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1"/>
  </p:notesMasterIdLst>
  <p:sldIdLst>
    <p:sldId id="256" r:id="rId2"/>
    <p:sldId id="314" r:id="rId3"/>
    <p:sldId id="258" r:id="rId4"/>
    <p:sldId id="260" r:id="rId5"/>
    <p:sldId id="263" r:id="rId6"/>
    <p:sldId id="308" r:id="rId7"/>
    <p:sldId id="309" r:id="rId8"/>
    <p:sldId id="317" r:id="rId9"/>
    <p:sldId id="311" r:id="rId10"/>
    <p:sldId id="312" r:id="rId11"/>
    <p:sldId id="313" r:id="rId12"/>
    <p:sldId id="318" r:id="rId13"/>
    <p:sldId id="316" r:id="rId14"/>
    <p:sldId id="315" r:id="rId15"/>
    <p:sldId id="320" r:id="rId16"/>
    <p:sldId id="321" r:id="rId17"/>
    <p:sldId id="322" r:id="rId18"/>
    <p:sldId id="319" r:id="rId19"/>
    <p:sldId id="261" r:id="rId20"/>
  </p:sldIdLst>
  <p:sldSz cx="9144000" cy="5143500" type="screen16x9"/>
  <p:notesSz cx="6858000" cy="9144000"/>
  <p:embeddedFontLst>
    <p:embeddedFont>
      <p:font typeface="Albert Sans" panose="020B0604020202020204" charset="0"/>
      <p:regular r:id="rId22"/>
      <p:bold r:id="rId23"/>
      <p:italic r:id="rId24"/>
      <p:boldItalic r:id="rId25"/>
    </p:embeddedFont>
    <p:embeddedFont>
      <p:font typeface="Barlow Semi Condensed" panose="00000506000000000000" pitchFamily="2" charset="0"/>
      <p:regular r:id="rId26"/>
      <p:bold r:id="rId27"/>
      <p:italic r:id="rId28"/>
      <p:boldItalic r:id="rId29"/>
    </p:embeddedFont>
    <p:embeddedFont>
      <p:font typeface="Bebas Neue" panose="020B0606020202050201" pitchFamily="34" charset="0"/>
      <p:regular r:id="rId30"/>
    </p:embeddedFont>
    <p:embeddedFont>
      <p:font typeface="Calibri" panose="020F0502020204030204" pitchFamily="34" charset="0"/>
      <p:regular r:id="rId31"/>
      <p:bold r:id="rId32"/>
      <p:italic r:id="rId33"/>
      <p:boldItalic r:id="rId34"/>
    </p:embeddedFont>
    <p:embeddedFont>
      <p:font typeface="Dancing Script" panose="020B0604020202020204" charset="0"/>
      <p:regular r:id="rId35"/>
      <p:bold r:id="rId36"/>
    </p:embeddedFont>
    <p:embeddedFont>
      <p:font typeface="Nunito Light" pitchFamily="2" charset="0"/>
      <p:regular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3BA0CA-BCB5-4561-9BB9-A433031E2A1C}">
  <a:tblStyle styleId="{E53BA0CA-BCB5-4561-9BB9-A433031E2A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presProps" Target="presProps.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40536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1"/>
        <p:cNvGrpSpPr/>
        <p:nvPr/>
      </p:nvGrpSpPr>
      <p:grpSpPr>
        <a:xfrm>
          <a:off x="0" y="0"/>
          <a:ext cx="0" cy="0"/>
          <a:chOff x="0" y="0"/>
          <a:chExt cx="0" cy="0"/>
        </a:xfrm>
      </p:grpSpPr>
      <p:sp>
        <p:nvSpPr>
          <p:cNvPr id="3522" name="Google Shape;3522;ga838fe7991_0_13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3" name="Google Shape;3523;ga838fe7991_0_13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8"/>
        <p:cNvGrpSpPr/>
        <p:nvPr/>
      </p:nvGrpSpPr>
      <p:grpSpPr>
        <a:xfrm>
          <a:off x="0" y="0"/>
          <a:ext cx="0" cy="0"/>
          <a:chOff x="0" y="0"/>
          <a:chExt cx="0" cy="0"/>
        </a:xfrm>
      </p:grpSpPr>
      <p:sp>
        <p:nvSpPr>
          <p:cNvPr id="2589" name="Google Shape;2589;ga7d29b217d_1_5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0" name="Google Shape;2590;ga7d29b217d_1_5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4"/>
        <p:cNvGrpSpPr/>
        <p:nvPr/>
      </p:nvGrpSpPr>
      <p:grpSpPr>
        <a:xfrm>
          <a:off x="0" y="0"/>
          <a:ext cx="0" cy="0"/>
          <a:chOff x="0" y="0"/>
          <a:chExt cx="0" cy="0"/>
        </a:xfrm>
      </p:grpSpPr>
      <p:sp>
        <p:nvSpPr>
          <p:cNvPr id="3395" name="Google Shape;3395;ga7d29b217d_1_5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6" name="Google Shape;3396;ga7d29b217d_1_5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2508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5860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4"/>
        <p:cNvGrpSpPr/>
        <p:nvPr/>
      </p:nvGrpSpPr>
      <p:grpSpPr>
        <a:xfrm>
          <a:off x="0" y="0"/>
          <a:ext cx="0" cy="0"/>
          <a:chOff x="0" y="0"/>
          <a:chExt cx="0" cy="0"/>
        </a:xfrm>
      </p:grpSpPr>
      <p:sp>
        <p:nvSpPr>
          <p:cNvPr id="3395" name="Google Shape;3395;ga7d29b217d_1_5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6" name="Google Shape;3396;ga7d29b217d_1_5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9600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0218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19480bef742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19480bef742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18703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430800" y="430800"/>
            <a:ext cx="8358600" cy="4358100"/>
            <a:chOff x="430800" y="430800"/>
            <a:chExt cx="8358600" cy="4358100"/>
          </a:xfrm>
        </p:grpSpPr>
        <p:sp>
          <p:nvSpPr>
            <p:cNvPr id="10" name="Google Shape;10;p2"/>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430800" y="430800"/>
              <a:ext cx="8282400" cy="4281900"/>
              <a:chOff x="507000" y="507000"/>
              <a:chExt cx="8282400" cy="4281900"/>
            </a:xfrm>
          </p:grpSpPr>
          <p:sp>
            <p:nvSpPr>
              <p:cNvPr id="12" name="Google Shape;12;p2"/>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430800" y="430800"/>
              <a:ext cx="8282400" cy="4281900"/>
              <a:chOff x="507000" y="507000"/>
              <a:chExt cx="8282400" cy="4281900"/>
            </a:xfrm>
          </p:grpSpPr>
          <p:sp>
            <p:nvSpPr>
              <p:cNvPr id="15" name="Google Shape;15;p2"/>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Google Shape;17;p2"/>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8" name="Google Shape;18;p2"/>
          <p:cNvSpPr txBox="1">
            <a:spLocks noGrp="1"/>
          </p:cNvSpPr>
          <p:nvPr>
            <p:ph type="ctrTitle"/>
          </p:nvPr>
        </p:nvSpPr>
        <p:spPr>
          <a:xfrm>
            <a:off x="2326950" y="1239275"/>
            <a:ext cx="4490100" cy="23220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5700" b="1">
                <a:solidFill>
                  <a:srgbClr val="191919"/>
                </a:solidFill>
                <a:latin typeface="Dancing Script"/>
                <a:ea typeface="Dancing Script"/>
                <a:cs typeface="Dancing Script"/>
                <a:sym typeface="Dancing Script"/>
              </a:defRPr>
            </a:lvl1pPr>
            <a:lvl2pPr lvl="1" algn="ctr">
              <a:spcBef>
                <a:spcPts val="10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2327000" y="3740450"/>
            <a:ext cx="4490100" cy="442800"/>
          </a:xfrm>
          <a:prstGeom prst="rect">
            <a:avLst/>
          </a:prstGeom>
          <a:solidFill>
            <a:schemeClr val="lt2"/>
          </a:solidFill>
          <a:ln w="9525" cap="flat" cmpd="sng">
            <a:solidFill>
              <a:schemeClr val="dk1"/>
            </a:solidFill>
            <a:prstDash val="solid"/>
            <a:miter lim="8000"/>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0" name="Google Shape;20;p2"/>
          <p:cNvGrpSpPr/>
          <p:nvPr/>
        </p:nvGrpSpPr>
        <p:grpSpPr>
          <a:xfrm>
            <a:off x="-78431" y="3755272"/>
            <a:ext cx="1535758" cy="1288370"/>
            <a:chOff x="7687525" y="3743275"/>
            <a:chExt cx="904025" cy="758400"/>
          </a:xfrm>
        </p:grpSpPr>
        <p:sp>
          <p:nvSpPr>
            <p:cNvPr id="21" name="Google Shape;21;p2"/>
            <p:cNvSpPr/>
            <p:nvPr/>
          </p:nvSpPr>
          <p:spPr>
            <a:xfrm>
              <a:off x="8307550" y="4171250"/>
              <a:ext cx="7275" cy="8900"/>
            </a:xfrm>
            <a:custGeom>
              <a:avLst/>
              <a:gdLst/>
              <a:ahLst/>
              <a:cxnLst/>
              <a:rect l="l" t="t" r="r" b="b"/>
              <a:pathLst>
                <a:path w="291" h="356" extrusionOk="0">
                  <a:moveTo>
                    <a:pt x="265" y="1"/>
                  </a:moveTo>
                  <a:cubicBezTo>
                    <a:pt x="261" y="1"/>
                    <a:pt x="257" y="2"/>
                    <a:pt x="253" y="5"/>
                  </a:cubicBezTo>
                  <a:cubicBezTo>
                    <a:pt x="185" y="48"/>
                    <a:pt x="108" y="93"/>
                    <a:pt x="14" y="143"/>
                  </a:cubicBezTo>
                  <a:cubicBezTo>
                    <a:pt x="7" y="147"/>
                    <a:pt x="3" y="153"/>
                    <a:pt x="1" y="160"/>
                  </a:cubicBezTo>
                  <a:cubicBezTo>
                    <a:pt x="0" y="166"/>
                    <a:pt x="1" y="173"/>
                    <a:pt x="5" y="178"/>
                  </a:cubicBezTo>
                  <a:cubicBezTo>
                    <a:pt x="46" y="234"/>
                    <a:pt x="86" y="291"/>
                    <a:pt x="123" y="346"/>
                  </a:cubicBezTo>
                  <a:cubicBezTo>
                    <a:pt x="127" y="352"/>
                    <a:pt x="134" y="356"/>
                    <a:pt x="142" y="356"/>
                  </a:cubicBezTo>
                  <a:cubicBezTo>
                    <a:pt x="143" y="356"/>
                    <a:pt x="144" y="356"/>
                    <a:pt x="145" y="355"/>
                  </a:cubicBezTo>
                  <a:cubicBezTo>
                    <a:pt x="154" y="354"/>
                    <a:pt x="161" y="348"/>
                    <a:pt x="164" y="339"/>
                  </a:cubicBezTo>
                  <a:cubicBezTo>
                    <a:pt x="200" y="231"/>
                    <a:pt x="241" y="130"/>
                    <a:pt x="286" y="34"/>
                  </a:cubicBezTo>
                  <a:cubicBezTo>
                    <a:pt x="290" y="24"/>
                    <a:pt x="289" y="13"/>
                    <a:pt x="280" y="7"/>
                  </a:cubicBezTo>
                  <a:cubicBezTo>
                    <a:pt x="276" y="3"/>
                    <a:pt x="271"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091625" y="4344200"/>
              <a:ext cx="8625" cy="10875"/>
            </a:xfrm>
            <a:custGeom>
              <a:avLst/>
              <a:gdLst/>
              <a:ahLst/>
              <a:cxnLst/>
              <a:rect l="l" t="t" r="r" b="b"/>
              <a:pathLst>
                <a:path w="345" h="435" extrusionOk="0">
                  <a:moveTo>
                    <a:pt x="321" y="1"/>
                  </a:moveTo>
                  <a:cubicBezTo>
                    <a:pt x="318" y="1"/>
                    <a:pt x="316" y="1"/>
                    <a:pt x="314" y="1"/>
                  </a:cubicBezTo>
                  <a:cubicBezTo>
                    <a:pt x="221" y="26"/>
                    <a:pt x="122" y="50"/>
                    <a:pt x="20" y="70"/>
                  </a:cubicBezTo>
                  <a:cubicBezTo>
                    <a:pt x="13" y="71"/>
                    <a:pt x="5" y="77"/>
                    <a:pt x="3" y="85"/>
                  </a:cubicBezTo>
                  <a:cubicBezTo>
                    <a:pt x="0" y="93"/>
                    <a:pt x="2" y="102"/>
                    <a:pt x="8" y="108"/>
                  </a:cubicBezTo>
                  <a:cubicBezTo>
                    <a:pt x="98" y="206"/>
                    <a:pt x="173" y="315"/>
                    <a:pt x="225" y="420"/>
                  </a:cubicBezTo>
                  <a:cubicBezTo>
                    <a:pt x="228" y="429"/>
                    <a:pt x="236" y="434"/>
                    <a:pt x="245" y="434"/>
                  </a:cubicBezTo>
                  <a:cubicBezTo>
                    <a:pt x="246" y="434"/>
                    <a:pt x="247" y="434"/>
                    <a:pt x="248" y="434"/>
                  </a:cubicBezTo>
                  <a:lnTo>
                    <a:pt x="249" y="434"/>
                  </a:lnTo>
                  <a:cubicBezTo>
                    <a:pt x="259" y="433"/>
                    <a:pt x="267" y="424"/>
                    <a:pt x="268" y="414"/>
                  </a:cubicBezTo>
                  <a:cubicBezTo>
                    <a:pt x="287" y="294"/>
                    <a:pt x="311" y="169"/>
                    <a:pt x="344" y="30"/>
                  </a:cubicBezTo>
                  <a:cubicBezTo>
                    <a:pt x="345" y="21"/>
                    <a:pt x="342" y="13"/>
                    <a:pt x="336" y="8"/>
                  </a:cubicBezTo>
                  <a:cubicBezTo>
                    <a:pt x="333" y="3"/>
                    <a:pt x="327"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182825" y="4219950"/>
              <a:ext cx="398675" cy="272150"/>
            </a:xfrm>
            <a:custGeom>
              <a:avLst/>
              <a:gdLst/>
              <a:ahLst/>
              <a:cxnLst/>
              <a:rect l="l" t="t" r="r" b="b"/>
              <a:pathLst>
                <a:path w="15947" h="10886" extrusionOk="0">
                  <a:moveTo>
                    <a:pt x="7844" y="696"/>
                  </a:moveTo>
                  <a:cubicBezTo>
                    <a:pt x="7946" y="696"/>
                    <a:pt x="8046" y="717"/>
                    <a:pt x="8144" y="774"/>
                  </a:cubicBezTo>
                  <a:cubicBezTo>
                    <a:pt x="8155" y="780"/>
                    <a:pt x="8158" y="795"/>
                    <a:pt x="8153" y="805"/>
                  </a:cubicBezTo>
                  <a:cubicBezTo>
                    <a:pt x="8151" y="811"/>
                    <a:pt x="8148" y="814"/>
                    <a:pt x="8143" y="814"/>
                  </a:cubicBezTo>
                  <a:cubicBezTo>
                    <a:pt x="8141" y="814"/>
                    <a:pt x="8139" y="813"/>
                    <a:pt x="8137" y="812"/>
                  </a:cubicBezTo>
                  <a:cubicBezTo>
                    <a:pt x="8062" y="793"/>
                    <a:pt x="7988" y="786"/>
                    <a:pt x="7914" y="786"/>
                  </a:cubicBezTo>
                  <a:cubicBezTo>
                    <a:pt x="7764" y="786"/>
                    <a:pt x="7615" y="818"/>
                    <a:pt x="7470" y="848"/>
                  </a:cubicBezTo>
                  <a:cubicBezTo>
                    <a:pt x="7323" y="881"/>
                    <a:pt x="7182" y="912"/>
                    <a:pt x="7040" y="912"/>
                  </a:cubicBezTo>
                  <a:cubicBezTo>
                    <a:pt x="6954" y="912"/>
                    <a:pt x="6868" y="900"/>
                    <a:pt x="6780" y="871"/>
                  </a:cubicBezTo>
                  <a:cubicBezTo>
                    <a:pt x="6774" y="868"/>
                    <a:pt x="6774" y="862"/>
                    <a:pt x="6775" y="857"/>
                  </a:cubicBezTo>
                  <a:cubicBezTo>
                    <a:pt x="6775" y="857"/>
                    <a:pt x="6779" y="847"/>
                    <a:pt x="6786" y="847"/>
                  </a:cubicBezTo>
                  <a:cubicBezTo>
                    <a:pt x="6787" y="847"/>
                    <a:pt x="6787" y="847"/>
                    <a:pt x="6788" y="847"/>
                  </a:cubicBezTo>
                  <a:cubicBezTo>
                    <a:pt x="6840" y="859"/>
                    <a:pt x="6893" y="864"/>
                    <a:pt x="6946" y="864"/>
                  </a:cubicBezTo>
                  <a:cubicBezTo>
                    <a:pt x="7100" y="864"/>
                    <a:pt x="7255" y="821"/>
                    <a:pt x="7406" y="779"/>
                  </a:cubicBezTo>
                  <a:cubicBezTo>
                    <a:pt x="7557" y="736"/>
                    <a:pt x="7702" y="696"/>
                    <a:pt x="7844" y="696"/>
                  </a:cubicBezTo>
                  <a:close/>
                  <a:moveTo>
                    <a:pt x="8455" y="1198"/>
                  </a:moveTo>
                  <a:cubicBezTo>
                    <a:pt x="8459" y="1198"/>
                    <a:pt x="8463" y="1200"/>
                    <a:pt x="8465" y="1205"/>
                  </a:cubicBezTo>
                  <a:cubicBezTo>
                    <a:pt x="8517" y="1378"/>
                    <a:pt x="8621" y="1526"/>
                    <a:pt x="8756" y="1626"/>
                  </a:cubicBezTo>
                  <a:cubicBezTo>
                    <a:pt x="8763" y="1629"/>
                    <a:pt x="8759" y="1637"/>
                    <a:pt x="8758" y="1639"/>
                  </a:cubicBezTo>
                  <a:cubicBezTo>
                    <a:pt x="8757" y="1641"/>
                    <a:pt x="8753" y="1646"/>
                    <a:pt x="8748" y="1646"/>
                  </a:cubicBezTo>
                  <a:cubicBezTo>
                    <a:pt x="8747" y="1646"/>
                    <a:pt x="8745" y="1646"/>
                    <a:pt x="8744" y="1645"/>
                  </a:cubicBezTo>
                  <a:cubicBezTo>
                    <a:pt x="8568" y="1551"/>
                    <a:pt x="8463" y="1401"/>
                    <a:pt x="8439" y="1212"/>
                  </a:cubicBezTo>
                  <a:cubicBezTo>
                    <a:pt x="8438" y="1203"/>
                    <a:pt x="8445" y="1199"/>
                    <a:pt x="8450" y="1199"/>
                  </a:cubicBezTo>
                  <a:cubicBezTo>
                    <a:pt x="8451" y="1199"/>
                    <a:pt x="8453" y="1198"/>
                    <a:pt x="8455" y="1198"/>
                  </a:cubicBezTo>
                  <a:close/>
                  <a:moveTo>
                    <a:pt x="9852" y="2840"/>
                  </a:moveTo>
                  <a:cubicBezTo>
                    <a:pt x="9853" y="2840"/>
                    <a:pt x="9856" y="2840"/>
                    <a:pt x="9857" y="2842"/>
                  </a:cubicBezTo>
                  <a:cubicBezTo>
                    <a:pt x="10222" y="3169"/>
                    <a:pt x="10649" y="3338"/>
                    <a:pt x="11247" y="3390"/>
                  </a:cubicBezTo>
                  <a:cubicBezTo>
                    <a:pt x="11253" y="3391"/>
                    <a:pt x="11260" y="3392"/>
                    <a:pt x="11260" y="3405"/>
                  </a:cubicBezTo>
                  <a:cubicBezTo>
                    <a:pt x="11262" y="3416"/>
                    <a:pt x="11254" y="3429"/>
                    <a:pt x="11241" y="3432"/>
                  </a:cubicBezTo>
                  <a:cubicBezTo>
                    <a:pt x="11173" y="3443"/>
                    <a:pt x="11105" y="3449"/>
                    <a:pt x="11036" y="3449"/>
                  </a:cubicBezTo>
                  <a:cubicBezTo>
                    <a:pt x="10601" y="3449"/>
                    <a:pt x="10150" y="3229"/>
                    <a:pt x="9841" y="2855"/>
                  </a:cubicBezTo>
                  <a:cubicBezTo>
                    <a:pt x="9841" y="2854"/>
                    <a:pt x="9837" y="2850"/>
                    <a:pt x="9844" y="2844"/>
                  </a:cubicBezTo>
                  <a:cubicBezTo>
                    <a:pt x="9844" y="2844"/>
                    <a:pt x="9849" y="2840"/>
                    <a:pt x="9852" y="2840"/>
                  </a:cubicBezTo>
                  <a:close/>
                  <a:moveTo>
                    <a:pt x="10256" y="3466"/>
                  </a:moveTo>
                  <a:cubicBezTo>
                    <a:pt x="10257" y="3466"/>
                    <a:pt x="10257" y="3466"/>
                    <a:pt x="10258" y="3467"/>
                  </a:cubicBezTo>
                  <a:cubicBezTo>
                    <a:pt x="10321" y="3473"/>
                    <a:pt x="10385" y="3489"/>
                    <a:pt x="10447" y="3504"/>
                  </a:cubicBezTo>
                  <a:cubicBezTo>
                    <a:pt x="10473" y="3510"/>
                    <a:pt x="10498" y="3517"/>
                    <a:pt x="10524" y="3522"/>
                  </a:cubicBezTo>
                  <a:cubicBezTo>
                    <a:pt x="10545" y="3527"/>
                    <a:pt x="10568" y="3532"/>
                    <a:pt x="10589" y="3537"/>
                  </a:cubicBezTo>
                  <a:cubicBezTo>
                    <a:pt x="10653" y="3551"/>
                    <a:pt x="10714" y="3563"/>
                    <a:pt x="10776" y="3584"/>
                  </a:cubicBezTo>
                  <a:cubicBezTo>
                    <a:pt x="10778" y="3586"/>
                    <a:pt x="10784" y="3588"/>
                    <a:pt x="10783" y="3598"/>
                  </a:cubicBezTo>
                  <a:cubicBezTo>
                    <a:pt x="10782" y="3607"/>
                    <a:pt x="10775" y="3615"/>
                    <a:pt x="10767" y="3618"/>
                  </a:cubicBezTo>
                  <a:cubicBezTo>
                    <a:pt x="10746" y="3620"/>
                    <a:pt x="10724" y="3621"/>
                    <a:pt x="10701" y="3621"/>
                  </a:cubicBezTo>
                  <a:cubicBezTo>
                    <a:pt x="10545" y="3621"/>
                    <a:pt x="10370" y="3570"/>
                    <a:pt x="10246" y="3484"/>
                  </a:cubicBezTo>
                  <a:cubicBezTo>
                    <a:pt x="10244" y="3481"/>
                    <a:pt x="10243" y="3480"/>
                    <a:pt x="10244" y="3476"/>
                  </a:cubicBezTo>
                  <a:cubicBezTo>
                    <a:pt x="10246" y="3471"/>
                    <a:pt x="10251" y="3466"/>
                    <a:pt x="10256" y="3466"/>
                  </a:cubicBezTo>
                  <a:close/>
                  <a:moveTo>
                    <a:pt x="6682" y="4657"/>
                  </a:moveTo>
                  <a:cubicBezTo>
                    <a:pt x="6684" y="4657"/>
                    <a:pt x="6685" y="4658"/>
                    <a:pt x="6686" y="4659"/>
                  </a:cubicBezTo>
                  <a:cubicBezTo>
                    <a:pt x="6707" y="4668"/>
                    <a:pt x="6727" y="4678"/>
                    <a:pt x="6748" y="4686"/>
                  </a:cubicBezTo>
                  <a:cubicBezTo>
                    <a:pt x="6840" y="4726"/>
                    <a:pt x="6934" y="4768"/>
                    <a:pt x="7020" y="4821"/>
                  </a:cubicBezTo>
                  <a:cubicBezTo>
                    <a:pt x="7023" y="4824"/>
                    <a:pt x="7023" y="4824"/>
                    <a:pt x="7021" y="4828"/>
                  </a:cubicBezTo>
                  <a:cubicBezTo>
                    <a:pt x="7019" y="4832"/>
                    <a:pt x="7012" y="4837"/>
                    <a:pt x="7007" y="4837"/>
                  </a:cubicBezTo>
                  <a:cubicBezTo>
                    <a:pt x="7005" y="4837"/>
                    <a:pt x="7004" y="4837"/>
                    <a:pt x="7003" y="4836"/>
                  </a:cubicBezTo>
                  <a:cubicBezTo>
                    <a:pt x="6914" y="4805"/>
                    <a:pt x="6829" y="4760"/>
                    <a:pt x="6744" y="4715"/>
                  </a:cubicBezTo>
                  <a:cubicBezTo>
                    <a:pt x="6722" y="4704"/>
                    <a:pt x="6700" y="4691"/>
                    <a:pt x="6677" y="4680"/>
                  </a:cubicBezTo>
                  <a:cubicBezTo>
                    <a:pt x="6669" y="4675"/>
                    <a:pt x="6671" y="4667"/>
                    <a:pt x="6672" y="4664"/>
                  </a:cubicBezTo>
                  <a:cubicBezTo>
                    <a:pt x="6675" y="4659"/>
                    <a:pt x="6677" y="4658"/>
                    <a:pt x="6680" y="4658"/>
                  </a:cubicBezTo>
                  <a:cubicBezTo>
                    <a:pt x="6681" y="4657"/>
                    <a:pt x="6681" y="4657"/>
                    <a:pt x="6682" y="4657"/>
                  </a:cubicBezTo>
                  <a:close/>
                  <a:moveTo>
                    <a:pt x="10634" y="4856"/>
                  </a:moveTo>
                  <a:cubicBezTo>
                    <a:pt x="10636" y="4856"/>
                    <a:pt x="10638" y="4856"/>
                    <a:pt x="10641" y="4857"/>
                  </a:cubicBezTo>
                  <a:cubicBezTo>
                    <a:pt x="10653" y="4864"/>
                    <a:pt x="10667" y="4870"/>
                    <a:pt x="10679" y="4875"/>
                  </a:cubicBezTo>
                  <a:cubicBezTo>
                    <a:pt x="10711" y="4890"/>
                    <a:pt x="10746" y="4905"/>
                    <a:pt x="10775" y="4922"/>
                  </a:cubicBezTo>
                  <a:cubicBezTo>
                    <a:pt x="10776" y="4923"/>
                    <a:pt x="10776" y="4927"/>
                    <a:pt x="10775" y="4929"/>
                  </a:cubicBezTo>
                  <a:cubicBezTo>
                    <a:pt x="10772" y="4933"/>
                    <a:pt x="10770" y="4936"/>
                    <a:pt x="10768" y="4936"/>
                  </a:cubicBezTo>
                  <a:cubicBezTo>
                    <a:pt x="10735" y="4927"/>
                    <a:pt x="10701" y="4912"/>
                    <a:pt x="10669" y="4897"/>
                  </a:cubicBezTo>
                  <a:cubicBezTo>
                    <a:pt x="10657" y="4891"/>
                    <a:pt x="10643" y="4885"/>
                    <a:pt x="10630" y="4880"/>
                  </a:cubicBezTo>
                  <a:cubicBezTo>
                    <a:pt x="10625" y="4877"/>
                    <a:pt x="10625" y="4875"/>
                    <a:pt x="10625" y="4872"/>
                  </a:cubicBezTo>
                  <a:cubicBezTo>
                    <a:pt x="10623" y="4867"/>
                    <a:pt x="10626" y="4861"/>
                    <a:pt x="10631" y="4859"/>
                  </a:cubicBezTo>
                  <a:cubicBezTo>
                    <a:pt x="10632" y="4857"/>
                    <a:pt x="10633" y="4857"/>
                    <a:pt x="10634" y="4856"/>
                  </a:cubicBezTo>
                  <a:close/>
                  <a:moveTo>
                    <a:pt x="6707" y="4943"/>
                  </a:moveTo>
                  <a:cubicBezTo>
                    <a:pt x="6709" y="4943"/>
                    <a:pt x="6711" y="4943"/>
                    <a:pt x="6712" y="4944"/>
                  </a:cubicBezTo>
                  <a:cubicBezTo>
                    <a:pt x="6744" y="4969"/>
                    <a:pt x="6780" y="4981"/>
                    <a:pt x="6815" y="4994"/>
                  </a:cubicBezTo>
                  <a:cubicBezTo>
                    <a:pt x="6824" y="4996"/>
                    <a:pt x="6832" y="5000"/>
                    <a:pt x="6842" y="5002"/>
                  </a:cubicBezTo>
                  <a:cubicBezTo>
                    <a:pt x="6846" y="5005"/>
                    <a:pt x="6846" y="5006"/>
                    <a:pt x="6846" y="5009"/>
                  </a:cubicBezTo>
                  <a:cubicBezTo>
                    <a:pt x="6846" y="5014"/>
                    <a:pt x="6841" y="5021"/>
                    <a:pt x="6835" y="5022"/>
                  </a:cubicBezTo>
                  <a:cubicBezTo>
                    <a:pt x="6828" y="5024"/>
                    <a:pt x="6820" y="5025"/>
                    <a:pt x="6813" y="5025"/>
                  </a:cubicBezTo>
                  <a:cubicBezTo>
                    <a:pt x="6755" y="5025"/>
                    <a:pt x="6708" y="4974"/>
                    <a:pt x="6695" y="4958"/>
                  </a:cubicBezTo>
                  <a:cubicBezTo>
                    <a:pt x="6692" y="4955"/>
                    <a:pt x="6690" y="4953"/>
                    <a:pt x="6695" y="4948"/>
                  </a:cubicBezTo>
                  <a:cubicBezTo>
                    <a:pt x="6697" y="4945"/>
                    <a:pt x="6703" y="4943"/>
                    <a:pt x="6707" y="4943"/>
                  </a:cubicBezTo>
                  <a:close/>
                  <a:moveTo>
                    <a:pt x="6582" y="4328"/>
                  </a:moveTo>
                  <a:cubicBezTo>
                    <a:pt x="6583" y="4328"/>
                    <a:pt x="6585" y="4328"/>
                    <a:pt x="6586" y="4329"/>
                  </a:cubicBezTo>
                  <a:cubicBezTo>
                    <a:pt x="6686" y="4379"/>
                    <a:pt x="6787" y="4427"/>
                    <a:pt x="6887" y="4476"/>
                  </a:cubicBezTo>
                  <a:cubicBezTo>
                    <a:pt x="7277" y="4667"/>
                    <a:pt x="7680" y="4862"/>
                    <a:pt x="8065" y="5077"/>
                  </a:cubicBezTo>
                  <a:cubicBezTo>
                    <a:pt x="8072" y="5082"/>
                    <a:pt x="8070" y="5088"/>
                    <a:pt x="8068" y="5090"/>
                  </a:cubicBezTo>
                  <a:cubicBezTo>
                    <a:pt x="8067" y="5094"/>
                    <a:pt x="8065" y="5095"/>
                    <a:pt x="8063" y="5095"/>
                  </a:cubicBezTo>
                  <a:cubicBezTo>
                    <a:pt x="8061" y="5095"/>
                    <a:pt x="8060" y="5095"/>
                    <a:pt x="8058" y="5094"/>
                  </a:cubicBezTo>
                  <a:cubicBezTo>
                    <a:pt x="7657" y="4913"/>
                    <a:pt x="7258" y="4706"/>
                    <a:pt x="6871" y="4505"/>
                  </a:cubicBezTo>
                  <a:cubicBezTo>
                    <a:pt x="6773" y="4455"/>
                    <a:pt x="6675" y="4404"/>
                    <a:pt x="6577" y="4353"/>
                  </a:cubicBezTo>
                  <a:cubicBezTo>
                    <a:pt x="6566" y="4348"/>
                    <a:pt x="6571" y="4338"/>
                    <a:pt x="6572" y="4334"/>
                  </a:cubicBezTo>
                  <a:cubicBezTo>
                    <a:pt x="6575" y="4329"/>
                    <a:pt x="6577" y="4328"/>
                    <a:pt x="6580" y="4328"/>
                  </a:cubicBezTo>
                  <a:cubicBezTo>
                    <a:pt x="6580" y="4328"/>
                    <a:pt x="6581" y="4328"/>
                    <a:pt x="6582" y="4328"/>
                  </a:cubicBezTo>
                  <a:close/>
                  <a:moveTo>
                    <a:pt x="10421" y="4976"/>
                  </a:moveTo>
                  <a:cubicBezTo>
                    <a:pt x="10566" y="5006"/>
                    <a:pt x="10714" y="5092"/>
                    <a:pt x="10827" y="5211"/>
                  </a:cubicBezTo>
                  <a:cubicBezTo>
                    <a:pt x="10835" y="5218"/>
                    <a:pt x="10832" y="5224"/>
                    <a:pt x="10829" y="5227"/>
                  </a:cubicBezTo>
                  <a:cubicBezTo>
                    <a:pt x="10828" y="5228"/>
                    <a:pt x="10826" y="5230"/>
                    <a:pt x="10823" y="5230"/>
                  </a:cubicBezTo>
                  <a:cubicBezTo>
                    <a:pt x="10820" y="5230"/>
                    <a:pt x="10817" y="5229"/>
                    <a:pt x="10813" y="5227"/>
                  </a:cubicBezTo>
                  <a:cubicBezTo>
                    <a:pt x="10721" y="5169"/>
                    <a:pt x="10627" y="5115"/>
                    <a:pt x="10535" y="5064"/>
                  </a:cubicBezTo>
                  <a:cubicBezTo>
                    <a:pt x="10497" y="5042"/>
                    <a:pt x="10457" y="5020"/>
                    <a:pt x="10419" y="4998"/>
                  </a:cubicBezTo>
                  <a:cubicBezTo>
                    <a:pt x="10411" y="4994"/>
                    <a:pt x="10411" y="4985"/>
                    <a:pt x="10413" y="4980"/>
                  </a:cubicBezTo>
                  <a:cubicBezTo>
                    <a:pt x="10414" y="4979"/>
                    <a:pt x="10415" y="4976"/>
                    <a:pt x="10418" y="4976"/>
                  </a:cubicBezTo>
                  <a:close/>
                  <a:moveTo>
                    <a:pt x="10124" y="5056"/>
                  </a:moveTo>
                  <a:cubicBezTo>
                    <a:pt x="10126" y="5056"/>
                    <a:pt x="10129" y="5056"/>
                    <a:pt x="10131" y="5057"/>
                  </a:cubicBezTo>
                  <a:cubicBezTo>
                    <a:pt x="10457" y="5224"/>
                    <a:pt x="10722" y="5387"/>
                    <a:pt x="10965" y="5569"/>
                  </a:cubicBezTo>
                  <a:cubicBezTo>
                    <a:pt x="10972" y="5574"/>
                    <a:pt x="10970" y="5580"/>
                    <a:pt x="10968" y="5585"/>
                  </a:cubicBezTo>
                  <a:cubicBezTo>
                    <a:pt x="10967" y="5587"/>
                    <a:pt x="10962" y="5593"/>
                    <a:pt x="10955" y="5593"/>
                  </a:cubicBezTo>
                  <a:cubicBezTo>
                    <a:pt x="10954" y="5593"/>
                    <a:pt x="10952" y="5593"/>
                    <a:pt x="10951" y="5593"/>
                  </a:cubicBezTo>
                  <a:cubicBezTo>
                    <a:pt x="10680" y="5462"/>
                    <a:pt x="10414" y="5301"/>
                    <a:pt x="10113" y="5087"/>
                  </a:cubicBezTo>
                  <a:cubicBezTo>
                    <a:pt x="10104" y="5079"/>
                    <a:pt x="10108" y="5071"/>
                    <a:pt x="10110" y="5066"/>
                  </a:cubicBezTo>
                  <a:cubicBezTo>
                    <a:pt x="10111" y="5064"/>
                    <a:pt x="10116" y="5057"/>
                    <a:pt x="10124" y="5056"/>
                  </a:cubicBezTo>
                  <a:close/>
                  <a:moveTo>
                    <a:pt x="1879" y="5553"/>
                  </a:moveTo>
                  <a:cubicBezTo>
                    <a:pt x="2375" y="5553"/>
                    <a:pt x="2869" y="5703"/>
                    <a:pt x="3227" y="6082"/>
                  </a:cubicBezTo>
                  <a:cubicBezTo>
                    <a:pt x="3237" y="6092"/>
                    <a:pt x="3232" y="6103"/>
                    <a:pt x="3229" y="6107"/>
                  </a:cubicBezTo>
                  <a:cubicBezTo>
                    <a:pt x="3226" y="6110"/>
                    <a:pt x="3223" y="6112"/>
                    <a:pt x="3220" y="6112"/>
                  </a:cubicBezTo>
                  <a:cubicBezTo>
                    <a:pt x="3218" y="6112"/>
                    <a:pt x="3214" y="6110"/>
                    <a:pt x="3211" y="6107"/>
                  </a:cubicBezTo>
                  <a:cubicBezTo>
                    <a:pt x="2811" y="5785"/>
                    <a:pt x="2348" y="5623"/>
                    <a:pt x="1829" y="5623"/>
                  </a:cubicBezTo>
                  <a:cubicBezTo>
                    <a:pt x="1492" y="5623"/>
                    <a:pt x="1130" y="5691"/>
                    <a:pt x="746" y="5828"/>
                  </a:cubicBezTo>
                  <a:cubicBezTo>
                    <a:pt x="744" y="5828"/>
                    <a:pt x="743" y="5829"/>
                    <a:pt x="742" y="5829"/>
                  </a:cubicBezTo>
                  <a:cubicBezTo>
                    <a:pt x="739" y="5829"/>
                    <a:pt x="737" y="5827"/>
                    <a:pt x="736" y="5824"/>
                  </a:cubicBezTo>
                  <a:cubicBezTo>
                    <a:pt x="735" y="5823"/>
                    <a:pt x="731" y="5813"/>
                    <a:pt x="741" y="5808"/>
                  </a:cubicBezTo>
                  <a:cubicBezTo>
                    <a:pt x="1073" y="5652"/>
                    <a:pt x="1477" y="5553"/>
                    <a:pt x="1879" y="5553"/>
                  </a:cubicBezTo>
                  <a:close/>
                  <a:moveTo>
                    <a:pt x="9466" y="4950"/>
                  </a:moveTo>
                  <a:cubicBezTo>
                    <a:pt x="9468" y="4950"/>
                    <a:pt x="9470" y="4950"/>
                    <a:pt x="9473" y="4952"/>
                  </a:cubicBezTo>
                  <a:cubicBezTo>
                    <a:pt x="9712" y="5073"/>
                    <a:pt x="9943" y="5224"/>
                    <a:pt x="10166" y="5371"/>
                  </a:cubicBezTo>
                  <a:cubicBezTo>
                    <a:pt x="10220" y="5405"/>
                    <a:pt x="10274" y="5441"/>
                    <a:pt x="10328" y="5476"/>
                  </a:cubicBezTo>
                  <a:lnTo>
                    <a:pt x="10462" y="5562"/>
                  </a:lnTo>
                  <a:cubicBezTo>
                    <a:pt x="10716" y="5725"/>
                    <a:pt x="10978" y="5893"/>
                    <a:pt x="11221" y="6080"/>
                  </a:cubicBezTo>
                  <a:cubicBezTo>
                    <a:pt x="11233" y="6090"/>
                    <a:pt x="11223" y="6106"/>
                    <a:pt x="11222" y="6108"/>
                  </a:cubicBezTo>
                  <a:cubicBezTo>
                    <a:pt x="11220" y="6111"/>
                    <a:pt x="11215" y="6118"/>
                    <a:pt x="11207" y="6118"/>
                  </a:cubicBezTo>
                  <a:cubicBezTo>
                    <a:pt x="11204" y="6118"/>
                    <a:pt x="11201" y="6117"/>
                    <a:pt x="11199" y="6116"/>
                  </a:cubicBezTo>
                  <a:cubicBezTo>
                    <a:pt x="10939" y="5977"/>
                    <a:pt x="10689" y="5812"/>
                    <a:pt x="10446" y="5655"/>
                  </a:cubicBezTo>
                  <a:lnTo>
                    <a:pt x="10346" y="5588"/>
                  </a:lnTo>
                  <a:cubicBezTo>
                    <a:pt x="10284" y="5548"/>
                    <a:pt x="10220" y="5508"/>
                    <a:pt x="10158" y="5467"/>
                  </a:cubicBezTo>
                  <a:cubicBezTo>
                    <a:pt x="9922" y="5316"/>
                    <a:pt x="9676" y="5159"/>
                    <a:pt x="9456" y="4980"/>
                  </a:cubicBezTo>
                  <a:cubicBezTo>
                    <a:pt x="9446" y="4971"/>
                    <a:pt x="9453" y="4960"/>
                    <a:pt x="9454" y="4958"/>
                  </a:cubicBezTo>
                  <a:cubicBezTo>
                    <a:pt x="9456" y="4954"/>
                    <a:pt x="9460" y="4950"/>
                    <a:pt x="9466" y="4950"/>
                  </a:cubicBezTo>
                  <a:close/>
                  <a:moveTo>
                    <a:pt x="3618" y="6484"/>
                  </a:moveTo>
                  <a:cubicBezTo>
                    <a:pt x="3620" y="6484"/>
                    <a:pt x="3623" y="6485"/>
                    <a:pt x="3625" y="6486"/>
                  </a:cubicBezTo>
                  <a:cubicBezTo>
                    <a:pt x="3820" y="6576"/>
                    <a:pt x="3971" y="6737"/>
                    <a:pt x="4041" y="6931"/>
                  </a:cubicBezTo>
                  <a:cubicBezTo>
                    <a:pt x="4043" y="6939"/>
                    <a:pt x="4034" y="6944"/>
                    <a:pt x="4031" y="6946"/>
                  </a:cubicBezTo>
                  <a:cubicBezTo>
                    <a:pt x="4029" y="6947"/>
                    <a:pt x="4027" y="6947"/>
                    <a:pt x="4026" y="6947"/>
                  </a:cubicBezTo>
                  <a:cubicBezTo>
                    <a:pt x="4023" y="6947"/>
                    <a:pt x="4022" y="6946"/>
                    <a:pt x="4022" y="6944"/>
                  </a:cubicBezTo>
                  <a:cubicBezTo>
                    <a:pt x="3915" y="6750"/>
                    <a:pt x="3788" y="6613"/>
                    <a:pt x="3618" y="6509"/>
                  </a:cubicBezTo>
                  <a:cubicBezTo>
                    <a:pt x="3609" y="6502"/>
                    <a:pt x="3611" y="6494"/>
                    <a:pt x="3613" y="6489"/>
                  </a:cubicBezTo>
                  <a:cubicBezTo>
                    <a:pt x="3614" y="6486"/>
                    <a:pt x="3615" y="6485"/>
                    <a:pt x="3618" y="6484"/>
                  </a:cubicBezTo>
                  <a:close/>
                  <a:moveTo>
                    <a:pt x="12807" y="4202"/>
                  </a:moveTo>
                  <a:cubicBezTo>
                    <a:pt x="12811" y="4202"/>
                    <a:pt x="12818" y="4204"/>
                    <a:pt x="12820" y="4214"/>
                  </a:cubicBezTo>
                  <a:cubicBezTo>
                    <a:pt x="12974" y="5105"/>
                    <a:pt x="13325" y="5920"/>
                    <a:pt x="13995" y="6940"/>
                  </a:cubicBezTo>
                  <a:cubicBezTo>
                    <a:pt x="14001" y="6949"/>
                    <a:pt x="13995" y="6961"/>
                    <a:pt x="13988" y="6966"/>
                  </a:cubicBezTo>
                  <a:cubicBezTo>
                    <a:pt x="13984" y="6969"/>
                    <a:pt x="13982" y="6970"/>
                    <a:pt x="13979" y="6970"/>
                  </a:cubicBezTo>
                  <a:cubicBezTo>
                    <a:pt x="13976" y="6970"/>
                    <a:pt x="13973" y="6968"/>
                    <a:pt x="13972" y="6966"/>
                  </a:cubicBezTo>
                  <a:cubicBezTo>
                    <a:pt x="13341" y="6302"/>
                    <a:pt x="12912" y="5299"/>
                    <a:pt x="12795" y="4213"/>
                  </a:cubicBezTo>
                  <a:cubicBezTo>
                    <a:pt x="12795" y="4210"/>
                    <a:pt x="12794" y="4204"/>
                    <a:pt x="12804" y="4203"/>
                  </a:cubicBezTo>
                  <a:cubicBezTo>
                    <a:pt x="12804" y="4203"/>
                    <a:pt x="12806" y="4202"/>
                    <a:pt x="12807" y="4202"/>
                  </a:cubicBezTo>
                  <a:close/>
                  <a:moveTo>
                    <a:pt x="5795" y="7147"/>
                  </a:moveTo>
                  <a:cubicBezTo>
                    <a:pt x="5878" y="7147"/>
                    <a:pt x="5964" y="7163"/>
                    <a:pt x="6058" y="7194"/>
                  </a:cubicBezTo>
                  <a:cubicBezTo>
                    <a:pt x="6060" y="7194"/>
                    <a:pt x="6061" y="7195"/>
                    <a:pt x="6061" y="7199"/>
                  </a:cubicBezTo>
                  <a:cubicBezTo>
                    <a:pt x="6060" y="7205"/>
                    <a:pt x="6055" y="7212"/>
                    <a:pt x="6048" y="7212"/>
                  </a:cubicBezTo>
                  <a:cubicBezTo>
                    <a:pt x="5988" y="7204"/>
                    <a:pt x="5925" y="7200"/>
                    <a:pt x="5859" y="7200"/>
                  </a:cubicBezTo>
                  <a:cubicBezTo>
                    <a:pt x="5758" y="7200"/>
                    <a:pt x="5650" y="7209"/>
                    <a:pt x="5534" y="7225"/>
                  </a:cubicBezTo>
                  <a:cubicBezTo>
                    <a:pt x="5532" y="7225"/>
                    <a:pt x="5528" y="7226"/>
                    <a:pt x="5526" y="7226"/>
                  </a:cubicBezTo>
                  <a:cubicBezTo>
                    <a:pt x="5522" y="7226"/>
                    <a:pt x="5520" y="7226"/>
                    <a:pt x="5518" y="7221"/>
                  </a:cubicBezTo>
                  <a:cubicBezTo>
                    <a:pt x="5517" y="7217"/>
                    <a:pt x="5517" y="7208"/>
                    <a:pt x="5525" y="7204"/>
                  </a:cubicBezTo>
                  <a:cubicBezTo>
                    <a:pt x="5615" y="7166"/>
                    <a:pt x="5703" y="7147"/>
                    <a:pt x="5795" y="7147"/>
                  </a:cubicBezTo>
                  <a:close/>
                  <a:moveTo>
                    <a:pt x="6016" y="7404"/>
                  </a:moveTo>
                  <a:cubicBezTo>
                    <a:pt x="6068" y="7404"/>
                    <a:pt x="6120" y="7409"/>
                    <a:pt x="6172" y="7419"/>
                  </a:cubicBezTo>
                  <a:cubicBezTo>
                    <a:pt x="6180" y="7421"/>
                    <a:pt x="6187" y="7432"/>
                    <a:pt x="6187" y="7442"/>
                  </a:cubicBezTo>
                  <a:cubicBezTo>
                    <a:pt x="6188" y="7453"/>
                    <a:pt x="6180" y="7455"/>
                    <a:pt x="6177" y="7456"/>
                  </a:cubicBezTo>
                  <a:lnTo>
                    <a:pt x="6178" y="7456"/>
                  </a:lnTo>
                  <a:cubicBezTo>
                    <a:pt x="6051" y="7486"/>
                    <a:pt x="5921" y="7500"/>
                    <a:pt x="5795" y="7515"/>
                  </a:cubicBezTo>
                  <a:cubicBezTo>
                    <a:pt x="5668" y="7529"/>
                    <a:pt x="5537" y="7544"/>
                    <a:pt x="5411" y="7574"/>
                  </a:cubicBezTo>
                  <a:cubicBezTo>
                    <a:pt x="5408" y="7574"/>
                    <a:pt x="5407" y="7574"/>
                    <a:pt x="5405" y="7574"/>
                  </a:cubicBezTo>
                  <a:cubicBezTo>
                    <a:pt x="5395" y="7574"/>
                    <a:pt x="5389" y="7566"/>
                    <a:pt x="5388" y="7561"/>
                  </a:cubicBezTo>
                  <a:cubicBezTo>
                    <a:pt x="5386" y="7551"/>
                    <a:pt x="5392" y="7548"/>
                    <a:pt x="5398" y="7545"/>
                  </a:cubicBezTo>
                  <a:cubicBezTo>
                    <a:pt x="5548" y="7489"/>
                    <a:pt x="5704" y="7437"/>
                    <a:pt x="5859" y="7416"/>
                  </a:cubicBezTo>
                  <a:cubicBezTo>
                    <a:pt x="5912" y="7409"/>
                    <a:pt x="5964" y="7404"/>
                    <a:pt x="6016" y="7404"/>
                  </a:cubicBezTo>
                  <a:close/>
                  <a:moveTo>
                    <a:pt x="6108" y="7723"/>
                  </a:moveTo>
                  <a:cubicBezTo>
                    <a:pt x="6312" y="7723"/>
                    <a:pt x="6507" y="7749"/>
                    <a:pt x="6672" y="7799"/>
                  </a:cubicBezTo>
                  <a:cubicBezTo>
                    <a:pt x="6689" y="7804"/>
                    <a:pt x="6694" y="7815"/>
                    <a:pt x="6691" y="7825"/>
                  </a:cubicBezTo>
                  <a:cubicBezTo>
                    <a:pt x="6691" y="7830"/>
                    <a:pt x="6687" y="7843"/>
                    <a:pt x="6668" y="7843"/>
                  </a:cubicBezTo>
                  <a:cubicBezTo>
                    <a:pt x="6667" y="7843"/>
                    <a:pt x="6666" y="7843"/>
                    <a:pt x="6665" y="7843"/>
                  </a:cubicBezTo>
                  <a:cubicBezTo>
                    <a:pt x="6517" y="7834"/>
                    <a:pt x="6367" y="7825"/>
                    <a:pt x="6216" y="7825"/>
                  </a:cubicBezTo>
                  <a:cubicBezTo>
                    <a:pt x="6072" y="7825"/>
                    <a:pt x="5928" y="7833"/>
                    <a:pt x="5782" y="7856"/>
                  </a:cubicBezTo>
                  <a:cubicBezTo>
                    <a:pt x="5592" y="7888"/>
                    <a:pt x="5412" y="7952"/>
                    <a:pt x="5239" y="8012"/>
                  </a:cubicBezTo>
                  <a:cubicBezTo>
                    <a:pt x="5143" y="8047"/>
                    <a:pt x="5044" y="8082"/>
                    <a:pt x="4942" y="8112"/>
                  </a:cubicBezTo>
                  <a:cubicBezTo>
                    <a:pt x="4940" y="8112"/>
                    <a:pt x="4938" y="8112"/>
                    <a:pt x="4937" y="8112"/>
                  </a:cubicBezTo>
                  <a:cubicBezTo>
                    <a:pt x="4932" y="8112"/>
                    <a:pt x="4929" y="8109"/>
                    <a:pt x="4927" y="8107"/>
                  </a:cubicBezTo>
                  <a:cubicBezTo>
                    <a:pt x="4926" y="8105"/>
                    <a:pt x="4923" y="8097"/>
                    <a:pt x="4932" y="8089"/>
                  </a:cubicBezTo>
                  <a:cubicBezTo>
                    <a:pt x="5153" y="7901"/>
                    <a:pt x="5460" y="7790"/>
                    <a:pt x="5777" y="7746"/>
                  </a:cubicBezTo>
                  <a:cubicBezTo>
                    <a:pt x="5888" y="7730"/>
                    <a:pt x="5999" y="7723"/>
                    <a:pt x="6108" y="7723"/>
                  </a:cubicBezTo>
                  <a:close/>
                  <a:moveTo>
                    <a:pt x="13060" y="8297"/>
                  </a:moveTo>
                  <a:cubicBezTo>
                    <a:pt x="13153" y="8297"/>
                    <a:pt x="13253" y="8317"/>
                    <a:pt x="13353" y="8357"/>
                  </a:cubicBezTo>
                  <a:cubicBezTo>
                    <a:pt x="13357" y="8360"/>
                    <a:pt x="13358" y="8361"/>
                    <a:pt x="13357" y="8366"/>
                  </a:cubicBezTo>
                  <a:cubicBezTo>
                    <a:pt x="13356" y="8369"/>
                    <a:pt x="13352" y="8376"/>
                    <a:pt x="13346" y="8376"/>
                  </a:cubicBezTo>
                  <a:cubicBezTo>
                    <a:pt x="13345" y="8376"/>
                    <a:pt x="13345" y="8376"/>
                    <a:pt x="13344" y="8376"/>
                  </a:cubicBezTo>
                  <a:cubicBezTo>
                    <a:pt x="13300" y="8371"/>
                    <a:pt x="13256" y="8368"/>
                    <a:pt x="13212" y="8364"/>
                  </a:cubicBezTo>
                  <a:cubicBezTo>
                    <a:pt x="13118" y="8357"/>
                    <a:pt x="13020" y="8350"/>
                    <a:pt x="12927" y="8332"/>
                  </a:cubicBezTo>
                  <a:cubicBezTo>
                    <a:pt x="12922" y="8331"/>
                    <a:pt x="12919" y="8325"/>
                    <a:pt x="12919" y="8320"/>
                  </a:cubicBezTo>
                  <a:cubicBezTo>
                    <a:pt x="12919" y="8315"/>
                    <a:pt x="12922" y="8314"/>
                    <a:pt x="12923" y="8314"/>
                  </a:cubicBezTo>
                  <a:cubicBezTo>
                    <a:pt x="12941" y="8309"/>
                    <a:pt x="12959" y="8305"/>
                    <a:pt x="12977" y="8302"/>
                  </a:cubicBezTo>
                  <a:cubicBezTo>
                    <a:pt x="13004" y="8299"/>
                    <a:pt x="13032" y="8297"/>
                    <a:pt x="13060" y="8297"/>
                  </a:cubicBezTo>
                  <a:close/>
                  <a:moveTo>
                    <a:pt x="14384" y="8068"/>
                  </a:moveTo>
                  <a:cubicBezTo>
                    <a:pt x="14388" y="8068"/>
                    <a:pt x="14393" y="8069"/>
                    <a:pt x="14398" y="8073"/>
                  </a:cubicBezTo>
                  <a:cubicBezTo>
                    <a:pt x="14455" y="8117"/>
                    <a:pt x="14508" y="8167"/>
                    <a:pt x="14559" y="8218"/>
                  </a:cubicBezTo>
                  <a:cubicBezTo>
                    <a:pt x="14588" y="8247"/>
                    <a:pt x="14618" y="8275"/>
                    <a:pt x="14647" y="8302"/>
                  </a:cubicBezTo>
                  <a:cubicBezTo>
                    <a:pt x="14683" y="8335"/>
                    <a:pt x="14719" y="8366"/>
                    <a:pt x="14756" y="8395"/>
                  </a:cubicBezTo>
                  <a:cubicBezTo>
                    <a:pt x="14806" y="8438"/>
                    <a:pt x="14858" y="8481"/>
                    <a:pt x="14905" y="8527"/>
                  </a:cubicBezTo>
                  <a:cubicBezTo>
                    <a:pt x="14916" y="8538"/>
                    <a:pt x="14914" y="8555"/>
                    <a:pt x="14906" y="8567"/>
                  </a:cubicBezTo>
                  <a:cubicBezTo>
                    <a:pt x="14902" y="8572"/>
                    <a:pt x="14898" y="8574"/>
                    <a:pt x="14894" y="8574"/>
                  </a:cubicBezTo>
                  <a:cubicBezTo>
                    <a:pt x="14890" y="8574"/>
                    <a:pt x="14886" y="8572"/>
                    <a:pt x="14883" y="8570"/>
                  </a:cubicBezTo>
                  <a:cubicBezTo>
                    <a:pt x="14679" y="8455"/>
                    <a:pt x="14480" y="8269"/>
                    <a:pt x="14373" y="8097"/>
                  </a:cubicBezTo>
                  <a:cubicBezTo>
                    <a:pt x="14365" y="8083"/>
                    <a:pt x="14375" y="8074"/>
                    <a:pt x="14376" y="8073"/>
                  </a:cubicBezTo>
                  <a:cubicBezTo>
                    <a:pt x="14378" y="8071"/>
                    <a:pt x="14381" y="8069"/>
                    <a:pt x="14384" y="8068"/>
                  </a:cubicBezTo>
                  <a:close/>
                  <a:moveTo>
                    <a:pt x="14313" y="8521"/>
                  </a:moveTo>
                  <a:lnTo>
                    <a:pt x="14350" y="8528"/>
                  </a:lnTo>
                  <a:cubicBezTo>
                    <a:pt x="14443" y="8547"/>
                    <a:pt x="14539" y="8567"/>
                    <a:pt x="14616" y="8611"/>
                  </a:cubicBezTo>
                  <a:cubicBezTo>
                    <a:pt x="14625" y="8616"/>
                    <a:pt x="14625" y="8622"/>
                    <a:pt x="14624" y="8625"/>
                  </a:cubicBezTo>
                  <a:cubicBezTo>
                    <a:pt x="14624" y="8627"/>
                    <a:pt x="14620" y="8633"/>
                    <a:pt x="14610" y="8633"/>
                  </a:cubicBezTo>
                  <a:cubicBezTo>
                    <a:pt x="14522" y="8627"/>
                    <a:pt x="14432" y="8593"/>
                    <a:pt x="14344" y="8559"/>
                  </a:cubicBezTo>
                  <a:lnTo>
                    <a:pt x="14305" y="8543"/>
                  </a:lnTo>
                  <a:cubicBezTo>
                    <a:pt x="14298" y="8540"/>
                    <a:pt x="14298" y="8534"/>
                    <a:pt x="14300" y="8529"/>
                  </a:cubicBezTo>
                  <a:lnTo>
                    <a:pt x="14300" y="8529"/>
                  </a:lnTo>
                  <a:lnTo>
                    <a:pt x="14300" y="8531"/>
                  </a:lnTo>
                  <a:cubicBezTo>
                    <a:pt x="14300" y="8528"/>
                    <a:pt x="14303" y="8521"/>
                    <a:pt x="14309" y="8521"/>
                  </a:cubicBezTo>
                  <a:close/>
                  <a:moveTo>
                    <a:pt x="12900" y="8505"/>
                  </a:moveTo>
                  <a:cubicBezTo>
                    <a:pt x="13102" y="8505"/>
                    <a:pt x="13308" y="8560"/>
                    <a:pt x="13473" y="8662"/>
                  </a:cubicBezTo>
                  <a:cubicBezTo>
                    <a:pt x="13481" y="8667"/>
                    <a:pt x="13482" y="8676"/>
                    <a:pt x="13479" y="8681"/>
                  </a:cubicBezTo>
                  <a:cubicBezTo>
                    <a:pt x="13479" y="8683"/>
                    <a:pt x="13479" y="8685"/>
                    <a:pt x="13474" y="8685"/>
                  </a:cubicBezTo>
                  <a:cubicBezTo>
                    <a:pt x="13473" y="8685"/>
                    <a:pt x="13471" y="8685"/>
                    <a:pt x="13470" y="8684"/>
                  </a:cubicBezTo>
                  <a:cubicBezTo>
                    <a:pt x="13416" y="8674"/>
                    <a:pt x="13364" y="8664"/>
                    <a:pt x="13311" y="8653"/>
                  </a:cubicBezTo>
                  <a:cubicBezTo>
                    <a:pt x="13222" y="8636"/>
                    <a:pt x="13130" y="8617"/>
                    <a:pt x="13038" y="8604"/>
                  </a:cubicBezTo>
                  <a:cubicBezTo>
                    <a:pt x="12950" y="8591"/>
                    <a:pt x="12861" y="8584"/>
                    <a:pt x="12774" y="8578"/>
                  </a:cubicBezTo>
                  <a:cubicBezTo>
                    <a:pt x="12717" y="8573"/>
                    <a:pt x="12660" y="8569"/>
                    <a:pt x="12603" y="8563"/>
                  </a:cubicBezTo>
                  <a:cubicBezTo>
                    <a:pt x="12601" y="8562"/>
                    <a:pt x="12599" y="8559"/>
                    <a:pt x="12599" y="8557"/>
                  </a:cubicBezTo>
                  <a:cubicBezTo>
                    <a:pt x="12599" y="8557"/>
                    <a:pt x="12599" y="8550"/>
                    <a:pt x="12603" y="8549"/>
                  </a:cubicBezTo>
                  <a:cubicBezTo>
                    <a:pt x="12650" y="8534"/>
                    <a:pt x="12700" y="8523"/>
                    <a:pt x="12751" y="8516"/>
                  </a:cubicBezTo>
                  <a:cubicBezTo>
                    <a:pt x="12800" y="8509"/>
                    <a:pt x="12850" y="8505"/>
                    <a:pt x="12900" y="8505"/>
                  </a:cubicBezTo>
                  <a:close/>
                  <a:moveTo>
                    <a:pt x="7208" y="8030"/>
                  </a:moveTo>
                  <a:cubicBezTo>
                    <a:pt x="7209" y="8030"/>
                    <a:pt x="7210" y="8030"/>
                    <a:pt x="7211" y="8031"/>
                  </a:cubicBezTo>
                  <a:cubicBezTo>
                    <a:pt x="7818" y="8233"/>
                    <a:pt x="8451" y="8798"/>
                    <a:pt x="8719" y="9377"/>
                  </a:cubicBezTo>
                  <a:cubicBezTo>
                    <a:pt x="8723" y="9383"/>
                    <a:pt x="8724" y="9391"/>
                    <a:pt x="8714" y="9397"/>
                  </a:cubicBezTo>
                  <a:cubicBezTo>
                    <a:pt x="8710" y="9400"/>
                    <a:pt x="8704" y="9402"/>
                    <a:pt x="8698" y="9402"/>
                  </a:cubicBezTo>
                  <a:cubicBezTo>
                    <a:pt x="8690" y="9402"/>
                    <a:pt x="8683" y="9400"/>
                    <a:pt x="8678" y="9393"/>
                  </a:cubicBezTo>
                  <a:cubicBezTo>
                    <a:pt x="8621" y="9326"/>
                    <a:pt x="8567" y="9257"/>
                    <a:pt x="8511" y="9189"/>
                  </a:cubicBezTo>
                  <a:cubicBezTo>
                    <a:pt x="8352" y="8992"/>
                    <a:pt x="8187" y="8787"/>
                    <a:pt x="7991" y="8611"/>
                  </a:cubicBezTo>
                  <a:cubicBezTo>
                    <a:pt x="7809" y="8448"/>
                    <a:pt x="7605" y="8317"/>
                    <a:pt x="7408" y="8191"/>
                  </a:cubicBezTo>
                  <a:cubicBezTo>
                    <a:pt x="7336" y="8145"/>
                    <a:pt x="7264" y="8099"/>
                    <a:pt x="7193" y="8051"/>
                  </a:cubicBezTo>
                  <a:cubicBezTo>
                    <a:pt x="7187" y="8047"/>
                    <a:pt x="7188" y="8045"/>
                    <a:pt x="7189" y="8042"/>
                  </a:cubicBezTo>
                  <a:cubicBezTo>
                    <a:pt x="7192" y="8036"/>
                    <a:pt x="7198" y="8031"/>
                    <a:pt x="7204" y="8031"/>
                  </a:cubicBezTo>
                  <a:cubicBezTo>
                    <a:pt x="7206" y="8030"/>
                    <a:pt x="7207" y="8030"/>
                    <a:pt x="7208" y="8030"/>
                  </a:cubicBezTo>
                  <a:close/>
                  <a:moveTo>
                    <a:pt x="12699" y="8800"/>
                  </a:moveTo>
                  <a:cubicBezTo>
                    <a:pt x="13033" y="8800"/>
                    <a:pt x="13336" y="8838"/>
                    <a:pt x="13606" y="8915"/>
                  </a:cubicBezTo>
                  <a:cubicBezTo>
                    <a:pt x="13631" y="8921"/>
                    <a:pt x="13638" y="8940"/>
                    <a:pt x="13636" y="8955"/>
                  </a:cubicBezTo>
                  <a:cubicBezTo>
                    <a:pt x="13633" y="8970"/>
                    <a:pt x="13622" y="8986"/>
                    <a:pt x="13595" y="8986"/>
                  </a:cubicBezTo>
                  <a:cubicBezTo>
                    <a:pt x="13594" y="8986"/>
                    <a:pt x="13593" y="8986"/>
                    <a:pt x="13592" y="8986"/>
                  </a:cubicBezTo>
                  <a:cubicBezTo>
                    <a:pt x="13519" y="8983"/>
                    <a:pt x="13446" y="8979"/>
                    <a:pt x="13373" y="8976"/>
                  </a:cubicBezTo>
                  <a:cubicBezTo>
                    <a:pt x="13084" y="8961"/>
                    <a:pt x="12803" y="8946"/>
                    <a:pt x="12523" y="8946"/>
                  </a:cubicBezTo>
                  <a:cubicBezTo>
                    <a:pt x="12178" y="8946"/>
                    <a:pt x="11835" y="8968"/>
                    <a:pt x="11481" y="9036"/>
                  </a:cubicBezTo>
                  <a:cubicBezTo>
                    <a:pt x="10810" y="9165"/>
                    <a:pt x="10129" y="9432"/>
                    <a:pt x="9452" y="9825"/>
                  </a:cubicBezTo>
                  <a:cubicBezTo>
                    <a:pt x="9450" y="9826"/>
                    <a:pt x="9449" y="9826"/>
                    <a:pt x="9447" y="9826"/>
                  </a:cubicBezTo>
                  <a:cubicBezTo>
                    <a:pt x="9443" y="9826"/>
                    <a:pt x="9440" y="9823"/>
                    <a:pt x="9439" y="9821"/>
                  </a:cubicBezTo>
                  <a:cubicBezTo>
                    <a:pt x="9437" y="9817"/>
                    <a:pt x="9438" y="9816"/>
                    <a:pt x="9442" y="9814"/>
                  </a:cubicBezTo>
                  <a:cubicBezTo>
                    <a:pt x="10021" y="9400"/>
                    <a:pt x="10700" y="9107"/>
                    <a:pt x="11461" y="8945"/>
                  </a:cubicBezTo>
                  <a:cubicBezTo>
                    <a:pt x="11631" y="8907"/>
                    <a:pt x="11797" y="8879"/>
                    <a:pt x="11957" y="8855"/>
                  </a:cubicBezTo>
                  <a:cubicBezTo>
                    <a:pt x="12219" y="8818"/>
                    <a:pt x="12466" y="8800"/>
                    <a:pt x="12699" y="8800"/>
                  </a:cubicBezTo>
                  <a:close/>
                  <a:moveTo>
                    <a:pt x="8850" y="1"/>
                  </a:moveTo>
                  <a:cubicBezTo>
                    <a:pt x="8845" y="1"/>
                    <a:pt x="8840" y="2"/>
                    <a:pt x="8836" y="5"/>
                  </a:cubicBezTo>
                  <a:cubicBezTo>
                    <a:pt x="8372" y="341"/>
                    <a:pt x="7723" y="519"/>
                    <a:pt x="7083" y="519"/>
                  </a:cubicBezTo>
                  <a:cubicBezTo>
                    <a:pt x="6673" y="519"/>
                    <a:pt x="6267" y="446"/>
                    <a:pt x="5914" y="295"/>
                  </a:cubicBezTo>
                  <a:cubicBezTo>
                    <a:pt x="5896" y="289"/>
                    <a:pt x="5880" y="281"/>
                    <a:pt x="5863" y="273"/>
                  </a:cubicBezTo>
                  <a:lnTo>
                    <a:pt x="5846" y="264"/>
                  </a:lnTo>
                  <a:cubicBezTo>
                    <a:pt x="5842" y="263"/>
                    <a:pt x="5838" y="262"/>
                    <a:pt x="5834" y="262"/>
                  </a:cubicBezTo>
                  <a:cubicBezTo>
                    <a:pt x="5830" y="262"/>
                    <a:pt x="5825" y="263"/>
                    <a:pt x="5822" y="266"/>
                  </a:cubicBezTo>
                  <a:cubicBezTo>
                    <a:pt x="5815" y="271"/>
                    <a:pt x="5811" y="279"/>
                    <a:pt x="5812" y="288"/>
                  </a:cubicBezTo>
                  <a:cubicBezTo>
                    <a:pt x="5830" y="432"/>
                    <a:pt x="5842" y="578"/>
                    <a:pt x="5846" y="722"/>
                  </a:cubicBezTo>
                  <a:cubicBezTo>
                    <a:pt x="5847" y="731"/>
                    <a:pt x="5853" y="740"/>
                    <a:pt x="5863" y="743"/>
                  </a:cubicBezTo>
                  <a:cubicBezTo>
                    <a:pt x="5960" y="773"/>
                    <a:pt x="6049" y="799"/>
                    <a:pt x="6138" y="820"/>
                  </a:cubicBezTo>
                  <a:cubicBezTo>
                    <a:pt x="6152" y="822"/>
                    <a:pt x="6159" y="837"/>
                    <a:pt x="6158" y="850"/>
                  </a:cubicBezTo>
                  <a:cubicBezTo>
                    <a:pt x="6156" y="866"/>
                    <a:pt x="6143" y="866"/>
                    <a:pt x="6139" y="867"/>
                  </a:cubicBezTo>
                  <a:cubicBezTo>
                    <a:pt x="6128" y="867"/>
                    <a:pt x="6117" y="867"/>
                    <a:pt x="6106" y="867"/>
                  </a:cubicBezTo>
                  <a:cubicBezTo>
                    <a:pt x="6031" y="867"/>
                    <a:pt x="5955" y="860"/>
                    <a:pt x="5875" y="847"/>
                  </a:cubicBezTo>
                  <a:cubicBezTo>
                    <a:pt x="5874" y="847"/>
                    <a:pt x="5872" y="847"/>
                    <a:pt x="5871" y="847"/>
                  </a:cubicBezTo>
                  <a:cubicBezTo>
                    <a:pt x="5866" y="847"/>
                    <a:pt x="5861" y="848"/>
                    <a:pt x="5857" y="852"/>
                  </a:cubicBezTo>
                  <a:cubicBezTo>
                    <a:pt x="5852" y="857"/>
                    <a:pt x="5848" y="863"/>
                    <a:pt x="5848" y="869"/>
                  </a:cubicBezTo>
                  <a:cubicBezTo>
                    <a:pt x="5848" y="915"/>
                    <a:pt x="5848" y="961"/>
                    <a:pt x="5847" y="1007"/>
                  </a:cubicBezTo>
                  <a:cubicBezTo>
                    <a:pt x="5834" y="1398"/>
                    <a:pt x="5754" y="1781"/>
                    <a:pt x="5610" y="2145"/>
                  </a:cubicBezTo>
                  <a:cubicBezTo>
                    <a:pt x="5606" y="2152"/>
                    <a:pt x="5608" y="2161"/>
                    <a:pt x="5613" y="2169"/>
                  </a:cubicBezTo>
                  <a:cubicBezTo>
                    <a:pt x="5617" y="2174"/>
                    <a:pt x="5624" y="2178"/>
                    <a:pt x="5631" y="2178"/>
                  </a:cubicBezTo>
                  <a:cubicBezTo>
                    <a:pt x="5632" y="2178"/>
                    <a:pt x="5633" y="2177"/>
                    <a:pt x="5634" y="2177"/>
                  </a:cubicBezTo>
                  <a:cubicBezTo>
                    <a:pt x="5981" y="2133"/>
                    <a:pt x="6313" y="2062"/>
                    <a:pt x="6619" y="1968"/>
                  </a:cubicBezTo>
                  <a:cubicBezTo>
                    <a:pt x="6623" y="1967"/>
                    <a:pt x="6626" y="1966"/>
                    <a:pt x="6629" y="1966"/>
                  </a:cubicBezTo>
                  <a:cubicBezTo>
                    <a:pt x="6641" y="1966"/>
                    <a:pt x="6647" y="1976"/>
                    <a:pt x="6648" y="1980"/>
                  </a:cubicBezTo>
                  <a:cubicBezTo>
                    <a:pt x="6651" y="1990"/>
                    <a:pt x="6650" y="2004"/>
                    <a:pt x="6634" y="2011"/>
                  </a:cubicBezTo>
                  <a:cubicBezTo>
                    <a:pt x="6268" y="2180"/>
                    <a:pt x="5896" y="2296"/>
                    <a:pt x="5528" y="2356"/>
                  </a:cubicBezTo>
                  <a:cubicBezTo>
                    <a:pt x="5521" y="2357"/>
                    <a:pt x="5515" y="2362"/>
                    <a:pt x="5511" y="2369"/>
                  </a:cubicBezTo>
                  <a:cubicBezTo>
                    <a:pt x="5432" y="2532"/>
                    <a:pt x="5342" y="2688"/>
                    <a:pt x="5243" y="2833"/>
                  </a:cubicBezTo>
                  <a:cubicBezTo>
                    <a:pt x="5241" y="2839"/>
                    <a:pt x="5239" y="2845"/>
                    <a:pt x="5241" y="2852"/>
                  </a:cubicBezTo>
                  <a:cubicBezTo>
                    <a:pt x="5242" y="2858"/>
                    <a:pt x="5246" y="2864"/>
                    <a:pt x="5252" y="2867"/>
                  </a:cubicBezTo>
                  <a:cubicBezTo>
                    <a:pt x="5578" y="3060"/>
                    <a:pt x="5904" y="3252"/>
                    <a:pt x="6229" y="3447"/>
                  </a:cubicBezTo>
                  <a:lnTo>
                    <a:pt x="6582" y="3657"/>
                  </a:lnTo>
                  <a:cubicBezTo>
                    <a:pt x="6992" y="3902"/>
                    <a:pt x="7404" y="4147"/>
                    <a:pt x="7813" y="4394"/>
                  </a:cubicBezTo>
                  <a:cubicBezTo>
                    <a:pt x="7817" y="4395"/>
                    <a:pt x="7820" y="4396"/>
                    <a:pt x="7825" y="4396"/>
                  </a:cubicBezTo>
                  <a:cubicBezTo>
                    <a:pt x="7902" y="4398"/>
                    <a:pt x="7980" y="4401"/>
                    <a:pt x="8058" y="4404"/>
                  </a:cubicBezTo>
                  <a:cubicBezTo>
                    <a:pt x="8161" y="4408"/>
                    <a:pt x="8265" y="4412"/>
                    <a:pt x="8369" y="4412"/>
                  </a:cubicBezTo>
                  <a:cubicBezTo>
                    <a:pt x="8474" y="4412"/>
                    <a:pt x="8580" y="4408"/>
                    <a:pt x="8686" y="4396"/>
                  </a:cubicBezTo>
                  <a:cubicBezTo>
                    <a:pt x="9061" y="4354"/>
                    <a:pt x="9434" y="4270"/>
                    <a:pt x="9791" y="4145"/>
                  </a:cubicBezTo>
                  <a:cubicBezTo>
                    <a:pt x="9794" y="4144"/>
                    <a:pt x="9796" y="4143"/>
                    <a:pt x="9798" y="4143"/>
                  </a:cubicBezTo>
                  <a:cubicBezTo>
                    <a:pt x="9809" y="4143"/>
                    <a:pt x="9817" y="4152"/>
                    <a:pt x="9820" y="4160"/>
                  </a:cubicBezTo>
                  <a:cubicBezTo>
                    <a:pt x="9824" y="4169"/>
                    <a:pt x="9821" y="4176"/>
                    <a:pt x="9814" y="4181"/>
                  </a:cubicBezTo>
                  <a:cubicBezTo>
                    <a:pt x="9462" y="4379"/>
                    <a:pt x="9099" y="4499"/>
                    <a:pt x="8734" y="4539"/>
                  </a:cubicBezTo>
                  <a:cubicBezTo>
                    <a:pt x="8581" y="4556"/>
                    <a:pt x="8442" y="4565"/>
                    <a:pt x="8315" y="4565"/>
                  </a:cubicBezTo>
                  <a:cubicBezTo>
                    <a:pt x="8267" y="4565"/>
                    <a:pt x="8222" y="4563"/>
                    <a:pt x="8177" y="4561"/>
                  </a:cubicBezTo>
                  <a:cubicBezTo>
                    <a:pt x="8166" y="4561"/>
                    <a:pt x="8158" y="4567"/>
                    <a:pt x="8154" y="4577"/>
                  </a:cubicBezTo>
                  <a:cubicBezTo>
                    <a:pt x="8151" y="4588"/>
                    <a:pt x="8155" y="4600"/>
                    <a:pt x="8164" y="4605"/>
                  </a:cubicBezTo>
                  <a:cubicBezTo>
                    <a:pt x="9263" y="5269"/>
                    <a:pt x="10705" y="6153"/>
                    <a:pt x="12101" y="7110"/>
                  </a:cubicBezTo>
                  <a:cubicBezTo>
                    <a:pt x="12138" y="7135"/>
                    <a:pt x="12125" y="7178"/>
                    <a:pt x="12111" y="7199"/>
                  </a:cubicBezTo>
                  <a:cubicBezTo>
                    <a:pt x="12101" y="7215"/>
                    <a:pt x="12080" y="7235"/>
                    <a:pt x="12056" y="7235"/>
                  </a:cubicBezTo>
                  <a:cubicBezTo>
                    <a:pt x="12047" y="7235"/>
                    <a:pt x="12038" y="7232"/>
                    <a:pt x="12029" y="7226"/>
                  </a:cubicBezTo>
                  <a:cubicBezTo>
                    <a:pt x="11419" y="6855"/>
                    <a:pt x="10803" y="6470"/>
                    <a:pt x="10207" y="6100"/>
                  </a:cubicBezTo>
                  <a:lnTo>
                    <a:pt x="10002" y="5972"/>
                  </a:lnTo>
                  <a:cubicBezTo>
                    <a:pt x="9998" y="5969"/>
                    <a:pt x="9993" y="5968"/>
                    <a:pt x="9989" y="5968"/>
                  </a:cubicBezTo>
                  <a:cubicBezTo>
                    <a:pt x="9983" y="5968"/>
                    <a:pt x="9978" y="5970"/>
                    <a:pt x="9974" y="5974"/>
                  </a:cubicBezTo>
                  <a:cubicBezTo>
                    <a:pt x="9965" y="5982"/>
                    <a:pt x="9964" y="5993"/>
                    <a:pt x="9969" y="6003"/>
                  </a:cubicBezTo>
                  <a:cubicBezTo>
                    <a:pt x="10044" y="6139"/>
                    <a:pt x="10111" y="6298"/>
                    <a:pt x="10170" y="6473"/>
                  </a:cubicBezTo>
                  <a:cubicBezTo>
                    <a:pt x="10302" y="6869"/>
                    <a:pt x="10328" y="7241"/>
                    <a:pt x="10249" y="7577"/>
                  </a:cubicBezTo>
                  <a:cubicBezTo>
                    <a:pt x="10245" y="7592"/>
                    <a:pt x="10231" y="7600"/>
                    <a:pt x="10217" y="7600"/>
                  </a:cubicBezTo>
                  <a:cubicBezTo>
                    <a:pt x="10216" y="7600"/>
                    <a:pt x="10215" y="7600"/>
                    <a:pt x="10214" y="7600"/>
                  </a:cubicBezTo>
                  <a:cubicBezTo>
                    <a:pt x="10206" y="7598"/>
                    <a:pt x="10196" y="7593"/>
                    <a:pt x="10194" y="7577"/>
                  </a:cubicBezTo>
                  <a:cubicBezTo>
                    <a:pt x="10186" y="7255"/>
                    <a:pt x="10165" y="6879"/>
                    <a:pt x="10046" y="6520"/>
                  </a:cubicBezTo>
                  <a:cubicBezTo>
                    <a:pt x="9970" y="6293"/>
                    <a:pt x="9847" y="6103"/>
                    <a:pt x="9730" y="5919"/>
                  </a:cubicBezTo>
                  <a:cubicBezTo>
                    <a:pt x="9691" y="5858"/>
                    <a:pt x="9650" y="5795"/>
                    <a:pt x="9612" y="5731"/>
                  </a:cubicBezTo>
                  <a:cubicBezTo>
                    <a:pt x="9611" y="5728"/>
                    <a:pt x="9608" y="5725"/>
                    <a:pt x="9604" y="5724"/>
                  </a:cubicBezTo>
                  <a:cubicBezTo>
                    <a:pt x="9307" y="5539"/>
                    <a:pt x="9009" y="5355"/>
                    <a:pt x="8711" y="5171"/>
                  </a:cubicBezTo>
                  <a:cubicBezTo>
                    <a:pt x="8189" y="4851"/>
                    <a:pt x="7636" y="4517"/>
                    <a:pt x="7068" y="4174"/>
                  </a:cubicBezTo>
                  <a:cubicBezTo>
                    <a:pt x="6853" y="4058"/>
                    <a:pt x="6639" y="3939"/>
                    <a:pt x="6425" y="3821"/>
                  </a:cubicBezTo>
                  <a:cubicBezTo>
                    <a:pt x="6224" y="3710"/>
                    <a:pt x="6023" y="3599"/>
                    <a:pt x="5822" y="3490"/>
                  </a:cubicBezTo>
                  <a:cubicBezTo>
                    <a:pt x="5819" y="3488"/>
                    <a:pt x="5815" y="3487"/>
                    <a:pt x="5811" y="3487"/>
                  </a:cubicBezTo>
                  <a:cubicBezTo>
                    <a:pt x="5805" y="3487"/>
                    <a:pt x="5799" y="3489"/>
                    <a:pt x="5795" y="3494"/>
                  </a:cubicBezTo>
                  <a:cubicBezTo>
                    <a:pt x="5787" y="3500"/>
                    <a:pt x="5785" y="3511"/>
                    <a:pt x="5790" y="3521"/>
                  </a:cubicBezTo>
                  <a:cubicBezTo>
                    <a:pt x="5875" y="3692"/>
                    <a:pt x="5934" y="3887"/>
                    <a:pt x="5983" y="4073"/>
                  </a:cubicBezTo>
                  <a:cubicBezTo>
                    <a:pt x="6107" y="4530"/>
                    <a:pt x="6112" y="4875"/>
                    <a:pt x="5996" y="5193"/>
                  </a:cubicBezTo>
                  <a:cubicBezTo>
                    <a:pt x="5993" y="5201"/>
                    <a:pt x="5989" y="5205"/>
                    <a:pt x="5982" y="5205"/>
                  </a:cubicBezTo>
                  <a:cubicBezTo>
                    <a:pt x="5981" y="5205"/>
                    <a:pt x="5979" y="5205"/>
                    <a:pt x="5977" y="5205"/>
                  </a:cubicBezTo>
                  <a:cubicBezTo>
                    <a:pt x="5965" y="5202"/>
                    <a:pt x="5952" y="5190"/>
                    <a:pt x="5953" y="5175"/>
                  </a:cubicBezTo>
                  <a:cubicBezTo>
                    <a:pt x="5978" y="4859"/>
                    <a:pt x="5935" y="4515"/>
                    <a:pt x="5818" y="4095"/>
                  </a:cubicBezTo>
                  <a:lnTo>
                    <a:pt x="5805" y="4045"/>
                  </a:lnTo>
                  <a:cubicBezTo>
                    <a:pt x="5760" y="3882"/>
                    <a:pt x="5713" y="3712"/>
                    <a:pt x="5635" y="3560"/>
                  </a:cubicBezTo>
                  <a:cubicBezTo>
                    <a:pt x="5583" y="3460"/>
                    <a:pt x="5513" y="3374"/>
                    <a:pt x="5445" y="3290"/>
                  </a:cubicBezTo>
                  <a:lnTo>
                    <a:pt x="5440" y="3283"/>
                  </a:lnTo>
                  <a:cubicBezTo>
                    <a:pt x="5438" y="3282"/>
                    <a:pt x="5435" y="3279"/>
                    <a:pt x="5433" y="3278"/>
                  </a:cubicBezTo>
                  <a:lnTo>
                    <a:pt x="5413" y="3267"/>
                  </a:lnTo>
                  <a:cubicBezTo>
                    <a:pt x="5301" y="3207"/>
                    <a:pt x="5191" y="3147"/>
                    <a:pt x="5080" y="3086"/>
                  </a:cubicBezTo>
                  <a:cubicBezTo>
                    <a:pt x="5076" y="3084"/>
                    <a:pt x="5072" y="3083"/>
                    <a:pt x="5069" y="3083"/>
                  </a:cubicBezTo>
                  <a:cubicBezTo>
                    <a:pt x="5062" y="3083"/>
                    <a:pt x="5055" y="3086"/>
                    <a:pt x="5051" y="3092"/>
                  </a:cubicBezTo>
                  <a:cubicBezTo>
                    <a:pt x="4435" y="3846"/>
                    <a:pt x="3524" y="4358"/>
                    <a:pt x="2551" y="4499"/>
                  </a:cubicBezTo>
                  <a:cubicBezTo>
                    <a:pt x="2547" y="4499"/>
                    <a:pt x="2543" y="4500"/>
                    <a:pt x="2539" y="4500"/>
                  </a:cubicBezTo>
                  <a:cubicBezTo>
                    <a:pt x="2349" y="4527"/>
                    <a:pt x="2155" y="4541"/>
                    <a:pt x="1960" y="4541"/>
                  </a:cubicBezTo>
                  <a:cubicBezTo>
                    <a:pt x="1537" y="4541"/>
                    <a:pt x="1109" y="4478"/>
                    <a:pt x="697" y="4353"/>
                  </a:cubicBezTo>
                  <a:cubicBezTo>
                    <a:pt x="695" y="4352"/>
                    <a:pt x="692" y="4352"/>
                    <a:pt x="689" y="4352"/>
                  </a:cubicBezTo>
                  <a:cubicBezTo>
                    <a:pt x="685" y="4352"/>
                    <a:pt x="680" y="4353"/>
                    <a:pt x="676" y="4355"/>
                  </a:cubicBezTo>
                  <a:cubicBezTo>
                    <a:pt x="671" y="4360"/>
                    <a:pt x="668" y="4367"/>
                    <a:pt x="666" y="4374"/>
                  </a:cubicBezTo>
                  <a:cubicBezTo>
                    <a:pt x="658" y="4538"/>
                    <a:pt x="639" y="4701"/>
                    <a:pt x="611" y="4860"/>
                  </a:cubicBezTo>
                  <a:cubicBezTo>
                    <a:pt x="608" y="4870"/>
                    <a:pt x="604" y="4875"/>
                    <a:pt x="596" y="4875"/>
                  </a:cubicBezTo>
                  <a:cubicBezTo>
                    <a:pt x="595" y="4875"/>
                    <a:pt x="594" y="4875"/>
                    <a:pt x="593" y="4875"/>
                  </a:cubicBezTo>
                  <a:cubicBezTo>
                    <a:pt x="587" y="4874"/>
                    <a:pt x="573" y="4867"/>
                    <a:pt x="575" y="4851"/>
                  </a:cubicBezTo>
                  <a:cubicBezTo>
                    <a:pt x="582" y="4711"/>
                    <a:pt x="591" y="4526"/>
                    <a:pt x="593" y="4338"/>
                  </a:cubicBezTo>
                  <a:cubicBezTo>
                    <a:pt x="594" y="4327"/>
                    <a:pt x="587" y="4318"/>
                    <a:pt x="578" y="4314"/>
                  </a:cubicBezTo>
                  <a:cubicBezTo>
                    <a:pt x="387" y="4251"/>
                    <a:pt x="205" y="4176"/>
                    <a:pt x="35" y="4090"/>
                  </a:cubicBezTo>
                  <a:cubicBezTo>
                    <a:pt x="32" y="4089"/>
                    <a:pt x="29" y="4088"/>
                    <a:pt x="26" y="4088"/>
                  </a:cubicBezTo>
                  <a:cubicBezTo>
                    <a:pt x="21" y="4088"/>
                    <a:pt x="16" y="4090"/>
                    <a:pt x="12" y="4093"/>
                  </a:cubicBezTo>
                  <a:cubicBezTo>
                    <a:pt x="4" y="4098"/>
                    <a:pt x="1" y="4105"/>
                    <a:pt x="2" y="4114"/>
                  </a:cubicBezTo>
                  <a:cubicBezTo>
                    <a:pt x="32" y="4363"/>
                    <a:pt x="55" y="4616"/>
                    <a:pt x="71" y="4865"/>
                  </a:cubicBezTo>
                  <a:cubicBezTo>
                    <a:pt x="108" y="5433"/>
                    <a:pt x="147" y="6020"/>
                    <a:pt x="80" y="6592"/>
                  </a:cubicBezTo>
                  <a:cubicBezTo>
                    <a:pt x="79" y="6602"/>
                    <a:pt x="85" y="6612"/>
                    <a:pt x="95" y="6615"/>
                  </a:cubicBezTo>
                  <a:cubicBezTo>
                    <a:pt x="98" y="6616"/>
                    <a:pt x="100" y="6617"/>
                    <a:pt x="103" y="6617"/>
                  </a:cubicBezTo>
                  <a:cubicBezTo>
                    <a:pt x="110" y="6617"/>
                    <a:pt x="117" y="6614"/>
                    <a:pt x="121" y="6609"/>
                  </a:cubicBezTo>
                  <a:cubicBezTo>
                    <a:pt x="230" y="6484"/>
                    <a:pt x="379" y="6372"/>
                    <a:pt x="541" y="6293"/>
                  </a:cubicBezTo>
                  <a:cubicBezTo>
                    <a:pt x="858" y="6094"/>
                    <a:pt x="1219" y="6012"/>
                    <a:pt x="1578" y="6012"/>
                  </a:cubicBezTo>
                  <a:cubicBezTo>
                    <a:pt x="2090" y="6012"/>
                    <a:pt x="2598" y="6179"/>
                    <a:pt x="2968" y="6412"/>
                  </a:cubicBezTo>
                  <a:cubicBezTo>
                    <a:pt x="3431" y="6702"/>
                    <a:pt x="3819" y="7130"/>
                    <a:pt x="4093" y="7648"/>
                  </a:cubicBezTo>
                  <a:cubicBezTo>
                    <a:pt x="4310" y="8061"/>
                    <a:pt x="4449" y="8459"/>
                    <a:pt x="4504" y="8833"/>
                  </a:cubicBezTo>
                  <a:cubicBezTo>
                    <a:pt x="4506" y="8842"/>
                    <a:pt x="4512" y="8849"/>
                    <a:pt x="4520" y="8852"/>
                  </a:cubicBezTo>
                  <a:cubicBezTo>
                    <a:pt x="4523" y="8852"/>
                    <a:pt x="4525" y="8853"/>
                    <a:pt x="4527" y="8853"/>
                  </a:cubicBezTo>
                  <a:cubicBezTo>
                    <a:pt x="4534" y="8853"/>
                    <a:pt x="4540" y="8850"/>
                    <a:pt x="4544" y="8845"/>
                  </a:cubicBezTo>
                  <a:cubicBezTo>
                    <a:pt x="4832" y="8516"/>
                    <a:pt x="5295" y="8361"/>
                    <a:pt x="5634" y="8288"/>
                  </a:cubicBezTo>
                  <a:cubicBezTo>
                    <a:pt x="5815" y="8248"/>
                    <a:pt x="5990" y="8229"/>
                    <a:pt x="6158" y="8229"/>
                  </a:cubicBezTo>
                  <a:cubicBezTo>
                    <a:pt x="6527" y="8229"/>
                    <a:pt x="6861" y="8324"/>
                    <a:pt x="7156" y="8512"/>
                  </a:cubicBezTo>
                  <a:cubicBezTo>
                    <a:pt x="7618" y="8806"/>
                    <a:pt x="8070" y="9237"/>
                    <a:pt x="8425" y="9726"/>
                  </a:cubicBezTo>
                  <a:cubicBezTo>
                    <a:pt x="8748" y="10169"/>
                    <a:pt x="8930" y="10552"/>
                    <a:pt x="8970" y="10866"/>
                  </a:cubicBezTo>
                  <a:cubicBezTo>
                    <a:pt x="8971" y="10875"/>
                    <a:pt x="8977" y="10882"/>
                    <a:pt x="8986" y="10885"/>
                  </a:cubicBezTo>
                  <a:cubicBezTo>
                    <a:pt x="8989" y="10886"/>
                    <a:pt x="8992" y="10886"/>
                    <a:pt x="8996" y="10886"/>
                  </a:cubicBezTo>
                  <a:cubicBezTo>
                    <a:pt x="9001" y="10885"/>
                    <a:pt x="9006" y="10883"/>
                    <a:pt x="9009" y="10880"/>
                  </a:cubicBezTo>
                  <a:cubicBezTo>
                    <a:pt x="9423" y="10463"/>
                    <a:pt x="9961" y="10188"/>
                    <a:pt x="10434" y="9974"/>
                  </a:cubicBezTo>
                  <a:cubicBezTo>
                    <a:pt x="11009" y="9713"/>
                    <a:pt x="11650" y="9515"/>
                    <a:pt x="12338" y="9387"/>
                  </a:cubicBezTo>
                  <a:cubicBezTo>
                    <a:pt x="12955" y="9272"/>
                    <a:pt x="13608" y="9214"/>
                    <a:pt x="14332" y="9209"/>
                  </a:cubicBezTo>
                  <a:lnTo>
                    <a:pt x="14352" y="9209"/>
                  </a:lnTo>
                  <a:cubicBezTo>
                    <a:pt x="14464" y="9208"/>
                    <a:pt x="14577" y="9207"/>
                    <a:pt x="14690" y="9207"/>
                  </a:cubicBezTo>
                  <a:cubicBezTo>
                    <a:pt x="15100" y="9207"/>
                    <a:pt x="15516" y="9218"/>
                    <a:pt x="15918" y="9277"/>
                  </a:cubicBezTo>
                  <a:cubicBezTo>
                    <a:pt x="15919" y="9277"/>
                    <a:pt x="15921" y="9277"/>
                    <a:pt x="15922" y="9277"/>
                  </a:cubicBezTo>
                  <a:cubicBezTo>
                    <a:pt x="15931" y="9277"/>
                    <a:pt x="15938" y="9272"/>
                    <a:pt x="15943" y="9263"/>
                  </a:cubicBezTo>
                  <a:cubicBezTo>
                    <a:pt x="15946" y="9253"/>
                    <a:pt x="15944" y="9242"/>
                    <a:pt x="15935" y="9236"/>
                  </a:cubicBezTo>
                  <a:cubicBezTo>
                    <a:pt x="15510" y="8895"/>
                    <a:pt x="15157" y="8454"/>
                    <a:pt x="14867" y="8067"/>
                  </a:cubicBezTo>
                  <a:lnTo>
                    <a:pt x="14868" y="8067"/>
                  </a:lnTo>
                  <a:cubicBezTo>
                    <a:pt x="14495" y="7570"/>
                    <a:pt x="14169" y="7024"/>
                    <a:pt x="13902" y="6445"/>
                  </a:cubicBezTo>
                  <a:cubicBezTo>
                    <a:pt x="13641" y="5881"/>
                    <a:pt x="13445" y="5283"/>
                    <a:pt x="13301" y="4617"/>
                  </a:cubicBezTo>
                  <a:lnTo>
                    <a:pt x="13286" y="4548"/>
                  </a:lnTo>
                  <a:cubicBezTo>
                    <a:pt x="13184" y="4078"/>
                    <a:pt x="13069" y="3546"/>
                    <a:pt x="13241" y="3103"/>
                  </a:cubicBezTo>
                  <a:cubicBezTo>
                    <a:pt x="13244" y="3095"/>
                    <a:pt x="13243" y="3086"/>
                    <a:pt x="13237" y="3080"/>
                  </a:cubicBezTo>
                  <a:cubicBezTo>
                    <a:pt x="13233" y="3074"/>
                    <a:pt x="13226" y="3071"/>
                    <a:pt x="13220" y="3071"/>
                  </a:cubicBezTo>
                  <a:cubicBezTo>
                    <a:pt x="13217" y="3071"/>
                    <a:pt x="13215" y="3072"/>
                    <a:pt x="13213" y="3072"/>
                  </a:cubicBezTo>
                  <a:cubicBezTo>
                    <a:pt x="12898" y="3159"/>
                    <a:pt x="12534" y="3202"/>
                    <a:pt x="12150" y="3202"/>
                  </a:cubicBezTo>
                  <a:cubicBezTo>
                    <a:pt x="11944" y="3202"/>
                    <a:pt x="11732" y="3190"/>
                    <a:pt x="11520" y="3164"/>
                  </a:cubicBezTo>
                  <a:cubicBezTo>
                    <a:pt x="10970" y="3097"/>
                    <a:pt x="10447" y="2895"/>
                    <a:pt x="10006" y="2579"/>
                  </a:cubicBezTo>
                  <a:cubicBezTo>
                    <a:pt x="9275" y="2055"/>
                    <a:pt x="8629" y="982"/>
                    <a:pt x="8872" y="29"/>
                  </a:cubicBezTo>
                  <a:cubicBezTo>
                    <a:pt x="8874" y="20"/>
                    <a:pt x="8870" y="10"/>
                    <a:pt x="8862" y="4"/>
                  </a:cubicBezTo>
                  <a:cubicBezTo>
                    <a:pt x="8858" y="2"/>
                    <a:pt x="8854" y="1"/>
                    <a:pt x="8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131750" y="3753325"/>
              <a:ext cx="270650" cy="403225"/>
            </a:xfrm>
            <a:custGeom>
              <a:avLst/>
              <a:gdLst/>
              <a:ahLst/>
              <a:cxnLst/>
              <a:rect l="l" t="t" r="r" b="b"/>
              <a:pathLst>
                <a:path w="10826" h="16129" extrusionOk="0">
                  <a:moveTo>
                    <a:pt x="7927" y="1095"/>
                  </a:moveTo>
                  <a:cubicBezTo>
                    <a:pt x="7934" y="1095"/>
                    <a:pt x="7940" y="1097"/>
                    <a:pt x="7946" y="1099"/>
                  </a:cubicBezTo>
                  <a:cubicBezTo>
                    <a:pt x="7957" y="1107"/>
                    <a:pt x="7954" y="1117"/>
                    <a:pt x="7952" y="1123"/>
                  </a:cubicBezTo>
                  <a:cubicBezTo>
                    <a:pt x="7855" y="1336"/>
                    <a:pt x="7689" y="1553"/>
                    <a:pt x="7529" y="1676"/>
                  </a:cubicBezTo>
                  <a:cubicBezTo>
                    <a:pt x="7525" y="1679"/>
                    <a:pt x="7521" y="1680"/>
                    <a:pt x="7517" y="1680"/>
                  </a:cubicBezTo>
                  <a:cubicBezTo>
                    <a:pt x="7511" y="1680"/>
                    <a:pt x="7506" y="1676"/>
                    <a:pt x="7504" y="1675"/>
                  </a:cubicBezTo>
                  <a:cubicBezTo>
                    <a:pt x="7501" y="1671"/>
                    <a:pt x="7496" y="1663"/>
                    <a:pt x="7502" y="1653"/>
                  </a:cubicBezTo>
                  <a:cubicBezTo>
                    <a:pt x="7539" y="1593"/>
                    <a:pt x="7585" y="1537"/>
                    <a:pt x="7630" y="1482"/>
                  </a:cubicBezTo>
                  <a:cubicBezTo>
                    <a:pt x="7656" y="1449"/>
                    <a:pt x="7683" y="1417"/>
                    <a:pt x="7708" y="1383"/>
                  </a:cubicBezTo>
                  <a:cubicBezTo>
                    <a:pt x="7736" y="1344"/>
                    <a:pt x="7765" y="1303"/>
                    <a:pt x="7792" y="1263"/>
                  </a:cubicBezTo>
                  <a:cubicBezTo>
                    <a:pt x="7828" y="1210"/>
                    <a:pt x="7865" y="1155"/>
                    <a:pt x="7906" y="1104"/>
                  </a:cubicBezTo>
                  <a:cubicBezTo>
                    <a:pt x="7911" y="1097"/>
                    <a:pt x="7919" y="1095"/>
                    <a:pt x="7927" y="1095"/>
                  </a:cubicBezTo>
                  <a:close/>
                  <a:moveTo>
                    <a:pt x="8030" y="1375"/>
                  </a:moveTo>
                  <a:cubicBezTo>
                    <a:pt x="8035" y="1376"/>
                    <a:pt x="8040" y="1379"/>
                    <a:pt x="8040" y="1388"/>
                  </a:cubicBezTo>
                  <a:cubicBezTo>
                    <a:pt x="8044" y="1477"/>
                    <a:pt x="8018" y="1570"/>
                    <a:pt x="7992" y="1661"/>
                  </a:cubicBezTo>
                  <a:lnTo>
                    <a:pt x="7980" y="1701"/>
                  </a:lnTo>
                  <a:cubicBezTo>
                    <a:pt x="7979" y="1706"/>
                    <a:pt x="7975" y="1707"/>
                    <a:pt x="7971" y="1707"/>
                  </a:cubicBezTo>
                  <a:cubicBezTo>
                    <a:pt x="7970" y="1707"/>
                    <a:pt x="7968" y="1707"/>
                    <a:pt x="7967" y="1707"/>
                  </a:cubicBezTo>
                  <a:cubicBezTo>
                    <a:pt x="7965" y="1707"/>
                    <a:pt x="7956" y="1704"/>
                    <a:pt x="7956" y="1696"/>
                  </a:cubicBezTo>
                  <a:lnTo>
                    <a:pt x="7961" y="1655"/>
                  </a:lnTo>
                  <a:cubicBezTo>
                    <a:pt x="7970" y="1560"/>
                    <a:pt x="7982" y="1465"/>
                    <a:pt x="8019" y="1383"/>
                  </a:cubicBezTo>
                  <a:cubicBezTo>
                    <a:pt x="8020" y="1378"/>
                    <a:pt x="8024" y="1376"/>
                    <a:pt x="8027" y="1375"/>
                  </a:cubicBezTo>
                  <a:close/>
                  <a:moveTo>
                    <a:pt x="7894" y="2661"/>
                  </a:moveTo>
                  <a:cubicBezTo>
                    <a:pt x="7899" y="2661"/>
                    <a:pt x="7906" y="2665"/>
                    <a:pt x="7906" y="2672"/>
                  </a:cubicBezTo>
                  <a:cubicBezTo>
                    <a:pt x="7906" y="2716"/>
                    <a:pt x="7906" y="2759"/>
                    <a:pt x="7907" y="2803"/>
                  </a:cubicBezTo>
                  <a:cubicBezTo>
                    <a:pt x="7908" y="2898"/>
                    <a:pt x="7911" y="2997"/>
                    <a:pt x="7902" y="3093"/>
                  </a:cubicBezTo>
                  <a:cubicBezTo>
                    <a:pt x="7902" y="3098"/>
                    <a:pt x="7896" y="3101"/>
                    <a:pt x="7891" y="3101"/>
                  </a:cubicBezTo>
                  <a:cubicBezTo>
                    <a:pt x="7890" y="3102"/>
                    <a:pt x="7889" y="3102"/>
                    <a:pt x="7888" y="3102"/>
                  </a:cubicBezTo>
                  <a:cubicBezTo>
                    <a:pt x="7885" y="3102"/>
                    <a:pt x="7885" y="3100"/>
                    <a:pt x="7884" y="3098"/>
                  </a:cubicBezTo>
                  <a:cubicBezTo>
                    <a:pt x="7839" y="2975"/>
                    <a:pt x="7840" y="2821"/>
                    <a:pt x="7887" y="2666"/>
                  </a:cubicBezTo>
                  <a:cubicBezTo>
                    <a:pt x="7889" y="2663"/>
                    <a:pt x="7890" y="2661"/>
                    <a:pt x="7891" y="2661"/>
                  </a:cubicBezTo>
                  <a:close/>
                  <a:moveTo>
                    <a:pt x="8196" y="2509"/>
                  </a:moveTo>
                  <a:cubicBezTo>
                    <a:pt x="8199" y="2510"/>
                    <a:pt x="8201" y="2510"/>
                    <a:pt x="8201" y="2519"/>
                  </a:cubicBezTo>
                  <a:cubicBezTo>
                    <a:pt x="8196" y="2572"/>
                    <a:pt x="8191" y="2627"/>
                    <a:pt x="8185" y="2680"/>
                  </a:cubicBezTo>
                  <a:cubicBezTo>
                    <a:pt x="8176" y="2770"/>
                    <a:pt x="8166" y="2863"/>
                    <a:pt x="8163" y="2956"/>
                  </a:cubicBezTo>
                  <a:cubicBezTo>
                    <a:pt x="8158" y="3044"/>
                    <a:pt x="8160" y="3132"/>
                    <a:pt x="8161" y="3219"/>
                  </a:cubicBezTo>
                  <a:cubicBezTo>
                    <a:pt x="8163" y="3277"/>
                    <a:pt x="8163" y="3334"/>
                    <a:pt x="8163" y="3393"/>
                  </a:cubicBezTo>
                  <a:cubicBezTo>
                    <a:pt x="8163" y="3395"/>
                    <a:pt x="8159" y="3396"/>
                    <a:pt x="8158" y="3398"/>
                  </a:cubicBezTo>
                  <a:cubicBezTo>
                    <a:pt x="8157" y="3398"/>
                    <a:pt x="8156" y="3398"/>
                    <a:pt x="8154" y="3398"/>
                  </a:cubicBezTo>
                  <a:cubicBezTo>
                    <a:pt x="8152" y="3398"/>
                    <a:pt x="8150" y="3397"/>
                    <a:pt x="8149" y="3395"/>
                  </a:cubicBezTo>
                  <a:cubicBezTo>
                    <a:pt x="8037" y="3125"/>
                    <a:pt x="8049" y="2782"/>
                    <a:pt x="8179" y="2517"/>
                  </a:cubicBezTo>
                  <a:cubicBezTo>
                    <a:pt x="8181" y="2511"/>
                    <a:pt x="8186" y="2509"/>
                    <a:pt x="8190" y="2509"/>
                  </a:cubicBezTo>
                  <a:close/>
                  <a:moveTo>
                    <a:pt x="6423" y="2160"/>
                  </a:moveTo>
                  <a:cubicBezTo>
                    <a:pt x="6430" y="2160"/>
                    <a:pt x="6437" y="2165"/>
                    <a:pt x="6441" y="2168"/>
                  </a:cubicBezTo>
                  <a:cubicBezTo>
                    <a:pt x="6448" y="2177"/>
                    <a:pt x="6444" y="2182"/>
                    <a:pt x="6442" y="2184"/>
                  </a:cubicBezTo>
                  <a:cubicBezTo>
                    <a:pt x="5842" y="2876"/>
                    <a:pt x="4885" y="3399"/>
                    <a:pt x="3815" y="3620"/>
                  </a:cubicBezTo>
                  <a:cubicBezTo>
                    <a:pt x="3814" y="3620"/>
                    <a:pt x="3813" y="3620"/>
                    <a:pt x="3811" y="3620"/>
                  </a:cubicBezTo>
                  <a:cubicBezTo>
                    <a:pt x="3809" y="3620"/>
                    <a:pt x="3806" y="3619"/>
                    <a:pt x="3804" y="3613"/>
                  </a:cubicBezTo>
                  <a:cubicBezTo>
                    <a:pt x="3804" y="3612"/>
                    <a:pt x="3800" y="3600"/>
                    <a:pt x="3814" y="3596"/>
                  </a:cubicBezTo>
                  <a:cubicBezTo>
                    <a:pt x="4684" y="3358"/>
                    <a:pt x="5463" y="2929"/>
                    <a:pt x="6413" y="2164"/>
                  </a:cubicBezTo>
                  <a:cubicBezTo>
                    <a:pt x="6416" y="2162"/>
                    <a:pt x="6418" y="2160"/>
                    <a:pt x="6421" y="2160"/>
                  </a:cubicBezTo>
                  <a:cubicBezTo>
                    <a:pt x="6422" y="2160"/>
                    <a:pt x="6422" y="2160"/>
                    <a:pt x="6423" y="2160"/>
                  </a:cubicBezTo>
                  <a:close/>
                  <a:moveTo>
                    <a:pt x="4718" y="5562"/>
                  </a:moveTo>
                  <a:cubicBezTo>
                    <a:pt x="4720" y="5562"/>
                    <a:pt x="4723" y="5562"/>
                    <a:pt x="4724" y="5563"/>
                  </a:cubicBezTo>
                  <a:cubicBezTo>
                    <a:pt x="4727" y="5563"/>
                    <a:pt x="4730" y="5567"/>
                    <a:pt x="4730" y="5568"/>
                  </a:cubicBezTo>
                  <a:cubicBezTo>
                    <a:pt x="4724" y="5602"/>
                    <a:pt x="4713" y="5636"/>
                    <a:pt x="4700" y="5670"/>
                  </a:cubicBezTo>
                  <a:cubicBezTo>
                    <a:pt x="4697" y="5685"/>
                    <a:pt x="4692" y="5698"/>
                    <a:pt x="4687" y="5711"/>
                  </a:cubicBezTo>
                  <a:cubicBezTo>
                    <a:pt x="4685" y="5716"/>
                    <a:pt x="4683" y="5717"/>
                    <a:pt x="4680" y="5718"/>
                  </a:cubicBezTo>
                  <a:cubicBezTo>
                    <a:pt x="4675" y="5718"/>
                    <a:pt x="4669" y="5717"/>
                    <a:pt x="4666" y="5713"/>
                  </a:cubicBezTo>
                  <a:cubicBezTo>
                    <a:pt x="4664" y="5711"/>
                    <a:pt x="4663" y="5708"/>
                    <a:pt x="4664" y="5703"/>
                  </a:cubicBezTo>
                  <a:cubicBezTo>
                    <a:pt x="4669" y="5690"/>
                    <a:pt x="4673" y="5677"/>
                    <a:pt x="4678" y="5664"/>
                  </a:cubicBezTo>
                  <a:cubicBezTo>
                    <a:pt x="4689" y="5629"/>
                    <a:pt x="4700" y="5594"/>
                    <a:pt x="4716" y="5563"/>
                  </a:cubicBezTo>
                  <a:cubicBezTo>
                    <a:pt x="4716" y="5562"/>
                    <a:pt x="4718" y="5562"/>
                    <a:pt x="4718" y="5562"/>
                  </a:cubicBezTo>
                  <a:close/>
                  <a:moveTo>
                    <a:pt x="5009" y="5477"/>
                  </a:moveTo>
                  <a:cubicBezTo>
                    <a:pt x="5011" y="5477"/>
                    <a:pt x="5013" y="5479"/>
                    <a:pt x="5014" y="5479"/>
                  </a:cubicBezTo>
                  <a:cubicBezTo>
                    <a:pt x="5018" y="5482"/>
                    <a:pt x="5021" y="5486"/>
                    <a:pt x="5016" y="5495"/>
                  </a:cubicBezTo>
                  <a:cubicBezTo>
                    <a:pt x="4968" y="5589"/>
                    <a:pt x="4925" y="5687"/>
                    <a:pt x="4882" y="5782"/>
                  </a:cubicBezTo>
                  <a:cubicBezTo>
                    <a:pt x="4864" y="5824"/>
                    <a:pt x="4845" y="5867"/>
                    <a:pt x="4825" y="5910"/>
                  </a:cubicBezTo>
                  <a:cubicBezTo>
                    <a:pt x="4823" y="5916"/>
                    <a:pt x="4817" y="5918"/>
                    <a:pt x="4812" y="5918"/>
                  </a:cubicBezTo>
                  <a:cubicBezTo>
                    <a:pt x="4811" y="5918"/>
                    <a:pt x="4810" y="5918"/>
                    <a:pt x="4809" y="5918"/>
                  </a:cubicBezTo>
                  <a:cubicBezTo>
                    <a:pt x="4804" y="5917"/>
                    <a:pt x="4803" y="5914"/>
                    <a:pt x="4804" y="5909"/>
                  </a:cubicBezTo>
                  <a:cubicBezTo>
                    <a:pt x="4819" y="5763"/>
                    <a:pt x="4890" y="5608"/>
                    <a:pt x="4997" y="5484"/>
                  </a:cubicBezTo>
                  <a:cubicBezTo>
                    <a:pt x="5000" y="5479"/>
                    <a:pt x="5004" y="5478"/>
                    <a:pt x="5006" y="5478"/>
                  </a:cubicBezTo>
                  <a:cubicBezTo>
                    <a:pt x="5007" y="5478"/>
                    <a:pt x="5008" y="5477"/>
                    <a:pt x="5009" y="5477"/>
                  </a:cubicBezTo>
                  <a:close/>
                  <a:moveTo>
                    <a:pt x="5349" y="5305"/>
                  </a:moveTo>
                  <a:cubicBezTo>
                    <a:pt x="5352" y="5305"/>
                    <a:pt x="5355" y="5307"/>
                    <a:pt x="5357" y="5308"/>
                  </a:cubicBezTo>
                  <a:cubicBezTo>
                    <a:pt x="5360" y="5309"/>
                    <a:pt x="5370" y="5314"/>
                    <a:pt x="5366" y="5324"/>
                  </a:cubicBezTo>
                  <a:cubicBezTo>
                    <a:pt x="5261" y="5609"/>
                    <a:pt x="5127" y="5889"/>
                    <a:pt x="4943" y="6207"/>
                  </a:cubicBezTo>
                  <a:cubicBezTo>
                    <a:pt x="4940" y="6212"/>
                    <a:pt x="4936" y="6213"/>
                    <a:pt x="4932" y="6213"/>
                  </a:cubicBezTo>
                  <a:cubicBezTo>
                    <a:pt x="4928" y="6213"/>
                    <a:pt x="4924" y="6212"/>
                    <a:pt x="4922" y="6212"/>
                  </a:cubicBezTo>
                  <a:cubicBezTo>
                    <a:pt x="4921" y="6210"/>
                    <a:pt x="4907" y="6203"/>
                    <a:pt x="4912" y="6191"/>
                  </a:cubicBezTo>
                  <a:cubicBezTo>
                    <a:pt x="5047" y="5851"/>
                    <a:pt x="5182" y="5571"/>
                    <a:pt x="5341" y="5312"/>
                  </a:cubicBezTo>
                  <a:cubicBezTo>
                    <a:pt x="5344" y="5308"/>
                    <a:pt x="5346" y="5307"/>
                    <a:pt x="5349" y="5305"/>
                  </a:cubicBezTo>
                  <a:close/>
                  <a:moveTo>
                    <a:pt x="3397" y="5682"/>
                  </a:moveTo>
                  <a:cubicBezTo>
                    <a:pt x="3406" y="5682"/>
                    <a:pt x="3416" y="5689"/>
                    <a:pt x="3418" y="5697"/>
                  </a:cubicBezTo>
                  <a:cubicBezTo>
                    <a:pt x="3452" y="5865"/>
                    <a:pt x="3418" y="6078"/>
                    <a:pt x="3334" y="6228"/>
                  </a:cubicBezTo>
                  <a:cubicBezTo>
                    <a:pt x="3333" y="6231"/>
                    <a:pt x="3332" y="6232"/>
                    <a:pt x="3330" y="6232"/>
                  </a:cubicBezTo>
                  <a:cubicBezTo>
                    <a:pt x="3330" y="6232"/>
                    <a:pt x="3329" y="6232"/>
                    <a:pt x="3328" y="6232"/>
                  </a:cubicBezTo>
                  <a:cubicBezTo>
                    <a:pt x="3322" y="6229"/>
                    <a:pt x="3317" y="6224"/>
                    <a:pt x="3317" y="6218"/>
                  </a:cubicBezTo>
                  <a:cubicBezTo>
                    <a:pt x="3317" y="6153"/>
                    <a:pt x="3327" y="6089"/>
                    <a:pt x="3335" y="6026"/>
                  </a:cubicBezTo>
                  <a:cubicBezTo>
                    <a:pt x="3339" y="6000"/>
                    <a:pt x="3343" y="5974"/>
                    <a:pt x="3347" y="5948"/>
                  </a:cubicBezTo>
                  <a:cubicBezTo>
                    <a:pt x="3349" y="5925"/>
                    <a:pt x="3351" y="5903"/>
                    <a:pt x="3354" y="5882"/>
                  </a:cubicBezTo>
                  <a:cubicBezTo>
                    <a:pt x="3363" y="5816"/>
                    <a:pt x="3369" y="5754"/>
                    <a:pt x="3385" y="5692"/>
                  </a:cubicBezTo>
                  <a:cubicBezTo>
                    <a:pt x="3385" y="5690"/>
                    <a:pt x="3386" y="5684"/>
                    <a:pt x="3394" y="5682"/>
                  </a:cubicBezTo>
                  <a:close/>
                  <a:moveTo>
                    <a:pt x="8451" y="2327"/>
                  </a:moveTo>
                  <a:cubicBezTo>
                    <a:pt x="8452" y="2327"/>
                    <a:pt x="8453" y="2327"/>
                    <a:pt x="8454" y="2328"/>
                  </a:cubicBezTo>
                  <a:cubicBezTo>
                    <a:pt x="8469" y="2328"/>
                    <a:pt x="8487" y="2339"/>
                    <a:pt x="8489" y="2367"/>
                  </a:cubicBezTo>
                  <a:cubicBezTo>
                    <a:pt x="8492" y="2442"/>
                    <a:pt x="8496" y="2517"/>
                    <a:pt x="8500" y="2592"/>
                  </a:cubicBezTo>
                  <a:cubicBezTo>
                    <a:pt x="8530" y="3233"/>
                    <a:pt x="8557" y="3839"/>
                    <a:pt x="8743" y="4464"/>
                  </a:cubicBezTo>
                  <a:cubicBezTo>
                    <a:pt x="8936" y="5120"/>
                    <a:pt x="9266" y="5774"/>
                    <a:pt x="9722" y="6408"/>
                  </a:cubicBezTo>
                  <a:cubicBezTo>
                    <a:pt x="9727" y="6414"/>
                    <a:pt x="9722" y="6419"/>
                    <a:pt x="9721" y="6420"/>
                  </a:cubicBezTo>
                  <a:cubicBezTo>
                    <a:pt x="9719" y="6421"/>
                    <a:pt x="9718" y="6422"/>
                    <a:pt x="9717" y="6422"/>
                  </a:cubicBezTo>
                  <a:cubicBezTo>
                    <a:pt x="9715" y="6422"/>
                    <a:pt x="9714" y="6420"/>
                    <a:pt x="9712" y="6419"/>
                  </a:cubicBezTo>
                  <a:cubicBezTo>
                    <a:pt x="9244" y="5882"/>
                    <a:pt x="8888" y="5234"/>
                    <a:pt x="8652" y="4494"/>
                  </a:cubicBezTo>
                  <a:cubicBezTo>
                    <a:pt x="8389" y="3662"/>
                    <a:pt x="8310" y="2944"/>
                    <a:pt x="8417" y="2361"/>
                  </a:cubicBezTo>
                  <a:cubicBezTo>
                    <a:pt x="8420" y="2339"/>
                    <a:pt x="8434" y="2329"/>
                    <a:pt x="8446" y="2328"/>
                  </a:cubicBezTo>
                  <a:cubicBezTo>
                    <a:pt x="8448" y="2328"/>
                    <a:pt x="8450" y="2327"/>
                    <a:pt x="8451" y="2327"/>
                  </a:cubicBezTo>
                  <a:close/>
                  <a:moveTo>
                    <a:pt x="3163" y="5226"/>
                  </a:moveTo>
                  <a:cubicBezTo>
                    <a:pt x="3173" y="5226"/>
                    <a:pt x="3185" y="5232"/>
                    <a:pt x="3188" y="5244"/>
                  </a:cubicBezTo>
                  <a:cubicBezTo>
                    <a:pt x="3317" y="5725"/>
                    <a:pt x="3146" y="6294"/>
                    <a:pt x="2749" y="6691"/>
                  </a:cubicBezTo>
                  <a:cubicBezTo>
                    <a:pt x="2747" y="6693"/>
                    <a:pt x="2746" y="6693"/>
                    <a:pt x="2744" y="6693"/>
                  </a:cubicBezTo>
                  <a:cubicBezTo>
                    <a:pt x="2742" y="6693"/>
                    <a:pt x="2740" y="6692"/>
                    <a:pt x="2738" y="6690"/>
                  </a:cubicBezTo>
                  <a:cubicBezTo>
                    <a:pt x="2737" y="6689"/>
                    <a:pt x="2729" y="6683"/>
                    <a:pt x="2734" y="6678"/>
                  </a:cubicBezTo>
                  <a:cubicBezTo>
                    <a:pt x="3024" y="6282"/>
                    <a:pt x="3151" y="5840"/>
                    <a:pt x="3144" y="5241"/>
                  </a:cubicBezTo>
                  <a:cubicBezTo>
                    <a:pt x="3144" y="5235"/>
                    <a:pt x="3146" y="5227"/>
                    <a:pt x="3158" y="5226"/>
                  </a:cubicBezTo>
                  <a:cubicBezTo>
                    <a:pt x="3160" y="5226"/>
                    <a:pt x="3161" y="5226"/>
                    <a:pt x="3163" y="5226"/>
                  </a:cubicBezTo>
                  <a:close/>
                  <a:moveTo>
                    <a:pt x="5840" y="5000"/>
                  </a:moveTo>
                  <a:cubicBezTo>
                    <a:pt x="5846" y="5000"/>
                    <a:pt x="5852" y="5003"/>
                    <a:pt x="5853" y="5003"/>
                  </a:cubicBezTo>
                  <a:cubicBezTo>
                    <a:pt x="5858" y="5007"/>
                    <a:pt x="5869" y="5013"/>
                    <a:pt x="5863" y="5027"/>
                  </a:cubicBezTo>
                  <a:cubicBezTo>
                    <a:pt x="5745" y="5307"/>
                    <a:pt x="5601" y="5582"/>
                    <a:pt x="5461" y="5847"/>
                  </a:cubicBezTo>
                  <a:lnTo>
                    <a:pt x="5419" y="5927"/>
                  </a:lnTo>
                  <a:cubicBezTo>
                    <a:pt x="5386" y="5991"/>
                    <a:pt x="5354" y="6055"/>
                    <a:pt x="5320" y="6120"/>
                  </a:cubicBezTo>
                  <a:cubicBezTo>
                    <a:pt x="5190" y="6373"/>
                    <a:pt x="5057" y="6633"/>
                    <a:pt x="4901" y="6870"/>
                  </a:cubicBezTo>
                  <a:cubicBezTo>
                    <a:pt x="4897" y="6876"/>
                    <a:pt x="4892" y="6877"/>
                    <a:pt x="4888" y="6877"/>
                  </a:cubicBezTo>
                  <a:cubicBezTo>
                    <a:pt x="4883" y="6877"/>
                    <a:pt x="4879" y="6875"/>
                    <a:pt x="4879" y="6875"/>
                  </a:cubicBezTo>
                  <a:cubicBezTo>
                    <a:pt x="4874" y="6872"/>
                    <a:pt x="4866" y="6866"/>
                    <a:pt x="4870" y="6856"/>
                  </a:cubicBezTo>
                  <a:cubicBezTo>
                    <a:pt x="4969" y="6605"/>
                    <a:pt x="5099" y="6357"/>
                    <a:pt x="5223" y="6119"/>
                  </a:cubicBezTo>
                  <a:cubicBezTo>
                    <a:pt x="5253" y="6064"/>
                    <a:pt x="5282" y="6010"/>
                    <a:pt x="5309" y="5955"/>
                  </a:cubicBezTo>
                  <a:lnTo>
                    <a:pt x="5380" y="5820"/>
                  </a:lnTo>
                  <a:cubicBezTo>
                    <a:pt x="5517" y="5550"/>
                    <a:pt x="5661" y="5270"/>
                    <a:pt x="5825" y="5009"/>
                  </a:cubicBezTo>
                  <a:cubicBezTo>
                    <a:pt x="5828" y="5003"/>
                    <a:pt x="5832" y="5001"/>
                    <a:pt x="5837" y="5001"/>
                  </a:cubicBezTo>
                  <a:cubicBezTo>
                    <a:pt x="5838" y="5000"/>
                    <a:pt x="5839" y="5000"/>
                    <a:pt x="5840" y="5000"/>
                  </a:cubicBezTo>
                  <a:close/>
                  <a:moveTo>
                    <a:pt x="1633" y="7885"/>
                  </a:moveTo>
                  <a:cubicBezTo>
                    <a:pt x="1637" y="7885"/>
                    <a:pt x="1639" y="7886"/>
                    <a:pt x="1642" y="7886"/>
                  </a:cubicBezTo>
                  <a:cubicBezTo>
                    <a:pt x="1644" y="7888"/>
                    <a:pt x="1652" y="7893"/>
                    <a:pt x="1649" y="7900"/>
                  </a:cubicBezTo>
                  <a:cubicBezTo>
                    <a:pt x="1573" y="8085"/>
                    <a:pt x="1434" y="8204"/>
                    <a:pt x="1247" y="8246"/>
                  </a:cubicBezTo>
                  <a:cubicBezTo>
                    <a:pt x="1245" y="8246"/>
                    <a:pt x="1244" y="8246"/>
                    <a:pt x="1244" y="8246"/>
                  </a:cubicBezTo>
                  <a:cubicBezTo>
                    <a:pt x="1237" y="8246"/>
                    <a:pt x="1234" y="8239"/>
                    <a:pt x="1233" y="8236"/>
                  </a:cubicBezTo>
                  <a:cubicBezTo>
                    <a:pt x="1232" y="8232"/>
                    <a:pt x="1230" y="8224"/>
                    <a:pt x="1239" y="8220"/>
                  </a:cubicBezTo>
                  <a:cubicBezTo>
                    <a:pt x="1404" y="8151"/>
                    <a:pt x="1543" y="8034"/>
                    <a:pt x="1628" y="7889"/>
                  </a:cubicBezTo>
                  <a:cubicBezTo>
                    <a:pt x="1630" y="7886"/>
                    <a:pt x="1632" y="7885"/>
                    <a:pt x="1633" y="7885"/>
                  </a:cubicBezTo>
                  <a:close/>
                  <a:moveTo>
                    <a:pt x="9355" y="7176"/>
                  </a:moveTo>
                  <a:cubicBezTo>
                    <a:pt x="9359" y="7176"/>
                    <a:pt x="9364" y="7177"/>
                    <a:pt x="9369" y="7184"/>
                  </a:cubicBezTo>
                  <a:cubicBezTo>
                    <a:pt x="9376" y="7194"/>
                    <a:pt x="9379" y="7210"/>
                    <a:pt x="9369" y="7220"/>
                  </a:cubicBezTo>
                  <a:cubicBezTo>
                    <a:pt x="9308" y="7280"/>
                    <a:pt x="9247" y="7340"/>
                    <a:pt x="9185" y="7399"/>
                  </a:cubicBezTo>
                  <a:cubicBezTo>
                    <a:pt x="9002" y="7579"/>
                    <a:pt x="8813" y="7764"/>
                    <a:pt x="8655" y="7978"/>
                  </a:cubicBezTo>
                  <a:cubicBezTo>
                    <a:pt x="8510" y="8177"/>
                    <a:pt x="8399" y="8392"/>
                    <a:pt x="8293" y="8602"/>
                  </a:cubicBezTo>
                  <a:cubicBezTo>
                    <a:pt x="8254" y="8676"/>
                    <a:pt x="8216" y="8752"/>
                    <a:pt x="8175" y="8826"/>
                  </a:cubicBezTo>
                  <a:cubicBezTo>
                    <a:pt x="8172" y="8830"/>
                    <a:pt x="8171" y="8832"/>
                    <a:pt x="8169" y="8832"/>
                  </a:cubicBezTo>
                  <a:cubicBezTo>
                    <a:pt x="8168" y="8832"/>
                    <a:pt x="8167" y="8831"/>
                    <a:pt x="8166" y="8831"/>
                  </a:cubicBezTo>
                  <a:cubicBezTo>
                    <a:pt x="8159" y="8829"/>
                    <a:pt x="8151" y="8819"/>
                    <a:pt x="8154" y="8810"/>
                  </a:cubicBezTo>
                  <a:cubicBezTo>
                    <a:pt x="8295" y="8188"/>
                    <a:pt x="8797" y="7502"/>
                    <a:pt x="9348" y="7180"/>
                  </a:cubicBezTo>
                  <a:cubicBezTo>
                    <a:pt x="9350" y="7179"/>
                    <a:pt x="9353" y="7177"/>
                    <a:pt x="9355" y="7176"/>
                  </a:cubicBezTo>
                  <a:close/>
                  <a:moveTo>
                    <a:pt x="5180" y="9465"/>
                  </a:moveTo>
                  <a:cubicBezTo>
                    <a:pt x="5186" y="9465"/>
                    <a:pt x="5194" y="9470"/>
                    <a:pt x="5195" y="9476"/>
                  </a:cubicBezTo>
                  <a:cubicBezTo>
                    <a:pt x="5215" y="9543"/>
                    <a:pt x="5161" y="9603"/>
                    <a:pt x="5144" y="9621"/>
                  </a:cubicBezTo>
                  <a:cubicBezTo>
                    <a:pt x="5143" y="9622"/>
                    <a:pt x="5141" y="9624"/>
                    <a:pt x="5139" y="9624"/>
                  </a:cubicBezTo>
                  <a:cubicBezTo>
                    <a:pt x="5138" y="9624"/>
                    <a:pt x="5136" y="9623"/>
                    <a:pt x="5134" y="9621"/>
                  </a:cubicBezTo>
                  <a:cubicBezTo>
                    <a:pt x="5130" y="9617"/>
                    <a:pt x="5125" y="9611"/>
                    <a:pt x="5129" y="9605"/>
                  </a:cubicBezTo>
                  <a:cubicBezTo>
                    <a:pt x="5151" y="9570"/>
                    <a:pt x="5160" y="9532"/>
                    <a:pt x="5169" y="9494"/>
                  </a:cubicBezTo>
                  <a:cubicBezTo>
                    <a:pt x="5170" y="9487"/>
                    <a:pt x="5173" y="9478"/>
                    <a:pt x="5175" y="9470"/>
                  </a:cubicBezTo>
                  <a:cubicBezTo>
                    <a:pt x="5175" y="9466"/>
                    <a:pt x="5176" y="9465"/>
                    <a:pt x="5179" y="9465"/>
                  </a:cubicBezTo>
                  <a:close/>
                  <a:moveTo>
                    <a:pt x="4979" y="9307"/>
                  </a:moveTo>
                  <a:cubicBezTo>
                    <a:pt x="4980" y="9307"/>
                    <a:pt x="4982" y="9307"/>
                    <a:pt x="4983" y="9308"/>
                  </a:cubicBezTo>
                  <a:cubicBezTo>
                    <a:pt x="4989" y="9311"/>
                    <a:pt x="4995" y="9318"/>
                    <a:pt x="4994" y="9326"/>
                  </a:cubicBezTo>
                  <a:cubicBezTo>
                    <a:pt x="4970" y="9416"/>
                    <a:pt x="4933" y="9507"/>
                    <a:pt x="4897" y="9594"/>
                  </a:cubicBezTo>
                  <a:cubicBezTo>
                    <a:pt x="4889" y="9617"/>
                    <a:pt x="4879" y="9641"/>
                    <a:pt x="4869" y="9664"/>
                  </a:cubicBezTo>
                  <a:cubicBezTo>
                    <a:pt x="4866" y="9671"/>
                    <a:pt x="4862" y="9672"/>
                    <a:pt x="4858" y="9672"/>
                  </a:cubicBezTo>
                  <a:cubicBezTo>
                    <a:pt x="4856" y="9672"/>
                    <a:pt x="4855" y="9672"/>
                    <a:pt x="4854" y="9672"/>
                  </a:cubicBezTo>
                  <a:cubicBezTo>
                    <a:pt x="4844" y="9668"/>
                    <a:pt x="4847" y="9660"/>
                    <a:pt x="4847" y="9658"/>
                  </a:cubicBezTo>
                  <a:lnTo>
                    <a:pt x="4869" y="9594"/>
                  </a:lnTo>
                  <a:cubicBezTo>
                    <a:pt x="4900" y="9498"/>
                    <a:pt x="4932" y="9400"/>
                    <a:pt x="4977" y="9311"/>
                  </a:cubicBezTo>
                  <a:cubicBezTo>
                    <a:pt x="4978" y="9308"/>
                    <a:pt x="4978" y="9307"/>
                    <a:pt x="4979" y="9307"/>
                  </a:cubicBezTo>
                  <a:close/>
                  <a:moveTo>
                    <a:pt x="5138" y="8240"/>
                  </a:moveTo>
                  <a:cubicBezTo>
                    <a:pt x="5142" y="8240"/>
                    <a:pt x="5143" y="8240"/>
                    <a:pt x="5144" y="8241"/>
                  </a:cubicBezTo>
                  <a:cubicBezTo>
                    <a:pt x="5149" y="8242"/>
                    <a:pt x="5149" y="8246"/>
                    <a:pt x="5148" y="8250"/>
                  </a:cubicBezTo>
                  <a:cubicBezTo>
                    <a:pt x="5006" y="8667"/>
                    <a:pt x="4839" y="9085"/>
                    <a:pt x="4677" y="9489"/>
                  </a:cubicBezTo>
                  <a:cubicBezTo>
                    <a:pt x="4636" y="9591"/>
                    <a:pt x="4594" y="9694"/>
                    <a:pt x="4554" y="9797"/>
                  </a:cubicBezTo>
                  <a:cubicBezTo>
                    <a:pt x="4551" y="9803"/>
                    <a:pt x="4547" y="9805"/>
                    <a:pt x="4543" y="9805"/>
                  </a:cubicBezTo>
                  <a:cubicBezTo>
                    <a:pt x="4539" y="9805"/>
                    <a:pt x="4536" y="9804"/>
                    <a:pt x="4535" y="9803"/>
                  </a:cubicBezTo>
                  <a:cubicBezTo>
                    <a:pt x="4525" y="9799"/>
                    <a:pt x="4528" y="9793"/>
                    <a:pt x="4529" y="9789"/>
                  </a:cubicBezTo>
                  <a:cubicBezTo>
                    <a:pt x="4569" y="9685"/>
                    <a:pt x="4607" y="9581"/>
                    <a:pt x="4646" y="9476"/>
                  </a:cubicBezTo>
                  <a:cubicBezTo>
                    <a:pt x="4798" y="9069"/>
                    <a:pt x="4954" y="8649"/>
                    <a:pt x="5130" y="8246"/>
                  </a:cubicBezTo>
                  <a:cubicBezTo>
                    <a:pt x="5133" y="8242"/>
                    <a:pt x="5135" y="8240"/>
                    <a:pt x="5138" y="8240"/>
                  </a:cubicBezTo>
                  <a:close/>
                  <a:moveTo>
                    <a:pt x="858" y="8568"/>
                  </a:moveTo>
                  <a:cubicBezTo>
                    <a:pt x="863" y="8568"/>
                    <a:pt x="867" y="8568"/>
                    <a:pt x="871" y="8570"/>
                  </a:cubicBezTo>
                  <a:cubicBezTo>
                    <a:pt x="878" y="8572"/>
                    <a:pt x="881" y="8576"/>
                    <a:pt x="880" y="8586"/>
                  </a:cubicBezTo>
                  <a:cubicBezTo>
                    <a:pt x="842" y="8816"/>
                    <a:pt x="913" y="9034"/>
                    <a:pt x="980" y="9245"/>
                  </a:cubicBezTo>
                  <a:cubicBezTo>
                    <a:pt x="1053" y="9476"/>
                    <a:pt x="1123" y="9693"/>
                    <a:pt x="1068" y="9929"/>
                  </a:cubicBezTo>
                  <a:cubicBezTo>
                    <a:pt x="1067" y="9936"/>
                    <a:pt x="1061" y="9936"/>
                    <a:pt x="1056" y="9936"/>
                  </a:cubicBezTo>
                  <a:cubicBezTo>
                    <a:pt x="1054" y="9936"/>
                    <a:pt x="1042" y="9933"/>
                    <a:pt x="1043" y="9925"/>
                  </a:cubicBezTo>
                  <a:cubicBezTo>
                    <a:pt x="1070" y="9714"/>
                    <a:pt x="992" y="9512"/>
                    <a:pt x="916" y="9316"/>
                  </a:cubicBezTo>
                  <a:cubicBezTo>
                    <a:pt x="819" y="9064"/>
                    <a:pt x="727" y="8827"/>
                    <a:pt x="840" y="8582"/>
                  </a:cubicBezTo>
                  <a:lnTo>
                    <a:pt x="840" y="8581"/>
                  </a:lnTo>
                  <a:cubicBezTo>
                    <a:pt x="844" y="8573"/>
                    <a:pt x="851" y="8570"/>
                    <a:pt x="858" y="8568"/>
                  </a:cubicBezTo>
                  <a:close/>
                  <a:moveTo>
                    <a:pt x="7436" y="10035"/>
                  </a:moveTo>
                  <a:cubicBezTo>
                    <a:pt x="7442" y="10036"/>
                    <a:pt x="7450" y="10041"/>
                    <a:pt x="7450" y="10047"/>
                  </a:cubicBezTo>
                  <a:cubicBezTo>
                    <a:pt x="7446" y="10198"/>
                    <a:pt x="7467" y="10372"/>
                    <a:pt x="7514" y="10564"/>
                  </a:cubicBezTo>
                  <a:cubicBezTo>
                    <a:pt x="7516" y="10568"/>
                    <a:pt x="7516" y="10572"/>
                    <a:pt x="7511" y="10574"/>
                  </a:cubicBezTo>
                  <a:cubicBezTo>
                    <a:pt x="7509" y="10574"/>
                    <a:pt x="7507" y="10575"/>
                    <a:pt x="7505" y="10575"/>
                  </a:cubicBezTo>
                  <a:cubicBezTo>
                    <a:pt x="7501" y="10575"/>
                    <a:pt x="7496" y="10573"/>
                    <a:pt x="7493" y="10569"/>
                  </a:cubicBezTo>
                  <a:cubicBezTo>
                    <a:pt x="7404" y="10405"/>
                    <a:pt x="7385" y="10242"/>
                    <a:pt x="7431" y="10039"/>
                  </a:cubicBezTo>
                  <a:cubicBezTo>
                    <a:pt x="7431" y="10037"/>
                    <a:pt x="7431" y="10036"/>
                    <a:pt x="7434" y="10035"/>
                  </a:cubicBezTo>
                  <a:close/>
                  <a:moveTo>
                    <a:pt x="7668" y="9886"/>
                  </a:moveTo>
                  <a:cubicBezTo>
                    <a:pt x="7677" y="9886"/>
                    <a:pt x="7679" y="9892"/>
                    <a:pt x="7680" y="9895"/>
                  </a:cubicBezTo>
                  <a:cubicBezTo>
                    <a:pt x="7721" y="10016"/>
                    <a:pt x="7749" y="10146"/>
                    <a:pt x="7776" y="10270"/>
                  </a:cubicBezTo>
                  <a:cubicBezTo>
                    <a:pt x="7802" y="10396"/>
                    <a:pt x="7829" y="10523"/>
                    <a:pt x="7871" y="10647"/>
                  </a:cubicBezTo>
                  <a:cubicBezTo>
                    <a:pt x="7876" y="10660"/>
                    <a:pt x="7868" y="10668"/>
                    <a:pt x="7861" y="10670"/>
                  </a:cubicBezTo>
                  <a:cubicBezTo>
                    <a:pt x="7859" y="10671"/>
                    <a:pt x="7857" y="10671"/>
                    <a:pt x="7855" y="10671"/>
                  </a:cubicBezTo>
                  <a:cubicBezTo>
                    <a:pt x="7848" y="10671"/>
                    <a:pt x="7845" y="10665"/>
                    <a:pt x="7844" y="10662"/>
                  </a:cubicBezTo>
                  <a:cubicBezTo>
                    <a:pt x="7726" y="10420"/>
                    <a:pt x="7620" y="10161"/>
                    <a:pt x="7644" y="9905"/>
                  </a:cubicBezTo>
                  <a:cubicBezTo>
                    <a:pt x="7644" y="9895"/>
                    <a:pt x="7653" y="9887"/>
                    <a:pt x="7665" y="9886"/>
                  </a:cubicBezTo>
                  <a:cubicBezTo>
                    <a:pt x="7666" y="9886"/>
                    <a:pt x="7667" y="9886"/>
                    <a:pt x="7668" y="9886"/>
                  </a:cubicBezTo>
                  <a:close/>
                  <a:moveTo>
                    <a:pt x="7999" y="9348"/>
                  </a:moveTo>
                  <a:cubicBezTo>
                    <a:pt x="8003" y="9348"/>
                    <a:pt x="8018" y="9352"/>
                    <a:pt x="8019" y="9373"/>
                  </a:cubicBezTo>
                  <a:cubicBezTo>
                    <a:pt x="8029" y="9662"/>
                    <a:pt x="8040" y="9960"/>
                    <a:pt x="8117" y="10251"/>
                  </a:cubicBezTo>
                  <a:cubicBezTo>
                    <a:pt x="8168" y="10438"/>
                    <a:pt x="8247" y="10609"/>
                    <a:pt x="8325" y="10776"/>
                  </a:cubicBezTo>
                  <a:cubicBezTo>
                    <a:pt x="8368" y="10868"/>
                    <a:pt x="8413" y="10963"/>
                    <a:pt x="8451" y="11061"/>
                  </a:cubicBezTo>
                  <a:cubicBezTo>
                    <a:pt x="8455" y="11070"/>
                    <a:pt x="8451" y="11075"/>
                    <a:pt x="8449" y="11076"/>
                  </a:cubicBezTo>
                  <a:cubicBezTo>
                    <a:pt x="8448" y="11077"/>
                    <a:pt x="8444" y="11079"/>
                    <a:pt x="8440" y="11079"/>
                  </a:cubicBezTo>
                  <a:cubicBezTo>
                    <a:pt x="8438" y="11079"/>
                    <a:pt x="8435" y="11078"/>
                    <a:pt x="8432" y="11075"/>
                  </a:cubicBezTo>
                  <a:cubicBezTo>
                    <a:pt x="8013" y="10670"/>
                    <a:pt x="7870" y="9890"/>
                    <a:pt x="7974" y="9369"/>
                  </a:cubicBezTo>
                  <a:cubicBezTo>
                    <a:pt x="7977" y="9355"/>
                    <a:pt x="7985" y="9349"/>
                    <a:pt x="7994" y="9348"/>
                  </a:cubicBezTo>
                  <a:close/>
                  <a:moveTo>
                    <a:pt x="6611" y="12956"/>
                  </a:moveTo>
                  <a:cubicBezTo>
                    <a:pt x="6616" y="12956"/>
                    <a:pt x="6620" y="12958"/>
                    <a:pt x="6622" y="12960"/>
                  </a:cubicBezTo>
                  <a:cubicBezTo>
                    <a:pt x="6628" y="12964"/>
                    <a:pt x="6628" y="12970"/>
                    <a:pt x="6623" y="12978"/>
                  </a:cubicBezTo>
                  <a:cubicBezTo>
                    <a:pt x="6157" y="13687"/>
                    <a:pt x="6143" y="14521"/>
                    <a:pt x="6583" y="15458"/>
                  </a:cubicBezTo>
                  <a:cubicBezTo>
                    <a:pt x="6586" y="15463"/>
                    <a:pt x="6586" y="15466"/>
                    <a:pt x="6581" y="15470"/>
                  </a:cubicBezTo>
                  <a:cubicBezTo>
                    <a:pt x="6580" y="15470"/>
                    <a:pt x="6577" y="15471"/>
                    <a:pt x="6574" y="15471"/>
                  </a:cubicBezTo>
                  <a:cubicBezTo>
                    <a:pt x="6571" y="15471"/>
                    <a:pt x="6567" y="15470"/>
                    <a:pt x="6565" y="15465"/>
                  </a:cubicBezTo>
                  <a:cubicBezTo>
                    <a:pt x="6144" y="14760"/>
                    <a:pt x="5976" y="13677"/>
                    <a:pt x="6598" y="12963"/>
                  </a:cubicBezTo>
                  <a:cubicBezTo>
                    <a:pt x="6601" y="12959"/>
                    <a:pt x="6606" y="12957"/>
                    <a:pt x="6609" y="12957"/>
                  </a:cubicBezTo>
                  <a:lnTo>
                    <a:pt x="6608" y="12957"/>
                  </a:lnTo>
                  <a:cubicBezTo>
                    <a:pt x="6609" y="12957"/>
                    <a:pt x="6610" y="12956"/>
                    <a:pt x="6611" y="12956"/>
                  </a:cubicBezTo>
                  <a:close/>
                  <a:moveTo>
                    <a:pt x="8533" y="0"/>
                  </a:moveTo>
                  <a:cubicBezTo>
                    <a:pt x="8525" y="0"/>
                    <a:pt x="8517" y="4"/>
                    <a:pt x="8512" y="11"/>
                  </a:cubicBezTo>
                  <a:cubicBezTo>
                    <a:pt x="8215" y="467"/>
                    <a:pt x="7809" y="861"/>
                    <a:pt x="7452" y="1187"/>
                  </a:cubicBezTo>
                  <a:cubicBezTo>
                    <a:pt x="6992" y="1606"/>
                    <a:pt x="6480" y="1982"/>
                    <a:pt x="5930" y="2304"/>
                  </a:cubicBezTo>
                  <a:cubicBezTo>
                    <a:pt x="5392" y="2619"/>
                    <a:pt x="4816" y="2872"/>
                    <a:pt x="4168" y="3078"/>
                  </a:cubicBezTo>
                  <a:lnTo>
                    <a:pt x="4098" y="3100"/>
                  </a:lnTo>
                  <a:cubicBezTo>
                    <a:pt x="3757" y="3210"/>
                    <a:pt x="3381" y="3329"/>
                    <a:pt x="3022" y="3329"/>
                  </a:cubicBezTo>
                  <a:cubicBezTo>
                    <a:pt x="2902" y="3329"/>
                    <a:pt x="2783" y="3316"/>
                    <a:pt x="2668" y="3284"/>
                  </a:cubicBezTo>
                  <a:cubicBezTo>
                    <a:pt x="2666" y="3283"/>
                    <a:pt x="2664" y="3283"/>
                    <a:pt x="2662" y="3283"/>
                  </a:cubicBezTo>
                  <a:cubicBezTo>
                    <a:pt x="2656" y="3283"/>
                    <a:pt x="2650" y="3285"/>
                    <a:pt x="2645" y="3291"/>
                  </a:cubicBezTo>
                  <a:cubicBezTo>
                    <a:pt x="2639" y="3297"/>
                    <a:pt x="2636" y="3306"/>
                    <a:pt x="2640" y="3315"/>
                  </a:cubicBezTo>
                  <a:cubicBezTo>
                    <a:pt x="2818" y="3783"/>
                    <a:pt x="2909" y="4378"/>
                    <a:pt x="2894" y="4991"/>
                  </a:cubicBezTo>
                  <a:cubicBezTo>
                    <a:pt x="2880" y="5545"/>
                    <a:pt x="2729" y="6085"/>
                    <a:pt x="2458" y="6554"/>
                  </a:cubicBezTo>
                  <a:cubicBezTo>
                    <a:pt x="2045" y="7264"/>
                    <a:pt x="1172" y="7948"/>
                    <a:pt x="284" y="7948"/>
                  </a:cubicBezTo>
                  <a:cubicBezTo>
                    <a:pt x="199" y="7948"/>
                    <a:pt x="114" y="7942"/>
                    <a:pt x="29" y="7929"/>
                  </a:cubicBezTo>
                  <a:cubicBezTo>
                    <a:pt x="28" y="7929"/>
                    <a:pt x="27" y="7928"/>
                    <a:pt x="26" y="7928"/>
                  </a:cubicBezTo>
                  <a:cubicBezTo>
                    <a:pt x="18" y="7928"/>
                    <a:pt x="10" y="7933"/>
                    <a:pt x="6" y="7941"/>
                  </a:cubicBezTo>
                  <a:cubicBezTo>
                    <a:pt x="1" y="7950"/>
                    <a:pt x="2" y="7960"/>
                    <a:pt x="8" y="7967"/>
                  </a:cubicBezTo>
                  <a:cubicBezTo>
                    <a:pt x="566" y="8598"/>
                    <a:pt x="825" y="9636"/>
                    <a:pt x="653" y="10548"/>
                  </a:cubicBezTo>
                  <a:cubicBezTo>
                    <a:pt x="651" y="10555"/>
                    <a:pt x="654" y="10562"/>
                    <a:pt x="658" y="10567"/>
                  </a:cubicBezTo>
                  <a:cubicBezTo>
                    <a:pt x="661" y="10573"/>
                    <a:pt x="668" y="10575"/>
                    <a:pt x="675" y="10575"/>
                  </a:cubicBezTo>
                  <a:cubicBezTo>
                    <a:pt x="1286" y="10600"/>
                    <a:pt x="1904" y="10758"/>
                    <a:pt x="2460" y="11030"/>
                  </a:cubicBezTo>
                  <a:cubicBezTo>
                    <a:pt x="2463" y="11032"/>
                    <a:pt x="2466" y="11032"/>
                    <a:pt x="2470" y="11032"/>
                  </a:cubicBezTo>
                  <a:cubicBezTo>
                    <a:pt x="2475" y="11032"/>
                    <a:pt x="2480" y="11031"/>
                    <a:pt x="2485" y="11028"/>
                  </a:cubicBezTo>
                  <a:cubicBezTo>
                    <a:pt x="2492" y="11022"/>
                    <a:pt x="2495" y="11013"/>
                    <a:pt x="2494" y="11004"/>
                  </a:cubicBezTo>
                  <a:cubicBezTo>
                    <a:pt x="2414" y="10644"/>
                    <a:pt x="2308" y="10300"/>
                    <a:pt x="2176" y="9984"/>
                  </a:cubicBezTo>
                  <a:cubicBezTo>
                    <a:pt x="2168" y="9965"/>
                    <a:pt x="2180" y="9957"/>
                    <a:pt x="2185" y="9954"/>
                  </a:cubicBezTo>
                  <a:cubicBezTo>
                    <a:pt x="2188" y="9952"/>
                    <a:pt x="2192" y="9951"/>
                    <a:pt x="2197" y="9951"/>
                  </a:cubicBezTo>
                  <a:cubicBezTo>
                    <a:pt x="2204" y="9951"/>
                    <a:pt x="2212" y="9955"/>
                    <a:pt x="2217" y="9965"/>
                  </a:cubicBezTo>
                  <a:cubicBezTo>
                    <a:pt x="2443" y="10350"/>
                    <a:pt x="2603" y="10746"/>
                    <a:pt x="2696" y="11146"/>
                  </a:cubicBezTo>
                  <a:cubicBezTo>
                    <a:pt x="2697" y="11152"/>
                    <a:pt x="2701" y="11157"/>
                    <a:pt x="2707" y="11160"/>
                  </a:cubicBezTo>
                  <a:lnTo>
                    <a:pt x="2735" y="11177"/>
                  </a:lnTo>
                  <a:cubicBezTo>
                    <a:pt x="2766" y="11194"/>
                    <a:pt x="2797" y="11213"/>
                    <a:pt x="2828" y="11231"/>
                  </a:cubicBezTo>
                  <a:cubicBezTo>
                    <a:pt x="2920" y="11287"/>
                    <a:pt x="3011" y="11349"/>
                    <a:pt x="3099" y="11415"/>
                  </a:cubicBezTo>
                  <a:cubicBezTo>
                    <a:pt x="3103" y="11418"/>
                    <a:pt x="3108" y="11420"/>
                    <a:pt x="3113" y="11420"/>
                  </a:cubicBezTo>
                  <a:cubicBezTo>
                    <a:pt x="3115" y="11420"/>
                    <a:pt x="3117" y="11420"/>
                    <a:pt x="3118" y="11420"/>
                  </a:cubicBezTo>
                  <a:cubicBezTo>
                    <a:pt x="3125" y="11417"/>
                    <a:pt x="3131" y="11412"/>
                    <a:pt x="3133" y="11406"/>
                  </a:cubicBezTo>
                  <a:cubicBezTo>
                    <a:pt x="3317" y="11014"/>
                    <a:pt x="3500" y="10621"/>
                    <a:pt x="3685" y="10229"/>
                  </a:cubicBezTo>
                  <a:cubicBezTo>
                    <a:pt x="3964" y="9641"/>
                    <a:pt x="4214" y="9108"/>
                    <a:pt x="4475" y="8562"/>
                  </a:cubicBezTo>
                  <a:cubicBezTo>
                    <a:pt x="4477" y="8558"/>
                    <a:pt x="4477" y="8555"/>
                    <a:pt x="4477" y="8550"/>
                  </a:cubicBezTo>
                  <a:cubicBezTo>
                    <a:pt x="4471" y="8473"/>
                    <a:pt x="4466" y="8396"/>
                    <a:pt x="4462" y="8318"/>
                  </a:cubicBezTo>
                  <a:cubicBezTo>
                    <a:pt x="4450" y="8113"/>
                    <a:pt x="4439" y="7903"/>
                    <a:pt x="4394" y="7694"/>
                  </a:cubicBezTo>
                  <a:cubicBezTo>
                    <a:pt x="4316" y="7324"/>
                    <a:pt x="4196" y="6962"/>
                    <a:pt x="4037" y="6617"/>
                  </a:cubicBezTo>
                  <a:cubicBezTo>
                    <a:pt x="4031" y="6603"/>
                    <a:pt x="4041" y="6592"/>
                    <a:pt x="4048" y="6589"/>
                  </a:cubicBezTo>
                  <a:cubicBezTo>
                    <a:pt x="4052" y="6586"/>
                    <a:pt x="4056" y="6585"/>
                    <a:pt x="4060" y="6585"/>
                  </a:cubicBezTo>
                  <a:cubicBezTo>
                    <a:pt x="4064" y="6585"/>
                    <a:pt x="4068" y="6587"/>
                    <a:pt x="4070" y="6591"/>
                  </a:cubicBezTo>
                  <a:cubicBezTo>
                    <a:pt x="4301" y="6923"/>
                    <a:pt x="4456" y="7273"/>
                    <a:pt x="4532" y="7632"/>
                  </a:cubicBezTo>
                  <a:cubicBezTo>
                    <a:pt x="4575" y="7839"/>
                    <a:pt x="4600" y="8019"/>
                    <a:pt x="4607" y="8184"/>
                  </a:cubicBezTo>
                  <a:cubicBezTo>
                    <a:pt x="4607" y="8194"/>
                    <a:pt x="4615" y="8204"/>
                    <a:pt x="4626" y="8205"/>
                  </a:cubicBezTo>
                  <a:cubicBezTo>
                    <a:pt x="4628" y="8206"/>
                    <a:pt x="4629" y="8206"/>
                    <a:pt x="4631" y="8206"/>
                  </a:cubicBezTo>
                  <a:cubicBezTo>
                    <a:pt x="4639" y="8206"/>
                    <a:pt x="4648" y="8201"/>
                    <a:pt x="4652" y="8193"/>
                  </a:cubicBezTo>
                  <a:cubicBezTo>
                    <a:pt x="5205" y="7036"/>
                    <a:pt x="5946" y="5519"/>
                    <a:pt x="6766" y="4032"/>
                  </a:cubicBezTo>
                  <a:cubicBezTo>
                    <a:pt x="6776" y="4013"/>
                    <a:pt x="6795" y="4005"/>
                    <a:pt x="6815" y="4005"/>
                  </a:cubicBezTo>
                  <a:cubicBezTo>
                    <a:pt x="6828" y="4005"/>
                    <a:pt x="6842" y="4008"/>
                    <a:pt x="6854" y="4015"/>
                  </a:cubicBezTo>
                  <a:cubicBezTo>
                    <a:pt x="6876" y="4025"/>
                    <a:pt x="6907" y="4055"/>
                    <a:pt x="6888" y="4093"/>
                  </a:cubicBezTo>
                  <a:cubicBezTo>
                    <a:pt x="6572" y="4746"/>
                    <a:pt x="6245" y="5406"/>
                    <a:pt x="5927" y="6046"/>
                  </a:cubicBezTo>
                  <a:lnTo>
                    <a:pt x="5835" y="6232"/>
                  </a:lnTo>
                  <a:cubicBezTo>
                    <a:pt x="5830" y="6241"/>
                    <a:pt x="5832" y="6253"/>
                    <a:pt x="5839" y="6260"/>
                  </a:cubicBezTo>
                  <a:cubicBezTo>
                    <a:pt x="5844" y="6264"/>
                    <a:pt x="5849" y="6266"/>
                    <a:pt x="5854" y="6266"/>
                  </a:cubicBezTo>
                  <a:cubicBezTo>
                    <a:pt x="5859" y="6266"/>
                    <a:pt x="5864" y="6264"/>
                    <a:pt x="5868" y="6261"/>
                  </a:cubicBezTo>
                  <a:cubicBezTo>
                    <a:pt x="5997" y="6173"/>
                    <a:pt x="6148" y="6091"/>
                    <a:pt x="6318" y="6016"/>
                  </a:cubicBezTo>
                  <a:cubicBezTo>
                    <a:pt x="6619" y="5883"/>
                    <a:pt x="6910" y="5816"/>
                    <a:pt x="7187" y="5816"/>
                  </a:cubicBezTo>
                  <a:cubicBezTo>
                    <a:pt x="7262" y="5816"/>
                    <a:pt x="7336" y="5821"/>
                    <a:pt x="7409" y="5831"/>
                  </a:cubicBezTo>
                  <a:cubicBezTo>
                    <a:pt x="7425" y="5834"/>
                    <a:pt x="7434" y="5848"/>
                    <a:pt x="7434" y="5863"/>
                  </a:cubicBezTo>
                  <a:cubicBezTo>
                    <a:pt x="7434" y="5872"/>
                    <a:pt x="7431" y="5883"/>
                    <a:pt x="7415" y="5886"/>
                  </a:cubicBezTo>
                  <a:lnTo>
                    <a:pt x="7414" y="5886"/>
                  </a:lnTo>
                  <a:cubicBezTo>
                    <a:pt x="7093" y="5925"/>
                    <a:pt x="6722" y="5982"/>
                    <a:pt x="6376" y="6136"/>
                  </a:cubicBezTo>
                  <a:cubicBezTo>
                    <a:pt x="6158" y="6233"/>
                    <a:pt x="5981" y="6372"/>
                    <a:pt x="5810" y="6507"/>
                  </a:cubicBezTo>
                  <a:cubicBezTo>
                    <a:pt x="5753" y="6551"/>
                    <a:pt x="5693" y="6598"/>
                    <a:pt x="5634" y="6643"/>
                  </a:cubicBezTo>
                  <a:cubicBezTo>
                    <a:pt x="5630" y="6644"/>
                    <a:pt x="5627" y="6648"/>
                    <a:pt x="5626" y="6651"/>
                  </a:cubicBezTo>
                  <a:cubicBezTo>
                    <a:pt x="5474" y="6959"/>
                    <a:pt x="5316" y="7279"/>
                    <a:pt x="5163" y="7594"/>
                  </a:cubicBezTo>
                  <a:cubicBezTo>
                    <a:pt x="4904" y="8123"/>
                    <a:pt x="4631" y="8690"/>
                    <a:pt x="4328" y="9325"/>
                  </a:cubicBezTo>
                  <a:cubicBezTo>
                    <a:pt x="4230" y="9554"/>
                    <a:pt x="4132" y="9782"/>
                    <a:pt x="4033" y="10009"/>
                  </a:cubicBezTo>
                  <a:cubicBezTo>
                    <a:pt x="3944" y="10217"/>
                    <a:pt x="3855" y="10424"/>
                    <a:pt x="3767" y="10631"/>
                  </a:cubicBezTo>
                  <a:cubicBezTo>
                    <a:pt x="3762" y="10641"/>
                    <a:pt x="3766" y="10651"/>
                    <a:pt x="3773" y="10658"/>
                  </a:cubicBezTo>
                  <a:cubicBezTo>
                    <a:pt x="3777" y="10662"/>
                    <a:pt x="3782" y="10664"/>
                    <a:pt x="3788" y="10664"/>
                  </a:cubicBezTo>
                  <a:cubicBezTo>
                    <a:pt x="3792" y="10664"/>
                    <a:pt x="3796" y="10662"/>
                    <a:pt x="3800" y="10660"/>
                  </a:cubicBezTo>
                  <a:cubicBezTo>
                    <a:pt x="3970" y="10554"/>
                    <a:pt x="4163" y="10477"/>
                    <a:pt x="4332" y="10414"/>
                  </a:cubicBezTo>
                  <a:cubicBezTo>
                    <a:pt x="4622" y="10304"/>
                    <a:pt x="4870" y="10250"/>
                    <a:pt x="5098" y="10250"/>
                  </a:cubicBezTo>
                  <a:cubicBezTo>
                    <a:pt x="5218" y="10250"/>
                    <a:pt x="5333" y="10265"/>
                    <a:pt x="5445" y="10294"/>
                  </a:cubicBezTo>
                  <a:cubicBezTo>
                    <a:pt x="5455" y="10296"/>
                    <a:pt x="5460" y="10303"/>
                    <a:pt x="5459" y="10311"/>
                  </a:cubicBezTo>
                  <a:cubicBezTo>
                    <a:pt x="5458" y="10324"/>
                    <a:pt x="5446" y="10339"/>
                    <a:pt x="5432" y="10339"/>
                  </a:cubicBezTo>
                  <a:cubicBezTo>
                    <a:pt x="5114" y="10344"/>
                    <a:pt x="4776" y="10419"/>
                    <a:pt x="4369" y="10577"/>
                  </a:cubicBezTo>
                  <a:lnTo>
                    <a:pt x="4322" y="10594"/>
                  </a:lnTo>
                  <a:cubicBezTo>
                    <a:pt x="4163" y="10656"/>
                    <a:pt x="4000" y="10719"/>
                    <a:pt x="3855" y="10811"/>
                  </a:cubicBezTo>
                  <a:cubicBezTo>
                    <a:pt x="3761" y="10872"/>
                    <a:pt x="3681" y="10950"/>
                    <a:pt x="3606" y="11025"/>
                  </a:cubicBezTo>
                  <a:lnTo>
                    <a:pt x="3599" y="11032"/>
                  </a:lnTo>
                  <a:cubicBezTo>
                    <a:pt x="3597" y="11034"/>
                    <a:pt x="3594" y="11036"/>
                    <a:pt x="3593" y="11039"/>
                  </a:cubicBezTo>
                  <a:cubicBezTo>
                    <a:pt x="3513" y="11229"/>
                    <a:pt x="3433" y="11417"/>
                    <a:pt x="3353" y="11607"/>
                  </a:cubicBezTo>
                  <a:cubicBezTo>
                    <a:pt x="3349" y="11617"/>
                    <a:pt x="3351" y="11627"/>
                    <a:pt x="3359" y="11634"/>
                  </a:cubicBezTo>
                  <a:cubicBezTo>
                    <a:pt x="4316" y="12518"/>
                    <a:pt x="4724" y="13961"/>
                    <a:pt x="4399" y="15311"/>
                  </a:cubicBezTo>
                  <a:cubicBezTo>
                    <a:pt x="4397" y="15318"/>
                    <a:pt x="4398" y="15325"/>
                    <a:pt x="4401" y="15331"/>
                  </a:cubicBezTo>
                  <a:cubicBezTo>
                    <a:pt x="4405" y="15336"/>
                    <a:pt x="4411" y="15339"/>
                    <a:pt x="4419" y="15339"/>
                  </a:cubicBezTo>
                  <a:cubicBezTo>
                    <a:pt x="4688" y="15373"/>
                    <a:pt x="4949" y="15435"/>
                    <a:pt x="5197" y="15523"/>
                  </a:cubicBezTo>
                  <a:cubicBezTo>
                    <a:pt x="5589" y="15662"/>
                    <a:pt x="5956" y="15864"/>
                    <a:pt x="6287" y="16123"/>
                  </a:cubicBezTo>
                  <a:cubicBezTo>
                    <a:pt x="6291" y="16126"/>
                    <a:pt x="6296" y="16128"/>
                    <a:pt x="6301" y="16128"/>
                  </a:cubicBezTo>
                  <a:cubicBezTo>
                    <a:pt x="6302" y="16128"/>
                    <a:pt x="6303" y="16128"/>
                    <a:pt x="6304" y="16128"/>
                  </a:cubicBezTo>
                  <a:cubicBezTo>
                    <a:pt x="6706" y="16072"/>
                    <a:pt x="7023" y="16046"/>
                    <a:pt x="7313" y="16046"/>
                  </a:cubicBezTo>
                  <a:cubicBezTo>
                    <a:pt x="7345" y="16046"/>
                    <a:pt x="7376" y="16047"/>
                    <a:pt x="7408" y="16047"/>
                  </a:cubicBezTo>
                  <a:lnTo>
                    <a:pt x="7411" y="16047"/>
                  </a:lnTo>
                  <a:cubicBezTo>
                    <a:pt x="7420" y="16046"/>
                    <a:pt x="7427" y="16040"/>
                    <a:pt x="7430" y="16031"/>
                  </a:cubicBezTo>
                  <a:cubicBezTo>
                    <a:pt x="7434" y="16021"/>
                    <a:pt x="7430" y="16011"/>
                    <a:pt x="7421" y="16005"/>
                  </a:cubicBezTo>
                  <a:cubicBezTo>
                    <a:pt x="7286" y="15908"/>
                    <a:pt x="7160" y="15771"/>
                    <a:pt x="7066" y="15617"/>
                  </a:cubicBezTo>
                  <a:cubicBezTo>
                    <a:pt x="6513" y="14898"/>
                    <a:pt x="6618" y="13855"/>
                    <a:pt x="6950" y="13191"/>
                  </a:cubicBezTo>
                  <a:cubicBezTo>
                    <a:pt x="7194" y="12703"/>
                    <a:pt x="7582" y="12275"/>
                    <a:pt x="8072" y="11953"/>
                  </a:cubicBezTo>
                  <a:cubicBezTo>
                    <a:pt x="8463" y="11696"/>
                    <a:pt x="8846" y="11520"/>
                    <a:pt x="9213" y="11428"/>
                  </a:cubicBezTo>
                  <a:cubicBezTo>
                    <a:pt x="9221" y="11427"/>
                    <a:pt x="9227" y="11420"/>
                    <a:pt x="9230" y="11411"/>
                  </a:cubicBezTo>
                  <a:cubicBezTo>
                    <a:pt x="9231" y="11401"/>
                    <a:pt x="9227" y="11392"/>
                    <a:pt x="9220" y="11387"/>
                  </a:cubicBezTo>
                  <a:cubicBezTo>
                    <a:pt x="8864" y="11132"/>
                    <a:pt x="8666" y="10687"/>
                    <a:pt x="8561" y="10357"/>
                  </a:cubicBezTo>
                  <a:cubicBezTo>
                    <a:pt x="8381" y="9791"/>
                    <a:pt x="8407" y="9274"/>
                    <a:pt x="8637" y="8820"/>
                  </a:cubicBezTo>
                  <a:cubicBezTo>
                    <a:pt x="8887" y="8330"/>
                    <a:pt x="9272" y="7839"/>
                    <a:pt x="9723" y="7440"/>
                  </a:cubicBezTo>
                  <a:cubicBezTo>
                    <a:pt x="10134" y="7076"/>
                    <a:pt x="10498" y="6856"/>
                    <a:pt x="10806" y="6788"/>
                  </a:cubicBezTo>
                  <a:cubicBezTo>
                    <a:pt x="10814" y="6786"/>
                    <a:pt x="10822" y="6779"/>
                    <a:pt x="10823" y="6771"/>
                  </a:cubicBezTo>
                  <a:cubicBezTo>
                    <a:pt x="10825" y="6762"/>
                    <a:pt x="10822" y="6752"/>
                    <a:pt x="10815" y="6747"/>
                  </a:cubicBezTo>
                  <a:cubicBezTo>
                    <a:pt x="10361" y="6375"/>
                    <a:pt x="10036" y="5866"/>
                    <a:pt x="9777" y="5417"/>
                  </a:cubicBezTo>
                  <a:cubicBezTo>
                    <a:pt x="9462" y="4869"/>
                    <a:pt x="9203" y="4251"/>
                    <a:pt x="9009" y="3577"/>
                  </a:cubicBezTo>
                  <a:cubicBezTo>
                    <a:pt x="8836" y="2972"/>
                    <a:pt x="8714" y="2329"/>
                    <a:pt x="8640" y="1609"/>
                  </a:cubicBezTo>
                  <a:lnTo>
                    <a:pt x="8636" y="1582"/>
                  </a:lnTo>
                  <a:cubicBezTo>
                    <a:pt x="8584" y="1070"/>
                    <a:pt x="8530" y="540"/>
                    <a:pt x="8556" y="25"/>
                  </a:cubicBezTo>
                  <a:cubicBezTo>
                    <a:pt x="8556" y="15"/>
                    <a:pt x="8549" y="5"/>
                    <a:pt x="8539" y="1"/>
                  </a:cubicBezTo>
                  <a:cubicBezTo>
                    <a:pt x="8537" y="0"/>
                    <a:pt x="8535" y="0"/>
                    <a:pt x="8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698150" y="4114500"/>
              <a:ext cx="356275" cy="284975"/>
            </a:xfrm>
            <a:custGeom>
              <a:avLst/>
              <a:gdLst/>
              <a:ahLst/>
              <a:cxnLst/>
              <a:rect l="l" t="t" r="r" b="b"/>
              <a:pathLst>
                <a:path w="14251" h="11399" extrusionOk="0">
                  <a:moveTo>
                    <a:pt x="9909" y="1847"/>
                  </a:moveTo>
                  <a:cubicBezTo>
                    <a:pt x="10108" y="1847"/>
                    <a:pt x="10285" y="1954"/>
                    <a:pt x="10471" y="2065"/>
                  </a:cubicBezTo>
                  <a:cubicBezTo>
                    <a:pt x="10652" y="2173"/>
                    <a:pt x="10838" y="2286"/>
                    <a:pt x="11050" y="2294"/>
                  </a:cubicBezTo>
                  <a:cubicBezTo>
                    <a:pt x="11058" y="2294"/>
                    <a:pt x="11058" y="2307"/>
                    <a:pt x="11058" y="2308"/>
                  </a:cubicBezTo>
                  <a:cubicBezTo>
                    <a:pt x="11058" y="2313"/>
                    <a:pt x="11057" y="2319"/>
                    <a:pt x="11052" y="2319"/>
                  </a:cubicBezTo>
                  <a:cubicBezTo>
                    <a:pt x="11038" y="2320"/>
                    <a:pt x="11024" y="2320"/>
                    <a:pt x="11010" y="2320"/>
                  </a:cubicBezTo>
                  <a:cubicBezTo>
                    <a:pt x="10785" y="2320"/>
                    <a:pt x="10593" y="2221"/>
                    <a:pt x="10391" y="2116"/>
                  </a:cubicBezTo>
                  <a:cubicBezTo>
                    <a:pt x="10196" y="2014"/>
                    <a:pt x="9992" y="1909"/>
                    <a:pt x="9758" y="1906"/>
                  </a:cubicBezTo>
                  <a:cubicBezTo>
                    <a:pt x="9749" y="1906"/>
                    <a:pt x="9744" y="1903"/>
                    <a:pt x="9744" y="1894"/>
                  </a:cubicBezTo>
                  <a:cubicBezTo>
                    <a:pt x="9743" y="1883"/>
                    <a:pt x="9749" y="1869"/>
                    <a:pt x="9760" y="1867"/>
                  </a:cubicBezTo>
                  <a:lnTo>
                    <a:pt x="9762" y="1867"/>
                  </a:lnTo>
                  <a:cubicBezTo>
                    <a:pt x="9784" y="1861"/>
                    <a:pt x="9806" y="1856"/>
                    <a:pt x="9830" y="1853"/>
                  </a:cubicBezTo>
                  <a:cubicBezTo>
                    <a:pt x="9857" y="1849"/>
                    <a:pt x="9883" y="1847"/>
                    <a:pt x="9909" y="1847"/>
                  </a:cubicBezTo>
                  <a:close/>
                  <a:moveTo>
                    <a:pt x="9347" y="2194"/>
                  </a:moveTo>
                  <a:cubicBezTo>
                    <a:pt x="9350" y="2194"/>
                    <a:pt x="9352" y="2195"/>
                    <a:pt x="9354" y="2195"/>
                  </a:cubicBezTo>
                  <a:cubicBezTo>
                    <a:pt x="9356" y="2198"/>
                    <a:pt x="9365" y="2203"/>
                    <a:pt x="9361" y="2211"/>
                  </a:cubicBezTo>
                  <a:cubicBezTo>
                    <a:pt x="9289" y="2389"/>
                    <a:pt x="9148" y="2505"/>
                    <a:pt x="8952" y="2549"/>
                  </a:cubicBezTo>
                  <a:cubicBezTo>
                    <a:pt x="8952" y="2549"/>
                    <a:pt x="8951" y="2549"/>
                    <a:pt x="8951" y="2549"/>
                  </a:cubicBezTo>
                  <a:cubicBezTo>
                    <a:pt x="8945" y="2549"/>
                    <a:pt x="8942" y="2542"/>
                    <a:pt x="8941" y="2540"/>
                  </a:cubicBezTo>
                  <a:cubicBezTo>
                    <a:pt x="8940" y="2536"/>
                    <a:pt x="8938" y="2529"/>
                    <a:pt x="8946" y="2526"/>
                  </a:cubicBezTo>
                  <a:cubicBezTo>
                    <a:pt x="9101" y="2467"/>
                    <a:pt x="9241" y="2351"/>
                    <a:pt x="9338" y="2199"/>
                  </a:cubicBezTo>
                  <a:cubicBezTo>
                    <a:pt x="9340" y="2195"/>
                    <a:pt x="9344" y="2194"/>
                    <a:pt x="9347" y="2194"/>
                  </a:cubicBezTo>
                  <a:close/>
                  <a:moveTo>
                    <a:pt x="7566" y="3410"/>
                  </a:moveTo>
                  <a:cubicBezTo>
                    <a:pt x="7571" y="3410"/>
                    <a:pt x="7576" y="3416"/>
                    <a:pt x="7576" y="3416"/>
                  </a:cubicBezTo>
                  <a:cubicBezTo>
                    <a:pt x="7580" y="3424"/>
                    <a:pt x="7576" y="3426"/>
                    <a:pt x="7575" y="3428"/>
                  </a:cubicBezTo>
                  <a:cubicBezTo>
                    <a:pt x="7290" y="3629"/>
                    <a:pt x="6954" y="3733"/>
                    <a:pt x="6632" y="3733"/>
                  </a:cubicBezTo>
                  <a:cubicBezTo>
                    <a:pt x="6436" y="3733"/>
                    <a:pt x="6245" y="3694"/>
                    <a:pt x="6074" y="3615"/>
                  </a:cubicBezTo>
                  <a:cubicBezTo>
                    <a:pt x="6061" y="3610"/>
                    <a:pt x="6058" y="3594"/>
                    <a:pt x="6061" y="3582"/>
                  </a:cubicBezTo>
                  <a:cubicBezTo>
                    <a:pt x="6064" y="3575"/>
                    <a:pt x="6067" y="3573"/>
                    <a:pt x="6072" y="3573"/>
                  </a:cubicBezTo>
                  <a:lnTo>
                    <a:pt x="6080" y="3573"/>
                  </a:lnTo>
                  <a:cubicBezTo>
                    <a:pt x="6278" y="3609"/>
                    <a:pt x="6462" y="3627"/>
                    <a:pt x="6635" y="3627"/>
                  </a:cubicBezTo>
                  <a:cubicBezTo>
                    <a:pt x="6975" y="3627"/>
                    <a:pt x="7274" y="3556"/>
                    <a:pt x="7564" y="3410"/>
                  </a:cubicBezTo>
                  <a:cubicBezTo>
                    <a:pt x="7564" y="3410"/>
                    <a:pt x="7565" y="3410"/>
                    <a:pt x="7566" y="3410"/>
                  </a:cubicBezTo>
                  <a:close/>
                  <a:moveTo>
                    <a:pt x="6539" y="3883"/>
                  </a:moveTo>
                  <a:cubicBezTo>
                    <a:pt x="6584" y="3883"/>
                    <a:pt x="6628" y="3886"/>
                    <a:pt x="6675" y="3889"/>
                  </a:cubicBezTo>
                  <a:cubicBezTo>
                    <a:pt x="6697" y="3890"/>
                    <a:pt x="6718" y="3891"/>
                    <a:pt x="6741" y="3891"/>
                  </a:cubicBezTo>
                  <a:cubicBezTo>
                    <a:pt x="6765" y="3892"/>
                    <a:pt x="6790" y="3894"/>
                    <a:pt x="6815" y="3894"/>
                  </a:cubicBezTo>
                  <a:cubicBezTo>
                    <a:pt x="6881" y="3895"/>
                    <a:pt x="6948" y="3897"/>
                    <a:pt x="7013" y="3907"/>
                  </a:cubicBezTo>
                  <a:cubicBezTo>
                    <a:pt x="7018" y="3908"/>
                    <a:pt x="7023" y="3915"/>
                    <a:pt x="7023" y="3920"/>
                  </a:cubicBezTo>
                  <a:cubicBezTo>
                    <a:pt x="7024" y="3925"/>
                    <a:pt x="7022" y="3926"/>
                    <a:pt x="7019" y="3926"/>
                  </a:cubicBezTo>
                  <a:lnTo>
                    <a:pt x="7019" y="3927"/>
                  </a:lnTo>
                  <a:cubicBezTo>
                    <a:pt x="6942" y="3954"/>
                    <a:pt x="6853" y="3968"/>
                    <a:pt x="6762" y="3968"/>
                  </a:cubicBezTo>
                  <a:cubicBezTo>
                    <a:pt x="6664" y="3968"/>
                    <a:pt x="6565" y="3952"/>
                    <a:pt x="6481" y="3920"/>
                  </a:cubicBezTo>
                  <a:cubicBezTo>
                    <a:pt x="6474" y="3916"/>
                    <a:pt x="6470" y="3905"/>
                    <a:pt x="6472" y="3896"/>
                  </a:cubicBezTo>
                  <a:cubicBezTo>
                    <a:pt x="6473" y="3887"/>
                    <a:pt x="6478" y="3886"/>
                    <a:pt x="6481" y="3885"/>
                  </a:cubicBezTo>
                  <a:lnTo>
                    <a:pt x="6483" y="3885"/>
                  </a:lnTo>
                  <a:cubicBezTo>
                    <a:pt x="6502" y="3884"/>
                    <a:pt x="6520" y="3883"/>
                    <a:pt x="6539" y="3883"/>
                  </a:cubicBezTo>
                  <a:close/>
                  <a:moveTo>
                    <a:pt x="6277" y="5148"/>
                  </a:moveTo>
                  <a:cubicBezTo>
                    <a:pt x="6283" y="5148"/>
                    <a:pt x="6286" y="5149"/>
                    <a:pt x="6287" y="5152"/>
                  </a:cubicBezTo>
                  <a:cubicBezTo>
                    <a:pt x="6291" y="5156"/>
                    <a:pt x="6291" y="5163"/>
                    <a:pt x="6289" y="5168"/>
                  </a:cubicBezTo>
                  <a:cubicBezTo>
                    <a:pt x="6288" y="5169"/>
                    <a:pt x="6287" y="5172"/>
                    <a:pt x="6282" y="5173"/>
                  </a:cubicBezTo>
                  <a:cubicBezTo>
                    <a:pt x="6268" y="5174"/>
                    <a:pt x="6253" y="5177"/>
                    <a:pt x="6240" y="5179"/>
                  </a:cubicBezTo>
                  <a:cubicBezTo>
                    <a:pt x="6204" y="5184"/>
                    <a:pt x="6168" y="5190"/>
                    <a:pt x="6133" y="5190"/>
                  </a:cubicBezTo>
                  <a:cubicBezTo>
                    <a:pt x="6132" y="5190"/>
                    <a:pt x="6129" y="5187"/>
                    <a:pt x="6129" y="5183"/>
                  </a:cubicBezTo>
                  <a:cubicBezTo>
                    <a:pt x="6128" y="5180"/>
                    <a:pt x="6128" y="5177"/>
                    <a:pt x="6131" y="5175"/>
                  </a:cubicBezTo>
                  <a:cubicBezTo>
                    <a:pt x="6163" y="5166"/>
                    <a:pt x="6200" y="5161"/>
                    <a:pt x="6235" y="5156"/>
                  </a:cubicBezTo>
                  <a:cubicBezTo>
                    <a:pt x="6248" y="5153"/>
                    <a:pt x="6263" y="5151"/>
                    <a:pt x="6277" y="5149"/>
                  </a:cubicBezTo>
                  <a:lnTo>
                    <a:pt x="6277" y="5148"/>
                  </a:lnTo>
                  <a:close/>
                  <a:moveTo>
                    <a:pt x="6421" y="5320"/>
                  </a:moveTo>
                  <a:cubicBezTo>
                    <a:pt x="6433" y="5320"/>
                    <a:pt x="6445" y="5320"/>
                    <a:pt x="6457" y="5320"/>
                  </a:cubicBezTo>
                  <a:cubicBezTo>
                    <a:pt x="6463" y="5322"/>
                    <a:pt x="6464" y="5323"/>
                    <a:pt x="6464" y="5328"/>
                  </a:cubicBezTo>
                  <a:cubicBezTo>
                    <a:pt x="6464" y="5332"/>
                    <a:pt x="6463" y="5340"/>
                    <a:pt x="6454" y="5343"/>
                  </a:cubicBezTo>
                  <a:cubicBezTo>
                    <a:pt x="6413" y="5353"/>
                    <a:pt x="6372" y="5363"/>
                    <a:pt x="6331" y="5374"/>
                  </a:cubicBezTo>
                  <a:cubicBezTo>
                    <a:pt x="6227" y="5400"/>
                    <a:pt x="6119" y="5427"/>
                    <a:pt x="6013" y="5459"/>
                  </a:cubicBezTo>
                  <a:cubicBezTo>
                    <a:pt x="6010" y="5460"/>
                    <a:pt x="6008" y="5461"/>
                    <a:pt x="6006" y="5461"/>
                  </a:cubicBezTo>
                  <a:cubicBezTo>
                    <a:pt x="6001" y="5461"/>
                    <a:pt x="5999" y="5457"/>
                    <a:pt x="5998" y="5456"/>
                  </a:cubicBezTo>
                  <a:cubicBezTo>
                    <a:pt x="5997" y="5453"/>
                    <a:pt x="5994" y="5446"/>
                    <a:pt x="6004" y="5439"/>
                  </a:cubicBezTo>
                  <a:cubicBezTo>
                    <a:pt x="6101" y="5380"/>
                    <a:pt x="6210" y="5342"/>
                    <a:pt x="6317" y="5327"/>
                  </a:cubicBezTo>
                  <a:cubicBezTo>
                    <a:pt x="6352" y="5322"/>
                    <a:pt x="6386" y="5320"/>
                    <a:pt x="6421" y="5320"/>
                  </a:cubicBezTo>
                  <a:close/>
                  <a:moveTo>
                    <a:pt x="6720" y="5475"/>
                  </a:moveTo>
                  <a:cubicBezTo>
                    <a:pt x="6730" y="5475"/>
                    <a:pt x="6733" y="5488"/>
                    <a:pt x="6734" y="5489"/>
                  </a:cubicBezTo>
                  <a:cubicBezTo>
                    <a:pt x="6736" y="5495"/>
                    <a:pt x="6737" y="5505"/>
                    <a:pt x="6727" y="5509"/>
                  </a:cubicBezTo>
                  <a:cubicBezTo>
                    <a:pt x="6380" y="5637"/>
                    <a:pt x="6080" y="5721"/>
                    <a:pt x="5785" y="5775"/>
                  </a:cubicBezTo>
                  <a:lnTo>
                    <a:pt x="5784" y="5775"/>
                  </a:lnTo>
                  <a:cubicBezTo>
                    <a:pt x="5783" y="5776"/>
                    <a:pt x="5783" y="5776"/>
                    <a:pt x="5782" y="5776"/>
                  </a:cubicBezTo>
                  <a:cubicBezTo>
                    <a:pt x="5773" y="5776"/>
                    <a:pt x="5770" y="5765"/>
                    <a:pt x="5770" y="5764"/>
                  </a:cubicBezTo>
                  <a:cubicBezTo>
                    <a:pt x="5769" y="5759"/>
                    <a:pt x="5769" y="5753"/>
                    <a:pt x="5776" y="5749"/>
                  </a:cubicBezTo>
                  <a:cubicBezTo>
                    <a:pt x="6059" y="5638"/>
                    <a:pt x="6358" y="5551"/>
                    <a:pt x="6716" y="5475"/>
                  </a:cubicBezTo>
                  <a:lnTo>
                    <a:pt x="6717" y="5475"/>
                  </a:lnTo>
                  <a:cubicBezTo>
                    <a:pt x="6718" y="5475"/>
                    <a:pt x="6719" y="5475"/>
                    <a:pt x="6720" y="5475"/>
                  </a:cubicBezTo>
                  <a:close/>
                  <a:moveTo>
                    <a:pt x="10329" y="5706"/>
                  </a:moveTo>
                  <a:cubicBezTo>
                    <a:pt x="10332" y="5706"/>
                    <a:pt x="10338" y="5706"/>
                    <a:pt x="10341" y="5716"/>
                  </a:cubicBezTo>
                  <a:cubicBezTo>
                    <a:pt x="10341" y="5717"/>
                    <a:pt x="10342" y="5730"/>
                    <a:pt x="10329" y="5732"/>
                  </a:cubicBezTo>
                  <a:cubicBezTo>
                    <a:pt x="10219" y="5756"/>
                    <a:pt x="10110" y="5779"/>
                    <a:pt x="10000" y="5803"/>
                  </a:cubicBezTo>
                  <a:cubicBezTo>
                    <a:pt x="9576" y="5894"/>
                    <a:pt x="9139" y="5989"/>
                    <a:pt x="8705" y="6057"/>
                  </a:cubicBezTo>
                  <a:cubicBezTo>
                    <a:pt x="8704" y="6057"/>
                    <a:pt x="8698" y="6057"/>
                    <a:pt x="8697" y="6051"/>
                  </a:cubicBezTo>
                  <a:cubicBezTo>
                    <a:pt x="8697" y="6048"/>
                    <a:pt x="8696" y="6041"/>
                    <a:pt x="8704" y="6038"/>
                  </a:cubicBezTo>
                  <a:lnTo>
                    <a:pt x="8705" y="6038"/>
                  </a:lnTo>
                  <a:cubicBezTo>
                    <a:pt x="9132" y="5933"/>
                    <a:pt x="9573" y="5850"/>
                    <a:pt x="10000" y="5769"/>
                  </a:cubicBezTo>
                  <a:cubicBezTo>
                    <a:pt x="10109" y="5748"/>
                    <a:pt x="10219" y="5728"/>
                    <a:pt x="10328" y="5707"/>
                  </a:cubicBezTo>
                  <a:cubicBezTo>
                    <a:pt x="10328" y="5707"/>
                    <a:pt x="10328" y="5707"/>
                    <a:pt x="10329" y="5706"/>
                  </a:cubicBezTo>
                  <a:close/>
                  <a:moveTo>
                    <a:pt x="10145" y="5997"/>
                  </a:moveTo>
                  <a:cubicBezTo>
                    <a:pt x="10148" y="5997"/>
                    <a:pt x="10155" y="5997"/>
                    <a:pt x="10156" y="6006"/>
                  </a:cubicBezTo>
                  <a:cubicBezTo>
                    <a:pt x="10157" y="6010"/>
                    <a:pt x="10157" y="6018"/>
                    <a:pt x="10147" y="6021"/>
                  </a:cubicBezTo>
                  <a:cubicBezTo>
                    <a:pt x="10122" y="6026"/>
                    <a:pt x="10099" y="6032"/>
                    <a:pt x="10074" y="6037"/>
                  </a:cubicBezTo>
                  <a:cubicBezTo>
                    <a:pt x="9981" y="6058"/>
                    <a:pt x="9886" y="6079"/>
                    <a:pt x="9791" y="6087"/>
                  </a:cubicBezTo>
                  <a:cubicBezTo>
                    <a:pt x="9784" y="6087"/>
                    <a:pt x="9778" y="6079"/>
                    <a:pt x="9776" y="6072"/>
                  </a:cubicBezTo>
                  <a:cubicBezTo>
                    <a:pt x="9775" y="6069"/>
                    <a:pt x="9775" y="6068"/>
                    <a:pt x="9780" y="6067"/>
                  </a:cubicBezTo>
                  <a:cubicBezTo>
                    <a:pt x="9876" y="6038"/>
                    <a:pt x="9976" y="6023"/>
                    <a:pt x="10075" y="6008"/>
                  </a:cubicBezTo>
                  <a:cubicBezTo>
                    <a:pt x="10098" y="6005"/>
                    <a:pt x="10121" y="6001"/>
                    <a:pt x="10145" y="5997"/>
                  </a:cubicBezTo>
                  <a:close/>
                  <a:moveTo>
                    <a:pt x="7382" y="5546"/>
                  </a:moveTo>
                  <a:cubicBezTo>
                    <a:pt x="7391" y="5546"/>
                    <a:pt x="7394" y="5554"/>
                    <a:pt x="7395" y="5557"/>
                  </a:cubicBezTo>
                  <a:cubicBezTo>
                    <a:pt x="7396" y="5561"/>
                    <a:pt x="7399" y="5573"/>
                    <a:pt x="7388" y="5578"/>
                  </a:cubicBezTo>
                  <a:cubicBezTo>
                    <a:pt x="7129" y="5692"/>
                    <a:pt x="6851" y="5779"/>
                    <a:pt x="6582" y="5863"/>
                  </a:cubicBezTo>
                  <a:cubicBezTo>
                    <a:pt x="6511" y="5886"/>
                    <a:pt x="6441" y="5908"/>
                    <a:pt x="6370" y="5932"/>
                  </a:cubicBezTo>
                  <a:lnTo>
                    <a:pt x="6271" y="5963"/>
                  </a:lnTo>
                  <a:cubicBezTo>
                    <a:pt x="5989" y="6054"/>
                    <a:pt x="5699" y="6149"/>
                    <a:pt x="5407" y="6216"/>
                  </a:cubicBezTo>
                  <a:cubicBezTo>
                    <a:pt x="5405" y="6216"/>
                    <a:pt x="5404" y="6216"/>
                    <a:pt x="5402" y="6216"/>
                  </a:cubicBezTo>
                  <a:cubicBezTo>
                    <a:pt x="5393" y="6216"/>
                    <a:pt x="5388" y="6206"/>
                    <a:pt x="5387" y="6202"/>
                  </a:cubicBezTo>
                  <a:cubicBezTo>
                    <a:pt x="5386" y="6199"/>
                    <a:pt x="5381" y="6182"/>
                    <a:pt x="5396" y="6176"/>
                  </a:cubicBezTo>
                  <a:cubicBezTo>
                    <a:pt x="5679" y="6058"/>
                    <a:pt x="5977" y="5965"/>
                    <a:pt x="6266" y="5875"/>
                  </a:cubicBezTo>
                  <a:lnTo>
                    <a:pt x="6416" y="5828"/>
                  </a:lnTo>
                  <a:cubicBezTo>
                    <a:pt x="6477" y="5808"/>
                    <a:pt x="6538" y="5788"/>
                    <a:pt x="6599" y="5768"/>
                  </a:cubicBezTo>
                  <a:cubicBezTo>
                    <a:pt x="6853" y="5686"/>
                    <a:pt x="7116" y="5602"/>
                    <a:pt x="7379" y="5546"/>
                  </a:cubicBezTo>
                  <a:lnTo>
                    <a:pt x="7380" y="5546"/>
                  </a:lnTo>
                  <a:cubicBezTo>
                    <a:pt x="7381" y="5546"/>
                    <a:pt x="7382" y="5546"/>
                    <a:pt x="7382" y="5546"/>
                  </a:cubicBezTo>
                  <a:close/>
                  <a:moveTo>
                    <a:pt x="4356" y="3945"/>
                  </a:moveTo>
                  <a:cubicBezTo>
                    <a:pt x="4360" y="3945"/>
                    <a:pt x="4363" y="3947"/>
                    <a:pt x="4363" y="3947"/>
                  </a:cubicBezTo>
                  <a:cubicBezTo>
                    <a:pt x="4372" y="3951"/>
                    <a:pt x="4369" y="3956"/>
                    <a:pt x="4368" y="3959"/>
                  </a:cubicBezTo>
                  <a:cubicBezTo>
                    <a:pt x="3970" y="4976"/>
                    <a:pt x="3292" y="5831"/>
                    <a:pt x="2508" y="6305"/>
                  </a:cubicBezTo>
                  <a:cubicBezTo>
                    <a:pt x="2507" y="6306"/>
                    <a:pt x="2505" y="6307"/>
                    <a:pt x="2502" y="6307"/>
                  </a:cubicBezTo>
                  <a:cubicBezTo>
                    <a:pt x="2499" y="6307"/>
                    <a:pt x="2496" y="6306"/>
                    <a:pt x="2492" y="6301"/>
                  </a:cubicBezTo>
                  <a:cubicBezTo>
                    <a:pt x="2487" y="6295"/>
                    <a:pt x="2485" y="6281"/>
                    <a:pt x="2493" y="6274"/>
                  </a:cubicBezTo>
                  <a:lnTo>
                    <a:pt x="2492" y="6274"/>
                  </a:lnTo>
                  <a:cubicBezTo>
                    <a:pt x="3407" y="5467"/>
                    <a:pt x="3961" y="4773"/>
                    <a:pt x="4344" y="3953"/>
                  </a:cubicBezTo>
                  <a:cubicBezTo>
                    <a:pt x="4347" y="3947"/>
                    <a:pt x="4352" y="3945"/>
                    <a:pt x="4356" y="3945"/>
                  </a:cubicBezTo>
                  <a:close/>
                  <a:moveTo>
                    <a:pt x="10047" y="6266"/>
                  </a:moveTo>
                  <a:cubicBezTo>
                    <a:pt x="10052" y="6266"/>
                    <a:pt x="10057" y="6271"/>
                    <a:pt x="10059" y="6274"/>
                  </a:cubicBezTo>
                  <a:cubicBezTo>
                    <a:pt x="10063" y="6280"/>
                    <a:pt x="10059" y="6282"/>
                    <a:pt x="10058" y="6284"/>
                  </a:cubicBezTo>
                  <a:lnTo>
                    <a:pt x="10057" y="6284"/>
                  </a:lnTo>
                  <a:cubicBezTo>
                    <a:pt x="10042" y="6294"/>
                    <a:pt x="10000" y="6321"/>
                    <a:pt x="9954" y="6321"/>
                  </a:cubicBezTo>
                  <a:cubicBezTo>
                    <a:pt x="9938" y="6321"/>
                    <a:pt x="9921" y="6318"/>
                    <a:pt x="9905" y="6310"/>
                  </a:cubicBezTo>
                  <a:cubicBezTo>
                    <a:pt x="9899" y="6307"/>
                    <a:pt x="9897" y="6299"/>
                    <a:pt x="9898" y="6294"/>
                  </a:cubicBezTo>
                  <a:cubicBezTo>
                    <a:pt x="9898" y="6291"/>
                    <a:pt x="9898" y="6290"/>
                    <a:pt x="9902" y="6289"/>
                  </a:cubicBezTo>
                  <a:lnTo>
                    <a:pt x="9903" y="6289"/>
                  </a:lnTo>
                  <a:cubicBezTo>
                    <a:pt x="9913" y="6289"/>
                    <a:pt x="9922" y="6287"/>
                    <a:pt x="9931" y="6287"/>
                  </a:cubicBezTo>
                  <a:cubicBezTo>
                    <a:pt x="9967" y="6285"/>
                    <a:pt x="10006" y="6282"/>
                    <a:pt x="10044" y="6266"/>
                  </a:cubicBezTo>
                  <a:cubicBezTo>
                    <a:pt x="10045" y="6266"/>
                    <a:pt x="10046" y="6266"/>
                    <a:pt x="10047" y="6266"/>
                  </a:cubicBezTo>
                  <a:close/>
                  <a:moveTo>
                    <a:pt x="1814" y="7259"/>
                  </a:moveTo>
                  <a:cubicBezTo>
                    <a:pt x="1821" y="7259"/>
                    <a:pt x="1825" y="7263"/>
                    <a:pt x="1827" y="7267"/>
                  </a:cubicBezTo>
                  <a:cubicBezTo>
                    <a:pt x="1829" y="7268"/>
                    <a:pt x="1835" y="7280"/>
                    <a:pt x="1824" y="7290"/>
                  </a:cubicBezTo>
                  <a:cubicBezTo>
                    <a:pt x="1677" y="7428"/>
                    <a:pt x="1434" y="7556"/>
                    <a:pt x="1207" y="7614"/>
                  </a:cubicBezTo>
                  <a:cubicBezTo>
                    <a:pt x="1205" y="7614"/>
                    <a:pt x="1203" y="7615"/>
                    <a:pt x="1200" y="7615"/>
                  </a:cubicBezTo>
                  <a:cubicBezTo>
                    <a:pt x="1195" y="7615"/>
                    <a:pt x="1189" y="7613"/>
                    <a:pt x="1186" y="7604"/>
                  </a:cubicBezTo>
                  <a:cubicBezTo>
                    <a:pt x="1181" y="7592"/>
                    <a:pt x="1183" y="7573"/>
                    <a:pt x="1197" y="7566"/>
                  </a:cubicBezTo>
                  <a:cubicBezTo>
                    <a:pt x="1254" y="7533"/>
                    <a:pt x="1315" y="7505"/>
                    <a:pt x="1374" y="7479"/>
                  </a:cubicBezTo>
                  <a:cubicBezTo>
                    <a:pt x="1417" y="7459"/>
                    <a:pt x="1462" y="7438"/>
                    <a:pt x="1504" y="7417"/>
                  </a:cubicBezTo>
                  <a:cubicBezTo>
                    <a:pt x="1541" y="7398"/>
                    <a:pt x="1577" y="7377"/>
                    <a:pt x="1615" y="7357"/>
                  </a:cubicBezTo>
                  <a:cubicBezTo>
                    <a:pt x="1677" y="7323"/>
                    <a:pt x="1740" y="7287"/>
                    <a:pt x="1805" y="7261"/>
                  </a:cubicBezTo>
                  <a:cubicBezTo>
                    <a:pt x="1808" y="7259"/>
                    <a:pt x="1809" y="7259"/>
                    <a:pt x="1812" y="7259"/>
                  </a:cubicBezTo>
                  <a:cubicBezTo>
                    <a:pt x="1813" y="7259"/>
                    <a:pt x="1813" y="7259"/>
                    <a:pt x="1814" y="7259"/>
                  </a:cubicBezTo>
                  <a:close/>
                  <a:moveTo>
                    <a:pt x="1602" y="7708"/>
                  </a:moveTo>
                  <a:cubicBezTo>
                    <a:pt x="1645" y="7708"/>
                    <a:pt x="1689" y="7710"/>
                    <a:pt x="1732" y="7713"/>
                  </a:cubicBezTo>
                  <a:lnTo>
                    <a:pt x="1771" y="7716"/>
                  </a:lnTo>
                  <a:cubicBezTo>
                    <a:pt x="1779" y="7716"/>
                    <a:pt x="1781" y="7725"/>
                    <a:pt x="1781" y="7728"/>
                  </a:cubicBezTo>
                  <a:lnTo>
                    <a:pt x="1779" y="7728"/>
                  </a:lnTo>
                  <a:cubicBezTo>
                    <a:pt x="1779" y="7733"/>
                    <a:pt x="1778" y="7739"/>
                    <a:pt x="1772" y="7739"/>
                  </a:cubicBezTo>
                  <a:lnTo>
                    <a:pt x="1732" y="7744"/>
                  </a:lnTo>
                  <a:cubicBezTo>
                    <a:pt x="1677" y="7750"/>
                    <a:pt x="1620" y="7756"/>
                    <a:pt x="1565" y="7756"/>
                  </a:cubicBezTo>
                  <a:cubicBezTo>
                    <a:pt x="1527" y="7756"/>
                    <a:pt x="1489" y="7753"/>
                    <a:pt x="1453" y="7745"/>
                  </a:cubicBezTo>
                  <a:cubicBezTo>
                    <a:pt x="1443" y="7744"/>
                    <a:pt x="1442" y="7737"/>
                    <a:pt x="1442" y="7734"/>
                  </a:cubicBezTo>
                  <a:cubicBezTo>
                    <a:pt x="1442" y="7732"/>
                    <a:pt x="1443" y="7725"/>
                    <a:pt x="1452" y="7723"/>
                  </a:cubicBezTo>
                  <a:cubicBezTo>
                    <a:pt x="1468" y="7719"/>
                    <a:pt x="1484" y="7716"/>
                    <a:pt x="1502" y="7714"/>
                  </a:cubicBezTo>
                  <a:cubicBezTo>
                    <a:pt x="1534" y="7709"/>
                    <a:pt x="1568" y="7708"/>
                    <a:pt x="1602" y="7708"/>
                  </a:cubicBezTo>
                  <a:close/>
                  <a:moveTo>
                    <a:pt x="2845" y="7804"/>
                  </a:moveTo>
                  <a:cubicBezTo>
                    <a:pt x="2965" y="7804"/>
                    <a:pt x="3076" y="7831"/>
                    <a:pt x="3165" y="7882"/>
                  </a:cubicBezTo>
                  <a:cubicBezTo>
                    <a:pt x="3167" y="7882"/>
                    <a:pt x="3169" y="7883"/>
                    <a:pt x="3168" y="7889"/>
                  </a:cubicBezTo>
                  <a:cubicBezTo>
                    <a:pt x="3167" y="7894"/>
                    <a:pt x="3162" y="7899"/>
                    <a:pt x="3157" y="7899"/>
                  </a:cubicBezTo>
                  <a:cubicBezTo>
                    <a:pt x="3061" y="7890"/>
                    <a:pt x="2963" y="7872"/>
                    <a:pt x="2868" y="7854"/>
                  </a:cubicBezTo>
                  <a:cubicBezTo>
                    <a:pt x="2826" y="7846"/>
                    <a:pt x="2784" y="7838"/>
                    <a:pt x="2743" y="7831"/>
                  </a:cubicBezTo>
                  <a:cubicBezTo>
                    <a:pt x="2735" y="7830"/>
                    <a:pt x="2733" y="7822"/>
                    <a:pt x="2733" y="7817"/>
                  </a:cubicBezTo>
                  <a:cubicBezTo>
                    <a:pt x="2733" y="7813"/>
                    <a:pt x="2734" y="7812"/>
                    <a:pt x="2739" y="7811"/>
                  </a:cubicBezTo>
                  <a:cubicBezTo>
                    <a:pt x="2775" y="7807"/>
                    <a:pt x="2810" y="7804"/>
                    <a:pt x="2845" y="7804"/>
                  </a:cubicBezTo>
                  <a:close/>
                  <a:moveTo>
                    <a:pt x="2834" y="8032"/>
                  </a:moveTo>
                  <a:cubicBezTo>
                    <a:pt x="3038" y="8032"/>
                    <a:pt x="3246" y="8088"/>
                    <a:pt x="3412" y="8193"/>
                  </a:cubicBezTo>
                  <a:cubicBezTo>
                    <a:pt x="3415" y="8195"/>
                    <a:pt x="3413" y="8200"/>
                    <a:pt x="3413" y="8201"/>
                  </a:cubicBezTo>
                  <a:cubicBezTo>
                    <a:pt x="3412" y="8203"/>
                    <a:pt x="3411" y="8205"/>
                    <a:pt x="3407" y="8205"/>
                  </a:cubicBezTo>
                  <a:cubicBezTo>
                    <a:pt x="3350" y="8197"/>
                    <a:pt x="3292" y="8185"/>
                    <a:pt x="3235" y="8174"/>
                  </a:cubicBezTo>
                  <a:cubicBezTo>
                    <a:pt x="3150" y="8158"/>
                    <a:pt x="3064" y="8142"/>
                    <a:pt x="2977" y="8132"/>
                  </a:cubicBezTo>
                  <a:cubicBezTo>
                    <a:pt x="2888" y="8121"/>
                    <a:pt x="2795" y="8113"/>
                    <a:pt x="2705" y="8108"/>
                  </a:cubicBezTo>
                  <a:cubicBezTo>
                    <a:pt x="2650" y="8104"/>
                    <a:pt x="2595" y="8100"/>
                    <a:pt x="2539" y="8095"/>
                  </a:cubicBezTo>
                  <a:cubicBezTo>
                    <a:pt x="2532" y="8095"/>
                    <a:pt x="2532" y="8091"/>
                    <a:pt x="2531" y="8089"/>
                  </a:cubicBezTo>
                  <a:cubicBezTo>
                    <a:pt x="2531" y="8084"/>
                    <a:pt x="2533" y="8076"/>
                    <a:pt x="2542" y="8074"/>
                  </a:cubicBezTo>
                  <a:cubicBezTo>
                    <a:pt x="2588" y="8060"/>
                    <a:pt x="2635" y="8050"/>
                    <a:pt x="2682" y="8043"/>
                  </a:cubicBezTo>
                  <a:cubicBezTo>
                    <a:pt x="2732" y="8036"/>
                    <a:pt x="2783" y="8032"/>
                    <a:pt x="2834" y="8032"/>
                  </a:cubicBezTo>
                  <a:close/>
                  <a:moveTo>
                    <a:pt x="10139" y="8608"/>
                  </a:moveTo>
                  <a:cubicBezTo>
                    <a:pt x="10317" y="8608"/>
                    <a:pt x="10463" y="8657"/>
                    <a:pt x="10593" y="8759"/>
                  </a:cubicBezTo>
                  <a:cubicBezTo>
                    <a:pt x="10601" y="8764"/>
                    <a:pt x="10598" y="8773"/>
                    <a:pt x="10596" y="8778"/>
                  </a:cubicBezTo>
                  <a:cubicBezTo>
                    <a:pt x="10595" y="8781"/>
                    <a:pt x="10593" y="8782"/>
                    <a:pt x="10591" y="8782"/>
                  </a:cubicBezTo>
                  <a:cubicBezTo>
                    <a:pt x="10589" y="8782"/>
                    <a:pt x="10588" y="8781"/>
                    <a:pt x="10586" y="8780"/>
                  </a:cubicBezTo>
                  <a:cubicBezTo>
                    <a:pt x="10405" y="8701"/>
                    <a:pt x="10238" y="8650"/>
                    <a:pt x="10088" y="8628"/>
                  </a:cubicBezTo>
                  <a:cubicBezTo>
                    <a:pt x="10081" y="8628"/>
                    <a:pt x="10078" y="8619"/>
                    <a:pt x="10078" y="8614"/>
                  </a:cubicBezTo>
                  <a:cubicBezTo>
                    <a:pt x="10078" y="8609"/>
                    <a:pt x="10080" y="8609"/>
                    <a:pt x="10083" y="8609"/>
                  </a:cubicBezTo>
                  <a:cubicBezTo>
                    <a:pt x="10102" y="8608"/>
                    <a:pt x="10121" y="8608"/>
                    <a:pt x="10139" y="8608"/>
                  </a:cubicBezTo>
                  <a:close/>
                  <a:moveTo>
                    <a:pt x="9914" y="8797"/>
                  </a:moveTo>
                  <a:cubicBezTo>
                    <a:pt x="10172" y="8816"/>
                    <a:pt x="10409" y="8964"/>
                    <a:pt x="10627" y="9123"/>
                  </a:cubicBezTo>
                  <a:cubicBezTo>
                    <a:pt x="10629" y="9124"/>
                    <a:pt x="10638" y="9130"/>
                    <a:pt x="10632" y="9140"/>
                  </a:cubicBezTo>
                  <a:cubicBezTo>
                    <a:pt x="10629" y="9144"/>
                    <a:pt x="10624" y="9148"/>
                    <a:pt x="10616" y="9148"/>
                  </a:cubicBezTo>
                  <a:cubicBezTo>
                    <a:pt x="10614" y="9148"/>
                    <a:pt x="10610" y="9148"/>
                    <a:pt x="10607" y="9146"/>
                  </a:cubicBezTo>
                  <a:cubicBezTo>
                    <a:pt x="10493" y="9084"/>
                    <a:pt x="10372" y="9036"/>
                    <a:pt x="10253" y="8989"/>
                  </a:cubicBezTo>
                  <a:cubicBezTo>
                    <a:pt x="10135" y="8942"/>
                    <a:pt x="10012" y="8892"/>
                    <a:pt x="9898" y="8830"/>
                  </a:cubicBezTo>
                  <a:cubicBezTo>
                    <a:pt x="9896" y="8829"/>
                    <a:pt x="9889" y="8825"/>
                    <a:pt x="9892" y="8815"/>
                  </a:cubicBezTo>
                  <a:lnTo>
                    <a:pt x="9893" y="8815"/>
                  </a:lnTo>
                  <a:cubicBezTo>
                    <a:pt x="9896" y="8806"/>
                    <a:pt x="9903" y="8798"/>
                    <a:pt x="9912" y="8797"/>
                  </a:cubicBezTo>
                  <a:close/>
                  <a:moveTo>
                    <a:pt x="9369" y="9030"/>
                  </a:moveTo>
                  <a:cubicBezTo>
                    <a:pt x="9896" y="9030"/>
                    <a:pt x="10614" y="9300"/>
                    <a:pt x="10933" y="9770"/>
                  </a:cubicBezTo>
                  <a:cubicBezTo>
                    <a:pt x="10939" y="9780"/>
                    <a:pt x="10934" y="9786"/>
                    <a:pt x="10933" y="9788"/>
                  </a:cubicBezTo>
                  <a:cubicBezTo>
                    <a:pt x="10931" y="9790"/>
                    <a:pt x="10928" y="9791"/>
                    <a:pt x="10925" y="9791"/>
                  </a:cubicBezTo>
                  <a:cubicBezTo>
                    <a:pt x="10923" y="9791"/>
                    <a:pt x="10920" y="9790"/>
                    <a:pt x="10917" y="9788"/>
                  </a:cubicBezTo>
                  <a:cubicBezTo>
                    <a:pt x="10829" y="9734"/>
                    <a:pt x="10742" y="9674"/>
                    <a:pt x="10659" y="9616"/>
                  </a:cubicBezTo>
                  <a:cubicBezTo>
                    <a:pt x="10508" y="9511"/>
                    <a:pt x="10350" y="9403"/>
                    <a:pt x="10174" y="9321"/>
                  </a:cubicBezTo>
                  <a:cubicBezTo>
                    <a:pt x="9900" y="9196"/>
                    <a:pt x="9608" y="9135"/>
                    <a:pt x="9325" y="9075"/>
                  </a:cubicBezTo>
                  <a:cubicBezTo>
                    <a:pt x="9305" y="9070"/>
                    <a:pt x="9304" y="9056"/>
                    <a:pt x="9305" y="9052"/>
                  </a:cubicBezTo>
                  <a:cubicBezTo>
                    <a:pt x="9307" y="9042"/>
                    <a:pt x="9313" y="9031"/>
                    <a:pt x="9330" y="9031"/>
                  </a:cubicBezTo>
                  <a:cubicBezTo>
                    <a:pt x="9343" y="9030"/>
                    <a:pt x="9356" y="9030"/>
                    <a:pt x="9369" y="9030"/>
                  </a:cubicBezTo>
                  <a:close/>
                  <a:moveTo>
                    <a:pt x="8750" y="9113"/>
                  </a:moveTo>
                  <a:cubicBezTo>
                    <a:pt x="8759" y="9113"/>
                    <a:pt x="8766" y="9121"/>
                    <a:pt x="8767" y="9129"/>
                  </a:cubicBezTo>
                  <a:cubicBezTo>
                    <a:pt x="8769" y="9132"/>
                    <a:pt x="8769" y="9135"/>
                    <a:pt x="8761" y="9137"/>
                  </a:cubicBezTo>
                  <a:cubicBezTo>
                    <a:pt x="8679" y="9165"/>
                    <a:pt x="8598" y="9191"/>
                    <a:pt x="8516" y="9216"/>
                  </a:cubicBezTo>
                  <a:cubicBezTo>
                    <a:pt x="8294" y="9286"/>
                    <a:pt x="8062" y="9358"/>
                    <a:pt x="7845" y="9467"/>
                  </a:cubicBezTo>
                  <a:cubicBezTo>
                    <a:pt x="7607" y="9585"/>
                    <a:pt x="7394" y="9740"/>
                    <a:pt x="7187" y="9890"/>
                  </a:cubicBezTo>
                  <a:cubicBezTo>
                    <a:pt x="7116" y="9941"/>
                    <a:pt x="7047" y="9992"/>
                    <a:pt x="6975" y="10041"/>
                  </a:cubicBezTo>
                  <a:cubicBezTo>
                    <a:pt x="6971" y="10044"/>
                    <a:pt x="6966" y="10046"/>
                    <a:pt x="6962" y="10046"/>
                  </a:cubicBezTo>
                  <a:cubicBezTo>
                    <a:pt x="6953" y="10046"/>
                    <a:pt x="6945" y="10041"/>
                    <a:pt x="6940" y="10035"/>
                  </a:cubicBezTo>
                  <a:cubicBezTo>
                    <a:pt x="6931" y="10026"/>
                    <a:pt x="6935" y="10019"/>
                    <a:pt x="6940" y="10014"/>
                  </a:cubicBezTo>
                  <a:cubicBezTo>
                    <a:pt x="7315" y="9569"/>
                    <a:pt x="7981" y="9214"/>
                    <a:pt x="8580" y="9130"/>
                  </a:cubicBezTo>
                  <a:cubicBezTo>
                    <a:pt x="8637" y="9121"/>
                    <a:pt x="8694" y="9116"/>
                    <a:pt x="8750" y="9113"/>
                  </a:cubicBezTo>
                  <a:close/>
                  <a:moveTo>
                    <a:pt x="2370" y="8281"/>
                  </a:moveTo>
                  <a:cubicBezTo>
                    <a:pt x="2959" y="8281"/>
                    <a:pt x="3646" y="8480"/>
                    <a:pt x="4410" y="8875"/>
                  </a:cubicBezTo>
                  <a:cubicBezTo>
                    <a:pt x="5099" y="9232"/>
                    <a:pt x="5678" y="9692"/>
                    <a:pt x="6128" y="10244"/>
                  </a:cubicBezTo>
                  <a:cubicBezTo>
                    <a:pt x="6131" y="10248"/>
                    <a:pt x="6132" y="10251"/>
                    <a:pt x="6128" y="10253"/>
                  </a:cubicBezTo>
                  <a:cubicBezTo>
                    <a:pt x="6127" y="10254"/>
                    <a:pt x="6125" y="10256"/>
                    <a:pt x="6122" y="10256"/>
                  </a:cubicBezTo>
                  <a:cubicBezTo>
                    <a:pt x="6120" y="10256"/>
                    <a:pt x="6118" y="10255"/>
                    <a:pt x="6116" y="10253"/>
                  </a:cubicBezTo>
                  <a:cubicBezTo>
                    <a:pt x="5567" y="9695"/>
                    <a:pt x="4978" y="9260"/>
                    <a:pt x="4365" y="8958"/>
                  </a:cubicBezTo>
                  <a:cubicBezTo>
                    <a:pt x="3783" y="8670"/>
                    <a:pt x="3190" y="8540"/>
                    <a:pt x="2564" y="8402"/>
                  </a:cubicBezTo>
                  <a:cubicBezTo>
                    <a:pt x="2490" y="8386"/>
                    <a:pt x="2417" y="8370"/>
                    <a:pt x="2342" y="8354"/>
                  </a:cubicBezTo>
                  <a:cubicBezTo>
                    <a:pt x="2315" y="8348"/>
                    <a:pt x="2308" y="8328"/>
                    <a:pt x="2309" y="8313"/>
                  </a:cubicBezTo>
                  <a:cubicBezTo>
                    <a:pt x="2310" y="8299"/>
                    <a:pt x="2320" y="8285"/>
                    <a:pt x="2341" y="8282"/>
                  </a:cubicBezTo>
                  <a:cubicBezTo>
                    <a:pt x="2343" y="8282"/>
                    <a:pt x="2346" y="8281"/>
                    <a:pt x="2348" y="8281"/>
                  </a:cubicBezTo>
                  <a:cubicBezTo>
                    <a:pt x="2356" y="8281"/>
                    <a:pt x="2363" y="8281"/>
                    <a:pt x="2370" y="8281"/>
                  </a:cubicBezTo>
                  <a:close/>
                  <a:moveTo>
                    <a:pt x="13260" y="1"/>
                  </a:moveTo>
                  <a:cubicBezTo>
                    <a:pt x="13256" y="1"/>
                    <a:pt x="13252" y="2"/>
                    <a:pt x="13249" y="4"/>
                  </a:cubicBezTo>
                  <a:cubicBezTo>
                    <a:pt x="13240" y="8"/>
                    <a:pt x="13234" y="18"/>
                    <a:pt x="13236" y="28"/>
                  </a:cubicBezTo>
                  <a:cubicBezTo>
                    <a:pt x="13313" y="455"/>
                    <a:pt x="13282" y="881"/>
                    <a:pt x="13150" y="1201"/>
                  </a:cubicBezTo>
                  <a:cubicBezTo>
                    <a:pt x="12970" y="1636"/>
                    <a:pt x="12579" y="1916"/>
                    <a:pt x="12049" y="1991"/>
                  </a:cubicBezTo>
                  <a:cubicBezTo>
                    <a:pt x="12046" y="1992"/>
                    <a:pt x="12043" y="1992"/>
                    <a:pt x="12039" y="1992"/>
                  </a:cubicBezTo>
                  <a:cubicBezTo>
                    <a:pt x="11924" y="2008"/>
                    <a:pt x="11806" y="2015"/>
                    <a:pt x="11686" y="2015"/>
                  </a:cubicBezTo>
                  <a:cubicBezTo>
                    <a:pt x="10793" y="2015"/>
                    <a:pt x="9815" y="1588"/>
                    <a:pt x="9297" y="942"/>
                  </a:cubicBezTo>
                  <a:cubicBezTo>
                    <a:pt x="9292" y="936"/>
                    <a:pt x="9285" y="934"/>
                    <a:pt x="9278" y="934"/>
                  </a:cubicBezTo>
                  <a:cubicBezTo>
                    <a:pt x="9276" y="934"/>
                    <a:pt x="9273" y="934"/>
                    <a:pt x="9271" y="935"/>
                  </a:cubicBezTo>
                  <a:cubicBezTo>
                    <a:pt x="9262" y="938"/>
                    <a:pt x="9256" y="947"/>
                    <a:pt x="9256" y="957"/>
                  </a:cubicBezTo>
                  <a:cubicBezTo>
                    <a:pt x="9238" y="1940"/>
                    <a:pt x="8332" y="2804"/>
                    <a:pt x="7489" y="3118"/>
                  </a:cubicBezTo>
                  <a:cubicBezTo>
                    <a:pt x="7131" y="3250"/>
                    <a:pt x="6747" y="3318"/>
                    <a:pt x="6360" y="3318"/>
                  </a:cubicBezTo>
                  <a:cubicBezTo>
                    <a:pt x="6199" y="3318"/>
                    <a:pt x="6036" y="3306"/>
                    <a:pt x="5875" y="3282"/>
                  </a:cubicBezTo>
                  <a:cubicBezTo>
                    <a:pt x="5270" y="3194"/>
                    <a:pt x="4698" y="3005"/>
                    <a:pt x="4265" y="2749"/>
                  </a:cubicBezTo>
                  <a:cubicBezTo>
                    <a:pt x="4261" y="2747"/>
                    <a:pt x="4257" y="2746"/>
                    <a:pt x="4253" y="2746"/>
                  </a:cubicBezTo>
                  <a:cubicBezTo>
                    <a:pt x="4249" y="2746"/>
                    <a:pt x="4245" y="2747"/>
                    <a:pt x="4241" y="2749"/>
                  </a:cubicBezTo>
                  <a:cubicBezTo>
                    <a:pt x="4234" y="2754"/>
                    <a:pt x="4229" y="2763"/>
                    <a:pt x="4230" y="2772"/>
                  </a:cubicBezTo>
                  <a:cubicBezTo>
                    <a:pt x="4280" y="3244"/>
                    <a:pt x="4028" y="3726"/>
                    <a:pt x="3806" y="4153"/>
                  </a:cubicBezTo>
                  <a:lnTo>
                    <a:pt x="3774" y="4215"/>
                  </a:lnTo>
                  <a:cubicBezTo>
                    <a:pt x="3460" y="4820"/>
                    <a:pt x="3115" y="5344"/>
                    <a:pt x="2713" y="5820"/>
                  </a:cubicBezTo>
                  <a:cubicBezTo>
                    <a:pt x="2303" y="6308"/>
                    <a:pt x="1845" y="6750"/>
                    <a:pt x="1354" y="7132"/>
                  </a:cubicBezTo>
                  <a:cubicBezTo>
                    <a:pt x="974" y="7428"/>
                    <a:pt x="516" y="7760"/>
                    <a:pt x="15" y="7977"/>
                  </a:cubicBezTo>
                  <a:cubicBezTo>
                    <a:pt x="5" y="7982"/>
                    <a:pt x="0" y="7992"/>
                    <a:pt x="2" y="8002"/>
                  </a:cubicBezTo>
                  <a:cubicBezTo>
                    <a:pt x="3" y="8013"/>
                    <a:pt x="12" y="8020"/>
                    <a:pt x="22" y="8022"/>
                  </a:cubicBezTo>
                  <a:cubicBezTo>
                    <a:pt x="541" y="8085"/>
                    <a:pt x="1060" y="8231"/>
                    <a:pt x="1562" y="8371"/>
                  </a:cubicBezTo>
                  <a:lnTo>
                    <a:pt x="1569" y="8374"/>
                  </a:lnTo>
                  <a:cubicBezTo>
                    <a:pt x="2265" y="8568"/>
                    <a:pt x="2879" y="8797"/>
                    <a:pt x="3447" y="9072"/>
                  </a:cubicBezTo>
                  <a:cubicBezTo>
                    <a:pt x="4077" y="9375"/>
                    <a:pt x="4642" y="9735"/>
                    <a:pt x="5129" y="10139"/>
                  </a:cubicBezTo>
                  <a:cubicBezTo>
                    <a:pt x="5528" y="10470"/>
                    <a:pt x="5976" y="10878"/>
                    <a:pt x="6265" y="11387"/>
                  </a:cubicBezTo>
                  <a:cubicBezTo>
                    <a:pt x="6269" y="11394"/>
                    <a:pt x="6276" y="11399"/>
                    <a:pt x="6284" y="11399"/>
                  </a:cubicBezTo>
                  <a:cubicBezTo>
                    <a:pt x="6285" y="11399"/>
                    <a:pt x="6286" y="11399"/>
                    <a:pt x="6287" y="11399"/>
                  </a:cubicBezTo>
                  <a:lnTo>
                    <a:pt x="6288" y="11399"/>
                  </a:lnTo>
                  <a:cubicBezTo>
                    <a:pt x="6297" y="11397"/>
                    <a:pt x="6304" y="11392"/>
                    <a:pt x="6307" y="11385"/>
                  </a:cubicBezTo>
                  <a:cubicBezTo>
                    <a:pt x="6427" y="11094"/>
                    <a:pt x="6705" y="10771"/>
                    <a:pt x="7132" y="10428"/>
                  </a:cubicBezTo>
                  <a:cubicBezTo>
                    <a:pt x="7603" y="10051"/>
                    <a:pt x="8153" y="9754"/>
                    <a:pt x="8677" y="9591"/>
                  </a:cubicBezTo>
                  <a:cubicBezTo>
                    <a:pt x="8849" y="9538"/>
                    <a:pt x="9025" y="9511"/>
                    <a:pt x="9203" y="9511"/>
                  </a:cubicBezTo>
                  <a:cubicBezTo>
                    <a:pt x="9528" y="9511"/>
                    <a:pt x="9863" y="9600"/>
                    <a:pt x="10204" y="9776"/>
                  </a:cubicBezTo>
                  <a:cubicBezTo>
                    <a:pt x="10512" y="9936"/>
                    <a:pt x="10917" y="10207"/>
                    <a:pt x="11108" y="10600"/>
                  </a:cubicBezTo>
                  <a:cubicBezTo>
                    <a:pt x="11112" y="10609"/>
                    <a:pt x="11120" y="10614"/>
                    <a:pt x="11130" y="10614"/>
                  </a:cubicBezTo>
                  <a:cubicBezTo>
                    <a:pt x="11139" y="10614"/>
                    <a:pt x="11148" y="10608"/>
                    <a:pt x="11150" y="10599"/>
                  </a:cubicBezTo>
                  <a:cubicBezTo>
                    <a:pt x="11303" y="10253"/>
                    <a:pt x="11541" y="9906"/>
                    <a:pt x="11859" y="9564"/>
                  </a:cubicBezTo>
                  <a:cubicBezTo>
                    <a:pt x="12172" y="9230"/>
                    <a:pt x="12546" y="8963"/>
                    <a:pt x="12943" y="8789"/>
                  </a:cubicBezTo>
                  <a:cubicBezTo>
                    <a:pt x="12951" y="8785"/>
                    <a:pt x="12956" y="8778"/>
                    <a:pt x="12956" y="8769"/>
                  </a:cubicBezTo>
                  <a:cubicBezTo>
                    <a:pt x="12957" y="8761"/>
                    <a:pt x="12953" y="8752"/>
                    <a:pt x="12945" y="8748"/>
                  </a:cubicBezTo>
                  <a:cubicBezTo>
                    <a:pt x="12850" y="8690"/>
                    <a:pt x="12755" y="8625"/>
                    <a:pt x="12665" y="8558"/>
                  </a:cubicBezTo>
                  <a:lnTo>
                    <a:pt x="12665" y="8560"/>
                  </a:lnTo>
                  <a:cubicBezTo>
                    <a:pt x="12660" y="8557"/>
                    <a:pt x="12655" y="8555"/>
                    <a:pt x="12650" y="8555"/>
                  </a:cubicBezTo>
                  <a:cubicBezTo>
                    <a:pt x="12647" y="8555"/>
                    <a:pt x="12644" y="8556"/>
                    <a:pt x="12640" y="8557"/>
                  </a:cubicBezTo>
                  <a:cubicBezTo>
                    <a:pt x="12633" y="8561"/>
                    <a:pt x="12628" y="8568"/>
                    <a:pt x="12626" y="8577"/>
                  </a:cubicBezTo>
                  <a:cubicBezTo>
                    <a:pt x="12626" y="8585"/>
                    <a:pt x="12623" y="8588"/>
                    <a:pt x="12617" y="8591"/>
                  </a:cubicBezTo>
                  <a:cubicBezTo>
                    <a:pt x="12427" y="8647"/>
                    <a:pt x="12267" y="8746"/>
                    <a:pt x="12113" y="8904"/>
                  </a:cubicBezTo>
                  <a:cubicBezTo>
                    <a:pt x="12113" y="8905"/>
                    <a:pt x="12112" y="8906"/>
                    <a:pt x="12110" y="8906"/>
                  </a:cubicBezTo>
                  <a:cubicBezTo>
                    <a:pt x="12108" y="8906"/>
                    <a:pt x="12106" y="8905"/>
                    <a:pt x="12103" y="8903"/>
                  </a:cubicBezTo>
                  <a:cubicBezTo>
                    <a:pt x="12101" y="8901"/>
                    <a:pt x="12093" y="8893"/>
                    <a:pt x="12098" y="8887"/>
                  </a:cubicBezTo>
                  <a:cubicBezTo>
                    <a:pt x="12214" y="8720"/>
                    <a:pt x="12401" y="8604"/>
                    <a:pt x="12610" y="8568"/>
                  </a:cubicBezTo>
                  <a:cubicBezTo>
                    <a:pt x="12619" y="8567"/>
                    <a:pt x="12626" y="8560"/>
                    <a:pt x="12629" y="8551"/>
                  </a:cubicBezTo>
                  <a:cubicBezTo>
                    <a:pt x="12631" y="8542"/>
                    <a:pt x="12628" y="8532"/>
                    <a:pt x="12620" y="8528"/>
                  </a:cubicBezTo>
                  <a:cubicBezTo>
                    <a:pt x="12051" y="8091"/>
                    <a:pt x="11636" y="7511"/>
                    <a:pt x="11422" y="6850"/>
                  </a:cubicBezTo>
                  <a:cubicBezTo>
                    <a:pt x="11295" y="6460"/>
                    <a:pt x="11223" y="6052"/>
                    <a:pt x="11206" y="5639"/>
                  </a:cubicBezTo>
                  <a:cubicBezTo>
                    <a:pt x="11206" y="5629"/>
                    <a:pt x="11198" y="5620"/>
                    <a:pt x="11188" y="5618"/>
                  </a:cubicBezTo>
                  <a:cubicBezTo>
                    <a:pt x="11186" y="5617"/>
                    <a:pt x="11184" y="5617"/>
                    <a:pt x="11182" y="5617"/>
                  </a:cubicBezTo>
                  <a:cubicBezTo>
                    <a:pt x="11174" y="5617"/>
                    <a:pt x="11167" y="5621"/>
                    <a:pt x="11162" y="5628"/>
                  </a:cubicBezTo>
                  <a:lnTo>
                    <a:pt x="11130" y="5684"/>
                  </a:lnTo>
                  <a:cubicBezTo>
                    <a:pt x="10906" y="6057"/>
                    <a:pt x="10774" y="6377"/>
                    <a:pt x="10715" y="6690"/>
                  </a:cubicBezTo>
                  <a:cubicBezTo>
                    <a:pt x="10713" y="6703"/>
                    <a:pt x="10699" y="6712"/>
                    <a:pt x="10688" y="6712"/>
                  </a:cubicBezTo>
                  <a:cubicBezTo>
                    <a:pt x="10687" y="6712"/>
                    <a:pt x="10686" y="6711"/>
                    <a:pt x="10685" y="6711"/>
                  </a:cubicBezTo>
                  <a:cubicBezTo>
                    <a:pt x="10675" y="6711"/>
                    <a:pt x="10670" y="6706"/>
                    <a:pt x="10670" y="6695"/>
                  </a:cubicBezTo>
                  <a:cubicBezTo>
                    <a:pt x="10642" y="6359"/>
                    <a:pt x="10736" y="6027"/>
                    <a:pt x="10976" y="5618"/>
                  </a:cubicBezTo>
                  <a:cubicBezTo>
                    <a:pt x="11045" y="5503"/>
                    <a:pt x="11119" y="5381"/>
                    <a:pt x="11202" y="5268"/>
                  </a:cubicBezTo>
                  <a:cubicBezTo>
                    <a:pt x="11206" y="5265"/>
                    <a:pt x="11207" y="5261"/>
                    <a:pt x="11207" y="5256"/>
                  </a:cubicBezTo>
                  <a:cubicBezTo>
                    <a:pt x="11208" y="5219"/>
                    <a:pt x="11211" y="5183"/>
                    <a:pt x="11213" y="5147"/>
                  </a:cubicBezTo>
                  <a:cubicBezTo>
                    <a:pt x="11213" y="5139"/>
                    <a:pt x="11211" y="5132"/>
                    <a:pt x="11205" y="5127"/>
                  </a:cubicBezTo>
                  <a:cubicBezTo>
                    <a:pt x="11201" y="5123"/>
                    <a:pt x="11196" y="5122"/>
                    <a:pt x="11190" y="5122"/>
                  </a:cubicBezTo>
                  <a:cubicBezTo>
                    <a:pt x="11188" y="5122"/>
                    <a:pt x="11187" y="5122"/>
                    <a:pt x="11185" y="5122"/>
                  </a:cubicBezTo>
                  <a:cubicBezTo>
                    <a:pt x="10999" y="5167"/>
                    <a:pt x="10813" y="5211"/>
                    <a:pt x="10627" y="5256"/>
                  </a:cubicBezTo>
                  <a:cubicBezTo>
                    <a:pt x="10386" y="5314"/>
                    <a:pt x="10145" y="5373"/>
                    <a:pt x="9902" y="5431"/>
                  </a:cubicBezTo>
                  <a:cubicBezTo>
                    <a:pt x="9246" y="5616"/>
                    <a:pt x="8642" y="5789"/>
                    <a:pt x="8056" y="5960"/>
                  </a:cubicBezTo>
                  <a:cubicBezTo>
                    <a:pt x="7720" y="6058"/>
                    <a:pt x="7384" y="6157"/>
                    <a:pt x="7048" y="6258"/>
                  </a:cubicBezTo>
                  <a:cubicBezTo>
                    <a:pt x="7046" y="6259"/>
                    <a:pt x="7042" y="6260"/>
                    <a:pt x="7039" y="6263"/>
                  </a:cubicBezTo>
                  <a:cubicBezTo>
                    <a:pt x="6985" y="6315"/>
                    <a:pt x="6930" y="6364"/>
                    <a:pt x="6876" y="6413"/>
                  </a:cubicBezTo>
                  <a:cubicBezTo>
                    <a:pt x="6713" y="6559"/>
                    <a:pt x="6546" y="6710"/>
                    <a:pt x="6415" y="6908"/>
                  </a:cubicBezTo>
                  <a:cubicBezTo>
                    <a:pt x="6204" y="7225"/>
                    <a:pt x="6085" y="7580"/>
                    <a:pt x="5991" y="7890"/>
                  </a:cubicBezTo>
                  <a:cubicBezTo>
                    <a:pt x="5987" y="7904"/>
                    <a:pt x="5978" y="7907"/>
                    <a:pt x="5971" y="7907"/>
                  </a:cubicBezTo>
                  <a:cubicBezTo>
                    <a:pt x="5969" y="7907"/>
                    <a:pt x="5967" y="7907"/>
                    <a:pt x="5966" y="7906"/>
                  </a:cubicBezTo>
                  <a:cubicBezTo>
                    <a:pt x="5952" y="7904"/>
                    <a:pt x="5938" y="7892"/>
                    <a:pt x="5938" y="7875"/>
                  </a:cubicBezTo>
                  <a:cubicBezTo>
                    <a:pt x="5951" y="7531"/>
                    <a:pt x="6074" y="7179"/>
                    <a:pt x="6305" y="6832"/>
                  </a:cubicBezTo>
                  <a:cubicBezTo>
                    <a:pt x="6408" y="6677"/>
                    <a:pt x="6515" y="6543"/>
                    <a:pt x="6623" y="6430"/>
                  </a:cubicBezTo>
                  <a:cubicBezTo>
                    <a:pt x="6630" y="6423"/>
                    <a:pt x="6631" y="6411"/>
                    <a:pt x="6627" y="6401"/>
                  </a:cubicBezTo>
                  <a:cubicBezTo>
                    <a:pt x="6623" y="6395"/>
                    <a:pt x="6615" y="6391"/>
                    <a:pt x="6606" y="6391"/>
                  </a:cubicBezTo>
                  <a:cubicBezTo>
                    <a:pt x="6604" y="6391"/>
                    <a:pt x="6602" y="6391"/>
                    <a:pt x="6599" y="6392"/>
                  </a:cubicBezTo>
                  <a:lnTo>
                    <a:pt x="6483" y="6426"/>
                  </a:lnTo>
                  <a:cubicBezTo>
                    <a:pt x="5772" y="6639"/>
                    <a:pt x="5038" y="6859"/>
                    <a:pt x="4313" y="7068"/>
                  </a:cubicBezTo>
                  <a:cubicBezTo>
                    <a:pt x="4308" y="7070"/>
                    <a:pt x="4302" y="7071"/>
                    <a:pt x="4297" y="7071"/>
                  </a:cubicBezTo>
                  <a:cubicBezTo>
                    <a:pt x="4266" y="7071"/>
                    <a:pt x="4249" y="7042"/>
                    <a:pt x="4243" y="7021"/>
                  </a:cubicBezTo>
                  <a:cubicBezTo>
                    <a:pt x="4231" y="6989"/>
                    <a:pt x="4238" y="6949"/>
                    <a:pt x="4275" y="6937"/>
                  </a:cubicBezTo>
                  <a:cubicBezTo>
                    <a:pt x="5873" y="6383"/>
                    <a:pt x="7497" y="5908"/>
                    <a:pt x="8733" y="5557"/>
                  </a:cubicBezTo>
                  <a:cubicBezTo>
                    <a:pt x="8743" y="5554"/>
                    <a:pt x="8750" y="5545"/>
                    <a:pt x="8750" y="5534"/>
                  </a:cubicBezTo>
                  <a:cubicBezTo>
                    <a:pt x="8750" y="5523"/>
                    <a:pt x="8741" y="5514"/>
                    <a:pt x="8731" y="5511"/>
                  </a:cubicBezTo>
                  <a:cubicBezTo>
                    <a:pt x="8572" y="5477"/>
                    <a:pt x="8398" y="5422"/>
                    <a:pt x="8201" y="5344"/>
                  </a:cubicBezTo>
                  <a:cubicBezTo>
                    <a:pt x="7860" y="5210"/>
                    <a:pt x="7541" y="4998"/>
                    <a:pt x="7254" y="4714"/>
                  </a:cubicBezTo>
                  <a:cubicBezTo>
                    <a:pt x="7246" y="4707"/>
                    <a:pt x="7246" y="4699"/>
                    <a:pt x="7254" y="4692"/>
                  </a:cubicBezTo>
                  <a:cubicBezTo>
                    <a:pt x="7257" y="4687"/>
                    <a:pt x="7265" y="4681"/>
                    <a:pt x="7273" y="4681"/>
                  </a:cubicBezTo>
                  <a:cubicBezTo>
                    <a:pt x="7277" y="4681"/>
                    <a:pt x="7280" y="4682"/>
                    <a:pt x="7284" y="4685"/>
                  </a:cubicBezTo>
                  <a:cubicBezTo>
                    <a:pt x="7596" y="4899"/>
                    <a:pt x="7933" y="5080"/>
                    <a:pt x="8285" y="5219"/>
                  </a:cubicBezTo>
                  <a:cubicBezTo>
                    <a:pt x="8482" y="5298"/>
                    <a:pt x="8688" y="5345"/>
                    <a:pt x="8888" y="5391"/>
                  </a:cubicBezTo>
                  <a:cubicBezTo>
                    <a:pt x="8963" y="5408"/>
                    <a:pt x="9039" y="5426"/>
                    <a:pt x="9115" y="5446"/>
                  </a:cubicBezTo>
                  <a:cubicBezTo>
                    <a:pt x="9117" y="5446"/>
                    <a:pt x="9119" y="5447"/>
                    <a:pt x="9121" y="5447"/>
                  </a:cubicBezTo>
                  <a:cubicBezTo>
                    <a:pt x="9123" y="5447"/>
                    <a:pt x="9125" y="5446"/>
                    <a:pt x="9127" y="5446"/>
                  </a:cubicBezTo>
                  <a:cubicBezTo>
                    <a:pt x="9695" y="5285"/>
                    <a:pt x="10274" y="5125"/>
                    <a:pt x="10833" y="4970"/>
                  </a:cubicBezTo>
                  <a:lnTo>
                    <a:pt x="10903" y="4950"/>
                  </a:lnTo>
                  <a:cubicBezTo>
                    <a:pt x="11011" y="4920"/>
                    <a:pt x="11120" y="4889"/>
                    <a:pt x="11228" y="4861"/>
                  </a:cubicBezTo>
                  <a:cubicBezTo>
                    <a:pt x="11237" y="4858"/>
                    <a:pt x="11243" y="4851"/>
                    <a:pt x="11245" y="4841"/>
                  </a:cubicBezTo>
                  <a:cubicBezTo>
                    <a:pt x="11290" y="4517"/>
                    <a:pt x="11372" y="4202"/>
                    <a:pt x="11486" y="3904"/>
                  </a:cubicBezTo>
                  <a:cubicBezTo>
                    <a:pt x="11490" y="3892"/>
                    <a:pt x="11486" y="3881"/>
                    <a:pt x="11476" y="3875"/>
                  </a:cubicBezTo>
                  <a:cubicBezTo>
                    <a:pt x="11273" y="3754"/>
                    <a:pt x="11077" y="3613"/>
                    <a:pt x="10891" y="3458"/>
                  </a:cubicBezTo>
                  <a:cubicBezTo>
                    <a:pt x="10877" y="3447"/>
                    <a:pt x="10880" y="3432"/>
                    <a:pt x="10887" y="3424"/>
                  </a:cubicBezTo>
                  <a:cubicBezTo>
                    <a:pt x="10889" y="3420"/>
                    <a:pt x="10894" y="3415"/>
                    <a:pt x="10903" y="3415"/>
                  </a:cubicBezTo>
                  <a:cubicBezTo>
                    <a:pt x="10907" y="3415"/>
                    <a:pt x="10912" y="3416"/>
                    <a:pt x="10917" y="3420"/>
                  </a:cubicBezTo>
                  <a:cubicBezTo>
                    <a:pt x="11105" y="3539"/>
                    <a:pt x="11303" y="3647"/>
                    <a:pt x="11522" y="3751"/>
                  </a:cubicBezTo>
                  <a:cubicBezTo>
                    <a:pt x="11525" y="3753"/>
                    <a:pt x="11528" y="3754"/>
                    <a:pt x="11532" y="3754"/>
                  </a:cubicBezTo>
                  <a:cubicBezTo>
                    <a:pt x="11535" y="3754"/>
                    <a:pt x="11538" y="3753"/>
                    <a:pt x="11541" y="3752"/>
                  </a:cubicBezTo>
                  <a:cubicBezTo>
                    <a:pt x="11545" y="3750"/>
                    <a:pt x="11550" y="3746"/>
                    <a:pt x="11553" y="3740"/>
                  </a:cubicBezTo>
                  <a:cubicBezTo>
                    <a:pt x="11746" y="3295"/>
                    <a:pt x="12013" y="2897"/>
                    <a:pt x="12343" y="2557"/>
                  </a:cubicBezTo>
                  <a:cubicBezTo>
                    <a:pt x="12350" y="2550"/>
                    <a:pt x="12351" y="2539"/>
                    <a:pt x="12346" y="2530"/>
                  </a:cubicBezTo>
                  <a:cubicBezTo>
                    <a:pt x="12342" y="2522"/>
                    <a:pt x="12333" y="2517"/>
                    <a:pt x="12325" y="2517"/>
                  </a:cubicBezTo>
                  <a:cubicBezTo>
                    <a:pt x="12324" y="2517"/>
                    <a:pt x="12323" y="2517"/>
                    <a:pt x="12322" y="2518"/>
                  </a:cubicBezTo>
                  <a:cubicBezTo>
                    <a:pt x="12235" y="2534"/>
                    <a:pt x="12148" y="2542"/>
                    <a:pt x="12062" y="2542"/>
                  </a:cubicBezTo>
                  <a:cubicBezTo>
                    <a:pt x="11930" y="2542"/>
                    <a:pt x="11799" y="2523"/>
                    <a:pt x="11671" y="2484"/>
                  </a:cubicBezTo>
                  <a:cubicBezTo>
                    <a:pt x="11667" y="2483"/>
                    <a:pt x="11655" y="2479"/>
                    <a:pt x="11657" y="2463"/>
                  </a:cubicBezTo>
                  <a:cubicBezTo>
                    <a:pt x="11660" y="2451"/>
                    <a:pt x="11669" y="2438"/>
                    <a:pt x="11684" y="2438"/>
                  </a:cubicBezTo>
                  <a:cubicBezTo>
                    <a:pt x="11731" y="2440"/>
                    <a:pt x="11775" y="2440"/>
                    <a:pt x="11819" y="2440"/>
                  </a:cubicBezTo>
                  <a:cubicBezTo>
                    <a:pt x="12127" y="2440"/>
                    <a:pt x="12366" y="2405"/>
                    <a:pt x="12581" y="2330"/>
                  </a:cubicBezTo>
                  <a:cubicBezTo>
                    <a:pt x="12584" y="2330"/>
                    <a:pt x="12587" y="2328"/>
                    <a:pt x="12588" y="2327"/>
                  </a:cubicBezTo>
                  <a:cubicBezTo>
                    <a:pt x="12671" y="2255"/>
                    <a:pt x="12762" y="2184"/>
                    <a:pt x="12856" y="2116"/>
                  </a:cubicBezTo>
                  <a:cubicBezTo>
                    <a:pt x="12984" y="2024"/>
                    <a:pt x="13122" y="1939"/>
                    <a:pt x="13267" y="1862"/>
                  </a:cubicBezTo>
                  <a:cubicBezTo>
                    <a:pt x="13270" y="1861"/>
                    <a:pt x="13272" y="1858"/>
                    <a:pt x="13274" y="1856"/>
                  </a:cubicBezTo>
                  <a:cubicBezTo>
                    <a:pt x="13461" y="1640"/>
                    <a:pt x="13602" y="1372"/>
                    <a:pt x="13680" y="1080"/>
                  </a:cubicBezTo>
                  <a:cubicBezTo>
                    <a:pt x="13681" y="1076"/>
                    <a:pt x="13686" y="1076"/>
                    <a:pt x="13690" y="1076"/>
                  </a:cubicBezTo>
                  <a:cubicBezTo>
                    <a:pt x="13690" y="1076"/>
                    <a:pt x="13699" y="1078"/>
                    <a:pt x="13698" y="1083"/>
                  </a:cubicBezTo>
                  <a:cubicBezTo>
                    <a:pt x="13663" y="1304"/>
                    <a:pt x="13581" y="1518"/>
                    <a:pt x="13453" y="1722"/>
                  </a:cubicBezTo>
                  <a:cubicBezTo>
                    <a:pt x="13447" y="1730"/>
                    <a:pt x="13448" y="1742"/>
                    <a:pt x="13455" y="1749"/>
                  </a:cubicBezTo>
                  <a:cubicBezTo>
                    <a:pt x="13460" y="1754"/>
                    <a:pt x="13467" y="1757"/>
                    <a:pt x="13473" y="1757"/>
                  </a:cubicBezTo>
                  <a:cubicBezTo>
                    <a:pt x="13476" y="1757"/>
                    <a:pt x="13479" y="1756"/>
                    <a:pt x="13482" y="1755"/>
                  </a:cubicBezTo>
                  <a:cubicBezTo>
                    <a:pt x="13722" y="1646"/>
                    <a:pt x="13974" y="1563"/>
                    <a:pt x="14231" y="1506"/>
                  </a:cubicBezTo>
                  <a:cubicBezTo>
                    <a:pt x="14238" y="1504"/>
                    <a:pt x="14244" y="1500"/>
                    <a:pt x="14247" y="1494"/>
                  </a:cubicBezTo>
                  <a:cubicBezTo>
                    <a:pt x="14250" y="1487"/>
                    <a:pt x="14250" y="1480"/>
                    <a:pt x="14247" y="1473"/>
                  </a:cubicBezTo>
                  <a:cubicBezTo>
                    <a:pt x="14126" y="1211"/>
                    <a:pt x="14037" y="930"/>
                    <a:pt x="13985" y="638"/>
                  </a:cubicBezTo>
                  <a:cubicBezTo>
                    <a:pt x="13984" y="632"/>
                    <a:pt x="13980" y="627"/>
                    <a:pt x="13975" y="623"/>
                  </a:cubicBezTo>
                  <a:cubicBezTo>
                    <a:pt x="13689" y="415"/>
                    <a:pt x="13460" y="214"/>
                    <a:pt x="13277" y="8"/>
                  </a:cubicBezTo>
                  <a:cubicBezTo>
                    <a:pt x="13273" y="4"/>
                    <a:pt x="13266" y="1"/>
                    <a:pt x="13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981625" y="4154800"/>
              <a:ext cx="173050" cy="187900"/>
            </a:xfrm>
            <a:custGeom>
              <a:avLst/>
              <a:gdLst/>
              <a:ahLst/>
              <a:cxnLst/>
              <a:rect l="l" t="t" r="r" b="b"/>
              <a:pathLst>
                <a:path w="6922" h="7516" extrusionOk="0">
                  <a:moveTo>
                    <a:pt x="5349" y="1036"/>
                  </a:moveTo>
                  <a:cubicBezTo>
                    <a:pt x="5593" y="1067"/>
                    <a:pt x="5780" y="1199"/>
                    <a:pt x="5874" y="1411"/>
                  </a:cubicBezTo>
                  <a:cubicBezTo>
                    <a:pt x="5880" y="1425"/>
                    <a:pt x="5869" y="1432"/>
                    <a:pt x="5867" y="1434"/>
                  </a:cubicBezTo>
                  <a:cubicBezTo>
                    <a:pt x="5865" y="1435"/>
                    <a:pt x="5860" y="1438"/>
                    <a:pt x="5855" y="1438"/>
                  </a:cubicBezTo>
                  <a:cubicBezTo>
                    <a:pt x="5850" y="1438"/>
                    <a:pt x="5846" y="1436"/>
                    <a:pt x="5842" y="1431"/>
                  </a:cubicBezTo>
                  <a:cubicBezTo>
                    <a:pt x="5706" y="1255"/>
                    <a:pt x="5527" y="1126"/>
                    <a:pt x="5339" y="1066"/>
                  </a:cubicBezTo>
                  <a:cubicBezTo>
                    <a:pt x="5333" y="1063"/>
                    <a:pt x="5330" y="1058"/>
                    <a:pt x="5333" y="1051"/>
                  </a:cubicBezTo>
                  <a:cubicBezTo>
                    <a:pt x="5333" y="1051"/>
                    <a:pt x="5335" y="1038"/>
                    <a:pt x="5345" y="1036"/>
                  </a:cubicBezTo>
                  <a:close/>
                  <a:moveTo>
                    <a:pt x="5869" y="2548"/>
                  </a:moveTo>
                  <a:cubicBezTo>
                    <a:pt x="5871" y="2548"/>
                    <a:pt x="5872" y="2548"/>
                    <a:pt x="5873" y="2549"/>
                  </a:cubicBezTo>
                  <a:cubicBezTo>
                    <a:pt x="5941" y="2611"/>
                    <a:pt x="5973" y="2678"/>
                    <a:pt x="5970" y="2750"/>
                  </a:cubicBezTo>
                  <a:cubicBezTo>
                    <a:pt x="5970" y="2756"/>
                    <a:pt x="5967" y="2756"/>
                    <a:pt x="5966" y="2756"/>
                  </a:cubicBezTo>
                  <a:cubicBezTo>
                    <a:pt x="5965" y="2757"/>
                    <a:pt x="5963" y="2757"/>
                    <a:pt x="5962" y="2757"/>
                  </a:cubicBezTo>
                  <a:cubicBezTo>
                    <a:pt x="5956" y="2757"/>
                    <a:pt x="5949" y="2754"/>
                    <a:pt x="5946" y="2749"/>
                  </a:cubicBezTo>
                  <a:cubicBezTo>
                    <a:pt x="5925" y="2713"/>
                    <a:pt x="5909" y="2676"/>
                    <a:pt x="5892" y="2636"/>
                  </a:cubicBezTo>
                  <a:cubicBezTo>
                    <a:pt x="5882" y="2611"/>
                    <a:pt x="5871" y="2587"/>
                    <a:pt x="5859" y="2563"/>
                  </a:cubicBezTo>
                  <a:cubicBezTo>
                    <a:pt x="5857" y="2558"/>
                    <a:pt x="5861" y="2553"/>
                    <a:pt x="5863" y="2552"/>
                  </a:cubicBezTo>
                  <a:cubicBezTo>
                    <a:pt x="5864" y="2551"/>
                    <a:pt x="5867" y="2549"/>
                    <a:pt x="5869" y="2548"/>
                  </a:cubicBezTo>
                  <a:close/>
                  <a:moveTo>
                    <a:pt x="5756" y="2711"/>
                  </a:moveTo>
                  <a:cubicBezTo>
                    <a:pt x="5760" y="2711"/>
                    <a:pt x="5764" y="2711"/>
                    <a:pt x="5766" y="2714"/>
                  </a:cubicBezTo>
                  <a:cubicBezTo>
                    <a:pt x="5786" y="2745"/>
                    <a:pt x="5809" y="2781"/>
                    <a:pt x="5817" y="2817"/>
                  </a:cubicBezTo>
                  <a:cubicBezTo>
                    <a:pt x="5817" y="2818"/>
                    <a:pt x="5816" y="2822"/>
                    <a:pt x="5811" y="2825"/>
                  </a:cubicBezTo>
                  <a:cubicBezTo>
                    <a:pt x="5810" y="2826"/>
                    <a:pt x="5806" y="2826"/>
                    <a:pt x="5805" y="2826"/>
                  </a:cubicBezTo>
                  <a:lnTo>
                    <a:pt x="5805" y="2825"/>
                  </a:lnTo>
                  <a:cubicBezTo>
                    <a:pt x="5776" y="2797"/>
                    <a:pt x="5755" y="2758"/>
                    <a:pt x="5743" y="2730"/>
                  </a:cubicBezTo>
                  <a:cubicBezTo>
                    <a:pt x="5738" y="2720"/>
                    <a:pt x="5749" y="2714"/>
                    <a:pt x="5750" y="2713"/>
                  </a:cubicBezTo>
                  <a:cubicBezTo>
                    <a:pt x="5753" y="2712"/>
                    <a:pt x="5755" y="2711"/>
                    <a:pt x="5756" y="2711"/>
                  </a:cubicBezTo>
                  <a:close/>
                  <a:moveTo>
                    <a:pt x="3087" y="2508"/>
                  </a:moveTo>
                  <a:cubicBezTo>
                    <a:pt x="3090" y="2508"/>
                    <a:pt x="3094" y="2510"/>
                    <a:pt x="3097" y="2512"/>
                  </a:cubicBezTo>
                  <a:cubicBezTo>
                    <a:pt x="3102" y="2515"/>
                    <a:pt x="3111" y="2526"/>
                    <a:pt x="3104" y="2538"/>
                  </a:cubicBezTo>
                  <a:cubicBezTo>
                    <a:pt x="2903" y="2877"/>
                    <a:pt x="2765" y="3230"/>
                    <a:pt x="2671" y="3651"/>
                  </a:cubicBezTo>
                  <a:lnTo>
                    <a:pt x="2672" y="3651"/>
                  </a:lnTo>
                  <a:cubicBezTo>
                    <a:pt x="2668" y="3667"/>
                    <a:pt x="2656" y="3668"/>
                    <a:pt x="2651" y="3668"/>
                  </a:cubicBezTo>
                  <a:cubicBezTo>
                    <a:pt x="2651" y="3668"/>
                    <a:pt x="2650" y="3668"/>
                    <a:pt x="2650" y="3668"/>
                  </a:cubicBezTo>
                  <a:cubicBezTo>
                    <a:pt x="2645" y="3666"/>
                    <a:pt x="2635" y="3663"/>
                    <a:pt x="2636" y="3648"/>
                  </a:cubicBezTo>
                  <a:cubicBezTo>
                    <a:pt x="2668" y="3252"/>
                    <a:pt x="2826" y="2849"/>
                    <a:pt x="3078" y="2516"/>
                  </a:cubicBezTo>
                  <a:cubicBezTo>
                    <a:pt x="3079" y="2515"/>
                    <a:pt x="3083" y="2510"/>
                    <a:pt x="3087" y="2508"/>
                  </a:cubicBezTo>
                  <a:close/>
                  <a:moveTo>
                    <a:pt x="2010" y="3417"/>
                  </a:moveTo>
                  <a:cubicBezTo>
                    <a:pt x="2013" y="3417"/>
                    <a:pt x="2025" y="3420"/>
                    <a:pt x="2024" y="3433"/>
                  </a:cubicBezTo>
                  <a:cubicBezTo>
                    <a:pt x="2020" y="3482"/>
                    <a:pt x="2020" y="3529"/>
                    <a:pt x="2020" y="3576"/>
                  </a:cubicBezTo>
                  <a:cubicBezTo>
                    <a:pt x="2020" y="3624"/>
                    <a:pt x="2019" y="3674"/>
                    <a:pt x="2016" y="3721"/>
                  </a:cubicBezTo>
                  <a:cubicBezTo>
                    <a:pt x="2015" y="3723"/>
                    <a:pt x="2015" y="3728"/>
                    <a:pt x="2008" y="3730"/>
                  </a:cubicBezTo>
                  <a:cubicBezTo>
                    <a:pt x="2003" y="3730"/>
                    <a:pt x="1995" y="3728"/>
                    <a:pt x="1993" y="3720"/>
                  </a:cubicBezTo>
                  <a:cubicBezTo>
                    <a:pt x="1977" y="3625"/>
                    <a:pt x="1985" y="3529"/>
                    <a:pt x="1997" y="3428"/>
                  </a:cubicBezTo>
                  <a:cubicBezTo>
                    <a:pt x="1997" y="3426"/>
                    <a:pt x="1998" y="3418"/>
                    <a:pt x="2005" y="3417"/>
                  </a:cubicBezTo>
                  <a:close/>
                  <a:moveTo>
                    <a:pt x="1374" y="3498"/>
                  </a:moveTo>
                  <a:cubicBezTo>
                    <a:pt x="1378" y="3499"/>
                    <a:pt x="1384" y="3503"/>
                    <a:pt x="1383" y="3510"/>
                  </a:cubicBezTo>
                  <a:lnTo>
                    <a:pt x="1383" y="3515"/>
                  </a:lnTo>
                  <a:cubicBezTo>
                    <a:pt x="1376" y="3588"/>
                    <a:pt x="1369" y="3664"/>
                    <a:pt x="1390" y="3738"/>
                  </a:cubicBezTo>
                  <a:cubicBezTo>
                    <a:pt x="1392" y="3744"/>
                    <a:pt x="1387" y="3753"/>
                    <a:pt x="1382" y="3756"/>
                  </a:cubicBezTo>
                  <a:cubicBezTo>
                    <a:pt x="1381" y="3756"/>
                    <a:pt x="1380" y="3756"/>
                    <a:pt x="1380" y="3756"/>
                  </a:cubicBezTo>
                  <a:cubicBezTo>
                    <a:pt x="1379" y="3756"/>
                    <a:pt x="1378" y="3755"/>
                    <a:pt x="1376" y="3752"/>
                  </a:cubicBezTo>
                  <a:cubicBezTo>
                    <a:pt x="1331" y="3686"/>
                    <a:pt x="1304" y="3585"/>
                    <a:pt x="1364" y="3501"/>
                  </a:cubicBezTo>
                  <a:cubicBezTo>
                    <a:pt x="1366" y="3500"/>
                    <a:pt x="1367" y="3498"/>
                    <a:pt x="1369" y="3498"/>
                  </a:cubicBezTo>
                  <a:close/>
                  <a:moveTo>
                    <a:pt x="1209" y="3272"/>
                  </a:moveTo>
                  <a:cubicBezTo>
                    <a:pt x="1212" y="3272"/>
                    <a:pt x="1216" y="3273"/>
                    <a:pt x="1221" y="3276"/>
                  </a:cubicBezTo>
                  <a:cubicBezTo>
                    <a:pt x="1222" y="3318"/>
                    <a:pt x="1217" y="3361"/>
                    <a:pt x="1212" y="3406"/>
                  </a:cubicBezTo>
                  <a:cubicBezTo>
                    <a:pt x="1207" y="3442"/>
                    <a:pt x="1203" y="3479"/>
                    <a:pt x="1202" y="3518"/>
                  </a:cubicBezTo>
                  <a:cubicBezTo>
                    <a:pt x="1202" y="3596"/>
                    <a:pt x="1208" y="3682"/>
                    <a:pt x="1223" y="3790"/>
                  </a:cubicBezTo>
                  <a:cubicBezTo>
                    <a:pt x="1224" y="3795"/>
                    <a:pt x="1224" y="3801"/>
                    <a:pt x="1216" y="3804"/>
                  </a:cubicBezTo>
                  <a:cubicBezTo>
                    <a:pt x="1215" y="3804"/>
                    <a:pt x="1213" y="3805"/>
                    <a:pt x="1211" y="3805"/>
                  </a:cubicBezTo>
                  <a:cubicBezTo>
                    <a:pt x="1207" y="3805"/>
                    <a:pt x="1201" y="3803"/>
                    <a:pt x="1198" y="3796"/>
                  </a:cubicBezTo>
                  <a:cubicBezTo>
                    <a:pt x="1116" y="3643"/>
                    <a:pt x="1098" y="3407"/>
                    <a:pt x="1206" y="3275"/>
                  </a:cubicBezTo>
                  <a:cubicBezTo>
                    <a:pt x="1206" y="3273"/>
                    <a:pt x="1208" y="3273"/>
                    <a:pt x="1209" y="3272"/>
                  </a:cubicBezTo>
                  <a:close/>
                  <a:moveTo>
                    <a:pt x="3721" y="3470"/>
                  </a:moveTo>
                  <a:cubicBezTo>
                    <a:pt x="3727" y="3470"/>
                    <a:pt x="3732" y="3475"/>
                    <a:pt x="3732" y="3475"/>
                  </a:cubicBezTo>
                  <a:cubicBezTo>
                    <a:pt x="3737" y="3480"/>
                    <a:pt x="3737" y="3485"/>
                    <a:pt x="3735" y="3489"/>
                  </a:cubicBezTo>
                  <a:cubicBezTo>
                    <a:pt x="3647" y="3583"/>
                    <a:pt x="3566" y="3684"/>
                    <a:pt x="3488" y="3782"/>
                  </a:cubicBezTo>
                  <a:cubicBezTo>
                    <a:pt x="3438" y="3845"/>
                    <a:pt x="3385" y="3911"/>
                    <a:pt x="3333" y="3973"/>
                  </a:cubicBezTo>
                  <a:cubicBezTo>
                    <a:pt x="3330" y="3976"/>
                    <a:pt x="3326" y="3977"/>
                    <a:pt x="3322" y="3977"/>
                  </a:cubicBezTo>
                  <a:cubicBezTo>
                    <a:pt x="3318" y="3977"/>
                    <a:pt x="3313" y="3976"/>
                    <a:pt x="3311" y="3974"/>
                  </a:cubicBezTo>
                  <a:cubicBezTo>
                    <a:pt x="3304" y="3970"/>
                    <a:pt x="3304" y="3968"/>
                    <a:pt x="3307" y="3963"/>
                  </a:cubicBezTo>
                  <a:cubicBezTo>
                    <a:pt x="3392" y="3796"/>
                    <a:pt x="3523" y="3642"/>
                    <a:pt x="3716" y="3473"/>
                  </a:cubicBezTo>
                  <a:cubicBezTo>
                    <a:pt x="3717" y="3472"/>
                    <a:pt x="3718" y="3470"/>
                    <a:pt x="3720" y="3470"/>
                  </a:cubicBezTo>
                  <a:cubicBezTo>
                    <a:pt x="3720" y="3470"/>
                    <a:pt x="3721" y="3470"/>
                    <a:pt x="3721" y="3470"/>
                  </a:cubicBezTo>
                  <a:close/>
                  <a:moveTo>
                    <a:pt x="1064" y="2681"/>
                  </a:moveTo>
                  <a:cubicBezTo>
                    <a:pt x="1064" y="2681"/>
                    <a:pt x="1066" y="2681"/>
                    <a:pt x="1068" y="2682"/>
                  </a:cubicBezTo>
                  <a:cubicBezTo>
                    <a:pt x="1071" y="2683"/>
                    <a:pt x="1076" y="2686"/>
                    <a:pt x="1074" y="2689"/>
                  </a:cubicBezTo>
                  <a:cubicBezTo>
                    <a:pt x="1061" y="2773"/>
                    <a:pt x="1043" y="2858"/>
                    <a:pt x="1026" y="2940"/>
                  </a:cubicBezTo>
                  <a:cubicBezTo>
                    <a:pt x="997" y="3077"/>
                    <a:pt x="968" y="3221"/>
                    <a:pt x="955" y="3366"/>
                  </a:cubicBezTo>
                  <a:cubicBezTo>
                    <a:pt x="934" y="3628"/>
                    <a:pt x="963" y="3892"/>
                    <a:pt x="986" y="4124"/>
                  </a:cubicBezTo>
                  <a:cubicBezTo>
                    <a:pt x="987" y="4135"/>
                    <a:pt x="978" y="4141"/>
                    <a:pt x="970" y="4144"/>
                  </a:cubicBezTo>
                  <a:cubicBezTo>
                    <a:pt x="969" y="4144"/>
                    <a:pt x="967" y="4144"/>
                    <a:pt x="966" y="4144"/>
                  </a:cubicBezTo>
                  <a:cubicBezTo>
                    <a:pt x="959" y="4144"/>
                    <a:pt x="955" y="4138"/>
                    <a:pt x="955" y="4135"/>
                  </a:cubicBezTo>
                  <a:cubicBezTo>
                    <a:pt x="783" y="3649"/>
                    <a:pt x="826" y="3065"/>
                    <a:pt x="1062" y="2682"/>
                  </a:cubicBezTo>
                  <a:cubicBezTo>
                    <a:pt x="1062" y="2682"/>
                    <a:pt x="1062" y="2681"/>
                    <a:pt x="1064" y="2681"/>
                  </a:cubicBezTo>
                  <a:close/>
                  <a:moveTo>
                    <a:pt x="1588" y="1318"/>
                  </a:moveTo>
                  <a:cubicBezTo>
                    <a:pt x="1593" y="1318"/>
                    <a:pt x="1596" y="1321"/>
                    <a:pt x="1597" y="1322"/>
                  </a:cubicBezTo>
                  <a:cubicBezTo>
                    <a:pt x="1601" y="1326"/>
                    <a:pt x="1604" y="1331"/>
                    <a:pt x="1599" y="1338"/>
                  </a:cubicBezTo>
                  <a:cubicBezTo>
                    <a:pt x="1237" y="1820"/>
                    <a:pt x="895" y="2278"/>
                    <a:pt x="728" y="2887"/>
                  </a:cubicBezTo>
                  <a:cubicBezTo>
                    <a:pt x="572" y="3459"/>
                    <a:pt x="571" y="4105"/>
                    <a:pt x="726" y="4809"/>
                  </a:cubicBezTo>
                  <a:cubicBezTo>
                    <a:pt x="730" y="4825"/>
                    <a:pt x="712" y="4832"/>
                    <a:pt x="709" y="4833"/>
                  </a:cubicBezTo>
                  <a:cubicBezTo>
                    <a:pt x="707" y="4833"/>
                    <a:pt x="704" y="4834"/>
                    <a:pt x="700" y="4834"/>
                  </a:cubicBezTo>
                  <a:cubicBezTo>
                    <a:pt x="693" y="4834"/>
                    <a:pt x="685" y="4832"/>
                    <a:pt x="681" y="4822"/>
                  </a:cubicBezTo>
                  <a:cubicBezTo>
                    <a:pt x="463" y="4219"/>
                    <a:pt x="443" y="3551"/>
                    <a:pt x="624" y="2889"/>
                  </a:cubicBezTo>
                  <a:cubicBezTo>
                    <a:pt x="808" y="2223"/>
                    <a:pt x="1165" y="1637"/>
                    <a:pt x="1580" y="1321"/>
                  </a:cubicBezTo>
                  <a:cubicBezTo>
                    <a:pt x="1583" y="1320"/>
                    <a:pt x="1585" y="1318"/>
                    <a:pt x="1586" y="1318"/>
                  </a:cubicBezTo>
                  <a:cubicBezTo>
                    <a:pt x="1587" y="1318"/>
                    <a:pt x="1588" y="1318"/>
                    <a:pt x="1588" y="1318"/>
                  </a:cubicBezTo>
                  <a:close/>
                  <a:moveTo>
                    <a:pt x="1482" y="4682"/>
                  </a:moveTo>
                  <a:cubicBezTo>
                    <a:pt x="1483" y="4682"/>
                    <a:pt x="1486" y="4682"/>
                    <a:pt x="1488" y="4684"/>
                  </a:cubicBezTo>
                  <a:cubicBezTo>
                    <a:pt x="1529" y="4710"/>
                    <a:pt x="1566" y="4756"/>
                    <a:pt x="1597" y="4822"/>
                  </a:cubicBezTo>
                  <a:cubicBezTo>
                    <a:pt x="1599" y="4825"/>
                    <a:pt x="1602" y="4832"/>
                    <a:pt x="1592" y="4837"/>
                  </a:cubicBezTo>
                  <a:cubicBezTo>
                    <a:pt x="1592" y="4837"/>
                    <a:pt x="1588" y="4838"/>
                    <a:pt x="1584" y="4838"/>
                  </a:cubicBezTo>
                  <a:cubicBezTo>
                    <a:pt x="1580" y="4838"/>
                    <a:pt x="1576" y="4837"/>
                    <a:pt x="1573" y="4830"/>
                  </a:cubicBezTo>
                  <a:cubicBezTo>
                    <a:pt x="1553" y="4792"/>
                    <a:pt x="1527" y="4760"/>
                    <a:pt x="1502" y="4729"/>
                  </a:cubicBezTo>
                  <a:cubicBezTo>
                    <a:pt x="1493" y="4718"/>
                    <a:pt x="1485" y="4706"/>
                    <a:pt x="1476" y="4695"/>
                  </a:cubicBezTo>
                  <a:cubicBezTo>
                    <a:pt x="1473" y="4692"/>
                    <a:pt x="1473" y="4688"/>
                    <a:pt x="1476" y="4685"/>
                  </a:cubicBezTo>
                  <a:cubicBezTo>
                    <a:pt x="1476" y="4685"/>
                    <a:pt x="1478" y="4683"/>
                    <a:pt x="1482" y="4682"/>
                  </a:cubicBezTo>
                  <a:close/>
                  <a:moveTo>
                    <a:pt x="2524" y="4649"/>
                  </a:moveTo>
                  <a:cubicBezTo>
                    <a:pt x="2531" y="4649"/>
                    <a:pt x="2538" y="4651"/>
                    <a:pt x="2547" y="4654"/>
                  </a:cubicBezTo>
                  <a:cubicBezTo>
                    <a:pt x="2634" y="4688"/>
                    <a:pt x="2621" y="4833"/>
                    <a:pt x="2605" y="4939"/>
                  </a:cubicBezTo>
                  <a:cubicBezTo>
                    <a:pt x="2598" y="4992"/>
                    <a:pt x="2563" y="5161"/>
                    <a:pt x="2447" y="5185"/>
                  </a:cubicBezTo>
                  <a:cubicBezTo>
                    <a:pt x="2445" y="5185"/>
                    <a:pt x="2444" y="5185"/>
                    <a:pt x="2443" y="5185"/>
                  </a:cubicBezTo>
                  <a:cubicBezTo>
                    <a:pt x="2430" y="5185"/>
                    <a:pt x="2419" y="5175"/>
                    <a:pt x="2413" y="5165"/>
                  </a:cubicBezTo>
                  <a:cubicBezTo>
                    <a:pt x="2382" y="5103"/>
                    <a:pt x="2406" y="5015"/>
                    <a:pt x="2427" y="4937"/>
                  </a:cubicBezTo>
                  <a:cubicBezTo>
                    <a:pt x="2435" y="4904"/>
                    <a:pt x="2443" y="4874"/>
                    <a:pt x="2448" y="4845"/>
                  </a:cubicBezTo>
                  <a:cubicBezTo>
                    <a:pt x="2449" y="4837"/>
                    <a:pt x="2450" y="4825"/>
                    <a:pt x="2452" y="4814"/>
                  </a:cubicBezTo>
                  <a:cubicBezTo>
                    <a:pt x="2458" y="4766"/>
                    <a:pt x="2468" y="4675"/>
                    <a:pt x="2505" y="4654"/>
                  </a:cubicBezTo>
                  <a:cubicBezTo>
                    <a:pt x="2509" y="4652"/>
                    <a:pt x="2512" y="4649"/>
                    <a:pt x="2517" y="4649"/>
                  </a:cubicBezTo>
                  <a:cubicBezTo>
                    <a:pt x="2519" y="4649"/>
                    <a:pt x="2521" y="4649"/>
                    <a:pt x="2524" y="4649"/>
                  </a:cubicBezTo>
                  <a:close/>
                  <a:moveTo>
                    <a:pt x="1948" y="4690"/>
                  </a:moveTo>
                  <a:cubicBezTo>
                    <a:pt x="1952" y="4690"/>
                    <a:pt x="1956" y="4691"/>
                    <a:pt x="1962" y="4693"/>
                  </a:cubicBezTo>
                  <a:cubicBezTo>
                    <a:pt x="2081" y="4734"/>
                    <a:pt x="2152" y="4837"/>
                    <a:pt x="2210" y="4941"/>
                  </a:cubicBezTo>
                  <a:cubicBezTo>
                    <a:pt x="2256" y="5021"/>
                    <a:pt x="2325" y="5143"/>
                    <a:pt x="2267" y="5233"/>
                  </a:cubicBezTo>
                  <a:cubicBezTo>
                    <a:pt x="2264" y="5238"/>
                    <a:pt x="2257" y="5241"/>
                    <a:pt x="2250" y="5241"/>
                  </a:cubicBezTo>
                  <a:cubicBezTo>
                    <a:pt x="2246" y="5241"/>
                    <a:pt x="2243" y="5240"/>
                    <a:pt x="2241" y="5239"/>
                  </a:cubicBezTo>
                  <a:cubicBezTo>
                    <a:pt x="2179" y="5217"/>
                    <a:pt x="2145" y="5150"/>
                    <a:pt x="2112" y="5086"/>
                  </a:cubicBezTo>
                  <a:cubicBezTo>
                    <a:pt x="2101" y="5065"/>
                    <a:pt x="2091" y="5044"/>
                    <a:pt x="2080" y="5025"/>
                  </a:cubicBezTo>
                  <a:cubicBezTo>
                    <a:pt x="2062" y="4995"/>
                    <a:pt x="2042" y="4967"/>
                    <a:pt x="2024" y="4939"/>
                  </a:cubicBezTo>
                  <a:cubicBezTo>
                    <a:pt x="1980" y="4874"/>
                    <a:pt x="1940" y="4813"/>
                    <a:pt x="1916" y="4740"/>
                  </a:cubicBezTo>
                  <a:cubicBezTo>
                    <a:pt x="1912" y="4725"/>
                    <a:pt x="1915" y="4709"/>
                    <a:pt x="1926" y="4699"/>
                  </a:cubicBezTo>
                  <a:cubicBezTo>
                    <a:pt x="1931" y="4694"/>
                    <a:pt x="1936" y="4692"/>
                    <a:pt x="1943" y="4690"/>
                  </a:cubicBezTo>
                  <a:cubicBezTo>
                    <a:pt x="1945" y="4690"/>
                    <a:pt x="1946" y="4690"/>
                    <a:pt x="1948" y="4690"/>
                  </a:cubicBezTo>
                  <a:close/>
                  <a:moveTo>
                    <a:pt x="4321" y="5083"/>
                  </a:moveTo>
                  <a:cubicBezTo>
                    <a:pt x="4329" y="5083"/>
                    <a:pt x="4332" y="5090"/>
                    <a:pt x="4333" y="5092"/>
                  </a:cubicBezTo>
                  <a:cubicBezTo>
                    <a:pt x="4337" y="5103"/>
                    <a:pt x="4330" y="5106"/>
                    <a:pt x="4327" y="5107"/>
                  </a:cubicBezTo>
                  <a:cubicBezTo>
                    <a:pt x="4061" y="5226"/>
                    <a:pt x="3819" y="5287"/>
                    <a:pt x="3565" y="5300"/>
                  </a:cubicBezTo>
                  <a:cubicBezTo>
                    <a:pt x="3556" y="5300"/>
                    <a:pt x="3555" y="5295"/>
                    <a:pt x="3555" y="5293"/>
                  </a:cubicBezTo>
                  <a:cubicBezTo>
                    <a:pt x="3554" y="5287"/>
                    <a:pt x="3557" y="5284"/>
                    <a:pt x="3561" y="5284"/>
                  </a:cubicBezTo>
                  <a:cubicBezTo>
                    <a:pt x="3864" y="5223"/>
                    <a:pt x="4103" y="5160"/>
                    <a:pt x="4315" y="5083"/>
                  </a:cubicBezTo>
                  <a:lnTo>
                    <a:pt x="4318" y="5083"/>
                  </a:lnTo>
                  <a:cubicBezTo>
                    <a:pt x="4319" y="5083"/>
                    <a:pt x="4320" y="5083"/>
                    <a:pt x="4321" y="5083"/>
                  </a:cubicBezTo>
                  <a:close/>
                  <a:moveTo>
                    <a:pt x="1772" y="5120"/>
                  </a:moveTo>
                  <a:cubicBezTo>
                    <a:pt x="1780" y="5120"/>
                    <a:pt x="1789" y="5120"/>
                    <a:pt x="1798" y="5120"/>
                  </a:cubicBezTo>
                  <a:cubicBezTo>
                    <a:pt x="1860" y="5125"/>
                    <a:pt x="1922" y="5158"/>
                    <a:pt x="1979" y="5191"/>
                  </a:cubicBezTo>
                  <a:cubicBezTo>
                    <a:pt x="2039" y="5227"/>
                    <a:pt x="2083" y="5268"/>
                    <a:pt x="2107" y="5311"/>
                  </a:cubicBezTo>
                  <a:cubicBezTo>
                    <a:pt x="2119" y="5334"/>
                    <a:pt x="2127" y="5375"/>
                    <a:pt x="2118" y="5399"/>
                  </a:cubicBezTo>
                  <a:cubicBezTo>
                    <a:pt x="2113" y="5411"/>
                    <a:pt x="2107" y="5418"/>
                    <a:pt x="2097" y="5422"/>
                  </a:cubicBezTo>
                  <a:cubicBezTo>
                    <a:pt x="2085" y="5426"/>
                    <a:pt x="2074" y="5428"/>
                    <a:pt x="2063" y="5428"/>
                  </a:cubicBezTo>
                  <a:cubicBezTo>
                    <a:pt x="2019" y="5428"/>
                    <a:pt x="1977" y="5401"/>
                    <a:pt x="1933" y="5372"/>
                  </a:cubicBezTo>
                  <a:cubicBezTo>
                    <a:pt x="1914" y="5358"/>
                    <a:pt x="1892" y="5345"/>
                    <a:pt x="1871" y="5335"/>
                  </a:cubicBezTo>
                  <a:cubicBezTo>
                    <a:pt x="1849" y="5324"/>
                    <a:pt x="1827" y="5315"/>
                    <a:pt x="1804" y="5306"/>
                  </a:cubicBezTo>
                  <a:cubicBezTo>
                    <a:pt x="1785" y="5299"/>
                    <a:pt x="1765" y="5290"/>
                    <a:pt x="1745" y="5282"/>
                  </a:cubicBezTo>
                  <a:cubicBezTo>
                    <a:pt x="1716" y="5267"/>
                    <a:pt x="1703" y="5256"/>
                    <a:pt x="1685" y="5241"/>
                  </a:cubicBezTo>
                  <a:cubicBezTo>
                    <a:pt x="1674" y="5232"/>
                    <a:pt x="1662" y="5221"/>
                    <a:pt x="1645" y="5210"/>
                  </a:cubicBezTo>
                  <a:cubicBezTo>
                    <a:pt x="1637" y="5205"/>
                    <a:pt x="1633" y="5197"/>
                    <a:pt x="1635" y="5187"/>
                  </a:cubicBezTo>
                  <a:cubicBezTo>
                    <a:pt x="1635" y="5176"/>
                    <a:pt x="1642" y="5164"/>
                    <a:pt x="1653" y="5159"/>
                  </a:cubicBezTo>
                  <a:lnTo>
                    <a:pt x="1664" y="5153"/>
                  </a:lnTo>
                  <a:cubicBezTo>
                    <a:pt x="1695" y="5137"/>
                    <a:pt x="1719" y="5125"/>
                    <a:pt x="1749" y="5120"/>
                  </a:cubicBezTo>
                  <a:cubicBezTo>
                    <a:pt x="1756" y="5120"/>
                    <a:pt x="1764" y="5120"/>
                    <a:pt x="1772" y="5120"/>
                  </a:cubicBezTo>
                  <a:close/>
                  <a:moveTo>
                    <a:pt x="2749" y="5264"/>
                  </a:moveTo>
                  <a:cubicBezTo>
                    <a:pt x="2791" y="5264"/>
                    <a:pt x="2837" y="5272"/>
                    <a:pt x="2888" y="5288"/>
                  </a:cubicBezTo>
                  <a:cubicBezTo>
                    <a:pt x="2968" y="5314"/>
                    <a:pt x="3101" y="5371"/>
                    <a:pt x="3104" y="5474"/>
                  </a:cubicBezTo>
                  <a:cubicBezTo>
                    <a:pt x="3102" y="5476"/>
                    <a:pt x="3101" y="5480"/>
                    <a:pt x="3101" y="5484"/>
                  </a:cubicBezTo>
                  <a:cubicBezTo>
                    <a:pt x="3100" y="5499"/>
                    <a:pt x="3094" y="5517"/>
                    <a:pt x="3064" y="5522"/>
                  </a:cubicBezTo>
                  <a:cubicBezTo>
                    <a:pt x="3059" y="5523"/>
                    <a:pt x="3054" y="5523"/>
                    <a:pt x="3049" y="5523"/>
                  </a:cubicBezTo>
                  <a:cubicBezTo>
                    <a:pt x="3009" y="5523"/>
                    <a:pt x="2969" y="5503"/>
                    <a:pt x="2928" y="5480"/>
                  </a:cubicBezTo>
                  <a:cubicBezTo>
                    <a:pt x="2898" y="5464"/>
                    <a:pt x="2867" y="5448"/>
                    <a:pt x="2836" y="5439"/>
                  </a:cubicBezTo>
                  <a:cubicBezTo>
                    <a:pt x="2797" y="5429"/>
                    <a:pt x="2758" y="5422"/>
                    <a:pt x="2721" y="5416"/>
                  </a:cubicBezTo>
                  <a:cubicBezTo>
                    <a:pt x="2673" y="5408"/>
                    <a:pt x="2629" y="5401"/>
                    <a:pt x="2584" y="5386"/>
                  </a:cubicBezTo>
                  <a:cubicBezTo>
                    <a:pt x="2574" y="5382"/>
                    <a:pt x="2569" y="5376"/>
                    <a:pt x="2567" y="5367"/>
                  </a:cubicBezTo>
                  <a:cubicBezTo>
                    <a:pt x="2564" y="5354"/>
                    <a:pt x="2569" y="5339"/>
                    <a:pt x="2579" y="5329"/>
                  </a:cubicBezTo>
                  <a:cubicBezTo>
                    <a:pt x="2614" y="5295"/>
                    <a:pt x="2657" y="5274"/>
                    <a:pt x="2708" y="5267"/>
                  </a:cubicBezTo>
                  <a:cubicBezTo>
                    <a:pt x="2721" y="5265"/>
                    <a:pt x="2735" y="5264"/>
                    <a:pt x="2749" y="5264"/>
                  </a:cubicBezTo>
                  <a:close/>
                  <a:moveTo>
                    <a:pt x="5615" y="5434"/>
                  </a:moveTo>
                  <a:cubicBezTo>
                    <a:pt x="5621" y="5434"/>
                    <a:pt x="5627" y="5438"/>
                    <a:pt x="5630" y="5443"/>
                  </a:cubicBezTo>
                  <a:cubicBezTo>
                    <a:pt x="5635" y="5449"/>
                    <a:pt x="5635" y="5455"/>
                    <a:pt x="5630" y="5460"/>
                  </a:cubicBezTo>
                  <a:cubicBezTo>
                    <a:pt x="5594" y="5504"/>
                    <a:pt x="5548" y="5535"/>
                    <a:pt x="5499" y="5552"/>
                  </a:cubicBezTo>
                  <a:cubicBezTo>
                    <a:pt x="5497" y="5552"/>
                    <a:pt x="5495" y="5553"/>
                    <a:pt x="5494" y="5553"/>
                  </a:cubicBezTo>
                  <a:cubicBezTo>
                    <a:pt x="5489" y="5553"/>
                    <a:pt x="5484" y="5550"/>
                    <a:pt x="5483" y="5547"/>
                  </a:cubicBezTo>
                  <a:cubicBezTo>
                    <a:pt x="5480" y="5543"/>
                    <a:pt x="5480" y="5539"/>
                    <a:pt x="5484" y="5536"/>
                  </a:cubicBezTo>
                  <a:lnTo>
                    <a:pt x="5483" y="5536"/>
                  </a:lnTo>
                  <a:cubicBezTo>
                    <a:pt x="5515" y="5491"/>
                    <a:pt x="5559" y="5456"/>
                    <a:pt x="5609" y="5435"/>
                  </a:cubicBezTo>
                  <a:cubicBezTo>
                    <a:pt x="5611" y="5434"/>
                    <a:pt x="5613" y="5434"/>
                    <a:pt x="5615" y="5434"/>
                  </a:cubicBezTo>
                  <a:close/>
                  <a:moveTo>
                    <a:pt x="2327" y="5375"/>
                  </a:moveTo>
                  <a:cubicBezTo>
                    <a:pt x="2355" y="5375"/>
                    <a:pt x="2384" y="5388"/>
                    <a:pt x="2401" y="5411"/>
                  </a:cubicBezTo>
                  <a:cubicBezTo>
                    <a:pt x="2421" y="5437"/>
                    <a:pt x="2425" y="5468"/>
                    <a:pt x="2413" y="5507"/>
                  </a:cubicBezTo>
                  <a:lnTo>
                    <a:pt x="2411" y="5513"/>
                  </a:lnTo>
                  <a:cubicBezTo>
                    <a:pt x="2402" y="5547"/>
                    <a:pt x="2368" y="5563"/>
                    <a:pt x="2340" y="5567"/>
                  </a:cubicBezTo>
                  <a:cubicBezTo>
                    <a:pt x="2335" y="5567"/>
                    <a:pt x="2330" y="5568"/>
                    <a:pt x="2325" y="5568"/>
                  </a:cubicBezTo>
                  <a:cubicBezTo>
                    <a:pt x="2301" y="5568"/>
                    <a:pt x="2274" y="5560"/>
                    <a:pt x="2258" y="5537"/>
                  </a:cubicBezTo>
                  <a:cubicBezTo>
                    <a:pt x="2258" y="5537"/>
                    <a:pt x="2256" y="5533"/>
                    <a:pt x="2256" y="5533"/>
                  </a:cubicBezTo>
                  <a:lnTo>
                    <a:pt x="2235" y="5542"/>
                  </a:lnTo>
                  <a:lnTo>
                    <a:pt x="2254" y="5531"/>
                  </a:lnTo>
                  <a:cubicBezTo>
                    <a:pt x="2254" y="5531"/>
                    <a:pt x="2254" y="5530"/>
                    <a:pt x="2254" y="5530"/>
                  </a:cubicBezTo>
                  <a:cubicBezTo>
                    <a:pt x="2232" y="5494"/>
                    <a:pt x="2227" y="5464"/>
                    <a:pt x="2240" y="5434"/>
                  </a:cubicBezTo>
                  <a:cubicBezTo>
                    <a:pt x="2252" y="5403"/>
                    <a:pt x="2280" y="5381"/>
                    <a:pt x="2314" y="5376"/>
                  </a:cubicBezTo>
                  <a:cubicBezTo>
                    <a:pt x="2318" y="5375"/>
                    <a:pt x="2323" y="5375"/>
                    <a:pt x="2327" y="5375"/>
                  </a:cubicBezTo>
                  <a:close/>
                  <a:moveTo>
                    <a:pt x="5846" y="5471"/>
                  </a:moveTo>
                  <a:cubicBezTo>
                    <a:pt x="5850" y="5471"/>
                    <a:pt x="5853" y="5472"/>
                    <a:pt x="5856" y="5474"/>
                  </a:cubicBezTo>
                  <a:cubicBezTo>
                    <a:pt x="5861" y="5477"/>
                    <a:pt x="5861" y="5480"/>
                    <a:pt x="5858" y="5486"/>
                  </a:cubicBezTo>
                  <a:cubicBezTo>
                    <a:pt x="5836" y="5532"/>
                    <a:pt x="5773" y="5644"/>
                    <a:pt x="5670" y="5671"/>
                  </a:cubicBezTo>
                  <a:cubicBezTo>
                    <a:pt x="5669" y="5671"/>
                    <a:pt x="5669" y="5671"/>
                    <a:pt x="5668" y="5671"/>
                  </a:cubicBezTo>
                  <a:cubicBezTo>
                    <a:pt x="5666" y="5671"/>
                    <a:pt x="5664" y="5670"/>
                    <a:pt x="5661" y="5666"/>
                  </a:cubicBezTo>
                  <a:cubicBezTo>
                    <a:pt x="5657" y="5660"/>
                    <a:pt x="5656" y="5652"/>
                    <a:pt x="5660" y="5649"/>
                  </a:cubicBezTo>
                  <a:cubicBezTo>
                    <a:pt x="5675" y="5629"/>
                    <a:pt x="5694" y="5611"/>
                    <a:pt x="5716" y="5593"/>
                  </a:cubicBezTo>
                  <a:cubicBezTo>
                    <a:pt x="5725" y="5584"/>
                    <a:pt x="5735" y="5577"/>
                    <a:pt x="5744" y="5568"/>
                  </a:cubicBezTo>
                  <a:cubicBezTo>
                    <a:pt x="5773" y="5541"/>
                    <a:pt x="5802" y="5511"/>
                    <a:pt x="5833" y="5475"/>
                  </a:cubicBezTo>
                  <a:cubicBezTo>
                    <a:pt x="5836" y="5473"/>
                    <a:pt x="5840" y="5471"/>
                    <a:pt x="5842" y="5471"/>
                  </a:cubicBezTo>
                  <a:cubicBezTo>
                    <a:pt x="5843" y="5471"/>
                    <a:pt x="5845" y="5471"/>
                    <a:pt x="5846" y="5471"/>
                  </a:cubicBezTo>
                  <a:close/>
                  <a:moveTo>
                    <a:pt x="1923" y="5572"/>
                  </a:moveTo>
                  <a:cubicBezTo>
                    <a:pt x="1976" y="5572"/>
                    <a:pt x="2025" y="5586"/>
                    <a:pt x="2054" y="5621"/>
                  </a:cubicBezTo>
                  <a:cubicBezTo>
                    <a:pt x="2067" y="5637"/>
                    <a:pt x="2060" y="5660"/>
                    <a:pt x="2046" y="5672"/>
                  </a:cubicBezTo>
                  <a:cubicBezTo>
                    <a:pt x="2020" y="5697"/>
                    <a:pt x="1982" y="5709"/>
                    <a:pt x="1941" y="5724"/>
                  </a:cubicBezTo>
                  <a:cubicBezTo>
                    <a:pt x="1909" y="5734"/>
                    <a:pt x="1876" y="5745"/>
                    <a:pt x="1848" y="5763"/>
                  </a:cubicBezTo>
                  <a:lnTo>
                    <a:pt x="1832" y="5773"/>
                  </a:lnTo>
                  <a:cubicBezTo>
                    <a:pt x="1775" y="5808"/>
                    <a:pt x="1720" y="5841"/>
                    <a:pt x="1653" y="5852"/>
                  </a:cubicBezTo>
                  <a:cubicBezTo>
                    <a:pt x="1652" y="5852"/>
                    <a:pt x="1651" y="5852"/>
                    <a:pt x="1649" y="5852"/>
                  </a:cubicBezTo>
                  <a:cubicBezTo>
                    <a:pt x="1635" y="5852"/>
                    <a:pt x="1624" y="5840"/>
                    <a:pt x="1622" y="5827"/>
                  </a:cubicBezTo>
                  <a:cubicBezTo>
                    <a:pt x="1600" y="5723"/>
                    <a:pt x="1687" y="5637"/>
                    <a:pt x="1777" y="5601"/>
                  </a:cubicBezTo>
                  <a:cubicBezTo>
                    <a:pt x="1807" y="5589"/>
                    <a:pt x="1842" y="5580"/>
                    <a:pt x="1875" y="5575"/>
                  </a:cubicBezTo>
                  <a:cubicBezTo>
                    <a:pt x="1891" y="5573"/>
                    <a:pt x="1907" y="5572"/>
                    <a:pt x="1923" y="5572"/>
                  </a:cubicBezTo>
                  <a:close/>
                  <a:moveTo>
                    <a:pt x="2675" y="5630"/>
                  </a:moveTo>
                  <a:cubicBezTo>
                    <a:pt x="2682" y="5630"/>
                    <a:pt x="2689" y="5632"/>
                    <a:pt x="2696" y="5636"/>
                  </a:cubicBezTo>
                  <a:cubicBezTo>
                    <a:pt x="2784" y="5686"/>
                    <a:pt x="2849" y="5740"/>
                    <a:pt x="2899" y="5810"/>
                  </a:cubicBezTo>
                  <a:cubicBezTo>
                    <a:pt x="2928" y="5849"/>
                    <a:pt x="2957" y="5909"/>
                    <a:pt x="2947" y="5946"/>
                  </a:cubicBezTo>
                  <a:cubicBezTo>
                    <a:pt x="2944" y="5960"/>
                    <a:pt x="2934" y="5968"/>
                    <a:pt x="2916" y="5976"/>
                  </a:cubicBezTo>
                  <a:cubicBezTo>
                    <a:pt x="2916" y="5977"/>
                    <a:pt x="2913" y="5978"/>
                    <a:pt x="2906" y="5978"/>
                  </a:cubicBezTo>
                  <a:cubicBezTo>
                    <a:pt x="2904" y="5978"/>
                    <a:pt x="2901" y="5977"/>
                    <a:pt x="2897" y="5977"/>
                  </a:cubicBezTo>
                  <a:cubicBezTo>
                    <a:pt x="2849" y="5976"/>
                    <a:pt x="2806" y="5929"/>
                    <a:pt x="2766" y="5888"/>
                  </a:cubicBezTo>
                  <a:cubicBezTo>
                    <a:pt x="2752" y="5872"/>
                    <a:pt x="2737" y="5857"/>
                    <a:pt x="2723" y="5844"/>
                  </a:cubicBezTo>
                  <a:lnTo>
                    <a:pt x="2697" y="5823"/>
                  </a:lnTo>
                  <a:cubicBezTo>
                    <a:pt x="2675" y="5804"/>
                    <a:pt x="2651" y="5784"/>
                    <a:pt x="2631" y="5763"/>
                  </a:cubicBezTo>
                  <a:cubicBezTo>
                    <a:pt x="2618" y="5750"/>
                    <a:pt x="2614" y="5739"/>
                    <a:pt x="2606" y="5724"/>
                  </a:cubicBezTo>
                  <a:cubicBezTo>
                    <a:pt x="2605" y="5720"/>
                    <a:pt x="2603" y="5717"/>
                    <a:pt x="2602" y="5712"/>
                  </a:cubicBezTo>
                  <a:cubicBezTo>
                    <a:pt x="2603" y="5692"/>
                    <a:pt x="2603" y="5672"/>
                    <a:pt x="2582" y="5668"/>
                  </a:cubicBezTo>
                  <a:lnTo>
                    <a:pt x="2583" y="5668"/>
                  </a:lnTo>
                  <a:cubicBezTo>
                    <a:pt x="2579" y="5667"/>
                    <a:pt x="2577" y="5667"/>
                    <a:pt x="2574" y="5667"/>
                  </a:cubicBezTo>
                  <a:cubicBezTo>
                    <a:pt x="2572" y="5662"/>
                    <a:pt x="2573" y="5652"/>
                    <a:pt x="2578" y="5644"/>
                  </a:cubicBezTo>
                  <a:cubicBezTo>
                    <a:pt x="2580" y="5639"/>
                    <a:pt x="2587" y="5632"/>
                    <a:pt x="2594" y="5632"/>
                  </a:cubicBezTo>
                  <a:cubicBezTo>
                    <a:pt x="2597" y="5632"/>
                    <a:pt x="2599" y="5632"/>
                    <a:pt x="2601" y="5632"/>
                  </a:cubicBezTo>
                  <a:cubicBezTo>
                    <a:pt x="2612" y="5632"/>
                    <a:pt x="2622" y="5634"/>
                    <a:pt x="2633" y="5636"/>
                  </a:cubicBezTo>
                  <a:lnTo>
                    <a:pt x="2640" y="5636"/>
                  </a:lnTo>
                  <a:cubicBezTo>
                    <a:pt x="2642" y="5637"/>
                    <a:pt x="2643" y="5637"/>
                    <a:pt x="2645" y="5637"/>
                  </a:cubicBezTo>
                  <a:cubicBezTo>
                    <a:pt x="2647" y="5637"/>
                    <a:pt x="2649" y="5636"/>
                    <a:pt x="2651" y="5635"/>
                  </a:cubicBezTo>
                  <a:cubicBezTo>
                    <a:pt x="2660" y="5632"/>
                    <a:pt x="2668" y="5630"/>
                    <a:pt x="2675" y="5630"/>
                  </a:cubicBezTo>
                  <a:close/>
                  <a:moveTo>
                    <a:pt x="6130" y="5412"/>
                  </a:moveTo>
                  <a:cubicBezTo>
                    <a:pt x="6132" y="5412"/>
                    <a:pt x="6135" y="5412"/>
                    <a:pt x="6137" y="5414"/>
                  </a:cubicBezTo>
                  <a:cubicBezTo>
                    <a:pt x="6137" y="5414"/>
                    <a:pt x="6151" y="5420"/>
                    <a:pt x="6147" y="5432"/>
                  </a:cubicBezTo>
                  <a:cubicBezTo>
                    <a:pt x="6016" y="5739"/>
                    <a:pt x="5856" y="5925"/>
                    <a:pt x="5659" y="6002"/>
                  </a:cubicBezTo>
                  <a:cubicBezTo>
                    <a:pt x="5657" y="6002"/>
                    <a:pt x="5656" y="6003"/>
                    <a:pt x="5655" y="6003"/>
                  </a:cubicBezTo>
                  <a:cubicBezTo>
                    <a:pt x="5650" y="6003"/>
                    <a:pt x="5646" y="6000"/>
                    <a:pt x="5644" y="5996"/>
                  </a:cubicBezTo>
                  <a:cubicBezTo>
                    <a:pt x="5639" y="5991"/>
                    <a:pt x="5642" y="5986"/>
                    <a:pt x="5644" y="5985"/>
                  </a:cubicBezTo>
                  <a:cubicBezTo>
                    <a:pt x="5702" y="5913"/>
                    <a:pt x="5766" y="5844"/>
                    <a:pt x="5828" y="5779"/>
                  </a:cubicBezTo>
                  <a:cubicBezTo>
                    <a:pt x="5934" y="5668"/>
                    <a:pt x="6042" y="5554"/>
                    <a:pt x="6125" y="5417"/>
                  </a:cubicBezTo>
                  <a:lnTo>
                    <a:pt x="6125" y="5416"/>
                  </a:lnTo>
                  <a:cubicBezTo>
                    <a:pt x="6125" y="5414"/>
                    <a:pt x="6126" y="5413"/>
                    <a:pt x="6130" y="5412"/>
                  </a:cubicBezTo>
                  <a:close/>
                  <a:moveTo>
                    <a:pt x="3334" y="5962"/>
                  </a:moveTo>
                  <a:lnTo>
                    <a:pt x="3347" y="5965"/>
                  </a:lnTo>
                  <a:cubicBezTo>
                    <a:pt x="3378" y="5971"/>
                    <a:pt x="3409" y="5977"/>
                    <a:pt x="3442" y="5977"/>
                  </a:cubicBezTo>
                  <a:cubicBezTo>
                    <a:pt x="3446" y="5977"/>
                    <a:pt x="3449" y="5977"/>
                    <a:pt x="3452" y="5977"/>
                  </a:cubicBezTo>
                  <a:cubicBezTo>
                    <a:pt x="3472" y="5977"/>
                    <a:pt x="3492" y="5976"/>
                    <a:pt x="3511" y="5973"/>
                  </a:cubicBezTo>
                  <a:cubicBezTo>
                    <a:pt x="3530" y="5972"/>
                    <a:pt x="3549" y="5971"/>
                    <a:pt x="3567" y="5971"/>
                  </a:cubicBezTo>
                  <a:cubicBezTo>
                    <a:pt x="3572" y="5971"/>
                    <a:pt x="3576" y="5973"/>
                    <a:pt x="3577" y="5976"/>
                  </a:cubicBezTo>
                  <a:cubicBezTo>
                    <a:pt x="3577" y="5977"/>
                    <a:pt x="3578" y="5980"/>
                    <a:pt x="3573" y="5985"/>
                  </a:cubicBezTo>
                  <a:cubicBezTo>
                    <a:pt x="3543" y="6012"/>
                    <a:pt x="3501" y="6024"/>
                    <a:pt x="3458" y="6024"/>
                  </a:cubicBezTo>
                  <a:cubicBezTo>
                    <a:pt x="3410" y="6024"/>
                    <a:pt x="3361" y="6009"/>
                    <a:pt x="3325" y="5985"/>
                  </a:cubicBezTo>
                  <a:cubicBezTo>
                    <a:pt x="3319" y="5980"/>
                    <a:pt x="3323" y="5971"/>
                    <a:pt x="3323" y="5970"/>
                  </a:cubicBezTo>
                  <a:cubicBezTo>
                    <a:pt x="3324" y="5967"/>
                    <a:pt x="3327" y="5962"/>
                    <a:pt x="3332" y="5962"/>
                  </a:cubicBezTo>
                  <a:close/>
                  <a:moveTo>
                    <a:pt x="2100" y="5837"/>
                  </a:moveTo>
                  <a:cubicBezTo>
                    <a:pt x="2106" y="5837"/>
                    <a:pt x="2111" y="5837"/>
                    <a:pt x="2117" y="5838"/>
                  </a:cubicBezTo>
                  <a:cubicBezTo>
                    <a:pt x="2122" y="5838"/>
                    <a:pt x="2128" y="5843"/>
                    <a:pt x="2128" y="5844"/>
                  </a:cubicBezTo>
                  <a:cubicBezTo>
                    <a:pt x="2143" y="5892"/>
                    <a:pt x="2134" y="5929"/>
                    <a:pt x="2123" y="5976"/>
                  </a:cubicBezTo>
                  <a:lnTo>
                    <a:pt x="2113" y="6020"/>
                  </a:lnTo>
                  <a:cubicBezTo>
                    <a:pt x="2108" y="6043"/>
                    <a:pt x="2103" y="6066"/>
                    <a:pt x="2096" y="6086"/>
                  </a:cubicBezTo>
                  <a:cubicBezTo>
                    <a:pt x="2091" y="6097"/>
                    <a:pt x="2086" y="6110"/>
                    <a:pt x="2081" y="6121"/>
                  </a:cubicBezTo>
                  <a:cubicBezTo>
                    <a:pt x="2080" y="6122"/>
                    <a:pt x="2078" y="6127"/>
                    <a:pt x="2076" y="6133"/>
                  </a:cubicBezTo>
                  <a:lnTo>
                    <a:pt x="2073" y="6138"/>
                  </a:lnTo>
                  <a:cubicBezTo>
                    <a:pt x="2070" y="6141"/>
                    <a:pt x="2066" y="6146"/>
                    <a:pt x="2065" y="6152"/>
                  </a:cubicBezTo>
                  <a:cubicBezTo>
                    <a:pt x="2061" y="6170"/>
                    <a:pt x="2049" y="6183"/>
                    <a:pt x="2031" y="6187"/>
                  </a:cubicBezTo>
                  <a:cubicBezTo>
                    <a:pt x="2030" y="6187"/>
                    <a:pt x="2029" y="6187"/>
                    <a:pt x="2028" y="6187"/>
                  </a:cubicBezTo>
                  <a:cubicBezTo>
                    <a:pt x="2012" y="6187"/>
                    <a:pt x="1997" y="6179"/>
                    <a:pt x="1988" y="6164"/>
                  </a:cubicBezTo>
                  <a:cubicBezTo>
                    <a:pt x="1987" y="6162"/>
                    <a:pt x="1985" y="6161"/>
                    <a:pt x="1984" y="6158"/>
                  </a:cubicBezTo>
                  <a:cubicBezTo>
                    <a:pt x="1978" y="6151"/>
                    <a:pt x="1966" y="6131"/>
                    <a:pt x="1963" y="6125"/>
                  </a:cubicBezTo>
                  <a:lnTo>
                    <a:pt x="1958" y="6112"/>
                  </a:lnTo>
                  <a:cubicBezTo>
                    <a:pt x="1953" y="6100"/>
                    <a:pt x="1948" y="6086"/>
                    <a:pt x="1946" y="6075"/>
                  </a:cubicBezTo>
                  <a:cubicBezTo>
                    <a:pt x="1940" y="6040"/>
                    <a:pt x="1945" y="5999"/>
                    <a:pt x="1961" y="5960"/>
                  </a:cubicBezTo>
                  <a:cubicBezTo>
                    <a:pt x="1976" y="5921"/>
                    <a:pt x="2018" y="5837"/>
                    <a:pt x="2100" y="5837"/>
                  </a:cubicBezTo>
                  <a:close/>
                  <a:moveTo>
                    <a:pt x="2367" y="5715"/>
                  </a:moveTo>
                  <a:cubicBezTo>
                    <a:pt x="2375" y="5715"/>
                    <a:pt x="2383" y="5717"/>
                    <a:pt x="2391" y="5724"/>
                  </a:cubicBezTo>
                  <a:cubicBezTo>
                    <a:pt x="2518" y="5848"/>
                    <a:pt x="2580" y="6099"/>
                    <a:pt x="2468" y="6261"/>
                  </a:cubicBezTo>
                  <a:cubicBezTo>
                    <a:pt x="2464" y="6266"/>
                    <a:pt x="2456" y="6270"/>
                    <a:pt x="2448" y="6270"/>
                  </a:cubicBezTo>
                  <a:cubicBezTo>
                    <a:pt x="2444" y="6270"/>
                    <a:pt x="2435" y="6268"/>
                    <a:pt x="2430" y="6262"/>
                  </a:cubicBezTo>
                  <a:cubicBezTo>
                    <a:pt x="2378" y="6183"/>
                    <a:pt x="2359" y="6117"/>
                    <a:pt x="2345" y="6032"/>
                  </a:cubicBezTo>
                  <a:cubicBezTo>
                    <a:pt x="2341" y="6008"/>
                    <a:pt x="2336" y="5986"/>
                    <a:pt x="2333" y="5963"/>
                  </a:cubicBezTo>
                  <a:cubicBezTo>
                    <a:pt x="2318" y="5894"/>
                    <a:pt x="2305" y="5830"/>
                    <a:pt x="2309" y="5760"/>
                  </a:cubicBezTo>
                  <a:cubicBezTo>
                    <a:pt x="2310" y="5744"/>
                    <a:pt x="2325" y="5727"/>
                    <a:pt x="2345" y="5719"/>
                  </a:cubicBezTo>
                  <a:cubicBezTo>
                    <a:pt x="2347" y="5718"/>
                    <a:pt x="2352" y="5717"/>
                    <a:pt x="2359" y="5716"/>
                  </a:cubicBezTo>
                  <a:cubicBezTo>
                    <a:pt x="2361" y="5715"/>
                    <a:pt x="2364" y="5715"/>
                    <a:pt x="2367" y="5715"/>
                  </a:cubicBezTo>
                  <a:close/>
                  <a:moveTo>
                    <a:pt x="2991" y="6860"/>
                  </a:moveTo>
                  <a:cubicBezTo>
                    <a:pt x="2992" y="6860"/>
                    <a:pt x="2993" y="6860"/>
                    <a:pt x="2993" y="6861"/>
                  </a:cubicBezTo>
                  <a:lnTo>
                    <a:pt x="3002" y="6863"/>
                  </a:lnTo>
                  <a:cubicBezTo>
                    <a:pt x="3060" y="6881"/>
                    <a:pt x="3121" y="6901"/>
                    <a:pt x="3183" y="6907"/>
                  </a:cubicBezTo>
                  <a:cubicBezTo>
                    <a:pt x="3190" y="6908"/>
                    <a:pt x="3194" y="6912"/>
                    <a:pt x="3194" y="6918"/>
                  </a:cubicBezTo>
                  <a:cubicBezTo>
                    <a:pt x="3195" y="6924"/>
                    <a:pt x="3192" y="6934"/>
                    <a:pt x="3180" y="6938"/>
                  </a:cubicBezTo>
                  <a:cubicBezTo>
                    <a:pt x="3161" y="6943"/>
                    <a:pt x="3142" y="6945"/>
                    <a:pt x="3123" y="6945"/>
                  </a:cubicBezTo>
                  <a:cubicBezTo>
                    <a:pt x="3066" y="6945"/>
                    <a:pt x="3014" y="6923"/>
                    <a:pt x="2973" y="6881"/>
                  </a:cubicBezTo>
                  <a:cubicBezTo>
                    <a:pt x="2970" y="6876"/>
                    <a:pt x="2970" y="6873"/>
                    <a:pt x="2972" y="6871"/>
                  </a:cubicBezTo>
                  <a:cubicBezTo>
                    <a:pt x="2975" y="6866"/>
                    <a:pt x="2981" y="6861"/>
                    <a:pt x="2987" y="6861"/>
                  </a:cubicBezTo>
                  <a:cubicBezTo>
                    <a:pt x="2988" y="6860"/>
                    <a:pt x="2990" y="6860"/>
                    <a:pt x="2991" y="6860"/>
                  </a:cubicBezTo>
                  <a:close/>
                  <a:moveTo>
                    <a:pt x="5139" y="6784"/>
                  </a:moveTo>
                  <a:cubicBezTo>
                    <a:pt x="5143" y="6784"/>
                    <a:pt x="5145" y="6784"/>
                    <a:pt x="5148" y="6789"/>
                  </a:cubicBezTo>
                  <a:cubicBezTo>
                    <a:pt x="5149" y="6795"/>
                    <a:pt x="5149" y="6805"/>
                    <a:pt x="5142" y="6809"/>
                  </a:cubicBezTo>
                  <a:cubicBezTo>
                    <a:pt x="4799" y="6985"/>
                    <a:pt x="4390" y="7075"/>
                    <a:pt x="3947" y="7075"/>
                  </a:cubicBezTo>
                  <a:cubicBezTo>
                    <a:pt x="3847" y="7075"/>
                    <a:pt x="3746" y="7071"/>
                    <a:pt x="3644" y="7062"/>
                  </a:cubicBezTo>
                  <a:cubicBezTo>
                    <a:pt x="3630" y="7061"/>
                    <a:pt x="3632" y="7043"/>
                    <a:pt x="3632" y="7043"/>
                  </a:cubicBezTo>
                  <a:cubicBezTo>
                    <a:pt x="3632" y="7035"/>
                    <a:pt x="3634" y="7030"/>
                    <a:pt x="3640" y="7030"/>
                  </a:cubicBezTo>
                  <a:lnTo>
                    <a:pt x="3642" y="7030"/>
                  </a:lnTo>
                  <a:cubicBezTo>
                    <a:pt x="4133" y="7016"/>
                    <a:pt x="4595" y="6922"/>
                    <a:pt x="5139" y="6784"/>
                  </a:cubicBezTo>
                  <a:close/>
                  <a:moveTo>
                    <a:pt x="3688" y="0"/>
                  </a:moveTo>
                  <a:cubicBezTo>
                    <a:pt x="3179" y="0"/>
                    <a:pt x="2679" y="113"/>
                    <a:pt x="2209" y="335"/>
                  </a:cubicBezTo>
                  <a:cubicBezTo>
                    <a:pt x="1516" y="664"/>
                    <a:pt x="926" y="1218"/>
                    <a:pt x="545" y="1892"/>
                  </a:cubicBezTo>
                  <a:cubicBezTo>
                    <a:pt x="151" y="2594"/>
                    <a:pt x="1" y="3458"/>
                    <a:pt x="112" y="4392"/>
                  </a:cubicBezTo>
                  <a:cubicBezTo>
                    <a:pt x="219" y="5290"/>
                    <a:pt x="606" y="6059"/>
                    <a:pt x="1232" y="6613"/>
                  </a:cubicBezTo>
                  <a:cubicBezTo>
                    <a:pt x="1840" y="7151"/>
                    <a:pt x="2630" y="7471"/>
                    <a:pt x="3457" y="7511"/>
                  </a:cubicBezTo>
                  <a:cubicBezTo>
                    <a:pt x="3520" y="7514"/>
                    <a:pt x="3583" y="7515"/>
                    <a:pt x="3646" y="7515"/>
                  </a:cubicBezTo>
                  <a:cubicBezTo>
                    <a:pt x="3831" y="7515"/>
                    <a:pt x="4015" y="7502"/>
                    <a:pt x="4196" y="7477"/>
                  </a:cubicBezTo>
                  <a:cubicBezTo>
                    <a:pt x="5292" y="7321"/>
                    <a:pt x="6311" y="6713"/>
                    <a:pt x="6916" y="5817"/>
                  </a:cubicBezTo>
                  <a:cubicBezTo>
                    <a:pt x="6922" y="5808"/>
                    <a:pt x="6922" y="5797"/>
                    <a:pt x="6914" y="5789"/>
                  </a:cubicBezTo>
                  <a:cubicBezTo>
                    <a:pt x="6813" y="5667"/>
                    <a:pt x="6718" y="5538"/>
                    <a:pt x="6635" y="5404"/>
                  </a:cubicBezTo>
                  <a:lnTo>
                    <a:pt x="6635" y="5406"/>
                  </a:lnTo>
                  <a:cubicBezTo>
                    <a:pt x="6630" y="5398"/>
                    <a:pt x="6623" y="5394"/>
                    <a:pt x="6614" y="5394"/>
                  </a:cubicBezTo>
                  <a:cubicBezTo>
                    <a:pt x="6606" y="5394"/>
                    <a:pt x="6598" y="5399"/>
                    <a:pt x="6594" y="5407"/>
                  </a:cubicBezTo>
                  <a:cubicBezTo>
                    <a:pt x="6368" y="5844"/>
                    <a:pt x="6065" y="6200"/>
                    <a:pt x="5693" y="6462"/>
                  </a:cubicBezTo>
                  <a:cubicBezTo>
                    <a:pt x="5684" y="6468"/>
                    <a:pt x="5676" y="6470"/>
                    <a:pt x="5670" y="6470"/>
                  </a:cubicBezTo>
                  <a:cubicBezTo>
                    <a:pt x="5657" y="6470"/>
                    <a:pt x="5648" y="6462"/>
                    <a:pt x="5645" y="6458"/>
                  </a:cubicBezTo>
                  <a:cubicBezTo>
                    <a:pt x="5634" y="6444"/>
                    <a:pt x="5631" y="6423"/>
                    <a:pt x="5650" y="6406"/>
                  </a:cubicBezTo>
                  <a:cubicBezTo>
                    <a:pt x="6029" y="6035"/>
                    <a:pt x="6323" y="5641"/>
                    <a:pt x="6525" y="5232"/>
                  </a:cubicBezTo>
                  <a:cubicBezTo>
                    <a:pt x="6528" y="5226"/>
                    <a:pt x="6528" y="5218"/>
                    <a:pt x="6524" y="5211"/>
                  </a:cubicBezTo>
                  <a:cubicBezTo>
                    <a:pt x="6461" y="5089"/>
                    <a:pt x="6409" y="4973"/>
                    <a:pt x="6364" y="4855"/>
                  </a:cubicBezTo>
                  <a:cubicBezTo>
                    <a:pt x="6096" y="4144"/>
                    <a:pt x="6006" y="3364"/>
                    <a:pt x="6109" y="2656"/>
                  </a:cubicBezTo>
                  <a:cubicBezTo>
                    <a:pt x="6109" y="2651"/>
                    <a:pt x="6109" y="2647"/>
                    <a:pt x="6107" y="2644"/>
                  </a:cubicBezTo>
                  <a:lnTo>
                    <a:pt x="6097" y="2621"/>
                  </a:lnTo>
                  <a:cubicBezTo>
                    <a:pt x="6084" y="2585"/>
                    <a:pt x="6069" y="2549"/>
                    <a:pt x="6053" y="2513"/>
                  </a:cubicBezTo>
                  <a:cubicBezTo>
                    <a:pt x="6043" y="2494"/>
                    <a:pt x="6033" y="2474"/>
                    <a:pt x="6022" y="2454"/>
                  </a:cubicBezTo>
                  <a:cubicBezTo>
                    <a:pt x="5997" y="2404"/>
                    <a:pt x="5972" y="2358"/>
                    <a:pt x="5965" y="2308"/>
                  </a:cubicBezTo>
                  <a:cubicBezTo>
                    <a:pt x="5965" y="2305"/>
                    <a:pt x="5966" y="2303"/>
                    <a:pt x="5968" y="2300"/>
                  </a:cubicBezTo>
                  <a:cubicBezTo>
                    <a:pt x="5970" y="2300"/>
                    <a:pt x="5971" y="2299"/>
                    <a:pt x="5972" y="2299"/>
                  </a:cubicBezTo>
                  <a:cubicBezTo>
                    <a:pt x="5973" y="2299"/>
                    <a:pt x="5973" y="2300"/>
                    <a:pt x="5973" y="2300"/>
                  </a:cubicBezTo>
                  <a:cubicBezTo>
                    <a:pt x="6023" y="2323"/>
                    <a:pt x="6069" y="2368"/>
                    <a:pt x="6106" y="2433"/>
                  </a:cubicBezTo>
                  <a:cubicBezTo>
                    <a:pt x="6110" y="2440"/>
                    <a:pt x="6119" y="2444"/>
                    <a:pt x="6127" y="2444"/>
                  </a:cubicBezTo>
                  <a:cubicBezTo>
                    <a:pt x="6128" y="2444"/>
                    <a:pt x="6130" y="2444"/>
                    <a:pt x="6131" y="2444"/>
                  </a:cubicBezTo>
                  <a:cubicBezTo>
                    <a:pt x="6140" y="2442"/>
                    <a:pt x="6147" y="2435"/>
                    <a:pt x="6149" y="2425"/>
                  </a:cubicBezTo>
                  <a:cubicBezTo>
                    <a:pt x="6164" y="2357"/>
                    <a:pt x="6180" y="2288"/>
                    <a:pt x="6198" y="2221"/>
                  </a:cubicBezTo>
                  <a:cubicBezTo>
                    <a:pt x="6200" y="2215"/>
                    <a:pt x="6199" y="2210"/>
                    <a:pt x="6197" y="2204"/>
                  </a:cubicBezTo>
                  <a:cubicBezTo>
                    <a:pt x="6158" y="2133"/>
                    <a:pt x="6120" y="2056"/>
                    <a:pt x="6095" y="1975"/>
                  </a:cubicBezTo>
                  <a:cubicBezTo>
                    <a:pt x="6094" y="1969"/>
                    <a:pt x="6096" y="1963"/>
                    <a:pt x="6099" y="1962"/>
                  </a:cubicBezTo>
                  <a:cubicBezTo>
                    <a:pt x="6099" y="1961"/>
                    <a:pt x="6100" y="1960"/>
                    <a:pt x="6102" y="1960"/>
                  </a:cubicBezTo>
                  <a:cubicBezTo>
                    <a:pt x="6104" y="1960"/>
                    <a:pt x="6106" y="1961"/>
                    <a:pt x="6109" y="1963"/>
                  </a:cubicBezTo>
                  <a:cubicBezTo>
                    <a:pt x="6142" y="1987"/>
                    <a:pt x="6175" y="2016"/>
                    <a:pt x="6209" y="2055"/>
                  </a:cubicBezTo>
                  <a:cubicBezTo>
                    <a:pt x="6214" y="2060"/>
                    <a:pt x="6221" y="2063"/>
                    <a:pt x="6227" y="2063"/>
                  </a:cubicBezTo>
                  <a:cubicBezTo>
                    <a:pt x="6229" y="2063"/>
                    <a:pt x="6230" y="2062"/>
                    <a:pt x="6231" y="2062"/>
                  </a:cubicBezTo>
                  <a:cubicBezTo>
                    <a:pt x="6240" y="2060"/>
                    <a:pt x="6246" y="2054"/>
                    <a:pt x="6249" y="2046"/>
                  </a:cubicBezTo>
                  <a:cubicBezTo>
                    <a:pt x="6265" y="1996"/>
                    <a:pt x="6283" y="1946"/>
                    <a:pt x="6304" y="1889"/>
                  </a:cubicBezTo>
                  <a:cubicBezTo>
                    <a:pt x="6307" y="1881"/>
                    <a:pt x="6306" y="1875"/>
                    <a:pt x="6302" y="1869"/>
                  </a:cubicBezTo>
                  <a:cubicBezTo>
                    <a:pt x="6287" y="1840"/>
                    <a:pt x="6271" y="1812"/>
                    <a:pt x="6255" y="1783"/>
                  </a:cubicBezTo>
                  <a:cubicBezTo>
                    <a:pt x="6252" y="1780"/>
                    <a:pt x="6249" y="1775"/>
                    <a:pt x="6257" y="1768"/>
                  </a:cubicBezTo>
                  <a:cubicBezTo>
                    <a:pt x="6262" y="1766"/>
                    <a:pt x="6267" y="1763"/>
                    <a:pt x="6273" y="1763"/>
                  </a:cubicBezTo>
                  <a:cubicBezTo>
                    <a:pt x="6278" y="1763"/>
                    <a:pt x="6282" y="1765"/>
                    <a:pt x="6286" y="1768"/>
                  </a:cubicBezTo>
                  <a:cubicBezTo>
                    <a:pt x="6290" y="1773"/>
                    <a:pt x="6293" y="1778"/>
                    <a:pt x="6298" y="1785"/>
                  </a:cubicBezTo>
                  <a:lnTo>
                    <a:pt x="6303" y="1792"/>
                  </a:lnTo>
                  <a:cubicBezTo>
                    <a:pt x="6308" y="1798"/>
                    <a:pt x="6317" y="1801"/>
                    <a:pt x="6325" y="1801"/>
                  </a:cubicBezTo>
                  <a:cubicBezTo>
                    <a:pt x="6334" y="1799"/>
                    <a:pt x="6340" y="1793"/>
                    <a:pt x="6344" y="1786"/>
                  </a:cubicBezTo>
                  <a:cubicBezTo>
                    <a:pt x="6401" y="1644"/>
                    <a:pt x="6466" y="1506"/>
                    <a:pt x="6539" y="1374"/>
                  </a:cubicBezTo>
                  <a:cubicBezTo>
                    <a:pt x="6544" y="1366"/>
                    <a:pt x="6542" y="1354"/>
                    <a:pt x="6536" y="1347"/>
                  </a:cubicBezTo>
                  <a:cubicBezTo>
                    <a:pt x="6018" y="741"/>
                    <a:pt x="5315" y="301"/>
                    <a:pt x="4560" y="110"/>
                  </a:cubicBezTo>
                  <a:cubicBezTo>
                    <a:pt x="4270" y="36"/>
                    <a:pt x="3978" y="0"/>
                    <a:pt x="3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45950" y="4022550"/>
              <a:ext cx="196000" cy="161100"/>
            </a:xfrm>
            <a:custGeom>
              <a:avLst/>
              <a:gdLst/>
              <a:ahLst/>
              <a:cxnLst/>
              <a:rect l="l" t="t" r="r" b="b"/>
              <a:pathLst>
                <a:path w="7840" h="6444" extrusionOk="0">
                  <a:moveTo>
                    <a:pt x="3966" y="442"/>
                  </a:moveTo>
                  <a:cubicBezTo>
                    <a:pt x="4609" y="442"/>
                    <a:pt x="5211" y="615"/>
                    <a:pt x="5716" y="948"/>
                  </a:cubicBezTo>
                  <a:cubicBezTo>
                    <a:pt x="5730" y="957"/>
                    <a:pt x="5722" y="974"/>
                    <a:pt x="5720" y="977"/>
                  </a:cubicBezTo>
                  <a:cubicBezTo>
                    <a:pt x="5719" y="980"/>
                    <a:pt x="5712" y="990"/>
                    <a:pt x="5702" y="990"/>
                  </a:cubicBezTo>
                  <a:cubicBezTo>
                    <a:pt x="5699" y="990"/>
                    <a:pt x="5697" y="989"/>
                    <a:pt x="5694" y="988"/>
                  </a:cubicBezTo>
                  <a:cubicBezTo>
                    <a:pt x="5081" y="691"/>
                    <a:pt x="4485" y="541"/>
                    <a:pt x="3922" y="541"/>
                  </a:cubicBezTo>
                  <a:cubicBezTo>
                    <a:pt x="3889" y="541"/>
                    <a:pt x="3856" y="542"/>
                    <a:pt x="3823" y="543"/>
                  </a:cubicBezTo>
                  <a:cubicBezTo>
                    <a:pt x="3715" y="546"/>
                    <a:pt x="3611" y="556"/>
                    <a:pt x="3510" y="570"/>
                  </a:cubicBezTo>
                  <a:cubicBezTo>
                    <a:pt x="3011" y="641"/>
                    <a:pt x="2574" y="832"/>
                    <a:pt x="2115" y="1030"/>
                  </a:cubicBezTo>
                  <a:cubicBezTo>
                    <a:pt x="2112" y="1031"/>
                    <a:pt x="2110" y="1031"/>
                    <a:pt x="2109" y="1031"/>
                  </a:cubicBezTo>
                  <a:cubicBezTo>
                    <a:pt x="2104" y="1031"/>
                    <a:pt x="2102" y="1028"/>
                    <a:pt x="2100" y="1025"/>
                  </a:cubicBezTo>
                  <a:cubicBezTo>
                    <a:pt x="2099" y="1022"/>
                    <a:pt x="2094" y="1015"/>
                    <a:pt x="2101" y="1009"/>
                  </a:cubicBezTo>
                  <a:cubicBezTo>
                    <a:pt x="2507" y="678"/>
                    <a:pt x="3160" y="466"/>
                    <a:pt x="3849" y="444"/>
                  </a:cubicBezTo>
                  <a:cubicBezTo>
                    <a:pt x="3888" y="442"/>
                    <a:pt x="3927" y="442"/>
                    <a:pt x="3966" y="442"/>
                  </a:cubicBezTo>
                  <a:close/>
                  <a:moveTo>
                    <a:pt x="3979" y="756"/>
                  </a:moveTo>
                  <a:cubicBezTo>
                    <a:pt x="4318" y="756"/>
                    <a:pt x="4686" y="860"/>
                    <a:pt x="4985" y="1053"/>
                  </a:cubicBezTo>
                  <a:cubicBezTo>
                    <a:pt x="4987" y="1056"/>
                    <a:pt x="4993" y="1060"/>
                    <a:pt x="4988" y="1070"/>
                  </a:cubicBezTo>
                  <a:cubicBezTo>
                    <a:pt x="4986" y="1076"/>
                    <a:pt x="4980" y="1083"/>
                    <a:pt x="4971" y="1083"/>
                  </a:cubicBezTo>
                  <a:cubicBezTo>
                    <a:pt x="4970" y="1083"/>
                    <a:pt x="4968" y="1083"/>
                    <a:pt x="4966" y="1082"/>
                  </a:cubicBezTo>
                  <a:cubicBezTo>
                    <a:pt x="4745" y="1004"/>
                    <a:pt x="4495" y="916"/>
                    <a:pt x="4237" y="875"/>
                  </a:cubicBezTo>
                  <a:cubicBezTo>
                    <a:pt x="4091" y="853"/>
                    <a:pt x="3943" y="849"/>
                    <a:pt x="3801" y="845"/>
                  </a:cubicBezTo>
                  <a:cubicBezTo>
                    <a:pt x="3719" y="843"/>
                    <a:pt x="3633" y="840"/>
                    <a:pt x="3550" y="834"/>
                  </a:cubicBezTo>
                  <a:cubicBezTo>
                    <a:pt x="3547" y="834"/>
                    <a:pt x="3544" y="829"/>
                    <a:pt x="3544" y="825"/>
                  </a:cubicBezTo>
                  <a:cubicBezTo>
                    <a:pt x="3543" y="820"/>
                    <a:pt x="3545" y="820"/>
                    <a:pt x="3547" y="820"/>
                  </a:cubicBezTo>
                  <a:cubicBezTo>
                    <a:pt x="3615" y="797"/>
                    <a:pt x="3687" y="781"/>
                    <a:pt x="3762" y="771"/>
                  </a:cubicBezTo>
                  <a:cubicBezTo>
                    <a:pt x="3833" y="761"/>
                    <a:pt x="3905" y="756"/>
                    <a:pt x="3979" y="756"/>
                  </a:cubicBezTo>
                  <a:close/>
                  <a:moveTo>
                    <a:pt x="4230" y="1067"/>
                  </a:moveTo>
                  <a:cubicBezTo>
                    <a:pt x="4361" y="1067"/>
                    <a:pt x="4504" y="1128"/>
                    <a:pt x="4598" y="1211"/>
                  </a:cubicBezTo>
                  <a:cubicBezTo>
                    <a:pt x="4605" y="1217"/>
                    <a:pt x="4604" y="1226"/>
                    <a:pt x="4602" y="1231"/>
                  </a:cubicBezTo>
                  <a:cubicBezTo>
                    <a:pt x="4599" y="1234"/>
                    <a:pt x="4595" y="1235"/>
                    <a:pt x="4592" y="1235"/>
                  </a:cubicBezTo>
                  <a:cubicBezTo>
                    <a:pt x="4590" y="1235"/>
                    <a:pt x="4588" y="1235"/>
                    <a:pt x="4587" y="1234"/>
                  </a:cubicBezTo>
                  <a:cubicBezTo>
                    <a:pt x="4485" y="1195"/>
                    <a:pt x="4403" y="1169"/>
                    <a:pt x="4326" y="1150"/>
                  </a:cubicBezTo>
                  <a:cubicBezTo>
                    <a:pt x="4289" y="1141"/>
                    <a:pt x="4251" y="1138"/>
                    <a:pt x="4214" y="1133"/>
                  </a:cubicBezTo>
                  <a:cubicBezTo>
                    <a:pt x="4170" y="1128"/>
                    <a:pt x="4128" y="1124"/>
                    <a:pt x="4085" y="1108"/>
                  </a:cubicBezTo>
                  <a:cubicBezTo>
                    <a:pt x="4083" y="1103"/>
                    <a:pt x="4086" y="1098"/>
                    <a:pt x="4090" y="1097"/>
                  </a:cubicBezTo>
                  <a:cubicBezTo>
                    <a:pt x="4117" y="1083"/>
                    <a:pt x="4147" y="1076"/>
                    <a:pt x="4178" y="1071"/>
                  </a:cubicBezTo>
                  <a:cubicBezTo>
                    <a:pt x="4195" y="1068"/>
                    <a:pt x="4213" y="1067"/>
                    <a:pt x="4230" y="1067"/>
                  </a:cubicBezTo>
                  <a:close/>
                  <a:moveTo>
                    <a:pt x="4343" y="1291"/>
                  </a:moveTo>
                  <a:cubicBezTo>
                    <a:pt x="4412" y="1291"/>
                    <a:pt x="4474" y="1330"/>
                    <a:pt x="4514" y="1375"/>
                  </a:cubicBezTo>
                  <a:cubicBezTo>
                    <a:pt x="4517" y="1378"/>
                    <a:pt x="4517" y="1378"/>
                    <a:pt x="4516" y="1379"/>
                  </a:cubicBezTo>
                  <a:lnTo>
                    <a:pt x="4516" y="1381"/>
                  </a:lnTo>
                  <a:cubicBezTo>
                    <a:pt x="4513" y="1383"/>
                    <a:pt x="4508" y="1386"/>
                    <a:pt x="4503" y="1386"/>
                  </a:cubicBezTo>
                  <a:cubicBezTo>
                    <a:pt x="4501" y="1386"/>
                    <a:pt x="4499" y="1386"/>
                    <a:pt x="4498" y="1384"/>
                  </a:cubicBezTo>
                  <a:cubicBezTo>
                    <a:pt x="4431" y="1347"/>
                    <a:pt x="4356" y="1336"/>
                    <a:pt x="4283" y="1325"/>
                  </a:cubicBezTo>
                  <a:lnTo>
                    <a:pt x="4277" y="1325"/>
                  </a:lnTo>
                  <a:cubicBezTo>
                    <a:pt x="4271" y="1324"/>
                    <a:pt x="4268" y="1317"/>
                    <a:pt x="4267" y="1314"/>
                  </a:cubicBezTo>
                  <a:cubicBezTo>
                    <a:pt x="4267" y="1308"/>
                    <a:pt x="4271" y="1305"/>
                    <a:pt x="4272" y="1305"/>
                  </a:cubicBezTo>
                  <a:cubicBezTo>
                    <a:pt x="4296" y="1295"/>
                    <a:pt x="4320" y="1291"/>
                    <a:pt x="4343" y="1291"/>
                  </a:cubicBezTo>
                  <a:close/>
                  <a:moveTo>
                    <a:pt x="5401" y="1687"/>
                  </a:moveTo>
                  <a:cubicBezTo>
                    <a:pt x="5404" y="1687"/>
                    <a:pt x="5406" y="1688"/>
                    <a:pt x="5407" y="1691"/>
                  </a:cubicBezTo>
                  <a:cubicBezTo>
                    <a:pt x="5417" y="1702"/>
                    <a:pt x="5427" y="1714"/>
                    <a:pt x="5436" y="1725"/>
                  </a:cubicBezTo>
                  <a:cubicBezTo>
                    <a:pt x="5460" y="1756"/>
                    <a:pt x="5486" y="1787"/>
                    <a:pt x="5517" y="1816"/>
                  </a:cubicBezTo>
                  <a:cubicBezTo>
                    <a:pt x="5528" y="1825"/>
                    <a:pt x="5519" y="1836"/>
                    <a:pt x="5518" y="1836"/>
                  </a:cubicBezTo>
                  <a:lnTo>
                    <a:pt x="5518" y="1837"/>
                  </a:lnTo>
                  <a:cubicBezTo>
                    <a:pt x="5515" y="1840"/>
                    <a:pt x="5513" y="1841"/>
                    <a:pt x="5510" y="1841"/>
                  </a:cubicBezTo>
                  <a:cubicBezTo>
                    <a:pt x="5507" y="1841"/>
                    <a:pt x="5505" y="1840"/>
                    <a:pt x="5503" y="1838"/>
                  </a:cubicBezTo>
                  <a:cubicBezTo>
                    <a:pt x="5446" y="1791"/>
                    <a:pt x="5410" y="1745"/>
                    <a:pt x="5394" y="1699"/>
                  </a:cubicBezTo>
                  <a:cubicBezTo>
                    <a:pt x="5391" y="1692"/>
                    <a:pt x="5398" y="1688"/>
                    <a:pt x="5399" y="1688"/>
                  </a:cubicBezTo>
                  <a:cubicBezTo>
                    <a:pt x="5399" y="1687"/>
                    <a:pt x="5400" y="1687"/>
                    <a:pt x="5401" y="1687"/>
                  </a:cubicBezTo>
                  <a:close/>
                  <a:moveTo>
                    <a:pt x="4053" y="1903"/>
                  </a:moveTo>
                  <a:cubicBezTo>
                    <a:pt x="4054" y="1903"/>
                    <a:pt x="4055" y="1903"/>
                    <a:pt x="4055" y="1903"/>
                  </a:cubicBezTo>
                  <a:cubicBezTo>
                    <a:pt x="4159" y="1916"/>
                    <a:pt x="4253" y="1930"/>
                    <a:pt x="4339" y="1967"/>
                  </a:cubicBezTo>
                  <a:cubicBezTo>
                    <a:pt x="4346" y="1971"/>
                    <a:pt x="4346" y="1979"/>
                    <a:pt x="4345" y="1983"/>
                  </a:cubicBezTo>
                  <a:cubicBezTo>
                    <a:pt x="4343" y="1988"/>
                    <a:pt x="4340" y="1990"/>
                    <a:pt x="4338" y="1990"/>
                  </a:cubicBezTo>
                  <a:cubicBezTo>
                    <a:pt x="4337" y="1990"/>
                    <a:pt x="4336" y="1990"/>
                    <a:pt x="4335" y="1989"/>
                  </a:cubicBezTo>
                  <a:cubicBezTo>
                    <a:pt x="4288" y="1982"/>
                    <a:pt x="4241" y="1971"/>
                    <a:pt x="4195" y="1961"/>
                  </a:cubicBezTo>
                  <a:cubicBezTo>
                    <a:pt x="4149" y="1950"/>
                    <a:pt x="4101" y="1939"/>
                    <a:pt x="4052" y="1930"/>
                  </a:cubicBezTo>
                  <a:cubicBezTo>
                    <a:pt x="4040" y="1929"/>
                    <a:pt x="4041" y="1916"/>
                    <a:pt x="4041" y="1914"/>
                  </a:cubicBezTo>
                  <a:cubicBezTo>
                    <a:pt x="4043" y="1903"/>
                    <a:pt x="4050" y="1903"/>
                    <a:pt x="4053" y="1903"/>
                  </a:cubicBezTo>
                  <a:close/>
                  <a:moveTo>
                    <a:pt x="5850" y="1958"/>
                  </a:moveTo>
                  <a:cubicBezTo>
                    <a:pt x="5860" y="1960"/>
                    <a:pt x="5866" y="1966"/>
                    <a:pt x="5870" y="1975"/>
                  </a:cubicBezTo>
                  <a:cubicBezTo>
                    <a:pt x="5877" y="1994"/>
                    <a:pt x="5883" y="2008"/>
                    <a:pt x="5890" y="2020"/>
                  </a:cubicBezTo>
                  <a:cubicBezTo>
                    <a:pt x="5901" y="2040"/>
                    <a:pt x="5908" y="2056"/>
                    <a:pt x="5916" y="2089"/>
                  </a:cubicBezTo>
                  <a:cubicBezTo>
                    <a:pt x="5921" y="2111"/>
                    <a:pt x="5923" y="2132"/>
                    <a:pt x="5926" y="2153"/>
                  </a:cubicBezTo>
                  <a:cubicBezTo>
                    <a:pt x="5929" y="2177"/>
                    <a:pt x="5933" y="2200"/>
                    <a:pt x="5938" y="2222"/>
                  </a:cubicBezTo>
                  <a:cubicBezTo>
                    <a:pt x="5943" y="2246"/>
                    <a:pt x="5952" y="2268"/>
                    <a:pt x="5959" y="2292"/>
                  </a:cubicBezTo>
                  <a:cubicBezTo>
                    <a:pt x="5981" y="2354"/>
                    <a:pt x="6002" y="2413"/>
                    <a:pt x="5969" y="2463"/>
                  </a:cubicBezTo>
                  <a:lnTo>
                    <a:pt x="5970" y="2463"/>
                  </a:lnTo>
                  <a:cubicBezTo>
                    <a:pt x="5964" y="2472"/>
                    <a:pt x="5957" y="2477"/>
                    <a:pt x="5944" y="2478"/>
                  </a:cubicBezTo>
                  <a:cubicBezTo>
                    <a:pt x="5942" y="2478"/>
                    <a:pt x="5939" y="2478"/>
                    <a:pt x="5936" y="2478"/>
                  </a:cubicBezTo>
                  <a:cubicBezTo>
                    <a:pt x="5910" y="2478"/>
                    <a:pt x="5878" y="2463"/>
                    <a:pt x="5861" y="2447"/>
                  </a:cubicBezTo>
                  <a:cubicBezTo>
                    <a:pt x="5815" y="2405"/>
                    <a:pt x="5788" y="2341"/>
                    <a:pt x="5773" y="2296"/>
                  </a:cubicBezTo>
                  <a:cubicBezTo>
                    <a:pt x="5755" y="2231"/>
                    <a:pt x="5737" y="2164"/>
                    <a:pt x="5747" y="2103"/>
                  </a:cubicBezTo>
                  <a:cubicBezTo>
                    <a:pt x="5756" y="2044"/>
                    <a:pt x="5776" y="2020"/>
                    <a:pt x="5809" y="1981"/>
                  </a:cubicBezTo>
                  <a:lnTo>
                    <a:pt x="5818" y="1971"/>
                  </a:lnTo>
                  <a:cubicBezTo>
                    <a:pt x="5823" y="1965"/>
                    <a:pt x="5831" y="1960"/>
                    <a:pt x="5840" y="1958"/>
                  </a:cubicBezTo>
                  <a:close/>
                  <a:moveTo>
                    <a:pt x="6409" y="2080"/>
                  </a:moveTo>
                  <a:cubicBezTo>
                    <a:pt x="6431" y="2080"/>
                    <a:pt x="6453" y="2085"/>
                    <a:pt x="6475" y="2095"/>
                  </a:cubicBezTo>
                  <a:cubicBezTo>
                    <a:pt x="6488" y="2102"/>
                    <a:pt x="6498" y="2117"/>
                    <a:pt x="6492" y="2132"/>
                  </a:cubicBezTo>
                  <a:cubicBezTo>
                    <a:pt x="6466" y="2194"/>
                    <a:pt x="6421" y="2239"/>
                    <a:pt x="6373" y="2287"/>
                  </a:cubicBezTo>
                  <a:lnTo>
                    <a:pt x="6360" y="2301"/>
                  </a:lnTo>
                  <a:cubicBezTo>
                    <a:pt x="6337" y="2323"/>
                    <a:pt x="6319" y="2353"/>
                    <a:pt x="6301" y="2380"/>
                  </a:cubicBezTo>
                  <a:cubicBezTo>
                    <a:pt x="6278" y="2417"/>
                    <a:pt x="6257" y="2452"/>
                    <a:pt x="6226" y="2472"/>
                  </a:cubicBezTo>
                  <a:cubicBezTo>
                    <a:pt x="6219" y="2477"/>
                    <a:pt x="6210" y="2480"/>
                    <a:pt x="6201" y="2480"/>
                  </a:cubicBezTo>
                  <a:cubicBezTo>
                    <a:pt x="6191" y="2480"/>
                    <a:pt x="6181" y="2476"/>
                    <a:pt x="6175" y="2467"/>
                  </a:cubicBezTo>
                  <a:cubicBezTo>
                    <a:pt x="6121" y="2398"/>
                    <a:pt x="6161" y="2277"/>
                    <a:pt x="6219" y="2194"/>
                  </a:cubicBezTo>
                  <a:cubicBezTo>
                    <a:pt x="6263" y="2133"/>
                    <a:pt x="6335" y="2080"/>
                    <a:pt x="6409" y="2080"/>
                  </a:cubicBezTo>
                  <a:close/>
                  <a:moveTo>
                    <a:pt x="5326" y="2123"/>
                  </a:moveTo>
                  <a:cubicBezTo>
                    <a:pt x="5334" y="2123"/>
                    <a:pt x="5342" y="2125"/>
                    <a:pt x="5349" y="2129"/>
                  </a:cubicBezTo>
                  <a:cubicBezTo>
                    <a:pt x="5415" y="2168"/>
                    <a:pt x="5464" y="2222"/>
                    <a:pt x="5518" y="2279"/>
                  </a:cubicBezTo>
                  <a:cubicBezTo>
                    <a:pt x="5540" y="2306"/>
                    <a:pt x="5564" y="2330"/>
                    <a:pt x="5588" y="2354"/>
                  </a:cubicBezTo>
                  <a:cubicBezTo>
                    <a:pt x="5605" y="2370"/>
                    <a:pt x="5622" y="2385"/>
                    <a:pt x="5639" y="2400"/>
                  </a:cubicBezTo>
                  <a:cubicBezTo>
                    <a:pt x="5695" y="2447"/>
                    <a:pt x="5752" y="2495"/>
                    <a:pt x="5760" y="2561"/>
                  </a:cubicBezTo>
                  <a:cubicBezTo>
                    <a:pt x="5761" y="2571"/>
                    <a:pt x="5756" y="2582"/>
                    <a:pt x="5748" y="2584"/>
                  </a:cubicBezTo>
                  <a:cubicBezTo>
                    <a:pt x="5733" y="2590"/>
                    <a:pt x="5718" y="2592"/>
                    <a:pt x="5702" y="2592"/>
                  </a:cubicBezTo>
                  <a:cubicBezTo>
                    <a:pt x="5616" y="2592"/>
                    <a:pt x="5534" y="2515"/>
                    <a:pt x="5476" y="2462"/>
                  </a:cubicBezTo>
                  <a:cubicBezTo>
                    <a:pt x="5388" y="2380"/>
                    <a:pt x="5306" y="2288"/>
                    <a:pt x="5292" y="2163"/>
                  </a:cubicBezTo>
                  <a:cubicBezTo>
                    <a:pt x="5291" y="2148"/>
                    <a:pt x="5296" y="2136"/>
                    <a:pt x="5307" y="2129"/>
                  </a:cubicBezTo>
                  <a:lnTo>
                    <a:pt x="5307" y="2128"/>
                  </a:lnTo>
                  <a:cubicBezTo>
                    <a:pt x="5312" y="2126"/>
                    <a:pt x="5316" y="2125"/>
                    <a:pt x="5321" y="2123"/>
                  </a:cubicBezTo>
                  <a:cubicBezTo>
                    <a:pt x="5322" y="2123"/>
                    <a:pt x="5324" y="2123"/>
                    <a:pt x="5326" y="2123"/>
                  </a:cubicBezTo>
                  <a:close/>
                  <a:moveTo>
                    <a:pt x="6564" y="2453"/>
                  </a:moveTo>
                  <a:cubicBezTo>
                    <a:pt x="6592" y="2453"/>
                    <a:pt x="6619" y="2459"/>
                    <a:pt x="6641" y="2468"/>
                  </a:cubicBezTo>
                  <a:cubicBezTo>
                    <a:pt x="6652" y="2473"/>
                    <a:pt x="6663" y="2482"/>
                    <a:pt x="6676" y="2490"/>
                  </a:cubicBezTo>
                  <a:lnTo>
                    <a:pt x="6686" y="2496"/>
                  </a:lnTo>
                  <a:cubicBezTo>
                    <a:pt x="6689" y="2499"/>
                    <a:pt x="6703" y="2513"/>
                    <a:pt x="6710" y="2521"/>
                  </a:cubicBezTo>
                  <a:cubicBezTo>
                    <a:pt x="6712" y="2524"/>
                    <a:pt x="6714" y="2526"/>
                    <a:pt x="6717" y="2529"/>
                  </a:cubicBezTo>
                  <a:cubicBezTo>
                    <a:pt x="6731" y="2542"/>
                    <a:pt x="6736" y="2560"/>
                    <a:pt x="6730" y="2576"/>
                  </a:cubicBezTo>
                  <a:cubicBezTo>
                    <a:pt x="6724" y="2592"/>
                    <a:pt x="6709" y="2602"/>
                    <a:pt x="6690" y="2602"/>
                  </a:cubicBezTo>
                  <a:cubicBezTo>
                    <a:pt x="6686" y="2602"/>
                    <a:pt x="6681" y="2604"/>
                    <a:pt x="6677" y="2607"/>
                  </a:cubicBezTo>
                  <a:cubicBezTo>
                    <a:pt x="6674" y="2607"/>
                    <a:pt x="6671" y="2608"/>
                    <a:pt x="6667" y="2608"/>
                  </a:cubicBezTo>
                  <a:cubicBezTo>
                    <a:pt x="6661" y="2609"/>
                    <a:pt x="6656" y="2609"/>
                    <a:pt x="6656" y="2609"/>
                  </a:cubicBezTo>
                  <a:cubicBezTo>
                    <a:pt x="6629" y="2615"/>
                    <a:pt x="6596" y="2618"/>
                    <a:pt x="6564" y="2618"/>
                  </a:cubicBezTo>
                  <a:cubicBezTo>
                    <a:pt x="6559" y="2618"/>
                    <a:pt x="6554" y="2618"/>
                    <a:pt x="6549" y="2618"/>
                  </a:cubicBezTo>
                  <a:lnTo>
                    <a:pt x="6505" y="2617"/>
                  </a:lnTo>
                  <a:cubicBezTo>
                    <a:pt x="6455" y="2617"/>
                    <a:pt x="6418" y="2617"/>
                    <a:pt x="6376" y="2593"/>
                  </a:cubicBezTo>
                  <a:cubicBezTo>
                    <a:pt x="6373" y="2592"/>
                    <a:pt x="6371" y="2584"/>
                    <a:pt x="6371" y="2578"/>
                  </a:cubicBezTo>
                  <a:cubicBezTo>
                    <a:pt x="6381" y="2486"/>
                    <a:pt x="6480" y="2463"/>
                    <a:pt x="6524" y="2457"/>
                  </a:cubicBezTo>
                  <a:cubicBezTo>
                    <a:pt x="6538" y="2454"/>
                    <a:pt x="6551" y="2453"/>
                    <a:pt x="6564" y="2453"/>
                  </a:cubicBezTo>
                  <a:close/>
                  <a:moveTo>
                    <a:pt x="3813" y="2553"/>
                  </a:moveTo>
                  <a:cubicBezTo>
                    <a:pt x="3917" y="2553"/>
                    <a:pt x="4020" y="2560"/>
                    <a:pt x="4121" y="2576"/>
                  </a:cubicBezTo>
                  <a:cubicBezTo>
                    <a:pt x="4134" y="2578"/>
                    <a:pt x="4136" y="2588"/>
                    <a:pt x="4136" y="2593"/>
                  </a:cubicBezTo>
                  <a:cubicBezTo>
                    <a:pt x="4136" y="2596"/>
                    <a:pt x="4133" y="2610"/>
                    <a:pt x="4116" y="2610"/>
                  </a:cubicBezTo>
                  <a:cubicBezTo>
                    <a:pt x="4090" y="2610"/>
                    <a:pt x="4065" y="2610"/>
                    <a:pt x="4039" y="2610"/>
                  </a:cubicBezTo>
                  <a:cubicBezTo>
                    <a:pt x="3846" y="2610"/>
                    <a:pt x="3663" y="2622"/>
                    <a:pt x="3486" y="2648"/>
                  </a:cubicBezTo>
                  <a:cubicBezTo>
                    <a:pt x="3298" y="2674"/>
                    <a:pt x="3115" y="2716"/>
                    <a:pt x="2933" y="2772"/>
                  </a:cubicBezTo>
                  <a:lnTo>
                    <a:pt x="2933" y="2773"/>
                  </a:lnTo>
                  <a:cubicBezTo>
                    <a:pt x="2931" y="2773"/>
                    <a:pt x="2929" y="2774"/>
                    <a:pt x="2927" y="2774"/>
                  </a:cubicBezTo>
                  <a:cubicBezTo>
                    <a:pt x="2916" y="2774"/>
                    <a:pt x="2909" y="2766"/>
                    <a:pt x="2908" y="2760"/>
                  </a:cubicBezTo>
                  <a:cubicBezTo>
                    <a:pt x="2903" y="2748"/>
                    <a:pt x="2913" y="2743"/>
                    <a:pt x="2917" y="2742"/>
                  </a:cubicBezTo>
                  <a:cubicBezTo>
                    <a:pt x="3201" y="2617"/>
                    <a:pt x="3511" y="2553"/>
                    <a:pt x="3813" y="2553"/>
                  </a:cubicBezTo>
                  <a:close/>
                  <a:moveTo>
                    <a:pt x="5963" y="2603"/>
                  </a:moveTo>
                  <a:cubicBezTo>
                    <a:pt x="5990" y="2603"/>
                    <a:pt x="6014" y="2616"/>
                    <a:pt x="6037" y="2640"/>
                  </a:cubicBezTo>
                  <a:cubicBezTo>
                    <a:pt x="6040" y="2643"/>
                    <a:pt x="6042" y="2645"/>
                    <a:pt x="6043" y="2646"/>
                  </a:cubicBezTo>
                  <a:cubicBezTo>
                    <a:pt x="6068" y="2671"/>
                    <a:pt x="6066" y="2708"/>
                    <a:pt x="6055" y="2734"/>
                  </a:cubicBezTo>
                  <a:cubicBezTo>
                    <a:pt x="6045" y="2760"/>
                    <a:pt x="6021" y="2788"/>
                    <a:pt x="5990" y="2791"/>
                  </a:cubicBezTo>
                  <a:lnTo>
                    <a:pt x="5980" y="2791"/>
                  </a:lnTo>
                  <a:cubicBezTo>
                    <a:pt x="5978" y="2792"/>
                    <a:pt x="5976" y="2792"/>
                    <a:pt x="5974" y="2792"/>
                  </a:cubicBezTo>
                  <a:cubicBezTo>
                    <a:pt x="5935" y="2792"/>
                    <a:pt x="5909" y="2780"/>
                    <a:pt x="5890" y="2757"/>
                  </a:cubicBezTo>
                  <a:cubicBezTo>
                    <a:pt x="5869" y="2731"/>
                    <a:pt x="5864" y="2695"/>
                    <a:pt x="5876" y="2664"/>
                  </a:cubicBezTo>
                  <a:lnTo>
                    <a:pt x="5876" y="2663"/>
                  </a:lnTo>
                  <a:cubicBezTo>
                    <a:pt x="5887" y="2633"/>
                    <a:pt x="5916" y="2609"/>
                    <a:pt x="5949" y="2604"/>
                  </a:cubicBezTo>
                  <a:cubicBezTo>
                    <a:pt x="5954" y="2604"/>
                    <a:pt x="5958" y="2603"/>
                    <a:pt x="5963" y="2603"/>
                  </a:cubicBezTo>
                  <a:close/>
                  <a:moveTo>
                    <a:pt x="5208" y="2661"/>
                  </a:moveTo>
                  <a:cubicBezTo>
                    <a:pt x="5240" y="2661"/>
                    <a:pt x="5274" y="2665"/>
                    <a:pt x="5298" y="2667"/>
                  </a:cubicBezTo>
                  <a:cubicBezTo>
                    <a:pt x="5310" y="2669"/>
                    <a:pt x="5319" y="2670"/>
                    <a:pt x="5328" y="2671"/>
                  </a:cubicBezTo>
                  <a:cubicBezTo>
                    <a:pt x="5340" y="2672"/>
                    <a:pt x="5353" y="2673"/>
                    <a:pt x="5366" y="2673"/>
                  </a:cubicBezTo>
                  <a:cubicBezTo>
                    <a:pt x="5384" y="2673"/>
                    <a:pt x="5403" y="2672"/>
                    <a:pt x="5422" y="2671"/>
                  </a:cubicBezTo>
                  <a:cubicBezTo>
                    <a:pt x="5439" y="2671"/>
                    <a:pt x="5457" y="2670"/>
                    <a:pt x="5475" y="2670"/>
                  </a:cubicBezTo>
                  <a:cubicBezTo>
                    <a:pt x="5540" y="2670"/>
                    <a:pt x="5606" y="2677"/>
                    <a:pt x="5647" y="2711"/>
                  </a:cubicBezTo>
                  <a:cubicBezTo>
                    <a:pt x="5658" y="2720"/>
                    <a:pt x="5665" y="2736"/>
                    <a:pt x="5659" y="2748"/>
                  </a:cubicBezTo>
                  <a:cubicBezTo>
                    <a:pt x="5620" y="2832"/>
                    <a:pt x="5503" y="2847"/>
                    <a:pt x="5430" y="2847"/>
                  </a:cubicBezTo>
                  <a:cubicBezTo>
                    <a:pt x="5410" y="2847"/>
                    <a:pt x="5394" y="2846"/>
                    <a:pt x="5383" y="2845"/>
                  </a:cubicBezTo>
                  <a:cubicBezTo>
                    <a:pt x="5266" y="2836"/>
                    <a:pt x="5131" y="2814"/>
                    <a:pt x="5119" y="2723"/>
                  </a:cubicBezTo>
                  <a:cubicBezTo>
                    <a:pt x="5115" y="2695"/>
                    <a:pt x="5125" y="2685"/>
                    <a:pt x="5129" y="2681"/>
                  </a:cubicBezTo>
                  <a:cubicBezTo>
                    <a:pt x="5138" y="2671"/>
                    <a:pt x="5155" y="2665"/>
                    <a:pt x="5174" y="2663"/>
                  </a:cubicBezTo>
                  <a:cubicBezTo>
                    <a:pt x="5185" y="2661"/>
                    <a:pt x="5196" y="2661"/>
                    <a:pt x="5208" y="2661"/>
                  </a:cubicBezTo>
                  <a:close/>
                  <a:moveTo>
                    <a:pt x="6250" y="2748"/>
                  </a:moveTo>
                  <a:cubicBezTo>
                    <a:pt x="6319" y="2760"/>
                    <a:pt x="6378" y="2788"/>
                    <a:pt x="6441" y="2816"/>
                  </a:cubicBezTo>
                  <a:cubicBezTo>
                    <a:pt x="6462" y="2826"/>
                    <a:pt x="6483" y="2836"/>
                    <a:pt x="6506" y="2846"/>
                  </a:cubicBezTo>
                  <a:cubicBezTo>
                    <a:pt x="6586" y="2879"/>
                    <a:pt x="6646" y="2913"/>
                    <a:pt x="6710" y="2982"/>
                  </a:cubicBezTo>
                  <a:cubicBezTo>
                    <a:pt x="6715" y="2989"/>
                    <a:pt x="6714" y="2998"/>
                    <a:pt x="6714" y="3001"/>
                  </a:cubicBezTo>
                  <a:cubicBezTo>
                    <a:pt x="6712" y="3010"/>
                    <a:pt x="6707" y="3017"/>
                    <a:pt x="6700" y="3020"/>
                  </a:cubicBezTo>
                  <a:cubicBezTo>
                    <a:pt x="6663" y="3034"/>
                    <a:pt x="6623" y="3041"/>
                    <a:pt x="6583" y="3041"/>
                  </a:cubicBezTo>
                  <a:cubicBezTo>
                    <a:pt x="6428" y="3041"/>
                    <a:pt x="6269" y="2940"/>
                    <a:pt x="6197" y="2819"/>
                  </a:cubicBezTo>
                  <a:cubicBezTo>
                    <a:pt x="6186" y="2800"/>
                    <a:pt x="6198" y="2779"/>
                    <a:pt x="6202" y="2773"/>
                  </a:cubicBezTo>
                  <a:lnTo>
                    <a:pt x="6202" y="2774"/>
                  </a:lnTo>
                  <a:cubicBezTo>
                    <a:pt x="6212" y="2759"/>
                    <a:pt x="6226" y="2751"/>
                    <a:pt x="6239" y="2748"/>
                  </a:cubicBezTo>
                  <a:close/>
                  <a:moveTo>
                    <a:pt x="6086" y="2981"/>
                  </a:moveTo>
                  <a:cubicBezTo>
                    <a:pt x="6091" y="2981"/>
                    <a:pt x="6095" y="2982"/>
                    <a:pt x="6098" y="2985"/>
                  </a:cubicBezTo>
                  <a:cubicBezTo>
                    <a:pt x="6098" y="2987"/>
                    <a:pt x="6097" y="2990"/>
                    <a:pt x="6097" y="2992"/>
                  </a:cubicBezTo>
                  <a:cubicBezTo>
                    <a:pt x="6097" y="3013"/>
                    <a:pt x="6115" y="3018"/>
                    <a:pt x="6135" y="3021"/>
                  </a:cubicBezTo>
                  <a:cubicBezTo>
                    <a:pt x="6139" y="3025"/>
                    <a:pt x="6143" y="3027"/>
                    <a:pt x="6146" y="3029"/>
                  </a:cubicBezTo>
                  <a:cubicBezTo>
                    <a:pt x="6159" y="3039"/>
                    <a:pt x="6169" y="3047"/>
                    <a:pt x="6179" y="3062"/>
                  </a:cubicBezTo>
                  <a:cubicBezTo>
                    <a:pt x="6193" y="3085"/>
                    <a:pt x="6207" y="3113"/>
                    <a:pt x="6221" y="3139"/>
                  </a:cubicBezTo>
                  <a:cubicBezTo>
                    <a:pt x="6226" y="3150"/>
                    <a:pt x="6231" y="3160"/>
                    <a:pt x="6237" y="3171"/>
                  </a:cubicBezTo>
                  <a:cubicBezTo>
                    <a:pt x="6245" y="3187"/>
                    <a:pt x="6257" y="3204"/>
                    <a:pt x="6268" y="3223"/>
                  </a:cubicBezTo>
                  <a:cubicBezTo>
                    <a:pt x="6299" y="3271"/>
                    <a:pt x="6333" y="3325"/>
                    <a:pt x="6325" y="3370"/>
                  </a:cubicBezTo>
                  <a:cubicBezTo>
                    <a:pt x="6325" y="3372"/>
                    <a:pt x="6325" y="3373"/>
                    <a:pt x="6325" y="3373"/>
                  </a:cubicBezTo>
                  <a:cubicBezTo>
                    <a:pt x="6324" y="3377"/>
                    <a:pt x="6324" y="3380"/>
                    <a:pt x="6322" y="3383"/>
                  </a:cubicBezTo>
                  <a:cubicBezTo>
                    <a:pt x="6321" y="3384"/>
                    <a:pt x="6321" y="3385"/>
                    <a:pt x="6321" y="3386"/>
                  </a:cubicBezTo>
                  <a:cubicBezTo>
                    <a:pt x="6320" y="3388"/>
                    <a:pt x="6320" y="3390"/>
                    <a:pt x="6319" y="3390"/>
                  </a:cubicBezTo>
                  <a:cubicBezTo>
                    <a:pt x="6309" y="3405"/>
                    <a:pt x="6298" y="3411"/>
                    <a:pt x="6283" y="3413"/>
                  </a:cubicBezTo>
                  <a:cubicBezTo>
                    <a:pt x="6282" y="3413"/>
                    <a:pt x="6282" y="3413"/>
                    <a:pt x="6281" y="3413"/>
                  </a:cubicBezTo>
                  <a:cubicBezTo>
                    <a:pt x="6244" y="3413"/>
                    <a:pt x="6194" y="3371"/>
                    <a:pt x="6161" y="3333"/>
                  </a:cubicBezTo>
                  <a:cubicBezTo>
                    <a:pt x="6107" y="3270"/>
                    <a:pt x="6068" y="3194"/>
                    <a:pt x="6040" y="3095"/>
                  </a:cubicBezTo>
                  <a:cubicBezTo>
                    <a:pt x="6036" y="3083"/>
                    <a:pt x="6040" y="3068"/>
                    <a:pt x="6050" y="3052"/>
                  </a:cubicBezTo>
                  <a:cubicBezTo>
                    <a:pt x="6052" y="3049"/>
                    <a:pt x="6053" y="3046"/>
                    <a:pt x="6053" y="3042"/>
                  </a:cubicBezTo>
                  <a:lnTo>
                    <a:pt x="6053" y="3036"/>
                  </a:lnTo>
                  <a:cubicBezTo>
                    <a:pt x="6055" y="3022"/>
                    <a:pt x="6056" y="3008"/>
                    <a:pt x="6060" y="2996"/>
                  </a:cubicBezTo>
                  <a:cubicBezTo>
                    <a:pt x="6061" y="2990"/>
                    <a:pt x="6067" y="2985"/>
                    <a:pt x="6076" y="2982"/>
                  </a:cubicBezTo>
                  <a:cubicBezTo>
                    <a:pt x="6078" y="2981"/>
                    <a:pt x="6079" y="2981"/>
                    <a:pt x="6081" y="2981"/>
                  </a:cubicBezTo>
                  <a:cubicBezTo>
                    <a:pt x="6082" y="2981"/>
                    <a:pt x="6084" y="2981"/>
                    <a:pt x="6086" y="2981"/>
                  </a:cubicBezTo>
                  <a:close/>
                  <a:moveTo>
                    <a:pt x="5791" y="2904"/>
                  </a:moveTo>
                  <a:cubicBezTo>
                    <a:pt x="5797" y="2904"/>
                    <a:pt x="5803" y="2905"/>
                    <a:pt x="5808" y="2908"/>
                  </a:cubicBezTo>
                  <a:cubicBezTo>
                    <a:pt x="5817" y="2912"/>
                    <a:pt x="5821" y="2919"/>
                    <a:pt x="5823" y="2929"/>
                  </a:cubicBezTo>
                  <a:cubicBezTo>
                    <a:pt x="5826" y="2975"/>
                    <a:pt x="5824" y="3021"/>
                    <a:pt x="5820" y="3068"/>
                  </a:cubicBezTo>
                  <a:cubicBezTo>
                    <a:pt x="5818" y="3106"/>
                    <a:pt x="5814" y="3146"/>
                    <a:pt x="5817" y="3186"/>
                  </a:cubicBezTo>
                  <a:cubicBezTo>
                    <a:pt x="5817" y="3219"/>
                    <a:pt x="5825" y="3253"/>
                    <a:pt x="5834" y="3285"/>
                  </a:cubicBezTo>
                  <a:cubicBezTo>
                    <a:pt x="5848" y="3337"/>
                    <a:pt x="5861" y="3385"/>
                    <a:pt x="5843" y="3427"/>
                  </a:cubicBezTo>
                  <a:cubicBezTo>
                    <a:pt x="5835" y="3446"/>
                    <a:pt x="5822" y="3456"/>
                    <a:pt x="5806" y="3456"/>
                  </a:cubicBezTo>
                  <a:cubicBezTo>
                    <a:pt x="5803" y="3456"/>
                    <a:pt x="5800" y="3455"/>
                    <a:pt x="5797" y="3455"/>
                  </a:cubicBezTo>
                  <a:lnTo>
                    <a:pt x="5788" y="3455"/>
                  </a:lnTo>
                  <a:cubicBezTo>
                    <a:pt x="5689" y="3430"/>
                    <a:pt x="5663" y="3286"/>
                    <a:pt x="5657" y="3202"/>
                  </a:cubicBezTo>
                  <a:cubicBezTo>
                    <a:pt x="5647" y="3063"/>
                    <a:pt x="5684" y="2965"/>
                    <a:pt x="5768" y="2910"/>
                  </a:cubicBezTo>
                  <a:cubicBezTo>
                    <a:pt x="5775" y="2906"/>
                    <a:pt x="5783" y="2904"/>
                    <a:pt x="5791" y="2904"/>
                  </a:cubicBezTo>
                  <a:close/>
                  <a:moveTo>
                    <a:pt x="4275" y="3301"/>
                  </a:moveTo>
                  <a:cubicBezTo>
                    <a:pt x="4278" y="3301"/>
                    <a:pt x="4280" y="3302"/>
                    <a:pt x="4282" y="3307"/>
                  </a:cubicBezTo>
                  <a:cubicBezTo>
                    <a:pt x="4283" y="3313"/>
                    <a:pt x="4283" y="3325"/>
                    <a:pt x="4274" y="3328"/>
                  </a:cubicBezTo>
                  <a:cubicBezTo>
                    <a:pt x="4202" y="3365"/>
                    <a:pt x="4128" y="3400"/>
                    <a:pt x="4056" y="3434"/>
                  </a:cubicBezTo>
                  <a:cubicBezTo>
                    <a:pt x="3941" y="3488"/>
                    <a:pt x="3823" y="3543"/>
                    <a:pt x="3710" y="3606"/>
                  </a:cubicBezTo>
                  <a:cubicBezTo>
                    <a:pt x="3709" y="3607"/>
                    <a:pt x="3708" y="3607"/>
                    <a:pt x="3707" y="3607"/>
                  </a:cubicBezTo>
                  <a:cubicBezTo>
                    <a:pt x="3704" y="3607"/>
                    <a:pt x="3702" y="3605"/>
                    <a:pt x="3699" y="3601"/>
                  </a:cubicBezTo>
                  <a:cubicBezTo>
                    <a:pt x="3698" y="3601"/>
                    <a:pt x="3692" y="3590"/>
                    <a:pt x="3699" y="3585"/>
                  </a:cubicBezTo>
                  <a:cubicBezTo>
                    <a:pt x="3909" y="3435"/>
                    <a:pt x="4091" y="3346"/>
                    <a:pt x="4271" y="3301"/>
                  </a:cubicBezTo>
                  <a:lnTo>
                    <a:pt x="4272" y="3301"/>
                  </a:lnTo>
                  <a:cubicBezTo>
                    <a:pt x="4273" y="3301"/>
                    <a:pt x="4274" y="3301"/>
                    <a:pt x="4275" y="3301"/>
                  </a:cubicBezTo>
                  <a:close/>
                  <a:moveTo>
                    <a:pt x="7181" y="3650"/>
                  </a:moveTo>
                  <a:cubicBezTo>
                    <a:pt x="7183" y="3650"/>
                    <a:pt x="7184" y="3651"/>
                    <a:pt x="7186" y="3654"/>
                  </a:cubicBezTo>
                  <a:cubicBezTo>
                    <a:pt x="7227" y="3720"/>
                    <a:pt x="7231" y="3797"/>
                    <a:pt x="7193" y="3870"/>
                  </a:cubicBezTo>
                  <a:cubicBezTo>
                    <a:pt x="7190" y="3877"/>
                    <a:pt x="7183" y="3880"/>
                    <a:pt x="7177" y="3880"/>
                  </a:cubicBezTo>
                  <a:cubicBezTo>
                    <a:pt x="7175" y="3880"/>
                    <a:pt x="7173" y="3879"/>
                    <a:pt x="7171" y="3879"/>
                  </a:cubicBezTo>
                  <a:cubicBezTo>
                    <a:pt x="7165" y="3876"/>
                    <a:pt x="7163" y="3872"/>
                    <a:pt x="7164" y="3865"/>
                  </a:cubicBezTo>
                  <a:cubicBezTo>
                    <a:pt x="7171" y="3802"/>
                    <a:pt x="7167" y="3736"/>
                    <a:pt x="7162" y="3670"/>
                  </a:cubicBezTo>
                  <a:cubicBezTo>
                    <a:pt x="7162" y="3662"/>
                    <a:pt x="7169" y="3653"/>
                    <a:pt x="7176" y="3651"/>
                  </a:cubicBezTo>
                  <a:lnTo>
                    <a:pt x="7179" y="3651"/>
                  </a:lnTo>
                  <a:cubicBezTo>
                    <a:pt x="7180" y="3650"/>
                    <a:pt x="7180" y="3650"/>
                    <a:pt x="7181" y="3650"/>
                  </a:cubicBezTo>
                  <a:close/>
                  <a:moveTo>
                    <a:pt x="6222" y="3783"/>
                  </a:moveTo>
                  <a:cubicBezTo>
                    <a:pt x="6225" y="3783"/>
                    <a:pt x="6230" y="3784"/>
                    <a:pt x="6232" y="3789"/>
                  </a:cubicBezTo>
                  <a:cubicBezTo>
                    <a:pt x="6262" y="3866"/>
                    <a:pt x="6248" y="3980"/>
                    <a:pt x="6175" y="4031"/>
                  </a:cubicBezTo>
                  <a:cubicBezTo>
                    <a:pt x="6172" y="4033"/>
                    <a:pt x="6170" y="4033"/>
                    <a:pt x="6169" y="4033"/>
                  </a:cubicBezTo>
                  <a:cubicBezTo>
                    <a:pt x="6167" y="4033"/>
                    <a:pt x="6166" y="4032"/>
                    <a:pt x="6165" y="4031"/>
                  </a:cubicBezTo>
                  <a:cubicBezTo>
                    <a:pt x="6164" y="4030"/>
                    <a:pt x="6161" y="4026"/>
                    <a:pt x="6162" y="4021"/>
                  </a:cubicBezTo>
                  <a:cubicBezTo>
                    <a:pt x="6167" y="4003"/>
                    <a:pt x="6174" y="3985"/>
                    <a:pt x="6179" y="3968"/>
                  </a:cubicBezTo>
                  <a:cubicBezTo>
                    <a:pt x="6185" y="3949"/>
                    <a:pt x="6191" y="3931"/>
                    <a:pt x="6196" y="3911"/>
                  </a:cubicBezTo>
                  <a:cubicBezTo>
                    <a:pt x="6206" y="3876"/>
                    <a:pt x="6207" y="3845"/>
                    <a:pt x="6208" y="3812"/>
                  </a:cubicBezTo>
                  <a:lnTo>
                    <a:pt x="6208" y="3792"/>
                  </a:lnTo>
                  <a:cubicBezTo>
                    <a:pt x="6210" y="3786"/>
                    <a:pt x="6214" y="3783"/>
                    <a:pt x="6218" y="3783"/>
                  </a:cubicBezTo>
                  <a:lnTo>
                    <a:pt x="6219" y="3783"/>
                  </a:lnTo>
                  <a:cubicBezTo>
                    <a:pt x="6220" y="3783"/>
                    <a:pt x="6221" y="3783"/>
                    <a:pt x="6222" y="3783"/>
                  </a:cubicBezTo>
                  <a:close/>
                  <a:moveTo>
                    <a:pt x="5507" y="3850"/>
                  </a:moveTo>
                  <a:cubicBezTo>
                    <a:pt x="5509" y="3851"/>
                    <a:pt x="5514" y="3855"/>
                    <a:pt x="5512" y="3863"/>
                  </a:cubicBezTo>
                  <a:cubicBezTo>
                    <a:pt x="5440" y="4107"/>
                    <a:pt x="5323" y="4329"/>
                    <a:pt x="5147" y="4559"/>
                  </a:cubicBezTo>
                  <a:cubicBezTo>
                    <a:pt x="5144" y="4563"/>
                    <a:pt x="5141" y="4565"/>
                    <a:pt x="5138" y="4565"/>
                  </a:cubicBezTo>
                  <a:cubicBezTo>
                    <a:pt x="5136" y="4565"/>
                    <a:pt x="5134" y="4564"/>
                    <a:pt x="5131" y="4562"/>
                  </a:cubicBezTo>
                  <a:cubicBezTo>
                    <a:pt x="5129" y="4560"/>
                    <a:pt x="5120" y="4553"/>
                    <a:pt x="5126" y="4542"/>
                  </a:cubicBezTo>
                  <a:cubicBezTo>
                    <a:pt x="5251" y="4353"/>
                    <a:pt x="5365" y="4141"/>
                    <a:pt x="5497" y="3855"/>
                  </a:cubicBezTo>
                  <a:cubicBezTo>
                    <a:pt x="5498" y="3853"/>
                    <a:pt x="5499" y="3850"/>
                    <a:pt x="5503" y="3850"/>
                  </a:cubicBezTo>
                  <a:close/>
                  <a:moveTo>
                    <a:pt x="3876" y="1"/>
                  </a:moveTo>
                  <a:cubicBezTo>
                    <a:pt x="3539" y="1"/>
                    <a:pt x="3211" y="45"/>
                    <a:pt x="2900" y="134"/>
                  </a:cubicBezTo>
                  <a:cubicBezTo>
                    <a:pt x="2153" y="347"/>
                    <a:pt x="1479" y="793"/>
                    <a:pt x="998" y="1391"/>
                  </a:cubicBezTo>
                  <a:cubicBezTo>
                    <a:pt x="166" y="2423"/>
                    <a:pt x="0" y="3854"/>
                    <a:pt x="564" y="5121"/>
                  </a:cubicBezTo>
                  <a:cubicBezTo>
                    <a:pt x="567" y="5130"/>
                    <a:pt x="576" y="5135"/>
                    <a:pt x="586" y="5135"/>
                  </a:cubicBezTo>
                  <a:cubicBezTo>
                    <a:pt x="587" y="5135"/>
                    <a:pt x="588" y="5135"/>
                    <a:pt x="589" y="5134"/>
                  </a:cubicBezTo>
                  <a:cubicBezTo>
                    <a:pt x="741" y="5112"/>
                    <a:pt x="891" y="5098"/>
                    <a:pt x="1034" y="5094"/>
                  </a:cubicBezTo>
                  <a:cubicBezTo>
                    <a:pt x="1041" y="5094"/>
                    <a:pt x="1050" y="5089"/>
                    <a:pt x="1054" y="5081"/>
                  </a:cubicBezTo>
                  <a:cubicBezTo>
                    <a:pt x="1057" y="5072"/>
                    <a:pt x="1056" y="5064"/>
                    <a:pt x="1051" y="5056"/>
                  </a:cubicBezTo>
                  <a:cubicBezTo>
                    <a:pt x="967" y="4930"/>
                    <a:pt x="931" y="4775"/>
                    <a:pt x="950" y="4608"/>
                  </a:cubicBezTo>
                  <a:cubicBezTo>
                    <a:pt x="950" y="4599"/>
                    <a:pt x="958" y="4595"/>
                    <a:pt x="964" y="4595"/>
                  </a:cubicBezTo>
                  <a:cubicBezTo>
                    <a:pt x="965" y="4595"/>
                    <a:pt x="966" y="4595"/>
                    <a:pt x="967" y="4595"/>
                  </a:cubicBezTo>
                  <a:cubicBezTo>
                    <a:pt x="978" y="4595"/>
                    <a:pt x="979" y="4603"/>
                    <a:pt x="979" y="4605"/>
                  </a:cubicBezTo>
                  <a:cubicBezTo>
                    <a:pt x="992" y="4764"/>
                    <a:pt x="1050" y="4929"/>
                    <a:pt x="1148" y="5080"/>
                  </a:cubicBezTo>
                  <a:cubicBezTo>
                    <a:pt x="1152" y="5086"/>
                    <a:pt x="1159" y="5090"/>
                    <a:pt x="1167" y="5090"/>
                  </a:cubicBezTo>
                  <a:cubicBezTo>
                    <a:pt x="1168" y="5090"/>
                    <a:pt x="1170" y="5090"/>
                    <a:pt x="1171" y="5090"/>
                  </a:cubicBezTo>
                  <a:cubicBezTo>
                    <a:pt x="2233" y="5090"/>
                    <a:pt x="3220" y="5519"/>
                    <a:pt x="3885" y="6266"/>
                  </a:cubicBezTo>
                  <a:cubicBezTo>
                    <a:pt x="3941" y="6320"/>
                    <a:pt x="3997" y="6377"/>
                    <a:pt x="4050" y="6436"/>
                  </a:cubicBezTo>
                  <a:cubicBezTo>
                    <a:pt x="4055" y="6440"/>
                    <a:pt x="4062" y="6444"/>
                    <a:pt x="4068" y="6444"/>
                  </a:cubicBezTo>
                  <a:cubicBezTo>
                    <a:pt x="4069" y="6444"/>
                    <a:pt x="4070" y="6444"/>
                    <a:pt x="4071" y="6444"/>
                  </a:cubicBezTo>
                  <a:cubicBezTo>
                    <a:pt x="4079" y="6442"/>
                    <a:pt x="4085" y="6437"/>
                    <a:pt x="4088" y="6431"/>
                  </a:cubicBezTo>
                  <a:cubicBezTo>
                    <a:pt x="4661" y="5366"/>
                    <a:pt x="5813" y="4647"/>
                    <a:pt x="7096" y="4552"/>
                  </a:cubicBezTo>
                  <a:cubicBezTo>
                    <a:pt x="7105" y="4552"/>
                    <a:pt x="7113" y="4546"/>
                    <a:pt x="7116" y="4536"/>
                  </a:cubicBezTo>
                  <a:cubicBezTo>
                    <a:pt x="7136" y="4475"/>
                    <a:pt x="7157" y="4408"/>
                    <a:pt x="7175" y="4340"/>
                  </a:cubicBezTo>
                  <a:cubicBezTo>
                    <a:pt x="7176" y="4335"/>
                    <a:pt x="7180" y="4332"/>
                    <a:pt x="7186" y="4332"/>
                  </a:cubicBezTo>
                  <a:cubicBezTo>
                    <a:pt x="7187" y="4332"/>
                    <a:pt x="7189" y="4332"/>
                    <a:pt x="7190" y="4332"/>
                  </a:cubicBezTo>
                  <a:cubicBezTo>
                    <a:pt x="7190" y="4332"/>
                    <a:pt x="7207" y="4336"/>
                    <a:pt x="7206" y="4348"/>
                  </a:cubicBezTo>
                  <a:cubicBezTo>
                    <a:pt x="7199" y="4399"/>
                    <a:pt x="7189" y="4454"/>
                    <a:pt x="7176" y="4518"/>
                  </a:cubicBezTo>
                  <a:cubicBezTo>
                    <a:pt x="7174" y="4526"/>
                    <a:pt x="7176" y="4533"/>
                    <a:pt x="7181" y="4538"/>
                  </a:cubicBezTo>
                  <a:cubicBezTo>
                    <a:pt x="7186" y="4543"/>
                    <a:pt x="7193" y="4547"/>
                    <a:pt x="7200" y="4547"/>
                  </a:cubicBezTo>
                  <a:cubicBezTo>
                    <a:pt x="7263" y="4543"/>
                    <a:pt x="7326" y="4542"/>
                    <a:pt x="7388" y="4542"/>
                  </a:cubicBezTo>
                  <a:cubicBezTo>
                    <a:pt x="7460" y="4542"/>
                    <a:pt x="7532" y="4544"/>
                    <a:pt x="7603" y="4548"/>
                  </a:cubicBezTo>
                  <a:cubicBezTo>
                    <a:pt x="7604" y="4548"/>
                    <a:pt x="7605" y="4548"/>
                    <a:pt x="7606" y="4548"/>
                  </a:cubicBezTo>
                  <a:cubicBezTo>
                    <a:pt x="7617" y="4548"/>
                    <a:pt x="7625" y="4541"/>
                    <a:pt x="7628" y="4531"/>
                  </a:cubicBezTo>
                  <a:cubicBezTo>
                    <a:pt x="7652" y="4435"/>
                    <a:pt x="7672" y="4350"/>
                    <a:pt x="7687" y="4272"/>
                  </a:cubicBezTo>
                  <a:cubicBezTo>
                    <a:pt x="7840" y="3458"/>
                    <a:pt x="7713" y="2615"/>
                    <a:pt x="7330" y="1898"/>
                  </a:cubicBezTo>
                  <a:cubicBezTo>
                    <a:pt x="6937" y="1161"/>
                    <a:pt x="6280" y="606"/>
                    <a:pt x="5430" y="292"/>
                  </a:cubicBezTo>
                  <a:cubicBezTo>
                    <a:pt x="4903" y="98"/>
                    <a:pt x="4378" y="1"/>
                    <a:pt x="38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135325" y="4140975"/>
              <a:ext cx="190800" cy="187450"/>
            </a:xfrm>
            <a:custGeom>
              <a:avLst/>
              <a:gdLst/>
              <a:ahLst/>
              <a:cxnLst/>
              <a:rect l="l" t="t" r="r" b="b"/>
              <a:pathLst>
                <a:path w="7632" h="7498" extrusionOk="0">
                  <a:moveTo>
                    <a:pt x="1526" y="1590"/>
                  </a:moveTo>
                  <a:cubicBezTo>
                    <a:pt x="1532" y="1590"/>
                    <a:pt x="1538" y="1597"/>
                    <a:pt x="1540" y="1601"/>
                  </a:cubicBezTo>
                  <a:cubicBezTo>
                    <a:pt x="1546" y="1611"/>
                    <a:pt x="1540" y="1616"/>
                    <a:pt x="1537" y="1617"/>
                  </a:cubicBezTo>
                  <a:cubicBezTo>
                    <a:pt x="1374" y="1728"/>
                    <a:pt x="1239" y="1901"/>
                    <a:pt x="1157" y="2107"/>
                  </a:cubicBezTo>
                  <a:cubicBezTo>
                    <a:pt x="1152" y="2117"/>
                    <a:pt x="1144" y="2118"/>
                    <a:pt x="1139" y="2118"/>
                  </a:cubicBezTo>
                  <a:cubicBezTo>
                    <a:pt x="1136" y="2118"/>
                    <a:pt x="1135" y="2118"/>
                    <a:pt x="1133" y="2118"/>
                  </a:cubicBezTo>
                  <a:cubicBezTo>
                    <a:pt x="1130" y="2117"/>
                    <a:pt x="1117" y="2112"/>
                    <a:pt x="1120" y="2098"/>
                  </a:cubicBezTo>
                  <a:cubicBezTo>
                    <a:pt x="1152" y="1868"/>
                    <a:pt x="1294" y="1688"/>
                    <a:pt x="1521" y="1591"/>
                  </a:cubicBezTo>
                  <a:cubicBezTo>
                    <a:pt x="1523" y="1591"/>
                    <a:pt x="1524" y="1590"/>
                    <a:pt x="1526" y="1590"/>
                  </a:cubicBezTo>
                  <a:close/>
                  <a:moveTo>
                    <a:pt x="6117" y="2589"/>
                  </a:moveTo>
                  <a:lnTo>
                    <a:pt x="6117" y="2590"/>
                  </a:lnTo>
                  <a:cubicBezTo>
                    <a:pt x="6118" y="2590"/>
                    <a:pt x="6118" y="2590"/>
                    <a:pt x="6119" y="2590"/>
                  </a:cubicBezTo>
                  <a:cubicBezTo>
                    <a:pt x="6121" y="2590"/>
                    <a:pt x="6123" y="2590"/>
                    <a:pt x="6124" y="2590"/>
                  </a:cubicBezTo>
                  <a:cubicBezTo>
                    <a:pt x="6263" y="2688"/>
                    <a:pt x="6310" y="2920"/>
                    <a:pt x="6275" y="3089"/>
                  </a:cubicBezTo>
                  <a:cubicBezTo>
                    <a:pt x="6274" y="3099"/>
                    <a:pt x="6264" y="3101"/>
                    <a:pt x="6259" y="3101"/>
                  </a:cubicBezTo>
                  <a:cubicBezTo>
                    <a:pt x="6251" y="3101"/>
                    <a:pt x="6249" y="3094"/>
                    <a:pt x="6249" y="3091"/>
                  </a:cubicBezTo>
                  <a:cubicBezTo>
                    <a:pt x="6238" y="3016"/>
                    <a:pt x="6222" y="2918"/>
                    <a:pt x="6194" y="2822"/>
                  </a:cubicBezTo>
                  <a:cubicBezTo>
                    <a:pt x="6182" y="2786"/>
                    <a:pt x="6168" y="2752"/>
                    <a:pt x="6154" y="2717"/>
                  </a:cubicBezTo>
                  <a:cubicBezTo>
                    <a:pt x="6137" y="2676"/>
                    <a:pt x="6119" y="2636"/>
                    <a:pt x="6112" y="2592"/>
                  </a:cubicBezTo>
                  <a:cubicBezTo>
                    <a:pt x="6113" y="2590"/>
                    <a:pt x="6115" y="2589"/>
                    <a:pt x="6117" y="2589"/>
                  </a:cubicBezTo>
                  <a:close/>
                  <a:moveTo>
                    <a:pt x="6028" y="2850"/>
                  </a:moveTo>
                  <a:cubicBezTo>
                    <a:pt x="6030" y="2850"/>
                    <a:pt x="6032" y="2851"/>
                    <a:pt x="6032" y="2852"/>
                  </a:cubicBezTo>
                  <a:cubicBezTo>
                    <a:pt x="6114" y="2916"/>
                    <a:pt x="6117" y="3021"/>
                    <a:pt x="6092" y="3097"/>
                  </a:cubicBezTo>
                  <a:cubicBezTo>
                    <a:pt x="6090" y="3101"/>
                    <a:pt x="6089" y="3101"/>
                    <a:pt x="6088" y="3101"/>
                  </a:cubicBezTo>
                  <a:cubicBezTo>
                    <a:pt x="6088" y="3101"/>
                    <a:pt x="6087" y="3101"/>
                    <a:pt x="6087" y="3101"/>
                  </a:cubicBezTo>
                  <a:cubicBezTo>
                    <a:pt x="6082" y="3101"/>
                    <a:pt x="6075" y="3095"/>
                    <a:pt x="6075" y="3088"/>
                  </a:cubicBezTo>
                  <a:cubicBezTo>
                    <a:pt x="6075" y="3011"/>
                    <a:pt x="6047" y="2940"/>
                    <a:pt x="6020" y="2872"/>
                  </a:cubicBezTo>
                  <a:lnTo>
                    <a:pt x="6018" y="2866"/>
                  </a:lnTo>
                  <a:cubicBezTo>
                    <a:pt x="6015" y="2859"/>
                    <a:pt x="6020" y="2854"/>
                    <a:pt x="6023" y="2852"/>
                  </a:cubicBezTo>
                  <a:cubicBezTo>
                    <a:pt x="6024" y="2851"/>
                    <a:pt x="6026" y="2850"/>
                    <a:pt x="6028" y="2850"/>
                  </a:cubicBezTo>
                  <a:close/>
                  <a:moveTo>
                    <a:pt x="5396" y="2951"/>
                  </a:moveTo>
                  <a:cubicBezTo>
                    <a:pt x="5402" y="2951"/>
                    <a:pt x="5404" y="2956"/>
                    <a:pt x="5405" y="2959"/>
                  </a:cubicBezTo>
                  <a:cubicBezTo>
                    <a:pt x="5442" y="3047"/>
                    <a:pt x="5480" y="3140"/>
                    <a:pt x="5489" y="3238"/>
                  </a:cubicBezTo>
                  <a:cubicBezTo>
                    <a:pt x="5491" y="3245"/>
                    <a:pt x="5483" y="3250"/>
                    <a:pt x="5478" y="3250"/>
                  </a:cubicBezTo>
                  <a:cubicBezTo>
                    <a:pt x="5477" y="3250"/>
                    <a:pt x="5476" y="3251"/>
                    <a:pt x="5475" y="3251"/>
                  </a:cubicBezTo>
                  <a:cubicBezTo>
                    <a:pt x="5470" y="3251"/>
                    <a:pt x="5469" y="3247"/>
                    <a:pt x="5468" y="3245"/>
                  </a:cubicBezTo>
                  <a:cubicBezTo>
                    <a:pt x="5452" y="3202"/>
                    <a:pt x="5439" y="3154"/>
                    <a:pt x="5425" y="3110"/>
                  </a:cubicBezTo>
                  <a:cubicBezTo>
                    <a:pt x="5411" y="3064"/>
                    <a:pt x="5398" y="3017"/>
                    <a:pt x="5380" y="2971"/>
                  </a:cubicBezTo>
                  <a:cubicBezTo>
                    <a:pt x="5375" y="2959"/>
                    <a:pt x="5388" y="2952"/>
                    <a:pt x="5390" y="2952"/>
                  </a:cubicBezTo>
                  <a:cubicBezTo>
                    <a:pt x="5392" y="2951"/>
                    <a:pt x="5393" y="2951"/>
                    <a:pt x="5394" y="2951"/>
                  </a:cubicBezTo>
                  <a:cubicBezTo>
                    <a:pt x="5395" y="2951"/>
                    <a:pt x="5395" y="2951"/>
                    <a:pt x="5396" y="2951"/>
                  </a:cubicBezTo>
                  <a:close/>
                  <a:moveTo>
                    <a:pt x="6094" y="1980"/>
                  </a:moveTo>
                  <a:cubicBezTo>
                    <a:pt x="6096" y="1980"/>
                    <a:pt x="6096" y="1982"/>
                    <a:pt x="6096" y="1982"/>
                  </a:cubicBezTo>
                  <a:cubicBezTo>
                    <a:pt x="6429" y="2284"/>
                    <a:pt x="6632" y="2833"/>
                    <a:pt x="6603" y="3348"/>
                  </a:cubicBezTo>
                  <a:cubicBezTo>
                    <a:pt x="6603" y="3352"/>
                    <a:pt x="6603" y="3359"/>
                    <a:pt x="6590" y="3359"/>
                  </a:cubicBezTo>
                  <a:cubicBezTo>
                    <a:pt x="6590" y="3359"/>
                    <a:pt x="6589" y="3359"/>
                    <a:pt x="6588" y="3359"/>
                  </a:cubicBezTo>
                  <a:cubicBezTo>
                    <a:pt x="6581" y="3359"/>
                    <a:pt x="6571" y="3355"/>
                    <a:pt x="6569" y="3345"/>
                  </a:cubicBezTo>
                  <a:cubicBezTo>
                    <a:pt x="6528" y="3116"/>
                    <a:pt x="6482" y="2857"/>
                    <a:pt x="6388" y="2609"/>
                  </a:cubicBezTo>
                  <a:cubicBezTo>
                    <a:pt x="6336" y="2471"/>
                    <a:pt x="6268" y="2341"/>
                    <a:pt x="6201" y="2215"/>
                  </a:cubicBezTo>
                  <a:cubicBezTo>
                    <a:pt x="6163" y="2143"/>
                    <a:pt x="6122" y="2067"/>
                    <a:pt x="6086" y="1992"/>
                  </a:cubicBezTo>
                  <a:cubicBezTo>
                    <a:pt x="6084" y="1989"/>
                    <a:pt x="6087" y="1984"/>
                    <a:pt x="6091" y="1983"/>
                  </a:cubicBezTo>
                  <a:lnTo>
                    <a:pt x="6089" y="1983"/>
                  </a:lnTo>
                  <a:cubicBezTo>
                    <a:pt x="6092" y="1982"/>
                    <a:pt x="6093" y="1982"/>
                    <a:pt x="6094" y="1980"/>
                  </a:cubicBezTo>
                  <a:close/>
                  <a:moveTo>
                    <a:pt x="4103" y="2378"/>
                  </a:moveTo>
                  <a:cubicBezTo>
                    <a:pt x="4108" y="2378"/>
                    <a:pt x="4111" y="2381"/>
                    <a:pt x="4113" y="2382"/>
                  </a:cubicBezTo>
                  <a:cubicBezTo>
                    <a:pt x="4448" y="2633"/>
                    <a:pt x="4710" y="2976"/>
                    <a:pt x="4851" y="3348"/>
                  </a:cubicBezTo>
                  <a:cubicBezTo>
                    <a:pt x="4857" y="3361"/>
                    <a:pt x="4849" y="3366"/>
                    <a:pt x="4844" y="3369"/>
                  </a:cubicBezTo>
                  <a:cubicBezTo>
                    <a:pt x="4843" y="3369"/>
                    <a:pt x="4840" y="3371"/>
                    <a:pt x="4835" y="3371"/>
                  </a:cubicBezTo>
                  <a:cubicBezTo>
                    <a:pt x="4830" y="3371"/>
                    <a:pt x="4823" y="3369"/>
                    <a:pt x="4819" y="3360"/>
                  </a:cubicBezTo>
                  <a:cubicBezTo>
                    <a:pt x="4613" y="2982"/>
                    <a:pt x="4382" y="2681"/>
                    <a:pt x="4095" y="2411"/>
                  </a:cubicBezTo>
                  <a:cubicBezTo>
                    <a:pt x="4084" y="2401"/>
                    <a:pt x="4089" y="2388"/>
                    <a:pt x="4092" y="2383"/>
                  </a:cubicBezTo>
                  <a:cubicBezTo>
                    <a:pt x="4096" y="2380"/>
                    <a:pt x="4099" y="2378"/>
                    <a:pt x="4101" y="2378"/>
                  </a:cubicBezTo>
                  <a:cubicBezTo>
                    <a:pt x="4102" y="2378"/>
                    <a:pt x="4103" y="2378"/>
                    <a:pt x="4103" y="2378"/>
                  </a:cubicBezTo>
                  <a:close/>
                  <a:moveTo>
                    <a:pt x="1441" y="3189"/>
                  </a:moveTo>
                  <a:cubicBezTo>
                    <a:pt x="1443" y="3189"/>
                    <a:pt x="1446" y="3189"/>
                    <a:pt x="1447" y="3190"/>
                  </a:cubicBezTo>
                  <a:cubicBezTo>
                    <a:pt x="1449" y="3190"/>
                    <a:pt x="1456" y="3194"/>
                    <a:pt x="1456" y="3199"/>
                  </a:cubicBezTo>
                  <a:cubicBezTo>
                    <a:pt x="1449" y="3228"/>
                    <a:pt x="1447" y="3255"/>
                    <a:pt x="1443" y="3283"/>
                  </a:cubicBezTo>
                  <a:cubicBezTo>
                    <a:pt x="1437" y="3324"/>
                    <a:pt x="1432" y="3364"/>
                    <a:pt x="1422" y="3402"/>
                  </a:cubicBezTo>
                  <a:cubicBezTo>
                    <a:pt x="1421" y="3410"/>
                    <a:pt x="1413" y="3415"/>
                    <a:pt x="1406" y="3416"/>
                  </a:cubicBezTo>
                  <a:cubicBezTo>
                    <a:pt x="1405" y="3416"/>
                    <a:pt x="1402" y="3416"/>
                    <a:pt x="1401" y="3411"/>
                  </a:cubicBezTo>
                  <a:cubicBezTo>
                    <a:pt x="1377" y="3342"/>
                    <a:pt x="1390" y="3269"/>
                    <a:pt x="1437" y="3192"/>
                  </a:cubicBezTo>
                  <a:cubicBezTo>
                    <a:pt x="1438" y="3190"/>
                    <a:pt x="1439" y="3189"/>
                    <a:pt x="1441" y="3189"/>
                  </a:cubicBezTo>
                  <a:close/>
                  <a:moveTo>
                    <a:pt x="1596" y="3314"/>
                  </a:moveTo>
                  <a:cubicBezTo>
                    <a:pt x="1598" y="3314"/>
                    <a:pt x="1599" y="3314"/>
                    <a:pt x="1601" y="3314"/>
                  </a:cubicBezTo>
                  <a:cubicBezTo>
                    <a:pt x="1602" y="3314"/>
                    <a:pt x="1614" y="3318"/>
                    <a:pt x="1613" y="3328"/>
                  </a:cubicBezTo>
                  <a:cubicBezTo>
                    <a:pt x="1607" y="3364"/>
                    <a:pt x="1598" y="3405"/>
                    <a:pt x="1580" y="3437"/>
                  </a:cubicBezTo>
                  <a:cubicBezTo>
                    <a:pt x="1578" y="3438"/>
                    <a:pt x="1576" y="3438"/>
                    <a:pt x="1573" y="3438"/>
                  </a:cubicBezTo>
                  <a:cubicBezTo>
                    <a:pt x="1568" y="3437"/>
                    <a:pt x="1566" y="3435"/>
                    <a:pt x="1566" y="3433"/>
                  </a:cubicBezTo>
                  <a:cubicBezTo>
                    <a:pt x="1563" y="3396"/>
                    <a:pt x="1575" y="3355"/>
                    <a:pt x="1586" y="3321"/>
                  </a:cubicBezTo>
                  <a:cubicBezTo>
                    <a:pt x="1588" y="3315"/>
                    <a:pt x="1592" y="3314"/>
                    <a:pt x="1596" y="3314"/>
                  </a:cubicBezTo>
                  <a:close/>
                  <a:moveTo>
                    <a:pt x="1277" y="2978"/>
                  </a:moveTo>
                  <a:cubicBezTo>
                    <a:pt x="1280" y="2980"/>
                    <a:pt x="1282" y="2982"/>
                    <a:pt x="1282" y="2985"/>
                  </a:cubicBezTo>
                  <a:cubicBezTo>
                    <a:pt x="1289" y="3034"/>
                    <a:pt x="1278" y="3085"/>
                    <a:pt x="1268" y="3138"/>
                  </a:cubicBezTo>
                  <a:cubicBezTo>
                    <a:pt x="1263" y="3161"/>
                    <a:pt x="1258" y="3184"/>
                    <a:pt x="1255" y="3207"/>
                  </a:cubicBezTo>
                  <a:cubicBezTo>
                    <a:pt x="1250" y="3240"/>
                    <a:pt x="1246" y="3275"/>
                    <a:pt x="1244" y="3308"/>
                  </a:cubicBezTo>
                  <a:cubicBezTo>
                    <a:pt x="1237" y="3358"/>
                    <a:pt x="1232" y="3409"/>
                    <a:pt x="1223" y="3458"/>
                  </a:cubicBezTo>
                  <a:cubicBezTo>
                    <a:pt x="1220" y="3468"/>
                    <a:pt x="1210" y="3476"/>
                    <a:pt x="1200" y="3476"/>
                  </a:cubicBezTo>
                  <a:cubicBezTo>
                    <a:pt x="1194" y="3476"/>
                    <a:pt x="1192" y="3473"/>
                    <a:pt x="1189" y="3467"/>
                  </a:cubicBezTo>
                  <a:cubicBezTo>
                    <a:pt x="1137" y="3316"/>
                    <a:pt x="1158" y="3079"/>
                    <a:pt x="1271" y="2980"/>
                  </a:cubicBezTo>
                  <a:cubicBezTo>
                    <a:pt x="1272" y="2978"/>
                    <a:pt x="1272" y="2978"/>
                    <a:pt x="1273" y="2978"/>
                  </a:cubicBezTo>
                  <a:close/>
                  <a:moveTo>
                    <a:pt x="1055" y="2688"/>
                  </a:moveTo>
                  <a:cubicBezTo>
                    <a:pt x="1055" y="2688"/>
                    <a:pt x="1056" y="2688"/>
                    <a:pt x="1058" y="2690"/>
                  </a:cubicBezTo>
                  <a:cubicBezTo>
                    <a:pt x="1061" y="2691"/>
                    <a:pt x="1065" y="2695"/>
                    <a:pt x="1065" y="2702"/>
                  </a:cubicBezTo>
                  <a:cubicBezTo>
                    <a:pt x="1064" y="2795"/>
                    <a:pt x="1043" y="2889"/>
                    <a:pt x="1024" y="2982"/>
                  </a:cubicBezTo>
                  <a:lnTo>
                    <a:pt x="1024" y="2981"/>
                  </a:lnTo>
                  <a:cubicBezTo>
                    <a:pt x="1011" y="3048"/>
                    <a:pt x="996" y="3115"/>
                    <a:pt x="988" y="3183"/>
                  </a:cubicBezTo>
                  <a:cubicBezTo>
                    <a:pt x="972" y="3318"/>
                    <a:pt x="968" y="3456"/>
                    <a:pt x="963" y="3588"/>
                  </a:cubicBezTo>
                  <a:lnTo>
                    <a:pt x="961" y="3675"/>
                  </a:lnTo>
                  <a:cubicBezTo>
                    <a:pt x="961" y="3685"/>
                    <a:pt x="956" y="3689"/>
                    <a:pt x="950" y="3689"/>
                  </a:cubicBezTo>
                  <a:cubicBezTo>
                    <a:pt x="949" y="3689"/>
                    <a:pt x="948" y="3689"/>
                    <a:pt x="948" y="3689"/>
                  </a:cubicBezTo>
                  <a:cubicBezTo>
                    <a:pt x="938" y="3689"/>
                    <a:pt x="925" y="3682"/>
                    <a:pt x="923" y="3670"/>
                  </a:cubicBezTo>
                  <a:cubicBezTo>
                    <a:pt x="843" y="3363"/>
                    <a:pt x="861" y="2929"/>
                    <a:pt x="1049" y="2692"/>
                  </a:cubicBezTo>
                  <a:cubicBezTo>
                    <a:pt x="1051" y="2690"/>
                    <a:pt x="1053" y="2688"/>
                    <a:pt x="1055" y="2688"/>
                  </a:cubicBezTo>
                  <a:close/>
                  <a:moveTo>
                    <a:pt x="3761" y="3478"/>
                  </a:moveTo>
                  <a:cubicBezTo>
                    <a:pt x="3763" y="3478"/>
                    <a:pt x="3765" y="3478"/>
                    <a:pt x="3766" y="3479"/>
                  </a:cubicBezTo>
                  <a:cubicBezTo>
                    <a:pt x="4001" y="3588"/>
                    <a:pt x="4168" y="3701"/>
                    <a:pt x="4294" y="3836"/>
                  </a:cubicBezTo>
                  <a:cubicBezTo>
                    <a:pt x="4298" y="3840"/>
                    <a:pt x="4299" y="3844"/>
                    <a:pt x="4296" y="3849"/>
                  </a:cubicBezTo>
                  <a:cubicBezTo>
                    <a:pt x="4293" y="3852"/>
                    <a:pt x="4287" y="3856"/>
                    <a:pt x="4281" y="3856"/>
                  </a:cubicBezTo>
                  <a:cubicBezTo>
                    <a:pt x="4279" y="3856"/>
                    <a:pt x="4276" y="3855"/>
                    <a:pt x="4273" y="3854"/>
                  </a:cubicBezTo>
                  <a:cubicBezTo>
                    <a:pt x="4205" y="3808"/>
                    <a:pt x="4137" y="3759"/>
                    <a:pt x="4071" y="3712"/>
                  </a:cubicBezTo>
                  <a:cubicBezTo>
                    <a:pt x="3968" y="3640"/>
                    <a:pt x="3863" y="3566"/>
                    <a:pt x="3754" y="3499"/>
                  </a:cubicBezTo>
                  <a:cubicBezTo>
                    <a:pt x="3751" y="3499"/>
                    <a:pt x="3746" y="3495"/>
                    <a:pt x="3751" y="3487"/>
                  </a:cubicBezTo>
                  <a:cubicBezTo>
                    <a:pt x="3751" y="3485"/>
                    <a:pt x="3756" y="3479"/>
                    <a:pt x="3761" y="3478"/>
                  </a:cubicBezTo>
                  <a:close/>
                  <a:moveTo>
                    <a:pt x="5214" y="818"/>
                  </a:moveTo>
                  <a:cubicBezTo>
                    <a:pt x="5215" y="818"/>
                    <a:pt x="5218" y="818"/>
                    <a:pt x="5220" y="819"/>
                  </a:cubicBezTo>
                  <a:cubicBezTo>
                    <a:pt x="5708" y="1007"/>
                    <a:pt x="6213" y="1471"/>
                    <a:pt x="6574" y="2060"/>
                  </a:cubicBezTo>
                  <a:cubicBezTo>
                    <a:pt x="6932" y="2645"/>
                    <a:pt x="7099" y="3292"/>
                    <a:pt x="7056" y="3932"/>
                  </a:cubicBezTo>
                  <a:cubicBezTo>
                    <a:pt x="7055" y="3949"/>
                    <a:pt x="7035" y="3950"/>
                    <a:pt x="7033" y="3950"/>
                  </a:cubicBezTo>
                  <a:cubicBezTo>
                    <a:pt x="7029" y="3950"/>
                    <a:pt x="7011" y="3949"/>
                    <a:pt x="7011" y="3933"/>
                  </a:cubicBezTo>
                  <a:cubicBezTo>
                    <a:pt x="6963" y="3214"/>
                    <a:pt x="6784" y="2593"/>
                    <a:pt x="6474" y="2086"/>
                  </a:cubicBezTo>
                  <a:cubicBezTo>
                    <a:pt x="6145" y="1547"/>
                    <a:pt x="5689" y="1203"/>
                    <a:pt x="5207" y="840"/>
                  </a:cubicBezTo>
                  <a:cubicBezTo>
                    <a:pt x="5201" y="835"/>
                    <a:pt x="5202" y="829"/>
                    <a:pt x="5204" y="825"/>
                  </a:cubicBezTo>
                  <a:cubicBezTo>
                    <a:pt x="5206" y="823"/>
                    <a:pt x="5208" y="818"/>
                    <a:pt x="5214" y="818"/>
                  </a:cubicBezTo>
                  <a:close/>
                  <a:moveTo>
                    <a:pt x="6250" y="4019"/>
                  </a:moveTo>
                  <a:cubicBezTo>
                    <a:pt x="6252" y="4019"/>
                    <a:pt x="6254" y="4020"/>
                    <a:pt x="6254" y="4021"/>
                  </a:cubicBezTo>
                  <a:lnTo>
                    <a:pt x="6256" y="4021"/>
                  </a:lnTo>
                  <a:cubicBezTo>
                    <a:pt x="6259" y="4023"/>
                    <a:pt x="6259" y="4027"/>
                    <a:pt x="6258" y="4031"/>
                  </a:cubicBezTo>
                  <a:cubicBezTo>
                    <a:pt x="6252" y="4043"/>
                    <a:pt x="6247" y="4057"/>
                    <a:pt x="6242" y="4069"/>
                  </a:cubicBezTo>
                  <a:cubicBezTo>
                    <a:pt x="6227" y="4107"/>
                    <a:pt x="6211" y="4145"/>
                    <a:pt x="6203" y="4187"/>
                  </a:cubicBezTo>
                  <a:cubicBezTo>
                    <a:pt x="6201" y="4197"/>
                    <a:pt x="6193" y="4198"/>
                    <a:pt x="6188" y="4198"/>
                  </a:cubicBezTo>
                  <a:cubicBezTo>
                    <a:pt x="6186" y="4198"/>
                    <a:pt x="6185" y="4198"/>
                    <a:pt x="6185" y="4198"/>
                  </a:cubicBezTo>
                  <a:cubicBezTo>
                    <a:pt x="6175" y="4197"/>
                    <a:pt x="6176" y="4190"/>
                    <a:pt x="6176" y="4186"/>
                  </a:cubicBezTo>
                  <a:cubicBezTo>
                    <a:pt x="6189" y="4113"/>
                    <a:pt x="6210" y="4059"/>
                    <a:pt x="6242" y="4023"/>
                  </a:cubicBezTo>
                  <a:cubicBezTo>
                    <a:pt x="6245" y="4020"/>
                    <a:pt x="6248" y="4019"/>
                    <a:pt x="6250" y="4019"/>
                  </a:cubicBezTo>
                  <a:close/>
                  <a:moveTo>
                    <a:pt x="5813" y="4156"/>
                  </a:moveTo>
                  <a:cubicBezTo>
                    <a:pt x="5818" y="4156"/>
                    <a:pt x="5822" y="4157"/>
                    <a:pt x="5827" y="4159"/>
                  </a:cubicBezTo>
                  <a:cubicBezTo>
                    <a:pt x="5839" y="4166"/>
                    <a:pt x="5846" y="4180"/>
                    <a:pt x="5846" y="4197"/>
                  </a:cubicBezTo>
                  <a:cubicBezTo>
                    <a:pt x="5845" y="4273"/>
                    <a:pt x="5822" y="4343"/>
                    <a:pt x="5798" y="4418"/>
                  </a:cubicBezTo>
                  <a:cubicBezTo>
                    <a:pt x="5788" y="4450"/>
                    <a:pt x="5778" y="4482"/>
                    <a:pt x="5770" y="4516"/>
                  </a:cubicBezTo>
                  <a:cubicBezTo>
                    <a:pt x="5763" y="4537"/>
                    <a:pt x="5760" y="4559"/>
                    <a:pt x="5755" y="4583"/>
                  </a:cubicBezTo>
                  <a:cubicBezTo>
                    <a:pt x="5741" y="4654"/>
                    <a:pt x="5727" y="4728"/>
                    <a:pt x="5674" y="4766"/>
                  </a:cubicBezTo>
                  <a:cubicBezTo>
                    <a:pt x="5669" y="4769"/>
                    <a:pt x="5662" y="4771"/>
                    <a:pt x="5656" y="4771"/>
                  </a:cubicBezTo>
                  <a:cubicBezTo>
                    <a:pt x="5653" y="4771"/>
                    <a:pt x="5649" y="4770"/>
                    <a:pt x="5647" y="4769"/>
                  </a:cubicBezTo>
                  <a:cubicBezTo>
                    <a:pt x="5571" y="4702"/>
                    <a:pt x="5592" y="4585"/>
                    <a:pt x="5620" y="4471"/>
                  </a:cubicBezTo>
                  <a:lnTo>
                    <a:pt x="5621" y="4470"/>
                  </a:lnTo>
                  <a:cubicBezTo>
                    <a:pt x="5648" y="4353"/>
                    <a:pt x="5688" y="4235"/>
                    <a:pt x="5791" y="4162"/>
                  </a:cubicBezTo>
                  <a:cubicBezTo>
                    <a:pt x="5796" y="4159"/>
                    <a:pt x="5802" y="4156"/>
                    <a:pt x="5808" y="4156"/>
                  </a:cubicBezTo>
                  <a:cubicBezTo>
                    <a:pt x="5810" y="4156"/>
                    <a:pt x="5811" y="4156"/>
                    <a:pt x="5813" y="4156"/>
                  </a:cubicBezTo>
                  <a:close/>
                  <a:moveTo>
                    <a:pt x="5251" y="4276"/>
                  </a:moveTo>
                  <a:cubicBezTo>
                    <a:pt x="5254" y="4276"/>
                    <a:pt x="5256" y="4276"/>
                    <a:pt x="5258" y="4276"/>
                  </a:cubicBezTo>
                  <a:cubicBezTo>
                    <a:pt x="5299" y="4288"/>
                    <a:pt x="5334" y="4371"/>
                    <a:pt x="5353" y="4416"/>
                  </a:cubicBezTo>
                  <a:cubicBezTo>
                    <a:pt x="5358" y="4428"/>
                    <a:pt x="5362" y="4438"/>
                    <a:pt x="5365" y="4445"/>
                  </a:cubicBezTo>
                  <a:cubicBezTo>
                    <a:pt x="5378" y="4471"/>
                    <a:pt x="5394" y="4498"/>
                    <a:pt x="5411" y="4528"/>
                  </a:cubicBezTo>
                  <a:cubicBezTo>
                    <a:pt x="5453" y="4597"/>
                    <a:pt x="5501" y="4676"/>
                    <a:pt x="5488" y="4742"/>
                  </a:cubicBezTo>
                  <a:cubicBezTo>
                    <a:pt x="5486" y="4755"/>
                    <a:pt x="5476" y="4770"/>
                    <a:pt x="5462" y="4771"/>
                  </a:cubicBezTo>
                  <a:cubicBezTo>
                    <a:pt x="5459" y="4771"/>
                    <a:pt x="5455" y="4771"/>
                    <a:pt x="5451" y="4771"/>
                  </a:cubicBezTo>
                  <a:cubicBezTo>
                    <a:pt x="5338" y="4771"/>
                    <a:pt x="5262" y="4624"/>
                    <a:pt x="5242" y="4579"/>
                  </a:cubicBezTo>
                  <a:cubicBezTo>
                    <a:pt x="5196" y="4481"/>
                    <a:pt x="5144" y="4346"/>
                    <a:pt x="5217" y="4289"/>
                  </a:cubicBezTo>
                  <a:cubicBezTo>
                    <a:pt x="5229" y="4280"/>
                    <a:pt x="5238" y="4276"/>
                    <a:pt x="5245" y="4276"/>
                  </a:cubicBezTo>
                  <a:cubicBezTo>
                    <a:pt x="5247" y="4276"/>
                    <a:pt x="5249" y="4276"/>
                    <a:pt x="5251" y="4276"/>
                  </a:cubicBezTo>
                  <a:close/>
                  <a:moveTo>
                    <a:pt x="6137" y="4514"/>
                  </a:moveTo>
                  <a:cubicBezTo>
                    <a:pt x="6158" y="4514"/>
                    <a:pt x="6179" y="4518"/>
                    <a:pt x="6205" y="4523"/>
                  </a:cubicBezTo>
                  <a:lnTo>
                    <a:pt x="6217" y="4526"/>
                  </a:lnTo>
                  <a:cubicBezTo>
                    <a:pt x="6228" y="4528"/>
                    <a:pt x="6238" y="4537"/>
                    <a:pt x="6243" y="4548"/>
                  </a:cubicBezTo>
                  <a:cubicBezTo>
                    <a:pt x="6246" y="4557"/>
                    <a:pt x="6244" y="4565"/>
                    <a:pt x="6238" y="4571"/>
                  </a:cubicBezTo>
                  <a:cubicBezTo>
                    <a:pt x="6226" y="4588"/>
                    <a:pt x="6217" y="4601"/>
                    <a:pt x="6208" y="4612"/>
                  </a:cubicBezTo>
                  <a:cubicBezTo>
                    <a:pt x="6196" y="4631"/>
                    <a:pt x="6186" y="4646"/>
                    <a:pt x="6161" y="4668"/>
                  </a:cubicBezTo>
                  <a:cubicBezTo>
                    <a:pt x="6145" y="4683"/>
                    <a:pt x="6128" y="4697"/>
                    <a:pt x="6112" y="4709"/>
                  </a:cubicBezTo>
                  <a:cubicBezTo>
                    <a:pt x="6093" y="4724"/>
                    <a:pt x="6073" y="4738"/>
                    <a:pt x="6056" y="4755"/>
                  </a:cubicBezTo>
                  <a:cubicBezTo>
                    <a:pt x="6039" y="4771"/>
                    <a:pt x="6023" y="4790"/>
                    <a:pt x="6006" y="4808"/>
                  </a:cubicBezTo>
                  <a:cubicBezTo>
                    <a:pt x="5965" y="4856"/>
                    <a:pt x="5925" y="4901"/>
                    <a:pt x="5869" y="4901"/>
                  </a:cubicBezTo>
                  <a:cubicBezTo>
                    <a:pt x="5867" y="4901"/>
                    <a:pt x="5865" y="4901"/>
                    <a:pt x="5863" y="4901"/>
                  </a:cubicBezTo>
                  <a:cubicBezTo>
                    <a:pt x="5853" y="4900"/>
                    <a:pt x="5844" y="4895"/>
                    <a:pt x="5837" y="4886"/>
                  </a:cubicBezTo>
                  <a:cubicBezTo>
                    <a:pt x="5820" y="4864"/>
                    <a:pt x="5817" y="4824"/>
                    <a:pt x="5823" y="4798"/>
                  </a:cubicBezTo>
                  <a:cubicBezTo>
                    <a:pt x="5834" y="4750"/>
                    <a:pt x="5865" y="4698"/>
                    <a:pt x="5912" y="4647"/>
                  </a:cubicBezTo>
                  <a:cubicBezTo>
                    <a:pt x="5956" y="4601"/>
                    <a:pt x="6006" y="4552"/>
                    <a:pt x="6066" y="4529"/>
                  </a:cubicBezTo>
                  <a:cubicBezTo>
                    <a:pt x="6094" y="4518"/>
                    <a:pt x="6115" y="4514"/>
                    <a:pt x="6137" y="4514"/>
                  </a:cubicBezTo>
                  <a:close/>
                  <a:moveTo>
                    <a:pt x="5656" y="4916"/>
                  </a:moveTo>
                  <a:cubicBezTo>
                    <a:pt x="5684" y="4916"/>
                    <a:pt x="5712" y="4929"/>
                    <a:pt x="5730" y="4952"/>
                  </a:cubicBezTo>
                  <a:cubicBezTo>
                    <a:pt x="5750" y="4978"/>
                    <a:pt x="5753" y="5008"/>
                    <a:pt x="5742" y="5049"/>
                  </a:cubicBezTo>
                  <a:lnTo>
                    <a:pt x="5765" y="5055"/>
                  </a:lnTo>
                  <a:lnTo>
                    <a:pt x="5741" y="5055"/>
                  </a:lnTo>
                  <a:cubicBezTo>
                    <a:pt x="5731" y="5088"/>
                    <a:pt x="5698" y="5104"/>
                    <a:pt x="5669" y="5108"/>
                  </a:cubicBezTo>
                  <a:cubicBezTo>
                    <a:pt x="5665" y="5109"/>
                    <a:pt x="5660" y="5109"/>
                    <a:pt x="5655" y="5109"/>
                  </a:cubicBezTo>
                  <a:cubicBezTo>
                    <a:pt x="5630" y="5109"/>
                    <a:pt x="5603" y="5101"/>
                    <a:pt x="5587" y="5078"/>
                  </a:cubicBezTo>
                  <a:cubicBezTo>
                    <a:pt x="5586" y="5075"/>
                    <a:pt x="5584" y="5072"/>
                    <a:pt x="5582" y="5071"/>
                  </a:cubicBezTo>
                  <a:cubicBezTo>
                    <a:pt x="5560" y="5036"/>
                    <a:pt x="5556" y="5005"/>
                    <a:pt x="5568" y="4976"/>
                  </a:cubicBezTo>
                  <a:cubicBezTo>
                    <a:pt x="5581" y="4945"/>
                    <a:pt x="5610" y="4922"/>
                    <a:pt x="5643" y="4917"/>
                  </a:cubicBezTo>
                  <a:cubicBezTo>
                    <a:pt x="5648" y="4917"/>
                    <a:pt x="5652" y="4916"/>
                    <a:pt x="5656" y="4916"/>
                  </a:cubicBezTo>
                  <a:close/>
                  <a:moveTo>
                    <a:pt x="6182" y="4983"/>
                  </a:moveTo>
                  <a:cubicBezTo>
                    <a:pt x="6196" y="4983"/>
                    <a:pt x="6209" y="4983"/>
                    <a:pt x="6220" y="4984"/>
                  </a:cubicBezTo>
                  <a:cubicBezTo>
                    <a:pt x="6316" y="4994"/>
                    <a:pt x="6424" y="5052"/>
                    <a:pt x="6432" y="5158"/>
                  </a:cubicBezTo>
                  <a:cubicBezTo>
                    <a:pt x="6433" y="5173"/>
                    <a:pt x="6424" y="5189"/>
                    <a:pt x="6409" y="5191"/>
                  </a:cubicBezTo>
                  <a:lnTo>
                    <a:pt x="6408" y="5191"/>
                  </a:lnTo>
                  <a:cubicBezTo>
                    <a:pt x="6397" y="5193"/>
                    <a:pt x="6386" y="5193"/>
                    <a:pt x="6375" y="5193"/>
                  </a:cubicBezTo>
                  <a:cubicBezTo>
                    <a:pt x="6321" y="5193"/>
                    <a:pt x="6269" y="5179"/>
                    <a:pt x="6215" y="5164"/>
                  </a:cubicBezTo>
                  <a:lnTo>
                    <a:pt x="6197" y="5159"/>
                  </a:lnTo>
                  <a:cubicBezTo>
                    <a:pt x="6165" y="5150"/>
                    <a:pt x="6130" y="5149"/>
                    <a:pt x="6097" y="5148"/>
                  </a:cubicBezTo>
                  <a:cubicBezTo>
                    <a:pt x="6055" y="5145"/>
                    <a:pt x="6014" y="5143"/>
                    <a:pt x="5982" y="5127"/>
                  </a:cubicBezTo>
                  <a:cubicBezTo>
                    <a:pt x="5964" y="5119"/>
                    <a:pt x="5952" y="5099"/>
                    <a:pt x="5961" y="5080"/>
                  </a:cubicBezTo>
                  <a:cubicBezTo>
                    <a:pt x="5984" y="5023"/>
                    <a:pt x="6052" y="4997"/>
                    <a:pt x="6118" y="4987"/>
                  </a:cubicBezTo>
                  <a:cubicBezTo>
                    <a:pt x="6140" y="4984"/>
                    <a:pt x="6163" y="4983"/>
                    <a:pt x="6182" y="4983"/>
                  </a:cubicBezTo>
                  <a:close/>
                  <a:moveTo>
                    <a:pt x="4417" y="5175"/>
                  </a:moveTo>
                  <a:cubicBezTo>
                    <a:pt x="4421" y="5175"/>
                    <a:pt x="4426" y="5175"/>
                    <a:pt x="4427" y="5181"/>
                  </a:cubicBezTo>
                  <a:cubicBezTo>
                    <a:pt x="4427" y="5185"/>
                    <a:pt x="4427" y="5191"/>
                    <a:pt x="4420" y="5192"/>
                  </a:cubicBezTo>
                  <a:cubicBezTo>
                    <a:pt x="4274" y="5227"/>
                    <a:pt x="4128" y="5243"/>
                    <a:pt x="3974" y="5243"/>
                  </a:cubicBezTo>
                  <a:cubicBezTo>
                    <a:pt x="3865" y="5243"/>
                    <a:pt x="3753" y="5235"/>
                    <a:pt x="3634" y="5219"/>
                  </a:cubicBezTo>
                  <a:cubicBezTo>
                    <a:pt x="3631" y="5219"/>
                    <a:pt x="3623" y="5217"/>
                    <a:pt x="3624" y="5206"/>
                  </a:cubicBezTo>
                  <a:cubicBezTo>
                    <a:pt x="3624" y="5204"/>
                    <a:pt x="3625" y="5194"/>
                    <a:pt x="3635" y="5192"/>
                  </a:cubicBezTo>
                  <a:lnTo>
                    <a:pt x="3639" y="5192"/>
                  </a:lnTo>
                  <a:cubicBezTo>
                    <a:pt x="3719" y="5198"/>
                    <a:pt x="3802" y="5200"/>
                    <a:pt x="3889" y="5200"/>
                  </a:cubicBezTo>
                  <a:cubicBezTo>
                    <a:pt x="4047" y="5200"/>
                    <a:pt x="4219" y="5192"/>
                    <a:pt x="4417" y="5175"/>
                  </a:cubicBezTo>
                  <a:close/>
                  <a:moveTo>
                    <a:pt x="5268" y="4920"/>
                  </a:moveTo>
                  <a:cubicBezTo>
                    <a:pt x="5306" y="4920"/>
                    <a:pt x="5341" y="4929"/>
                    <a:pt x="5374" y="4946"/>
                  </a:cubicBezTo>
                  <a:cubicBezTo>
                    <a:pt x="5387" y="4952"/>
                    <a:pt x="5395" y="4966"/>
                    <a:pt x="5396" y="4979"/>
                  </a:cubicBezTo>
                  <a:cubicBezTo>
                    <a:pt x="5396" y="4988"/>
                    <a:pt x="5393" y="4995"/>
                    <a:pt x="5385" y="5002"/>
                  </a:cubicBezTo>
                  <a:cubicBezTo>
                    <a:pt x="5347" y="5029"/>
                    <a:pt x="5306" y="5047"/>
                    <a:pt x="5263" y="5069"/>
                  </a:cubicBezTo>
                  <a:cubicBezTo>
                    <a:pt x="5228" y="5085"/>
                    <a:pt x="5192" y="5102"/>
                    <a:pt x="5158" y="5123"/>
                  </a:cubicBezTo>
                  <a:cubicBezTo>
                    <a:pt x="5130" y="5140"/>
                    <a:pt x="5105" y="5164"/>
                    <a:pt x="5080" y="5188"/>
                  </a:cubicBezTo>
                  <a:cubicBezTo>
                    <a:pt x="5043" y="5226"/>
                    <a:pt x="5006" y="5262"/>
                    <a:pt x="4961" y="5266"/>
                  </a:cubicBezTo>
                  <a:cubicBezTo>
                    <a:pt x="4958" y="5266"/>
                    <a:pt x="4956" y="5266"/>
                    <a:pt x="4953" y="5266"/>
                  </a:cubicBezTo>
                  <a:cubicBezTo>
                    <a:pt x="4929" y="5266"/>
                    <a:pt x="4919" y="5252"/>
                    <a:pt x="4914" y="5240"/>
                  </a:cubicBezTo>
                  <a:cubicBezTo>
                    <a:pt x="4914" y="5237"/>
                    <a:pt x="4912" y="5235"/>
                    <a:pt x="4911" y="5232"/>
                  </a:cubicBezTo>
                  <a:cubicBezTo>
                    <a:pt x="4882" y="5132"/>
                    <a:pt x="4995" y="5039"/>
                    <a:pt x="5065" y="4992"/>
                  </a:cubicBezTo>
                  <a:cubicBezTo>
                    <a:pt x="5138" y="4944"/>
                    <a:pt x="5206" y="4920"/>
                    <a:pt x="5268" y="4920"/>
                  </a:cubicBezTo>
                  <a:close/>
                  <a:moveTo>
                    <a:pt x="6006" y="5297"/>
                  </a:moveTo>
                  <a:cubicBezTo>
                    <a:pt x="6073" y="5297"/>
                    <a:pt x="6126" y="5358"/>
                    <a:pt x="6143" y="5381"/>
                  </a:cubicBezTo>
                  <a:cubicBezTo>
                    <a:pt x="6169" y="5414"/>
                    <a:pt x="6186" y="5452"/>
                    <a:pt x="6190" y="5486"/>
                  </a:cubicBezTo>
                  <a:cubicBezTo>
                    <a:pt x="6190" y="5497"/>
                    <a:pt x="6189" y="5514"/>
                    <a:pt x="6187" y="5527"/>
                  </a:cubicBezTo>
                  <a:lnTo>
                    <a:pt x="6187" y="5540"/>
                  </a:lnTo>
                  <a:cubicBezTo>
                    <a:pt x="6186" y="5545"/>
                    <a:pt x="6180" y="5568"/>
                    <a:pt x="6176" y="5577"/>
                  </a:cubicBezTo>
                  <a:cubicBezTo>
                    <a:pt x="6175" y="5579"/>
                    <a:pt x="6175" y="5580"/>
                    <a:pt x="6174" y="5583"/>
                  </a:cubicBezTo>
                  <a:cubicBezTo>
                    <a:pt x="6174" y="5583"/>
                    <a:pt x="6174" y="5584"/>
                    <a:pt x="6174" y="5584"/>
                  </a:cubicBezTo>
                  <a:cubicBezTo>
                    <a:pt x="6169" y="5603"/>
                    <a:pt x="6156" y="5615"/>
                    <a:pt x="6139" y="5618"/>
                  </a:cubicBezTo>
                  <a:cubicBezTo>
                    <a:pt x="6138" y="5618"/>
                    <a:pt x="6137" y="5618"/>
                    <a:pt x="6136" y="5618"/>
                  </a:cubicBezTo>
                  <a:cubicBezTo>
                    <a:pt x="6120" y="5618"/>
                    <a:pt x="6105" y="5609"/>
                    <a:pt x="6096" y="5593"/>
                  </a:cubicBezTo>
                  <a:cubicBezTo>
                    <a:pt x="6093" y="5588"/>
                    <a:pt x="6089" y="5584"/>
                    <a:pt x="6084" y="5583"/>
                  </a:cubicBezTo>
                  <a:cubicBezTo>
                    <a:pt x="6082" y="5579"/>
                    <a:pt x="6080" y="5577"/>
                    <a:pt x="6078" y="5574"/>
                  </a:cubicBezTo>
                  <a:lnTo>
                    <a:pt x="6072" y="5566"/>
                  </a:lnTo>
                  <a:cubicBezTo>
                    <a:pt x="6065" y="5558"/>
                    <a:pt x="6056" y="5548"/>
                    <a:pt x="6050" y="5540"/>
                  </a:cubicBezTo>
                  <a:cubicBezTo>
                    <a:pt x="6036" y="5522"/>
                    <a:pt x="6025" y="5501"/>
                    <a:pt x="6014" y="5480"/>
                  </a:cubicBezTo>
                  <a:lnTo>
                    <a:pt x="5994" y="5443"/>
                  </a:lnTo>
                  <a:cubicBezTo>
                    <a:pt x="5968" y="5398"/>
                    <a:pt x="5951" y="5366"/>
                    <a:pt x="5951" y="5316"/>
                  </a:cubicBezTo>
                  <a:cubicBezTo>
                    <a:pt x="5951" y="5314"/>
                    <a:pt x="5954" y="5308"/>
                    <a:pt x="5961" y="5307"/>
                  </a:cubicBezTo>
                  <a:cubicBezTo>
                    <a:pt x="5976" y="5300"/>
                    <a:pt x="5991" y="5297"/>
                    <a:pt x="6006" y="5297"/>
                  </a:cubicBezTo>
                  <a:close/>
                  <a:moveTo>
                    <a:pt x="5446" y="5241"/>
                  </a:moveTo>
                  <a:cubicBezTo>
                    <a:pt x="5452" y="5241"/>
                    <a:pt x="5459" y="5244"/>
                    <a:pt x="5462" y="5248"/>
                  </a:cubicBezTo>
                  <a:cubicBezTo>
                    <a:pt x="5470" y="5254"/>
                    <a:pt x="5473" y="5263"/>
                    <a:pt x="5472" y="5269"/>
                  </a:cubicBezTo>
                  <a:cubicBezTo>
                    <a:pt x="5470" y="5271"/>
                    <a:pt x="5467" y="5271"/>
                    <a:pt x="5465" y="5273"/>
                  </a:cubicBezTo>
                  <a:cubicBezTo>
                    <a:pt x="5446" y="5283"/>
                    <a:pt x="5451" y="5302"/>
                    <a:pt x="5458" y="5320"/>
                  </a:cubicBezTo>
                  <a:cubicBezTo>
                    <a:pt x="5458" y="5325"/>
                    <a:pt x="5457" y="5329"/>
                    <a:pt x="5457" y="5333"/>
                  </a:cubicBezTo>
                  <a:cubicBezTo>
                    <a:pt x="5455" y="5349"/>
                    <a:pt x="5452" y="5361"/>
                    <a:pt x="5445" y="5377"/>
                  </a:cubicBezTo>
                  <a:cubicBezTo>
                    <a:pt x="5430" y="5404"/>
                    <a:pt x="5413" y="5430"/>
                    <a:pt x="5395" y="5457"/>
                  </a:cubicBezTo>
                  <a:lnTo>
                    <a:pt x="5378" y="5481"/>
                  </a:lnTo>
                  <a:cubicBezTo>
                    <a:pt x="5368" y="5497"/>
                    <a:pt x="5359" y="5515"/>
                    <a:pt x="5349" y="5535"/>
                  </a:cubicBezTo>
                  <a:cubicBezTo>
                    <a:pt x="5322" y="5585"/>
                    <a:pt x="5292" y="5642"/>
                    <a:pt x="5246" y="5657"/>
                  </a:cubicBezTo>
                  <a:cubicBezTo>
                    <a:pt x="5240" y="5659"/>
                    <a:pt x="5235" y="5661"/>
                    <a:pt x="5230" y="5661"/>
                  </a:cubicBezTo>
                  <a:cubicBezTo>
                    <a:pt x="5229" y="5661"/>
                    <a:pt x="5228" y="5661"/>
                    <a:pt x="5227" y="5661"/>
                  </a:cubicBezTo>
                  <a:cubicBezTo>
                    <a:pt x="5209" y="5660"/>
                    <a:pt x="5198" y="5652"/>
                    <a:pt x="5191" y="5641"/>
                  </a:cubicBezTo>
                  <a:cubicBezTo>
                    <a:pt x="5171" y="5609"/>
                    <a:pt x="5183" y="5543"/>
                    <a:pt x="5199" y="5496"/>
                  </a:cubicBezTo>
                  <a:cubicBezTo>
                    <a:pt x="5229" y="5417"/>
                    <a:pt x="5275" y="5346"/>
                    <a:pt x="5347" y="5273"/>
                  </a:cubicBezTo>
                  <a:cubicBezTo>
                    <a:pt x="5353" y="5267"/>
                    <a:pt x="5362" y="5263"/>
                    <a:pt x="5373" y="5261"/>
                  </a:cubicBezTo>
                  <a:lnTo>
                    <a:pt x="5389" y="5261"/>
                  </a:lnTo>
                  <a:cubicBezTo>
                    <a:pt x="5393" y="5261"/>
                    <a:pt x="5396" y="5259"/>
                    <a:pt x="5400" y="5258"/>
                  </a:cubicBezTo>
                  <a:lnTo>
                    <a:pt x="5408" y="5256"/>
                  </a:lnTo>
                  <a:cubicBezTo>
                    <a:pt x="5419" y="5249"/>
                    <a:pt x="5430" y="5245"/>
                    <a:pt x="5444" y="5241"/>
                  </a:cubicBezTo>
                  <a:cubicBezTo>
                    <a:pt x="5444" y="5241"/>
                    <a:pt x="5445" y="5241"/>
                    <a:pt x="5446" y="5241"/>
                  </a:cubicBezTo>
                  <a:close/>
                  <a:moveTo>
                    <a:pt x="5700" y="5255"/>
                  </a:moveTo>
                  <a:cubicBezTo>
                    <a:pt x="5703" y="5255"/>
                    <a:pt x="5706" y="5256"/>
                    <a:pt x="5708" y="5256"/>
                  </a:cubicBezTo>
                  <a:cubicBezTo>
                    <a:pt x="5729" y="5257"/>
                    <a:pt x="5749" y="5269"/>
                    <a:pt x="5753" y="5285"/>
                  </a:cubicBezTo>
                  <a:cubicBezTo>
                    <a:pt x="5776" y="5350"/>
                    <a:pt x="5782" y="5414"/>
                    <a:pt x="5788" y="5484"/>
                  </a:cubicBezTo>
                  <a:cubicBezTo>
                    <a:pt x="5789" y="5507"/>
                    <a:pt x="5792" y="5531"/>
                    <a:pt x="5794" y="5556"/>
                  </a:cubicBezTo>
                  <a:cubicBezTo>
                    <a:pt x="5804" y="5642"/>
                    <a:pt x="5806" y="5711"/>
                    <a:pt x="5776" y="5801"/>
                  </a:cubicBezTo>
                  <a:cubicBezTo>
                    <a:pt x="5773" y="5809"/>
                    <a:pt x="5765" y="5812"/>
                    <a:pt x="5761" y="5814"/>
                  </a:cubicBezTo>
                  <a:cubicBezTo>
                    <a:pt x="5758" y="5814"/>
                    <a:pt x="5756" y="5815"/>
                    <a:pt x="5753" y="5815"/>
                  </a:cubicBezTo>
                  <a:cubicBezTo>
                    <a:pt x="5748" y="5815"/>
                    <a:pt x="5743" y="5813"/>
                    <a:pt x="5740" y="5810"/>
                  </a:cubicBezTo>
                  <a:cubicBezTo>
                    <a:pt x="5586" y="5686"/>
                    <a:pt x="5577" y="5428"/>
                    <a:pt x="5665" y="5274"/>
                  </a:cubicBezTo>
                  <a:cubicBezTo>
                    <a:pt x="5672" y="5262"/>
                    <a:pt x="5684" y="5257"/>
                    <a:pt x="5694" y="5256"/>
                  </a:cubicBezTo>
                  <a:cubicBezTo>
                    <a:pt x="5696" y="5255"/>
                    <a:pt x="5698" y="5255"/>
                    <a:pt x="5700" y="5255"/>
                  </a:cubicBezTo>
                  <a:close/>
                  <a:moveTo>
                    <a:pt x="4827" y="5763"/>
                  </a:moveTo>
                  <a:cubicBezTo>
                    <a:pt x="4832" y="5763"/>
                    <a:pt x="4835" y="5765"/>
                    <a:pt x="4837" y="5768"/>
                  </a:cubicBezTo>
                  <a:cubicBezTo>
                    <a:pt x="4837" y="5769"/>
                    <a:pt x="4845" y="5776"/>
                    <a:pt x="4839" y="5784"/>
                  </a:cubicBezTo>
                  <a:cubicBezTo>
                    <a:pt x="4800" y="5830"/>
                    <a:pt x="4733" y="5867"/>
                    <a:pt x="4668" y="5867"/>
                  </a:cubicBezTo>
                  <a:cubicBezTo>
                    <a:pt x="4645" y="5867"/>
                    <a:pt x="4622" y="5862"/>
                    <a:pt x="4601" y="5852"/>
                  </a:cubicBezTo>
                  <a:cubicBezTo>
                    <a:pt x="4594" y="5849"/>
                    <a:pt x="4594" y="5846"/>
                    <a:pt x="4596" y="5845"/>
                  </a:cubicBezTo>
                  <a:cubicBezTo>
                    <a:pt x="4596" y="5842"/>
                    <a:pt x="4598" y="5838"/>
                    <a:pt x="4603" y="5837"/>
                  </a:cubicBezTo>
                  <a:cubicBezTo>
                    <a:pt x="4622" y="5832"/>
                    <a:pt x="4639" y="5828"/>
                    <a:pt x="4658" y="5825"/>
                  </a:cubicBezTo>
                  <a:cubicBezTo>
                    <a:pt x="4677" y="5821"/>
                    <a:pt x="4696" y="5817"/>
                    <a:pt x="4716" y="5811"/>
                  </a:cubicBezTo>
                  <a:cubicBezTo>
                    <a:pt x="4752" y="5802"/>
                    <a:pt x="4783" y="5786"/>
                    <a:pt x="4814" y="5769"/>
                  </a:cubicBezTo>
                  <a:lnTo>
                    <a:pt x="4825" y="5764"/>
                  </a:lnTo>
                  <a:cubicBezTo>
                    <a:pt x="4826" y="5764"/>
                    <a:pt x="4826" y="5763"/>
                    <a:pt x="4827" y="5763"/>
                  </a:cubicBezTo>
                  <a:close/>
                  <a:moveTo>
                    <a:pt x="2493" y="5889"/>
                  </a:moveTo>
                  <a:cubicBezTo>
                    <a:pt x="2548" y="5895"/>
                    <a:pt x="2599" y="5918"/>
                    <a:pt x="2642" y="5951"/>
                  </a:cubicBezTo>
                  <a:cubicBezTo>
                    <a:pt x="2646" y="5955"/>
                    <a:pt x="2647" y="5957"/>
                    <a:pt x="2646" y="5962"/>
                  </a:cubicBezTo>
                  <a:cubicBezTo>
                    <a:pt x="2643" y="5967"/>
                    <a:pt x="2638" y="5971"/>
                    <a:pt x="2632" y="5971"/>
                  </a:cubicBezTo>
                  <a:cubicBezTo>
                    <a:pt x="2579" y="5969"/>
                    <a:pt x="2525" y="5951"/>
                    <a:pt x="2480" y="5920"/>
                  </a:cubicBezTo>
                  <a:cubicBezTo>
                    <a:pt x="2473" y="5915"/>
                    <a:pt x="2472" y="5910"/>
                    <a:pt x="2475" y="5903"/>
                  </a:cubicBezTo>
                  <a:cubicBezTo>
                    <a:pt x="2477" y="5897"/>
                    <a:pt x="2482" y="5890"/>
                    <a:pt x="2489" y="5889"/>
                  </a:cubicBezTo>
                  <a:close/>
                  <a:moveTo>
                    <a:pt x="2279" y="5988"/>
                  </a:moveTo>
                  <a:cubicBezTo>
                    <a:pt x="2281" y="5988"/>
                    <a:pt x="2285" y="5988"/>
                    <a:pt x="2289" y="5991"/>
                  </a:cubicBezTo>
                  <a:cubicBezTo>
                    <a:pt x="2327" y="6016"/>
                    <a:pt x="2364" y="6037"/>
                    <a:pt x="2399" y="6054"/>
                  </a:cubicBezTo>
                  <a:cubicBezTo>
                    <a:pt x="2410" y="6060"/>
                    <a:pt x="2421" y="6065"/>
                    <a:pt x="2432" y="6070"/>
                  </a:cubicBezTo>
                  <a:cubicBezTo>
                    <a:pt x="2458" y="6081"/>
                    <a:pt x="2482" y="6092"/>
                    <a:pt x="2503" y="6109"/>
                  </a:cubicBezTo>
                  <a:cubicBezTo>
                    <a:pt x="2508" y="6111"/>
                    <a:pt x="2509" y="6119"/>
                    <a:pt x="2507" y="6126"/>
                  </a:cubicBezTo>
                  <a:cubicBezTo>
                    <a:pt x="2504" y="6132"/>
                    <a:pt x="2501" y="6132"/>
                    <a:pt x="2499" y="6132"/>
                  </a:cubicBezTo>
                  <a:cubicBezTo>
                    <a:pt x="2498" y="6132"/>
                    <a:pt x="2496" y="6132"/>
                    <a:pt x="2495" y="6132"/>
                  </a:cubicBezTo>
                  <a:cubicBezTo>
                    <a:pt x="2390" y="6132"/>
                    <a:pt x="2301" y="6045"/>
                    <a:pt x="2268" y="6007"/>
                  </a:cubicBezTo>
                  <a:cubicBezTo>
                    <a:pt x="2263" y="6002"/>
                    <a:pt x="2263" y="5999"/>
                    <a:pt x="2266" y="5996"/>
                  </a:cubicBezTo>
                  <a:cubicBezTo>
                    <a:pt x="2269" y="5992"/>
                    <a:pt x="2274" y="5990"/>
                    <a:pt x="2279" y="5988"/>
                  </a:cubicBezTo>
                  <a:close/>
                  <a:moveTo>
                    <a:pt x="1986" y="6012"/>
                  </a:moveTo>
                  <a:cubicBezTo>
                    <a:pt x="1990" y="6012"/>
                    <a:pt x="1991" y="6013"/>
                    <a:pt x="1992" y="6014"/>
                  </a:cubicBezTo>
                  <a:cubicBezTo>
                    <a:pt x="2110" y="6125"/>
                    <a:pt x="2245" y="6204"/>
                    <a:pt x="2377" y="6281"/>
                  </a:cubicBezTo>
                  <a:cubicBezTo>
                    <a:pt x="2455" y="6327"/>
                    <a:pt x="2537" y="6374"/>
                    <a:pt x="2612" y="6427"/>
                  </a:cubicBezTo>
                  <a:cubicBezTo>
                    <a:pt x="2615" y="6428"/>
                    <a:pt x="2618" y="6431"/>
                    <a:pt x="2616" y="6438"/>
                  </a:cubicBezTo>
                  <a:lnTo>
                    <a:pt x="2616" y="6437"/>
                  </a:lnTo>
                  <a:cubicBezTo>
                    <a:pt x="2615" y="6442"/>
                    <a:pt x="2608" y="6448"/>
                    <a:pt x="2602" y="6448"/>
                  </a:cubicBezTo>
                  <a:cubicBezTo>
                    <a:pt x="2392" y="6428"/>
                    <a:pt x="2187" y="6295"/>
                    <a:pt x="1975" y="6035"/>
                  </a:cubicBezTo>
                  <a:cubicBezTo>
                    <a:pt x="1968" y="6027"/>
                    <a:pt x="1979" y="6016"/>
                    <a:pt x="1979" y="6016"/>
                  </a:cubicBezTo>
                  <a:cubicBezTo>
                    <a:pt x="1982" y="6013"/>
                    <a:pt x="1985" y="6012"/>
                    <a:pt x="1986" y="6012"/>
                  </a:cubicBezTo>
                  <a:close/>
                  <a:moveTo>
                    <a:pt x="5406" y="6530"/>
                  </a:moveTo>
                  <a:cubicBezTo>
                    <a:pt x="5414" y="6530"/>
                    <a:pt x="5421" y="6533"/>
                    <a:pt x="5425" y="6536"/>
                  </a:cubicBezTo>
                  <a:cubicBezTo>
                    <a:pt x="5427" y="6539"/>
                    <a:pt x="5429" y="6541"/>
                    <a:pt x="5426" y="6546"/>
                  </a:cubicBezTo>
                  <a:cubicBezTo>
                    <a:pt x="5390" y="6614"/>
                    <a:pt x="5325" y="6655"/>
                    <a:pt x="5243" y="6658"/>
                  </a:cubicBezTo>
                  <a:cubicBezTo>
                    <a:pt x="5242" y="6658"/>
                    <a:pt x="5241" y="6658"/>
                    <a:pt x="5241" y="6658"/>
                  </a:cubicBezTo>
                  <a:cubicBezTo>
                    <a:pt x="5231" y="6658"/>
                    <a:pt x="5225" y="6649"/>
                    <a:pt x="5224" y="6643"/>
                  </a:cubicBezTo>
                  <a:cubicBezTo>
                    <a:pt x="5223" y="6637"/>
                    <a:pt x="5225" y="6633"/>
                    <a:pt x="5233" y="6630"/>
                  </a:cubicBezTo>
                  <a:lnTo>
                    <a:pt x="5232" y="6630"/>
                  </a:lnTo>
                  <a:cubicBezTo>
                    <a:pt x="5290" y="6606"/>
                    <a:pt x="5343" y="6571"/>
                    <a:pt x="5394" y="6538"/>
                  </a:cubicBezTo>
                  <a:lnTo>
                    <a:pt x="5401" y="6533"/>
                  </a:lnTo>
                  <a:cubicBezTo>
                    <a:pt x="5403" y="6531"/>
                    <a:pt x="5405" y="6531"/>
                    <a:pt x="5406" y="6530"/>
                  </a:cubicBezTo>
                  <a:close/>
                  <a:moveTo>
                    <a:pt x="843" y="2546"/>
                  </a:moveTo>
                  <a:cubicBezTo>
                    <a:pt x="846" y="2546"/>
                    <a:pt x="849" y="2546"/>
                    <a:pt x="851" y="2547"/>
                  </a:cubicBezTo>
                  <a:cubicBezTo>
                    <a:pt x="862" y="2551"/>
                    <a:pt x="859" y="2557"/>
                    <a:pt x="859" y="2561"/>
                  </a:cubicBezTo>
                  <a:cubicBezTo>
                    <a:pt x="610" y="3566"/>
                    <a:pt x="656" y="4382"/>
                    <a:pt x="1004" y="5129"/>
                  </a:cubicBezTo>
                  <a:cubicBezTo>
                    <a:pt x="1332" y="5831"/>
                    <a:pt x="1894" y="6389"/>
                    <a:pt x="2724" y="6833"/>
                  </a:cubicBezTo>
                  <a:cubicBezTo>
                    <a:pt x="2746" y="6845"/>
                    <a:pt x="2750" y="6866"/>
                    <a:pt x="2742" y="6882"/>
                  </a:cubicBezTo>
                  <a:cubicBezTo>
                    <a:pt x="2740" y="6888"/>
                    <a:pt x="2732" y="6903"/>
                    <a:pt x="2714" y="6903"/>
                  </a:cubicBezTo>
                  <a:cubicBezTo>
                    <a:pt x="2709" y="6903"/>
                    <a:pt x="2704" y="6902"/>
                    <a:pt x="2698" y="6899"/>
                  </a:cubicBezTo>
                  <a:cubicBezTo>
                    <a:pt x="1898" y="6623"/>
                    <a:pt x="1226" y="5964"/>
                    <a:pt x="854" y="5090"/>
                  </a:cubicBezTo>
                  <a:cubicBezTo>
                    <a:pt x="489" y="4232"/>
                    <a:pt x="477" y="3308"/>
                    <a:pt x="825" y="2556"/>
                  </a:cubicBezTo>
                  <a:cubicBezTo>
                    <a:pt x="828" y="2549"/>
                    <a:pt x="836" y="2546"/>
                    <a:pt x="843" y="2546"/>
                  </a:cubicBezTo>
                  <a:close/>
                  <a:moveTo>
                    <a:pt x="4829" y="6874"/>
                  </a:moveTo>
                  <a:cubicBezTo>
                    <a:pt x="4834" y="6874"/>
                    <a:pt x="4838" y="6879"/>
                    <a:pt x="4840" y="6885"/>
                  </a:cubicBezTo>
                  <a:cubicBezTo>
                    <a:pt x="4840" y="6885"/>
                    <a:pt x="4845" y="6902"/>
                    <a:pt x="4832" y="6906"/>
                  </a:cubicBezTo>
                  <a:cubicBezTo>
                    <a:pt x="4467" y="7048"/>
                    <a:pt x="4103" y="7120"/>
                    <a:pt x="3759" y="7120"/>
                  </a:cubicBezTo>
                  <a:cubicBezTo>
                    <a:pt x="3610" y="7120"/>
                    <a:pt x="3464" y="7107"/>
                    <a:pt x="3324" y="7079"/>
                  </a:cubicBezTo>
                  <a:cubicBezTo>
                    <a:pt x="3315" y="7078"/>
                    <a:pt x="3313" y="7068"/>
                    <a:pt x="3313" y="7062"/>
                  </a:cubicBezTo>
                  <a:cubicBezTo>
                    <a:pt x="3313" y="7057"/>
                    <a:pt x="3315" y="7056"/>
                    <a:pt x="3318" y="7056"/>
                  </a:cubicBezTo>
                  <a:lnTo>
                    <a:pt x="3320" y="7056"/>
                  </a:lnTo>
                  <a:cubicBezTo>
                    <a:pt x="3880" y="7036"/>
                    <a:pt x="4350" y="6997"/>
                    <a:pt x="4826" y="6875"/>
                  </a:cubicBezTo>
                  <a:cubicBezTo>
                    <a:pt x="4827" y="6874"/>
                    <a:pt x="4828" y="6874"/>
                    <a:pt x="4829" y="6874"/>
                  </a:cubicBezTo>
                  <a:close/>
                  <a:moveTo>
                    <a:pt x="3782" y="1"/>
                  </a:moveTo>
                  <a:cubicBezTo>
                    <a:pt x="3025" y="1"/>
                    <a:pt x="2287" y="250"/>
                    <a:pt x="1659" y="723"/>
                  </a:cubicBezTo>
                  <a:cubicBezTo>
                    <a:pt x="898" y="1299"/>
                    <a:pt x="376" y="2134"/>
                    <a:pt x="192" y="3078"/>
                  </a:cubicBezTo>
                  <a:cubicBezTo>
                    <a:pt x="0" y="4056"/>
                    <a:pt x="207" y="5178"/>
                    <a:pt x="719" y="5934"/>
                  </a:cubicBezTo>
                  <a:cubicBezTo>
                    <a:pt x="1167" y="6595"/>
                    <a:pt x="1870" y="7092"/>
                    <a:pt x="2700" y="7333"/>
                  </a:cubicBezTo>
                  <a:cubicBezTo>
                    <a:pt x="3076" y="7443"/>
                    <a:pt x="3466" y="7497"/>
                    <a:pt x="3853" y="7497"/>
                  </a:cubicBezTo>
                  <a:cubicBezTo>
                    <a:pt x="4045" y="7497"/>
                    <a:pt x="4236" y="7484"/>
                    <a:pt x="4425" y="7457"/>
                  </a:cubicBezTo>
                  <a:cubicBezTo>
                    <a:pt x="4668" y="7423"/>
                    <a:pt x="4907" y="7366"/>
                    <a:pt x="5137" y="7286"/>
                  </a:cubicBezTo>
                  <a:cubicBezTo>
                    <a:pt x="5920" y="7019"/>
                    <a:pt x="6592" y="6492"/>
                    <a:pt x="7027" y="5805"/>
                  </a:cubicBezTo>
                  <a:cubicBezTo>
                    <a:pt x="7473" y="5099"/>
                    <a:pt x="7632" y="4254"/>
                    <a:pt x="7485" y="3360"/>
                  </a:cubicBezTo>
                  <a:cubicBezTo>
                    <a:pt x="7332" y="2433"/>
                    <a:pt x="6949" y="1645"/>
                    <a:pt x="6375" y="1080"/>
                  </a:cubicBezTo>
                  <a:cubicBezTo>
                    <a:pt x="5822" y="538"/>
                    <a:pt x="5100" y="171"/>
                    <a:pt x="4343" y="47"/>
                  </a:cubicBezTo>
                  <a:cubicBezTo>
                    <a:pt x="4156" y="16"/>
                    <a:pt x="3968" y="1"/>
                    <a:pt x="3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075875" y="3743275"/>
              <a:ext cx="515675" cy="758400"/>
            </a:xfrm>
            <a:custGeom>
              <a:avLst/>
              <a:gdLst/>
              <a:ahLst/>
              <a:cxnLst/>
              <a:rect l="l" t="t" r="r" b="b"/>
              <a:pathLst>
                <a:path w="20627" h="30336" extrusionOk="0">
                  <a:moveTo>
                    <a:pt x="10874" y="1"/>
                  </a:moveTo>
                  <a:cubicBezTo>
                    <a:pt x="10845" y="1"/>
                    <a:pt x="10809" y="25"/>
                    <a:pt x="10771" y="82"/>
                  </a:cubicBezTo>
                  <a:cubicBezTo>
                    <a:pt x="10616" y="315"/>
                    <a:pt x="10424" y="507"/>
                    <a:pt x="10238" y="714"/>
                  </a:cubicBezTo>
                  <a:cubicBezTo>
                    <a:pt x="10093" y="875"/>
                    <a:pt x="9949" y="1038"/>
                    <a:pt x="9798" y="1191"/>
                  </a:cubicBezTo>
                  <a:cubicBezTo>
                    <a:pt x="9868" y="1401"/>
                    <a:pt x="9935" y="1610"/>
                    <a:pt x="9998" y="1821"/>
                  </a:cubicBezTo>
                  <a:cubicBezTo>
                    <a:pt x="10711" y="4190"/>
                    <a:pt x="10877" y="6651"/>
                    <a:pt x="10245" y="9058"/>
                  </a:cubicBezTo>
                  <a:cubicBezTo>
                    <a:pt x="10008" y="9958"/>
                    <a:pt x="9723" y="10877"/>
                    <a:pt x="9313" y="11712"/>
                  </a:cubicBezTo>
                  <a:cubicBezTo>
                    <a:pt x="8934" y="12486"/>
                    <a:pt x="8402" y="13212"/>
                    <a:pt x="7603" y="13582"/>
                  </a:cubicBezTo>
                  <a:cubicBezTo>
                    <a:pt x="7887" y="14515"/>
                    <a:pt x="8138" y="15471"/>
                    <a:pt x="8201" y="16449"/>
                  </a:cubicBezTo>
                  <a:cubicBezTo>
                    <a:pt x="8310" y="18130"/>
                    <a:pt x="7725" y="19893"/>
                    <a:pt x="6149" y="20710"/>
                  </a:cubicBezTo>
                  <a:cubicBezTo>
                    <a:pt x="5563" y="21014"/>
                    <a:pt x="4860" y="21190"/>
                    <a:pt x="4166" y="21190"/>
                  </a:cubicBezTo>
                  <a:cubicBezTo>
                    <a:pt x="3313" y="21190"/>
                    <a:pt x="2474" y="20924"/>
                    <a:pt x="1882" y="20301"/>
                  </a:cubicBezTo>
                  <a:cubicBezTo>
                    <a:pt x="1665" y="21386"/>
                    <a:pt x="1294" y="22441"/>
                    <a:pt x="671" y="23362"/>
                  </a:cubicBezTo>
                  <a:cubicBezTo>
                    <a:pt x="469" y="23660"/>
                    <a:pt x="245" y="23938"/>
                    <a:pt x="1" y="24198"/>
                  </a:cubicBezTo>
                  <a:cubicBezTo>
                    <a:pt x="138" y="24195"/>
                    <a:pt x="276" y="24186"/>
                    <a:pt x="415" y="24167"/>
                  </a:cubicBezTo>
                  <a:cubicBezTo>
                    <a:pt x="467" y="24216"/>
                    <a:pt x="515" y="24267"/>
                    <a:pt x="558" y="24322"/>
                  </a:cubicBezTo>
                  <a:cubicBezTo>
                    <a:pt x="607" y="24385"/>
                    <a:pt x="834" y="24789"/>
                    <a:pt x="932" y="24789"/>
                  </a:cubicBezTo>
                  <a:cubicBezTo>
                    <a:pt x="934" y="24789"/>
                    <a:pt x="937" y="24789"/>
                    <a:pt x="939" y="24788"/>
                  </a:cubicBezTo>
                  <a:cubicBezTo>
                    <a:pt x="1020" y="24767"/>
                    <a:pt x="1052" y="24513"/>
                    <a:pt x="1072" y="24446"/>
                  </a:cubicBezTo>
                  <a:cubicBezTo>
                    <a:pt x="1116" y="24293"/>
                    <a:pt x="1161" y="24139"/>
                    <a:pt x="1205" y="23985"/>
                  </a:cubicBezTo>
                  <a:cubicBezTo>
                    <a:pt x="2040" y="23706"/>
                    <a:pt x="2800" y="23169"/>
                    <a:pt x="3303" y="22459"/>
                  </a:cubicBezTo>
                  <a:cubicBezTo>
                    <a:pt x="3526" y="22686"/>
                    <a:pt x="3779" y="22881"/>
                    <a:pt x="4054" y="23043"/>
                  </a:cubicBezTo>
                  <a:cubicBezTo>
                    <a:pt x="4094" y="23344"/>
                    <a:pt x="4124" y="23648"/>
                    <a:pt x="4143" y="23952"/>
                  </a:cubicBezTo>
                  <a:cubicBezTo>
                    <a:pt x="4167" y="24316"/>
                    <a:pt x="4177" y="24681"/>
                    <a:pt x="4184" y="25045"/>
                  </a:cubicBezTo>
                  <a:cubicBezTo>
                    <a:pt x="4188" y="25234"/>
                    <a:pt x="4191" y="25421"/>
                    <a:pt x="4193" y="25608"/>
                  </a:cubicBezTo>
                  <a:cubicBezTo>
                    <a:pt x="4194" y="25679"/>
                    <a:pt x="4158" y="25933"/>
                    <a:pt x="4232" y="25974"/>
                  </a:cubicBezTo>
                  <a:cubicBezTo>
                    <a:pt x="4237" y="25976"/>
                    <a:pt x="4243" y="25978"/>
                    <a:pt x="4250" y="25978"/>
                  </a:cubicBezTo>
                  <a:cubicBezTo>
                    <a:pt x="4356" y="25978"/>
                    <a:pt x="4661" y="25671"/>
                    <a:pt x="4721" y="25624"/>
                  </a:cubicBezTo>
                  <a:cubicBezTo>
                    <a:pt x="4937" y="25462"/>
                    <a:pt x="5224" y="25375"/>
                    <a:pt x="5487" y="25327"/>
                  </a:cubicBezTo>
                  <a:cubicBezTo>
                    <a:pt x="5625" y="25301"/>
                    <a:pt x="5763" y="25288"/>
                    <a:pt x="5900" y="25288"/>
                  </a:cubicBezTo>
                  <a:cubicBezTo>
                    <a:pt x="6375" y="25288"/>
                    <a:pt x="6841" y="25438"/>
                    <a:pt x="7236" y="25712"/>
                  </a:cubicBezTo>
                  <a:cubicBezTo>
                    <a:pt x="7670" y="26013"/>
                    <a:pt x="8010" y="26432"/>
                    <a:pt x="8242" y="26905"/>
                  </a:cubicBezTo>
                  <a:cubicBezTo>
                    <a:pt x="8474" y="27377"/>
                    <a:pt x="8508" y="27899"/>
                    <a:pt x="8696" y="28381"/>
                  </a:cubicBezTo>
                  <a:cubicBezTo>
                    <a:pt x="8718" y="28438"/>
                    <a:pt x="8738" y="28459"/>
                    <a:pt x="8757" y="28459"/>
                  </a:cubicBezTo>
                  <a:cubicBezTo>
                    <a:pt x="8792" y="28459"/>
                    <a:pt x="8820" y="28386"/>
                    <a:pt x="8838" y="28334"/>
                  </a:cubicBezTo>
                  <a:cubicBezTo>
                    <a:pt x="8903" y="28157"/>
                    <a:pt x="9013" y="27998"/>
                    <a:pt x="9158" y="27878"/>
                  </a:cubicBezTo>
                  <a:cubicBezTo>
                    <a:pt x="9178" y="27860"/>
                    <a:pt x="9199" y="27846"/>
                    <a:pt x="9219" y="27831"/>
                  </a:cubicBezTo>
                  <a:cubicBezTo>
                    <a:pt x="9475" y="27681"/>
                    <a:pt x="9759" y="27584"/>
                    <a:pt x="10073" y="27534"/>
                  </a:cubicBezTo>
                  <a:cubicBezTo>
                    <a:pt x="10189" y="27516"/>
                    <a:pt x="10301" y="27507"/>
                    <a:pt x="10411" y="27507"/>
                  </a:cubicBezTo>
                  <a:cubicBezTo>
                    <a:pt x="10821" y="27507"/>
                    <a:pt x="11192" y="27636"/>
                    <a:pt x="11536" y="27910"/>
                  </a:cubicBezTo>
                  <a:cubicBezTo>
                    <a:pt x="11914" y="28210"/>
                    <a:pt x="12265" y="28558"/>
                    <a:pt x="12546" y="28953"/>
                  </a:cubicBezTo>
                  <a:cubicBezTo>
                    <a:pt x="12687" y="29151"/>
                    <a:pt x="12811" y="29362"/>
                    <a:pt x="12903" y="29588"/>
                  </a:cubicBezTo>
                  <a:cubicBezTo>
                    <a:pt x="12967" y="29747"/>
                    <a:pt x="13012" y="29915"/>
                    <a:pt x="13059" y="30079"/>
                  </a:cubicBezTo>
                  <a:cubicBezTo>
                    <a:pt x="13088" y="30180"/>
                    <a:pt x="13110" y="30335"/>
                    <a:pt x="13186" y="30335"/>
                  </a:cubicBezTo>
                  <a:cubicBezTo>
                    <a:pt x="13212" y="30335"/>
                    <a:pt x="13246" y="30316"/>
                    <a:pt x="13289" y="30268"/>
                  </a:cubicBezTo>
                  <a:cubicBezTo>
                    <a:pt x="13412" y="30129"/>
                    <a:pt x="13529" y="29989"/>
                    <a:pt x="13673" y="29871"/>
                  </a:cubicBezTo>
                  <a:cubicBezTo>
                    <a:pt x="14053" y="29624"/>
                    <a:pt x="14433" y="29381"/>
                    <a:pt x="14854" y="29196"/>
                  </a:cubicBezTo>
                  <a:cubicBezTo>
                    <a:pt x="15473" y="28923"/>
                    <a:pt x="16127" y="28736"/>
                    <a:pt x="16793" y="28623"/>
                  </a:cubicBezTo>
                  <a:cubicBezTo>
                    <a:pt x="17413" y="28517"/>
                    <a:pt x="18043" y="28474"/>
                    <a:pt x="18671" y="28470"/>
                  </a:cubicBezTo>
                  <a:cubicBezTo>
                    <a:pt x="18701" y="28470"/>
                    <a:pt x="18732" y="28470"/>
                    <a:pt x="18762" y="28470"/>
                  </a:cubicBezTo>
                  <a:cubicBezTo>
                    <a:pt x="19323" y="28470"/>
                    <a:pt x="19893" y="28502"/>
                    <a:pt x="20453" y="28536"/>
                  </a:cubicBezTo>
                  <a:cubicBezTo>
                    <a:pt x="20461" y="28537"/>
                    <a:pt x="20470" y="28537"/>
                    <a:pt x="20478" y="28537"/>
                  </a:cubicBezTo>
                  <a:cubicBezTo>
                    <a:pt x="20538" y="28537"/>
                    <a:pt x="20582" y="28521"/>
                    <a:pt x="20601" y="28496"/>
                  </a:cubicBezTo>
                  <a:cubicBezTo>
                    <a:pt x="20626" y="28465"/>
                    <a:pt x="20612" y="28417"/>
                    <a:pt x="20542" y="28360"/>
                  </a:cubicBezTo>
                  <a:lnTo>
                    <a:pt x="20541" y="28359"/>
                  </a:lnTo>
                  <a:cubicBezTo>
                    <a:pt x="20325" y="28183"/>
                    <a:pt x="20151" y="27972"/>
                    <a:pt x="19963" y="27767"/>
                  </a:cubicBezTo>
                  <a:cubicBezTo>
                    <a:pt x="19767" y="27553"/>
                    <a:pt x="19569" y="27341"/>
                    <a:pt x="19390" y="27110"/>
                  </a:cubicBezTo>
                  <a:cubicBezTo>
                    <a:pt x="19008" y="26617"/>
                    <a:pt x="18679" y="26081"/>
                    <a:pt x="18412" y="25516"/>
                  </a:cubicBezTo>
                  <a:cubicBezTo>
                    <a:pt x="18158" y="24982"/>
                    <a:pt x="17951" y="24415"/>
                    <a:pt x="17808" y="23841"/>
                  </a:cubicBezTo>
                  <a:cubicBezTo>
                    <a:pt x="17728" y="23515"/>
                    <a:pt x="17653" y="23187"/>
                    <a:pt x="17627" y="22852"/>
                  </a:cubicBezTo>
                  <a:cubicBezTo>
                    <a:pt x="17614" y="22681"/>
                    <a:pt x="17612" y="22509"/>
                    <a:pt x="17631" y="22339"/>
                  </a:cubicBezTo>
                  <a:cubicBezTo>
                    <a:pt x="17647" y="22197"/>
                    <a:pt x="17773" y="21971"/>
                    <a:pt x="17579" y="21971"/>
                  </a:cubicBezTo>
                  <a:cubicBezTo>
                    <a:pt x="17576" y="21971"/>
                    <a:pt x="17572" y="21971"/>
                    <a:pt x="17569" y="21971"/>
                  </a:cubicBezTo>
                  <a:cubicBezTo>
                    <a:pt x="17154" y="21987"/>
                    <a:pt x="16728" y="22041"/>
                    <a:pt x="16310" y="22041"/>
                  </a:cubicBezTo>
                  <a:cubicBezTo>
                    <a:pt x="16205" y="22041"/>
                    <a:pt x="16101" y="22037"/>
                    <a:pt x="15997" y="22029"/>
                  </a:cubicBezTo>
                  <a:cubicBezTo>
                    <a:pt x="15459" y="21987"/>
                    <a:pt x="14935" y="21821"/>
                    <a:pt x="14487" y="21518"/>
                  </a:cubicBezTo>
                  <a:cubicBezTo>
                    <a:pt x="14066" y="21233"/>
                    <a:pt x="13720" y="20836"/>
                    <a:pt x="13519" y="20367"/>
                  </a:cubicBezTo>
                  <a:cubicBezTo>
                    <a:pt x="13406" y="20105"/>
                    <a:pt x="13350" y="19825"/>
                    <a:pt x="13327" y="19541"/>
                  </a:cubicBezTo>
                  <a:cubicBezTo>
                    <a:pt x="13315" y="19396"/>
                    <a:pt x="13311" y="19251"/>
                    <a:pt x="13310" y="19105"/>
                  </a:cubicBezTo>
                  <a:cubicBezTo>
                    <a:pt x="13309" y="18992"/>
                    <a:pt x="13341" y="18852"/>
                    <a:pt x="13252" y="18852"/>
                  </a:cubicBezTo>
                  <a:cubicBezTo>
                    <a:pt x="13232" y="18852"/>
                    <a:pt x="13205" y="18859"/>
                    <a:pt x="13171" y="18875"/>
                  </a:cubicBezTo>
                  <a:cubicBezTo>
                    <a:pt x="12581" y="19150"/>
                    <a:pt x="11935" y="19352"/>
                    <a:pt x="11288" y="19352"/>
                  </a:cubicBezTo>
                  <a:cubicBezTo>
                    <a:pt x="10999" y="19352"/>
                    <a:pt x="10710" y="19312"/>
                    <a:pt x="10426" y="19220"/>
                  </a:cubicBezTo>
                  <a:cubicBezTo>
                    <a:pt x="10298" y="19177"/>
                    <a:pt x="10177" y="19121"/>
                    <a:pt x="10064" y="19050"/>
                  </a:cubicBezTo>
                  <a:cubicBezTo>
                    <a:pt x="9972" y="18581"/>
                    <a:pt x="9806" y="18131"/>
                    <a:pt x="9574" y="17722"/>
                  </a:cubicBezTo>
                  <a:cubicBezTo>
                    <a:pt x="9639" y="17467"/>
                    <a:pt x="9742" y="17220"/>
                    <a:pt x="9810" y="16964"/>
                  </a:cubicBezTo>
                  <a:cubicBezTo>
                    <a:pt x="9815" y="16945"/>
                    <a:pt x="9814" y="16930"/>
                    <a:pt x="9809" y="16917"/>
                  </a:cubicBezTo>
                  <a:cubicBezTo>
                    <a:pt x="9818" y="16872"/>
                    <a:pt x="9789" y="16823"/>
                    <a:pt x="9741" y="16823"/>
                  </a:cubicBezTo>
                  <a:cubicBezTo>
                    <a:pt x="9732" y="16823"/>
                    <a:pt x="9722" y="16825"/>
                    <a:pt x="9712" y="16829"/>
                  </a:cubicBezTo>
                  <a:cubicBezTo>
                    <a:pt x="9514" y="16905"/>
                    <a:pt x="9319" y="16990"/>
                    <a:pt x="9124" y="17074"/>
                  </a:cubicBezTo>
                  <a:cubicBezTo>
                    <a:pt x="9018" y="16948"/>
                    <a:pt x="8903" y="16827"/>
                    <a:pt x="8781" y="16715"/>
                  </a:cubicBezTo>
                  <a:cubicBezTo>
                    <a:pt x="8870" y="16703"/>
                    <a:pt x="8960" y="16692"/>
                    <a:pt x="9049" y="16682"/>
                  </a:cubicBezTo>
                  <a:cubicBezTo>
                    <a:pt x="9235" y="16660"/>
                    <a:pt x="9421" y="16640"/>
                    <a:pt x="9608" y="16618"/>
                  </a:cubicBezTo>
                  <a:cubicBezTo>
                    <a:pt x="9677" y="16610"/>
                    <a:pt x="9933" y="16622"/>
                    <a:pt x="9967" y="16545"/>
                  </a:cubicBezTo>
                  <a:cubicBezTo>
                    <a:pt x="10005" y="16458"/>
                    <a:pt x="9628" y="16152"/>
                    <a:pt x="9572" y="16092"/>
                  </a:cubicBezTo>
                  <a:cubicBezTo>
                    <a:pt x="9390" y="15893"/>
                    <a:pt x="9276" y="15615"/>
                    <a:pt x="9201" y="15358"/>
                  </a:cubicBezTo>
                  <a:cubicBezTo>
                    <a:pt x="9029" y="14761"/>
                    <a:pt x="9115" y="14121"/>
                    <a:pt x="9418" y="13581"/>
                  </a:cubicBezTo>
                  <a:cubicBezTo>
                    <a:pt x="9676" y="13119"/>
                    <a:pt x="10059" y="12741"/>
                    <a:pt x="10508" y="12465"/>
                  </a:cubicBezTo>
                  <a:cubicBezTo>
                    <a:pt x="10954" y="12188"/>
                    <a:pt x="11472" y="12103"/>
                    <a:pt x="11934" y="11870"/>
                  </a:cubicBezTo>
                  <a:cubicBezTo>
                    <a:pt x="12087" y="11792"/>
                    <a:pt x="11956" y="11755"/>
                    <a:pt x="11873" y="11734"/>
                  </a:cubicBezTo>
                  <a:cubicBezTo>
                    <a:pt x="11689" y="11686"/>
                    <a:pt x="11522" y="11592"/>
                    <a:pt x="11387" y="11458"/>
                  </a:cubicBezTo>
                  <a:cubicBezTo>
                    <a:pt x="11370" y="11440"/>
                    <a:pt x="11352" y="11422"/>
                    <a:pt x="11335" y="11403"/>
                  </a:cubicBezTo>
                  <a:cubicBezTo>
                    <a:pt x="11161" y="11162"/>
                    <a:pt x="11037" y="10888"/>
                    <a:pt x="10958" y="10582"/>
                  </a:cubicBezTo>
                  <a:cubicBezTo>
                    <a:pt x="10819" y="10045"/>
                    <a:pt x="10889" y="9558"/>
                    <a:pt x="11190" y="9089"/>
                  </a:cubicBezTo>
                  <a:cubicBezTo>
                    <a:pt x="11453" y="8684"/>
                    <a:pt x="11766" y="8301"/>
                    <a:pt x="12131" y="7982"/>
                  </a:cubicBezTo>
                  <a:cubicBezTo>
                    <a:pt x="12314" y="7824"/>
                    <a:pt x="12512" y="7680"/>
                    <a:pt x="12729" y="7567"/>
                  </a:cubicBezTo>
                  <a:cubicBezTo>
                    <a:pt x="12882" y="7488"/>
                    <a:pt x="13043" y="7427"/>
                    <a:pt x="13203" y="7364"/>
                  </a:cubicBezTo>
                  <a:cubicBezTo>
                    <a:pt x="13334" y="7312"/>
                    <a:pt x="13567" y="7262"/>
                    <a:pt x="13369" y="7118"/>
                  </a:cubicBezTo>
                  <a:cubicBezTo>
                    <a:pt x="13219" y="7008"/>
                    <a:pt x="13069" y="6904"/>
                    <a:pt x="12938" y="6774"/>
                  </a:cubicBezTo>
                  <a:cubicBezTo>
                    <a:pt x="12655" y="6419"/>
                    <a:pt x="12376" y="6063"/>
                    <a:pt x="12152" y="5663"/>
                  </a:cubicBezTo>
                  <a:cubicBezTo>
                    <a:pt x="11820" y="5073"/>
                    <a:pt x="11570" y="4439"/>
                    <a:pt x="11394" y="3787"/>
                  </a:cubicBezTo>
                  <a:cubicBezTo>
                    <a:pt x="11229" y="3180"/>
                    <a:pt x="11125" y="2559"/>
                    <a:pt x="11061" y="1933"/>
                  </a:cubicBezTo>
                  <a:cubicBezTo>
                    <a:pt x="11001" y="1345"/>
                    <a:pt x="10977" y="744"/>
                    <a:pt x="10955" y="153"/>
                  </a:cubicBezTo>
                  <a:cubicBezTo>
                    <a:pt x="10953" y="81"/>
                    <a:pt x="10932" y="29"/>
                    <a:pt x="10902" y="9"/>
                  </a:cubicBezTo>
                  <a:cubicBezTo>
                    <a:pt x="10894" y="3"/>
                    <a:pt x="10884" y="1"/>
                    <a:pt x="1087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687550" y="3790000"/>
              <a:ext cx="614050" cy="533400"/>
            </a:xfrm>
            <a:custGeom>
              <a:avLst/>
              <a:gdLst/>
              <a:ahLst/>
              <a:cxnLst/>
              <a:rect l="l" t="t" r="r" b="b"/>
              <a:pathLst>
                <a:path w="24562" h="21336" extrusionOk="0">
                  <a:moveTo>
                    <a:pt x="24562" y="0"/>
                  </a:moveTo>
                  <a:cubicBezTo>
                    <a:pt x="24281" y="220"/>
                    <a:pt x="23987" y="423"/>
                    <a:pt x="23681" y="607"/>
                  </a:cubicBezTo>
                  <a:cubicBezTo>
                    <a:pt x="23172" y="909"/>
                    <a:pt x="22629" y="1171"/>
                    <a:pt x="22070" y="1368"/>
                  </a:cubicBezTo>
                  <a:cubicBezTo>
                    <a:pt x="21754" y="1481"/>
                    <a:pt x="21434" y="1586"/>
                    <a:pt x="21103" y="1644"/>
                  </a:cubicBezTo>
                  <a:cubicBezTo>
                    <a:pt x="20947" y="1672"/>
                    <a:pt x="20785" y="1689"/>
                    <a:pt x="20625" y="1689"/>
                  </a:cubicBezTo>
                  <a:cubicBezTo>
                    <a:pt x="20614" y="1689"/>
                    <a:pt x="20603" y="1689"/>
                    <a:pt x="20593" y="1689"/>
                  </a:cubicBezTo>
                  <a:cubicBezTo>
                    <a:pt x="20519" y="1688"/>
                    <a:pt x="20419" y="1659"/>
                    <a:pt x="20343" y="1659"/>
                  </a:cubicBezTo>
                  <a:cubicBezTo>
                    <a:pt x="20270" y="1659"/>
                    <a:pt x="20219" y="1685"/>
                    <a:pt x="20233" y="1787"/>
                  </a:cubicBezTo>
                  <a:cubicBezTo>
                    <a:pt x="20303" y="2301"/>
                    <a:pt x="20431" y="2826"/>
                    <a:pt x="20441" y="3345"/>
                  </a:cubicBezTo>
                  <a:cubicBezTo>
                    <a:pt x="20451" y="3884"/>
                    <a:pt x="20336" y="4422"/>
                    <a:pt x="20078" y="4897"/>
                  </a:cubicBezTo>
                  <a:cubicBezTo>
                    <a:pt x="19835" y="5345"/>
                    <a:pt x="19474" y="5727"/>
                    <a:pt x="19026" y="5972"/>
                  </a:cubicBezTo>
                  <a:cubicBezTo>
                    <a:pt x="18775" y="6110"/>
                    <a:pt x="18503" y="6193"/>
                    <a:pt x="18222" y="6242"/>
                  </a:cubicBezTo>
                  <a:cubicBezTo>
                    <a:pt x="18080" y="6268"/>
                    <a:pt x="17935" y="6287"/>
                    <a:pt x="17790" y="6302"/>
                  </a:cubicBezTo>
                  <a:cubicBezTo>
                    <a:pt x="17652" y="6317"/>
                    <a:pt x="17469" y="6284"/>
                    <a:pt x="17574" y="6463"/>
                  </a:cubicBezTo>
                  <a:cubicBezTo>
                    <a:pt x="18038" y="7251"/>
                    <a:pt x="18370" y="8162"/>
                    <a:pt x="18198" y="9082"/>
                  </a:cubicBezTo>
                  <a:cubicBezTo>
                    <a:pt x="17279" y="9098"/>
                    <a:pt x="16373" y="9408"/>
                    <a:pt x="15643" y="10042"/>
                  </a:cubicBezTo>
                  <a:cubicBezTo>
                    <a:pt x="14722" y="10839"/>
                    <a:pt x="14249" y="12060"/>
                    <a:pt x="14336" y="13239"/>
                  </a:cubicBezTo>
                  <a:cubicBezTo>
                    <a:pt x="14089" y="13043"/>
                    <a:pt x="13848" y="12842"/>
                    <a:pt x="13593" y="12655"/>
                  </a:cubicBezTo>
                  <a:cubicBezTo>
                    <a:pt x="13579" y="12644"/>
                    <a:pt x="13563" y="12639"/>
                    <a:pt x="13549" y="12639"/>
                  </a:cubicBezTo>
                  <a:cubicBezTo>
                    <a:pt x="13510" y="12639"/>
                    <a:pt x="13478" y="12675"/>
                    <a:pt x="13476" y="12715"/>
                  </a:cubicBezTo>
                  <a:cubicBezTo>
                    <a:pt x="13468" y="12726"/>
                    <a:pt x="13463" y="12741"/>
                    <a:pt x="13463" y="12759"/>
                  </a:cubicBezTo>
                  <a:cubicBezTo>
                    <a:pt x="13460" y="13193"/>
                    <a:pt x="13558" y="13629"/>
                    <a:pt x="13409" y="14053"/>
                  </a:cubicBezTo>
                  <a:cubicBezTo>
                    <a:pt x="13236" y="14536"/>
                    <a:pt x="12755" y="14744"/>
                    <a:pt x="12274" y="14774"/>
                  </a:cubicBezTo>
                  <a:cubicBezTo>
                    <a:pt x="12234" y="14776"/>
                    <a:pt x="12193" y="14776"/>
                    <a:pt x="12152" y="14776"/>
                  </a:cubicBezTo>
                  <a:cubicBezTo>
                    <a:pt x="11233" y="14776"/>
                    <a:pt x="10406" y="14299"/>
                    <a:pt x="9717" y="13717"/>
                  </a:cubicBezTo>
                  <a:cubicBezTo>
                    <a:pt x="9679" y="13685"/>
                    <a:pt x="9650" y="13671"/>
                    <a:pt x="9628" y="13671"/>
                  </a:cubicBezTo>
                  <a:cubicBezTo>
                    <a:pt x="9558" y="13671"/>
                    <a:pt x="9551" y="13803"/>
                    <a:pt x="9522" y="13903"/>
                  </a:cubicBezTo>
                  <a:cubicBezTo>
                    <a:pt x="9483" y="14043"/>
                    <a:pt x="9441" y="14182"/>
                    <a:pt x="9391" y="14320"/>
                  </a:cubicBezTo>
                  <a:cubicBezTo>
                    <a:pt x="9294" y="14588"/>
                    <a:pt x="9165" y="14842"/>
                    <a:pt x="8988" y="15065"/>
                  </a:cubicBezTo>
                  <a:cubicBezTo>
                    <a:pt x="8671" y="15465"/>
                    <a:pt x="8233" y="15757"/>
                    <a:pt x="7751" y="15920"/>
                  </a:cubicBezTo>
                  <a:cubicBezTo>
                    <a:pt x="7441" y="16027"/>
                    <a:pt x="7116" y="16076"/>
                    <a:pt x="6789" y="16076"/>
                  </a:cubicBezTo>
                  <a:cubicBezTo>
                    <a:pt x="6579" y="16076"/>
                    <a:pt x="6368" y="16056"/>
                    <a:pt x="6160" y="16016"/>
                  </a:cubicBezTo>
                  <a:cubicBezTo>
                    <a:pt x="5650" y="15918"/>
                    <a:pt x="5155" y="15702"/>
                    <a:pt x="4659" y="15546"/>
                  </a:cubicBezTo>
                  <a:cubicBezTo>
                    <a:pt x="4639" y="15539"/>
                    <a:pt x="4621" y="15536"/>
                    <a:pt x="4605" y="15536"/>
                  </a:cubicBezTo>
                  <a:cubicBezTo>
                    <a:pt x="4473" y="15536"/>
                    <a:pt x="4522" y="15757"/>
                    <a:pt x="4502" y="15884"/>
                  </a:cubicBezTo>
                  <a:cubicBezTo>
                    <a:pt x="4476" y="16054"/>
                    <a:pt x="4429" y="16220"/>
                    <a:pt x="4372" y="16381"/>
                  </a:cubicBezTo>
                  <a:cubicBezTo>
                    <a:pt x="4258" y="16698"/>
                    <a:pt x="4100" y="16995"/>
                    <a:pt x="3936" y="17288"/>
                  </a:cubicBezTo>
                  <a:cubicBezTo>
                    <a:pt x="3648" y="17805"/>
                    <a:pt x="3298" y="18296"/>
                    <a:pt x="2913" y="18744"/>
                  </a:cubicBezTo>
                  <a:cubicBezTo>
                    <a:pt x="2506" y="19219"/>
                    <a:pt x="2047" y="19648"/>
                    <a:pt x="1549" y="20025"/>
                  </a:cubicBezTo>
                  <a:cubicBezTo>
                    <a:pt x="1316" y="20200"/>
                    <a:pt x="1069" y="20352"/>
                    <a:pt x="822" y="20507"/>
                  </a:cubicBezTo>
                  <a:cubicBezTo>
                    <a:pt x="588" y="20656"/>
                    <a:pt x="365" y="20812"/>
                    <a:pt x="110" y="20926"/>
                  </a:cubicBezTo>
                  <a:cubicBezTo>
                    <a:pt x="27" y="20963"/>
                    <a:pt x="1" y="21005"/>
                    <a:pt x="15" y="21041"/>
                  </a:cubicBezTo>
                  <a:cubicBezTo>
                    <a:pt x="29" y="21076"/>
                    <a:pt x="77" y="21105"/>
                    <a:pt x="149" y="21119"/>
                  </a:cubicBezTo>
                  <a:cubicBezTo>
                    <a:pt x="478" y="21188"/>
                    <a:pt x="809" y="21258"/>
                    <a:pt x="1139" y="21335"/>
                  </a:cubicBezTo>
                  <a:cubicBezTo>
                    <a:pt x="1705" y="21168"/>
                    <a:pt x="2257" y="20748"/>
                    <a:pt x="2665" y="20438"/>
                  </a:cubicBezTo>
                  <a:cubicBezTo>
                    <a:pt x="3267" y="19980"/>
                    <a:pt x="3810" y="19447"/>
                    <a:pt x="4413" y="18991"/>
                  </a:cubicBezTo>
                  <a:cubicBezTo>
                    <a:pt x="4829" y="18677"/>
                    <a:pt x="5276" y="18583"/>
                    <a:pt x="5762" y="18583"/>
                  </a:cubicBezTo>
                  <a:cubicBezTo>
                    <a:pt x="5896" y="18583"/>
                    <a:pt x="6032" y="18590"/>
                    <a:pt x="6172" y="18602"/>
                  </a:cubicBezTo>
                  <a:cubicBezTo>
                    <a:pt x="6487" y="18628"/>
                    <a:pt x="6805" y="18644"/>
                    <a:pt x="7123" y="18644"/>
                  </a:cubicBezTo>
                  <a:cubicBezTo>
                    <a:pt x="7744" y="18644"/>
                    <a:pt x="8364" y="18581"/>
                    <a:pt x="8962" y="18403"/>
                  </a:cubicBezTo>
                  <a:cubicBezTo>
                    <a:pt x="9893" y="18126"/>
                    <a:pt x="10690" y="17578"/>
                    <a:pt x="11331" y="16853"/>
                  </a:cubicBezTo>
                  <a:cubicBezTo>
                    <a:pt x="11346" y="16836"/>
                    <a:pt x="11364" y="16828"/>
                    <a:pt x="11383" y="16828"/>
                  </a:cubicBezTo>
                  <a:cubicBezTo>
                    <a:pt x="11411" y="16828"/>
                    <a:pt x="11439" y="16847"/>
                    <a:pt x="11446" y="16882"/>
                  </a:cubicBezTo>
                  <a:cubicBezTo>
                    <a:pt x="11651" y="17877"/>
                    <a:pt x="11568" y="18938"/>
                    <a:pt x="12093" y="19835"/>
                  </a:cubicBezTo>
                  <a:cubicBezTo>
                    <a:pt x="12627" y="17638"/>
                    <a:pt x="15119" y="16905"/>
                    <a:pt x="17029" y="16267"/>
                  </a:cubicBezTo>
                  <a:cubicBezTo>
                    <a:pt x="16577" y="15661"/>
                    <a:pt x="16187" y="14966"/>
                    <a:pt x="16119" y="14201"/>
                  </a:cubicBezTo>
                  <a:cubicBezTo>
                    <a:pt x="16017" y="13058"/>
                    <a:pt x="16746" y="12146"/>
                    <a:pt x="17658" y="11552"/>
                  </a:cubicBezTo>
                  <a:cubicBezTo>
                    <a:pt x="18739" y="10849"/>
                    <a:pt x="20026" y="10477"/>
                    <a:pt x="21289" y="10261"/>
                  </a:cubicBezTo>
                  <a:cubicBezTo>
                    <a:pt x="20960" y="9329"/>
                    <a:pt x="21194" y="8273"/>
                    <a:pt x="21452" y="7353"/>
                  </a:cubicBezTo>
                  <a:cubicBezTo>
                    <a:pt x="21708" y="6437"/>
                    <a:pt x="22022" y="5528"/>
                    <a:pt x="22318" y="4626"/>
                  </a:cubicBezTo>
                  <a:cubicBezTo>
                    <a:pt x="22658" y="3588"/>
                    <a:pt x="23095" y="2585"/>
                    <a:pt x="23610" y="1622"/>
                  </a:cubicBezTo>
                  <a:cubicBezTo>
                    <a:pt x="23905" y="1069"/>
                    <a:pt x="24225" y="530"/>
                    <a:pt x="2456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165275" y="3892000"/>
              <a:ext cx="122050" cy="253925"/>
            </a:xfrm>
            <a:custGeom>
              <a:avLst/>
              <a:gdLst/>
              <a:ahLst/>
              <a:cxnLst/>
              <a:rect l="l" t="t" r="r" b="b"/>
              <a:pathLst>
                <a:path w="4882" h="10157" extrusionOk="0">
                  <a:moveTo>
                    <a:pt x="4804" y="0"/>
                  </a:moveTo>
                  <a:cubicBezTo>
                    <a:pt x="4787" y="0"/>
                    <a:pt x="4770" y="8"/>
                    <a:pt x="4758" y="26"/>
                  </a:cubicBezTo>
                  <a:cubicBezTo>
                    <a:pt x="4420" y="506"/>
                    <a:pt x="4189" y="1053"/>
                    <a:pt x="3903" y="1562"/>
                  </a:cubicBezTo>
                  <a:cubicBezTo>
                    <a:pt x="3611" y="2082"/>
                    <a:pt x="3375" y="2622"/>
                    <a:pt x="3152" y="3175"/>
                  </a:cubicBezTo>
                  <a:cubicBezTo>
                    <a:pt x="2929" y="3725"/>
                    <a:pt x="2690" y="4261"/>
                    <a:pt x="2498" y="4825"/>
                  </a:cubicBezTo>
                  <a:cubicBezTo>
                    <a:pt x="2448" y="4971"/>
                    <a:pt x="2397" y="5119"/>
                    <a:pt x="2350" y="5266"/>
                  </a:cubicBezTo>
                  <a:cubicBezTo>
                    <a:pt x="2345" y="5269"/>
                    <a:pt x="2339" y="5271"/>
                    <a:pt x="2335" y="5276"/>
                  </a:cubicBezTo>
                  <a:cubicBezTo>
                    <a:pt x="2248" y="5359"/>
                    <a:pt x="2174" y="5478"/>
                    <a:pt x="2133" y="5590"/>
                  </a:cubicBezTo>
                  <a:cubicBezTo>
                    <a:pt x="2120" y="5626"/>
                    <a:pt x="2108" y="5666"/>
                    <a:pt x="2101" y="5708"/>
                  </a:cubicBezTo>
                  <a:cubicBezTo>
                    <a:pt x="1521" y="5348"/>
                    <a:pt x="864" y="5126"/>
                    <a:pt x="165" y="5068"/>
                  </a:cubicBezTo>
                  <a:cubicBezTo>
                    <a:pt x="161" y="5068"/>
                    <a:pt x="158" y="5068"/>
                    <a:pt x="155" y="5068"/>
                  </a:cubicBezTo>
                  <a:cubicBezTo>
                    <a:pt x="51" y="5068"/>
                    <a:pt x="1" y="5228"/>
                    <a:pt x="113" y="5264"/>
                  </a:cubicBezTo>
                  <a:cubicBezTo>
                    <a:pt x="936" y="5528"/>
                    <a:pt x="1782" y="5967"/>
                    <a:pt x="2429" y="6564"/>
                  </a:cubicBezTo>
                  <a:cubicBezTo>
                    <a:pt x="2429" y="6574"/>
                    <a:pt x="2432" y="6585"/>
                    <a:pt x="2436" y="6597"/>
                  </a:cubicBezTo>
                  <a:cubicBezTo>
                    <a:pt x="2484" y="6740"/>
                    <a:pt x="2498" y="6843"/>
                    <a:pt x="2573" y="6980"/>
                  </a:cubicBezTo>
                  <a:cubicBezTo>
                    <a:pt x="2593" y="7016"/>
                    <a:pt x="2612" y="7051"/>
                    <a:pt x="2630" y="7089"/>
                  </a:cubicBezTo>
                  <a:cubicBezTo>
                    <a:pt x="2624" y="7080"/>
                    <a:pt x="2617" y="7073"/>
                    <a:pt x="2609" y="7065"/>
                  </a:cubicBezTo>
                  <a:cubicBezTo>
                    <a:pt x="2586" y="7040"/>
                    <a:pt x="2557" y="7024"/>
                    <a:pt x="2529" y="7017"/>
                  </a:cubicBezTo>
                  <a:cubicBezTo>
                    <a:pt x="2428" y="6775"/>
                    <a:pt x="2302" y="6525"/>
                    <a:pt x="2137" y="6342"/>
                  </a:cubicBezTo>
                  <a:cubicBezTo>
                    <a:pt x="2122" y="6326"/>
                    <a:pt x="2104" y="6319"/>
                    <a:pt x="2086" y="6319"/>
                  </a:cubicBezTo>
                  <a:cubicBezTo>
                    <a:pt x="2050" y="6319"/>
                    <a:pt x="2017" y="6347"/>
                    <a:pt x="2022" y="6392"/>
                  </a:cubicBezTo>
                  <a:cubicBezTo>
                    <a:pt x="2049" y="6676"/>
                    <a:pt x="2169" y="6954"/>
                    <a:pt x="2236" y="7231"/>
                  </a:cubicBezTo>
                  <a:cubicBezTo>
                    <a:pt x="2307" y="7530"/>
                    <a:pt x="2377" y="7825"/>
                    <a:pt x="2398" y="8134"/>
                  </a:cubicBezTo>
                  <a:cubicBezTo>
                    <a:pt x="2436" y="8651"/>
                    <a:pt x="2338" y="9178"/>
                    <a:pt x="2045" y="9613"/>
                  </a:cubicBezTo>
                  <a:cubicBezTo>
                    <a:pt x="1925" y="9793"/>
                    <a:pt x="2060" y="9999"/>
                    <a:pt x="2248" y="9999"/>
                  </a:cubicBezTo>
                  <a:cubicBezTo>
                    <a:pt x="2277" y="9999"/>
                    <a:pt x="2307" y="9994"/>
                    <a:pt x="2338" y="9983"/>
                  </a:cubicBezTo>
                  <a:cubicBezTo>
                    <a:pt x="2524" y="9919"/>
                    <a:pt x="2782" y="9875"/>
                    <a:pt x="2928" y="9724"/>
                  </a:cubicBezTo>
                  <a:lnTo>
                    <a:pt x="2928" y="9724"/>
                  </a:lnTo>
                  <a:cubicBezTo>
                    <a:pt x="2919" y="9846"/>
                    <a:pt x="3017" y="9961"/>
                    <a:pt x="3144" y="9991"/>
                  </a:cubicBezTo>
                  <a:cubicBezTo>
                    <a:pt x="3399" y="10049"/>
                    <a:pt x="3657" y="10100"/>
                    <a:pt x="3913" y="10153"/>
                  </a:cubicBezTo>
                  <a:cubicBezTo>
                    <a:pt x="3925" y="10156"/>
                    <a:pt x="3937" y="10157"/>
                    <a:pt x="3949" y="10157"/>
                  </a:cubicBezTo>
                  <a:cubicBezTo>
                    <a:pt x="4056" y="10157"/>
                    <a:pt x="4161" y="10060"/>
                    <a:pt x="4171" y="9955"/>
                  </a:cubicBezTo>
                  <a:cubicBezTo>
                    <a:pt x="4228" y="9344"/>
                    <a:pt x="4070" y="8699"/>
                    <a:pt x="3885" y="8121"/>
                  </a:cubicBezTo>
                  <a:cubicBezTo>
                    <a:pt x="3699" y="7540"/>
                    <a:pt x="3462" y="6937"/>
                    <a:pt x="3042" y="6484"/>
                  </a:cubicBezTo>
                  <a:cubicBezTo>
                    <a:pt x="2922" y="6354"/>
                    <a:pt x="2794" y="6232"/>
                    <a:pt x="2661" y="6118"/>
                  </a:cubicBezTo>
                  <a:cubicBezTo>
                    <a:pt x="2703" y="5979"/>
                    <a:pt x="2725" y="5830"/>
                    <a:pt x="2768" y="5682"/>
                  </a:cubicBezTo>
                  <a:cubicBezTo>
                    <a:pt x="2850" y="5405"/>
                    <a:pt x="2939" y="5130"/>
                    <a:pt x="3031" y="4856"/>
                  </a:cubicBezTo>
                  <a:cubicBezTo>
                    <a:pt x="3209" y="4323"/>
                    <a:pt x="3367" y="3775"/>
                    <a:pt x="3570" y="3252"/>
                  </a:cubicBezTo>
                  <a:cubicBezTo>
                    <a:pt x="3775" y="2726"/>
                    <a:pt x="3990" y="2207"/>
                    <a:pt x="4182" y="1676"/>
                  </a:cubicBezTo>
                  <a:cubicBezTo>
                    <a:pt x="4381" y="1133"/>
                    <a:pt x="4667" y="630"/>
                    <a:pt x="4865" y="88"/>
                  </a:cubicBezTo>
                  <a:cubicBezTo>
                    <a:pt x="4882" y="42"/>
                    <a:pt x="4843" y="0"/>
                    <a:pt x="480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180575" y="4184200"/>
              <a:ext cx="158850" cy="164900"/>
            </a:xfrm>
            <a:custGeom>
              <a:avLst/>
              <a:gdLst/>
              <a:ahLst/>
              <a:cxnLst/>
              <a:rect l="l" t="t" r="r" b="b"/>
              <a:pathLst>
                <a:path w="6354" h="6596" extrusionOk="0">
                  <a:moveTo>
                    <a:pt x="5211" y="0"/>
                  </a:moveTo>
                  <a:cubicBezTo>
                    <a:pt x="5173" y="0"/>
                    <a:pt x="5136" y="30"/>
                    <a:pt x="5145" y="73"/>
                  </a:cubicBezTo>
                  <a:cubicBezTo>
                    <a:pt x="5219" y="425"/>
                    <a:pt x="5346" y="724"/>
                    <a:pt x="5302" y="1091"/>
                  </a:cubicBezTo>
                  <a:cubicBezTo>
                    <a:pt x="5264" y="1414"/>
                    <a:pt x="5232" y="1735"/>
                    <a:pt x="5174" y="2058"/>
                  </a:cubicBezTo>
                  <a:cubicBezTo>
                    <a:pt x="5063" y="2702"/>
                    <a:pt x="4934" y="3352"/>
                    <a:pt x="4587" y="3918"/>
                  </a:cubicBezTo>
                  <a:cubicBezTo>
                    <a:pt x="3998" y="4880"/>
                    <a:pt x="2963" y="5562"/>
                    <a:pt x="1894" y="5883"/>
                  </a:cubicBezTo>
                  <a:cubicBezTo>
                    <a:pt x="1857" y="5894"/>
                    <a:pt x="1845" y="5930"/>
                    <a:pt x="1851" y="5963"/>
                  </a:cubicBezTo>
                  <a:cubicBezTo>
                    <a:pt x="1643" y="5943"/>
                    <a:pt x="1436" y="5909"/>
                    <a:pt x="1232" y="5868"/>
                  </a:cubicBezTo>
                  <a:cubicBezTo>
                    <a:pt x="1036" y="5829"/>
                    <a:pt x="842" y="5759"/>
                    <a:pt x="652" y="5699"/>
                  </a:cubicBezTo>
                  <a:cubicBezTo>
                    <a:pt x="481" y="5645"/>
                    <a:pt x="316" y="5537"/>
                    <a:pt x="138" y="5519"/>
                  </a:cubicBezTo>
                  <a:cubicBezTo>
                    <a:pt x="133" y="5518"/>
                    <a:pt x="128" y="5518"/>
                    <a:pt x="124" y="5518"/>
                  </a:cubicBezTo>
                  <a:cubicBezTo>
                    <a:pt x="44" y="5518"/>
                    <a:pt x="0" y="5596"/>
                    <a:pt x="24" y="5670"/>
                  </a:cubicBezTo>
                  <a:cubicBezTo>
                    <a:pt x="113" y="5944"/>
                    <a:pt x="487" y="6178"/>
                    <a:pt x="735" y="6291"/>
                  </a:cubicBezTo>
                  <a:cubicBezTo>
                    <a:pt x="1049" y="6434"/>
                    <a:pt x="1385" y="6528"/>
                    <a:pt x="1726" y="6568"/>
                  </a:cubicBezTo>
                  <a:cubicBezTo>
                    <a:pt x="1888" y="6586"/>
                    <a:pt x="2050" y="6596"/>
                    <a:pt x="2213" y="6596"/>
                  </a:cubicBezTo>
                  <a:cubicBezTo>
                    <a:pt x="2735" y="6596"/>
                    <a:pt x="3257" y="6500"/>
                    <a:pt x="3746" y="6318"/>
                  </a:cubicBezTo>
                  <a:cubicBezTo>
                    <a:pt x="5015" y="5849"/>
                    <a:pt x="5963" y="4754"/>
                    <a:pt x="6248" y="3434"/>
                  </a:cubicBezTo>
                  <a:cubicBezTo>
                    <a:pt x="6326" y="3073"/>
                    <a:pt x="6353" y="2691"/>
                    <a:pt x="6320" y="2323"/>
                  </a:cubicBezTo>
                  <a:cubicBezTo>
                    <a:pt x="6291" y="2002"/>
                    <a:pt x="6190" y="1589"/>
                    <a:pt x="5903" y="1409"/>
                  </a:cubicBezTo>
                  <a:cubicBezTo>
                    <a:pt x="5883" y="1397"/>
                    <a:pt x="5861" y="1391"/>
                    <a:pt x="5839" y="1391"/>
                  </a:cubicBezTo>
                  <a:cubicBezTo>
                    <a:pt x="5820" y="1391"/>
                    <a:pt x="5802" y="1396"/>
                    <a:pt x="5786" y="1406"/>
                  </a:cubicBezTo>
                  <a:cubicBezTo>
                    <a:pt x="5762" y="1266"/>
                    <a:pt x="5726" y="1128"/>
                    <a:pt x="5677" y="999"/>
                  </a:cubicBezTo>
                  <a:cubicBezTo>
                    <a:pt x="5554" y="675"/>
                    <a:pt x="5476" y="301"/>
                    <a:pt x="5260" y="23"/>
                  </a:cubicBezTo>
                  <a:cubicBezTo>
                    <a:pt x="5247" y="7"/>
                    <a:pt x="5229" y="0"/>
                    <a:pt x="521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074550" y="4146275"/>
              <a:ext cx="84025" cy="39625"/>
            </a:xfrm>
            <a:custGeom>
              <a:avLst/>
              <a:gdLst/>
              <a:ahLst/>
              <a:cxnLst/>
              <a:rect l="l" t="t" r="r" b="b"/>
              <a:pathLst>
                <a:path w="3361" h="1585" extrusionOk="0">
                  <a:moveTo>
                    <a:pt x="806" y="8"/>
                  </a:moveTo>
                  <a:cubicBezTo>
                    <a:pt x="795" y="8"/>
                    <a:pt x="785" y="8"/>
                    <a:pt x="774" y="8"/>
                  </a:cubicBezTo>
                  <a:cubicBezTo>
                    <a:pt x="551" y="11"/>
                    <a:pt x="189" y="1"/>
                    <a:pt x="28" y="171"/>
                  </a:cubicBezTo>
                  <a:cubicBezTo>
                    <a:pt x="0" y="199"/>
                    <a:pt x="13" y="254"/>
                    <a:pt x="42" y="273"/>
                  </a:cubicBezTo>
                  <a:cubicBezTo>
                    <a:pt x="134" y="338"/>
                    <a:pt x="212" y="333"/>
                    <a:pt x="325" y="339"/>
                  </a:cubicBezTo>
                  <a:cubicBezTo>
                    <a:pt x="460" y="345"/>
                    <a:pt x="592" y="371"/>
                    <a:pt x="724" y="394"/>
                  </a:cubicBezTo>
                  <a:cubicBezTo>
                    <a:pt x="983" y="438"/>
                    <a:pt x="1241" y="489"/>
                    <a:pt x="1492" y="573"/>
                  </a:cubicBezTo>
                  <a:cubicBezTo>
                    <a:pt x="1741" y="657"/>
                    <a:pt x="1968" y="777"/>
                    <a:pt x="2187" y="917"/>
                  </a:cubicBezTo>
                  <a:cubicBezTo>
                    <a:pt x="2363" y="1030"/>
                    <a:pt x="2527" y="1170"/>
                    <a:pt x="2699" y="1290"/>
                  </a:cubicBezTo>
                  <a:cubicBezTo>
                    <a:pt x="2699" y="1292"/>
                    <a:pt x="2699" y="1296"/>
                    <a:pt x="2699" y="1300"/>
                  </a:cubicBezTo>
                  <a:cubicBezTo>
                    <a:pt x="2705" y="1340"/>
                    <a:pt x="2734" y="1403"/>
                    <a:pt x="2740" y="1426"/>
                  </a:cubicBezTo>
                  <a:cubicBezTo>
                    <a:pt x="2765" y="1516"/>
                    <a:pt x="2829" y="1584"/>
                    <a:pt x="2919" y="1584"/>
                  </a:cubicBezTo>
                  <a:cubicBezTo>
                    <a:pt x="2936" y="1584"/>
                    <a:pt x="2954" y="1582"/>
                    <a:pt x="2973" y="1576"/>
                  </a:cubicBezTo>
                  <a:cubicBezTo>
                    <a:pt x="3052" y="1555"/>
                    <a:pt x="3103" y="1486"/>
                    <a:pt x="3108" y="1410"/>
                  </a:cubicBezTo>
                  <a:cubicBezTo>
                    <a:pt x="3264" y="1353"/>
                    <a:pt x="3361" y="1172"/>
                    <a:pt x="3230" y="994"/>
                  </a:cubicBezTo>
                  <a:cubicBezTo>
                    <a:pt x="2879" y="518"/>
                    <a:pt x="2181" y="273"/>
                    <a:pt x="1634" y="127"/>
                  </a:cubicBezTo>
                  <a:cubicBezTo>
                    <a:pt x="1363" y="54"/>
                    <a:pt x="1087" y="8"/>
                    <a:pt x="806" y="8"/>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034375" y="4223900"/>
              <a:ext cx="123625" cy="121575"/>
            </a:xfrm>
            <a:custGeom>
              <a:avLst/>
              <a:gdLst/>
              <a:ahLst/>
              <a:cxnLst/>
              <a:rect l="l" t="t" r="r" b="b"/>
              <a:pathLst>
                <a:path w="4945" h="4863" extrusionOk="0">
                  <a:moveTo>
                    <a:pt x="4034" y="1"/>
                  </a:moveTo>
                  <a:cubicBezTo>
                    <a:pt x="4010" y="1"/>
                    <a:pt x="3988" y="14"/>
                    <a:pt x="3977" y="44"/>
                  </a:cubicBezTo>
                  <a:cubicBezTo>
                    <a:pt x="3804" y="556"/>
                    <a:pt x="3768" y="1139"/>
                    <a:pt x="3854" y="1672"/>
                  </a:cubicBezTo>
                  <a:cubicBezTo>
                    <a:pt x="3897" y="1944"/>
                    <a:pt x="3966" y="2209"/>
                    <a:pt x="4062" y="2466"/>
                  </a:cubicBezTo>
                  <a:cubicBezTo>
                    <a:pt x="4082" y="2520"/>
                    <a:pt x="4101" y="2573"/>
                    <a:pt x="4123" y="2625"/>
                  </a:cubicBezTo>
                  <a:cubicBezTo>
                    <a:pt x="4041" y="2727"/>
                    <a:pt x="3973" y="2845"/>
                    <a:pt x="3894" y="2945"/>
                  </a:cubicBezTo>
                  <a:cubicBezTo>
                    <a:pt x="3768" y="3110"/>
                    <a:pt x="3635" y="3269"/>
                    <a:pt x="3489" y="3415"/>
                  </a:cubicBezTo>
                  <a:cubicBezTo>
                    <a:pt x="3194" y="3706"/>
                    <a:pt x="2869" y="3947"/>
                    <a:pt x="2476" y="4083"/>
                  </a:cubicBezTo>
                  <a:cubicBezTo>
                    <a:pt x="2080" y="4220"/>
                    <a:pt x="1667" y="4341"/>
                    <a:pt x="1256" y="4430"/>
                  </a:cubicBezTo>
                  <a:cubicBezTo>
                    <a:pt x="1056" y="4474"/>
                    <a:pt x="854" y="4516"/>
                    <a:pt x="648" y="4523"/>
                  </a:cubicBezTo>
                  <a:cubicBezTo>
                    <a:pt x="634" y="4524"/>
                    <a:pt x="620" y="4524"/>
                    <a:pt x="605" y="4524"/>
                  </a:cubicBezTo>
                  <a:cubicBezTo>
                    <a:pt x="447" y="4524"/>
                    <a:pt x="290" y="4493"/>
                    <a:pt x="132" y="4493"/>
                  </a:cubicBezTo>
                  <a:cubicBezTo>
                    <a:pt x="110" y="4493"/>
                    <a:pt x="87" y="4493"/>
                    <a:pt x="65" y="4495"/>
                  </a:cubicBezTo>
                  <a:cubicBezTo>
                    <a:pt x="4" y="4499"/>
                    <a:pt x="1" y="4573"/>
                    <a:pt x="35" y="4608"/>
                  </a:cubicBezTo>
                  <a:cubicBezTo>
                    <a:pt x="249" y="4811"/>
                    <a:pt x="618" y="4862"/>
                    <a:pt x="943" y="4862"/>
                  </a:cubicBezTo>
                  <a:cubicBezTo>
                    <a:pt x="1048" y="4862"/>
                    <a:pt x="1148" y="4857"/>
                    <a:pt x="1237" y="4849"/>
                  </a:cubicBezTo>
                  <a:cubicBezTo>
                    <a:pt x="1556" y="4825"/>
                    <a:pt x="1877" y="4755"/>
                    <a:pt x="2192" y="4667"/>
                  </a:cubicBezTo>
                  <a:cubicBezTo>
                    <a:pt x="2282" y="4717"/>
                    <a:pt x="2378" y="4738"/>
                    <a:pt x="2477" y="4738"/>
                  </a:cubicBezTo>
                  <a:cubicBezTo>
                    <a:pt x="2845" y="4738"/>
                    <a:pt x="3259" y="4454"/>
                    <a:pt x="3540" y="4297"/>
                  </a:cubicBezTo>
                  <a:cubicBezTo>
                    <a:pt x="4026" y="4026"/>
                    <a:pt x="4441" y="3640"/>
                    <a:pt x="4798" y="3214"/>
                  </a:cubicBezTo>
                  <a:cubicBezTo>
                    <a:pt x="4944" y="3041"/>
                    <a:pt x="4820" y="2847"/>
                    <a:pt x="4652" y="2795"/>
                  </a:cubicBezTo>
                  <a:cubicBezTo>
                    <a:pt x="4663" y="2766"/>
                    <a:pt x="4672" y="2736"/>
                    <a:pt x="4679" y="2705"/>
                  </a:cubicBezTo>
                  <a:cubicBezTo>
                    <a:pt x="4716" y="2545"/>
                    <a:pt x="4584" y="2441"/>
                    <a:pt x="4445" y="2432"/>
                  </a:cubicBezTo>
                  <a:cubicBezTo>
                    <a:pt x="4440" y="2420"/>
                    <a:pt x="4435" y="2407"/>
                    <a:pt x="4430" y="2395"/>
                  </a:cubicBezTo>
                  <a:cubicBezTo>
                    <a:pt x="4333" y="2144"/>
                    <a:pt x="4258" y="1885"/>
                    <a:pt x="4207" y="1623"/>
                  </a:cubicBezTo>
                  <a:cubicBezTo>
                    <a:pt x="4106" y="1106"/>
                    <a:pt x="4089" y="604"/>
                    <a:pt x="4111" y="79"/>
                  </a:cubicBezTo>
                  <a:cubicBezTo>
                    <a:pt x="4113" y="34"/>
                    <a:pt x="4072" y="1"/>
                    <a:pt x="403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283200" y="3920000"/>
              <a:ext cx="123875" cy="238575"/>
            </a:xfrm>
            <a:custGeom>
              <a:avLst/>
              <a:gdLst/>
              <a:ahLst/>
              <a:cxnLst/>
              <a:rect l="l" t="t" r="r" b="b"/>
              <a:pathLst>
                <a:path w="4955" h="9543" extrusionOk="0">
                  <a:moveTo>
                    <a:pt x="4707" y="0"/>
                  </a:moveTo>
                  <a:cubicBezTo>
                    <a:pt x="4536" y="0"/>
                    <a:pt x="4354" y="97"/>
                    <a:pt x="4203" y="165"/>
                  </a:cubicBezTo>
                  <a:cubicBezTo>
                    <a:pt x="3962" y="272"/>
                    <a:pt x="3730" y="410"/>
                    <a:pt x="3518" y="570"/>
                  </a:cubicBezTo>
                  <a:cubicBezTo>
                    <a:pt x="3083" y="896"/>
                    <a:pt x="2722" y="1322"/>
                    <a:pt x="2472" y="1803"/>
                  </a:cubicBezTo>
                  <a:lnTo>
                    <a:pt x="2470" y="1803"/>
                  </a:lnTo>
                  <a:cubicBezTo>
                    <a:pt x="2051" y="2605"/>
                    <a:pt x="1915" y="4107"/>
                    <a:pt x="2806" y="4640"/>
                  </a:cubicBezTo>
                  <a:cubicBezTo>
                    <a:pt x="2728" y="4656"/>
                    <a:pt x="2648" y="4679"/>
                    <a:pt x="2569" y="4703"/>
                  </a:cubicBezTo>
                  <a:cubicBezTo>
                    <a:pt x="2283" y="4787"/>
                    <a:pt x="2015" y="4929"/>
                    <a:pt x="1772" y="5102"/>
                  </a:cubicBezTo>
                  <a:cubicBezTo>
                    <a:pt x="1298" y="5439"/>
                    <a:pt x="910" y="5909"/>
                    <a:pt x="646" y="6426"/>
                  </a:cubicBezTo>
                  <a:cubicBezTo>
                    <a:pt x="380" y="6943"/>
                    <a:pt x="260" y="7536"/>
                    <a:pt x="344" y="8113"/>
                  </a:cubicBezTo>
                  <a:cubicBezTo>
                    <a:pt x="391" y="8438"/>
                    <a:pt x="522" y="8918"/>
                    <a:pt x="792" y="9188"/>
                  </a:cubicBezTo>
                  <a:cubicBezTo>
                    <a:pt x="786" y="9188"/>
                    <a:pt x="781" y="9189"/>
                    <a:pt x="774" y="9189"/>
                  </a:cubicBezTo>
                  <a:cubicBezTo>
                    <a:pt x="539" y="9218"/>
                    <a:pt x="223" y="9212"/>
                    <a:pt x="36" y="9375"/>
                  </a:cubicBezTo>
                  <a:cubicBezTo>
                    <a:pt x="1" y="9405"/>
                    <a:pt x="12" y="9451"/>
                    <a:pt x="49" y="9472"/>
                  </a:cubicBezTo>
                  <a:cubicBezTo>
                    <a:pt x="145" y="9526"/>
                    <a:pt x="259" y="9542"/>
                    <a:pt x="377" y="9542"/>
                  </a:cubicBezTo>
                  <a:cubicBezTo>
                    <a:pt x="528" y="9542"/>
                    <a:pt x="686" y="9515"/>
                    <a:pt x="819" y="9504"/>
                  </a:cubicBezTo>
                  <a:cubicBezTo>
                    <a:pt x="1019" y="9487"/>
                    <a:pt x="1304" y="9524"/>
                    <a:pt x="1407" y="9318"/>
                  </a:cubicBezTo>
                  <a:cubicBezTo>
                    <a:pt x="1418" y="9297"/>
                    <a:pt x="1412" y="9267"/>
                    <a:pt x="1397" y="9249"/>
                  </a:cubicBezTo>
                  <a:cubicBezTo>
                    <a:pt x="1346" y="9184"/>
                    <a:pt x="1277" y="9156"/>
                    <a:pt x="1198" y="9147"/>
                  </a:cubicBezTo>
                  <a:cubicBezTo>
                    <a:pt x="973" y="8772"/>
                    <a:pt x="776" y="8391"/>
                    <a:pt x="736" y="7943"/>
                  </a:cubicBezTo>
                  <a:cubicBezTo>
                    <a:pt x="691" y="7443"/>
                    <a:pt x="830" y="6942"/>
                    <a:pt x="1072" y="6507"/>
                  </a:cubicBezTo>
                  <a:cubicBezTo>
                    <a:pt x="1306" y="6086"/>
                    <a:pt x="1638" y="5708"/>
                    <a:pt x="2031" y="5431"/>
                  </a:cubicBezTo>
                  <a:cubicBezTo>
                    <a:pt x="2225" y="5294"/>
                    <a:pt x="2438" y="5181"/>
                    <a:pt x="2665" y="5111"/>
                  </a:cubicBezTo>
                  <a:cubicBezTo>
                    <a:pt x="2887" y="5043"/>
                    <a:pt x="3105" y="5076"/>
                    <a:pt x="3269" y="4891"/>
                  </a:cubicBezTo>
                  <a:cubicBezTo>
                    <a:pt x="3300" y="4857"/>
                    <a:pt x="3300" y="4787"/>
                    <a:pt x="3267" y="4753"/>
                  </a:cubicBezTo>
                  <a:cubicBezTo>
                    <a:pt x="3248" y="4731"/>
                    <a:pt x="3227" y="4714"/>
                    <a:pt x="3207" y="4699"/>
                  </a:cubicBezTo>
                  <a:cubicBezTo>
                    <a:pt x="3203" y="4686"/>
                    <a:pt x="3196" y="4672"/>
                    <a:pt x="3182" y="4661"/>
                  </a:cubicBezTo>
                  <a:cubicBezTo>
                    <a:pt x="2770" y="4312"/>
                    <a:pt x="2490" y="3866"/>
                    <a:pt x="2454" y="3318"/>
                  </a:cubicBezTo>
                  <a:cubicBezTo>
                    <a:pt x="2419" y="2789"/>
                    <a:pt x="2603" y="2258"/>
                    <a:pt x="2865" y="1805"/>
                  </a:cubicBezTo>
                  <a:cubicBezTo>
                    <a:pt x="3094" y="1407"/>
                    <a:pt x="3411" y="1065"/>
                    <a:pt x="3784" y="797"/>
                  </a:cubicBezTo>
                  <a:cubicBezTo>
                    <a:pt x="3976" y="658"/>
                    <a:pt x="4184" y="543"/>
                    <a:pt x="4402" y="450"/>
                  </a:cubicBezTo>
                  <a:cubicBezTo>
                    <a:pt x="4589" y="370"/>
                    <a:pt x="4805" y="353"/>
                    <a:pt x="4922" y="174"/>
                  </a:cubicBezTo>
                  <a:cubicBezTo>
                    <a:pt x="4955" y="125"/>
                    <a:pt x="4936" y="72"/>
                    <a:pt x="4886" y="44"/>
                  </a:cubicBezTo>
                  <a:cubicBezTo>
                    <a:pt x="4829" y="13"/>
                    <a:pt x="4769" y="0"/>
                    <a:pt x="4707"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696000" y="4313300"/>
              <a:ext cx="327425" cy="86575"/>
            </a:xfrm>
            <a:custGeom>
              <a:avLst/>
              <a:gdLst/>
              <a:ahLst/>
              <a:cxnLst/>
              <a:rect l="l" t="t" r="r" b="b"/>
              <a:pathLst>
                <a:path w="13097" h="3463" extrusionOk="0">
                  <a:moveTo>
                    <a:pt x="312" y="0"/>
                  </a:moveTo>
                  <a:cubicBezTo>
                    <a:pt x="246" y="0"/>
                    <a:pt x="179" y="2"/>
                    <a:pt x="111" y="8"/>
                  </a:cubicBezTo>
                  <a:cubicBezTo>
                    <a:pt x="1" y="16"/>
                    <a:pt x="2" y="192"/>
                    <a:pt x="113" y="202"/>
                  </a:cubicBezTo>
                  <a:cubicBezTo>
                    <a:pt x="724" y="253"/>
                    <a:pt x="1327" y="494"/>
                    <a:pt x="1913" y="664"/>
                  </a:cubicBezTo>
                  <a:cubicBezTo>
                    <a:pt x="2483" y="828"/>
                    <a:pt x="3064" y="972"/>
                    <a:pt x="3607" y="1214"/>
                  </a:cubicBezTo>
                  <a:cubicBezTo>
                    <a:pt x="4629" y="1669"/>
                    <a:pt x="5628" y="2351"/>
                    <a:pt x="6184" y="3342"/>
                  </a:cubicBezTo>
                  <a:cubicBezTo>
                    <a:pt x="6232" y="3426"/>
                    <a:pt x="6303" y="3462"/>
                    <a:pt x="6373" y="3462"/>
                  </a:cubicBezTo>
                  <a:cubicBezTo>
                    <a:pt x="6497" y="3462"/>
                    <a:pt x="6615" y="3346"/>
                    <a:pt x="6572" y="3184"/>
                  </a:cubicBezTo>
                  <a:cubicBezTo>
                    <a:pt x="6582" y="3179"/>
                    <a:pt x="6592" y="3173"/>
                    <a:pt x="6603" y="3166"/>
                  </a:cubicBezTo>
                  <a:cubicBezTo>
                    <a:pt x="6684" y="3113"/>
                    <a:pt x="6753" y="3040"/>
                    <a:pt x="6825" y="2976"/>
                  </a:cubicBezTo>
                  <a:cubicBezTo>
                    <a:pt x="6991" y="2824"/>
                    <a:pt x="7161" y="2674"/>
                    <a:pt x="7341" y="2539"/>
                  </a:cubicBezTo>
                  <a:cubicBezTo>
                    <a:pt x="7701" y="2266"/>
                    <a:pt x="8089" y="2023"/>
                    <a:pt x="8490" y="1815"/>
                  </a:cubicBezTo>
                  <a:cubicBezTo>
                    <a:pt x="8724" y="1694"/>
                    <a:pt x="8967" y="1646"/>
                    <a:pt x="9214" y="1646"/>
                  </a:cubicBezTo>
                  <a:cubicBezTo>
                    <a:pt x="9446" y="1646"/>
                    <a:pt x="9682" y="1688"/>
                    <a:pt x="9917" y="1752"/>
                  </a:cubicBezTo>
                  <a:cubicBezTo>
                    <a:pt x="10386" y="1880"/>
                    <a:pt x="10673" y="2161"/>
                    <a:pt x="10997" y="2499"/>
                  </a:cubicBezTo>
                  <a:cubicBezTo>
                    <a:pt x="11053" y="2558"/>
                    <a:pt x="11127" y="2583"/>
                    <a:pt x="11200" y="2583"/>
                  </a:cubicBezTo>
                  <a:cubicBezTo>
                    <a:pt x="11360" y="2583"/>
                    <a:pt x="11516" y="2462"/>
                    <a:pt x="11469" y="2290"/>
                  </a:cubicBezTo>
                  <a:cubicBezTo>
                    <a:pt x="11519" y="2213"/>
                    <a:pt x="11561" y="2137"/>
                    <a:pt x="11597" y="2083"/>
                  </a:cubicBezTo>
                  <a:cubicBezTo>
                    <a:pt x="11757" y="1844"/>
                    <a:pt x="11951" y="1644"/>
                    <a:pt x="12172" y="1461"/>
                  </a:cubicBezTo>
                  <a:cubicBezTo>
                    <a:pt x="12281" y="1371"/>
                    <a:pt x="12395" y="1287"/>
                    <a:pt x="12518" y="1216"/>
                  </a:cubicBezTo>
                  <a:cubicBezTo>
                    <a:pt x="12638" y="1148"/>
                    <a:pt x="12782" y="1107"/>
                    <a:pt x="12895" y="1027"/>
                  </a:cubicBezTo>
                  <a:cubicBezTo>
                    <a:pt x="13094" y="885"/>
                    <a:pt x="13097" y="573"/>
                    <a:pt x="12820" y="526"/>
                  </a:cubicBezTo>
                  <a:cubicBezTo>
                    <a:pt x="12803" y="523"/>
                    <a:pt x="12784" y="522"/>
                    <a:pt x="12766" y="522"/>
                  </a:cubicBezTo>
                  <a:cubicBezTo>
                    <a:pt x="12527" y="522"/>
                    <a:pt x="12247" y="755"/>
                    <a:pt x="12074" y="884"/>
                  </a:cubicBezTo>
                  <a:cubicBezTo>
                    <a:pt x="11847" y="1052"/>
                    <a:pt x="11653" y="1246"/>
                    <a:pt x="11481" y="1469"/>
                  </a:cubicBezTo>
                  <a:cubicBezTo>
                    <a:pt x="11382" y="1598"/>
                    <a:pt x="11279" y="1737"/>
                    <a:pt x="11200" y="1886"/>
                  </a:cubicBezTo>
                  <a:cubicBezTo>
                    <a:pt x="10951" y="1613"/>
                    <a:pt x="10615" y="1401"/>
                    <a:pt x="10286" y="1276"/>
                  </a:cubicBezTo>
                  <a:cubicBezTo>
                    <a:pt x="9954" y="1150"/>
                    <a:pt x="9563" y="1062"/>
                    <a:pt x="9184" y="1062"/>
                  </a:cubicBezTo>
                  <a:cubicBezTo>
                    <a:pt x="8959" y="1062"/>
                    <a:pt x="8739" y="1092"/>
                    <a:pt x="8537" y="1164"/>
                  </a:cubicBezTo>
                  <a:cubicBezTo>
                    <a:pt x="8041" y="1342"/>
                    <a:pt x="7523" y="1678"/>
                    <a:pt x="7108" y="2000"/>
                  </a:cubicBezTo>
                  <a:cubicBezTo>
                    <a:pt x="6902" y="2160"/>
                    <a:pt x="6701" y="2335"/>
                    <a:pt x="6539" y="2542"/>
                  </a:cubicBezTo>
                  <a:cubicBezTo>
                    <a:pt x="6484" y="2612"/>
                    <a:pt x="6429" y="2689"/>
                    <a:pt x="6383" y="2768"/>
                  </a:cubicBezTo>
                  <a:cubicBezTo>
                    <a:pt x="6147" y="2393"/>
                    <a:pt x="5777" y="2080"/>
                    <a:pt x="5443" y="1819"/>
                  </a:cubicBezTo>
                  <a:cubicBezTo>
                    <a:pt x="4963" y="1443"/>
                    <a:pt x="4433" y="1132"/>
                    <a:pt x="3861" y="916"/>
                  </a:cubicBezTo>
                  <a:cubicBezTo>
                    <a:pt x="3239" y="682"/>
                    <a:pt x="2589" y="511"/>
                    <a:pt x="1950" y="330"/>
                  </a:cubicBezTo>
                  <a:cubicBezTo>
                    <a:pt x="1406" y="176"/>
                    <a:pt x="875" y="0"/>
                    <a:pt x="31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181400" y="4364325"/>
              <a:ext cx="404525" cy="130450"/>
            </a:xfrm>
            <a:custGeom>
              <a:avLst/>
              <a:gdLst/>
              <a:ahLst/>
              <a:cxnLst/>
              <a:rect l="l" t="t" r="r" b="b"/>
              <a:pathLst>
                <a:path w="16181" h="5218" extrusionOk="0">
                  <a:moveTo>
                    <a:pt x="2084" y="1"/>
                  </a:moveTo>
                  <a:cubicBezTo>
                    <a:pt x="1726" y="1"/>
                    <a:pt x="1358" y="75"/>
                    <a:pt x="1022" y="160"/>
                  </a:cubicBezTo>
                  <a:cubicBezTo>
                    <a:pt x="658" y="253"/>
                    <a:pt x="168" y="450"/>
                    <a:pt x="20" y="832"/>
                  </a:cubicBezTo>
                  <a:cubicBezTo>
                    <a:pt x="1" y="882"/>
                    <a:pt x="42" y="930"/>
                    <a:pt x="88" y="930"/>
                  </a:cubicBezTo>
                  <a:cubicBezTo>
                    <a:pt x="103" y="930"/>
                    <a:pt x="117" y="925"/>
                    <a:pt x="131" y="915"/>
                  </a:cubicBezTo>
                  <a:cubicBezTo>
                    <a:pt x="301" y="782"/>
                    <a:pt x="437" y="652"/>
                    <a:pt x="644" y="573"/>
                  </a:cubicBezTo>
                  <a:cubicBezTo>
                    <a:pt x="842" y="496"/>
                    <a:pt x="1059" y="456"/>
                    <a:pt x="1270" y="426"/>
                  </a:cubicBezTo>
                  <a:cubicBezTo>
                    <a:pt x="1495" y="395"/>
                    <a:pt x="1733" y="364"/>
                    <a:pt x="1969" y="364"/>
                  </a:cubicBezTo>
                  <a:cubicBezTo>
                    <a:pt x="2219" y="364"/>
                    <a:pt x="2466" y="399"/>
                    <a:pt x="2692" y="504"/>
                  </a:cubicBezTo>
                  <a:cubicBezTo>
                    <a:pt x="3577" y="920"/>
                    <a:pt x="4064" y="1719"/>
                    <a:pt x="4302" y="2642"/>
                  </a:cubicBezTo>
                  <a:cubicBezTo>
                    <a:pt x="4341" y="2794"/>
                    <a:pt x="4383" y="3058"/>
                    <a:pt x="4541" y="3134"/>
                  </a:cubicBezTo>
                  <a:cubicBezTo>
                    <a:pt x="4571" y="3148"/>
                    <a:pt x="4598" y="3154"/>
                    <a:pt x="4623" y="3154"/>
                  </a:cubicBezTo>
                  <a:cubicBezTo>
                    <a:pt x="4735" y="3154"/>
                    <a:pt x="4792" y="3023"/>
                    <a:pt x="4803" y="2908"/>
                  </a:cubicBezTo>
                  <a:cubicBezTo>
                    <a:pt x="4803" y="2904"/>
                    <a:pt x="4803" y="2901"/>
                    <a:pt x="4804" y="2898"/>
                  </a:cubicBezTo>
                  <a:cubicBezTo>
                    <a:pt x="4947" y="2810"/>
                    <a:pt x="5122" y="2747"/>
                    <a:pt x="5256" y="2691"/>
                  </a:cubicBezTo>
                  <a:cubicBezTo>
                    <a:pt x="5471" y="2601"/>
                    <a:pt x="5703" y="2557"/>
                    <a:pt x="5936" y="2547"/>
                  </a:cubicBezTo>
                  <a:cubicBezTo>
                    <a:pt x="5971" y="2546"/>
                    <a:pt x="6006" y="2545"/>
                    <a:pt x="6042" y="2545"/>
                  </a:cubicBezTo>
                  <a:cubicBezTo>
                    <a:pt x="6484" y="2545"/>
                    <a:pt x="6933" y="2674"/>
                    <a:pt x="7307" y="2907"/>
                  </a:cubicBezTo>
                  <a:cubicBezTo>
                    <a:pt x="7716" y="3161"/>
                    <a:pt x="8047" y="3523"/>
                    <a:pt x="8303" y="3928"/>
                  </a:cubicBezTo>
                  <a:cubicBezTo>
                    <a:pt x="8437" y="4142"/>
                    <a:pt x="8546" y="4370"/>
                    <a:pt x="8642" y="4601"/>
                  </a:cubicBezTo>
                  <a:cubicBezTo>
                    <a:pt x="8725" y="4801"/>
                    <a:pt x="8802" y="5060"/>
                    <a:pt x="8979" y="5196"/>
                  </a:cubicBezTo>
                  <a:cubicBezTo>
                    <a:pt x="8998" y="5211"/>
                    <a:pt x="9021" y="5218"/>
                    <a:pt x="9043" y="5218"/>
                  </a:cubicBezTo>
                  <a:cubicBezTo>
                    <a:pt x="9086" y="5218"/>
                    <a:pt x="9128" y="5193"/>
                    <a:pt x="9146" y="5151"/>
                  </a:cubicBezTo>
                  <a:cubicBezTo>
                    <a:pt x="9154" y="5128"/>
                    <a:pt x="9160" y="5105"/>
                    <a:pt x="9167" y="5081"/>
                  </a:cubicBezTo>
                  <a:cubicBezTo>
                    <a:pt x="9341" y="5003"/>
                    <a:pt x="9465" y="4867"/>
                    <a:pt x="9618" y="4746"/>
                  </a:cubicBezTo>
                  <a:cubicBezTo>
                    <a:pt x="9822" y="4587"/>
                    <a:pt x="10044" y="4451"/>
                    <a:pt x="10279" y="4340"/>
                  </a:cubicBezTo>
                  <a:cubicBezTo>
                    <a:pt x="10744" y="4117"/>
                    <a:pt x="11243" y="3970"/>
                    <a:pt x="11743" y="3849"/>
                  </a:cubicBezTo>
                  <a:cubicBezTo>
                    <a:pt x="12289" y="3718"/>
                    <a:pt x="12845" y="3623"/>
                    <a:pt x="13404" y="3569"/>
                  </a:cubicBezTo>
                  <a:cubicBezTo>
                    <a:pt x="13616" y="3547"/>
                    <a:pt x="13829" y="3540"/>
                    <a:pt x="14042" y="3540"/>
                  </a:cubicBezTo>
                  <a:cubicBezTo>
                    <a:pt x="14399" y="3540"/>
                    <a:pt x="14757" y="3562"/>
                    <a:pt x="15115" y="3579"/>
                  </a:cubicBezTo>
                  <a:cubicBezTo>
                    <a:pt x="15218" y="3584"/>
                    <a:pt x="15502" y="3636"/>
                    <a:pt x="15755" y="3636"/>
                  </a:cubicBezTo>
                  <a:cubicBezTo>
                    <a:pt x="15942" y="3636"/>
                    <a:pt x="16111" y="3608"/>
                    <a:pt x="16181" y="3512"/>
                  </a:cubicBezTo>
                  <a:cubicBezTo>
                    <a:pt x="16044" y="3382"/>
                    <a:pt x="15913" y="3245"/>
                    <a:pt x="15793" y="3104"/>
                  </a:cubicBezTo>
                  <a:cubicBezTo>
                    <a:pt x="15764" y="3100"/>
                    <a:pt x="15737" y="3098"/>
                    <a:pt x="15712" y="3095"/>
                  </a:cubicBezTo>
                  <a:lnTo>
                    <a:pt x="15712" y="3094"/>
                  </a:lnTo>
                  <a:cubicBezTo>
                    <a:pt x="15434" y="3064"/>
                    <a:pt x="15149" y="3057"/>
                    <a:pt x="14870" y="3054"/>
                  </a:cubicBezTo>
                  <a:cubicBezTo>
                    <a:pt x="14858" y="3054"/>
                    <a:pt x="14845" y="3054"/>
                    <a:pt x="14833" y="3054"/>
                  </a:cubicBezTo>
                  <a:cubicBezTo>
                    <a:pt x="14309" y="3054"/>
                    <a:pt x="13779" y="3129"/>
                    <a:pt x="13260" y="3187"/>
                  </a:cubicBezTo>
                  <a:cubicBezTo>
                    <a:pt x="12701" y="3249"/>
                    <a:pt x="12147" y="3351"/>
                    <a:pt x="11603" y="3489"/>
                  </a:cubicBezTo>
                  <a:cubicBezTo>
                    <a:pt x="11076" y="3623"/>
                    <a:pt x="10546" y="3781"/>
                    <a:pt x="10060" y="4027"/>
                  </a:cubicBezTo>
                  <a:cubicBezTo>
                    <a:pt x="9775" y="4173"/>
                    <a:pt x="9356" y="4391"/>
                    <a:pt x="9141" y="4689"/>
                  </a:cubicBezTo>
                  <a:cubicBezTo>
                    <a:pt x="9108" y="4572"/>
                    <a:pt x="9061" y="4456"/>
                    <a:pt x="9020" y="4356"/>
                  </a:cubicBezTo>
                  <a:cubicBezTo>
                    <a:pt x="8906" y="4077"/>
                    <a:pt x="8761" y="3809"/>
                    <a:pt x="8593" y="3558"/>
                  </a:cubicBezTo>
                  <a:cubicBezTo>
                    <a:pt x="8270" y="3074"/>
                    <a:pt x="7835" y="2660"/>
                    <a:pt x="7315" y="2396"/>
                  </a:cubicBezTo>
                  <a:cubicBezTo>
                    <a:pt x="6927" y="2201"/>
                    <a:pt x="6482" y="2090"/>
                    <a:pt x="6042" y="2090"/>
                  </a:cubicBezTo>
                  <a:cubicBezTo>
                    <a:pt x="5916" y="2090"/>
                    <a:pt x="5790" y="2100"/>
                    <a:pt x="5666" y="2118"/>
                  </a:cubicBezTo>
                  <a:cubicBezTo>
                    <a:pt x="5378" y="2163"/>
                    <a:pt x="5024" y="2265"/>
                    <a:pt x="4771" y="2458"/>
                  </a:cubicBezTo>
                  <a:cubicBezTo>
                    <a:pt x="4706" y="2146"/>
                    <a:pt x="4568" y="1828"/>
                    <a:pt x="4437" y="1573"/>
                  </a:cubicBezTo>
                  <a:cubicBezTo>
                    <a:pt x="4032" y="781"/>
                    <a:pt x="3372" y="207"/>
                    <a:pt x="2489" y="37"/>
                  </a:cubicBezTo>
                  <a:cubicBezTo>
                    <a:pt x="2357" y="12"/>
                    <a:pt x="2221" y="1"/>
                    <a:pt x="208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048975" y="3752950"/>
              <a:ext cx="344850" cy="398675"/>
            </a:xfrm>
            <a:custGeom>
              <a:avLst/>
              <a:gdLst/>
              <a:ahLst/>
              <a:cxnLst/>
              <a:rect l="l" t="t" r="r" b="b"/>
              <a:pathLst>
                <a:path w="13794" h="15947" extrusionOk="0">
                  <a:moveTo>
                    <a:pt x="11798" y="1"/>
                  </a:moveTo>
                  <a:cubicBezTo>
                    <a:pt x="11753" y="1"/>
                    <a:pt x="11705" y="20"/>
                    <a:pt x="11663" y="64"/>
                  </a:cubicBezTo>
                  <a:cubicBezTo>
                    <a:pt x="11290" y="465"/>
                    <a:pt x="10975" y="909"/>
                    <a:pt x="10556" y="1263"/>
                  </a:cubicBezTo>
                  <a:cubicBezTo>
                    <a:pt x="10135" y="1619"/>
                    <a:pt x="9719" y="1965"/>
                    <a:pt x="9251" y="2259"/>
                  </a:cubicBezTo>
                  <a:cubicBezTo>
                    <a:pt x="8790" y="2546"/>
                    <a:pt x="8299" y="2788"/>
                    <a:pt x="7792" y="2986"/>
                  </a:cubicBezTo>
                  <a:cubicBezTo>
                    <a:pt x="7320" y="3171"/>
                    <a:pt x="6858" y="3344"/>
                    <a:pt x="6359" y="3344"/>
                  </a:cubicBezTo>
                  <a:cubicBezTo>
                    <a:pt x="6287" y="3344"/>
                    <a:pt x="6215" y="3341"/>
                    <a:pt x="6142" y="3333"/>
                  </a:cubicBezTo>
                  <a:cubicBezTo>
                    <a:pt x="6129" y="3320"/>
                    <a:pt x="6117" y="3307"/>
                    <a:pt x="6105" y="3296"/>
                  </a:cubicBezTo>
                  <a:cubicBezTo>
                    <a:pt x="6090" y="3283"/>
                    <a:pt x="6071" y="3277"/>
                    <a:pt x="6052" y="3277"/>
                  </a:cubicBezTo>
                  <a:cubicBezTo>
                    <a:pt x="6006" y="3277"/>
                    <a:pt x="5957" y="3311"/>
                    <a:pt x="5956" y="3358"/>
                  </a:cubicBezTo>
                  <a:cubicBezTo>
                    <a:pt x="5950" y="3602"/>
                    <a:pt x="6071" y="3863"/>
                    <a:pt x="6113" y="4107"/>
                  </a:cubicBezTo>
                  <a:cubicBezTo>
                    <a:pt x="6157" y="4363"/>
                    <a:pt x="6191" y="4619"/>
                    <a:pt x="6186" y="4880"/>
                  </a:cubicBezTo>
                  <a:cubicBezTo>
                    <a:pt x="6177" y="5428"/>
                    <a:pt x="6049" y="5978"/>
                    <a:pt x="5772" y="6454"/>
                  </a:cubicBezTo>
                  <a:cubicBezTo>
                    <a:pt x="5517" y="6894"/>
                    <a:pt x="5139" y="7268"/>
                    <a:pt x="4696" y="7520"/>
                  </a:cubicBezTo>
                  <a:cubicBezTo>
                    <a:pt x="4483" y="7641"/>
                    <a:pt x="4255" y="7728"/>
                    <a:pt x="4026" y="7809"/>
                  </a:cubicBezTo>
                  <a:cubicBezTo>
                    <a:pt x="3882" y="7859"/>
                    <a:pt x="3732" y="7884"/>
                    <a:pt x="3583" y="7913"/>
                  </a:cubicBezTo>
                  <a:cubicBezTo>
                    <a:pt x="3520" y="7852"/>
                    <a:pt x="3446" y="7805"/>
                    <a:pt x="3354" y="7786"/>
                  </a:cubicBezTo>
                  <a:cubicBezTo>
                    <a:pt x="3349" y="7785"/>
                    <a:pt x="3343" y="7785"/>
                    <a:pt x="3338" y="7785"/>
                  </a:cubicBezTo>
                  <a:cubicBezTo>
                    <a:pt x="3285" y="7785"/>
                    <a:pt x="3225" y="7833"/>
                    <a:pt x="3225" y="7887"/>
                  </a:cubicBezTo>
                  <a:cubicBezTo>
                    <a:pt x="3225" y="7944"/>
                    <a:pt x="3235" y="7997"/>
                    <a:pt x="3252" y="8047"/>
                  </a:cubicBezTo>
                  <a:cubicBezTo>
                    <a:pt x="3246" y="8081"/>
                    <a:pt x="3260" y="8118"/>
                    <a:pt x="3291" y="8137"/>
                  </a:cubicBezTo>
                  <a:cubicBezTo>
                    <a:pt x="3350" y="8254"/>
                    <a:pt x="3439" y="8358"/>
                    <a:pt x="3508" y="8479"/>
                  </a:cubicBezTo>
                  <a:cubicBezTo>
                    <a:pt x="3634" y="8707"/>
                    <a:pt x="3734" y="8954"/>
                    <a:pt x="3800" y="9207"/>
                  </a:cubicBezTo>
                  <a:cubicBezTo>
                    <a:pt x="3861" y="9440"/>
                    <a:pt x="3893" y="9679"/>
                    <a:pt x="3908" y="9920"/>
                  </a:cubicBezTo>
                  <a:cubicBezTo>
                    <a:pt x="3920" y="10144"/>
                    <a:pt x="3893" y="10424"/>
                    <a:pt x="3972" y="10635"/>
                  </a:cubicBezTo>
                  <a:cubicBezTo>
                    <a:pt x="3976" y="10645"/>
                    <a:pt x="3982" y="10652"/>
                    <a:pt x="3990" y="10659"/>
                  </a:cubicBezTo>
                  <a:cubicBezTo>
                    <a:pt x="3913" y="10652"/>
                    <a:pt x="3836" y="10649"/>
                    <a:pt x="3760" y="10649"/>
                  </a:cubicBezTo>
                  <a:cubicBezTo>
                    <a:pt x="3033" y="10649"/>
                    <a:pt x="2328" y="10941"/>
                    <a:pt x="1758" y="11400"/>
                  </a:cubicBezTo>
                  <a:cubicBezTo>
                    <a:pt x="972" y="11699"/>
                    <a:pt x="429" y="12549"/>
                    <a:pt x="198" y="13326"/>
                  </a:cubicBezTo>
                  <a:cubicBezTo>
                    <a:pt x="46" y="13828"/>
                    <a:pt x="1" y="14359"/>
                    <a:pt x="69" y="14880"/>
                  </a:cubicBezTo>
                  <a:cubicBezTo>
                    <a:pt x="115" y="15234"/>
                    <a:pt x="221" y="15879"/>
                    <a:pt x="654" y="15944"/>
                  </a:cubicBezTo>
                  <a:cubicBezTo>
                    <a:pt x="661" y="15946"/>
                    <a:pt x="668" y="15946"/>
                    <a:pt x="674" y="15946"/>
                  </a:cubicBezTo>
                  <a:cubicBezTo>
                    <a:pt x="727" y="15946"/>
                    <a:pt x="763" y="15912"/>
                    <a:pt x="777" y="15869"/>
                  </a:cubicBezTo>
                  <a:cubicBezTo>
                    <a:pt x="781" y="15874"/>
                    <a:pt x="786" y="15878"/>
                    <a:pt x="793" y="15881"/>
                  </a:cubicBezTo>
                  <a:cubicBezTo>
                    <a:pt x="809" y="15893"/>
                    <a:pt x="828" y="15899"/>
                    <a:pt x="846" y="15899"/>
                  </a:cubicBezTo>
                  <a:cubicBezTo>
                    <a:pt x="888" y="15899"/>
                    <a:pt x="927" y="15869"/>
                    <a:pt x="935" y="15822"/>
                  </a:cubicBezTo>
                  <a:cubicBezTo>
                    <a:pt x="977" y="15553"/>
                    <a:pt x="865" y="15309"/>
                    <a:pt x="819" y="15044"/>
                  </a:cubicBezTo>
                  <a:cubicBezTo>
                    <a:pt x="769" y="14761"/>
                    <a:pt x="747" y="14472"/>
                    <a:pt x="764" y="14183"/>
                  </a:cubicBezTo>
                  <a:cubicBezTo>
                    <a:pt x="798" y="13606"/>
                    <a:pt x="966" y="13034"/>
                    <a:pt x="1276" y="12544"/>
                  </a:cubicBezTo>
                  <a:cubicBezTo>
                    <a:pt x="1896" y="11566"/>
                    <a:pt x="2981" y="11049"/>
                    <a:pt x="4086" y="10836"/>
                  </a:cubicBezTo>
                  <a:cubicBezTo>
                    <a:pt x="4178" y="10818"/>
                    <a:pt x="4184" y="10680"/>
                    <a:pt x="4085" y="10667"/>
                  </a:cubicBezTo>
                  <a:cubicBezTo>
                    <a:pt x="4072" y="10666"/>
                    <a:pt x="4059" y="10665"/>
                    <a:pt x="4046" y="10663"/>
                  </a:cubicBezTo>
                  <a:cubicBezTo>
                    <a:pt x="4054" y="10660"/>
                    <a:pt x="4063" y="10655"/>
                    <a:pt x="4070" y="10647"/>
                  </a:cubicBezTo>
                  <a:cubicBezTo>
                    <a:pt x="4225" y="10475"/>
                    <a:pt x="4259" y="10154"/>
                    <a:pt x="4262" y="9932"/>
                  </a:cubicBezTo>
                  <a:cubicBezTo>
                    <a:pt x="4265" y="9644"/>
                    <a:pt x="4224" y="9358"/>
                    <a:pt x="4150" y="9080"/>
                  </a:cubicBezTo>
                  <a:cubicBezTo>
                    <a:pt x="4080" y="8820"/>
                    <a:pt x="3984" y="8566"/>
                    <a:pt x="3853" y="8328"/>
                  </a:cubicBezTo>
                  <a:cubicBezTo>
                    <a:pt x="3831" y="8286"/>
                    <a:pt x="3808" y="8242"/>
                    <a:pt x="3784" y="8198"/>
                  </a:cubicBezTo>
                  <a:cubicBezTo>
                    <a:pt x="4168" y="8170"/>
                    <a:pt x="4570" y="8004"/>
                    <a:pt x="4869" y="7831"/>
                  </a:cubicBezTo>
                  <a:cubicBezTo>
                    <a:pt x="5362" y="7547"/>
                    <a:pt x="5781" y="7140"/>
                    <a:pt x="6069" y="6648"/>
                  </a:cubicBezTo>
                  <a:cubicBezTo>
                    <a:pt x="6372" y="6129"/>
                    <a:pt x="6530" y="5526"/>
                    <a:pt x="6534" y="4925"/>
                  </a:cubicBezTo>
                  <a:cubicBezTo>
                    <a:pt x="6536" y="4636"/>
                    <a:pt x="6514" y="4341"/>
                    <a:pt x="6443" y="4060"/>
                  </a:cubicBezTo>
                  <a:cubicBezTo>
                    <a:pt x="6408" y="3917"/>
                    <a:pt x="6365" y="3744"/>
                    <a:pt x="6298" y="3589"/>
                  </a:cubicBezTo>
                  <a:lnTo>
                    <a:pt x="6298" y="3589"/>
                  </a:lnTo>
                  <a:cubicBezTo>
                    <a:pt x="6412" y="3624"/>
                    <a:pt x="6534" y="3639"/>
                    <a:pt x="6658" y="3639"/>
                  </a:cubicBezTo>
                  <a:cubicBezTo>
                    <a:pt x="7010" y="3639"/>
                    <a:pt x="7386" y="3519"/>
                    <a:pt x="7688" y="3416"/>
                  </a:cubicBezTo>
                  <a:cubicBezTo>
                    <a:pt x="8255" y="3224"/>
                    <a:pt x="8800" y="2969"/>
                    <a:pt x="9315" y="2663"/>
                  </a:cubicBezTo>
                  <a:cubicBezTo>
                    <a:pt x="9822" y="2361"/>
                    <a:pt x="10302" y="2014"/>
                    <a:pt x="10741" y="1619"/>
                  </a:cubicBezTo>
                  <a:cubicBezTo>
                    <a:pt x="10959" y="1423"/>
                    <a:pt x="11166" y="1202"/>
                    <a:pt x="11368" y="988"/>
                  </a:cubicBezTo>
                  <a:cubicBezTo>
                    <a:pt x="11472" y="876"/>
                    <a:pt x="11575" y="763"/>
                    <a:pt x="11672" y="646"/>
                  </a:cubicBezTo>
                  <a:lnTo>
                    <a:pt x="11672" y="646"/>
                  </a:lnTo>
                  <a:cubicBezTo>
                    <a:pt x="11663" y="1013"/>
                    <a:pt x="11693" y="1383"/>
                    <a:pt x="11729" y="1747"/>
                  </a:cubicBezTo>
                  <a:cubicBezTo>
                    <a:pt x="11784" y="2312"/>
                    <a:pt x="11889" y="2872"/>
                    <a:pt x="12041" y="3420"/>
                  </a:cubicBezTo>
                  <a:cubicBezTo>
                    <a:pt x="12186" y="3940"/>
                    <a:pt x="12376" y="4448"/>
                    <a:pt x="12618" y="4929"/>
                  </a:cubicBezTo>
                  <a:cubicBezTo>
                    <a:pt x="12857" y="5404"/>
                    <a:pt x="13135" y="5937"/>
                    <a:pt x="13561" y="6268"/>
                  </a:cubicBezTo>
                  <a:cubicBezTo>
                    <a:pt x="13583" y="6284"/>
                    <a:pt x="13607" y="6292"/>
                    <a:pt x="13631" y="6292"/>
                  </a:cubicBezTo>
                  <a:cubicBezTo>
                    <a:pt x="13714" y="6292"/>
                    <a:pt x="13794" y="6206"/>
                    <a:pt x="13751" y="6119"/>
                  </a:cubicBezTo>
                  <a:cubicBezTo>
                    <a:pt x="13519" y="5654"/>
                    <a:pt x="13184" y="5250"/>
                    <a:pt x="12949" y="4785"/>
                  </a:cubicBezTo>
                  <a:cubicBezTo>
                    <a:pt x="12706" y="4306"/>
                    <a:pt x="12516" y="3803"/>
                    <a:pt x="12367" y="3287"/>
                  </a:cubicBezTo>
                  <a:cubicBezTo>
                    <a:pt x="12219" y="2768"/>
                    <a:pt x="12117" y="2236"/>
                    <a:pt x="12043" y="1702"/>
                  </a:cubicBezTo>
                  <a:cubicBezTo>
                    <a:pt x="11978" y="1242"/>
                    <a:pt x="11960" y="778"/>
                    <a:pt x="11905" y="320"/>
                  </a:cubicBezTo>
                  <a:cubicBezTo>
                    <a:pt x="11916" y="302"/>
                    <a:pt x="11926" y="286"/>
                    <a:pt x="11936" y="269"/>
                  </a:cubicBezTo>
                  <a:cubicBezTo>
                    <a:pt x="12016" y="131"/>
                    <a:pt x="11916" y="1"/>
                    <a:pt x="1179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215375" y="3871375"/>
              <a:ext cx="76475" cy="152725"/>
            </a:xfrm>
            <a:custGeom>
              <a:avLst/>
              <a:gdLst/>
              <a:ahLst/>
              <a:cxnLst/>
              <a:rect l="l" t="t" r="r" b="b"/>
              <a:pathLst>
                <a:path w="3059" h="6109" extrusionOk="0">
                  <a:moveTo>
                    <a:pt x="2928" y="0"/>
                  </a:moveTo>
                  <a:cubicBezTo>
                    <a:pt x="2900" y="0"/>
                    <a:pt x="2872" y="13"/>
                    <a:pt x="2850" y="45"/>
                  </a:cubicBezTo>
                  <a:cubicBezTo>
                    <a:pt x="2553" y="492"/>
                    <a:pt x="2343" y="994"/>
                    <a:pt x="2110" y="1476"/>
                  </a:cubicBezTo>
                  <a:cubicBezTo>
                    <a:pt x="1868" y="1978"/>
                    <a:pt x="1632" y="2483"/>
                    <a:pt x="1394" y="2986"/>
                  </a:cubicBezTo>
                  <a:cubicBezTo>
                    <a:pt x="1380" y="3014"/>
                    <a:pt x="1368" y="3042"/>
                    <a:pt x="1354" y="3070"/>
                  </a:cubicBezTo>
                  <a:cubicBezTo>
                    <a:pt x="1335" y="2985"/>
                    <a:pt x="1314" y="2900"/>
                    <a:pt x="1293" y="2821"/>
                  </a:cubicBezTo>
                  <a:cubicBezTo>
                    <a:pt x="1213" y="2527"/>
                    <a:pt x="1113" y="2216"/>
                    <a:pt x="939" y="1963"/>
                  </a:cubicBezTo>
                  <a:cubicBezTo>
                    <a:pt x="927" y="1946"/>
                    <a:pt x="910" y="1939"/>
                    <a:pt x="893" y="1939"/>
                  </a:cubicBezTo>
                  <a:cubicBezTo>
                    <a:pt x="857" y="1939"/>
                    <a:pt x="820" y="1970"/>
                    <a:pt x="827" y="2010"/>
                  </a:cubicBezTo>
                  <a:cubicBezTo>
                    <a:pt x="873" y="2313"/>
                    <a:pt x="1011" y="2598"/>
                    <a:pt x="1081" y="2895"/>
                  </a:cubicBezTo>
                  <a:cubicBezTo>
                    <a:pt x="1126" y="3088"/>
                    <a:pt x="1131" y="3287"/>
                    <a:pt x="1161" y="3482"/>
                  </a:cubicBezTo>
                  <a:cubicBezTo>
                    <a:pt x="764" y="4325"/>
                    <a:pt x="375" y="5169"/>
                    <a:pt x="19" y="6032"/>
                  </a:cubicBezTo>
                  <a:cubicBezTo>
                    <a:pt x="1" y="6077"/>
                    <a:pt x="36" y="6109"/>
                    <a:pt x="73" y="6109"/>
                  </a:cubicBezTo>
                  <a:cubicBezTo>
                    <a:pt x="93" y="6109"/>
                    <a:pt x="115" y="6098"/>
                    <a:pt x="128" y="6075"/>
                  </a:cubicBezTo>
                  <a:cubicBezTo>
                    <a:pt x="662" y="5111"/>
                    <a:pt x="1149" y="4125"/>
                    <a:pt x="1635" y="3135"/>
                  </a:cubicBezTo>
                  <a:cubicBezTo>
                    <a:pt x="1873" y="2648"/>
                    <a:pt x="2114" y="2162"/>
                    <a:pt x="2349" y="1673"/>
                  </a:cubicBezTo>
                  <a:cubicBezTo>
                    <a:pt x="2590" y="1175"/>
                    <a:pt x="2865" y="679"/>
                    <a:pt x="3034" y="150"/>
                  </a:cubicBezTo>
                  <a:cubicBezTo>
                    <a:pt x="3058" y="74"/>
                    <a:pt x="2993" y="0"/>
                    <a:pt x="292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137325" y="4138425"/>
              <a:ext cx="126375" cy="178650"/>
            </a:xfrm>
            <a:custGeom>
              <a:avLst/>
              <a:gdLst/>
              <a:ahLst/>
              <a:cxnLst/>
              <a:rect l="l" t="t" r="r" b="b"/>
              <a:pathLst>
                <a:path w="5055" h="7146" extrusionOk="0">
                  <a:moveTo>
                    <a:pt x="3484" y="1"/>
                  </a:moveTo>
                  <a:cubicBezTo>
                    <a:pt x="3047" y="1"/>
                    <a:pt x="2603" y="181"/>
                    <a:pt x="2232" y="398"/>
                  </a:cubicBezTo>
                  <a:cubicBezTo>
                    <a:pt x="2217" y="406"/>
                    <a:pt x="2202" y="416"/>
                    <a:pt x="2188" y="425"/>
                  </a:cubicBezTo>
                  <a:cubicBezTo>
                    <a:pt x="2173" y="418"/>
                    <a:pt x="2157" y="414"/>
                    <a:pt x="2140" y="414"/>
                  </a:cubicBezTo>
                  <a:cubicBezTo>
                    <a:pt x="2121" y="414"/>
                    <a:pt x="2101" y="419"/>
                    <a:pt x="2081" y="430"/>
                  </a:cubicBezTo>
                  <a:cubicBezTo>
                    <a:pt x="1139" y="953"/>
                    <a:pt x="422" y="1947"/>
                    <a:pt x="141" y="2979"/>
                  </a:cubicBezTo>
                  <a:cubicBezTo>
                    <a:pt x="68" y="3248"/>
                    <a:pt x="24" y="3521"/>
                    <a:pt x="13" y="3798"/>
                  </a:cubicBezTo>
                  <a:cubicBezTo>
                    <a:pt x="2" y="4045"/>
                    <a:pt x="1" y="4304"/>
                    <a:pt x="32" y="4547"/>
                  </a:cubicBezTo>
                  <a:cubicBezTo>
                    <a:pt x="91" y="5008"/>
                    <a:pt x="220" y="5452"/>
                    <a:pt x="509" y="5803"/>
                  </a:cubicBezTo>
                  <a:cubicBezTo>
                    <a:pt x="784" y="6335"/>
                    <a:pt x="1207" y="6818"/>
                    <a:pt x="1703" y="7135"/>
                  </a:cubicBezTo>
                  <a:cubicBezTo>
                    <a:pt x="1714" y="7143"/>
                    <a:pt x="1726" y="7146"/>
                    <a:pt x="1737" y="7146"/>
                  </a:cubicBezTo>
                  <a:cubicBezTo>
                    <a:pt x="1783" y="7146"/>
                    <a:pt x="1823" y="7094"/>
                    <a:pt x="1787" y="7049"/>
                  </a:cubicBezTo>
                  <a:cubicBezTo>
                    <a:pt x="1325" y="6465"/>
                    <a:pt x="901" y="5865"/>
                    <a:pt x="697" y="5136"/>
                  </a:cubicBezTo>
                  <a:cubicBezTo>
                    <a:pt x="486" y="4376"/>
                    <a:pt x="603" y="3620"/>
                    <a:pt x="862" y="2886"/>
                  </a:cubicBezTo>
                  <a:cubicBezTo>
                    <a:pt x="1033" y="2404"/>
                    <a:pt x="1268" y="1931"/>
                    <a:pt x="1590" y="1531"/>
                  </a:cubicBezTo>
                  <a:cubicBezTo>
                    <a:pt x="2015" y="1000"/>
                    <a:pt x="2672" y="715"/>
                    <a:pt x="3322" y="573"/>
                  </a:cubicBezTo>
                  <a:cubicBezTo>
                    <a:pt x="3660" y="498"/>
                    <a:pt x="4007" y="460"/>
                    <a:pt x="4354" y="452"/>
                  </a:cubicBezTo>
                  <a:cubicBezTo>
                    <a:pt x="4360" y="452"/>
                    <a:pt x="4365" y="452"/>
                    <a:pt x="4370" y="452"/>
                  </a:cubicBezTo>
                  <a:cubicBezTo>
                    <a:pt x="4483" y="452"/>
                    <a:pt x="4632" y="473"/>
                    <a:pt x="4772" y="473"/>
                  </a:cubicBezTo>
                  <a:cubicBezTo>
                    <a:pt x="4879" y="473"/>
                    <a:pt x="4980" y="461"/>
                    <a:pt x="5055" y="418"/>
                  </a:cubicBezTo>
                  <a:cubicBezTo>
                    <a:pt x="5046" y="398"/>
                    <a:pt x="5030" y="388"/>
                    <a:pt x="5010" y="378"/>
                  </a:cubicBezTo>
                  <a:cubicBezTo>
                    <a:pt x="4890" y="317"/>
                    <a:pt x="4772" y="282"/>
                    <a:pt x="4645" y="239"/>
                  </a:cubicBezTo>
                  <a:cubicBezTo>
                    <a:pt x="4524" y="198"/>
                    <a:pt x="4414" y="129"/>
                    <a:pt x="4290" y="95"/>
                  </a:cubicBezTo>
                  <a:cubicBezTo>
                    <a:pt x="4197" y="71"/>
                    <a:pt x="4096" y="63"/>
                    <a:pt x="3993" y="63"/>
                  </a:cubicBezTo>
                  <a:cubicBezTo>
                    <a:pt x="3965" y="63"/>
                    <a:pt x="3936" y="63"/>
                    <a:pt x="3908" y="64"/>
                  </a:cubicBezTo>
                  <a:cubicBezTo>
                    <a:pt x="3770" y="20"/>
                    <a:pt x="3627" y="1"/>
                    <a:pt x="348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706800" y="4115125"/>
              <a:ext cx="328600" cy="194775"/>
            </a:xfrm>
            <a:custGeom>
              <a:avLst/>
              <a:gdLst/>
              <a:ahLst/>
              <a:cxnLst/>
              <a:rect l="l" t="t" r="r" b="b"/>
              <a:pathLst>
                <a:path w="13144" h="7791" extrusionOk="0">
                  <a:moveTo>
                    <a:pt x="12954" y="1"/>
                  </a:moveTo>
                  <a:cubicBezTo>
                    <a:pt x="12881" y="1"/>
                    <a:pt x="12804" y="57"/>
                    <a:pt x="12809" y="152"/>
                  </a:cubicBezTo>
                  <a:cubicBezTo>
                    <a:pt x="12831" y="608"/>
                    <a:pt x="12775" y="1128"/>
                    <a:pt x="12497" y="1506"/>
                  </a:cubicBezTo>
                  <a:cubicBezTo>
                    <a:pt x="12229" y="1871"/>
                    <a:pt x="11817" y="1982"/>
                    <a:pt x="11391" y="1982"/>
                  </a:cubicBezTo>
                  <a:cubicBezTo>
                    <a:pt x="11329" y="1982"/>
                    <a:pt x="11268" y="1980"/>
                    <a:pt x="11206" y="1976"/>
                  </a:cubicBezTo>
                  <a:cubicBezTo>
                    <a:pt x="10369" y="1919"/>
                    <a:pt x="9579" y="1544"/>
                    <a:pt x="8957" y="988"/>
                  </a:cubicBezTo>
                  <a:cubicBezTo>
                    <a:pt x="8944" y="976"/>
                    <a:pt x="8931" y="971"/>
                    <a:pt x="8919" y="971"/>
                  </a:cubicBezTo>
                  <a:cubicBezTo>
                    <a:pt x="8874" y="971"/>
                    <a:pt x="8839" y="1035"/>
                    <a:pt x="8868" y="1079"/>
                  </a:cubicBezTo>
                  <a:cubicBezTo>
                    <a:pt x="8868" y="1081"/>
                    <a:pt x="8869" y="1082"/>
                    <a:pt x="8870" y="1083"/>
                  </a:cubicBezTo>
                  <a:cubicBezTo>
                    <a:pt x="8863" y="1082"/>
                    <a:pt x="8855" y="1081"/>
                    <a:pt x="8847" y="1081"/>
                  </a:cubicBezTo>
                  <a:cubicBezTo>
                    <a:pt x="8800" y="1081"/>
                    <a:pt x="8752" y="1105"/>
                    <a:pt x="8736" y="1154"/>
                  </a:cubicBezTo>
                  <a:cubicBezTo>
                    <a:pt x="8663" y="1373"/>
                    <a:pt x="8540" y="1578"/>
                    <a:pt x="8435" y="1782"/>
                  </a:cubicBezTo>
                  <a:cubicBezTo>
                    <a:pt x="8332" y="1984"/>
                    <a:pt x="8201" y="2174"/>
                    <a:pt x="8047" y="2339"/>
                  </a:cubicBezTo>
                  <a:cubicBezTo>
                    <a:pt x="7696" y="2716"/>
                    <a:pt x="7215" y="2964"/>
                    <a:pt x="6716" y="3070"/>
                  </a:cubicBezTo>
                  <a:cubicBezTo>
                    <a:pt x="6488" y="3119"/>
                    <a:pt x="6258" y="3139"/>
                    <a:pt x="6029" y="3139"/>
                  </a:cubicBezTo>
                  <a:cubicBezTo>
                    <a:pt x="5749" y="3139"/>
                    <a:pt x="5468" y="3109"/>
                    <a:pt x="5190" y="3068"/>
                  </a:cubicBezTo>
                  <a:cubicBezTo>
                    <a:pt x="4945" y="3032"/>
                    <a:pt x="4691" y="2990"/>
                    <a:pt x="4456" y="2915"/>
                  </a:cubicBezTo>
                  <a:cubicBezTo>
                    <a:pt x="4279" y="2858"/>
                    <a:pt x="4086" y="2756"/>
                    <a:pt x="3897" y="2756"/>
                  </a:cubicBezTo>
                  <a:cubicBezTo>
                    <a:pt x="3889" y="2756"/>
                    <a:pt x="3880" y="2756"/>
                    <a:pt x="3872" y="2757"/>
                  </a:cubicBezTo>
                  <a:cubicBezTo>
                    <a:pt x="3842" y="2758"/>
                    <a:pt x="3816" y="2794"/>
                    <a:pt x="3822" y="2822"/>
                  </a:cubicBezTo>
                  <a:cubicBezTo>
                    <a:pt x="3827" y="2846"/>
                    <a:pt x="3835" y="2868"/>
                    <a:pt x="3842" y="2891"/>
                  </a:cubicBezTo>
                  <a:cubicBezTo>
                    <a:pt x="3738" y="3121"/>
                    <a:pt x="3696" y="3374"/>
                    <a:pt x="3595" y="3608"/>
                  </a:cubicBezTo>
                  <a:cubicBezTo>
                    <a:pt x="3493" y="3848"/>
                    <a:pt x="3370" y="4077"/>
                    <a:pt x="3247" y="4306"/>
                  </a:cubicBezTo>
                  <a:cubicBezTo>
                    <a:pt x="3000" y="4769"/>
                    <a:pt x="2749" y="5230"/>
                    <a:pt x="2455" y="5664"/>
                  </a:cubicBezTo>
                  <a:cubicBezTo>
                    <a:pt x="2171" y="6079"/>
                    <a:pt x="1847" y="6471"/>
                    <a:pt x="1453" y="6786"/>
                  </a:cubicBezTo>
                  <a:cubicBezTo>
                    <a:pt x="1018" y="7133"/>
                    <a:pt x="476" y="7321"/>
                    <a:pt x="54" y="7677"/>
                  </a:cubicBezTo>
                  <a:cubicBezTo>
                    <a:pt x="1" y="7721"/>
                    <a:pt x="41" y="7791"/>
                    <a:pt x="98" y="7791"/>
                  </a:cubicBezTo>
                  <a:cubicBezTo>
                    <a:pt x="105" y="7791"/>
                    <a:pt x="113" y="7790"/>
                    <a:pt x="121" y="7787"/>
                  </a:cubicBezTo>
                  <a:cubicBezTo>
                    <a:pt x="664" y="7619"/>
                    <a:pt x="1224" y="7360"/>
                    <a:pt x="1670" y="7000"/>
                  </a:cubicBezTo>
                  <a:cubicBezTo>
                    <a:pt x="2083" y="6668"/>
                    <a:pt x="2428" y="6256"/>
                    <a:pt x="2725" y="5820"/>
                  </a:cubicBezTo>
                  <a:cubicBezTo>
                    <a:pt x="3029" y="5375"/>
                    <a:pt x="3285" y="4900"/>
                    <a:pt x="3538" y="4425"/>
                  </a:cubicBezTo>
                  <a:cubicBezTo>
                    <a:pt x="3729" y="4067"/>
                    <a:pt x="4023" y="3611"/>
                    <a:pt x="4074" y="3176"/>
                  </a:cubicBezTo>
                  <a:cubicBezTo>
                    <a:pt x="4363" y="3385"/>
                    <a:pt x="4821" y="3474"/>
                    <a:pt x="5094" y="3519"/>
                  </a:cubicBezTo>
                  <a:cubicBezTo>
                    <a:pt x="5410" y="3570"/>
                    <a:pt x="5730" y="3604"/>
                    <a:pt x="6049" y="3604"/>
                  </a:cubicBezTo>
                  <a:cubicBezTo>
                    <a:pt x="6346" y="3604"/>
                    <a:pt x="6643" y="3574"/>
                    <a:pt x="6935" y="3498"/>
                  </a:cubicBezTo>
                  <a:cubicBezTo>
                    <a:pt x="7493" y="3352"/>
                    <a:pt x="8004" y="3069"/>
                    <a:pt x="8398" y="2648"/>
                  </a:cubicBezTo>
                  <a:cubicBezTo>
                    <a:pt x="8588" y="2444"/>
                    <a:pt x="8747" y="2211"/>
                    <a:pt x="8860" y="1957"/>
                  </a:cubicBezTo>
                  <a:cubicBezTo>
                    <a:pt x="8966" y="1718"/>
                    <a:pt x="8974" y="1485"/>
                    <a:pt x="8968" y="1229"/>
                  </a:cubicBezTo>
                  <a:lnTo>
                    <a:pt x="8968" y="1229"/>
                  </a:lnTo>
                  <a:cubicBezTo>
                    <a:pt x="9076" y="1384"/>
                    <a:pt x="9188" y="1513"/>
                    <a:pt x="9355" y="1638"/>
                  </a:cubicBezTo>
                  <a:cubicBezTo>
                    <a:pt x="9557" y="1786"/>
                    <a:pt x="9779" y="1912"/>
                    <a:pt x="10009" y="2010"/>
                  </a:cubicBezTo>
                  <a:cubicBezTo>
                    <a:pt x="10453" y="2200"/>
                    <a:pt x="10943" y="2298"/>
                    <a:pt x="11425" y="2298"/>
                  </a:cubicBezTo>
                  <a:cubicBezTo>
                    <a:pt x="11445" y="2298"/>
                    <a:pt x="11466" y="2298"/>
                    <a:pt x="11486" y="2298"/>
                  </a:cubicBezTo>
                  <a:cubicBezTo>
                    <a:pt x="12014" y="2289"/>
                    <a:pt x="12496" y="2092"/>
                    <a:pt x="12797" y="1645"/>
                  </a:cubicBezTo>
                  <a:cubicBezTo>
                    <a:pt x="13109" y="1181"/>
                    <a:pt x="13143" y="650"/>
                    <a:pt x="13076" y="114"/>
                  </a:cubicBezTo>
                  <a:cubicBezTo>
                    <a:pt x="13066" y="36"/>
                    <a:pt x="13011" y="1"/>
                    <a:pt x="1295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345625" y="4218150"/>
              <a:ext cx="190750" cy="171900"/>
            </a:xfrm>
            <a:custGeom>
              <a:avLst/>
              <a:gdLst/>
              <a:ahLst/>
              <a:cxnLst/>
              <a:rect l="l" t="t" r="r" b="b"/>
              <a:pathLst>
                <a:path w="7630" h="6876" extrusionOk="0">
                  <a:moveTo>
                    <a:pt x="2285" y="0"/>
                  </a:moveTo>
                  <a:cubicBezTo>
                    <a:pt x="2262" y="0"/>
                    <a:pt x="2238" y="12"/>
                    <a:pt x="2226" y="38"/>
                  </a:cubicBezTo>
                  <a:cubicBezTo>
                    <a:pt x="2221" y="46"/>
                    <a:pt x="2217" y="56"/>
                    <a:pt x="2212" y="66"/>
                  </a:cubicBezTo>
                  <a:cubicBezTo>
                    <a:pt x="2041" y="102"/>
                    <a:pt x="1892" y="183"/>
                    <a:pt x="1729" y="242"/>
                  </a:cubicBezTo>
                  <a:cubicBezTo>
                    <a:pt x="1548" y="309"/>
                    <a:pt x="1362" y="355"/>
                    <a:pt x="1172" y="382"/>
                  </a:cubicBezTo>
                  <a:cubicBezTo>
                    <a:pt x="1026" y="404"/>
                    <a:pt x="878" y="407"/>
                    <a:pt x="730" y="407"/>
                  </a:cubicBezTo>
                  <a:cubicBezTo>
                    <a:pt x="657" y="407"/>
                    <a:pt x="584" y="407"/>
                    <a:pt x="511" y="407"/>
                  </a:cubicBezTo>
                  <a:cubicBezTo>
                    <a:pt x="366" y="407"/>
                    <a:pt x="221" y="410"/>
                    <a:pt x="79" y="431"/>
                  </a:cubicBezTo>
                  <a:cubicBezTo>
                    <a:pt x="25" y="438"/>
                    <a:pt x="1" y="515"/>
                    <a:pt x="48" y="547"/>
                  </a:cubicBezTo>
                  <a:cubicBezTo>
                    <a:pt x="263" y="689"/>
                    <a:pt x="545" y="735"/>
                    <a:pt x="818" y="735"/>
                  </a:cubicBezTo>
                  <a:cubicBezTo>
                    <a:pt x="957" y="735"/>
                    <a:pt x="1093" y="723"/>
                    <a:pt x="1217" y="706"/>
                  </a:cubicBezTo>
                  <a:cubicBezTo>
                    <a:pt x="1502" y="667"/>
                    <a:pt x="1839" y="601"/>
                    <a:pt x="2106" y="449"/>
                  </a:cubicBezTo>
                  <a:lnTo>
                    <a:pt x="2106" y="449"/>
                  </a:lnTo>
                  <a:cubicBezTo>
                    <a:pt x="2056" y="867"/>
                    <a:pt x="2187" y="1321"/>
                    <a:pt x="2352" y="1694"/>
                  </a:cubicBezTo>
                  <a:cubicBezTo>
                    <a:pt x="2585" y="2220"/>
                    <a:pt x="2989" y="2686"/>
                    <a:pt x="3456" y="3018"/>
                  </a:cubicBezTo>
                  <a:cubicBezTo>
                    <a:pt x="3948" y="3366"/>
                    <a:pt x="4534" y="3578"/>
                    <a:pt x="5134" y="3634"/>
                  </a:cubicBezTo>
                  <a:cubicBezTo>
                    <a:pt x="5247" y="3644"/>
                    <a:pt x="5361" y="3649"/>
                    <a:pt x="5476" y="3649"/>
                  </a:cubicBezTo>
                  <a:cubicBezTo>
                    <a:pt x="5655" y="3649"/>
                    <a:pt x="5834" y="3637"/>
                    <a:pt x="6012" y="3612"/>
                  </a:cubicBezTo>
                  <a:cubicBezTo>
                    <a:pt x="6163" y="3589"/>
                    <a:pt x="6327" y="3573"/>
                    <a:pt x="6465" y="3517"/>
                  </a:cubicBezTo>
                  <a:lnTo>
                    <a:pt x="6465" y="3517"/>
                  </a:lnTo>
                  <a:cubicBezTo>
                    <a:pt x="6460" y="3685"/>
                    <a:pt x="6483" y="3862"/>
                    <a:pt x="6490" y="3993"/>
                  </a:cubicBezTo>
                  <a:cubicBezTo>
                    <a:pt x="6509" y="4341"/>
                    <a:pt x="6557" y="4688"/>
                    <a:pt x="6635" y="5027"/>
                  </a:cubicBezTo>
                  <a:cubicBezTo>
                    <a:pt x="6779" y="5657"/>
                    <a:pt x="7015" y="6341"/>
                    <a:pt x="7439" y="6841"/>
                  </a:cubicBezTo>
                  <a:cubicBezTo>
                    <a:pt x="7459" y="6865"/>
                    <a:pt x="7485" y="6876"/>
                    <a:pt x="7510" y="6876"/>
                  </a:cubicBezTo>
                  <a:cubicBezTo>
                    <a:pt x="7572" y="6876"/>
                    <a:pt x="7629" y="6815"/>
                    <a:pt x="7602" y="6743"/>
                  </a:cubicBezTo>
                  <a:cubicBezTo>
                    <a:pt x="7364" y="6127"/>
                    <a:pt x="7082" y="5551"/>
                    <a:pt x="6935" y="4901"/>
                  </a:cubicBezTo>
                  <a:cubicBezTo>
                    <a:pt x="6868" y="4601"/>
                    <a:pt x="6822" y="4297"/>
                    <a:pt x="6801" y="3991"/>
                  </a:cubicBezTo>
                  <a:cubicBezTo>
                    <a:pt x="6783" y="3734"/>
                    <a:pt x="6861" y="3345"/>
                    <a:pt x="6713" y="3126"/>
                  </a:cubicBezTo>
                  <a:cubicBezTo>
                    <a:pt x="6698" y="3104"/>
                    <a:pt x="6676" y="3095"/>
                    <a:pt x="6653" y="3095"/>
                  </a:cubicBezTo>
                  <a:cubicBezTo>
                    <a:pt x="6627" y="3095"/>
                    <a:pt x="6599" y="3107"/>
                    <a:pt x="6582" y="3127"/>
                  </a:cubicBezTo>
                  <a:cubicBezTo>
                    <a:pt x="6577" y="3132"/>
                    <a:pt x="6573" y="3138"/>
                    <a:pt x="6568" y="3144"/>
                  </a:cubicBezTo>
                  <a:cubicBezTo>
                    <a:pt x="6542" y="3140"/>
                    <a:pt x="6516" y="3138"/>
                    <a:pt x="6490" y="3138"/>
                  </a:cubicBezTo>
                  <a:cubicBezTo>
                    <a:pt x="6327" y="3138"/>
                    <a:pt x="6169" y="3210"/>
                    <a:pt x="5997" y="3239"/>
                  </a:cubicBezTo>
                  <a:cubicBezTo>
                    <a:pt x="5821" y="3268"/>
                    <a:pt x="5644" y="3282"/>
                    <a:pt x="5467" y="3282"/>
                  </a:cubicBezTo>
                  <a:cubicBezTo>
                    <a:pt x="5372" y="3282"/>
                    <a:pt x="5276" y="3278"/>
                    <a:pt x="5181" y="3270"/>
                  </a:cubicBezTo>
                  <a:cubicBezTo>
                    <a:pt x="4656" y="3220"/>
                    <a:pt x="4141" y="3046"/>
                    <a:pt x="3706" y="2744"/>
                  </a:cubicBezTo>
                  <a:cubicBezTo>
                    <a:pt x="2947" y="2217"/>
                    <a:pt x="2327" y="1230"/>
                    <a:pt x="2335" y="274"/>
                  </a:cubicBezTo>
                  <a:cubicBezTo>
                    <a:pt x="2339" y="271"/>
                    <a:pt x="2342" y="268"/>
                    <a:pt x="2345" y="265"/>
                  </a:cubicBezTo>
                  <a:cubicBezTo>
                    <a:pt x="2387" y="220"/>
                    <a:pt x="2377" y="157"/>
                    <a:pt x="2342" y="112"/>
                  </a:cubicBezTo>
                  <a:cubicBezTo>
                    <a:pt x="2344" y="98"/>
                    <a:pt x="2345" y="84"/>
                    <a:pt x="2346" y="69"/>
                  </a:cubicBezTo>
                  <a:cubicBezTo>
                    <a:pt x="2350" y="25"/>
                    <a:pt x="2318" y="0"/>
                    <a:pt x="228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28400" y="4299175"/>
              <a:ext cx="158475" cy="97275"/>
            </a:xfrm>
            <a:custGeom>
              <a:avLst/>
              <a:gdLst/>
              <a:ahLst/>
              <a:cxnLst/>
              <a:rect l="l" t="t" r="r" b="b"/>
              <a:pathLst>
                <a:path w="6339" h="3891" extrusionOk="0">
                  <a:moveTo>
                    <a:pt x="118" y="1"/>
                  </a:moveTo>
                  <a:cubicBezTo>
                    <a:pt x="46" y="1"/>
                    <a:pt x="0" y="96"/>
                    <a:pt x="66" y="149"/>
                  </a:cubicBezTo>
                  <a:cubicBezTo>
                    <a:pt x="545" y="526"/>
                    <a:pt x="1122" y="808"/>
                    <a:pt x="1644" y="1119"/>
                  </a:cubicBezTo>
                  <a:cubicBezTo>
                    <a:pt x="2177" y="1437"/>
                    <a:pt x="2704" y="1763"/>
                    <a:pt x="3226" y="2096"/>
                  </a:cubicBezTo>
                  <a:cubicBezTo>
                    <a:pt x="3734" y="2422"/>
                    <a:pt x="4235" y="2761"/>
                    <a:pt x="4737" y="3098"/>
                  </a:cubicBezTo>
                  <a:cubicBezTo>
                    <a:pt x="5191" y="3402"/>
                    <a:pt x="5666" y="3767"/>
                    <a:pt x="6207" y="3889"/>
                  </a:cubicBezTo>
                  <a:cubicBezTo>
                    <a:pt x="6213" y="3890"/>
                    <a:pt x="6218" y="3891"/>
                    <a:pt x="6224" y="3891"/>
                  </a:cubicBezTo>
                  <a:cubicBezTo>
                    <a:pt x="6298" y="3891"/>
                    <a:pt x="6339" y="3774"/>
                    <a:pt x="6271" y="3733"/>
                  </a:cubicBezTo>
                  <a:cubicBezTo>
                    <a:pt x="5776" y="3423"/>
                    <a:pt x="5281" y="3129"/>
                    <a:pt x="4799" y="2798"/>
                  </a:cubicBezTo>
                  <a:cubicBezTo>
                    <a:pt x="4301" y="2456"/>
                    <a:pt x="3794" y="2125"/>
                    <a:pt x="3283" y="1800"/>
                  </a:cubicBezTo>
                  <a:cubicBezTo>
                    <a:pt x="3033" y="1640"/>
                    <a:pt x="2781" y="1483"/>
                    <a:pt x="2527" y="1328"/>
                  </a:cubicBezTo>
                  <a:lnTo>
                    <a:pt x="2527" y="1328"/>
                  </a:lnTo>
                  <a:cubicBezTo>
                    <a:pt x="2571" y="1330"/>
                    <a:pt x="2616" y="1333"/>
                    <a:pt x="2659" y="1335"/>
                  </a:cubicBezTo>
                  <a:cubicBezTo>
                    <a:pt x="2722" y="1338"/>
                    <a:pt x="2789" y="1340"/>
                    <a:pt x="2857" y="1340"/>
                  </a:cubicBezTo>
                  <a:cubicBezTo>
                    <a:pt x="3114" y="1340"/>
                    <a:pt x="3396" y="1312"/>
                    <a:pt x="3608" y="1198"/>
                  </a:cubicBezTo>
                  <a:cubicBezTo>
                    <a:pt x="3646" y="1176"/>
                    <a:pt x="3641" y="1119"/>
                    <a:pt x="3595" y="1111"/>
                  </a:cubicBezTo>
                  <a:cubicBezTo>
                    <a:pt x="3474" y="1089"/>
                    <a:pt x="3347" y="1084"/>
                    <a:pt x="3219" y="1084"/>
                  </a:cubicBezTo>
                  <a:cubicBezTo>
                    <a:pt x="3089" y="1084"/>
                    <a:pt x="2957" y="1089"/>
                    <a:pt x="2828" y="1089"/>
                  </a:cubicBezTo>
                  <a:cubicBezTo>
                    <a:pt x="2768" y="1089"/>
                    <a:pt x="2708" y="1088"/>
                    <a:pt x="2649" y="1085"/>
                  </a:cubicBezTo>
                  <a:cubicBezTo>
                    <a:pt x="2434" y="1072"/>
                    <a:pt x="2213" y="1021"/>
                    <a:pt x="1996" y="1005"/>
                  </a:cubicBezTo>
                  <a:cubicBezTo>
                    <a:pt x="1909" y="953"/>
                    <a:pt x="1824" y="901"/>
                    <a:pt x="1737" y="850"/>
                  </a:cubicBezTo>
                  <a:cubicBezTo>
                    <a:pt x="1231" y="550"/>
                    <a:pt x="702" y="203"/>
                    <a:pt x="148" y="6"/>
                  </a:cubicBezTo>
                  <a:cubicBezTo>
                    <a:pt x="138" y="3"/>
                    <a:pt x="128" y="1"/>
                    <a:pt x="11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808875" y="4152025"/>
              <a:ext cx="304875" cy="176475"/>
            </a:xfrm>
            <a:custGeom>
              <a:avLst/>
              <a:gdLst/>
              <a:ahLst/>
              <a:cxnLst/>
              <a:rect l="l" t="t" r="r" b="b"/>
              <a:pathLst>
                <a:path w="12195" h="7059" extrusionOk="0">
                  <a:moveTo>
                    <a:pt x="10356" y="0"/>
                  </a:moveTo>
                  <a:cubicBezTo>
                    <a:pt x="10193" y="0"/>
                    <a:pt x="10032" y="12"/>
                    <a:pt x="9885" y="41"/>
                  </a:cubicBezTo>
                  <a:cubicBezTo>
                    <a:pt x="9138" y="188"/>
                    <a:pt x="8453" y="539"/>
                    <a:pt x="7919" y="1084"/>
                  </a:cubicBezTo>
                  <a:cubicBezTo>
                    <a:pt x="7664" y="1344"/>
                    <a:pt x="7497" y="1617"/>
                    <a:pt x="7342" y="1939"/>
                  </a:cubicBezTo>
                  <a:cubicBezTo>
                    <a:pt x="7191" y="2251"/>
                    <a:pt x="7048" y="2544"/>
                    <a:pt x="6959" y="2884"/>
                  </a:cubicBezTo>
                  <a:cubicBezTo>
                    <a:pt x="6929" y="2995"/>
                    <a:pt x="6908" y="3105"/>
                    <a:pt x="6891" y="3216"/>
                  </a:cubicBezTo>
                  <a:cubicBezTo>
                    <a:pt x="6865" y="3169"/>
                    <a:pt x="6815" y="3134"/>
                    <a:pt x="6757" y="3134"/>
                  </a:cubicBezTo>
                  <a:cubicBezTo>
                    <a:pt x="6739" y="3134"/>
                    <a:pt x="6720" y="3137"/>
                    <a:pt x="6700" y="3145"/>
                  </a:cubicBezTo>
                  <a:cubicBezTo>
                    <a:pt x="6634" y="3171"/>
                    <a:pt x="6570" y="3200"/>
                    <a:pt x="6505" y="3229"/>
                  </a:cubicBezTo>
                  <a:cubicBezTo>
                    <a:pt x="6329" y="3239"/>
                    <a:pt x="6152" y="3326"/>
                    <a:pt x="5985" y="3377"/>
                  </a:cubicBezTo>
                  <a:cubicBezTo>
                    <a:pt x="5727" y="3456"/>
                    <a:pt x="5470" y="3539"/>
                    <a:pt x="5214" y="3622"/>
                  </a:cubicBezTo>
                  <a:cubicBezTo>
                    <a:pt x="5179" y="3626"/>
                    <a:pt x="5145" y="3630"/>
                    <a:pt x="5111" y="3632"/>
                  </a:cubicBezTo>
                  <a:cubicBezTo>
                    <a:pt x="4977" y="3644"/>
                    <a:pt x="4842" y="3650"/>
                    <a:pt x="4708" y="3650"/>
                  </a:cubicBezTo>
                  <a:cubicBezTo>
                    <a:pt x="4285" y="3650"/>
                    <a:pt x="3862" y="3593"/>
                    <a:pt x="3455" y="3486"/>
                  </a:cubicBezTo>
                  <a:cubicBezTo>
                    <a:pt x="3448" y="3484"/>
                    <a:pt x="3441" y="3483"/>
                    <a:pt x="3435" y="3483"/>
                  </a:cubicBezTo>
                  <a:cubicBezTo>
                    <a:pt x="3359" y="3483"/>
                    <a:pt x="3340" y="3607"/>
                    <a:pt x="3414" y="3641"/>
                  </a:cubicBezTo>
                  <a:cubicBezTo>
                    <a:pt x="3693" y="3771"/>
                    <a:pt x="3985" y="3862"/>
                    <a:pt x="4283" y="3912"/>
                  </a:cubicBezTo>
                  <a:cubicBezTo>
                    <a:pt x="3986" y="4003"/>
                    <a:pt x="3689" y="4091"/>
                    <a:pt x="3393" y="4181"/>
                  </a:cubicBezTo>
                  <a:cubicBezTo>
                    <a:pt x="2826" y="4355"/>
                    <a:pt x="2259" y="4529"/>
                    <a:pt x="1692" y="4703"/>
                  </a:cubicBezTo>
                  <a:cubicBezTo>
                    <a:pt x="1409" y="4790"/>
                    <a:pt x="1124" y="4873"/>
                    <a:pt x="843" y="4965"/>
                  </a:cubicBezTo>
                  <a:cubicBezTo>
                    <a:pt x="590" y="5048"/>
                    <a:pt x="257" y="5119"/>
                    <a:pt x="48" y="5285"/>
                  </a:cubicBezTo>
                  <a:cubicBezTo>
                    <a:pt x="1" y="5323"/>
                    <a:pt x="19" y="5411"/>
                    <a:pt x="84" y="5416"/>
                  </a:cubicBezTo>
                  <a:cubicBezTo>
                    <a:pt x="103" y="5418"/>
                    <a:pt x="122" y="5418"/>
                    <a:pt x="141" y="5418"/>
                  </a:cubicBezTo>
                  <a:cubicBezTo>
                    <a:pt x="373" y="5418"/>
                    <a:pt x="630" y="5319"/>
                    <a:pt x="848" y="5259"/>
                  </a:cubicBezTo>
                  <a:cubicBezTo>
                    <a:pt x="1125" y="5182"/>
                    <a:pt x="1398" y="5093"/>
                    <a:pt x="1673" y="5008"/>
                  </a:cubicBezTo>
                  <a:cubicBezTo>
                    <a:pt x="2255" y="4830"/>
                    <a:pt x="2836" y="4651"/>
                    <a:pt x="3417" y="4473"/>
                  </a:cubicBezTo>
                  <a:cubicBezTo>
                    <a:pt x="3981" y="4299"/>
                    <a:pt x="4544" y="4123"/>
                    <a:pt x="5108" y="3952"/>
                  </a:cubicBezTo>
                  <a:cubicBezTo>
                    <a:pt x="5124" y="3951"/>
                    <a:pt x="5139" y="3951"/>
                    <a:pt x="5155" y="3950"/>
                  </a:cubicBezTo>
                  <a:cubicBezTo>
                    <a:pt x="5713" y="3903"/>
                    <a:pt x="6401" y="3750"/>
                    <a:pt x="6854" y="3400"/>
                  </a:cubicBezTo>
                  <a:cubicBezTo>
                    <a:pt x="6860" y="3397"/>
                    <a:pt x="6864" y="3392"/>
                    <a:pt x="6869" y="3387"/>
                  </a:cubicBezTo>
                  <a:lnTo>
                    <a:pt x="6869" y="3387"/>
                  </a:lnTo>
                  <a:cubicBezTo>
                    <a:pt x="6850" y="3568"/>
                    <a:pt x="6844" y="3749"/>
                    <a:pt x="6847" y="3937"/>
                  </a:cubicBezTo>
                  <a:cubicBezTo>
                    <a:pt x="6852" y="4329"/>
                    <a:pt x="6947" y="4667"/>
                    <a:pt x="7042" y="5041"/>
                  </a:cubicBezTo>
                  <a:cubicBezTo>
                    <a:pt x="7095" y="5249"/>
                    <a:pt x="7141" y="5431"/>
                    <a:pt x="7239" y="5629"/>
                  </a:cubicBezTo>
                  <a:cubicBezTo>
                    <a:pt x="7331" y="5812"/>
                    <a:pt x="7439" y="5989"/>
                    <a:pt x="7555" y="6156"/>
                  </a:cubicBezTo>
                  <a:cubicBezTo>
                    <a:pt x="7795" y="6498"/>
                    <a:pt x="8095" y="6826"/>
                    <a:pt x="8449" y="7049"/>
                  </a:cubicBezTo>
                  <a:cubicBezTo>
                    <a:pt x="8460" y="7056"/>
                    <a:pt x="8472" y="7059"/>
                    <a:pt x="8483" y="7059"/>
                  </a:cubicBezTo>
                  <a:cubicBezTo>
                    <a:pt x="8527" y="7059"/>
                    <a:pt x="8564" y="7010"/>
                    <a:pt x="8531" y="6966"/>
                  </a:cubicBezTo>
                  <a:cubicBezTo>
                    <a:pt x="8338" y="6704"/>
                    <a:pt x="8155" y="6445"/>
                    <a:pt x="7993" y="6176"/>
                  </a:cubicBezTo>
                  <a:cubicBezTo>
                    <a:pt x="7731" y="5681"/>
                    <a:pt x="7549" y="5173"/>
                    <a:pt x="7506" y="4583"/>
                  </a:cubicBezTo>
                  <a:cubicBezTo>
                    <a:pt x="7454" y="3885"/>
                    <a:pt x="7569" y="3193"/>
                    <a:pt x="7876" y="2562"/>
                  </a:cubicBezTo>
                  <a:cubicBezTo>
                    <a:pt x="8185" y="1930"/>
                    <a:pt x="8681" y="1384"/>
                    <a:pt x="9291" y="1030"/>
                  </a:cubicBezTo>
                  <a:cubicBezTo>
                    <a:pt x="9613" y="843"/>
                    <a:pt x="9968" y="702"/>
                    <a:pt x="10331" y="619"/>
                  </a:cubicBezTo>
                  <a:cubicBezTo>
                    <a:pt x="10632" y="550"/>
                    <a:pt x="10942" y="555"/>
                    <a:pt x="11245" y="516"/>
                  </a:cubicBezTo>
                  <a:cubicBezTo>
                    <a:pt x="11515" y="529"/>
                    <a:pt x="11788" y="552"/>
                    <a:pt x="12055" y="568"/>
                  </a:cubicBezTo>
                  <a:cubicBezTo>
                    <a:pt x="12057" y="568"/>
                    <a:pt x="12058" y="568"/>
                    <a:pt x="12059" y="568"/>
                  </a:cubicBezTo>
                  <a:cubicBezTo>
                    <a:pt x="12134" y="568"/>
                    <a:pt x="12194" y="463"/>
                    <a:pt x="12117" y="415"/>
                  </a:cubicBezTo>
                  <a:cubicBezTo>
                    <a:pt x="11791" y="212"/>
                    <a:pt x="11476" y="100"/>
                    <a:pt x="11092" y="55"/>
                  </a:cubicBezTo>
                  <a:cubicBezTo>
                    <a:pt x="10863" y="27"/>
                    <a:pt x="10606" y="0"/>
                    <a:pt x="1035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273975" y="4271750"/>
              <a:ext cx="7100" cy="15175"/>
            </a:xfrm>
            <a:custGeom>
              <a:avLst/>
              <a:gdLst/>
              <a:ahLst/>
              <a:cxnLst/>
              <a:rect l="l" t="t" r="r" b="b"/>
              <a:pathLst>
                <a:path w="284" h="607" extrusionOk="0">
                  <a:moveTo>
                    <a:pt x="156" y="0"/>
                  </a:moveTo>
                  <a:cubicBezTo>
                    <a:pt x="133" y="0"/>
                    <a:pt x="111" y="10"/>
                    <a:pt x="98" y="31"/>
                  </a:cubicBezTo>
                  <a:cubicBezTo>
                    <a:pt x="0" y="203"/>
                    <a:pt x="20" y="470"/>
                    <a:pt x="179" y="597"/>
                  </a:cubicBezTo>
                  <a:cubicBezTo>
                    <a:pt x="187" y="604"/>
                    <a:pt x="197" y="607"/>
                    <a:pt x="207" y="607"/>
                  </a:cubicBezTo>
                  <a:cubicBezTo>
                    <a:pt x="226" y="607"/>
                    <a:pt x="246" y="596"/>
                    <a:pt x="252" y="578"/>
                  </a:cubicBezTo>
                  <a:cubicBezTo>
                    <a:pt x="282" y="486"/>
                    <a:pt x="283" y="418"/>
                    <a:pt x="272" y="322"/>
                  </a:cubicBezTo>
                  <a:cubicBezTo>
                    <a:pt x="261" y="228"/>
                    <a:pt x="261" y="136"/>
                    <a:pt x="230" y="47"/>
                  </a:cubicBezTo>
                  <a:cubicBezTo>
                    <a:pt x="219" y="18"/>
                    <a:pt x="187"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263525" y="4271400"/>
              <a:ext cx="9350" cy="11700"/>
            </a:xfrm>
            <a:custGeom>
              <a:avLst/>
              <a:gdLst/>
              <a:ahLst/>
              <a:cxnLst/>
              <a:rect l="l" t="t" r="r" b="b"/>
              <a:pathLst>
                <a:path w="374" h="468" extrusionOk="0">
                  <a:moveTo>
                    <a:pt x="319" y="0"/>
                  </a:moveTo>
                  <a:cubicBezTo>
                    <a:pt x="316" y="0"/>
                    <a:pt x="313" y="1"/>
                    <a:pt x="311" y="2"/>
                  </a:cubicBezTo>
                  <a:cubicBezTo>
                    <a:pt x="292" y="6"/>
                    <a:pt x="278" y="13"/>
                    <a:pt x="264" y="20"/>
                  </a:cubicBezTo>
                  <a:cubicBezTo>
                    <a:pt x="261" y="20"/>
                    <a:pt x="258" y="20"/>
                    <a:pt x="256" y="20"/>
                  </a:cubicBezTo>
                  <a:cubicBezTo>
                    <a:pt x="236" y="20"/>
                    <a:pt x="217" y="25"/>
                    <a:pt x="203" y="40"/>
                  </a:cubicBezTo>
                  <a:cubicBezTo>
                    <a:pt x="136" y="107"/>
                    <a:pt x="83" y="181"/>
                    <a:pt x="50" y="272"/>
                  </a:cubicBezTo>
                  <a:cubicBezTo>
                    <a:pt x="29" y="331"/>
                    <a:pt x="1" y="458"/>
                    <a:pt x="97" y="468"/>
                  </a:cubicBezTo>
                  <a:cubicBezTo>
                    <a:pt x="102" y="468"/>
                    <a:pt x="106" y="468"/>
                    <a:pt x="111" y="466"/>
                  </a:cubicBezTo>
                  <a:cubicBezTo>
                    <a:pt x="117" y="466"/>
                    <a:pt x="122" y="464"/>
                    <a:pt x="128" y="463"/>
                  </a:cubicBezTo>
                  <a:cubicBezTo>
                    <a:pt x="200" y="439"/>
                    <a:pt x="234" y="336"/>
                    <a:pt x="271" y="278"/>
                  </a:cubicBezTo>
                  <a:cubicBezTo>
                    <a:pt x="293" y="242"/>
                    <a:pt x="318" y="207"/>
                    <a:pt x="338" y="171"/>
                  </a:cubicBezTo>
                  <a:cubicBezTo>
                    <a:pt x="352" y="144"/>
                    <a:pt x="350" y="128"/>
                    <a:pt x="355" y="101"/>
                  </a:cubicBezTo>
                  <a:cubicBezTo>
                    <a:pt x="349" y="84"/>
                    <a:pt x="347" y="76"/>
                    <a:pt x="349" y="76"/>
                  </a:cubicBezTo>
                  <a:lnTo>
                    <a:pt x="349" y="76"/>
                  </a:lnTo>
                  <a:cubicBezTo>
                    <a:pt x="350" y="76"/>
                    <a:pt x="354" y="81"/>
                    <a:pt x="360" y="90"/>
                  </a:cubicBezTo>
                  <a:cubicBezTo>
                    <a:pt x="363" y="80"/>
                    <a:pt x="365" y="68"/>
                    <a:pt x="368" y="59"/>
                  </a:cubicBezTo>
                  <a:lnTo>
                    <a:pt x="368" y="57"/>
                  </a:lnTo>
                  <a:cubicBezTo>
                    <a:pt x="373" y="30"/>
                    <a:pt x="346"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256600" y="4263375"/>
              <a:ext cx="14650" cy="9850"/>
            </a:xfrm>
            <a:custGeom>
              <a:avLst/>
              <a:gdLst/>
              <a:ahLst/>
              <a:cxnLst/>
              <a:rect l="l" t="t" r="r" b="b"/>
              <a:pathLst>
                <a:path w="586" h="394" extrusionOk="0">
                  <a:moveTo>
                    <a:pt x="417" y="1"/>
                  </a:moveTo>
                  <a:cubicBezTo>
                    <a:pt x="342" y="1"/>
                    <a:pt x="268" y="33"/>
                    <a:pt x="202" y="77"/>
                  </a:cubicBezTo>
                  <a:cubicBezTo>
                    <a:pt x="115" y="134"/>
                    <a:pt x="0" y="238"/>
                    <a:pt x="41" y="352"/>
                  </a:cubicBezTo>
                  <a:lnTo>
                    <a:pt x="42" y="351"/>
                  </a:lnTo>
                  <a:cubicBezTo>
                    <a:pt x="50" y="374"/>
                    <a:pt x="70" y="394"/>
                    <a:pt x="102" y="394"/>
                  </a:cubicBezTo>
                  <a:cubicBezTo>
                    <a:pt x="105" y="394"/>
                    <a:pt x="109" y="394"/>
                    <a:pt x="113" y="393"/>
                  </a:cubicBezTo>
                  <a:cubicBezTo>
                    <a:pt x="198" y="384"/>
                    <a:pt x="250" y="289"/>
                    <a:pt x="320" y="247"/>
                  </a:cubicBezTo>
                  <a:cubicBezTo>
                    <a:pt x="394" y="202"/>
                    <a:pt x="476" y="175"/>
                    <a:pt x="548" y="125"/>
                  </a:cubicBezTo>
                  <a:cubicBezTo>
                    <a:pt x="585" y="99"/>
                    <a:pt x="569" y="47"/>
                    <a:pt x="534" y="30"/>
                  </a:cubicBezTo>
                  <a:cubicBezTo>
                    <a:pt x="496" y="10"/>
                    <a:pt x="4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73875" y="4244250"/>
              <a:ext cx="8225" cy="16600"/>
            </a:xfrm>
            <a:custGeom>
              <a:avLst/>
              <a:gdLst/>
              <a:ahLst/>
              <a:cxnLst/>
              <a:rect l="l" t="t" r="r" b="b"/>
              <a:pathLst>
                <a:path w="329" h="664" extrusionOk="0">
                  <a:moveTo>
                    <a:pt x="270" y="1"/>
                  </a:moveTo>
                  <a:cubicBezTo>
                    <a:pt x="259" y="1"/>
                    <a:pt x="247" y="4"/>
                    <a:pt x="235" y="13"/>
                  </a:cubicBezTo>
                  <a:cubicBezTo>
                    <a:pt x="127" y="90"/>
                    <a:pt x="85" y="210"/>
                    <a:pt x="57" y="334"/>
                  </a:cubicBezTo>
                  <a:cubicBezTo>
                    <a:pt x="32" y="437"/>
                    <a:pt x="1" y="576"/>
                    <a:pt x="90" y="655"/>
                  </a:cubicBezTo>
                  <a:cubicBezTo>
                    <a:pt x="97" y="661"/>
                    <a:pt x="106" y="664"/>
                    <a:pt x="115" y="664"/>
                  </a:cubicBezTo>
                  <a:cubicBezTo>
                    <a:pt x="126" y="664"/>
                    <a:pt x="138" y="660"/>
                    <a:pt x="146" y="654"/>
                  </a:cubicBezTo>
                  <a:cubicBezTo>
                    <a:pt x="225" y="597"/>
                    <a:pt x="228" y="478"/>
                    <a:pt x="250" y="391"/>
                  </a:cubicBezTo>
                  <a:cubicBezTo>
                    <a:pt x="278" y="282"/>
                    <a:pt x="326" y="180"/>
                    <a:pt x="328" y="66"/>
                  </a:cubicBezTo>
                  <a:cubicBezTo>
                    <a:pt x="329" y="29"/>
                    <a:pt x="30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280075" y="4253225"/>
              <a:ext cx="12375" cy="10875"/>
            </a:xfrm>
            <a:custGeom>
              <a:avLst/>
              <a:gdLst/>
              <a:ahLst/>
              <a:cxnLst/>
              <a:rect l="l" t="t" r="r" b="b"/>
              <a:pathLst>
                <a:path w="495" h="435" extrusionOk="0">
                  <a:moveTo>
                    <a:pt x="347" y="1"/>
                  </a:moveTo>
                  <a:cubicBezTo>
                    <a:pt x="323" y="1"/>
                    <a:pt x="298" y="5"/>
                    <a:pt x="267" y="17"/>
                  </a:cubicBezTo>
                  <a:cubicBezTo>
                    <a:pt x="204" y="42"/>
                    <a:pt x="151" y="93"/>
                    <a:pt x="106" y="141"/>
                  </a:cubicBezTo>
                  <a:cubicBezTo>
                    <a:pt x="64" y="186"/>
                    <a:pt x="24" y="243"/>
                    <a:pt x="11" y="303"/>
                  </a:cubicBezTo>
                  <a:cubicBezTo>
                    <a:pt x="1" y="345"/>
                    <a:pt x="12" y="430"/>
                    <a:pt x="71" y="435"/>
                  </a:cubicBezTo>
                  <a:cubicBezTo>
                    <a:pt x="74" y="435"/>
                    <a:pt x="77" y="435"/>
                    <a:pt x="80" y="435"/>
                  </a:cubicBezTo>
                  <a:cubicBezTo>
                    <a:pt x="171" y="435"/>
                    <a:pt x="222" y="338"/>
                    <a:pt x="282" y="282"/>
                  </a:cubicBezTo>
                  <a:cubicBezTo>
                    <a:pt x="316" y="251"/>
                    <a:pt x="354" y="226"/>
                    <a:pt x="387" y="195"/>
                  </a:cubicBezTo>
                  <a:cubicBezTo>
                    <a:pt x="430" y="157"/>
                    <a:pt x="433" y="137"/>
                    <a:pt x="467" y="96"/>
                  </a:cubicBezTo>
                  <a:cubicBezTo>
                    <a:pt x="494" y="65"/>
                    <a:pt x="468" y="19"/>
                    <a:pt x="431" y="12"/>
                  </a:cubicBezTo>
                  <a:cubicBezTo>
                    <a:pt x="399" y="7"/>
                    <a:pt x="374"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283450" y="4264950"/>
              <a:ext cx="13325" cy="6450"/>
            </a:xfrm>
            <a:custGeom>
              <a:avLst/>
              <a:gdLst/>
              <a:ahLst/>
              <a:cxnLst/>
              <a:rect l="l" t="t" r="r" b="b"/>
              <a:pathLst>
                <a:path w="533" h="258" extrusionOk="0">
                  <a:moveTo>
                    <a:pt x="252" y="1"/>
                  </a:moveTo>
                  <a:cubicBezTo>
                    <a:pt x="161" y="1"/>
                    <a:pt x="49" y="28"/>
                    <a:pt x="13" y="112"/>
                  </a:cubicBezTo>
                  <a:cubicBezTo>
                    <a:pt x="1" y="143"/>
                    <a:pt x="17" y="175"/>
                    <a:pt x="45" y="190"/>
                  </a:cubicBezTo>
                  <a:cubicBezTo>
                    <a:pt x="110" y="221"/>
                    <a:pt x="197" y="204"/>
                    <a:pt x="266" y="224"/>
                  </a:cubicBezTo>
                  <a:cubicBezTo>
                    <a:pt x="328" y="240"/>
                    <a:pt x="387" y="258"/>
                    <a:pt x="451" y="258"/>
                  </a:cubicBezTo>
                  <a:cubicBezTo>
                    <a:pt x="462" y="258"/>
                    <a:pt x="475" y="257"/>
                    <a:pt x="487" y="256"/>
                  </a:cubicBezTo>
                  <a:cubicBezTo>
                    <a:pt x="515" y="252"/>
                    <a:pt x="533" y="225"/>
                    <a:pt x="530" y="198"/>
                  </a:cubicBezTo>
                  <a:cubicBezTo>
                    <a:pt x="521" y="80"/>
                    <a:pt x="405" y="13"/>
                    <a:pt x="297" y="3"/>
                  </a:cubicBezTo>
                  <a:cubicBezTo>
                    <a:pt x="283" y="1"/>
                    <a:pt x="26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283500" y="4272775"/>
              <a:ext cx="7200" cy="9225"/>
            </a:xfrm>
            <a:custGeom>
              <a:avLst/>
              <a:gdLst/>
              <a:ahLst/>
              <a:cxnLst/>
              <a:rect l="l" t="t" r="r" b="b"/>
              <a:pathLst>
                <a:path w="288" h="369" extrusionOk="0">
                  <a:moveTo>
                    <a:pt x="79" y="0"/>
                  </a:moveTo>
                  <a:cubicBezTo>
                    <a:pt x="61" y="0"/>
                    <a:pt x="42" y="4"/>
                    <a:pt x="24" y="12"/>
                  </a:cubicBezTo>
                  <a:cubicBezTo>
                    <a:pt x="12" y="17"/>
                    <a:pt x="0" y="31"/>
                    <a:pt x="0" y="44"/>
                  </a:cubicBezTo>
                  <a:cubicBezTo>
                    <a:pt x="0" y="108"/>
                    <a:pt x="26" y="147"/>
                    <a:pt x="57" y="201"/>
                  </a:cubicBezTo>
                  <a:cubicBezTo>
                    <a:pt x="71" y="228"/>
                    <a:pt x="86" y="258"/>
                    <a:pt x="104" y="281"/>
                  </a:cubicBezTo>
                  <a:cubicBezTo>
                    <a:pt x="112" y="291"/>
                    <a:pt x="122" y="302"/>
                    <a:pt x="129" y="312"/>
                  </a:cubicBezTo>
                  <a:cubicBezTo>
                    <a:pt x="132" y="315"/>
                    <a:pt x="150" y="339"/>
                    <a:pt x="152" y="339"/>
                  </a:cubicBezTo>
                  <a:cubicBezTo>
                    <a:pt x="152" y="339"/>
                    <a:pt x="152" y="337"/>
                    <a:pt x="149" y="332"/>
                  </a:cubicBezTo>
                  <a:lnTo>
                    <a:pt x="149" y="332"/>
                  </a:lnTo>
                  <a:cubicBezTo>
                    <a:pt x="162" y="357"/>
                    <a:pt x="185" y="369"/>
                    <a:pt x="207" y="369"/>
                  </a:cubicBezTo>
                  <a:cubicBezTo>
                    <a:pt x="234" y="369"/>
                    <a:pt x="261" y="351"/>
                    <a:pt x="269" y="318"/>
                  </a:cubicBezTo>
                  <a:cubicBezTo>
                    <a:pt x="269" y="318"/>
                    <a:pt x="269" y="320"/>
                    <a:pt x="269" y="320"/>
                  </a:cubicBezTo>
                  <a:cubicBezTo>
                    <a:pt x="272" y="315"/>
                    <a:pt x="283" y="277"/>
                    <a:pt x="284" y="269"/>
                  </a:cubicBezTo>
                  <a:cubicBezTo>
                    <a:pt x="285" y="251"/>
                    <a:pt x="288" y="229"/>
                    <a:pt x="286" y="212"/>
                  </a:cubicBezTo>
                  <a:cubicBezTo>
                    <a:pt x="281" y="170"/>
                    <a:pt x="260" y="127"/>
                    <a:pt x="236" y="94"/>
                  </a:cubicBezTo>
                  <a:cubicBezTo>
                    <a:pt x="196" y="43"/>
                    <a:pt x="14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263075" y="4247275"/>
              <a:ext cx="10525" cy="13600"/>
            </a:xfrm>
            <a:custGeom>
              <a:avLst/>
              <a:gdLst/>
              <a:ahLst/>
              <a:cxnLst/>
              <a:rect l="l" t="t" r="r" b="b"/>
              <a:pathLst>
                <a:path w="421" h="544" extrusionOk="0">
                  <a:moveTo>
                    <a:pt x="139" y="0"/>
                  </a:moveTo>
                  <a:cubicBezTo>
                    <a:pt x="125" y="0"/>
                    <a:pt x="110" y="6"/>
                    <a:pt x="93" y="18"/>
                  </a:cubicBezTo>
                  <a:cubicBezTo>
                    <a:pt x="0" y="90"/>
                    <a:pt x="70" y="251"/>
                    <a:pt x="109" y="337"/>
                  </a:cubicBezTo>
                  <a:cubicBezTo>
                    <a:pt x="151" y="426"/>
                    <a:pt x="232" y="543"/>
                    <a:pt x="340" y="543"/>
                  </a:cubicBezTo>
                  <a:cubicBezTo>
                    <a:pt x="345" y="543"/>
                    <a:pt x="349" y="543"/>
                    <a:pt x="353" y="543"/>
                  </a:cubicBezTo>
                  <a:cubicBezTo>
                    <a:pt x="379" y="540"/>
                    <a:pt x="397" y="518"/>
                    <a:pt x="402" y="494"/>
                  </a:cubicBezTo>
                  <a:cubicBezTo>
                    <a:pt x="420" y="390"/>
                    <a:pt x="319" y="274"/>
                    <a:pt x="277" y="183"/>
                  </a:cubicBezTo>
                  <a:cubicBezTo>
                    <a:pt x="255" y="136"/>
                    <a:pt x="211"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273550" y="4263275"/>
              <a:ext cx="6225" cy="6025"/>
            </a:xfrm>
            <a:custGeom>
              <a:avLst/>
              <a:gdLst/>
              <a:ahLst/>
              <a:cxnLst/>
              <a:rect l="l" t="t" r="r" b="b"/>
              <a:pathLst>
                <a:path w="249" h="241" extrusionOk="0">
                  <a:moveTo>
                    <a:pt x="125" y="1"/>
                  </a:moveTo>
                  <a:cubicBezTo>
                    <a:pt x="120" y="1"/>
                    <a:pt x="115" y="1"/>
                    <a:pt x="110" y="2"/>
                  </a:cubicBezTo>
                  <a:cubicBezTo>
                    <a:pt x="70" y="8"/>
                    <a:pt x="34" y="35"/>
                    <a:pt x="17" y="74"/>
                  </a:cubicBezTo>
                  <a:cubicBezTo>
                    <a:pt x="0" y="116"/>
                    <a:pt x="11" y="155"/>
                    <a:pt x="34" y="191"/>
                  </a:cubicBezTo>
                  <a:cubicBezTo>
                    <a:pt x="36" y="194"/>
                    <a:pt x="37" y="195"/>
                    <a:pt x="39" y="198"/>
                  </a:cubicBezTo>
                  <a:cubicBezTo>
                    <a:pt x="57" y="227"/>
                    <a:pt x="91" y="241"/>
                    <a:pt x="126" y="241"/>
                  </a:cubicBezTo>
                  <a:cubicBezTo>
                    <a:pt x="173" y="241"/>
                    <a:pt x="221" y="215"/>
                    <a:pt x="234" y="170"/>
                  </a:cubicBezTo>
                  <a:cubicBezTo>
                    <a:pt x="234" y="168"/>
                    <a:pt x="236" y="165"/>
                    <a:pt x="236" y="163"/>
                  </a:cubicBezTo>
                  <a:cubicBezTo>
                    <a:pt x="248" y="122"/>
                    <a:pt x="247" y="81"/>
                    <a:pt x="220" y="45"/>
                  </a:cubicBezTo>
                  <a:cubicBezTo>
                    <a:pt x="197" y="17"/>
                    <a:pt x="161"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136800" y="4204025"/>
              <a:ext cx="68400" cy="110100"/>
            </a:xfrm>
            <a:custGeom>
              <a:avLst/>
              <a:gdLst/>
              <a:ahLst/>
              <a:cxnLst/>
              <a:rect l="l" t="t" r="r" b="b"/>
              <a:pathLst>
                <a:path w="2736" h="4404" extrusionOk="0">
                  <a:moveTo>
                    <a:pt x="784" y="0"/>
                  </a:moveTo>
                  <a:cubicBezTo>
                    <a:pt x="768" y="0"/>
                    <a:pt x="753" y="8"/>
                    <a:pt x="746" y="24"/>
                  </a:cubicBezTo>
                  <a:cubicBezTo>
                    <a:pt x="1" y="1638"/>
                    <a:pt x="964" y="3823"/>
                    <a:pt x="2631" y="4400"/>
                  </a:cubicBezTo>
                  <a:cubicBezTo>
                    <a:pt x="2639" y="4403"/>
                    <a:pt x="2647" y="4404"/>
                    <a:pt x="2654" y="4404"/>
                  </a:cubicBezTo>
                  <a:cubicBezTo>
                    <a:pt x="2712" y="4404"/>
                    <a:pt x="2736" y="4322"/>
                    <a:pt x="2676" y="4291"/>
                  </a:cubicBezTo>
                  <a:cubicBezTo>
                    <a:pt x="1943" y="3898"/>
                    <a:pt x="1323" y="3362"/>
                    <a:pt x="966" y="2597"/>
                  </a:cubicBezTo>
                  <a:cubicBezTo>
                    <a:pt x="581" y="1770"/>
                    <a:pt x="608" y="909"/>
                    <a:pt x="823" y="45"/>
                  </a:cubicBezTo>
                  <a:cubicBezTo>
                    <a:pt x="829" y="17"/>
                    <a:pt x="807"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217225" y="4312225"/>
              <a:ext cx="40100" cy="7375"/>
            </a:xfrm>
            <a:custGeom>
              <a:avLst/>
              <a:gdLst/>
              <a:ahLst/>
              <a:cxnLst/>
              <a:rect l="l" t="t" r="r" b="b"/>
              <a:pathLst>
                <a:path w="1604" h="295" extrusionOk="0">
                  <a:moveTo>
                    <a:pt x="1554" y="1"/>
                  </a:moveTo>
                  <a:cubicBezTo>
                    <a:pt x="1551" y="1"/>
                    <a:pt x="1548" y="1"/>
                    <a:pt x="1544" y="2"/>
                  </a:cubicBezTo>
                  <a:cubicBezTo>
                    <a:pt x="1047" y="130"/>
                    <a:pt x="552" y="164"/>
                    <a:pt x="43" y="182"/>
                  </a:cubicBezTo>
                  <a:cubicBezTo>
                    <a:pt x="1" y="183"/>
                    <a:pt x="6" y="245"/>
                    <a:pt x="43" y="253"/>
                  </a:cubicBezTo>
                  <a:cubicBezTo>
                    <a:pt x="188" y="281"/>
                    <a:pt x="335" y="294"/>
                    <a:pt x="482" y="294"/>
                  </a:cubicBezTo>
                  <a:cubicBezTo>
                    <a:pt x="852" y="294"/>
                    <a:pt x="1222" y="211"/>
                    <a:pt x="1565" y="78"/>
                  </a:cubicBezTo>
                  <a:cubicBezTo>
                    <a:pt x="1604" y="63"/>
                    <a:pt x="159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162625" y="4180125"/>
              <a:ext cx="12300" cy="14425"/>
            </a:xfrm>
            <a:custGeom>
              <a:avLst/>
              <a:gdLst/>
              <a:ahLst/>
              <a:cxnLst/>
              <a:rect l="l" t="t" r="r" b="b"/>
              <a:pathLst>
                <a:path w="492" h="577" extrusionOk="0">
                  <a:moveTo>
                    <a:pt x="435" y="1"/>
                  </a:moveTo>
                  <a:cubicBezTo>
                    <a:pt x="430" y="1"/>
                    <a:pt x="425" y="2"/>
                    <a:pt x="421" y="4"/>
                  </a:cubicBezTo>
                  <a:cubicBezTo>
                    <a:pt x="196" y="100"/>
                    <a:pt x="40" y="283"/>
                    <a:pt x="4" y="529"/>
                  </a:cubicBezTo>
                  <a:cubicBezTo>
                    <a:pt x="0" y="558"/>
                    <a:pt x="25" y="576"/>
                    <a:pt x="49" y="576"/>
                  </a:cubicBezTo>
                  <a:cubicBezTo>
                    <a:pt x="64" y="576"/>
                    <a:pt x="80" y="568"/>
                    <a:pt x="87" y="551"/>
                  </a:cubicBezTo>
                  <a:cubicBezTo>
                    <a:pt x="162" y="362"/>
                    <a:pt x="290" y="184"/>
                    <a:pt x="459" y="70"/>
                  </a:cubicBezTo>
                  <a:cubicBezTo>
                    <a:pt x="492" y="48"/>
                    <a:pt x="467" y="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264400" y="4160800"/>
              <a:ext cx="49050" cy="79525"/>
            </a:xfrm>
            <a:custGeom>
              <a:avLst/>
              <a:gdLst/>
              <a:ahLst/>
              <a:cxnLst/>
              <a:rect l="l" t="t" r="r" b="b"/>
              <a:pathLst>
                <a:path w="1962" h="3181" extrusionOk="0">
                  <a:moveTo>
                    <a:pt x="53" y="1"/>
                  </a:moveTo>
                  <a:cubicBezTo>
                    <a:pt x="21" y="1"/>
                    <a:pt x="1" y="44"/>
                    <a:pt x="30" y="66"/>
                  </a:cubicBezTo>
                  <a:cubicBezTo>
                    <a:pt x="519" y="434"/>
                    <a:pt x="966" y="772"/>
                    <a:pt x="1291" y="1305"/>
                  </a:cubicBezTo>
                  <a:cubicBezTo>
                    <a:pt x="1629" y="1859"/>
                    <a:pt x="1782" y="2497"/>
                    <a:pt x="1824" y="3141"/>
                  </a:cubicBezTo>
                  <a:cubicBezTo>
                    <a:pt x="1825" y="3167"/>
                    <a:pt x="1847" y="3180"/>
                    <a:pt x="1870" y="3180"/>
                  </a:cubicBezTo>
                  <a:cubicBezTo>
                    <a:pt x="1892" y="3180"/>
                    <a:pt x="1915" y="3167"/>
                    <a:pt x="1917" y="3140"/>
                  </a:cubicBezTo>
                  <a:cubicBezTo>
                    <a:pt x="1962" y="2476"/>
                    <a:pt x="1778" y="1822"/>
                    <a:pt x="1431" y="1254"/>
                  </a:cubicBezTo>
                  <a:cubicBezTo>
                    <a:pt x="1121" y="747"/>
                    <a:pt x="630" y="222"/>
                    <a:pt x="66" y="4"/>
                  </a:cubicBezTo>
                  <a:cubicBezTo>
                    <a:pt x="61" y="2"/>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286700" y="4189900"/>
              <a:ext cx="14975" cy="35675"/>
            </a:xfrm>
            <a:custGeom>
              <a:avLst/>
              <a:gdLst/>
              <a:ahLst/>
              <a:cxnLst/>
              <a:rect l="l" t="t" r="r" b="b"/>
              <a:pathLst>
                <a:path w="599" h="1427" extrusionOk="0">
                  <a:moveTo>
                    <a:pt x="39" y="0"/>
                  </a:moveTo>
                  <a:cubicBezTo>
                    <a:pt x="19" y="0"/>
                    <a:pt x="0" y="24"/>
                    <a:pt x="10" y="45"/>
                  </a:cubicBezTo>
                  <a:cubicBezTo>
                    <a:pt x="109" y="253"/>
                    <a:pt x="230" y="445"/>
                    <a:pt x="312" y="661"/>
                  </a:cubicBezTo>
                  <a:cubicBezTo>
                    <a:pt x="401" y="899"/>
                    <a:pt x="447" y="1144"/>
                    <a:pt x="492" y="1392"/>
                  </a:cubicBezTo>
                  <a:cubicBezTo>
                    <a:pt x="496" y="1414"/>
                    <a:pt x="516" y="1426"/>
                    <a:pt x="535" y="1426"/>
                  </a:cubicBezTo>
                  <a:cubicBezTo>
                    <a:pt x="553" y="1426"/>
                    <a:pt x="570" y="1415"/>
                    <a:pt x="571" y="1392"/>
                  </a:cubicBezTo>
                  <a:cubicBezTo>
                    <a:pt x="598" y="912"/>
                    <a:pt x="419" y="336"/>
                    <a:pt x="57" y="7"/>
                  </a:cubicBezTo>
                  <a:cubicBezTo>
                    <a:pt x="51" y="3"/>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287350" y="4205125"/>
              <a:ext cx="6325" cy="14000"/>
            </a:xfrm>
            <a:custGeom>
              <a:avLst/>
              <a:gdLst/>
              <a:ahLst/>
              <a:cxnLst/>
              <a:rect l="l" t="t" r="r" b="b"/>
              <a:pathLst>
                <a:path w="253" h="560" extrusionOk="0">
                  <a:moveTo>
                    <a:pt x="38" y="0"/>
                  </a:moveTo>
                  <a:cubicBezTo>
                    <a:pt x="19" y="0"/>
                    <a:pt x="0" y="14"/>
                    <a:pt x="6" y="36"/>
                  </a:cubicBezTo>
                  <a:cubicBezTo>
                    <a:pt x="25" y="115"/>
                    <a:pt x="67" y="186"/>
                    <a:pt x="90" y="264"/>
                  </a:cubicBezTo>
                  <a:cubicBezTo>
                    <a:pt x="116" y="350"/>
                    <a:pt x="131" y="441"/>
                    <a:pt x="145" y="529"/>
                  </a:cubicBezTo>
                  <a:cubicBezTo>
                    <a:pt x="148" y="550"/>
                    <a:pt x="163" y="559"/>
                    <a:pt x="179" y="559"/>
                  </a:cubicBezTo>
                  <a:cubicBezTo>
                    <a:pt x="196" y="559"/>
                    <a:pt x="214" y="549"/>
                    <a:pt x="218" y="529"/>
                  </a:cubicBezTo>
                  <a:cubicBezTo>
                    <a:pt x="253" y="358"/>
                    <a:pt x="209" y="112"/>
                    <a:pt x="56" y="6"/>
                  </a:cubicBezTo>
                  <a:cubicBezTo>
                    <a:pt x="50"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284975" y="4211625"/>
              <a:ext cx="4025" cy="7500"/>
            </a:xfrm>
            <a:custGeom>
              <a:avLst/>
              <a:gdLst/>
              <a:ahLst/>
              <a:cxnLst/>
              <a:rect l="l" t="t" r="r" b="b"/>
              <a:pathLst>
                <a:path w="161" h="300" extrusionOk="0">
                  <a:moveTo>
                    <a:pt x="42" y="1"/>
                  </a:moveTo>
                  <a:cubicBezTo>
                    <a:pt x="20" y="1"/>
                    <a:pt x="1" y="25"/>
                    <a:pt x="10" y="48"/>
                  </a:cubicBezTo>
                  <a:cubicBezTo>
                    <a:pt x="37" y="116"/>
                    <a:pt x="65" y="187"/>
                    <a:pt x="65" y="262"/>
                  </a:cubicBezTo>
                  <a:cubicBezTo>
                    <a:pt x="65" y="282"/>
                    <a:pt x="85" y="299"/>
                    <a:pt x="103" y="299"/>
                  </a:cubicBezTo>
                  <a:cubicBezTo>
                    <a:pt x="114" y="299"/>
                    <a:pt x="124" y="293"/>
                    <a:pt x="128" y="279"/>
                  </a:cubicBezTo>
                  <a:cubicBezTo>
                    <a:pt x="160" y="182"/>
                    <a:pt x="146" y="73"/>
                    <a:pt x="61" y="7"/>
                  </a:cubicBezTo>
                  <a:cubicBezTo>
                    <a:pt x="55" y="3"/>
                    <a:pt x="49"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155900" y="4207600"/>
              <a:ext cx="6650" cy="26175"/>
            </a:xfrm>
            <a:custGeom>
              <a:avLst/>
              <a:gdLst/>
              <a:ahLst/>
              <a:cxnLst/>
              <a:rect l="l" t="t" r="r" b="b"/>
              <a:pathLst>
                <a:path w="266" h="1047" extrusionOk="0">
                  <a:moveTo>
                    <a:pt x="233" y="1"/>
                  </a:moveTo>
                  <a:cubicBezTo>
                    <a:pt x="224" y="1"/>
                    <a:pt x="216" y="4"/>
                    <a:pt x="209" y="13"/>
                  </a:cubicBezTo>
                  <a:cubicBezTo>
                    <a:pt x="7" y="266"/>
                    <a:pt x="0" y="713"/>
                    <a:pt x="77" y="1011"/>
                  </a:cubicBezTo>
                  <a:cubicBezTo>
                    <a:pt x="83" y="1033"/>
                    <a:pt x="105" y="1047"/>
                    <a:pt x="126" y="1047"/>
                  </a:cubicBezTo>
                  <a:cubicBezTo>
                    <a:pt x="144" y="1047"/>
                    <a:pt x="161" y="1036"/>
                    <a:pt x="162" y="1010"/>
                  </a:cubicBezTo>
                  <a:cubicBezTo>
                    <a:pt x="168" y="848"/>
                    <a:pt x="170" y="684"/>
                    <a:pt x="189" y="522"/>
                  </a:cubicBezTo>
                  <a:cubicBezTo>
                    <a:pt x="207" y="359"/>
                    <a:pt x="263" y="199"/>
                    <a:pt x="266" y="37"/>
                  </a:cubicBezTo>
                  <a:cubicBezTo>
                    <a:pt x="266" y="16"/>
                    <a:pt x="250"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163200" y="4214850"/>
              <a:ext cx="5050" cy="13600"/>
            </a:xfrm>
            <a:custGeom>
              <a:avLst/>
              <a:gdLst/>
              <a:ahLst/>
              <a:cxnLst/>
              <a:rect l="l" t="t" r="r" b="b"/>
              <a:pathLst>
                <a:path w="202" h="544" extrusionOk="0">
                  <a:moveTo>
                    <a:pt x="159" y="0"/>
                  </a:moveTo>
                  <a:cubicBezTo>
                    <a:pt x="153" y="0"/>
                    <a:pt x="146" y="2"/>
                    <a:pt x="141" y="7"/>
                  </a:cubicBezTo>
                  <a:cubicBezTo>
                    <a:pt x="15" y="118"/>
                    <a:pt x="1" y="371"/>
                    <a:pt x="52" y="519"/>
                  </a:cubicBezTo>
                  <a:cubicBezTo>
                    <a:pt x="58" y="537"/>
                    <a:pt x="71" y="544"/>
                    <a:pt x="85" y="544"/>
                  </a:cubicBezTo>
                  <a:cubicBezTo>
                    <a:pt x="105" y="544"/>
                    <a:pt x="126" y="529"/>
                    <a:pt x="131" y="508"/>
                  </a:cubicBezTo>
                  <a:cubicBezTo>
                    <a:pt x="148" y="424"/>
                    <a:pt x="151" y="340"/>
                    <a:pt x="163" y="255"/>
                  </a:cubicBezTo>
                  <a:cubicBezTo>
                    <a:pt x="174" y="180"/>
                    <a:pt x="202" y="103"/>
                    <a:pt x="191" y="26"/>
                  </a:cubicBezTo>
                  <a:cubicBezTo>
                    <a:pt x="189" y="11"/>
                    <a:pt x="174"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169075" y="4220100"/>
              <a:ext cx="3325" cy="6875"/>
            </a:xfrm>
            <a:custGeom>
              <a:avLst/>
              <a:gdLst/>
              <a:ahLst/>
              <a:cxnLst/>
              <a:rect l="l" t="t" r="r" b="b"/>
              <a:pathLst>
                <a:path w="133" h="275" extrusionOk="0">
                  <a:moveTo>
                    <a:pt x="92" y="1"/>
                  </a:moveTo>
                  <a:cubicBezTo>
                    <a:pt x="83" y="1"/>
                    <a:pt x="73" y="5"/>
                    <a:pt x="67" y="14"/>
                  </a:cubicBezTo>
                  <a:cubicBezTo>
                    <a:pt x="23" y="87"/>
                    <a:pt x="0" y="169"/>
                    <a:pt x="29" y="254"/>
                  </a:cubicBezTo>
                  <a:cubicBezTo>
                    <a:pt x="34" y="268"/>
                    <a:pt x="45" y="274"/>
                    <a:pt x="56" y="274"/>
                  </a:cubicBezTo>
                  <a:cubicBezTo>
                    <a:pt x="73" y="274"/>
                    <a:pt x="91" y="261"/>
                    <a:pt x="96" y="244"/>
                  </a:cubicBezTo>
                  <a:cubicBezTo>
                    <a:pt x="112" y="177"/>
                    <a:pt x="115" y="107"/>
                    <a:pt x="128" y="39"/>
                  </a:cubicBezTo>
                  <a:cubicBezTo>
                    <a:pt x="132" y="17"/>
                    <a:pt x="11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3850" y="4223225"/>
              <a:ext cx="2500" cy="4300"/>
            </a:xfrm>
            <a:custGeom>
              <a:avLst/>
              <a:gdLst/>
              <a:ahLst/>
              <a:cxnLst/>
              <a:rect l="l" t="t" r="r" b="b"/>
              <a:pathLst>
                <a:path w="100" h="172" extrusionOk="0">
                  <a:moveTo>
                    <a:pt x="55" y="0"/>
                  </a:moveTo>
                  <a:cubicBezTo>
                    <a:pt x="42" y="0"/>
                    <a:pt x="29" y="7"/>
                    <a:pt x="24" y="23"/>
                  </a:cubicBezTo>
                  <a:cubicBezTo>
                    <a:pt x="11" y="62"/>
                    <a:pt x="0" y="104"/>
                    <a:pt x="1" y="145"/>
                  </a:cubicBezTo>
                  <a:cubicBezTo>
                    <a:pt x="2" y="161"/>
                    <a:pt x="20" y="172"/>
                    <a:pt x="36" y="172"/>
                  </a:cubicBezTo>
                  <a:cubicBezTo>
                    <a:pt x="45" y="172"/>
                    <a:pt x="55" y="168"/>
                    <a:pt x="60" y="159"/>
                  </a:cubicBezTo>
                  <a:cubicBezTo>
                    <a:pt x="79" y="125"/>
                    <a:pt x="89" y="81"/>
                    <a:pt x="96" y="42"/>
                  </a:cubicBezTo>
                  <a:cubicBezTo>
                    <a:pt x="99" y="17"/>
                    <a:pt x="77"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8183750" y="4290675"/>
              <a:ext cx="17975" cy="12100"/>
            </a:xfrm>
            <a:custGeom>
              <a:avLst/>
              <a:gdLst/>
              <a:ahLst/>
              <a:cxnLst/>
              <a:rect l="l" t="t" r="r" b="b"/>
              <a:pathLst>
                <a:path w="719" h="484" extrusionOk="0">
                  <a:moveTo>
                    <a:pt x="51" y="1"/>
                  </a:moveTo>
                  <a:cubicBezTo>
                    <a:pt x="24" y="1"/>
                    <a:pt x="0" y="37"/>
                    <a:pt x="21" y="62"/>
                  </a:cubicBezTo>
                  <a:cubicBezTo>
                    <a:pt x="181" y="258"/>
                    <a:pt x="399" y="460"/>
                    <a:pt x="663" y="484"/>
                  </a:cubicBezTo>
                  <a:cubicBezTo>
                    <a:pt x="664" y="484"/>
                    <a:pt x="665" y="484"/>
                    <a:pt x="665" y="484"/>
                  </a:cubicBezTo>
                  <a:cubicBezTo>
                    <a:pt x="699" y="484"/>
                    <a:pt x="719" y="440"/>
                    <a:pt x="689" y="419"/>
                  </a:cubicBezTo>
                  <a:cubicBezTo>
                    <a:pt x="484" y="277"/>
                    <a:pt x="256" y="183"/>
                    <a:pt x="71" y="9"/>
                  </a:cubicBezTo>
                  <a:cubicBezTo>
                    <a:pt x="65" y="3"/>
                    <a:pt x="58"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190975" y="4290100"/>
              <a:ext cx="7900" cy="4800"/>
            </a:xfrm>
            <a:custGeom>
              <a:avLst/>
              <a:gdLst/>
              <a:ahLst/>
              <a:cxnLst/>
              <a:rect l="l" t="t" r="r" b="b"/>
              <a:pathLst>
                <a:path w="316" h="192" extrusionOk="0">
                  <a:moveTo>
                    <a:pt x="55" y="0"/>
                  </a:moveTo>
                  <a:cubicBezTo>
                    <a:pt x="26" y="0"/>
                    <a:pt x="0" y="32"/>
                    <a:pt x="24" y="58"/>
                  </a:cubicBezTo>
                  <a:cubicBezTo>
                    <a:pt x="85" y="126"/>
                    <a:pt x="173" y="191"/>
                    <a:pt x="269" y="191"/>
                  </a:cubicBezTo>
                  <a:cubicBezTo>
                    <a:pt x="271" y="191"/>
                    <a:pt x="273" y="191"/>
                    <a:pt x="275" y="191"/>
                  </a:cubicBezTo>
                  <a:lnTo>
                    <a:pt x="275" y="192"/>
                  </a:lnTo>
                  <a:cubicBezTo>
                    <a:pt x="308" y="191"/>
                    <a:pt x="316" y="142"/>
                    <a:pt x="292" y="125"/>
                  </a:cubicBezTo>
                  <a:cubicBezTo>
                    <a:pt x="259" y="101"/>
                    <a:pt x="220" y="87"/>
                    <a:pt x="184" y="69"/>
                  </a:cubicBezTo>
                  <a:cubicBezTo>
                    <a:pt x="147" y="51"/>
                    <a:pt x="110" y="28"/>
                    <a:pt x="75" y="6"/>
                  </a:cubicBezTo>
                  <a:cubicBezTo>
                    <a:pt x="69" y="2"/>
                    <a:pt x="62"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196150" y="4287625"/>
              <a:ext cx="6300" cy="3225"/>
            </a:xfrm>
            <a:custGeom>
              <a:avLst/>
              <a:gdLst/>
              <a:ahLst/>
              <a:cxnLst/>
              <a:rect l="l" t="t" r="r" b="b"/>
              <a:pathLst>
                <a:path w="252" h="129" extrusionOk="0">
                  <a:moveTo>
                    <a:pt x="58" y="1"/>
                  </a:moveTo>
                  <a:cubicBezTo>
                    <a:pt x="22" y="1"/>
                    <a:pt x="1" y="50"/>
                    <a:pt x="33" y="73"/>
                  </a:cubicBezTo>
                  <a:cubicBezTo>
                    <a:pt x="82" y="106"/>
                    <a:pt x="138" y="126"/>
                    <a:pt x="198" y="129"/>
                  </a:cubicBezTo>
                  <a:cubicBezTo>
                    <a:pt x="198" y="129"/>
                    <a:pt x="199" y="129"/>
                    <a:pt x="199" y="129"/>
                  </a:cubicBezTo>
                  <a:cubicBezTo>
                    <a:pt x="232" y="129"/>
                    <a:pt x="252" y="89"/>
                    <a:pt x="223" y="67"/>
                  </a:cubicBezTo>
                  <a:cubicBezTo>
                    <a:pt x="177" y="31"/>
                    <a:pt x="121" y="7"/>
                    <a:pt x="63" y="1"/>
                  </a:cubicBezTo>
                  <a:cubicBezTo>
                    <a:pt x="61" y="1"/>
                    <a:pt x="59"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8264875" y="4303650"/>
              <a:ext cx="7025" cy="4375"/>
            </a:xfrm>
            <a:custGeom>
              <a:avLst/>
              <a:gdLst/>
              <a:ahLst/>
              <a:cxnLst/>
              <a:rect l="l" t="t" r="r" b="b"/>
              <a:pathLst>
                <a:path w="281" h="175" extrusionOk="0">
                  <a:moveTo>
                    <a:pt x="228" y="0"/>
                  </a:moveTo>
                  <a:cubicBezTo>
                    <a:pt x="221" y="0"/>
                    <a:pt x="213" y="2"/>
                    <a:pt x="207" y="6"/>
                  </a:cubicBezTo>
                  <a:cubicBezTo>
                    <a:pt x="155" y="40"/>
                    <a:pt x="99" y="78"/>
                    <a:pt x="42" y="101"/>
                  </a:cubicBezTo>
                  <a:cubicBezTo>
                    <a:pt x="1" y="119"/>
                    <a:pt x="20" y="174"/>
                    <a:pt x="59" y="174"/>
                  </a:cubicBezTo>
                  <a:cubicBezTo>
                    <a:pt x="60" y="174"/>
                    <a:pt x="61" y="174"/>
                    <a:pt x="62" y="174"/>
                  </a:cubicBezTo>
                  <a:cubicBezTo>
                    <a:pt x="149" y="171"/>
                    <a:pt x="223" y="130"/>
                    <a:pt x="265" y="50"/>
                  </a:cubicBezTo>
                  <a:cubicBezTo>
                    <a:pt x="281" y="21"/>
                    <a:pt x="254" y="0"/>
                    <a:pt x="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8236550" y="4199850"/>
              <a:ext cx="20950" cy="26000"/>
            </a:xfrm>
            <a:custGeom>
              <a:avLst/>
              <a:gdLst/>
              <a:ahLst/>
              <a:cxnLst/>
              <a:rect l="l" t="t" r="r" b="b"/>
              <a:pathLst>
                <a:path w="838" h="1040" extrusionOk="0">
                  <a:moveTo>
                    <a:pt x="55" y="0"/>
                  </a:moveTo>
                  <a:cubicBezTo>
                    <a:pt x="23" y="0"/>
                    <a:pt x="1" y="45"/>
                    <a:pt x="31" y="73"/>
                  </a:cubicBezTo>
                  <a:cubicBezTo>
                    <a:pt x="328" y="352"/>
                    <a:pt x="554" y="659"/>
                    <a:pt x="750" y="1016"/>
                  </a:cubicBezTo>
                  <a:cubicBezTo>
                    <a:pt x="759" y="1033"/>
                    <a:pt x="773" y="1040"/>
                    <a:pt x="787" y="1040"/>
                  </a:cubicBezTo>
                  <a:cubicBezTo>
                    <a:pt x="813" y="1040"/>
                    <a:pt x="837" y="1016"/>
                    <a:pt x="824" y="984"/>
                  </a:cubicBezTo>
                  <a:cubicBezTo>
                    <a:pt x="678" y="597"/>
                    <a:pt x="409" y="256"/>
                    <a:pt x="79" y="9"/>
                  </a:cubicBezTo>
                  <a:cubicBezTo>
                    <a:pt x="71" y="3"/>
                    <a:pt x="63"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228075" y="4227300"/>
              <a:ext cx="15675" cy="10650"/>
            </a:xfrm>
            <a:custGeom>
              <a:avLst/>
              <a:gdLst/>
              <a:ahLst/>
              <a:cxnLst/>
              <a:rect l="l" t="t" r="r" b="b"/>
              <a:pathLst>
                <a:path w="627" h="426" extrusionOk="0">
                  <a:moveTo>
                    <a:pt x="54" y="1"/>
                  </a:moveTo>
                  <a:cubicBezTo>
                    <a:pt x="23" y="1"/>
                    <a:pt x="0" y="48"/>
                    <a:pt x="32" y="66"/>
                  </a:cubicBezTo>
                  <a:cubicBezTo>
                    <a:pt x="211" y="175"/>
                    <a:pt x="376" y="304"/>
                    <a:pt x="551" y="419"/>
                  </a:cubicBezTo>
                  <a:cubicBezTo>
                    <a:pt x="557" y="424"/>
                    <a:pt x="565" y="425"/>
                    <a:pt x="572" y="425"/>
                  </a:cubicBezTo>
                  <a:cubicBezTo>
                    <a:pt x="600" y="425"/>
                    <a:pt x="627" y="393"/>
                    <a:pt x="603" y="367"/>
                  </a:cubicBezTo>
                  <a:cubicBezTo>
                    <a:pt x="454" y="208"/>
                    <a:pt x="262" y="96"/>
                    <a:pt x="67" y="4"/>
                  </a:cubicBezTo>
                  <a:cubicBezTo>
                    <a:pt x="63" y="2"/>
                    <a:pt x="58"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269025" y="4214150"/>
              <a:ext cx="4200" cy="8700"/>
            </a:xfrm>
            <a:custGeom>
              <a:avLst/>
              <a:gdLst/>
              <a:ahLst/>
              <a:cxnLst/>
              <a:rect l="l" t="t" r="r" b="b"/>
              <a:pathLst>
                <a:path w="168" h="348" extrusionOk="0">
                  <a:moveTo>
                    <a:pt x="48" y="1"/>
                  </a:moveTo>
                  <a:cubicBezTo>
                    <a:pt x="24" y="1"/>
                    <a:pt x="0" y="23"/>
                    <a:pt x="11" y="53"/>
                  </a:cubicBezTo>
                  <a:cubicBezTo>
                    <a:pt x="44" y="143"/>
                    <a:pt x="66" y="236"/>
                    <a:pt x="98" y="327"/>
                  </a:cubicBezTo>
                  <a:cubicBezTo>
                    <a:pt x="104" y="341"/>
                    <a:pt x="115" y="347"/>
                    <a:pt x="127" y="347"/>
                  </a:cubicBezTo>
                  <a:cubicBezTo>
                    <a:pt x="147" y="347"/>
                    <a:pt x="167" y="331"/>
                    <a:pt x="165" y="308"/>
                  </a:cubicBezTo>
                  <a:cubicBezTo>
                    <a:pt x="154" y="209"/>
                    <a:pt x="118" y="113"/>
                    <a:pt x="79" y="23"/>
                  </a:cubicBezTo>
                  <a:cubicBezTo>
                    <a:pt x="73" y="7"/>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224925" y="4269750"/>
              <a:ext cx="22000" cy="2900"/>
            </a:xfrm>
            <a:custGeom>
              <a:avLst/>
              <a:gdLst/>
              <a:ahLst/>
              <a:cxnLst/>
              <a:rect l="l" t="t" r="r" b="b"/>
              <a:pathLst>
                <a:path w="880" h="116" extrusionOk="0">
                  <a:moveTo>
                    <a:pt x="834" y="0"/>
                  </a:moveTo>
                  <a:cubicBezTo>
                    <a:pt x="834" y="0"/>
                    <a:pt x="833" y="1"/>
                    <a:pt x="832" y="1"/>
                  </a:cubicBezTo>
                  <a:cubicBezTo>
                    <a:pt x="658" y="16"/>
                    <a:pt x="484" y="26"/>
                    <a:pt x="310" y="26"/>
                  </a:cubicBezTo>
                  <a:cubicBezTo>
                    <a:pt x="226" y="26"/>
                    <a:pt x="141" y="24"/>
                    <a:pt x="57" y="18"/>
                  </a:cubicBezTo>
                  <a:cubicBezTo>
                    <a:pt x="56" y="18"/>
                    <a:pt x="55" y="18"/>
                    <a:pt x="55" y="18"/>
                  </a:cubicBezTo>
                  <a:cubicBezTo>
                    <a:pt x="10" y="18"/>
                    <a:pt x="1" y="85"/>
                    <a:pt x="47" y="91"/>
                  </a:cubicBezTo>
                  <a:cubicBezTo>
                    <a:pt x="161" y="107"/>
                    <a:pt x="273" y="115"/>
                    <a:pt x="385" y="115"/>
                  </a:cubicBezTo>
                  <a:cubicBezTo>
                    <a:pt x="537" y="115"/>
                    <a:pt x="688" y="99"/>
                    <a:pt x="841" y="64"/>
                  </a:cubicBezTo>
                  <a:cubicBezTo>
                    <a:pt x="879" y="55"/>
                    <a:pt x="873"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8249375" y="4284450"/>
              <a:ext cx="7875" cy="3800"/>
            </a:xfrm>
            <a:custGeom>
              <a:avLst/>
              <a:gdLst/>
              <a:ahLst/>
              <a:cxnLst/>
              <a:rect l="l" t="t" r="r" b="b"/>
              <a:pathLst>
                <a:path w="315" h="152" extrusionOk="0">
                  <a:moveTo>
                    <a:pt x="266" y="0"/>
                  </a:moveTo>
                  <a:cubicBezTo>
                    <a:pt x="261" y="0"/>
                    <a:pt x="257" y="2"/>
                    <a:pt x="252" y="4"/>
                  </a:cubicBezTo>
                  <a:cubicBezTo>
                    <a:pt x="217" y="22"/>
                    <a:pt x="186" y="40"/>
                    <a:pt x="148" y="50"/>
                  </a:cubicBezTo>
                  <a:cubicBezTo>
                    <a:pt x="111" y="60"/>
                    <a:pt x="72" y="65"/>
                    <a:pt x="35" y="75"/>
                  </a:cubicBezTo>
                  <a:cubicBezTo>
                    <a:pt x="6" y="83"/>
                    <a:pt x="0" y="119"/>
                    <a:pt x="29" y="134"/>
                  </a:cubicBezTo>
                  <a:cubicBezTo>
                    <a:pt x="53" y="146"/>
                    <a:pt x="79" y="151"/>
                    <a:pt x="105" y="151"/>
                  </a:cubicBezTo>
                  <a:cubicBezTo>
                    <a:pt x="177" y="151"/>
                    <a:pt x="252" y="113"/>
                    <a:pt x="295" y="60"/>
                  </a:cubicBezTo>
                  <a:cubicBezTo>
                    <a:pt x="314" y="36"/>
                    <a:pt x="29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289050" y="4240850"/>
              <a:ext cx="3500" cy="5700"/>
            </a:xfrm>
            <a:custGeom>
              <a:avLst/>
              <a:gdLst/>
              <a:ahLst/>
              <a:cxnLst/>
              <a:rect l="l" t="t" r="r" b="b"/>
              <a:pathLst>
                <a:path w="140" h="228" extrusionOk="0">
                  <a:moveTo>
                    <a:pt x="101" y="1"/>
                  </a:moveTo>
                  <a:cubicBezTo>
                    <a:pt x="92" y="1"/>
                    <a:pt x="83" y="4"/>
                    <a:pt x="76" y="12"/>
                  </a:cubicBezTo>
                  <a:cubicBezTo>
                    <a:pt x="35" y="61"/>
                    <a:pt x="15" y="126"/>
                    <a:pt x="5" y="187"/>
                  </a:cubicBezTo>
                  <a:cubicBezTo>
                    <a:pt x="0" y="213"/>
                    <a:pt x="20" y="227"/>
                    <a:pt x="40" y="227"/>
                  </a:cubicBezTo>
                  <a:cubicBezTo>
                    <a:pt x="56" y="227"/>
                    <a:pt x="73" y="218"/>
                    <a:pt x="77" y="197"/>
                  </a:cubicBezTo>
                  <a:cubicBezTo>
                    <a:pt x="88" y="143"/>
                    <a:pt x="112" y="94"/>
                    <a:pt x="131" y="43"/>
                  </a:cubicBezTo>
                  <a:lnTo>
                    <a:pt x="130" y="43"/>
                  </a:lnTo>
                  <a:cubicBezTo>
                    <a:pt x="140" y="19"/>
                    <a:pt x="121"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038625" y="4297075"/>
              <a:ext cx="8100" cy="15075"/>
            </a:xfrm>
            <a:custGeom>
              <a:avLst/>
              <a:gdLst/>
              <a:ahLst/>
              <a:cxnLst/>
              <a:rect l="l" t="t" r="r" b="b"/>
              <a:pathLst>
                <a:path w="324" h="603" extrusionOk="0">
                  <a:moveTo>
                    <a:pt x="85" y="0"/>
                  </a:moveTo>
                  <a:cubicBezTo>
                    <a:pt x="48" y="0"/>
                    <a:pt x="8" y="30"/>
                    <a:pt x="5" y="68"/>
                  </a:cubicBezTo>
                  <a:cubicBezTo>
                    <a:pt x="0" y="163"/>
                    <a:pt x="25" y="251"/>
                    <a:pt x="41" y="344"/>
                  </a:cubicBezTo>
                  <a:cubicBezTo>
                    <a:pt x="57" y="439"/>
                    <a:pt x="79" y="504"/>
                    <a:pt x="132" y="584"/>
                  </a:cubicBezTo>
                  <a:cubicBezTo>
                    <a:pt x="140" y="596"/>
                    <a:pt x="154" y="602"/>
                    <a:pt x="169" y="602"/>
                  </a:cubicBezTo>
                  <a:cubicBezTo>
                    <a:pt x="184" y="602"/>
                    <a:pt x="199" y="596"/>
                    <a:pt x="207" y="584"/>
                  </a:cubicBezTo>
                  <a:lnTo>
                    <a:pt x="207" y="582"/>
                  </a:lnTo>
                  <a:cubicBezTo>
                    <a:pt x="324" y="416"/>
                    <a:pt x="269" y="155"/>
                    <a:pt x="127" y="17"/>
                  </a:cubicBezTo>
                  <a:cubicBezTo>
                    <a:pt x="115" y="5"/>
                    <a:pt x="100"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045100" y="4294975"/>
              <a:ext cx="11950" cy="9850"/>
            </a:xfrm>
            <a:custGeom>
              <a:avLst/>
              <a:gdLst/>
              <a:ahLst/>
              <a:cxnLst/>
              <a:rect l="l" t="t" r="r" b="b"/>
              <a:pathLst>
                <a:path w="478" h="394" extrusionOk="0">
                  <a:moveTo>
                    <a:pt x="137" y="0"/>
                  </a:moveTo>
                  <a:cubicBezTo>
                    <a:pt x="126" y="0"/>
                    <a:pt x="115" y="3"/>
                    <a:pt x="105" y="6"/>
                  </a:cubicBezTo>
                  <a:cubicBezTo>
                    <a:pt x="91" y="5"/>
                    <a:pt x="77" y="2"/>
                    <a:pt x="62" y="2"/>
                  </a:cubicBezTo>
                  <a:cubicBezTo>
                    <a:pt x="59" y="2"/>
                    <a:pt x="56" y="2"/>
                    <a:pt x="54" y="2"/>
                  </a:cubicBezTo>
                  <a:cubicBezTo>
                    <a:pt x="23" y="2"/>
                    <a:pt x="1" y="44"/>
                    <a:pt x="15" y="71"/>
                  </a:cubicBezTo>
                  <a:cubicBezTo>
                    <a:pt x="20" y="81"/>
                    <a:pt x="25" y="91"/>
                    <a:pt x="32" y="100"/>
                  </a:cubicBezTo>
                  <a:cubicBezTo>
                    <a:pt x="35" y="89"/>
                    <a:pt x="37" y="84"/>
                    <a:pt x="38" y="84"/>
                  </a:cubicBezTo>
                  <a:lnTo>
                    <a:pt x="38" y="84"/>
                  </a:lnTo>
                  <a:cubicBezTo>
                    <a:pt x="40" y="84"/>
                    <a:pt x="40" y="92"/>
                    <a:pt x="38" y="110"/>
                  </a:cubicBezTo>
                  <a:cubicBezTo>
                    <a:pt x="50" y="133"/>
                    <a:pt x="54" y="149"/>
                    <a:pt x="75" y="172"/>
                  </a:cubicBezTo>
                  <a:cubicBezTo>
                    <a:pt x="103" y="201"/>
                    <a:pt x="137" y="228"/>
                    <a:pt x="169" y="255"/>
                  </a:cubicBezTo>
                  <a:cubicBezTo>
                    <a:pt x="221" y="301"/>
                    <a:pt x="282" y="391"/>
                    <a:pt x="358" y="394"/>
                  </a:cubicBezTo>
                  <a:lnTo>
                    <a:pt x="375" y="394"/>
                  </a:lnTo>
                  <a:cubicBezTo>
                    <a:pt x="380" y="392"/>
                    <a:pt x="384" y="392"/>
                    <a:pt x="387" y="390"/>
                  </a:cubicBezTo>
                  <a:cubicBezTo>
                    <a:pt x="478" y="354"/>
                    <a:pt x="416" y="240"/>
                    <a:pt x="379" y="189"/>
                  </a:cubicBezTo>
                  <a:cubicBezTo>
                    <a:pt x="323" y="111"/>
                    <a:pt x="251" y="54"/>
                    <a:pt x="168" y="8"/>
                  </a:cubicBezTo>
                  <a:cubicBezTo>
                    <a:pt x="158" y="3"/>
                    <a:pt x="147"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044950" y="4285825"/>
              <a:ext cx="15050" cy="7650"/>
            </a:xfrm>
            <a:custGeom>
              <a:avLst/>
              <a:gdLst/>
              <a:ahLst/>
              <a:cxnLst/>
              <a:rect l="l" t="t" r="r" b="b"/>
              <a:pathLst>
                <a:path w="602" h="306" extrusionOk="0">
                  <a:moveTo>
                    <a:pt x="218" y="0"/>
                  </a:moveTo>
                  <a:cubicBezTo>
                    <a:pt x="150" y="0"/>
                    <a:pt x="84" y="20"/>
                    <a:pt x="30" y="72"/>
                  </a:cubicBezTo>
                  <a:cubicBezTo>
                    <a:pt x="2" y="98"/>
                    <a:pt x="0" y="152"/>
                    <a:pt x="44" y="167"/>
                  </a:cubicBezTo>
                  <a:cubicBezTo>
                    <a:pt x="127" y="194"/>
                    <a:pt x="212" y="198"/>
                    <a:pt x="297" y="220"/>
                  </a:cubicBezTo>
                  <a:cubicBezTo>
                    <a:pt x="369" y="241"/>
                    <a:pt x="438" y="305"/>
                    <a:pt x="514" y="305"/>
                  </a:cubicBezTo>
                  <a:cubicBezTo>
                    <a:pt x="521" y="305"/>
                    <a:pt x="528" y="305"/>
                    <a:pt x="536" y="303"/>
                  </a:cubicBezTo>
                  <a:cubicBezTo>
                    <a:pt x="574" y="297"/>
                    <a:pt x="590" y="271"/>
                    <a:pt x="592" y="244"/>
                  </a:cubicBezTo>
                  <a:lnTo>
                    <a:pt x="594" y="244"/>
                  </a:lnTo>
                  <a:cubicBezTo>
                    <a:pt x="602" y="124"/>
                    <a:pt x="462" y="55"/>
                    <a:pt x="362" y="25"/>
                  </a:cubicBezTo>
                  <a:cubicBezTo>
                    <a:pt x="315" y="10"/>
                    <a:pt x="266"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028650" y="4271450"/>
              <a:ext cx="11775" cy="14975"/>
            </a:xfrm>
            <a:custGeom>
              <a:avLst/>
              <a:gdLst/>
              <a:ahLst/>
              <a:cxnLst/>
              <a:rect l="l" t="t" r="r" b="b"/>
              <a:pathLst>
                <a:path w="471" h="599" extrusionOk="0">
                  <a:moveTo>
                    <a:pt x="66" y="0"/>
                  </a:moveTo>
                  <a:cubicBezTo>
                    <a:pt x="28" y="0"/>
                    <a:pt x="0" y="40"/>
                    <a:pt x="13" y="81"/>
                  </a:cubicBezTo>
                  <a:cubicBezTo>
                    <a:pt x="47" y="190"/>
                    <a:pt x="121" y="275"/>
                    <a:pt x="179" y="371"/>
                  </a:cubicBezTo>
                  <a:cubicBezTo>
                    <a:pt x="225" y="450"/>
                    <a:pt x="259" y="562"/>
                    <a:pt x="352" y="595"/>
                  </a:cubicBezTo>
                  <a:cubicBezTo>
                    <a:pt x="358" y="597"/>
                    <a:pt x="364" y="598"/>
                    <a:pt x="371" y="598"/>
                  </a:cubicBezTo>
                  <a:cubicBezTo>
                    <a:pt x="384" y="598"/>
                    <a:pt x="398" y="593"/>
                    <a:pt x="406" y="581"/>
                  </a:cubicBezTo>
                  <a:cubicBezTo>
                    <a:pt x="470" y="480"/>
                    <a:pt x="402" y="354"/>
                    <a:pt x="350" y="264"/>
                  </a:cubicBezTo>
                  <a:cubicBezTo>
                    <a:pt x="287" y="152"/>
                    <a:pt x="212" y="48"/>
                    <a:pt x="88" y="4"/>
                  </a:cubicBezTo>
                  <a:cubicBezTo>
                    <a:pt x="81" y="2"/>
                    <a:pt x="7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021550" y="4282175"/>
              <a:ext cx="14125" cy="8925"/>
            </a:xfrm>
            <a:custGeom>
              <a:avLst/>
              <a:gdLst/>
              <a:ahLst/>
              <a:cxnLst/>
              <a:rect l="l" t="t" r="r" b="b"/>
              <a:pathLst>
                <a:path w="565" h="357" extrusionOk="0">
                  <a:moveTo>
                    <a:pt x="179" y="1"/>
                  </a:moveTo>
                  <a:cubicBezTo>
                    <a:pt x="124" y="1"/>
                    <a:pt x="92" y="20"/>
                    <a:pt x="45" y="43"/>
                  </a:cubicBezTo>
                  <a:cubicBezTo>
                    <a:pt x="12" y="60"/>
                    <a:pt x="0" y="111"/>
                    <a:pt x="34" y="135"/>
                  </a:cubicBezTo>
                  <a:cubicBezTo>
                    <a:pt x="77" y="164"/>
                    <a:pt x="86" y="182"/>
                    <a:pt x="138" y="208"/>
                  </a:cubicBezTo>
                  <a:cubicBezTo>
                    <a:pt x="179" y="228"/>
                    <a:pt x="222" y="240"/>
                    <a:pt x="263" y="261"/>
                  </a:cubicBezTo>
                  <a:cubicBezTo>
                    <a:pt x="328" y="292"/>
                    <a:pt x="393" y="356"/>
                    <a:pt x="466" y="356"/>
                  </a:cubicBezTo>
                  <a:cubicBezTo>
                    <a:pt x="479" y="356"/>
                    <a:pt x="493" y="354"/>
                    <a:pt x="507" y="349"/>
                  </a:cubicBezTo>
                  <a:cubicBezTo>
                    <a:pt x="564" y="328"/>
                    <a:pt x="552" y="244"/>
                    <a:pt x="531" y="205"/>
                  </a:cubicBezTo>
                  <a:cubicBezTo>
                    <a:pt x="500" y="151"/>
                    <a:pt x="447" y="107"/>
                    <a:pt x="395" y="76"/>
                  </a:cubicBezTo>
                  <a:cubicBezTo>
                    <a:pt x="336" y="43"/>
                    <a:pt x="272" y="8"/>
                    <a:pt x="204" y="2"/>
                  </a:cubicBezTo>
                  <a:cubicBezTo>
                    <a:pt x="195" y="1"/>
                    <a:pt x="187"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8021000" y="4293500"/>
              <a:ext cx="12975" cy="8175"/>
            </a:xfrm>
            <a:custGeom>
              <a:avLst/>
              <a:gdLst/>
              <a:ahLst/>
              <a:cxnLst/>
              <a:rect l="l" t="t" r="r" b="b"/>
              <a:pathLst>
                <a:path w="519" h="327" extrusionOk="0">
                  <a:moveTo>
                    <a:pt x="349" y="0"/>
                  </a:moveTo>
                  <a:cubicBezTo>
                    <a:pt x="294" y="0"/>
                    <a:pt x="237" y="14"/>
                    <a:pt x="193" y="31"/>
                  </a:cubicBezTo>
                  <a:cubicBezTo>
                    <a:pt x="93" y="71"/>
                    <a:pt x="0" y="168"/>
                    <a:pt x="24" y="283"/>
                  </a:cubicBezTo>
                  <a:cubicBezTo>
                    <a:pt x="29" y="307"/>
                    <a:pt x="49" y="327"/>
                    <a:pt x="74" y="327"/>
                  </a:cubicBezTo>
                  <a:cubicBezTo>
                    <a:pt x="76" y="327"/>
                    <a:pt x="79" y="327"/>
                    <a:pt x="82" y="326"/>
                  </a:cubicBezTo>
                  <a:cubicBezTo>
                    <a:pt x="159" y="315"/>
                    <a:pt x="220" y="274"/>
                    <a:pt x="285" y="234"/>
                  </a:cubicBezTo>
                  <a:cubicBezTo>
                    <a:pt x="347" y="197"/>
                    <a:pt x="434" y="190"/>
                    <a:pt x="487" y="141"/>
                  </a:cubicBezTo>
                  <a:cubicBezTo>
                    <a:pt x="511" y="119"/>
                    <a:pt x="518" y="84"/>
                    <a:pt x="497" y="58"/>
                  </a:cubicBezTo>
                  <a:cubicBezTo>
                    <a:pt x="462" y="15"/>
                    <a:pt x="407"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8029500" y="4300125"/>
              <a:ext cx="6350" cy="9950"/>
            </a:xfrm>
            <a:custGeom>
              <a:avLst/>
              <a:gdLst/>
              <a:ahLst/>
              <a:cxnLst/>
              <a:rect l="l" t="t" r="r" b="b"/>
              <a:pathLst>
                <a:path w="254" h="398" extrusionOk="0">
                  <a:moveTo>
                    <a:pt x="186" y="1"/>
                  </a:moveTo>
                  <a:cubicBezTo>
                    <a:pt x="106" y="1"/>
                    <a:pt x="52" y="67"/>
                    <a:pt x="23" y="139"/>
                  </a:cubicBezTo>
                  <a:cubicBezTo>
                    <a:pt x="8" y="178"/>
                    <a:pt x="1" y="224"/>
                    <a:pt x="8" y="266"/>
                  </a:cubicBezTo>
                  <a:cubicBezTo>
                    <a:pt x="11" y="283"/>
                    <a:pt x="20" y="303"/>
                    <a:pt x="26" y="320"/>
                  </a:cubicBezTo>
                  <a:cubicBezTo>
                    <a:pt x="28" y="328"/>
                    <a:pt x="49" y="360"/>
                    <a:pt x="54" y="365"/>
                  </a:cubicBezTo>
                  <a:cubicBezTo>
                    <a:pt x="54" y="365"/>
                    <a:pt x="54" y="365"/>
                    <a:pt x="54" y="364"/>
                  </a:cubicBezTo>
                  <a:lnTo>
                    <a:pt x="54" y="364"/>
                  </a:lnTo>
                  <a:cubicBezTo>
                    <a:pt x="68" y="387"/>
                    <a:pt x="89" y="397"/>
                    <a:pt x="110" y="397"/>
                  </a:cubicBezTo>
                  <a:cubicBezTo>
                    <a:pt x="138" y="397"/>
                    <a:pt x="166" y="378"/>
                    <a:pt x="173" y="343"/>
                  </a:cubicBezTo>
                  <a:lnTo>
                    <a:pt x="173" y="343"/>
                  </a:lnTo>
                  <a:cubicBezTo>
                    <a:pt x="172" y="348"/>
                    <a:pt x="172" y="351"/>
                    <a:pt x="173" y="351"/>
                  </a:cubicBezTo>
                  <a:cubicBezTo>
                    <a:pt x="175" y="351"/>
                    <a:pt x="185" y="322"/>
                    <a:pt x="187" y="318"/>
                  </a:cubicBezTo>
                  <a:cubicBezTo>
                    <a:pt x="192" y="307"/>
                    <a:pt x="197" y="294"/>
                    <a:pt x="202" y="282"/>
                  </a:cubicBezTo>
                  <a:cubicBezTo>
                    <a:pt x="213" y="253"/>
                    <a:pt x="219" y="221"/>
                    <a:pt x="225" y="191"/>
                  </a:cubicBezTo>
                  <a:cubicBezTo>
                    <a:pt x="239" y="132"/>
                    <a:pt x="254" y="86"/>
                    <a:pt x="235" y="25"/>
                  </a:cubicBezTo>
                  <a:cubicBezTo>
                    <a:pt x="232" y="13"/>
                    <a:pt x="217" y="3"/>
                    <a:pt x="204" y="2"/>
                  </a:cubicBezTo>
                  <a:cubicBezTo>
                    <a:pt x="198" y="1"/>
                    <a:pt x="192"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040225" y="4270425"/>
              <a:ext cx="8050" cy="14625"/>
            </a:xfrm>
            <a:custGeom>
              <a:avLst/>
              <a:gdLst/>
              <a:ahLst/>
              <a:cxnLst/>
              <a:rect l="l" t="t" r="r" b="b"/>
              <a:pathLst>
                <a:path w="322" h="585" extrusionOk="0">
                  <a:moveTo>
                    <a:pt x="179" y="0"/>
                  </a:moveTo>
                  <a:cubicBezTo>
                    <a:pt x="94" y="0"/>
                    <a:pt x="90" y="160"/>
                    <a:pt x="81" y="217"/>
                  </a:cubicBezTo>
                  <a:cubicBezTo>
                    <a:pt x="65" y="314"/>
                    <a:pt x="1" y="455"/>
                    <a:pt x="48" y="550"/>
                  </a:cubicBezTo>
                  <a:cubicBezTo>
                    <a:pt x="58" y="569"/>
                    <a:pt x="77" y="584"/>
                    <a:pt x="99" y="584"/>
                  </a:cubicBezTo>
                  <a:cubicBezTo>
                    <a:pt x="102" y="584"/>
                    <a:pt x="105" y="584"/>
                    <a:pt x="108" y="583"/>
                  </a:cubicBezTo>
                  <a:cubicBezTo>
                    <a:pt x="222" y="560"/>
                    <a:pt x="269" y="419"/>
                    <a:pt x="285" y="318"/>
                  </a:cubicBezTo>
                  <a:lnTo>
                    <a:pt x="285" y="317"/>
                  </a:lnTo>
                  <a:cubicBezTo>
                    <a:pt x="300" y="224"/>
                    <a:pt x="322" y="49"/>
                    <a:pt x="212" y="7"/>
                  </a:cubicBezTo>
                  <a:cubicBezTo>
                    <a:pt x="199" y="2"/>
                    <a:pt x="188"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036600" y="4288575"/>
              <a:ext cx="6225" cy="6025"/>
            </a:xfrm>
            <a:custGeom>
              <a:avLst/>
              <a:gdLst/>
              <a:ahLst/>
              <a:cxnLst/>
              <a:rect l="l" t="t" r="r" b="b"/>
              <a:pathLst>
                <a:path w="249" h="241" extrusionOk="0">
                  <a:moveTo>
                    <a:pt x="126" y="0"/>
                  </a:moveTo>
                  <a:cubicBezTo>
                    <a:pt x="121" y="0"/>
                    <a:pt x="116" y="1"/>
                    <a:pt x="111" y="1"/>
                  </a:cubicBezTo>
                  <a:cubicBezTo>
                    <a:pt x="70" y="7"/>
                    <a:pt x="34" y="35"/>
                    <a:pt x="18" y="73"/>
                  </a:cubicBezTo>
                  <a:cubicBezTo>
                    <a:pt x="1" y="115"/>
                    <a:pt x="12" y="155"/>
                    <a:pt x="36" y="191"/>
                  </a:cubicBezTo>
                  <a:cubicBezTo>
                    <a:pt x="37" y="193"/>
                    <a:pt x="38" y="195"/>
                    <a:pt x="39" y="197"/>
                  </a:cubicBezTo>
                  <a:cubicBezTo>
                    <a:pt x="58" y="227"/>
                    <a:pt x="92" y="241"/>
                    <a:pt x="127" y="241"/>
                  </a:cubicBezTo>
                  <a:cubicBezTo>
                    <a:pt x="174" y="241"/>
                    <a:pt x="222" y="215"/>
                    <a:pt x="235" y="170"/>
                  </a:cubicBezTo>
                  <a:cubicBezTo>
                    <a:pt x="235" y="167"/>
                    <a:pt x="236" y="165"/>
                    <a:pt x="236" y="162"/>
                  </a:cubicBezTo>
                  <a:cubicBezTo>
                    <a:pt x="249" y="122"/>
                    <a:pt x="248" y="81"/>
                    <a:pt x="220" y="45"/>
                  </a:cubicBezTo>
                  <a:cubicBezTo>
                    <a:pt x="197" y="16"/>
                    <a:pt x="162"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8071500" y="4323800"/>
              <a:ext cx="39725" cy="8500"/>
            </a:xfrm>
            <a:custGeom>
              <a:avLst/>
              <a:gdLst/>
              <a:ahLst/>
              <a:cxnLst/>
              <a:rect l="l" t="t" r="r" b="b"/>
              <a:pathLst>
                <a:path w="1589" h="340" extrusionOk="0">
                  <a:moveTo>
                    <a:pt x="1547" y="1"/>
                  </a:moveTo>
                  <a:cubicBezTo>
                    <a:pt x="1544" y="1"/>
                    <a:pt x="1541" y="1"/>
                    <a:pt x="1538" y="2"/>
                  </a:cubicBezTo>
                  <a:cubicBezTo>
                    <a:pt x="1043" y="127"/>
                    <a:pt x="559" y="231"/>
                    <a:pt x="47" y="246"/>
                  </a:cubicBezTo>
                  <a:cubicBezTo>
                    <a:pt x="1" y="247"/>
                    <a:pt x="3" y="322"/>
                    <a:pt x="47" y="325"/>
                  </a:cubicBezTo>
                  <a:cubicBezTo>
                    <a:pt x="148" y="334"/>
                    <a:pt x="251" y="339"/>
                    <a:pt x="354" y="339"/>
                  </a:cubicBezTo>
                  <a:cubicBezTo>
                    <a:pt x="769" y="339"/>
                    <a:pt x="1186" y="261"/>
                    <a:pt x="1558" y="70"/>
                  </a:cubicBezTo>
                  <a:cubicBezTo>
                    <a:pt x="1589" y="54"/>
                    <a:pt x="1580" y="1"/>
                    <a:pt x="1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8113925" y="4180125"/>
              <a:ext cx="15475" cy="11200"/>
            </a:xfrm>
            <a:custGeom>
              <a:avLst/>
              <a:gdLst/>
              <a:ahLst/>
              <a:cxnLst/>
              <a:rect l="l" t="t" r="r" b="b"/>
              <a:pathLst>
                <a:path w="619" h="448" extrusionOk="0">
                  <a:moveTo>
                    <a:pt x="54" y="0"/>
                  </a:moveTo>
                  <a:cubicBezTo>
                    <a:pt x="15" y="0"/>
                    <a:pt x="0" y="62"/>
                    <a:pt x="41" y="75"/>
                  </a:cubicBezTo>
                  <a:cubicBezTo>
                    <a:pt x="234" y="137"/>
                    <a:pt x="407" y="273"/>
                    <a:pt x="531" y="432"/>
                  </a:cubicBezTo>
                  <a:cubicBezTo>
                    <a:pt x="540" y="443"/>
                    <a:pt x="552" y="448"/>
                    <a:pt x="564" y="448"/>
                  </a:cubicBezTo>
                  <a:cubicBezTo>
                    <a:pt x="592" y="448"/>
                    <a:pt x="619" y="420"/>
                    <a:pt x="605" y="388"/>
                  </a:cubicBezTo>
                  <a:cubicBezTo>
                    <a:pt x="503" y="163"/>
                    <a:pt x="301" y="30"/>
                    <a:pt x="59" y="0"/>
                  </a:cubicBezTo>
                  <a:cubicBezTo>
                    <a:pt x="57" y="0"/>
                    <a:pt x="55"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992300" y="4187150"/>
              <a:ext cx="30250" cy="89100"/>
            </a:xfrm>
            <a:custGeom>
              <a:avLst/>
              <a:gdLst/>
              <a:ahLst/>
              <a:cxnLst/>
              <a:rect l="l" t="t" r="r" b="b"/>
              <a:pathLst>
                <a:path w="1210" h="3564" extrusionOk="0">
                  <a:moveTo>
                    <a:pt x="1161" y="1"/>
                  </a:moveTo>
                  <a:cubicBezTo>
                    <a:pt x="1154" y="1"/>
                    <a:pt x="1146" y="3"/>
                    <a:pt x="1139" y="8"/>
                  </a:cubicBezTo>
                  <a:cubicBezTo>
                    <a:pt x="657" y="375"/>
                    <a:pt x="332" y="1016"/>
                    <a:pt x="175" y="1589"/>
                  </a:cubicBezTo>
                  <a:cubicBezTo>
                    <a:pt x="0" y="2231"/>
                    <a:pt x="5" y="2909"/>
                    <a:pt x="233" y="3536"/>
                  </a:cubicBezTo>
                  <a:cubicBezTo>
                    <a:pt x="240" y="3555"/>
                    <a:pt x="256" y="3564"/>
                    <a:pt x="273" y="3564"/>
                  </a:cubicBezTo>
                  <a:cubicBezTo>
                    <a:pt x="300" y="3564"/>
                    <a:pt x="329" y="3542"/>
                    <a:pt x="322" y="3510"/>
                  </a:cubicBezTo>
                  <a:cubicBezTo>
                    <a:pt x="184" y="2881"/>
                    <a:pt x="153" y="2226"/>
                    <a:pt x="324" y="1599"/>
                  </a:cubicBezTo>
                  <a:cubicBezTo>
                    <a:pt x="489" y="998"/>
                    <a:pt x="823" y="548"/>
                    <a:pt x="1190" y="58"/>
                  </a:cubicBezTo>
                  <a:cubicBezTo>
                    <a:pt x="1210" y="32"/>
                    <a:pt x="1187" y="1"/>
                    <a:pt x="1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8000950" y="4221225"/>
              <a:ext cx="8225" cy="37750"/>
            </a:xfrm>
            <a:custGeom>
              <a:avLst/>
              <a:gdLst/>
              <a:ahLst/>
              <a:cxnLst/>
              <a:rect l="l" t="t" r="r" b="b"/>
              <a:pathLst>
                <a:path w="329" h="1510" extrusionOk="0">
                  <a:moveTo>
                    <a:pt x="291" y="1"/>
                  </a:moveTo>
                  <a:cubicBezTo>
                    <a:pt x="283" y="1"/>
                    <a:pt x="274" y="4"/>
                    <a:pt x="269" y="13"/>
                  </a:cubicBezTo>
                  <a:cubicBezTo>
                    <a:pt x="14" y="429"/>
                    <a:pt x="0" y="1033"/>
                    <a:pt x="160" y="1485"/>
                  </a:cubicBezTo>
                  <a:cubicBezTo>
                    <a:pt x="166" y="1502"/>
                    <a:pt x="180" y="1510"/>
                    <a:pt x="194" y="1510"/>
                  </a:cubicBezTo>
                  <a:cubicBezTo>
                    <a:pt x="216" y="1510"/>
                    <a:pt x="240" y="1491"/>
                    <a:pt x="237" y="1464"/>
                  </a:cubicBezTo>
                  <a:cubicBezTo>
                    <a:pt x="211" y="1213"/>
                    <a:pt x="186" y="965"/>
                    <a:pt x="206" y="712"/>
                  </a:cubicBezTo>
                  <a:cubicBezTo>
                    <a:pt x="224" y="481"/>
                    <a:pt x="288" y="262"/>
                    <a:pt x="325" y="36"/>
                  </a:cubicBezTo>
                  <a:lnTo>
                    <a:pt x="325" y="35"/>
                  </a:lnTo>
                  <a:cubicBezTo>
                    <a:pt x="328" y="16"/>
                    <a:pt x="30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008350" y="4236000"/>
              <a:ext cx="4550" cy="14500"/>
            </a:xfrm>
            <a:custGeom>
              <a:avLst/>
              <a:gdLst/>
              <a:ahLst/>
              <a:cxnLst/>
              <a:rect l="l" t="t" r="r" b="b"/>
              <a:pathLst>
                <a:path w="182" h="580" extrusionOk="0">
                  <a:moveTo>
                    <a:pt x="144" y="1"/>
                  </a:moveTo>
                  <a:cubicBezTo>
                    <a:pt x="134" y="1"/>
                    <a:pt x="124" y="4"/>
                    <a:pt x="118" y="12"/>
                  </a:cubicBezTo>
                  <a:cubicBezTo>
                    <a:pt x="0" y="157"/>
                    <a:pt x="26" y="405"/>
                    <a:pt x="108" y="558"/>
                  </a:cubicBezTo>
                  <a:cubicBezTo>
                    <a:pt x="116" y="573"/>
                    <a:pt x="129" y="579"/>
                    <a:pt x="142" y="579"/>
                  </a:cubicBezTo>
                  <a:cubicBezTo>
                    <a:pt x="162" y="579"/>
                    <a:pt x="181" y="565"/>
                    <a:pt x="178" y="539"/>
                  </a:cubicBezTo>
                  <a:cubicBezTo>
                    <a:pt x="165" y="451"/>
                    <a:pt x="157" y="359"/>
                    <a:pt x="157" y="270"/>
                  </a:cubicBezTo>
                  <a:cubicBezTo>
                    <a:pt x="158" y="188"/>
                    <a:pt x="179" y="107"/>
                    <a:pt x="174" y="27"/>
                  </a:cubicBezTo>
                  <a:cubicBezTo>
                    <a:pt x="173" y="9"/>
                    <a:pt x="159"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8013700" y="4241625"/>
              <a:ext cx="3400" cy="7675"/>
            </a:xfrm>
            <a:custGeom>
              <a:avLst/>
              <a:gdLst/>
              <a:ahLst/>
              <a:cxnLst/>
              <a:rect l="l" t="t" r="r" b="b"/>
              <a:pathLst>
                <a:path w="136" h="307" extrusionOk="0">
                  <a:moveTo>
                    <a:pt x="88" y="1"/>
                  </a:moveTo>
                  <a:cubicBezTo>
                    <a:pt x="79" y="1"/>
                    <a:pt x="70" y="5"/>
                    <a:pt x="63" y="14"/>
                  </a:cubicBezTo>
                  <a:cubicBezTo>
                    <a:pt x="1" y="100"/>
                    <a:pt x="17" y="209"/>
                    <a:pt x="74" y="293"/>
                  </a:cubicBezTo>
                  <a:cubicBezTo>
                    <a:pt x="80" y="302"/>
                    <a:pt x="88" y="306"/>
                    <a:pt x="96" y="306"/>
                  </a:cubicBezTo>
                  <a:cubicBezTo>
                    <a:pt x="116" y="306"/>
                    <a:pt x="136" y="282"/>
                    <a:pt x="130" y="259"/>
                  </a:cubicBezTo>
                  <a:cubicBezTo>
                    <a:pt x="109" y="187"/>
                    <a:pt x="117" y="112"/>
                    <a:pt x="123" y="40"/>
                  </a:cubicBezTo>
                  <a:cubicBezTo>
                    <a:pt x="125" y="17"/>
                    <a:pt x="107"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8127275" y="4217900"/>
              <a:ext cx="4275" cy="6425"/>
            </a:xfrm>
            <a:custGeom>
              <a:avLst/>
              <a:gdLst/>
              <a:ahLst/>
              <a:cxnLst/>
              <a:rect l="l" t="t" r="r" b="b"/>
              <a:pathLst>
                <a:path w="171" h="257" extrusionOk="0">
                  <a:moveTo>
                    <a:pt x="45" y="1"/>
                  </a:moveTo>
                  <a:cubicBezTo>
                    <a:pt x="23" y="1"/>
                    <a:pt x="1" y="27"/>
                    <a:pt x="12" y="49"/>
                  </a:cubicBezTo>
                  <a:cubicBezTo>
                    <a:pt x="42" y="111"/>
                    <a:pt x="66" y="177"/>
                    <a:pt x="100" y="237"/>
                  </a:cubicBezTo>
                  <a:cubicBezTo>
                    <a:pt x="107" y="250"/>
                    <a:pt x="122" y="257"/>
                    <a:pt x="136" y="257"/>
                  </a:cubicBezTo>
                  <a:cubicBezTo>
                    <a:pt x="151" y="257"/>
                    <a:pt x="166" y="248"/>
                    <a:pt x="167" y="227"/>
                  </a:cubicBezTo>
                  <a:cubicBezTo>
                    <a:pt x="171" y="139"/>
                    <a:pt x="126" y="66"/>
                    <a:pt x="63" y="8"/>
                  </a:cubicBezTo>
                  <a:cubicBezTo>
                    <a:pt x="58" y="3"/>
                    <a:pt x="51"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8124325" y="4221975"/>
              <a:ext cx="3425" cy="4075"/>
            </a:xfrm>
            <a:custGeom>
              <a:avLst/>
              <a:gdLst/>
              <a:ahLst/>
              <a:cxnLst/>
              <a:rect l="l" t="t" r="r" b="b"/>
              <a:pathLst>
                <a:path w="137" h="163" extrusionOk="0">
                  <a:moveTo>
                    <a:pt x="51" y="0"/>
                  </a:moveTo>
                  <a:cubicBezTo>
                    <a:pt x="26" y="0"/>
                    <a:pt x="1" y="26"/>
                    <a:pt x="14" y="53"/>
                  </a:cubicBezTo>
                  <a:cubicBezTo>
                    <a:pt x="31" y="89"/>
                    <a:pt x="52" y="128"/>
                    <a:pt x="81" y="155"/>
                  </a:cubicBezTo>
                  <a:cubicBezTo>
                    <a:pt x="86" y="160"/>
                    <a:pt x="92" y="162"/>
                    <a:pt x="99" y="162"/>
                  </a:cubicBezTo>
                  <a:cubicBezTo>
                    <a:pt x="117" y="162"/>
                    <a:pt x="136" y="144"/>
                    <a:pt x="133" y="125"/>
                  </a:cubicBezTo>
                  <a:cubicBezTo>
                    <a:pt x="123" y="86"/>
                    <a:pt x="101" y="48"/>
                    <a:pt x="78" y="15"/>
                  </a:cubicBezTo>
                  <a:cubicBezTo>
                    <a:pt x="71" y="4"/>
                    <a:pt x="61"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8121725" y="4289500"/>
              <a:ext cx="14400" cy="15975"/>
            </a:xfrm>
            <a:custGeom>
              <a:avLst/>
              <a:gdLst/>
              <a:ahLst/>
              <a:cxnLst/>
              <a:rect l="l" t="t" r="r" b="b"/>
              <a:pathLst>
                <a:path w="576" h="639" extrusionOk="0">
                  <a:moveTo>
                    <a:pt x="527" y="0"/>
                  </a:moveTo>
                  <a:cubicBezTo>
                    <a:pt x="517" y="0"/>
                    <a:pt x="507" y="5"/>
                    <a:pt x="501" y="16"/>
                  </a:cubicBezTo>
                  <a:cubicBezTo>
                    <a:pt x="371" y="235"/>
                    <a:pt x="179" y="387"/>
                    <a:pt x="21" y="582"/>
                  </a:cubicBezTo>
                  <a:cubicBezTo>
                    <a:pt x="0" y="607"/>
                    <a:pt x="24" y="638"/>
                    <a:pt x="52" y="638"/>
                  </a:cubicBezTo>
                  <a:cubicBezTo>
                    <a:pt x="55" y="638"/>
                    <a:pt x="59" y="638"/>
                    <a:pt x="63" y="636"/>
                  </a:cubicBezTo>
                  <a:cubicBezTo>
                    <a:pt x="311" y="539"/>
                    <a:pt x="465" y="285"/>
                    <a:pt x="564" y="52"/>
                  </a:cubicBezTo>
                  <a:cubicBezTo>
                    <a:pt x="575" y="25"/>
                    <a:pt x="550"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8122225" y="4290975"/>
              <a:ext cx="6750" cy="6200"/>
            </a:xfrm>
            <a:custGeom>
              <a:avLst/>
              <a:gdLst/>
              <a:ahLst/>
              <a:cxnLst/>
              <a:rect l="l" t="t" r="r" b="b"/>
              <a:pathLst>
                <a:path w="270" h="248" extrusionOk="0">
                  <a:moveTo>
                    <a:pt x="221" y="0"/>
                  </a:moveTo>
                  <a:cubicBezTo>
                    <a:pt x="211" y="0"/>
                    <a:pt x="201" y="4"/>
                    <a:pt x="193" y="13"/>
                  </a:cubicBezTo>
                  <a:cubicBezTo>
                    <a:pt x="165" y="44"/>
                    <a:pt x="136" y="75"/>
                    <a:pt x="105" y="104"/>
                  </a:cubicBezTo>
                  <a:cubicBezTo>
                    <a:pt x="75" y="131"/>
                    <a:pt x="42" y="154"/>
                    <a:pt x="17" y="187"/>
                  </a:cubicBezTo>
                  <a:cubicBezTo>
                    <a:pt x="0" y="208"/>
                    <a:pt x="16" y="247"/>
                    <a:pt x="44" y="247"/>
                  </a:cubicBezTo>
                  <a:cubicBezTo>
                    <a:pt x="46" y="247"/>
                    <a:pt x="49" y="247"/>
                    <a:pt x="52" y="246"/>
                  </a:cubicBezTo>
                  <a:cubicBezTo>
                    <a:pt x="146" y="221"/>
                    <a:pt x="216" y="133"/>
                    <a:pt x="256" y="49"/>
                  </a:cubicBezTo>
                  <a:cubicBezTo>
                    <a:pt x="269" y="21"/>
                    <a:pt x="245"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8117750" y="4290050"/>
              <a:ext cx="5675" cy="4175"/>
            </a:xfrm>
            <a:custGeom>
              <a:avLst/>
              <a:gdLst/>
              <a:ahLst/>
              <a:cxnLst/>
              <a:rect l="l" t="t" r="r" b="b"/>
              <a:pathLst>
                <a:path w="227" h="167" extrusionOk="0">
                  <a:moveTo>
                    <a:pt x="170" y="0"/>
                  </a:moveTo>
                  <a:cubicBezTo>
                    <a:pt x="165" y="0"/>
                    <a:pt x="160" y="1"/>
                    <a:pt x="155" y="3"/>
                  </a:cubicBezTo>
                  <a:cubicBezTo>
                    <a:pt x="101" y="27"/>
                    <a:pt x="54" y="64"/>
                    <a:pt x="19" y="112"/>
                  </a:cubicBezTo>
                  <a:cubicBezTo>
                    <a:pt x="1" y="138"/>
                    <a:pt x="21" y="166"/>
                    <a:pt x="48" y="166"/>
                  </a:cubicBezTo>
                  <a:cubicBezTo>
                    <a:pt x="52" y="166"/>
                    <a:pt x="57" y="166"/>
                    <a:pt x="61" y="164"/>
                  </a:cubicBezTo>
                  <a:cubicBezTo>
                    <a:pt x="117" y="146"/>
                    <a:pt x="165" y="111"/>
                    <a:pt x="204" y="65"/>
                  </a:cubicBezTo>
                  <a:cubicBezTo>
                    <a:pt x="226" y="37"/>
                    <a:pt x="201"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054875" y="4325725"/>
              <a:ext cx="7550" cy="3300"/>
            </a:xfrm>
            <a:custGeom>
              <a:avLst/>
              <a:gdLst/>
              <a:ahLst/>
              <a:cxnLst/>
              <a:rect l="l" t="t" r="r" b="b"/>
              <a:pathLst>
                <a:path w="302" h="132" extrusionOk="0">
                  <a:moveTo>
                    <a:pt x="60" y="0"/>
                  </a:moveTo>
                  <a:cubicBezTo>
                    <a:pt x="30" y="0"/>
                    <a:pt x="1" y="33"/>
                    <a:pt x="27" y="60"/>
                  </a:cubicBezTo>
                  <a:cubicBezTo>
                    <a:pt x="73" y="108"/>
                    <a:pt x="130" y="131"/>
                    <a:pt x="192" y="131"/>
                  </a:cubicBezTo>
                  <a:cubicBezTo>
                    <a:pt x="213" y="131"/>
                    <a:pt x="235" y="128"/>
                    <a:pt x="257" y="123"/>
                  </a:cubicBezTo>
                  <a:cubicBezTo>
                    <a:pt x="296" y="113"/>
                    <a:pt x="301" y="52"/>
                    <a:pt x="255" y="48"/>
                  </a:cubicBezTo>
                  <a:cubicBezTo>
                    <a:pt x="193" y="40"/>
                    <a:pt x="130" y="20"/>
                    <a:pt x="71" y="2"/>
                  </a:cubicBezTo>
                  <a:cubicBezTo>
                    <a:pt x="67" y="1"/>
                    <a:pt x="64"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046875" y="4216925"/>
              <a:ext cx="13325" cy="30150"/>
            </a:xfrm>
            <a:custGeom>
              <a:avLst/>
              <a:gdLst/>
              <a:ahLst/>
              <a:cxnLst/>
              <a:rect l="l" t="t" r="r" b="b"/>
              <a:pathLst>
                <a:path w="533" h="1206" extrusionOk="0">
                  <a:moveTo>
                    <a:pt x="479" y="1"/>
                  </a:moveTo>
                  <a:cubicBezTo>
                    <a:pt x="469" y="1"/>
                    <a:pt x="458" y="6"/>
                    <a:pt x="449" y="17"/>
                  </a:cubicBezTo>
                  <a:cubicBezTo>
                    <a:pt x="201" y="347"/>
                    <a:pt x="37" y="749"/>
                    <a:pt x="3" y="1161"/>
                  </a:cubicBezTo>
                  <a:cubicBezTo>
                    <a:pt x="1" y="1190"/>
                    <a:pt x="22" y="1206"/>
                    <a:pt x="43" y="1206"/>
                  </a:cubicBezTo>
                  <a:cubicBezTo>
                    <a:pt x="61" y="1206"/>
                    <a:pt x="79" y="1195"/>
                    <a:pt x="85" y="1171"/>
                  </a:cubicBezTo>
                  <a:cubicBezTo>
                    <a:pt x="173" y="773"/>
                    <a:pt x="305" y="416"/>
                    <a:pt x="513" y="66"/>
                  </a:cubicBezTo>
                  <a:cubicBezTo>
                    <a:pt x="532" y="34"/>
                    <a:pt x="507"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8063425" y="4240975"/>
              <a:ext cx="12550" cy="13875"/>
            </a:xfrm>
            <a:custGeom>
              <a:avLst/>
              <a:gdLst/>
              <a:ahLst/>
              <a:cxnLst/>
              <a:rect l="l" t="t" r="r" b="b"/>
              <a:pathLst>
                <a:path w="502" h="555" extrusionOk="0">
                  <a:moveTo>
                    <a:pt x="449" y="0"/>
                  </a:moveTo>
                  <a:cubicBezTo>
                    <a:pt x="442" y="0"/>
                    <a:pt x="435" y="3"/>
                    <a:pt x="428" y="9"/>
                  </a:cubicBezTo>
                  <a:cubicBezTo>
                    <a:pt x="265" y="150"/>
                    <a:pt x="113" y="312"/>
                    <a:pt x="15" y="506"/>
                  </a:cubicBezTo>
                  <a:cubicBezTo>
                    <a:pt x="0" y="533"/>
                    <a:pt x="24" y="554"/>
                    <a:pt x="49" y="554"/>
                  </a:cubicBezTo>
                  <a:cubicBezTo>
                    <a:pt x="60" y="554"/>
                    <a:pt x="70" y="551"/>
                    <a:pt x="78" y="542"/>
                  </a:cubicBezTo>
                  <a:cubicBezTo>
                    <a:pt x="215" y="382"/>
                    <a:pt x="337" y="212"/>
                    <a:pt x="480" y="58"/>
                  </a:cubicBezTo>
                  <a:cubicBezTo>
                    <a:pt x="501" y="34"/>
                    <a:pt x="476" y="0"/>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030450" y="4239650"/>
              <a:ext cx="2425" cy="9000"/>
            </a:xfrm>
            <a:custGeom>
              <a:avLst/>
              <a:gdLst/>
              <a:ahLst/>
              <a:cxnLst/>
              <a:rect l="l" t="t" r="r" b="b"/>
              <a:pathLst>
                <a:path w="97" h="360" extrusionOk="0">
                  <a:moveTo>
                    <a:pt x="56" y="0"/>
                  </a:moveTo>
                  <a:cubicBezTo>
                    <a:pt x="39" y="0"/>
                    <a:pt x="23" y="10"/>
                    <a:pt x="21" y="32"/>
                  </a:cubicBezTo>
                  <a:cubicBezTo>
                    <a:pt x="9" y="130"/>
                    <a:pt x="0" y="231"/>
                    <a:pt x="18" y="329"/>
                  </a:cubicBezTo>
                  <a:cubicBezTo>
                    <a:pt x="21" y="349"/>
                    <a:pt x="38" y="359"/>
                    <a:pt x="54" y="359"/>
                  </a:cubicBezTo>
                  <a:cubicBezTo>
                    <a:pt x="70" y="359"/>
                    <a:pt x="85" y="349"/>
                    <a:pt x="87" y="329"/>
                  </a:cubicBezTo>
                  <a:cubicBezTo>
                    <a:pt x="93" y="234"/>
                    <a:pt x="88" y="137"/>
                    <a:pt x="94" y="42"/>
                  </a:cubicBezTo>
                  <a:cubicBezTo>
                    <a:pt x="96" y="15"/>
                    <a:pt x="76"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069550" y="4281275"/>
              <a:ext cx="21450" cy="6625"/>
            </a:xfrm>
            <a:custGeom>
              <a:avLst/>
              <a:gdLst/>
              <a:ahLst/>
              <a:cxnLst/>
              <a:rect l="l" t="t" r="r" b="b"/>
              <a:pathLst>
                <a:path w="858" h="265" extrusionOk="0">
                  <a:moveTo>
                    <a:pt x="804" y="1"/>
                  </a:moveTo>
                  <a:cubicBezTo>
                    <a:pt x="800" y="1"/>
                    <a:pt x="795" y="1"/>
                    <a:pt x="790" y="3"/>
                  </a:cubicBezTo>
                  <a:cubicBezTo>
                    <a:pt x="546" y="90"/>
                    <a:pt x="293" y="152"/>
                    <a:pt x="40" y="202"/>
                  </a:cubicBezTo>
                  <a:cubicBezTo>
                    <a:pt x="0" y="210"/>
                    <a:pt x="8" y="265"/>
                    <a:pt x="46" y="265"/>
                  </a:cubicBezTo>
                  <a:cubicBezTo>
                    <a:pt x="47" y="265"/>
                    <a:pt x="48" y="265"/>
                    <a:pt x="49" y="265"/>
                  </a:cubicBezTo>
                  <a:cubicBezTo>
                    <a:pt x="322" y="250"/>
                    <a:pt x="570" y="180"/>
                    <a:pt x="819" y="70"/>
                  </a:cubicBezTo>
                  <a:cubicBezTo>
                    <a:pt x="857" y="53"/>
                    <a:pt x="839"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063725" y="4303250"/>
              <a:ext cx="8225" cy="2775"/>
            </a:xfrm>
            <a:custGeom>
              <a:avLst/>
              <a:gdLst/>
              <a:ahLst/>
              <a:cxnLst/>
              <a:rect l="l" t="t" r="r" b="b"/>
              <a:pathLst>
                <a:path w="329" h="111" extrusionOk="0">
                  <a:moveTo>
                    <a:pt x="49" y="0"/>
                  </a:moveTo>
                  <a:cubicBezTo>
                    <a:pt x="17" y="0"/>
                    <a:pt x="1" y="46"/>
                    <a:pt x="28" y="66"/>
                  </a:cubicBezTo>
                  <a:cubicBezTo>
                    <a:pt x="68" y="94"/>
                    <a:pt x="121" y="110"/>
                    <a:pt x="172" y="110"/>
                  </a:cubicBezTo>
                  <a:cubicBezTo>
                    <a:pt x="222" y="110"/>
                    <a:pt x="270" y="96"/>
                    <a:pt x="306" y="64"/>
                  </a:cubicBezTo>
                  <a:cubicBezTo>
                    <a:pt x="329" y="42"/>
                    <a:pt x="314" y="9"/>
                    <a:pt x="284" y="9"/>
                  </a:cubicBezTo>
                  <a:cubicBezTo>
                    <a:pt x="283" y="9"/>
                    <a:pt x="283" y="9"/>
                    <a:pt x="282" y="9"/>
                  </a:cubicBezTo>
                  <a:cubicBezTo>
                    <a:pt x="244" y="9"/>
                    <a:pt x="206" y="16"/>
                    <a:pt x="168" y="17"/>
                  </a:cubicBezTo>
                  <a:cubicBezTo>
                    <a:pt x="128" y="17"/>
                    <a:pt x="94" y="9"/>
                    <a:pt x="55" y="1"/>
                  </a:cubicBezTo>
                  <a:cubicBezTo>
                    <a:pt x="53" y="0"/>
                    <a:pt x="51"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017600" y="4271250"/>
              <a:ext cx="4850" cy="5100"/>
            </a:xfrm>
            <a:custGeom>
              <a:avLst/>
              <a:gdLst/>
              <a:ahLst/>
              <a:cxnLst/>
              <a:rect l="l" t="t" r="r" b="b"/>
              <a:pathLst>
                <a:path w="194" h="204" extrusionOk="0">
                  <a:moveTo>
                    <a:pt x="43" y="0"/>
                  </a:moveTo>
                  <a:cubicBezTo>
                    <a:pt x="20" y="0"/>
                    <a:pt x="1" y="27"/>
                    <a:pt x="18" y="51"/>
                  </a:cubicBezTo>
                  <a:cubicBezTo>
                    <a:pt x="52" y="94"/>
                    <a:pt x="87" y="134"/>
                    <a:pt x="113" y="184"/>
                  </a:cubicBezTo>
                  <a:cubicBezTo>
                    <a:pt x="120" y="198"/>
                    <a:pt x="133" y="204"/>
                    <a:pt x="145" y="204"/>
                  </a:cubicBezTo>
                  <a:cubicBezTo>
                    <a:pt x="169" y="204"/>
                    <a:pt x="193" y="182"/>
                    <a:pt x="179" y="154"/>
                  </a:cubicBezTo>
                  <a:cubicBezTo>
                    <a:pt x="153" y="98"/>
                    <a:pt x="115" y="40"/>
                    <a:pt x="62" y="6"/>
                  </a:cubicBezTo>
                  <a:cubicBezTo>
                    <a:pt x="56"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146975" y="3966925"/>
              <a:ext cx="14775" cy="35375"/>
            </a:xfrm>
            <a:custGeom>
              <a:avLst/>
              <a:gdLst/>
              <a:ahLst/>
              <a:cxnLst/>
              <a:rect l="l" t="t" r="r" b="b"/>
              <a:pathLst>
                <a:path w="591" h="1415" extrusionOk="0">
                  <a:moveTo>
                    <a:pt x="254" y="1"/>
                  </a:moveTo>
                  <a:cubicBezTo>
                    <a:pt x="236" y="1"/>
                    <a:pt x="218" y="10"/>
                    <a:pt x="210" y="28"/>
                  </a:cubicBezTo>
                  <a:cubicBezTo>
                    <a:pt x="0" y="483"/>
                    <a:pt x="470" y="914"/>
                    <a:pt x="411" y="1377"/>
                  </a:cubicBezTo>
                  <a:cubicBezTo>
                    <a:pt x="408" y="1400"/>
                    <a:pt x="429" y="1415"/>
                    <a:pt x="450" y="1415"/>
                  </a:cubicBezTo>
                  <a:cubicBezTo>
                    <a:pt x="464" y="1415"/>
                    <a:pt x="477" y="1408"/>
                    <a:pt x="481" y="1392"/>
                  </a:cubicBezTo>
                  <a:cubicBezTo>
                    <a:pt x="590" y="922"/>
                    <a:pt x="220" y="514"/>
                    <a:pt x="293" y="45"/>
                  </a:cubicBezTo>
                  <a:cubicBezTo>
                    <a:pt x="298" y="16"/>
                    <a:pt x="277"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161575" y="3949875"/>
              <a:ext cx="12225" cy="10200"/>
            </a:xfrm>
            <a:custGeom>
              <a:avLst/>
              <a:gdLst/>
              <a:ahLst/>
              <a:cxnLst/>
              <a:rect l="l" t="t" r="r" b="b"/>
              <a:pathLst>
                <a:path w="489" h="408" extrusionOk="0">
                  <a:moveTo>
                    <a:pt x="443" y="0"/>
                  </a:moveTo>
                  <a:cubicBezTo>
                    <a:pt x="432" y="0"/>
                    <a:pt x="422" y="5"/>
                    <a:pt x="415" y="16"/>
                  </a:cubicBezTo>
                  <a:cubicBezTo>
                    <a:pt x="329" y="161"/>
                    <a:pt x="192" y="272"/>
                    <a:pt x="37" y="337"/>
                  </a:cubicBezTo>
                  <a:cubicBezTo>
                    <a:pt x="1" y="352"/>
                    <a:pt x="16" y="407"/>
                    <a:pt x="51" y="407"/>
                  </a:cubicBezTo>
                  <a:cubicBezTo>
                    <a:pt x="54" y="407"/>
                    <a:pt x="57" y="407"/>
                    <a:pt x="60" y="406"/>
                  </a:cubicBezTo>
                  <a:cubicBezTo>
                    <a:pt x="259" y="362"/>
                    <a:pt x="401" y="235"/>
                    <a:pt x="479" y="47"/>
                  </a:cubicBezTo>
                  <a:cubicBezTo>
                    <a:pt x="489" y="21"/>
                    <a:pt x="4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8199200" y="3883375"/>
              <a:ext cx="16350" cy="37875"/>
            </a:xfrm>
            <a:custGeom>
              <a:avLst/>
              <a:gdLst/>
              <a:ahLst/>
              <a:cxnLst/>
              <a:rect l="l" t="t" r="r" b="b"/>
              <a:pathLst>
                <a:path w="654" h="1515" extrusionOk="0">
                  <a:moveTo>
                    <a:pt x="463" y="0"/>
                  </a:moveTo>
                  <a:cubicBezTo>
                    <a:pt x="442" y="0"/>
                    <a:pt x="423" y="13"/>
                    <a:pt x="423" y="40"/>
                  </a:cubicBezTo>
                  <a:cubicBezTo>
                    <a:pt x="429" y="563"/>
                    <a:pt x="335" y="1031"/>
                    <a:pt x="18" y="1461"/>
                  </a:cubicBezTo>
                  <a:cubicBezTo>
                    <a:pt x="0" y="1485"/>
                    <a:pt x="23" y="1515"/>
                    <a:pt x="47" y="1515"/>
                  </a:cubicBezTo>
                  <a:cubicBezTo>
                    <a:pt x="54" y="1515"/>
                    <a:pt x="61" y="1512"/>
                    <a:pt x="67" y="1506"/>
                  </a:cubicBezTo>
                  <a:cubicBezTo>
                    <a:pt x="439" y="1132"/>
                    <a:pt x="653" y="557"/>
                    <a:pt x="512" y="35"/>
                  </a:cubicBezTo>
                  <a:cubicBezTo>
                    <a:pt x="506" y="13"/>
                    <a:pt x="48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214050" y="3894800"/>
              <a:ext cx="4625" cy="14900"/>
            </a:xfrm>
            <a:custGeom>
              <a:avLst/>
              <a:gdLst/>
              <a:ahLst/>
              <a:cxnLst/>
              <a:rect l="l" t="t" r="r" b="b"/>
              <a:pathLst>
                <a:path w="185" h="596" extrusionOk="0">
                  <a:moveTo>
                    <a:pt x="104" y="0"/>
                  </a:moveTo>
                  <a:cubicBezTo>
                    <a:pt x="89" y="0"/>
                    <a:pt x="74" y="8"/>
                    <a:pt x="69" y="27"/>
                  </a:cubicBezTo>
                  <a:cubicBezTo>
                    <a:pt x="50" y="113"/>
                    <a:pt x="43" y="198"/>
                    <a:pt x="31" y="285"/>
                  </a:cubicBezTo>
                  <a:cubicBezTo>
                    <a:pt x="20" y="377"/>
                    <a:pt x="2" y="467"/>
                    <a:pt x="1" y="559"/>
                  </a:cubicBezTo>
                  <a:cubicBezTo>
                    <a:pt x="0" y="579"/>
                    <a:pt x="19" y="596"/>
                    <a:pt x="38" y="596"/>
                  </a:cubicBezTo>
                  <a:cubicBezTo>
                    <a:pt x="47" y="596"/>
                    <a:pt x="57" y="591"/>
                    <a:pt x="63" y="580"/>
                  </a:cubicBezTo>
                  <a:cubicBezTo>
                    <a:pt x="150" y="426"/>
                    <a:pt x="185" y="207"/>
                    <a:pt x="149" y="33"/>
                  </a:cubicBezTo>
                  <a:cubicBezTo>
                    <a:pt x="145" y="13"/>
                    <a:pt x="124"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225925" y="3806750"/>
              <a:ext cx="67925" cy="37700"/>
            </a:xfrm>
            <a:custGeom>
              <a:avLst/>
              <a:gdLst/>
              <a:ahLst/>
              <a:cxnLst/>
              <a:rect l="l" t="t" r="r" b="b"/>
              <a:pathLst>
                <a:path w="2717" h="1508" extrusionOk="0">
                  <a:moveTo>
                    <a:pt x="2656" y="0"/>
                  </a:moveTo>
                  <a:cubicBezTo>
                    <a:pt x="2648" y="0"/>
                    <a:pt x="2639" y="3"/>
                    <a:pt x="2632" y="9"/>
                  </a:cubicBezTo>
                  <a:cubicBezTo>
                    <a:pt x="1839" y="646"/>
                    <a:pt x="1031" y="1165"/>
                    <a:pt x="41" y="1437"/>
                  </a:cubicBezTo>
                  <a:cubicBezTo>
                    <a:pt x="0" y="1447"/>
                    <a:pt x="7" y="1507"/>
                    <a:pt x="44" y="1507"/>
                  </a:cubicBezTo>
                  <a:cubicBezTo>
                    <a:pt x="47" y="1507"/>
                    <a:pt x="50" y="1507"/>
                    <a:pt x="53" y="1506"/>
                  </a:cubicBezTo>
                  <a:cubicBezTo>
                    <a:pt x="1031" y="1304"/>
                    <a:pt x="2029" y="827"/>
                    <a:pt x="2692" y="62"/>
                  </a:cubicBezTo>
                  <a:cubicBezTo>
                    <a:pt x="2717" y="34"/>
                    <a:pt x="2687" y="0"/>
                    <a:pt x="2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327775" y="3986425"/>
              <a:ext cx="16125" cy="44475"/>
            </a:xfrm>
            <a:custGeom>
              <a:avLst/>
              <a:gdLst/>
              <a:ahLst/>
              <a:cxnLst/>
              <a:rect l="l" t="t" r="r" b="b"/>
              <a:pathLst>
                <a:path w="645" h="1779" extrusionOk="0">
                  <a:moveTo>
                    <a:pt x="156" y="1"/>
                  </a:moveTo>
                  <a:cubicBezTo>
                    <a:pt x="136" y="1"/>
                    <a:pt x="115" y="14"/>
                    <a:pt x="110" y="41"/>
                  </a:cubicBezTo>
                  <a:cubicBezTo>
                    <a:pt x="1" y="588"/>
                    <a:pt x="160" y="1368"/>
                    <a:pt x="574" y="1767"/>
                  </a:cubicBezTo>
                  <a:cubicBezTo>
                    <a:pt x="583" y="1775"/>
                    <a:pt x="592" y="1779"/>
                    <a:pt x="601" y="1779"/>
                  </a:cubicBezTo>
                  <a:cubicBezTo>
                    <a:pt x="624" y="1779"/>
                    <a:pt x="644" y="1756"/>
                    <a:pt x="633" y="1729"/>
                  </a:cubicBezTo>
                  <a:cubicBezTo>
                    <a:pt x="524" y="1455"/>
                    <a:pt x="376" y="1208"/>
                    <a:pt x="299" y="920"/>
                  </a:cubicBezTo>
                  <a:cubicBezTo>
                    <a:pt x="224" y="635"/>
                    <a:pt x="211" y="341"/>
                    <a:pt x="201" y="48"/>
                  </a:cubicBezTo>
                  <a:cubicBezTo>
                    <a:pt x="200" y="17"/>
                    <a:pt x="178"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8321600" y="3999900"/>
              <a:ext cx="7775" cy="20800"/>
            </a:xfrm>
            <a:custGeom>
              <a:avLst/>
              <a:gdLst/>
              <a:ahLst/>
              <a:cxnLst/>
              <a:rect l="l" t="t" r="r" b="b"/>
              <a:pathLst>
                <a:path w="311" h="832" extrusionOk="0">
                  <a:moveTo>
                    <a:pt x="74" y="0"/>
                  </a:moveTo>
                  <a:cubicBezTo>
                    <a:pt x="52" y="0"/>
                    <a:pt x="29" y="16"/>
                    <a:pt x="27" y="39"/>
                  </a:cubicBezTo>
                  <a:cubicBezTo>
                    <a:pt x="1" y="307"/>
                    <a:pt x="114" y="575"/>
                    <a:pt x="229" y="810"/>
                  </a:cubicBezTo>
                  <a:lnTo>
                    <a:pt x="229" y="809"/>
                  </a:lnTo>
                  <a:cubicBezTo>
                    <a:pt x="237" y="825"/>
                    <a:pt x="250" y="832"/>
                    <a:pt x="262" y="832"/>
                  </a:cubicBezTo>
                  <a:cubicBezTo>
                    <a:pt x="286" y="832"/>
                    <a:pt x="310" y="807"/>
                    <a:pt x="300" y="777"/>
                  </a:cubicBezTo>
                  <a:cubicBezTo>
                    <a:pt x="217" y="531"/>
                    <a:pt x="192" y="269"/>
                    <a:pt x="109" y="24"/>
                  </a:cubicBezTo>
                  <a:cubicBezTo>
                    <a:pt x="102" y="7"/>
                    <a:pt x="88"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8315850" y="4003600"/>
              <a:ext cx="4500" cy="14700"/>
            </a:xfrm>
            <a:custGeom>
              <a:avLst/>
              <a:gdLst/>
              <a:ahLst/>
              <a:cxnLst/>
              <a:rect l="l" t="t" r="r" b="b"/>
              <a:pathLst>
                <a:path w="180" h="588" extrusionOk="0">
                  <a:moveTo>
                    <a:pt x="70" y="1"/>
                  </a:moveTo>
                  <a:cubicBezTo>
                    <a:pt x="58" y="1"/>
                    <a:pt x="47" y="7"/>
                    <a:pt x="44" y="23"/>
                  </a:cubicBezTo>
                  <a:cubicBezTo>
                    <a:pt x="0" y="218"/>
                    <a:pt x="13" y="392"/>
                    <a:pt x="108" y="569"/>
                  </a:cubicBezTo>
                  <a:cubicBezTo>
                    <a:pt x="115" y="582"/>
                    <a:pt x="128" y="587"/>
                    <a:pt x="140" y="587"/>
                  </a:cubicBezTo>
                  <a:cubicBezTo>
                    <a:pt x="160" y="587"/>
                    <a:pt x="179" y="573"/>
                    <a:pt x="174" y="548"/>
                  </a:cubicBezTo>
                  <a:cubicBezTo>
                    <a:pt x="133" y="385"/>
                    <a:pt x="104" y="205"/>
                    <a:pt x="108" y="36"/>
                  </a:cubicBezTo>
                  <a:cubicBezTo>
                    <a:pt x="109" y="15"/>
                    <a:pt x="89"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8334850" y="3932150"/>
              <a:ext cx="32250" cy="42575"/>
            </a:xfrm>
            <a:custGeom>
              <a:avLst/>
              <a:gdLst/>
              <a:ahLst/>
              <a:cxnLst/>
              <a:rect l="l" t="t" r="r" b="b"/>
              <a:pathLst>
                <a:path w="1290" h="1703" extrusionOk="0">
                  <a:moveTo>
                    <a:pt x="1234" y="0"/>
                  </a:moveTo>
                  <a:cubicBezTo>
                    <a:pt x="1227" y="0"/>
                    <a:pt x="1219" y="2"/>
                    <a:pt x="1211" y="7"/>
                  </a:cubicBezTo>
                  <a:cubicBezTo>
                    <a:pt x="658" y="331"/>
                    <a:pt x="149" y="1027"/>
                    <a:pt x="6" y="1653"/>
                  </a:cubicBezTo>
                  <a:cubicBezTo>
                    <a:pt x="0" y="1678"/>
                    <a:pt x="23" y="1703"/>
                    <a:pt x="45" y="1703"/>
                  </a:cubicBezTo>
                  <a:cubicBezTo>
                    <a:pt x="55" y="1703"/>
                    <a:pt x="65" y="1698"/>
                    <a:pt x="72" y="1686"/>
                  </a:cubicBezTo>
                  <a:cubicBezTo>
                    <a:pt x="226" y="1398"/>
                    <a:pt x="355" y="1105"/>
                    <a:pt x="549" y="840"/>
                  </a:cubicBezTo>
                  <a:cubicBezTo>
                    <a:pt x="758" y="557"/>
                    <a:pt x="1015" y="331"/>
                    <a:pt x="1261" y="83"/>
                  </a:cubicBezTo>
                  <a:cubicBezTo>
                    <a:pt x="1290" y="55"/>
                    <a:pt x="1269"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338400" y="3810925"/>
              <a:ext cx="37325" cy="103550"/>
            </a:xfrm>
            <a:custGeom>
              <a:avLst/>
              <a:gdLst/>
              <a:ahLst/>
              <a:cxnLst/>
              <a:rect l="l" t="t" r="r" b="b"/>
              <a:pathLst>
                <a:path w="1493" h="4142" extrusionOk="0">
                  <a:moveTo>
                    <a:pt x="186" y="0"/>
                  </a:moveTo>
                  <a:cubicBezTo>
                    <a:pt x="160" y="0"/>
                    <a:pt x="134" y="17"/>
                    <a:pt x="127" y="54"/>
                  </a:cubicBezTo>
                  <a:cubicBezTo>
                    <a:pt x="1" y="749"/>
                    <a:pt x="154" y="1531"/>
                    <a:pt x="365" y="2197"/>
                  </a:cubicBezTo>
                  <a:cubicBezTo>
                    <a:pt x="588" y="2902"/>
                    <a:pt x="940" y="3571"/>
                    <a:pt x="1429" y="4131"/>
                  </a:cubicBezTo>
                  <a:cubicBezTo>
                    <a:pt x="1436" y="4138"/>
                    <a:pt x="1444" y="4142"/>
                    <a:pt x="1451" y="4142"/>
                  </a:cubicBezTo>
                  <a:cubicBezTo>
                    <a:pt x="1473" y="4142"/>
                    <a:pt x="1493" y="4114"/>
                    <a:pt x="1476" y="4090"/>
                  </a:cubicBezTo>
                  <a:cubicBezTo>
                    <a:pt x="1049" y="3497"/>
                    <a:pt x="706" y="2854"/>
                    <a:pt x="499" y="2152"/>
                  </a:cubicBezTo>
                  <a:cubicBezTo>
                    <a:pt x="293" y="1458"/>
                    <a:pt x="282" y="778"/>
                    <a:pt x="246" y="62"/>
                  </a:cubicBezTo>
                  <a:cubicBezTo>
                    <a:pt x="244" y="22"/>
                    <a:pt x="215"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332050" y="3815425"/>
              <a:ext cx="5375" cy="23425"/>
            </a:xfrm>
            <a:custGeom>
              <a:avLst/>
              <a:gdLst/>
              <a:ahLst/>
              <a:cxnLst/>
              <a:rect l="l" t="t" r="r" b="b"/>
              <a:pathLst>
                <a:path w="215" h="937" extrusionOk="0">
                  <a:moveTo>
                    <a:pt x="181" y="1"/>
                  </a:moveTo>
                  <a:cubicBezTo>
                    <a:pt x="167" y="1"/>
                    <a:pt x="153" y="8"/>
                    <a:pt x="146" y="22"/>
                  </a:cubicBezTo>
                  <a:cubicBezTo>
                    <a:pt x="13" y="293"/>
                    <a:pt x="1" y="642"/>
                    <a:pt x="116" y="920"/>
                  </a:cubicBezTo>
                  <a:cubicBezTo>
                    <a:pt x="121" y="931"/>
                    <a:pt x="132" y="937"/>
                    <a:pt x="143" y="937"/>
                  </a:cubicBezTo>
                  <a:cubicBezTo>
                    <a:pt x="158" y="937"/>
                    <a:pt x="174" y="927"/>
                    <a:pt x="174" y="909"/>
                  </a:cubicBezTo>
                  <a:cubicBezTo>
                    <a:pt x="175" y="764"/>
                    <a:pt x="167" y="619"/>
                    <a:pt x="174" y="472"/>
                  </a:cubicBezTo>
                  <a:cubicBezTo>
                    <a:pt x="180" y="327"/>
                    <a:pt x="200" y="182"/>
                    <a:pt x="213" y="36"/>
                  </a:cubicBezTo>
                  <a:cubicBezTo>
                    <a:pt x="215" y="12"/>
                    <a:pt x="199"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327000" y="3819250"/>
              <a:ext cx="3225" cy="12225"/>
            </a:xfrm>
            <a:custGeom>
              <a:avLst/>
              <a:gdLst/>
              <a:ahLst/>
              <a:cxnLst/>
              <a:rect l="l" t="t" r="r" b="b"/>
              <a:pathLst>
                <a:path w="129" h="489" extrusionOk="0">
                  <a:moveTo>
                    <a:pt x="83" y="1"/>
                  </a:moveTo>
                  <a:cubicBezTo>
                    <a:pt x="71" y="1"/>
                    <a:pt x="60" y="8"/>
                    <a:pt x="55" y="23"/>
                  </a:cubicBezTo>
                  <a:cubicBezTo>
                    <a:pt x="12" y="166"/>
                    <a:pt x="1" y="327"/>
                    <a:pt x="51" y="469"/>
                  </a:cubicBezTo>
                  <a:cubicBezTo>
                    <a:pt x="56" y="483"/>
                    <a:pt x="68" y="489"/>
                    <a:pt x="79" y="489"/>
                  </a:cubicBezTo>
                  <a:cubicBezTo>
                    <a:pt x="96" y="489"/>
                    <a:pt x="114" y="476"/>
                    <a:pt x="116" y="457"/>
                  </a:cubicBezTo>
                  <a:cubicBezTo>
                    <a:pt x="128" y="318"/>
                    <a:pt x="120" y="176"/>
                    <a:pt x="120" y="37"/>
                  </a:cubicBezTo>
                  <a:cubicBezTo>
                    <a:pt x="120" y="15"/>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318300" y="3780100"/>
              <a:ext cx="13175" cy="15825"/>
            </a:xfrm>
            <a:custGeom>
              <a:avLst/>
              <a:gdLst/>
              <a:ahLst/>
              <a:cxnLst/>
              <a:rect l="l" t="t" r="r" b="b"/>
              <a:pathLst>
                <a:path w="527" h="633" extrusionOk="0">
                  <a:moveTo>
                    <a:pt x="465" y="1"/>
                  </a:moveTo>
                  <a:cubicBezTo>
                    <a:pt x="451" y="1"/>
                    <a:pt x="436" y="6"/>
                    <a:pt x="425" y="18"/>
                  </a:cubicBezTo>
                  <a:cubicBezTo>
                    <a:pt x="353" y="108"/>
                    <a:pt x="294" y="207"/>
                    <a:pt x="226" y="297"/>
                  </a:cubicBezTo>
                  <a:cubicBezTo>
                    <a:pt x="159" y="389"/>
                    <a:pt x="81" y="473"/>
                    <a:pt x="20" y="570"/>
                  </a:cubicBezTo>
                  <a:cubicBezTo>
                    <a:pt x="1" y="601"/>
                    <a:pt x="25" y="633"/>
                    <a:pt x="54" y="633"/>
                  </a:cubicBezTo>
                  <a:cubicBezTo>
                    <a:pt x="63" y="633"/>
                    <a:pt x="72" y="630"/>
                    <a:pt x="81" y="623"/>
                  </a:cubicBezTo>
                  <a:cubicBezTo>
                    <a:pt x="258" y="489"/>
                    <a:pt x="420" y="263"/>
                    <a:pt x="511" y="62"/>
                  </a:cubicBezTo>
                  <a:cubicBezTo>
                    <a:pt x="527" y="25"/>
                    <a:pt x="496"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330000" y="3787100"/>
              <a:ext cx="3450" cy="9500"/>
            </a:xfrm>
            <a:custGeom>
              <a:avLst/>
              <a:gdLst/>
              <a:ahLst/>
              <a:cxnLst/>
              <a:rect l="l" t="t" r="r" b="b"/>
              <a:pathLst>
                <a:path w="138" h="380" extrusionOk="0">
                  <a:moveTo>
                    <a:pt x="99" y="0"/>
                  </a:moveTo>
                  <a:cubicBezTo>
                    <a:pt x="86" y="0"/>
                    <a:pt x="74" y="7"/>
                    <a:pt x="66" y="22"/>
                  </a:cubicBezTo>
                  <a:cubicBezTo>
                    <a:pt x="23" y="120"/>
                    <a:pt x="14" y="237"/>
                    <a:pt x="3" y="342"/>
                  </a:cubicBezTo>
                  <a:cubicBezTo>
                    <a:pt x="0" y="365"/>
                    <a:pt x="21" y="380"/>
                    <a:pt x="40" y="380"/>
                  </a:cubicBezTo>
                  <a:cubicBezTo>
                    <a:pt x="54" y="380"/>
                    <a:pt x="68" y="372"/>
                    <a:pt x="73" y="356"/>
                  </a:cubicBezTo>
                  <a:cubicBezTo>
                    <a:pt x="101" y="255"/>
                    <a:pt x="137" y="143"/>
                    <a:pt x="133" y="36"/>
                  </a:cubicBezTo>
                  <a:cubicBezTo>
                    <a:pt x="133" y="14"/>
                    <a:pt x="11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280875" y="4076625"/>
              <a:ext cx="17475" cy="64075"/>
            </a:xfrm>
            <a:custGeom>
              <a:avLst/>
              <a:gdLst/>
              <a:ahLst/>
              <a:cxnLst/>
              <a:rect l="l" t="t" r="r" b="b"/>
              <a:pathLst>
                <a:path w="699" h="2563" extrusionOk="0">
                  <a:moveTo>
                    <a:pt x="645" y="0"/>
                  </a:moveTo>
                  <a:cubicBezTo>
                    <a:pt x="634" y="0"/>
                    <a:pt x="623" y="5"/>
                    <a:pt x="615" y="15"/>
                  </a:cubicBezTo>
                  <a:cubicBezTo>
                    <a:pt x="1" y="720"/>
                    <a:pt x="130" y="1790"/>
                    <a:pt x="579" y="2545"/>
                  </a:cubicBezTo>
                  <a:cubicBezTo>
                    <a:pt x="586" y="2557"/>
                    <a:pt x="598" y="2562"/>
                    <a:pt x="609" y="2562"/>
                  </a:cubicBezTo>
                  <a:cubicBezTo>
                    <a:pt x="631" y="2562"/>
                    <a:pt x="652" y="2543"/>
                    <a:pt x="639" y="2516"/>
                  </a:cubicBezTo>
                  <a:cubicBezTo>
                    <a:pt x="258" y="1702"/>
                    <a:pt x="163" y="840"/>
                    <a:pt x="678" y="58"/>
                  </a:cubicBezTo>
                  <a:cubicBezTo>
                    <a:pt x="698" y="28"/>
                    <a:pt x="673"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252675" y="3877725"/>
              <a:ext cx="26550" cy="48125"/>
            </a:xfrm>
            <a:custGeom>
              <a:avLst/>
              <a:gdLst/>
              <a:ahLst/>
              <a:cxnLst/>
              <a:rect l="l" t="t" r="r" b="b"/>
              <a:pathLst>
                <a:path w="1062" h="1925" extrusionOk="0">
                  <a:moveTo>
                    <a:pt x="1003" y="1"/>
                  </a:moveTo>
                  <a:cubicBezTo>
                    <a:pt x="990" y="1"/>
                    <a:pt x="976" y="6"/>
                    <a:pt x="968" y="20"/>
                  </a:cubicBezTo>
                  <a:cubicBezTo>
                    <a:pt x="777" y="325"/>
                    <a:pt x="617" y="648"/>
                    <a:pt x="452" y="968"/>
                  </a:cubicBezTo>
                  <a:cubicBezTo>
                    <a:pt x="298" y="1264"/>
                    <a:pt x="133" y="1562"/>
                    <a:pt x="12" y="1872"/>
                  </a:cubicBezTo>
                  <a:cubicBezTo>
                    <a:pt x="0" y="1901"/>
                    <a:pt x="26" y="1924"/>
                    <a:pt x="51" y="1924"/>
                  </a:cubicBezTo>
                  <a:cubicBezTo>
                    <a:pt x="63" y="1924"/>
                    <a:pt x="75" y="1919"/>
                    <a:pt x="83" y="1908"/>
                  </a:cubicBezTo>
                  <a:cubicBezTo>
                    <a:pt x="280" y="1608"/>
                    <a:pt x="437" y="1279"/>
                    <a:pt x="603" y="962"/>
                  </a:cubicBezTo>
                  <a:cubicBezTo>
                    <a:pt x="759" y="664"/>
                    <a:pt x="918" y="369"/>
                    <a:pt x="1048" y="59"/>
                  </a:cubicBezTo>
                  <a:cubicBezTo>
                    <a:pt x="1062" y="27"/>
                    <a:pt x="1032" y="1"/>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253700" y="3885375"/>
              <a:ext cx="13000" cy="23875"/>
            </a:xfrm>
            <a:custGeom>
              <a:avLst/>
              <a:gdLst/>
              <a:ahLst/>
              <a:cxnLst/>
              <a:rect l="l" t="t" r="r" b="b"/>
              <a:pathLst>
                <a:path w="520" h="955" extrusionOk="0">
                  <a:moveTo>
                    <a:pt x="472" y="1"/>
                  </a:moveTo>
                  <a:cubicBezTo>
                    <a:pt x="461" y="1"/>
                    <a:pt x="450" y="5"/>
                    <a:pt x="443" y="17"/>
                  </a:cubicBezTo>
                  <a:cubicBezTo>
                    <a:pt x="271" y="300"/>
                    <a:pt x="135" y="593"/>
                    <a:pt x="12" y="900"/>
                  </a:cubicBezTo>
                  <a:cubicBezTo>
                    <a:pt x="1" y="929"/>
                    <a:pt x="28" y="954"/>
                    <a:pt x="54" y="954"/>
                  </a:cubicBezTo>
                  <a:cubicBezTo>
                    <a:pt x="66" y="954"/>
                    <a:pt x="78" y="949"/>
                    <a:pt x="85" y="936"/>
                  </a:cubicBezTo>
                  <a:cubicBezTo>
                    <a:pt x="251" y="650"/>
                    <a:pt x="395" y="361"/>
                    <a:pt x="509" y="50"/>
                  </a:cubicBezTo>
                  <a:lnTo>
                    <a:pt x="510" y="50"/>
                  </a:lnTo>
                  <a:cubicBezTo>
                    <a:pt x="520" y="23"/>
                    <a:pt x="495"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251175" y="3889650"/>
              <a:ext cx="6875" cy="12225"/>
            </a:xfrm>
            <a:custGeom>
              <a:avLst/>
              <a:gdLst/>
              <a:ahLst/>
              <a:cxnLst/>
              <a:rect l="l" t="t" r="r" b="b"/>
              <a:pathLst>
                <a:path w="275" h="489" extrusionOk="0">
                  <a:moveTo>
                    <a:pt x="231" y="1"/>
                  </a:moveTo>
                  <a:cubicBezTo>
                    <a:pt x="221" y="1"/>
                    <a:pt x="211" y="5"/>
                    <a:pt x="202" y="15"/>
                  </a:cubicBezTo>
                  <a:cubicBezTo>
                    <a:pt x="98" y="135"/>
                    <a:pt x="20" y="295"/>
                    <a:pt x="4" y="454"/>
                  </a:cubicBezTo>
                  <a:cubicBezTo>
                    <a:pt x="1" y="476"/>
                    <a:pt x="18" y="489"/>
                    <a:pt x="36" y="489"/>
                  </a:cubicBezTo>
                  <a:cubicBezTo>
                    <a:pt x="49" y="489"/>
                    <a:pt x="63" y="482"/>
                    <a:pt x="70" y="467"/>
                  </a:cubicBezTo>
                  <a:cubicBezTo>
                    <a:pt x="133" y="329"/>
                    <a:pt x="190" y="190"/>
                    <a:pt x="259" y="53"/>
                  </a:cubicBezTo>
                  <a:lnTo>
                    <a:pt x="260" y="53"/>
                  </a:lnTo>
                  <a:cubicBezTo>
                    <a:pt x="274" y="25"/>
                    <a:pt x="254"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247550" y="3891775"/>
              <a:ext cx="3125" cy="5100"/>
            </a:xfrm>
            <a:custGeom>
              <a:avLst/>
              <a:gdLst/>
              <a:ahLst/>
              <a:cxnLst/>
              <a:rect l="l" t="t" r="r" b="b"/>
              <a:pathLst>
                <a:path w="125" h="204" extrusionOk="0">
                  <a:moveTo>
                    <a:pt x="87" y="1"/>
                  </a:moveTo>
                  <a:cubicBezTo>
                    <a:pt x="78" y="1"/>
                    <a:pt x="68" y="5"/>
                    <a:pt x="63" y="15"/>
                  </a:cubicBezTo>
                  <a:cubicBezTo>
                    <a:pt x="41" y="60"/>
                    <a:pt x="26" y="111"/>
                    <a:pt x="10" y="158"/>
                  </a:cubicBezTo>
                  <a:cubicBezTo>
                    <a:pt x="1" y="185"/>
                    <a:pt x="24" y="204"/>
                    <a:pt x="45" y="204"/>
                  </a:cubicBezTo>
                  <a:cubicBezTo>
                    <a:pt x="59" y="204"/>
                    <a:pt x="72" y="197"/>
                    <a:pt x="77" y="180"/>
                  </a:cubicBezTo>
                  <a:cubicBezTo>
                    <a:pt x="92" y="133"/>
                    <a:pt x="112" y="84"/>
                    <a:pt x="120" y="34"/>
                  </a:cubicBezTo>
                  <a:cubicBezTo>
                    <a:pt x="124" y="15"/>
                    <a:pt x="105"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244150" y="3958725"/>
              <a:ext cx="17075" cy="40300"/>
            </a:xfrm>
            <a:custGeom>
              <a:avLst/>
              <a:gdLst/>
              <a:ahLst/>
              <a:cxnLst/>
              <a:rect l="l" t="t" r="r" b="b"/>
              <a:pathLst>
                <a:path w="683" h="1612" extrusionOk="0">
                  <a:moveTo>
                    <a:pt x="644" y="1"/>
                  </a:moveTo>
                  <a:cubicBezTo>
                    <a:pt x="632" y="1"/>
                    <a:pt x="620" y="7"/>
                    <a:pt x="613" y="21"/>
                  </a:cubicBezTo>
                  <a:cubicBezTo>
                    <a:pt x="391" y="527"/>
                    <a:pt x="205" y="1049"/>
                    <a:pt x="11" y="1566"/>
                  </a:cubicBezTo>
                  <a:cubicBezTo>
                    <a:pt x="1" y="1593"/>
                    <a:pt x="23" y="1612"/>
                    <a:pt x="46" y="1612"/>
                  </a:cubicBezTo>
                  <a:cubicBezTo>
                    <a:pt x="59" y="1612"/>
                    <a:pt x="73" y="1605"/>
                    <a:pt x="79" y="1589"/>
                  </a:cubicBezTo>
                  <a:cubicBezTo>
                    <a:pt x="284" y="1076"/>
                    <a:pt x="497" y="564"/>
                    <a:pt x="674" y="41"/>
                  </a:cubicBezTo>
                  <a:cubicBezTo>
                    <a:pt x="682" y="17"/>
                    <a:pt x="664" y="1"/>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252125" y="3985425"/>
              <a:ext cx="5200" cy="10300"/>
            </a:xfrm>
            <a:custGeom>
              <a:avLst/>
              <a:gdLst/>
              <a:ahLst/>
              <a:cxnLst/>
              <a:rect l="l" t="t" r="r" b="b"/>
              <a:pathLst>
                <a:path w="208" h="412" extrusionOk="0">
                  <a:moveTo>
                    <a:pt x="165" y="0"/>
                  </a:moveTo>
                  <a:cubicBezTo>
                    <a:pt x="156" y="0"/>
                    <a:pt x="146" y="5"/>
                    <a:pt x="141" y="17"/>
                  </a:cubicBezTo>
                  <a:cubicBezTo>
                    <a:pt x="86" y="127"/>
                    <a:pt x="49" y="249"/>
                    <a:pt x="9" y="367"/>
                  </a:cubicBezTo>
                  <a:cubicBezTo>
                    <a:pt x="1" y="393"/>
                    <a:pt x="22" y="411"/>
                    <a:pt x="44" y="411"/>
                  </a:cubicBezTo>
                  <a:cubicBezTo>
                    <a:pt x="57" y="411"/>
                    <a:pt x="70" y="405"/>
                    <a:pt x="76" y="389"/>
                  </a:cubicBezTo>
                  <a:cubicBezTo>
                    <a:pt x="121" y="277"/>
                    <a:pt x="172" y="163"/>
                    <a:pt x="201" y="47"/>
                  </a:cubicBezTo>
                  <a:cubicBezTo>
                    <a:pt x="207" y="23"/>
                    <a:pt x="185"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259100" y="3989350"/>
              <a:ext cx="3550" cy="5150"/>
            </a:xfrm>
            <a:custGeom>
              <a:avLst/>
              <a:gdLst/>
              <a:ahLst/>
              <a:cxnLst/>
              <a:rect l="l" t="t" r="r" b="b"/>
              <a:pathLst>
                <a:path w="142" h="206" extrusionOk="0">
                  <a:moveTo>
                    <a:pt x="85" y="0"/>
                  </a:moveTo>
                  <a:cubicBezTo>
                    <a:pt x="73" y="0"/>
                    <a:pt x="62" y="7"/>
                    <a:pt x="57" y="22"/>
                  </a:cubicBezTo>
                  <a:cubicBezTo>
                    <a:pt x="46" y="67"/>
                    <a:pt x="40" y="112"/>
                    <a:pt x="15" y="151"/>
                  </a:cubicBezTo>
                  <a:cubicBezTo>
                    <a:pt x="0" y="175"/>
                    <a:pt x="21" y="206"/>
                    <a:pt x="45" y="206"/>
                  </a:cubicBezTo>
                  <a:cubicBezTo>
                    <a:pt x="52" y="206"/>
                    <a:pt x="59" y="203"/>
                    <a:pt x="66" y="196"/>
                  </a:cubicBezTo>
                  <a:cubicBezTo>
                    <a:pt x="110" y="154"/>
                    <a:pt x="142" y="89"/>
                    <a:pt x="123" y="27"/>
                  </a:cubicBezTo>
                  <a:cubicBezTo>
                    <a:pt x="118" y="11"/>
                    <a:pt x="101"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7687525" y="3743275"/>
              <a:ext cx="904025" cy="758375"/>
            </a:xfrm>
            <a:custGeom>
              <a:avLst/>
              <a:gdLst/>
              <a:ahLst/>
              <a:cxnLst/>
              <a:rect l="l" t="t" r="r" b="b"/>
              <a:pathLst>
                <a:path w="36161" h="30335" extrusionOk="0">
                  <a:moveTo>
                    <a:pt x="26301" y="425"/>
                  </a:moveTo>
                  <a:lnTo>
                    <a:pt x="26301" y="425"/>
                  </a:lnTo>
                  <a:cubicBezTo>
                    <a:pt x="26274" y="952"/>
                    <a:pt x="26332" y="1501"/>
                    <a:pt x="26385" y="2013"/>
                  </a:cubicBezTo>
                  <a:cubicBezTo>
                    <a:pt x="26454" y="2679"/>
                    <a:pt x="26570" y="3341"/>
                    <a:pt x="26756" y="3986"/>
                  </a:cubicBezTo>
                  <a:cubicBezTo>
                    <a:pt x="26941" y="4627"/>
                    <a:pt x="27192" y="5250"/>
                    <a:pt x="27526" y="5829"/>
                  </a:cubicBezTo>
                  <a:cubicBezTo>
                    <a:pt x="27806" y="6316"/>
                    <a:pt x="28132" y="6808"/>
                    <a:pt x="28570" y="7167"/>
                  </a:cubicBezTo>
                  <a:cubicBezTo>
                    <a:pt x="28164" y="7257"/>
                    <a:pt x="27748" y="7583"/>
                    <a:pt x="27476" y="7824"/>
                  </a:cubicBezTo>
                  <a:cubicBezTo>
                    <a:pt x="27045" y="8207"/>
                    <a:pt x="26647" y="8695"/>
                    <a:pt x="26385" y="9211"/>
                  </a:cubicBezTo>
                  <a:cubicBezTo>
                    <a:pt x="26134" y="9704"/>
                    <a:pt x="26142" y="10245"/>
                    <a:pt x="26307" y="10765"/>
                  </a:cubicBezTo>
                  <a:cubicBezTo>
                    <a:pt x="26429" y="11148"/>
                    <a:pt x="26639" y="11566"/>
                    <a:pt x="26975" y="11807"/>
                  </a:cubicBezTo>
                  <a:cubicBezTo>
                    <a:pt x="26566" y="11910"/>
                    <a:pt x="26171" y="12109"/>
                    <a:pt x="25829" y="12334"/>
                  </a:cubicBezTo>
                  <a:cubicBezTo>
                    <a:pt x="25354" y="12646"/>
                    <a:pt x="24954" y="13071"/>
                    <a:pt x="24698" y="13582"/>
                  </a:cubicBezTo>
                  <a:cubicBezTo>
                    <a:pt x="24326" y="14326"/>
                    <a:pt x="24298" y="15360"/>
                    <a:pt x="24816" y="16033"/>
                  </a:cubicBezTo>
                  <a:cubicBezTo>
                    <a:pt x="24909" y="16184"/>
                    <a:pt x="25037" y="16325"/>
                    <a:pt x="25177" y="16426"/>
                  </a:cubicBezTo>
                  <a:cubicBezTo>
                    <a:pt x="25145" y="16425"/>
                    <a:pt x="25114" y="16425"/>
                    <a:pt x="25082" y="16425"/>
                  </a:cubicBezTo>
                  <a:cubicBezTo>
                    <a:pt x="24746" y="16425"/>
                    <a:pt x="24406" y="16460"/>
                    <a:pt x="24070" y="16506"/>
                  </a:cubicBezTo>
                  <a:cubicBezTo>
                    <a:pt x="23746" y="16252"/>
                    <a:pt x="23379" y="16046"/>
                    <a:pt x="22974" y="15901"/>
                  </a:cubicBezTo>
                  <a:cubicBezTo>
                    <a:pt x="22718" y="15811"/>
                    <a:pt x="22456" y="15751"/>
                    <a:pt x="22190" y="15718"/>
                  </a:cubicBezTo>
                  <a:cubicBezTo>
                    <a:pt x="22509" y="14394"/>
                    <a:pt x="22143" y="12941"/>
                    <a:pt x="21144" y="12017"/>
                  </a:cubicBezTo>
                  <a:cubicBezTo>
                    <a:pt x="21223" y="11828"/>
                    <a:pt x="21304" y="11639"/>
                    <a:pt x="21385" y="11450"/>
                  </a:cubicBezTo>
                  <a:cubicBezTo>
                    <a:pt x="21463" y="11372"/>
                    <a:pt x="21542" y="11293"/>
                    <a:pt x="21636" y="11233"/>
                  </a:cubicBezTo>
                  <a:cubicBezTo>
                    <a:pt x="21794" y="11132"/>
                    <a:pt x="21973" y="11067"/>
                    <a:pt x="22147" y="11000"/>
                  </a:cubicBezTo>
                  <a:cubicBezTo>
                    <a:pt x="22487" y="10869"/>
                    <a:pt x="22837" y="10769"/>
                    <a:pt x="23202" y="10763"/>
                  </a:cubicBezTo>
                  <a:cubicBezTo>
                    <a:pt x="23250" y="10763"/>
                    <a:pt x="23275" y="10687"/>
                    <a:pt x="23220" y="10674"/>
                  </a:cubicBezTo>
                  <a:cubicBezTo>
                    <a:pt x="23102" y="10643"/>
                    <a:pt x="22984" y="10629"/>
                    <a:pt x="22867" y="10629"/>
                  </a:cubicBezTo>
                  <a:cubicBezTo>
                    <a:pt x="22604" y="10629"/>
                    <a:pt x="22345" y="10698"/>
                    <a:pt x="22092" y="10794"/>
                  </a:cubicBezTo>
                  <a:cubicBezTo>
                    <a:pt x="21910" y="10863"/>
                    <a:pt x="21722" y="10939"/>
                    <a:pt x="21557" y="11042"/>
                  </a:cubicBezTo>
                  <a:cubicBezTo>
                    <a:pt x="21743" y="10608"/>
                    <a:pt x="21934" y="10173"/>
                    <a:pt x="22118" y="9735"/>
                  </a:cubicBezTo>
                  <a:cubicBezTo>
                    <a:pt x="22395" y="9157"/>
                    <a:pt x="22673" y="8581"/>
                    <a:pt x="22953" y="8006"/>
                  </a:cubicBezTo>
                  <a:cubicBezTo>
                    <a:pt x="23106" y="7691"/>
                    <a:pt x="23261" y="7377"/>
                    <a:pt x="23416" y="7064"/>
                  </a:cubicBezTo>
                  <a:cubicBezTo>
                    <a:pt x="23657" y="6885"/>
                    <a:pt x="23866" y="6687"/>
                    <a:pt x="24154" y="6559"/>
                  </a:cubicBezTo>
                  <a:cubicBezTo>
                    <a:pt x="24484" y="6413"/>
                    <a:pt x="24832" y="6355"/>
                    <a:pt x="25187" y="6310"/>
                  </a:cubicBezTo>
                  <a:cubicBezTo>
                    <a:pt x="25246" y="6303"/>
                    <a:pt x="25235" y="6217"/>
                    <a:pt x="25180" y="6210"/>
                  </a:cubicBezTo>
                  <a:cubicBezTo>
                    <a:pt x="25106" y="6200"/>
                    <a:pt x="25031" y="6195"/>
                    <a:pt x="24956" y="6195"/>
                  </a:cubicBezTo>
                  <a:cubicBezTo>
                    <a:pt x="24654" y="6195"/>
                    <a:pt x="24355" y="6273"/>
                    <a:pt x="24077" y="6397"/>
                  </a:cubicBezTo>
                  <a:cubicBezTo>
                    <a:pt x="23933" y="6460"/>
                    <a:pt x="23772" y="6543"/>
                    <a:pt x="23625" y="6643"/>
                  </a:cubicBezTo>
                  <a:cubicBezTo>
                    <a:pt x="23978" y="5932"/>
                    <a:pt x="24332" y="5220"/>
                    <a:pt x="24678" y="4505"/>
                  </a:cubicBezTo>
                  <a:cubicBezTo>
                    <a:pt x="24710" y="4440"/>
                    <a:pt x="24644" y="4383"/>
                    <a:pt x="24584" y="4383"/>
                  </a:cubicBezTo>
                  <a:cubicBezTo>
                    <a:pt x="24556" y="4383"/>
                    <a:pt x="24529" y="4395"/>
                    <a:pt x="24513" y="4423"/>
                  </a:cubicBezTo>
                  <a:cubicBezTo>
                    <a:pt x="23762" y="5784"/>
                    <a:pt x="23072" y="7180"/>
                    <a:pt x="22399" y="8584"/>
                  </a:cubicBezTo>
                  <a:cubicBezTo>
                    <a:pt x="22391" y="8394"/>
                    <a:pt x="22360" y="8203"/>
                    <a:pt x="22323" y="8028"/>
                  </a:cubicBezTo>
                  <a:cubicBezTo>
                    <a:pt x="22244" y="7646"/>
                    <a:pt x="22081" y="7299"/>
                    <a:pt x="21859" y="6979"/>
                  </a:cubicBezTo>
                  <a:cubicBezTo>
                    <a:pt x="21851" y="6968"/>
                    <a:pt x="21840" y="6963"/>
                    <a:pt x="21829" y="6963"/>
                  </a:cubicBezTo>
                  <a:cubicBezTo>
                    <a:pt x="21800" y="6963"/>
                    <a:pt x="21769" y="6996"/>
                    <a:pt x="21784" y="7028"/>
                  </a:cubicBezTo>
                  <a:cubicBezTo>
                    <a:pt x="21942" y="7370"/>
                    <a:pt x="22063" y="7732"/>
                    <a:pt x="22141" y="8100"/>
                  </a:cubicBezTo>
                  <a:cubicBezTo>
                    <a:pt x="22200" y="8384"/>
                    <a:pt x="22200" y="8669"/>
                    <a:pt x="22223" y="8954"/>
                  </a:cubicBezTo>
                  <a:cubicBezTo>
                    <a:pt x="21958" y="9510"/>
                    <a:pt x="21696" y="10066"/>
                    <a:pt x="21433" y="10622"/>
                  </a:cubicBezTo>
                  <a:cubicBezTo>
                    <a:pt x="21248" y="11013"/>
                    <a:pt x="21065" y="11405"/>
                    <a:pt x="20881" y="11798"/>
                  </a:cubicBezTo>
                  <a:cubicBezTo>
                    <a:pt x="20794" y="11732"/>
                    <a:pt x="20704" y="11670"/>
                    <a:pt x="20610" y="11613"/>
                  </a:cubicBezTo>
                  <a:cubicBezTo>
                    <a:pt x="20569" y="11588"/>
                    <a:pt x="20528" y="11565"/>
                    <a:pt x="20488" y="11541"/>
                  </a:cubicBezTo>
                  <a:cubicBezTo>
                    <a:pt x="20390" y="11125"/>
                    <a:pt x="20225" y="10728"/>
                    <a:pt x="20007" y="10355"/>
                  </a:cubicBezTo>
                  <a:cubicBezTo>
                    <a:pt x="19997" y="10337"/>
                    <a:pt x="19981" y="10330"/>
                    <a:pt x="19966" y="10330"/>
                  </a:cubicBezTo>
                  <a:cubicBezTo>
                    <a:pt x="19936" y="10330"/>
                    <a:pt x="19907" y="10358"/>
                    <a:pt x="19923" y="10395"/>
                  </a:cubicBezTo>
                  <a:cubicBezTo>
                    <a:pt x="20059" y="10722"/>
                    <a:pt x="20163" y="11063"/>
                    <a:pt x="20239" y="11411"/>
                  </a:cubicBezTo>
                  <a:cubicBezTo>
                    <a:pt x="19674" y="11134"/>
                    <a:pt x="19059" y="10979"/>
                    <a:pt x="18445" y="10954"/>
                  </a:cubicBezTo>
                  <a:cubicBezTo>
                    <a:pt x="18610" y="10079"/>
                    <a:pt x="18378" y="9014"/>
                    <a:pt x="17794" y="8354"/>
                  </a:cubicBezTo>
                  <a:lnTo>
                    <a:pt x="17794" y="8354"/>
                  </a:lnTo>
                  <a:cubicBezTo>
                    <a:pt x="17878" y="8367"/>
                    <a:pt x="17963" y="8373"/>
                    <a:pt x="18047" y="8373"/>
                  </a:cubicBezTo>
                  <a:cubicBezTo>
                    <a:pt x="18936" y="8373"/>
                    <a:pt x="19828" y="7690"/>
                    <a:pt x="20247" y="6968"/>
                  </a:cubicBezTo>
                  <a:cubicBezTo>
                    <a:pt x="20523" y="6491"/>
                    <a:pt x="20673" y="5944"/>
                    <a:pt x="20687" y="5394"/>
                  </a:cubicBezTo>
                  <a:cubicBezTo>
                    <a:pt x="20699" y="4841"/>
                    <a:pt x="20630" y="4231"/>
                    <a:pt x="20430" y="3708"/>
                  </a:cubicBezTo>
                  <a:lnTo>
                    <a:pt x="20430" y="3708"/>
                  </a:lnTo>
                  <a:cubicBezTo>
                    <a:pt x="20546" y="3741"/>
                    <a:pt x="20667" y="3755"/>
                    <a:pt x="20790" y="3755"/>
                  </a:cubicBezTo>
                  <a:cubicBezTo>
                    <a:pt x="21181" y="3755"/>
                    <a:pt x="21591" y="3614"/>
                    <a:pt x="21945" y="3502"/>
                  </a:cubicBezTo>
                  <a:cubicBezTo>
                    <a:pt x="22561" y="3306"/>
                    <a:pt x="23151" y="3053"/>
                    <a:pt x="23710" y="2726"/>
                  </a:cubicBezTo>
                  <a:cubicBezTo>
                    <a:pt x="24256" y="2407"/>
                    <a:pt x="24770" y="2032"/>
                    <a:pt x="25236" y="1605"/>
                  </a:cubicBezTo>
                  <a:cubicBezTo>
                    <a:pt x="25622" y="1255"/>
                    <a:pt x="26012" y="868"/>
                    <a:pt x="26301" y="425"/>
                  </a:cubicBezTo>
                  <a:close/>
                  <a:moveTo>
                    <a:pt x="25066" y="17143"/>
                  </a:moveTo>
                  <a:cubicBezTo>
                    <a:pt x="25019" y="17241"/>
                    <a:pt x="24978" y="17346"/>
                    <a:pt x="24944" y="17451"/>
                  </a:cubicBezTo>
                  <a:cubicBezTo>
                    <a:pt x="24905" y="17395"/>
                    <a:pt x="24865" y="17338"/>
                    <a:pt x="24825" y="17284"/>
                  </a:cubicBezTo>
                  <a:cubicBezTo>
                    <a:pt x="24908" y="17239"/>
                    <a:pt x="24988" y="17193"/>
                    <a:pt x="25066" y="17143"/>
                  </a:cubicBezTo>
                  <a:close/>
                  <a:moveTo>
                    <a:pt x="18212" y="11194"/>
                  </a:moveTo>
                  <a:cubicBezTo>
                    <a:pt x="18737" y="11194"/>
                    <a:pt x="19261" y="11303"/>
                    <a:pt x="19758" y="11486"/>
                  </a:cubicBezTo>
                  <a:cubicBezTo>
                    <a:pt x="20565" y="11782"/>
                    <a:pt x="21239" y="12316"/>
                    <a:pt x="21646" y="13080"/>
                  </a:cubicBezTo>
                  <a:cubicBezTo>
                    <a:pt x="22033" y="13804"/>
                    <a:pt x="22152" y="14632"/>
                    <a:pt x="22001" y="15438"/>
                  </a:cubicBezTo>
                  <a:cubicBezTo>
                    <a:pt x="21985" y="15524"/>
                    <a:pt x="21965" y="15610"/>
                    <a:pt x="21941" y="15696"/>
                  </a:cubicBezTo>
                  <a:cubicBezTo>
                    <a:pt x="21864" y="15691"/>
                    <a:pt x="21788" y="15689"/>
                    <a:pt x="21711" y="15689"/>
                  </a:cubicBezTo>
                  <a:cubicBezTo>
                    <a:pt x="21653" y="15689"/>
                    <a:pt x="21594" y="15690"/>
                    <a:pt x="21536" y="15693"/>
                  </a:cubicBezTo>
                  <a:cubicBezTo>
                    <a:pt x="21547" y="15637"/>
                    <a:pt x="21558" y="15580"/>
                    <a:pt x="21567" y="15523"/>
                  </a:cubicBezTo>
                  <a:cubicBezTo>
                    <a:pt x="21571" y="15497"/>
                    <a:pt x="21545" y="15479"/>
                    <a:pt x="21523" y="15479"/>
                  </a:cubicBezTo>
                  <a:cubicBezTo>
                    <a:pt x="21508" y="15479"/>
                    <a:pt x="21494" y="15486"/>
                    <a:pt x="21490" y="15503"/>
                  </a:cubicBezTo>
                  <a:cubicBezTo>
                    <a:pt x="21473" y="15570"/>
                    <a:pt x="21451" y="15635"/>
                    <a:pt x="21432" y="15699"/>
                  </a:cubicBezTo>
                  <a:cubicBezTo>
                    <a:pt x="20191" y="15791"/>
                    <a:pt x="19008" y="16470"/>
                    <a:pt x="18406" y="17591"/>
                  </a:cubicBezTo>
                  <a:cubicBezTo>
                    <a:pt x="18352" y="17531"/>
                    <a:pt x="18297" y="17474"/>
                    <a:pt x="18238" y="17420"/>
                  </a:cubicBezTo>
                  <a:cubicBezTo>
                    <a:pt x="17539" y="16631"/>
                    <a:pt x="16528" y="16237"/>
                    <a:pt x="15510" y="16237"/>
                  </a:cubicBezTo>
                  <a:cubicBezTo>
                    <a:pt x="15508" y="16237"/>
                    <a:pt x="15506" y="16237"/>
                    <a:pt x="15505" y="16237"/>
                  </a:cubicBezTo>
                  <a:cubicBezTo>
                    <a:pt x="15414" y="16098"/>
                    <a:pt x="15352" y="15937"/>
                    <a:pt x="15340" y="15774"/>
                  </a:cubicBezTo>
                  <a:cubicBezTo>
                    <a:pt x="15338" y="15752"/>
                    <a:pt x="15321" y="15742"/>
                    <a:pt x="15304" y="15742"/>
                  </a:cubicBezTo>
                  <a:cubicBezTo>
                    <a:pt x="15285" y="15742"/>
                    <a:pt x="15266" y="15754"/>
                    <a:pt x="15263" y="15776"/>
                  </a:cubicBezTo>
                  <a:cubicBezTo>
                    <a:pt x="15244" y="15945"/>
                    <a:pt x="15279" y="16107"/>
                    <a:pt x="15370" y="16241"/>
                  </a:cubicBezTo>
                  <a:cubicBezTo>
                    <a:pt x="15220" y="16246"/>
                    <a:pt x="15071" y="16260"/>
                    <a:pt x="14922" y="16282"/>
                  </a:cubicBezTo>
                  <a:cubicBezTo>
                    <a:pt x="14393" y="15092"/>
                    <a:pt x="14475" y="13667"/>
                    <a:pt x="15354" y="12575"/>
                  </a:cubicBezTo>
                  <a:cubicBezTo>
                    <a:pt x="15833" y="11979"/>
                    <a:pt x="16506" y="11538"/>
                    <a:pt x="17243" y="11327"/>
                  </a:cubicBezTo>
                  <a:cubicBezTo>
                    <a:pt x="17561" y="11236"/>
                    <a:pt x="17887" y="11194"/>
                    <a:pt x="18212" y="11194"/>
                  </a:cubicBezTo>
                  <a:close/>
                  <a:moveTo>
                    <a:pt x="21691" y="15932"/>
                  </a:moveTo>
                  <a:cubicBezTo>
                    <a:pt x="21875" y="15932"/>
                    <a:pt x="22062" y="15947"/>
                    <a:pt x="22251" y="15978"/>
                  </a:cubicBezTo>
                  <a:cubicBezTo>
                    <a:pt x="23007" y="16101"/>
                    <a:pt x="23724" y="16469"/>
                    <a:pt x="24270" y="17006"/>
                  </a:cubicBezTo>
                  <a:cubicBezTo>
                    <a:pt x="24888" y="17613"/>
                    <a:pt x="25234" y="18425"/>
                    <a:pt x="25374" y="19272"/>
                  </a:cubicBezTo>
                  <a:cubicBezTo>
                    <a:pt x="25513" y="20120"/>
                    <a:pt x="25382" y="20969"/>
                    <a:pt x="24919" y="21700"/>
                  </a:cubicBezTo>
                  <a:cubicBezTo>
                    <a:pt x="24479" y="22393"/>
                    <a:pt x="23817" y="22907"/>
                    <a:pt x="23042" y="23172"/>
                  </a:cubicBezTo>
                  <a:cubicBezTo>
                    <a:pt x="22633" y="23312"/>
                    <a:pt x="22199" y="23381"/>
                    <a:pt x="21765" y="23381"/>
                  </a:cubicBezTo>
                  <a:cubicBezTo>
                    <a:pt x="20555" y="23381"/>
                    <a:pt x="19341" y="22847"/>
                    <a:pt x="18651" y="21828"/>
                  </a:cubicBezTo>
                  <a:lnTo>
                    <a:pt x="18650" y="21828"/>
                  </a:lnTo>
                  <a:cubicBezTo>
                    <a:pt x="18118" y="21041"/>
                    <a:pt x="17946" y="19914"/>
                    <a:pt x="18127" y="18989"/>
                  </a:cubicBezTo>
                  <a:cubicBezTo>
                    <a:pt x="18463" y="17272"/>
                    <a:pt x="19944" y="15932"/>
                    <a:pt x="21691" y="15932"/>
                  </a:cubicBezTo>
                  <a:close/>
                  <a:moveTo>
                    <a:pt x="15453" y="16486"/>
                  </a:moveTo>
                  <a:cubicBezTo>
                    <a:pt x="16530" y="16486"/>
                    <a:pt x="17570" y="16992"/>
                    <a:pt x="18282" y="17824"/>
                  </a:cubicBezTo>
                  <a:cubicBezTo>
                    <a:pt x="18207" y="17959"/>
                    <a:pt x="18143" y="18098"/>
                    <a:pt x="18086" y="18238"/>
                  </a:cubicBezTo>
                  <a:cubicBezTo>
                    <a:pt x="18080" y="18231"/>
                    <a:pt x="18073" y="18222"/>
                    <a:pt x="18067" y="18215"/>
                  </a:cubicBezTo>
                  <a:cubicBezTo>
                    <a:pt x="18059" y="18205"/>
                    <a:pt x="18048" y="18201"/>
                    <a:pt x="18036" y="18201"/>
                  </a:cubicBezTo>
                  <a:cubicBezTo>
                    <a:pt x="18008" y="18201"/>
                    <a:pt x="17981" y="18226"/>
                    <a:pt x="17998" y="18257"/>
                  </a:cubicBezTo>
                  <a:cubicBezTo>
                    <a:pt x="18014" y="18284"/>
                    <a:pt x="18030" y="18312"/>
                    <a:pt x="18046" y="18341"/>
                  </a:cubicBezTo>
                  <a:cubicBezTo>
                    <a:pt x="18026" y="18394"/>
                    <a:pt x="18008" y="18448"/>
                    <a:pt x="17990" y="18500"/>
                  </a:cubicBezTo>
                  <a:cubicBezTo>
                    <a:pt x="17958" y="18464"/>
                    <a:pt x="17923" y="18431"/>
                    <a:pt x="17885" y="18405"/>
                  </a:cubicBezTo>
                  <a:cubicBezTo>
                    <a:pt x="17879" y="18400"/>
                    <a:pt x="17872" y="18398"/>
                    <a:pt x="17866" y="18398"/>
                  </a:cubicBezTo>
                  <a:cubicBezTo>
                    <a:pt x="17846" y="18398"/>
                    <a:pt x="17830" y="18421"/>
                    <a:pt x="17837" y="18444"/>
                  </a:cubicBezTo>
                  <a:cubicBezTo>
                    <a:pt x="17861" y="18524"/>
                    <a:pt x="17900" y="18600"/>
                    <a:pt x="17939" y="18676"/>
                  </a:cubicBezTo>
                  <a:cubicBezTo>
                    <a:pt x="17921" y="18744"/>
                    <a:pt x="17905" y="18812"/>
                    <a:pt x="17890" y="18881"/>
                  </a:cubicBezTo>
                  <a:cubicBezTo>
                    <a:pt x="17854" y="18819"/>
                    <a:pt x="17806" y="18767"/>
                    <a:pt x="17747" y="18740"/>
                  </a:cubicBezTo>
                  <a:cubicBezTo>
                    <a:pt x="17744" y="18738"/>
                    <a:pt x="17740" y="18738"/>
                    <a:pt x="17736" y="18738"/>
                  </a:cubicBezTo>
                  <a:cubicBezTo>
                    <a:pt x="17719" y="18738"/>
                    <a:pt x="17703" y="18754"/>
                    <a:pt x="17705" y="18772"/>
                  </a:cubicBezTo>
                  <a:cubicBezTo>
                    <a:pt x="17716" y="18849"/>
                    <a:pt x="17763" y="18915"/>
                    <a:pt x="17796" y="18984"/>
                  </a:cubicBezTo>
                  <a:cubicBezTo>
                    <a:pt x="17814" y="19028"/>
                    <a:pt x="17832" y="19070"/>
                    <a:pt x="17849" y="19113"/>
                  </a:cubicBezTo>
                  <a:cubicBezTo>
                    <a:pt x="17742" y="19852"/>
                    <a:pt x="17844" y="20629"/>
                    <a:pt x="18106" y="21324"/>
                  </a:cubicBezTo>
                  <a:cubicBezTo>
                    <a:pt x="18153" y="21449"/>
                    <a:pt x="18207" y="21568"/>
                    <a:pt x="18267" y="21683"/>
                  </a:cubicBezTo>
                  <a:cubicBezTo>
                    <a:pt x="18054" y="22116"/>
                    <a:pt x="17752" y="22503"/>
                    <a:pt x="17397" y="22850"/>
                  </a:cubicBezTo>
                  <a:cubicBezTo>
                    <a:pt x="17354" y="22892"/>
                    <a:pt x="17386" y="22955"/>
                    <a:pt x="17433" y="22955"/>
                  </a:cubicBezTo>
                  <a:cubicBezTo>
                    <a:pt x="17445" y="22955"/>
                    <a:pt x="17457" y="22951"/>
                    <a:pt x="17470" y="22943"/>
                  </a:cubicBezTo>
                  <a:cubicBezTo>
                    <a:pt x="17856" y="22670"/>
                    <a:pt x="18161" y="22299"/>
                    <a:pt x="18380" y="21879"/>
                  </a:cubicBezTo>
                  <a:cubicBezTo>
                    <a:pt x="18464" y="22015"/>
                    <a:pt x="18558" y="22144"/>
                    <a:pt x="18660" y="22266"/>
                  </a:cubicBezTo>
                  <a:cubicBezTo>
                    <a:pt x="17951" y="23314"/>
                    <a:pt x="16672" y="23954"/>
                    <a:pt x="15402" y="23954"/>
                  </a:cubicBezTo>
                  <a:cubicBezTo>
                    <a:pt x="15342" y="23954"/>
                    <a:pt x="15281" y="23952"/>
                    <a:pt x="15221" y="23949"/>
                  </a:cubicBezTo>
                  <a:lnTo>
                    <a:pt x="15222" y="23949"/>
                  </a:lnTo>
                  <a:cubicBezTo>
                    <a:pt x="14404" y="23910"/>
                    <a:pt x="13625" y="23601"/>
                    <a:pt x="13011" y="23057"/>
                  </a:cubicBezTo>
                  <a:cubicBezTo>
                    <a:pt x="12362" y="22483"/>
                    <a:pt x="12000" y="21703"/>
                    <a:pt x="11899" y="20850"/>
                  </a:cubicBezTo>
                  <a:cubicBezTo>
                    <a:pt x="11797" y="19997"/>
                    <a:pt x="11904" y="19121"/>
                    <a:pt x="12329" y="18366"/>
                  </a:cubicBezTo>
                  <a:cubicBezTo>
                    <a:pt x="12704" y="17699"/>
                    <a:pt x="13291" y="17146"/>
                    <a:pt x="13982" y="16819"/>
                  </a:cubicBezTo>
                  <a:cubicBezTo>
                    <a:pt x="14462" y="16591"/>
                    <a:pt x="14962" y="16486"/>
                    <a:pt x="15453" y="16486"/>
                  </a:cubicBezTo>
                  <a:close/>
                  <a:moveTo>
                    <a:pt x="16484" y="24061"/>
                  </a:moveTo>
                  <a:lnTo>
                    <a:pt x="16484" y="24061"/>
                  </a:lnTo>
                  <a:cubicBezTo>
                    <a:pt x="16454" y="24190"/>
                    <a:pt x="16430" y="24319"/>
                    <a:pt x="16410" y="24448"/>
                  </a:cubicBezTo>
                  <a:cubicBezTo>
                    <a:pt x="16355" y="24336"/>
                    <a:pt x="16278" y="24226"/>
                    <a:pt x="16189" y="24129"/>
                  </a:cubicBezTo>
                  <a:cubicBezTo>
                    <a:pt x="16288" y="24110"/>
                    <a:pt x="16386" y="24087"/>
                    <a:pt x="16484" y="24061"/>
                  </a:cubicBezTo>
                  <a:close/>
                  <a:moveTo>
                    <a:pt x="13685" y="14874"/>
                  </a:moveTo>
                  <a:cubicBezTo>
                    <a:pt x="13891" y="15105"/>
                    <a:pt x="14132" y="15307"/>
                    <a:pt x="14387" y="15492"/>
                  </a:cubicBezTo>
                  <a:cubicBezTo>
                    <a:pt x="14439" y="15780"/>
                    <a:pt x="14527" y="16062"/>
                    <a:pt x="14651" y="16333"/>
                  </a:cubicBezTo>
                  <a:cubicBezTo>
                    <a:pt x="14393" y="16390"/>
                    <a:pt x="14140" y="16474"/>
                    <a:pt x="13898" y="16583"/>
                  </a:cubicBezTo>
                  <a:cubicBezTo>
                    <a:pt x="14022" y="16386"/>
                    <a:pt x="14110" y="16167"/>
                    <a:pt x="14146" y="15937"/>
                  </a:cubicBezTo>
                  <a:cubicBezTo>
                    <a:pt x="14149" y="15916"/>
                    <a:pt x="14129" y="15902"/>
                    <a:pt x="14111" y="15902"/>
                  </a:cubicBezTo>
                  <a:cubicBezTo>
                    <a:pt x="14099" y="15902"/>
                    <a:pt x="14087" y="15908"/>
                    <a:pt x="14083" y="15922"/>
                  </a:cubicBezTo>
                  <a:cubicBezTo>
                    <a:pt x="14007" y="16206"/>
                    <a:pt x="13872" y="16472"/>
                    <a:pt x="13681" y="16691"/>
                  </a:cubicBezTo>
                  <a:cubicBezTo>
                    <a:pt x="13539" y="16767"/>
                    <a:pt x="13401" y="16851"/>
                    <a:pt x="13267" y="16946"/>
                  </a:cubicBezTo>
                  <a:cubicBezTo>
                    <a:pt x="13174" y="17013"/>
                    <a:pt x="13085" y="17084"/>
                    <a:pt x="12998" y="17158"/>
                  </a:cubicBezTo>
                  <a:cubicBezTo>
                    <a:pt x="12759" y="17242"/>
                    <a:pt x="12505" y="17267"/>
                    <a:pt x="12244" y="17267"/>
                  </a:cubicBezTo>
                  <a:cubicBezTo>
                    <a:pt x="12200" y="17267"/>
                    <a:pt x="12155" y="17266"/>
                    <a:pt x="12111" y="17265"/>
                  </a:cubicBezTo>
                  <a:cubicBezTo>
                    <a:pt x="12110" y="17265"/>
                    <a:pt x="12110" y="17265"/>
                    <a:pt x="12109" y="17265"/>
                  </a:cubicBezTo>
                  <a:cubicBezTo>
                    <a:pt x="12059" y="17265"/>
                    <a:pt x="12037" y="17339"/>
                    <a:pt x="12090" y="17355"/>
                  </a:cubicBezTo>
                  <a:cubicBezTo>
                    <a:pt x="12223" y="17396"/>
                    <a:pt x="12356" y="17415"/>
                    <a:pt x="12487" y="17415"/>
                  </a:cubicBezTo>
                  <a:cubicBezTo>
                    <a:pt x="12576" y="17415"/>
                    <a:pt x="12664" y="17406"/>
                    <a:pt x="12750" y="17390"/>
                  </a:cubicBezTo>
                  <a:lnTo>
                    <a:pt x="12750" y="17390"/>
                  </a:lnTo>
                  <a:cubicBezTo>
                    <a:pt x="12412" y="17740"/>
                    <a:pt x="12147" y="18143"/>
                    <a:pt x="11957" y="18580"/>
                  </a:cubicBezTo>
                  <a:cubicBezTo>
                    <a:pt x="11750" y="18481"/>
                    <a:pt x="11549" y="18372"/>
                    <a:pt x="11354" y="18249"/>
                  </a:cubicBezTo>
                  <a:cubicBezTo>
                    <a:pt x="11345" y="18244"/>
                    <a:pt x="11336" y="18241"/>
                    <a:pt x="11328" y="18241"/>
                  </a:cubicBezTo>
                  <a:cubicBezTo>
                    <a:pt x="11290" y="18241"/>
                    <a:pt x="11264" y="18294"/>
                    <a:pt x="11301" y="18326"/>
                  </a:cubicBezTo>
                  <a:cubicBezTo>
                    <a:pt x="11488" y="18481"/>
                    <a:pt x="11684" y="18621"/>
                    <a:pt x="11890" y="18745"/>
                  </a:cubicBezTo>
                  <a:cubicBezTo>
                    <a:pt x="11773" y="19048"/>
                    <a:pt x="11693" y="19364"/>
                    <a:pt x="11647" y="19687"/>
                  </a:cubicBezTo>
                  <a:cubicBezTo>
                    <a:pt x="11539" y="19717"/>
                    <a:pt x="11431" y="19747"/>
                    <a:pt x="11323" y="19777"/>
                  </a:cubicBezTo>
                  <a:cubicBezTo>
                    <a:pt x="10731" y="19941"/>
                    <a:pt x="10138" y="20105"/>
                    <a:pt x="9546" y="20272"/>
                  </a:cubicBezTo>
                  <a:cubicBezTo>
                    <a:pt x="9269" y="20202"/>
                    <a:pt x="8989" y="20155"/>
                    <a:pt x="8719" y="20047"/>
                  </a:cubicBezTo>
                  <a:cubicBezTo>
                    <a:pt x="8368" y="19908"/>
                    <a:pt x="8032" y="19728"/>
                    <a:pt x="7722" y="19515"/>
                  </a:cubicBezTo>
                  <a:cubicBezTo>
                    <a:pt x="7714" y="19510"/>
                    <a:pt x="7706" y="19507"/>
                    <a:pt x="7698" y="19507"/>
                  </a:cubicBezTo>
                  <a:cubicBezTo>
                    <a:pt x="7663" y="19507"/>
                    <a:pt x="7632" y="19550"/>
                    <a:pt x="7661" y="19579"/>
                  </a:cubicBezTo>
                  <a:cubicBezTo>
                    <a:pt x="7939" y="19853"/>
                    <a:pt x="8254" y="20072"/>
                    <a:pt x="8617" y="20215"/>
                  </a:cubicBezTo>
                  <a:cubicBezTo>
                    <a:pt x="8783" y="20281"/>
                    <a:pt x="8966" y="20343"/>
                    <a:pt x="9152" y="20384"/>
                  </a:cubicBezTo>
                  <a:cubicBezTo>
                    <a:pt x="7654" y="20809"/>
                    <a:pt x="6161" y="21254"/>
                    <a:pt x="4692" y="21764"/>
                  </a:cubicBezTo>
                  <a:cubicBezTo>
                    <a:pt x="4601" y="21796"/>
                    <a:pt x="4638" y="21943"/>
                    <a:pt x="4722" y="21943"/>
                  </a:cubicBezTo>
                  <a:cubicBezTo>
                    <a:pt x="4729" y="21943"/>
                    <a:pt x="4737" y="21942"/>
                    <a:pt x="4744" y="21940"/>
                  </a:cubicBezTo>
                  <a:cubicBezTo>
                    <a:pt x="5509" y="21720"/>
                    <a:pt x="6271" y="21491"/>
                    <a:pt x="7032" y="21264"/>
                  </a:cubicBezTo>
                  <a:lnTo>
                    <a:pt x="7032" y="21264"/>
                  </a:lnTo>
                  <a:cubicBezTo>
                    <a:pt x="6908" y="21392"/>
                    <a:pt x="6799" y="21537"/>
                    <a:pt x="6712" y="21668"/>
                  </a:cubicBezTo>
                  <a:cubicBezTo>
                    <a:pt x="6502" y="21982"/>
                    <a:pt x="6354" y="22343"/>
                    <a:pt x="6340" y="22723"/>
                  </a:cubicBezTo>
                  <a:cubicBezTo>
                    <a:pt x="6339" y="22757"/>
                    <a:pt x="6368" y="22779"/>
                    <a:pt x="6395" y="22779"/>
                  </a:cubicBezTo>
                  <a:cubicBezTo>
                    <a:pt x="6414" y="22779"/>
                    <a:pt x="6431" y="22769"/>
                    <a:pt x="6438" y="22746"/>
                  </a:cubicBezTo>
                  <a:cubicBezTo>
                    <a:pt x="6542" y="22405"/>
                    <a:pt x="6659" y="22071"/>
                    <a:pt x="6858" y="21771"/>
                  </a:cubicBezTo>
                  <a:cubicBezTo>
                    <a:pt x="7032" y="21510"/>
                    <a:pt x="7263" y="21336"/>
                    <a:pt x="7480" y="21129"/>
                  </a:cubicBezTo>
                  <a:cubicBezTo>
                    <a:pt x="7816" y="21030"/>
                    <a:pt x="8151" y="20929"/>
                    <a:pt x="8487" y="20831"/>
                  </a:cubicBezTo>
                  <a:cubicBezTo>
                    <a:pt x="9102" y="20652"/>
                    <a:pt x="9717" y="20476"/>
                    <a:pt x="10334" y="20302"/>
                  </a:cubicBezTo>
                  <a:cubicBezTo>
                    <a:pt x="10762" y="20202"/>
                    <a:pt x="11188" y="20096"/>
                    <a:pt x="11615" y="19995"/>
                  </a:cubicBezTo>
                  <a:lnTo>
                    <a:pt x="11615" y="19995"/>
                  </a:lnTo>
                  <a:cubicBezTo>
                    <a:pt x="11612" y="20031"/>
                    <a:pt x="11610" y="20068"/>
                    <a:pt x="11609" y="20104"/>
                  </a:cubicBezTo>
                  <a:cubicBezTo>
                    <a:pt x="11525" y="20217"/>
                    <a:pt x="11451" y="20337"/>
                    <a:pt x="11382" y="20456"/>
                  </a:cubicBezTo>
                  <a:cubicBezTo>
                    <a:pt x="11183" y="20792"/>
                    <a:pt x="11038" y="21150"/>
                    <a:pt x="11072" y="21547"/>
                  </a:cubicBezTo>
                  <a:cubicBezTo>
                    <a:pt x="11073" y="21573"/>
                    <a:pt x="11092" y="21585"/>
                    <a:pt x="11111" y="21585"/>
                  </a:cubicBezTo>
                  <a:cubicBezTo>
                    <a:pt x="11134" y="21585"/>
                    <a:pt x="11159" y="21569"/>
                    <a:pt x="11163" y="21544"/>
                  </a:cubicBezTo>
                  <a:cubicBezTo>
                    <a:pt x="11230" y="21186"/>
                    <a:pt x="11388" y="20856"/>
                    <a:pt x="11575" y="20545"/>
                  </a:cubicBezTo>
                  <a:cubicBezTo>
                    <a:pt x="11585" y="20527"/>
                    <a:pt x="11596" y="20508"/>
                    <a:pt x="11607" y="20489"/>
                  </a:cubicBezTo>
                  <a:cubicBezTo>
                    <a:pt x="11625" y="20898"/>
                    <a:pt x="11697" y="21309"/>
                    <a:pt x="11824" y="21707"/>
                  </a:cubicBezTo>
                  <a:cubicBezTo>
                    <a:pt x="12050" y="22403"/>
                    <a:pt x="12482" y="22975"/>
                    <a:pt x="13032" y="23395"/>
                  </a:cubicBezTo>
                  <a:cubicBezTo>
                    <a:pt x="12820" y="23431"/>
                    <a:pt x="12628" y="23545"/>
                    <a:pt x="12504" y="23722"/>
                  </a:cubicBezTo>
                  <a:cubicBezTo>
                    <a:pt x="12487" y="23747"/>
                    <a:pt x="12510" y="23779"/>
                    <a:pt x="12534" y="23779"/>
                  </a:cubicBezTo>
                  <a:cubicBezTo>
                    <a:pt x="12541" y="23779"/>
                    <a:pt x="12548" y="23776"/>
                    <a:pt x="12554" y="23769"/>
                  </a:cubicBezTo>
                  <a:cubicBezTo>
                    <a:pt x="12696" y="23624"/>
                    <a:pt x="12852" y="23520"/>
                    <a:pt x="13048" y="23463"/>
                  </a:cubicBezTo>
                  <a:cubicBezTo>
                    <a:pt x="13066" y="23457"/>
                    <a:pt x="13075" y="23442"/>
                    <a:pt x="13075" y="23427"/>
                  </a:cubicBezTo>
                  <a:cubicBezTo>
                    <a:pt x="13167" y="23496"/>
                    <a:pt x="13261" y="23559"/>
                    <a:pt x="13358" y="23618"/>
                  </a:cubicBezTo>
                  <a:cubicBezTo>
                    <a:pt x="12945" y="23798"/>
                    <a:pt x="12574" y="24069"/>
                    <a:pt x="12267" y="24399"/>
                  </a:cubicBezTo>
                  <a:lnTo>
                    <a:pt x="12267" y="24398"/>
                  </a:lnTo>
                  <a:cubicBezTo>
                    <a:pt x="11988" y="24698"/>
                    <a:pt x="11724" y="25054"/>
                    <a:pt x="11554" y="25441"/>
                  </a:cubicBezTo>
                  <a:cubicBezTo>
                    <a:pt x="11373" y="25069"/>
                    <a:pt x="10996" y="24790"/>
                    <a:pt x="10640" y="24605"/>
                  </a:cubicBezTo>
                  <a:cubicBezTo>
                    <a:pt x="10317" y="24438"/>
                    <a:pt x="9974" y="24338"/>
                    <a:pt x="9624" y="24338"/>
                  </a:cubicBezTo>
                  <a:cubicBezTo>
                    <a:pt x="9448" y="24338"/>
                    <a:pt x="9271" y="24363"/>
                    <a:pt x="9094" y="24418"/>
                  </a:cubicBezTo>
                  <a:cubicBezTo>
                    <a:pt x="8543" y="24590"/>
                    <a:pt x="7994" y="24899"/>
                    <a:pt x="7542" y="25260"/>
                  </a:cubicBezTo>
                  <a:cubicBezTo>
                    <a:pt x="7260" y="25486"/>
                    <a:pt x="6868" y="25841"/>
                    <a:pt x="6711" y="26225"/>
                  </a:cubicBezTo>
                  <a:cubicBezTo>
                    <a:pt x="6432" y="25734"/>
                    <a:pt x="6002" y="25329"/>
                    <a:pt x="5569" y="24971"/>
                  </a:cubicBezTo>
                  <a:cubicBezTo>
                    <a:pt x="5054" y="24543"/>
                    <a:pt x="4483" y="24191"/>
                    <a:pt x="3882" y="23900"/>
                  </a:cubicBezTo>
                  <a:cubicBezTo>
                    <a:pt x="3279" y="23608"/>
                    <a:pt x="2646" y="23381"/>
                    <a:pt x="2000" y="23200"/>
                  </a:cubicBezTo>
                  <a:cubicBezTo>
                    <a:pt x="1505" y="23062"/>
                    <a:pt x="973" y="22912"/>
                    <a:pt x="450" y="22848"/>
                  </a:cubicBezTo>
                  <a:cubicBezTo>
                    <a:pt x="935" y="22639"/>
                    <a:pt x="1383" y="22319"/>
                    <a:pt x="1794" y="21999"/>
                  </a:cubicBezTo>
                  <a:cubicBezTo>
                    <a:pt x="2294" y="21611"/>
                    <a:pt x="2750" y="21169"/>
                    <a:pt x="3156" y="20685"/>
                  </a:cubicBezTo>
                  <a:cubicBezTo>
                    <a:pt x="3573" y="20189"/>
                    <a:pt x="3921" y="19651"/>
                    <a:pt x="4220" y="19076"/>
                  </a:cubicBezTo>
                  <a:cubicBezTo>
                    <a:pt x="4444" y="18643"/>
                    <a:pt x="4732" y="18122"/>
                    <a:pt x="4679" y="17618"/>
                  </a:cubicBezTo>
                  <a:lnTo>
                    <a:pt x="4679" y="17618"/>
                  </a:lnTo>
                  <a:cubicBezTo>
                    <a:pt x="5160" y="17903"/>
                    <a:pt x="5750" y="18076"/>
                    <a:pt x="6297" y="18156"/>
                  </a:cubicBezTo>
                  <a:cubicBezTo>
                    <a:pt x="6458" y="18180"/>
                    <a:pt x="6620" y="18191"/>
                    <a:pt x="6783" y="18191"/>
                  </a:cubicBezTo>
                  <a:cubicBezTo>
                    <a:pt x="7171" y="18191"/>
                    <a:pt x="7559" y="18124"/>
                    <a:pt x="7923" y="17989"/>
                  </a:cubicBezTo>
                  <a:cubicBezTo>
                    <a:pt x="8780" y="17670"/>
                    <a:pt x="9687" y="16784"/>
                    <a:pt x="9704" y="15807"/>
                  </a:cubicBezTo>
                  <a:cubicBezTo>
                    <a:pt x="10246" y="16482"/>
                    <a:pt x="11234" y="16889"/>
                    <a:pt x="12112" y="16889"/>
                  </a:cubicBezTo>
                  <a:cubicBezTo>
                    <a:pt x="12233" y="16889"/>
                    <a:pt x="12351" y="16881"/>
                    <a:pt x="12466" y="16866"/>
                  </a:cubicBezTo>
                  <a:cubicBezTo>
                    <a:pt x="12967" y="16798"/>
                    <a:pt x="13400" y="16537"/>
                    <a:pt x="13596" y="16060"/>
                  </a:cubicBezTo>
                  <a:cubicBezTo>
                    <a:pt x="13742" y="15707"/>
                    <a:pt x="13756" y="15265"/>
                    <a:pt x="13685" y="14874"/>
                  </a:cubicBezTo>
                  <a:close/>
                  <a:moveTo>
                    <a:pt x="28660" y="19092"/>
                  </a:moveTo>
                  <a:lnTo>
                    <a:pt x="28660" y="19092"/>
                  </a:lnTo>
                  <a:cubicBezTo>
                    <a:pt x="28420" y="20039"/>
                    <a:pt x="29062" y="21133"/>
                    <a:pt x="29804" y="21666"/>
                  </a:cubicBezTo>
                  <a:cubicBezTo>
                    <a:pt x="30252" y="21987"/>
                    <a:pt x="30781" y="22189"/>
                    <a:pt x="31329" y="22255"/>
                  </a:cubicBezTo>
                  <a:cubicBezTo>
                    <a:pt x="31535" y="22280"/>
                    <a:pt x="31750" y="22294"/>
                    <a:pt x="31968" y="22294"/>
                  </a:cubicBezTo>
                  <a:cubicBezTo>
                    <a:pt x="32329" y="22294"/>
                    <a:pt x="32695" y="22255"/>
                    <a:pt x="33031" y="22163"/>
                  </a:cubicBezTo>
                  <a:lnTo>
                    <a:pt x="33031" y="22163"/>
                  </a:lnTo>
                  <a:cubicBezTo>
                    <a:pt x="32848" y="22634"/>
                    <a:pt x="32988" y="23213"/>
                    <a:pt x="33091" y="23690"/>
                  </a:cubicBezTo>
                  <a:cubicBezTo>
                    <a:pt x="33226" y="24322"/>
                    <a:pt x="33420" y="24935"/>
                    <a:pt x="33692" y="25522"/>
                  </a:cubicBezTo>
                  <a:cubicBezTo>
                    <a:pt x="33957" y="26096"/>
                    <a:pt x="34281" y="26643"/>
                    <a:pt x="34660" y="27149"/>
                  </a:cubicBezTo>
                  <a:cubicBezTo>
                    <a:pt x="34972" y="27567"/>
                    <a:pt x="35321" y="27992"/>
                    <a:pt x="35734" y="28323"/>
                  </a:cubicBezTo>
                  <a:cubicBezTo>
                    <a:pt x="35324" y="28262"/>
                    <a:pt x="34895" y="28252"/>
                    <a:pt x="34481" y="28252"/>
                  </a:cubicBezTo>
                  <a:cubicBezTo>
                    <a:pt x="34367" y="28252"/>
                    <a:pt x="34255" y="28253"/>
                    <a:pt x="34144" y="28253"/>
                  </a:cubicBezTo>
                  <a:lnTo>
                    <a:pt x="34144" y="28252"/>
                  </a:lnTo>
                  <a:cubicBezTo>
                    <a:pt x="33475" y="28257"/>
                    <a:pt x="32804" y="28308"/>
                    <a:pt x="32146" y="28432"/>
                  </a:cubicBezTo>
                  <a:cubicBezTo>
                    <a:pt x="31489" y="28553"/>
                    <a:pt x="30844" y="28744"/>
                    <a:pt x="30236" y="29019"/>
                  </a:cubicBezTo>
                  <a:cubicBezTo>
                    <a:pt x="29725" y="29253"/>
                    <a:pt x="29203" y="29530"/>
                    <a:pt x="28805" y="29931"/>
                  </a:cubicBezTo>
                  <a:cubicBezTo>
                    <a:pt x="28754" y="29518"/>
                    <a:pt x="28469" y="29072"/>
                    <a:pt x="28256" y="28780"/>
                  </a:cubicBezTo>
                  <a:cubicBezTo>
                    <a:pt x="27916" y="28313"/>
                    <a:pt x="27469" y="27870"/>
                    <a:pt x="26980" y="27559"/>
                  </a:cubicBezTo>
                  <a:cubicBezTo>
                    <a:pt x="26667" y="27360"/>
                    <a:pt x="26321" y="27274"/>
                    <a:pt x="25966" y="27274"/>
                  </a:cubicBezTo>
                  <a:cubicBezTo>
                    <a:pt x="25792" y="27274"/>
                    <a:pt x="25616" y="27295"/>
                    <a:pt x="25441" y="27332"/>
                  </a:cubicBezTo>
                  <a:cubicBezTo>
                    <a:pt x="25048" y="27417"/>
                    <a:pt x="24610" y="27585"/>
                    <a:pt x="24339" y="27898"/>
                  </a:cubicBezTo>
                  <a:cubicBezTo>
                    <a:pt x="24277" y="27480"/>
                    <a:pt x="24117" y="27067"/>
                    <a:pt x="23926" y="26705"/>
                  </a:cubicBezTo>
                  <a:cubicBezTo>
                    <a:pt x="23661" y="26202"/>
                    <a:pt x="23275" y="25763"/>
                    <a:pt x="22793" y="25459"/>
                  </a:cubicBezTo>
                  <a:cubicBezTo>
                    <a:pt x="22392" y="25208"/>
                    <a:pt x="21889" y="25058"/>
                    <a:pt x="21396" y="25058"/>
                  </a:cubicBezTo>
                  <a:cubicBezTo>
                    <a:pt x="21021" y="25058"/>
                    <a:pt x="20652" y="25145"/>
                    <a:pt x="20341" y="25340"/>
                  </a:cubicBezTo>
                  <a:cubicBezTo>
                    <a:pt x="20182" y="25418"/>
                    <a:pt x="20028" y="25532"/>
                    <a:pt x="19916" y="25661"/>
                  </a:cubicBezTo>
                  <a:cubicBezTo>
                    <a:pt x="19982" y="25091"/>
                    <a:pt x="19944" y="24500"/>
                    <a:pt x="19907" y="23932"/>
                  </a:cubicBezTo>
                  <a:cubicBezTo>
                    <a:pt x="19891" y="23680"/>
                    <a:pt x="19867" y="23429"/>
                    <a:pt x="19836" y="23179"/>
                  </a:cubicBezTo>
                  <a:lnTo>
                    <a:pt x="19836" y="23179"/>
                  </a:lnTo>
                  <a:cubicBezTo>
                    <a:pt x="20012" y="23267"/>
                    <a:pt x="20196" y="23342"/>
                    <a:pt x="20383" y="23405"/>
                  </a:cubicBezTo>
                  <a:cubicBezTo>
                    <a:pt x="20379" y="23576"/>
                    <a:pt x="20372" y="23748"/>
                    <a:pt x="20363" y="23918"/>
                  </a:cubicBezTo>
                  <a:cubicBezTo>
                    <a:pt x="20362" y="23947"/>
                    <a:pt x="20385" y="23965"/>
                    <a:pt x="20408" y="23965"/>
                  </a:cubicBezTo>
                  <a:cubicBezTo>
                    <a:pt x="20425" y="23965"/>
                    <a:pt x="20441" y="23955"/>
                    <a:pt x="20445" y="23932"/>
                  </a:cubicBezTo>
                  <a:cubicBezTo>
                    <a:pt x="20475" y="23768"/>
                    <a:pt x="20493" y="23606"/>
                    <a:pt x="20502" y="23442"/>
                  </a:cubicBezTo>
                  <a:cubicBezTo>
                    <a:pt x="20914" y="23567"/>
                    <a:pt x="21346" y="23632"/>
                    <a:pt x="21774" y="23632"/>
                  </a:cubicBezTo>
                  <a:cubicBezTo>
                    <a:pt x="21973" y="23632"/>
                    <a:pt x="22171" y="23618"/>
                    <a:pt x="22366" y="23590"/>
                  </a:cubicBezTo>
                  <a:cubicBezTo>
                    <a:pt x="23358" y="23447"/>
                    <a:pt x="24265" y="22928"/>
                    <a:pt x="24880" y="22175"/>
                  </a:cubicBezTo>
                  <a:cubicBezTo>
                    <a:pt x="24998" y="22238"/>
                    <a:pt x="25116" y="22303"/>
                    <a:pt x="25234" y="22366"/>
                  </a:cubicBezTo>
                  <a:cubicBezTo>
                    <a:pt x="25303" y="22452"/>
                    <a:pt x="25374" y="22537"/>
                    <a:pt x="25426" y="22639"/>
                  </a:cubicBezTo>
                  <a:cubicBezTo>
                    <a:pt x="25510" y="22804"/>
                    <a:pt x="25558" y="22991"/>
                    <a:pt x="25608" y="23169"/>
                  </a:cubicBezTo>
                  <a:cubicBezTo>
                    <a:pt x="25706" y="23519"/>
                    <a:pt x="25770" y="23877"/>
                    <a:pt x="25742" y="24242"/>
                  </a:cubicBezTo>
                  <a:cubicBezTo>
                    <a:pt x="25740" y="24272"/>
                    <a:pt x="25768" y="24297"/>
                    <a:pt x="25794" y="24297"/>
                  </a:cubicBezTo>
                  <a:cubicBezTo>
                    <a:pt x="25808" y="24297"/>
                    <a:pt x="25823" y="24289"/>
                    <a:pt x="25830" y="24269"/>
                  </a:cubicBezTo>
                  <a:cubicBezTo>
                    <a:pt x="25966" y="23893"/>
                    <a:pt x="25920" y="23510"/>
                    <a:pt x="25818" y="23134"/>
                  </a:cubicBezTo>
                  <a:cubicBezTo>
                    <a:pt x="25767" y="22946"/>
                    <a:pt x="25710" y="22752"/>
                    <a:pt x="25623" y="22578"/>
                  </a:cubicBezTo>
                  <a:lnTo>
                    <a:pt x="25623" y="22578"/>
                  </a:lnTo>
                  <a:cubicBezTo>
                    <a:pt x="26038" y="22804"/>
                    <a:pt x="26452" y="23036"/>
                    <a:pt x="26869" y="23262"/>
                  </a:cubicBezTo>
                  <a:cubicBezTo>
                    <a:pt x="27418" y="23592"/>
                    <a:pt x="27965" y="23924"/>
                    <a:pt x="28511" y="24259"/>
                  </a:cubicBezTo>
                  <a:cubicBezTo>
                    <a:pt x="28809" y="24443"/>
                    <a:pt x="29106" y="24627"/>
                    <a:pt x="29404" y="24811"/>
                  </a:cubicBezTo>
                  <a:cubicBezTo>
                    <a:pt x="29559" y="25067"/>
                    <a:pt x="29736" y="25297"/>
                    <a:pt x="29835" y="25594"/>
                  </a:cubicBezTo>
                  <a:cubicBezTo>
                    <a:pt x="29949" y="25936"/>
                    <a:pt x="29973" y="26288"/>
                    <a:pt x="29983" y="26646"/>
                  </a:cubicBezTo>
                  <a:cubicBezTo>
                    <a:pt x="29984" y="26676"/>
                    <a:pt x="30006" y="26691"/>
                    <a:pt x="30030" y="26691"/>
                  </a:cubicBezTo>
                  <a:cubicBezTo>
                    <a:pt x="30053" y="26691"/>
                    <a:pt x="30078" y="26676"/>
                    <a:pt x="30084" y="26649"/>
                  </a:cubicBezTo>
                  <a:cubicBezTo>
                    <a:pt x="30171" y="26279"/>
                    <a:pt x="30123" y="25892"/>
                    <a:pt x="30004" y="25534"/>
                  </a:cubicBezTo>
                  <a:cubicBezTo>
                    <a:pt x="29954" y="25384"/>
                    <a:pt x="29887" y="25216"/>
                    <a:pt x="29802" y="25059"/>
                  </a:cubicBezTo>
                  <a:lnTo>
                    <a:pt x="29802" y="25059"/>
                  </a:lnTo>
                  <a:cubicBezTo>
                    <a:pt x="30476" y="25479"/>
                    <a:pt x="31151" y="25900"/>
                    <a:pt x="31829" y="26315"/>
                  </a:cubicBezTo>
                  <a:cubicBezTo>
                    <a:pt x="31842" y="26322"/>
                    <a:pt x="31855" y="26326"/>
                    <a:pt x="31868" y="26326"/>
                  </a:cubicBezTo>
                  <a:cubicBezTo>
                    <a:pt x="31942" y="26326"/>
                    <a:pt x="31999" y="26209"/>
                    <a:pt x="31925" y="26158"/>
                  </a:cubicBezTo>
                  <a:cubicBezTo>
                    <a:pt x="30644" y="25279"/>
                    <a:pt x="29321" y="24457"/>
                    <a:pt x="27988" y="23653"/>
                  </a:cubicBezTo>
                  <a:lnTo>
                    <a:pt x="27988" y="23653"/>
                  </a:lnTo>
                  <a:cubicBezTo>
                    <a:pt x="28033" y="23655"/>
                    <a:pt x="28077" y="23656"/>
                    <a:pt x="28122" y="23656"/>
                  </a:cubicBezTo>
                  <a:cubicBezTo>
                    <a:pt x="28268" y="23656"/>
                    <a:pt x="28413" y="23646"/>
                    <a:pt x="28549" y="23631"/>
                  </a:cubicBezTo>
                  <a:cubicBezTo>
                    <a:pt x="28937" y="23588"/>
                    <a:pt x="29297" y="23461"/>
                    <a:pt x="29637" y="23269"/>
                  </a:cubicBezTo>
                  <a:cubicBezTo>
                    <a:pt x="29677" y="23246"/>
                    <a:pt x="29649" y="23188"/>
                    <a:pt x="29610" y="23188"/>
                  </a:cubicBezTo>
                  <a:cubicBezTo>
                    <a:pt x="29605" y="23188"/>
                    <a:pt x="29601" y="23189"/>
                    <a:pt x="29596" y="23191"/>
                  </a:cubicBezTo>
                  <a:cubicBezTo>
                    <a:pt x="29240" y="23315"/>
                    <a:pt x="28870" y="23400"/>
                    <a:pt x="28495" y="23441"/>
                  </a:cubicBezTo>
                  <a:cubicBezTo>
                    <a:pt x="28392" y="23453"/>
                    <a:pt x="28289" y="23457"/>
                    <a:pt x="28186" y="23457"/>
                  </a:cubicBezTo>
                  <a:cubicBezTo>
                    <a:pt x="28002" y="23457"/>
                    <a:pt x="27820" y="23444"/>
                    <a:pt x="27637" y="23441"/>
                  </a:cubicBezTo>
                  <a:cubicBezTo>
                    <a:pt x="27111" y="23124"/>
                    <a:pt x="26581" y="22810"/>
                    <a:pt x="26053" y="22495"/>
                  </a:cubicBezTo>
                  <a:cubicBezTo>
                    <a:pt x="25728" y="22300"/>
                    <a:pt x="25401" y="22107"/>
                    <a:pt x="25075" y="21915"/>
                  </a:cubicBezTo>
                  <a:cubicBezTo>
                    <a:pt x="25177" y="21766"/>
                    <a:pt x="25266" y="21610"/>
                    <a:pt x="25344" y="21448"/>
                  </a:cubicBezTo>
                  <a:cubicBezTo>
                    <a:pt x="25727" y="21384"/>
                    <a:pt x="26099" y="21265"/>
                    <a:pt x="26456" y="21102"/>
                  </a:cubicBezTo>
                  <a:cubicBezTo>
                    <a:pt x="26504" y="21078"/>
                    <a:pt x="26487" y="21011"/>
                    <a:pt x="26441" y="21011"/>
                  </a:cubicBezTo>
                  <a:cubicBezTo>
                    <a:pt x="26436" y="21011"/>
                    <a:pt x="26431" y="21012"/>
                    <a:pt x="26425" y="21014"/>
                  </a:cubicBezTo>
                  <a:cubicBezTo>
                    <a:pt x="26104" y="21112"/>
                    <a:pt x="25775" y="21180"/>
                    <a:pt x="25443" y="21222"/>
                  </a:cubicBezTo>
                  <a:cubicBezTo>
                    <a:pt x="25586" y="20865"/>
                    <a:pt x="25669" y="20479"/>
                    <a:pt x="25682" y="20075"/>
                  </a:cubicBezTo>
                  <a:cubicBezTo>
                    <a:pt x="25684" y="20029"/>
                    <a:pt x="25684" y="19984"/>
                    <a:pt x="25684" y="19938"/>
                  </a:cubicBezTo>
                  <a:cubicBezTo>
                    <a:pt x="25759" y="19951"/>
                    <a:pt x="25837" y="19958"/>
                    <a:pt x="25917" y="19958"/>
                  </a:cubicBezTo>
                  <a:cubicBezTo>
                    <a:pt x="25928" y="19958"/>
                    <a:pt x="25940" y="19958"/>
                    <a:pt x="25951" y="19957"/>
                  </a:cubicBezTo>
                  <a:cubicBezTo>
                    <a:pt x="26007" y="19956"/>
                    <a:pt x="26005" y="19877"/>
                    <a:pt x="25955" y="19865"/>
                  </a:cubicBezTo>
                  <a:cubicBezTo>
                    <a:pt x="25862" y="19842"/>
                    <a:pt x="25770" y="19816"/>
                    <a:pt x="25681" y="19789"/>
                  </a:cubicBezTo>
                  <a:cubicBezTo>
                    <a:pt x="25676" y="19643"/>
                    <a:pt x="25665" y="19498"/>
                    <a:pt x="25648" y="19353"/>
                  </a:cubicBezTo>
                  <a:lnTo>
                    <a:pt x="25648" y="19353"/>
                  </a:lnTo>
                  <a:cubicBezTo>
                    <a:pt x="25670" y="19364"/>
                    <a:pt x="25692" y="19376"/>
                    <a:pt x="25716" y="19386"/>
                  </a:cubicBezTo>
                  <a:cubicBezTo>
                    <a:pt x="26069" y="19536"/>
                    <a:pt x="26482" y="19612"/>
                    <a:pt x="26901" y="19612"/>
                  </a:cubicBezTo>
                  <a:cubicBezTo>
                    <a:pt x="27534" y="19612"/>
                    <a:pt x="28181" y="19440"/>
                    <a:pt x="28660" y="19092"/>
                  </a:cubicBezTo>
                  <a:close/>
                  <a:moveTo>
                    <a:pt x="26408" y="1"/>
                  </a:moveTo>
                  <a:cubicBezTo>
                    <a:pt x="26379" y="1"/>
                    <a:pt x="26343" y="25"/>
                    <a:pt x="26305" y="82"/>
                  </a:cubicBezTo>
                  <a:cubicBezTo>
                    <a:pt x="26150" y="315"/>
                    <a:pt x="25958" y="507"/>
                    <a:pt x="25772" y="714"/>
                  </a:cubicBezTo>
                  <a:cubicBezTo>
                    <a:pt x="25577" y="930"/>
                    <a:pt x="25386" y="1148"/>
                    <a:pt x="25173" y="1348"/>
                  </a:cubicBezTo>
                  <a:cubicBezTo>
                    <a:pt x="24718" y="1775"/>
                    <a:pt x="24217" y="2155"/>
                    <a:pt x="23680" y="2476"/>
                  </a:cubicBezTo>
                  <a:cubicBezTo>
                    <a:pt x="23173" y="2779"/>
                    <a:pt x="22629" y="3041"/>
                    <a:pt x="22071" y="3238"/>
                  </a:cubicBezTo>
                  <a:cubicBezTo>
                    <a:pt x="21755" y="3350"/>
                    <a:pt x="21435" y="3455"/>
                    <a:pt x="21104" y="3513"/>
                  </a:cubicBezTo>
                  <a:cubicBezTo>
                    <a:pt x="20946" y="3541"/>
                    <a:pt x="20786" y="3558"/>
                    <a:pt x="20626" y="3558"/>
                  </a:cubicBezTo>
                  <a:cubicBezTo>
                    <a:pt x="20615" y="3558"/>
                    <a:pt x="20604" y="3558"/>
                    <a:pt x="20594" y="3558"/>
                  </a:cubicBezTo>
                  <a:cubicBezTo>
                    <a:pt x="20519" y="3557"/>
                    <a:pt x="20420" y="3529"/>
                    <a:pt x="20343" y="3529"/>
                  </a:cubicBezTo>
                  <a:cubicBezTo>
                    <a:pt x="20271" y="3529"/>
                    <a:pt x="20220" y="3555"/>
                    <a:pt x="20233" y="3656"/>
                  </a:cubicBezTo>
                  <a:cubicBezTo>
                    <a:pt x="20304" y="4172"/>
                    <a:pt x="20432" y="4695"/>
                    <a:pt x="20442" y="5215"/>
                  </a:cubicBezTo>
                  <a:cubicBezTo>
                    <a:pt x="20452" y="5753"/>
                    <a:pt x="20337" y="6291"/>
                    <a:pt x="20079" y="6766"/>
                  </a:cubicBezTo>
                  <a:cubicBezTo>
                    <a:pt x="19836" y="7214"/>
                    <a:pt x="19474" y="7596"/>
                    <a:pt x="19027" y="7841"/>
                  </a:cubicBezTo>
                  <a:cubicBezTo>
                    <a:pt x="18776" y="7979"/>
                    <a:pt x="18504" y="8062"/>
                    <a:pt x="18223" y="8112"/>
                  </a:cubicBezTo>
                  <a:cubicBezTo>
                    <a:pt x="18081" y="8138"/>
                    <a:pt x="17936" y="8156"/>
                    <a:pt x="17791" y="8171"/>
                  </a:cubicBezTo>
                  <a:cubicBezTo>
                    <a:pt x="17653" y="8186"/>
                    <a:pt x="17470" y="8153"/>
                    <a:pt x="17575" y="8332"/>
                  </a:cubicBezTo>
                  <a:cubicBezTo>
                    <a:pt x="18039" y="9120"/>
                    <a:pt x="18371" y="10031"/>
                    <a:pt x="18199" y="10951"/>
                  </a:cubicBezTo>
                  <a:cubicBezTo>
                    <a:pt x="17279" y="10967"/>
                    <a:pt x="16374" y="11277"/>
                    <a:pt x="15644" y="11911"/>
                  </a:cubicBezTo>
                  <a:cubicBezTo>
                    <a:pt x="14723" y="12709"/>
                    <a:pt x="14249" y="13929"/>
                    <a:pt x="14337" y="15108"/>
                  </a:cubicBezTo>
                  <a:cubicBezTo>
                    <a:pt x="14090" y="14912"/>
                    <a:pt x="13849" y="14711"/>
                    <a:pt x="13593" y="14524"/>
                  </a:cubicBezTo>
                  <a:cubicBezTo>
                    <a:pt x="13579" y="14513"/>
                    <a:pt x="13564" y="14508"/>
                    <a:pt x="13550" y="14508"/>
                  </a:cubicBezTo>
                  <a:cubicBezTo>
                    <a:pt x="13511" y="14508"/>
                    <a:pt x="13479" y="14544"/>
                    <a:pt x="13477" y="14584"/>
                  </a:cubicBezTo>
                  <a:cubicBezTo>
                    <a:pt x="13468" y="14595"/>
                    <a:pt x="13464" y="14610"/>
                    <a:pt x="13464" y="14628"/>
                  </a:cubicBezTo>
                  <a:cubicBezTo>
                    <a:pt x="13461" y="15063"/>
                    <a:pt x="13559" y="15498"/>
                    <a:pt x="13409" y="15922"/>
                  </a:cubicBezTo>
                  <a:cubicBezTo>
                    <a:pt x="13237" y="16405"/>
                    <a:pt x="12756" y="16614"/>
                    <a:pt x="12275" y="16643"/>
                  </a:cubicBezTo>
                  <a:cubicBezTo>
                    <a:pt x="12235" y="16645"/>
                    <a:pt x="12194" y="16645"/>
                    <a:pt x="12153" y="16645"/>
                  </a:cubicBezTo>
                  <a:cubicBezTo>
                    <a:pt x="11234" y="16645"/>
                    <a:pt x="10407" y="16169"/>
                    <a:pt x="9718" y="15586"/>
                  </a:cubicBezTo>
                  <a:cubicBezTo>
                    <a:pt x="9680" y="15554"/>
                    <a:pt x="9651" y="15540"/>
                    <a:pt x="9628" y="15540"/>
                  </a:cubicBezTo>
                  <a:cubicBezTo>
                    <a:pt x="9558" y="15540"/>
                    <a:pt x="9552" y="15672"/>
                    <a:pt x="9523" y="15772"/>
                  </a:cubicBezTo>
                  <a:cubicBezTo>
                    <a:pt x="9484" y="15912"/>
                    <a:pt x="9442" y="16053"/>
                    <a:pt x="9392" y="16189"/>
                  </a:cubicBezTo>
                  <a:cubicBezTo>
                    <a:pt x="9295" y="16457"/>
                    <a:pt x="9166" y="16712"/>
                    <a:pt x="8989" y="16935"/>
                  </a:cubicBezTo>
                  <a:cubicBezTo>
                    <a:pt x="8672" y="17334"/>
                    <a:pt x="8234" y="17627"/>
                    <a:pt x="7752" y="17791"/>
                  </a:cubicBezTo>
                  <a:cubicBezTo>
                    <a:pt x="7440" y="17896"/>
                    <a:pt x="7114" y="17946"/>
                    <a:pt x="6788" y="17946"/>
                  </a:cubicBezTo>
                  <a:cubicBezTo>
                    <a:pt x="6578" y="17946"/>
                    <a:pt x="6368" y="17926"/>
                    <a:pt x="6161" y="17886"/>
                  </a:cubicBezTo>
                  <a:cubicBezTo>
                    <a:pt x="5649" y="17788"/>
                    <a:pt x="5156" y="17572"/>
                    <a:pt x="4660" y="17416"/>
                  </a:cubicBezTo>
                  <a:cubicBezTo>
                    <a:pt x="4639" y="17409"/>
                    <a:pt x="4621" y="17406"/>
                    <a:pt x="4605" y="17406"/>
                  </a:cubicBezTo>
                  <a:cubicBezTo>
                    <a:pt x="4473" y="17406"/>
                    <a:pt x="4523" y="17626"/>
                    <a:pt x="4503" y="17753"/>
                  </a:cubicBezTo>
                  <a:cubicBezTo>
                    <a:pt x="4477" y="17923"/>
                    <a:pt x="4430" y="18089"/>
                    <a:pt x="4373" y="18250"/>
                  </a:cubicBezTo>
                  <a:cubicBezTo>
                    <a:pt x="4259" y="18567"/>
                    <a:pt x="4100" y="18864"/>
                    <a:pt x="3936" y="19157"/>
                  </a:cubicBezTo>
                  <a:cubicBezTo>
                    <a:pt x="3649" y="19674"/>
                    <a:pt x="3298" y="20165"/>
                    <a:pt x="2914" y="20613"/>
                  </a:cubicBezTo>
                  <a:cubicBezTo>
                    <a:pt x="2507" y="21088"/>
                    <a:pt x="2047" y="21518"/>
                    <a:pt x="1549" y="21894"/>
                  </a:cubicBezTo>
                  <a:cubicBezTo>
                    <a:pt x="1317" y="22070"/>
                    <a:pt x="1069" y="22221"/>
                    <a:pt x="823" y="22376"/>
                  </a:cubicBezTo>
                  <a:cubicBezTo>
                    <a:pt x="588" y="22525"/>
                    <a:pt x="366" y="22682"/>
                    <a:pt x="111" y="22795"/>
                  </a:cubicBezTo>
                  <a:cubicBezTo>
                    <a:pt x="28" y="22832"/>
                    <a:pt x="0" y="22874"/>
                    <a:pt x="16" y="22912"/>
                  </a:cubicBezTo>
                  <a:cubicBezTo>
                    <a:pt x="30" y="22945"/>
                    <a:pt x="78" y="22974"/>
                    <a:pt x="149" y="22988"/>
                  </a:cubicBezTo>
                  <a:cubicBezTo>
                    <a:pt x="728" y="23109"/>
                    <a:pt x="1317" y="23235"/>
                    <a:pt x="1886" y="23394"/>
                  </a:cubicBezTo>
                  <a:cubicBezTo>
                    <a:pt x="2491" y="23562"/>
                    <a:pt x="3086" y="23772"/>
                    <a:pt x="3656" y="24036"/>
                  </a:cubicBezTo>
                  <a:cubicBezTo>
                    <a:pt x="4270" y="24320"/>
                    <a:pt x="4852" y="24673"/>
                    <a:pt x="5377" y="25100"/>
                  </a:cubicBezTo>
                  <a:cubicBezTo>
                    <a:pt x="5734" y="25390"/>
                    <a:pt x="6036" y="25724"/>
                    <a:pt x="6339" y="26063"/>
                  </a:cubicBezTo>
                  <a:cubicBezTo>
                    <a:pt x="6445" y="26214"/>
                    <a:pt x="6522" y="26379"/>
                    <a:pt x="6605" y="26546"/>
                  </a:cubicBezTo>
                  <a:cubicBezTo>
                    <a:pt x="6639" y="26614"/>
                    <a:pt x="6670" y="26640"/>
                    <a:pt x="6700" y="26640"/>
                  </a:cubicBezTo>
                  <a:cubicBezTo>
                    <a:pt x="6766" y="26640"/>
                    <a:pt x="6824" y="26508"/>
                    <a:pt x="6875" y="26425"/>
                  </a:cubicBezTo>
                  <a:cubicBezTo>
                    <a:pt x="6965" y="26277"/>
                    <a:pt x="7052" y="26129"/>
                    <a:pt x="7156" y="25991"/>
                  </a:cubicBezTo>
                  <a:cubicBezTo>
                    <a:pt x="7304" y="25798"/>
                    <a:pt x="7478" y="25627"/>
                    <a:pt x="7668" y="25472"/>
                  </a:cubicBezTo>
                  <a:cubicBezTo>
                    <a:pt x="8042" y="25165"/>
                    <a:pt x="8472" y="24922"/>
                    <a:pt x="8917" y="24733"/>
                  </a:cubicBezTo>
                  <a:cubicBezTo>
                    <a:pt x="9163" y="24627"/>
                    <a:pt x="9404" y="24576"/>
                    <a:pt x="9644" y="24576"/>
                  </a:cubicBezTo>
                  <a:cubicBezTo>
                    <a:pt x="9905" y="24576"/>
                    <a:pt x="10164" y="24636"/>
                    <a:pt x="10427" y="24755"/>
                  </a:cubicBezTo>
                  <a:cubicBezTo>
                    <a:pt x="10716" y="24886"/>
                    <a:pt x="10964" y="25054"/>
                    <a:pt x="11172" y="25266"/>
                  </a:cubicBezTo>
                  <a:cubicBezTo>
                    <a:pt x="11188" y="25286"/>
                    <a:pt x="11203" y="25305"/>
                    <a:pt x="11218" y="25327"/>
                  </a:cubicBezTo>
                  <a:cubicBezTo>
                    <a:pt x="11327" y="25481"/>
                    <a:pt x="11392" y="25664"/>
                    <a:pt x="11406" y="25852"/>
                  </a:cubicBezTo>
                  <a:cubicBezTo>
                    <a:pt x="11412" y="25911"/>
                    <a:pt x="11420" y="25995"/>
                    <a:pt x="11459" y="25995"/>
                  </a:cubicBezTo>
                  <a:cubicBezTo>
                    <a:pt x="11477" y="25995"/>
                    <a:pt x="11500" y="25978"/>
                    <a:pt x="11532" y="25935"/>
                  </a:cubicBezTo>
                  <a:cubicBezTo>
                    <a:pt x="11840" y="25520"/>
                    <a:pt x="12011" y="25024"/>
                    <a:pt x="12359" y="24630"/>
                  </a:cubicBezTo>
                  <a:cubicBezTo>
                    <a:pt x="12698" y="24244"/>
                    <a:pt x="13125" y="23937"/>
                    <a:pt x="13607" y="23758"/>
                  </a:cubicBezTo>
                  <a:cubicBezTo>
                    <a:pt x="14167" y="24046"/>
                    <a:pt x="14801" y="24200"/>
                    <a:pt x="15441" y="24200"/>
                  </a:cubicBezTo>
                  <a:cubicBezTo>
                    <a:pt x="15610" y="24200"/>
                    <a:pt x="15779" y="24189"/>
                    <a:pt x="15947" y="24167"/>
                  </a:cubicBezTo>
                  <a:cubicBezTo>
                    <a:pt x="16001" y="24216"/>
                    <a:pt x="16049" y="24267"/>
                    <a:pt x="16092" y="24322"/>
                  </a:cubicBezTo>
                  <a:cubicBezTo>
                    <a:pt x="16141" y="24384"/>
                    <a:pt x="16367" y="24788"/>
                    <a:pt x="16464" y="24788"/>
                  </a:cubicBezTo>
                  <a:cubicBezTo>
                    <a:pt x="16467" y="24788"/>
                    <a:pt x="16469" y="24788"/>
                    <a:pt x="16472" y="24787"/>
                  </a:cubicBezTo>
                  <a:cubicBezTo>
                    <a:pt x="16554" y="24767"/>
                    <a:pt x="16586" y="24513"/>
                    <a:pt x="16606" y="24446"/>
                  </a:cubicBezTo>
                  <a:cubicBezTo>
                    <a:pt x="16650" y="24293"/>
                    <a:pt x="16695" y="24139"/>
                    <a:pt x="16739" y="23985"/>
                  </a:cubicBezTo>
                  <a:cubicBezTo>
                    <a:pt x="17574" y="23706"/>
                    <a:pt x="18334" y="23168"/>
                    <a:pt x="18837" y="22459"/>
                  </a:cubicBezTo>
                  <a:cubicBezTo>
                    <a:pt x="19059" y="22685"/>
                    <a:pt x="19313" y="22879"/>
                    <a:pt x="19587" y="23043"/>
                  </a:cubicBezTo>
                  <a:cubicBezTo>
                    <a:pt x="19628" y="23344"/>
                    <a:pt x="19656" y="23648"/>
                    <a:pt x="19677" y="23952"/>
                  </a:cubicBezTo>
                  <a:cubicBezTo>
                    <a:pt x="19701" y="24315"/>
                    <a:pt x="19711" y="24681"/>
                    <a:pt x="19718" y="25045"/>
                  </a:cubicBezTo>
                  <a:cubicBezTo>
                    <a:pt x="19722" y="25232"/>
                    <a:pt x="19725" y="25421"/>
                    <a:pt x="19727" y="25608"/>
                  </a:cubicBezTo>
                  <a:cubicBezTo>
                    <a:pt x="19728" y="25679"/>
                    <a:pt x="19692" y="25931"/>
                    <a:pt x="19766" y="25972"/>
                  </a:cubicBezTo>
                  <a:cubicBezTo>
                    <a:pt x="19771" y="25975"/>
                    <a:pt x="19777" y="25977"/>
                    <a:pt x="19784" y="25977"/>
                  </a:cubicBezTo>
                  <a:cubicBezTo>
                    <a:pt x="19891" y="25977"/>
                    <a:pt x="20194" y="25669"/>
                    <a:pt x="20255" y="25624"/>
                  </a:cubicBezTo>
                  <a:cubicBezTo>
                    <a:pt x="20471" y="25460"/>
                    <a:pt x="20757" y="25375"/>
                    <a:pt x="21021" y="25327"/>
                  </a:cubicBezTo>
                  <a:cubicBezTo>
                    <a:pt x="21159" y="25301"/>
                    <a:pt x="21297" y="25288"/>
                    <a:pt x="21435" y="25288"/>
                  </a:cubicBezTo>
                  <a:cubicBezTo>
                    <a:pt x="21909" y="25288"/>
                    <a:pt x="22374" y="25437"/>
                    <a:pt x="22769" y="25712"/>
                  </a:cubicBezTo>
                  <a:cubicBezTo>
                    <a:pt x="23203" y="26013"/>
                    <a:pt x="23543" y="26431"/>
                    <a:pt x="23776" y="26905"/>
                  </a:cubicBezTo>
                  <a:cubicBezTo>
                    <a:pt x="24006" y="27376"/>
                    <a:pt x="24042" y="27899"/>
                    <a:pt x="24230" y="28381"/>
                  </a:cubicBezTo>
                  <a:cubicBezTo>
                    <a:pt x="24251" y="28437"/>
                    <a:pt x="24271" y="28458"/>
                    <a:pt x="24290" y="28458"/>
                  </a:cubicBezTo>
                  <a:cubicBezTo>
                    <a:pt x="24324" y="28458"/>
                    <a:pt x="24353" y="28385"/>
                    <a:pt x="24372" y="28333"/>
                  </a:cubicBezTo>
                  <a:cubicBezTo>
                    <a:pt x="24437" y="28155"/>
                    <a:pt x="24547" y="27998"/>
                    <a:pt x="24692" y="27877"/>
                  </a:cubicBezTo>
                  <a:cubicBezTo>
                    <a:pt x="24712" y="27860"/>
                    <a:pt x="24732" y="27844"/>
                    <a:pt x="24753" y="27829"/>
                  </a:cubicBezTo>
                  <a:cubicBezTo>
                    <a:pt x="25009" y="27681"/>
                    <a:pt x="25293" y="27584"/>
                    <a:pt x="25606" y="27534"/>
                  </a:cubicBezTo>
                  <a:cubicBezTo>
                    <a:pt x="25721" y="27516"/>
                    <a:pt x="25834" y="27507"/>
                    <a:pt x="25944" y="27507"/>
                  </a:cubicBezTo>
                  <a:cubicBezTo>
                    <a:pt x="26354" y="27507"/>
                    <a:pt x="26724" y="27636"/>
                    <a:pt x="27068" y="27909"/>
                  </a:cubicBezTo>
                  <a:cubicBezTo>
                    <a:pt x="27448" y="28209"/>
                    <a:pt x="27799" y="28557"/>
                    <a:pt x="28080" y="28951"/>
                  </a:cubicBezTo>
                  <a:cubicBezTo>
                    <a:pt x="28221" y="29151"/>
                    <a:pt x="28344" y="29362"/>
                    <a:pt x="28436" y="29587"/>
                  </a:cubicBezTo>
                  <a:cubicBezTo>
                    <a:pt x="28500" y="29747"/>
                    <a:pt x="28546" y="29913"/>
                    <a:pt x="28593" y="30079"/>
                  </a:cubicBezTo>
                  <a:cubicBezTo>
                    <a:pt x="28623" y="30179"/>
                    <a:pt x="28644" y="30334"/>
                    <a:pt x="28720" y="30334"/>
                  </a:cubicBezTo>
                  <a:cubicBezTo>
                    <a:pt x="28747" y="30334"/>
                    <a:pt x="28780" y="30315"/>
                    <a:pt x="28823" y="30268"/>
                  </a:cubicBezTo>
                  <a:cubicBezTo>
                    <a:pt x="28946" y="30128"/>
                    <a:pt x="29063" y="29989"/>
                    <a:pt x="29207" y="29871"/>
                  </a:cubicBezTo>
                  <a:cubicBezTo>
                    <a:pt x="29586" y="29624"/>
                    <a:pt x="29967" y="29381"/>
                    <a:pt x="30388" y="29196"/>
                  </a:cubicBezTo>
                  <a:cubicBezTo>
                    <a:pt x="31007" y="28923"/>
                    <a:pt x="31661" y="28736"/>
                    <a:pt x="32327" y="28623"/>
                  </a:cubicBezTo>
                  <a:cubicBezTo>
                    <a:pt x="32947" y="28517"/>
                    <a:pt x="33575" y="28473"/>
                    <a:pt x="34205" y="28469"/>
                  </a:cubicBezTo>
                  <a:cubicBezTo>
                    <a:pt x="34226" y="28469"/>
                    <a:pt x="34247" y="28469"/>
                    <a:pt x="34267" y="28469"/>
                  </a:cubicBezTo>
                  <a:cubicBezTo>
                    <a:pt x="34837" y="28469"/>
                    <a:pt x="35417" y="28501"/>
                    <a:pt x="35987" y="28536"/>
                  </a:cubicBezTo>
                  <a:cubicBezTo>
                    <a:pt x="35994" y="28536"/>
                    <a:pt x="36001" y="28537"/>
                    <a:pt x="36008" y="28537"/>
                  </a:cubicBezTo>
                  <a:cubicBezTo>
                    <a:pt x="36069" y="28537"/>
                    <a:pt x="36115" y="28522"/>
                    <a:pt x="36135" y="28496"/>
                  </a:cubicBezTo>
                  <a:cubicBezTo>
                    <a:pt x="36160" y="28465"/>
                    <a:pt x="36145" y="28417"/>
                    <a:pt x="36075" y="28359"/>
                  </a:cubicBezTo>
                  <a:cubicBezTo>
                    <a:pt x="35859" y="28183"/>
                    <a:pt x="35685" y="27972"/>
                    <a:pt x="35497" y="27767"/>
                  </a:cubicBezTo>
                  <a:cubicBezTo>
                    <a:pt x="35301" y="27553"/>
                    <a:pt x="35103" y="27341"/>
                    <a:pt x="34924" y="27110"/>
                  </a:cubicBezTo>
                  <a:cubicBezTo>
                    <a:pt x="34542" y="26617"/>
                    <a:pt x="34213" y="26081"/>
                    <a:pt x="33946" y="25516"/>
                  </a:cubicBezTo>
                  <a:cubicBezTo>
                    <a:pt x="33692" y="24982"/>
                    <a:pt x="33485" y="24415"/>
                    <a:pt x="33342" y="23841"/>
                  </a:cubicBezTo>
                  <a:cubicBezTo>
                    <a:pt x="33262" y="23515"/>
                    <a:pt x="33187" y="23187"/>
                    <a:pt x="33161" y="22852"/>
                  </a:cubicBezTo>
                  <a:cubicBezTo>
                    <a:pt x="33148" y="22681"/>
                    <a:pt x="33146" y="22509"/>
                    <a:pt x="33165" y="22339"/>
                  </a:cubicBezTo>
                  <a:cubicBezTo>
                    <a:pt x="33181" y="22197"/>
                    <a:pt x="33307" y="21971"/>
                    <a:pt x="33113" y="21971"/>
                  </a:cubicBezTo>
                  <a:cubicBezTo>
                    <a:pt x="33110" y="21971"/>
                    <a:pt x="33106" y="21971"/>
                    <a:pt x="33103" y="21971"/>
                  </a:cubicBezTo>
                  <a:cubicBezTo>
                    <a:pt x="32688" y="21987"/>
                    <a:pt x="32262" y="22041"/>
                    <a:pt x="31844" y="22041"/>
                  </a:cubicBezTo>
                  <a:cubicBezTo>
                    <a:pt x="31739" y="22041"/>
                    <a:pt x="31635" y="22037"/>
                    <a:pt x="31531" y="22029"/>
                  </a:cubicBezTo>
                  <a:cubicBezTo>
                    <a:pt x="30993" y="21987"/>
                    <a:pt x="30469" y="21821"/>
                    <a:pt x="30021" y="21518"/>
                  </a:cubicBezTo>
                  <a:cubicBezTo>
                    <a:pt x="29600" y="21233"/>
                    <a:pt x="29254" y="20836"/>
                    <a:pt x="29053" y="20367"/>
                  </a:cubicBezTo>
                  <a:cubicBezTo>
                    <a:pt x="28940" y="20105"/>
                    <a:pt x="28884" y="19825"/>
                    <a:pt x="28861" y="19541"/>
                  </a:cubicBezTo>
                  <a:cubicBezTo>
                    <a:pt x="28849" y="19396"/>
                    <a:pt x="28845" y="19251"/>
                    <a:pt x="28844" y="19105"/>
                  </a:cubicBezTo>
                  <a:cubicBezTo>
                    <a:pt x="28843" y="18992"/>
                    <a:pt x="28875" y="18852"/>
                    <a:pt x="28786" y="18852"/>
                  </a:cubicBezTo>
                  <a:cubicBezTo>
                    <a:pt x="28766" y="18852"/>
                    <a:pt x="28739" y="18859"/>
                    <a:pt x="28705" y="18875"/>
                  </a:cubicBezTo>
                  <a:cubicBezTo>
                    <a:pt x="28115" y="19150"/>
                    <a:pt x="27469" y="19352"/>
                    <a:pt x="26822" y="19352"/>
                  </a:cubicBezTo>
                  <a:cubicBezTo>
                    <a:pt x="26533" y="19352"/>
                    <a:pt x="26244" y="19312"/>
                    <a:pt x="25960" y="19220"/>
                  </a:cubicBezTo>
                  <a:cubicBezTo>
                    <a:pt x="25832" y="19177"/>
                    <a:pt x="25711" y="19121"/>
                    <a:pt x="25598" y="19050"/>
                  </a:cubicBezTo>
                  <a:cubicBezTo>
                    <a:pt x="25506" y="18581"/>
                    <a:pt x="25340" y="18131"/>
                    <a:pt x="25108" y="17722"/>
                  </a:cubicBezTo>
                  <a:cubicBezTo>
                    <a:pt x="25173" y="17467"/>
                    <a:pt x="25276" y="17220"/>
                    <a:pt x="25344" y="16964"/>
                  </a:cubicBezTo>
                  <a:cubicBezTo>
                    <a:pt x="25349" y="16945"/>
                    <a:pt x="25348" y="16930"/>
                    <a:pt x="25343" y="16917"/>
                  </a:cubicBezTo>
                  <a:cubicBezTo>
                    <a:pt x="25352" y="16872"/>
                    <a:pt x="25323" y="16823"/>
                    <a:pt x="25275" y="16823"/>
                  </a:cubicBezTo>
                  <a:cubicBezTo>
                    <a:pt x="25266" y="16823"/>
                    <a:pt x="25256" y="16825"/>
                    <a:pt x="25246" y="16829"/>
                  </a:cubicBezTo>
                  <a:cubicBezTo>
                    <a:pt x="25048" y="16905"/>
                    <a:pt x="24853" y="16990"/>
                    <a:pt x="24658" y="17074"/>
                  </a:cubicBezTo>
                  <a:cubicBezTo>
                    <a:pt x="24552" y="16948"/>
                    <a:pt x="24437" y="16827"/>
                    <a:pt x="24315" y="16715"/>
                  </a:cubicBezTo>
                  <a:cubicBezTo>
                    <a:pt x="24404" y="16703"/>
                    <a:pt x="24494" y="16692"/>
                    <a:pt x="24583" y="16682"/>
                  </a:cubicBezTo>
                  <a:cubicBezTo>
                    <a:pt x="24769" y="16660"/>
                    <a:pt x="24955" y="16640"/>
                    <a:pt x="25142" y="16618"/>
                  </a:cubicBezTo>
                  <a:cubicBezTo>
                    <a:pt x="25211" y="16610"/>
                    <a:pt x="25467" y="16622"/>
                    <a:pt x="25501" y="16545"/>
                  </a:cubicBezTo>
                  <a:cubicBezTo>
                    <a:pt x="25539" y="16458"/>
                    <a:pt x="25162" y="16152"/>
                    <a:pt x="25106" y="16092"/>
                  </a:cubicBezTo>
                  <a:cubicBezTo>
                    <a:pt x="24924" y="15893"/>
                    <a:pt x="24810" y="15615"/>
                    <a:pt x="24735" y="15358"/>
                  </a:cubicBezTo>
                  <a:cubicBezTo>
                    <a:pt x="24563" y="14761"/>
                    <a:pt x="24649" y="14121"/>
                    <a:pt x="24952" y="13581"/>
                  </a:cubicBezTo>
                  <a:cubicBezTo>
                    <a:pt x="25210" y="13119"/>
                    <a:pt x="25593" y="12741"/>
                    <a:pt x="26042" y="12465"/>
                  </a:cubicBezTo>
                  <a:cubicBezTo>
                    <a:pt x="26488" y="12188"/>
                    <a:pt x="27006" y="12103"/>
                    <a:pt x="27468" y="11870"/>
                  </a:cubicBezTo>
                  <a:cubicBezTo>
                    <a:pt x="27621" y="11793"/>
                    <a:pt x="27490" y="11755"/>
                    <a:pt x="27407" y="11734"/>
                  </a:cubicBezTo>
                  <a:cubicBezTo>
                    <a:pt x="27223" y="11686"/>
                    <a:pt x="27056" y="11592"/>
                    <a:pt x="26921" y="11458"/>
                  </a:cubicBezTo>
                  <a:cubicBezTo>
                    <a:pt x="26904" y="11440"/>
                    <a:pt x="26886" y="11422"/>
                    <a:pt x="26869" y="11403"/>
                  </a:cubicBezTo>
                  <a:cubicBezTo>
                    <a:pt x="26695" y="11162"/>
                    <a:pt x="26571" y="10888"/>
                    <a:pt x="26492" y="10582"/>
                  </a:cubicBezTo>
                  <a:cubicBezTo>
                    <a:pt x="26353" y="10045"/>
                    <a:pt x="26423" y="9558"/>
                    <a:pt x="26724" y="9089"/>
                  </a:cubicBezTo>
                  <a:cubicBezTo>
                    <a:pt x="26987" y="8684"/>
                    <a:pt x="27300" y="8301"/>
                    <a:pt x="27665" y="7982"/>
                  </a:cubicBezTo>
                  <a:cubicBezTo>
                    <a:pt x="27848" y="7824"/>
                    <a:pt x="28046" y="7680"/>
                    <a:pt x="28263" y="7567"/>
                  </a:cubicBezTo>
                  <a:cubicBezTo>
                    <a:pt x="28416" y="7488"/>
                    <a:pt x="28577" y="7427"/>
                    <a:pt x="28737" y="7364"/>
                  </a:cubicBezTo>
                  <a:cubicBezTo>
                    <a:pt x="28868" y="7312"/>
                    <a:pt x="29101" y="7262"/>
                    <a:pt x="28903" y="7118"/>
                  </a:cubicBezTo>
                  <a:cubicBezTo>
                    <a:pt x="28753" y="7008"/>
                    <a:pt x="28603" y="6904"/>
                    <a:pt x="28472" y="6774"/>
                  </a:cubicBezTo>
                  <a:cubicBezTo>
                    <a:pt x="28189" y="6419"/>
                    <a:pt x="27910" y="6063"/>
                    <a:pt x="27686" y="5663"/>
                  </a:cubicBezTo>
                  <a:cubicBezTo>
                    <a:pt x="27354" y="5073"/>
                    <a:pt x="27104" y="4439"/>
                    <a:pt x="26928" y="3787"/>
                  </a:cubicBezTo>
                  <a:cubicBezTo>
                    <a:pt x="26763" y="3180"/>
                    <a:pt x="26659" y="2559"/>
                    <a:pt x="26595" y="1933"/>
                  </a:cubicBezTo>
                  <a:cubicBezTo>
                    <a:pt x="26535" y="1345"/>
                    <a:pt x="26511" y="744"/>
                    <a:pt x="26489" y="153"/>
                  </a:cubicBezTo>
                  <a:cubicBezTo>
                    <a:pt x="26487" y="81"/>
                    <a:pt x="26466" y="29"/>
                    <a:pt x="26436" y="9"/>
                  </a:cubicBezTo>
                  <a:cubicBezTo>
                    <a:pt x="26428" y="3"/>
                    <a:pt x="26418" y="1"/>
                    <a:pt x="26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351225" y="4236750"/>
              <a:ext cx="36400" cy="6575"/>
            </a:xfrm>
            <a:custGeom>
              <a:avLst/>
              <a:gdLst/>
              <a:ahLst/>
              <a:cxnLst/>
              <a:rect l="l" t="t" r="r" b="b"/>
              <a:pathLst>
                <a:path w="1456" h="263" extrusionOk="0">
                  <a:moveTo>
                    <a:pt x="1109" y="0"/>
                  </a:moveTo>
                  <a:cubicBezTo>
                    <a:pt x="815" y="0"/>
                    <a:pt x="510" y="169"/>
                    <a:pt x="211" y="169"/>
                  </a:cubicBezTo>
                  <a:cubicBezTo>
                    <a:pt x="160" y="169"/>
                    <a:pt x="109" y="164"/>
                    <a:pt x="58" y="153"/>
                  </a:cubicBezTo>
                  <a:cubicBezTo>
                    <a:pt x="55" y="152"/>
                    <a:pt x="52" y="152"/>
                    <a:pt x="50" y="152"/>
                  </a:cubicBezTo>
                  <a:cubicBezTo>
                    <a:pt x="16" y="152"/>
                    <a:pt x="0" y="208"/>
                    <a:pt x="37" y="221"/>
                  </a:cubicBezTo>
                  <a:cubicBezTo>
                    <a:pt x="126" y="251"/>
                    <a:pt x="215" y="263"/>
                    <a:pt x="303" y="263"/>
                  </a:cubicBezTo>
                  <a:cubicBezTo>
                    <a:pt x="594" y="263"/>
                    <a:pt x="882" y="137"/>
                    <a:pt x="1175" y="137"/>
                  </a:cubicBezTo>
                  <a:cubicBezTo>
                    <a:pt x="1248" y="137"/>
                    <a:pt x="1321" y="145"/>
                    <a:pt x="1394" y="164"/>
                  </a:cubicBezTo>
                  <a:cubicBezTo>
                    <a:pt x="1398" y="165"/>
                    <a:pt x="1402" y="165"/>
                    <a:pt x="1406" y="165"/>
                  </a:cubicBezTo>
                  <a:cubicBezTo>
                    <a:pt x="1447" y="165"/>
                    <a:pt x="1456" y="103"/>
                    <a:pt x="1420" y="81"/>
                  </a:cubicBezTo>
                  <a:cubicBezTo>
                    <a:pt x="1319" y="22"/>
                    <a:pt x="1215"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393125" y="4249325"/>
              <a:ext cx="9675" cy="12375"/>
            </a:xfrm>
            <a:custGeom>
              <a:avLst/>
              <a:gdLst/>
              <a:ahLst/>
              <a:cxnLst/>
              <a:rect l="l" t="t" r="r" b="b"/>
              <a:pathLst>
                <a:path w="387" h="495" extrusionOk="0">
                  <a:moveTo>
                    <a:pt x="42" y="0"/>
                  </a:moveTo>
                  <a:cubicBezTo>
                    <a:pt x="21" y="0"/>
                    <a:pt x="1" y="15"/>
                    <a:pt x="3" y="39"/>
                  </a:cubicBezTo>
                  <a:cubicBezTo>
                    <a:pt x="28" y="244"/>
                    <a:pt x="142" y="395"/>
                    <a:pt x="322" y="490"/>
                  </a:cubicBezTo>
                  <a:cubicBezTo>
                    <a:pt x="327" y="493"/>
                    <a:pt x="332" y="494"/>
                    <a:pt x="337" y="494"/>
                  </a:cubicBezTo>
                  <a:cubicBezTo>
                    <a:pt x="365" y="494"/>
                    <a:pt x="387" y="451"/>
                    <a:pt x="358" y="431"/>
                  </a:cubicBezTo>
                  <a:cubicBezTo>
                    <a:pt x="223" y="332"/>
                    <a:pt x="125" y="184"/>
                    <a:pt x="75" y="24"/>
                  </a:cubicBezTo>
                  <a:cubicBezTo>
                    <a:pt x="70" y="8"/>
                    <a:pt x="56"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427925" y="4290350"/>
              <a:ext cx="37475" cy="16425"/>
            </a:xfrm>
            <a:custGeom>
              <a:avLst/>
              <a:gdLst/>
              <a:ahLst/>
              <a:cxnLst/>
              <a:rect l="l" t="t" r="r" b="b"/>
              <a:pathLst>
                <a:path w="1499" h="657" extrusionOk="0">
                  <a:moveTo>
                    <a:pt x="49" y="1"/>
                  </a:moveTo>
                  <a:cubicBezTo>
                    <a:pt x="24" y="1"/>
                    <a:pt x="0" y="31"/>
                    <a:pt x="20" y="54"/>
                  </a:cubicBezTo>
                  <a:cubicBezTo>
                    <a:pt x="312" y="408"/>
                    <a:pt x="767" y="657"/>
                    <a:pt x="1232" y="657"/>
                  </a:cubicBezTo>
                  <a:cubicBezTo>
                    <a:pt x="1301" y="657"/>
                    <a:pt x="1371" y="651"/>
                    <a:pt x="1440" y="639"/>
                  </a:cubicBezTo>
                  <a:cubicBezTo>
                    <a:pt x="1487" y="631"/>
                    <a:pt x="1499" y="555"/>
                    <a:pt x="1444" y="550"/>
                  </a:cubicBezTo>
                  <a:cubicBezTo>
                    <a:pt x="922" y="505"/>
                    <a:pt x="466" y="367"/>
                    <a:pt x="69" y="8"/>
                  </a:cubicBezTo>
                  <a:cubicBezTo>
                    <a:pt x="63" y="3"/>
                    <a:pt x="56"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437925" y="4306000"/>
              <a:ext cx="15525" cy="5075"/>
            </a:xfrm>
            <a:custGeom>
              <a:avLst/>
              <a:gdLst/>
              <a:ahLst/>
              <a:cxnLst/>
              <a:rect l="l" t="t" r="r" b="b"/>
              <a:pathLst>
                <a:path w="621" h="203" extrusionOk="0">
                  <a:moveTo>
                    <a:pt x="52" y="1"/>
                  </a:moveTo>
                  <a:cubicBezTo>
                    <a:pt x="23" y="1"/>
                    <a:pt x="0" y="40"/>
                    <a:pt x="29" y="60"/>
                  </a:cubicBezTo>
                  <a:cubicBezTo>
                    <a:pt x="155" y="149"/>
                    <a:pt x="335" y="203"/>
                    <a:pt x="496" y="203"/>
                  </a:cubicBezTo>
                  <a:cubicBezTo>
                    <a:pt x="520" y="203"/>
                    <a:pt x="543" y="202"/>
                    <a:pt x="566" y="199"/>
                  </a:cubicBezTo>
                  <a:cubicBezTo>
                    <a:pt x="604" y="194"/>
                    <a:pt x="620" y="135"/>
                    <a:pt x="579" y="121"/>
                  </a:cubicBezTo>
                  <a:cubicBezTo>
                    <a:pt x="496" y="91"/>
                    <a:pt x="411" y="78"/>
                    <a:pt x="325" y="58"/>
                  </a:cubicBezTo>
                  <a:cubicBezTo>
                    <a:pt x="236" y="38"/>
                    <a:pt x="148" y="11"/>
                    <a:pt x="56" y="1"/>
                  </a:cubicBezTo>
                  <a:cubicBezTo>
                    <a:pt x="55" y="1"/>
                    <a:pt x="54"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502075" y="4324400"/>
              <a:ext cx="31600" cy="70400"/>
            </a:xfrm>
            <a:custGeom>
              <a:avLst/>
              <a:gdLst/>
              <a:ahLst/>
              <a:cxnLst/>
              <a:rect l="l" t="t" r="r" b="b"/>
              <a:pathLst>
                <a:path w="1264" h="2816" extrusionOk="0">
                  <a:moveTo>
                    <a:pt x="36" y="1"/>
                  </a:moveTo>
                  <a:cubicBezTo>
                    <a:pt x="18" y="1"/>
                    <a:pt x="0" y="13"/>
                    <a:pt x="3" y="37"/>
                  </a:cubicBezTo>
                  <a:cubicBezTo>
                    <a:pt x="109" y="1030"/>
                    <a:pt x="488" y="2070"/>
                    <a:pt x="1186" y="2804"/>
                  </a:cubicBezTo>
                  <a:cubicBezTo>
                    <a:pt x="1193" y="2812"/>
                    <a:pt x="1201" y="2815"/>
                    <a:pt x="1209" y="2815"/>
                  </a:cubicBezTo>
                  <a:cubicBezTo>
                    <a:pt x="1237" y="2815"/>
                    <a:pt x="1263" y="2777"/>
                    <a:pt x="1245" y="2748"/>
                  </a:cubicBezTo>
                  <a:cubicBezTo>
                    <a:pt x="686" y="1899"/>
                    <a:pt x="248" y="1045"/>
                    <a:pt x="74" y="31"/>
                  </a:cubicBezTo>
                  <a:cubicBezTo>
                    <a:pt x="69" y="11"/>
                    <a:pt x="5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305050" y="4412400"/>
              <a:ext cx="46125" cy="10950"/>
            </a:xfrm>
            <a:custGeom>
              <a:avLst/>
              <a:gdLst/>
              <a:ahLst/>
              <a:cxnLst/>
              <a:rect l="l" t="t" r="r" b="b"/>
              <a:pathLst>
                <a:path w="1845" h="438" extrusionOk="0">
                  <a:moveTo>
                    <a:pt x="1217" y="1"/>
                  </a:moveTo>
                  <a:cubicBezTo>
                    <a:pt x="785" y="1"/>
                    <a:pt x="324" y="120"/>
                    <a:pt x="27" y="374"/>
                  </a:cubicBezTo>
                  <a:cubicBezTo>
                    <a:pt x="0" y="397"/>
                    <a:pt x="16" y="438"/>
                    <a:pt x="47" y="438"/>
                  </a:cubicBezTo>
                  <a:cubicBezTo>
                    <a:pt x="51" y="438"/>
                    <a:pt x="55" y="437"/>
                    <a:pt x="59" y="436"/>
                  </a:cubicBezTo>
                  <a:cubicBezTo>
                    <a:pt x="343" y="354"/>
                    <a:pt x="602" y="230"/>
                    <a:pt x="897" y="182"/>
                  </a:cubicBezTo>
                  <a:cubicBezTo>
                    <a:pt x="1039" y="158"/>
                    <a:pt x="1181" y="150"/>
                    <a:pt x="1323" y="150"/>
                  </a:cubicBezTo>
                  <a:cubicBezTo>
                    <a:pt x="1474" y="150"/>
                    <a:pt x="1624" y="159"/>
                    <a:pt x="1775" y="168"/>
                  </a:cubicBezTo>
                  <a:cubicBezTo>
                    <a:pt x="1776" y="168"/>
                    <a:pt x="1778" y="168"/>
                    <a:pt x="1779" y="168"/>
                  </a:cubicBezTo>
                  <a:cubicBezTo>
                    <a:pt x="1834" y="168"/>
                    <a:pt x="1844" y="95"/>
                    <a:pt x="1790" y="79"/>
                  </a:cubicBezTo>
                  <a:cubicBezTo>
                    <a:pt x="1619" y="27"/>
                    <a:pt x="1421" y="1"/>
                    <a:pt x="1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316425" y="4404450"/>
              <a:ext cx="22100" cy="5450"/>
            </a:xfrm>
            <a:custGeom>
              <a:avLst/>
              <a:gdLst/>
              <a:ahLst/>
              <a:cxnLst/>
              <a:rect l="l" t="t" r="r" b="b"/>
              <a:pathLst>
                <a:path w="884" h="218" extrusionOk="0">
                  <a:moveTo>
                    <a:pt x="666" y="1"/>
                  </a:moveTo>
                  <a:cubicBezTo>
                    <a:pt x="454" y="1"/>
                    <a:pt x="240" y="70"/>
                    <a:pt x="45" y="144"/>
                  </a:cubicBezTo>
                  <a:cubicBezTo>
                    <a:pt x="1" y="160"/>
                    <a:pt x="21" y="217"/>
                    <a:pt x="61" y="217"/>
                  </a:cubicBezTo>
                  <a:cubicBezTo>
                    <a:pt x="64" y="217"/>
                    <a:pt x="68" y="217"/>
                    <a:pt x="71" y="216"/>
                  </a:cubicBezTo>
                  <a:cubicBezTo>
                    <a:pt x="324" y="158"/>
                    <a:pt x="587" y="158"/>
                    <a:pt x="839" y="98"/>
                  </a:cubicBezTo>
                  <a:cubicBezTo>
                    <a:pt x="883" y="88"/>
                    <a:pt x="871" y="24"/>
                    <a:pt x="833" y="16"/>
                  </a:cubicBezTo>
                  <a:cubicBezTo>
                    <a:pt x="777" y="5"/>
                    <a:pt x="722"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319875" y="4398050"/>
              <a:ext cx="15500" cy="3175"/>
            </a:xfrm>
            <a:custGeom>
              <a:avLst/>
              <a:gdLst/>
              <a:ahLst/>
              <a:cxnLst/>
              <a:rect l="l" t="t" r="r" b="b"/>
              <a:pathLst>
                <a:path w="620" h="127" extrusionOk="0">
                  <a:moveTo>
                    <a:pt x="314" y="0"/>
                  </a:moveTo>
                  <a:cubicBezTo>
                    <a:pt x="221" y="0"/>
                    <a:pt x="129" y="19"/>
                    <a:pt x="34" y="59"/>
                  </a:cubicBezTo>
                  <a:cubicBezTo>
                    <a:pt x="1" y="73"/>
                    <a:pt x="7" y="126"/>
                    <a:pt x="43" y="126"/>
                  </a:cubicBezTo>
                  <a:cubicBezTo>
                    <a:pt x="45" y="126"/>
                    <a:pt x="47" y="126"/>
                    <a:pt x="49" y="126"/>
                  </a:cubicBezTo>
                  <a:cubicBezTo>
                    <a:pt x="156" y="110"/>
                    <a:pt x="270" y="100"/>
                    <a:pt x="381" y="100"/>
                  </a:cubicBezTo>
                  <a:cubicBezTo>
                    <a:pt x="443" y="100"/>
                    <a:pt x="504" y="103"/>
                    <a:pt x="563" y="110"/>
                  </a:cubicBezTo>
                  <a:cubicBezTo>
                    <a:pt x="565" y="110"/>
                    <a:pt x="566" y="110"/>
                    <a:pt x="568" y="110"/>
                  </a:cubicBezTo>
                  <a:cubicBezTo>
                    <a:pt x="601" y="110"/>
                    <a:pt x="620" y="60"/>
                    <a:pt x="583" y="48"/>
                  </a:cubicBezTo>
                  <a:cubicBezTo>
                    <a:pt x="491" y="17"/>
                    <a:pt x="402"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361475" y="4420100"/>
              <a:ext cx="40275" cy="35500"/>
            </a:xfrm>
            <a:custGeom>
              <a:avLst/>
              <a:gdLst/>
              <a:ahLst/>
              <a:cxnLst/>
              <a:rect l="l" t="t" r="r" b="b"/>
              <a:pathLst>
                <a:path w="1611" h="1420" extrusionOk="0">
                  <a:moveTo>
                    <a:pt x="61" y="1"/>
                  </a:moveTo>
                  <a:cubicBezTo>
                    <a:pt x="29" y="1"/>
                    <a:pt x="0" y="43"/>
                    <a:pt x="34" y="65"/>
                  </a:cubicBezTo>
                  <a:cubicBezTo>
                    <a:pt x="306" y="247"/>
                    <a:pt x="584" y="402"/>
                    <a:pt x="829" y="623"/>
                  </a:cubicBezTo>
                  <a:cubicBezTo>
                    <a:pt x="1091" y="857"/>
                    <a:pt x="1291" y="1134"/>
                    <a:pt x="1515" y="1402"/>
                  </a:cubicBezTo>
                  <a:cubicBezTo>
                    <a:pt x="1524" y="1414"/>
                    <a:pt x="1538" y="1419"/>
                    <a:pt x="1552" y="1419"/>
                  </a:cubicBezTo>
                  <a:cubicBezTo>
                    <a:pt x="1581" y="1419"/>
                    <a:pt x="1611" y="1395"/>
                    <a:pt x="1595" y="1361"/>
                  </a:cubicBezTo>
                  <a:cubicBezTo>
                    <a:pt x="1325" y="780"/>
                    <a:pt x="681" y="205"/>
                    <a:pt x="73" y="3"/>
                  </a:cubicBezTo>
                  <a:cubicBezTo>
                    <a:pt x="69" y="1"/>
                    <a:pt x="65"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417825" y="4439350"/>
              <a:ext cx="107150" cy="26850"/>
            </a:xfrm>
            <a:custGeom>
              <a:avLst/>
              <a:gdLst/>
              <a:ahLst/>
              <a:cxnLst/>
              <a:rect l="l" t="t" r="r" b="b"/>
              <a:pathLst>
                <a:path w="4286" h="1074" extrusionOk="0">
                  <a:moveTo>
                    <a:pt x="3302" y="1"/>
                  </a:moveTo>
                  <a:cubicBezTo>
                    <a:pt x="2878" y="1"/>
                    <a:pt x="2449" y="62"/>
                    <a:pt x="2056" y="145"/>
                  </a:cubicBezTo>
                  <a:cubicBezTo>
                    <a:pt x="1331" y="300"/>
                    <a:pt x="632" y="586"/>
                    <a:pt x="28" y="1018"/>
                  </a:cubicBezTo>
                  <a:cubicBezTo>
                    <a:pt x="0" y="1037"/>
                    <a:pt x="21" y="1073"/>
                    <a:pt x="48" y="1073"/>
                  </a:cubicBezTo>
                  <a:cubicBezTo>
                    <a:pt x="53" y="1073"/>
                    <a:pt x="59" y="1072"/>
                    <a:pt x="64" y="1069"/>
                  </a:cubicBezTo>
                  <a:cubicBezTo>
                    <a:pt x="695" y="702"/>
                    <a:pt x="1368" y="423"/>
                    <a:pt x="2086" y="283"/>
                  </a:cubicBezTo>
                  <a:cubicBezTo>
                    <a:pt x="2437" y="215"/>
                    <a:pt x="2779" y="194"/>
                    <a:pt x="3122" y="194"/>
                  </a:cubicBezTo>
                  <a:cubicBezTo>
                    <a:pt x="3475" y="194"/>
                    <a:pt x="3828" y="216"/>
                    <a:pt x="4191" y="233"/>
                  </a:cubicBezTo>
                  <a:lnTo>
                    <a:pt x="4192" y="233"/>
                  </a:lnTo>
                  <a:cubicBezTo>
                    <a:pt x="4194" y="233"/>
                    <a:pt x="4195" y="233"/>
                    <a:pt x="4196" y="233"/>
                  </a:cubicBezTo>
                  <a:cubicBezTo>
                    <a:pt x="4269" y="233"/>
                    <a:pt x="4285" y="136"/>
                    <a:pt x="4212" y="115"/>
                  </a:cubicBezTo>
                  <a:cubicBezTo>
                    <a:pt x="3923" y="34"/>
                    <a:pt x="3614" y="1"/>
                    <a:pt x="3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497000" y="4432000"/>
              <a:ext cx="23700" cy="5675"/>
            </a:xfrm>
            <a:custGeom>
              <a:avLst/>
              <a:gdLst/>
              <a:ahLst/>
              <a:cxnLst/>
              <a:rect l="l" t="t" r="r" b="b"/>
              <a:pathLst>
                <a:path w="948" h="227" extrusionOk="0">
                  <a:moveTo>
                    <a:pt x="335" y="0"/>
                  </a:moveTo>
                  <a:cubicBezTo>
                    <a:pt x="230" y="0"/>
                    <a:pt x="126" y="15"/>
                    <a:pt x="29" y="45"/>
                  </a:cubicBezTo>
                  <a:cubicBezTo>
                    <a:pt x="0" y="54"/>
                    <a:pt x="4" y="101"/>
                    <a:pt x="34" y="103"/>
                  </a:cubicBezTo>
                  <a:cubicBezTo>
                    <a:pt x="179" y="119"/>
                    <a:pt x="324" y="124"/>
                    <a:pt x="467" y="145"/>
                  </a:cubicBezTo>
                  <a:cubicBezTo>
                    <a:pt x="612" y="166"/>
                    <a:pt x="755" y="200"/>
                    <a:pt x="899" y="226"/>
                  </a:cubicBezTo>
                  <a:cubicBezTo>
                    <a:pt x="901" y="226"/>
                    <a:pt x="904" y="227"/>
                    <a:pt x="906" y="227"/>
                  </a:cubicBezTo>
                  <a:cubicBezTo>
                    <a:pt x="941" y="227"/>
                    <a:pt x="948" y="179"/>
                    <a:pt x="919" y="160"/>
                  </a:cubicBezTo>
                  <a:cubicBezTo>
                    <a:pt x="750" y="56"/>
                    <a:pt x="541"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504900" y="4426775"/>
              <a:ext cx="12875" cy="3175"/>
            </a:xfrm>
            <a:custGeom>
              <a:avLst/>
              <a:gdLst/>
              <a:ahLst/>
              <a:cxnLst/>
              <a:rect l="l" t="t" r="r" b="b"/>
              <a:pathLst>
                <a:path w="515" h="127" extrusionOk="0">
                  <a:moveTo>
                    <a:pt x="176" y="0"/>
                  </a:moveTo>
                  <a:cubicBezTo>
                    <a:pt x="129" y="0"/>
                    <a:pt x="81" y="5"/>
                    <a:pt x="35" y="17"/>
                  </a:cubicBezTo>
                  <a:cubicBezTo>
                    <a:pt x="0" y="26"/>
                    <a:pt x="9" y="77"/>
                    <a:pt x="40" y="83"/>
                  </a:cubicBezTo>
                  <a:cubicBezTo>
                    <a:pt x="177" y="108"/>
                    <a:pt x="320" y="113"/>
                    <a:pt x="459" y="126"/>
                  </a:cubicBezTo>
                  <a:cubicBezTo>
                    <a:pt x="460" y="126"/>
                    <a:pt x="461" y="126"/>
                    <a:pt x="463" y="126"/>
                  </a:cubicBezTo>
                  <a:cubicBezTo>
                    <a:pt x="496" y="126"/>
                    <a:pt x="515" y="77"/>
                    <a:pt x="479" y="63"/>
                  </a:cubicBezTo>
                  <a:cubicBezTo>
                    <a:pt x="384" y="25"/>
                    <a:pt x="28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541175" y="4421050"/>
              <a:ext cx="15475" cy="13850"/>
            </a:xfrm>
            <a:custGeom>
              <a:avLst/>
              <a:gdLst/>
              <a:ahLst/>
              <a:cxnLst/>
              <a:rect l="l" t="t" r="r" b="b"/>
              <a:pathLst>
                <a:path w="619" h="554" extrusionOk="0">
                  <a:moveTo>
                    <a:pt x="53" y="1"/>
                  </a:moveTo>
                  <a:cubicBezTo>
                    <a:pt x="24" y="1"/>
                    <a:pt x="0" y="34"/>
                    <a:pt x="19" y="65"/>
                  </a:cubicBezTo>
                  <a:cubicBezTo>
                    <a:pt x="136" y="255"/>
                    <a:pt x="345" y="438"/>
                    <a:pt x="538" y="547"/>
                  </a:cubicBezTo>
                  <a:cubicBezTo>
                    <a:pt x="545" y="552"/>
                    <a:pt x="553" y="554"/>
                    <a:pt x="560" y="554"/>
                  </a:cubicBezTo>
                  <a:cubicBezTo>
                    <a:pt x="597" y="554"/>
                    <a:pt x="619" y="496"/>
                    <a:pt x="587" y="467"/>
                  </a:cubicBezTo>
                  <a:cubicBezTo>
                    <a:pt x="505" y="386"/>
                    <a:pt x="414" y="318"/>
                    <a:pt x="329" y="241"/>
                  </a:cubicBezTo>
                  <a:cubicBezTo>
                    <a:pt x="245" y="164"/>
                    <a:pt x="168" y="79"/>
                    <a:pt x="79" y="11"/>
                  </a:cubicBezTo>
                  <a:cubicBezTo>
                    <a:pt x="70" y="4"/>
                    <a:pt x="62"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539325" y="4432350"/>
              <a:ext cx="10075" cy="4050"/>
            </a:xfrm>
            <a:custGeom>
              <a:avLst/>
              <a:gdLst/>
              <a:ahLst/>
              <a:cxnLst/>
              <a:rect l="l" t="t" r="r" b="b"/>
              <a:pathLst>
                <a:path w="403" h="162" extrusionOk="0">
                  <a:moveTo>
                    <a:pt x="50" y="0"/>
                  </a:moveTo>
                  <a:cubicBezTo>
                    <a:pt x="16" y="0"/>
                    <a:pt x="1" y="55"/>
                    <a:pt x="36" y="69"/>
                  </a:cubicBezTo>
                  <a:cubicBezTo>
                    <a:pt x="134" y="106"/>
                    <a:pt x="243" y="155"/>
                    <a:pt x="349" y="161"/>
                  </a:cubicBezTo>
                  <a:cubicBezTo>
                    <a:pt x="350" y="161"/>
                    <a:pt x="351" y="161"/>
                    <a:pt x="352" y="161"/>
                  </a:cubicBezTo>
                  <a:cubicBezTo>
                    <a:pt x="388" y="161"/>
                    <a:pt x="403" y="115"/>
                    <a:pt x="369" y="95"/>
                  </a:cubicBezTo>
                  <a:cubicBezTo>
                    <a:pt x="277" y="43"/>
                    <a:pt x="160" y="23"/>
                    <a:pt x="58" y="1"/>
                  </a:cubicBezTo>
                  <a:cubicBezTo>
                    <a:pt x="55" y="1"/>
                    <a:pt x="52"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200250" y="4358075"/>
              <a:ext cx="64375" cy="15250"/>
            </a:xfrm>
            <a:custGeom>
              <a:avLst/>
              <a:gdLst/>
              <a:ahLst/>
              <a:cxnLst/>
              <a:rect l="l" t="t" r="r" b="b"/>
              <a:pathLst>
                <a:path w="2575" h="610" extrusionOk="0">
                  <a:moveTo>
                    <a:pt x="1182" y="1"/>
                  </a:moveTo>
                  <a:cubicBezTo>
                    <a:pt x="786" y="1"/>
                    <a:pt x="383" y="98"/>
                    <a:pt x="35" y="262"/>
                  </a:cubicBezTo>
                  <a:cubicBezTo>
                    <a:pt x="1" y="279"/>
                    <a:pt x="12" y="327"/>
                    <a:pt x="44" y="327"/>
                  </a:cubicBezTo>
                  <a:cubicBezTo>
                    <a:pt x="48" y="327"/>
                    <a:pt x="53" y="326"/>
                    <a:pt x="57" y="324"/>
                  </a:cubicBezTo>
                  <a:cubicBezTo>
                    <a:pt x="415" y="197"/>
                    <a:pt x="777" y="121"/>
                    <a:pt x="1130" y="121"/>
                  </a:cubicBezTo>
                  <a:cubicBezTo>
                    <a:pt x="1612" y="121"/>
                    <a:pt x="2079" y="262"/>
                    <a:pt x="2499" y="601"/>
                  </a:cubicBezTo>
                  <a:cubicBezTo>
                    <a:pt x="2508" y="607"/>
                    <a:pt x="2516" y="610"/>
                    <a:pt x="2523" y="610"/>
                  </a:cubicBezTo>
                  <a:cubicBezTo>
                    <a:pt x="2553" y="610"/>
                    <a:pt x="2574" y="569"/>
                    <a:pt x="2548" y="541"/>
                  </a:cubicBezTo>
                  <a:cubicBezTo>
                    <a:pt x="2187" y="160"/>
                    <a:pt x="1690" y="1"/>
                    <a:pt x="1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272150" y="4381450"/>
              <a:ext cx="12475" cy="12775"/>
            </a:xfrm>
            <a:custGeom>
              <a:avLst/>
              <a:gdLst/>
              <a:ahLst/>
              <a:cxnLst/>
              <a:rect l="l" t="t" r="r" b="b"/>
              <a:pathLst>
                <a:path w="499" h="511" extrusionOk="0">
                  <a:moveTo>
                    <a:pt x="47" y="1"/>
                  </a:moveTo>
                  <a:cubicBezTo>
                    <a:pt x="15" y="1"/>
                    <a:pt x="0" y="48"/>
                    <a:pt x="33" y="69"/>
                  </a:cubicBezTo>
                  <a:cubicBezTo>
                    <a:pt x="207" y="175"/>
                    <a:pt x="331" y="318"/>
                    <a:pt x="428" y="495"/>
                  </a:cubicBezTo>
                  <a:cubicBezTo>
                    <a:pt x="434" y="506"/>
                    <a:pt x="444" y="510"/>
                    <a:pt x="453" y="510"/>
                  </a:cubicBezTo>
                  <a:cubicBezTo>
                    <a:pt x="475" y="510"/>
                    <a:pt x="499" y="488"/>
                    <a:pt x="490" y="463"/>
                  </a:cubicBezTo>
                  <a:cubicBezTo>
                    <a:pt x="417" y="257"/>
                    <a:pt x="259" y="95"/>
                    <a:pt x="62" y="4"/>
                  </a:cubicBezTo>
                  <a:cubicBezTo>
                    <a:pt x="57" y="2"/>
                    <a:pt x="52"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8418100" y="4343100"/>
              <a:ext cx="46450" cy="30400"/>
            </a:xfrm>
            <a:custGeom>
              <a:avLst/>
              <a:gdLst/>
              <a:ahLst/>
              <a:cxnLst/>
              <a:rect l="l" t="t" r="r" b="b"/>
              <a:pathLst>
                <a:path w="1858" h="1216" extrusionOk="0">
                  <a:moveTo>
                    <a:pt x="56" y="0"/>
                  </a:moveTo>
                  <a:cubicBezTo>
                    <a:pt x="23" y="0"/>
                    <a:pt x="0" y="48"/>
                    <a:pt x="31" y="73"/>
                  </a:cubicBezTo>
                  <a:cubicBezTo>
                    <a:pt x="309" y="297"/>
                    <a:pt x="622" y="487"/>
                    <a:pt x="921" y="681"/>
                  </a:cubicBezTo>
                  <a:cubicBezTo>
                    <a:pt x="1202" y="865"/>
                    <a:pt x="1481" y="1052"/>
                    <a:pt x="1776" y="1211"/>
                  </a:cubicBezTo>
                  <a:cubicBezTo>
                    <a:pt x="1783" y="1214"/>
                    <a:pt x="1789" y="1216"/>
                    <a:pt x="1795" y="1216"/>
                  </a:cubicBezTo>
                  <a:cubicBezTo>
                    <a:pt x="1831" y="1216"/>
                    <a:pt x="1857" y="1162"/>
                    <a:pt x="1823" y="1135"/>
                  </a:cubicBezTo>
                  <a:cubicBezTo>
                    <a:pt x="1538" y="916"/>
                    <a:pt x="1232" y="725"/>
                    <a:pt x="930" y="530"/>
                  </a:cubicBezTo>
                  <a:cubicBezTo>
                    <a:pt x="650" y="349"/>
                    <a:pt x="369" y="156"/>
                    <a:pt x="73" y="5"/>
                  </a:cubicBezTo>
                  <a:cubicBezTo>
                    <a:pt x="67" y="2"/>
                    <a:pt x="61"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434450" y="4345750"/>
              <a:ext cx="23625" cy="14625"/>
            </a:xfrm>
            <a:custGeom>
              <a:avLst/>
              <a:gdLst/>
              <a:ahLst/>
              <a:cxnLst/>
              <a:rect l="l" t="t" r="r" b="b"/>
              <a:pathLst>
                <a:path w="945" h="585" extrusionOk="0">
                  <a:moveTo>
                    <a:pt x="61" y="0"/>
                  </a:moveTo>
                  <a:cubicBezTo>
                    <a:pt x="27" y="0"/>
                    <a:pt x="1" y="50"/>
                    <a:pt x="34" y="73"/>
                  </a:cubicBezTo>
                  <a:cubicBezTo>
                    <a:pt x="304" y="266"/>
                    <a:pt x="577" y="438"/>
                    <a:pt x="876" y="582"/>
                  </a:cubicBezTo>
                  <a:cubicBezTo>
                    <a:pt x="881" y="584"/>
                    <a:pt x="886" y="585"/>
                    <a:pt x="890" y="585"/>
                  </a:cubicBezTo>
                  <a:cubicBezTo>
                    <a:pt x="921" y="585"/>
                    <a:pt x="944" y="541"/>
                    <a:pt x="915" y="518"/>
                  </a:cubicBezTo>
                  <a:cubicBezTo>
                    <a:pt x="649" y="320"/>
                    <a:pt x="372" y="155"/>
                    <a:pt x="77" y="4"/>
                  </a:cubicBezTo>
                  <a:cubicBezTo>
                    <a:pt x="72" y="1"/>
                    <a:pt x="66"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442250" y="4343775"/>
              <a:ext cx="12300" cy="7525"/>
            </a:xfrm>
            <a:custGeom>
              <a:avLst/>
              <a:gdLst/>
              <a:ahLst/>
              <a:cxnLst/>
              <a:rect l="l" t="t" r="r" b="b"/>
              <a:pathLst>
                <a:path w="492" h="301" extrusionOk="0">
                  <a:moveTo>
                    <a:pt x="41" y="0"/>
                  </a:moveTo>
                  <a:cubicBezTo>
                    <a:pt x="8" y="0"/>
                    <a:pt x="1" y="48"/>
                    <a:pt x="29" y="64"/>
                  </a:cubicBezTo>
                  <a:cubicBezTo>
                    <a:pt x="162" y="141"/>
                    <a:pt x="295" y="212"/>
                    <a:pt x="424" y="294"/>
                  </a:cubicBezTo>
                  <a:cubicBezTo>
                    <a:pt x="431" y="299"/>
                    <a:pt x="438" y="301"/>
                    <a:pt x="445" y="301"/>
                  </a:cubicBezTo>
                  <a:cubicBezTo>
                    <a:pt x="473" y="301"/>
                    <a:pt x="492" y="266"/>
                    <a:pt x="467" y="242"/>
                  </a:cubicBezTo>
                  <a:cubicBezTo>
                    <a:pt x="358" y="125"/>
                    <a:pt x="205" y="32"/>
                    <a:pt x="49" y="1"/>
                  </a:cubicBezTo>
                  <a:cubicBezTo>
                    <a:pt x="46" y="0"/>
                    <a:pt x="44"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8447400" y="4340775"/>
              <a:ext cx="5725" cy="3150"/>
            </a:xfrm>
            <a:custGeom>
              <a:avLst/>
              <a:gdLst/>
              <a:ahLst/>
              <a:cxnLst/>
              <a:rect l="l" t="t" r="r" b="b"/>
              <a:pathLst>
                <a:path w="229" h="126" extrusionOk="0">
                  <a:moveTo>
                    <a:pt x="53" y="0"/>
                  </a:moveTo>
                  <a:cubicBezTo>
                    <a:pt x="19" y="0"/>
                    <a:pt x="1" y="53"/>
                    <a:pt x="38" y="68"/>
                  </a:cubicBezTo>
                  <a:cubicBezTo>
                    <a:pt x="84" y="88"/>
                    <a:pt x="131" y="111"/>
                    <a:pt x="179" y="125"/>
                  </a:cubicBezTo>
                  <a:cubicBezTo>
                    <a:pt x="182" y="126"/>
                    <a:pt x="184" y="126"/>
                    <a:pt x="186" y="126"/>
                  </a:cubicBezTo>
                  <a:cubicBezTo>
                    <a:pt x="211" y="126"/>
                    <a:pt x="229" y="85"/>
                    <a:pt x="204" y="69"/>
                  </a:cubicBezTo>
                  <a:cubicBezTo>
                    <a:pt x="162" y="43"/>
                    <a:pt x="113" y="24"/>
                    <a:pt x="68" y="3"/>
                  </a:cubicBezTo>
                  <a:cubicBezTo>
                    <a:pt x="62"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8346075" y="4327550"/>
              <a:ext cx="39450" cy="20375"/>
            </a:xfrm>
            <a:custGeom>
              <a:avLst/>
              <a:gdLst/>
              <a:ahLst/>
              <a:cxnLst/>
              <a:rect l="l" t="t" r="r" b="b"/>
              <a:pathLst>
                <a:path w="1578" h="815" extrusionOk="0">
                  <a:moveTo>
                    <a:pt x="51" y="0"/>
                  </a:moveTo>
                  <a:cubicBezTo>
                    <a:pt x="18" y="0"/>
                    <a:pt x="1" y="52"/>
                    <a:pt x="37" y="70"/>
                  </a:cubicBezTo>
                  <a:cubicBezTo>
                    <a:pt x="527" y="323"/>
                    <a:pt x="1015" y="584"/>
                    <a:pt x="1520" y="811"/>
                  </a:cubicBezTo>
                  <a:cubicBezTo>
                    <a:pt x="1525" y="814"/>
                    <a:pt x="1530" y="815"/>
                    <a:pt x="1534" y="815"/>
                  </a:cubicBezTo>
                  <a:cubicBezTo>
                    <a:pt x="1563" y="815"/>
                    <a:pt x="1577" y="770"/>
                    <a:pt x="1546" y="752"/>
                  </a:cubicBezTo>
                  <a:cubicBezTo>
                    <a:pt x="1064" y="483"/>
                    <a:pt x="562" y="247"/>
                    <a:pt x="67" y="4"/>
                  </a:cubicBezTo>
                  <a:cubicBezTo>
                    <a:pt x="61" y="1"/>
                    <a:pt x="56"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8348625" y="4335775"/>
              <a:ext cx="10775" cy="5700"/>
            </a:xfrm>
            <a:custGeom>
              <a:avLst/>
              <a:gdLst/>
              <a:ahLst/>
              <a:cxnLst/>
              <a:rect l="l" t="t" r="r" b="b"/>
              <a:pathLst>
                <a:path w="431" h="228" extrusionOk="0">
                  <a:moveTo>
                    <a:pt x="49" y="0"/>
                  </a:moveTo>
                  <a:cubicBezTo>
                    <a:pt x="17" y="0"/>
                    <a:pt x="1" y="50"/>
                    <a:pt x="36" y="67"/>
                  </a:cubicBezTo>
                  <a:cubicBezTo>
                    <a:pt x="142" y="123"/>
                    <a:pt x="250" y="186"/>
                    <a:pt x="364" y="226"/>
                  </a:cubicBezTo>
                  <a:cubicBezTo>
                    <a:pt x="368" y="227"/>
                    <a:pt x="372" y="228"/>
                    <a:pt x="375" y="228"/>
                  </a:cubicBezTo>
                  <a:cubicBezTo>
                    <a:pt x="405" y="228"/>
                    <a:pt x="431" y="187"/>
                    <a:pt x="400" y="169"/>
                  </a:cubicBezTo>
                  <a:cubicBezTo>
                    <a:pt x="295" y="102"/>
                    <a:pt x="177" y="55"/>
                    <a:pt x="64" y="4"/>
                  </a:cubicBezTo>
                  <a:cubicBezTo>
                    <a:pt x="59" y="1"/>
                    <a:pt x="54"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8349250" y="4342925"/>
              <a:ext cx="5725" cy="3225"/>
            </a:xfrm>
            <a:custGeom>
              <a:avLst/>
              <a:gdLst/>
              <a:ahLst/>
              <a:cxnLst/>
              <a:rect l="l" t="t" r="r" b="b"/>
              <a:pathLst>
                <a:path w="229" h="129" extrusionOk="0">
                  <a:moveTo>
                    <a:pt x="49" y="1"/>
                  </a:moveTo>
                  <a:cubicBezTo>
                    <a:pt x="24" y="1"/>
                    <a:pt x="0" y="29"/>
                    <a:pt x="20" y="54"/>
                  </a:cubicBezTo>
                  <a:cubicBezTo>
                    <a:pt x="54" y="94"/>
                    <a:pt x="105" y="129"/>
                    <a:pt x="159" y="129"/>
                  </a:cubicBezTo>
                  <a:cubicBezTo>
                    <a:pt x="167" y="129"/>
                    <a:pt x="174" y="128"/>
                    <a:pt x="182" y="127"/>
                  </a:cubicBezTo>
                  <a:cubicBezTo>
                    <a:pt x="213" y="121"/>
                    <a:pt x="229" y="75"/>
                    <a:pt x="193" y="62"/>
                  </a:cubicBezTo>
                  <a:cubicBezTo>
                    <a:pt x="151" y="46"/>
                    <a:pt x="107" y="35"/>
                    <a:pt x="70" y="8"/>
                  </a:cubicBezTo>
                  <a:cubicBezTo>
                    <a:pt x="64" y="3"/>
                    <a:pt x="56"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7940775" y="4160100"/>
              <a:ext cx="34750" cy="13025"/>
            </a:xfrm>
            <a:custGeom>
              <a:avLst/>
              <a:gdLst/>
              <a:ahLst/>
              <a:cxnLst/>
              <a:rect l="l" t="t" r="r" b="b"/>
              <a:pathLst>
                <a:path w="1390" h="521" extrusionOk="0">
                  <a:moveTo>
                    <a:pt x="203" y="0"/>
                  </a:moveTo>
                  <a:cubicBezTo>
                    <a:pt x="153" y="0"/>
                    <a:pt x="103" y="6"/>
                    <a:pt x="50" y="20"/>
                  </a:cubicBezTo>
                  <a:cubicBezTo>
                    <a:pt x="7" y="32"/>
                    <a:pt x="1" y="105"/>
                    <a:pt x="53" y="106"/>
                  </a:cubicBezTo>
                  <a:cubicBezTo>
                    <a:pt x="513" y="112"/>
                    <a:pt x="846" y="520"/>
                    <a:pt x="1303" y="520"/>
                  </a:cubicBezTo>
                  <a:cubicBezTo>
                    <a:pt x="1318" y="520"/>
                    <a:pt x="1333" y="520"/>
                    <a:pt x="1348" y="519"/>
                  </a:cubicBezTo>
                  <a:cubicBezTo>
                    <a:pt x="1389" y="516"/>
                    <a:pt x="1386" y="448"/>
                    <a:pt x="1346" y="447"/>
                  </a:cubicBezTo>
                  <a:cubicBezTo>
                    <a:pt x="930" y="429"/>
                    <a:pt x="61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7920700" y="4168750"/>
              <a:ext cx="12325" cy="10075"/>
            </a:xfrm>
            <a:custGeom>
              <a:avLst/>
              <a:gdLst/>
              <a:ahLst/>
              <a:cxnLst/>
              <a:rect l="l" t="t" r="r" b="b"/>
              <a:pathLst>
                <a:path w="493" h="403" extrusionOk="0">
                  <a:moveTo>
                    <a:pt x="444" y="1"/>
                  </a:moveTo>
                  <a:cubicBezTo>
                    <a:pt x="433" y="1"/>
                    <a:pt x="423" y="5"/>
                    <a:pt x="416" y="17"/>
                  </a:cubicBezTo>
                  <a:cubicBezTo>
                    <a:pt x="325" y="158"/>
                    <a:pt x="194" y="274"/>
                    <a:pt x="35" y="334"/>
                  </a:cubicBezTo>
                  <a:cubicBezTo>
                    <a:pt x="0" y="348"/>
                    <a:pt x="14" y="403"/>
                    <a:pt x="49" y="403"/>
                  </a:cubicBezTo>
                  <a:cubicBezTo>
                    <a:pt x="51" y="403"/>
                    <a:pt x="54" y="403"/>
                    <a:pt x="56" y="402"/>
                  </a:cubicBezTo>
                  <a:cubicBezTo>
                    <a:pt x="253" y="358"/>
                    <a:pt x="403" y="240"/>
                    <a:pt x="482" y="50"/>
                  </a:cubicBezTo>
                  <a:cubicBezTo>
                    <a:pt x="493" y="24"/>
                    <a:pt x="468"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7848750" y="4199150"/>
              <a:ext cx="39825" cy="9275"/>
            </a:xfrm>
            <a:custGeom>
              <a:avLst/>
              <a:gdLst/>
              <a:ahLst/>
              <a:cxnLst/>
              <a:rect l="l" t="t" r="r" b="b"/>
              <a:pathLst>
                <a:path w="1593" h="371" extrusionOk="0">
                  <a:moveTo>
                    <a:pt x="1544" y="1"/>
                  </a:moveTo>
                  <a:cubicBezTo>
                    <a:pt x="1539" y="1"/>
                    <a:pt x="1534" y="2"/>
                    <a:pt x="1530" y="4"/>
                  </a:cubicBezTo>
                  <a:cubicBezTo>
                    <a:pt x="1225" y="157"/>
                    <a:pt x="921" y="218"/>
                    <a:pt x="607" y="218"/>
                  </a:cubicBezTo>
                  <a:cubicBezTo>
                    <a:pt x="428" y="218"/>
                    <a:pt x="246" y="198"/>
                    <a:pt x="60" y="164"/>
                  </a:cubicBezTo>
                  <a:cubicBezTo>
                    <a:pt x="56" y="164"/>
                    <a:pt x="53" y="163"/>
                    <a:pt x="50" y="163"/>
                  </a:cubicBezTo>
                  <a:cubicBezTo>
                    <a:pt x="5" y="163"/>
                    <a:pt x="0" y="232"/>
                    <a:pt x="40" y="251"/>
                  </a:cubicBezTo>
                  <a:cubicBezTo>
                    <a:pt x="218" y="333"/>
                    <a:pt x="411" y="371"/>
                    <a:pt x="605" y="371"/>
                  </a:cubicBezTo>
                  <a:cubicBezTo>
                    <a:pt x="946" y="371"/>
                    <a:pt x="1290" y="255"/>
                    <a:pt x="1564" y="61"/>
                  </a:cubicBezTo>
                  <a:cubicBezTo>
                    <a:pt x="1592" y="42"/>
                    <a:pt x="1571" y="1"/>
                    <a:pt x="1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7859100" y="4210975"/>
              <a:ext cx="15600" cy="3325"/>
            </a:xfrm>
            <a:custGeom>
              <a:avLst/>
              <a:gdLst/>
              <a:ahLst/>
              <a:cxnLst/>
              <a:rect l="l" t="t" r="r" b="b"/>
              <a:pathLst>
                <a:path w="624" h="133" extrusionOk="0">
                  <a:moveTo>
                    <a:pt x="105" y="1"/>
                  </a:moveTo>
                  <a:cubicBezTo>
                    <a:pt x="85" y="1"/>
                    <a:pt x="64" y="1"/>
                    <a:pt x="43" y="2"/>
                  </a:cubicBezTo>
                  <a:cubicBezTo>
                    <a:pt x="0" y="6"/>
                    <a:pt x="0" y="68"/>
                    <a:pt x="36" y="82"/>
                  </a:cubicBezTo>
                  <a:cubicBezTo>
                    <a:pt x="122" y="115"/>
                    <a:pt x="224" y="132"/>
                    <a:pt x="325" y="132"/>
                  </a:cubicBezTo>
                  <a:cubicBezTo>
                    <a:pt x="417" y="132"/>
                    <a:pt x="510" y="118"/>
                    <a:pt x="589" y="89"/>
                  </a:cubicBezTo>
                  <a:lnTo>
                    <a:pt x="589" y="90"/>
                  </a:lnTo>
                  <a:cubicBezTo>
                    <a:pt x="624" y="78"/>
                    <a:pt x="610" y="30"/>
                    <a:pt x="579" y="26"/>
                  </a:cubicBezTo>
                  <a:cubicBezTo>
                    <a:pt x="489" y="11"/>
                    <a:pt x="396" y="14"/>
                    <a:pt x="304" y="9"/>
                  </a:cubicBezTo>
                  <a:cubicBezTo>
                    <a:pt x="237" y="6"/>
                    <a:pt x="172"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7759375" y="4212550"/>
              <a:ext cx="48825" cy="60250"/>
            </a:xfrm>
            <a:custGeom>
              <a:avLst/>
              <a:gdLst/>
              <a:ahLst/>
              <a:cxnLst/>
              <a:rect l="l" t="t" r="r" b="b"/>
              <a:pathLst>
                <a:path w="1953" h="2410" extrusionOk="0">
                  <a:moveTo>
                    <a:pt x="1908" y="0"/>
                  </a:moveTo>
                  <a:cubicBezTo>
                    <a:pt x="1894" y="0"/>
                    <a:pt x="1881" y="7"/>
                    <a:pt x="1874" y="21"/>
                  </a:cubicBezTo>
                  <a:cubicBezTo>
                    <a:pt x="1439" y="953"/>
                    <a:pt x="791" y="1661"/>
                    <a:pt x="28" y="2334"/>
                  </a:cubicBezTo>
                  <a:cubicBezTo>
                    <a:pt x="0" y="2360"/>
                    <a:pt x="21" y="2409"/>
                    <a:pt x="53" y="2409"/>
                  </a:cubicBezTo>
                  <a:cubicBezTo>
                    <a:pt x="59" y="2409"/>
                    <a:pt x="65" y="2408"/>
                    <a:pt x="72" y="2404"/>
                  </a:cubicBezTo>
                  <a:cubicBezTo>
                    <a:pt x="937" y="1879"/>
                    <a:pt x="1577" y="976"/>
                    <a:pt x="1941" y="46"/>
                  </a:cubicBezTo>
                  <a:cubicBezTo>
                    <a:pt x="1952" y="19"/>
                    <a:pt x="1930" y="0"/>
                    <a:pt x="1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7929725" y="4339675"/>
              <a:ext cx="42700" cy="20225"/>
            </a:xfrm>
            <a:custGeom>
              <a:avLst/>
              <a:gdLst/>
              <a:ahLst/>
              <a:cxnLst/>
              <a:rect l="l" t="t" r="r" b="b"/>
              <a:pathLst>
                <a:path w="1708" h="809" extrusionOk="0">
                  <a:moveTo>
                    <a:pt x="112" y="1"/>
                  </a:moveTo>
                  <a:cubicBezTo>
                    <a:pt x="97" y="1"/>
                    <a:pt x="82" y="1"/>
                    <a:pt x="67" y="1"/>
                  </a:cubicBezTo>
                  <a:cubicBezTo>
                    <a:pt x="9" y="3"/>
                    <a:pt x="0" y="78"/>
                    <a:pt x="59" y="91"/>
                  </a:cubicBezTo>
                  <a:cubicBezTo>
                    <a:pt x="346" y="151"/>
                    <a:pt x="634" y="213"/>
                    <a:pt x="902" y="336"/>
                  </a:cubicBezTo>
                  <a:cubicBezTo>
                    <a:pt x="1173" y="460"/>
                    <a:pt x="1391" y="647"/>
                    <a:pt x="1642" y="802"/>
                  </a:cubicBezTo>
                  <a:cubicBezTo>
                    <a:pt x="1648" y="806"/>
                    <a:pt x="1655" y="808"/>
                    <a:pt x="1662" y="808"/>
                  </a:cubicBezTo>
                  <a:cubicBezTo>
                    <a:pt x="1689" y="808"/>
                    <a:pt x="1708" y="776"/>
                    <a:pt x="1690" y="750"/>
                  </a:cubicBezTo>
                  <a:cubicBezTo>
                    <a:pt x="1375" y="288"/>
                    <a:pt x="664"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7944375" y="4333800"/>
              <a:ext cx="20675" cy="10025"/>
            </a:xfrm>
            <a:custGeom>
              <a:avLst/>
              <a:gdLst/>
              <a:ahLst/>
              <a:cxnLst/>
              <a:rect l="l" t="t" r="r" b="b"/>
              <a:pathLst>
                <a:path w="827" h="401" extrusionOk="0">
                  <a:moveTo>
                    <a:pt x="65" y="1"/>
                  </a:moveTo>
                  <a:cubicBezTo>
                    <a:pt x="27" y="1"/>
                    <a:pt x="0" y="57"/>
                    <a:pt x="38" y="79"/>
                  </a:cubicBezTo>
                  <a:cubicBezTo>
                    <a:pt x="266" y="203"/>
                    <a:pt x="519" y="271"/>
                    <a:pt x="748" y="395"/>
                  </a:cubicBezTo>
                  <a:cubicBezTo>
                    <a:pt x="755" y="399"/>
                    <a:pt x="762" y="400"/>
                    <a:pt x="768" y="400"/>
                  </a:cubicBezTo>
                  <a:cubicBezTo>
                    <a:pt x="802" y="400"/>
                    <a:pt x="827" y="357"/>
                    <a:pt x="792" y="331"/>
                  </a:cubicBezTo>
                  <a:cubicBezTo>
                    <a:pt x="580" y="178"/>
                    <a:pt x="335" y="21"/>
                    <a:pt x="68" y="1"/>
                  </a:cubicBezTo>
                  <a:cubicBezTo>
                    <a:pt x="67" y="1"/>
                    <a:pt x="66"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7949175" y="4329100"/>
              <a:ext cx="14850" cy="5550"/>
            </a:xfrm>
            <a:custGeom>
              <a:avLst/>
              <a:gdLst/>
              <a:ahLst/>
              <a:cxnLst/>
              <a:rect l="l" t="t" r="r" b="b"/>
              <a:pathLst>
                <a:path w="594" h="222" extrusionOk="0">
                  <a:moveTo>
                    <a:pt x="96" y="0"/>
                  </a:moveTo>
                  <a:cubicBezTo>
                    <a:pt x="78" y="0"/>
                    <a:pt x="59" y="1"/>
                    <a:pt x="40" y="2"/>
                  </a:cubicBezTo>
                  <a:cubicBezTo>
                    <a:pt x="1" y="4"/>
                    <a:pt x="8" y="63"/>
                    <a:pt x="43" y="67"/>
                  </a:cubicBezTo>
                  <a:cubicBezTo>
                    <a:pt x="209" y="92"/>
                    <a:pt x="383" y="152"/>
                    <a:pt x="536" y="219"/>
                  </a:cubicBezTo>
                  <a:cubicBezTo>
                    <a:pt x="541" y="221"/>
                    <a:pt x="546" y="222"/>
                    <a:pt x="550" y="222"/>
                  </a:cubicBezTo>
                  <a:cubicBezTo>
                    <a:pt x="579" y="222"/>
                    <a:pt x="593" y="179"/>
                    <a:pt x="567" y="158"/>
                  </a:cubicBezTo>
                  <a:cubicBezTo>
                    <a:pt x="425" y="45"/>
                    <a:pt x="272"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7870500" y="4341750"/>
              <a:ext cx="47950" cy="24500"/>
            </a:xfrm>
            <a:custGeom>
              <a:avLst/>
              <a:gdLst/>
              <a:ahLst/>
              <a:cxnLst/>
              <a:rect l="l" t="t" r="r" b="b"/>
              <a:pathLst>
                <a:path w="1918" h="980" extrusionOk="0">
                  <a:moveTo>
                    <a:pt x="1857" y="0"/>
                  </a:moveTo>
                  <a:cubicBezTo>
                    <a:pt x="1856" y="0"/>
                    <a:pt x="1856" y="0"/>
                    <a:pt x="1855" y="0"/>
                  </a:cubicBezTo>
                  <a:cubicBezTo>
                    <a:pt x="1215" y="35"/>
                    <a:pt x="440" y="419"/>
                    <a:pt x="29" y="909"/>
                  </a:cubicBezTo>
                  <a:cubicBezTo>
                    <a:pt x="0" y="942"/>
                    <a:pt x="34" y="980"/>
                    <a:pt x="69" y="980"/>
                  </a:cubicBezTo>
                  <a:cubicBezTo>
                    <a:pt x="78" y="980"/>
                    <a:pt x="87" y="977"/>
                    <a:pt x="96" y="971"/>
                  </a:cubicBezTo>
                  <a:cubicBezTo>
                    <a:pt x="381" y="771"/>
                    <a:pt x="647" y="556"/>
                    <a:pt x="961" y="398"/>
                  </a:cubicBezTo>
                  <a:cubicBezTo>
                    <a:pt x="1256" y="251"/>
                    <a:pt x="1566" y="174"/>
                    <a:pt x="1876" y="70"/>
                  </a:cubicBezTo>
                  <a:cubicBezTo>
                    <a:pt x="1917" y="55"/>
                    <a:pt x="1893" y="0"/>
                    <a:pt x="1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7754700" y="4320950"/>
              <a:ext cx="97625" cy="50550"/>
            </a:xfrm>
            <a:custGeom>
              <a:avLst/>
              <a:gdLst/>
              <a:ahLst/>
              <a:cxnLst/>
              <a:rect l="l" t="t" r="r" b="b"/>
              <a:pathLst>
                <a:path w="3905" h="2022" extrusionOk="0">
                  <a:moveTo>
                    <a:pt x="114" y="0"/>
                  </a:moveTo>
                  <a:cubicBezTo>
                    <a:pt x="105" y="0"/>
                    <a:pt x="96" y="0"/>
                    <a:pt x="86" y="0"/>
                  </a:cubicBezTo>
                  <a:cubicBezTo>
                    <a:pt x="8" y="0"/>
                    <a:pt x="1" y="102"/>
                    <a:pt x="75" y="118"/>
                  </a:cubicBezTo>
                  <a:cubicBezTo>
                    <a:pt x="774" y="274"/>
                    <a:pt x="1444" y="401"/>
                    <a:pt x="2093" y="721"/>
                  </a:cubicBezTo>
                  <a:cubicBezTo>
                    <a:pt x="2749" y="1044"/>
                    <a:pt x="3326" y="1492"/>
                    <a:pt x="3838" y="2011"/>
                  </a:cubicBezTo>
                  <a:cubicBezTo>
                    <a:pt x="3845" y="2019"/>
                    <a:pt x="3853" y="2022"/>
                    <a:pt x="3861" y="2022"/>
                  </a:cubicBezTo>
                  <a:cubicBezTo>
                    <a:pt x="3884" y="2022"/>
                    <a:pt x="3904" y="1996"/>
                    <a:pt x="3885" y="1973"/>
                  </a:cubicBezTo>
                  <a:cubicBezTo>
                    <a:pt x="3416" y="1398"/>
                    <a:pt x="2817" y="936"/>
                    <a:pt x="2159" y="597"/>
                  </a:cubicBezTo>
                  <a:cubicBezTo>
                    <a:pt x="1547" y="280"/>
                    <a:pt x="813" y="0"/>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7760525" y="4314725"/>
              <a:ext cx="23875" cy="5525"/>
            </a:xfrm>
            <a:custGeom>
              <a:avLst/>
              <a:gdLst/>
              <a:ahLst/>
              <a:cxnLst/>
              <a:rect l="l" t="t" r="r" b="b"/>
              <a:pathLst>
                <a:path w="955" h="221" extrusionOk="0">
                  <a:moveTo>
                    <a:pt x="342" y="0"/>
                  </a:moveTo>
                  <a:cubicBezTo>
                    <a:pt x="239" y="0"/>
                    <a:pt x="137" y="14"/>
                    <a:pt x="41" y="42"/>
                  </a:cubicBezTo>
                  <a:cubicBezTo>
                    <a:pt x="6" y="52"/>
                    <a:pt x="1" y="106"/>
                    <a:pt x="43" y="109"/>
                  </a:cubicBezTo>
                  <a:cubicBezTo>
                    <a:pt x="188" y="123"/>
                    <a:pt x="336" y="128"/>
                    <a:pt x="479" y="145"/>
                  </a:cubicBezTo>
                  <a:cubicBezTo>
                    <a:pt x="624" y="164"/>
                    <a:pt x="766" y="197"/>
                    <a:pt x="910" y="220"/>
                  </a:cubicBezTo>
                  <a:cubicBezTo>
                    <a:pt x="911" y="220"/>
                    <a:pt x="913" y="220"/>
                    <a:pt x="914" y="220"/>
                  </a:cubicBezTo>
                  <a:cubicBezTo>
                    <a:pt x="941" y="220"/>
                    <a:pt x="954" y="179"/>
                    <a:pt x="929" y="164"/>
                  </a:cubicBezTo>
                  <a:cubicBezTo>
                    <a:pt x="760" y="56"/>
                    <a:pt x="549" y="0"/>
                    <a:pt x="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7765550" y="4309025"/>
              <a:ext cx="12775" cy="3550"/>
            </a:xfrm>
            <a:custGeom>
              <a:avLst/>
              <a:gdLst/>
              <a:ahLst/>
              <a:cxnLst/>
              <a:rect l="l" t="t" r="r" b="b"/>
              <a:pathLst>
                <a:path w="511" h="142" extrusionOk="0">
                  <a:moveTo>
                    <a:pt x="148" y="0"/>
                  </a:moveTo>
                  <a:cubicBezTo>
                    <a:pt x="112" y="0"/>
                    <a:pt x="76" y="2"/>
                    <a:pt x="40" y="6"/>
                  </a:cubicBezTo>
                  <a:cubicBezTo>
                    <a:pt x="1" y="11"/>
                    <a:pt x="7" y="67"/>
                    <a:pt x="43" y="73"/>
                  </a:cubicBezTo>
                  <a:cubicBezTo>
                    <a:pt x="181" y="97"/>
                    <a:pt x="319" y="129"/>
                    <a:pt x="458" y="142"/>
                  </a:cubicBezTo>
                  <a:cubicBezTo>
                    <a:pt x="459" y="142"/>
                    <a:pt x="460" y="142"/>
                    <a:pt x="461" y="142"/>
                  </a:cubicBezTo>
                  <a:cubicBezTo>
                    <a:pt x="491" y="142"/>
                    <a:pt x="511" y="96"/>
                    <a:pt x="481" y="80"/>
                  </a:cubicBezTo>
                  <a:cubicBezTo>
                    <a:pt x="380" y="23"/>
                    <a:pt x="263"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7726750" y="4295375"/>
              <a:ext cx="18125" cy="10100"/>
            </a:xfrm>
            <a:custGeom>
              <a:avLst/>
              <a:gdLst/>
              <a:ahLst/>
              <a:cxnLst/>
              <a:rect l="l" t="t" r="r" b="b"/>
              <a:pathLst>
                <a:path w="725" h="404" extrusionOk="0">
                  <a:moveTo>
                    <a:pt x="670" y="1"/>
                  </a:moveTo>
                  <a:cubicBezTo>
                    <a:pt x="665" y="1"/>
                    <a:pt x="659" y="2"/>
                    <a:pt x="653" y="4"/>
                  </a:cubicBezTo>
                  <a:cubicBezTo>
                    <a:pt x="547" y="47"/>
                    <a:pt x="451" y="110"/>
                    <a:pt x="350" y="161"/>
                  </a:cubicBezTo>
                  <a:cubicBezTo>
                    <a:pt x="247" y="213"/>
                    <a:pt x="141" y="255"/>
                    <a:pt x="42" y="311"/>
                  </a:cubicBezTo>
                  <a:cubicBezTo>
                    <a:pt x="0" y="334"/>
                    <a:pt x="10" y="404"/>
                    <a:pt x="56" y="404"/>
                  </a:cubicBezTo>
                  <a:cubicBezTo>
                    <a:pt x="60" y="404"/>
                    <a:pt x="64" y="403"/>
                    <a:pt x="69" y="402"/>
                  </a:cubicBezTo>
                  <a:cubicBezTo>
                    <a:pt x="282" y="347"/>
                    <a:pt x="533" y="225"/>
                    <a:pt x="695" y="73"/>
                  </a:cubicBezTo>
                  <a:cubicBezTo>
                    <a:pt x="725" y="46"/>
                    <a:pt x="704"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733325" y="4306600"/>
              <a:ext cx="10225" cy="2400"/>
            </a:xfrm>
            <a:custGeom>
              <a:avLst/>
              <a:gdLst/>
              <a:ahLst/>
              <a:cxnLst/>
              <a:rect l="l" t="t" r="r" b="b"/>
              <a:pathLst>
                <a:path w="409" h="96" extrusionOk="0">
                  <a:moveTo>
                    <a:pt x="195" y="0"/>
                  </a:moveTo>
                  <a:cubicBezTo>
                    <a:pt x="141" y="0"/>
                    <a:pt x="88" y="4"/>
                    <a:pt x="39" y="17"/>
                  </a:cubicBezTo>
                  <a:cubicBezTo>
                    <a:pt x="1" y="27"/>
                    <a:pt x="3" y="77"/>
                    <a:pt x="41" y="85"/>
                  </a:cubicBezTo>
                  <a:cubicBezTo>
                    <a:pt x="78" y="93"/>
                    <a:pt x="117" y="96"/>
                    <a:pt x="155" y="96"/>
                  </a:cubicBezTo>
                  <a:cubicBezTo>
                    <a:pt x="227" y="96"/>
                    <a:pt x="299" y="86"/>
                    <a:pt x="367" y="79"/>
                  </a:cubicBezTo>
                  <a:lnTo>
                    <a:pt x="366" y="79"/>
                  </a:lnTo>
                  <a:cubicBezTo>
                    <a:pt x="408" y="75"/>
                    <a:pt x="405" y="10"/>
                    <a:pt x="365" y="8"/>
                  </a:cubicBezTo>
                  <a:cubicBezTo>
                    <a:pt x="310" y="5"/>
                    <a:pt x="252" y="0"/>
                    <a:pt x="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7831750" y="4252575"/>
              <a:ext cx="52300" cy="17950"/>
            </a:xfrm>
            <a:custGeom>
              <a:avLst/>
              <a:gdLst/>
              <a:ahLst/>
              <a:cxnLst/>
              <a:rect l="l" t="t" r="r" b="b"/>
              <a:pathLst>
                <a:path w="2092" h="718" extrusionOk="0">
                  <a:moveTo>
                    <a:pt x="2038" y="0"/>
                  </a:moveTo>
                  <a:cubicBezTo>
                    <a:pt x="2035" y="0"/>
                    <a:pt x="2033" y="0"/>
                    <a:pt x="2030" y="1"/>
                  </a:cubicBezTo>
                  <a:cubicBezTo>
                    <a:pt x="1704" y="69"/>
                    <a:pt x="1383" y="182"/>
                    <a:pt x="1066" y="282"/>
                  </a:cubicBezTo>
                  <a:cubicBezTo>
                    <a:pt x="722" y="390"/>
                    <a:pt x="376" y="493"/>
                    <a:pt x="43" y="631"/>
                  </a:cubicBezTo>
                  <a:cubicBezTo>
                    <a:pt x="0" y="648"/>
                    <a:pt x="17" y="717"/>
                    <a:pt x="59" y="717"/>
                  </a:cubicBezTo>
                  <a:cubicBezTo>
                    <a:pt x="62" y="717"/>
                    <a:pt x="66" y="717"/>
                    <a:pt x="69" y="716"/>
                  </a:cubicBezTo>
                  <a:cubicBezTo>
                    <a:pt x="396" y="640"/>
                    <a:pt x="715" y="534"/>
                    <a:pt x="1033" y="431"/>
                  </a:cubicBezTo>
                  <a:cubicBezTo>
                    <a:pt x="1374" y="321"/>
                    <a:pt x="1725" y="220"/>
                    <a:pt x="2052" y="78"/>
                  </a:cubicBezTo>
                  <a:cubicBezTo>
                    <a:pt x="2092" y="60"/>
                    <a:pt x="2078" y="0"/>
                    <a:pt x="2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7841375" y="4250775"/>
              <a:ext cx="26200" cy="8725"/>
            </a:xfrm>
            <a:custGeom>
              <a:avLst/>
              <a:gdLst/>
              <a:ahLst/>
              <a:cxnLst/>
              <a:rect l="l" t="t" r="r" b="b"/>
              <a:pathLst>
                <a:path w="1048" h="349" extrusionOk="0">
                  <a:moveTo>
                    <a:pt x="990" y="0"/>
                  </a:moveTo>
                  <a:cubicBezTo>
                    <a:pt x="988" y="0"/>
                    <a:pt x="986" y="0"/>
                    <a:pt x="983" y="1"/>
                  </a:cubicBezTo>
                  <a:cubicBezTo>
                    <a:pt x="658" y="70"/>
                    <a:pt x="347" y="155"/>
                    <a:pt x="38" y="277"/>
                  </a:cubicBezTo>
                  <a:cubicBezTo>
                    <a:pt x="1" y="291"/>
                    <a:pt x="17" y="349"/>
                    <a:pt x="53" y="349"/>
                  </a:cubicBezTo>
                  <a:cubicBezTo>
                    <a:pt x="55" y="349"/>
                    <a:pt x="57" y="348"/>
                    <a:pt x="59" y="348"/>
                  </a:cubicBezTo>
                  <a:cubicBezTo>
                    <a:pt x="387" y="287"/>
                    <a:pt x="694" y="194"/>
                    <a:pt x="1005" y="79"/>
                  </a:cubicBezTo>
                  <a:cubicBezTo>
                    <a:pt x="1047" y="64"/>
                    <a:pt x="1029" y="0"/>
                    <a:pt x="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7847100" y="4246900"/>
              <a:ext cx="13525" cy="4750"/>
            </a:xfrm>
            <a:custGeom>
              <a:avLst/>
              <a:gdLst/>
              <a:ahLst/>
              <a:cxnLst/>
              <a:rect l="l" t="t" r="r" b="b"/>
              <a:pathLst>
                <a:path w="541" h="190" extrusionOk="0">
                  <a:moveTo>
                    <a:pt x="455" y="1"/>
                  </a:moveTo>
                  <a:cubicBezTo>
                    <a:pt x="309" y="1"/>
                    <a:pt x="157" y="48"/>
                    <a:pt x="35" y="124"/>
                  </a:cubicBezTo>
                  <a:cubicBezTo>
                    <a:pt x="1" y="145"/>
                    <a:pt x="16" y="189"/>
                    <a:pt x="49" y="189"/>
                  </a:cubicBezTo>
                  <a:cubicBezTo>
                    <a:pt x="53" y="189"/>
                    <a:pt x="58" y="188"/>
                    <a:pt x="62" y="187"/>
                  </a:cubicBezTo>
                  <a:cubicBezTo>
                    <a:pt x="209" y="141"/>
                    <a:pt x="355" y="108"/>
                    <a:pt x="502" y="69"/>
                  </a:cubicBezTo>
                  <a:cubicBezTo>
                    <a:pt x="538" y="60"/>
                    <a:pt x="541" y="5"/>
                    <a:pt x="500" y="2"/>
                  </a:cubicBezTo>
                  <a:cubicBezTo>
                    <a:pt x="485" y="1"/>
                    <a:pt x="470" y="1"/>
                    <a:pt x="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7850475" y="4242625"/>
              <a:ext cx="5875" cy="2225"/>
            </a:xfrm>
            <a:custGeom>
              <a:avLst/>
              <a:gdLst/>
              <a:ahLst/>
              <a:cxnLst/>
              <a:rect l="l" t="t" r="r" b="b"/>
              <a:pathLst>
                <a:path w="235" h="89" extrusionOk="0">
                  <a:moveTo>
                    <a:pt x="187" y="0"/>
                  </a:moveTo>
                  <a:cubicBezTo>
                    <a:pt x="185" y="0"/>
                    <a:pt x="182" y="0"/>
                    <a:pt x="180" y="1"/>
                  </a:cubicBezTo>
                  <a:cubicBezTo>
                    <a:pt x="131" y="10"/>
                    <a:pt x="80" y="13"/>
                    <a:pt x="30" y="28"/>
                  </a:cubicBezTo>
                  <a:cubicBezTo>
                    <a:pt x="0" y="38"/>
                    <a:pt x="10" y="89"/>
                    <a:pt x="40" y="89"/>
                  </a:cubicBezTo>
                  <a:cubicBezTo>
                    <a:pt x="91" y="89"/>
                    <a:pt x="142" y="78"/>
                    <a:pt x="191" y="72"/>
                  </a:cubicBezTo>
                  <a:cubicBezTo>
                    <a:pt x="235" y="64"/>
                    <a:pt x="227"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7914675" y="4256550"/>
              <a:ext cx="42925" cy="9950"/>
            </a:xfrm>
            <a:custGeom>
              <a:avLst/>
              <a:gdLst/>
              <a:ahLst/>
              <a:cxnLst/>
              <a:rect l="l" t="t" r="r" b="b"/>
              <a:pathLst>
                <a:path w="1717" h="398" extrusionOk="0">
                  <a:moveTo>
                    <a:pt x="1670" y="1"/>
                  </a:moveTo>
                  <a:cubicBezTo>
                    <a:pt x="1667" y="1"/>
                    <a:pt x="1665" y="1"/>
                    <a:pt x="1662" y="2"/>
                  </a:cubicBezTo>
                  <a:cubicBezTo>
                    <a:pt x="1120" y="106"/>
                    <a:pt x="574" y="201"/>
                    <a:pt x="38" y="334"/>
                  </a:cubicBezTo>
                  <a:cubicBezTo>
                    <a:pt x="1" y="343"/>
                    <a:pt x="6" y="398"/>
                    <a:pt x="42" y="398"/>
                  </a:cubicBezTo>
                  <a:cubicBezTo>
                    <a:pt x="44" y="398"/>
                    <a:pt x="46" y="397"/>
                    <a:pt x="48" y="397"/>
                  </a:cubicBezTo>
                  <a:cubicBezTo>
                    <a:pt x="594" y="312"/>
                    <a:pt x="1134" y="188"/>
                    <a:pt x="1675" y="72"/>
                  </a:cubicBezTo>
                  <a:cubicBezTo>
                    <a:pt x="1717" y="64"/>
                    <a:pt x="1709"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7941475" y="4263850"/>
              <a:ext cx="11525" cy="3425"/>
            </a:xfrm>
            <a:custGeom>
              <a:avLst/>
              <a:gdLst/>
              <a:ahLst/>
              <a:cxnLst/>
              <a:rect l="l" t="t" r="r" b="b"/>
              <a:pathLst>
                <a:path w="461" h="137" extrusionOk="0">
                  <a:moveTo>
                    <a:pt x="415" y="0"/>
                  </a:moveTo>
                  <a:cubicBezTo>
                    <a:pt x="413" y="0"/>
                    <a:pt x="410" y="1"/>
                    <a:pt x="408" y="1"/>
                  </a:cubicBezTo>
                  <a:cubicBezTo>
                    <a:pt x="285" y="21"/>
                    <a:pt x="159" y="34"/>
                    <a:pt x="41" y="70"/>
                  </a:cubicBezTo>
                  <a:cubicBezTo>
                    <a:pt x="1" y="83"/>
                    <a:pt x="24" y="136"/>
                    <a:pt x="57" y="136"/>
                  </a:cubicBezTo>
                  <a:cubicBezTo>
                    <a:pt x="58" y="136"/>
                    <a:pt x="59" y="136"/>
                    <a:pt x="60" y="136"/>
                  </a:cubicBezTo>
                  <a:cubicBezTo>
                    <a:pt x="180" y="126"/>
                    <a:pt x="301" y="95"/>
                    <a:pt x="419" y="70"/>
                  </a:cubicBezTo>
                  <a:cubicBezTo>
                    <a:pt x="460" y="61"/>
                    <a:pt x="453"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7944750" y="4270550"/>
              <a:ext cx="5900" cy="2575"/>
            </a:xfrm>
            <a:custGeom>
              <a:avLst/>
              <a:gdLst/>
              <a:ahLst/>
              <a:cxnLst/>
              <a:rect l="l" t="t" r="r" b="b"/>
              <a:pathLst>
                <a:path w="236" h="103" extrusionOk="0">
                  <a:moveTo>
                    <a:pt x="183" y="1"/>
                  </a:moveTo>
                  <a:cubicBezTo>
                    <a:pt x="179" y="1"/>
                    <a:pt x="175" y="2"/>
                    <a:pt x="170" y="3"/>
                  </a:cubicBezTo>
                  <a:cubicBezTo>
                    <a:pt x="128" y="21"/>
                    <a:pt x="82" y="21"/>
                    <a:pt x="38" y="24"/>
                  </a:cubicBezTo>
                  <a:cubicBezTo>
                    <a:pt x="1" y="27"/>
                    <a:pt x="3" y="75"/>
                    <a:pt x="32" y="89"/>
                  </a:cubicBezTo>
                  <a:cubicBezTo>
                    <a:pt x="51" y="98"/>
                    <a:pt x="70" y="102"/>
                    <a:pt x="90" y="102"/>
                  </a:cubicBezTo>
                  <a:cubicBezTo>
                    <a:pt x="132" y="102"/>
                    <a:pt x="173" y="85"/>
                    <a:pt x="206" y="62"/>
                  </a:cubicBezTo>
                  <a:cubicBezTo>
                    <a:pt x="236" y="41"/>
                    <a:pt x="21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8199675" y="4090625"/>
              <a:ext cx="14975" cy="8525"/>
            </a:xfrm>
            <a:custGeom>
              <a:avLst/>
              <a:gdLst/>
              <a:ahLst/>
              <a:cxnLst/>
              <a:rect l="l" t="t" r="r" b="b"/>
              <a:pathLst>
                <a:path w="599" h="341" extrusionOk="0">
                  <a:moveTo>
                    <a:pt x="96" y="1"/>
                  </a:moveTo>
                  <a:cubicBezTo>
                    <a:pt x="47" y="1"/>
                    <a:pt x="0" y="63"/>
                    <a:pt x="28" y="108"/>
                  </a:cubicBezTo>
                  <a:cubicBezTo>
                    <a:pt x="107" y="242"/>
                    <a:pt x="273" y="341"/>
                    <a:pt x="432" y="341"/>
                  </a:cubicBezTo>
                  <a:cubicBezTo>
                    <a:pt x="476" y="341"/>
                    <a:pt x="518" y="334"/>
                    <a:pt x="559" y="318"/>
                  </a:cubicBezTo>
                  <a:cubicBezTo>
                    <a:pt x="586" y="308"/>
                    <a:pt x="599" y="267"/>
                    <a:pt x="579" y="244"/>
                  </a:cubicBezTo>
                  <a:cubicBezTo>
                    <a:pt x="514" y="174"/>
                    <a:pt x="455" y="139"/>
                    <a:pt x="365" y="102"/>
                  </a:cubicBezTo>
                  <a:cubicBezTo>
                    <a:pt x="279" y="65"/>
                    <a:pt x="199" y="19"/>
                    <a:pt x="105" y="2"/>
                  </a:cubicBezTo>
                  <a:cubicBezTo>
                    <a:pt x="102" y="1"/>
                    <a:pt x="99"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8196175" y="4096475"/>
              <a:ext cx="8875" cy="11975"/>
            </a:xfrm>
            <a:custGeom>
              <a:avLst/>
              <a:gdLst/>
              <a:ahLst/>
              <a:cxnLst/>
              <a:rect l="l" t="t" r="r" b="b"/>
              <a:pathLst>
                <a:path w="355" h="479" extrusionOk="0">
                  <a:moveTo>
                    <a:pt x="76" y="1"/>
                  </a:moveTo>
                  <a:cubicBezTo>
                    <a:pt x="56" y="1"/>
                    <a:pt x="34" y="12"/>
                    <a:pt x="28" y="33"/>
                  </a:cubicBezTo>
                  <a:cubicBezTo>
                    <a:pt x="23" y="50"/>
                    <a:pt x="22" y="66"/>
                    <a:pt x="21" y="82"/>
                  </a:cubicBezTo>
                  <a:cubicBezTo>
                    <a:pt x="8" y="101"/>
                    <a:pt x="1" y="122"/>
                    <a:pt x="8" y="144"/>
                  </a:cubicBezTo>
                  <a:cubicBezTo>
                    <a:pt x="34" y="236"/>
                    <a:pt x="72" y="319"/>
                    <a:pt x="135" y="392"/>
                  </a:cubicBezTo>
                  <a:cubicBezTo>
                    <a:pt x="164" y="426"/>
                    <a:pt x="221" y="479"/>
                    <a:pt x="271" y="479"/>
                  </a:cubicBezTo>
                  <a:cubicBezTo>
                    <a:pt x="292" y="479"/>
                    <a:pt x="312" y="470"/>
                    <a:pt x="328" y="447"/>
                  </a:cubicBezTo>
                  <a:cubicBezTo>
                    <a:pt x="331" y="443"/>
                    <a:pt x="333" y="439"/>
                    <a:pt x="334" y="436"/>
                  </a:cubicBezTo>
                  <a:cubicBezTo>
                    <a:pt x="337" y="429"/>
                    <a:pt x="338" y="425"/>
                    <a:pt x="338" y="418"/>
                  </a:cubicBezTo>
                  <a:cubicBezTo>
                    <a:pt x="354" y="345"/>
                    <a:pt x="280" y="265"/>
                    <a:pt x="249" y="203"/>
                  </a:cubicBezTo>
                  <a:cubicBezTo>
                    <a:pt x="229" y="165"/>
                    <a:pt x="212" y="127"/>
                    <a:pt x="188" y="92"/>
                  </a:cubicBezTo>
                  <a:cubicBezTo>
                    <a:pt x="172" y="68"/>
                    <a:pt x="157" y="60"/>
                    <a:pt x="136" y="41"/>
                  </a:cubicBezTo>
                  <a:cubicBezTo>
                    <a:pt x="106" y="38"/>
                    <a:pt x="104" y="35"/>
                    <a:pt x="129" y="33"/>
                  </a:cubicBezTo>
                  <a:cubicBezTo>
                    <a:pt x="121" y="25"/>
                    <a:pt x="114" y="18"/>
                    <a:pt x="105" y="10"/>
                  </a:cubicBezTo>
                  <a:cubicBezTo>
                    <a:pt x="97" y="4"/>
                    <a:pt x="87"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8186550" y="4094550"/>
              <a:ext cx="6875" cy="15000"/>
            </a:xfrm>
            <a:custGeom>
              <a:avLst/>
              <a:gdLst/>
              <a:ahLst/>
              <a:cxnLst/>
              <a:rect l="l" t="t" r="r" b="b"/>
              <a:pathLst>
                <a:path w="275" h="600" extrusionOk="0">
                  <a:moveTo>
                    <a:pt x="167" y="0"/>
                  </a:moveTo>
                  <a:cubicBezTo>
                    <a:pt x="155" y="0"/>
                    <a:pt x="142" y="4"/>
                    <a:pt x="132" y="11"/>
                  </a:cubicBezTo>
                  <a:cubicBezTo>
                    <a:pt x="25" y="79"/>
                    <a:pt x="0" y="203"/>
                    <a:pt x="9" y="323"/>
                  </a:cubicBezTo>
                  <a:cubicBezTo>
                    <a:pt x="16" y="427"/>
                    <a:pt x="50" y="578"/>
                    <a:pt x="169" y="599"/>
                  </a:cubicBezTo>
                  <a:lnTo>
                    <a:pt x="169" y="598"/>
                  </a:lnTo>
                  <a:cubicBezTo>
                    <a:pt x="173" y="599"/>
                    <a:pt x="177" y="599"/>
                    <a:pt x="181" y="599"/>
                  </a:cubicBezTo>
                  <a:cubicBezTo>
                    <a:pt x="204" y="599"/>
                    <a:pt x="227" y="587"/>
                    <a:pt x="241" y="557"/>
                  </a:cubicBezTo>
                  <a:lnTo>
                    <a:pt x="241" y="556"/>
                  </a:lnTo>
                  <a:cubicBezTo>
                    <a:pt x="274" y="478"/>
                    <a:pt x="217" y="386"/>
                    <a:pt x="215" y="304"/>
                  </a:cubicBezTo>
                  <a:cubicBezTo>
                    <a:pt x="212" y="218"/>
                    <a:pt x="230" y="133"/>
                    <a:pt x="221" y="47"/>
                  </a:cubicBezTo>
                  <a:cubicBezTo>
                    <a:pt x="219" y="16"/>
                    <a:pt x="19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8177575" y="4075025"/>
              <a:ext cx="13000" cy="12950"/>
            </a:xfrm>
            <a:custGeom>
              <a:avLst/>
              <a:gdLst/>
              <a:ahLst/>
              <a:cxnLst/>
              <a:rect l="l" t="t" r="r" b="b"/>
              <a:pathLst>
                <a:path w="520" h="518" extrusionOk="0">
                  <a:moveTo>
                    <a:pt x="62" y="1"/>
                  </a:moveTo>
                  <a:cubicBezTo>
                    <a:pt x="29" y="1"/>
                    <a:pt x="0" y="27"/>
                    <a:pt x="5" y="65"/>
                  </a:cubicBezTo>
                  <a:cubicBezTo>
                    <a:pt x="17" y="197"/>
                    <a:pt x="102" y="293"/>
                    <a:pt x="195" y="380"/>
                  </a:cubicBezTo>
                  <a:cubicBezTo>
                    <a:pt x="260" y="440"/>
                    <a:pt x="344" y="517"/>
                    <a:pt x="437" y="517"/>
                  </a:cubicBezTo>
                  <a:cubicBezTo>
                    <a:pt x="454" y="517"/>
                    <a:pt x="472" y="514"/>
                    <a:pt x="491" y="508"/>
                  </a:cubicBezTo>
                  <a:cubicBezTo>
                    <a:pt x="511" y="502"/>
                    <a:pt x="519" y="478"/>
                    <a:pt x="518" y="459"/>
                  </a:cubicBezTo>
                  <a:cubicBezTo>
                    <a:pt x="507" y="361"/>
                    <a:pt x="405" y="302"/>
                    <a:pt x="340" y="239"/>
                  </a:cubicBezTo>
                  <a:cubicBezTo>
                    <a:pt x="259" y="161"/>
                    <a:pt x="195" y="69"/>
                    <a:pt x="97" y="11"/>
                  </a:cubicBezTo>
                  <a:cubicBezTo>
                    <a:pt x="85" y="4"/>
                    <a:pt x="7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8188775" y="4070900"/>
              <a:ext cx="8275" cy="14225"/>
            </a:xfrm>
            <a:custGeom>
              <a:avLst/>
              <a:gdLst/>
              <a:ahLst/>
              <a:cxnLst/>
              <a:rect l="l" t="t" r="r" b="b"/>
              <a:pathLst>
                <a:path w="331" h="569" extrusionOk="0">
                  <a:moveTo>
                    <a:pt x="132" y="1"/>
                  </a:moveTo>
                  <a:cubicBezTo>
                    <a:pt x="116" y="1"/>
                    <a:pt x="99" y="8"/>
                    <a:pt x="87" y="21"/>
                  </a:cubicBezTo>
                  <a:cubicBezTo>
                    <a:pt x="49" y="67"/>
                    <a:pt x="20" y="94"/>
                    <a:pt x="11" y="166"/>
                  </a:cubicBezTo>
                  <a:cubicBezTo>
                    <a:pt x="1" y="233"/>
                    <a:pt x="19" y="305"/>
                    <a:pt x="38" y="368"/>
                  </a:cubicBezTo>
                  <a:cubicBezTo>
                    <a:pt x="56" y="426"/>
                    <a:pt x="86" y="488"/>
                    <a:pt x="132" y="530"/>
                  </a:cubicBezTo>
                  <a:cubicBezTo>
                    <a:pt x="152" y="549"/>
                    <a:pt x="191" y="568"/>
                    <a:pt x="225" y="568"/>
                  </a:cubicBezTo>
                  <a:cubicBezTo>
                    <a:pt x="245" y="568"/>
                    <a:pt x="264" y="561"/>
                    <a:pt x="276" y="543"/>
                  </a:cubicBezTo>
                  <a:cubicBezTo>
                    <a:pt x="330" y="462"/>
                    <a:pt x="267" y="367"/>
                    <a:pt x="247" y="283"/>
                  </a:cubicBezTo>
                  <a:cubicBezTo>
                    <a:pt x="237" y="239"/>
                    <a:pt x="235" y="194"/>
                    <a:pt x="225" y="150"/>
                  </a:cubicBezTo>
                  <a:cubicBezTo>
                    <a:pt x="213" y="94"/>
                    <a:pt x="197" y="81"/>
                    <a:pt x="178" y="32"/>
                  </a:cubicBezTo>
                  <a:cubicBezTo>
                    <a:pt x="170" y="10"/>
                    <a:pt x="151"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8198175" y="4073950"/>
              <a:ext cx="10900" cy="11200"/>
            </a:xfrm>
            <a:custGeom>
              <a:avLst/>
              <a:gdLst/>
              <a:ahLst/>
              <a:cxnLst/>
              <a:rect l="l" t="t" r="r" b="b"/>
              <a:pathLst>
                <a:path w="436" h="448" extrusionOk="0">
                  <a:moveTo>
                    <a:pt x="320" y="0"/>
                  </a:moveTo>
                  <a:cubicBezTo>
                    <a:pt x="237" y="0"/>
                    <a:pt x="158" y="57"/>
                    <a:pt x="111" y="124"/>
                  </a:cubicBezTo>
                  <a:cubicBezTo>
                    <a:pt x="56" y="202"/>
                    <a:pt x="0" y="340"/>
                    <a:pt x="66" y="426"/>
                  </a:cubicBezTo>
                  <a:cubicBezTo>
                    <a:pt x="78" y="441"/>
                    <a:pt x="94" y="447"/>
                    <a:pt x="111" y="447"/>
                  </a:cubicBezTo>
                  <a:cubicBezTo>
                    <a:pt x="124" y="447"/>
                    <a:pt x="138" y="443"/>
                    <a:pt x="150" y="435"/>
                  </a:cubicBezTo>
                  <a:cubicBezTo>
                    <a:pt x="209" y="396"/>
                    <a:pt x="237" y="311"/>
                    <a:pt x="288" y="261"/>
                  </a:cubicBezTo>
                  <a:cubicBezTo>
                    <a:pt x="341" y="206"/>
                    <a:pt x="394" y="157"/>
                    <a:pt x="424" y="85"/>
                  </a:cubicBezTo>
                  <a:cubicBezTo>
                    <a:pt x="435" y="57"/>
                    <a:pt x="420" y="30"/>
                    <a:pt x="396" y="18"/>
                  </a:cubicBezTo>
                  <a:cubicBezTo>
                    <a:pt x="371" y="6"/>
                    <a:pt x="345"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8204575" y="4083300"/>
              <a:ext cx="10850" cy="5300"/>
            </a:xfrm>
            <a:custGeom>
              <a:avLst/>
              <a:gdLst/>
              <a:ahLst/>
              <a:cxnLst/>
              <a:rect l="l" t="t" r="r" b="b"/>
              <a:pathLst>
                <a:path w="434" h="212" extrusionOk="0">
                  <a:moveTo>
                    <a:pt x="219" y="0"/>
                  </a:moveTo>
                  <a:cubicBezTo>
                    <a:pt x="204" y="0"/>
                    <a:pt x="190" y="1"/>
                    <a:pt x="177" y="3"/>
                  </a:cubicBezTo>
                  <a:cubicBezTo>
                    <a:pt x="95" y="14"/>
                    <a:pt x="12" y="56"/>
                    <a:pt x="2" y="146"/>
                  </a:cubicBezTo>
                  <a:cubicBezTo>
                    <a:pt x="1" y="158"/>
                    <a:pt x="7" y="176"/>
                    <a:pt x="18" y="183"/>
                  </a:cubicBezTo>
                  <a:cubicBezTo>
                    <a:pt x="63" y="208"/>
                    <a:pt x="103" y="210"/>
                    <a:pt x="148" y="210"/>
                  </a:cubicBezTo>
                  <a:cubicBezTo>
                    <a:pt x="159" y="210"/>
                    <a:pt x="170" y="210"/>
                    <a:pt x="182" y="210"/>
                  </a:cubicBezTo>
                  <a:cubicBezTo>
                    <a:pt x="199" y="211"/>
                    <a:pt x="216" y="212"/>
                    <a:pt x="233" y="212"/>
                  </a:cubicBezTo>
                  <a:cubicBezTo>
                    <a:pt x="248" y="212"/>
                    <a:pt x="262" y="211"/>
                    <a:pt x="276" y="209"/>
                  </a:cubicBezTo>
                  <a:cubicBezTo>
                    <a:pt x="288" y="208"/>
                    <a:pt x="302" y="205"/>
                    <a:pt x="314" y="203"/>
                  </a:cubicBezTo>
                  <a:cubicBezTo>
                    <a:pt x="319" y="202"/>
                    <a:pt x="363" y="197"/>
                    <a:pt x="345" y="195"/>
                  </a:cubicBezTo>
                  <a:cubicBezTo>
                    <a:pt x="406" y="194"/>
                    <a:pt x="433" y="125"/>
                    <a:pt x="388" y="82"/>
                  </a:cubicBezTo>
                  <a:lnTo>
                    <a:pt x="388" y="82"/>
                  </a:lnTo>
                  <a:cubicBezTo>
                    <a:pt x="389" y="84"/>
                    <a:pt x="390" y="84"/>
                    <a:pt x="390" y="84"/>
                  </a:cubicBezTo>
                  <a:cubicBezTo>
                    <a:pt x="392" y="84"/>
                    <a:pt x="361" y="52"/>
                    <a:pt x="353" y="47"/>
                  </a:cubicBezTo>
                  <a:cubicBezTo>
                    <a:pt x="338" y="37"/>
                    <a:pt x="322" y="24"/>
                    <a:pt x="306" y="17"/>
                  </a:cubicBezTo>
                  <a:cubicBezTo>
                    <a:pt x="279" y="5"/>
                    <a:pt x="248"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8173100" y="4088475"/>
              <a:ext cx="15150" cy="5850"/>
            </a:xfrm>
            <a:custGeom>
              <a:avLst/>
              <a:gdLst/>
              <a:ahLst/>
              <a:cxnLst/>
              <a:rect l="l" t="t" r="r" b="b"/>
              <a:pathLst>
                <a:path w="606" h="234" extrusionOk="0">
                  <a:moveTo>
                    <a:pt x="123" y="0"/>
                  </a:moveTo>
                  <a:cubicBezTo>
                    <a:pt x="60" y="0"/>
                    <a:pt x="0" y="17"/>
                    <a:pt x="10" y="89"/>
                  </a:cubicBezTo>
                  <a:cubicBezTo>
                    <a:pt x="26" y="207"/>
                    <a:pt x="201" y="224"/>
                    <a:pt x="295" y="231"/>
                  </a:cubicBezTo>
                  <a:cubicBezTo>
                    <a:pt x="311" y="233"/>
                    <a:pt x="328" y="233"/>
                    <a:pt x="346" y="233"/>
                  </a:cubicBezTo>
                  <a:cubicBezTo>
                    <a:pt x="441" y="233"/>
                    <a:pt x="553" y="210"/>
                    <a:pt x="594" y="121"/>
                  </a:cubicBezTo>
                  <a:cubicBezTo>
                    <a:pt x="605" y="97"/>
                    <a:pt x="594" y="71"/>
                    <a:pt x="576" y="57"/>
                  </a:cubicBezTo>
                  <a:cubicBezTo>
                    <a:pt x="529" y="17"/>
                    <a:pt x="459" y="10"/>
                    <a:pt x="390" y="10"/>
                  </a:cubicBezTo>
                  <a:cubicBezTo>
                    <a:pt x="353" y="10"/>
                    <a:pt x="316" y="12"/>
                    <a:pt x="283" y="12"/>
                  </a:cubicBezTo>
                  <a:cubicBezTo>
                    <a:pt x="269" y="12"/>
                    <a:pt x="256" y="12"/>
                    <a:pt x="243" y="11"/>
                  </a:cubicBezTo>
                  <a:cubicBezTo>
                    <a:pt x="217" y="9"/>
                    <a:pt x="169"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8191900" y="4087025"/>
              <a:ext cx="7000" cy="5900"/>
            </a:xfrm>
            <a:custGeom>
              <a:avLst/>
              <a:gdLst/>
              <a:ahLst/>
              <a:cxnLst/>
              <a:rect l="l" t="t" r="r" b="b"/>
              <a:pathLst>
                <a:path w="280" h="236" extrusionOk="0">
                  <a:moveTo>
                    <a:pt x="124" y="1"/>
                  </a:moveTo>
                  <a:cubicBezTo>
                    <a:pt x="118" y="1"/>
                    <a:pt x="113" y="1"/>
                    <a:pt x="107" y="2"/>
                  </a:cubicBezTo>
                  <a:cubicBezTo>
                    <a:pt x="67" y="8"/>
                    <a:pt x="31" y="36"/>
                    <a:pt x="16" y="76"/>
                  </a:cubicBezTo>
                  <a:cubicBezTo>
                    <a:pt x="1" y="115"/>
                    <a:pt x="7" y="159"/>
                    <a:pt x="33" y="191"/>
                  </a:cubicBezTo>
                  <a:cubicBezTo>
                    <a:pt x="58" y="224"/>
                    <a:pt x="93" y="235"/>
                    <a:pt x="131" y="235"/>
                  </a:cubicBezTo>
                  <a:cubicBezTo>
                    <a:pt x="135" y="235"/>
                    <a:pt x="139" y="235"/>
                    <a:pt x="143" y="235"/>
                  </a:cubicBezTo>
                  <a:lnTo>
                    <a:pt x="151" y="235"/>
                  </a:lnTo>
                  <a:cubicBezTo>
                    <a:pt x="233" y="230"/>
                    <a:pt x="280" y="110"/>
                    <a:pt x="223" y="51"/>
                  </a:cubicBezTo>
                  <a:cubicBezTo>
                    <a:pt x="222" y="49"/>
                    <a:pt x="219" y="48"/>
                    <a:pt x="218" y="45"/>
                  </a:cubicBezTo>
                  <a:cubicBezTo>
                    <a:pt x="192" y="19"/>
                    <a:pt x="161"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8097425" y="4032975"/>
              <a:ext cx="92725" cy="15950"/>
            </a:xfrm>
            <a:custGeom>
              <a:avLst/>
              <a:gdLst/>
              <a:ahLst/>
              <a:cxnLst/>
              <a:rect l="l" t="t" r="r" b="b"/>
              <a:pathLst>
                <a:path w="3709" h="638" extrusionOk="0">
                  <a:moveTo>
                    <a:pt x="1909" y="1"/>
                  </a:moveTo>
                  <a:cubicBezTo>
                    <a:pt x="1870" y="1"/>
                    <a:pt x="1830" y="2"/>
                    <a:pt x="1790" y="3"/>
                  </a:cubicBezTo>
                  <a:cubicBezTo>
                    <a:pt x="1195" y="22"/>
                    <a:pt x="497" y="189"/>
                    <a:pt x="27" y="573"/>
                  </a:cubicBezTo>
                  <a:cubicBezTo>
                    <a:pt x="0" y="596"/>
                    <a:pt x="19" y="637"/>
                    <a:pt x="50" y="637"/>
                  </a:cubicBezTo>
                  <a:cubicBezTo>
                    <a:pt x="55" y="637"/>
                    <a:pt x="59" y="636"/>
                    <a:pt x="65" y="634"/>
                  </a:cubicBezTo>
                  <a:cubicBezTo>
                    <a:pt x="626" y="391"/>
                    <a:pt x="1141" y="169"/>
                    <a:pt x="1764" y="149"/>
                  </a:cubicBezTo>
                  <a:cubicBezTo>
                    <a:pt x="1798" y="148"/>
                    <a:pt x="1832" y="148"/>
                    <a:pt x="1866" y="148"/>
                  </a:cubicBezTo>
                  <a:cubicBezTo>
                    <a:pt x="2480" y="148"/>
                    <a:pt x="3074" y="325"/>
                    <a:pt x="3625" y="592"/>
                  </a:cubicBezTo>
                  <a:cubicBezTo>
                    <a:pt x="3631" y="595"/>
                    <a:pt x="3637" y="596"/>
                    <a:pt x="3643" y="596"/>
                  </a:cubicBezTo>
                  <a:cubicBezTo>
                    <a:pt x="3682" y="596"/>
                    <a:pt x="3708" y="536"/>
                    <a:pt x="3670" y="510"/>
                  </a:cubicBezTo>
                  <a:cubicBezTo>
                    <a:pt x="3146" y="166"/>
                    <a:pt x="2533" y="1"/>
                    <a:pt x="1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8133675" y="4040850"/>
              <a:ext cx="38100" cy="9350"/>
            </a:xfrm>
            <a:custGeom>
              <a:avLst/>
              <a:gdLst/>
              <a:ahLst/>
              <a:cxnLst/>
              <a:rect l="l" t="t" r="r" b="b"/>
              <a:pathLst>
                <a:path w="1524" h="374" extrusionOk="0">
                  <a:moveTo>
                    <a:pt x="466" y="0"/>
                  </a:moveTo>
                  <a:cubicBezTo>
                    <a:pt x="315" y="0"/>
                    <a:pt x="167" y="21"/>
                    <a:pt x="30" y="66"/>
                  </a:cubicBezTo>
                  <a:cubicBezTo>
                    <a:pt x="1" y="75"/>
                    <a:pt x="9" y="123"/>
                    <a:pt x="39" y="126"/>
                  </a:cubicBezTo>
                  <a:cubicBezTo>
                    <a:pt x="268" y="142"/>
                    <a:pt x="496" y="131"/>
                    <a:pt x="724" y="166"/>
                  </a:cubicBezTo>
                  <a:cubicBezTo>
                    <a:pt x="975" y="205"/>
                    <a:pt x="1210" y="288"/>
                    <a:pt x="1450" y="371"/>
                  </a:cubicBezTo>
                  <a:cubicBezTo>
                    <a:pt x="1454" y="373"/>
                    <a:pt x="1459" y="373"/>
                    <a:pt x="1463" y="373"/>
                  </a:cubicBezTo>
                  <a:cubicBezTo>
                    <a:pt x="1498" y="373"/>
                    <a:pt x="1523" y="325"/>
                    <a:pt x="1488" y="302"/>
                  </a:cubicBezTo>
                  <a:cubicBezTo>
                    <a:pt x="1204" y="118"/>
                    <a:pt x="826" y="0"/>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8147250" y="4048625"/>
              <a:ext cx="14725" cy="5425"/>
            </a:xfrm>
            <a:custGeom>
              <a:avLst/>
              <a:gdLst/>
              <a:ahLst/>
              <a:cxnLst/>
              <a:rect l="l" t="t" r="r" b="b"/>
              <a:pathLst>
                <a:path w="589" h="217" extrusionOk="0">
                  <a:moveTo>
                    <a:pt x="179" y="1"/>
                  </a:moveTo>
                  <a:cubicBezTo>
                    <a:pt x="126" y="1"/>
                    <a:pt x="74" y="10"/>
                    <a:pt x="28" y="33"/>
                  </a:cubicBezTo>
                  <a:cubicBezTo>
                    <a:pt x="4" y="44"/>
                    <a:pt x="0" y="84"/>
                    <a:pt x="29" y="91"/>
                  </a:cubicBezTo>
                  <a:cubicBezTo>
                    <a:pt x="106" y="113"/>
                    <a:pt x="189" y="112"/>
                    <a:pt x="269" y="131"/>
                  </a:cubicBezTo>
                  <a:cubicBezTo>
                    <a:pt x="356" y="151"/>
                    <a:pt x="443" y="182"/>
                    <a:pt x="526" y="214"/>
                  </a:cubicBezTo>
                  <a:cubicBezTo>
                    <a:pt x="531" y="216"/>
                    <a:pt x="536" y="216"/>
                    <a:pt x="540" y="216"/>
                  </a:cubicBezTo>
                  <a:cubicBezTo>
                    <a:pt x="571" y="216"/>
                    <a:pt x="588" y="173"/>
                    <a:pt x="562" y="151"/>
                  </a:cubicBezTo>
                  <a:cubicBezTo>
                    <a:pt x="467" y="67"/>
                    <a:pt x="318"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8151700" y="4054200"/>
              <a:ext cx="8100" cy="3600"/>
            </a:xfrm>
            <a:custGeom>
              <a:avLst/>
              <a:gdLst/>
              <a:ahLst/>
              <a:cxnLst/>
              <a:rect l="l" t="t" r="r" b="b"/>
              <a:pathLst>
                <a:path w="324" h="144" extrusionOk="0">
                  <a:moveTo>
                    <a:pt x="114" y="1"/>
                  </a:moveTo>
                  <a:cubicBezTo>
                    <a:pt x="87" y="1"/>
                    <a:pt x="60" y="6"/>
                    <a:pt x="33" y="17"/>
                  </a:cubicBezTo>
                  <a:cubicBezTo>
                    <a:pt x="1" y="30"/>
                    <a:pt x="11" y="76"/>
                    <a:pt x="43" y="81"/>
                  </a:cubicBezTo>
                  <a:cubicBezTo>
                    <a:pt x="116" y="92"/>
                    <a:pt x="191" y="102"/>
                    <a:pt x="256" y="140"/>
                  </a:cubicBezTo>
                  <a:cubicBezTo>
                    <a:pt x="261" y="142"/>
                    <a:pt x="267" y="144"/>
                    <a:pt x="273" y="144"/>
                  </a:cubicBezTo>
                  <a:cubicBezTo>
                    <a:pt x="298" y="144"/>
                    <a:pt x="323" y="117"/>
                    <a:pt x="301" y="92"/>
                  </a:cubicBezTo>
                  <a:cubicBezTo>
                    <a:pt x="251" y="37"/>
                    <a:pt x="184"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8224350" y="4113200"/>
              <a:ext cx="2950" cy="6925"/>
            </a:xfrm>
            <a:custGeom>
              <a:avLst/>
              <a:gdLst/>
              <a:ahLst/>
              <a:cxnLst/>
              <a:rect l="l" t="t" r="r" b="b"/>
              <a:pathLst>
                <a:path w="118" h="277" extrusionOk="0">
                  <a:moveTo>
                    <a:pt x="43" y="1"/>
                  </a:moveTo>
                  <a:cubicBezTo>
                    <a:pt x="22" y="1"/>
                    <a:pt x="0" y="23"/>
                    <a:pt x="2" y="46"/>
                  </a:cubicBezTo>
                  <a:cubicBezTo>
                    <a:pt x="7" y="108"/>
                    <a:pt x="11" y="173"/>
                    <a:pt x="4" y="235"/>
                  </a:cubicBezTo>
                  <a:cubicBezTo>
                    <a:pt x="1" y="262"/>
                    <a:pt x="20" y="277"/>
                    <a:pt x="40" y="277"/>
                  </a:cubicBezTo>
                  <a:cubicBezTo>
                    <a:pt x="55" y="277"/>
                    <a:pt x="70" y="269"/>
                    <a:pt x="78" y="254"/>
                  </a:cubicBezTo>
                  <a:cubicBezTo>
                    <a:pt x="117" y="177"/>
                    <a:pt x="117" y="91"/>
                    <a:pt x="69" y="16"/>
                  </a:cubicBezTo>
                  <a:cubicBezTo>
                    <a:pt x="62"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8117525" y="4085775"/>
              <a:ext cx="32825" cy="6725"/>
            </a:xfrm>
            <a:custGeom>
              <a:avLst/>
              <a:gdLst/>
              <a:ahLst/>
              <a:cxnLst/>
              <a:rect l="l" t="t" r="r" b="b"/>
              <a:pathLst>
                <a:path w="1313" h="269" extrusionOk="0">
                  <a:moveTo>
                    <a:pt x="949" y="0"/>
                  </a:moveTo>
                  <a:cubicBezTo>
                    <a:pt x="639" y="0"/>
                    <a:pt x="327" y="67"/>
                    <a:pt x="44" y="192"/>
                  </a:cubicBezTo>
                  <a:cubicBezTo>
                    <a:pt x="0" y="211"/>
                    <a:pt x="22" y="268"/>
                    <a:pt x="63" y="268"/>
                  </a:cubicBezTo>
                  <a:cubicBezTo>
                    <a:pt x="67" y="268"/>
                    <a:pt x="72" y="268"/>
                    <a:pt x="76" y="266"/>
                  </a:cubicBezTo>
                  <a:cubicBezTo>
                    <a:pt x="443" y="152"/>
                    <a:pt x="800" y="104"/>
                    <a:pt x="1180" y="104"/>
                  </a:cubicBezTo>
                  <a:cubicBezTo>
                    <a:pt x="1204" y="104"/>
                    <a:pt x="1228" y="105"/>
                    <a:pt x="1251" y="105"/>
                  </a:cubicBezTo>
                  <a:cubicBezTo>
                    <a:pt x="1252" y="105"/>
                    <a:pt x="1252" y="105"/>
                    <a:pt x="1253" y="105"/>
                  </a:cubicBezTo>
                  <a:cubicBezTo>
                    <a:pt x="1304" y="105"/>
                    <a:pt x="1313" y="32"/>
                    <a:pt x="1260" y="23"/>
                  </a:cubicBezTo>
                  <a:cubicBezTo>
                    <a:pt x="1157" y="8"/>
                    <a:pt x="1053" y="0"/>
                    <a:pt x="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8137350" y="4104475"/>
              <a:ext cx="16550" cy="8875"/>
            </a:xfrm>
            <a:custGeom>
              <a:avLst/>
              <a:gdLst/>
              <a:ahLst/>
              <a:cxnLst/>
              <a:rect l="l" t="t" r="r" b="b"/>
              <a:pathLst>
                <a:path w="662" h="355" extrusionOk="0">
                  <a:moveTo>
                    <a:pt x="617" y="1"/>
                  </a:moveTo>
                  <a:cubicBezTo>
                    <a:pt x="615" y="1"/>
                    <a:pt x="612" y="1"/>
                    <a:pt x="608" y="2"/>
                  </a:cubicBezTo>
                  <a:cubicBezTo>
                    <a:pt x="398" y="54"/>
                    <a:pt x="204" y="164"/>
                    <a:pt x="30" y="288"/>
                  </a:cubicBezTo>
                  <a:cubicBezTo>
                    <a:pt x="1" y="308"/>
                    <a:pt x="21" y="354"/>
                    <a:pt x="51" y="354"/>
                  </a:cubicBezTo>
                  <a:cubicBezTo>
                    <a:pt x="55" y="354"/>
                    <a:pt x="60" y="353"/>
                    <a:pt x="65" y="350"/>
                  </a:cubicBezTo>
                  <a:cubicBezTo>
                    <a:pt x="249" y="247"/>
                    <a:pt x="442" y="167"/>
                    <a:pt x="630" y="72"/>
                  </a:cubicBezTo>
                  <a:cubicBezTo>
                    <a:pt x="662" y="56"/>
                    <a:pt x="653"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8146050" y="4069500"/>
              <a:ext cx="9450" cy="3400"/>
            </a:xfrm>
            <a:custGeom>
              <a:avLst/>
              <a:gdLst/>
              <a:ahLst/>
              <a:cxnLst/>
              <a:rect l="l" t="t" r="r" b="b"/>
              <a:pathLst>
                <a:path w="378" h="136" extrusionOk="0">
                  <a:moveTo>
                    <a:pt x="49" y="1"/>
                  </a:moveTo>
                  <a:cubicBezTo>
                    <a:pt x="6" y="1"/>
                    <a:pt x="0" y="68"/>
                    <a:pt x="46" y="75"/>
                  </a:cubicBezTo>
                  <a:cubicBezTo>
                    <a:pt x="140" y="92"/>
                    <a:pt x="233" y="119"/>
                    <a:pt x="327" y="135"/>
                  </a:cubicBezTo>
                  <a:cubicBezTo>
                    <a:pt x="329" y="135"/>
                    <a:pt x="331" y="135"/>
                    <a:pt x="333" y="135"/>
                  </a:cubicBezTo>
                  <a:cubicBezTo>
                    <a:pt x="369" y="135"/>
                    <a:pt x="378" y="82"/>
                    <a:pt x="344" y="68"/>
                  </a:cubicBezTo>
                  <a:cubicBezTo>
                    <a:pt x="253" y="28"/>
                    <a:pt x="151" y="13"/>
                    <a:pt x="53" y="1"/>
                  </a:cubicBezTo>
                  <a:cubicBezTo>
                    <a:pt x="52" y="1"/>
                    <a:pt x="50"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8173150" y="4118200"/>
              <a:ext cx="11350" cy="19050"/>
            </a:xfrm>
            <a:custGeom>
              <a:avLst/>
              <a:gdLst/>
              <a:ahLst/>
              <a:cxnLst/>
              <a:rect l="l" t="t" r="r" b="b"/>
              <a:pathLst>
                <a:path w="454" h="762" extrusionOk="0">
                  <a:moveTo>
                    <a:pt x="414" y="0"/>
                  </a:moveTo>
                  <a:cubicBezTo>
                    <a:pt x="404" y="0"/>
                    <a:pt x="393" y="6"/>
                    <a:pt x="386" y="19"/>
                  </a:cubicBezTo>
                  <a:cubicBezTo>
                    <a:pt x="279" y="255"/>
                    <a:pt x="161" y="487"/>
                    <a:pt x="18" y="702"/>
                  </a:cubicBezTo>
                  <a:cubicBezTo>
                    <a:pt x="0" y="731"/>
                    <a:pt x="24" y="761"/>
                    <a:pt x="50" y="761"/>
                  </a:cubicBezTo>
                  <a:cubicBezTo>
                    <a:pt x="60" y="761"/>
                    <a:pt x="70" y="757"/>
                    <a:pt x="78" y="747"/>
                  </a:cubicBezTo>
                  <a:cubicBezTo>
                    <a:pt x="243" y="530"/>
                    <a:pt x="368" y="304"/>
                    <a:pt x="446" y="43"/>
                  </a:cubicBezTo>
                  <a:cubicBezTo>
                    <a:pt x="453" y="18"/>
                    <a:pt x="434"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8199300" y="4116525"/>
              <a:ext cx="3875" cy="7450"/>
            </a:xfrm>
            <a:custGeom>
              <a:avLst/>
              <a:gdLst/>
              <a:ahLst/>
              <a:cxnLst/>
              <a:rect l="l" t="t" r="r" b="b"/>
              <a:pathLst>
                <a:path w="155" h="298" extrusionOk="0">
                  <a:moveTo>
                    <a:pt x="88" y="0"/>
                  </a:moveTo>
                  <a:cubicBezTo>
                    <a:pt x="70" y="0"/>
                    <a:pt x="53" y="11"/>
                    <a:pt x="52" y="32"/>
                  </a:cubicBezTo>
                  <a:cubicBezTo>
                    <a:pt x="49" y="71"/>
                    <a:pt x="49" y="107"/>
                    <a:pt x="40" y="146"/>
                  </a:cubicBezTo>
                  <a:cubicBezTo>
                    <a:pt x="30" y="183"/>
                    <a:pt x="16" y="219"/>
                    <a:pt x="6" y="255"/>
                  </a:cubicBezTo>
                  <a:cubicBezTo>
                    <a:pt x="0" y="277"/>
                    <a:pt x="16" y="297"/>
                    <a:pt x="35" y="297"/>
                  </a:cubicBezTo>
                  <a:cubicBezTo>
                    <a:pt x="41" y="297"/>
                    <a:pt x="47" y="295"/>
                    <a:pt x="53" y="291"/>
                  </a:cubicBezTo>
                  <a:cubicBezTo>
                    <a:pt x="135" y="235"/>
                    <a:pt x="155" y="110"/>
                    <a:pt x="120" y="22"/>
                  </a:cubicBezTo>
                  <a:cubicBezTo>
                    <a:pt x="115" y="7"/>
                    <a:pt x="10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8180025" y="4064125"/>
              <a:ext cx="4950" cy="5025"/>
            </a:xfrm>
            <a:custGeom>
              <a:avLst/>
              <a:gdLst/>
              <a:ahLst/>
              <a:cxnLst/>
              <a:rect l="l" t="t" r="r" b="b"/>
              <a:pathLst>
                <a:path w="198" h="201" extrusionOk="0">
                  <a:moveTo>
                    <a:pt x="40" y="0"/>
                  </a:moveTo>
                  <a:cubicBezTo>
                    <a:pt x="20" y="0"/>
                    <a:pt x="1" y="21"/>
                    <a:pt x="8" y="44"/>
                  </a:cubicBezTo>
                  <a:cubicBezTo>
                    <a:pt x="30" y="104"/>
                    <a:pt x="78" y="154"/>
                    <a:pt x="125" y="193"/>
                  </a:cubicBezTo>
                  <a:cubicBezTo>
                    <a:pt x="132" y="198"/>
                    <a:pt x="140" y="201"/>
                    <a:pt x="147" y="201"/>
                  </a:cubicBezTo>
                  <a:cubicBezTo>
                    <a:pt x="176" y="201"/>
                    <a:pt x="198" y="159"/>
                    <a:pt x="170" y="134"/>
                  </a:cubicBezTo>
                  <a:cubicBezTo>
                    <a:pt x="127" y="98"/>
                    <a:pt x="98" y="54"/>
                    <a:pt x="63" y="12"/>
                  </a:cubicBezTo>
                  <a:cubicBezTo>
                    <a:pt x="56" y="4"/>
                    <a:pt x="48"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dk2"/>
        </a:solidFill>
        <a:effectLst/>
      </p:bgPr>
    </p:bg>
    <p:spTree>
      <p:nvGrpSpPr>
        <p:cNvPr id="1" name="Shape 663"/>
        <p:cNvGrpSpPr/>
        <p:nvPr/>
      </p:nvGrpSpPr>
      <p:grpSpPr>
        <a:xfrm>
          <a:off x="0" y="0"/>
          <a:ext cx="0" cy="0"/>
          <a:chOff x="0" y="0"/>
          <a:chExt cx="0" cy="0"/>
        </a:xfrm>
      </p:grpSpPr>
      <p:grpSp>
        <p:nvGrpSpPr>
          <p:cNvPr id="664" name="Google Shape;664;p13"/>
          <p:cNvGrpSpPr/>
          <p:nvPr/>
        </p:nvGrpSpPr>
        <p:grpSpPr>
          <a:xfrm>
            <a:off x="430800" y="430800"/>
            <a:ext cx="8358600" cy="4358100"/>
            <a:chOff x="430800" y="430800"/>
            <a:chExt cx="8358600" cy="4358100"/>
          </a:xfrm>
        </p:grpSpPr>
        <p:sp>
          <p:nvSpPr>
            <p:cNvPr id="665" name="Google Shape;665;p13"/>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13"/>
            <p:cNvGrpSpPr/>
            <p:nvPr/>
          </p:nvGrpSpPr>
          <p:grpSpPr>
            <a:xfrm>
              <a:off x="430800" y="430800"/>
              <a:ext cx="8282400" cy="4281900"/>
              <a:chOff x="507000" y="507000"/>
              <a:chExt cx="8282400" cy="4281900"/>
            </a:xfrm>
          </p:grpSpPr>
          <p:sp>
            <p:nvSpPr>
              <p:cNvPr id="667" name="Google Shape;667;p1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3"/>
            <p:cNvGrpSpPr/>
            <p:nvPr/>
          </p:nvGrpSpPr>
          <p:grpSpPr>
            <a:xfrm>
              <a:off x="430800" y="430800"/>
              <a:ext cx="8282400" cy="4281900"/>
              <a:chOff x="507000" y="507000"/>
              <a:chExt cx="8282400" cy="4281900"/>
            </a:xfrm>
          </p:grpSpPr>
          <p:sp>
            <p:nvSpPr>
              <p:cNvPr id="670" name="Google Shape;670;p1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72" name="Google Shape;672;p13"/>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673" name="Google Shape;673;p13"/>
          <p:cNvSpPr txBox="1">
            <a:spLocks noGrp="1"/>
          </p:cNvSpPr>
          <p:nvPr>
            <p:ph type="title"/>
          </p:nvPr>
        </p:nvSpPr>
        <p:spPr>
          <a:xfrm>
            <a:off x="1131525" y="2134600"/>
            <a:ext cx="6880800" cy="1025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74" name="Google Shape;674;p13"/>
          <p:cNvSpPr txBox="1">
            <a:spLocks noGrp="1"/>
          </p:cNvSpPr>
          <p:nvPr>
            <p:ph type="subTitle" idx="1"/>
          </p:nvPr>
        </p:nvSpPr>
        <p:spPr>
          <a:xfrm>
            <a:off x="1859125" y="3388725"/>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5" name="Google Shape;675;p13"/>
          <p:cNvSpPr txBox="1">
            <a:spLocks noGrp="1"/>
          </p:cNvSpPr>
          <p:nvPr>
            <p:ph type="title" idx="2" hasCustomPrompt="1"/>
          </p:nvPr>
        </p:nvSpPr>
        <p:spPr>
          <a:xfrm>
            <a:off x="3568875" y="1189600"/>
            <a:ext cx="2006400" cy="945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9600"/>
              <a:buNone/>
              <a:defRPr sz="6700">
                <a:solidFill>
                  <a:schemeClr val="l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676" name="Google Shape;676;p13"/>
          <p:cNvGrpSpPr/>
          <p:nvPr/>
        </p:nvGrpSpPr>
        <p:grpSpPr>
          <a:xfrm>
            <a:off x="7557083" y="3426985"/>
            <a:ext cx="1383441" cy="1606680"/>
            <a:chOff x="7634075" y="356775"/>
            <a:chExt cx="774950" cy="900000"/>
          </a:xfrm>
        </p:grpSpPr>
        <p:sp>
          <p:nvSpPr>
            <p:cNvPr id="677" name="Google Shape;677;p13"/>
            <p:cNvSpPr/>
            <p:nvPr/>
          </p:nvSpPr>
          <p:spPr>
            <a:xfrm>
              <a:off x="8137800" y="551600"/>
              <a:ext cx="111950" cy="82875"/>
            </a:xfrm>
            <a:custGeom>
              <a:avLst/>
              <a:gdLst/>
              <a:ahLst/>
              <a:cxnLst/>
              <a:rect l="l" t="t" r="r" b="b"/>
              <a:pathLst>
                <a:path w="4478" h="3315" extrusionOk="0">
                  <a:moveTo>
                    <a:pt x="26" y="0"/>
                  </a:moveTo>
                  <a:cubicBezTo>
                    <a:pt x="17" y="0"/>
                    <a:pt x="9" y="5"/>
                    <a:pt x="4" y="15"/>
                  </a:cubicBezTo>
                  <a:cubicBezTo>
                    <a:pt x="1" y="26"/>
                    <a:pt x="4" y="37"/>
                    <a:pt x="14" y="43"/>
                  </a:cubicBezTo>
                  <a:lnTo>
                    <a:pt x="52" y="67"/>
                  </a:lnTo>
                  <a:cubicBezTo>
                    <a:pt x="642" y="404"/>
                    <a:pt x="1209" y="804"/>
                    <a:pt x="1739" y="1256"/>
                  </a:cubicBezTo>
                  <a:cubicBezTo>
                    <a:pt x="2280" y="1716"/>
                    <a:pt x="2774" y="2225"/>
                    <a:pt x="3208" y="2767"/>
                  </a:cubicBezTo>
                  <a:cubicBezTo>
                    <a:pt x="3237" y="2805"/>
                    <a:pt x="3270" y="2844"/>
                    <a:pt x="3301" y="2882"/>
                  </a:cubicBezTo>
                  <a:cubicBezTo>
                    <a:pt x="3412" y="3017"/>
                    <a:pt x="3526" y="3157"/>
                    <a:pt x="3623" y="3305"/>
                  </a:cubicBezTo>
                  <a:cubicBezTo>
                    <a:pt x="3627" y="3311"/>
                    <a:pt x="3634" y="3315"/>
                    <a:pt x="3643" y="3315"/>
                  </a:cubicBezTo>
                  <a:cubicBezTo>
                    <a:pt x="3650" y="3315"/>
                    <a:pt x="3658" y="3311"/>
                    <a:pt x="3661" y="3305"/>
                  </a:cubicBezTo>
                  <a:cubicBezTo>
                    <a:pt x="3710" y="3234"/>
                    <a:pt x="3762" y="3163"/>
                    <a:pt x="3811" y="3095"/>
                  </a:cubicBezTo>
                  <a:cubicBezTo>
                    <a:pt x="3908" y="2964"/>
                    <a:pt x="4009" y="2828"/>
                    <a:pt x="4090" y="2680"/>
                  </a:cubicBezTo>
                  <a:cubicBezTo>
                    <a:pt x="4104" y="2655"/>
                    <a:pt x="4120" y="2628"/>
                    <a:pt x="4137" y="2598"/>
                  </a:cubicBezTo>
                  <a:cubicBezTo>
                    <a:pt x="4265" y="2381"/>
                    <a:pt x="4477" y="2018"/>
                    <a:pt x="4364" y="1810"/>
                  </a:cubicBezTo>
                  <a:cubicBezTo>
                    <a:pt x="4315" y="1718"/>
                    <a:pt x="4175" y="1645"/>
                    <a:pt x="4063" y="1587"/>
                  </a:cubicBezTo>
                  <a:cubicBezTo>
                    <a:pt x="4033" y="1572"/>
                    <a:pt x="4006" y="1557"/>
                    <a:pt x="3984" y="1544"/>
                  </a:cubicBezTo>
                  <a:cubicBezTo>
                    <a:pt x="3856" y="1470"/>
                    <a:pt x="3720" y="1393"/>
                    <a:pt x="3581" y="1319"/>
                  </a:cubicBezTo>
                  <a:cubicBezTo>
                    <a:pt x="3332" y="1185"/>
                    <a:pt x="3079" y="1059"/>
                    <a:pt x="2828" y="943"/>
                  </a:cubicBezTo>
                  <a:cubicBezTo>
                    <a:pt x="2299" y="700"/>
                    <a:pt x="1741" y="486"/>
                    <a:pt x="1171" y="307"/>
                  </a:cubicBezTo>
                  <a:cubicBezTo>
                    <a:pt x="872" y="213"/>
                    <a:pt x="573" y="135"/>
                    <a:pt x="322" y="69"/>
                  </a:cubicBezTo>
                  <a:cubicBezTo>
                    <a:pt x="263" y="54"/>
                    <a:pt x="203" y="41"/>
                    <a:pt x="142" y="26"/>
                  </a:cubicBezTo>
                  <a:cubicBezTo>
                    <a:pt x="105" y="18"/>
                    <a:pt x="69" y="10"/>
                    <a:pt x="32" y="1"/>
                  </a:cubicBezTo>
                  <a:cubicBezTo>
                    <a:pt x="30" y="1"/>
                    <a:pt x="28" y="0"/>
                    <a:pt x="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a:off x="8140475" y="602375"/>
              <a:ext cx="82850" cy="56775"/>
            </a:xfrm>
            <a:custGeom>
              <a:avLst/>
              <a:gdLst/>
              <a:ahLst/>
              <a:cxnLst/>
              <a:rect l="l" t="t" r="r" b="b"/>
              <a:pathLst>
                <a:path w="3314" h="2271" extrusionOk="0">
                  <a:moveTo>
                    <a:pt x="27" y="0"/>
                  </a:moveTo>
                  <a:cubicBezTo>
                    <a:pt x="18" y="0"/>
                    <a:pt x="9" y="5"/>
                    <a:pt x="5" y="13"/>
                  </a:cubicBezTo>
                  <a:cubicBezTo>
                    <a:pt x="0" y="24"/>
                    <a:pt x="3" y="37"/>
                    <a:pt x="13" y="43"/>
                  </a:cubicBezTo>
                  <a:cubicBezTo>
                    <a:pt x="108" y="106"/>
                    <a:pt x="200" y="172"/>
                    <a:pt x="288" y="235"/>
                  </a:cubicBezTo>
                  <a:lnTo>
                    <a:pt x="350" y="278"/>
                  </a:lnTo>
                  <a:cubicBezTo>
                    <a:pt x="718" y="539"/>
                    <a:pt x="991" y="775"/>
                    <a:pt x="1210" y="1025"/>
                  </a:cubicBezTo>
                  <a:cubicBezTo>
                    <a:pt x="1262" y="1085"/>
                    <a:pt x="1312" y="1150"/>
                    <a:pt x="1360" y="1214"/>
                  </a:cubicBezTo>
                  <a:cubicBezTo>
                    <a:pt x="1425" y="1300"/>
                    <a:pt x="1493" y="1390"/>
                    <a:pt x="1571" y="1468"/>
                  </a:cubicBezTo>
                  <a:cubicBezTo>
                    <a:pt x="1720" y="1618"/>
                    <a:pt x="1916" y="1698"/>
                    <a:pt x="2106" y="1776"/>
                  </a:cubicBezTo>
                  <a:cubicBezTo>
                    <a:pt x="2139" y="1790"/>
                    <a:pt x="2171" y="1802"/>
                    <a:pt x="2203" y="1816"/>
                  </a:cubicBezTo>
                  <a:cubicBezTo>
                    <a:pt x="2424" y="1909"/>
                    <a:pt x="2644" y="2001"/>
                    <a:pt x="2865" y="2093"/>
                  </a:cubicBezTo>
                  <a:cubicBezTo>
                    <a:pt x="2909" y="2112"/>
                    <a:pt x="2954" y="2129"/>
                    <a:pt x="3000" y="2145"/>
                  </a:cubicBezTo>
                  <a:cubicBezTo>
                    <a:pt x="3094" y="2181"/>
                    <a:pt x="3191" y="2217"/>
                    <a:pt x="3277" y="2268"/>
                  </a:cubicBezTo>
                  <a:cubicBezTo>
                    <a:pt x="3280" y="2271"/>
                    <a:pt x="3284" y="2271"/>
                    <a:pt x="3289" y="2271"/>
                  </a:cubicBezTo>
                  <a:cubicBezTo>
                    <a:pt x="3294" y="2271"/>
                    <a:pt x="3299" y="2269"/>
                    <a:pt x="3304" y="2266"/>
                  </a:cubicBezTo>
                  <a:cubicBezTo>
                    <a:pt x="3311" y="2259"/>
                    <a:pt x="3314" y="2248"/>
                    <a:pt x="3311" y="2240"/>
                  </a:cubicBezTo>
                  <a:cubicBezTo>
                    <a:pt x="3205" y="1946"/>
                    <a:pt x="2958" y="1703"/>
                    <a:pt x="2740" y="1488"/>
                  </a:cubicBezTo>
                  <a:lnTo>
                    <a:pt x="2735" y="1483"/>
                  </a:lnTo>
                  <a:cubicBezTo>
                    <a:pt x="2509" y="1261"/>
                    <a:pt x="2259" y="1058"/>
                    <a:pt x="1990" y="881"/>
                  </a:cubicBezTo>
                  <a:cubicBezTo>
                    <a:pt x="1463" y="534"/>
                    <a:pt x="840" y="251"/>
                    <a:pt x="86" y="17"/>
                  </a:cubicBezTo>
                  <a:cubicBezTo>
                    <a:pt x="77" y="14"/>
                    <a:pt x="68" y="12"/>
                    <a:pt x="59" y="9"/>
                  </a:cubicBezTo>
                  <a:cubicBezTo>
                    <a:pt x="50" y="7"/>
                    <a:pt x="41" y="4"/>
                    <a:pt x="33" y="1"/>
                  </a:cubicBezTo>
                  <a:cubicBezTo>
                    <a:pt x="31" y="0"/>
                    <a:pt x="29" y="0"/>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a:off x="8105150" y="552675"/>
              <a:ext cx="124050" cy="101525"/>
            </a:xfrm>
            <a:custGeom>
              <a:avLst/>
              <a:gdLst/>
              <a:ahLst/>
              <a:cxnLst/>
              <a:rect l="l" t="t" r="r" b="b"/>
              <a:pathLst>
                <a:path w="4962" h="4061" extrusionOk="0">
                  <a:moveTo>
                    <a:pt x="840" y="1"/>
                  </a:moveTo>
                  <a:cubicBezTo>
                    <a:pt x="799" y="1"/>
                    <a:pt x="780" y="23"/>
                    <a:pt x="744" y="72"/>
                  </a:cubicBezTo>
                  <a:cubicBezTo>
                    <a:pt x="736" y="82"/>
                    <a:pt x="728" y="93"/>
                    <a:pt x="719" y="106"/>
                  </a:cubicBezTo>
                  <a:cubicBezTo>
                    <a:pt x="682" y="154"/>
                    <a:pt x="645" y="202"/>
                    <a:pt x="609" y="251"/>
                  </a:cubicBezTo>
                  <a:cubicBezTo>
                    <a:pt x="526" y="361"/>
                    <a:pt x="439" y="475"/>
                    <a:pt x="348" y="585"/>
                  </a:cubicBezTo>
                  <a:cubicBezTo>
                    <a:pt x="308" y="654"/>
                    <a:pt x="260" y="735"/>
                    <a:pt x="215" y="817"/>
                  </a:cubicBezTo>
                  <a:cubicBezTo>
                    <a:pt x="207" y="832"/>
                    <a:pt x="198" y="847"/>
                    <a:pt x="188" y="864"/>
                  </a:cubicBezTo>
                  <a:cubicBezTo>
                    <a:pt x="109" y="1003"/>
                    <a:pt x="0" y="1194"/>
                    <a:pt x="46" y="1339"/>
                  </a:cubicBezTo>
                  <a:cubicBezTo>
                    <a:pt x="65" y="1397"/>
                    <a:pt x="108" y="1443"/>
                    <a:pt x="172" y="1473"/>
                  </a:cubicBezTo>
                  <a:cubicBezTo>
                    <a:pt x="257" y="1513"/>
                    <a:pt x="358" y="1531"/>
                    <a:pt x="456" y="1549"/>
                  </a:cubicBezTo>
                  <a:cubicBezTo>
                    <a:pt x="502" y="1556"/>
                    <a:pt x="547" y="1565"/>
                    <a:pt x="588" y="1575"/>
                  </a:cubicBezTo>
                  <a:cubicBezTo>
                    <a:pt x="1325" y="1751"/>
                    <a:pt x="1915" y="1938"/>
                    <a:pt x="2446" y="2165"/>
                  </a:cubicBezTo>
                  <a:cubicBezTo>
                    <a:pt x="3003" y="2401"/>
                    <a:pt x="3505" y="2698"/>
                    <a:pt x="3940" y="3044"/>
                  </a:cubicBezTo>
                  <a:cubicBezTo>
                    <a:pt x="4313" y="3340"/>
                    <a:pt x="4682" y="3666"/>
                    <a:pt x="4862" y="4048"/>
                  </a:cubicBezTo>
                  <a:cubicBezTo>
                    <a:pt x="4866" y="4055"/>
                    <a:pt x="4873" y="4060"/>
                    <a:pt x="4883" y="4060"/>
                  </a:cubicBezTo>
                  <a:cubicBezTo>
                    <a:pt x="4893" y="4060"/>
                    <a:pt x="4902" y="4054"/>
                    <a:pt x="4904" y="4045"/>
                  </a:cubicBezTo>
                  <a:cubicBezTo>
                    <a:pt x="4951" y="3925"/>
                    <a:pt x="4961" y="3820"/>
                    <a:pt x="4935" y="3716"/>
                  </a:cubicBezTo>
                  <a:cubicBezTo>
                    <a:pt x="4898" y="3567"/>
                    <a:pt x="4800" y="3433"/>
                    <a:pt x="4713" y="3315"/>
                  </a:cubicBezTo>
                  <a:lnTo>
                    <a:pt x="4682" y="3274"/>
                  </a:lnTo>
                  <a:cubicBezTo>
                    <a:pt x="4515" y="3044"/>
                    <a:pt x="4328" y="2808"/>
                    <a:pt x="4127" y="2575"/>
                  </a:cubicBezTo>
                  <a:cubicBezTo>
                    <a:pt x="3760" y="2150"/>
                    <a:pt x="3356" y="1748"/>
                    <a:pt x="2926" y="1380"/>
                  </a:cubicBezTo>
                  <a:cubicBezTo>
                    <a:pt x="2478" y="999"/>
                    <a:pt x="1993" y="649"/>
                    <a:pt x="1485" y="339"/>
                  </a:cubicBezTo>
                  <a:cubicBezTo>
                    <a:pt x="1355" y="261"/>
                    <a:pt x="1236" y="191"/>
                    <a:pt x="1119" y="127"/>
                  </a:cubicBezTo>
                  <a:cubicBezTo>
                    <a:pt x="1102" y="117"/>
                    <a:pt x="1085" y="106"/>
                    <a:pt x="1065" y="93"/>
                  </a:cubicBezTo>
                  <a:cubicBezTo>
                    <a:pt x="1015" y="63"/>
                    <a:pt x="960" y="28"/>
                    <a:pt x="911" y="14"/>
                  </a:cubicBezTo>
                  <a:cubicBezTo>
                    <a:pt x="881" y="5"/>
                    <a:pt x="858" y="1"/>
                    <a:pt x="8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3"/>
            <p:cNvSpPr/>
            <p:nvPr/>
          </p:nvSpPr>
          <p:spPr>
            <a:xfrm>
              <a:off x="8137175" y="362625"/>
              <a:ext cx="253075" cy="222425"/>
            </a:xfrm>
            <a:custGeom>
              <a:avLst/>
              <a:gdLst/>
              <a:ahLst/>
              <a:cxnLst/>
              <a:rect l="l" t="t" r="r" b="b"/>
              <a:pathLst>
                <a:path w="10123" h="8897" extrusionOk="0">
                  <a:moveTo>
                    <a:pt x="3545" y="461"/>
                  </a:moveTo>
                  <a:cubicBezTo>
                    <a:pt x="3612" y="461"/>
                    <a:pt x="3672" y="474"/>
                    <a:pt x="3698" y="482"/>
                  </a:cubicBezTo>
                  <a:cubicBezTo>
                    <a:pt x="3699" y="482"/>
                    <a:pt x="3704" y="484"/>
                    <a:pt x="3703" y="491"/>
                  </a:cubicBezTo>
                  <a:cubicBezTo>
                    <a:pt x="3703" y="494"/>
                    <a:pt x="3701" y="499"/>
                    <a:pt x="3695" y="499"/>
                  </a:cubicBezTo>
                  <a:cubicBezTo>
                    <a:pt x="3642" y="500"/>
                    <a:pt x="3587" y="505"/>
                    <a:pt x="3535" y="510"/>
                  </a:cubicBezTo>
                  <a:lnTo>
                    <a:pt x="3524" y="511"/>
                  </a:lnTo>
                  <a:cubicBezTo>
                    <a:pt x="3497" y="514"/>
                    <a:pt x="3471" y="520"/>
                    <a:pt x="3445" y="525"/>
                  </a:cubicBezTo>
                  <a:cubicBezTo>
                    <a:pt x="3415" y="531"/>
                    <a:pt x="3388" y="536"/>
                    <a:pt x="3360" y="537"/>
                  </a:cubicBezTo>
                  <a:cubicBezTo>
                    <a:pt x="3354" y="537"/>
                    <a:pt x="3352" y="536"/>
                    <a:pt x="3350" y="532"/>
                  </a:cubicBezTo>
                  <a:cubicBezTo>
                    <a:pt x="3348" y="526"/>
                    <a:pt x="3350" y="516"/>
                    <a:pt x="3357" y="513"/>
                  </a:cubicBezTo>
                  <a:cubicBezTo>
                    <a:pt x="3414" y="472"/>
                    <a:pt x="3483" y="461"/>
                    <a:pt x="3545" y="461"/>
                  </a:cubicBezTo>
                  <a:close/>
                  <a:moveTo>
                    <a:pt x="3996" y="1408"/>
                  </a:moveTo>
                  <a:cubicBezTo>
                    <a:pt x="3998" y="1408"/>
                    <a:pt x="3999" y="1408"/>
                    <a:pt x="4000" y="1409"/>
                  </a:cubicBezTo>
                  <a:cubicBezTo>
                    <a:pt x="4004" y="1411"/>
                    <a:pt x="4007" y="1419"/>
                    <a:pt x="4005" y="1426"/>
                  </a:cubicBezTo>
                  <a:cubicBezTo>
                    <a:pt x="3972" y="1499"/>
                    <a:pt x="3922" y="1566"/>
                    <a:pt x="3885" y="1610"/>
                  </a:cubicBezTo>
                  <a:cubicBezTo>
                    <a:pt x="3883" y="1611"/>
                    <a:pt x="3882" y="1614"/>
                    <a:pt x="3878" y="1614"/>
                  </a:cubicBezTo>
                  <a:cubicBezTo>
                    <a:pt x="3876" y="1614"/>
                    <a:pt x="3874" y="1613"/>
                    <a:pt x="3871" y="1611"/>
                  </a:cubicBezTo>
                  <a:cubicBezTo>
                    <a:pt x="3865" y="1607"/>
                    <a:pt x="3859" y="1597"/>
                    <a:pt x="3864" y="1589"/>
                  </a:cubicBezTo>
                  <a:lnTo>
                    <a:pt x="3864" y="1589"/>
                  </a:lnTo>
                  <a:lnTo>
                    <a:pt x="3864" y="1590"/>
                  </a:lnTo>
                  <a:cubicBezTo>
                    <a:pt x="3900" y="1520"/>
                    <a:pt x="3944" y="1457"/>
                    <a:pt x="3990" y="1411"/>
                  </a:cubicBezTo>
                  <a:cubicBezTo>
                    <a:pt x="3993" y="1409"/>
                    <a:pt x="3995" y="1408"/>
                    <a:pt x="3996" y="1408"/>
                  </a:cubicBezTo>
                  <a:close/>
                  <a:moveTo>
                    <a:pt x="4440" y="1255"/>
                  </a:moveTo>
                  <a:cubicBezTo>
                    <a:pt x="4445" y="1255"/>
                    <a:pt x="4450" y="1258"/>
                    <a:pt x="4454" y="1261"/>
                  </a:cubicBezTo>
                  <a:cubicBezTo>
                    <a:pt x="4464" y="1269"/>
                    <a:pt x="4459" y="1275"/>
                    <a:pt x="4456" y="1279"/>
                  </a:cubicBezTo>
                  <a:cubicBezTo>
                    <a:pt x="4258" y="1564"/>
                    <a:pt x="4031" y="1841"/>
                    <a:pt x="3800" y="2080"/>
                  </a:cubicBezTo>
                  <a:cubicBezTo>
                    <a:pt x="3798" y="2082"/>
                    <a:pt x="3795" y="2083"/>
                    <a:pt x="3793" y="2083"/>
                  </a:cubicBezTo>
                  <a:cubicBezTo>
                    <a:pt x="3791" y="2083"/>
                    <a:pt x="3789" y="2082"/>
                    <a:pt x="3787" y="2081"/>
                  </a:cubicBezTo>
                  <a:cubicBezTo>
                    <a:pt x="3784" y="2078"/>
                    <a:pt x="3779" y="2073"/>
                    <a:pt x="3784" y="2067"/>
                  </a:cubicBezTo>
                  <a:cubicBezTo>
                    <a:pt x="3950" y="1783"/>
                    <a:pt x="4186" y="1488"/>
                    <a:pt x="4429" y="1260"/>
                  </a:cubicBezTo>
                  <a:cubicBezTo>
                    <a:pt x="4433" y="1256"/>
                    <a:pt x="4436" y="1255"/>
                    <a:pt x="4440" y="1255"/>
                  </a:cubicBezTo>
                  <a:close/>
                  <a:moveTo>
                    <a:pt x="6067" y="2287"/>
                  </a:moveTo>
                  <a:cubicBezTo>
                    <a:pt x="6069" y="2287"/>
                    <a:pt x="6073" y="2288"/>
                    <a:pt x="6075" y="2289"/>
                  </a:cubicBezTo>
                  <a:cubicBezTo>
                    <a:pt x="6081" y="2294"/>
                    <a:pt x="6086" y="2305"/>
                    <a:pt x="6081" y="2316"/>
                  </a:cubicBezTo>
                  <a:cubicBezTo>
                    <a:pt x="6019" y="2459"/>
                    <a:pt x="5923" y="2570"/>
                    <a:pt x="5819" y="2689"/>
                  </a:cubicBezTo>
                  <a:cubicBezTo>
                    <a:pt x="5815" y="2694"/>
                    <a:pt x="5811" y="2695"/>
                    <a:pt x="5807" y="2695"/>
                  </a:cubicBezTo>
                  <a:cubicBezTo>
                    <a:pt x="5804" y="2695"/>
                    <a:pt x="5800" y="2694"/>
                    <a:pt x="5796" y="2692"/>
                  </a:cubicBezTo>
                  <a:cubicBezTo>
                    <a:pt x="5789" y="2686"/>
                    <a:pt x="5780" y="2675"/>
                    <a:pt x="5788" y="2662"/>
                  </a:cubicBezTo>
                  <a:cubicBezTo>
                    <a:pt x="5861" y="2533"/>
                    <a:pt x="5938" y="2399"/>
                    <a:pt x="6054" y="2293"/>
                  </a:cubicBezTo>
                  <a:cubicBezTo>
                    <a:pt x="6058" y="2289"/>
                    <a:pt x="6063" y="2287"/>
                    <a:pt x="6067" y="2287"/>
                  </a:cubicBezTo>
                  <a:close/>
                  <a:moveTo>
                    <a:pt x="6018" y="1844"/>
                  </a:moveTo>
                  <a:cubicBezTo>
                    <a:pt x="6022" y="1845"/>
                    <a:pt x="6023" y="1848"/>
                    <a:pt x="6024" y="1848"/>
                  </a:cubicBezTo>
                  <a:cubicBezTo>
                    <a:pt x="6024" y="1848"/>
                    <a:pt x="6024" y="1849"/>
                    <a:pt x="6023" y="1850"/>
                  </a:cubicBezTo>
                  <a:cubicBezTo>
                    <a:pt x="5860" y="2099"/>
                    <a:pt x="5666" y="2340"/>
                    <a:pt x="5479" y="2572"/>
                  </a:cubicBezTo>
                  <a:cubicBezTo>
                    <a:pt x="5447" y="2613"/>
                    <a:pt x="5413" y="2655"/>
                    <a:pt x="5381" y="2696"/>
                  </a:cubicBezTo>
                  <a:cubicBezTo>
                    <a:pt x="5379" y="2697"/>
                    <a:pt x="5376" y="2701"/>
                    <a:pt x="5370" y="2701"/>
                  </a:cubicBezTo>
                  <a:cubicBezTo>
                    <a:pt x="5367" y="2701"/>
                    <a:pt x="5363" y="2700"/>
                    <a:pt x="5359" y="2698"/>
                  </a:cubicBezTo>
                  <a:cubicBezTo>
                    <a:pt x="5351" y="2692"/>
                    <a:pt x="5343" y="2680"/>
                    <a:pt x="5349" y="2667"/>
                  </a:cubicBezTo>
                  <a:cubicBezTo>
                    <a:pt x="5536" y="2329"/>
                    <a:pt x="5772" y="2037"/>
                    <a:pt x="6011" y="1845"/>
                  </a:cubicBezTo>
                  <a:cubicBezTo>
                    <a:pt x="6012" y="1844"/>
                    <a:pt x="6014" y="1844"/>
                    <a:pt x="6016" y="1844"/>
                  </a:cubicBezTo>
                  <a:close/>
                  <a:moveTo>
                    <a:pt x="2840" y="537"/>
                  </a:moveTo>
                  <a:cubicBezTo>
                    <a:pt x="2855" y="537"/>
                    <a:pt x="2862" y="547"/>
                    <a:pt x="2865" y="556"/>
                  </a:cubicBezTo>
                  <a:cubicBezTo>
                    <a:pt x="2866" y="561"/>
                    <a:pt x="2868" y="577"/>
                    <a:pt x="2847" y="584"/>
                  </a:cubicBezTo>
                  <a:lnTo>
                    <a:pt x="2848" y="584"/>
                  </a:lnTo>
                  <a:cubicBezTo>
                    <a:pt x="2149" y="841"/>
                    <a:pt x="1953" y="1597"/>
                    <a:pt x="1780" y="2263"/>
                  </a:cubicBezTo>
                  <a:cubicBezTo>
                    <a:pt x="1734" y="2437"/>
                    <a:pt x="1692" y="2600"/>
                    <a:pt x="1641" y="2753"/>
                  </a:cubicBezTo>
                  <a:cubicBezTo>
                    <a:pt x="1638" y="2762"/>
                    <a:pt x="1633" y="2765"/>
                    <a:pt x="1628" y="2765"/>
                  </a:cubicBezTo>
                  <a:cubicBezTo>
                    <a:pt x="1626" y="2765"/>
                    <a:pt x="1624" y="2764"/>
                    <a:pt x="1622" y="2764"/>
                  </a:cubicBezTo>
                  <a:cubicBezTo>
                    <a:pt x="1619" y="2763"/>
                    <a:pt x="1609" y="2758"/>
                    <a:pt x="1612" y="2745"/>
                  </a:cubicBezTo>
                  <a:lnTo>
                    <a:pt x="1640" y="2620"/>
                  </a:lnTo>
                  <a:cubicBezTo>
                    <a:pt x="1740" y="2170"/>
                    <a:pt x="1844" y="1705"/>
                    <a:pt x="2024" y="1290"/>
                  </a:cubicBezTo>
                  <a:cubicBezTo>
                    <a:pt x="2133" y="1041"/>
                    <a:pt x="2381" y="612"/>
                    <a:pt x="2835" y="539"/>
                  </a:cubicBezTo>
                  <a:cubicBezTo>
                    <a:pt x="2836" y="537"/>
                    <a:pt x="2838" y="537"/>
                    <a:pt x="2840" y="537"/>
                  </a:cubicBezTo>
                  <a:close/>
                  <a:moveTo>
                    <a:pt x="6288" y="2591"/>
                  </a:moveTo>
                  <a:cubicBezTo>
                    <a:pt x="6291" y="2591"/>
                    <a:pt x="6293" y="2593"/>
                    <a:pt x="6295" y="2593"/>
                  </a:cubicBezTo>
                  <a:cubicBezTo>
                    <a:pt x="6297" y="2594"/>
                    <a:pt x="6302" y="2599"/>
                    <a:pt x="6301" y="2601"/>
                  </a:cubicBezTo>
                  <a:cubicBezTo>
                    <a:pt x="6265" y="2692"/>
                    <a:pt x="6220" y="2786"/>
                    <a:pt x="6150" y="2873"/>
                  </a:cubicBezTo>
                  <a:cubicBezTo>
                    <a:pt x="6148" y="2875"/>
                    <a:pt x="6145" y="2876"/>
                    <a:pt x="6142" y="2876"/>
                  </a:cubicBezTo>
                  <a:cubicBezTo>
                    <a:pt x="6136" y="2876"/>
                    <a:pt x="6130" y="2873"/>
                    <a:pt x="6130" y="2873"/>
                  </a:cubicBezTo>
                  <a:cubicBezTo>
                    <a:pt x="6127" y="2872"/>
                    <a:pt x="6117" y="2865"/>
                    <a:pt x="6121" y="2857"/>
                  </a:cubicBezTo>
                  <a:cubicBezTo>
                    <a:pt x="6162" y="2751"/>
                    <a:pt x="6226" y="2663"/>
                    <a:pt x="6285" y="2593"/>
                  </a:cubicBezTo>
                  <a:cubicBezTo>
                    <a:pt x="6286" y="2591"/>
                    <a:pt x="6287" y="2591"/>
                    <a:pt x="6288" y="2591"/>
                  </a:cubicBezTo>
                  <a:close/>
                  <a:moveTo>
                    <a:pt x="6504" y="618"/>
                  </a:moveTo>
                  <a:cubicBezTo>
                    <a:pt x="6510" y="618"/>
                    <a:pt x="6517" y="621"/>
                    <a:pt x="6522" y="625"/>
                  </a:cubicBezTo>
                  <a:cubicBezTo>
                    <a:pt x="6525" y="628"/>
                    <a:pt x="6526" y="632"/>
                    <a:pt x="6522" y="639"/>
                  </a:cubicBezTo>
                  <a:cubicBezTo>
                    <a:pt x="6343" y="881"/>
                    <a:pt x="6141" y="1111"/>
                    <a:pt x="5945" y="1334"/>
                  </a:cubicBezTo>
                  <a:cubicBezTo>
                    <a:pt x="5816" y="1481"/>
                    <a:pt x="5684" y="1633"/>
                    <a:pt x="5558" y="1787"/>
                  </a:cubicBezTo>
                  <a:cubicBezTo>
                    <a:pt x="5395" y="1988"/>
                    <a:pt x="5237" y="2199"/>
                    <a:pt x="5086" y="2403"/>
                  </a:cubicBezTo>
                  <a:cubicBezTo>
                    <a:pt x="4931" y="2611"/>
                    <a:pt x="4772" y="2826"/>
                    <a:pt x="4606" y="3029"/>
                  </a:cubicBezTo>
                  <a:cubicBezTo>
                    <a:pt x="4604" y="3032"/>
                    <a:pt x="4601" y="3033"/>
                    <a:pt x="4598" y="3033"/>
                  </a:cubicBezTo>
                  <a:cubicBezTo>
                    <a:pt x="4597" y="3033"/>
                    <a:pt x="4595" y="3033"/>
                    <a:pt x="4593" y="3032"/>
                  </a:cubicBezTo>
                  <a:cubicBezTo>
                    <a:pt x="4586" y="3027"/>
                    <a:pt x="4580" y="3017"/>
                    <a:pt x="4585" y="3008"/>
                  </a:cubicBezTo>
                  <a:cubicBezTo>
                    <a:pt x="4811" y="2564"/>
                    <a:pt x="5124" y="2153"/>
                    <a:pt x="5427" y="1768"/>
                  </a:cubicBezTo>
                  <a:cubicBezTo>
                    <a:pt x="5776" y="1325"/>
                    <a:pt x="6096" y="932"/>
                    <a:pt x="6492" y="622"/>
                  </a:cubicBezTo>
                  <a:cubicBezTo>
                    <a:pt x="6495" y="619"/>
                    <a:pt x="6499" y="618"/>
                    <a:pt x="6504" y="618"/>
                  </a:cubicBezTo>
                  <a:close/>
                  <a:moveTo>
                    <a:pt x="9026" y="2443"/>
                  </a:moveTo>
                  <a:cubicBezTo>
                    <a:pt x="9276" y="2470"/>
                    <a:pt x="9468" y="2635"/>
                    <a:pt x="9540" y="2882"/>
                  </a:cubicBezTo>
                  <a:cubicBezTo>
                    <a:pt x="9617" y="3149"/>
                    <a:pt x="9534" y="3430"/>
                    <a:pt x="9327" y="3596"/>
                  </a:cubicBezTo>
                  <a:cubicBezTo>
                    <a:pt x="9321" y="3601"/>
                    <a:pt x="9316" y="3602"/>
                    <a:pt x="9312" y="3602"/>
                  </a:cubicBezTo>
                  <a:cubicBezTo>
                    <a:pt x="9305" y="3602"/>
                    <a:pt x="9301" y="3598"/>
                    <a:pt x="9298" y="3597"/>
                  </a:cubicBezTo>
                  <a:cubicBezTo>
                    <a:pt x="9292" y="3591"/>
                    <a:pt x="9290" y="3580"/>
                    <a:pt x="9300" y="3567"/>
                  </a:cubicBezTo>
                  <a:cubicBezTo>
                    <a:pt x="9438" y="3389"/>
                    <a:pt x="9491" y="3191"/>
                    <a:pt x="9451" y="2999"/>
                  </a:cubicBezTo>
                  <a:cubicBezTo>
                    <a:pt x="9406" y="2789"/>
                    <a:pt x="9249" y="2598"/>
                    <a:pt x="9019" y="2474"/>
                  </a:cubicBezTo>
                  <a:cubicBezTo>
                    <a:pt x="9013" y="2470"/>
                    <a:pt x="9012" y="2460"/>
                    <a:pt x="9014" y="2453"/>
                  </a:cubicBezTo>
                  <a:cubicBezTo>
                    <a:pt x="9016" y="2445"/>
                    <a:pt x="9019" y="2443"/>
                    <a:pt x="9024" y="2443"/>
                  </a:cubicBezTo>
                  <a:close/>
                  <a:moveTo>
                    <a:pt x="460" y="3106"/>
                  </a:moveTo>
                  <a:cubicBezTo>
                    <a:pt x="465" y="3108"/>
                    <a:pt x="463" y="3113"/>
                    <a:pt x="463" y="3115"/>
                  </a:cubicBezTo>
                  <a:cubicBezTo>
                    <a:pt x="395" y="3391"/>
                    <a:pt x="339" y="3665"/>
                    <a:pt x="414" y="3966"/>
                  </a:cubicBezTo>
                  <a:cubicBezTo>
                    <a:pt x="416" y="3977"/>
                    <a:pt x="410" y="3981"/>
                    <a:pt x="405" y="3982"/>
                  </a:cubicBezTo>
                  <a:cubicBezTo>
                    <a:pt x="404" y="3983"/>
                    <a:pt x="401" y="3983"/>
                    <a:pt x="399" y="3983"/>
                  </a:cubicBezTo>
                  <a:cubicBezTo>
                    <a:pt x="395" y="3983"/>
                    <a:pt x="390" y="3982"/>
                    <a:pt x="386" y="3974"/>
                  </a:cubicBezTo>
                  <a:cubicBezTo>
                    <a:pt x="324" y="3783"/>
                    <a:pt x="250" y="3417"/>
                    <a:pt x="450" y="3110"/>
                  </a:cubicBezTo>
                  <a:cubicBezTo>
                    <a:pt x="451" y="3107"/>
                    <a:pt x="453" y="3106"/>
                    <a:pt x="456" y="3106"/>
                  </a:cubicBezTo>
                  <a:close/>
                  <a:moveTo>
                    <a:pt x="9029" y="3835"/>
                  </a:moveTo>
                  <a:cubicBezTo>
                    <a:pt x="9038" y="3835"/>
                    <a:pt x="9044" y="3841"/>
                    <a:pt x="9045" y="3845"/>
                  </a:cubicBezTo>
                  <a:cubicBezTo>
                    <a:pt x="9047" y="3846"/>
                    <a:pt x="9059" y="3862"/>
                    <a:pt x="9045" y="3875"/>
                  </a:cubicBezTo>
                  <a:cubicBezTo>
                    <a:pt x="8938" y="3976"/>
                    <a:pt x="8810" y="4090"/>
                    <a:pt x="8667" y="4168"/>
                  </a:cubicBezTo>
                  <a:cubicBezTo>
                    <a:pt x="8663" y="4171"/>
                    <a:pt x="8659" y="4172"/>
                    <a:pt x="8656" y="4172"/>
                  </a:cubicBezTo>
                  <a:cubicBezTo>
                    <a:pt x="8649" y="4172"/>
                    <a:pt x="8644" y="4167"/>
                    <a:pt x="8643" y="4165"/>
                  </a:cubicBezTo>
                  <a:cubicBezTo>
                    <a:pt x="8638" y="4157"/>
                    <a:pt x="8634" y="4147"/>
                    <a:pt x="8643" y="4137"/>
                  </a:cubicBezTo>
                  <a:cubicBezTo>
                    <a:pt x="8752" y="4017"/>
                    <a:pt x="8888" y="3924"/>
                    <a:pt x="9018" y="3839"/>
                  </a:cubicBezTo>
                  <a:cubicBezTo>
                    <a:pt x="9022" y="3836"/>
                    <a:pt x="9026" y="3835"/>
                    <a:pt x="9029" y="3835"/>
                  </a:cubicBezTo>
                  <a:close/>
                  <a:moveTo>
                    <a:pt x="8788" y="5739"/>
                  </a:moveTo>
                  <a:cubicBezTo>
                    <a:pt x="8790" y="5739"/>
                    <a:pt x="8795" y="5740"/>
                    <a:pt x="8796" y="5745"/>
                  </a:cubicBezTo>
                  <a:cubicBezTo>
                    <a:pt x="8826" y="5864"/>
                    <a:pt x="8855" y="5992"/>
                    <a:pt x="8862" y="6121"/>
                  </a:cubicBezTo>
                  <a:cubicBezTo>
                    <a:pt x="8862" y="6123"/>
                    <a:pt x="8862" y="6128"/>
                    <a:pt x="8853" y="6131"/>
                  </a:cubicBezTo>
                  <a:cubicBezTo>
                    <a:pt x="8853" y="6131"/>
                    <a:pt x="8853" y="6131"/>
                    <a:pt x="8852" y="6131"/>
                  </a:cubicBezTo>
                  <a:cubicBezTo>
                    <a:pt x="8849" y="6131"/>
                    <a:pt x="8841" y="6130"/>
                    <a:pt x="8838" y="6122"/>
                  </a:cubicBezTo>
                  <a:cubicBezTo>
                    <a:pt x="8803" y="5997"/>
                    <a:pt x="8789" y="5862"/>
                    <a:pt x="8779" y="5745"/>
                  </a:cubicBezTo>
                  <a:cubicBezTo>
                    <a:pt x="8779" y="5744"/>
                    <a:pt x="8779" y="5740"/>
                    <a:pt x="8785" y="5740"/>
                  </a:cubicBezTo>
                  <a:cubicBezTo>
                    <a:pt x="8785" y="5740"/>
                    <a:pt x="8785" y="5739"/>
                    <a:pt x="8788" y="5739"/>
                  </a:cubicBezTo>
                  <a:close/>
                  <a:moveTo>
                    <a:pt x="9007" y="5439"/>
                  </a:moveTo>
                  <a:cubicBezTo>
                    <a:pt x="9012" y="5439"/>
                    <a:pt x="9019" y="5443"/>
                    <a:pt x="9022" y="5450"/>
                  </a:cubicBezTo>
                  <a:cubicBezTo>
                    <a:pt x="9119" y="5693"/>
                    <a:pt x="9168" y="5986"/>
                    <a:pt x="9155" y="6231"/>
                  </a:cubicBezTo>
                  <a:cubicBezTo>
                    <a:pt x="9153" y="6247"/>
                    <a:pt x="9142" y="6255"/>
                    <a:pt x="9132" y="6256"/>
                  </a:cubicBezTo>
                  <a:cubicBezTo>
                    <a:pt x="9126" y="6256"/>
                    <a:pt x="9114" y="6256"/>
                    <a:pt x="9109" y="6239"/>
                  </a:cubicBezTo>
                  <a:cubicBezTo>
                    <a:pt x="9041" y="6004"/>
                    <a:pt x="9001" y="5724"/>
                    <a:pt x="8997" y="5450"/>
                  </a:cubicBezTo>
                  <a:cubicBezTo>
                    <a:pt x="8997" y="5443"/>
                    <a:pt x="9000" y="5440"/>
                    <a:pt x="9003" y="5440"/>
                  </a:cubicBezTo>
                  <a:cubicBezTo>
                    <a:pt x="9005" y="5439"/>
                    <a:pt x="9006" y="5439"/>
                    <a:pt x="9007" y="5439"/>
                  </a:cubicBezTo>
                  <a:close/>
                  <a:moveTo>
                    <a:pt x="1003" y="4430"/>
                  </a:moveTo>
                  <a:cubicBezTo>
                    <a:pt x="1012" y="4431"/>
                    <a:pt x="1024" y="4441"/>
                    <a:pt x="1025" y="4451"/>
                  </a:cubicBezTo>
                  <a:cubicBezTo>
                    <a:pt x="1038" y="4636"/>
                    <a:pt x="1019" y="4832"/>
                    <a:pt x="999" y="5022"/>
                  </a:cubicBezTo>
                  <a:cubicBezTo>
                    <a:pt x="985" y="5151"/>
                    <a:pt x="972" y="5284"/>
                    <a:pt x="968" y="5413"/>
                  </a:cubicBezTo>
                  <a:cubicBezTo>
                    <a:pt x="964" y="5583"/>
                    <a:pt x="970" y="5754"/>
                    <a:pt x="976" y="5920"/>
                  </a:cubicBezTo>
                  <a:cubicBezTo>
                    <a:pt x="981" y="6071"/>
                    <a:pt x="988" y="6227"/>
                    <a:pt x="985" y="6380"/>
                  </a:cubicBezTo>
                  <a:cubicBezTo>
                    <a:pt x="985" y="6403"/>
                    <a:pt x="965" y="6412"/>
                    <a:pt x="953" y="6413"/>
                  </a:cubicBezTo>
                  <a:cubicBezTo>
                    <a:pt x="952" y="6414"/>
                    <a:pt x="950" y="6414"/>
                    <a:pt x="948" y="6414"/>
                  </a:cubicBezTo>
                  <a:cubicBezTo>
                    <a:pt x="939" y="6414"/>
                    <a:pt x="922" y="6410"/>
                    <a:pt x="917" y="6390"/>
                  </a:cubicBezTo>
                  <a:cubicBezTo>
                    <a:pt x="834" y="6043"/>
                    <a:pt x="835" y="5680"/>
                    <a:pt x="848" y="5370"/>
                  </a:cubicBezTo>
                  <a:lnTo>
                    <a:pt x="850" y="5324"/>
                  </a:lnTo>
                  <a:cubicBezTo>
                    <a:pt x="862" y="5031"/>
                    <a:pt x="875" y="4698"/>
                    <a:pt x="990" y="4437"/>
                  </a:cubicBezTo>
                  <a:cubicBezTo>
                    <a:pt x="993" y="4432"/>
                    <a:pt x="995" y="4430"/>
                    <a:pt x="1000" y="4430"/>
                  </a:cubicBezTo>
                  <a:close/>
                  <a:moveTo>
                    <a:pt x="9158" y="4961"/>
                  </a:moveTo>
                  <a:cubicBezTo>
                    <a:pt x="9163" y="4961"/>
                    <a:pt x="9168" y="4963"/>
                    <a:pt x="9171" y="4969"/>
                  </a:cubicBezTo>
                  <a:cubicBezTo>
                    <a:pt x="9384" y="5412"/>
                    <a:pt x="9453" y="5914"/>
                    <a:pt x="9378" y="6461"/>
                  </a:cubicBezTo>
                  <a:cubicBezTo>
                    <a:pt x="9378" y="6464"/>
                    <a:pt x="9376" y="6469"/>
                    <a:pt x="9365" y="6469"/>
                  </a:cubicBezTo>
                  <a:cubicBezTo>
                    <a:pt x="9358" y="6469"/>
                    <a:pt x="9347" y="6464"/>
                    <a:pt x="9347" y="6454"/>
                  </a:cubicBezTo>
                  <a:cubicBezTo>
                    <a:pt x="9342" y="6017"/>
                    <a:pt x="9276" y="5564"/>
                    <a:pt x="9135" y="4987"/>
                  </a:cubicBezTo>
                  <a:cubicBezTo>
                    <a:pt x="9132" y="4974"/>
                    <a:pt x="9142" y="4965"/>
                    <a:pt x="9151" y="4962"/>
                  </a:cubicBezTo>
                  <a:cubicBezTo>
                    <a:pt x="9153" y="4961"/>
                    <a:pt x="9156" y="4961"/>
                    <a:pt x="9158" y="4961"/>
                  </a:cubicBezTo>
                  <a:close/>
                  <a:moveTo>
                    <a:pt x="6921" y="6674"/>
                  </a:moveTo>
                  <a:cubicBezTo>
                    <a:pt x="6926" y="6674"/>
                    <a:pt x="6929" y="6680"/>
                    <a:pt x="6931" y="6682"/>
                  </a:cubicBezTo>
                  <a:cubicBezTo>
                    <a:pt x="6933" y="6689"/>
                    <a:pt x="6931" y="6690"/>
                    <a:pt x="6928" y="6690"/>
                  </a:cubicBezTo>
                  <a:cubicBezTo>
                    <a:pt x="6768" y="6761"/>
                    <a:pt x="6607" y="6815"/>
                    <a:pt x="6437" y="6872"/>
                  </a:cubicBezTo>
                  <a:lnTo>
                    <a:pt x="6405" y="6883"/>
                  </a:lnTo>
                  <a:cubicBezTo>
                    <a:pt x="6402" y="6884"/>
                    <a:pt x="6400" y="6885"/>
                    <a:pt x="6397" y="6885"/>
                  </a:cubicBezTo>
                  <a:cubicBezTo>
                    <a:pt x="6390" y="6885"/>
                    <a:pt x="6385" y="6880"/>
                    <a:pt x="6383" y="6872"/>
                  </a:cubicBezTo>
                  <a:cubicBezTo>
                    <a:pt x="6379" y="6863"/>
                    <a:pt x="6379" y="6846"/>
                    <a:pt x="6396" y="6841"/>
                  </a:cubicBezTo>
                  <a:lnTo>
                    <a:pt x="6414" y="6835"/>
                  </a:lnTo>
                  <a:cubicBezTo>
                    <a:pt x="6577" y="6777"/>
                    <a:pt x="6747" y="6717"/>
                    <a:pt x="6918" y="6674"/>
                  </a:cubicBezTo>
                  <a:close/>
                  <a:moveTo>
                    <a:pt x="3105" y="6408"/>
                  </a:moveTo>
                  <a:cubicBezTo>
                    <a:pt x="3109" y="6410"/>
                    <a:pt x="3115" y="6415"/>
                    <a:pt x="3114" y="6421"/>
                  </a:cubicBezTo>
                  <a:cubicBezTo>
                    <a:pt x="3072" y="6588"/>
                    <a:pt x="3016" y="6759"/>
                    <a:pt x="2943" y="6940"/>
                  </a:cubicBezTo>
                  <a:cubicBezTo>
                    <a:pt x="2939" y="6950"/>
                    <a:pt x="2930" y="6954"/>
                    <a:pt x="2923" y="6954"/>
                  </a:cubicBezTo>
                  <a:cubicBezTo>
                    <a:pt x="2921" y="6954"/>
                    <a:pt x="2918" y="6953"/>
                    <a:pt x="2917" y="6953"/>
                  </a:cubicBezTo>
                  <a:cubicBezTo>
                    <a:pt x="2905" y="6949"/>
                    <a:pt x="2905" y="6940"/>
                    <a:pt x="2908" y="6934"/>
                  </a:cubicBezTo>
                  <a:cubicBezTo>
                    <a:pt x="2962" y="6748"/>
                    <a:pt x="3024" y="6577"/>
                    <a:pt x="3099" y="6411"/>
                  </a:cubicBezTo>
                  <a:cubicBezTo>
                    <a:pt x="3099" y="6410"/>
                    <a:pt x="3100" y="6408"/>
                    <a:pt x="3101" y="6408"/>
                  </a:cubicBezTo>
                  <a:close/>
                  <a:moveTo>
                    <a:pt x="880" y="6773"/>
                  </a:moveTo>
                  <a:cubicBezTo>
                    <a:pt x="883" y="6773"/>
                    <a:pt x="884" y="6774"/>
                    <a:pt x="885" y="6774"/>
                  </a:cubicBezTo>
                  <a:cubicBezTo>
                    <a:pt x="888" y="6774"/>
                    <a:pt x="900" y="6777"/>
                    <a:pt x="898" y="6785"/>
                  </a:cubicBezTo>
                  <a:cubicBezTo>
                    <a:pt x="884" y="6911"/>
                    <a:pt x="891" y="7038"/>
                    <a:pt x="918" y="7156"/>
                  </a:cubicBezTo>
                  <a:cubicBezTo>
                    <a:pt x="919" y="7162"/>
                    <a:pt x="918" y="7165"/>
                    <a:pt x="915" y="7166"/>
                  </a:cubicBezTo>
                  <a:cubicBezTo>
                    <a:pt x="914" y="7166"/>
                    <a:pt x="912" y="7167"/>
                    <a:pt x="910" y="7167"/>
                  </a:cubicBezTo>
                  <a:cubicBezTo>
                    <a:pt x="907" y="7167"/>
                    <a:pt x="903" y="7165"/>
                    <a:pt x="901" y="7160"/>
                  </a:cubicBezTo>
                  <a:cubicBezTo>
                    <a:pt x="854" y="7036"/>
                    <a:pt x="843" y="6915"/>
                    <a:pt x="867" y="6782"/>
                  </a:cubicBezTo>
                  <a:lnTo>
                    <a:pt x="869" y="6782"/>
                  </a:lnTo>
                  <a:cubicBezTo>
                    <a:pt x="869" y="6775"/>
                    <a:pt x="876" y="6773"/>
                    <a:pt x="880" y="6773"/>
                  </a:cubicBezTo>
                  <a:close/>
                  <a:moveTo>
                    <a:pt x="2941" y="6058"/>
                  </a:moveTo>
                  <a:cubicBezTo>
                    <a:pt x="2944" y="6058"/>
                    <a:pt x="2947" y="6059"/>
                    <a:pt x="2949" y="6060"/>
                  </a:cubicBezTo>
                  <a:cubicBezTo>
                    <a:pt x="2956" y="6065"/>
                    <a:pt x="2964" y="6075"/>
                    <a:pt x="2957" y="6089"/>
                  </a:cubicBezTo>
                  <a:cubicBezTo>
                    <a:pt x="2819" y="6402"/>
                    <a:pt x="2687" y="6733"/>
                    <a:pt x="2530" y="7161"/>
                  </a:cubicBezTo>
                  <a:cubicBezTo>
                    <a:pt x="2524" y="7176"/>
                    <a:pt x="2514" y="7179"/>
                    <a:pt x="2507" y="7179"/>
                  </a:cubicBezTo>
                  <a:cubicBezTo>
                    <a:pt x="2505" y="7179"/>
                    <a:pt x="2503" y="7179"/>
                    <a:pt x="2501" y="7178"/>
                  </a:cubicBezTo>
                  <a:cubicBezTo>
                    <a:pt x="2491" y="7176"/>
                    <a:pt x="2481" y="7166"/>
                    <a:pt x="2484" y="7149"/>
                  </a:cubicBezTo>
                  <a:cubicBezTo>
                    <a:pt x="2547" y="6782"/>
                    <a:pt x="2707" y="6387"/>
                    <a:pt x="2924" y="6069"/>
                  </a:cubicBezTo>
                  <a:cubicBezTo>
                    <a:pt x="2930" y="6060"/>
                    <a:pt x="2936" y="6058"/>
                    <a:pt x="2941" y="6058"/>
                  </a:cubicBezTo>
                  <a:close/>
                  <a:moveTo>
                    <a:pt x="3230" y="4556"/>
                  </a:moveTo>
                  <a:cubicBezTo>
                    <a:pt x="3235" y="4556"/>
                    <a:pt x="3239" y="4559"/>
                    <a:pt x="3240" y="4560"/>
                  </a:cubicBezTo>
                  <a:cubicBezTo>
                    <a:pt x="3244" y="4561"/>
                    <a:pt x="3255" y="4570"/>
                    <a:pt x="3248" y="4587"/>
                  </a:cubicBezTo>
                  <a:lnTo>
                    <a:pt x="3248" y="4586"/>
                  </a:lnTo>
                  <a:cubicBezTo>
                    <a:pt x="3194" y="4696"/>
                    <a:pt x="3142" y="4807"/>
                    <a:pt x="3089" y="4916"/>
                  </a:cubicBezTo>
                  <a:cubicBezTo>
                    <a:pt x="2905" y="5294"/>
                    <a:pt x="2716" y="5684"/>
                    <a:pt x="2551" y="6080"/>
                  </a:cubicBezTo>
                  <a:cubicBezTo>
                    <a:pt x="2473" y="6267"/>
                    <a:pt x="2407" y="6468"/>
                    <a:pt x="2344" y="6663"/>
                  </a:cubicBezTo>
                  <a:cubicBezTo>
                    <a:pt x="2252" y="6944"/>
                    <a:pt x="2157" y="7235"/>
                    <a:pt x="2020" y="7494"/>
                  </a:cubicBezTo>
                  <a:cubicBezTo>
                    <a:pt x="2018" y="7499"/>
                    <a:pt x="2014" y="7500"/>
                    <a:pt x="2011" y="7500"/>
                  </a:cubicBezTo>
                  <a:cubicBezTo>
                    <a:pt x="2009" y="7500"/>
                    <a:pt x="2008" y="7499"/>
                    <a:pt x="2007" y="7499"/>
                  </a:cubicBezTo>
                  <a:cubicBezTo>
                    <a:pt x="2004" y="7498"/>
                    <a:pt x="1996" y="7496"/>
                    <a:pt x="1996" y="7487"/>
                  </a:cubicBezTo>
                  <a:cubicBezTo>
                    <a:pt x="2013" y="7026"/>
                    <a:pt x="2220" y="6532"/>
                    <a:pt x="2402" y="6096"/>
                  </a:cubicBezTo>
                  <a:lnTo>
                    <a:pt x="2454" y="5973"/>
                  </a:lnTo>
                  <a:cubicBezTo>
                    <a:pt x="2681" y="5424"/>
                    <a:pt x="2930" y="4964"/>
                    <a:pt x="3213" y="4568"/>
                  </a:cubicBezTo>
                  <a:cubicBezTo>
                    <a:pt x="3219" y="4559"/>
                    <a:pt x="3225" y="4556"/>
                    <a:pt x="3230" y="4556"/>
                  </a:cubicBezTo>
                  <a:close/>
                  <a:moveTo>
                    <a:pt x="5891" y="7129"/>
                  </a:moveTo>
                  <a:cubicBezTo>
                    <a:pt x="5900" y="7129"/>
                    <a:pt x="5907" y="7137"/>
                    <a:pt x="5908" y="7142"/>
                  </a:cubicBezTo>
                  <a:cubicBezTo>
                    <a:pt x="5910" y="7149"/>
                    <a:pt x="5912" y="7157"/>
                    <a:pt x="5902" y="7163"/>
                  </a:cubicBezTo>
                  <a:cubicBezTo>
                    <a:pt x="5793" y="7218"/>
                    <a:pt x="5684" y="7272"/>
                    <a:pt x="5574" y="7327"/>
                  </a:cubicBezTo>
                  <a:cubicBezTo>
                    <a:pt x="5341" y="7444"/>
                    <a:pt x="5100" y="7564"/>
                    <a:pt x="4867" y="7694"/>
                  </a:cubicBezTo>
                  <a:cubicBezTo>
                    <a:pt x="4640" y="7820"/>
                    <a:pt x="4422" y="7967"/>
                    <a:pt x="4211" y="8108"/>
                  </a:cubicBezTo>
                  <a:cubicBezTo>
                    <a:pt x="4105" y="8179"/>
                    <a:pt x="3996" y="8252"/>
                    <a:pt x="3887" y="8321"/>
                  </a:cubicBezTo>
                  <a:cubicBezTo>
                    <a:pt x="3883" y="8324"/>
                    <a:pt x="3880" y="8325"/>
                    <a:pt x="3877" y="8325"/>
                  </a:cubicBezTo>
                  <a:cubicBezTo>
                    <a:pt x="3868" y="8325"/>
                    <a:pt x="3863" y="8319"/>
                    <a:pt x="3860" y="8315"/>
                  </a:cubicBezTo>
                  <a:cubicBezTo>
                    <a:pt x="3859" y="8314"/>
                    <a:pt x="3846" y="8298"/>
                    <a:pt x="3860" y="8285"/>
                  </a:cubicBezTo>
                  <a:cubicBezTo>
                    <a:pt x="4400" y="7762"/>
                    <a:pt x="5158" y="7331"/>
                    <a:pt x="5887" y="7130"/>
                  </a:cubicBezTo>
                  <a:cubicBezTo>
                    <a:pt x="5888" y="7129"/>
                    <a:pt x="5889" y="7129"/>
                    <a:pt x="5891" y="7129"/>
                  </a:cubicBezTo>
                  <a:close/>
                  <a:moveTo>
                    <a:pt x="4136" y="0"/>
                  </a:moveTo>
                  <a:cubicBezTo>
                    <a:pt x="4120" y="0"/>
                    <a:pt x="4103" y="0"/>
                    <a:pt x="4087" y="1"/>
                  </a:cubicBezTo>
                  <a:cubicBezTo>
                    <a:pt x="3520" y="8"/>
                    <a:pt x="2806" y="54"/>
                    <a:pt x="2307" y="350"/>
                  </a:cubicBezTo>
                  <a:cubicBezTo>
                    <a:pt x="1813" y="643"/>
                    <a:pt x="1627" y="1287"/>
                    <a:pt x="1479" y="1806"/>
                  </a:cubicBezTo>
                  <a:lnTo>
                    <a:pt x="1459" y="1874"/>
                  </a:lnTo>
                  <a:cubicBezTo>
                    <a:pt x="1374" y="2163"/>
                    <a:pt x="1306" y="2465"/>
                    <a:pt x="1255" y="2771"/>
                  </a:cubicBezTo>
                  <a:cubicBezTo>
                    <a:pt x="1239" y="2867"/>
                    <a:pt x="1226" y="2966"/>
                    <a:pt x="1213" y="3061"/>
                  </a:cubicBezTo>
                  <a:cubicBezTo>
                    <a:pt x="1185" y="3276"/>
                    <a:pt x="1155" y="3499"/>
                    <a:pt x="1092" y="3705"/>
                  </a:cubicBezTo>
                  <a:cubicBezTo>
                    <a:pt x="1088" y="3717"/>
                    <a:pt x="1073" y="3722"/>
                    <a:pt x="1063" y="3723"/>
                  </a:cubicBezTo>
                  <a:cubicBezTo>
                    <a:pt x="1056" y="3722"/>
                    <a:pt x="1047" y="3720"/>
                    <a:pt x="1043" y="3707"/>
                  </a:cubicBezTo>
                  <a:cubicBezTo>
                    <a:pt x="972" y="3369"/>
                    <a:pt x="988" y="2961"/>
                    <a:pt x="1094" y="2459"/>
                  </a:cubicBezTo>
                  <a:cubicBezTo>
                    <a:pt x="1096" y="2450"/>
                    <a:pt x="1093" y="2441"/>
                    <a:pt x="1087" y="2437"/>
                  </a:cubicBezTo>
                  <a:cubicBezTo>
                    <a:pt x="1083" y="2432"/>
                    <a:pt x="1077" y="2430"/>
                    <a:pt x="1072" y="2430"/>
                  </a:cubicBezTo>
                  <a:cubicBezTo>
                    <a:pt x="1069" y="2430"/>
                    <a:pt x="1067" y="2431"/>
                    <a:pt x="1065" y="2432"/>
                  </a:cubicBezTo>
                  <a:cubicBezTo>
                    <a:pt x="1005" y="2451"/>
                    <a:pt x="943" y="2468"/>
                    <a:pt x="884" y="2485"/>
                  </a:cubicBezTo>
                  <a:cubicBezTo>
                    <a:pt x="634" y="2554"/>
                    <a:pt x="375" y="2626"/>
                    <a:pt x="228" y="2894"/>
                  </a:cubicBezTo>
                  <a:cubicBezTo>
                    <a:pt x="119" y="3092"/>
                    <a:pt x="98" y="3329"/>
                    <a:pt x="77" y="3557"/>
                  </a:cubicBezTo>
                  <a:cubicBezTo>
                    <a:pt x="74" y="3586"/>
                    <a:pt x="70" y="3614"/>
                    <a:pt x="68" y="3643"/>
                  </a:cubicBezTo>
                  <a:cubicBezTo>
                    <a:pt x="44" y="3882"/>
                    <a:pt x="28" y="4127"/>
                    <a:pt x="18" y="4372"/>
                  </a:cubicBezTo>
                  <a:cubicBezTo>
                    <a:pt x="1" y="4837"/>
                    <a:pt x="5" y="5330"/>
                    <a:pt x="31" y="5926"/>
                  </a:cubicBezTo>
                  <a:cubicBezTo>
                    <a:pt x="37" y="6075"/>
                    <a:pt x="47" y="6225"/>
                    <a:pt x="55" y="6370"/>
                  </a:cubicBezTo>
                  <a:cubicBezTo>
                    <a:pt x="75" y="6695"/>
                    <a:pt x="95" y="7030"/>
                    <a:pt x="88" y="7359"/>
                  </a:cubicBezTo>
                  <a:cubicBezTo>
                    <a:pt x="88" y="7370"/>
                    <a:pt x="96" y="7380"/>
                    <a:pt x="107" y="7383"/>
                  </a:cubicBezTo>
                  <a:cubicBezTo>
                    <a:pt x="225" y="7405"/>
                    <a:pt x="342" y="7434"/>
                    <a:pt x="453" y="7462"/>
                  </a:cubicBezTo>
                  <a:lnTo>
                    <a:pt x="519" y="7478"/>
                  </a:lnTo>
                  <a:cubicBezTo>
                    <a:pt x="831" y="7554"/>
                    <a:pt x="1156" y="7647"/>
                    <a:pt x="1486" y="7753"/>
                  </a:cubicBezTo>
                  <a:cubicBezTo>
                    <a:pt x="2113" y="7959"/>
                    <a:pt x="2737" y="8213"/>
                    <a:pt x="3337" y="8511"/>
                  </a:cubicBezTo>
                  <a:cubicBezTo>
                    <a:pt x="3585" y="8634"/>
                    <a:pt x="3826" y="8763"/>
                    <a:pt x="4056" y="8893"/>
                  </a:cubicBezTo>
                  <a:cubicBezTo>
                    <a:pt x="4060" y="8895"/>
                    <a:pt x="4063" y="8896"/>
                    <a:pt x="4067" y="8896"/>
                  </a:cubicBezTo>
                  <a:cubicBezTo>
                    <a:pt x="4076" y="8896"/>
                    <a:pt x="4083" y="8893"/>
                    <a:pt x="4088" y="8885"/>
                  </a:cubicBezTo>
                  <a:cubicBezTo>
                    <a:pt x="4091" y="8880"/>
                    <a:pt x="4092" y="8878"/>
                    <a:pt x="4095" y="8874"/>
                  </a:cubicBezTo>
                  <a:cubicBezTo>
                    <a:pt x="4330" y="8661"/>
                    <a:pt x="4663" y="8522"/>
                    <a:pt x="4957" y="8399"/>
                  </a:cubicBezTo>
                  <a:lnTo>
                    <a:pt x="5054" y="8358"/>
                  </a:lnTo>
                  <a:cubicBezTo>
                    <a:pt x="5397" y="8215"/>
                    <a:pt x="5748" y="8088"/>
                    <a:pt x="6099" y="7983"/>
                  </a:cubicBezTo>
                  <a:cubicBezTo>
                    <a:pt x="6792" y="7775"/>
                    <a:pt x="7516" y="7638"/>
                    <a:pt x="8250" y="7577"/>
                  </a:cubicBezTo>
                  <a:cubicBezTo>
                    <a:pt x="8450" y="7561"/>
                    <a:pt x="8654" y="7559"/>
                    <a:pt x="8851" y="7558"/>
                  </a:cubicBezTo>
                  <a:cubicBezTo>
                    <a:pt x="9023" y="7555"/>
                    <a:pt x="9202" y="7554"/>
                    <a:pt x="9378" y="7543"/>
                  </a:cubicBezTo>
                  <a:cubicBezTo>
                    <a:pt x="9621" y="7527"/>
                    <a:pt x="9745" y="7393"/>
                    <a:pt x="9766" y="7120"/>
                  </a:cubicBezTo>
                  <a:cubicBezTo>
                    <a:pt x="9778" y="6965"/>
                    <a:pt x="9782" y="6791"/>
                    <a:pt x="9781" y="6573"/>
                  </a:cubicBezTo>
                  <a:cubicBezTo>
                    <a:pt x="9777" y="6162"/>
                    <a:pt x="9730" y="5751"/>
                    <a:pt x="9641" y="5355"/>
                  </a:cubicBezTo>
                  <a:cubicBezTo>
                    <a:pt x="9596" y="5158"/>
                    <a:pt x="9543" y="4967"/>
                    <a:pt x="9481" y="4787"/>
                  </a:cubicBezTo>
                  <a:cubicBezTo>
                    <a:pt x="9466" y="4741"/>
                    <a:pt x="9446" y="4694"/>
                    <a:pt x="9427" y="4649"/>
                  </a:cubicBezTo>
                  <a:cubicBezTo>
                    <a:pt x="9402" y="4587"/>
                    <a:pt x="9375" y="4524"/>
                    <a:pt x="9358" y="4461"/>
                  </a:cubicBezTo>
                  <a:cubicBezTo>
                    <a:pt x="9357" y="4452"/>
                    <a:pt x="9350" y="4447"/>
                    <a:pt x="9343" y="4445"/>
                  </a:cubicBezTo>
                  <a:cubicBezTo>
                    <a:pt x="9341" y="4444"/>
                    <a:pt x="9338" y="4444"/>
                    <a:pt x="9335" y="4444"/>
                  </a:cubicBezTo>
                  <a:cubicBezTo>
                    <a:pt x="9330" y="4444"/>
                    <a:pt x="9325" y="4445"/>
                    <a:pt x="9321" y="4449"/>
                  </a:cubicBezTo>
                  <a:cubicBezTo>
                    <a:pt x="9037" y="4685"/>
                    <a:pt x="8700" y="4907"/>
                    <a:pt x="8319" y="5108"/>
                  </a:cubicBezTo>
                  <a:cubicBezTo>
                    <a:pt x="8313" y="5111"/>
                    <a:pt x="8307" y="5113"/>
                    <a:pt x="8301" y="5113"/>
                  </a:cubicBezTo>
                  <a:cubicBezTo>
                    <a:pt x="8286" y="5113"/>
                    <a:pt x="8271" y="5104"/>
                    <a:pt x="8262" y="5092"/>
                  </a:cubicBezTo>
                  <a:cubicBezTo>
                    <a:pt x="8257" y="5083"/>
                    <a:pt x="8247" y="5063"/>
                    <a:pt x="8268" y="5046"/>
                  </a:cubicBezTo>
                  <a:cubicBezTo>
                    <a:pt x="8412" y="4921"/>
                    <a:pt x="8566" y="4797"/>
                    <a:pt x="8714" y="4678"/>
                  </a:cubicBezTo>
                  <a:cubicBezTo>
                    <a:pt x="9191" y="4297"/>
                    <a:pt x="9683" y="3903"/>
                    <a:pt x="9979" y="3354"/>
                  </a:cubicBezTo>
                  <a:cubicBezTo>
                    <a:pt x="10052" y="3218"/>
                    <a:pt x="10123" y="3059"/>
                    <a:pt x="10033" y="2887"/>
                  </a:cubicBezTo>
                  <a:cubicBezTo>
                    <a:pt x="10000" y="2825"/>
                    <a:pt x="9950" y="2770"/>
                    <a:pt x="9901" y="2718"/>
                  </a:cubicBezTo>
                  <a:cubicBezTo>
                    <a:pt x="9887" y="2702"/>
                    <a:pt x="9872" y="2687"/>
                    <a:pt x="9859" y="2672"/>
                  </a:cubicBezTo>
                  <a:cubicBezTo>
                    <a:pt x="9745" y="2543"/>
                    <a:pt x="9633" y="2419"/>
                    <a:pt x="9528" y="2304"/>
                  </a:cubicBezTo>
                  <a:cubicBezTo>
                    <a:pt x="9257" y="2008"/>
                    <a:pt x="9029" y="1772"/>
                    <a:pt x="8807" y="1561"/>
                  </a:cubicBezTo>
                  <a:cubicBezTo>
                    <a:pt x="8193" y="977"/>
                    <a:pt x="7636" y="593"/>
                    <a:pt x="7057" y="353"/>
                  </a:cubicBezTo>
                  <a:cubicBezTo>
                    <a:pt x="6870" y="276"/>
                    <a:pt x="6643" y="182"/>
                    <a:pt x="6417" y="182"/>
                  </a:cubicBezTo>
                  <a:cubicBezTo>
                    <a:pt x="6246" y="182"/>
                    <a:pt x="6076" y="235"/>
                    <a:pt x="5923" y="390"/>
                  </a:cubicBezTo>
                  <a:cubicBezTo>
                    <a:pt x="5726" y="587"/>
                    <a:pt x="5551" y="815"/>
                    <a:pt x="5381" y="1036"/>
                  </a:cubicBezTo>
                  <a:cubicBezTo>
                    <a:pt x="5323" y="1113"/>
                    <a:pt x="5264" y="1188"/>
                    <a:pt x="5205" y="1263"/>
                  </a:cubicBezTo>
                  <a:cubicBezTo>
                    <a:pt x="4924" y="1618"/>
                    <a:pt x="4657" y="1977"/>
                    <a:pt x="4433" y="2280"/>
                  </a:cubicBezTo>
                  <a:cubicBezTo>
                    <a:pt x="4386" y="2345"/>
                    <a:pt x="4337" y="2411"/>
                    <a:pt x="4290" y="2477"/>
                  </a:cubicBezTo>
                  <a:cubicBezTo>
                    <a:pt x="4124" y="2708"/>
                    <a:pt x="3953" y="2947"/>
                    <a:pt x="3752" y="3151"/>
                  </a:cubicBezTo>
                  <a:cubicBezTo>
                    <a:pt x="3748" y="3155"/>
                    <a:pt x="3742" y="3156"/>
                    <a:pt x="3736" y="3156"/>
                  </a:cubicBezTo>
                  <a:cubicBezTo>
                    <a:pt x="3729" y="3156"/>
                    <a:pt x="3722" y="3154"/>
                    <a:pt x="3716" y="3151"/>
                  </a:cubicBezTo>
                  <a:cubicBezTo>
                    <a:pt x="3704" y="3141"/>
                    <a:pt x="3707" y="3132"/>
                    <a:pt x="3709" y="3128"/>
                  </a:cubicBezTo>
                  <a:cubicBezTo>
                    <a:pt x="3882" y="2713"/>
                    <a:pt x="4162" y="2335"/>
                    <a:pt x="4433" y="1968"/>
                  </a:cubicBezTo>
                  <a:cubicBezTo>
                    <a:pt x="4474" y="1913"/>
                    <a:pt x="4513" y="1858"/>
                    <a:pt x="4554" y="1804"/>
                  </a:cubicBezTo>
                  <a:cubicBezTo>
                    <a:pt x="4860" y="1384"/>
                    <a:pt x="5170" y="981"/>
                    <a:pt x="5475" y="607"/>
                  </a:cubicBezTo>
                  <a:cubicBezTo>
                    <a:pt x="5498" y="580"/>
                    <a:pt x="5520" y="552"/>
                    <a:pt x="5542" y="525"/>
                  </a:cubicBezTo>
                  <a:cubicBezTo>
                    <a:pt x="5614" y="433"/>
                    <a:pt x="5690" y="339"/>
                    <a:pt x="5772" y="255"/>
                  </a:cubicBezTo>
                  <a:cubicBezTo>
                    <a:pt x="5778" y="249"/>
                    <a:pt x="5780" y="240"/>
                    <a:pt x="5778" y="231"/>
                  </a:cubicBezTo>
                  <a:cubicBezTo>
                    <a:pt x="5775" y="224"/>
                    <a:pt x="5768" y="218"/>
                    <a:pt x="5759" y="215"/>
                  </a:cubicBezTo>
                  <a:lnTo>
                    <a:pt x="5615" y="188"/>
                  </a:lnTo>
                  <a:cubicBezTo>
                    <a:pt x="5116" y="92"/>
                    <a:pt x="4644" y="0"/>
                    <a:pt x="4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a:off x="7640175" y="589400"/>
              <a:ext cx="761275" cy="661375"/>
            </a:xfrm>
            <a:custGeom>
              <a:avLst/>
              <a:gdLst/>
              <a:ahLst/>
              <a:cxnLst/>
              <a:rect l="l" t="t" r="r" b="b"/>
              <a:pathLst>
                <a:path w="30451" h="26455" extrusionOk="0">
                  <a:moveTo>
                    <a:pt x="18319" y="444"/>
                  </a:moveTo>
                  <a:cubicBezTo>
                    <a:pt x="18427" y="444"/>
                    <a:pt x="18528" y="458"/>
                    <a:pt x="18619" y="489"/>
                  </a:cubicBezTo>
                  <a:cubicBezTo>
                    <a:pt x="18634" y="495"/>
                    <a:pt x="18646" y="511"/>
                    <a:pt x="18647" y="528"/>
                  </a:cubicBezTo>
                  <a:cubicBezTo>
                    <a:pt x="18649" y="542"/>
                    <a:pt x="18642" y="551"/>
                    <a:pt x="18631" y="557"/>
                  </a:cubicBezTo>
                  <a:cubicBezTo>
                    <a:pt x="18507" y="618"/>
                    <a:pt x="18364" y="635"/>
                    <a:pt x="18226" y="650"/>
                  </a:cubicBezTo>
                  <a:cubicBezTo>
                    <a:pt x="18180" y="656"/>
                    <a:pt x="18134" y="661"/>
                    <a:pt x="18088" y="667"/>
                  </a:cubicBezTo>
                  <a:cubicBezTo>
                    <a:pt x="17917" y="693"/>
                    <a:pt x="17731" y="729"/>
                    <a:pt x="17503" y="780"/>
                  </a:cubicBezTo>
                  <a:cubicBezTo>
                    <a:pt x="17089" y="873"/>
                    <a:pt x="16681" y="1006"/>
                    <a:pt x="16323" y="1122"/>
                  </a:cubicBezTo>
                  <a:cubicBezTo>
                    <a:pt x="16319" y="1123"/>
                    <a:pt x="16316" y="1124"/>
                    <a:pt x="16313" y="1124"/>
                  </a:cubicBezTo>
                  <a:cubicBezTo>
                    <a:pt x="16297" y="1124"/>
                    <a:pt x="16289" y="1110"/>
                    <a:pt x="16287" y="1106"/>
                  </a:cubicBezTo>
                  <a:cubicBezTo>
                    <a:pt x="16281" y="1091"/>
                    <a:pt x="16282" y="1071"/>
                    <a:pt x="16298" y="1063"/>
                  </a:cubicBezTo>
                  <a:cubicBezTo>
                    <a:pt x="16633" y="864"/>
                    <a:pt x="17022" y="709"/>
                    <a:pt x="17452" y="599"/>
                  </a:cubicBezTo>
                  <a:lnTo>
                    <a:pt x="17509" y="584"/>
                  </a:lnTo>
                  <a:cubicBezTo>
                    <a:pt x="17749" y="522"/>
                    <a:pt x="18051" y="444"/>
                    <a:pt x="18319" y="444"/>
                  </a:cubicBezTo>
                  <a:close/>
                  <a:moveTo>
                    <a:pt x="19932" y="1661"/>
                  </a:moveTo>
                  <a:cubicBezTo>
                    <a:pt x="19935" y="1661"/>
                    <a:pt x="19937" y="1661"/>
                    <a:pt x="19939" y="1663"/>
                  </a:cubicBezTo>
                  <a:cubicBezTo>
                    <a:pt x="19944" y="1668"/>
                    <a:pt x="19942" y="1674"/>
                    <a:pt x="19940" y="1678"/>
                  </a:cubicBezTo>
                  <a:cubicBezTo>
                    <a:pt x="19898" y="1764"/>
                    <a:pt x="19850" y="1850"/>
                    <a:pt x="19803" y="1933"/>
                  </a:cubicBezTo>
                  <a:cubicBezTo>
                    <a:pt x="19727" y="2064"/>
                    <a:pt x="19649" y="2202"/>
                    <a:pt x="19595" y="2352"/>
                  </a:cubicBezTo>
                  <a:cubicBezTo>
                    <a:pt x="19591" y="2362"/>
                    <a:pt x="19584" y="2364"/>
                    <a:pt x="19579" y="2364"/>
                  </a:cubicBezTo>
                  <a:cubicBezTo>
                    <a:pt x="19577" y="2364"/>
                    <a:pt x="19576" y="2363"/>
                    <a:pt x="19575" y="2363"/>
                  </a:cubicBezTo>
                  <a:cubicBezTo>
                    <a:pt x="19571" y="2362"/>
                    <a:pt x="19562" y="2358"/>
                    <a:pt x="19565" y="2344"/>
                  </a:cubicBezTo>
                  <a:cubicBezTo>
                    <a:pt x="19630" y="2025"/>
                    <a:pt x="19751" y="1797"/>
                    <a:pt x="19922" y="1665"/>
                  </a:cubicBezTo>
                  <a:cubicBezTo>
                    <a:pt x="19925" y="1662"/>
                    <a:pt x="19929" y="1661"/>
                    <a:pt x="19932" y="1661"/>
                  </a:cubicBezTo>
                  <a:close/>
                  <a:moveTo>
                    <a:pt x="19599" y="1386"/>
                  </a:moveTo>
                  <a:cubicBezTo>
                    <a:pt x="19604" y="1386"/>
                    <a:pt x="19608" y="1389"/>
                    <a:pt x="19612" y="1391"/>
                  </a:cubicBezTo>
                  <a:cubicBezTo>
                    <a:pt x="19618" y="1399"/>
                    <a:pt x="19622" y="1409"/>
                    <a:pt x="19621" y="1416"/>
                  </a:cubicBezTo>
                  <a:cubicBezTo>
                    <a:pt x="19577" y="1582"/>
                    <a:pt x="19438" y="1741"/>
                    <a:pt x="19303" y="1893"/>
                  </a:cubicBezTo>
                  <a:cubicBezTo>
                    <a:pt x="19242" y="1963"/>
                    <a:pt x="19184" y="2028"/>
                    <a:pt x="19137" y="2093"/>
                  </a:cubicBezTo>
                  <a:cubicBezTo>
                    <a:pt x="19081" y="2170"/>
                    <a:pt x="19027" y="2247"/>
                    <a:pt x="18972" y="2323"/>
                  </a:cubicBezTo>
                  <a:cubicBezTo>
                    <a:pt x="18864" y="2476"/>
                    <a:pt x="18753" y="2633"/>
                    <a:pt x="18635" y="2781"/>
                  </a:cubicBezTo>
                  <a:cubicBezTo>
                    <a:pt x="18631" y="2786"/>
                    <a:pt x="18625" y="2788"/>
                    <a:pt x="18620" y="2788"/>
                  </a:cubicBezTo>
                  <a:cubicBezTo>
                    <a:pt x="18612" y="2788"/>
                    <a:pt x="18604" y="2784"/>
                    <a:pt x="18603" y="2783"/>
                  </a:cubicBezTo>
                  <a:cubicBezTo>
                    <a:pt x="18594" y="2778"/>
                    <a:pt x="18582" y="2767"/>
                    <a:pt x="18588" y="2752"/>
                  </a:cubicBezTo>
                  <a:cubicBezTo>
                    <a:pt x="18688" y="2493"/>
                    <a:pt x="18836" y="2239"/>
                    <a:pt x="19050" y="1951"/>
                  </a:cubicBezTo>
                  <a:cubicBezTo>
                    <a:pt x="19076" y="1918"/>
                    <a:pt x="19102" y="1881"/>
                    <a:pt x="19130" y="1844"/>
                  </a:cubicBezTo>
                  <a:cubicBezTo>
                    <a:pt x="19259" y="1663"/>
                    <a:pt x="19405" y="1457"/>
                    <a:pt x="19595" y="1387"/>
                  </a:cubicBezTo>
                  <a:cubicBezTo>
                    <a:pt x="19596" y="1386"/>
                    <a:pt x="19598" y="1386"/>
                    <a:pt x="19599" y="1386"/>
                  </a:cubicBezTo>
                  <a:close/>
                  <a:moveTo>
                    <a:pt x="9385" y="2859"/>
                  </a:moveTo>
                  <a:cubicBezTo>
                    <a:pt x="9391" y="2859"/>
                    <a:pt x="9397" y="2863"/>
                    <a:pt x="9401" y="2868"/>
                  </a:cubicBezTo>
                  <a:cubicBezTo>
                    <a:pt x="9403" y="2873"/>
                    <a:pt x="9402" y="2875"/>
                    <a:pt x="9398" y="2878"/>
                  </a:cubicBezTo>
                  <a:cubicBezTo>
                    <a:pt x="9250" y="3003"/>
                    <a:pt x="9078" y="3112"/>
                    <a:pt x="8902" y="3196"/>
                  </a:cubicBezTo>
                  <a:cubicBezTo>
                    <a:pt x="8901" y="3197"/>
                    <a:pt x="8900" y="3197"/>
                    <a:pt x="8899" y="3197"/>
                  </a:cubicBezTo>
                  <a:cubicBezTo>
                    <a:pt x="8895" y="3197"/>
                    <a:pt x="8891" y="3194"/>
                    <a:pt x="8889" y="3191"/>
                  </a:cubicBezTo>
                  <a:cubicBezTo>
                    <a:pt x="8888" y="3189"/>
                    <a:pt x="8886" y="3189"/>
                    <a:pt x="8890" y="3185"/>
                  </a:cubicBezTo>
                  <a:cubicBezTo>
                    <a:pt x="9039" y="3057"/>
                    <a:pt x="9209" y="2944"/>
                    <a:pt x="9380" y="2860"/>
                  </a:cubicBezTo>
                  <a:cubicBezTo>
                    <a:pt x="9381" y="2859"/>
                    <a:pt x="9383" y="2859"/>
                    <a:pt x="9385" y="2859"/>
                  </a:cubicBezTo>
                  <a:close/>
                  <a:moveTo>
                    <a:pt x="19390" y="1049"/>
                  </a:moveTo>
                  <a:cubicBezTo>
                    <a:pt x="19399" y="1049"/>
                    <a:pt x="19409" y="1049"/>
                    <a:pt x="19417" y="1050"/>
                  </a:cubicBezTo>
                  <a:cubicBezTo>
                    <a:pt x="19428" y="1051"/>
                    <a:pt x="19437" y="1055"/>
                    <a:pt x="19441" y="1063"/>
                  </a:cubicBezTo>
                  <a:cubicBezTo>
                    <a:pt x="19446" y="1071"/>
                    <a:pt x="19446" y="1082"/>
                    <a:pt x="19441" y="1092"/>
                  </a:cubicBezTo>
                  <a:lnTo>
                    <a:pt x="19441" y="1094"/>
                  </a:lnTo>
                  <a:cubicBezTo>
                    <a:pt x="19376" y="1246"/>
                    <a:pt x="19178" y="1363"/>
                    <a:pt x="19003" y="1466"/>
                  </a:cubicBezTo>
                  <a:cubicBezTo>
                    <a:pt x="18933" y="1508"/>
                    <a:pt x="18866" y="1547"/>
                    <a:pt x="18811" y="1587"/>
                  </a:cubicBezTo>
                  <a:cubicBezTo>
                    <a:pt x="18577" y="1757"/>
                    <a:pt x="18339" y="1949"/>
                    <a:pt x="18104" y="2159"/>
                  </a:cubicBezTo>
                  <a:cubicBezTo>
                    <a:pt x="17756" y="2468"/>
                    <a:pt x="17435" y="2812"/>
                    <a:pt x="17125" y="3143"/>
                  </a:cubicBezTo>
                  <a:cubicBezTo>
                    <a:pt x="17032" y="3242"/>
                    <a:pt x="16940" y="3340"/>
                    <a:pt x="16847" y="3438"/>
                  </a:cubicBezTo>
                  <a:cubicBezTo>
                    <a:pt x="16842" y="3443"/>
                    <a:pt x="16837" y="3445"/>
                    <a:pt x="16832" y="3445"/>
                  </a:cubicBezTo>
                  <a:cubicBezTo>
                    <a:pt x="16826" y="3445"/>
                    <a:pt x="16821" y="3442"/>
                    <a:pt x="16819" y="3440"/>
                  </a:cubicBezTo>
                  <a:cubicBezTo>
                    <a:pt x="16811" y="3435"/>
                    <a:pt x="16803" y="3423"/>
                    <a:pt x="16810" y="3408"/>
                  </a:cubicBezTo>
                  <a:cubicBezTo>
                    <a:pt x="17078" y="2933"/>
                    <a:pt x="17466" y="2472"/>
                    <a:pt x="17995" y="1999"/>
                  </a:cubicBezTo>
                  <a:cubicBezTo>
                    <a:pt x="18221" y="1798"/>
                    <a:pt x="18465" y="1603"/>
                    <a:pt x="18719" y="1422"/>
                  </a:cubicBezTo>
                  <a:cubicBezTo>
                    <a:pt x="18755" y="1396"/>
                    <a:pt x="18792" y="1368"/>
                    <a:pt x="18833" y="1335"/>
                  </a:cubicBezTo>
                  <a:cubicBezTo>
                    <a:pt x="19001" y="1208"/>
                    <a:pt x="19207" y="1049"/>
                    <a:pt x="19390" y="1049"/>
                  </a:cubicBezTo>
                  <a:close/>
                  <a:moveTo>
                    <a:pt x="13204" y="3230"/>
                  </a:moveTo>
                  <a:cubicBezTo>
                    <a:pt x="13210" y="3230"/>
                    <a:pt x="13215" y="3236"/>
                    <a:pt x="13215" y="3237"/>
                  </a:cubicBezTo>
                  <a:cubicBezTo>
                    <a:pt x="13218" y="3241"/>
                    <a:pt x="13220" y="3246"/>
                    <a:pt x="13216" y="3249"/>
                  </a:cubicBezTo>
                  <a:lnTo>
                    <a:pt x="13215" y="3249"/>
                  </a:lnTo>
                  <a:cubicBezTo>
                    <a:pt x="12921" y="3487"/>
                    <a:pt x="12672" y="3773"/>
                    <a:pt x="12474" y="4096"/>
                  </a:cubicBezTo>
                  <a:cubicBezTo>
                    <a:pt x="12470" y="4103"/>
                    <a:pt x="12465" y="4105"/>
                    <a:pt x="12461" y="4105"/>
                  </a:cubicBezTo>
                  <a:cubicBezTo>
                    <a:pt x="12457" y="4105"/>
                    <a:pt x="12454" y="4103"/>
                    <a:pt x="12452" y="4102"/>
                  </a:cubicBezTo>
                  <a:cubicBezTo>
                    <a:pt x="12449" y="4101"/>
                    <a:pt x="12435" y="4092"/>
                    <a:pt x="12444" y="4078"/>
                  </a:cubicBezTo>
                  <a:cubicBezTo>
                    <a:pt x="12616" y="3737"/>
                    <a:pt x="12878" y="3444"/>
                    <a:pt x="13200" y="3231"/>
                  </a:cubicBezTo>
                  <a:cubicBezTo>
                    <a:pt x="13202" y="3230"/>
                    <a:pt x="13203" y="3230"/>
                    <a:pt x="13204" y="3230"/>
                  </a:cubicBezTo>
                  <a:close/>
                  <a:moveTo>
                    <a:pt x="13125" y="3970"/>
                  </a:moveTo>
                  <a:cubicBezTo>
                    <a:pt x="13126" y="3970"/>
                    <a:pt x="13127" y="3971"/>
                    <a:pt x="13128" y="3971"/>
                  </a:cubicBezTo>
                  <a:cubicBezTo>
                    <a:pt x="13133" y="3975"/>
                    <a:pt x="13132" y="3978"/>
                    <a:pt x="13131" y="3982"/>
                  </a:cubicBezTo>
                  <a:cubicBezTo>
                    <a:pt x="13066" y="4110"/>
                    <a:pt x="12993" y="4234"/>
                    <a:pt x="12913" y="4350"/>
                  </a:cubicBezTo>
                  <a:cubicBezTo>
                    <a:pt x="12910" y="4355"/>
                    <a:pt x="12906" y="4357"/>
                    <a:pt x="12903" y="4357"/>
                  </a:cubicBezTo>
                  <a:cubicBezTo>
                    <a:pt x="12899" y="4357"/>
                    <a:pt x="12897" y="4355"/>
                    <a:pt x="12895" y="4354"/>
                  </a:cubicBezTo>
                  <a:cubicBezTo>
                    <a:pt x="12889" y="4351"/>
                    <a:pt x="12888" y="4345"/>
                    <a:pt x="12892" y="4339"/>
                  </a:cubicBezTo>
                  <a:cubicBezTo>
                    <a:pt x="12957" y="4214"/>
                    <a:pt x="13030" y="4095"/>
                    <a:pt x="13117" y="3975"/>
                  </a:cubicBezTo>
                  <a:cubicBezTo>
                    <a:pt x="13120" y="3971"/>
                    <a:pt x="13122" y="3970"/>
                    <a:pt x="13125" y="3970"/>
                  </a:cubicBezTo>
                  <a:close/>
                  <a:moveTo>
                    <a:pt x="10799" y="4566"/>
                  </a:moveTo>
                  <a:cubicBezTo>
                    <a:pt x="10838" y="4566"/>
                    <a:pt x="10876" y="4573"/>
                    <a:pt x="10914" y="4590"/>
                  </a:cubicBezTo>
                  <a:cubicBezTo>
                    <a:pt x="10917" y="4591"/>
                    <a:pt x="10918" y="4597"/>
                    <a:pt x="10917" y="4602"/>
                  </a:cubicBezTo>
                  <a:cubicBezTo>
                    <a:pt x="10917" y="4606"/>
                    <a:pt x="10914" y="4611"/>
                    <a:pt x="10912" y="4611"/>
                  </a:cubicBezTo>
                  <a:cubicBezTo>
                    <a:pt x="10754" y="4634"/>
                    <a:pt x="10624" y="4661"/>
                    <a:pt x="10515" y="4774"/>
                  </a:cubicBezTo>
                  <a:cubicBezTo>
                    <a:pt x="10511" y="4778"/>
                    <a:pt x="10507" y="4780"/>
                    <a:pt x="10503" y="4780"/>
                  </a:cubicBezTo>
                  <a:cubicBezTo>
                    <a:pt x="10496" y="4780"/>
                    <a:pt x="10489" y="4776"/>
                    <a:pt x="10484" y="4773"/>
                  </a:cubicBezTo>
                  <a:cubicBezTo>
                    <a:pt x="10479" y="4769"/>
                    <a:pt x="10472" y="4761"/>
                    <a:pt x="10479" y="4749"/>
                  </a:cubicBezTo>
                  <a:cubicBezTo>
                    <a:pt x="10551" y="4647"/>
                    <a:pt x="10673" y="4566"/>
                    <a:pt x="10799" y="4566"/>
                  </a:cubicBezTo>
                  <a:close/>
                  <a:moveTo>
                    <a:pt x="23534" y="3809"/>
                  </a:moveTo>
                  <a:cubicBezTo>
                    <a:pt x="23539" y="3809"/>
                    <a:pt x="23545" y="3810"/>
                    <a:pt x="23549" y="3815"/>
                  </a:cubicBezTo>
                  <a:cubicBezTo>
                    <a:pt x="23795" y="4175"/>
                    <a:pt x="23874" y="4651"/>
                    <a:pt x="23757" y="5057"/>
                  </a:cubicBezTo>
                  <a:cubicBezTo>
                    <a:pt x="23753" y="5072"/>
                    <a:pt x="23739" y="5076"/>
                    <a:pt x="23729" y="5076"/>
                  </a:cubicBezTo>
                  <a:cubicBezTo>
                    <a:pt x="23727" y="5076"/>
                    <a:pt x="23725" y="5076"/>
                    <a:pt x="23724" y="5075"/>
                  </a:cubicBezTo>
                  <a:cubicBezTo>
                    <a:pt x="23715" y="5074"/>
                    <a:pt x="23703" y="5069"/>
                    <a:pt x="23704" y="5052"/>
                  </a:cubicBezTo>
                  <a:cubicBezTo>
                    <a:pt x="23733" y="4594"/>
                    <a:pt x="23675" y="4215"/>
                    <a:pt x="23518" y="3823"/>
                  </a:cubicBezTo>
                  <a:cubicBezTo>
                    <a:pt x="23516" y="3817"/>
                    <a:pt x="23516" y="3815"/>
                    <a:pt x="23522" y="3811"/>
                  </a:cubicBezTo>
                  <a:cubicBezTo>
                    <a:pt x="23525" y="3810"/>
                    <a:pt x="23529" y="3809"/>
                    <a:pt x="23534" y="3809"/>
                  </a:cubicBezTo>
                  <a:close/>
                  <a:moveTo>
                    <a:pt x="11054" y="4938"/>
                  </a:moveTo>
                  <a:cubicBezTo>
                    <a:pt x="11128" y="4938"/>
                    <a:pt x="11209" y="4955"/>
                    <a:pt x="11283" y="5013"/>
                  </a:cubicBezTo>
                  <a:cubicBezTo>
                    <a:pt x="11285" y="5016"/>
                    <a:pt x="11285" y="5021"/>
                    <a:pt x="11283" y="5026"/>
                  </a:cubicBezTo>
                  <a:cubicBezTo>
                    <a:pt x="11281" y="5030"/>
                    <a:pt x="11278" y="5033"/>
                    <a:pt x="11275" y="5033"/>
                  </a:cubicBezTo>
                  <a:cubicBezTo>
                    <a:pt x="11252" y="5031"/>
                    <a:pt x="11229" y="5027"/>
                    <a:pt x="11207" y="5025"/>
                  </a:cubicBezTo>
                  <a:cubicBezTo>
                    <a:pt x="11151" y="5016"/>
                    <a:pt x="11095" y="5007"/>
                    <a:pt x="11039" y="5007"/>
                  </a:cubicBezTo>
                  <a:cubicBezTo>
                    <a:pt x="11002" y="5007"/>
                    <a:pt x="10965" y="5011"/>
                    <a:pt x="10927" y="5020"/>
                  </a:cubicBezTo>
                  <a:cubicBezTo>
                    <a:pt x="10795" y="5049"/>
                    <a:pt x="10676" y="5129"/>
                    <a:pt x="10588" y="5245"/>
                  </a:cubicBezTo>
                  <a:cubicBezTo>
                    <a:pt x="10584" y="5251"/>
                    <a:pt x="10578" y="5253"/>
                    <a:pt x="10573" y="5253"/>
                  </a:cubicBezTo>
                  <a:cubicBezTo>
                    <a:pt x="10569" y="5253"/>
                    <a:pt x="10566" y="5252"/>
                    <a:pt x="10564" y="5250"/>
                  </a:cubicBezTo>
                  <a:cubicBezTo>
                    <a:pt x="10556" y="5247"/>
                    <a:pt x="10555" y="5239"/>
                    <a:pt x="10560" y="5230"/>
                  </a:cubicBezTo>
                  <a:cubicBezTo>
                    <a:pt x="10632" y="5095"/>
                    <a:pt x="10790" y="4982"/>
                    <a:pt x="10954" y="4948"/>
                  </a:cubicBezTo>
                  <a:cubicBezTo>
                    <a:pt x="10984" y="4942"/>
                    <a:pt x="11017" y="4938"/>
                    <a:pt x="11054" y="4938"/>
                  </a:cubicBezTo>
                  <a:close/>
                  <a:moveTo>
                    <a:pt x="7236" y="4963"/>
                  </a:moveTo>
                  <a:cubicBezTo>
                    <a:pt x="7239" y="4963"/>
                    <a:pt x="7241" y="4963"/>
                    <a:pt x="7244" y="4966"/>
                  </a:cubicBezTo>
                  <a:cubicBezTo>
                    <a:pt x="7249" y="4971"/>
                    <a:pt x="7252" y="4982"/>
                    <a:pt x="7246" y="4990"/>
                  </a:cubicBezTo>
                  <a:cubicBezTo>
                    <a:pt x="7154" y="5092"/>
                    <a:pt x="7064" y="5196"/>
                    <a:pt x="6973" y="5300"/>
                  </a:cubicBezTo>
                  <a:cubicBezTo>
                    <a:pt x="6807" y="5491"/>
                    <a:pt x="6635" y="5688"/>
                    <a:pt x="6462" y="5875"/>
                  </a:cubicBezTo>
                  <a:cubicBezTo>
                    <a:pt x="6457" y="5879"/>
                    <a:pt x="6453" y="5881"/>
                    <a:pt x="6448" y="5881"/>
                  </a:cubicBezTo>
                  <a:cubicBezTo>
                    <a:pt x="6444" y="5881"/>
                    <a:pt x="6440" y="5880"/>
                    <a:pt x="6437" y="5878"/>
                  </a:cubicBezTo>
                  <a:cubicBezTo>
                    <a:pt x="6431" y="5873"/>
                    <a:pt x="6422" y="5860"/>
                    <a:pt x="6428" y="5848"/>
                  </a:cubicBezTo>
                  <a:cubicBezTo>
                    <a:pt x="6597" y="5524"/>
                    <a:pt x="6895" y="5194"/>
                    <a:pt x="7230" y="4965"/>
                  </a:cubicBezTo>
                  <a:cubicBezTo>
                    <a:pt x="7233" y="4963"/>
                    <a:pt x="7235" y="4963"/>
                    <a:pt x="7236" y="4963"/>
                  </a:cubicBezTo>
                  <a:close/>
                  <a:moveTo>
                    <a:pt x="7348" y="5672"/>
                  </a:moveTo>
                  <a:cubicBezTo>
                    <a:pt x="7350" y="5672"/>
                    <a:pt x="7353" y="5672"/>
                    <a:pt x="7354" y="5673"/>
                  </a:cubicBezTo>
                  <a:cubicBezTo>
                    <a:pt x="7360" y="5674"/>
                    <a:pt x="7360" y="5678"/>
                    <a:pt x="7360" y="5679"/>
                  </a:cubicBezTo>
                  <a:cubicBezTo>
                    <a:pt x="7349" y="5773"/>
                    <a:pt x="7269" y="5859"/>
                    <a:pt x="7167" y="5884"/>
                  </a:cubicBezTo>
                  <a:cubicBezTo>
                    <a:pt x="7166" y="5884"/>
                    <a:pt x="7165" y="5884"/>
                    <a:pt x="7164" y="5884"/>
                  </a:cubicBezTo>
                  <a:cubicBezTo>
                    <a:pt x="7156" y="5884"/>
                    <a:pt x="7150" y="5877"/>
                    <a:pt x="7148" y="5871"/>
                  </a:cubicBezTo>
                  <a:cubicBezTo>
                    <a:pt x="7145" y="5861"/>
                    <a:pt x="7151" y="5858"/>
                    <a:pt x="7153" y="5856"/>
                  </a:cubicBezTo>
                  <a:cubicBezTo>
                    <a:pt x="7194" y="5837"/>
                    <a:pt x="7233" y="5811"/>
                    <a:pt x="7261" y="5782"/>
                  </a:cubicBezTo>
                  <a:cubicBezTo>
                    <a:pt x="7291" y="5752"/>
                    <a:pt x="7309" y="5721"/>
                    <a:pt x="7329" y="5688"/>
                  </a:cubicBezTo>
                  <a:lnTo>
                    <a:pt x="7337" y="5677"/>
                  </a:lnTo>
                  <a:cubicBezTo>
                    <a:pt x="7339" y="5673"/>
                    <a:pt x="7344" y="5672"/>
                    <a:pt x="7348" y="5672"/>
                  </a:cubicBezTo>
                  <a:close/>
                  <a:moveTo>
                    <a:pt x="7313" y="5307"/>
                  </a:moveTo>
                  <a:cubicBezTo>
                    <a:pt x="7318" y="5307"/>
                    <a:pt x="7322" y="5312"/>
                    <a:pt x="7324" y="5313"/>
                  </a:cubicBezTo>
                  <a:cubicBezTo>
                    <a:pt x="7328" y="5320"/>
                    <a:pt x="7326" y="5322"/>
                    <a:pt x="7324" y="5323"/>
                  </a:cubicBezTo>
                  <a:cubicBezTo>
                    <a:pt x="7132" y="5478"/>
                    <a:pt x="6961" y="5675"/>
                    <a:pt x="6843" y="5876"/>
                  </a:cubicBezTo>
                  <a:cubicBezTo>
                    <a:pt x="6839" y="5884"/>
                    <a:pt x="6834" y="5886"/>
                    <a:pt x="6830" y="5886"/>
                  </a:cubicBezTo>
                  <a:cubicBezTo>
                    <a:pt x="6826" y="5886"/>
                    <a:pt x="6824" y="5885"/>
                    <a:pt x="6821" y="5884"/>
                  </a:cubicBezTo>
                  <a:cubicBezTo>
                    <a:pt x="6814" y="5880"/>
                    <a:pt x="6804" y="5870"/>
                    <a:pt x="6811" y="5855"/>
                  </a:cubicBezTo>
                  <a:cubicBezTo>
                    <a:pt x="6926" y="5613"/>
                    <a:pt x="7085" y="5440"/>
                    <a:pt x="7308" y="5309"/>
                  </a:cubicBezTo>
                  <a:cubicBezTo>
                    <a:pt x="7310" y="5307"/>
                    <a:pt x="7312" y="5307"/>
                    <a:pt x="7313" y="5307"/>
                  </a:cubicBezTo>
                  <a:close/>
                  <a:moveTo>
                    <a:pt x="11631" y="5233"/>
                  </a:moveTo>
                  <a:cubicBezTo>
                    <a:pt x="11798" y="5233"/>
                    <a:pt x="11958" y="5260"/>
                    <a:pt x="12097" y="5313"/>
                  </a:cubicBezTo>
                  <a:cubicBezTo>
                    <a:pt x="12116" y="5321"/>
                    <a:pt x="12118" y="5335"/>
                    <a:pt x="12116" y="5346"/>
                  </a:cubicBezTo>
                  <a:cubicBezTo>
                    <a:pt x="12114" y="5355"/>
                    <a:pt x="12105" y="5364"/>
                    <a:pt x="12091" y="5364"/>
                  </a:cubicBezTo>
                  <a:cubicBezTo>
                    <a:pt x="12089" y="5364"/>
                    <a:pt x="12086" y="5364"/>
                    <a:pt x="12083" y="5363"/>
                  </a:cubicBezTo>
                  <a:cubicBezTo>
                    <a:pt x="11933" y="5339"/>
                    <a:pt x="11794" y="5327"/>
                    <a:pt x="11664" y="5327"/>
                  </a:cubicBezTo>
                  <a:cubicBezTo>
                    <a:pt x="11450" y="5327"/>
                    <a:pt x="11260" y="5359"/>
                    <a:pt x="11080" y="5424"/>
                  </a:cubicBezTo>
                  <a:cubicBezTo>
                    <a:pt x="10738" y="5548"/>
                    <a:pt x="10511" y="5775"/>
                    <a:pt x="10270" y="6015"/>
                  </a:cubicBezTo>
                  <a:cubicBezTo>
                    <a:pt x="10267" y="6018"/>
                    <a:pt x="10264" y="6020"/>
                    <a:pt x="10262" y="6020"/>
                  </a:cubicBezTo>
                  <a:cubicBezTo>
                    <a:pt x="10260" y="6020"/>
                    <a:pt x="10258" y="6019"/>
                    <a:pt x="10256" y="6018"/>
                  </a:cubicBezTo>
                  <a:cubicBezTo>
                    <a:pt x="10252" y="6015"/>
                    <a:pt x="10247" y="6006"/>
                    <a:pt x="10251" y="5998"/>
                  </a:cubicBezTo>
                  <a:cubicBezTo>
                    <a:pt x="10474" y="5507"/>
                    <a:pt x="11090" y="5233"/>
                    <a:pt x="11631" y="5233"/>
                  </a:cubicBezTo>
                  <a:close/>
                  <a:moveTo>
                    <a:pt x="8269" y="3574"/>
                  </a:moveTo>
                  <a:cubicBezTo>
                    <a:pt x="8281" y="3574"/>
                    <a:pt x="8291" y="3587"/>
                    <a:pt x="8292" y="3588"/>
                  </a:cubicBezTo>
                  <a:cubicBezTo>
                    <a:pt x="8295" y="3593"/>
                    <a:pt x="8305" y="3608"/>
                    <a:pt x="8290" y="3623"/>
                  </a:cubicBezTo>
                  <a:cubicBezTo>
                    <a:pt x="8139" y="3763"/>
                    <a:pt x="7981" y="3901"/>
                    <a:pt x="7829" y="4037"/>
                  </a:cubicBezTo>
                  <a:cubicBezTo>
                    <a:pt x="7569" y="4266"/>
                    <a:pt x="7300" y="4504"/>
                    <a:pt x="7049" y="4758"/>
                  </a:cubicBezTo>
                  <a:cubicBezTo>
                    <a:pt x="6866" y="4945"/>
                    <a:pt x="6680" y="5150"/>
                    <a:pt x="6481" y="5382"/>
                  </a:cubicBezTo>
                  <a:cubicBezTo>
                    <a:pt x="6418" y="5457"/>
                    <a:pt x="6356" y="5538"/>
                    <a:pt x="6297" y="5616"/>
                  </a:cubicBezTo>
                  <a:cubicBezTo>
                    <a:pt x="6189" y="5757"/>
                    <a:pt x="6076" y="5905"/>
                    <a:pt x="5947" y="6024"/>
                  </a:cubicBezTo>
                  <a:cubicBezTo>
                    <a:pt x="5944" y="6027"/>
                    <a:pt x="5940" y="6028"/>
                    <a:pt x="5935" y="6028"/>
                  </a:cubicBezTo>
                  <a:cubicBezTo>
                    <a:pt x="5930" y="6028"/>
                    <a:pt x="5924" y="6026"/>
                    <a:pt x="5920" y="6023"/>
                  </a:cubicBezTo>
                  <a:cubicBezTo>
                    <a:pt x="5912" y="6019"/>
                    <a:pt x="5914" y="6014"/>
                    <a:pt x="5916" y="6010"/>
                  </a:cubicBezTo>
                  <a:cubicBezTo>
                    <a:pt x="6007" y="5793"/>
                    <a:pt x="6162" y="5599"/>
                    <a:pt x="6312" y="5411"/>
                  </a:cubicBezTo>
                  <a:cubicBezTo>
                    <a:pt x="6331" y="5387"/>
                    <a:pt x="6352" y="5362"/>
                    <a:pt x="6371" y="5336"/>
                  </a:cubicBezTo>
                  <a:cubicBezTo>
                    <a:pt x="6536" y="5128"/>
                    <a:pt x="6719" y="4918"/>
                    <a:pt x="6930" y="4695"/>
                  </a:cubicBezTo>
                  <a:cubicBezTo>
                    <a:pt x="7235" y="4371"/>
                    <a:pt x="7705" y="3905"/>
                    <a:pt x="8255" y="3578"/>
                  </a:cubicBezTo>
                  <a:cubicBezTo>
                    <a:pt x="8260" y="3575"/>
                    <a:pt x="8265" y="3574"/>
                    <a:pt x="8269" y="3574"/>
                  </a:cubicBezTo>
                  <a:close/>
                  <a:moveTo>
                    <a:pt x="22939" y="3393"/>
                  </a:moveTo>
                  <a:cubicBezTo>
                    <a:pt x="22945" y="3393"/>
                    <a:pt x="22953" y="3396"/>
                    <a:pt x="22958" y="3406"/>
                  </a:cubicBezTo>
                  <a:cubicBezTo>
                    <a:pt x="23309" y="4022"/>
                    <a:pt x="23320" y="4916"/>
                    <a:pt x="22991" y="6062"/>
                  </a:cubicBezTo>
                  <a:cubicBezTo>
                    <a:pt x="22987" y="6073"/>
                    <a:pt x="22976" y="6076"/>
                    <a:pt x="22969" y="6076"/>
                  </a:cubicBezTo>
                  <a:cubicBezTo>
                    <a:pt x="22967" y="6076"/>
                    <a:pt x="22965" y="6076"/>
                    <a:pt x="22964" y="6076"/>
                  </a:cubicBezTo>
                  <a:cubicBezTo>
                    <a:pt x="22958" y="6075"/>
                    <a:pt x="22949" y="6070"/>
                    <a:pt x="22950" y="6059"/>
                  </a:cubicBezTo>
                  <a:cubicBezTo>
                    <a:pt x="22963" y="5899"/>
                    <a:pt x="22979" y="5735"/>
                    <a:pt x="22994" y="5578"/>
                  </a:cubicBezTo>
                  <a:cubicBezTo>
                    <a:pt x="23021" y="5311"/>
                    <a:pt x="23048" y="5035"/>
                    <a:pt x="23058" y="4762"/>
                  </a:cubicBezTo>
                  <a:cubicBezTo>
                    <a:pt x="23077" y="4283"/>
                    <a:pt x="23000" y="3837"/>
                    <a:pt x="22912" y="3427"/>
                  </a:cubicBezTo>
                  <a:cubicBezTo>
                    <a:pt x="22909" y="3411"/>
                    <a:pt x="22919" y="3399"/>
                    <a:pt x="22930" y="3394"/>
                  </a:cubicBezTo>
                  <a:cubicBezTo>
                    <a:pt x="22933" y="3394"/>
                    <a:pt x="22935" y="3393"/>
                    <a:pt x="22939" y="3393"/>
                  </a:cubicBezTo>
                  <a:close/>
                  <a:moveTo>
                    <a:pt x="24781" y="5947"/>
                  </a:moveTo>
                  <a:cubicBezTo>
                    <a:pt x="24786" y="5947"/>
                    <a:pt x="24790" y="5947"/>
                    <a:pt x="24794" y="5951"/>
                  </a:cubicBezTo>
                  <a:cubicBezTo>
                    <a:pt x="25053" y="6151"/>
                    <a:pt x="25223" y="6496"/>
                    <a:pt x="25250" y="6870"/>
                  </a:cubicBezTo>
                  <a:cubicBezTo>
                    <a:pt x="25250" y="6877"/>
                    <a:pt x="25246" y="6880"/>
                    <a:pt x="25240" y="6882"/>
                  </a:cubicBezTo>
                  <a:cubicBezTo>
                    <a:pt x="25240" y="6882"/>
                    <a:pt x="25239" y="6882"/>
                    <a:pt x="25238" y="6882"/>
                  </a:cubicBezTo>
                  <a:cubicBezTo>
                    <a:pt x="25234" y="6882"/>
                    <a:pt x="25225" y="6881"/>
                    <a:pt x="25223" y="6873"/>
                  </a:cubicBezTo>
                  <a:cubicBezTo>
                    <a:pt x="25125" y="6496"/>
                    <a:pt x="24936" y="6204"/>
                    <a:pt x="24764" y="5967"/>
                  </a:cubicBezTo>
                  <a:cubicBezTo>
                    <a:pt x="24758" y="5959"/>
                    <a:pt x="24760" y="5957"/>
                    <a:pt x="24763" y="5953"/>
                  </a:cubicBezTo>
                  <a:cubicBezTo>
                    <a:pt x="24768" y="5949"/>
                    <a:pt x="24775" y="5947"/>
                    <a:pt x="24781" y="5947"/>
                  </a:cubicBezTo>
                  <a:close/>
                  <a:moveTo>
                    <a:pt x="16202" y="7452"/>
                  </a:moveTo>
                  <a:cubicBezTo>
                    <a:pt x="16203" y="7452"/>
                    <a:pt x="16204" y="7452"/>
                    <a:pt x="16207" y="7454"/>
                  </a:cubicBezTo>
                  <a:cubicBezTo>
                    <a:pt x="16207" y="7454"/>
                    <a:pt x="16214" y="7459"/>
                    <a:pt x="16211" y="7464"/>
                  </a:cubicBezTo>
                  <a:cubicBezTo>
                    <a:pt x="16121" y="7603"/>
                    <a:pt x="16019" y="7737"/>
                    <a:pt x="15921" y="7866"/>
                  </a:cubicBezTo>
                  <a:lnTo>
                    <a:pt x="15916" y="7871"/>
                  </a:lnTo>
                  <a:cubicBezTo>
                    <a:pt x="15914" y="7875"/>
                    <a:pt x="15910" y="7877"/>
                    <a:pt x="15907" y="7877"/>
                  </a:cubicBezTo>
                  <a:cubicBezTo>
                    <a:pt x="15903" y="7877"/>
                    <a:pt x="15899" y="7875"/>
                    <a:pt x="15897" y="7873"/>
                  </a:cubicBezTo>
                  <a:cubicBezTo>
                    <a:pt x="15892" y="7870"/>
                    <a:pt x="15893" y="7868"/>
                    <a:pt x="15895" y="7865"/>
                  </a:cubicBezTo>
                  <a:cubicBezTo>
                    <a:pt x="15991" y="7728"/>
                    <a:pt x="16089" y="7588"/>
                    <a:pt x="16198" y="7453"/>
                  </a:cubicBezTo>
                  <a:cubicBezTo>
                    <a:pt x="16199" y="7453"/>
                    <a:pt x="16199" y="7452"/>
                    <a:pt x="16202" y="7452"/>
                  </a:cubicBezTo>
                  <a:close/>
                  <a:moveTo>
                    <a:pt x="13865" y="6404"/>
                  </a:moveTo>
                  <a:cubicBezTo>
                    <a:pt x="13871" y="6404"/>
                    <a:pt x="13877" y="6407"/>
                    <a:pt x="13883" y="6412"/>
                  </a:cubicBezTo>
                  <a:cubicBezTo>
                    <a:pt x="14332" y="6780"/>
                    <a:pt x="14534" y="7397"/>
                    <a:pt x="14397" y="7984"/>
                  </a:cubicBezTo>
                  <a:cubicBezTo>
                    <a:pt x="14395" y="7994"/>
                    <a:pt x="14385" y="7995"/>
                    <a:pt x="14380" y="7995"/>
                  </a:cubicBezTo>
                  <a:cubicBezTo>
                    <a:pt x="14379" y="7995"/>
                    <a:pt x="14378" y="7995"/>
                    <a:pt x="14378" y="7995"/>
                  </a:cubicBezTo>
                  <a:cubicBezTo>
                    <a:pt x="14374" y="7994"/>
                    <a:pt x="14362" y="7991"/>
                    <a:pt x="14363" y="7979"/>
                  </a:cubicBezTo>
                  <a:cubicBezTo>
                    <a:pt x="14389" y="7427"/>
                    <a:pt x="14212" y="6897"/>
                    <a:pt x="13850" y="6445"/>
                  </a:cubicBezTo>
                  <a:cubicBezTo>
                    <a:pt x="13838" y="6432"/>
                    <a:pt x="13841" y="6419"/>
                    <a:pt x="13849" y="6412"/>
                  </a:cubicBezTo>
                  <a:cubicBezTo>
                    <a:pt x="13852" y="6408"/>
                    <a:pt x="13859" y="6404"/>
                    <a:pt x="13865" y="6404"/>
                  </a:cubicBezTo>
                  <a:close/>
                  <a:moveTo>
                    <a:pt x="9339" y="7032"/>
                  </a:moveTo>
                  <a:cubicBezTo>
                    <a:pt x="9342" y="7032"/>
                    <a:pt x="9347" y="7033"/>
                    <a:pt x="9351" y="7035"/>
                  </a:cubicBezTo>
                  <a:cubicBezTo>
                    <a:pt x="9361" y="7040"/>
                    <a:pt x="9359" y="7047"/>
                    <a:pt x="9356" y="7050"/>
                  </a:cubicBezTo>
                  <a:cubicBezTo>
                    <a:pt x="9144" y="7576"/>
                    <a:pt x="8759" y="7991"/>
                    <a:pt x="8323" y="8162"/>
                  </a:cubicBezTo>
                  <a:cubicBezTo>
                    <a:pt x="8322" y="8163"/>
                    <a:pt x="8321" y="8163"/>
                    <a:pt x="8320" y="8163"/>
                  </a:cubicBezTo>
                  <a:cubicBezTo>
                    <a:pt x="8316" y="8163"/>
                    <a:pt x="8313" y="8159"/>
                    <a:pt x="8311" y="8156"/>
                  </a:cubicBezTo>
                  <a:cubicBezTo>
                    <a:pt x="8307" y="8151"/>
                    <a:pt x="8305" y="8141"/>
                    <a:pt x="8311" y="8136"/>
                  </a:cubicBezTo>
                  <a:lnTo>
                    <a:pt x="8330" y="8119"/>
                  </a:lnTo>
                  <a:cubicBezTo>
                    <a:pt x="8698" y="7785"/>
                    <a:pt x="9046" y="7469"/>
                    <a:pt x="9323" y="7040"/>
                  </a:cubicBezTo>
                  <a:cubicBezTo>
                    <a:pt x="9326" y="7034"/>
                    <a:pt x="9333" y="7032"/>
                    <a:pt x="9339" y="7032"/>
                  </a:cubicBezTo>
                  <a:close/>
                  <a:moveTo>
                    <a:pt x="21841" y="7780"/>
                  </a:moveTo>
                  <a:cubicBezTo>
                    <a:pt x="21845" y="7780"/>
                    <a:pt x="21847" y="7782"/>
                    <a:pt x="21851" y="7785"/>
                  </a:cubicBezTo>
                  <a:cubicBezTo>
                    <a:pt x="21971" y="7974"/>
                    <a:pt x="22044" y="8165"/>
                    <a:pt x="22069" y="8353"/>
                  </a:cubicBezTo>
                  <a:cubicBezTo>
                    <a:pt x="22069" y="8356"/>
                    <a:pt x="22070" y="8358"/>
                    <a:pt x="22063" y="8359"/>
                  </a:cubicBezTo>
                  <a:cubicBezTo>
                    <a:pt x="22062" y="8360"/>
                    <a:pt x="22060" y="8360"/>
                    <a:pt x="22059" y="8360"/>
                  </a:cubicBezTo>
                  <a:cubicBezTo>
                    <a:pt x="22054" y="8360"/>
                    <a:pt x="22048" y="8358"/>
                    <a:pt x="22047" y="8353"/>
                  </a:cubicBezTo>
                  <a:cubicBezTo>
                    <a:pt x="22001" y="8185"/>
                    <a:pt x="21940" y="7987"/>
                    <a:pt x="21830" y="7797"/>
                  </a:cubicBezTo>
                  <a:cubicBezTo>
                    <a:pt x="21828" y="7794"/>
                    <a:pt x="21825" y="7788"/>
                    <a:pt x="21835" y="7782"/>
                  </a:cubicBezTo>
                  <a:cubicBezTo>
                    <a:pt x="21836" y="7782"/>
                    <a:pt x="21838" y="7780"/>
                    <a:pt x="21841" y="7780"/>
                  </a:cubicBezTo>
                  <a:close/>
                  <a:moveTo>
                    <a:pt x="17337" y="8620"/>
                  </a:moveTo>
                  <a:cubicBezTo>
                    <a:pt x="17423" y="8620"/>
                    <a:pt x="17511" y="8653"/>
                    <a:pt x="17581" y="8715"/>
                  </a:cubicBezTo>
                  <a:cubicBezTo>
                    <a:pt x="17585" y="8718"/>
                    <a:pt x="17583" y="8724"/>
                    <a:pt x="17581" y="8728"/>
                  </a:cubicBezTo>
                  <a:cubicBezTo>
                    <a:pt x="17580" y="8729"/>
                    <a:pt x="17577" y="8733"/>
                    <a:pt x="17574" y="8733"/>
                  </a:cubicBezTo>
                  <a:cubicBezTo>
                    <a:pt x="17573" y="8733"/>
                    <a:pt x="17573" y="8733"/>
                    <a:pt x="17573" y="8732"/>
                  </a:cubicBezTo>
                  <a:cubicBezTo>
                    <a:pt x="17476" y="8694"/>
                    <a:pt x="17378" y="8672"/>
                    <a:pt x="17242" y="8658"/>
                  </a:cubicBezTo>
                  <a:cubicBezTo>
                    <a:pt x="17232" y="8658"/>
                    <a:pt x="17229" y="8649"/>
                    <a:pt x="17229" y="8647"/>
                  </a:cubicBezTo>
                  <a:cubicBezTo>
                    <a:pt x="17229" y="8642"/>
                    <a:pt x="17232" y="8638"/>
                    <a:pt x="17238" y="8636"/>
                  </a:cubicBezTo>
                  <a:cubicBezTo>
                    <a:pt x="17270" y="8625"/>
                    <a:pt x="17304" y="8620"/>
                    <a:pt x="17337" y="8620"/>
                  </a:cubicBezTo>
                  <a:close/>
                  <a:moveTo>
                    <a:pt x="7167" y="8783"/>
                  </a:moveTo>
                  <a:cubicBezTo>
                    <a:pt x="7171" y="8783"/>
                    <a:pt x="7172" y="8783"/>
                    <a:pt x="7173" y="8788"/>
                  </a:cubicBezTo>
                  <a:cubicBezTo>
                    <a:pt x="7174" y="8794"/>
                    <a:pt x="7172" y="8806"/>
                    <a:pt x="7164" y="8808"/>
                  </a:cubicBezTo>
                  <a:cubicBezTo>
                    <a:pt x="6984" y="8870"/>
                    <a:pt x="6810" y="8901"/>
                    <a:pt x="6627" y="8901"/>
                  </a:cubicBezTo>
                  <a:cubicBezTo>
                    <a:pt x="6573" y="8901"/>
                    <a:pt x="6517" y="8898"/>
                    <a:pt x="6460" y="8892"/>
                  </a:cubicBezTo>
                  <a:cubicBezTo>
                    <a:pt x="6443" y="8890"/>
                    <a:pt x="6437" y="8878"/>
                    <a:pt x="6437" y="8868"/>
                  </a:cubicBezTo>
                  <a:cubicBezTo>
                    <a:pt x="6437" y="8861"/>
                    <a:pt x="6439" y="8848"/>
                    <a:pt x="6459" y="8847"/>
                  </a:cubicBezTo>
                  <a:cubicBezTo>
                    <a:pt x="6693" y="8833"/>
                    <a:pt x="6931" y="8812"/>
                    <a:pt x="7166" y="8783"/>
                  </a:cubicBezTo>
                  <a:close/>
                  <a:moveTo>
                    <a:pt x="17084" y="8824"/>
                  </a:moveTo>
                  <a:cubicBezTo>
                    <a:pt x="17144" y="8824"/>
                    <a:pt x="17205" y="8835"/>
                    <a:pt x="17263" y="8858"/>
                  </a:cubicBezTo>
                  <a:cubicBezTo>
                    <a:pt x="17379" y="8904"/>
                    <a:pt x="17467" y="8985"/>
                    <a:pt x="17511" y="9092"/>
                  </a:cubicBezTo>
                  <a:cubicBezTo>
                    <a:pt x="17513" y="9097"/>
                    <a:pt x="17512" y="9098"/>
                    <a:pt x="17509" y="9101"/>
                  </a:cubicBezTo>
                  <a:cubicBezTo>
                    <a:pt x="17506" y="9103"/>
                    <a:pt x="17501" y="9104"/>
                    <a:pt x="17497" y="9104"/>
                  </a:cubicBezTo>
                  <a:cubicBezTo>
                    <a:pt x="17492" y="9104"/>
                    <a:pt x="17488" y="9103"/>
                    <a:pt x="17485" y="9101"/>
                  </a:cubicBezTo>
                  <a:cubicBezTo>
                    <a:pt x="17306" y="8951"/>
                    <a:pt x="17134" y="8882"/>
                    <a:pt x="16930" y="8882"/>
                  </a:cubicBezTo>
                  <a:lnTo>
                    <a:pt x="16897" y="8882"/>
                  </a:lnTo>
                  <a:cubicBezTo>
                    <a:pt x="16897" y="8883"/>
                    <a:pt x="16896" y="8883"/>
                    <a:pt x="16896" y="8883"/>
                  </a:cubicBezTo>
                  <a:cubicBezTo>
                    <a:pt x="16892" y="8883"/>
                    <a:pt x="16889" y="8877"/>
                    <a:pt x="16888" y="8874"/>
                  </a:cubicBezTo>
                  <a:cubicBezTo>
                    <a:pt x="16887" y="8869"/>
                    <a:pt x="16890" y="8868"/>
                    <a:pt x="16891" y="8866"/>
                  </a:cubicBezTo>
                  <a:cubicBezTo>
                    <a:pt x="16950" y="8838"/>
                    <a:pt x="17016" y="8824"/>
                    <a:pt x="17084" y="8824"/>
                  </a:cubicBezTo>
                  <a:close/>
                  <a:moveTo>
                    <a:pt x="16469" y="9124"/>
                  </a:moveTo>
                  <a:cubicBezTo>
                    <a:pt x="16991" y="9124"/>
                    <a:pt x="17540" y="9290"/>
                    <a:pt x="17790" y="9708"/>
                  </a:cubicBezTo>
                  <a:cubicBezTo>
                    <a:pt x="17796" y="9717"/>
                    <a:pt x="17791" y="9723"/>
                    <a:pt x="17787" y="9727"/>
                  </a:cubicBezTo>
                  <a:cubicBezTo>
                    <a:pt x="17786" y="9727"/>
                    <a:pt x="17781" y="9731"/>
                    <a:pt x="17775" y="9731"/>
                  </a:cubicBezTo>
                  <a:cubicBezTo>
                    <a:pt x="17772" y="9731"/>
                    <a:pt x="17768" y="9730"/>
                    <a:pt x="17765" y="9727"/>
                  </a:cubicBezTo>
                  <a:cubicBezTo>
                    <a:pt x="17537" y="9513"/>
                    <a:pt x="17270" y="9367"/>
                    <a:pt x="16973" y="9290"/>
                  </a:cubicBezTo>
                  <a:cubicBezTo>
                    <a:pt x="16798" y="9246"/>
                    <a:pt x="16618" y="9235"/>
                    <a:pt x="16446" y="9222"/>
                  </a:cubicBezTo>
                  <a:cubicBezTo>
                    <a:pt x="16314" y="9212"/>
                    <a:pt x="16178" y="9204"/>
                    <a:pt x="16045" y="9180"/>
                  </a:cubicBezTo>
                  <a:cubicBezTo>
                    <a:pt x="16042" y="9179"/>
                    <a:pt x="16042" y="9173"/>
                    <a:pt x="16042" y="9170"/>
                  </a:cubicBezTo>
                  <a:cubicBezTo>
                    <a:pt x="16042" y="9168"/>
                    <a:pt x="16043" y="9163"/>
                    <a:pt x="16045" y="9161"/>
                  </a:cubicBezTo>
                  <a:cubicBezTo>
                    <a:pt x="16180" y="9138"/>
                    <a:pt x="16324" y="9124"/>
                    <a:pt x="16469" y="9124"/>
                  </a:cubicBezTo>
                  <a:close/>
                  <a:moveTo>
                    <a:pt x="2712" y="10924"/>
                  </a:moveTo>
                  <a:cubicBezTo>
                    <a:pt x="2723" y="10924"/>
                    <a:pt x="2734" y="10933"/>
                    <a:pt x="2735" y="10944"/>
                  </a:cubicBezTo>
                  <a:cubicBezTo>
                    <a:pt x="2745" y="11097"/>
                    <a:pt x="2767" y="11235"/>
                    <a:pt x="2806" y="11383"/>
                  </a:cubicBezTo>
                  <a:cubicBezTo>
                    <a:pt x="2808" y="11394"/>
                    <a:pt x="2800" y="11399"/>
                    <a:pt x="2796" y="11400"/>
                  </a:cubicBezTo>
                  <a:cubicBezTo>
                    <a:pt x="2794" y="11401"/>
                    <a:pt x="2791" y="11402"/>
                    <a:pt x="2789" y="11402"/>
                  </a:cubicBezTo>
                  <a:cubicBezTo>
                    <a:pt x="2785" y="11402"/>
                    <a:pt x="2781" y="11401"/>
                    <a:pt x="2777" y="11395"/>
                  </a:cubicBezTo>
                  <a:cubicBezTo>
                    <a:pt x="2699" y="11261"/>
                    <a:pt x="2669" y="11090"/>
                    <a:pt x="2697" y="10935"/>
                  </a:cubicBezTo>
                  <a:cubicBezTo>
                    <a:pt x="2698" y="10929"/>
                    <a:pt x="2700" y="10924"/>
                    <a:pt x="2712" y="10924"/>
                  </a:cubicBezTo>
                  <a:close/>
                  <a:moveTo>
                    <a:pt x="3149" y="10467"/>
                  </a:moveTo>
                  <a:cubicBezTo>
                    <a:pt x="3152" y="10467"/>
                    <a:pt x="3154" y="10468"/>
                    <a:pt x="3157" y="10469"/>
                  </a:cubicBezTo>
                  <a:cubicBezTo>
                    <a:pt x="3170" y="10473"/>
                    <a:pt x="3183" y="10488"/>
                    <a:pt x="3180" y="10505"/>
                  </a:cubicBezTo>
                  <a:lnTo>
                    <a:pt x="3175" y="10532"/>
                  </a:lnTo>
                  <a:cubicBezTo>
                    <a:pt x="3147" y="10709"/>
                    <a:pt x="3118" y="10875"/>
                    <a:pt x="3153" y="11056"/>
                  </a:cubicBezTo>
                  <a:cubicBezTo>
                    <a:pt x="3175" y="11171"/>
                    <a:pt x="3217" y="11282"/>
                    <a:pt x="3258" y="11390"/>
                  </a:cubicBezTo>
                  <a:cubicBezTo>
                    <a:pt x="3272" y="11424"/>
                    <a:pt x="3284" y="11457"/>
                    <a:pt x="3297" y="11491"/>
                  </a:cubicBezTo>
                  <a:cubicBezTo>
                    <a:pt x="3298" y="11494"/>
                    <a:pt x="3299" y="11498"/>
                    <a:pt x="3293" y="11502"/>
                  </a:cubicBezTo>
                  <a:cubicBezTo>
                    <a:pt x="3290" y="11504"/>
                    <a:pt x="3285" y="11505"/>
                    <a:pt x="3281" y="11505"/>
                  </a:cubicBezTo>
                  <a:cubicBezTo>
                    <a:pt x="3277" y="11505"/>
                    <a:pt x="3273" y="11504"/>
                    <a:pt x="3271" y="11502"/>
                  </a:cubicBezTo>
                  <a:cubicBezTo>
                    <a:pt x="3023" y="11275"/>
                    <a:pt x="2957" y="10798"/>
                    <a:pt x="3129" y="10482"/>
                  </a:cubicBezTo>
                  <a:cubicBezTo>
                    <a:pt x="3134" y="10472"/>
                    <a:pt x="3142" y="10467"/>
                    <a:pt x="3149" y="10467"/>
                  </a:cubicBezTo>
                  <a:close/>
                  <a:moveTo>
                    <a:pt x="20740" y="10654"/>
                  </a:moveTo>
                  <a:cubicBezTo>
                    <a:pt x="20744" y="10654"/>
                    <a:pt x="20750" y="10655"/>
                    <a:pt x="20754" y="10660"/>
                  </a:cubicBezTo>
                  <a:cubicBezTo>
                    <a:pt x="20983" y="10985"/>
                    <a:pt x="20999" y="11454"/>
                    <a:pt x="20791" y="11775"/>
                  </a:cubicBezTo>
                  <a:cubicBezTo>
                    <a:pt x="20787" y="11780"/>
                    <a:pt x="20783" y="11781"/>
                    <a:pt x="20779" y="11781"/>
                  </a:cubicBezTo>
                  <a:cubicBezTo>
                    <a:pt x="20778" y="11781"/>
                    <a:pt x="20776" y="11781"/>
                    <a:pt x="20775" y="11781"/>
                  </a:cubicBezTo>
                  <a:cubicBezTo>
                    <a:pt x="20773" y="11780"/>
                    <a:pt x="20765" y="11776"/>
                    <a:pt x="20766" y="11763"/>
                  </a:cubicBezTo>
                  <a:cubicBezTo>
                    <a:pt x="20845" y="11358"/>
                    <a:pt x="20833" y="11031"/>
                    <a:pt x="20726" y="10669"/>
                  </a:cubicBezTo>
                  <a:cubicBezTo>
                    <a:pt x="20725" y="10663"/>
                    <a:pt x="20726" y="10659"/>
                    <a:pt x="20731" y="10656"/>
                  </a:cubicBezTo>
                  <a:cubicBezTo>
                    <a:pt x="20734" y="10655"/>
                    <a:pt x="20736" y="10654"/>
                    <a:pt x="20740" y="10654"/>
                  </a:cubicBezTo>
                  <a:close/>
                  <a:moveTo>
                    <a:pt x="3901" y="9906"/>
                  </a:moveTo>
                  <a:cubicBezTo>
                    <a:pt x="3909" y="9906"/>
                    <a:pt x="3912" y="9910"/>
                    <a:pt x="3914" y="9913"/>
                  </a:cubicBezTo>
                  <a:cubicBezTo>
                    <a:pt x="3918" y="9920"/>
                    <a:pt x="3916" y="9932"/>
                    <a:pt x="3907" y="9939"/>
                  </a:cubicBezTo>
                  <a:cubicBezTo>
                    <a:pt x="3628" y="10151"/>
                    <a:pt x="3644" y="10707"/>
                    <a:pt x="3664" y="10937"/>
                  </a:cubicBezTo>
                  <a:cubicBezTo>
                    <a:pt x="3686" y="11185"/>
                    <a:pt x="3774" y="11410"/>
                    <a:pt x="3861" y="11628"/>
                  </a:cubicBezTo>
                  <a:cubicBezTo>
                    <a:pt x="3888" y="11698"/>
                    <a:pt x="3915" y="11768"/>
                    <a:pt x="3941" y="11840"/>
                  </a:cubicBezTo>
                  <a:cubicBezTo>
                    <a:pt x="3943" y="11843"/>
                    <a:pt x="3946" y="11853"/>
                    <a:pt x="3935" y="11860"/>
                  </a:cubicBezTo>
                  <a:cubicBezTo>
                    <a:pt x="3930" y="11863"/>
                    <a:pt x="3924" y="11865"/>
                    <a:pt x="3918" y="11865"/>
                  </a:cubicBezTo>
                  <a:cubicBezTo>
                    <a:pt x="3912" y="11865"/>
                    <a:pt x="3907" y="11864"/>
                    <a:pt x="3903" y="11860"/>
                  </a:cubicBezTo>
                  <a:cubicBezTo>
                    <a:pt x="3656" y="11628"/>
                    <a:pt x="3517" y="11213"/>
                    <a:pt x="3532" y="10748"/>
                  </a:cubicBezTo>
                  <a:cubicBezTo>
                    <a:pt x="3547" y="10250"/>
                    <a:pt x="3670" y="9966"/>
                    <a:pt x="3895" y="9906"/>
                  </a:cubicBezTo>
                  <a:cubicBezTo>
                    <a:pt x="3898" y="9906"/>
                    <a:pt x="3900" y="9906"/>
                    <a:pt x="3901" y="9906"/>
                  </a:cubicBezTo>
                  <a:close/>
                  <a:moveTo>
                    <a:pt x="26071" y="11035"/>
                  </a:moveTo>
                  <a:cubicBezTo>
                    <a:pt x="26080" y="11035"/>
                    <a:pt x="26093" y="11041"/>
                    <a:pt x="26094" y="11057"/>
                  </a:cubicBezTo>
                  <a:cubicBezTo>
                    <a:pt x="26128" y="11369"/>
                    <a:pt x="26228" y="11611"/>
                    <a:pt x="26369" y="11878"/>
                  </a:cubicBezTo>
                  <a:cubicBezTo>
                    <a:pt x="26377" y="11891"/>
                    <a:pt x="26366" y="11901"/>
                    <a:pt x="26363" y="11902"/>
                  </a:cubicBezTo>
                  <a:cubicBezTo>
                    <a:pt x="26361" y="11904"/>
                    <a:pt x="26358" y="11906"/>
                    <a:pt x="26354" y="11906"/>
                  </a:cubicBezTo>
                  <a:cubicBezTo>
                    <a:pt x="26351" y="11906"/>
                    <a:pt x="26347" y="11904"/>
                    <a:pt x="26343" y="11900"/>
                  </a:cubicBezTo>
                  <a:cubicBezTo>
                    <a:pt x="26144" y="11698"/>
                    <a:pt x="26032" y="11374"/>
                    <a:pt x="26051" y="11056"/>
                  </a:cubicBezTo>
                  <a:cubicBezTo>
                    <a:pt x="26052" y="11037"/>
                    <a:pt x="26066" y="11035"/>
                    <a:pt x="26071" y="11035"/>
                  </a:cubicBezTo>
                  <a:close/>
                  <a:moveTo>
                    <a:pt x="26288" y="10365"/>
                  </a:moveTo>
                  <a:cubicBezTo>
                    <a:pt x="26298" y="10365"/>
                    <a:pt x="26309" y="10373"/>
                    <a:pt x="26310" y="10390"/>
                  </a:cubicBezTo>
                  <a:cubicBezTo>
                    <a:pt x="26352" y="10758"/>
                    <a:pt x="26436" y="11048"/>
                    <a:pt x="26576" y="11304"/>
                  </a:cubicBezTo>
                  <a:cubicBezTo>
                    <a:pt x="26685" y="11502"/>
                    <a:pt x="26834" y="11664"/>
                    <a:pt x="26978" y="11820"/>
                  </a:cubicBezTo>
                  <a:cubicBezTo>
                    <a:pt x="27031" y="11879"/>
                    <a:pt x="27086" y="11937"/>
                    <a:pt x="27138" y="11998"/>
                  </a:cubicBezTo>
                  <a:cubicBezTo>
                    <a:pt x="27153" y="12016"/>
                    <a:pt x="27150" y="12034"/>
                    <a:pt x="27142" y="12045"/>
                  </a:cubicBezTo>
                  <a:cubicBezTo>
                    <a:pt x="27136" y="12053"/>
                    <a:pt x="27125" y="12060"/>
                    <a:pt x="27112" y="12060"/>
                  </a:cubicBezTo>
                  <a:cubicBezTo>
                    <a:pt x="27107" y="12060"/>
                    <a:pt x="27100" y="12058"/>
                    <a:pt x="27093" y="12055"/>
                  </a:cubicBezTo>
                  <a:cubicBezTo>
                    <a:pt x="26519" y="11782"/>
                    <a:pt x="26214" y="10978"/>
                    <a:pt x="26261" y="10390"/>
                  </a:cubicBezTo>
                  <a:cubicBezTo>
                    <a:pt x="26263" y="10366"/>
                    <a:pt x="26279" y="10365"/>
                    <a:pt x="26284" y="10365"/>
                  </a:cubicBezTo>
                  <a:cubicBezTo>
                    <a:pt x="26285" y="10365"/>
                    <a:pt x="26286" y="10365"/>
                    <a:pt x="26288" y="10365"/>
                  </a:cubicBezTo>
                  <a:close/>
                  <a:moveTo>
                    <a:pt x="19416" y="9686"/>
                  </a:moveTo>
                  <a:cubicBezTo>
                    <a:pt x="19419" y="9686"/>
                    <a:pt x="19423" y="9687"/>
                    <a:pt x="19427" y="9690"/>
                  </a:cubicBezTo>
                  <a:cubicBezTo>
                    <a:pt x="20242" y="10154"/>
                    <a:pt x="20628" y="11418"/>
                    <a:pt x="20209" y="12238"/>
                  </a:cubicBezTo>
                  <a:cubicBezTo>
                    <a:pt x="20204" y="12248"/>
                    <a:pt x="20197" y="12254"/>
                    <a:pt x="20188" y="12254"/>
                  </a:cubicBezTo>
                  <a:cubicBezTo>
                    <a:pt x="20184" y="12254"/>
                    <a:pt x="20181" y="12253"/>
                    <a:pt x="20177" y="12252"/>
                  </a:cubicBezTo>
                  <a:cubicBezTo>
                    <a:pt x="20161" y="12247"/>
                    <a:pt x="20147" y="12230"/>
                    <a:pt x="20151" y="12210"/>
                  </a:cubicBezTo>
                  <a:cubicBezTo>
                    <a:pt x="20255" y="11669"/>
                    <a:pt x="20249" y="11254"/>
                    <a:pt x="20134" y="10860"/>
                  </a:cubicBezTo>
                  <a:cubicBezTo>
                    <a:pt x="20015" y="10454"/>
                    <a:pt x="19794" y="10116"/>
                    <a:pt x="19397" y="9727"/>
                  </a:cubicBezTo>
                  <a:cubicBezTo>
                    <a:pt x="19385" y="9714"/>
                    <a:pt x="19394" y="9701"/>
                    <a:pt x="19396" y="9697"/>
                  </a:cubicBezTo>
                  <a:cubicBezTo>
                    <a:pt x="19400" y="9691"/>
                    <a:pt x="19408" y="9686"/>
                    <a:pt x="19416" y="9686"/>
                  </a:cubicBezTo>
                  <a:close/>
                  <a:moveTo>
                    <a:pt x="26436" y="8928"/>
                  </a:moveTo>
                  <a:cubicBezTo>
                    <a:pt x="26440" y="8928"/>
                    <a:pt x="26444" y="8930"/>
                    <a:pt x="26445" y="8936"/>
                  </a:cubicBezTo>
                  <a:cubicBezTo>
                    <a:pt x="26471" y="9057"/>
                    <a:pt x="26493" y="9181"/>
                    <a:pt x="26514" y="9301"/>
                  </a:cubicBezTo>
                  <a:cubicBezTo>
                    <a:pt x="26553" y="9512"/>
                    <a:pt x="26591" y="9729"/>
                    <a:pt x="26652" y="9941"/>
                  </a:cubicBezTo>
                  <a:cubicBezTo>
                    <a:pt x="26744" y="10261"/>
                    <a:pt x="26866" y="10577"/>
                    <a:pt x="27018" y="10880"/>
                  </a:cubicBezTo>
                  <a:cubicBezTo>
                    <a:pt x="27323" y="11493"/>
                    <a:pt x="27752" y="11987"/>
                    <a:pt x="28205" y="12510"/>
                  </a:cubicBezTo>
                  <a:lnTo>
                    <a:pt x="28216" y="12523"/>
                  </a:lnTo>
                  <a:cubicBezTo>
                    <a:pt x="28229" y="12537"/>
                    <a:pt x="28225" y="12557"/>
                    <a:pt x="28215" y="12568"/>
                  </a:cubicBezTo>
                  <a:cubicBezTo>
                    <a:pt x="28211" y="12573"/>
                    <a:pt x="28205" y="12577"/>
                    <a:pt x="28198" y="12577"/>
                  </a:cubicBezTo>
                  <a:cubicBezTo>
                    <a:pt x="28193" y="12577"/>
                    <a:pt x="28188" y="12575"/>
                    <a:pt x="28183" y="12572"/>
                  </a:cubicBezTo>
                  <a:cubicBezTo>
                    <a:pt x="27667" y="12237"/>
                    <a:pt x="27228" y="11698"/>
                    <a:pt x="26878" y="10966"/>
                  </a:cubicBezTo>
                  <a:cubicBezTo>
                    <a:pt x="26627" y="10447"/>
                    <a:pt x="26346" y="9675"/>
                    <a:pt x="26418" y="8944"/>
                  </a:cubicBezTo>
                  <a:cubicBezTo>
                    <a:pt x="26419" y="8935"/>
                    <a:pt x="26430" y="8928"/>
                    <a:pt x="26436" y="8928"/>
                  </a:cubicBezTo>
                  <a:close/>
                  <a:moveTo>
                    <a:pt x="20410" y="12714"/>
                  </a:moveTo>
                  <a:cubicBezTo>
                    <a:pt x="20414" y="12714"/>
                    <a:pt x="20418" y="12717"/>
                    <a:pt x="20418" y="12717"/>
                  </a:cubicBezTo>
                  <a:cubicBezTo>
                    <a:pt x="20420" y="12719"/>
                    <a:pt x="20423" y="12722"/>
                    <a:pt x="20419" y="12729"/>
                  </a:cubicBezTo>
                  <a:cubicBezTo>
                    <a:pt x="20325" y="12899"/>
                    <a:pt x="20202" y="12986"/>
                    <a:pt x="20025" y="13012"/>
                  </a:cubicBezTo>
                  <a:cubicBezTo>
                    <a:pt x="20023" y="13012"/>
                    <a:pt x="20022" y="13012"/>
                    <a:pt x="20021" y="13012"/>
                  </a:cubicBezTo>
                  <a:cubicBezTo>
                    <a:pt x="20010" y="13012"/>
                    <a:pt x="20005" y="13004"/>
                    <a:pt x="20002" y="12998"/>
                  </a:cubicBezTo>
                  <a:cubicBezTo>
                    <a:pt x="20001" y="12993"/>
                    <a:pt x="20002" y="12985"/>
                    <a:pt x="20015" y="12981"/>
                  </a:cubicBezTo>
                  <a:cubicBezTo>
                    <a:pt x="20162" y="12932"/>
                    <a:pt x="20316" y="12828"/>
                    <a:pt x="20399" y="12720"/>
                  </a:cubicBezTo>
                  <a:cubicBezTo>
                    <a:pt x="20403" y="12716"/>
                    <a:pt x="20406" y="12714"/>
                    <a:pt x="20410" y="12714"/>
                  </a:cubicBezTo>
                  <a:close/>
                  <a:moveTo>
                    <a:pt x="1795" y="12635"/>
                  </a:moveTo>
                  <a:cubicBezTo>
                    <a:pt x="1798" y="12635"/>
                    <a:pt x="1800" y="12636"/>
                    <a:pt x="1800" y="12636"/>
                  </a:cubicBezTo>
                  <a:cubicBezTo>
                    <a:pt x="1805" y="12637"/>
                    <a:pt x="1813" y="12641"/>
                    <a:pt x="1810" y="12655"/>
                  </a:cubicBezTo>
                  <a:cubicBezTo>
                    <a:pt x="1789" y="12747"/>
                    <a:pt x="1758" y="12838"/>
                    <a:pt x="1728" y="12928"/>
                  </a:cubicBezTo>
                  <a:cubicBezTo>
                    <a:pt x="1719" y="12960"/>
                    <a:pt x="1707" y="12991"/>
                    <a:pt x="1697" y="13022"/>
                  </a:cubicBezTo>
                  <a:cubicBezTo>
                    <a:pt x="1695" y="13029"/>
                    <a:pt x="1689" y="13031"/>
                    <a:pt x="1685" y="13031"/>
                  </a:cubicBezTo>
                  <a:cubicBezTo>
                    <a:pt x="1683" y="13031"/>
                    <a:pt x="1681" y="13031"/>
                    <a:pt x="1680" y="13030"/>
                  </a:cubicBezTo>
                  <a:cubicBezTo>
                    <a:pt x="1670" y="13027"/>
                    <a:pt x="1671" y="13019"/>
                    <a:pt x="1673" y="13017"/>
                  </a:cubicBezTo>
                  <a:cubicBezTo>
                    <a:pt x="1681" y="12985"/>
                    <a:pt x="1690" y="12952"/>
                    <a:pt x="1699" y="12921"/>
                  </a:cubicBezTo>
                  <a:cubicBezTo>
                    <a:pt x="1722" y="12830"/>
                    <a:pt x="1747" y="12735"/>
                    <a:pt x="1781" y="12647"/>
                  </a:cubicBezTo>
                  <a:cubicBezTo>
                    <a:pt x="1784" y="12637"/>
                    <a:pt x="1790" y="12635"/>
                    <a:pt x="1795" y="12635"/>
                  </a:cubicBezTo>
                  <a:close/>
                  <a:moveTo>
                    <a:pt x="4097" y="13175"/>
                  </a:moveTo>
                  <a:cubicBezTo>
                    <a:pt x="4101" y="13175"/>
                    <a:pt x="4105" y="13177"/>
                    <a:pt x="4109" y="13180"/>
                  </a:cubicBezTo>
                  <a:lnTo>
                    <a:pt x="4135" y="13211"/>
                  </a:lnTo>
                  <a:cubicBezTo>
                    <a:pt x="4195" y="13285"/>
                    <a:pt x="4265" y="13366"/>
                    <a:pt x="4296" y="13456"/>
                  </a:cubicBezTo>
                  <a:cubicBezTo>
                    <a:pt x="4298" y="13463"/>
                    <a:pt x="4296" y="13467"/>
                    <a:pt x="4292" y="13469"/>
                  </a:cubicBezTo>
                  <a:cubicBezTo>
                    <a:pt x="4289" y="13472"/>
                    <a:pt x="4283" y="13473"/>
                    <a:pt x="4278" y="13473"/>
                  </a:cubicBezTo>
                  <a:cubicBezTo>
                    <a:pt x="4273" y="13473"/>
                    <a:pt x="4268" y="13472"/>
                    <a:pt x="4264" y="13469"/>
                  </a:cubicBezTo>
                  <a:cubicBezTo>
                    <a:pt x="4194" y="13413"/>
                    <a:pt x="4142" y="13323"/>
                    <a:pt x="4096" y="13244"/>
                  </a:cubicBezTo>
                  <a:lnTo>
                    <a:pt x="4076" y="13209"/>
                  </a:lnTo>
                  <a:cubicBezTo>
                    <a:pt x="4068" y="13197"/>
                    <a:pt x="4079" y="13184"/>
                    <a:pt x="4085" y="13179"/>
                  </a:cubicBezTo>
                  <a:cubicBezTo>
                    <a:pt x="4089" y="13177"/>
                    <a:pt x="4093" y="13175"/>
                    <a:pt x="4097" y="13175"/>
                  </a:cubicBezTo>
                  <a:close/>
                  <a:moveTo>
                    <a:pt x="26171" y="14453"/>
                  </a:moveTo>
                  <a:cubicBezTo>
                    <a:pt x="26173" y="14453"/>
                    <a:pt x="26175" y="14454"/>
                    <a:pt x="26177" y="14457"/>
                  </a:cubicBezTo>
                  <a:lnTo>
                    <a:pt x="26187" y="14475"/>
                  </a:lnTo>
                  <a:cubicBezTo>
                    <a:pt x="26198" y="14494"/>
                    <a:pt x="26209" y="14513"/>
                    <a:pt x="26219" y="14534"/>
                  </a:cubicBezTo>
                  <a:cubicBezTo>
                    <a:pt x="26222" y="14540"/>
                    <a:pt x="26225" y="14547"/>
                    <a:pt x="26228" y="14553"/>
                  </a:cubicBezTo>
                  <a:cubicBezTo>
                    <a:pt x="26239" y="14571"/>
                    <a:pt x="26248" y="14590"/>
                    <a:pt x="26253" y="14607"/>
                  </a:cubicBezTo>
                  <a:cubicBezTo>
                    <a:pt x="26254" y="14612"/>
                    <a:pt x="26249" y="14618"/>
                    <a:pt x="26244" y="14621"/>
                  </a:cubicBezTo>
                  <a:cubicBezTo>
                    <a:pt x="26243" y="14622"/>
                    <a:pt x="26242" y="14622"/>
                    <a:pt x="26241" y="14622"/>
                  </a:cubicBezTo>
                  <a:cubicBezTo>
                    <a:pt x="26239" y="14622"/>
                    <a:pt x="26239" y="14621"/>
                    <a:pt x="26238" y="14620"/>
                  </a:cubicBezTo>
                  <a:cubicBezTo>
                    <a:pt x="26211" y="14587"/>
                    <a:pt x="26192" y="14544"/>
                    <a:pt x="26175" y="14501"/>
                  </a:cubicBezTo>
                  <a:cubicBezTo>
                    <a:pt x="26171" y="14491"/>
                    <a:pt x="26166" y="14481"/>
                    <a:pt x="26162" y="14471"/>
                  </a:cubicBezTo>
                  <a:cubicBezTo>
                    <a:pt x="26157" y="14460"/>
                    <a:pt x="26167" y="14454"/>
                    <a:pt x="26167" y="14454"/>
                  </a:cubicBezTo>
                  <a:cubicBezTo>
                    <a:pt x="26168" y="14453"/>
                    <a:pt x="26170" y="14453"/>
                    <a:pt x="26171" y="14453"/>
                  </a:cubicBezTo>
                  <a:close/>
                  <a:moveTo>
                    <a:pt x="25624" y="14580"/>
                  </a:moveTo>
                  <a:cubicBezTo>
                    <a:pt x="25627" y="14580"/>
                    <a:pt x="25629" y="14580"/>
                    <a:pt x="25632" y="14581"/>
                  </a:cubicBezTo>
                  <a:cubicBezTo>
                    <a:pt x="25834" y="14719"/>
                    <a:pt x="25958" y="14963"/>
                    <a:pt x="25949" y="15204"/>
                  </a:cubicBezTo>
                  <a:cubicBezTo>
                    <a:pt x="25949" y="15212"/>
                    <a:pt x="25940" y="15216"/>
                    <a:pt x="25934" y="15216"/>
                  </a:cubicBezTo>
                  <a:cubicBezTo>
                    <a:pt x="25927" y="15216"/>
                    <a:pt x="25927" y="15213"/>
                    <a:pt x="25925" y="15210"/>
                  </a:cubicBezTo>
                  <a:cubicBezTo>
                    <a:pt x="25886" y="14969"/>
                    <a:pt x="25787" y="14778"/>
                    <a:pt x="25613" y="14607"/>
                  </a:cubicBezTo>
                  <a:cubicBezTo>
                    <a:pt x="25604" y="14599"/>
                    <a:pt x="25614" y="14586"/>
                    <a:pt x="25614" y="14586"/>
                  </a:cubicBezTo>
                  <a:cubicBezTo>
                    <a:pt x="25617" y="14582"/>
                    <a:pt x="25621" y="14580"/>
                    <a:pt x="25624" y="14580"/>
                  </a:cubicBezTo>
                  <a:close/>
                  <a:moveTo>
                    <a:pt x="1864" y="15487"/>
                  </a:moveTo>
                  <a:cubicBezTo>
                    <a:pt x="1867" y="15489"/>
                    <a:pt x="1877" y="15490"/>
                    <a:pt x="1877" y="15502"/>
                  </a:cubicBezTo>
                  <a:lnTo>
                    <a:pt x="1880" y="15535"/>
                  </a:lnTo>
                  <a:cubicBezTo>
                    <a:pt x="1887" y="15636"/>
                    <a:pt x="1895" y="15740"/>
                    <a:pt x="1878" y="15841"/>
                  </a:cubicBezTo>
                  <a:cubicBezTo>
                    <a:pt x="1877" y="15849"/>
                    <a:pt x="1865" y="15849"/>
                    <a:pt x="1864" y="15849"/>
                  </a:cubicBezTo>
                  <a:cubicBezTo>
                    <a:pt x="1864" y="15849"/>
                    <a:pt x="1850" y="15849"/>
                    <a:pt x="1849" y="15841"/>
                  </a:cubicBezTo>
                  <a:cubicBezTo>
                    <a:pt x="1833" y="15740"/>
                    <a:pt x="1840" y="15636"/>
                    <a:pt x="1847" y="15535"/>
                  </a:cubicBezTo>
                  <a:lnTo>
                    <a:pt x="1850" y="15502"/>
                  </a:lnTo>
                  <a:cubicBezTo>
                    <a:pt x="1851" y="15489"/>
                    <a:pt x="1860" y="15487"/>
                    <a:pt x="1864" y="15487"/>
                  </a:cubicBezTo>
                  <a:close/>
                  <a:moveTo>
                    <a:pt x="17790" y="15221"/>
                  </a:moveTo>
                  <a:cubicBezTo>
                    <a:pt x="17795" y="15221"/>
                    <a:pt x="17799" y="15226"/>
                    <a:pt x="17801" y="15226"/>
                  </a:cubicBezTo>
                  <a:cubicBezTo>
                    <a:pt x="17802" y="15227"/>
                    <a:pt x="17808" y="15235"/>
                    <a:pt x="17803" y="15241"/>
                  </a:cubicBezTo>
                  <a:cubicBezTo>
                    <a:pt x="17777" y="15280"/>
                    <a:pt x="17749" y="15319"/>
                    <a:pt x="17721" y="15357"/>
                  </a:cubicBezTo>
                  <a:cubicBezTo>
                    <a:pt x="17669" y="15428"/>
                    <a:pt x="17616" y="15502"/>
                    <a:pt x="17569" y="15579"/>
                  </a:cubicBezTo>
                  <a:cubicBezTo>
                    <a:pt x="17526" y="15654"/>
                    <a:pt x="17493" y="15732"/>
                    <a:pt x="17461" y="15809"/>
                  </a:cubicBezTo>
                  <a:cubicBezTo>
                    <a:pt x="17441" y="15856"/>
                    <a:pt x="17421" y="15905"/>
                    <a:pt x="17399" y="15952"/>
                  </a:cubicBezTo>
                  <a:cubicBezTo>
                    <a:pt x="17398" y="15953"/>
                    <a:pt x="17397" y="15955"/>
                    <a:pt x="17393" y="15955"/>
                  </a:cubicBezTo>
                  <a:cubicBezTo>
                    <a:pt x="17393" y="15955"/>
                    <a:pt x="17392" y="15955"/>
                    <a:pt x="17390" y="15955"/>
                  </a:cubicBezTo>
                  <a:cubicBezTo>
                    <a:pt x="17387" y="15954"/>
                    <a:pt x="17382" y="15951"/>
                    <a:pt x="17382" y="15946"/>
                  </a:cubicBezTo>
                  <a:cubicBezTo>
                    <a:pt x="17387" y="15687"/>
                    <a:pt x="17560" y="15376"/>
                    <a:pt x="17785" y="15222"/>
                  </a:cubicBezTo>
                  <a:cubicBezTo>
                    <a:pt x="17786" y="15221"/>
                    <a:pt x="17788" y="15221"/>
                    <a:pt x="17790" y="15221"/>
                  </a:cubicBezTo>
                  <a:close/>
                  <a:moveTo>
                    <a:pt x="1592" y="15212"/>
                  </a:moveTo>
                  <a:cubicBezTo>
                    <a:pt x="1596" y="15212"/>
                    <a:pt x="1598" y="15213"/>
                    <a:pt x="1601" y="15213"/>
                  </a:cubicBezTo>
                  <a:cubicBezTo>
                    <a:pt x="1612" y="15216"/>
                    <a:pt x="1626" y="15227"/>
                    <a:pt x="1622" y="15247"/>
                  </a:cubicBezTo>
                  <a:cubicBezTo>
                    <a:pt x="1590" y="15404"/>
                    <a:pt x="1581" y="15561"/>
                    <a:pt x="1572" y="15712"/>
                  </a:cubicBezTo>
                  <a:cubicBezTo>
                    <a:pt x="1567" y="15787"/>
                    <a:pt x="1562" y="15864"/>
                    <a:pt x="1555" y="15942"/>
                  </a:cubicBezTo>
                  <a:cubicBezTo>
                    <a:pt x="1554" y="15957"/>
                    <a:pt x="1541" y="15966"/>
                    <a:pt x="1529" y="15967"/>
                  </a:cubicBezTo>
                  <a:cubicBezTo>
                    <a:pt x="1528" y="15967"/>
                    <a:pt x="1528" y="15967"/>
                    <a:pt x="1527" y="15967"/>
                  </a:cubicBezTo>
                  <a:cubicBezTo>
                    <a:pt x="1514" y="15967"/>
                    <a:pt x="1511" y="15956"/>
                    <a:pt x="1510" y="15951"/>
                  </a:cubicBezTo>
                  <a:cubicBezTo>
                    <a:pt x="1446" y="15690"/>
                    <a:pt x="1519" y="15388"/>
                    <a:pt x="1569" y="15232"/>
                  </a:cubicBezTo>
                  <a:cubicBezTo>
                    <a:pt x="1574" y="15216"/>
                    <a:pt x="1585" y="15212"/>
                    <a:pt x="1592" y="15212"/>
                  </a:cubicBezTo>
                  <a:close/>
                  <a:moveTo>
                    <a:pt x="1333" y="14807"/>
                  </a:moveTo>
                  <a:cubicBezTo>
                    <a:pt x="1337" y="14807"/>
                    <a:pt x="1338" y="14807"/>
                    <a:pt x="1339" y="14808"/>
                  </a:cubicBezTo>
                  <a:cubicBezTo>
                    <a:pt x="1350" y="14811"/>
                    <a:pt x="1362" y="14820"/>
                    <a:pt x="1358" y="14840"/>
                  </a:cubicBezTo>
                  <a:cubicBezTo>
                    <a:pt x="1345" y="14935"/>
                    <a:pt x="1328" y="15030"/>
                    <a:pt x="1312" y="15122"/>
                  </a:cubicBezTo>
                  <a:cubicBezTo>
                    <a:pt x="1286" y="15262"/>
                    <a:pt x="1260" y="15407"/>
                    <a:pt x="1247" y="15553"/>
                  </a:cubicBezTo>
                  <a:cubicBezTo>
                    <a:pt x="1236" y="15685"/>
                    <a:pt x="1233" y="15818"/>
                    <a:pt x="1228" y="15947"/>
                  </a:cubicBezTo>
                  <a:cubicBezTo>
                    <a:pt x="1225" y="16033"/>
                    <a:pt x="1223" y="16117"/>
                    <a:pt x="1218" y="16203"/>
                  </a:cubicBezTo>
                  <a:cubicBezTo>
                    <a:pt x="1216" y="16214"/>
                    <a:pt x="1205" y="16220"/>
                    <a:pt x="1198" y="16220"/>
                  </a:cubicBezTo>
                  <a:cubicBezTo>
                    <a:pt x="1197" y="16220"/>
                    <a:pt x="1196" y="16220"/>
                    <a:pt x="1196" y="16220"/>
                  </a:cubicBezTo>
                  <a:cubicBezTo>
                    <a:pt x="1187" y="16220"/>
                    <a:pt x="1185" y="16214"/>
                    <a:pt x="1184" y="16210"/>
                  </a:cubicBezTo>
                  <a:cubicBezTo>
                    <a:pt x="1102" y="15756"/>
                    <a:pt x="1151" y="15227"/>
                    <a:pt x="1309" y="14825"/>
                  </a:cubicBezTo>
                  <a:cubicBezTo>
                    <a:pt x="1316" y="14809"/>
                    <a:pt x="1327" y="14807"/>
                    <a:pt x="1333" y="14807"/>
                  </a:cubicBezTo>
                  <a:close/>
                  <a:moveTo>
                    <a:pt x="4646" y="13885"/>
                  </a:moveTo>
                  <a:cubicBezTo>
                    <a:pt x="4649" y="13885"/>
                    <a:pt x="4651" y="13886"/>
                    <a:pt x="4654" y="13890"/>
                  </a:cubicBezTo>
                  <a:cubicBezTo>
                    <a:pt x="5488" y="14860"/>
                    <a:pt x="5200" y="16399"/>
                    <a:pt x="5090" y="16846"/>
                  </a:cubicBezTo>
                  <a:cubicBezTo>
                    <a:pt x="5087" y="16862"/>
                    <a:pt x="5077" y="16865"/>
                    <a:pt x="5068" y="16865"/>
                  </a:cubicBezTo>
                  <a:cubicBezTo>
                    <a:pt x="5066" y="16865"/>
                    <a:pt x="5065" y="16865"/>
                    <a:pt x="5063" y="16865"/>
                  </a:cubicBezTo>
                  <a:cubicBezTo>
                    <a:pt x="5051" y="16863"/>
                    <a:pt x="5036" y="16855"/>
                    <a:pt x="5036" y="16837"/>
                  </a:cubicBezTo>
                  <a:cubicBezTo>
                    <a:pt x="5030" y="16616"/>
                    <a:pt x="5042" y="16390"/>
                    <a:pt x="5054" y="16172"/>
                  </a:cubicBezTo>
                  <a:cubicBezTo>
                    <a:pt x="5069" y="15893"/>
                    <a:pt x="5085" y="15604"/>
                    <a:pt x="5063" y="15320"/>
                  </a:cubicBezTo>
                  <a:cubicBezTo>
                    <a:pt x="5025" y="14798"/>
                    <a:pt x="4883" y="14337"/>
                    <a:pt x="4631" y="13908"/>
                  </a:cubicBezTo>
                  <a:cubicBezTo>
                    <a:pt x="4624" y="13898"/>
                    <a:pt x="4637" y="13888"/>
                    <a:pt x="4637" y="13888"/>
                  </a:cubicBezTo>
                  <a:cubicBezTo>
                    <a:pt x="4640" y="13886"/>
                    <a:pt x="4643" y="13885"/>
                    <a:pt x="4646" y="13885"/>
                  </a:cubicBezTo>
                  <a:close/>
                  <a:moveTo>
                    <a:pt x="25456" y="15518"/>
                  </a:moveTo>
                  <a:cubicBezTo>
                    <a:pt x="25459" y="15518"/>
                    <a:pt x="25461" y="15520"/>
                    <a:pt x="25462" y="15522"/>
                  </a:cubicBezTo>
                  <a:cubicBezTo>
                    <a:pt x="25794" y="16100"/>
                    <a:pt x="25743" y="16847"/>
                    <a:pt x="25587" y="17356"/>
                  </a:cubicBezTo>
                  <a:cubicBezTo>
                    <a:pt x="25583" y="17365"/>
                    <a:pt x="25578" y="17368"/>
                    <a:pt x="25574" y="17368"/>
                  </a:cubicBezTo>
                  <a:cubicBezTo>
                    <a:pt x="25572" y="17368"/>
                    <a:pt x="25570" y="17367"/>
                    <a:pt x="25568" y="17367"/>
                  </a:cubicBezTo>
                  <a:cubicBezTo>
                    <a:pt x="25566" y="17367"/>
                    <a:pt x="25551" y="17362"/>
                    <a:pt x="25554" y="17344"/>
                  </a:cubicBezTo>
                  <a:cubicBezTo>
                    <a:pt x="25606" y="17042"/>
                    <a:pt x="25623" y="16735"/>
                    <a:pt x="25606" y="16428"/>
                  </a:cubicBezTo>
                  <a:lnTo>
                    <a:pt x="25606" y="16428"/>
                  </a:lnTo>
                  <a:lnTo>
                    <a:pt x="25606" y="16430"/>
                  </a:lnTo>
                  <a:cubicBezTo>
                    <a:pt x="25593" y="16194"/>
                    <a:pt x="25542" y="15968"/>
                    <a:pt x="25493" y="15750"/>
                  </a:cubicBezTo>
                  <a:cubicBezTo>
                    <a:pt x="25477" y="15678"/>
                    <a:pt x="25461" y="15605"/>
                    <a:pt x="25446" y="15531"/>
                  </a:cubicBezTo>
                  <a:cubicBezTo>
                    <a:pt x="25443" y="15522"/>
                    <a:pt x="25452" y="15518"/>
                    <a:pt x="25453" y="15518"/>
                  </a:cubicBezTo>
                  <a:close/>
                  <a:moveTo>
                    <a:pt x="1075" y="14352"/>
                  </a:moveTo>
                  <a:cubicBezTo>
                    <a:pt x="1078" y="14352"/>
                    <a:pt x="1081" y="14352"/>
                    <a:pt x="1084" y="14353"/>
                  </a:cubicBezTo>
                  <a:cubicBezTo>
                    <a:pt x="1097" y="14357"/>
                    <a:pt x="1110" y="14370"/>
                    <a:pt x="1105" y="14394"/>
                  </a:cubicBezTo>
                  <a:cubicBezTo>
                    <a:pt x="997" y="14958"/>
                    <a:pt x="900" y="15570"/>
                    <a:pt x="919" y="16231"/>
                  </a:cubicBezTo>
                  <a:cubicBezTo>
                    <a:pt x="929" y="16576"/>
                    <a:pt x="965" y="16923"/>
                    <a:pt x="998" y="17258"/>
                  </a:cubicBezTo>
                  <a:cubicBezTo>
                    <a:pt x="1023" y="17509"/>
                    <a:pt x="1049" y="17768"/>
                    <a:pt x="1065" y="18024"/>
                  </a:cubicBezTo>
                  <a:cubicBezTo>
                    <a:pt x="1065" y="18042"/>
                    <a:pt x="1047" y="18045"/>
                    <a:pt x="1043" y="18046"/>
                  </a:cubicBezTo>
                  <a:cubicBezTo>
                    <a:pt x="1042" y="18046"/>
                    <a:pt x="1041" y="18046"/>
                    <a:pt x="1039" y="18046"/>
                  </a:cubicBezTo>
                  <a:cubicBezTo>
                    <a:pt x="1032" y="18046"/>
                    <a:pt x="1019" y="18045"/>
                    <a:pt x="1016" y="18030"/>
                  </a:cubicBezTo>
                  <a:cubicBezTo>
                    <a:pt x="888" y="17450"/>
                    <a:pt x="815" y="16830"/>
                    <a:pt x="800" y="16187"/>
                  </a:cubicBezTo>
                  <a:cubicBezTo>
                    <a:pt x="788" y="15652"/>
                    <a:pt x="804" y="14964"/>
                    <a:pt x="1040" y="14377"/>
                  </a:cubicBezTo>
                  <a:cubicBezTo>
                    <a:pt x="1047" y="14359"/>
                    <a:pt x="1062" y="14352"/>
                    <a:pt x="1075" y="14352"/>
                  </a:cubicBezTo>
                  <a:close/>
                  <a:moveTo>
                    <a:pt x="10869" y="19064"/>
                  </a:moveTo>
                  <a:cubicBezTo>
                    <a:pt x="10881" y="19064"/>
                    <a:pt x="10883" y="19076"/>
                    <a:pt x="10885" y="19080"/>
                  </a:cubicBezTo>
                  <a:cubicBezTo>
                    <a:pt x="10885" y="19084"/>
                    <a:pt x="10886" y="19099"/>
                    <a:pt x="10872" y="19101"/>
                  </a:cubicBezTo>
                  <a:cubicBezTo>
                    <a:pt x="10624" y="19152"/>
                    <a:pt x="10399" y="19308"/>
                    <a:pt x="10269" y="19519"/>
                  </a:cubicBezTo>
                  <a:cubicBezTo>
                    <a:pt x="10263" y="19528"/>
                    <a:pt x="10256" y="19530"/>
                    <a:pt x="10251" y="19530"/>
                  </a:cubicBezTo>
                  <a:cubicBezTo>
                    <a:pt x="10246" y="19530"/>
                    <a:pt x="10242" y="19529"/>
                    <a:pt x="10240" y="19528"/>
                  </a:cubicBezTo>
                  <a:cubicBezTo>
                    <a:pt x="10238" y="19526"/>
                    <a:pt x="10220" y="19515"/>
                    <a:pt x="10230" y="19494"/>
                  </a:cubicBezTo>
                  <a:cubicBezTo>
                    <a:pt x="10354" y="19237"/>
                    <a:pt x="10581" y="19084"/>
                    <a:pt x="10867" y="19064"/>
                  </a:cubicBezTo>
                  <a:close/>
                  <a:moveTo>
                    <a:pt x="1166" y="18519"/>
                  </a:moveTo>
                  <a:cubicBezTo>
                    <a:pt x="1171" y="18519"/>
                    <a:pt x="1175" y="18521"/>
                    <a:pt x="1178" y="18527"/>
                  </a:cubicBezTo>
                  <a:cubicBezTo>
                    <a:pt x="1331" y="18846"/>
                    <a:pt x="1464" y="19210"/>
                    <a:pt x="1575" y="19611"/>
                  </a:cubicBezTo>
                  <a:cubicBezTo>
                    <a:pt x="1577" y="19617"/>
                    <a:pt x="1569" y="19620"/>
                    <a:pt x="1569" y="19620"/>
                  </a:cubicBezTo>
                  <a:cubicBezTo>
                    <a:pt x="1567" y="19621"/>
                    <a:pt x="1565" y="19622"/>
                    <a:pt x="1564" y="19622"/>
                  </a:cubicBezTo>
                  <a:cubicBezTo>
                    <a:pt x="1562" y="19622"/>
                    <a:pt x="1561" y="19620"/>
                    <a:pt x="1561" y="19619"/>
                  </a:cubicBezTo>
                  <a:cubicBezTo>
                    <a:pt x="1379" y="19242"/>
                    <a:pt x="1239" y="18879"/>
                    <a:pt x="1145" y="18543"/>
                  </a:cubicBezTo>
                  <a:cubicBezTo>
                    <a:pt x="1141" y="18531"/>
                    <a:pt x="1152" y="18523"/>
                    <a:pt x="1158" y="18521"/>
                  </a:cubicBezTo>
                  <a:cubicBezTo>
                    <a:pt x="1161" y="18520"/>
                    <a:pt x="1163" y="18519"/>
                    <a:pt x="1166" y="18519"/>
                  </a:cubicBezTo>
                  <a:close/>
                  <a:moveTo>
                    <a:pt x="24352" y="18856"/>
                  </a:moveTo>
                  <a:cubicBezTo>
                    <a:pt x="24362" y="18856"/>
                    <a:pt x="24376" y="18864"/>
                    <a:pt x="24376" y="18874"/>
                  </a:cubicBezTo>
                  <a:cubicBezTo>
                    <a:pt x="24403" y="19141"/>
                    <a:pt x="24324" y="19443"/>
                    <a:pt x="24158" y="19702"/>
                  </a:cubicBezTo>
                  <a:cubicBezTo>
                    <a:pt x="24153" y="19709"/>
                    <a:pt x="24148" y="19711"/>
                    <a:pt x="24143" y="19711"/>
                  </a:cubicBezTo>
                  <a:cubicBezTo>
                    <a:pt x="24140" y="19711"/>
                    <a:pt x="24138" y="19711"/>
                    <a:pt x="24135" y="19710"/>
                  </a:cubicBezTo>
                  <a:cubicBezTo>
                    <a:pt x="24129" y="19706"/>
                    <a:pt x="24121" y="19696"/>
                    <a:pt x="24127" y="19681"/>
                  </a:cubicBezTo>
                  <a:cubicBezTo>
                    <a:pt x="24242" y="19418"/>
                    <a:pt x="24297" y="19166"/>
                    <a:pt x="24342" y="18864"/>
                  </a:cubicBezTo>
                  <a:cubicBezTo>
                    <a:pt x="24344" y="18857"/>
                    <a:pt x="24346" y="18856"/>
                    <a:pt x="24352" y="18856"/>
                  </a:cubicBezTo>
                  <a:close/>
                  <a:moveTo>
                    <a:pt x="4519" y="18637"/>
                  </a:moveTo>
                  <a:cubicBezTo>
                    <a:pt x="4520" y="18637"/>
                    <a:pt x="4522" y="18637"/>
                    <a:pt x="4523" y="18637"/>
                  </a:cubicBezTo>
                  <a:cubicBezTo>
                    <a:pt x="4526" y="18637"/>
                    <a:pt x="4529" y="18639"/>
                    <a:pt x="4529" y="18647"/>
                  </a:cubicBezTo>
                  <a:cubicBezTo>
                    <a:pt x="4530" y="18699"/>
                    <a:pt x="4530" y="18751"/>
                    <a:pt x="4530" y="18804"/>
                  </a:cubicBezTo>
                  <a:cubicBezTo>
                    <a:pt x="4530" y="18966"/>
                    <a:pt x="4529" y="19118"/>
                    <a:pt x="4564" y="19282"/>
                  </a:cubicBezTo>
                  <a:cubicBezTo>
                    <a:pt x="4583" y="19379"/>
                    <a:pt x="4617" y="19470"/>
                    <a:pt x="4649" y="19560"/>
                  </a:cubicBezTo>
                  <a:cubicBezTo>
                    <a:pt x="4681" y="19648"/>
                    <a:pt x="4714" y="19738"/>
                    <a:pt x="4732" y="19830"/>
                  </a:cubicBezTo>
                  <a:cubicBezTo>
                    <a:pt x="4735" y="19841"/>
                    <a:pt x="4730" y="19850"/>
                    <a:pt x="4723" y="19854"/>
                  </a:cubicBezTo>
                  <a:cubicBezTo>
                    <a:pt x="4722" y="19854"/>
                    <a:pt x="4718" y="19855"/>
                    <a:pt x="4714" y="19855"/>
                  </a:cubicBezTo>
                  <a:cubicBezTo>
                    <a:pt x="4710" y="19855"/>
                    <a:pt x="4705" y="19854"/>
                    <a:pt x="4700" y="19850"/>
                  </a:cubicBezTo>
                  <a:cubicBezTo>
                    <a:pt x="4420" y="19591"/>
                    <a:pt x="4365" y="18991"/>
                    <a:pt x="4505" y="18646"/>
                  </a:cubicBezTo>
                  <a:cubicBezTo>
                    <a:pt x="4508" y="18639"/>
                    <a:pt x="4514" y="18637"/>
                    <a:pt x="4519" y="18637"/>
                  </a:cubicBezTo>
                  <a:close/>
                  <a:moveTo>
                    <a:pt x="4120" y="19110"/>
                  </a:moveTo>
                  <a:cubicBezTo>
                    <a:pt x="4132" y="19110"/>
                    <a:pt x="4145" y="19117"/>
                    <a:pt x="4147" y="19135"/>
                  </a:cubicBezTo>
                  <a:cubicBezTo>
                    <a:pt x="4181" y="19409"/>
                    <a:pt x="4266" y="19659"/>
                    <a:pt x="4425" y="19945"/>
                  </a:cubicBezTo>
                  <a:cubicBezTo>
                    <a:pt x="4431" y="19958"/>
                    <a:pt x="4422" y="19968"/>
                    <a:pt x="4417" y="19971"/>
                  </a:cubicBezTo>
                  <a:cubicBezTo>
                    <a:pt x="4415" y="19973"/>
                    <a:pt x="4411" y="19975"/>
                    <a:pt x="4407" y="19975"/>
                  </a:cubicBezTo>
                  <a:cubicBezTo>
                    <a:pt x="4403" y="19975"/>
                    <a:pt x="4400" y="19974"/>
                    <a:pt x="4396" y="19970"/>
                  </a:cubicBezTo>
                  <a:cubicBezTo>
                    <a:pt x="4199" y="19752"/>
                    <a:pt x="4091" y="19447"/>
                    <a:pt x="4099" y="19132"/>
                  </a:cubicBezTo>
                  <a:cubicBezTo>
                    <a:pt x="4100" y="19113"/>
                    <a:pt x="4111" y="19110"/>
                    <a:pt x="4119" y="19110"/>
                  </a:cubicBezTo>
                  <a:close/>
                  <a:moveTo>
                    <a:pt x="5006" y="17517"/>
                  </a:moveTo>
                  <a:cubicBezTo>
                    <a:pt x="5007" y="17517"/>
                    <a:pt x="5010" y="17517"/>
                    <a:pt x="5011" y="17518"/>
                  </a:cubicBezTo>
                  <a:cubicBezTo>
                    <a:pt x="5020" y="17520"/>
                    <a:pt x="5028" y="17528"/>
                    <a:pt x="5026" y="17545"/>
                  </a:cubicBezTo>
                  <a:cubicBezTo>
                    <a:pt x="4970" y="17952"/>
                    <a:pt x="4919" y="18427"/>
                    <a:pt x="5036" y="18918"/>
                  </a:cubicBezTo>
                  <a:cubicBezTo>
                    <a:pt x="5145" y="19379"/>
                    <a:pt x="5381" y="19778"/>
                    <a:pt x="5597" y="20108"/>
                  </a:cubicBezTo>
                  <a:cubicBezTo>
                    <a:pt x="5599" y="20110"/>
                    <a:pt x="5602" y="20116"/>
                    <a:pt x="5594" y="20124"/>
                  </a:cubicBezTo>
                  <a:cubicBezTo>
                    <a:pt x="5591" y="20126"/>
                    <a:pt x="5587" y="20129"/>
                    <a:pt x="5582" y="20129"/>
                  </a:cubicBezTo>
                  <a:cubicBezTo>
                    <a:pt x="5579" y="20129"/>
                    <a:pt x="5575" y="20128"/>
                    <a:pt x="5573" y="20125"/>
                  </a:cubicBezTo>
                  <a:cubicBezTo>
                    <a:pt x="4943" y="19509"/>
                    <a:pt x="4680" y="18347"/>
                    <a:pt x="4986" y="17533"/>
                  </a:cubicBezTo>
                  <a:cubicBezTo>
                    <a:pt x="4991" y="17519"/>
                    <a:pt x="5000" y="17517"/>
                    <a:pt x="5006" y="17517"/>
                  </a:cubicBezTo>
                  <a:close/>
                  <a:moveTo>
                    <a:pt x="18221" y="19378"/>
                  </a:moveTo>
                  <a:cubicBezTo>
                    <a:pt x="18227" y="19378"/>
                    <a:pt x="18235" y="19380"/>
                    <a:pt x="18240" y="19389"/>
                  </a:cubicBezTo>
                  <a:cubicBezTo>
                    <a:pt x="18455" y="19746"/>
                    <a:pt x="18392" y="20244"/>
                    <a:pt x="18098" y="20524"/>
                  </a:cubicBezTo>
                  <a:cubicBezTo>
                    <a:pt x="18094" y="20528"/>
                    <a:pt x="18090" y="20530"/>
                    <a:pt x="18086" y="20530"/>
                  </a:cubicBezTo>
                  <a:cubicBezTo>
                    <a:pt x="18081" y="20530"/>
                    <a:pt x="18078" y="20527"/>
                    <a:pt x="18076" y="20525"/>
                  </a:cubicBezTo>
                  <a:cubicBezTo>
                    <a:pt x="18070" y="20522"/>
                    <a:pt x="18065" y="20512"/>
                    <a:pt x="18070" y="20501"/>
                  </a:cubicBezTo>
                  <a:cubicBezTo>
                    <a:pt x="18257" y="20129"/>
                    <a:pt x="18295" y="19792"/>
                    <a:pt x="18196" y="19407"/>
                  </a:cubicBezTo>
                  <a:cubicBezTo>
                    <a:pt x="18191" y="19389"/>
                    <a:pt x="18205" y="19381"/>
                    <a:pt x="18210" y="19380"/>
                  </a:cubicBezTo>
                  <a:cubicBezTo>
                    <a:pt x="18211" y="19379"/>
                    <a:pt x="18216" y="19378"/>
                    <a:pt x="18221" y="19378"/>
                  </a:cubicBezTo>
                  <a:close/>
                  <a:moveTo>
                    <a:pt x="11872" y="5973"/>
                  </a:moveTo>
                  <a:cubicBezTo>
                    <a:pt x="11903" y="5973"/>
                    <a:pt x="11934" y="5975"/>
                    <a:pt x="11967" y="5980"/>
                  </a:cubicBezTo>
                  <a:cubicBezTo>
                    <a:pt x="12290" y="6032"/>
                    <a:pt x="12592" y="6314"/>
                    <a:pt x="12862" y="6818"/>
                  </a:cubicBezTo>
                  <a:cubicBezTo>
                    <a:pt x="12920" y="6928"/>
                    <a:pt x="12980" y="7047"/>
                    <a:pt x="13045" y="7180"/>
                  </a:cubicBezTo>
                  <a:cubicBezTo>
                    <a:pt x="13049" y="7189"/>
                    <a:pt x="13058" y="7194"/>
                    <a:pt x="13066" y="7194"/>
                  </a:cubicBezTo>
                  <a:cubicBezTo>
                    <a:pt x="13076" y="7193"/>
                    <a:pt x="13085" y="7188"/>
                    <a:pt x="13088" y="7179"/>
                  </a:cubicBezTo>
                  <a:cubicBezTo>
                    <a:pt x="13140" y="7051"/>
                    <a:pt x="13199" y="6918"/>
                    <a:pt x="13265" y="6782"/>
                  </a:cubicBezTo>
                  <a:cubicBezTo>
                    <a:pt x="13268" y="6775"/>
                    <a:pt x="13274" y="6771"/>
                    <a:pt x="13280" y="6771"/>
                  </a:cubicBezTo>
                  <a:cubicBezTo>
                    <a:pt x="13282" y="6771"/>
                    <a:pt x="13285" y="6772"/>
                    <a:pt x="13287" y="6773"/>
                  </a:cubicBezTo>
                  <a:cubicBezTo>
                    <a:pt x="13299" y="6776"/>
                    <a:pt x="13311" y="6790"/>
                    <a:pt x="13308" y="6805"/>
                  </a:cubicBezTo>
                  <a:cubicBezTo>
                    <a:pt x="13278" y="6981"/>
                    <a:pt x="13241" y="7156"/>
                    <a:pt x="13197" y="7324"/>
                  </a:cubicBezTo>
                  <a:cubicBezTo>
                    <a:pt x="13195" y="7332"/>
                    <a:pt x="13197" y="7339"/>
                    <a:pt x="13202" y="7344"/>
                  </a:cubicBezTo>
                  <a:cubicBezTo>
                    <a:pt x="13205" y="7350"/>
                    <a:pt x="13213" y="7354"/>
                    <a:pt x="13220" y="7354"/>
                  </a:cubicBezTo>
                  <a:lnTo>
                    <a:pt x="13349" y="7354"/>
                  </a:lnTo>
                  <a:cubicBezTo>
                    <a:pt x="13373" y="7354"/>
                    <a:pt x="13398" y="7354"/>
                    <a:pt x="13422" y="7354"/>
                  </a:cubicBezTo>
                  <a:cubicBezTo>
                    <a:pt x="13610" y="7354"/>
                    <a:pt x="13798" y="7362"/>
                    <a:pt x="13954" y="7443"/>
                  </a:cubicBezTo>
                  <a:cubicBezTo>
                    <a:pt x="13961" y="7447"/>
                    <a:pt x="13965" y="7453"/>
                    <a:pt x="13964" y="7461"/>
                  </a:cubicBezTo>
                  <a:cubicBezTo>
                    <a:pt x="13964" y="7469"/>
                    <a:pt x="13958" y="7480"/>
                    <a:pt x="13947" y="7484"/>
                  </a:cubicBezTo>
                  <a:cubicBezTo>
                    <a:pt x="13865" y="7510"/>
                    <a:pt x="13778" y="7519"/>
                    <a:pt x="13688" y="7519"/>
                  </a:cubicBezTo>
                  <a:cubicBezTo>
                    <a:pt x="13599" y="7519"/>
                    <a:pt x="13509" y="7511"/>
                    <a:pt x="13420" y="7503"/>
                  </a:cubicBezTo>
                  <a:cubicBezTo>
                    <a:pt x="13357" y="7497"/>
                    <a:pt x="13291" y="7490"/>
                    <a:pt x="13226" y="7488"/>
                  </a:cubicBezTo>
                  <a:cubicBezTo>
                    <a:pt x="13218" y="7488"/>
                    <a:pt x="13210" y="7492"/>
                    <a:pt x="13207" y="7499"/>
                  </a:cubicBezTo>
                  <a:cubicBezTo>
                    <a:pt x="13202" y="7505"/>
                    <a:pt x="13202" y="7514"/>
                    <a:pt x="13204" y="7521"/>
                  </a:cubicBezTo>
                  <a:cubicBezTo>
                    <a:pt x="13436" y="8040"/>
                    <a:pt x="13648" y="8615"/>
                    <a:pt x="13873" y="9331"/>
                  </a:cubicBezTo>
                  <a:cubicBezTo>
                    <a:pt x="13877" y="9341"/>
                    <a:pt x="13886" y="9347"/>
                    <a:pt x="13897" y="9347"/>
                  </a:cubicBezTo>
                  <a:cubicBezTo>
                    <a:pt x="13907" y="9347"/>
                    <a:pt x="13916" y="9340"/>
                    <a:pt x="13918" y="9330"/>
                  </a:cubicBezTo>
                  <a:cubicBezTo>
                    <a:pt x="13953" y="9202"/>
                    <a:pt x="13986" y="9102"/>
                    <a:pt x="14023" y="9011"/>
                  </a:cubicBezTo>
                  <a:cubicBezTo>
                    <a:pt x="14028" y="9003"/>
                    <a:pt x="14037" y="8999"/>
                    <a:pt x="14043" y="8999"/>
                  </a:cubicBezTo>
                  <a:cubicBezTo>
                    <a:pt x="14044" y="8999"/>
                    <a:pt x="14045" y="8999"/>
                    <a:pt x="14046" y="8999"/>
                  </a:cubicBezTo>
                  <a:cubicBezTo>
                    <a:pt x="14051" y="9000"/>
                    <a:pt x="14054" y="9003"/>
                    <a:pt x="14054" y="9013"/>
                  </a:cubicBezTo>
                  <a:cubicBezTo>
                    <a:pt x="14053" y="9112"/>
                    <a:pt x="14043" y="9217"/>
                    <a:pt x="14022" y="9355"/>
                  </a:cubicBezTo>
                  <a:cubicBezTo>
                    <a:pt x="14021" y="9362"/>
                    <a:pt x="14023" y="9370"/>
                    <a:pt x="14028" y="9375"/>
                  </a:cubicBezTo>
                  <a:cubicBezTo>
                    <a:pt x="14033" y="9379"/>
                    <a:pt x="14038" y="9382"/>
                    <a:pt x="14044" y="9382"/>
                  </a:cubicBezTo>
                  <a:cubicBezTo>
                    <a:pt x="14045" y="9382"/>
                    <a:pt x="14046" y="9382"/>
                    <a:pt x="14047" y="9382"/>
                  </a:cubicBezTo>
                  <a:cubicBezTo>
                    <a:pt x="14119" y="9374"/>
                    <a:pt x="14188" y="9370"/>
                    <a:pt x="14253" y="9370"/>
                  </a:cubicBezTo>
                  <a:cubicBezTo>
                    <a:pt x="14345" y="9370"/>
                    <a:pt x="14430" y="9378"/>
                    <a:pt x="14507" y="9394"/>
                  </a:cubicBezTo>
                  <a:cubicBezTo>
                    <a:pt x="14512" y="9396"/>
                    <a:pt x="14519" y="9399"/>
                    <a:pt x="14521" y="9411"/>
                  </a:cubicBezTo>
                  <a:cubicBezTo>
                    <a:pt x="14521" y="9420"/>
                    <a:pt x="14514" y="9433"/>
                    <a:pt x="14503" y="9437"/>
                  </a:cubicBezTo>
                  <a:cubicBezTo>
                    <a:pt x="14369" y="9484"/>
                    <a:pt x="14232" y="9501"/>
                    <a:pt x="14085" y="9520"/>
                  </a:cubicBezTo>
                  <a:cubicBezTo>
                    <a:pt x="14059" y="9523"/>
                    <a:pt x="14033" y="9526"/>
                    <a:pt x="14007" y="9530"/>
                  </a:cubicBezTo>
                  <a:cubicBezTo>
                    <a:pt x="13997" y="9531"/>
                    <a:pt x="13989" y="9538"/>
                    <a:pt x="13988" y="9548"/>
                  </a:cubicBezTo>
                  <a:lnTo>
                    <a:pt x="13978" y="9603"/>
                  </a:lnTo>
                  <a:cubicBezTo>
                    <a:pt x="13976" y="9609"/>
                    <a:pt x="13978" y="9614"/>
                    <a:pt x="13980" y="9619"/>
                  </a:cubicBezTo>
                  <a:cubicBezTo>
                    <a:pt x="14165" y="9937"/>
                    <a:pt x="14571" y="9946"/>
                    <a:pt x="14930" y="9955"/>
                  </a:cubicBezTo>
                  <a:cubicBezTo>
                    <a:pt x="14993" y="9956"/>
                    <a:pt x="15054" y="9957"/>
                    <a:pt x="15111" y="9961"/>
                  </a:cubicBezTo>
                  <a:cubicBezTo>
                    <a:pt x="15357" y="9973"/>
                    <a:pt x="15618" y="9993"/>
                    <a:pt x="15884" y="10019"/>
                  </a:cubicBezTo>
                  <a:cubicBezTo>
                    <a:pt x="15885" y="10019"/>
                    <a:pt x="15886" y="10019"/>
                    <a:pt x="15887" y="10019"/>
                  </a:cubicBezTo>
                  <a:cubicBezTo>
                    <a:pt x="15894" y="10019"/>
                    <a:pt x="15900" y="10016"/>
                    <a:pt x="15904" y="10012"/>
                  </a:cubicBezTo>
                  <a:cubicBezTo>
                    <a:pt x="15909" y="10006"/>
                    <a:pt x="15911" y="9998"/>
                    <a:pt x="15909" y="9991"/>
                  </a:cubicBezTo>
                  <a:cubicBezTo>
                    <a:pt x="15880" y="9878"/>
                    <a:pt x="15851" y="9761"/>
                    <a:pt x="15835" y="9645"/>
                  </a:cubicBezTo>
                  <a:cubicBezTo>
                    <a:pt x="15832" y="9629"/>
                    <a:pt x="15841" y="9619"/>
                    <a:pt x="15848" y="9615"/>
                  </a:cubicBezTo>
                  <a:cubicBezTo>
                    <a:pt x="15850" y="9615"/>
                    <a:pt x="15853" y="9614"/>
                    <a:pt x="15856" y="9614"/>
                  </a:cubicBezTo>
                  <a:cubicBezTo>
                    <a:pt x="15862" y="9614"/>
                    <a:pt x="15870" y="9616"/>
                    <a:pt x="15877" y="9626"/>
                  </a:cubicBezTo>
                  <a:cubicBezTo>
                    <a:pt x="15956" y="9738"/>
                    <a:pt x="16027" y="9875"/>
                    <a:pt x="16083" y="10025"/>
                  </a:cubicBezTo>
                  <a:cubicBezTo>
                    <a:pt x="16085" y="10032"/>
                    <a:pt x="16090" y="10038"/>
                    <a:pt x="16097" y="10039"/>
                  </a:cubicBezTo>
                  <a:cubicBezTo>
                    <a:pt x="16100" y="10040"/>
                    <a:pt x="16102" y="10040"/>
                    <a:pt x="16105" y="10040"/>
                  </a:cubicBezTo>
                  <a:cubicBezTo>
                    <a:pt x="16110" y="10040"/>
                    <a:pt x="16114" y="10039"/>
                    <a:pt x="16118" y="10035"/>
                  </a:cubicBezTo>
                  <a:cubicBezTo>
                    <a:pt x="16293" y="9904"/>
                    <a:pt x="16469" y="9804"/>
                    <a:pt x="16644" y="9739"/>
                  </a:cubicBezTo>
                  <a:cubicBezTo>
                    <a:pt x="16646" y="9738"/>
                    <a:pt x="16647" y="9738"/>
                    <a:pt x="16649" y="9738"/>
                  </a:cubicBezTo>
                  <a:cubicBezTo>
                    <a:pt x="16654" y="9738"/>
                    <a:pt x="16657" y="9742"/>
                    <a:pt x="16660" y="9745"/>
                  </a:cubicBezTo>
                  <a:cubicBezTo>
                    <a:pt x="16663" y="9751"/>
                    <a:pt x="16666" y="9761"/>
                    <a:pt x="16659" y="9768"/>
                  </a:cubicBezTo>
                  <a:cubicBezTo>
                    <a:pt x="16562" y="9858"/>
                    <a:pt x="16461" y="9939"/>
                    <a:pt x="16338" y="10030"/>
                  </a:cubicBezTo>
                  <a:cubicBezTo>
                    <a:pt x="16330" y="10035"/>
                    <a:pt x="16327" y="10045"/>
                    <a:pt x="16329" y="10055"/>
                  </a:cubicBezTo>
                  <a:cubicBezTo>
                    <a:pt x="16332" y="10064"/>
                    <a:pt x="16339" y="10071"/>
                    <a:pt x="16349" y="10073"/>
                  </a:cubicBezTo>
                  <a:cubicBezTo>
                    <a:pt x="16400" y="10078"/>
                    <a:pt x="16452" y="10085"/>
                    <a:pt x="16503" y="10091"/>
                  </a:cubicBezTo>
                  <a:cubicBezTo>
                    <a:pt x="17088" y="10170"/>
                    <a:pt x="17611" y="10250"/>
                    <a:pt x="18107" y="10423"/>
                  </a:cubicBezTo>
                  <a:cubicBezTo>
                    <a:pt x="18110" y="10425"/>
                    <a:pt x="18113" y="10425"/>
                    <a:pt x="18116" y="10425"/>
                  </a:cubicBezTo>
                  <a:cubicBezTo>
                    <a:pt x="18120" y="10425"/>
                    <a:pt x="18123" y="10424"/>
                    <a:pt x="18127" y="10422"/>
                  </a:cubicBezTo>
                  <a:cubicBezTo>
                    <a:pt x="18132" y="10418"/>
                    <a:pt x="18137" y="10413"/>
                    <a:pt x="18138" y="10406"/>
                  </a:cubicBezTo>
                  <a:cubicBezTo>
                    <a:pt x="18166" y="10273"/>
                    <a:pt x="18199" y="10168"/>
                    <a:pt x="18241" y="10074"/>
                  </a:cubicBezTo>
                  <a:cubicBezTo>
                    <a:pt x="18243" y="10065"/>
                    <a:pt x="18248" y="10065"/>
                    <a:pt x="18253" y="10065"/>
                  </a:cubicBezTo>
                  <a:cubicBezTo>
                    <a:pt x="18264" y="10068"/>
                    <a:pt x="18277" y="10078"/>
                    <a:pt x="18278" y="10089"/>
                  </a:cubicBezTo>
                  <a:cubicBezTo>
                    <a:pt x="18287" y="10195"/>
                    <a:pt x="18282" y="10311"/>
                    <a:pt x="18262" y="10464"/>
                  </a:cubicBezTo>
                  <a:cubicBezTo>
                    <a:pt x="18261" y="10474"/>
                    <a:pt x="18267" y="10484"/>
                    <a:pt x="18277" y="10489"/>
                  </a:cubicBezTo>
                  <a:cubicBezTo>
                    <a:pt x="18340" y="10514"/>
                    <a:pt x="18404" y="10542"/>
                    <a:pt x="18469" y="10573"/>
                  </a:cubicBezTo>
                  <a:cubicBezTo>
                    <a:pt x="18472" y="10575"/>
                    <a:pt x="18475" y="10575"/>
                    <a:pt x="18478" y="10575"/>
                  </a:cubicBezTo>
                  <a:cubicBezTo>
                    <a:pt x="18480" y="10575"/>
                    <a:pt x="18482" y="10575"/>
                    <a:pt x="18485" y="10575"/>
                  </a:cubicBezTo>
                  <a:cubicBezTo>
                    <a:pt x="18609" y="10544"/>
                    <a:pt x="18759" y="10513"/>
                    <a:pt x="18907" y="10513"/>
                  </a:cubicBezTo>
                  <a:cubicBezTo>
                    <a:pt x="18973" y="10513"/>
                    <a:pt x="19038" y="10519"/>
                    <a:pt x="19101" y="10534"/>
                  </a:cubicBezTo>
                  <a:cubicBezTo>
                    <a:pt x="19114" y="10536"/>
                    <a:pt x="19120" y="10544"/>
                    <a:pt x="19121" y="10555"/>
                  </a:cubicBezTo>
                  <a:cubicBezTo>
                    <a:pt x="19121" y="10567"/>
                    <a:pt x="19114" y="10583"/>
                    <a:pt x="19099" y="10590"/>
                  </a:cubicBezTo>
                  <a:cubicBezTo>
                    <a:pt x="18992" y="10629"/>
                    <a:pt x="18878" y="10651"/>
                    <a:pt x="18740" y="10673"/>
                  </a:cubicBezTo>
                  <a:cubicBezTo>
                    <a:pt x="18730" y="10675"/>
                    <a:pt x="18723" y="10681"/>
                    <a:pt x="18721" y="10691"/>
                  </a:cubicBezTo>
                  <a:cubicBezTo>
                    <a:pt x="18719" y="10701"/>
                    <a:pt x="18723" y="10711"/>
                    <a:pt x="18732" y="10716"/>
                  </a:cubicBezTo>
                  <a:cubicBezTo>
                    <a:pt x="19013" y="10891"/>
                    <a:pt x="19628" y="11369"/>
                    <a:pt x="19276" y="12035"/>
                  </a:cubicBezTo>
                  <a:lnTo>
                    <a:pt x="19277" y="12036"/>
                  </a:lnTo>
                  <a:cubicBezTo>
                    <a:pt x="19146" y="12283"/>
                    <a:pt x="18944" y="12500"/>
                    <a:pt x="18748" y="12709"/>
                  </a:cubicBezTo>
                  <a:cubicBezTo>
                    <a:pt x="18695" y="12766"/>
                    <a:pt x="18641" y="12823"/>
                    <a:pt x="18592" y="12879"/>
                  </a:cubicBezTo>
                  <a:cubicBezTo>
                    <a:pt x="18573" y="12900"/>
                    <a:pt x="18554" y="12920"/>
                    <a:pt x="18536" y="12940"/>
                  </a:cubicBezTo>
                  <a:lnTo>
                    <a:pt x="18509" y="12971"/>
                  </a:lnTo>
                  <a:cubicBezTo>
                    <a:pt x="18502" y="12977"/>
                    <a:pt x="18501" y="12986"/>
                    <a:pt x="18504" y="12994"/>
                  </a:cubicBezTo>
                  <a:cubicBezTo>
                    <a:pt x="18507" y="13003"/>
                    <a:pt x="18515" y="13008"/>
                    <a:pt x="18523" y="13009"/>
                  </a:cubicBezTo>
                  <a:cubicBezTo>
                    <a:pt x="18739" y="13034"/>
                    <a:pt x="18935" y="13085"/>
                    <a:pt x="19105" y="13162"/>
                  </a:cubicBezTo>
                  <a:cubicBezTo>
                    <a:pt x="19120" y="13168"/>
                    <a:pt x="19118" y="13182"/>
                    <a:pt x="19117" y="13189"/>
                  </a:cubicBezTo>
                  <a:cubicBezTo>
                    <a:pt x="19114" y="13203"/>
                    <a:pt x="19102" y="13216"/>
                    <a:pt x="19087" y="13216"/>
                  </a:cubicBezTo>
                  <a:cubicBezTo>
                    <a:pt x="18942" y="13215"/>
                    <a:pt x="18795" y="13198"/>
                    <a:pt x="18652" y="13180"/>
                  </a:cubicBezTo>
                  <a:cubicBezTo>
                    <a:pt x="18597" y="13174"/>
                    <a:pt x="18540" y="13167"/>
                    <a:pt x="18483" y="13162"/>
                  </a:cubicBezTo>
                  <a:cubicBezTo>
                    <a:pt x="18482" y="13162"/>
                    <a:pt x="18480" y="13162"/>
                    <a:pt x="18479" y="13162"/>
                  </a:cubicBezTo>
                  <a:cubicBezTo>
                    <a:pt x="18474" y="13162"/>
                    <a:pt x="18468" y="13164"/>
                    <a:pt x="18464" y="13169"/>
                  </a:cubicBezTo>
                  <a:cubicBezTo>
                    <a:pt x="18459" y="13174"/>
                    <a:pt x="18457" y="13182"/>
                    <a:pt x="18458" y="13189"/>
                  </a:cubicBezTo>
                  <a:cubicBezTo>
                    <a:pt x="18484" y="13349"/>
                    <a:pt x="18514" y="13531"/>
                    <a:pt x="18474" y="13695"/>
                  </a:cubicBezTo>
                  <a:cubicBezTo>
                    <a:pt x="18470" y="13711"/>
                    <a:pt x="18454" y="13720"/>
                    <a:pt x="18442" y="13721"/>
                  </a:cubicBezTo>
                  <a:cubicBezTo>
                    <a:pt x="18441" y="13721"/>
                    <a:pt x="18440" y="13721"/>
                    <a:pt x="18439" y="13721"/>
                  </a:cubicBezTo>
                  <a:cubicBezTo>
                    <a:pt x="18431" y="13721"/>
                    <a:pt x="18414" y="13720"/>
                    <a:pt x="18406" y="13704"/>
                  </a:cubicBezTo>
                  <a:cubicBezTo>
                    <a:pt x="18336" y="13568"/>
                    <a:pt x="18319" y="13406"/>
                    <a:pt x="18307" y="13251"/>
                  </a:cubicBezTo>
                  <a:cubicBezTo>
                    <a:pt x="18305" y="13241"/>
                    <a:pt x="18299" y="13234"/>
                    <a:pt x="18290" y="13230"/>
                  </a:cubicBezTo>
                  <a:cubicBezTo>
                    <a:pt x="18288" y="13229"/>
                    <a:pt x="18286" y="13229"/>
                    <a:pt x="18284" y="13229"/>
                  </a:cubicBezTo>
                  <a:cubicBezTo>
                    <a:pt x="18277" y="13229"/>
                    <a:pt x="18270" y="13232"/>
                    <a:pt x="18266" y="13236"/>
                  </a:cubicBezTo>
                  <a:cubicBezTo>
                    <a:pt x="18056" y="13464"/>
                    <a:pt x="17884" y="13649"/>
                    <a:pt x="17724" y="13816"/>
                  </a:cubicBezTo>
                  <a:cubicBezTo>
                    <a:pt x="17589" y="13958"/>
                    <a:pt x="17431" y="14100"/>
                    <a:pt x="17265" y="14251"/>
                  </a:cubicBezTo>
                  <a:cubicBezTo>
                    <a:pt x="17144" y="14363"/>
                    <a:pt x="17017" y="14477"/>
                    <a:pt x="16895" y="14596"/>
                  </a:cubicBezTo>
                  <a:cubicBezTo>
                    <a:pt x="16888" y="14602"/>
                    <a:pt x="16886" y="14611"/>
                    <a:pt x="16888" y="14620"/>
                  </a:cubicBezTo>
                  <a:cubicBezTo>
                    <a:pt x="16891" y="14628"/>
                    <a:pt x="16898" y="14635"/>
                    <a:pt x="16907" y="14636"/>
                  </a:cubicBezTo>
                  <a:cubicBezTo>
                    <a:pt x="17097" y="14672"/>
                    <a:pt x="17337" y="14729"/>
                    <a:pt x="17508" y="14855"/>
                  </a:cubicBezTo>
                  <a:cubicBezTo>
                    <a:pt x="17519" y="14864"/>
                    <a:pt x="17524" y="14875"/>
                    <a:pt x="17521" y="14886"/>
                  </a:cubicBezTo>
                  <a:cubicBezTo>
                    <a:pt x="17518" y="14897"/>
                    <a:pt x="17508" y="14905"/>
                    <a:pt x="17495" y="14906"/>
                  </a:cubicBezTo>
                  <a:cubicBezTo>
                    <a:pt x="17466" y="14909"/>
                    <a:pt x="17437" y="14910"/>
                    <a:pt x="17409" y="14910"/>
                  </a:cubicBezTo>
                  <a:cubicBezTo>
                    <a:pt x="17219" y="14910"/>
                    <a:pt x="17029" y="14851"/>
                    <a:pt x="16859" y="14797"/>
                  </a:cubicBezTo>
                  <a:cubicBezTo>
                    <a:pt x="16857" y="14796"/>
                    <a:pt x="16855" y="14796"/>
                    <a:pt x="16852" y="14796"/>
                  </a:cubicBezTo>
                  <a:cubicBezTo>
                    <a:pt x="16847" y="14796"/>
                    <a:pt x="16841" y="14798"/>
                    <a:pt x="16836" y="14802"/>
                  </a:cubicBezTo>
                  <a:cubicBezTo>
                    <a:pt x="16829" y="14808"/>
                    <a:pt x="16826" y="14817"/>
                    <a:pt x="16829" y="14824"/>
                  </a:cubicBezTo>
                  <a:cubicBezTo>
                    <a:pt x="16838" y="14866"/>
                    <a:pt x="16849" y="14910"/>
                    <a:pt x="16859" y="14952"/>
                  </a:cubicBezTo>
                  <a:cubicBezTo>
                    <a:pt x="16897" y="15108"/>
                    <a:pt x="16937" y="15269"/>
                    <a:pt x="16929" y="15423"/>
                  </a:cubicBezTo>
                  <a:cubicBezTo>
                    <a:pt x="16928" y="15451"/>
                    <a:pt x="16907" y="15468"/>
                    <a:pt x="16887" y="15473"/>
                  </a:cubicBezTo>
                  <a:cubicBezTo>
                    <a:pt x="16884" y="15473"/>
                    <a:pt x="16879" y="15474"/>
                    <a:pt x="16874" y="15474"/>
                  </a:cubicBezTo>
                  <a:cubicBezTo>
                    <a:pt x="16862" y="15474"/>
                    <a:pt x="16846" y="15470"/>
                    <a:pt x="16835" y="15450"/>
                  </a:cubicBezTo>
                  <a:cubicBezTo>
                    <a:pt x="16741" y="15287"/>
                    <a:pt x="16707" y="15083"/>
                    <a:pt x="16679" y="14873"/>
                  </a:cubicBezTo>
                  <a:cubicBezTo>
                    <a:pt x="16678" y="14864"/>
                    <a:pt x="16671" y="14856"/>
                    <a:pt x="16663" y="14853"/>
                  </a:cubicBezTo>
                  <a:cubicBezTo>
                    <a:pt x="16661" y="14852"/>
                    <a:pt x="16658" y="14852"/>
                    <a:pt x="16656" y="14852"/>
                  </a:cubicBezTo>
                  <a:cubicBezTo>
                    <a:pt x="16650" y="14852"/>
                    <a:pt x="16644" y="14855"/>
                    <a:pt x="16639" y="14860"/>
                  </a:cubicBezTo>
                  <a:cubicBezTo>
                    <a:pt x="16350" y="15181"/>
                    <a:pt x="15981" y="15682"/>
                    <a:pt x="16109" y="16317"/>
                  </a:cubicBezTo>
                  <a:cubicBezTo>
                    <a:pt x="16120" y="16376"/>
                    <a:pt x="16132" y="16435"/>
                    <a:pt x="16145" y="16494"/>
                  </a:cubicBezTo>
                  <a:cubicBezTo>
                    <a:pt x="16147" y="16503"/>
                    <a:pt x="16156" y="16510"/>
                    <a:pt x="16166" y="16511"/>
                  </a:cubicBezTo>
                  <a:cubicBezTo>
                    <a:pt x="16166" y="16512"/>
                    <a:pt x="16167" y="16512"/>
                    <a:pt x="16168" y="16512"/>
                  </a:cubicBezTo>
                  <a:cubicBezTo>
                    <a:pt x="16176" y="16512"/>
                    <a:pt x="16185" y="16507"/>
                    <a:pt x="16189" y="16499"/>
                  </a:cubicBezTo>
                  <a:cubicBezTo>
                    <a:pt x="16260" y="16359"/>
                    <a:pt x="16317" y="16254"/>
                    <a:pt x="16375" y="16159"/>
                  </a:cubicBezTo>
                  <a:cubicBezTo>
                    <a:pt x="16381" y="16150"/>
                    <a:pt x="16389" y="16146"/>
                    <a:pt x="16397" y="16146"/>
                  </a:cubicBezTo>
                  <a:cubicBezTo>
                    <a:pt x="16402" y="16146"/>
                    <a:pt x="16407" y="16148"/>
                    <a:pt x="16411" y="16149"/>
                  </a:cubicBezTo>
                  <a:cubicBezTo>
                    <a:pt x="16416" y="16152"/>
                    <a:pt x="16432" y="16161"/>
                    <a:pt x="16426" y="16180"/>
                  </a:cubicBezTo>
                  <a:cubicBezTo>
                    <a:pt x="16391" y="16307"/>
                    <a:pt x="16340" y="16443"/>
                    <a:pt x="16275" y="16596"/>
                  </a:cubicBezTo>
                  <a:cubicBezTo>
                    <a:pt x="16271" y="16604"/>
                    <a:pt x="16272" y="16614"/>
                    <a:pt x="16278" y="16620"/>
                  </a:cubicBezTo>
                  <a:cubicBezTo>
                    <a:pt x="16283" y="16626"/>
                    <a:pt x="16289" y="16629"/>
                    <a:pt x="16295" y="16629"/>
                  </a:cubicBezTo>
                  <a:cubicBezTo>
                    <a:pt x="16298" y="16629"/>
                    <a:pt x="16300" y="16629"/>
                    <a:pt x="16302" y="16628"/>
                  </a:cubicBezTo>
                  <a:cubicBezTo>
                    <a:pt x="16404" y="16599"/>
                    <a:pt x="16518" y="16569"/>
                    <a:pt x="16632" y="16569"/>
                  </a:cubicBezTo>
                  <a:cubicBezTo>
                    <a:pt x="16667" y="16569"/>
                    <a:pt x="16702" y="16572"/>
                    <a:pt x="16737" y="16578"/>
                  </a:cubicBezTo>
                  <a:cubicBezTo>
                    <a:pt x="16759" y="16582"/>
                    <a:pt x="16769" y="16603"/>
                    <a:pt x="16771" y="16619"/>
                  </a:cubicBezTo>
                  <a:cubicBezTo>
                    <a:pt x="16773" y="16637"/>
                    <a:pt x="16769" y="16659"/>
                    <a:pt x="16749" y="16669"/>
                  </a:cubicBezTo>
                  <a:cubicBezTo>
                    <a:pt x="16648" y="16717"/>
                    <a:pt x="16531" y="16737"/>
                    <a:pt x="16418" y="16756"/>
                  </a:cubicBezTo>
                  <a:cubicBezTo>
                    <a:pt x="16363" y="16766"/>
                    <a:pt x="16306" y="16775"/>
                    <a:pt x="16250" y="16788"/>
                  </a:cubicBezTo>
                  <a:cubicBezTo>
                    <a:pt x="16245" y="16789"/>
                    <a:pt x="16240" y="16790"/>
                    <a:pt x="16235" y="16793"/>
                  </a:cubicBezTo>
                  <a:cubicBezTo>
                    <a:pt x="16224" y="16797"/>
                    <a:pt x="16218" y="16809"/>
                    <a:pt x="16220" y="16820"/>
                  </a:cubicBezTo>
                  <a:cubicBezTo>
                    <a:pt x="16235" y="16878"/>
                    <a:pt x="16249" y="16937"/>
                    <a:pt x="16264" y="16995"/>
                  </a:cubicBezTo>
                  <a:cubicBezTo>
                    <a:pt x="16332" y="17279"/>
                    <a:pt x="16404" y="17571"/>
                    <a:pt x="16454" y="17863"/>
                  </a:cubicBezTo>
                  <a:cubicBezTo>
                    <a:pt x="16480" y="18013"/>
                    <a:pt x="16515" y="18211"/>
                    <a:pt x="16544" y="18409"/>
                  </a:cubicBezTo>
                  <a:cubicBezTo>
                    <a:pt x="16545" y="18419"/>
                    <a:pt x="16552" y="18427"/>
                    <a:pt x="16562" y="18429"/>
                  </a:cubicBezTo>
                  <a:cubicBezTo>
                    <a:pt x="16563" y="18429"/>
                    <a:pt x="16564" y="18429"/>
                    <a:pt x="16565" y="18429"/>
                  </a:cubicBezTo>
                  <a:cubicBezTo>
                    <a:pt x="16574" y="18429"/>
                    <a:pt x="16583" y="18425"/>
                    <a:pt x="16587" y="18417"/>
                  </a:cubicBezTo>
                  <a:lnTo>
                    <a:pt x="16597" y="18399"/>
                  </a:lnTo>
                  <a:cubicBezTo>
                    <a:pt x="16613" y="18371"/>
                    <a:pt x="16630" y="18342"/>
                    <a:pt x="16648" y="18314"/>
                  </a:cubicBezTo>
                  <a:cubicBezTo>
                    <a:pt x="16654" y="18303"/>
                    <a:pt x="16662" y="18300"/>
                    <a:pt x="16669" y="18300"/>
                  </a:cubicBezTo>
                  <a:cubicBezTo>
                    <a:pt x="16674" y="18300"/>
                    <a:pt x="16678" y="18302"/>
                    <a:pt x="16680" y="18303"/>
                  </a:cubicBezTo>
                  <a:cubicBezTo>
                    <a:pt x="16684" y="18304"/>
                    <a:pt x="16701" y="18313"/>
                    <a:pt x="16696" y="18334"/>
                  </a:cubicBezTo>
                  <a:cubicBezTo>
                    <a:pt x="16670" y="18440"/>
                    <a:pt x="16633" y="18549"/>
                    <a:pt x="16580" y="18667"/>
                  </a:cubicBezTo>
                  <a:cubicBezTo>
                    <a:pt x="16578" y="18671"/>
                    <a:pt x="16577" y="18675"/>
                    <a:pt x="16578" y="18680"/>
                  </a:cubicBezTo>
                  <a:cubicBezTo>
                    <a:pt x="16587" y="18758"/>
                    <a:pt x="16596" y="18833"/>
                    <a:pt x="16602" y="18904"/>
                  </a:cubicBezTo>
                  <a:cubicBezTo>
                    <a:pt x="16602" y="18911"/>
                    <a:pt x="16607" y="18919"/>
                    <a:pt x="16613" y="18923"/>
                  </a:cubicBezTo>
                  <a:lnTo>
                    <a:pt x="16629" y="18931"/>
                  </a:lnTo>
                  <a:cubicBezTo>
                    <a:pt x="16759" y="19004"/>
                    <a:pt x="16895" y="19081"/>
                    <a:pt x="16992" y="19194"/>
                  </a:cubicBezTo>
                  <a:cubicBezTo>
                    <a:pt x="17000" y="19203"/>
                    <a:pt x="17001" y="19216"/>
                    <a:pt x="16996" y="19226"/>
                  </a:cubicBezTo>
                  <a:cubicBezTo>
                    <a:pt x="16992" y="19232"/>
                    <a:pt x="16988" y="19236"/>
                    <a:pt x="16979" y="19236"/>
                  </a:cubicBezTo>
                  <a:cubicBezTo>
                    <a:pt x="16875" y="19229"/>
                    <a:pt x="16768" y="19195"/>
                    <a:pt x="16652" y="19132"/>
                  </a:cubicBezTo>
                  <a:cubicBezTo>
                    <a:pt x="16648" y="19130"/>
                    <a:pt x="16644" y="19129"/>
                    <a:pt x="16640" y="19129"/>
                  </a:cubicBezTo>
                  <a:cubicBezTo>
                    <a:pt x="16636" y="19129"/>
                    <a:pt x="16632" y="19130"/>
                    <a:pt x="16628" y="19132"/>
                  </a:cubicBezTo>
                  <a:cubicBezTo>
                    <a:pt x="16621" y="19137"/>
                    <a:pt x="16617" y="19144"/>
                    <a:pt x="16617" y="19153"/>
                  </a:cubicBezTo>
                  <a:cubicBezTo>
                    <a:pt x="16627" y="19504"/>
                    <a:pt x="16564" y="19769"/>
                    <a:pt x="16420" y="19964"/>
                  </a:cubicBezTo>
                  <a:cubicBezTo>
                    <a:pt x="16244" y="20205"/>
                    <a:pt x="15972" y="20326"/>
                    <a:pt x="15607" y="20326"/>
                  </a:cubicBezTo>
                  <a:cubicBezTo>
                    <a:pt x="15368" y="20326"/>
                    <a:pt x="15088" y="20274"/>
                    <a:pt x="14770" y="20170"/>
                  </a:cubicBezTo>
                  <a:cubicBezTo>
                    <a:pt x="14767" y="20169"/>
                    <a:pt x="14765" y="20168"/>
                    <a:pt x="14762" y="20168"/>
                  </a:cubicBezTo>
                  <a:cubicBezTo>
                    <a:pt x="14756" y="20168"/>
                    <a:pt x="14749" y="20171"/>
                    <a:pt x="14745" y="20176"/>
                  </a:cubicBezTo>
                  <a:cubicBezTo>
                    <a:pt x="14739" y="20183"/>
                    <a:pt x="14738" y="20193"/>
                    <a:pt x="14741" y="20202"/>
                  </a:cubicBezTo>
                  <a:cubicBezTo>
                    <a:pt x="14808" y="20349"/>
                    <a:pt x="14874" y="20508"/>
                    <a:pt x="14901" y="20675"/>
                  </a:cubicBezTo>
                  <a:cubicBezTo>
                    <a:pt x="14904" y="20694"/>
                    <a:pt x="14894" y="20706"/>
                    <a:pt x="14883" y="20711"/>
                  </a:cubicBezTo>
                  <a:cubicBezTo>
                    <a:pt x="14880" y="20712"/>
                    <a:pt x="14877" y="20713"/>
                    <a:pt x="14873" y="20713"/>
                  </a:cubicBezTo>
                  <a:cubicBezTo>
                    <a:pt x="14866" y="20713"/>
                    <a:pt x="14857" y="20710"/>
                    <a:pt x="14849" y="20699"/>
                  </a:cubicBezTo>
                  <a:cubicBezTo>
                    <a:pt x="14746" y="20544"/>
                    <a:pt x="14674" y="20366"/>
                    <a:pt x="14606" y="20193"/>
                  </a:cubicBezTo>
                  <a:lnTo>
                    <a:pt x="14604" y="20188"/>
                  </a:lnTo>
                  <a:cubicBezTo>
                    <a:pt x="14600" y="20178"/>
                    <a:pt x="14591" y="20173"/>
                    <a:pt x="14581" y="20173"/>
                  </a:cubicBezTo>
                  <a:lnTo>
                    <a:pt x="14580" y="20173"/>
                  </a:lnTo>
                  <a:cubicBezTo>
                    <a:pt x="14570" y="20173"/>
                    <a:pt x="14561" y="20181"/>
                    <a:pt x="14559" y="20191"/>
                  </a:cubicBezTo>
                  <a:lnTo>
                    <a:pt x="14545" y="20244"/>
                  </a:lnTo>
                  <a:cubicBezTo>
                    <a:pt x="14509" y="20394"/>
                    <a:pt x="14472" y="20548"/>
                    <a:pt x="14378" y="20663"/>
                  </a:cubicBezTo>
                  <a:cubicBezTo>
                    <a:pt x="14375" y="20667"/>
                    <a:pt x="14370" y="20668"/>
                    <a:pt x="14365" y="20668"/>
                  </a:cubicBezTo>
                  <a:cubicBezTo>
                    <a:pt x="14361" y="20668"/>
                    <a:pt x="14358" y="20668"/>
                    <a:pt x="14354" y="20667"/>
                  </a:cubicBezTo>
                  <a:cubicBezTo>
                    <a:pt x="14348" y="20666"/>
                    <a:pt x="14340" y="20661"/>
                    <a:pt x="14338" y="20653"/>
                  </a:cubicBezTo>
                  <a:cubicBezTo>
                    <a:pt x="14314" y="20492"/>
                    <a:pt x="14371" y="20323"/>
                    <a:pt x="14425" y="20160"/>
                  </a:cubicBezTo>
                  <a:cubicBezTo>
                    <a:pt x="14435" y="20134"/>
                    <a:pt x="14444" y="20108"/>
                    <a:pt x="14451" y="20082"/>
                  </a:cubicBezTo>
                  <a:cubicBezTo>
                    <a:pt x="14456" y="20069"/>
                    <a:pt x="14450" y="20057"/>
                    <a:pt x="14438" y="20053"/>
                  </a:cubicBezTo>
                  <a:cubicBezTo>
                    <a:pt x="13968" y="19880"/>
                    <a:pt x="13559" y="19687"/>
                    <a:pt x="13187" y="19467"/>
                  </a:cubicBezTo>
                  <a:cubicBezTo>
                    <a:pt x="13178" y="19462"/>
                    <a:pt x="13171" y="19457"/>
                    <a:pt x="13162" y="19451"/>
                  </a:cubicBezTo>
                  <a:cubicBezTo>
                    <a:pt x="13153" y="19446"/>
                    <a:pt x="13145" y="19441"/>
                    <a:pt x="13136" y="19435"/>
                  </a:cubicBezTo>
                  <a:cubicBezTo>
                    <a:pt x="13132" y="19433"/>
                    <a:pt x="13128" y="19432"/>
                    <a:pt x="13124" y="19432"/>
                  </a:cubicBezTo>
                  <a:cubicBezTo>
                    <a:pt x="13120" y="19432"/>
                    <a:pt x="13116" y="19433"/>
                    <a:pt x="13112" y="19435"/>
                  </a:cubicBezTo>
                  <a:cubicBezTo>
                    <a:pt x="13105" y="19440"/>
                    <a:pt x="13100" y="19447"/>
                    <a:pt x="13100" y="19456"/>
                  </a:cubicBezTo>
                  <a:cubicBezTo>
                    <a:pt x="13100" y="19659"/>
                    <a:pt x="13079" y="19834"/>
                    <a:pt x="13037" y="19990"/>
                  </a:cubicBezTo>
                  <a:cubicBezTo>
                    <a:pt x="13033" y="20002"/>
                    <a:pt x="13019" y="20007"/>
                    <a:pt x="13008" y="20009"/>
                  </a:cubicBezTo>
                  <a:cubicBezTo>
                    <a:pt x="13002" y="20007"/>
                    <a:pt x="12991" y="20005"/>
                    <a:pt x="12988" y="19992"/>
                  </a:cubicBezTo>
                  <a:cubicBezTo>
                    <a:pt x="12957" y="19836"/>
                    <a:pt x="12942" y="19659"/>
                    <a:pt x="12941" y="19451"/>
                  </a:cubicBezTo>
                  <a:cubicBezTo>
                    <a:pt x="12941" y="19442"/>
                    <a:pt x="12936" y="19433"/>
                    <a:pt x="12929" y="19430"/>
                  </a:cubicBezTo>
                  <a:cubicBezTo>
                    <a:pt x="12925" y="19428"/>
                    <a:pt x="12921" y="19427"/>
                    <a:pt x="12917" y="19427"/>
                  </a:cubicBezTo>
                  <a:cubicBezTo>
                    <a:pt x="12912" y="19427"/>
                    <a:pt x="12908" y="19428"/>
                    <a:pt x="12904" y="19431"/>
                  </a:cubicBezTo>
                  <a:cubicBezTo>
                    <a:pt x="12775" y="19525"/>
                    <a:pt x="12620" y="19632"/>
                    <a:pt x="12458" y="19725"/>
                  </a:cubicBezTo>
                  <a:cubicBezTo>
                    <a:pt x="12455" y="19726"/>
                    <a:pt x="12452" y="19727"/>
                    <a:pt x="12449" y="19727"/>
                  </a:cubicBezTo>
                  <a:cubicBezTo>
                    <a:pt x="12440" y="19727"/>
                    <a:pt x="12433" y="19719"/>
                    <a:pt x="12432" y="19717"/>
                  </a:cubicBezTo>
                  <a:cubicBezTo>
                    <a:pt x="12429" y="19713"/>
                    <a:pt x="12423" y="19704"/>
                    <a:pt x="12433" y="19694"/>
                  </a:cubicBezTo>
                  <a:cubicBezTo>
                    <a:pt x="12578" y="19555"/>
                    <a:pt x="12739" y="19430"/>
                    <a:pt x="12892" y="19313"/>
                  </a:cubicBezTo>
                  <a:cubicBezTo>
                    <a:pt x="12897" y="19308"/>
                    <a:pt x="12900" y="19302"/>
                    <a:pt x="12900" y="19293"/>
                  </a:cubicBezTo>
                  <a:cubicBezTo>
                    <a:pt x="12900" y="19286"/>
                    <a:pt x="12897" y="19280"/>
                    <a:pt x="12890" y="19275"/>
                  </a:cubicBezTo>
                  <a:cubicBezTo>
                    <a:pt x="12497" y="19004"/>
                    <a:pt x="12130" y="18681"/>
                    <a:pt x="11822" y="18401"/>
                  </a:cubicBezTo>
                  <a:cubicBezTo>
                    <a:pt x="11778" y="18360"/>
                    <a:pt x="11734" y="18314"/>
                    <a:pt x="11688" y="18266"/>
                  </a:cubicBezTo>
                  <a:cubicBezTo>
                    <a:pt x="11571" y="18143"/>
                    <a:pt x="11450" y="18016"/>
                    <a:pt x="11305" y="17961"/>
                  </a:cubicBezTo>
                  <a:cubicBezTo>
                    <a:pt x="11191" y="17917"/>
                    <a:pt x="11079" y="17895"/>
                    <a:pt x="10970" y="17895"/>
                  </a:cubicBezTo>
                  <a:cubicBezTo>
                    <a:pt x="10857" y="17895"/>
                    <a:pt x="10747" y="17919"/>
                    <a:pt x="10642" y="17967"/>
                  </a:cubicBezTo>
                  <a:cubicBezTo>
                    <a:pt x="10611" y="17982"/>
                    <a:pt x="10580" y="17997"/>
                    <a:pt x="10547" y="18013"/>
                  </a:cubicBezTo>
                  <a:cubicBezTo>
                    <a:pt x="10541" y="18015"/>
                    <a:pt x="10536" y="18021"/>
                    <a:pt x="10535" y="18029"/>
                  </a:cubicBezTo>
                  <a:cubicBezTo>
                    <a:pt x="10534" y="18035"/>
                    <a:pt x="10535" y="18042"/>
                    <a:pt x="10540" y="18047"/>
                  </a:cubicBezTo>
                  <a:cubicBezTo>
                    <a:pt x="10647" y="18186"/>
                    <a:pt x="10758" y="18347"/>
                    <a:pt x="10763" y="18500"/>
                  </a:cubicBezTo>
                  <a:cubicBezTo>
                    <a:pt x="10763" y="18513"/>
                    <a:pt x="10757" y="18523"/>
                    <a:pt x="10746" y="18528"/>
                  </a:cubicBezTo>
                  <a:cubicBezTo>
                    <a:pt x="10740" y="18531"/>
                    <a:pt x="10733" y="18533"/>
                    <a:pt x="10727" y="18533"/>
                  </a:cubicBezTo>
                  <a:cubicBezTo>
                    <a:pt x="10716" y="18533"/>
                    <a:pt x="10706" y="18529"/>
                    <a:pt x="10699" y="18523"/>
                  </a:cubicBezTo>
                  <a:cubicBezTo>
                    <a:pt x="10612" y="18453"/>
                    <a:pt x="10550" y="18339"/>
                    <a:pt x="10489" y="18230"/>
                  </a:cubicBezTo>
                  <a:cubicBezTo>
                    <a:pt x="10473" y="18199"/>
                    <a:pt x="10457" y="18169"/>
                    <a:pt x="10440" y="18140"/>
                  </a:cubicBezTo>
                  <a:cubicBezTo>
                    <a:pt x="10436" y="18134"/>
                    <a:pt x="10429" y="18129"/>
                    <a:pt x="10420" y="18129"/>
                  </a:cubicBezTo>
                  <a:cubicBezTo>
                    <a:pt x="10419" y="18129"/>
                    <a:pt x="10418" y="18129"/>
                    <a:pt x="10417" y="18129"/>
                  </a:cubicBezTo>
                  <a:cubicBezTo>
                    <a:pt x="10409" y="18129"/>
                    <a:pt x="10401" y="18135"/>
                    <a:pt x="10397" y="18144"/>
                  </a:cubicBezTo>
                  <a:cubicBezTo>
                    <a:pt x="10344" y="18293"/>
                    <a:pt x="10286" y="18447"/>
                    <a:pt x="10218" y="18615"/>
                  </a:cubicBezTo>
                  <a:cubicBezTo>
                    <a:pt x="10215" y="18622"/>
                    <a:pt x="10211" y="18623"/>
                    <a:pt x="10207" y="18623"/>
                  </a:cubicBezTo>
                  <a:cubicBezTo>
                    <a:pt x="10205" y="18623"/>
                    <a:pt x="10204" y="18623"/>
                    <a:pt x="10203" y="18623"/>
                  </a:cubicBezTo>
                  <a:cubicBezTo>
                    <a:pt x="10198" y="18621"/>
                    <a:pt x="10197" y="18618"/>
                    <a:pt x="10198" y="18611"/>
                  </a:cubicBezTo>
                  <a:cubicBezTo>
                    <a:pt x="10228" y="18482"/>
                    <a:pt x="10261" y="18349"/>
                    <a:pt x="10297" y="18212"/>
                  </a:cubicBezTo>
                  <a:cubicBezTo>
                    <a:pt x="10300" y="18204"/>
                    <a:pt x="10296" y="18194"/>
                    <a:pt x="10288" y="18187"/>
                  </a:cubicBezTo>
                  <a:cubicBezTo>
                    <a:pt x="10284" y="18185"/>
                    <a:pt x="10279" y="18183"/>
                    <a:pt x="10274" y="18183"/>
                  </a:cubicBezTo>
                  <a:cubicBezTo>
                    <a:pt x="10270" y="18183"/>
                    <a:pt x="10265" y="18185"/>
                    <a:pt x="10261" y="18187"/>
                  </a:cubicBezTo>
                  <a:lnTo>
                    <a:pt x="10256" y="18190"/>
                  </a:lnTo>
                  <a:cubicBezTo>
                    <a:pt x="10229" y="18210"/>
                    <a:pt x="10200" y="18228"/>
                    <a:pt x="10173" y="18249"/>
                  </a:cubicBezTo>
                  <a:cubicBezTo>
                    <a:pt x="10107" y="18298"/>
                    <a:pt x="10044" y="18355"/>
                    <a:pt x="9978" y="18416"/>
                  </a:cubicBezTo>
                  <a:cubicBezTo>
                    <a:pt x="9874" y="18510"/>
                    <a:pt x="9766" y="18608"/>
                    <a:pt x="9650" y="18671"/>
                  </a:cubicBezTo>
                  <a:cubicBezTo>
                    <a:pt x="9647" y="18672"/>
                    <a:pt x="9646" y="18673"/>
                    <a:pt x="9645" y="18675"/>
                  </a:cubicBezTo>
                  <a:cubicBezTo>
                    <a:pt x="9552" y="18760"/>
                    <a:pt x="9445" y="18859"/>
                    <a:pt x="9339" y="18941"/>
                  </a:cubicBezTo>
                  <a:cubicBezTo>
                    <a:pt x="9220" y="19032"/>
                    <a:pt x="9095" y="19125"/>
                    <a:pt x="8942" y="19236"/>
                  </a:cubicBezTo>
                  <a:cubicBezTo>
                    <a:pt x="8935" y="19241"/>
                    <a:pt x="8932" y="19250"/>
                    <a:pt x="8932" y="19259"/>
                  </a:cubicBezTo>
                  <a:cubicBezTo>
                    <a:pt x="8933" y="19267"/>
                    <a:pt x="8938" y="19273"/>
                    <a:pt x="8947" y="19277"/>
                  </a:cubicBezTo>
                  <a:cubicBezTo>
                    <a:pt x="9107" y="19345"/>
                    <a:pt x="9252" y="19430"/>
                    <a:pt x="9366" y="19524"/>
                  </a:cubicBezTo>
                  <a:cubicBezTo>
                    <a:pt x="9370" y="19526"/>
                    <a:pt x="9373" y="19531"/>
                    <a:pt x="9370" y="19540"/>
                  </a:cubicBezTo>
                  <a:cubicBezTo>
                    <a:pt x="9365" y="19548"/>
                    <a:pt x="9356" y="19555"/>
                    <a:pt x="9347" y="19555"/>
                  </a:cubicBezTo>
                  <a:cubicBezTo>
                    <a:pt x="9346" y="19555"/>
                    <a:pt x="9345" y="19555"/>
                    <a:pt x="9344" y="19555"/>
                  </a:cubicBezTo>
                  <a:cubicBezTo>
                    <a:pt x="9197" y="19520"/>
                    <a:pt x="9062" y="19469"/>
                    <a:pt x="8920" y="19416"/>
                  </a:cubicBezTo>
                  <a:lnTo>
                    <a:pt x="8859" y="19392"/>
                  </a:lnTo>
                  <a:cubicBezTo>
                    <a:pt x="8857" y="19392"/>
                    <a:pt x="8854" y="19391"/>
                    <a:pt x="8851" y="19391"/>
                  </a:cubicBezTo>
                  <a:cubicBezTo>
                    <a:pt x="8845" y="19391"/>
                    <a:pt x="8840" y="19393"/>
                    <a:pt x="8835" y="19396"/>
                  </a:cubicBezTo>
                  <a:cubicBezTo>
                    <a:pt x="8829" y="19402"/>
                    <a:pt x="8827" y="19411"/>
                    <a:pt x="8828" y="19420"/>
                  </a:cubicBezTo>
                  <a:cubicBezTo>
                    <a:pt x="8829" y="19423"/>
                    <a:pt x="8829" y="19427"/>
                    <a:pt x="8831" y="19433"/>
                  </a:cubicBezTo>
                  <a:cubicBezTo>
                    <a:pt x="8842" y="19497"/>
                    <a:pt x="8855" y="19561"/>
                    <a:pt x="8869" y="19623"/>
                  </a:cubicBezTo>
                  <a:cubicBezTo>
                    <a:pt x="8904" y="19777"/>
                    <a:pt x="8938" y="19937"/>
                    <a:pt x="8938" y="20093"/>
                  </a:cubicBezTo>
                  <a:cubicBezTo>
                    <a:pt x="8940" y="20123"/>
                    <a:pt x="8912" y="20144"/>
                    <a:pt x="8886" y="20150"/>
                  </a:cubicBezTo>
                  <a:cubicBezTo>
                    <a:pt x="8883" y="20151"/>
                    <a:pt x="8878" y="20151"/>
                    <a:pt x="8873" y="20151"/>
                  </a:cubicBezTo>
                  <a:cubicBezTo>
                    <a:pt x="8859" y="20151"/>
                    <a:pt x="8840" y="20146"/>
                    <a:pt x="8831" y="20124"/>
                  </a:cubicBezTo>
                  <a:cubicBezTo>
                    <a:pt x="8750" y="19940"/>
                    <a:pt x="8723" y="19731"/>
                    <a:pt x="8697" y="19528"/>
                  </a:cubicBezTo>
                  <a:lnTo>
                    <a:pt x="8688" y="19464"/>
                  </a:lnTo>
                  <a:cubicBezTo>
                    <a:pt x="8687" y="19457"/>
                    <a:pt x="8682" y="19449"/>
                    <a:pt x="8674" y="19446"/>
                  </a:cubicBezTo>
                  <a:cubicBezTo>
                    <a:pt x="8672" y="19445"/>
                    <a:pt x="8669" y="19444"/>
                    <a:pt x="8666" y="19444"/>
                  </a:cubicBezTo>
                  <a:cubicBezTo>
                    <a:pt x="8661" y="19444"/>
                    <a:pt x="8656" y="19446"/>
                    <a:pt x="8651" y="19448"/>
                  </a:cubicBezTo>
                  <a:lnTo>
                    <a:pt x="8198" y="19777"/>
                  </a:lnTo>
                  <a:cubicBezTo>
                    <a:pt x="8162" y="19803"/>
                    <a:pt x="8125" y="19831"/>
                    <a:pt x="8084" y="19861"/>
                  </a:cubicBezTo>
                  <a:cubicBezTo>
                    <a:pt x="7832" y="20051"/>
                    <a:pt x="7497" y="20304"/>
                    <a:pt x="7199" y="20304"/>
                  </a:cubicBezTo>
                  <a:cubicBezTo>
                    <a:pt x="7159" y="20304"/>
                    <a:pt x="7121" y="20299"/>
                    <a:pt x="7083" y="20290"/>
                  </a:cubicBezTo>
                  <a:cubicBezTo>
                    <a:pt x="6827" y="20225"/>
                    <a:pt x="6714" y="19942"/>
                    <a:pt x="6645" y="19702"/>
                  </a:cubicBezTo>
                  <a:cubicBezTo>
                    <a:pt x="6642" y="19694"/>
                    <a:pt x="6635" y="19687"/>
                    <a:pt x="6626" y="19685"/>
                  </a:cubicBezTo>
                  <a:cubicBezTo>
                    <a:pt x="6625" y="19685"/>
                    <a:pt x="6624" y="19685"/>
                    <a:pt x="6623" y="19685"/>
                  </a:cubicBezTo>
                  <a:cubicBezTo>
                    <a:pt x="6616" y="19685"/>
                    <a:pt x="6608" y="19687"/>
                    <a:pt x="6604" y="19694"/>
                  </a:cubicBezTo>
                  <a:cubicBezTo>
                    <a:pt x="6523" y="19790"/>
                    <a:pt x="6439" y="19890"/>
                    <a:pt x="6341" y="19948"/>
                  </a:cubicBezTo>
                  <a:cubicBezTo>
                    <a:pt x="6339" y="19949"/>
                    <a:pt x="6337" y="19950"/>
                    <a:pt x="6335" y="19950"/>
                  </a:cubicBezTo>
                  <a:cubicBezTo>
                    <a:pt x="6334" y="19950"/>
                    <a:pt x="6332" y="19950"/>
                    <a:pt x="6331" y="19949"/>
                  </a:cubicBezTo>
                  <a:cubicBezTo>
                    <a:pt x="6328" y="19947"/>
                    <a:pt x="6324" y="19940"/>
                    <a:pt x="6325" y="19934"/>
                  </a:cubicBezTo>
                  <a:cubicBezTo>
                    <a:pt x="6352" y="19792"/>
                    <a:pt x="6479" y="19643"/>
                    <a:pt x="6587" y="19529"/>
                  </a:cubicBezTo>
                  <a:cubicBezTo>
                    <a:pt x="6592" y="19523"/>
                    <a:pt x="6594" y="19514"/>
                    <a:pt x="6592" y="19505"/>
                  </a:cubicBezTo>
                  <a:cubicBezTo>
                    <a:pt x="6589" y="19497"/>
                    <a:pt x="6587" y="19488"/>
                    <a:pt x="6584" y="19478"/>
                  </a:cubicBezTo>
                  <a:cubicBezTo>
                    <a:pt x="6583" y="19472"/>
                    <a:pt x="6578" y="19467"/>
                    <a:pt x="6572" y="19463"/>
                  </a:cubicBezTo>
                  <a:cubicBezTo>
                    <a:pt x="6364" y="19361"/>
                    <a:pt x="6202" y="19271"/>
                    <a:pt x="6064" y="19179"/>
                  </a:cubicBezTo>
                  <a:cubicBezTo>
                    <a:pt x="6052" y="19170"/>
                    <a:pt x="6051" y="19154"/>
                    <a:pt x="6057" y="19143"/>
                  </a:cubicBezTo>
                  <a:cubicBezTo>
                    <a:pt x="6061" y="19135"/>
                    <a:pt x="6067" y="19133"/>
                    <a:pt x="6072" y="19133"/>
                  </a:cubicBezTo>
                  <a:cubicBezTo>
                    <a:pt x="6075" y="19133"/>
                    <a:pt x="6078" y="19134"/>
                    <a:pt x="6080" y="19135"/>
                  </a:cubicBezTo>
                  <a:cubicBezTo>
                    <a:pt x="6226" y="19187"/>
                    <a:pt x="6369" y="19246"/>
                    <a:pt x="6502" y="19303"/>
                  </a:cubicBezTo>
                  <a:cubicBezTo>
                    <a:pt x="6506" y="19305"/>
                    <a:pt x="6509" y="19305"/>
                    <a:pt x="6513" y="19305"/>
                  </a:cubicBezTo>
                  <a:cubicBezTo>
                    <a:pt x="6518" y="19305"/>
                    <a:pt x="6523" y="19304"/>
                    <a:pt x="6527" y="19301"/>
                  </a:cubicBezTo>
                  <a:cubicBezTo>
                    <a:pt x="6533" y="19294"/>
                    <a:pt x="6537" y="19286"/>
                    <a:pt x="6535" y="19277"/>
                  </a:cubicBezTo>
                  <a:cubicBezTo>
                    <a:pt x="6424" y="18804"/>
                    <a:pt x="6355" y="18290"/>
                    <a:pt x="6316" y="17658"/>
                  </a:cubicBezTo>
                  <a:cubicBezTo>
                    <a:pt x="6315" y="17648"/>
                    <a:pt x="6309" y="17640"/>
                    <a:pt x="6299" y="17637"/>
                  </a:cubicBezTo>
                  <a:cubicBezTo>
                    <a:pt x="6297" y="17637"/>
                    <a:pt x="6295" y="17636"/>
                    <a:pt x="6293" y="17636"/>
                  </a:cubicBezTo>
                  <a:cubicBezTo>
                    <a:pt x="6285" y="17636"/>
                    <a:pt x="6278" y="17640"/>
                    <a:pt x="6273" y="17647"/>
                  </a:cubicBezTo>
                  <a:cubicBezTo>
                    <a:pt x="6188" y="17771"/>
                    <a:pt x="6092" y="17897"/>
                    <a:pt x="5978" y="17992"/>
                  </a:cubicBezTo>
                  <a:cubicBezTo>
                    <a:pt x="5969" y="17999"/>
                    <a:pt x="5959" y="18001"/>
                    <a:pt x="5949" y="18001"/>
                  </a:cubicBezTo>
                  <a:cubicBezTo>
                    <a:pt x="5940" y="18001"/>
                    <a:pt x="5932" y="17999"/>
                    <a:pt x="5926" y="17995"/>
                  </a:cubicBezTo>
                  <a:cubicBezTo>
                    <a:pt x="5919" y="17990"/>
                    <a:pt x="5906" y="17978"/>
                    <a:pt x="5912" y="17956"/>
                  </a:cubicBezTo>
                  <a:cubicBezTo>
                    <a:pt x="5968" y="17742"/>
                    <a:pt x="6132" y="17549"/>
                    <a:pt x="6274" y="17378"/>
                  </a:cubicBezTo>
                  <a:lnTo>
                    <a:pt x="6294" y="17356"/>
                  </a:lnTo>
                  <a:cubicBezTo>
                    <a:pt x="6298" y="17351"/>
                    <a:pt x="6299" y="17346"/>
                    <a:pt x="6299" y="17340"/>
                  </a:cubicBezTo>
                  <a:cubicBezTo>
                    <a:pt x="6298" y="17315"/>
                    <a:pt x="6297" y="17290"/>
                    <a:pt x="6295" y="17261"/>
                  </a:cubicBezTo>
                  <a:cubicBezTo>
                    <a:pt x="6295" y="17251"/>
                    <a:pt x="6289" y="17244"/>
                    <a:pt x="6282" y="17240"/>
                  </a:cubicBezTo>
                  <a:lnTo>
                    <a:pt x="6277" y="17239"/>
                  </a:lnTo>
                  <a:cubicBezTo>
                    <a:pt x="6113" y="17170"/>
                    <a:pt x="5946" y="17099"/>
                    <a:pt x="5788" y="17012"/>
                  </a:cubicBezTo>
                  <a:cubicBezTo>
                    <a:pt x="5780" y="17007"/>
                    <a:pt x="5777" y="17001"/>
                    <a:pt x="5780" y="16994"/>
                  </a:cubicBezTo>
                  <a:cubicBezTo>
                    <a:pt x="5783" y="16985"/>
                    <a:pt x="5792" y="16976"/>
                    <a:pt x="5804" y="16976"/>
                  </a:cubicBezTo>
                  <a:cubicBezTo>
                    <a:pt x="5805" y="16976"/>
                    <a:pt x="5807" y="16976"/>
                    <a:pt x="5808" y="16976"/>
                  </a:cubicBezTo>
                  <a:cubicBezTo>
                    <a:pt x="5943" y="16997"/>
                    <a:pt x="6086" y="17037"/>
                    <a:pt x="6257" y="17099"/>
                  </a:cubicBezTo>
                  <a:cubicBezTo>
                    <a:pt x="6259" y="17100"/>
                    <a:pt x="6262" y="17100"/>
                    <a:pt x="6265" y="17100"/>
                  </a:cubicBezTo>
                  <a:cubicBezTo>
                    <a:pt x="6270" y="17100"/>
                    <a:pt x="6275" y="17099"/>
                    <a:pt x="6279" y="17095"/>
                  </a:cubicBezTo>
                  <a:cubicBezTo>
                    <a:pt x="6285" y="17092"/>
                    <a:pt x="6289" y="17084"/>
                    <a:pt x="6289" y="17075"/>
                  </a:cubicBezTo>
                  <a:cubicBezTo>
                    <a:pt x="6282" y="16876"/>
                    <a:pt x="6278" y="16674"/>
                    <a:pt x="6274" y="16485"/>
                  </a:cubicBezTo>
                  <a:cubicBezTo>
                    <a:pt x="6268" y="16156"/>
                    <a:pt x="6273" y="15821"/>
                    <a:pt x="6277" y="15497"/>
                  </a:cubicBezTo>
                  <a:cubicBezTo>
                    <a:pt x="6278" y="15380"/>
                    <a:pt x="6281" y="15261"/>
                    <a:pt x="6282" y="15143"/>
                  </a:cubicBezTo>
                  <a:cubicBezTo>
                    <a:pt x="6282" y="15133"/>
                    <a:pt x="6274" y="15123"/>
                    <a:pt x="6264" y="15120"/>
                  </a:cubicBezTo>
                  <a:cubicBezTo>
                    <a:pt x="6262" y="15120"/>
                    <a:pt x="6260" y="15119"/>
                    <a:pt x="6257" y="15119"/>
                  </a:cubicBezTo>
                  <a:cubicBezTo>
                    <a:pt x="6250" y="15119"/>
                    <a:pt x="6242" y="15124"/>
                    <a:pt x="6237" y="15130"/>
                  </a:cubicBezTo>
                  <a:cubicBezTo>
                    <a:pt x="6168" y="15249"/>
                    <a:pt x="6090" y="15372"/>
                    <a:pt x="5985" y="15471"/>
                  </a:cubicBezTo>
                  <a:cubicBezTo>
                    <a:pt x="5982" y="15475"/>
                    <a:pt x="5978" y="15476"/>
                    <a:pt x="5975" y="15476"/>
                  </a:cubicBezTo>
                  <a:cubicBezTo>
                    <a:pt x="5971" y="15476"/>
                    <a:pt x="5968" y="15474"/>
                    <a:pt x="5967" y="15474"/>
                  </a:cubicBezTo>
                  <a:cubicBezTo>
                    <a:pt x="5963" y="15471"/>
                    <a:pt x="5958" y="15466"/>
                    <a:pt x="5959" y="15458"/>
                  </a:cubicBezTo>
                  <a:cubicBezTo>
                    <a:pt x="6008" y="15289"/>
                    <a:pt x="6106" y="15134"/>
                    <a:pt x="6200" y="14984"/>
                  </a:cubicBezTo>
                  <a:cubicBezTo>
                    <a:pt x="6215" y="14961"/>
                    <a:pt x="6230" y="14937"/>
                    <a:pt x="6245" y="14913"/>
                  </a:cubicBezTo>
                  <a:cubicBezTo>
                    <a:pt x="6248" y="14907"/>
                    <a:pt x="6248" y="14899"/>
                    <a:pt x="6245" y="14891"/>
                  </a:cubicBezTo>
                  <a:cubicBezTo>
                    <a:pt x="6241" y="14884"/>
                    <a:pt x="6235" y="14879"/>
                    <a:pt x="6226" y="14878"/>
                  </a:cubicBezTo>
                  <a:cubicBezTo>
                    <a:pt x="6192" y="14875"/>
                    <a:pt x="6158" y="14873"/>
                    <a:pt x="6123" y="14870"/>
                  </a:cubicBezTo>
                  <a:cubicBezTo>
                    <a:pt x="6010" y="14861"/>
                    <a:pt x="5895" y="14851"/>
                    <a:pt x="5781" y="14835"/>
                  </a:cubicBezTo>
                  <a:cubicBezTo>
                    <a:pt x="5770" y="14833"/>
                    <a:pt x="5769" y="14823"/>
                    <a:pt x="5769" y="14817"/>
                  </a:cubicBezTo>
                  <a:cubicBezTo>
                    <a:pt x="5767" y="14806"/>
                    <a:pt x="5772" y="14793"/>
                    <a:pt x="5783" y="14791"/>
                  </a:cubicBezTo>
                  <a:cubicBezTo>
                    <a:pt x="5884" y="14769"/>
                    <a:pt x="5992" y="14758"/>
                    <a:pt x="6116" y="14758"/>
                  </a:cubicBezTo>
                  <a:cubicBezTo>
                    <a:pt x="6160" y="14758"/>
                    <a:pt x="6206" y="14760"/>
                    <a:pt x="6254" y="14762"/>
                  </a:cubicBezTo>
                  <a:cubicBezTo>
                    <a:pt x="6261" y="14762"/>
                    <a:pt x="6267" y="14760"/>
                    <a:pt x="6272" y="14756"/>
                  </a:cubicBezTo>
                  <a:cubicBezTo>
                    <a:pt x="6277" y="14751"/>
                    <a:pt x="6279" y="14745"/>
                    <a:pt x="6279" y="14737"/>
                  </a:cubicBezTo>
                  <a:cubicBezTo>
                    <a:pt x="6254" y="14281"/>
                    <a:pt x="6122" y="13897"/>
                    <a:pt x="5848" y="13492"/>
                  </a:cubicBezTo>
                  <a:cubicBezTo>
                    <a:pt x="5724" y="13306"/>
                    <a:pt x="5606" y="13121"/>
                    <a:pt x="5477" y="12916"/>
                  </a:cubicBezTo>
                  <a:cubicBezTo>
                    <a:pt x="5472" y="12909"/>
                    <a:pt x="5465" y="12905"/>
                    <a:pt x="5455" y="12905"/>
                  </a:cubicBezTo>
                  <a:cubicBezTo>
                    <a:pt x="5446" y="12906"/>
                    <a:pt x="5439" y="12911"/>
                    <a:pt x="5436" y="12920"/>
                  </a:cubicBezTo>
                  <a:cubicBezTo>
                    <a:pt x="5366" y="13101"/>
                    <a:pt x="5280" y="13261"/>
                    <a:pt x="5181" y="13397"/>
                  </a:cubicBezTo>
                  <a:cubicBezTo>
                    <a:pt x="5175" y="13405"/>
                    <a:pt x="5168" y="13409"/>
                    <a:pt x="5160" y="13409"/>
                  </a:cubicBezTo>
                  <a:cubicBezTo>
                    <a:pt x="5157" y="13409"/>
                    <a:pt x="5153" y="13408"/>
                    <a:pt x="5150" y="13406"/>
                  </a:cubicBezTo>
                  <a:cubicBezTo>
                    <a:pt x="5144" y="13404"/>
                    <a:pt x="5135" y="13397"/>
                    <a:pt x="5139" y="13381"/>
                  </a:cubicBezTo>
                  <a:cubicBezTo>
                    <a:pt x="5178" y="13214"/>
                    <a:pt x="5231" y="13030"/>
                    <a:pt x="5305" y="12804"/>
                  </a:cubicBezTo>
                  <a:cubicBezTo>
                    <a:pt x="5307" y="12796"/>
                    <a:pt x="5306" y="12787"/>
                    <a:pt x="5301" y="12781"/>
                  </a:cubicBezTo>
                  <a:cubicBezTo>
                    <a:pt x="5296" y="12776"/>
                    <a:pt x="5289" y="12773"/>
                    <a:pt x="5283" y="12773"/>
                  </a:cubicBezTo>
                  <a:cubicBezTo>
                    <a:pt x="5281" y="12773"/>
                    <a:pt x="5280" y="12774"/>
                    <a:pt x="5279" y="12774"/>
                  </a:cubicBezTo>
                  <a:cubicBezTo>
                    <a:pt x="5169" y="12795"/>
                    <a:pt x="5059" y="12815"/>
                    <a:pt x="4952" y="12833"/>
                  </a:cubicBezTo>
                  <a:cubicBezTo>
                    <a:pt x="4876" y="12847"/>
                    <a:pt x="4803" y="12859"/>
                    <a:pt x="4730" y="12873"/>
                  </a:cubicBezTo>
                  <a:cubicBezTo>
                    <a:pt x="4727" y="12873"/>
                    <a:pt x="4725" y="12874"/>
                    <a:pt x="4723" y="12874"/>
                  </a:cubicBezTo>
                  <a:cubicBezTo>
                    <a:pt x="4705" y="12874"/>
                    <a:pt x="4697" y="12861"/>
                    <a:pt x="4695" y="12852"/>
                  </a:cubicBezTo>
                  <a:cubicBezTo>
                    <a:pt x="4694" y="12846"/>
                    <a:pt x="4691" y="12827"/>
                    <a:pt x="4715" y="12820"/>
                  </a:cubicBezTo>
                  <a:cubicBezTo>
                    <a:pt x="4779" y="12800"/>
                    <a:pt x="4845" y="12778"/>
                    <a:pt x="4912" y="12756"/>
                  </a:cubicBezTo>
                  <a:cubicBezTo>
                    <a:pt x="5028" y="12718"/>
                    <a:pt x="5149" y="12680"/>
                    <a:pt x="5269" y="12642"/>
                  </a:cubicBezTo>
                  <a:cubicBezTo>
                    <a:pt x="5276" y="12640"/>
                    <a:pt x="5281" y="12635"/>
                    <a:pt x="5285" y="12629"/>
                  </a:cubicBezTo>
                  <a:cubicBezTo>
                    <a:pt x="5288" y="12621"/>
                    <a:pt x="5286" y="12614"/>
                    <a:pt x="5283" y="12608"/>
                  </a:cubicBezTo>
                  <a:cubicBezTo>
                    <a:pt x="5200" y="12476"/>
                    <a:pt x="5109" y="12335"/>
                    <a:pt x="5016" y="12195"/>
                  </a:cubicBezTo>
                  <a:cubicBezTo>
                    <a:pt x="4877" y="11987"/>
                    <a:pt x="4753" y="11783"/>
                    <a:pt x="4645" y="11589"/>
                  </a:cubicBezTo>
                  <a:cubicBezTo>
                    <a:pt x="4565" y="11463"/>
                    <a:pt x="4489" y="11337"/>
                    <a:pt x="4421" y="11214"/>
                  </a:cubicBezTo>
                  <a:cubicBezTo>
                    <a:pt x="4375" y="11131"/>
                    <a:pt x="4234" y="10841"/>
                    <a:pt x="4321" y="10611"/>
                  </a:cubicBezTo>
                  <a:cubicBezTo>
                    <a:pt x="4339" y="10535"/>
                    <a:pt x="4373" y="10463"/>
                    <a:pt x="4421" y="10395"/>
                  </a:cubicBezTo>
                  <a:cubicBezTo>
                    <a:pt x="4536" y="10231"/>
                    <a:pt x="4723" y="10115"/>
                    <a:pt x="4993" y="10040"/>
                  </a:cubicBezTo>
                  <a:cubicBezTo>
                    <a:pt x="5000" y="10039"/>
                    <a:pt x="5006" y="10033"/>
                    <a:pt x="5009" y="10024"/>
                  </a:cubicBezTo>
                  <a:cubicBezTo>
                    <a:pt x="5011" y="10016"/>
                    <a:pt x="5009" y="10007"/>
                    <a:pt x="5002" y="10002"/>
                  </a:cubicBezTo>
                  <a:cubicBezTo>
                    <a:pt x="4927" y="9926"/>
                    <a:pt x="4850" y="9849"/>
                    <a:pt x="4774" y="9774"/>
                  </a:cubicBezTo>
                  <a:cubicBezTo>
                    <a:pt x="4764" y="9764"/>
                    <a:pt x="4771" y="9749"/>
                    <a:pt x="4777" y="9744"/>
                  </a:cubicBezTo>
                  <a:cubicBezTo>
                    <a:pt x="4780" y="9740"/>
                    <a:pt x="4785" y="9736"/>
                    <a:pt x="4790" y="9736"/>
                  </a:cubicBezTo>
                  <a:cubicBezTo>
                    <a:pt x="4793" y="9736"/>
                    <a:pt x="4796" y="9737"/>
                    <a:pt x="4799" y="9739"/>
                  </a:cubicBezTo>
                  <a:lnTo>
                    <a:pt x="4869" y="9789"/>
                  </a:lnTo>
                  <a:cubicBezTo>
                    <a:pt x="4954" y="9851"/>
                    <a:pt x="5042" y="9913"/>
                    <a:pt x="5130" y="9981"/>
                  </a:cubicBezTo>
                  <a:cubicBezTo>
                    <a:pt x="5134" y="9984"/>
                    <a:pt x="5138" y="9985"/>
                    <a:pt x="5143" y="9985"/>
                  </a:cubicBezTo>
                  <a:cubicBezTo>
                    <a:pt x="5146" y="9985"/>
                    <a:pt x="5149" y="9984"/>
                    <a:pt x="5152" y="9983"/>
                  </a:cubicBezTo>
                  <a:cubicBezTo>
                    <a:pt x="5160" y="9981"/>
                    <a:pt x="5166" y="9975"/>
                    <a:pt x="5167" y="9966"/>
                  </a:cubicBezTo>
                  <a:cubicBezTo>
                    <a:pt x="5201" y="9801"/>
                    <a:pt x="5237" y="9661"/>
                    <a:pt x="5275" y="9535"/>
                  </a:cubicBezTo>
                  <a:cubicBezTo>
                    <a:pt x="5278" y="9526"/>
                    <a:pt x="5286" y="9523"/>
                    <a:pt x="5292" y="9523"/>
                  </a:cubicBezTo>
                  <a:cubicBezTo>
                    <a:pt x="5294" y="9523"/>
                    <a:pt x="5295" y="9523"/>
                    <a:pt x="5296" y="9523"/>
                  </a:cubicBezTo>
                  <a:cubicBezTo>
                    <a:pt x="5305" y="9525"/>
                    <a:pt x="5309" y="9530"/>
                    <a:pt x="5309" y="9538"/>
                  </a:cubicBezTo>
                  <a:cubicBezTo>
                    <a:pt x="5307" y="9573"/>
                    <a:pt x="5295" y="9747"/>
                    <a:pt x="5275" y="9951"/>
                  </a:cubicBezTo>
                  <a:cubicBezTo>
                    <a:pt x="5275" y="9959"/>
                    <a:pt x="5278" y="9966"/>
                    <a:pt x="5283" y="9971"/>
                  </a:cubicBezTo>
                  <a:cubicBezTo>
                    <a:pt x="5287" y="9975"/>
                    <a:pt x="5293" y="9977"/>
                    <a:pt x="5299" y="9977"/>
                  </a:cubicBezTo>
                  <a:cubicBezTo>
                    <a:pt x="5300" y="9977"/>
                    <a:pt x="5301" y="9977"/>
                    <a:pt x="5302" y="9977"/>
                  </a:cubicBezTo>
                  <a:cubicBezTo>
                    <a:pt x="5393" y="9963"/>
                    <a:pt x="5480" y="9952"/>
                    <a:pt x="5565" y="9942"/>
                  </a:cubicBezTo>
                  <a:lnTo>
                    <a:pt x="5599" y="9937"/>
                  </a:lnTo>
                  <a:cubicBezTo>
                    <a:pt x="5981" y="9890"/>
                    <a:pt x="6371" y="9869"/>
                    <a:pt x="6749" y="9848"/>
                  </a:cubicBezTo>
                  <a:cubicBezTo>
                    <a:pt x="6950" y="9837"/>
                    <a:pt x="7157" y="9826"/>
                    <a:pt x="7362" y="9811"/>
                  </a:cubicBezTo>
                  <a:lnTo>
                    <a:pt x="7452" y="9805"/>
                  </a:lnTo>
                  <a:cubicBezTo>
                    <a:pt x="7519" y="9799"/>
                    <a:pt x="7588" y="9794"/>
                    <a:pt x="7657" y="9789"/>
                  </a:cubicBezTo>
                  <a:cubicBezTo>
                    <a:pt x="7666" y="9787"/>
                    <a:pt x="7674" y="9781"/>
                    <a:pt x="7676" y="9773"/>
                  </a:cubicBezTo>
                  <a:cubicBezTo>
                    <a:pt x="7680" y="9763"/>
                    <a:pt x="7678" y="9754"/>
                    <a:pt x="7670" y="9748"/>
                  </a:cubicBezTo>
                  <a:cubicBezTo>
                    <a:pt x="7565" y="9654"/>
                    <a:pt x="7451" y="9568"/>
                    <a:pt x="7342" y="9485"/>
                  </a:cubicBezTo>
                  <a:cubicBezTo>
                    <a:pt x="7300" y="9454"/>
                    <a:pt x="7257" y="9422"/>
                    <a:pt x="7216" y="9391"/>
                  </a:cubicBezTo>
                  <a:cubicBezTo>
                    <a:pt x="7203" y="9380"/>
                    <a:pt x="7200" y="9355"/>
                    <a:pt x="7209" y="9341"/>
                  </a:cubicBezTo>
                  <a:cubicBezTo>
                    <a:pt x="7212" y="9335"/>
                    <a:pt x="7217" y="9331"/>
                    <a:pt x="7224" y="9331"/>
                  </a:cubicBezTo>
                  <a:cubicBezTo>
                    <a:pt x="7227" y="9331"/>
                    <a:pt x="7231" y="9332"/>
                    <a:pt x="7235" y="9334"/>
                  </a:cubicBezTo>
                  <a:cubicBezTo>
                    <a:pt x="7400" y="9399"/>
                    <a:pt x="7564" y="9499"/>
                    <a:pt x="7733" y="9640"/>
                  </a:cubicBezTo>
                  <a:cubicBezTo>
                    <a:pt x="7738" y="9643"/>
                    <a:pt x="7743" y="9645"/>
                    <a:pt x="7748" y="9645"/>
                  </a:cubicBezTo>
                  <a:cubicBezTo>
                    <a:pt x="7751" y="9645"/>
                    <a:pt x="7754" y="9644"/>
                    <a:pt x="7757" y="9644"/>
                  </a:cubicBezTo>
                  <a:cubicBezTo>
                    <a:pt x="7764" y="9640"/>
                    <a:pt x="7771" y="9634"/>
                    <a:pt x="7772" y="9625"/>
                  </a:cubicBezTo>
                  <a:lnTo>
                    <a:pt x="7773" y="9610"/>
                  </a:lnTo>
                  <a:cubicBezTo>
                    <a:pt x="7802" y="9424"/>
                    <a:pt x="7830" y="9231"/>
                    <a:pt x="7882" y="9050"/>
                  </a:cubicBezTo>
                  <a:cubicBezTo>
                    <a:pt x="7883" y="9048"/>
                    <a:pt x="7884" y="9041"/>
                    <a:pt x="7891" y="9041"/>
                  </a:cubicBezTo>
                  <a:cubicBezTo>
                    <a:pt x="7892" y="9041"/>
                    <a:pt x="7893" y="9041"/>
                    <a:pt x="7893" y="9041"/>
                  </a:cubicBezTo>
                  <a:cubicBezTo>
                    <a:pt x="7898" y="9041"/>
                    <a:pt x="7906" y="9045"/>
                    <a:pt x="7906" y="9054"/>
                  </a:cubicBezTo>
                  <a:cubicBezTo>
                    <a:pt x="7919" y="9275"/>
                    <a:pt x="7893" y="9504"/>
                    <a:pt x="7862" y="9737"/>
                  </a:cubicBezTo>
                  <a:cubicBezTo>
                    <a:pt x="7861" y="9744"/>
                    <a:pt x="7864" y="9751"/>
                    <a:pt x="7869" y="9758"/>
                  </a:cubicBezTo>
                  <a:cubicBezTo>
                    <a:pt x="7874" y="9762"/>
                    <a:pt x="7880" y="9764"/>
                    <a:pt x="7885" y="9764"/>
                  </a:cubicBezTo>
                  <a:cubicBezTo>
                    <a:pt x="7886" y="9764"/>
                    <a:pt x="7887" y="9764"/>
                    <a:pt x="7888" y="9764"/>
                  </a:cubicBezTo>
                  <a:cubicBezTo>
                    <a:pt x="8209" y="9727"/>
                    <a:pt x="8622" y="9655"/>
                    <a:pt x="8972" y="9430"/>
                  </a:cubicBezTo>
                  <a:cubicBezTo>
                    <a:pt x="9173" y="9300"/>
                    <a:pt x="9359" y="9114"/>
                    <a:pt x="9556" y="8843"/>
                  </a:cubicBezTo>
                  <a:cubicBezTo>
                    <a:pt x="9559" y="8837"/>
                    <a:pt x="9561" y="8830"/>
                    <a:pt x="9559" y="8824"/>
                  </a:cubicBezTo>
                  <a:cubicBezTo>
                    <a:pt x="9558" y="8817"/>
                    <a:pt x="9554" y="8812"/>
                    <a:pt x="9548" y="8808"/>
                  </a:cubicBezTo>
                  <a:cubicBezTo>
                    <a:pt x="9505" y="8782"/>
                    <a:pt x="9460" y="8757"/>
                    <a:pt x="9416" y="8732"/>
                  </a:cubicBezTo>
                  <a:cubicBezTo>
                    <a:pt x="9340" y="8689"/>
                    <a:pt x="9262" y="8644"/>
                    <a:pt x="9188" y="8596"/>
                  </a:cubicBezTo>
                  <a:cubicBezTo>
                    <a:pt x="9175" y="8587"/>
                    <a:pt x="9173" y="8569"/>
                    <a:pt x="9176" y="8556"/>
                  </a:cubicBezTo>
                  <a:cubicBezTo>
                    <a:pt x="9182" y="8544"/>
                    <a:pt x="9191" y="8543"/>
                    <a:pt x="9195" y="8543"/>
                  </a:cubicBezTo>
                  <a:cubicBezTo>
                    <a:pt x="9196" y="8543"/>
                    <a:pt x="9197" y="8543"/>
                    <a:pt x="9197" y="8543"/>
                  </a:cubicBezTo>
                  <a:cubicBezTo>
                    <a:pt x="9311" y="8554"/>
                    <a:pt x="9426" y="8587"/>
                    <a:pt x="9548" y="8644"/>
                  </a:cubicBezTo>
                  <a:cubicBezTo>
                    <a:pt x="9551" y="8646"/>
                    <a:pt x="9555" y="8647"/>
                    <a:pt x="9558" y="8647"/>
                  </a:cubicBezTo>
                  <a:cubicBezTo>
                    <a:pt x="9563" y="8647"/>
                    <a:pt x="9567" y="8645"/>
                    <a:pt x="9571" y="8643"/>
                  </a:cubicBezTo>
                  <a:cubicBezTo>
                    <a:pt x="9578" y="8640"/>
                    <a:pt x="9582" y="8632"/>
                    <a:pt x="9582" y="8623"/>
                  </a:cubicBezTo>
                  <a:cubicBezTo>
                    <a:pt x="9585" y="8414"/>
                    <a:pt x="9602" y="8211"/>
                    <a:pt x="9634" y="8006"/>
                  </a:cubicBezTo>
                  <a:cubicBezTo>
                    <a:pt x="9634" y="7999"/>
                    <a:pt x="9636" y="7991"/>
                    <a:pt x="9647" y="7991"/>
                  </a:cubicBezTo>
                  <a:cubicBezTo>
                    <a:pt x="9648" y="7991"/>
                    <a:pt x="9649" y="7991"/>
                    <a:pt x="9650" y="7991"/>
                  </a:cubicBezTo>
                  <a:cubicBezTo>
                    <a:pt x="9665" y="7991"/>
                    <a:pt x="9680" y="8002"/>
                    <a:pt x="9681" y="8017"/>
                  </a:cubicBezTo>
                  <a:cubicBezTo>
                    <a:pt x="9696" y="8196"/>
                    <a:pt x="9704" y="8373"/>
                    <a:pt x="9712" y="8538"/>
                  </a:cubicBezTo>
                  <a:cubicBezTo>
                    <a:pt x="9712" y="8548"/>
                    <a:pt x="9719" y="8556"/>
                    <a:pt x="9729" y="8559"/>
                  </a:cubicBezTo>
                  <a:cubicBezTo>
                    <a:pt x="9731" y="8559"/>
                    <a:pt x="9733" y="8560"/>
                    <a:pt x="9735" y="8560"/>
                  </a:cubicBezTo>
                  <a:cubicBezTo>
                    <a:pt x="9743" y="8560"/>
                    <a:pt x="9750" y="8556"/>
                    <a:pt x="9755" y="8549"/>
                  </a:cubicBezTo>
                  <a:cubicBezTo>
                    <a:pt x="9790" y="8494"/>
                    <a:pt x="9826" y="8439"/>
                    <a:pt x="9861" y="8384"/>
                  </a:cubicBezTo>
                  <a:cubicBezTo>
                    <a:pt x="9931" y="8271"/>
                    <a:pt x="10000" y="8166"/>
                    <a:pt x="10068" y="8064"/>
                  </a:cubicBezTo>
                  <a:lnTo>
                    <a:pt x="10311" y="7706"/>
                  </a:lnTo>
                  <a:cubicBezTo>
                    <a:pt x="10445" y="7510"/>
                    <a:pt x="10577" y="7313"/>
                    <a:pt x="10711" y="7117"/>
                  </a:cubicBezTo>
                  <a:cubicBezTo>
                    <a:pt x="10719" y="7107"/>
                    <a:pt x="10716" y="7092"/>
                    <a:pt x="10706" y="7085"/>
                  </a:cubicBezTo>
                  <a:cubicBezTo>
                    <a:pt x="10601" y="7008"/>
                    <a:pt x="10479" y="6915"/>
                    <a:pt x="10366" y="6811"/>
                  </a:cubicBezTo>
                  <a:cubicBezTo>
                    <a:pt x="10358" y="6802"/>
                    <a:pt x="10355" y="6792"/>
                    <a:pt x="10363" y="6782"/>
                  </a:cubicBezTo>
                  <a:cubicBezTo>
                    <a:pt x="10368" y="6775"/>
                    <a:pt x="10378" y="6769"/>
                    <a:pt x="10389" y="6769"/>
                  </a:cubicBezTo>
                  <a:cubicBezTo>
                    <a:pt x="10392" y="6769"/>
                    <a:pt x="10396" y="6770"/>
                    <a:pt x="10400" y="6771"/>
                  </a:cubicBezTo>
                  <a:cubicBezTo>
                    <a:pt x="10500" y="6821"/>
                    <a:pt x="10607" y="6880"/>
                    <a:pt x="10733" y="6960"/>
                  </a:cubicBezTo>
                  <a:cubicBezTo>
                    <a:pt x="10737" y="6962"/>
                    <a:pt x="10741" y="6963"/>
                    <a:pt x="10745" y="6963"/>
                  </a:cubicBezTo>
                  <a:cubicBezTo>
                    <a:pt x="10749" y="6963"/>
                    <a:pt x="10753" y="6962"/>
                    <a:pt x="10757" y="6960"/>
                  </a:cubicBezTo>
                  <a:cubicBezTo>
                    <a:pt x="10764" y="6956"/>
                    <a:pt x="10768" y="6949"/>
                    <a:pt x="10769" y="6941"/>
                  </a:cubicBezTo>
                  <a:lnTo>
                    <a:pt x="10774" y="6867"/>
                  </a:lnTo>
                  <a:cubicBezTo>
                    <a:pt x="10790" y="6641"/>
                    <a:pt x="10807" y="6408"/>
                    <a:pt x="10871" y="6196"/>
                  </a:cubicBezTo>
                  <a:cubicBezTo>
                    <a:pt x="10873" y="6189"/>
                    <a:pt x="10882" y="6186"/>
                    <a:pt x="10890" y="6185"/>
                  </a:cubicBezTo>
                  <a:cubicBezTo>
                    <a:pt x="10897" y="6186"/>
                    <a:pt x="10898" y="6189"/>
                    <a:pt x="10898" y="6192"/>
                  </a:cubicBezTo>
                  <a:cubicBezTo>
                    <a:pt x="10926" y="6376"/>
                    <a:pt x="10919" y="6569"/>
                    <a:pt x="10907" y="6751"/>
                  </a:cubicBezTo>
                  <a:cubicBezTo>
                    <a:pt x="10907" y="6763"/>
                    <a:pt x="10913" y="6773"/>
                    <a:pt x="10923" y="6775"/>
                  </a:cubicBezTo>
                  <a:cubicBezTo>
                    <a:pt x="10926" y="6776"/>
                    <a:pt x="10928" y="6776"/>
                    <a:pt x="10931" y="6776"/>
                  </a:cubicBezTo>
                  <a:cubicBezTo>
                    <a:pt x="10938" y="6776"/>
                    <a:pt x="10946" y="6773"/>
                    <a:pt x="10950" y="6766"/>
                  </a:cubicBezTo>
                  <a:lnTo>
                    <a:pt x="10957" y="6756"/>
                  </a:lnTo>
                  <a:cubicBezTo>
                    <a:pt x="10994" y="6701"/>
                    <a:pt x="11032" y="6645"/>
                    <a:pt x="11069" y="6590"/>
                  </a:cubicBezTo>
                  <a:cubicBezTo>
                    <a:pt x="11276" y="6288"/>
                    <a:pt x="11523" y="5973"/>
                    <a:pt x="11872" y="5973"/>
                  </a:cubicBezTo>
                  <a:close/>
                  <a:moveTo>
                    <a:pt x="17371" y="17414"/>
                  </a:moveTo>
                  <a:cubicBezTo>
                    <a:pt x="17378" y="17414"/>
                    <a:pt x="17388" y="17418"/>
                    <a:pt x="17393" y="17429"/>
                  </a:cubicBezTo>
                  <a:cubicBezTo>
                    <a:pt x="17496" y="17706"/>
                    <a:pt x="17548" y="18015"/>
                    <a:pt x="17600" y="18314"/>
                  </a:cubicBezTo>
                  <a:cubicBezTo>
                    <a:pt x="17616" y="18413"/>
                    <a:pt x="17633" y="18512"/>
                    <a:pt x="17652" y="18609"/>
                  </a:cubicBezTo>
                  <a:cubicBezTo>
                    <a:pt x="17664" y="18670"/>
                    <a:pt x="17676" y="18730"/>
                    <a:pt x="17688" y="18791"/>
                  </a:cubicBezTo>
                  <a:cubicBezTo>
                    <a:pt x="17744" y="19068"/>
                    <a:pt x="17799" y="19354"/>
                    <a:pt x="17811" y="19638"/>
                  </a:cubicBezTo>
                  <a:cubicBezTo>
                    <a:pt x="17830" y="20124"/>
                    <a:pt x="17662" y="20692"/>
                    <a:pt x="17130" y="20824"/>
                  </a:cubicBezTo>
                  <a:cubicBezTo>
                    <a:pt x="17127" y="20825"/>
                    <a:pt x="17125" y="20825"/>
                    <a:pt x="17123" y="20825"/>
                  </a:cubicBezTo>
                  <a:cubicBezTo>
                    <a:pt x="17111" y="20825"/>
                    <a:pt x="17105" y="20816"/>
                    <a:pt x="17102" y="20809"/>
                  </a:cubicBezTo>
                  <a:cubicBezTo>
                    <a:pt x="17100" y="20803"/>
                    <a:pt x="17097" y="20791"/>
                    <a:pt x="17110" y="20783"/>
                  </a:cubicBezTo>
                  <a:cubicBezTo>
                    <a:pt x="17573" y="20530"/>
                    <a:pt x="17746" y="20007"/>
                    <a:pt x="17625" y="19230"/>
                  </a:cubicBezTo>
                  <a:cubicBezTo>
                    <a:pt x="17596" y="19040"/>
                    <a:pt x="17557" y="18846"/>
                    <a:pt x="17519" y="18657"/>
                  </a:cubicBezTo>
                  <a:cubicBezTo>
                    <a:pt x="17439" y="18253"/>
                    <a:pt x="17354" y="17837"/>
                    <a:pt x="17354" y="17432"/>
                  </a:cubicBezTo>
                  <a:cubicBezTo>
                    <a:pt x="17354" y="17423"/>
                    <a:pt x="17358" y="17416"/>
                    <a:pt x="17367" y="17415"/>
                  </a:cubicBezTo>
                  <a:cubicBezTo>
                    <a:pt x="17368" y="17414"/>
                    <a:pt x="17369" y="17414"/>
                    <a:pt x="17371" y="17414"/>
                  </a:cubicBezTo>
                  <a:close/>
                  <a:moveTo>
                    <a:pt x="2085" y="20492"/>
                  </a:moveTo>
                  <a:cubicBezTo>
                    <a:pt x="2086" y="20492"/>
                    <a:pt x="2088" y="20493"/>
                    <a:pt x="2089" y="20494"/>
                  </a:cubicBezTo>
                  <a:lnTo>
                    <a:pt x="2131" y="20547"/>
                  </a:lnTo>
                  <a:cubicBezTo>
                    <a:pt x="2233" y="20674"/>
                    <a:pt x="2338" y="20806"/>
                    <a:pt x="2426" y="20944"/>
                  </a:cubicBezTo>
                  <a:cubicBezTo>
                    <a:pt x="2430" y="20951"/>
                    <a:pt x="2424" y="20957"/>
                    <a:pt x="2423" y="20958"/>
                  </a:cubicBezTo>
                  <a:cubicBezTo>
                    <a:pt x="2421" y="20960"/>
                    <a:pt x="2418" y="20961"/>
                    <a:pt x="2415" y="20961"/>
                  </a:cubicBezTo>
                  <a:cubicBezTo>
                    <a:pt x="2413" y="20961"/>
                    <a:pt x="2411" y="20960"/>
                    <a:pt x="2409" y="20958"/>
                  </a:cubicBezTo>
                  <a:cubicBezTo>
                    <a:pt x="2300" y="20833"/>
                    <a:pt x="2201" y="20693"/>
                    <a:pt x="2105" y="20556"/>
                  </a:cubicBezTo>
                  <a:lnTo>
                    <a:pt x="2072" y="20508"/>
                  </a:lnTo>
                  <a:cubicBezTo>
                    <a:pt x="2067" y="20503"/>
                    <a:pt x="2074" y="20497"/>
                    <a:pt x="2077" y="20496"/>
                  </a:cubicBezTo>
                  <a:cubicBezTo>
                    <a:pt x="2078" y="20495"/>
                    <a:pt x="2081" y="20492"/>
                    <a:pt x="2085" y="20492"/>
                  </a:cubicBezTo>
                  <a:close/>
                  <a:moveTo>
                    <a:pt x="8603" y="20699"/>
                  </a:moveTo>
                  <a:cubicBezTo>
                    <a:pt x="8612" y="20699"/>
                    <a:pt x="8617" y="20706"/>
                    <a:pt x="8619" y="20708"/>
                  </a:cubicBezTo>
                  <a:cubicBezTo>
                    <a:pt x="8620" y="20711"/>
                    <a:pt x="8625" y="20723"/>
                    <a:pt x="8611" y="20732"/>
                  </a:cubicBezTo>
                  <a:cubicBezTo>
                    <a:pt x="8377" y="20898"/>
                    <a:pt x="8086" y="21053"/>
                    <a:pt x="7815" y="21053"/>
                  </a:cubicBezTo>
                  <a:cubicBezTo>
                    <a:pt x="7658" y="21053"/>
                    <a:pt x="7508" y="21001"/>
                    <a:pt x="7381" y="20868"/>
                  </a:cubicBezTo>
                  <a:cubicBezTo>
                    <a:pt x="7370" y="20856"/>
                    <a:pt x="7379" y="20844"/>
                    <a:pt x="7381" y="20843"/>
                  </a:cubicBezTo>
                  <a:cubicBezTo>
                    <a:pt x="7383" y="20840"/>
                    <a:pt x="7388" y="20835"/>
                    <a:pt x="7394" y="20835"/>
                  </a:cubicBezTo>
                  <a:cubicBezTo>
                    <a:pt x="7397" y="20835"/>
                    <a:pt x="7400" y="20835"/>
                    <a:pt x="7404" y="20838"/>
                  </a:cubicBezTo>
                  <a:cubicBezTo>
                    <a:pt x="7540" y="20918"/>
                    <a:pt x="7674" y="20950"/>
                    <a:pt x="7808" y="20950"/>
                  </a:cubicBezTo>
                  <a:cubicBezTo>
                    <a:pt x="8064" y="20950"/>
                    <a:pt x="8316" y="20832"/>
                    <a:pt x="8561" y="20716"/>
                  </a:cubicBezTo>
                  <a:lnTo>
                    <a:pt x="8594" y="20701"/>
                  </a:lnTo>
                  <a:cubicBezTo>
                    <a:pt x="8597" y="20700"/>
                    <a:pt x="8601" y="20699"/>
                    <a:pt x="8603" y="20699"/>
                  </a:cubicBezTo>
                  <a:close/>
                  <a:moveTo>
                    <a:pt x="16084" y="21090"/>
                  </a:moveTo>
                  <a:cubicBezTo>
                    <a:pt x="16088" y="21090"/>
                    <a:pt x="16095" y="21091"/>
                    <a:pt x="16096" y="21102"/>
                  </a:cubicBezTo>
                  <a:cubicBezTo>
                    <a:pt x="16097" y="21108"/>
                    <a:pt x="16096" y="21119"/>
                    <a:pt x="16086" y="21123"/>
                  </a:cubicBezTo>
                  <a:cubicBezTo>
                    <a:pt x="15818" y="21207"/>
                    <a:pt x="15535" y="21249"/>
                    <a:pt x="15256" y="21249"/>
                  </a:cubicBezTo>
                  <a:cubicBezTo>
                    <a:pt x="15040" y="21249"/>
                    <a:pt x="14827" y="21224"/>
                    <a:pt x="14623" y="21174"/>
                  </a:cubicBezTo>
                  <a:cubicBezTo>
                    <a:pt x="14612" y="21171"/>
                    <a:pt x="14611" y="21163"/>
                    <a:pt x="14611" y="21155"/>
                  </a:cubicBezTo>
                  <a:cubicBezTo>
                    <a:pt x="14612" y="21149"/>
                    <a:pt x="14617" y="21138"/>
                    <a:pt x="14630" y="21138"/>
                  </a:cubicBezTo>
                  <a:lnTo>
                    <a:pt x="14777" y="21134"/>
                  </a:lnTo>
                  <a:cubicBezTo>
                    <a:pt x="15205" y="21124"/>
                    <a:pt x="15646" y="21113"/>
                    <a:pt x="16083" y="21090"/>
                  </a:cubicBezTo>
                  <a:close/>
                  <a:moveTo>
                    <a:pt x="28793" y="13671"/>
                  </a:moveTo>
                  <a:cubicBezTo>
                    <a:pt x="28798" y="13671"/>
                    <a:pt x="28802" y="13674"/>
                    <a:pt x="28806" y="13680"/>
                  </a:cubicBezTo>
                  <a:cubicBezTo>
                    <a:pt x="29494" y="14746"/>
                    <a:pt x="29684" y="16268"/>
                    <a:pt x="29328" y="17855"/>
                  </a:cubicBezTo>
                  <a:cubicBezTo>
                    <a:pt x="29027" y="19194"/>
                    <a:pt x="28348" y="20573"/>
                    <a:pt x="27306" y="21952"/>
                  </a:cubicBezTo>
                  <a:cubicBezTo>
                    <a:pt x="27301" y="21960"/>
                    <a:pt x="27294" y="21962"/>
                    <a:pt x="27287" y="21962"/>
                  </a:cubicBezTo>
                  <a:cubicBezTo>
                    <a:pt x="27282" y="21962"/>
                    <a:pt x="27276" y="21960"/>
                    <a:pt x="27272" y="21957"/>
                  </a:cubicBezTo>
                  <a:cubicBezTo>
                    <a:pt x="27258" y="21949"/>
                    <a:pt x="27266" y="21937"/>
                    <a:pt x="27268" y="21934"/>
                  </a:cubicBezTo>
                  <a:cubicBezTo>
                    <a:pt x="28059" y="20654"/>
                    <a:pt x="28797" y="19390"/>
                    <a:pt x="29150" y="17968"/>
                  </a:cubicBezTo>
                  <a:cubicBezTo>
                    <a:pt x="29511" y="16510"/>
                    <a:pt x="29383" y="15034"/>
                    <a:pt x="28779" y="13697"/>
                  </a:cubicBezTo>
                  <a:cubicBezTo>
                    <a:pt x="28772" y="13681"/>
                    <a:pt x="28785" y="13674"/>
                    <a:pt x="28787" y="13674"/>
                  </a:cubicBezTo>
                  <a:cubicBezTo>
                    <a:pt x="28788" y="13673"/>
                    <a:pt x="28790" y="13671"/>
                    <a:pt x="28793" y="13671"/>
                  </a:cubicBezTo>
                  <a:close/>
                  <a:moveTo>
                    <a:pt x="10856" y="21264"/>
                  </a:moveTo>
                  <a:cubicBezTo>
                    <a:pt x="10866" y="21266"/>
                    <a:pt x="10866" y="21273"/>
                    <a:pt x="10866" y="21275"/>
                  </a:cubicBezTo>
                  <a:cubicBezTo>
                    <a:pt x="10855" y="21449"/>
                    <a:pt x="10834" y="21626"/>
                    <a:pt x="10813" y="21797"/>
                  </a:cubicBezTo>
                  <a:cubicBezTo>
                    <a:pt x="10797" y="21930"/>
                    <a:pt x="10779" y="22069"/>
                    <a:pt x="10768" y="22204"/>
                  </a:cubicBezTo>
                  <a:cubicBezTo>
                    <a:pt x="10767" y="22216"/>
                    <a:pt x="10759" y="22219"/>
                    <a:pt x="10755" y="22219"/>
                  </a:cubicBezTo>
                  <a:cubicBezTo>
                    <a:pt x="10754" y="22219"/>
                    <a:pt x="10754" y="22219"/>
                    <a:pt x="10753" y="22219"/>
                  </a:cubicBezTo>
                  <a:cubicBezTo>
                    <a:pt x="10746" y="22219"/>
                    <a:pt x="10742" y="22214"/>
                    <a:pt x="10741" y="22205"/>
                  </a:cubicBezTo>
                  <a:cubicBezTo>
                    <a:pt x="10725" y="21827"/>
                    <a:pt x="10754" y="21532"/>
                    <a:pt x="10836" y="21274"/>
                  </a:cubicBezTo>
                  <a:cubicBezTo>
                    <a:pt x="10839" y="21267"/>
                    <a:pt x="10846" y="21264"/>
                    <a:pt x="10852" y="21264"/>
                  </a:cubicBezTo>
                  <a:close/>
                  <a:moveTo>
                    <a:pt x="11312" y="22047"/>
                  </a:moveTo>
                  <a:cubicBezTo>
                    <a:pt x="11316" y="22047"/>
                    <a:pt x="11325" y="22048"/>
                    <a:pt x="11326" y="22060"/>
                  </a:cubicBezTo>
                  <a:cubicBezTo>
                    <a:pt x="11336" y="22174"/>
                    <a:pt x="11346" y="22323"/>
                    <a:pt x="11328" y="22463"/>
                  </a:cubicBezTo>
                  <a:cubicBezTo>
                    <a:pt x="11326" y="22479"/>
                    <a:pt x="11315" y="22480"/>
                    <a:pt x="11312" y="22480"/>
                  </a:cubicBezTo>
                  <a:cubicBezTo>
                    <a:pt x="11309" y="22480"/>
                    <a:pt x="11297" y="22479"/>
                    <a:pt x="11296" y="22463"/>
                  </a:cubicBezTo>
                  <a:cubicBezTo>
                    <a:pt x="11279" y="22323"/>
                    <a:pt x="11288" y="22174"/>
                    <a:pt x="11299" y="22060"/>
                  </a:cubicBezTo>
                  <a:cubicBezTo>
                    <a:pt x="11300" y="22048"/>
                    <a:pt x="11309" y="22047"/>
                    <a:pt x="11312" y="22047"/>
                  </a:cubicBezTo>
                  <a:close/>
                  <a:moveTo>
                    <a:pt x="26907" y="22329"/>
                  </a:moveTo>
                  <a:cubicBezTo>
                    <a:pt x="26912" y="22329"/>
                    <a:pt x="26917" y="22332"/>
                    <a:pt x="26920" y="22334"/>
                  </a:cubicBezTo>
                  <a:cubicBezTo>
                    <a:pt x="26927" y="22339"/>
                    <a:pt x="26933" y="22350"/>
                    <a:pt x="26931" y="22360"/>
                  </a:cubicBezTo>
                  <a:cubicBezTo>
                    <a:pt x="26918" y="22405"/>
                    <a:pt x="26873" y="22449"/>
                    <a:pt x="26833" y="22477"/>
                  </a:cubicBezTo>
                  <a:cubicBezTo>
                    <a:pt x="26788" y="22508"/>
                    <a:pt x="26744" y="22524"/>
                    <a:pt x="26689" y="22528"/>
                  </a:cubicBezTo>
                  <a:cubicBezTo>
                    <a:pt x="26687" y="22528"/>
                    <a:pt x="26680" y="22528"/>
                    <a:pt x="26678" y="22519"/>
                  </a:cubicBezTo>
                  <a:cubicBezTo>
                    <a:pt x="26675" y="22513"/>
                    <a:pt x="26677" y="22503"/>
                    <a:pt x="26683" y="22500"/>
                  </a:cubicBezTo>
                  <a:cubicBezTo>
                    <a:pt x="26728" y="22473"/>
                    <a:pt x="26766" y="22447"/>
                    <a:pt x="26798" y="22422"/>
                  </a:cubicBezTo>
                  <a:cubicBezTo>
                    <a:pt x="26816" y="22409"/>
                    <a:pt x="26830" y="22394"/>
                    <a:pt x="26845" y="22379"/>
                  </a:cubicBezTo>
                  <a:cubicBezTo>
                    <a:pt x="26863" y="22361"/>
                    <a:pt x="26879" y="22345"/>
                    <a:pt x="26899" y="22333"/>
                  </a:cubicBezTo>
                  <a:cubicBezTo>
                    <a:pt x="26901" y="22330"/>
                    <a:pt x="26905" y="22329"/>
                    <a:pt x="26907" y="22329"/>
                  </a:cubicBezTo>
                  <a:close/>
                  <a:moveTo>
                    <a:pt x="9031" y="22267"/>
                  </a:moveTo>
                  <a:cubicBezTo>
                    <a:pt x="9034" y="22267"/>
                    <a:pt x="9034" y="22268"/>
                    <a:pt x="9035" y="22270"/>
                  </a:cubicBezTo>
                  <a:cubicBezTo>
                    <a:pt x="9140" y="22492"/>
                    <a:pt x="9207" y="22725"/>
                    <a:pt x="9279" y="22984"/>
                  </a:cubicBezTo>
                  <a:cubicBezTo>
                    <a:pt x="9281" y="22989"/>
                    <a:pt x="9282" y="22995"/>
                    <a:pt x="9273" y="22999"/>
                  </a:cubicBezTo>
                  <a:cubicBezTo>
                    <a:pt x="9273" y="22999"/>
                    <a:pt x="9270" y="22999"/>
                    <a:pt x="9267" y="22999"/>
                  </a:cubicBezTo>
                  <a:cubicBezTo>
                    <a:pt x="9262" y="22999"/>
                    <a:pt x="9256" y="22998"/>
                    <a:pt x="9252" y="22989"/>
                  </a:cubicBezTo>
                  <a:cubicBezTo>
                    <a:pt x="9154" y="22740"/>
                    <a:pt x="9069" y="22515"/>
                    <a:pt x="9020" y="22280"/>
                  </a:cubicBezTo>
                  <a:cubicBezTo>
                    <a:pt x="9019" y="22273"/>
                    <a:pt x="9025" y="22268"/>
                    <a:pt x="9029" y="22267"/>
                  </a:cubicBezTo>
                  <a:close/>
                  <a:moveTo>
                    <a:pt x="26040" y="22961"/>
                  </a:moveTo>
                  <a:cubicBezTo>
                    <a:pt x="26044" y="22961"/>
                    <a:pt x="26048" y="22964"/>
                    <a:pt x="26049" y="22966"/>
                  </a:cubicBezTo>
                  <a:cubicBezTo>
                    <a:pt x="26053" y="22969"/>
                    <a:pt x="26053" y="22973"/>
                    <a:pt x="26048" y="22978"/>
                  </a:cubicBezTo>
                  <a:cubicBezTo>
                    <a:pt x="25285" y="23720"/>
                    <a:pt x="24191" y="24270"/>
                    <a:pt x="23195" y="24413"/>
                  </a:cubicBezTo>
                  <a:cubicBezTo>
                    <a:pt x="23194" y="24413"/>
                    <a:pt x="23193" y="24413"/>
                    <a:pt x="23192" y="24413"/>
                  </a:cubicBezTo>
                  <a:cubicBezTo>
                    <a:pt x="23183" y="24413"/>
                    <a:pt x="23181" y="24406"/>
                    <a:pt x="23181" y="24404"/>
                  </a:cubicBezTo>
                  <a:cubicBezTo>
                    <a:pt x="23181" y="24402"/>
                    <a:pt x="23180" y="24398"/>
                    <a:pt x="23187" y="24396"/>
                  </a:cubicBezTo>
                  <a:cubicBezTo>
                    <a:pt x="23684" y="24247"/>
                    <a:pt x="24199" y="24092"/>
                    <a:pt x="24690" y="23844"/>
                  </a:cubicBezTo>
                  <a:cubicBezTo>
                    <a:pt x="25104" y="23633"/>
                    <a:pt x="25518" y="23363"/>
                    <a:pt x="26031" y="22964"/>
                  </a:cubicBezTo>
                  <a:cubicBezTo>
                    <a:pt x="26033" y="22961"/>
                    <a:pt x="26037" y="22961"/>
                    <a:pt x="26040" y="22961"/>
                  </a:cubicBezTo>
                  <a:close/>
                  <a:moveTo>
                    <a:pt x="13335" y="25590"/>
                  </a:moveTo>
                  <a:cubicBezTo>
                    <a:pt x="13428" y="25590"/>
                    <a:pt x="13521" y="25594"/>
                    <a:pt x="13607" y="25602"/>
                  </a:cubicBezTo>
                  <a:cubicBezTo>
                    <a:pt x="13619" y="25603"/>
                    <a:pt x="13622" y="25612"/>
                    <a:pt x="13622" y="25616"/>
                  </a:cubicBezTo>
                  <a:cubicBezTo>
                    <a:pt x="13622" y="25619"/>
                    <a:pt x="13619" y="25628"/>
                    <a:pt x="13607" y="25629"/>
                  </a:cubicBezTo>
                  <a:cubicBezTo>
                    <a:pt x="13516" y="25636"/>
                    <a:pt x="13423" y="25642"/>
                    <a:pt x="13331" y="25642"/>
                  </a:cubicBezTo>
                  <a:cubicBezTo>
                    <a:pt x="13260" y="25642"/>
                    <a:pt x="13189" y="25638"/>
                    <a:pt x="13121" y="25629"/>
                  </a:cubicBezTo>
                  <a:cubicBezTo>
                    <a:pt x="13115" y="25628"/>
                    <a:pt x="13114" y="25619"/>
                    <a:pt x="13114" y="25616"/>
                  </a:cubicBezTo>
                  <a:cubicBezTo>
                    <a:pt x="13114" y="25616"/>
                    <a:pt x="13114" y="25603"/>
                    <a:pt x="13120" y="25602"/>
                  </a:cubicBezTo>
                  <a:cubicBezTo>
                    <a:pt x="13189" y="25592"/>
                    <a:pt x="13262" y="25590"/>
                    <a:pt x="13335" y="25590"/>
                  </a:cubicBezTo>
                  <a:close/>
                  <a:moveTo>
                    <a:pt x="9228" y="24921"/>
                  </a:moveTo>
                  <a:cubicBezTo>
                    <a:pt x="9229" y="24921"/>
                    <a:pt x="9231" y="24921"/>
                    <a:pt x="9232" y="24921"/>
                  </a:cubicBezTo>
                  <a:cubicBezTo>
                    <a:pt x="9568" y="25016"/>
                    <a:pt x="9908" y="25115"/>
                    <a:pt x="10238" y="25210"/>
                  </a:cubicBezTo>
                  <a:cubicBezTo>
                    <a:pt x="10748" y="25359"/>
                    <a:pt x="11278" y="25513"/>
                    <a:pt x="11803" y="25649"/>
                  </a:cubicBezTo>
                  <a:cubicBezTo>
                    <a:pt x="11807" y="25650"/>
                    <a:pt x="11816" y="25653"/>
                    <a:pt x="11813" y="25665"/>
                  </a:cubicBezTo>
                  <a:cubicBezTo>
                    <a:pt x="11813" y="25666"/>
                    <a:pt x="11810" y="25678"/>
                    <a:pt x="11799" y="25678"/>
                  </a:cubicBezTo>
                  <a:cubicBezTo>
                    <a:pt x="11798" y="25678"/>
                    <a:pt x="11796" y="25678"/>
                    <a:pt x="11795" y="25678"/>
                  </a:cubicBezTo>
                  <a:lnTo>
                    <a:pt x="11793" y="25678"/>
                  </a:lnTo>
                  <a:cubicBezTo>
                    <a:pt x="10785" y="25478"/>
                    <a:pt x="9945" y="25240"/>
                    <a:pt x="9227" y="24950"/>
                  </a:cubicBezTo>
                  <a:cubicBezTo>
                    <a:pt x="9215" y="24945"/>
                    <a:pt x="9216" y="24934"/>
                    <a:pt x="9217" y="24929"/>
                  </a:cubicBezTo>
                  <a:cubicBezTo>
                    <a:pt x="9219" y="24922"/>
                    <a:pt x="9223" y="24921"/>
                    <a:pt x="9228" y="24921"/>
                  </a:cubicBezTo>
                  <a:close/>
                  <a:moveTo>
                    <a:pt x="18467" y="1"/>
                  </a:moveTo>
                  <a:cubicBezTo>
                    <a:pt x="18466" y="1"/>
                    <a:pt x="18463" y="1"/>
                    <a:pt x="18461" y="1"/>
                  </a:cubicBezTo>
                  <a:cubicBezTo>
                    <a:pt x="17894" y="134"/>
                    <a:pt x="17283" y="247"/>
                    <a:pt x="16479" y="366"/>
                  </a:cubicBezTo>
                  <a:cubicBezTo>
                    <a:pt x="16216" y="404"/>
                    <a:pt x="15954" y="443"/>
                    <a:pt x="15690" y="480"/>
                  </a:cubicBezTo>
                  <a:cubicBezTo>
                    <a:pt x="14558" y="640"/>
                    <a:pt x="13388" y="806"/>
                    <a:pt x="12264" y="1109"/>
                  </a:cubicBezTo>
                  <a:cubicBezTo>
                    <a:pt x="11007" y="1447"/>
                    <a:pt x="9790" y="1992"/>
                    <a:pt x="8647" y="2730"/>
                  </a:cubicBezTo>
                  <a:cubicBezTo>
                    <a:pt x="6616" y="4042"/>
                    <a:pt x="4794" y="5966"/>
                    <a:pt x="3228" y="8452"/>
                  </a:cubicBezTo>
                  <a:cubicBezTo>
                    <a:pt x="2534" y="9556"/>
                    <a:pt x="1880" y="10768"/>
                    <a:pt x="1285" y="12056"/>
                  </a:cubicBezTo>
                  <a:cubicBezTo>
                    <a:pt x="783" y="13142"/>
                    <a:pt x="196" y="14586"/>
                    <a:pt x="119" y="16121"/>
                  </a:cubicBezTo>
                  <a:cubicBezTo>
                    <a:pt x="0" y="18522"/>
                    <a:pt x="1213" y="20978"/>
                    <a:pt x="3447" y="22856"/>
                  </a:cubicBezTo>
                  <a:cubicBezTo>
                    <a:pt x="4358" y="23622"/>
                    <a:pt x="5444" y="24309"/>
                    <a:pt x="6769" y="24955"/>
                  </a:cubicBezTo>
                  <a:cubicBezTo>
                    <a:pt x="7841" y="25477"/>
                    <a:pt x="9267" y="26108"/>
                    <a:pt x="10773" y="26346"/>
                  </a:cubicBezTo>
                  <a:cubicBezTo>
                    <a:pt x="11270" y="26425"/>
                    <a:pt x="11772" y="26455"/>
                    <a:pt x="12276" y="26455"/>
                  </a:cubicBezTo>
                  <a:cubicBezTo>
                    <a:pt x="13136" y="26455"/>
                    <a:pt x="13999" y="26367"/>
                    <a:pt x="14844" y="26280"/>
                  </a:cubicBezTo>
                  <a:cubicBezTo>
                    <a:pt x="15015" y="26261"/>
                    <a:pt x="15186" y="26244"/>
                    <a:pt x="15356" y="26228"/>
                  </a:cubicBezTo>
                  <a:lnTo>
                    <a:pt x="19917" y="25778"/>
                  </a:lnTo>
                  <a:lnTo>
                    <a:pt x="22363" y="25536"/>
                  </a:lnTo>
                  <a:cubicBezTo>
                    <a:pt x="23025" y="25473"/>
                    <a:pt x="23709" y="25406"/>
                    <a:pt x="24371" y="25266"/>
                  </a:cubicBezTo>
                  <a:cubicBezTo>
                    <a:pt x="25680" y="24991"/>
                    <a:pt x="26860" y="24334"/>
                    <a:pt x="27879" y="23313"/>
                  </a:cubicBezTo>
                  <a:cubicBezTo>
                    <a:pt x="29494" y="21696"/>
                    <a:pt x="30450" y="19375"/>
                    <a:pt x="30437" y="17104"/>
                  </a:cubicBezTo>
                  <a:cubicBezTo>
                    <a:pt x="30429" y="15920"/>
                    <a:pt x="30155" y="14785"/>
                    <a:pt x="29622" y="13727"/>
                  </a:cubicBezTo>
                  <a:cubicBezTo>
                    <a:pt x="29341" y="13168"/>
                    <a:pt x="29005" y="12626"/>
                    <a:pt x="28681" y="12103"/>
                  </a:cubicBezTo>
                  <a:cubicBezTo>
                    <a:pt x="28298" y="11486"/>
                    <a:pt x="27903" y="10846"/>
                    <a:pt x="27593" y="10174"/>
                  </a:cubicBezTo>
                  <a:cubicBezTo>
                    <a:pt x="27373" y="9699"/>
                    <a:pt x="27178" y="9204"/>
                    <a:pt x="26989" y="8724"/>
                  </a:cubicBezTo>
                  <a:cubicBezTo>
                    <a:pt x="26678" y="7938"/>
                    <a:pt x="26357" y="7125"/>
                    <a:pt x="25924" y="6378"/>
                  </a:cubicBezTo>
                  <a:cubicBezTo>
                    <a:pt x="25215" y="5155"/>
                    <a:pt x="24246" y="4094"/>
                    <a:pt x="23309" y="3066"/>
                  </a:cubicBezTo>
                  <a:lnTo>
                    <a:pt x="23286" y="3042"/>
                  </a:lnTo>
                  <a:cubicBezTo>
                    <a:pt x="23270" y="3024"/>
                    <a:pt x="23260" y="3004"/>
                    <a:pt x="23256" y="2982"/>
                  </a:cubicBezTo>
                  <a:cubicBezTo>
                    <a:pt x="23255" y="2972"/>
                    <a:pt x="23249" y="2964"/>
                    <a:pt x="23239" y="2962"/>
                  </a:cubicBezTo>
                  <a:cubicBezTo>
                    <a:pt x="23124" y="2936"/>
                    <a:pt x="23010" y="2882"/>
                    <a:pt x="22901" y="2830"/>
                  </a:cubicBezTo>
                  <a:cubicBezTo>
                    <a:pt x="22851" y="2807"/>
                    <a:pt x="22800" y="2783"/>
                    <a:pt x="22749" y="2762"/>
                  </a:cubicBezTo>
                  <a:cubicBezTo>
                    <a:pt x="22635" y="2714"/>
                    <a:pt x="22521" y="2666"/>
                    <a:pt x="22406" y="2618"/>
                  </a:cubicBezTo>
                  <a:lnTo>
                    <a:pt x="22024" y="2459"/>
                  </a:lnTo>
                  <a:cubicBezTo>
                    <a:pt x="21874" y="2397"/>
                    <a:pt x="21718" y="2332"/>
                    <a:pt x="21590" y="2228"/>
                  </a:cubicBezTo>
                  <a:cubicBezTo>
                    <a:pt x="21475" y="2132"/>
                    <a:pt x="21382" y="2012"/>
                    <a:pt x="21292" y="1897"/>
                  </a:cubicBezTo>
                  <a:cubicBezTo>
                    <a:pt x="21271" y="1870"/>
                    <a:pt x="21249" y="1842"/>
                    <a:pt x="21228" y="1816"/>
                  </a:cubicBezTo>
                  <a:cubicBezTo>
                    <a:pt x="20979" y="1500"/>
                    <a:pt x="20671" y="1211"/>
                    <a:pt x="20287" y="934"/>
                  </a:cubicBezTo>
                  <a:cubicBezTo>
                    <a:pt x="20181" y="856"/>
                    <a:pt x="20064" y="782"/>
                    <a:pt x="19950" y="712"/>
                  </a:cubicBezTo>
                  <a:cubicBezTo>
                    <a:pt x="19776" y="601"/>
                    <a:pt x="19593" y="487"/>
                    <a:pt x="19441" y="354"/>
                  </a:cubicBezTo>
                  <a:cubicBezTo>
                    <a:pt x="19438" y="351"/>
                    <a:pt x="19435" y="350"/>
                    <a:pt x="19431" y="349"/>
                  </a:cubicBezTo>
                  <a:cubicBezTo>
                    <a:pt x="19297" y="314"/>
                    <a:pt x="19174" y="283"/>
                    <a:pt x="19054" y="254"/>
                  </a:cubicBezTo>
                  <a:cubicBezTo>
                    <a:pt x="19024" y="248"/>
                    <a:pt x="18992" y="241"/>
                    <a:pt x="18959" y="233"/>
                  </a:cubicBezTo>
                  <a:cubicBezTo>
                    <a:pt x="18783" y="196"/>
                    <a:pt x="18582" y="154"/>
                    <a:pt x="18486" y="11"/>
                  </a:cubicBezTo>
                  <a:cubicBezTo>
                    <a:pt x="18482" y="4"/>
                    <a:pt x="18475" y="1"/>
                    <a:pt x="18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a:off x="7751175" y="743225"/>
              <a:ext cx="369125" cy="349800"/>
            </a:xfrm>
            <a:custGeom>
              <a:avLst/>
              <a:gdLst/>
              <a:ahLst/>
              <a:cxnLst/>
              <a:rect l="l" t="t" r="r" b="b"/>
              <a:pathLst>
                <a:path w="14765" h="13992" extrusionOk="0">
                  <a:moveTo>
                    <a:pt x="7425" y="1"/>
                  </a:moveTo>
                  <a:cubicBezTo>
                    <a:pt x="7281" y="1"/>
                    <a:pt x="7146" y="66"/>
                    <a:pt x="7020" y="196"/>
                  </a:cubicBezTo>
                  <a:cubicBezTo>
                    <a:pt x="6810" y="411"/>
                    <a:pt x="6637" y="674"/>
                    <a:pt x="6490" y="903"/>
                  </a:cubicBezTo>
                  <a:cubicBezTo>
                    <a:pt x="6483" y="915"/>
                    <a:pt x="6487" y="929"/>
                    <a:pt x="6498" y="936"/>
                  </a:cubicBezTo>
                  <a:lnTo>
                    <a:pt x="6514" y="946"/>
                  </a:lnTo>
                  <a:cubicBezTo>
                    <a:pt x="6539" y="963"/>
                    <a:pt x="6566" y="979"/>
                    <a:pt x="6593" y="995"/>
                  </a:cubicBezTo>
                  <a:cubicBezTo>
                    <a:pt x="6721" y="1072"/>
                    <a:pt x="6854" y="1151"/>
                    <a:pt x="6908" y="1279"/>
                  </a:cubicBezTo>
                  <a:cubicBezTo>
                    <a:pt x="6911" y="1287"/>
                    <a:pt x="6911" y="1296"/>
                    <a:pt x="6907" y="1301"/>
                  </a:cubicBezTo>
                  <a:cubicBezTo>
                    <a:pt x="6905" y="1304"/>
                    <a:pt x="6902" y="1306"/>
                    <a:pt x="6896" y="1306"/>
                  </a:cubicBezTo>
                  <a:cubicBezTo>
                    <a:pt x="6750" y="1303"/>
                    <a:pt x="6623" y="1203"/>
                    <a:pt x="6500" y="1108"/>
                  </a:cubicBezTo>
                  <a:lnTo>
                    <a:pt x="6477" y="1089"/>
                  </a:lnTo>
                  <a:cubicBezTo>
                    <a:pt x="6473" y="1086"/>
                    <a:pt x="6468" y="1084"/>
                    <a:pt x="6463" y="1084"/>
                  </a:cubicBezTo>
                  <a:cubicBezTo>
                    <a:pt x="6460" y="1084"/>
                    <a:pt x="6456" y="1085"/>
                    <a:pt x="6452" y="1087"/>
                  </a:cubicBezTo>
                  <a:cubicBezTo>
                    <a:pt x="6445" y="1091"/>
                    <a:pt x="6438" y="1098"/>
                    <a:pt x="6438" y="1107"/>
                  </a:cubicBezTo>
                  <a:cubicBezTo>
                    <a:pt x="6432" y="1313"/>
                    <a:pt x="6421" y="1512"/>
                    <a:pt x="6358" y="1686"/>
                  </a:cubicBezTo>
                  <a:cubicBezTo>
                    <a:pt x="6352" y="1700"/>
                    <a:pt x="6337" y="1710"/>
                    <a:pt x="6324" y="1710"/>
                  </a:cubicBezTo>
                  <a:cubicBezTo>
                    <a:pt x="6322" y="1710"/>
                    <a:pt x="6321" y="1709"/>
                    <a:pt x="6319" y="1709"/>
                  </a:cubicBezTo>
                  <a:cubicBezTo>
                    <a:pt x="6307" y="1709"/>
                    <a:pt x="6300" y="1702"/>
                    <a:pt x="6297" y="1689"/>
                  </a:cubicBezTo>
                  <a:cubicBezTo>
                    <a:pt x="6275" y="1585"/>
                    <a:pt x="6270" y="1470"/>
                    <a:pt x="6280" y="1316"/>
                  </a:cubicBezTo>
                  <a:cubicBezTo>
                    <a:pt x="6280" y="1305"/>
                    <a:pt x="6274" y="1295"/>
                    <a:pt x="6264" y="1293"/>
                  </a:cubicBezTo>
                  <a:cubicBezTo>
                    <a:pt x="6261" y="1292"/>
                    <a:pt x="6258" y="1291"/>
                    <a:pt x="6256" y="1291"/>
                  </a:cubicBezTo>
                  <a:cubicBezTo>
                    <a:pt x="6248" y="1291"/>
                    <a:pt x="6241" y="1295"/>
                    <a:pt x="6236" y="1301"/>
                  </a:cubicBezTo>
                  <a:cubicBezTo>
                    <a:pt x="6228" y="1314"/>
                    <a:pt x="6220" y="1326"/>
                    <a:pt x="6212" y="1339"/>
                  </a:cubicBezTo>
                  <a:cubicBezTo>
                    <a:pt x="6202" y="1355"/>
                    <a:pt x="6192" y="1371"/>
                    <a:pt x="6181" y="1386"/>
                  </a:cubicBezTo>
                  <a:cubicBezTo>
                    <a:pt x="6091" y="1517"/>
                    <a:pt x="6003" y="1648"/>
                    <a:pt x="5914" y="1780"/>
                  </a:cubicBezTo>
                  <a:cubicBezTo>
                    <a:pt x="5728" y="2055"/>
                    <a:pt x="5542" y="2329"/>
                    <a:pt x="5354" y="2603"/>
                  </a:cubicBezTo>
                  <a:cubicBezTo>
                    <a:pt x="5350" y="2608"/>
                    <a:pt x="5350" y="2615"/>
                    <a:pt x="5351" y="2622"/>
                  </a:cubicBezTo>
                  <a:cubicBezTo>
                    <a:pt x="5352" y="2628"/>
                    <a:pt x="5356" y="2633"/>
                    <a:pt x="5362" y="2637"/>
                  </a:cubicBezTo>
                  <a:cubicBezTo>
                    <a:pt x="5527" y="2747"/>
                    <a:pt x="5716" y="2871"/>
                    <a:pt x="5760" y="3069"/>
                  </a:cubicBezTo>
                  <a:cubicBezTo>
                    <a:pt x="5763" y="3079"/>
                    <a:pt x="5759" y="3093"/>
                    <a:pt x="5750" y="3101"/>
                  </a:cubicBezTo>
                  <a:cubicBezTo>
                    <a:pt x="5745" y="3105"/>
                    <a:pt x="5741" y="3107"/>
                    <a:pt x="5736" y="3107"/>
                  </a:cubicBezTo>
                  <a:cubicBezTo>
                    <a:pt x="5733" y="3107"/>
                    <a:pt x="5731" y="3106"/>
                    <a:pt x="5728" y="3105"/>
                  </a:cubicBezTo>
                  <a:cubicBezTo>
                    <a:pt x="5612" y="3062"/>
                    <a:pt x="5524" y="2981"/>
                    <a:pt x="5431" y="2897"/>
                  </a:cubicBezTo>
                  <a:cubicBezTo>
                    <a:pt x="5398" y="2867"/>
                    <a:pt x="5366" y="2837"/>
                    <a:pt x="5333" y="2810"/>
                  </a:cubicBezTo>
                  <a:cubicBezTo>
                    <a:pt x="5328" y="2806"/>
                    <a:pt x="5322" y="2804"/>
                    <a:pt x="5317" y="2804"/>
                  </a:cubicBezTo>
                  <a:cubicBezTo>
                    <a:pt x="5313" y="2804"/>
                    <a:pt x="5310" y="2805"/>
                    <a:pt x="5307" y="2806"/>
                  </a:cubicBezTo>
                  <a:cubicBezTo>
                    <a:pt x="5298" y="2811"/>
                    <a:pt x="5293" y="2820"/>
                    <a:pt x="5294" y="2830"/>
                  </a:cubicBezTo>
                  <a:lnTo>
                    <a:pt x="5295" y="2840"/>
                  </a:lnTo>
                  <a:cubicBezTo>
                    <a:pt x="5309" y="3012"/>
                    <a:pt x="5324" y="3189"/>
                    <a:pt x="5284" y="3353"/>
                  </a:cubicBezTo>
                  <a:cubicBezTo>
                    <a:pt x="5281" y="3367"/>
                    <a:pt x="5267" y="3374"/>
                    <a:pt x="5253" y="3375"/>
                  </a:cubicBezTo>
                  <a:cubicBezTo>
                    <a:pt x="5252" y="3376"/>
                    <a:pt x="5250" y="3376"/>
                    <a:pt x="5249" y="3376"/>
                  </a:cubicBezTo>
                  <a:cubicBezTo>
                    <a:pt x="5241" y="3376"/>
                    <a:pt x="5232" y="3373"/>
                    <a:pt x="5227" y="3363"/>
                  </a:cubicBezTo>
                  <a:cubicBezTo>
                    <a:pt x="5168" y="3225"/>
                    <a:pt x="5153" y="3075"/>
                    <a:pt x="5147" y="2961"/>
                  </a:cubicBezTo>
                  <a:cubicBezTo>
                    <a:pt x="5147" y="2951"/>
                    <a:pt x="5141" y="2943"/>
                    <a:pt x="5131" y="2939"/>
                  </a:cubicBezTo>
                  <a:cubicBezTo>
                    <a:pt x="5129" y="2938"/>
                    <a:pt x="5127" y="2938"/>
                    <a:pt x="5125" y="2938"/>
                  </a:cubicBezTo>
                  <a:cubicBezTo>
                    <a:pt x="5118" y="2938"/>
                    <a:pt x="5110" y="2942"/>
                    <a:pt x="5106" y="2948"/>
                  </a:cubicBezTo>
                  <a:cubicBezTo>
                    <a:pt x="4893" y="3217"/>
                    <a:pt x="4684" y="3396"/>
                    <a:pt x="4449" y="3512"/>
                  </a:cubicBezTo>
                  <a:cubicBezTo>
                    <a:pt x="4217" y="3626"/>
                    <a:pt x="3950" y="3708"/>
                    <a:pt x="3636" y="3762"/>
                  </a:cubicBezTo>
                  <a:cubicBezTo>
                    <a:pt x="3627" y="3763"/>
                    <a:pt x="3621" y="3770"/>
                    <a:pt x="3618" y="3777"/>
                  </a:cubicBezTo>
                  <a:cubicBezTo>
                    <a:pt x="3614" y="3786"/>
                    <a:pt x="3616" y="3794"/>
                    <a:pt x="3622" y="3801"/>
                  </a:cubicBezTo>
                  <a:cubicBezTo>
                    <a:pt x="3698" y="3892"/>
                    <a:pt x="3746" y="3979"/>
                    <a:pt x="3768" y="4066"/>
                  </a:cubicBezTo>
                  <a:cubicBezTo>
                    <a:pt x="3771" y="4078"/>
                    <a:pt x="3763" y="4089"/>
                    <a:pt x="3755" y="4096"/>
                  </a:cubicBezTo>
                  <a:cubicBezTo>
                    <a:pt x="3751" y="4098"/>
                    <a:pt x="3746" y="4100"/>
                    <a:pt x="3741" y="4100"/>
                  </a:cubicBezTo>
                  <a:cubicBezTo>
                    <a:pt x="3737" y="4100"/>
                    <a:pt x="3734" y="4099"/>
                    <a:pt x="3730" y="4097"/>
                  </a:cubicBezTo>
                  <a:cubicBezTo>
                    <a:pt x="3628" y="4029"/>
                    <a:pt x="3545" y="3932"/>
                    <a:pt x="3464" y="3838"/>
                  </a:cubicBezTo>
                  <a:lnTo>
                    <a:pt x="3435" y="3803"/>
                  </a:lnTo>
                  <a:cubicBezTo>
                    <a:pt x="3430" y="3798"/>
                    <a:pt x="3424" y="3795"/>
                    <a:pt x="3418" y="3795"/>
                  </a:cubicBezTo>
                  <a:cubicBezTo>
                    <a:pt x="3416" y="3795"/>
                    <a:pt x="3414" y="3795"/>
                    <a:pt x="3412" y="3796"/>
                  </a:cubicBezTo>
                  <a:lnTo>
                    <a:pt x="3415" y="3819"/>
                  </a:lnTo>
                  <a:lnTo>
                    <a:pt x="3407" y="3797"/>
                  </a:lnTo>
                  <a:cubicBezTo>
                    <a:pt x="3398" y="3799"/>
                    <a:pt x="3390" y="3812"/>
                    <a:pt x="3389" y="3822"/>
                  </a:cubicBezTo>
                  <a:cubicBezTo>
                    <a:pt x="3363" y="4030"/>
                    <a:pt x="3336" y="4244"/>
                    <a:pt x="3250" y="4433"/>
                  </a:cubicBezTo>
                  <a:cubicBezTo>
                    <a:pt x="3247" y="4437"/>
                    <a:pt x="3243" y="4443"/>
                    <a:pt x="3234" y="4443"/>
                  </a:cubicBezTo>
                  <a:cubicBezTo>
                    <a:pt x="3232" y="4443"/>
                    <a:pt x="3231" y="4443"/>
                    <a:pt x="3229" y="4443"/>
                  </a:cubicBezTo>
                  <a:cubicBezTo>
                    <a:pt x="3217" y="4441"/>
                    <a:pt x="3203" y="4430"/>
                    <a:pt x="3202" y="4415"/>
                  </a:cubicBezTo>
                  <a:cubicBezTo>
                    <a:pt x="3192" y="4237"/>
                    <a:pt x="3228" y="4052"/>
                    <a:pt x="3264" y="3872"/>
                  </a:cubicBezTo>
                  <a:lnTo>
                    <a:pt x="3269" y="3843"/>
                  </a:lnTo>
                  <a:cubicBezTo>
                    <a:pt x="3271" y="3835"/>
                    <a:pt x="3269" y="3828"/>
                    <a:pt x="3264" y="3823"/>
                  </a:cubicBezTo>
                  <a:cubicBezTo>
                    <a:pt x="3260" y="3818"/>
                    <a:pt x="3254" y="3815"/>
                    <a:pt x="3248" y="3815"/>
                  </a:cubicBezTo>
                  <a:cubicBezTo>
                    <a:pt x="3246" y="3815"/>
                    <a:pt x="3245" y="3815"/>
                    <a:pt x="3244" y="3815"/>
                  </a:cubicBezTo>
                  <a:cubicBezTo>
                    <a:pt x="2959" y="3843"/>
                    <a:pt x="2666" y="3853"/>
                    <a:pt x="2383" y="3863"/>
                  </a:cubicBezTo>
                  <a:cubicBezTo>
                    <a:pt x="2170" y="3870"/>
                    <a:pt x="1968" y="3877"/>
                    <a:pt x="1769" y="3891"/>
                  </a:cubicBezTo>
                  <a:cubicBezTo>
                    <a:pt x="1710" y="3895"/>
                    <a:pt x="1651" y="3898"/>
                    <a:pt x="1589" y="3902"/>
                  </a:cubicBezTo>
                  <a:cubicBezTo>
                    <a:pt x="1368" y="3916"/>
                    <a:pt x="1140" y="3929"/>
                    <a:pt x="917" y="3967"/>
                  </a:cubicBezTo>
                  <a:cubicBezTo>
                    <a:pt x="908" y="3968"/>
                    <a:pt x="901" y="3974"/>
                    <a:pt x="898" y="3983"/>
                  </a:cubicBezTo>
                  <a:cubicBezTo>
                    <a:pt x="896" y="3991"/>
                    <a:pt x="898" y="4001"/>
                    <a:pt x="905" y="4008"/>
                  </a:cubicBezTo>
                  <a:cubicBezTo>
                    <a:pt x="1037" y="4128"/>
                    <a:pt x="1134" y="4243"/>
                    <a:pt x="1201" y="4358"/>
                  </a:cubicBezTo>
                  <a:cubicBezTo>
                    <a:pt x="1210" y="4373"/>
                    <a:pt x="1203" y="4388"/>
                    <a:pt x="1195" y="4397"/>
                  </a:cubicBezTo>
                  <a:cubicBezTo>
                    <a:pt x="1192" y="4399"/>
                    <a:pt x="1184" y="4406"/>
                    <a:pt x="1173" y="4406"/>
                  </a:cubicBezTo>
                  <a:cubicBezTo>
                    <a:pt x="1168" y="4406"/>
                    <a:pt x="1163" y="4405"/>
                    <a:pt x="1157" y="4402"/>
                  </a:cubicBezTo>
                  <a:cubicBezTo>
                    <a:pt x="1038" y="4330"/>
                    <a:pt x="938" y="4227"/>
                    <a:pt x="840" y="4128"/>
                  </a:cubicBezTo>
                  <a:lnTo>
                    <a:pt x="834" y="4122"/>
                  </a:lnTo>
                  <a:cubicBezTo>
                    <a:pt x="830" y="4117"/>
                    <a:pt x="824" y="4115"/>
                    <a:pt x="819" y="4115"/>
                  </a:cubicBezTo>
                  <a:cubicBezTo>
                    <a:pt x="816" y="4115"/>
                    <a:pt x="813" y="4115"/>
                    <a:pt x="810" y="4117"/>
                  </a:cubicBezTo>
                  <a:cubicBezTo>
                    <a:pt x="802" y="4119"/>
                    <a:pt x="795" y="4127"/>
                    <a:pt x="794" y="4135"/>
                  </a:cubicBezTo>
                  <a:cubicBezTo>
                    <a:pt x="752" y="4424"/>
                    <a:pt x="720" y="4458"/>
                    <a:pt x="717" y="4461"/>
                  </a:cubicBezTo>
                  <a:cubicBezTo>
                    <a:pt x="704" y="4461"/>
                    <a:pt x="694" y="4472"/>
                    <a:pt x="695" y="4485"/>
                  </a:cubicBezTo>
                  <a:cubicBezTo>
                    <a:pt x="695" y="4498"/>
                    <a:pt x="705" y="4507"/>
                    <a:pt x="717" y="4507"/>
                  </a:cubicBezTo>
                  <a:lnTo>
                    <a:pt x="720" y="4507"/>
                  </a:lnTo>
                  <a:cubicBezTo>
                    <a:pt x="726" y="4508"/>
                    <a:pt x="731" y="4513"/>
                    <a:pt x="733" y="4520"/>
                  </a:cubicBezTo>
                  <a:cubicBezTo>
                    <a:pt x="735" y="4522"/>
                    <a:pt x="738" y="4532"/>
                    <a:pt x="732" y="4537"/>
                  </a:cubicBezTo>
                  <a:lnTo>
                    <a:pt x="715" y="4551"/>
                  </a:lnTo>
                  <a:cubicBezTo>
                    <a:pt x="710" y="4555"/>
                    <a:pt x="703" y="4559"/>
                    <a:pt x="695" y="4559"/>
                  </a:cubicBezTo>
                  <a:cubicBezTo>
                    <a:pt x="691" y="4559"/>
                    <a:pt x="687" y="4558"/>
                    <a:pt x="683" y="4556"/>
                  </a:cubicBezTo>
                  <a:cubicBezTo>
                    <a:pt x="585" y="4503"/>
                    <a:pt x="614" y="4376"/>
                    <a:pt x="639" y="4262"/>
                  </a:cubicBezTo>
                  <a:cubicBezTo>
                    <a:pt x="645" y="4239"/>
                    <a:pt x="649" y="4218"/>
                    <a:pt x="653" y="4198"/>
                  </a:cubicBezTo>
                  <a:lnTo>
                    <a:pt x="680" y="4053"/>
                  </a:lnTo>
                  <a:cubicBezTo>
                    <a:pt x="681" y="4045"/>
                    <a:pt x="679" y="4037"/>
                    <a:pt x="673" y="4031"/>
                  </a:cubicBezTo>
                  <a:cubicBezTo>
                    <a:pt x="668" y="4028"/>
                    <a:pt x="662" y="4025"/>
                    <a:pt x="657" y="4025"/>
                  </a:cubicBezTo>
                  <a:cubicBezTo>
                    <a:pt x="655" y="4025"/>
                    <a:pt x="652" y="4026"/>
                    <a:pt x="650" y="4026"/>
                  </a:cubicBezTo>
                  <a:cubicBezTo>
                    <a:pt x="538" y="4058"/>
                    <a:pt x="441" y="4096"/>
                    <a:pt x="354" y="4140"/>
                  </a:cubicBezTo>
                  <a:cubicBezTo>
                    <a:pt x="195" y="4222"/>
                    <a:pt x="95" y="4331"/>
                    <a:pt x="54" y="4465"/>
                  </a:cubicBezTo>
                  <a:cubicBezTo>
                    <a:pt x="1" y="4641"/>
                    <a:pt x="47" y="4856"/>
                    <a:pt x="202" y="5139"/>
                  </a:cubicBezTo>
                  <a:cubicBezTo>
                    <a:pt x="262" y="5236"/>
                    <a:pt x="321" y="5334"/>
                    <a:pt x="379" y="5432"/>
                  </a:cubicBezTo>
                  <a:lnTo>
                    <a:pt x="400" y="5467"/>
                  </a:lnTo>
                  <a:cubicBezTo>
                    <a:pt x="529" y="5682"/>
                    <a:pt x="663" y="5906"/>
                    <a:pt x="809" y="6115"/>
                  </a:cubicBezTo>
                  <a:cubicBezTo>
                    <a:pt x="838" y="6156"/>
                    <a:pt x="866" y="6197"/>
                    <a:pt x="893" y="6238"/>
                  </a:cubicBezTo>
                  <a:lnTo>
                    <a:pt x="943" y="6308"/>
                  </a:lnTo>
                  <a:cubicBezTo>
                    <a:pt x="947" y="6314"/>
                    <a:pt x="955" y="6319"/>
                    <a:pt x="963" y="6319"/>
                  </a:cubicBezTo>
                  <a:cubicBezTo>
                    <a:pt x="963" y="6319"/>
                    <a:pt x="964" y="6318"/>
                    <a:pt x="965" y="6318"/>
                  </a:cubicBezTo>
                  <a:cubicBezTo>
                    <a:pt x="974" y="6317"/>
                    <a:pt x="981" y="6311"/>
                    <a:pt x="984" y="6302"/>
                  </a:cubicBezTo>
                  <a:cubicBezTo>
                    <a:pt x="1020" y="6202"/>
                    <a:pt x="1056" y="6100"/>
                    <a:pt x="1092" y="6002"/>
                  </a:cubicBezTo>
                  <a:lnTo>
                    <a:pt x="1103" y="5970"/>
                  </a:lnTo>
                  <a:cubicBezTo>
                    <a:pt x="1109" y="5953"/>
                    <a:pt x="1126" y="5944"/>
                    <a:pt x="1143" y="5944"/>
                  </a:cubicBezTo>
                  <a:cubicBezTo>
                    <a:pt x="1146" y="5944"/>
                    <a:pt x="1148" y="5945"/>
                    <a:pt x="1151" y="5945"/>
                  </a:cubicBezTo>
                  <a:cubicBezTo>
                    <a:pt x="1162" y="5948"/>
                    <a:pt x="1175" y="5955"/>
                    <a:pt x="1174" y="5976"/>
                  </a:cubicBezTo>
                  <a:cubicBezTo>
                    <a:pt x="1164" y="6105"/>
                    <a:pt x="1144" y="6239"/>
                    <a:pt x="1114" y="6375"/>
                  </a:cubicBezTo>
                  <a:cubicBezTo>
                    <a:pt x="1112" y="6383"/>
                    <a:pt x="1114" y="6391"/>
                    <a:pt x="1120" y="6396"/>
                  </a:cubicBezTo>
                  <a:cubicBezTo>
                    <a:pt x="1125" y="6401"/>
                    <a:pt x="1130" y="6404"/>
                    <a:pt x="1136" y="6404"/>
                  </a:cubicBezTo>
                  <a:cubicBezTo>
                    <a:pt x="1138" y="6404"/>
                    <a:pt x="1140" y="6403"/>
                    <a:pt x="1143" y="6403"/>
                  </a:cubicBezTo>
                  <a:cubicBezTo>
                    <a:pt x="1362" y="6348"/>
                    <a:pt x="1552" y="6318"/>
                    <a:pt x="1720" y="6310"/>
                  </a:cubicBezTo>
                  <a:cubicBezTo>
                    <a:pt x="1733" y="6310"/>
                    <a:pt x="1740" y="6320"/>
                    <a:pt x="1743" y="6331"/>
                  </a:cubicBezTo>
                  <a:cubicBezTo>
                    <a:pt x="1744" y="6336"/>
                    <a:pt x="1746" y="6349"/>
                    <a:pt x="1733" y="6356"/>
                  </a:cubicBezTo>
                  <a:cubicBezTo>
                    <a:pt x="1573" y="6431"/>
                    <a:pt x="1382" y="6496"/>
                    <a:pt x="1150" y="6553"/>
                  </a:cubicBezTo>
                  <a:cubicBezTo>
                    <a:pt x="1143" y="6555"/>
                    <a:pt x="1136" y="6560"/>
                    <a:pt x="1134" y="6567"/>
                  </a:cubicBezTo>
                  <a:cubicBezTo>
                    <a:pt x="1130" y="6575"/>
                    <a:pt x="1131" y="6582"/>
                    <a:pt x="1136" y="6589"/>
                  </a:cubicBezTo>
                  <a:cubicBezTo>
                    <a:pt x="1351" y="6903"/>
                    <a:pt x="1524" y="7164"/>
                    <a:pt x="1682" y="7409"/>
                  </a:cubicBezTo>
                  <a:cubicBezTo>
                    <a:pt x="1853" y="7676"/>
                    <a:pt x="1961" y="7981"/>
                    <a:pt x="2010" y="8343"/>
                  </a:cubicBezTo>
                  <a:cubicBezTo>
                    <a:pt x="2012" y="8353"/>
                    <a:pt x="2019" y="8360"/>
                    <a:pt x="2029" y="8363"/>
                  </a:cubicBezTo>
                  <a:cubicBezTo>
                    <a:pt x="2031" y="8363"/>
                    <a:pt x="2032" y="8363"/>
                    <a:pt x="2034" y="8363"/>
                  </a:cubicBezTo>
                  <a:cubicBezTo>
                    <a:pt x="2042" y="8363"/>
                    <a:pt x="2050" y="8359"/>
                    <a:pt x="2054" y="8353"/>
                  </a:cubicBezTo>
                  <a:cubicBezTo>
                    <a:pt x="2107" y="8268"/>
                    <a:pt x="2173" y="8169"/>
                    <a:pt x="2246" y="8072"/>
                  </a:cubicBezTo>
                  <a:cubicBezTo>
                    <a:pt x="2253" y="8062"/>
                    <a:pt x="2262" y="8058"/>
                    <a:pt x="2270" y="8058"/>
                  </a:cubicBezTo>
                  <a:cubicBezTo>
                    <a:pt x="2275" y="8058"/>
                    <a:pt x="2280" y="8060"/>
                    <a:pt x="2284" y="8063"/>
                  </a:cubicBezTo>
                  <a:cubicBezTo>
                    <a:pt x="2289" y="8065"/>
                    <a:pt x="2304" y="8076"/>
                    <a:pt x="2293" y="8100"/>
                  </a:cubicBezTo>
                  <a:cubicBezTo>
                    <a:pt x="2217" y="8262"/>
                    <a:pt x="2127" y="8421"/>
                    <a:pt x="2039" y="8568"/>
                  </a:cubicBezTo>
                  <a:cubicBezTo>
                    <a:pt x="2036" y="8572"/>
                    <a:pt x="2035" y="8577"/>
                    <a:pt x="2036" y="8582"/>
                  </a:cubicBezTo>
                  <a:lnTo>
                    <a:pt x="2038" y="8610"/>
                  </a:lnTo>
                  <a:cubicBezTo>
                    <a:pt x="2039" y="8622"/>
                    <a:pt x="2048" y="8632"/>
                    <a:pt x="2059" y="8633"/>
                  </a:cubicBezTo>
                  <a:lnTo>
                    <a:pt x="2124" y="8640"/>
                  </a:lnTo>
                  <a:cubicBezTo>
                    <a:pt x="2308" y="8661"/>
                    <a:pt x="2498" y="8684"/>
                    <a:pt x="2638" y="8794"/>
                  </a:cubicBezTo>
                  <a:cubicBezTo>
                    <a:pt x="2645" y="8800"/>
                    <a:pt x="2648" y="8806"/>
                    <a:pt x="2645" y="8814"/>
                  </a:cubicBezTo>
                  <a:cubicBezTo>
                    <a:pt x="2641" y="8827"/>
                    <a:pt x="2626" y="8841"/>
                    <a:pt x="2612" y="8842"/>
                  </a:cubicBezTo>
                  <a:cubicBezTo>
                    <a:pt x="2589" y="8845"/>
                    <a:pt x="2566" y="8846"/>
                    <a:pt x="2542" y="8846"/>
                  </a:cubicBezTo>
                  <a:cubicBezTo>
                    <a:pt x="2435" y="8846"/>
                    <a:pt x="2324" y="8819"/>
                    <a:pt x="2215" y="8793"/>
                  </a:cubicBezTo>
                  <a:cubicBezTo>
                    <a:pt x="2168" y="8782"/>
                    <a:pt x="2121" y="8770"/>
                    <a:pt x="2074" y="8760"/>
                  </a:cubicBezTo>
                  <a:cubicBezTo>
                    <a:pt x="2072" y="8760"/>
                    <a:pt x="2071" y="8760"/>
                    <a:pt x="2070" y="8760"/>
                  </a:cubicBezTo>
                  <a:cubicBezTo>
                    <a:pt x="2065" y="8760"/>
                    <a:pt x="2059" y="8762"/>
                    <a:pt x="2055" y="8765"/>
                  </a:cubicBezTo>
                  <a:cubicBezTo>
                    <a:pt x="2049" y="8770"/>
                    <a:pt x="2046" y="8778"/>
                    <a:pt x="2046" y="8784"/>
                  </a:cubicBezTo>
                  <a:cubicBezTo>
                    <a:pt x="2052" y="9003"/>
                    <a:pt x="2046" y="9229"/>
                    <a:pt x="2040" y="9447"/>
                  </a:cubicBezTo>
                  <a:cubicBezTo>
                    <a:pt x="2035" y="9617"/>
                    <a:pt x="2030" y="9793"/>
                    <a:pt x="2031" y="9965"/>
                  </a:cubicBezTo>
                  <a:cubicBezTo>
                    <a:pt x="2033" y="10227"/>
                    <a:pt x="2036" y="10573"/>
                    <a:pt x="2048" y="10919"/>
                  </a:cubicBezTo>
                  <a:cubicBezTo>
                    <a:pt x="2048" y="10929"/>
                    <a:pt x="2054" y="10936"/>
                    <a:pt x="2062" y="10940"/>
                  </a:cubicBezTo>
                  <a:cubicBezTo>
                    <a:pt x="2065" y="10941"/>
                    <a:pt x="2068" y="10942"/>
                    <a:pt x="2071" y="10942"/>
                  </a:cubicBezTo>
                  <a:cubicBezTo>
                    <a:pt x="2077" y="10942"/>
                    <a:pt x="2083" y="10939"/>
                    <a:pt x="2087" y="10934"/>
                  </a:cubicBezTo>
                  <a:cubicBezTo>
                    <a:pt x="2229" y="10786"/>
                    <a:pt x="2357" y="10678"/>
                    <a:pt x="2493" y="10596"/>
                  </a:cubicBezTo>
                  <a:cubicBezTo>
                    <a:pt x="2494" y="10596"/>
                    <a:pt x="2495" y="10596"/>
                    <a:pt x="2496" y="10596"/>
                  </a:cubicBezTo>
                  <a:cubicBezTo>
                    <a:pt x="2500" y="10596"/>
                    <a:pt x="2502" y="10598"/>
                    <a:pt x="2502" y="10599"/>
                  </a:cubicBezTo>
                  <a:cubicBezTo>
                    <a:pt x="2505" y="10601"/>
                    <a:pt x="2507" y="10604"/>
                    <a:pt x="2505" y="10608"/>
                  </a:cubicBezTo>
                  <a:cubicBezTo>
                    <a:pt x="2411" y="10755"/>
                    <a:pt x="2297" y="10891"/>
                    <a:pt x="2186" y="11024"/>
                  </a:cubicBezTo>
                  <a:lnTo>
                    <a:pt x="2164" y="11051"/>
                  </a:lnTo>
                  <a:cubicBezTo>
                    <a:pt x="2159" y="11058"/>
                    <a:pt x="2158" y="11065"/>
                    <a:pt x="2159" y="11072"/>
                  </a:cubicBezTo>
                  <a:cubicBezTo>
                    <a:pt x="2162" y="11079"/>
                    <a:pt x="2167" y="11085"/>
                    <a:pt x="2173" y="11087"/>
                  </a:cubicBezTo>
                  <a:cubicBezTo>
                    <a:pt x="2196" y="11097"/>
                    <a:pt x="2220" y="11106"/>
                    <a:pt x="2243" y="11116"/>
                  </a:cubicBezTo>
                  <a:cubicBezTo>
                    <a:pt x="2426" y="11187"/>
                    <a:pt x="2631" y="11267"/>
                    <a:pt x="2738" y="11418"/>
                  </a:cubicBezTo>
                  <a:cubicBezTo>
                    <a:pt x="2742" y="11423"/>
                    <a:pt x="2741" y="11429"/>
                    <a:pt x="2738" y="11433"/>
                  </a:cubicBezTo>
                  <a:cubicBezTo>
                    <a:pt x="2734" y="11441"/>
                    <a:pt x="2727" y="11446"/>
                    <a:pt x="2719" y="11446"/>
                  </a:cubicBezTo>
                  <a:cubicBezTo>
                    <a:pt x="2566" y="11444"/>
                    <a:pt x="2410" y="11361"/>
                    <a:pt x="2258" y="11281"/>
                  </a:cubicBezTo>
                  <a:cubicBezTo>
                    <a:pt x="2201" y="11250"/>
                    <a:pt x="2148" y="11221"/>
                    <a:pt x="2095" y="11198"/>
                  </a:cubicBezTo>
                  <a:cubicBezTo>
                    <a:pt x="2091" y="11195"/>
                    <a:pt x="2086" y="11194"/>
                    <a:pt x="2081" y="11194"/>
                  </a:cubicBezTo>
                  <a:cubicBezTo>
                    <a:pt x="2077" y="11194"/>
                    <a:pt x="2073" y="11195"/>
                    <a:pt x="2070" y="11196"/>
                  </a:cubicBezTo>
                  <a:cubicBezTo>
                    <a:pt x="2062" y="11201"/>
                    <a:pt x="2057" y="11210"/>
                    <a:pt x="2059" y="11219"/>
                  </a:cubicBezTo>
                  <a:cubicBezTo>
                    <a:pt x="2088" y="11857"/>
                    <a:pt x="2148" y="12382"/>
                    <a:pt x="2245" y="12866"/>
                  </a:cubicBezTo>
                  <a:cubicBezTo>
                    <a:pt x="2262" y="12959"/>
                    <a:pt x="2283" y="13055"/>
                    <a:pt x="2308" y="13160"/>
                  </a:cubicBezTo>
                  <a:cubicBezTo>
                    <a:pt x="2310" y="13169"/>
                    <a:pt x="2317" y="13175"/>
                    <a:pt x="2324" y="13177"/>
                  </a:cubicBezTo>
                  <a:cubicBezTo>
                    <a:pt x="2326" y="13178"/>
                    <a:pt x="2328" y="13178"/>
                    <a:pt x="2331" y="13178"/>
                  </a:cubicBezTo>
                  <a:cubicBezTo>
                    <a:pt x="2337" y="13178"/>
                    <a:pt x="2343" y="13176"/>
                    <a:pt x="2346" y="13171"/>
                  </a:cubicBezTo>
                  <a:cubicBezTo>
                    <a:pt x="2484" y="13042"/>
                    <a:pt x="2600" y="12964"/>
                    <a:pt x="2723" y="12921"/>
                  </a:cubicBezTo>
                  <a:cubicBezTo>
                    <a:pt x="2726" y="12920"/>
                    <a:pt x="2730" y="12919"/>
                    <a:pt x="2733" y="12919"/>
                  </a:cubicBezTo>
                  <a:cubicBezTo>
                    <a:pt x="2740" y="12919"/>
                    <a:pt x="2746" y="12922"/>
                    <a:pt x="2750" y="12929"/>
                  </a:cubicBezTo>
                  <a:cubicBezTo>
                    <a:pt x="2759" y="12941"/>
                    <a:pt x="2762" y="12962"/>
                    <a:pt x="2750" y="12975"/>
                  </a:cubicBezTo>
                  <a:cubicBezTo>
                    <a:pt x="2671" y="13068"/>
                    <a:pt x="2574" y="13149"/>
                    <a:pt x="2481" y="13228"/>
                  </a:cubicBezTo>
                  <a:lnTo>
                    <a:pt x="2434" y="13267"/>
                  </a:lnTo>
                  <a:cubicBezTo>
                    <a:pt x="2428" y="13272"/>
                    <a:pt x="2426" y="13280"/>
                    <a:pt x="2427" y="13288"/>
                  </a:cubicBezTo>
                  <a:cubicBezTo>
                    <a:pt x="2428" y="13296"/>
                    <a:pt x="2434" y="13303"/>
                    <a:pt x="2442" y="13306"/>
                  </a:cubicBezTo>
                  <a:lnTo>
                    <a:pt x="2458" y="13313"/>
                  </a:lnTo>
                  <a:cubicBezTo>
                    <a:pt x="2605" y="13368"/>
                    <a:pt x="2758" y="13427"/>
                    <a:pt x="2882" y="13516"/>
                  </a:cubicBezTo>
                  <a:cubicBezTo>
                    <a:pt x="2898" y="13528"/>
                    <a:pt x="2905" y="13557"/>
                    <a:pt x="2897" y="13578"/>
                  </a:cubicBezTo>
                  <a:cubicBezTo>
                    <a:pt x="2892" y="13588"/>
                    <a:pt x="2884" y="13594"/>
                    <a:pt x="2872" y="13594"/>
                  </a:cubicBezTo>
                  <a:cubicBezTo>
                    <a:pt x="2870" y="13594"/>
                    <a:pt x="2868" y="13594"/>
                    <a:pt x="2866" y="13594"/>
                  </a:cubicBezTo>
                  <a:cubicBezTo>
                    <a:pt x="2708" y="13574"/>
                    <a:pt x="2557" y="13508"/>
                    <a:pt x="2427" y="13448"/>
                  </a:cubicBezTo>
                  <a:cubicBezTo>
                    <a:pt x="2424" y="13446"/>
                    <a:pt x="2420" y="13446"/>
                    <a:pt x="2417" y="13446"/>
                  </a:cubicBezTo>
                  <a:cubicBezTo>
                    <a:pt x="2411" y="13446"/>
                    <a:pt x="2405" y="13448"/>
                    <a:pt x="2401" y="13451"/>
                  </a:cubicBezTo>
                  <a:cubicBezTo>
                    <a:pt x="2395" y="13458"/>
                    <a:pt x="2391" y="13467"/>
                    <a:pt x="2395" y="13476"/>
                  </a:cubicBezTo>
                  <a:cubicBezTo>
                    <a:pt x="2406" y="13513"/>
                    <a:pt x="2417" y="13549"/>
                    <a:pt x="2431" y="13587"/>
                  </a:cubicBezTo>
                  <a:lnTo>
                    <a:pt x="2438" y="13608"/>
                  </a:lnTo>
                  <a:cubicBezTo>
                    <a:pt x="2469" y="13696"/>
                    <a:pt x="2504" y="13796"/>
                    <a:pt x="2573" y="13864"/>
                  </a:cubicBezTo>
                  <a:cubicBezTo>
                    <a:pt x="2630" y="13921"/>
                    <a:pt x="2692" y="13941"/>
                    <a:pt x="2755" y="13941"/>
                  </a:cubicBezTo>
                  <a:cubicBezTo>
                    <a:pt x="2852" y="13941"/>
                    <a:pt x="2949" y="13892"/>
                    <a:pt x="3029" y="13852"/>
                  </a:cubicBezTo>
                  <a:cubicBezTo>
                    <a:pt x="3367" y="13681"/>
                    <a:pt x="3674" y="13446"/>
                    <a:pt x="3970" y="13220"/>
                  </a:cubicBezTo>
                  <a:lnTo>
                    <a:pt x="4053" y="13155"/>
                  </a:lnTo>
                  <a:cubicBezTo>
                    <a:pt x="4061" y="13150"/>
                    <a:pt x="4064" y="13141"/>
                    <a:pt x="4063" y="13133"/>
                  </a:cubicBezTo>
                  <a:cubicBezTo>
                    <a:pt x="4061" y="13124"/>
                    <a:pt x="4055" y="13117"/>
                    <a:pt x="4046" y="13114"/>
                  </a:cubicBezTo>
                  <a:cubicBezTo>
                    <a:pt x="3955" y="13087"/>
                    <a:pt x="3850" y="13053"/>
                    <a:pt x="3752" y="13006"/>
                  </a:cubicBezTo>
                  <a:cubicBezTo>
                    <a:pt x="3747" y="13004"/>
                    <a:pt x="3742" y="13000"/>
                    <a:pt x="3745" y="12991"/>
                  </a:cubicBezTo>
                  <a:cubicBezTo>
                    <a:pt x="3746" y="12982"/>
                    <a:pt x="3755" y="12972"/>
                    <a:pt x="3764" y="12970"/>
                  </a:cubicBezTo>
                  <a:cubicBezTo>
                    <a:pt x="3780" y="12970"/>
                    <a:pt x="3795" y="12970"/>
                    <a:pt x="3811" y="12970"/>
                  </a:cubicBezTo>
                  <a:cubicBezTo>
                    <a:pt x="3926" y="12970"/>
                    <a:pt x="4053" y="12986"/>
                    <a:pt x="4181" y="13016"/>
                  </a:cubicBezTo>
                  <a:cubicBezTo>
                    <a:pt x="4183" y="13017"/>
                    <a:pt x="4185" y="13017"/>
                    <a:pt x="4186" y="13017"/>
                  </a:cubicBezTo>
                  <a:cubicBezTo>
                    <a:pt x="4192" y="13017"/>
                    <a:pt x="4197" y="13015"/>
                    <a:pt x="4202" y="13011"/>
                  </a:cubicBezTo>
                  <a:cubicBezTo>
                    <a:pt x="4207" y="13006"/>
                    <a:pt x="4211" y="12999"/>
                    <a:pt x="4210" y="12991"/>
                  </a:cubicBezTo>
                  <a:cubicBezTo>
                    <a:pt x="4193" y="12830"/>
                    <a:pt x="4188" y="12698"/>
                    <a:pt x="4193" y="12572"/>
                  </a:cubicBezTo>
                  <a:cubicBezTo>
                    <a:pt x="4195" y="12551"/>
                    <a:pt x="4211" y="12540"/>
                    <a:pt x="4227" y="12539"/>
                  </a:cubicBezTo>
                  <a:cubicBezTo>
                    <a:pt x="4228" y="12539"/>
                    <a:pt x="4230" y="12539"/>
                    <a:pt x="4231" y="12539"/>
                  </a:cubicBezTo>
                  <a:cubicBezTo>
                    <a:pt x="4240" y="12539"/>
                    <a:pt x="4255" y="12542"/>
                    <a:pt x="4259" y="12561"/>
                  </a:cubicBezTo>
                  <a:cubicBezTo>
                    <a:pt x="4288" y="12678"/>
                    <a:pt x="4309" y="12796"/>
                    <a:pt x="4327" y="12906"/>
                  </a:cubicBezTo>
                  <a:cubicBezTo>
                    <a:pt x="4329" y="12913"/>
                    <a:pt x="4335" y="12921"/>
                    <a:pt x="4342" y="12923"/>
                  </a:cubicBezTo>
                  <a:cubicBezTo>
                    <a:pt x="4345" y="12925"/>
                    <a:pt x="4348" y="12925"/>
                    <a:pt x="4351" y="12925"/>
                  </a:cubicBezTo>
                  <a:cubicBezTo>
                    <a:pt x="4356" y="12925"/>
                    <a:pt x="4361" y="12924"/>
                    <a:pt x="4364" y="12921"/>
                  </a:cubicBezTo>
                  <a:cubicBezTo>
                    <a:pt x="4552" y="12779"/>
                    <a:pt x="4738" y="12639"/>
                    <a:pt x="4924" y="12498"/>
                  </a:cubicBezTo>
                  <a:lnTo>
                    <a:pt x="5401" y="12137"/>
                  </a:lnTo>
                  <a:cubicBezTo>
                    <a:pt x="5467" y="12088"/>
                    <a:pt x="5532" y="12034"/>
                    <a:pt x="5602" y="11979"/>
                  </a:cubicBezTo>
                  <a:cubicBezTo>
                    <a:pt x="5679" y="11917"/>
                    <a:pt x="5757" y="11852"/>
                    <a:pt x="5838" y="11793"/>
                  </a:cubicBezTo>
                  <a:cubicBezTo>
                    <a:pt x="5843" y="11789"/>
                    <a:pt x="5846" y="11783"/>
                    <a:pt x="5847" y="11777"/>
                  </a:cubicBezTo>
                  <a:cubicBezTo>
                    <a:pt x="5848" y="11770"/>
                    <a:pt x="5846" y="11764"/>
                    <a:pt x="5842" y="11759"/>
                  </a:cubicBezTo>
                  <a:cubicBezTo>
                    <a:pt x="5752" y="11641"/>
                    <a:pt x="5651" y="11520"/>
                    <a:pt x="5533" y="11390"/>
                  </a:cubicBezTo>
                  <a:cubicBezTo>
                    <a:pt x="5522" y="11377"/>
                    <a:pt x="5529" y="11360"/>
                    <a:pt x="5536" y="11353"/>
                  </a:cubicBezTo>
                  <a:cubicBezTo>
                    <a:pt x="5541" y="11347"/>
                    <a:pt x="5545" y="11346"/>
                    <a:pt x="5549" y="11346"/>
                  </a:cubicBezTo>
                  <a:cubicBezTo>
                    <a:pt x="5554" y="11346"/>
                    <a:pt x="5557" y="11349"/>
                    <a:pt x="5560" y="11350"/>
                  </a:cubicBezTo>
                  <a:cubicBezTo>
                    <a:pt x="5690" y="11447"/>
                    <a:pt x="5814" y="11560"/>
                    <a:pt x="5926" y="11685"/>
                  </a:cubicBezTo>
                  <a:cubicBezTo>
                    <a:pt x="5930" y="11689"/>
                    <a:pt x="5936" y="11692"/>
                    <a:pt x="5942" y="11692"/>
                  </a:cubicBezTo>
                  <a:cubicBezTo>
                    <a:pt x="5944" y="11692"/>
                    <a:pt x="5947" y="11692"/>
                    <a:pt x="5949" y="11691"/>
                  </a:cubicBezTo>
                  <a:cubicBezTo>
                    <a:pt x="5957" y="11690"/>
                    <a:pt x="5964" y="11684"/>
                    <a:pt x="5966" y="11676"/>
                  </a:cubicBezTo>
                  <a:cubicBezTo>
                    <a:pt x="6022" y="11498"/>
                    <a:pt x="6078" y="11340"/>
                    <a:pt x="6137" y="11193"/>
                  </a:cubicBezTo>
                  <a:cubicBezTo>
                    <a:pt x="6143" y="11177"/>
                    <a:pt x="6155" y="11172"/>
                    <a:pt x="6165" y="11172"/>
                  </a:cubicBezTo>
                  <a:cubicBezTo>
                    <a:pt x="6169" y="11172"/>
                    <a:pt x="6173" y="11173"/>
                    <a:pt x="6176" y="11174"/>
                  </a:cubicBezTo>
                  <a:cubicBezTo>
                    <a:pt x="6183" y="11175"/>
                    <a:pt x="6198" y="11184"/>
                    <a:pt x="6193" y="11206"/>
                  </a:cubicBezTo>
                  <a:cubicBezTo>
                    <a:pt x="6167" y="11320"/>
                    <a:pt x="6133" y="11442"/>
                    <a:pt x="6093" y="11579"/>
                  </a:cubicBezTo>
                  <a:cubicBezTo>
                    <a:pt x="6090" y="11588"/>
                    <a:pt x="6093" y="11598"/>
                    <a:pt x="6100" y="11604"/>
                  </a:cubicBezTo>
                  <a:cubicBezTo>
                    <a:pt x="6104" y="11608"/>
                    <a:pt x="6109" y="11609"/>
                    <a:pt x="6114" y="11609"/>
                  </a:cubicBezTo>
                  <a:cubicBezTo>
                    <a:pt x="6118" y="11609"/>
                    <a:pt x="6122" y="11608"/>
                    <a:pt x="6126" y="11607"/>
                  </a:cubicBezTo>
                  <a:cubicBezTo>
                    <a:pt x="6256" y="11537"/>
                    <a:pt x="6379" y="11498"/>
                    <a:pt x="6499" y="11484"/>
                  </a:cubicBezTo>
                  <a:cubicBezTo>
                    <a:pt x="6525" y="11481"/>
                    <a:pt x="6551" y="11479"/>
                    <a:pt x="6575" y="11479"/>
                  </a:cubicBezTo>
                  <a:cubicBezTo>
                    <a:pt x="6869" y="11479"/>
                    <a:pt x="7075" y="11687"/>
                    <a:pt x="7275" y="11887"/>
                  </a:cubicBezTo>
                  <a:cubicBezTo>
                    <a:pt x="7306" y="11918"/>
                    <a:pt x="7337" y="11949"/>
                    <a:pt x="7369" y="11980"/>
                  </a:cubicBezTo>
                  <a:cubicBezTo>
                    <a:pt x="7486" y="12084"/>
                    <a:pt x="7601" y="12189"/>
                    <a:pt x="7715" y="12294"/>
                  </a:cubicBezTo>
                  <a:cubicBezTo>
                    <a:pt x="7748" y="12322"/>
                    <a:pt x="7779" y="12351"/>
                    <a:pt x="7810" y="12379"/>
                  </a:cubicBezTo>
                  <a:lnTo>
                    <a:pt x="7819" y="12388"/>
                  </a:lnTo>
                  <a:cubicBezTo>
                    <a:pt x="8023" y="12561"/>
                    <a:pt x="8217" y="12713"/>
                    <a:pt x="8413" y="12850"/>
                  </a:cubicBezTo>
                  <a:cubicBezTo>
                    <a:pt x="8424" y="12859"/>
                    <a:pt x="8438" y="12867"/>
                    <a:pt x="8450" y="12875"/>
                  </a:cubicBezTo>
                  <a:lnTo>
                    <a:pt x="8475" y="12892"/>
                  </a:lnTo>
                  <a:cubicBezTo>
                    <a:pt x="8479" y="12895"/>
                    <a:pt x="8484" y="12896"/>
                    <a:pt x="8488" y="12896"/>
                  </a:cubicBezTo>
                  <a:cubicBezTo>
                    <a:pt x="8492" y="12896"/>
                    <a:pt x="8496" y="12895"/>
                    <a:pt x="8500" y="12894"/>
                  </a:cubicBezTo>
                  <a:cubicBezTo>
                    <a:pt x="8507" y="12890"/>
                    <a:pt x="8512" y="12882"/>
                    <a:pt x="8512" y="12874"/>
                  </a:cubicBezTo>
                  <a:lnTo>
                    <a:pt x="8517" y="12767"/>
                  </a:lnTo>
                  <a:cubicBezTo>
                    <a:pt x="8522" y="12653"/>
                    <a:pt x="8529" y="12534"/>
                    <a:pt x="8531" y="12421"/>
                  </a:cubicBezTo>
                  <a:cubicBezTo>
                    <a:pt x="8531" y="12405"/>
                    <a:pt x="8548" y="12396"/>
                    <a:pt x="8561" y="12396"/>
                  </a:cubicBezTo>
                  <a:cubicBezTo>
                    <a:pt x="8562" y="12396"/>
                    <a:pt x="8563" y="12396"/>
                    <a:pt x="8563" y="12396"/>
                  </a:cubicBezTo>
                  <a:cubicBezTo>
                    <a:pt x="8578" y="12396"/>
                    <a:pt x="8579" y="12407"/>
                    <a:pt x="8581" y="12411"/>
                  </a:cubicBezTo>
                  <a:lnTo>
                    <a:pt x="8582" y="12424"/>
                  </a:lnTo>
                  <a:cubicBezTo>
                    <a:pt x="8605" y="12596"/>
                    <a:pt x="8630" y="12775"/>
                    <a:pt x="8645" y="12958"/>
                  </a:cubicBezTo>
                  <a:cubicBezTo>
                    <a:pt x="8646" y="12967"/>
                    <a:pt x="8651" y="12974"/>
                    <a:pt x="8660" y="12978"/>
                  </a:cubicBezTo>
                  <a:cubicBezTo>
                    <a:pt x="8662" y="12979"/>
                    <a:pt x="8665" y="12980"/>
                    <a:pt x="8668" y="12980"/>
                  </a:cubicBezTo>
                  <a:cubicBezTo>
                    <a:pt x="8674" y="12980"/>
                    <a:pt x="8679" y="12977"/>
                    <a:pt x="8683" y="12974"/>
                  </a:cubicBezTo>
                  <a:cubicBezTo>
                    <a:pt x="8816" y="12865"/>
                    <a:pt x="8966" y="12740"/>
                    <a:pt x="9124" y="12691"/>
                  </a:cubicBezTo>
                  <a:cubicBezTo>
                    <a:pt x="9126" y="12691"/>
                    <a:pt x="9128" y="12690"/>
                    <a:pt x="9130" y="12690"/>
                  </a:cubicBezTo>
                  <a:cubicBezTo>
                    <a:pt x="9139" y="12690"/>
                    <a:pt x="9147" y="12696"/>
                    <a:pt x="9152" y="12703"/>
                  </a:cubicBezTo>
                  <a:cubicBezTo>
                    <a:pt x="9155" y="12706"/>
                    <a:pt x="9162" y="12717"/>
                    <a:pt x="9155" y="12729"/>
                  </a:cubicBezTo>
                  <a:cubicBezTo>
                    <a:pt x="9068" y="12858"/>
                    <a:pt x="8926" y="12952"/>
                    <a:pt x="8791" y="13044"/>
                  </a:cubicBezTo>
                  <a:lnTo>
                    <a:pt x="8779" y="13052"/>
                  </a:lnTo>
                  <a:cubicBezTo>
                    <a:pt x="8771" y="13057"/>
                    <a:pt x="8768" y="13065"/>
                    <a:pt x="8768" y="13072"/>
                  </a:cubicBezTo>
                  <a:cubicBezTo>
                    <a:pt x="8768" y="13079"/>
                    <a:pt x="8773" y="13087"/>
                    <a:pt x="8779" y="13092"/>
                  </a:cubicBezTo>
                  <a:cubicBezTo>
                    <a:pt x="9162" y="13329"/>
                    <a:pt x="9565" y="13531"/>
                    <a:pt x="9974" y="13692"/>
                  </a:cubicBezTo>
                  <a:cubicBezTo>
                    <a:pt x="9977" y="13693"/>
                    <a:pt x="9980" y="13694"/>
                    <a:pt x="9983" y="13694"/>
                  </a:cubicBezTo>
                  <a:cubicBezTo>
                    <a:pt x="9989" y="13694"/>
                    <a:pt x="9995" y="13691"/>
                    <a:pt x="9999" y="13687"/>
                  </a:cubicBezTo>
                  <a:cubicBezTo>
                    <a:pt x="10006" y="13679"/>
                    <a:pt x="10007" y="13670"/>
                    <a:pt x="10004" y="13661"/>
                  </a:cubicBezTo>
                  <a:cubicBezTo>
                    <a:pt x="9945" y="13529"/>
                    <a:pt x="9886" y="13389"/>
                    <a:pt x="9843" y="13247"/>
                  </a:cubicBezTo>
                  <a:cubicBezTo>
                    <a:pt x="9840" y="13238"/>
                    <a:pt x="9843" y="13232"/>
                    <a:pt x="9850" y="13228"/>
                  </a:cubicBezTo>
                  <a:cubicBezTo>
                    <a:pt x="9853" y="13227"/>
                    <a:pt x="9857" y="13226"/>
                    <a:pt x="9861" y="13226"/>
                  </a:cubicBezTo>
                  <a:cubicBezTo>
                    <a:pt x="9867" y="13226"/>
                    <a:pt x="9874" y="13229"/>
                    <a:pt x="9879" y="13236"/>
                  </a:cubicBezTo>
                  <a:cubicBezTo>
                    <a:pt x="9945" y="13329"/>
                    <a:pt x="10009" y="13435"/>
                    <a:pt x="10078" y="13572"/>
                  </a:cubicBezTo>
                  <a:cubicBezTo>
                    <a:pt x="10083" y="13580"/>
                    <a:pt x="10092" y="13585"/>
                    <a:pt x="10100" y="13585"/>
                  </a:cubicBezTo>
                  <a:cubicBezTo>
                    <a:pt x="10110" y="13584"/>
                    <a:pt x="10119" y="13578"/>
                    <a:pt x="10121" y="13569"/>
                  </a:cubicBezTo>
                  <a:cubicBezTo>
                    <a:pt x="10171" y="13415"/>
                    <a:pt x="10221" y="13295"/>
                    <a:pt x="10274" y="13190"/>
                  </a:cubicBezTo>
                  <a:cubicBezTo>
                    <a:pt x="10280" y="13179"/>
                    <a:pt x="10286" y="13174"/>
                    <a:pt x="10295" y="13174"/>
                  </a:cubicBezTo>
                  <a:cubicBezTo>
                    <a:pt x="10297" y="13174"/>
                    <a:pt x="10300" y="13174"/>
                    <a:pt x="10302" y="13175"/>
                  </a:cubicBezTo>
                  <a:cubicBezTo>
                    <a:pt x="10319" y="13180"/>
                    <a:pt x="10333" y="13198"/>
                    <a:pt x="10330" y="13217"/>
                  </a:cubicBezTo>
                  <a:cubicBezTo>
                    <a:pt x="10305" y="13394"/>
                    <a:pt x="10254" y="13573"/>
                    <a:pt x="10200" y="13754"/>
                  </a:cubicBezTo>
                  <a:cubicBezTo>
                    <a:pt x="10196" y="13766"/>
                    <a:pt x="10202" y="13779"/>
                    <a:pt x="10214" y="13782"/>
                  </a:cubicBezTo>
                  <a:cubicBezTo>
                    <a:pt x="10325" y="13821"/>
                    <a:pt x="10426" y="13854"/>
                    <a:pt x="10524" y="13883"/>
                  </a:cubicBezTo>
                  <a:cubicBezTo>
                    <a:pt x="10713" y="13939"/>
                    <a:pt x="10932" y="13992"/>
                    <a:pt x="11152" y="13992"/>
                  </a:cubicBezTo>
                  <a:cubicBezTo>
                    <a:pt x="11295" y="13992"/>
                    <a:pt x="11438" y="13970"/>
                    <a:pt x="11572" y="13908"/>
                  </a:cubicBezTo>
                  <a:cubicBezTo>
                    <a:pt x="11886" y="13764"/>
                    <a:pt x="12021" y="13432"/>
                    <a:pt x="11985" y="12892"/>
                  </a:cubicBezTo>
                  <a:cubicBezTo>
                    <a:pt x="11985" y="12882"/>
                    <a:pt x="11977" y="12872"/>
                    <a:pt x="11967" y="12870"/>
                  </a:cubicBezTo>
                  <a:cubicBezTo>
                    <a:pt x="11965" y="12869"/>
                    <a:pt x="11963" y="12869"/>
                    <a:pt x="11961" y="12869"/>
                  </a:cubicBezTo>
                  <a:cubicBezTo>
                    <a:pt x="11953" y="12869"/>
                    <a:pt x="11945" y="12873"/>
                    <a:pt x="11941" y="12880"/>
                  </a:cubicBezTo>
                  <a:lnTo>
                    <a:pt x="11914" y="12923"/>
                  </a:lnTo>
                  <a:cubicBezTo>
                    <a:pt x="11805" y="13101"/>
                    <a:pt x="11681" y="13303"/>
                    <a:pt x="11507" y="13401"/>
                  </a:cubicBezTo>
                  <a:cubicBezTo>
                    <a:pt x="11503" y="13403"/>
                    <a:pt x="11499" y="13404"/>
                    <a:pt x="11494" y="13404"/>
                  </a:cubicBezTo>
                  <a:cubicBezTo>
                    <a:pt x="11485" y="13404"/>
                    <a:pt x="11476" y="13400"/>
                    <a:pt x="11470" y="13394"/>
                  </a:cubicBezTo>
                  <a:cubicBezTo>
                    <a:pt x="11464" y="13389"/>
                    <a:pt x="11458" y="13381"/>
                    <a:pt x="11463" y="13370"/>
                  </a:cubicBezTo>
                  <a:cubicBezTo>
                    <a:pt x="11512" y="13239"/>
                    <a:pt x="11603" y="13122"/>
                    <a:pt x="11690" y="13008"/>
                  </a:cubicBezTo>
                  <a:cubicBezTo>
                    <a:pt x="11739" y="12943"/>
                    <a:pt x="11791" y="12875"/>
                    <a:pt x="11835" y="12807"/>
                  </a:cubicBezTo>
                  <a:cubicBezTo>
                    <a:pt x="11838" y="12801"/>
                    <a:pt x="11842" y="12794"/>
                    <a:pt x="11846" y="12788"/>
                  </a:cubicBezTo>
                  <a:cubicBezTo>
                    <a:pt x="11850" y="12782"/>
                    <a:pt x="11852" y="12776"/>
                    <a:pt x="11856" y="12771"/>
                  </a:cubicBezTo>
                  <a:cubicBezTo>
                    <a:pt x="11863" y="12760"/>
                    <a:pt x="11861" y="12746"/>
                    <a:pt x="11850" y="12739"/>
                  </a:cubicBezTo>
                  <a:cubicBezTo>
                    <a:pt x="11660" y="12601"/>
                    <a:pt x="11525" y="12473"/>
                    <a:pt x="11426" y="12338"/>
                  </a:cubicBezTo>
                  <a:cubicBezTo>
                    <a:pt x="11423" y="12333"/>
                    <a:pt x="11421" y="12328"/>
                    <a:pt x="11427" y="12322"/>
                  </a:cubicBezTo>
                  <a:cubicBezTo>
                    <a:pt x="11431" y="12317"/>
                    <a:pt x="11439" y="12313"/>
                    <a:pt x="11446" y="12313"/>
                  </a:cubicBezTo>
                  <a:cubicBezTo>
                    <a:pt x="11449" y="12313"/>
                    <a:pt x="11452" y="12313"/>
                    <a:pt x="11454" y="12315"/>
                  </a:cubicBezTo>
                  <a:cubicBezTo>
                    <a:pt x="11584" y="12384"/>
                    <a:pt x="11709" y="12468"/>
                    <a:pt x="11831" y="12551"/>
                  </a:cubicBezTo>
                  <a:cubicBezTo>
                    <a:pt x="11861" y="12571"/>
                    <a:pt x="11890" y="12592"/>
                    <a:pt x="11920" y="12612"/>
                  </a:cubicBezTo>
                  <a:cubicBezTo>
                    <a:pt x="11924" y="12615"/>
                    <a:pt x="11929" y="12616"/>
                    <a:pt x="11934" y="12616"/>
                  </a:cubicBezTo>
                  <a:cubicBezTo>
                    <a:pt x="11938" y="12616"/>
                    <a:pt x="11942" y="12615"/>
                    <a:pt x="11945" y="12613"/>
                  </a:cubicBezTo>
                  <a:cubicBezTo>
                    <a:pt x="11952" y="12608"/>
                    <a:pt x="11957" y="12600"/>
                    <a:pt x="11956" y="12590"/>
                  </a:cubicBezTo>
                  <a:cubicBezTo>
                    <a:pt x="11893" y="12017"/>
                    <a:pt x="11763" y="11443"/>
                    <a:pt x="11646" y="10937"/>
                  </a:cubicBezTo>
                  <a:cubicBezTo>
                    <a:pt x="11644" y="10927"/>
                    <a:pt x="11636" y="10920"/>
                    <a:pt x="11626" y="10919"/>
                  </a:cubicBezTo>
                  <a:cubicBezTo>
                    <a:pt x="11625" y="10919"/>
                    <a:pt x="11624" y="10919"/>
                    <a:pt x="11623" y="10919"/>
                  </a:cubicBezTo>
                  <a:cubicBezTo>
                    <a:pt x="11615" y="10919"/>
                    <a:pt x="11606" y="10923"/>
                    <a:pt x="11603" y="10932"/>
                  </a:cubicBezTo>
                  <a:cubicBezTo>
                    <a:pt x="11533" y="11070"/>
                    <a:pt x="11448" y="11229"/>
                    <a:pt x="11328" y="11363"/>
                  </a:cubicBezTo>
                  <a:cubicBezTo>
                    <a:pt x="11322" y="11369"/>
                    <a:pt x="11317" y="11370"/>
                    <a:pt x="11312" y="11370"/>
                  </a:cubicBezTo>
                  <a:cubicBezTo>
                    <a:pt x="11306" y="11370"/>
                    <a:pt x="11301" y="11368"/>
                    <a:pt x="11298" y="11366"/>
                  </a:cubicBezTo>
                  <a:cubicBezTo>
                    <a:pt x="11288" y="11361"/>
                    <a:pt x="11279" y="11349"/>
                    <a:pt x="11283" y="11335"/>
                  </a:cubicBezTo>
                  <a:cubicBezTo>
                    <a:pt x="11331" y="11159"/>
                    <a:pt x="11418" y="10996"/>
                    <a:pt x="11501" y="10836"/>
                  </a:cubicBezTo>
                  <a:cubicBezTo>
                    <a:pt x="11516" y="10807"/>
                    <a:pt x="11531" y="10777"/>
                    <a:pt x="11547" y="10748"/>
                  </a:cubicBezTo>
                  <a:cubicBezTo>
                    <a:pt x="11551" y="10740"/>
                    <a:pt x="11550" y="10730"/>
                    <a:pt x="11543" y="10723"/>
                  </a:cubicBezTo>
                  <a:cubicBezTo>
                    <a:pt x="11540" y="10717"/>
                    <a:pt x="11533" y="10714"/>
                    <a:pt x="11526" y="10714"/>
                  </a:cubicBezTo>
                  <a:cubicBezTo>
                    <a:pt x="11524" y="10714"/>
                    <a:pt x="11522" y="10715"/>
                    <a:pt x="11520" y="10715"/>
                  </a:cubicBezTo>
                  <a:cubicBezTo>
                    <a:pt x="11439" y="10738"/>
                    <a:pt x="11346" y="10764"/>
                    <a:pt x="11253" y="10780"/>
                  </a:cubicBezTo>
                  <a:cubicBezTo>
                    <a:pt x="11252" y="10780"/>
                    <a:pt x="11250" y="10780"/>
                    <a:pt x="11248" y="10780"/>
                  </a:cubicBezTo>
                  <a:cubicBezTo>
                    <a:pt x="11237" y="10780"/>
                    <a:pt x="11228" y="10776"/>
                    <a:pt x="11225" y="10766"/>
                  </a:cubicBezTo>
                  <a:cubicBezTo>
                    <a:pt x="11221" y="10759"/>
                    <a:pt x="11222" y="10746"/>
                    <a:pt x="11235" y="10737"/>
                  </a:cubicBezTo>
                  <a:cubicBezTo>
                    <a:pt x="11318" y="10675"/>
                    <a:pt x="11416" y="10622"/>
                    <a:pt x="11543" y="10573"/>
                  </a:cubicBezTo>
                  <a:cubicBezTo>
                    <a:pt x="11555" y="10569"/>
                    <a:pt x="11561" y="10558"/>
                    <a:pt x="11558" y="10547"/>
                  </a:cubicBezTo>
                  <a:cubicBezTo>
                    <a:pt x="11537" y="10451"/>
                    <a:pt x="11516" y="10356"/>
                    <a:pt x="11496" y="10259"/>
                  </a:cubicBezTo>
                  <a:cubicBezTo>
                    <a:pt x="11428" y="9933"/>
                    <a:pt x="11380" y="9508"/>
                    <a:pt x="11617" y="9125"/>
                  </a:cubicBezTo>
                  <a:cubicBezTo>
                    <a:pt x="11744" y="8918"/>
                    <a:pt x="11925" y="8738"/>
                    <a:pt x="12085" y="8584"/>
                  </a:cubicBezTo>
                  <a:cubicBezTo>
                    <a:pt x="12091" y="8578"/>
                    <a:pt x="12094" y="8570"/>
                    <a:pt x="12091" y="8562"/>
                  </a:cubicBezTo>
                  <a:cubicBezTo>
                    <a:pt x="12089" y="8553"/>
                    <a:pt x="12083" y="8547"/>
                    <a:pt x="12074" y="8545"/>
                  </a:cubicBezTo>
                  <a:cubicBezTo>
                    <a:pt x="11982" y="8525"/>
                    <a:pt x="11898" y="8515"/>
                    <a:pt x="11820" y="8515"/>
                  </a:cubicBezTo>
                  <a:cubicBezTo>
                    <a:pt x="11735" y="8515"/>
                    <a:pt x="11657" y="8527"/>
                    <a:pt x="11582" y="8550"/>
                  </a:cubicBezTo>
                  <a:cubicBezTo>
                    <a:pt x="11580" y="8550"/>
                    <a:pt x="11579" y="8551"/>
                    <a:pt x="11577" y="8551"/>
                  </a:cubicBezTo>
                  <a:cubicBezTo>
                    <a:pt x="11573" y="8551"/>
                    <a:pt x="11568" y="8548"/>
                    <a:pt x="11566" y="8544"/>
                  </a:cubicBezTo>
                  <a:cubicBezTo>
                    <a:pt x="11562" y="8537"/>
                    <a:pt x="11561" y="8527"/>
                    <a:pt x="11567" y="8521"/>
                  </a:cubicBezTo>
                  <a:cubicBezTo>
                    <a:pt x="11655" y="8427"/>
                    <a:pt x="11768" y="8399"/>
                    <a:pt x="11890" y="8399"/>
                  </a:cubicBezTo>
                  <a:cubicBezTo>
                    <a:pt x="11966" y="8399"/>
                    <a:pt x="12046" y="8410"/>
                    <a:pt x="12125" y="8423"/>
                  </a:cubicBezTo>
                  <a:lnTo>
                    <a:pt x="12168" y="8431"/>
                  </a:lnTo>
                  <a:cubicBezTo>
                    <a:pt x="12169" y="8431"/>
                    <a:pt x="12171" y="8431"/>
                    <a:pt x="12172" y="8431"/>
                  </a:cubicBezTo>
                  <a:cubicBezTo>
                    <a:pt x="12178" y="8431"/>
                    <a:pt x="12184" y="8429"/>
                    <a:pt x="12188" y="8425"/>
                  </a:cubicBezTo>
                  <a:cubicBezTo>
                    <a:pt x="12193" y="8420"/>
                    <a:pt x="12195" y="8412"/>
                    <a:pt x="12195" y="8405"/>
                  </a:cubicBezTo>
                  <a:cubicBezTo>
                    <a:pt x="12169" y="8226"/>
                    <a:pt x="12147" y="8038"/>
                    <a:pt x="12177" y="7857"/>
                  </a:cubicBezTo>
                  <a:cubicBezTo>
                    <a:pt x="12179" y="7848"/>
                    <a:pt x="12183" y="7844"/>
                    <a:pt x="12190" y="7843"/>
                  </a:cubicBezTo>
                  <a:cubicBezTo>
                    <a:pt x="12202" y="7843"/>
                    <a:pt x="12217" y="7849"/>
                    <a:pt x="12221" y="7862"/>
                  </a:cubicBezTo>
                  <a:cubicBezTo>
                    <a:pt x="12276" y="8004"/>
                    <a:pt x="12303" y="8159"/>
                    <a:pt x="12326" y="8306"/>
                  </a:cubicBezTo>
                  <a:cubicBezTo>
                    <a:pt x="12327" y="8314"/>
                    <a:pt x="12333" y="8322"/>
                    <a:pt x="12340" y="8324"/>
                  </a:cubicBezTo>
                  <a:cubicBezTo>
                    <a:pt x="12343" y="8325"/>
                    <a:pt x="12346" y="8325"/>
                    <a:pt x="12349" y="8325"/>
                  </a:cubicBezTo>
                  <a:cubicBezTo>
                    <a:pt x="12355" y="8325"/>
                    <a:pt x="12361" y="8323"/>
                    <a:pt x="12365" y="8318"/>
                  </a:cubicBezTo>
                  <a:lnTo>
                    <a:pt x="12373" y="8310"/>
                  </a:lnTo>
                  <a:cubicBezTo>
                    <a:pt x="12699" y="7984"/>
                    <a:pt x="13020" y="7655"/>
                    <a:pt x="13325" y="7329"/>
                  </a:cubicBezTo>
                  <a:cubicBezTo>
                    <a:pt x="13420" y="7228"/>
                    <a:pt x="13514" y="7125"/>
                    <a:pt x="13609" y="7022"/>
                  </a:cubicBezTo>
                  <a:cubicBezTo>
                    <a:pt x="13615" y="7016"/>
                    <a:pt x="13617" y="7006"/>
                    <a:pt x="13614" y="6998"/>
                  </a:cubicBezTo>
                  <a:cubicBezTo>
                    <a:pt x="13610" y="6989"/>
                    <a:pt x="13601" y="6984"/>
                    <a:pt x="13593" y="6984"/>
                  </a:cubicBezTo>
                  <a:lnTo>
                    <a:pt x="13548" y="6983"/>
                  </a:lnTo>
                  <a:cubicBezTo>
                    <a:pt x="13423" y="6980"/>
                    <a:pt x="13294" y="6977"/>
                    <a:pt x="13169" y="6967"/>
                  </a:cubicBezTo>
                  <a:cubicBezTo>
                    <a:pt x="13154" y="6965"/>
                    <a:pt x="13149" y="6954"/>
                    <a:pt x="13148" y="6948"/>
                  </a:cubicBezTo>
                  <a:cubicBezTo>
                    <a:pt x="13148" y="6942"/>
                    <a:pt x="13148" y="6932"/>
                    <a:pt x="13162" y="6928"/>
                  </a:cubicBezTo>
                  <a:cubicBezTo>
                    <a:pt x="13345" y="6874"/>
                    <a:pt x="13554" y="6844"/>
                    <a:pt x="13766" y="6840"/>
                  </a:cubicBezTo>
                  <a:cubicBezTo>
                    <a:pt x="13772" y="6840"/>
                    <a:pt x="13778" y="6838"/>
                    <a:pt x="13783" y="6833"/>
                  </a:cubicBezTo>
                  <a:cubicBezTo>
                    <a:pt x="13797" y="6817"/>
                    <a:pt x="13811" y="6802"/>
                    <a:pt x="13824" y="6787"/>
                  </a:cubicBezTo>
                  <a:lnTo>
                    <a:pt x="13829" y="6781"/>
                  </a:lnTo>
                  <a:cubicBezTo>
                    <a:pt x="13834" y="6776"/>
                    <a:pt x="13837" y="6770"/>
                    <a:pt x="13836" y="6763"/>
                  </a:cubicBezTo>
                  <a:cubicBezTo>
                    <a:pt x="13817" y="6558"/>
                    <a:pt x="13800" y="6338"/>
                    <a:pt x="13811" y="6125"/>
                  </a:cubicBezTo>
                  <a:cubicBezTo>
                    <a:pt x="13811" y="6111"/>
                    <a:pt x="13821" y="6106"/>
                    <a:pt x="13829" y="6105"/>
                  </a:cubicBezTo>
                  <a:cubicBezTo>
                    <a:pt x="13830" y="6105"/>
                    <a:pt x="13831" y="6105"/>
                    <a:pt x="13833" y="6105"/>
                  </a:cubicBezTo>
                  <a:cubicBezTo>
                    <a:pt x="13838" y="6105"/>
                    <a:pt x="13846" y="6108"/>
                    <a:pt x="13849" y="6119"/>
                  </a:cubicBezTo>
                  <a:cubicBezTo>
                    <a:pt x="13889" y="6251"/>
                    <a:pt x="13920" y="6396"/>
                    <a:pt x="13951" y="6590"/>
                  </a:cubicBezTo>
                  <a:cubicBezTo>
                    <a:pt x="13952" y="6600"/>
                    <a:pt x="13958" y="6606"/>
                    <a:pt x="13967" y="6608"/>
                  </a:cubicBezTo>
                  <a:cubicBezTo>
                    <a:pt x="13969" y="6609"/>
                    <a:pt x="13972" y="6610"/>
                    <a:pt x="13974" y="6610"/>
                  </a:cubicBezTo>
                  <a:cubicBezTo>
                    <a:pt x="13981" y="6610"/>
                    <a:pt x="13987" y="6607"/>
                    <a:pt x="13992" y="6602"/>
                  </a:cubicBezTo>
                  <a:cubicBezTo>
                    <a:pt x="14014" y="6576"/>
                    <a:pt x="14038" y="6551"/>
                    <a:pt x="14060" y="6525"/>
                  </a:cubicBezTo>
                  <a:cubicBezTo>
                    <a:pt x="14082" y="6501"/>
                    <a:pt x="14106" y="6476"/>
                    <a:pt x="14128" y="6450"/>
                  </a:cubicBezTo>
                  <a:cubicBezTo>
                    <a:pt x="14168" y="6406"/>
                    <a:pt x="14211" y="6359"/>
                    <a:pt x="14258" y="6311"/>
                  </a:cubicBezTo>
                  <a:cubicBezTo>
                    <a:pt x="14484" y="6073"/>
                    <a:pt x="14764" y="5778"/>
                    <a:pt x="14750" y="5447"/>
                  </a:cubicBezTo>
                  <a:cubicBezTo>
                    <a:pt x="14733" y="5053"/>
                    <a:pt x="14324" y="4797"/>
                    <a:pt x="14018" y="4637"/>
                  </a:cubicBezTo>
                  <a:lnTo>
                    <a:pt x="14018" y="4637"/>
                  </a:lnTo>
                  <a:lnTo>
                    <a:pt x="14019" y="4640"/>
                  </a:lnTo>
                  <a:cubicBezTo>
                    <a:pt x="13987" y="4622"/>
                    <a:pt x="13952" y="4606"/>
                    <a:pt x="13919" y="4590"/>
                  </a:cubicBezTo>
                  <a:cubicBezTo>
                    <a:pt x="13916" y="4589"/>
                    <a:pt x="13913" y="4588"/>
                    <a:pt x="13910" y="4588"/>
                  </a:cubicBezTo>
                  <a:cubicBezTo>
                    <a:pt x="13908" y="4588"/>
                    <a:pt x="13906" y="4588"/>
                    <a:pt x="13904" y="4589"/>
                  </a:cubicBezTo>
                  <a:lnTo>
                    <a:pt x="13896" y="4590"/>
                  </a:lnTo>
                  <a:cubicBezTo>
                    <a:pt x="13893" y="4591"/>
                    <a:pt x="13889" y="4591"/>
                    <a:pt x="13886" y="4593"/>
                  </a:cubicBezTo>
                  <a:lnTo>
                    <a:pt x="13876" y="4595"/>
                  </a:lnTo>
                  <a:cubicBezTo>
                    <a:pt x="13848" y="4603"/>
                    <a:pt x="13819" y="4610"/>
                    <a:pt x="13792" y="4617"/>
                  </a:cubicBezTo>
                  <a:cubicBezTo>
                    <a:pt x="13783" y="4620"/>
                    <a:pt x="13776" y="4627"/>
                    <a:pt x="13776" y="4637"/>
                  </a:cubicBezTo>
                  <a:cubicBezTo>
                    <a:pt x="13771" y="4671"/>
                    <a:pt x="13767" y="4704"/>
                    <a:pt x="13762" y="4739"/>
                  </a:cubicBezTo>
                  <a:cubicBezTo>
                    <a:pt x="13741" y="4919"/>
                    <a:pt x="13719" y="5106"/>
                    <a:pt x="13627" y="5252"/>
                  </a:cubicBezTo>
                  <a:cubicBezTo>
                    <a:pt x="13621" y="5262"/>
                    <a:pt x="13611" y="5267"/>
                    <a:pt x="13602" y="5267"/>
                  </a:cubicBezTo>
                  <a:cubicBezTo>
                    <a:pt x="13599" y="5267"/>
                    <a:pt x="13597" y="5266"/>
                    <a:pt x="13595" y="5266"/>
                  </a:cubicBezTo>
                  <a:cubicBezTo>
                    <a:pt x="13589" y="5265"/>
                    <a:pt x="13578" y="5261"/>
                    <a:pt x="13575" y="5247"/>
                  </a:cubicBezTo>
                  <a:cubicBezTo>
                    <a:pt x="13534" y="5079"/>
                    <a:pt x="13573" y="4899"/>
                    <a:pt x="13609" y="4725"/>
                  </a:cubicBezTo>
                  <a:lnTo>
                    <a:pt x="13612" y="4708"/>
                  </a:lnTo>
                  <a:cubicBezTo>
                    <a:pt x="13614" y="4701"/>
                    <a:pt x="13611" y="4692"/>
                    <a:pt x="13605" y="4686"/>
                  </a:cubicBezTo>
                  <a:cubicBezTo>
                    <a:pt x="13601" y="4682"/>
                    <a:pt x="13596" y="4680"/>
                    <a:pt x="13590" y="4680"/>
                  </a:cubicBezTo>
                  <a:cubicBezTo>
                    <a:pt x="13587" y="4680"/>
                    <a:pt x="13584" y="4681"/>
                    <a:pt x="13581" y="4682"/>
                  </a:cubicBezTo>
                  <a:cubicBezTo>
                    <a:pt x="13450" y="4725"/>
                    <a:pt x="13307" y="4780"/>
                    <a:pt x="13134" y="4851"/>
                  </a:cubicBezTo>
                  <a:cubicBezTo>
                    <a:pt x="13130" y="4852"/>
                    <a:pt x="13127" y="4853"/>
                    <a:pt x="13124" y="4853"/>
                  </a:cubicBezTo>
                  <a:cubicBezTo>
                    <a:pt x="13111" y="4853"/>
                    <a:pt x="13103" y="4843"/>
                    <a:pt x="13100" y="4836"/>
                  </a:cubicBezTo>
                  <a:cubicBezTo>
                    <a:pt x="13094" y="4822"/>
                    <a:pt x="13092" y="4798"/>
                    <a:pt x="13110" y="4787"/>
                  </a:cubicBezTo>
                  <a:cubicBezTo>
                    <a:pt x="13270" y="4693"/>
                    <a:pt x="13446" y="4613"/>
                    <a:pt x="13631" y="4546"/>
                  </a:cubicBezTo>
                  <a:cubicBezTo>
                    <a:pt x="13638" y="4543"/>
                    <a:pt x="13645" y="4537"/>
                    <a:pt x="13646" y="4528"/>
                  </a:cubicBezTo>
                  <a:cubicBezTo>
                    <a:pt x="13648" y="4518"/>
                    <a:pt x="13650" y="4508"/>
                    <a:pt x="13651" y="4498"/>
                  </a:cubicBezTo>
                  <a:cubicBezTo>
                    <a:pt x="13652" y="4489"/>
                    <a:pt x="13646" y="4477"/>
                    <a:pt x="13636" y="4474"/>
                  </a:cubicBezTo>
                  <a:cubicBezTo>
                    <a:pt x="13440" y="4403"/>
                    <a:pt x="13226" y="4345"/>
                    <a:pt x="12963" y="4290"/>
                  </a:cubicBezTo>
                  <a:cubicBezTo>
                    <a:pt x="12576" y="4208"/>
                    <a:pt x="12166" y="4143"/>
                    <a:pt x="11742" y="4094"/>
                  </a:cubicBezTo>
                  <a:cubicBezTo>
                    <a:pt x="11734" y="4094"/>
                    <a:pt x="11727" y="4097"/>
                    <a:pt x="11722" y="4102"/>
                  </a:cubicBezTo>
                  <a:cubicBezTo>
                    <a:pt x="11717" y="4108"/>
                    <a:pt x="11714" y="4115"/>
                    <a:pt x="11717" y="4123"/>
                  </a:cubicBezTo>
                  <a:cubicBezTo>
                    <a:pt x="11759" y="4309"/>
                    <a:pt x="11767" y="4481"/>
                    <a:pt x="11740" y="4621"/>
                  </a:cubicBezTo>
                  <a:cubicBezTo>
                    <a:pt x="11737" y="4642"/>
                    <a:pt x="11726" y="4653"/>
                    <a:pt x="11706" y="4656"/>
                  </a:cubicBezTo>
                  <a:cubicBezTo>
                    <a:pt x="11704" y="4656"/>
                    <a:pt x="11703" y="4656"/>
                    <a:pt x="11701" y="4656"/>
                  </a:cubicBezTo>
                  <a:cubicBezTo>
                    <a:pt x="11678" y="4656"/>
                    <a:pt x="11649" y="4641"/>
                    <a:pt x="11639" y="4616"/>
                  </a:cubicBezTo>
                  <a:cubicBezTo>
                    <a:pt x="11592" y="4501"/>
                    <a:pt x="11573" y="4371"/>
                    <a:pt x="11555" y="4247"/>
                  </a:cubicBezTo>
                  <a:lnTo>
                    <a:pt x="11546" y="4192"/>
                  </a:lnTo>
                  <a:cubicBezTo>
                    <a:pt x="11545" y="4184"/>
                    <a:pt x="11538" y="4177"/>
                    <a:pt x="11531" y="4174"/>
                  </a:cubicBezTo>
                  <a:cubicBezTo>
                    <a:pt x="11528" y="4173"/>
                    <a:pt x="11526" y="4172"/>
                    <a:pt x="11523" y="4172"/>
                  </a:cubicBezTo>
                  <a:cubicBezTo>
                    <a:pt x="11518" y="4172"/>
                    <a:pt x="11512" y="4174"/>
                    <a:pt x="11507" y="4177"/>
                  </a:cubicBezTo>
                  <a:cubicBezTo>
                    <a:pt x="11426" y="4246"/>
                    <a:pt x="11345" y="4314"/>
                    <a:pt x="11264" y="4383"/>
                  </a:cubicBezTo>
                  <a:cubicBezTo>
                    <a:pt x="11201" y="4437"/>
                    <a:pt x="11138" y="4490"/>
                    <a:pt x="11074" y="4543"/>
                  </a:cubicBezTo>
                  <a:cubicBezTo>
                    <a:pt x="11070" y="4547"/>
                    <a:pt x="11065" y="4548"/>
                    <a:pt x="11060" y="4548"/>
                  </a:cubicBezTo>
                  <a:cubicBezTo>
                    <a:pt x="11053" y="4548"/>
                    <a:pt x="11045" y="4545"/>
                    <a:pt x="11040" y="4541"/>
                  </a:cubicBezTo>
                  <a:cubicBezTo>
                    <a:pt x="11033" y="4534"/>
                    <a:pt x="11035" y="4528"/>
                    <a:pt x="11039" y="4523"/>
                  </a:cubicBezTo>
                  <a:cubicBezTo>
                    <a:pt x="11157" y="4371"/>
                    <a:pt x="11286" y="4229"/>
                    <a:pt x="11421" y="4101"/>
                  </a:cubicBezTo>
                  <a:cubicBezTo>
                    <a:pt x="11427" y="4094"/>
                    <a:pt x="11429" y="4086"/>
                    <a:pt x="11427" y="4077"/>
                  </a:cubicBezTo>
                  <a:cubicBezTo>
                    <a:pt x="11423" y="4068"/>
                    <a:pt x="11416" y="4062"/>
                    <a:pt x="11407" y="4061"/>
                  </a:cubicBezTo>
                  <a:cubicBezTo>
                    <a:pt x="11126" y="4035"/>
                    <a:pt x="10833" y="4014"/>
                    <a:pt x="10538" y="4001"/>
                  </a:cubicBezTo>
                  <a:lnTo>
                    <a:pt x="10522" y="4000"/>
                  </a:lnTo>
                  <a:cubicBezTo>
                    <a:pt x="10155" y="3983"/>
                    <a:pt x="9777" y="3965"/>
                    <a:pt x="9519" y="3757"/>
                  </a:cubicBezTo>
                  <a:cubicBezTo>
                    <a:pt x="9515" y="3754"/>
                    <a:pt x="9510" y="3752"/>
                    <a:pt x="9504" y="3752"/>
                  </a:cubicBezTo>
                  <a:cubicBezTo>
                    <a:pt x="9502" y="3752"/>
                    <a:pt x="9499" y="3753"/>
                    <a:pt x="9497" y="3753"/>
                  </a:cubicBezTo>
                  <a:cubicBezTo>
                    <a:pt x="9488" y="3757"/>
                    <a:pt x="9483" y="3763"/>
                    <a:pt x="9482" y="3772"/>
                  </a:cubicBezTo>
                  <a:cubicBezTo>
                    <a:pt x="9456" y="3920"/>
                    <a:pt x="9422" y="4073"/>
                    <a:pt x="9350" y="4210"/>
                  </a:cubicBezTo>
                  <a:cubicBezTo>
                    <a:pt x="9344" y="4222"/>
                    <a:pt x="9334" y="4226"/>
                    <a:pt x="9327" y="4226"/>
                  </a:cubicBezTo>
                  <a:cubicBezTo>
                    <a:pt x="9324" y="4226"/>
                    <a:pt x="9322" y="4225"/>
                    <a:pt x="9319" y="4225"/>
                  </a:cubicBezTo>
                  <a:cubicBezTo>
                    <a:pt x="9303" y="4222"/>
                    <a:pt x="9287" y="4208"/>
                    <a:pt x="9286" y="4190"/>
                  </a:cubicBezTo>
                  <a:cubicBezTo>
                    <a:pt x="9274" y="4014"/>
                    <a:pt x="9319" y="3833"/>
                    <a:pt x="9363" y="3657"/>
                  </a:cubicBezTo>
                  <a:lnTo>
                    <a:pt x="9374" y="3613"/>
                  </a:lnTo>
                  <a:cubicBezTo>
                    <a:pt x="9375" y="3607"/>
                    <a:pt x="9374" y="3601"/>
                    <a:pt x="9370" y="3595"/>
                  </a:cubicBezTo>
                  <a:cubicBezTo>
                    <a:pt x="9339" y="3548"/>
                    <a:pt x="9312" y="3498"/>
                    <a:pt x="9290" y="3445"/>
                  </a:cubicBezTo>
                  <a:cubicBezTo>
                    <a:pt x="9286" y="3436"/>
                    <a:pt x="9278" y="3431"/>
                    <a:pt x="9269" y="3431"/>
                  </a:cubicBezTo>
                  <a:cubicBezTo>
                    <a:pt x="9267" y="3431"/>
                    <a:pt x="9265" y="3431"/>
                    <a:pt x="9264" y="3431"/>
                  </a:cubicBezTo>
                  <a:lnTo>
                    <a:pt x="9189" y="3446"/>
                  </a:lnTo>
                  <a:cubicBezTo>
                    <a:pt x="9076" y="3471"/>
                    <a:pt x="8960" y="3496"/>
                    <a:pt x="8843" y="3513"/>
                  </a:cubicBezTo>
                  <a:cubicBezTo>
                    <a:pt x="8842" y="3513"/>
                    <a:pt x="8840" y="3513"/>
                    <a:pt x="8839" y="3513"/>
                  </a:cubicBezTo>
                  <a:cubicBezTo>
                    <a:pt x="8820" y="3513"/>
                    <a:pt x="8803" y="3498"/>
                    <a:pt x="8799" y="3482"/>
                  </a:cubicBezTo>
                  <a:cubicBezTo>
                    <a:pt x="8795" y="3470"/>
                    <a:pt x="8800" y="3461"/>
                    <a:pt x="8814" y="3455"/>
                  </a:cubicBezTo>
                  <a:cubicBezTo>
                    <a:pt x="8936" y="3398"/>
                    <a:pt x="9075" y="3347"/>
                    <a:pt x="9214" y="3308"/>
                  </a:cubicBezTo>
                  <a:cubicBezTo>
                    <a:pt x="9220" y="3306"/>
                    <a:pt x="9225" y="3302"/>
                    <a:pt x="9229" y="3296"/>
                  </a:cubicBezTo>
                  <a:cubicBezTo>
                    <a:pt x="9231" y="3291"/>
                    <a:pt x="9233" y="3284"/>
                    <a:pt x="9230" y="3279"/>
                  </a:cubicBezTo>
                  <a:cubicBezTo>
                    <a:pt x="9179" y="3122"/>
                    <a:pt x="9137" y="2961"/>
                    <a:pt x="9098" y="2804"/>
                  </a:cubicBezTo>
                  <a:cubicBezTo>
                    <a:pt x="9039" y="2583"/>
                    <a:pt x="8981" y="2355"/>
                    <a:pt x="8894" y="2136"/>
                  </a:cubicBezTo>
                  <a:cubicBezTo>
                    <a:pt x="8817" y="1939"/>
                    <a:pt x="8748" y="1763"/>
                    <a:pt x="8674" y="1583"/>
                  </a:cubicBezTo>
                  <a:cubicBezTo>
                    <a:pt x="8670" y="1574"/>
                    <a:pt x="8661" y="1569"/>
                    <a:pt x="8651" y="1568"/>
                  </a:cubicBezTo>
                  <a:cubicBezTo>
                    <a:pt x="8643" y="1569"/>
                    <a:pt x="8634" y="1575"/>
                    <a:pt x="8630" y="1584"/>
                  </a:cubicBezTo>
                  <a:cubicBezTo>
                    <a:pt x="8562" y="1775"/>
                    <a:pt x="8484" y="1946"/>
                    <a:pt x="8400" y="2094"/>
                  </a:cubicBezTo>
                  <a:cubicBezTo>
                    <a:pt x="8396" y="2100"/>
                    <a:pt x="8388" y="2102"/>
                    <a:pt x="8381" y="2102"/>
                  </a:cubicBezTo>
                  <a:cubicBezTo>
                    <a:pt x="8378" y="2102"/>
                    <a:pt x="8375" y="2102"/>
                    <a:pt x="8372" y="2101"/>
                  </a:cubicBezTo>
                  <a:cubicBezTo>
                    <a:pt x="8359" y="2096"/>
                    <a:pt x="8360" y="2087"/>
                    <a:pt x="8360" y="2085"/>
                  </a:cubicBezTo>
                  <a:cubicBezTo>
                    <a:pt x="8382" y="1864"/>
                    <a:pt x="8438" y="1619"/>
                    <a:pt x="8525" y="1358"/>
                  </a:cubicBezTo>
                  <a:cubicBezTo>
                    <a:pt x="8527" y="1351"/>
                    <a:pt x="8526" y="1344"/>
                    <a:pt x="8522" y="1337"/>
                  </a:cubicBezTo>
                  <a:cubicBezTo>
                    <a:pt x="8517" y="1331"/>
                    <a:pt x="8511" y="1327"/>
                    <a:pt x="8504" y="1327"/>
                  </a:cubicBezTo>
                  <a:cubicBezTo>
                    <a:pt x="8310" y="1322"/>
                    <a:pt x="8150" y="1317"/>
                    <a:pt x="7986" y="1301"/>
                  </a:cubicBezTo>
                  <a:cubicBezTo>
                    <a:pt x="7968" y="1300"/>
                    <a:pt x="7956" y="1283"/>
                    <a:pt x="7956" y="1267"/>
                  </a:cubicBezTo>
                  <a:cubicBezTo>
                    <a:pt x="7956" y="1256"/>
                    <a:pt x="7961" y="1249"/>
                    <a:pt x="7973" y="1247"/>
                  </a:cubicBezTo>
                  <a:cubicBezTo>
                    <a:pt x="8121" y="1222"/>
                    <a:pt x="8279" y="1207"/>
                    <a:pt x="8474" y="1202"/>
                  </a:cubicBezTo>
                  <a:cubicBezTo>
                    <a:pt x="8481" y="1202"/>
                    <a:pt x="8489" y="1198"/>
                    <a:pt x="8494" y="1191"/>
                  </a:cubicBezTo>
                  <a:cubicBezTo>
                    <a:pt x="8498" y="1185"/>
                    <a:pt x="8498" y="1176"/>
                    <a:pt x="8495" y="1169"/>
                  </a:cubicBezTo>
                  <a:cubicBezTo>
                    <a:pt x="8405" y="973"/>
                    <a:pt x="8318" y="804"/>
                    <a:pt x="8230" y="653"/>
                  </a:cubicBezTo>
                  <a:cubicBezTo>
                    <a:pt x="8126" y="473"/>
                    <a:pt x="7844" y="49"/>
                    <a:pt x="7486" y="5"/>
                  </a:cubicBezTo>
                  <a:cubicBezTo>
                    <a:pt x="7465" y="2"/>
                    <a:pt x="7445" y="1"/>
                    <a:pt x="74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a:off x="8068650" y="401150"/>
              <a:ext cx="340375" cy="845850"/>
            </a:xfrm>
            <a:custGeom>
              <a:avLst/>
              <a:gdLst/>
              <a:ahLst/>
              <a:cxnLst/>
              <a:rect l="l" t="t" r="r" b="b"/>
              <a:pathLst>
                <a:path w="13615" h="33834" extrusionOk="0">
                  <a:moveTo>
                    <a:pt x="11858" y="0"/>
                  </a:moveTo>
                  <a:cubicBezTo>
                    <a:pt x="9285" y="1310"/>
                    <a:pt x="7084" y="3436"/>
                    <a:pt x="5459" y="5758"/>
                  </a:cubicBezTo>
                  <a:cubicBezTo>
                    <a:pt x="4371" y="7315"/>
                    <a:pt x="3487" y="9043"/>
                    <a:pt x="2987" y="10881"/>
                  </a:cubicBezTo>
                  <a:cubicBezTo>
                    <a:pt x="2779" y="11646"/>
                    <a:pt x="2808" y="12344"/>
                    <a:pt x="3145" y="13069"/>
                  </a:cubicBezTo>
                  <a:cubicBezTo>
                    <a:pt x="3450" y="13724"/>
                    <a:pt x="3894" y="14301"/>
                    <a:pt x="4288" y="14903"/>
                  </a:cubicBezTo>
                  <a:cubicBezTo>
                    <a:pt x="4683" y="15504"/>
                    <a:pt x="5046" y="16143"/>
                    <a:pt x="5200" y="16854"/>
                  </a:cubicBezTo>
                  <a:cubicBezTo>
                    <a:pt x="5375" y="17663"/>
                    <a:pt x="5232" y="18420"/>
                    <a:pt x="4859" y="19151"/>
                  </a:cubicBezTo>
                  <a:cubicBezTo>
                    <a:pt x="4027" y="20777"/>
                    <a:pt x="2346" y="22179"/>
                    <a:pt x="2930" y="24194"/>
                  </a:cubicBezTo>
                  <a:cubicBezTo>
                    <a:pt x="3213" y="25170"/>
                    <a:pt x="3840" y="26004"/>
                    <a:pt x="4139" y="26977"/>
                  </a:cubicBezTo>
                  <a:cubicBezTo>
                    <a:pt x="4391" y="27798"/>
                    <a:pt x="4456" y="28674"/>
                    <a:pt x="4265" y="29516"/>
                  </a:cubicBezTo>
                  <a:cubicBezTo>
                    <a:pt x="3900" y="31139"/>
                    <a:pt x="2661" y="32396"/>
                    <a:pt x="1265" y="33217"/>
                  </a:cubicBezTo>
                  <a:cubicBezTo>
                    <a:pt x="859" y="33457"/>
                    <a:pt x="437" y="33665"/>
                    <a:pt x="1" y="33834"/>
                  </a:cubicBezTo>
                  <a:cubicBezTo>
                    <a:pt x="228" y="33810"/>
                    <a:pt x="455" y="33786"/>
                    <a:pt x="682" y="33764"/>
                  </a:cubicBezTo>
                  <a:cubicBezTo>
                    <a:pt x="2260" y="33609"/>
                    <a:pt x="3839" y="33455"/>
                    <a:pt x="5417" y="33299"/>
                  </a:cubicBezTo>
                  <a:cubicBezTo>
                    <a:pt x="6851" y="33157"/>
                    <a:pt x="8263" y="32946"/>
                    <a:pt x="9504" y="32161"/>
                  </a:cubicBezTo>
                  <a:cubicBezTo>
                    <a:pt x="11508" y="30893"/>
                    <a:pt x="12900" y="28739"/>
                    <a:pt x="13371" y="26428"/>
                  </a:cubicBezTo>
                  <a:cubicBezTo>
                    <a:pt x="13600" y="25306"/>
                    <a:pt x="13615" y="24141"/>
                    <a:pt x="13377" y="23017"/>
                  </a:cubicBezTo>
                  <a:cubicBezTo>
                    <a:pt x="13104" y="21729"/>
                    <a:pt x="12446" y="20614"/>
                    <a:pt x="11757" y="19508"/>
                  </a:cubicBezTo>
                  <a:cubicBezTo>
                    <a:pt x="11381" y="18903"/>
                    <a:pt x="11010" y="18296"/>
                    <a:pt x="10708" y="17650"/>
                  </a:cubicBezTo>
                  <a:cubicBezTo>
                    <a:pt x="10396" y="16983"/>
                    <a:pt x="10140" y="16291"/>
                    <a:pt x="9865" y="15608"/>
                  </a:cubicBezTo>
                  <a:cubicBezTo>
                    <a:pt x="9597" y="14943"/>
                    <a:pt x="9308" y="14286"/>
                    <a:pt x="8941" y="13672"/>
                  </a:cubicBezTo>
                  <a:cubicBezTo>
                    <a:pt x="8583" y="13072"/>
                    <a:pt x="8164" y="12510"/>
                    <a:pt x="7722" y="11972"/>
                  </a:cubicBezTo>
                  <a:cubicBezTo>
                    <a:pt x="7301" y="11461"/>
                    <a:pt x="6855" y="10973"/>
                    <a:pt x="6409" y="10487"/>
                  </a:cubicBezTo>
                  <a:cubicBezTo>
                    <a:pt x="6414" y="10481"/>
                    <a:pt x="6419" y="10474"/>
                    <a:pt x="6422" y="10468"/>
                  </a:cubicBezTo>
                  <a:cubicBezTo>
                    <a:pt x="6584" y="10198"/>
                    <a:pt x="6698" y="9927"/>
                    <a:pt x="6574" y="9617"/>
                  </a:cubicBezTo>
                  <a:cubicBezTo>
                    <a:pt x="6564" y="9591"/>
                    <a:pt x="6551" y="9566"/>
                    <a:pt x="6540" y="9541"/>
                  </a:cubicBezTo>
                  <a:cubicBezTo>
                    <a:pt x="6763" y="9336"/>
                    <a:pt x="6936" y="9040"/>
                    <a:pt x="7078" y="8780"/>
                  </a:cubicBezTo>
                  <a:cubicBezTo>
                    <a:pt x="7207" y="8544"/>
                    <a:pt x="7383" y="8243"/>
                    <a:pt x="7391" y="7967"/>
                  </a:cubicBezTo>
                  <a:cubicBezTo>
                    <a:pt x="7398" y="7703"/>
                    <a:pt x="7216" y="7571"/>
                    <a:pt x="7011" y="7450"/>
                  </a:cubicBezTo>
                  <a:cubicBezTo>
                    <a:pt x="6993" y="7437"/>
                    <a:pt x="6973" y="7427"/>
                    <a:pt x="6954" y="7416"/>
                  </a:cubicBezTo>
                  <a:cubicBezTo>
                    <a:pt x="7322" y="7310"/>
                    <a:pt x="7677" y="7095"/>
                    <a:pt x="8034" y="6958"/>
                  </a:cubicBezTo>
                  <a:cubicBezTo>
                    <a:pt x="8422" y="6806"/>
                    <a:pt x="8819" y="6680"/>
                    <a:pt x="9220" y="6576"/>
                  </a:cubicBezTo>
                  <a:cubicBezTo>
                    <a:pt x="10057" y="6361"/>
                    <a:pt x="10915" y="6248"/>
                    <a:pt x="11779" y="6247"/>
                  </a:cubicBezTo>
                  <a:cubicBezTo>
                    <a:pt x="11857" y="6247"/>
                    <a:pt x="11939" y="6251"/>
                    <a:pt x="12023" y="6251"/>
                  </a:cubicBezTo>
                  <a:cubicBezTo>
                    <a:pt x="12249" y="6251"/>
                    <a:pt x="12480" y="6224"/>
                    <a:pt x="12620" y="6027"/>
                  </a:cubicBezTo>
                  <a:cubicBezTo>
                    <a:pt x="12716" y="5891"/>
                    <a:pt x="12716" y="5728"/>
                    <a:pt x="12736" y="5569"/>
                  </a:cubicBezTo>
                  <a:cubicBezTo>
                    <a:pt x="12762" y="5377"/>
                    <a:pt x="12767" y="5182"/>
                    <a:pt x="12766" y="4989"/>
                  </a:cubicBezTo>
                  <a:cubicBezTo>
                    <a:pt x="12763" y="4585"/>
                    <a:pt x="12716" y="4182"/>
                    <a:pt x="12629" y="3788"/>
                  </a:cubicBezTo>
                  <a:cubicBezTo>
                    <a:pt x="12585" y="3583"/>
                    <a:pt x="12528" y="3380"/>
                    <a:pt x="12461" y="3181"/>
                  </a:cubicBezTo>
                  <a:cubicBezTo>
                    <a:pt x="12413" y="3040"/>
                    <a:pt x="12373" y="2868"/>
                    <a:pt x="12277" y="2749"/>
                  </a:cubicBezTo>
                  <a:cubicBezTo>
                    <a:pt x="12505" y="2536"/>
                    <a:pt x="12708" y="2299"/>
                    <a:pt x="12871" y="2036"/>
                  </a:cubicBezTo>
                  <a:cubicBezTo>
                    <a:pt x="13079" y="1699"/>
                    <a:pt x="13135" y="1391"/>
                    <a:pt x="12870" y="1075"/>
                  </a:cubicBezTo>
                  <a:cubicBezTo>
                    <a:pt x="12608" y="764"/>
                    <a:pt x="12323" y="469"/>
                    <a:pt x="12039" y="180"/>
                  </a:cubicBezTo>
                  <a:cubicBezTo>
                    <a:pt x="11980" y="120"/>
                    <a:pt x="11919" y="60"/>
                    <a:pt x="1185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3"/>
            <p:cNvSpPr/>
            <p:nvPr/>
          </p:nvSpPr>
          <p:spPr>
            <a:xfrm>
              <a:off x="7634075" y="365350"/>
              <a:ext cx="559700" cy="852275"/>
            </a:xfrm>
            <a:custGeom>
              <a:avLst/>
              <a:gdLst/>
              <a:ahLst/>
              <a:cxnLst/>
              <a:rect l="l" t="t" r="r" b="b"/>
              <a:pathLst>
                <a:path w="22388" h="34091" extrusionOk="0">
                  <a:moveTo>
                    <a:pt x="22387" y="1"/>
                  </a:moveTo>
                  <a:cubicBezTo>
                    <a:pt x="22351" y="21"/>
                    <a:pt x="22317" y="40"/>
                    <a:pt x="22282" y="61"/>
                  </a:cubicBezTo>
                  <a:cubicBezTo>
                    <a:pt x="21779" y="374"/>
                    <a:pt x="21577" y="1000"/>
                    <a:pt x="21412" y="1535"/>
                  </a:cubicBezTo>
                  <a:cubicBezTo>
                    <a:pt x="21357" y="1714"/>
                    <a:pt x="21301" y="1906"/>
                    <a:pt x="21252" y="2104"/>
                  </a:cubicBezTo>
                  <a:cubicBezTo>
                    <a:pt x="21244" y="2104"/>
                    <a:pt x="21237" y="2104"/>
                    <a:pt x="21229" y="2104"/>
                  </a:cubicBezTo>
                  <a:cubicBezTo>
                    <a:pt x="20907" y="2104"/>
                    <a:pt x="20539" y="2259"/>
                    <a:pt x="20321" y="2469"/>
                  </a:cubicBezTo>
                  <a:cubicBezTo>
                    <a:pt x="19977" y="2800"/>
                    <a:pt x="19984" y="3369"/>
                    <a:pt x="19953" y="3809"/>
                  </a:cubicBezTo>
                  <a:cubicBezTo>
                    <a:pt x="19910" y="4402"/>
                    <a:pt x="19915" y="4995"/>
                    <a:pt x="19945" y="5588"/>
                  </a:cubicBezTo>
                  <a:cubicBezTo>
                    <a:pt x="19974" y="6135"/>
                    <a:pt x="20003" y="6687"/>
                    <a:pt x="20100" y="7228"/>
                  </a:cubicBezTo>
                  <a:cubicBezTo>
                    <a:pt x="20022" y="7217"/>
                    <a:pt x="19944" y="7211"/>
                    <a:pt x="19867" y="7211"/>
                  </a:cubicBezTo>
                  <a:cubicBezTo>
                    <a:pt x="19812" y="7211"/>
                    <a:pt x="19757" y="7214"/>
                    <a:pt x="19703" y="7222"/>
                  </a:cubicBezTo>
                  <a:cubicBezTo>
                    <a:pt x="19692" y="7223"/>
                    <a:pt x="19685" y="7229"/>
                    <a:pt x="19680" y="7237"/>
                  </a:cubicBezTo>
                  <a:cubicBezTo>
                    <a:pt x="19676" y="7236"/>
                    <a:pt x="19671" y="7236"/>
                    <a:pt x="19667" y="7236"/>
                  </a:cubicBezTo>
                  <a:cubicBezTo>
                    <a:pt x="19607" y="7236"/>
                    <a:pt x="19551" y="7253"/>
                    <a:pt x="19501" y="7297"/>
                  </a:cubicBezTo>
                  <a:cubicBezTo>
                    <a:pt x="19370" y="7415"/>
                    <a:pt x="19276" y="7606"/>
                    <a:pt x="19179" y="7751"/>
                  </a:cubicBezTo>
                  <a:cubicBezTo>
                    <a:pt x="19133" y="7821"/>
                    <a:pt x="19090" y="7891"/>
                    <a:pt x="19048" y="7963"/>
                  </a:cubicBezTo>
                  <a:cubicBezTo>
                    <a:pt x="18996" y="8045"/>
                    <a:pt x="18943" y="8129"/>
                    <a:pt x="18896" y="8215"/>
                  </a:cubicBezTo>
                  <a:cubicBezTo>
                    <a:pt x="18810" y="8367"/>
                    <a:pt x="18666" y="8573"/>
                    <a:pt x="18655" y="8769"/>
                  </a:cubicBezTo>
                  <a:cubicBezTo>
                    <a:pt x="15838" y="9332"/>
                    <a:pt x="12911" y="9370"/>
                    <a:pt x="10275" y="10627"/>
                  </a:cubicBezTo>
                  <a:cubicBezTo>
                    <a:pt x="7863" y="11778"/>
                    <a:pt x="5866" y="13644"/>
                    <a:pt x="4284" y="15775"/>
                  </a:cubicBezTo>
                  <a:cubicBezTo>
                    <a:pt x="3441" y="16913"/>
                    <a:pt x="2709" y="18130"/>
                    <a:pt x="2054" y="19384"/>
                  </a:cubicBezTo>
                  <a:cubicBezTo>
                    <a:pt x="1398" y="20639"/>
                    <a:pt x="769" y="21935"/>
                    <a:pt x="401" y="23306"/>
                  </a:cubicBezTo>
                  <a:cubicBezTo>
                    <a:pt x="50" y="24622"/>
                    <a:pt x="0" y="25985"/>
                    <a:pt x="362" y="27304"/>
                  </a:cubicBezTo>
                  <a:cubicBezTo>
                    <a:pt x="699" y="28533"/>
                    <a:pt x="1339" y="29667"/>
                    <a:pt x="2155" y="30642"/>
                  </a:cubicBezTo>
                  <a:cubicBezTo>
                    <a:pt x="3383" y="32111"/>
                    <a:pt x="5018" y="33235"/>
                    <a:pt x="6760" y="34090"/>
                  </a:cubicBezTo>
                  <a:cubicBezTo>
                    <a:pt x="5373" y="32037"/>
                    <a:pt x="4291" y="29727"/>
                    <a:pt x="3782" y="27311"/>
                  </a:cubicBezTo>
                  <a:cubicBezTo>
                    <a:pt x="3220" y="24630"/>
                    <a:pt x="3482" y="21759"/>
                    <a:pt x="5160" y="19513"/>
                  </a:cubicBezTo>
                  <a:cubicBezTo>
                    <a:pt x="5602" y="18918"/>
                    <a:pt x="6123" y="18385"/>
                    <a:pt x="6697" y="17915"/>
                  </a:cubicBezTo>
                  <a:cubicBezTo>
                    <a:pt x="7317" y="17409"/>
                    <a:pt x="7955" y="16944"/>
                    <a:pt x="8538" y="16394"/>
                  </a:cubicBezTo>
                  <a:cubicBezTo>
                    <a:pt x="9580" y="15411"/>
                    <a:pt x="10529" y="14308"/>
                    <a:pt x="11716" y="13492"/>
                  </a:cubicBezTo>
                  <a:cubicBezTo>
                    <a:pt x="12305" y="13088"/>
                    <a:pt x="12948" y="12766"/>
                    <a:pt x="13633" y="12557"/>
                  </a:cubicBezTo>
                  <a:cubicBezTo>
                    <a:pt x="14461" y="12306"/>
                    <a:pt x="15329" y="12242"/>
                    <a:pt x="16183" y="12123"/>
                  </a:cubicBezTo>
                  <a:cubicBezTo>
                    <a:pt x="17059" y="12002"/>
                    <a:pt x="17901" y="11750"/>
                    <a:pt x="18562" y="11130"/>
                  </a:cubicBezTo>
                  <a:cubicBezTo>
                    <a:pt x="19241" y="10494"/>
                    <a:pt x="19737" y="9691"/>
                    <a:pt x="20174" y="8877"/>
                  </a:cubicBezTo>
                  <a:cubicBezTo>
                    <a:pt x="20381" y="8490"/>
                    <a:pt x="20572" y="8094"/>
                    <a:pt x="20779" y="7709"/>
                  </a:cubicBezTo>
                  <a:cubicBezTo>
                    <a:pt x="20973" y="7351"/>
                    <a:pt x="21134" y="6976"/>
                    <a:pt x="21224" y="6578"/>
                  </a:cubicBezTo>
                  <a:cubicBezTo>
                    <a:pt x="21419" y="5719"/>
                    <a:pt x="21319" y="4812"/>
                    <a:pt x="21372" y="3939"/>
                  </a:cubicBezTo>
                  <a:cubicBezTo>
                    <a:pt x="21456" y="2553"/>
                    <a:pt x="21762" y="1216"/>
                    <a:pt x="2238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3"/>
            <p:cNvSpPr/>
            <p:nvPr/>
          </p:nvSpPr>
          <p:spPr>
            <a:xfrm>
              <a:off x="8185700" y="418325"/>
              <a:ext cx="206350" cy="165900"/>
            </a:xfrm>
            <a:custGeom>
              <a:avLst/>
              <a:gdLst/>
              <a:ahLst/>
              <a:cxnLst/>
              <a:rect l="l" t="t" r="r" b="b"/>
              <a:pathLst>
                <a:path w="8254" h="6636" extrusionOk="0">
                  <a:moveTo>
                    <a:pt x="7649" y="0"/>
                  </a:moveTo>
                  <a:cubicBezTo>
                    <a:pt x="7634" y="0"/>
                    <a:pt x="7619" y="1"/>
                    <a:pt x="7603" y="3"/>
                  </a:cubicBezTo>
                  <a:cubicBezTo>
                    <a:pt x="7561" y="6"/>
                    <a:pt x="7528" y="40"/>
                    <a:pt x="7540" y="85"/>
                  </a:cubicBezTo>
                  <a:cubicBezTo>
                    <a:pt x="7594" y="303"/>
                    <a:pt x="7686" y="512"/>
                    <a:pt x="7685" y="740"/>
                  </a:cubicBezTo>
                  <a:cubicBezTo>
                    <a:pt x="7685" y="1043"/>
                    <a:pt x="7550" y="1286"/>
                    <a:pt x="7349" y="1506"/>
                  </a:cubicBezTo>
                  <a:cubicBezTo>
                    <a:pt x="7133" y="1742"/>
                    <a:pt x="6879" y="1942"/>
                    <a:pt x="6651" y="2165"/>
                  </a:cubicBezTo>
                  <a:cubicBezTo>
                    <a:pt x="6408" y="2403"/>
                    <a:pt x="6059" y="2652"/>
                    <a:pt x="5911" y="2964"/>
                  </a:cubicBezTo>
                  <a:cubicBezTo>
                    <a:pt x="5886" y="3015"/>
                    <a:pt x="5920" y="3075"/>
                    <a:pt x="5974" y="3075"/>
                  </a:cubicBezTo>
                  <a:cubicBezTo>
                    <a:pt x="5980" y="3075"/>
                    <a:pt x="5987" y="3074"/>
                    <a:pt x="5994" y="3072"/>
                  </a:cubicBezTo>
                  <a:cubicBezTo>
                    <a:pt x="6213" y="3021"/>
                    <a:pt x="6394" y="2873"/>
                    <a:pt x="6578" y="2750"/>
                  </a:cubicBezTo>
                  <a:cubicBezTo>
                    <a:pt x="6762" y="2627"/>
                    <a:pt x="6948" y="2509"/>
                    <a:pt x="7131" y="2383"/>
                  </a:cubicBezTo>
                  <a:cubicBezTo>
                    <a:pt x="7158" y="2506"/>
                    <a:pt x="7200" y="2626"/>
                    <a:pt x="7230" y="2747"/>
                  </a:cubicBezTo>
                  <a:cubicBezTo>
                    <a:pt x="7279" y="2956"/>
                    <a:pt x="7318" y="3166"/>
                    <a:pt x="7344" y="3380"/>
                  </a:cubicBezTo>
                  <a:cubicBezTo>
                    <a:pt x="7377" y="3671"/>
                    <a:pt x="7492" y="4260"/>
                    <a:pt x="7216" y="4467"/>
                  </a:cubicBezTo>
                  <a:cubicBezTo>
                    <a:pt x="7095" y="4557"/>
                    <a:pt x="6917" y="4580"/>
                    <a:pt x="6771" y="4608"/>
                  </a:cubicBezTo>
                  <a:cubicBezTo>
                    <a:pt x="6566" y="4649"/>
                    <a:pt x="6362" y="4689"/>
                    <a:pt x="6157" y="4732"/>
                  </a:cubicBezTo>
                  <a:cubicBezTo>
                    <a:pt x="5750" y="4820"/>
                    <a:pt x="5343" y="4918"/>
                    <a:pt x="4940" y="5025"/>
                  </a:cubicBezTo>
                  <a:cubicBezTo>
                    <a:pt x="4132" y="5239"/>
                    <a:pt x="3340" y="5504"/>
                    <a:pt x="2556" y="5796"/>
                  </a:cubicBezTo>
                  <a:cubicBezTo>
                    <a:pt x="2371" y="5865"/>
                    <a:pt x="2187" y="5956"/>
                    <a:pt x="1996" y="6004"/>
                  </a:cubicBezTo>
                  <a:cubicBezTo>
                    <a:pt x="1937" y="6019"/>
                    <a:pt x="1880" y="6025"/>
                    <a:pt x="1825" y="6025"/>
                  </a:cubicBezTo>
                  <a:cubicBezTo>
                    <a:pt x="1676" y="6025"/>
                    <a:pt x="1534" y="5980"/>
                    <a:pt x="1382" y="5941"/>
                  </a:cubicBezTo>
                  <a:cubicBezTo>
                    <a:pt x="963" y="5830"/>
                    <a:pt x="529" y="5763"/>
                    <a:pt x="102" y="5704"/>
                  </a:cubicBezTo>
                  <a:cubicBezTo>
                    <a:pt x="97" y="5703"/>
                    <a:pt x="93" y="5703"/>
                    <a:pt x="90" y="5703"/>
                  </a:cubicBezTo>
                  <a:cubicBezTo>
                    <a:pt x="21" y="5703"/>
                    <a:pt x="0" y="5792"/>
                    <a:pt x="69" y="5822"/>
                  </a:cubicBezTo>
                  <a:cubicBezTo>
                    <a:pt x="527" y="6013"/>
                    <a:pt x="992" y="6189"/>
                    <a:pt x="1470" y="6318"/>
                  </a:cubicBezTo>
                  <a:cubicBezTo>
                    <a:pt x="1504" y="6328"/>
                    <a:pt x="1537" y="6335"/>
                    <a:pt x="1571" y="6341"/>
                  </a:cubicBezTo>
                  <a:cubicBezTo>
                    <a:pt x="1684" y="6560"/>
                    <a:pt x="1870" y="6635"/>
                    <a:pt x="2078" y="6635"/>
                  </a:cubicBezTo>
                  <a:cubicBezTo>
                    <a:pt x="2373" y="6635"/>
                    <a:pt x="2713" y="6484"/>
                    <a:pt x="2952" y="6373"/>
                  </a:cubicBezTo>
                  <a:cubicBezTo>
                    <a:pt x="3617" y="6066"/>
                    <a:pt x="4315" y="5860"/>
                    <a:pt x="5032" y="5706"/>
                  </a:cubicBezTo>
                  <a:cubicBezTo>
                    <a:pt x="5381" y="5631"/>
                    <a:pt x="5737" y="5570"/>
                    <a:pt x="6094" y="5539"/>
                  </a:cubicBezTo>
                  <a:cubicBezTo>
                    <a:pt x="6201" y="5530"/>
                    <a:pt x="6308" y="5528"/>
                    <a:pt x="6415" y="5528"/>
                  </a:cubicBezTo>
                  <a:cubicBezTo>
                    <a:pt x="6482" y="5528"/>
                    <a:pt x="6548" y="5529"/>
                    <a:pt x="6615" y="5529"/>
                  </a:cubicBezTo>
                  <a:cubicBezTo>
                    <a:pt x="6788" y="5529"/>
                    <a:pt x="6961" y="5524"/>
                    <a:pt x="7135" y="5491"/>
                  </a:cubicBezTo>
                  <a:cubicBezTo>
                    <a:pt x="7440" y="5431"/>
                    <a:pt x="7729" y="5261"/>
                    <a:pt x="7892" y="4990"/>
                  </a:cubicBezTo>
                  <a:cubicBezTo>
                    <a:pt x="7961" y="4872"/>
                    <a:pt x="8022" y="4713"/>
                    <a:pt x="8013" y="4575"/>
                  </a:cubicBezTo>
                  <a:cubicBezTo>
                    <a:pt x="8001" y="4385"/>
                    <a:pt x="7835" y="4259"/>
                    <a:pt x="7811" y="4073"/>
                  </a:cubicBezTo>
                  <a:cubicBezTo>
                    <a:pt x="7810" y="4064"/>
                    <a:pt x="7807" y="4056"/>
                    <a:pt x="7805" y="4049"/>
                  </a:cubicBezTo>
                  <a:cubicBezTo>
                    <a:pt x="7812" y="3820"/>
                    <a:pt x="7779" y="3582"/>
                    <a:pt x="7754" y="3378"/>
                  </a:cubicBezTo>
                  <a:cubicBezTo>
                    <a:pt x="7727" y="3159"/>
                    <a:pt x="7687" y="2942"/>
                    <a:pt x="7630" y="2728"/>
                  </a:cubicBezTo>
                  <a:cubicBezTo>
                    <a:pt x="7582" y="2539"/>
                    <a:pt x="7535" y="2326"/>
                    <a:pt x="7427" y="2161"/>
                  </a:cubicBezTo>
                  <a:cubicBezTo>
                    <a:pt x="7646" y="1980"/>
                    <a:pt x="7845" y="1771"/>
                    <a:pt x="7991" y="1528"/>
                  </a:cubicBezTo>
                  <a:cubicBezTo>
                    <a:pt x="8166" y="1236"/>
                    <a:pt x="8254" y="885"/>
                    <a:pt x="8178" y="549"/>
                  </a:cubicBezTo>
                  <a:cubicBezTo>
                    <a:pt x="8118" y="286"/>
                    <a:pt x="7940" y="0"/>
                    <a:pt x="764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3"/>
            <p:cNvSpPr/>
            <p:nvPr/>
          </p:nvSpPr>
          <p:spPr>
            <a:xfrm>
              <a:off x="8229975" y="361150"/>
              <a:ext cx="53350" cy="77175"/>
            </a:xfrm>
            <a:custGeom>
              <a:avLst/>
              <a:gdLst/>
              <a:ahLst/>
              <a:cxnLst/>
              <a:rect l="l" t="t" r="r" b="b"/>
              <a:pathLst>
                <a:path w="2134" h="3087" extrusionOk="0">
                  <a:moveTo>
                    <a:pt x="1415" y="0"/>
                  </a:moveTo>
                  <a:cubicBezTo>
                    <a:pt x="1337" y="0"/>
                    <a:pt x="1259" y="55"/>
                    <a:pt x="1254" y="155"/>
                  </a:cubicBezTo>
                  <a:cubicBezTo>
                    <a:pt x="1230" y="698"/>
                    <a:pt x="1000" y="1188"/>
                    <a:pt x="734" y="1651"/>
                  </a:cubicBezTo>
                  <a:cubicBezTo>
                    <a:pt x="605" y="1874"/>
                    <a:pt x="470" y="2093"/>
                    <a:pt x="338" y="2313"/>
                  </a:cubicBezTo>
                  <a:cubicBezTo>
                    <a:pt x="216" y="2515"/>
                    <a:pt x="0" y="2773"/>
                    <a:pt x="18" y="3016"/>
                  </a:cubicBezTo>
                  <a:cubicBezTo>
                    <a:pt x="21" y="3060"/>
                    <a:pt x="52" y="3086"/>
                    <a:pt x="89" y="3086"/>
                  </a:cubicBezTo>
                  <a:cubicBezTo>
                    <a:pt x="101" y="3086"/>
                    <a:pt x="113" y="3084"/>
                    <a:pt x="126" y="3078"/>
                  </a:cubicBezTo>
                  <a:cubicBezTo>
                    <a:pt x="357" y="2978"/>
                    <a:pt x="500" y="2636"/>
                    <a:pt x="626" y="2429"/>
                  </a:cubicBezTo>
                  <a:cubicBezTo>
                    <a:pt x="780" y="2177"/>
                    <a:pt x="939" y="1925"/>
                    <a:pt x="1083" y="1667"/>
                  </a:cubicBezTo>
                  <a:cubicBezTo>
                    <a:pt x="1143" y="1558"/>
                    <a:pt x="1200" y="1448"/>
                    <a:pt x="1252" y="1336"/>
                  </a:cubicBezTo>
                  <a:cubicBezTo>
                    <a:pt x="1298" y="1329"/>
                    <a:pt x="1343" y="1305"/>
                    <a:pt x="1378" y="1260"/>
                  </a:cubicBezTo>
                  <a:cubicBezTo>
                    <a:pt x="1528" y="1061"/>
                    <a:pt x="1674" y="862"/>
                    <a:pt x="1831" y="671"/>
                  </a:cubicBezTo>
                  <a:cubicBezTo>
                    <a:pt x="1892" y="603"/>
                    <a:pt x="1952" y="533"/>
                    <a:pt x="2011" y="464"/>
                  </a:cubicBezTo>
                  <a:cubicBezTo>
                    <a:pt x="2133" y="317"/>
                    <a:pt x="2007" y="123"/>
                    <a:pt x="1864" y="123"/>
                  </a:cubicBezTo>
                  <a:cubicBezTo>
                    <a:pt x="1863" y="123"/>
                    <a:pt x="1862" y="123"/>
                    <a:pt x="1861" y="123"/>
                  </a:cubicBezTo>
                  <a:cubicBezTo>
                    <a:pt x="1826" y="80"/>
                    <a:pt x="1768" y="54"/>
                    <a:pt x="1711" y="54"/>
                  </a:cubicBezTo>
                  <a:cubicBezTo>
                    <a:pt x="1658" y="54"/>
                    <a:pt x="1606" y="76"/>
                    <a:pt x="1572" y="129"/>
                  </a:cubicBezTo>
                  <a:cubicBezTo>
                    <a:pt x="1570" y="124"/>
                    <a:pt x="1569" y="119"/>
                    <a:pt x="1567" y="113"/>
                  </a:cubicBezTo>
                  <a:cubicBezTo>
                    <a:pt x="1542" y="36"/>
                    <a:pt x="1479" y="0"/>
                    <a:pt x="1415"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3"/>
            <p:cNvSpPr/>
            <p:nvPr/>
          </p:nvSpPr>
          <p:spPr>
            <a:xfrm>
              <a:off x="7826450" y="580550"/>
              <a:ext cx="579450" cy="673175"/>
            </a:xfrm>
            <a:custGeom>
              <a:avLst/>
              <a:gdLst/>
              <a:ahLst/>
              <a:cxnLst/>
              <a:rect l="l" t="t" r="r" b="b"/>
              <a:pathLst>
                <a:path w="23178" h="26927" extrusionOk="0">
                  <a:moveTo>
                    <a:pt x="14063" y="0"/>
                  </a:moveTo>
                  <a:cubicBezTo>
                    <a:pt x="14014" y="0"/>
                    <a:pt x="13972" y="63"/>
                    <a:pt x="14017" y="103"/>
                  </a:cubicBezTo>
                  <a:cubicBezTo>
                    <a:pt x="14262" y="323"/>
                    <a:pt x="14504" y="548"/>
                    <a:pt x="14746" y="773"/>
                  </a:cubicBezTo>
                  <a:cubicBezTo>
                    <a:pt x="14710" y="787"/>
                    <a:pt x="14685" y="836"/>
                    <a:pt x="14707" y="872"/>
                  </a:cubicBezTo>
                  <a:cubicBezTo>
                    <a:pt x="14826" y="1060"/>
                    <a:pt x="14923" y="1264"/>
                    <a:pt x="15044" y="1450"/>
                  </a:cubicBezTo>
                  <a:cubicBezTo>
                    <a:pt x="15155" y="1620"/>
                    <a:pt x="15285" y="1776"/>
                    <a:pt x="15385" y="1952"/>
                  </a:cubicBezTo>
                  <a:cubicBezTo>
                    <a:pt x="15470" y="2101"/>
                    <a:pt x="15479" y="2261"/>
                    <a:pt x="15541" y="2412"/>
                  </a:cubicBezTo>
                  <a:cubicBezTo>
                    <a:pt x="15370" y="2231"/>
                    <a:pt x="15177" y="2075"/>
                    <a:pt x="14984" y="1920"/>
                  </a:cubicBezTo>
                  <a:cubicBezTo>
                    <a:pt x="14794" y="1767"/>
                    <a:pt x="14601" y="1614"/>
                    <a:pt x="14390" y="1494"/>
                  </a:cubicBezTo>
                  <a:cubicBezTo>
                    <a:pt x="14209" y="1392"/>
                    <a:pt x="13967" y="1248"/>
                    <a:pt x="13751" y="1248"/>
                  </a:cubicBezTo>
                  <a:cubicBezTo>
                    <a:pt x="13740" y="1248"/>
                    <a:pt x="13729" y="1248"/>
                    <a:pt x="13718" y="1249"/>
                  </a:cubicBezTo>
                  <a:cubicBezTo>
                    <a:pt x="13686" y="1251"/>
                    <a:pt x="13653" y="1289"/>
                    <a:pt x="13677" y="1320"/>
                  </a:cubicBezTo>
                  <a:cubicBezTo>
                    <a:pt x="13807" y="1498"/>
                    <a:pt x="14024" y="1609"/>
                    <a:pt x="14190" y="1753"/>
                  </a:cubicBezTo>
                  <a:cubicBezTo>
                    <a:pt x="14371" y="1909"/>
                    <a:pt x="14548" y="2070"/>
                    <a:pt x="14708" y="2248"/>
                  </a:cubicBezTo>
                  <a:cubicBezTo>
                    <a:pt x="14872" y="2429"/>
                    <a:pt x="15016" y="2628"/>
                    <a:pt x="15174" y="2813"/>
                  </a:cubicBezTo>
                  <a:cubicBezTo>
                    <a:pt x="15235" y="2882"/>
                    <a:pt x="15296" y="2965"/>
                    <a:pt x="15363" y="3039"/>
                  </a:cubicBezTo>
                  <a:cubicBezTo>
                    <a:pt x="15313" y="3015"/>
                    <a:pt x="15264" y="2991"/>
                    <a:pt x="15212" y="2967"/>
                  </a:cubicBezTo>
                  <a:cubicBezTo>
                    <a:pt x="15039" y="2892"/>
                    <a:pt x="14870" y="2813"/>
                    <a:pt x="14687" y="2757"/>
                  </a:cubicBezTo>
                  <a:cubicBezTo>
                    <a:pt x="14509" y="2702"/>
                    <a:pt x="14273" y="2694"/>
                    <a:pt x="14131" y="2562"/>
                  </a:cubicBezTo>
                  <a:cubicBezTo>
                    <a:pt x="14005" y="2447"/>
                    <a:pt x="13935" y="2256"/>
                    <a:pt x="13841" y="2117"/>
                  </a:cubicBezTo>
                  <a:cubicBezTo>
                    <a:pt x="13735" y="1962"/>
                    <a:pt x="13617" y="1815"/>
                    <a:pt x="13491" y="1676"/>
                  </a:cubicBezTo>
                  <a:cubicBezTo>
                    <a:pt x="13226" y="1383"/>
                    <a:pt x="12929" y="1129"/>
                    <a:pt x="12597" y="920"/>
                  </a:cubicBezTo>
                  <a:cubicBezTo>
                    <a:pt x="12587" y="913"/>
                    <a:pt x="12576" y="910"/>
                    <a:pt x="12565" y="910"/>
                  </a:cubicBezTo>
                  <a:cubicBezTo>
                    <a:pt x="12512" y="910"/>
                    <a:pt x="12466" y="984"/>
                    <a:pt x="12515" y="1025"/>
                  </a:cubicBezTo>
                  <a:cubicBezTo>
                    <a:pt x="12792" y="1255"/>
                    <a:pt x="13045" y="1518"/>
                    <a:pt x="13238" y="1824"/>
                  </a:cubicBezTo>
                  <a:cubicBezTo>
                    <a:pt x="13417" y="2106"/>
                    <a:pt x="13507" y="2422"/>
                    <a:pt x="13663" y="2712"/>
                  </a:cubicBezTo>
                  <a:cubicBezTo>
                    <a:pt x="13836" y="3029"/>
                    <a:pt x="14123" y="3116"/>
                    <a:pt x="14449" y="3212"/>
                  </a:cubicBezTo>
                  <a:cubicBezTo>
                    <a:pt x="14779" y="3310"/>
                    <a:pt x="15020" y="3474"/>
                    <a:pt x="15297" y="3667"/>
                  </a:cubicBezTo>
                  <a:cubicBezTo>
                    <a:pt x="15855" y="4050"/>
                    <a:pt x="16306" y="4591"/>
                    <a:pt x="16718" y="5123"/>
                  </a:cubicBezTo>
                  <a:cubicBezTo>
                    <a:pt x="17157" y="5691"/>
                    <a:pt x="17587" y="6272"/>
                    <a:pt x="17966" y="6881"/>
                  </a:cubicBezTo>
                  <a:cubicBezTo>
                    <a:pt x="18145" y="7170"/>
                    <a:pt x="18312" y="7466"/>
                    <a:pt x="18457" y="7772"/>
                  </a:cubicBezTo>
                  <a:cubicBezTo>
                    <a:pt x="18574" y="8139"/>
                    <a:pt x="18647" y="8541"/>
                    <a:pt x="18688" y="8923"/>
                  </a:cubicBezTo>
                  <a:cubicBezTo>
                    <a:pt x="18768" y="9685"/>
                    <a:pt x="18610" y="10495"/>
                    <a:pt x="18864" y="11232"/>
                  </a:cubicBezTo>
                  <a:cubicBezTo>
                    <a:pt x="19125" y="11992"/>
                    <a:pt x="19826" y="12426"/>
                    <a:pt x="20355" y="12989"/>
                  </a:cubicBezTo>
                  <a:cubicBezTo>
                    <a:pt x="20861" y="13527"/>
                    <a:pt x="21290" y="14132"/>
                    <a:pt x="21638" y="14784"/>
                  </a:cubicBezTo>
                  <a:cubicBezTo>
                    <a:pt x="21828" y="15141"/>
                    <a:pt x="21991" y="15510"/>
                    <a:pt x="22127" y="15891"/>
                  </a:cubicBezTo>
                  <a:cubicBezTo>
                    <a:pt x="22136" y="15965"/>
                    <a:pt x="22145" y="16039"/>
                    <a:pt x="22154" y="16112"/>
                  </a:cubicBezTo>
                  <a:cubicBezTo>
                    <a:pt x="22289" y="17377"/>
                    <a:pt x="22259" y="18768"/>
                    <a:pt x="21777" y="19961"/>
                  </a:cubicBezTo>
                  <a:cubicBezTo>
                    <a:pt x="21310" y="21113"/>
                    <a:pt x="20629" y="22267"/>
                    <a:pt x="19713" y="23115"/>
                  </a:cubicBezTo>
                  <a:cubicBezTo>
                    <a:pt x="18685" y="24067"/>
                    <a:pt x="17385" y="24721"/>
                    <a:pt x="16034" y="25070"/>
                  </a:cubicBezTo>
                  <a:cubicBezTo>
                    <a:pt x="15203" y="25284"/>
                    <a:pt x="14313" y="25422"/>
                    <a:pt x="13455" y="25436"/>
                  </a:cubicBezTo>
                  <a:cubicBezTo>
                    <a:pt x="13320" y="25439"/>
                    <a:pt x="13184" y="25440"/>
                    <a:pt x="13049" y="25440"/>
                  </a:cubicBezTo>
                  <a:cubicBezTo>
                    <a:pt x="12292" y="25440"/>
                    <a:pt x="11535" y="25408"/>
                    <a:pt x="10778" y="25408"/>
                  </a:cubicBezTo>
                  <a:cubicBezTo>
                    <a:pt x="10766" y="25408"/>
                    <a:pt x="10754" y="25408"/>
                    <a:pt x="10741" y="25408"/>
                  </a:cubicBezTo>
                  <a:cubicBezTo>
                    <a:pt x="9859" y="25409"/>
                    <a:pt x="8977" y="25467"/>
                    <a:pt x="8112" y="25651"/>
                  </a:cubicBezTo>
                  <a:cubicBezTo>
                    <a:pt x="7262" y="25832"/>
                    <a:pt x="6431" y="26103"/>
                    <a:pt x="5568" y="26229"/>
                  </a:cubicBezTo>
                  <a:cubicBezTo>
                    <a:pt x="5153" y="26289"/>
                    <a:pt x="4734" y="26317"/>
                    <a:pt x="4315" y="26317"/>
                  </a:cubicBezTo>
                  <a:cubicBezTo>
                    <a:pt x="3815" y="26317"/>
                    <a:pt x="3316" y="26277"/>
                    <a:pt x="2824" y="26201"/>
                  </a:cubicBezTo>
                  <a:cubicBezTo>
                    <a:pt x="1913" y="26061"/>
                    <a:pt x="1055" y="25736"/>
                    <a:pt x="152" y="25575"/>
                  </a:cubicBezTo>
                  <a:cubicBezTo>
                    <a:pt x="147" y="25574"/>
                    <a:pt x="142" y="25574"/>
                    <a:pt x="137" y="25574"/>
                  </a:cubicBezTo>
                  <a:cubicBezTo>
                    <a:pt x="65" y="25574"/>
                    <a:pt x="1" y="25662"/>
                    <a:pt x="67" y="25722"/>
                  </a:cubicBezTo>
                  <a:cubicBezTo>
                    <a:pt x="679" y="26270"/>
                    <a:pt x="1506" y="26545"/>
                    <a:pt x="2299" y="26716"/>
                  </a:cubicBezTo>
                  <a:cubicBezTo>
                    <a:pt x="2949" y="26857"/>
                    <a:pt x="3614" y="26927"/>
                    <a:pt x="4279" y="26927"/>
                  </a:cubicBezTo>
                  <a:cubicBezTo>
                    <a:pt x="4463" y="26927"/>
                    <a:pt x="4648" y="26921"/>
                    <a:pt x="4832" y="26910"/>
                  </a:cubicBezTo>
                  <a:cubicBezTo>
                    <a:pt x="5242" y="26887"/>
                    <a:pt x="5645" y="26830"/>
                    <a:pt x="6046" y="26754"/>
                  </a:cubicBezTo>
                  <a:cubicBezTo>
                    <a:pt x="6049" y="26758"/>
                    <a:pt x="6052" y="26762"/>
                    <a:pt x="6057" y="26763"/>
                  </a:cubicBezTo>
                  <a:cubicBezTo>
                    <a:pt x="6230" y="26861"/>
                    <a:pt x="6426" y="26896"/>
                    <a:pt x="6630" y="26896"/>
                  </a:cubicBezTo>
                  <a:cubicBezTo>
                    <a:pt x="6849" y="26896"/>
                    <a:pt x="7077" y="26855"/>
                    <a:pt x="7293" y="26808"/>
                  </a:cubicBezTo>
                  <a:cubicBezTo>
                    <a:pt x="8742" y="26757"/>
                    <a:pt x="10184" y="26586"/>
                    <a:pt x="11627" y="26432"/>
                  </a:cubicBezTo>
                  <a:cubicBezTo>
                    <a:pt x="12173" y="26372"/>
                    <a:pt x="12721" y="26312"/>
                    <a:pt x="13269" y="26242"/>
                  </a:cubicBezTo>
                  <a:cubicBezTo>
                    <a:pt x="15282" y="26151"/>
                    <a:pt x="17346" y="25921"/>
                    <a:pt x="19127" y="24910"/>
                  </a:cubicBezTo>
                  <a:cubicBezTo>
                    <a:pt x="19594" y="24644"/>
                    <a:pt x="20036" y="24327"/>
                    <a:pt x="20431" y="23963"/>
                  </a:cubicBezTo>
                  <a:cubicBezTo>
                    <a:pt x="20705" y="23708"/>
                    <a:pt x="20908" y="23434"/>
                    <a:pt x="21069" y="23124"/>
                  </a:cubicBezTo>
                  <a:cubicBezTo>
                    <a:pt x="21417" y="22718"/>
                    <a:pt x="21735" y="22283"/>
                    <a:pt x="22009" y="21824"/>
                  </a:cubicBezTo>
                  <a:cubicBezTo>
                    <a:pt x="22425" y="21127"/>
                    <a:pt x="22748" y="20369"/>
                    <a:pt x="22950" y="19582"/>
                  </a:cubicBezTo>
                  <a:cubicBezTo>
                    <a:pt x="22958" y="19546"/>
                    <a:pt x="22968" y="19508"/>
                    <a:pt x="22977" y="19472"/>
                  </a:cubicBezTo>
                  <a:cubicBezTo>
                    <a:pt x="23013" y="19296"/>
                    <a:pt x="23049" y="19120"/>
                    <a:pt x="23087" y="18946"/>
                  </a:cubicBezTo>
                  <a:cubicBezTo>
                    <a:pt x="23096" y="18255"/>
                    <a:pt x="23120" y="17565"/>
                    <a:pt x="23178" y="16878"/>
                  </a:cubicBezTo>
                  <a:cubicBezTo>
                    <a:pt x="23095" y="16076"/>
                    <a:pt x="22911" y="15285"/>
                    <a:pt x="22627" y="14546"/>
                  </a:cubicBezTo>
                  <a:cubicBezTo>
                    <a:pt x="22372" y="13883"/>
                    <a:pt x="22039" y="13257"/>
                    <a:pt x="21601" y="12694"/>
                  </a:cubicBezTo>
                  <a:lnTo>
                    <a:pt x="21601" y="12695"/>
                  </a:lnTo>
                  <a:cubicBezTo>
                    <a:pt x="21378" y="12409"/>
                    <a:pt x="21132" y="12144"/>
                    <a:pt x="20860" y="11904"/>
                  </a:cubicBezTo>
                  <a:cubicBezTo>
                    <a:pt x="20860" y="11904"/>
                    <a:pt x="20858" y="11903"/>
                    <a:pt x="20858" y="11903"/>
                  </a:cubicBezTo>
                  <a:cubicBezTo>
                    <a:pt x="20815" y="11817"/>
                    <a:pt x="20765" y="11734"/>
                    <a:pt x="20710" y="11655"/>
                  </a:cubicBezTo>
                  <a:cubicBezTo>
                    <a:pt x="20700" y="11496"/>
                    <a:pt x="20625" y="11333"/>
                    <a:pt x="20562" y="11195"/>
                  </a:cubicBezTo>
                  <a:cubicBezTo>
                    <a:pt x="20443" y="10937"/>
                    <a:pt x="20327" y="10678"/>
                    <a:pt x="20211" y="10419"/>
                  </a:cubicBezTo>
                  <a:cubicBezTo>
                    <a:pt x="20096" y="10161"/>
                    <a:pt x="19986" y="9900"/>
                    <a:pt x="19859" y="9647"/>
                  </a:cubicBezTo>
                  <a:cubicBezTo>
                    <a:pt x="19765" y="9461"/>
                    <a:pt x="19677" y="9238"/>
                    <a:pt x="19527" y="9085"/>
                  </a:cubicBezTo>
                  <a:cubicBezTo>
                    <a:pt x="19412" y="8381"/>
                    <a:pt x="19141" y="7709"/>
                    <a:pt x="18801" y="7084"/>
                  </a:cubicBezTo>
                  <a:cubicBezTo>
                    <a:pt x="18437" y="6419"/>
                    <a:pt x="17992" y="5801"/>
                    <a:pt x="17537" y="5195"/>
                  </a:cubicBezTo>
                  <a:cubicBezTo>
                    <a:pt x="17117" y="4635"/>
                    <a:pt x="16692" y="4067"/>
                    <a:pt x="16167" y="3598"/>
                  </a:cubicBezTo>
                  <a:cubicBezTo>
                    <a:pt x="16015" y="3462"/>
                    <a:pt x="15861" y="3342"/>
                    <a:pt x="15699" y="3234"/>
                  </a:cubicBezTo>
                  <a:cubicBezTo>
                    <a:pt x="15705" y="3234"/>
                    <a:pt x="15713" y="3235"/>
                    <a:pt x="15720" y="3235"/>
                  </a:cubicBezTo>
                  <a:cubicBezTo>
                    <a:pt x="15803" y="3234"/>
                    <a:pt x="15908" y="3171"/>
                    <a:pt x="15923" y="3080"/>
                  </a:cubicBezTo>
                  <a:cubicBezTo>
                    <a:pt x="15924" y="3073"/>
                    <a:pt x="15924" y="3067"/>
                    <a:pt x="15924" y="3059"/>
                  </a:cubicBezTo>
                  <a:cubicBezTo>
                    <a:pt x="15937" y="3062"/>
                    <a:pt x="15949" y="3063"/>
                    <a:pt x="15961" y="3063"/>
                  </a:cubicBezTo>
                  <a:cubicBezTo>
                    <a:pt x="16073" y="3063"/>
                    <a:pt x="16189" y="2970"/>
                    <a:pt x="16200" y="2844"/>
                  </a:cubicBezTo>
                  <a:cubicBezTo>
                    <a:pt x="16218" y="2634"/>
                    <a:pt x="16103" y="2462"/>
                    <a:pt x="16009" y="2284"/>
                  </a:cubicBezTo>
                  <a:cubicBezTo>
                    <a:pt x="16003" y="2271"/>
                    <a:pt x="15996" y="2257"/>
                    <a:pt x="15989" y="2242"/>
                  </a:cubicBezTo>
                  <a:lnTo>
                    <a:pt x="15989" y="2242"/>
                  </a:lnTo>
                  <a:cubicBezTo>
                    <a:pt x="15992" y="2242"/>
                    <a:pt x="15996" y="2242"/>
                    <a:pt x="15999" y="2242"/>
                  </a:cubicBezTo>
                  <a:cubicBezTo>
                    <a:pt x="16206" y="2242"/>
                    <a:pt x="16366" y="2024"/>
                    <a:pt x="16459" y="1857"/>
                  </a:cubicBezTo>
                  <a:cubicBezTo>
                    <a:pt x="16610" y="1579"/>
                    <a:pt x="16756" y="1293"/>
                    <a:pt x="16880" y="1003"/>
                  </a:cubicBezTo>
                  <a:cubicBezTo>
                    <a:pt x="16986" y="755"/>
                    <a:pt x="16984" y="527"/>
                    <a:pt x="16722" y="389"/>
                  </a:cubicBezTo>
                  <a:cubicBezTo>
                    <a:pt x="16690" y="373"/>
                    <a:pt x="16652" y="364"/>
                    <a:pt x="16613" y="364"/>
                  </a:cubicBezTo>
                  <a:cubicBezTo>
                    <a:pt x="16541" y="364"/>
                    <a:pt x="16468" y="395"/>
                    <a:pt x="16438" y="465"/>
                  </a:cubicBezTo>
                  <a:cubicBezTo>
                    <a:pt x="16327" y="711"/>
                    <a:pt x="16191" y="943"/>
                    <a:pt x="16009" y="1144"/>
                  </a:cubicBezTo>
                  <a:cubicBezTo>
                    <a:pt x="15939" y="1222"/>
                    <a:pt x="15896" y="1288"/>
                    <a:pt x="15834" y="1288"/>
                  </a:cubicBezTo>
                  <a:cubicBezTo>
                    <a:pt x="15804" y="1288"/>
                    <a:pt x="15769" y="1272"/>
                    <a:pt x="15724" y="1236"/>
                  </a:cubicBezTo>
                  <a:cubicBezTo>
                    <a:pt x="15618" y="1150"/>
                    <a:pt x="15522" y="1050"/>
                    <a:pt x="15419" y="960"/>
                  </a:cubicBezTo>
                  <a:cubicBezTo>
                    <a:pt x="15000" y="600"/>
                    <a:pt x="14581" y="269"/>
                    <a:pt x="14091" y="7"/>
                  </a:cubicBezTo>
                  <a:cubicBezTo>
                    <a:pt x="14082" y="2"/>
                    <a:pt x="14073" y="0"/>
                    <a:pt x="1406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3"/>
            <p:cNvSpPr/>
            <p:nvPr/>
          </p:nvSpPr>
          <p:spPr>
            <a:xfrm>
              <a:off x="7811850" y="1031675"/>
              <a:ext cx="113225" cy="70950"/>
            </a:xfrm>
            <a:custGeom>
              <a:avLst/>
              <a:gdLst/>
              <a:ahLst/>
              <a:cxnLst/>
              <a:rect l="l" t="t" r="r" b="b"/>
              <a:pathLst>
                <a:path w="4529" h="2838" extrusionOk="0">
                  <a:moveTo>
                    <a:pt x="4243" y="0"/>
                  </a:moveTo>
                  <a:cubicBezTo>
                    <a:pt x="3957" y="0"/>
                    <a:pt x="3641" y="219"/>
                    <a:pt x="3419" y="359"/>
                  </a:cubicBezTo>
                  <a:cubicBezTo>
                    <a:pt x="3062" y="583"/>
                    <a:pt x="2737" y="853"/>
                    <a:pt x="2427" y="1139"/>
                  </a:cubicBezTo>
                  <a:cubicBezTo>
                    <a:pt x="2117" y="1422"/>
                    <a:pt x="1792" y="1698"/>
                    <a:pt x="1465" y="1962"/>
                  </a:cubicBezTo>
                  <a:cubicBezTo>
                    <a:pt x="1230" y="2151"/>
                    <a:pt x="821" y="2505"/>
                    <a:pt x="465" y="2505"/>
                  </a:cubicBezTo>
                  <a:cubicBezTo>
                    <a:pt x="362" y="2505"/>
                    <a:pt x="263" y="2475"/>
                    <a:pt x="175" y="2403"/>
                  </a:cubicBezTo>
                  <a:cubicBezTo>
                    <a:pt x="158" y="2390"/>
                    <a:pt x="139" y="2384"/>
                    <a:pt x="120" y="2384"/>
                  </a:cubicBezTo>
                  <a:cubicBezTo>
                    <a:pt x="59" y="2384"/>
                    <a:pt x="0" y="2441"/>
                    <a:pt x="45" y="2503"/>
                  </a:cubicBezTo>
                  <a:cubicBezTo>
                    <a:pt x="211" y="2744"/>
                    <a:pt x="414" y="2837"/>
                    <a:pt x="632" y="2837"/>
                  </a:cubicBezTo>
                  <a:cubicBezTo>
                    <a:pt x="1213" y="2837"/>
                    <a:pt x="1898" y="2172"/>
                    <a:pt x="2267" y="1848"/>
                  </a:cubicBezTo>
                  <a:cubicBezTo>
                    <a:pt x="2623" y="1534"/>
                    <a:pt x="2959" y="1208"/>
                    <a:pt x="3346" y="929"/>
                  </a:cubicBezTo>
                  <a:cubicBezTo>
                    <a:pt x="3535" y="791"/>
                    <a:pt x="3734" y="666"/>
                    <a:pt x="3942" y="561"/>
                  </a:cubicBezTo>
                  <a:cubicBezTo>
                    <a:pt x="4147" y="458"/>
                    <a:pt x="4372" y="423"/>
                    <a:pt x="4495" y="216"/>
                  </a:cubicBezTo>
                  <a:cubicBezTo>
                    <a:pt x="4528" y="162"/>
                    <a:pt x="4511" y="76"/>
                    <a:pt x="4450" y="46"/>
                  </a:cubicBezTo>
                  <a:cubicBezTo>
                    <a:pt x="4384" y="14"/>
                    <a:pt x="4314" y="0"/>
                    <a:pt x="424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3"/>
            <p:cNvSpPr/>
            <p:nvPr/>
          </p:nvSpPr>
          <p:spPr>
            <a:xfrm>
              <a:off x="8034750" y="879300"/>
              <a:ext cx="92750" cy="215975"/>
            </a:xfrm>
            <a:custGeom>
              <a:avLst/>
              <a:gdLst/>
              <a:ahLst/>
              <a:cxnLst/>
              <a:rect l="l" t="t" r="r" b="b"/>
              <a:pathLst>
                <a:path w="3710" h="8639" extrusionOk="0">
                  <a:moveTo>
                    <a:pt x="3578" y="1"/>
                  </a:moveTo>
                  <a:cubicBezTo>
                    <a:pt x="3546" y="1"/>
                    <a:pt x="3513" y="16"/>
                    <a:pt x="3490" y="52"/>
                  </a:cubicBezTo>
                  <a:cubicBezTo>
                    <a:pt x="3381" y="223"/>
                    <a:pt x="3308" y="394"/>
                    <a:pt x="3213" y="575"/>
                  </a:cubicBezTo>
                  <a:cubicBezTo>
                    <a:pt x="3121" y="750"/>
                    <a:pt x="2987" y="915"/>
                    <a:pt x="2876" y="1080"/>
                  </a:cubicBezTo>
                  <a:cubicBezTo>
                    <a:pt x="2651" y="1410"/>
                    <a:pt x="2376" y="1698"/>
                    <a:pt x="2091" y="1975"/>
                  </a:cubicBezTo>
                  <a:cubicBezTo>
                    <a:pt x="1785" y="2271"/>
                    <a:pt x="1464" y="2551"/>
                    <a:pt x="1152" y="2843"/>
                  </a:cubicBezTo>
                  <a:cubicBezTo>
                    <a:pt x="871" y="3107"/>
                    <a:pt x="550" y="3386"/>
                    <a:pt x="373" y="3735"/>
                  </a:cubicBezTo>
                  <a:cubicBezTo>
                    <a:pt x="1" y="4469"/>
                    <a:pt x="288" y="5446"/>
                    <a:pt x="494" y="6189"/>
                  </a:cubicBezTo>
                  <a:cubicBezTo>
                    <a:pt x="691" y="6896"/>
                    <a:pt x="1143" y="8048"/>
                    <a:pt x="255" y="8473"/>
                  </a:cubicBezTo>
                  <a:cubicBezTo>
                    <a:pt x="169" y="8513"/>
                    <a:pt x="220" y="8628"/>
                    <a:pt x="298" y="8634"/>
                  </a:cubicBezTo>
                  <a:cubicBezTo>
                    <a:pt x="328" y="8637"/>
                    <a:pt x="357" y="8639"/>
                    <a:pt x="385" y="8639"/>
                  </a:cubicBezTo>
                  <a:cubicBezTo>
                    <a:pt x="609" y="8639"/>
                    <a:pt x="773" y="8549"/>
                    <a:pt x="928" y="8358"/>
                  </a:cubicBezTo>
                  <a:cubicBezTo>
                    <a:pt x="1124" y="8117"/>
                    <a:pt x="1207" y="7810"/>
                    <a:pt x="1224" y="7504"/>
                  </a:cubicBezTo>
                  <a:cubicBezTo>
                    <a:pt x="1265" y="6803"/>
                    <a:pt x="991" y="6097"/>
                    <a:pt x="844" y="5421"/>
                  </a:cubicBezTo>
                  <a:cubicBezTo>
                    <a:pt x="767" y="5070"/>
                    <a:pt x="710" y="4707"/>
                    <a:pt x="741" y="4346"/>
                  </a:cubicBezTo>
                  <a:cubicBezTo>
                    <a:pt x="773" y="3961"/>
                    <a:pt x="1016" y="3708"/>
                    <a:pt x="1278" y="3449"/>
                  </a:cubicBezTo>
                  <a:cubicBezTo>
                    <a:pt x="1777" y="2953"/>
                    <a:pt x="2330" y="2513"/>
                    <a:pt x="2800" y="1987"/>
                  </a:cubicBezTo>
                  <a:cubicBezTo>
                    <a:pt x="3039" y="1720"/>
                    <a:pt x="3281" y="1427"/>
                    <a:pt x="3447" y="1106"/>
                  </a:cubicBezTo>
                  <a:cubicBezTo>
                    <a:pt x="3523" y="961"/>
                    <a:pt x="3571" y="784"/>
                    <a:pt x="3626" y="627"/>
                  </a:cubicBezTo>
                  <a:cubicBezTo>
                    <a:pt x="3693" y="438"/>
                    <a:pt x="3710" y="304"/>
                    <a:pt x="3689" y="107"/>
                  </a:cubicBezTo>
                  <a:cubicBezTo>
                    <a:pt x="3683" y="43"/>
                    <a:pt x="3631" y="1"/>
                    <a:pt x="357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a:off x="7939600" y="738575"/>
              <a:ext cx="60800" cy="102475"/>
            </a:xfrm>
            <a:custGeom>
              <a:avLst/>
              <a:gdLst/>
              <a:ahLst/>
              <a:cxnLst/>
              <a:rect l="l" t="t" r="r" b="b"/>
              <a:pathLst>
                <a:path w="2432" h="4099" extrusionOk="0">
                  <a:moveTo>
                    <a:pt x="56" y="1"/>
                  </a:moveTo>
                  <a:cubicBezTo>
                    <a:pt x="18" y="1"/>
                    <a:pt x="1" y="54"/>
                    <a:pt x="27" y="78"/>
                  </a:cubicBezTo>
                  <a:cubicBezTo>
                    <a:pt x="279" y="313"/>
                    <a:pt x="574" y="520"/>
                    <a:pt x="763" y="814"/>
                  </a:cubicBezTo>
                  <a:cubicBezTo>
                    <a:pt x="949" y="1103"/>
                    <a:pt x="1109" y="1409"/>
                    <a:pt x="1237" y="1729"/>
                  </a:cubicBezTo>
                  <a:cubicBezTo>
                    <a:pt x="1387" y="2105"/>
                    <a:pt x="1495" y="2496"/>
                    <a:pt x="1601" y="2887"/>
                  </a:cubicBezTo>
                  <a:cubicBezTo>
                    <a:pt x="1686" y="3193"/>
                    <a:pt x="1759" y="3524"/>
                    <a:pt x="1878" y="3827"/>
                  </a:cubicBezTo>
                  <a:cubicBezTo>
                    <a:pt x="1890" y="3828"/>
                    <a:pt x="1901" y="3832"/>
                    <a:pt x="1915" y="3839"/>
                  </a:cubicBezTo>
                  <a:cubicBezTo>
                    <a:pt x="2065" y="3928"/>
                    <a:pt x="2221" y="4008"/>
                    <a:pt x="2370" y="4098"/>
                  </a:cubicBezTo>
                  <a:cubicBezTo>
                    <a:pt x="2411" y="4047"/>
                    <a:pt x="2432" y="3979"/>
                    <a:pt x="2415" y="3902"/>
                  </a:cubicBezTo>
                  <a:cubicBezTo>
                    <a:pt x="2308" y="3463"/>
                    <a:pt x="2146" y="3030"/>
                    <a:pt x="2022" y="2594"/>
                  </a:cubicBezTo>
                  <a:cubicBezTo>
                    <a:pt x="1903" y="2174"/>
                    <a:pt x="1779" y="1746"/>
                    <a:pt x="1580" y="1355"/>
                  </a:cubicBezTo>
                  <a:cubicBezTo>
                    <a:pt x="1290" y="784"/>
                    <a:pt x="752" y="64"/>
                    <a:pt x="59" y="1"/>
                  </a:cubicBezTo>
                  <a:cubicBezTo>
                    <a:pt x="58" y="1"/>
                    <a:pt x="57" y="1"/>
                    <a:pt x="5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8136100" y="359900"/>
              <a:ext cx="110250" cy="188575"/>
            </a:xfrm>
            <a:custGeom>
              <a:avLst/>
              <a:gdLst/>
              <a:ahLst/>
              <a:cxnLst/>
              <a:rect l="l" t="t" r="r" b="b"/>
              <a:pathLst>
                <a:path w="4410" h="7543" extrusionOk="0">
                  <a:moveTo>
                    <a:pt x="3804" y="1"/>
                  </a:moveTo>
                  <a:cubicBezTo>
                    <a:pt x="3681" y="1"/>
                    <a:pt x="3557" y="17"/>
                    <a:pt x="3436" y="46"/>
                  </a:cubicBezTo>
                  <a:cubicBezTo>
                    <a:pt x="3424" y="46"/>
                    <a:pt x="3413" y="46"/>
                    <a:pt x="3402" y="46"/>
                  </a:cubicBezTo>
                  <a:cubicBezTo>
                    <a:pt x="3137" y="46"/>
                    <a:pt x="2861" y="142"/>
                    <a:pt x="2637" y="257"/>
                  </a:cubicBezTo>
                  <a:cubicBezTo>
                    <a:pt x="2254" y="455"/>
                    <a:pt x="1936" y="777"/>
                    <a:pt x="1717" y="1147"/>
                  </a:cubicBezTo>
                  <a:cubicBezTo>
                    <a:pt x="1472" y="1567"/>
                    <a:pt x="1338" y="2040"/>
                    <a:pt x="1251" y="2516"/>
                  </a:cubicBezTo>
                  <a:cubicBezTo>
                    <a:pt x="1244" y="2485"/>
                    <a:pt x="1223" y="2459"/>
                    <a:pt x="1184" y="2450"/>
                  </a:cubicBezTo>
                  <a:cubicBezTo>
                    <a:pt x="1152" y="2444"/>
                    <a:pt x="1119" y="2441"/>
                    <a:pt x="1087" y="2441"/>
                  </a:cubicBezTo>
                  <a:cubicBezTo>
                    <a:pt x="782" y="2441"/>
                    <a:pt x="507" y="2713"/>
                    <a:pt x="344" y="2948"/>
                  </a:cubicBezTo>
                  <a:cubicBezTo>
                    <a:pt x="82" y="3327"/>
                    <a:pt x="20" y="3798"/>
                    <a:pt x="10" y="4248"/>
                  </a:cubicBezTo>
                  <a:cubicBezTo>
                    <a:pt x="0" y="4783"/>
                    <a:pt x="22" y="5320"/>
                    <a:pt x="29" y="5855"/>
                  </a:cubicBezTo>
                  <a:cubicBezTo>
                    <a:pt x="34" y="6198"/>
                    <a:pt x="35" y="6539"/>
                    <a:pt x="64" y="6878"/>
                  </a:cubicBezTo>
                  <a:cubicBezTo>
                    <a:pt x="54" y="7079"/>
                    <a:pt x="38" y="7292"/>
                    <a:pt x="96" y="7474"/>
                  </a:cubicBezTo>
                  <a:cubicBezTo>
                    <a:pt x="111" y="7520"/>
                    <a:pt x="149" y="7543"/>
                    <a:pt x="188" y="7543"/>
                  </a:cubicBezTo>
                  <a:cubicBezTo>
                    <a:pt x="227" y="7543"/>
                    <a:pt x="266" y="7520"/>
                    <a:pt x="281" y="7474"/>
                  </a:cubicBezTo>
                  <a:cubicBezTo>
                    <a:pt x="350" y="7270"/>
                    <a:pt x="317" y="7027"/>
                    <a:pt x="318" y="6812"/>
                  </a:cubicBezTo>
                  <a:cubicBezTo>
                    <a:pt x="318" y="6767"/>
                    <a:pt x="318" y="6722"/>
                    <a:pt x="318" y="6676"/>
                  </a:cubicBezTo>
                  <a:cubicBezTo>
                    <a:pt x="333" y="6379"/>
                    <a:pt x="331" y="6079"/>
                    <a:pt x="324" y="5777"/>
                  </a:cubicBezTo>
                  <a:cubicBezTo>
                    <a:pt x="327" y="5455"/>
                    <a:pt x="329" y="5134"/>
                    <a:pt x="331" y="4812"/>
                  </a:cubicBezTo>
                  <a:cubicBezTo>
                    <a:pt x="334" y="4367"/>
                    <a:pt x="320" y="3893"/>
                    <a:pt x="503" y="3478"/>
                  </a:cubicBezTo>
                  <a:cubicBezTo>
                    <a:pt x="571" y="3323"/>
                    <a:pt x="666" y="3184"/>
                    <a:pt x="785" y="3065"/>
                  </a:cubicBezTo>
                  <a:cubicBezTo>
                    <a:pt x="905" y="2946"/>
                    <a:pt x="1053" y="2890"/>
                    <a:pt x="1184" y="2793"/>
                  </a:cubicBezTo>
                  <a:lnTo>
                    <a:pt x="1184" y="2793"/>
                  </a:lnTo>
                  <a:cubicBezTo>
                    <a:pt x="1093" y="3152"/>
                    <a:pt x="1017" y="3553"/>
                    <a:pt x="1080" y="3902"/>
                  </a:cubicBezTo>
                  <a:cubicBezTo>
                    <a:pt x="1079" y="4015"/>
                    <a:pt x="1080" y="4127"/>
                    <a:pt x="1089" y="4238"/>
                  </a:cubicBezTo>
                  <a:cubicBezTo>
                    <a:pt x="1092" y="4273"/>
                    <a:pt x="1119" y="4293"/>
                    <a:pt x="1146" y="4293"/>
                  </a:cubicBezTo>
                  <a:cubicBezTo>
                    <a:pt x="1168" y="4293"/>
                    <a:pt x="1190" y="4280"/>
                    <a:pt x="1199" y="4253"/>
                  </a:cubicBezTo>
                  <a:cubicBezTo>
                    <a:pt x="1234" y="4153"/>
                    <a:pt x="1264" y="4052"/>
                    <a:pt x="1290" y="3950"/>
                  </a:cubicBezTo>
                  <a:cubicBezTo>
                    <a:pt x="1447" y="3594"/>
                    <a:pt x="1462" y="3160"/>
                    <a:pt x="1554" y="2786"/>
                  </a:cubicBezTo>
                  <a:cubicBezTo>
                    <a:pt x="1665" y="2327"/>
                    <a:pt x="1830" y="1880"/>
                    <a:pt x="2089" y="1483"/>
                  </a:cubicBezTo>
                  <a:cubicBezTo>
                    <a:pt x="2321" y="1127"/>
                    <a:pt x="2638" y="826"/>
                    <a:pt x="3009" y="618"/>
                  </a:cubicBezTo>
                  <a:cubicBezTo>
                    <a:pt x="3412" y="391"/>
                    <a:pt x="3820" y="345"/>
                    <a:pt x="4271" y="307"/>
                  </a:cubicBezTo>
                  <a:cubicBezTo>
                    <a:pt x="4395" y="296"/>
                    <a:pt x="4410" y="143"/>
                    <a:pt x="4298" y="97"/>
                  </a:cubicBezTo>
                  <a:cubicBezTo>
                    <a:pt x="4138" y="31"/>
                    <a:pt x="3971" y="1"/>
                    <a:pt x="380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8219825" y="366000"/>
              <a:ext cx="135100" cy="93400"/>
            </a:xfrm>
            <a:custGeom>
              <a:avLst/>
              <a:gdLst/>
              <a:ahLst/>
              <a:cxnLst/>
              <a:rect l="l" t="t" r="r" b="b"/>
              <a:pathLst>
                <a:path w="5404" h="3736" extrusionOk="0">
                  <a:moveTo>
                    <a:pt x="3250" y="1"/>
                  </a:moveTo>
                  <a:cubicBezTo>
                    <a:pt x="3031" y="1"/>
                    <a:pt x="2812" y="64"/>
                    <a:pt x="2596" y="221"/>
                  </a:cubicBezTo>
                  <a:cubicBezTo>
                    <a:pt x="2112" y="572"/>
                    <a:pt x="1797" y="1139"/>
                    <a:pt x="1443" y="1609"/>
                  </a:cubicBezTo>
                  <a:cubicBezTo>
                    <a:pt x="1248" y="1868"/>
                    <a:pt x="1059" y="2129"/>
                    <a:pt x="869" y="2391"/>
                  </a:cubicBezTo>
                  <a:cubicBezTo>
                    <a:pt x="737" y="2572"/>
                    <a:pt x="595" y="2753"/>
                    <a:pt x="471" y="2942"/>
                  </a:cubicBezTo>
                  <a:cubicBezTo>
                    <a:pt x="304" y="3159"/>
                    <a:pt x="92" y="3394"/>
                    <a:pt x="13" y="3653"/>
                  </a:cubicBezTo>
                  <a:cubicBezTo>
                    <a:pt x="1" y="3694"/>
                    <a:pt x="38" y="3735"/>
                    <a:pt x="79" y="3735"/>
                  </a:cubicBezTo>
                  <a:cubicBezTo>
                    <a:pt x="89" y="3735"/>
                    <a:pt x="100" y="3732"/>
                    <a:pt x="110" y="3726"/>
                  </a:cubicBezTo>
                  <a:cubicBezTo>
                    <a:pt x="310" y="3596"/>
                    <a:pt x="450" y="3370"/>
                    <a:pt x="599" y="3187"/>
                  </a:cubicBezTo>
                  <a:cubicBezTo>
                    <a:pt x="662" y="3109"/>
                    <a:pt x="725" y="3032"/>
                    <a:pt x="788" y="2954"/>
                  </a:cubicBezTo>
                  <a:cubicBezTo>
                    <a:pt x="1047" y="2693"/>
                    <a:pt x="1284" y="2399"/>
                    <a:pt x="1523" y="2138"/>
                  </a:cubicBezTo>
                  <a:cubicBezTo>
                    <a:pt x="1908" y="1714"/>
                    <a:pt x="2276" y="1271"/>
                    <a:pt x="2678" y="864"/>
                  </a:cubicBezTo>
                  <a:cubicBezTo>
                    <a:pt x="2829" y="710"/>
                    <a:pt x="3010" y="534"/>
                    <a:pt x="3238" y="516"/>
                  </a:cubicBezTo>
                  <a:cubicBezTo>
                    <a:pt x="3252" y="515"/>
                    <a:pt x="3267" y="515"/>
                    <a:pt x="3281" y="515"/>
                  </a:cubicBezTo>
                  <a:cubicBezTo>
                    <a:pt x="3518" y="515"/>
                    <a:pt x="3777" y="652"/>
                    <a:pt x="4000" y="715"/>
                  </a:cubicBezTo>
                  <a:cubicBezTo>
                    <a:pt x="4204" y="772"/>
                    <a:pt x="4408" y="849"/>
                    <a:pt x="4601" y="939"/>
                  </a:cubicBezTo>
                  <a:cubicBezTo>
                    <a:pt x="4619" y="948"/>
                    <a:pt x="4636" y="956"/>
                    <a:pt x="4654" y="965"/>
                  </a:cubicBezTo>
                  <a:cubicBezTo>
                    <a:pt x="4661" y="969"/>
                    <a:pt x="4667" y="971"/>
                    <a:pt x="4673" y="973"/>
                  </a:cubicBezTo>
                  <a:cubicBezTo>
                    <a:pt x="4689" y="981"/>
                    <a:pt x="4707" y="989"/>
                    <a:pt x="4723" y="996"/>
                  </a:cubicBezTo>
                  <a:cubicBezTo>
                    <a:pt x="4914" y="1093"/>
                    <a:pt x="5101" y="1273"/>
                    <a:pt x="5316" y="1296"/>
                  </a:cubicBezTo>
                  <a:cubicBezTo>
                    <a:pt x="5318" y="1296"/>
                    <a:pt x="5321" y="1297"/>
                    <a:pt x="5323" y="1297"/>
                  </a:cubicBezTo>
                  <a:cubicBezTo>
                    <a:pt x="5373" y="1297"/>
                    <a:pt x="5403" y="1238"/>
                    <a:pt x="5394" y="1195"/>
                  </a:cubicBezTo>
                  <a:cubicBezTo>
                    <a:pt x="5343" y="971"/>
                    <a:pt x="5075" y="820"/>
                    <a:pt x="4897" y="700"/>
                  </a:cubicBezTo>
                  <a:lnTo>
                    <a:pt x="4897" y="701"/>
                  </a:lnTo>
                  <a:cubicBezTo>
                    <a:pt x="4655" y="540"/>
                    <a:pt x="4397" y="412"/>
                    <a:pt x="4143" y="276"/>
                  </a:cubicBezTo>
                  <a:cubicBezTo>
                    <a:pt x="3846" y="117"/>
                    <a:pt x="3547" y="1"/>
                    <a:pt x="325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8105425" y="550275"/>
              <a:ext cx="76625" cy="41625"/>
            </a:xfrm>
            <a:custGeom>
              <a:avLst/>
              <a:gdLst/>
              <a:ahLst/>
              <a:cxnLst/>
              <a:rect l="l" t="t" r="r" b="b"/>
              <a:pathLst>
                <a:path w="3065" h="1665" extrusionOk="0">
                  <a:moveTo>
                    <a:pt x="853" y="0"/>
                  </a:moveTo>
                  <a:cubicBezTo>
                    <a:pt x="842" y="0"/>
                    <a:pt x="831" y="2"/>
                    <a:pt x="821" y="5"/>
                  </a:cubicBezTo>
                  <a:cubicBezTo>
                    <a:pt x="816" y="6"/>
                    <a:pt x="812" y="7"/>
                    <a:pt x="808" y="8"/>
                  </a:cubicBezTo>
                  <a:cubicBezTo>
                    <a:pt x="765" y="19"/>
                    <a:pt x="735" y="49"/>
                    <a:pt x="720" y="85"/>
                  </a:cubicBezTo>
                  <a:cubicBezTo>
                    <a:pt x="681" y="90"/>
                    <a:pt x="642" y="126"/>
                    <a:pt x="658" y="169"/>
                  </a:cubicBezTo>
                  <a:cubicBezTo>
                    <a:pt x="667" y="190"/>
                    <a:pt x="678" y="209"/>
                    <a:pt x="691" y="226"/>
                  </a:cubicBezTo>
                  <a:cubicBezTo>
                    <a:pt x="601" y="247"/>
                    <a:pt x="518" y="298"/>
                    <a:pt x="447" y="394"/>
                  </a:cubicBezTo>
                  <a:cubicBezTo>
                    <a:pt x="228" y="683"/>
                    <a:pt x="23" y="1067"/>
                    <a:pt x="3" y="1435"/>
                  </a:cubicBezTo>
                  <a:cubicBezTo>
                    <a:pt x="0" y="1483"/>
                    <a:pt x="38" y="1508"/>
                    <a:pt x="77" y="1508"/>
                  </a:cubicBezTo>
                  <a:cubicBezTo>
                    <a:pt x="103" y="1508"/>
                    <a:pt x="129" y="1497"/>
                    <a:pt x="145" y="1474"/>
                  </a:cubicBezTo>
                  <a:cubicBezTo>
                    <a:pt x="316" y="1214"/>
                    <a:pt x="424" y="921"/>
                    <a:pt x="599" y="662"/>
                  </a:cubicBezTo>
                  <a:cubicBezTo>
                    <a:pt x="670" y="555"/>
                    <a:pt x="688" y="502"/>
                    <a:pt x="835" y="502"/>
                  </a:cubicBezTo>
                  <a:cubicBezTo>
                    <a:pt x="846" y="502"/>
                    <a:pt x="858" y="502"/>
                    <a:pt x="870" y="503"/>
                  </a:cubicBezTo>
                  <a:cubicBezTo>
                    <a:pt x="931" y="507"/>
                    <a:pt x="998" y="533"/>
                    <a:pt x="1055" y="550"/>
                  </a:cubicBezTo>
                  <a:cubicBezTo>
                    <a:pt x="1214" y="595"/>
                    <a:pt x="1366" y="655"/>
                    <a:pt x="1514" y="728"/>
                  </a:cubicBezTo>
                  <a:cubicBezTo>
                    <a:pt x="1779" y="859"/>
                    <a:pt x="2026" y="1022"/>
                    <a:pt x="2260" y="1198"/>
                  </a:cubicBezTo>
                  <a:lnTo>
                    <a:pt x="2261" y="1198"/>
                  </a:lnTo>
                  <a:cubicBezTo>
                    <a:pt x="2491" y="1371"/>
                    <a:pt x="2704" y="1576"/>
                    <a:pt x="2983" y="1662"/>
                  </a:cubicBezTo>
                  <a:cubicBezTo>
                    <a:pt x="2988" y="1664"/>
                    <a:pt x="2994" y="1664"/>
                    <a:pt x="2999" y="1664"/>
                  </a:cubicBezTo>
                  <a:cubicBezTo>
                    <a:pt x="3040" y="1664"/>
                    <a:pt x="3065" y="1616"/>
                    <a:pt x="3046" y="1579"/>
                  </a:cubicBezTo>
                  <a:cubicBezTo>
                    <a:pt x="2877" y="1247"/>
                    <a:pt x="2518" y="1019"/>
                    <a:pt x="2218" y="813"/>
                  </a:cubicBezTo>
                  <a:cubicBezTo>
                    <a:pt x="1914" y="606"/>
                    <a:pt x="1589" y="426"/>
                    <a:pt x="1239" y="311"/>
                  </a:cubicBezTo>
                  <a:cubicBezTo>
                    <a:pt x="1205" y="300"/>
                    <a:pt x="1172" y="288"/>
                    <a:pt x="1138" y="278"/>
                  </a:cubicBezTo>
                  <a:cubicBezTo>
                    <a:pt x="1148" y="262"/>
                    <a:pt x="1151" y="243"/>
                    <a:pt x="1148" y="220"/>
                  </a:cubicBezTo>
                  <a:cubicBezTo>
                    <a:pt x="1132" y="102"/>
                    <a:pt x="1032" y="52"/>
                    <a:pt x="929" y="21"/>
                  </a:cubicBezTo>
                  <a:cubicBezTo>
                    <a:pt x="905" y="8"/>
                    <a:pt x="879" y="0"/>
                    <a:pt x="85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8138975" y="600375"/>
              <a:ext cx="55600" cy="47950"/>
            </a:xfrm>
            <a:custGeom>
              <a:avLst/>
              <a:gdLst/>
              <a:ahLst/>
              <a:cxnLst/>
              <a:rect l="l" t="t" r="r" b="b"/>
              <a:pathLst>
                <a:path w="2224" h="1918" extrusionOk="0">
                  <a:moveTo>
                    <a:pt x="89" y="1"/>
                  </a:moveTo>
                  <a:cubicBezTo>
                    <a:pt x="41" y="1"/>
                    <a:pt x="1" y="57"/>
                    <a:pt x="44" y="98"/>
                  </a:cubicBezTo>
                  <a:cubicBezTo>
                    <a:pt x="426" y="475"/>
                    <a:pt x="844" y="808"/>
                    <a:pt x="1211" y="1203"/>
                  </a:cubicBezTo>
                  <a:cubicBezTo>
                    <a:pt x="1409" y="1416"/>
                    <a:pt x="1708" y="1917"/>
                    <a:pt x="2049" y="1917"/>
                  </a:cubicBezTo>
                  <a:cubicBezTo>
                    <a:pt x="2088" y="1917"/>
                    <a:pt x="2127" y="1911"/>
                    <a:pt x="2166" y="1897"/>
                  </a:cubicBezTo>
                  <a:cubicBezTo>
                    <a:pt x="2209" y="1882"/>
                    <a:pt x="2224" y="1832"/>
                    <a:pt x="2193" y="1799"/>
                  </a:cubicBezTo>
                  <a:cubicBezTo>
                    <a:pt x="2057" y="1654"/>
                    <a:pt x="1883" y="1565"/>
                    <a:pt x="1747" y="1415"/>
                  </a:cubicBezTo>
                  <a:cubicBezTo>
                    <a:pt x="1583" y="1234"/>
                    <a:pt x="1431" y="1043"/>
                    <a:pt x="1259" y="869"/>
                  </a:cubicBezTo>
                  <a:cubicBezTo>
                    <a:pt x="922" y="533"/>
                    <a:pt x="549" y="208"/>
                    <a:pt x="115" y="6"/>
                  </a:cubicBezTo>
                  <a:cubicBezTo>
                    <a:pt x="106" y="2"/>
                    <a:pt x="98" y="1"/>
                    <a:pt x="8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8137350" y="549450"/>
              <a:ext cx="92450" cy="39800"/>
            </a:xfrm>
            <a:custGeom>
              <a:avLst/>
              <a:gdLst/>
              <a:ahLst/>
              <a:cxnLst/>
              <a:rect l="l" t="t" r="r" b="b"/>
              <a:pathLst>
                <a:path w="3698" h="1592" extrusionOk="0">
                  <a:moveTo>
                    <a:pt x="88" y="0"/>
                  </a:moveTo>
                  <a:cubicBezTo>
                    <a:pt x="81" y="0"/>
                    <a:pt x="75" y="0"/>
                    <a:pt x="68" y="0"/>
                  </a:cubicBezTo>
                  <a:cubicBezTo>
                    <a:pt x="24" y="2"/>
                    <a:pt x="0" y="56"/>
                    <a:pt x="32" y="90"/>
                  </a:cubicBezTo>
                  <a:cubicBezTo>
                    <a:pt x="239" y="305"/>
                    <a:pt x="581" y="412"/>
                    <a:pt x="848" y="543"/>
                  </a:cubicBezTo>
                  <a:cubicBezTo>
                    <a:pt x="1139" y="686"/>
                    <a:pt x="1441" y="809"/>
                    <a:pt x="1739" y="935"/>
                  </a:cubicBezTo>
                  <a:cubicBezTo>
                    <a:pt x="2054" y="1066"/>
                    <a:pt x="2369" y="1199"/>
                    <a:pt x="2684" y="1328"/>
                  </a:cubicBezTo>
                  <a:cubicBezTo>
                    <a:pt x="2951" y="1438"/>
                    <a:pt x="3210" y="1592"/>
                    <a:pt x="3498" y="1592"/>
                  </a:cubicBezTo>
                  <a:cubicBezTo>
                    <a:pt x="3529" y="1592"/>
                    <a:pt x="3561" y="1590"/>
                    <a:pt x="3593" y="1586"/>
                  </a:cubicBezTo>
                  <a:cubicBezTo>
                    <a:pt x="3667" y="1577"/>
                    <a:pt x="3698" y="1504"/>
                    <a:pt x="3652" y="1445"/>
                  </a:cubicBezTo>
                  <a:cubicBezTo>
                    <a:pt x="3455" y="1197"/>
                    <a:pt x="3154" y="1122"/>
                    <a:pt x="2869" y="1006"/>
                  </a:cubicBezTo>
                  <a:cubicBezTo>
                    <a:pt x="2554" y="876"/>
                    <a:pt x="2238" y="748"/>
                    <a:pt x="1922" y="620"/>
                  </a:cubicBezTo>
                  <a:cubicBezTo>
                    <a:pt x="1607" y="494"/>
                    <a:pt x="1293" y="362"/>
                    <a:pt x="971" y="253"/>
                  </a:cubicBezTo>
                  <a:cubicBezTo>
                    <a:pt x="695" y="161"/>
                    <a:pt x="382" y="0"/>
                    <a:pt x="8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7637000" y="588775"/>
              <a:ext cx="487125" cy="536475"/>
            </a:xfrm>
            <a:custGeom>
              <a:avLst/>
              <a:gdLst/>
              <a:ahLst/>
              <a:cxnLst/>
              <a:rect l="l" t="t" r="r" b="b"/>
              <a:pathLst>
                <a:path w="19485" h="21459" extrusionOk="0">
                  <a:moveTo>
                    <a:pt x="18531" y="1"/>
                  </a:moveTo>
                  <a:cubicBezTo>
                    <a:pt x="18475" y="1"/>
                    <a:pt x="18419" y="4"/>
                    <a:pt x="18363" y="7"/>
                  </a:cubicBezTo>
                  <a:cubicBezTo>
                    <a:pt x="18119" y="20"/>
                    <a:pt x="17869" y="82"/>
                    <a:pt x="17629" y="122"/>
                  </a:cubicBezTo>
                  <a:cubicBezTo>
                    <a:pt x="17127" y="204"/>
                    <a:pt x="16625" y="287"/>
                    <a:pt x="16123" y="369"/>
                  </a:cubicBezTo>
                  <a:cubicBezTo>
                    <a:pt x="15145" y="529"/>
                    <a:pt x="14163" y="674"/>
                    <a:pt x="13195" y="882"/>
                  </a:cubicBezTo>
                  <a:cubicBezTo>
                    <a:pt x="11536" y="1238"/>
                    <a:pt x="9888" y="1870"/>
                    <a:pt x="8469" y="2808"/>
                  </a:cubicBezTo>
                  <a:cubicBezTo>
                    <a:pt x="8173" y="3005"/>
                    <a:pt x="7880" y="3215"/>
                    <a:pt x="7603" y="3442"/>
                  </a:cubicBezTo>
                  <a:cubicBezTo>
                    <a:pt x="7082" y="3838"/>
                    <a:pt x="6587" y="4270"/>
                    <a:pt x="6125" y="4734"/>
                  </a:cubicBezTo>
                  <a:cubicBezTo>
                    <a:pt x="5146" y="5718"/>
                    <a:pt x="4301" y="6832"/>
                    <a:pt x="3551" y="8000"/>
                  </a:cubicBezTo>
                  <a:cubicBezTo>
                    <a:pt x="2767" y="9222"/>
                    <a:pt x="2046" y="10505"/>
                    <a:pt x="1448" y="11828"/>
                  </a:cubicBezTo>
                  <a:cubicBezTo>
                    <a:pt x="862" y="13120"/>
                    <a:pt x="308" y="14435"/>
                    <a:pt x="165" y="15860"/>
                  </a:cubicBezTo>
                  <a:cubicBezTo>
                    <a:pt x="1" y="17465"/>
                    <a:pt x="523" y="19045"/>
                    <a:pt x="1353" y="20407"/>
                  </a:cubicBezTo>
                  <a:cubicBezTo>
                    <a:pt x="1363" y="20423"/>
                    <a:pt x="1378" y="20430"/>
                    <a:pt x="1394" y="20430"/>
                  </a:cubicBezTo>
                  <a:cubicBezTo>
                    <a:pt x="1407" y="20430"/>
                    <a:pt x="1420" y="20425"/>
                    <a:pt x="1430" y="20415"/>
                  </a:cubicBezTo>
                  <a:cubicBezTo>
                    <a:pt x="1598" y="20784"/>
                    <a:pt x="1796" y="21139"/>
                    <a:pt x="2046" y="21441"/>
                  </a:cubicBezTo>
                  <a:cubicBezTo>
                    <a:pt x="2057" y="21453"/>
                    <a:pt x="2069" y="21459"/>
                    <a:pt x="2080" y="21459"/>
                  </a:cubicBezTo>
                  <a:cubicBezTo>
                    <a:pt x="2114" y="21459"/>
                    <a:pt x="2144" y="21414"/>
                    <a:pt x="2127" y="21379"/>
                  </a:cubicBezTo>
                  <a:cubicBezTo>
                    <a:pt x="1880" y="20818"/>
                    <a:pt x="1585" y="20295"/>
                    <a:pt x="1389" y="19711"/>
                  </a:cubicBezTo>
                  <a:cubicBezTo>
                    <a:pt x="1198" y="19141"/>
                    <a:pt x="1074" y="18546"/>
                    <a:pt x="999" y="17950"/>
                  </a:cubicBezTo>
                  <a:cubicBezTo>
                    <a:pt x="846" y="16768"/>
                    <a:pt x="911" y="15557"/>
                    <a:pt x="1220" y="14405"/>
                  </a:cubicBezTo>
                  <a:cubicBezTo>
                    <a:pt x="1557" y="13150"/>
                    <a:pt x="2181" y="11986"/>
                    <a:pt x="2808" y="10854"/>
                  </a:cubicBezTo>
                  <a:cubicBezTo>
                    <a:pt x="3391" y="9798"/>
                    <a:pt x="4003" y="8757"/>
                    <a:pt x="4699" y="7772"/>
                  </a:cubicBezTo>
                  <a:cubicBezTo>
                    <a:pt x="5105" y="7198"/>
                    <a:pt x="5536" y="6645"/>
                    <a:pt x="6001" y="6118"/>
                  </a:cubicBezTo>
                  <a:cubicBezTo>
                    <a:pt x="6450" y="5610"/>
                    <a:pt x="6912" y="5129"/>
                    <a:pt x="7322" y="4586"/>
                  </a:cubicBezTo>
                  <a:cubicBezTo>
                    <a:pt x="7331" y="4574"/>
                    <a:pt x="7336" y="4560"/>
                    <a:pt x="7336" y="4548"/>
                  </a:cubicBezTo>
                  <a:cubicBezTo>
                    <a:pt x="7491" y="4411"/>
                    <a:pt x="7650" y="4277"/>
                    <a:pt x="7812" y="4148"/>
                  </a:cubicBezTo>
                  <a:cubicBezTo>
                    <a:pt x="8076" y="3939"/>
                    <a:pt x="8355" y="3754"/>
                    <a:pt x="8628" y="3557"/>
                  </a:cubicBezTo>
                  <a:cubicBezTo>
                    <a:pt x="8788" y="3441"/>
                    <a:pt x="8955" y="3329"/>
                    <a:pt x="9112" y="3206"/>
                  </a:cubicBezTo>
                  <a:cubicBezTo>
                    <a:pt x="9634" y="2909"/>
                    <a:pt x="10171" y="2636"/>
                    <a:pt x="10722" y="2399"/>
                  </a:cubicBezTo>
                  <a:cubicBezTo>
                    <a:pt x="12379" y="1684"/>
                    <a:pt x="14132" y="1407"/>
                    <a:pt x="15901" y="1122"/>
                  </a:cubicBezTo>
                  <a:cubicBezTo>
                    <a:pt x="16449" y="1033"/>
                    <a:pt x="16997" y="945"/>
                    <a:pt x="17545" y="857"/>
                  </a:cubicBezTo>
                  <a:cubicBezTo>
                    <a:pt x="17754" y="822"/>
                    <a:pt x="17964" y="790"/>
                    <a:pt x="18173" y="755"/>
                  </a:cubicBezTo>
                  <a:lnTo>
                    <a:pt x="18173" y="755"/>
                  </a:lnTo>
                  <a:cubicBezTo>
                    <a:pt x="18085" y="831"/>
                    <a:pt x="17996" y="905"/>
                    <a:pt x="17909" y="982"/>
                  </a:cubicBezTo>
                  <a:cubicBezTo>
                    <a:pt x="17509" y="1334"/>
                    <a:pt x="17092" y="1719"/>
                    <a:pt x="16786" y="2159"/>
                  </a:cubicBezTo>
                  <a:cubicBezTo>
                    <a:pt x="16755" y="2204"/>
                    <a:pt x="16799" y="2261"/>
                    <a:pt x="16846" y="2261"/>
                  </a:cubicBezTo>
                  <a:cubicBezTo>
                    <a:pt x="16857" y="2261"/>
                    <a:pt x="16868" y="2258"/>
                    <a:pt x="16878" y="2252"/>
                  </a:cubicBezTo>
                  <a:cubicBezTo>
                    <a:pt x="17315" y="1957"/>
                    <a:pt x="17718" y="1598"/>
                    <a:pt x="18142" y="1284"/>
                  </a:cubicBezTo>
                  <a:cubicBezTo>
                    <a:pt x="18332" y="1143"/>
                    <a:pt x="18524" y="1008"/>
                    <a:pt x="18719" y="877"/>
                  </a:cubicBezTo>
                  <a:lnTo>
                    <a:pt x="18719" y="877"/>
                  </a:lnTo>
                  <a:cubicBezTo>
                    <a:pt x="18660" y="967"/>
                    <a:pt x="18605" y="1060"/>
                    <a:pt x="18551" y="1151"/>
                  </a:cubicBezTo>
                  <a:cubicBezTo>
                    <a:pt x="18395" y="1416"/>
                    <a:pt x="18171" y="1722"/>
                    <a:pt x="18140" y="2036"/>
                  </a:cubicBezTo>
                  <a:cubicBezTo>
                    <a:pt x="18137" y="2062"/>
                    <a:pt x="18163" y="2084"/>
                    <a:pt x="18189" y="2084"/>
                  </a:cubicBezTo>
                  <a:cubicBezTo>
                    <a:pt x="18197" y="2084"/>
                    <a:pt x="18205" y="2082"/>
                    <a:pt x="18212" y="2077"/>
                  </a:cubicBezTo>
                  <a:cubicBezTo>
                    <a:pt x="18461" y="1906"/>
                    <a:pt x="18624" y="1587"/>
                    <a:pt x="18800" y="1347"/>
                  </a:cubicBezTo>
                  <a:cubicBezTo>
                    <a:pt x="19010" y="1060"/>
                    <a:pt x="19238" y="770"/>
                    <a:pt x="19418" y="464"/>
                  </a:cubicBezTo>
                  <a:cubicBezTo>
                    <a:pt x="19485" y="351"/>
                    <a:pt x="19382" y="226"/>
                    <a:pt x="19275" y="226"/>
                  </a:cubicBezTo>
                  <a:cubicBezTo>
                    <a:pt x="19250" y="226"/>
                    <a:pt x="19224" y="233"/>
                    <a:pt x="19200" y="250"/>
                  </a:cubicBezTo>
                  <a:cubicBezTo>
                    <a:pt x="19190" y="238"/>
                    <a:pt x="19177" y="231"/>
                    <a:pt x="19160" y="227"/>
                  </a:cubicBezTo>
                  <a:cubicBezTo>
                    <a:pt x="19120" y="218"/>
                    <a:pt x="19082" y="214"/>
                    <a:pt x="19045" y="214"/>
                  </a:cubicBezTo>
                  <a:cubicBezTo>
                    <a:pt x="19033" y="214"/>
                    <a:pt x="19021" y="214"/>
                    <a:pt x="19010" y="215"/>
                  </a:cubicBezTo>
                  <a:cubicBezTo>
                    <a:pt x="19001" y="189"/>
                    <a:pt x="18986" y="164"/>
                    <a:pt x="18965" y="143"/>
                  </a:cubicBezTo>
                  <a:cubicBezTo>
                    <a:pt x="18844" y="25"/>
                    <a:pt x="18690" y="1"/>
                    <a:pt x="1853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7749475" y="743675"/>
              <a:ext cx="374300" cy="351750"/>
            </a:xfrm>
            <a:custGeom>
              <a:avLst/>
              <a:gdLst/>
              <a:ahLst/>
              <a:cxnLst/>
              <a:rect l="l" t="t" r="r" b="b"/>
              <a:pathLst>
                <a:path w="14972" h="14070" extrusionOk="0">
                  <a:moveTo>
                    <a:pt x="7623" y="0"/>
                  </a:moveTo>
                  <a:cubicBezTo>
                    <a:pt x="6979" y="0"/>
                    <a:pt x="6546" y="760"/>
                    <a:pt x="6268" y="1249"/>
                  </a:cubicBezTo>
                  <a:cubicBezTo>
                    <a:pt x="6136" y="1484"/>
                    <a:pt x="6012" y="1728"/>
                    <a:pt x="5882" y="1970"/>
                  </a:cubicBezTo>
                  <a:cubicBezTo>
                    <a:pt x="5872" y="1967"/>
                    <a:pt x="5863" y="1964"/>
                    <a:pt x="5853" y="1964"/>
                  </a:cubicBezTo>
                  <a:cubicBezTo>
                    <a:pt x="5839" y="1964"/>
                    <a:pt x="5825" y="1969"/>
                    <a:pt x="5812" y="1979"/>
                  </a:cubicBezTo>
                  <a:cubicBezTo>
                    <a:pt x="5649" y="2103"/>
                    <a:pt x="5542" y="2269"/>
                    <a:pt x="5428" y="2438"/>
                  </a:cubicBezTo>
                  <a:cubicBezTo>
                    <a:pt x="5350" y="2554"/>
                    <a:pt x="5262" y="2682"/>
                    <a:pt x="5197" y="2814"/>
                  </a:cubicBezTo>
                  <a:cubicBezTo>
                    <a:pt x="4938" y="3034"/>
                    <a:pt x="4666" y="3238"/>
                    <a:pt x="4357" y="3383"/>
                  </a:cubicBezTo>
                  <a:cubicBezTo>
                    <a:pt x="3871" y="3614"/>
                    <a:pt x="3313" y="3716"/>
                    <a:pt x="2781" y="3769"/>
                  </a:cubicBezTo>
                  <a:cubicBezTo>
                    <a:pt x="2256" y="3822"/>
                    <a:pt x="1725" y="3800"/>
                    <a:pt x="1201" y="3856"/>
                  </a:cubicBezTo>
                  <a:cubicBezTo>
                    <a:pt x="1094" y="3867"/>
                    <a:pt x="990" y="3885"/>
                    <a:pt x="890" y="3913"/>
                  </a:cubicBezTo>
                  <a:cubicBezTo>
                    <a:pt x="852" y="3916"/>
                    <a:pt x="814" y="3923"/>
                    <a:pt x="777" y="3929"/>
                  </a:cubicBezTo>
                  <a:cubicBezTo>
                    <a:pt x="485" y="3982"/>
                    <a:pt x="201" y="4140"/>
                    <a:pt x="116" y="4442"/>
                  </a:cubicBezTo>
                  <a:cubicBezTo>
                    <a:pt x="113" y="4452"/>
                    <a:pt x="111" y="4462"/>
                    <a:pt x="110" y="4472"/>
                  </a:cubicBezTo>
                  <a:lnTo>
                    <a:pt x="100" y="4459"/>
                  </a:lnTo>
                  <a:cubicBezTo>
                    <a:pt x="89" y="4444"/>
                    <a:pt x="70" y="4436"/>
                    <a:pt x="52" y="4436"/>
                  </a:cubicBezTo>
                  <a:cubicBezTo>
                    <a:pt x="26" y="4436"/>
                    <a:pt x="1" y="4452"/>
                    <a:pt x="3" y="4485"/>
                  </a:cubicBezTo>
                  <a:cubicBezTo>
                    <a:pt x="25" y="4871"/>
                    <a:pt x="198" y="5219"/>
                    <a:pt x="407" y="5542"/>
                  </a:cubicBezTo>
                  <a:cubicBezTo>
                    <a:pt x="601" y="5947"/>
                    <a:pt x="911" y="6314"/>
                    <a:pt x="1180" y="6657"/>
                  </a:cubicBezTo>
                  <a:cubicBezTo>
                    <a:pt x="1322" y="6900"/>
                    <a:pt x="1447" y="7151"/>
                    <a:pt x="1638" y="7354"/>
                  </a:cubicBezTo>
                  <a:cubicBezTo>
                    <a:pt x="1664" y="7402"/>
                    <a:pt x="1689" y="7451"/>
                    <a:pt x="1713" y="7500"/>
                  </a:cubicBezTo>
                  <a:cubicBezTo>
                    <a:pt x="2030" y="8167"/>
                    <a:pt x="2034" y="8906"/>
                    <a:pt x="2025" y="9630"/>
                  </a:cubicBezTo>
                  <a:cubicBezTo>
                    <a:pt x="2016" y="10338"/>
                    <a:pt x="2009" y="11046"/>
                    <a:pt x="2085" y="11750"/>
                  </a:cubicBezTo>
                  <a:cubicBezTo>
                    <a:pt x="2168" y="12527"/>
                    <a:pt x="2355" y="13260"/>
                    <a:pt x="2671" y="13975"/>
                  </a:cubicBezTo>
                  <a:cubicBezTo>
                    <a:pt x="2700" y="14042"/>
                    <a:pt x="2753" y="14070"/>
                    <a:pt x="2808" y="14070"/>
                  </a:cubicBezTo>
                  <a:cubicBezTo>
                    <a:pt x="2927" y="14070"/>
                    <a:pt x="3059" y="13937"/>
                    <a:pt x="2988" y="13790"/>
                  </a:cubicBezTo>
                  <a:cubicBezTo>
                    <a:pt x="2381" y="12530"/>
                    <a:pt x="2416" y="11040"/>
                    <a:pt x="2445" y="9673"/>
                  </a:cubicBezTo>
                  <a:cubicBezTo>
                    <a:pt x="2460" y="8966"/>
                    <a:pt x="2455" y="8233"/>
                    <a:pt x="2191" y="7564"/>
                  </a:cubicBezTo>
                  <a:cubicBezTo>
                    <a:pt x="1978" y="7026"/>
                    <a:pt x="1644" y="6556"/>
                    <a:pt x="1281" y="6109"/>
                  </a:cubicBezTo>
                  <a:cubicBezTo>
                    <a:pt x="1251" y="6073"/>
                    <a:pt x="1223" y="6036"/>
                    <a:pt x="1194" y="6000"/>
                  </a:cubicBezTo>
                  <a:cubicBezTo>
                    <a:pt x="1160" y="5953"/>
                    <a:pt x="1128" y="5907"/>
                    <a:pt x="1095" y="5861"/>
                  </a:cubicBezTo>
                  <a:cubicBezTo>
                    <a:pt x="937" y="5635"/>
                    <a:pt x="759" y="5413"/>
                    <a:pt x="638" y="5162"/>
                  </a:cubicBezTo>
                  <a:cubicBezTo>
                    <a:pt x="592" y="5069"/>
                    <a:pt x="562" y="4979"/>
                    <a:pt x="542" y="4890"/>
                  </a:cubicBezTo>
                  <a:cubicBezTo>
                    <a:pt x="539" y="4800"/>
                    <a:pt x="549" y="4714"/>
                    <a:pt x="583" y="4638"/>
                  </a:cubicBezTo>
                  <a:cubicBezTo>
                    <a:pt x="717" y="4552"/>
                    <a:pt x="845" y="4453"/>
                    <a:pt x="1000" y="4397"/>
                  </a:cubicBezTo>
                  <a:cubicBezTo>
                    <a:pt x="1057" y="4390"/>
                    <a:pt x="1113" y="4384"/>
                    <a:pt x="1168" y="4373"/>
                  </a:cubicBezTo>
                  <a:cubicBezTo>
                    <a:pt x="1232" y="4360"/>
                    <a:pt x="1289" y="4339"/>
                    <a:pt x="1344" y="4314"/>
                  </a:cubicBezTo>
                  <a:cubicBezTo>
                    <a:pt x="1474" y="4296"/>
                    <a:pt x="1606" y="4289"/>
                    <a:pt x="1738" y="4289"/>
                  </a:cubicBezTo>
                  <a:cubicBezTo>
                    <a:pt x="1749" y="4289"/>
                    <a:pt x="1761" y="4289"/>
                    <a:pt x="1772" y="4290"/>
                  </a:cubicBezTo>
                  <a:cubicBezTo>
                    <a:pt x="2109" y="4291"/>
                    <a:pt x="2440" y="4321"/>
                    <a:pt x="2772" y="4321"/>
                  </a:cubicBezTo>
                  <a:cubicBezTo>
                    <a:pt x="3007" y="4321"/>
                    <a:pt x="3242" y="4306"/>
                    <a:pt x="3479" y="4255"/>
                  </a:cubicBezTo>
                  <a:cubicBezTo>
                    <a:pt x="3830" y="4180"/>
                    <a:pt x="4172" y="4054"/>
                    <a:pt x="4492" y="3888"/>
                  </a:cubicBezTo>
                  <a:cubicBezTo>
                    <a:pt x="4787" y="3759"/>
                    <a:pt x="5062" y="3590"/>
                    <a:pt x="5303" y="3375"/>
                  </a:cubicBezTo>
                  <a:cubicBezTo>
                    <a:pt x="5745" y="2979"/>
                    <a:pt x="6034" y="2449"/>
                    <a:pt x="6307" y="1930"/>
                  </a:cubicBezTo>
                  <a:cubicBezTo>
                    <a:pt x="6583" y="1404"/>
                    <a:pt x="6911" y="610"/>
                    <a:pt x="7493" y="340"/>
                  </a:cubicBezTo>
                  <a:cubicBezTo>
                    <a:pt x="7592" y="346"/>
                    <a:pt x="7694" y="376"/>
                    <a:pt x="7792" y="429"/>
                  </a:cubicBezTo>
                  <a:cubicBezTo>
                    <a:pt x="8076" y="587"/>
                    <a:pt x="8222" y="913"/>
                    <a:pt x="8330" y="1203"/>
                  </a:cubicBezTo>
                  <a:cubicBezTo>
                    <a:pt x="8572" y="1859"/>
                    <a:pt x="8732" y="2540"/>
                    <a:pt x="9011" y="3183"/>
                  </a:cubicBezTo>
                  <a:cubicBezTo>
                    <a:pt x="9133" y="3465"/>
                    <a:pt x="9263" y="3765"/>
                    <a:pt x="9515" y="3957"/>
                  </a:cubicBezTo>
                  <a:cubicBezTo>
                    <a:pt x="9744" y="4132"/>
                    <a:pt x="10033" y="4180"/>
                    <a:pt x="10315" y="4199"/>
                  </a:cubicBezTo>
                  <a:cubicBezTo>
                    <a:pt x="11075" y="4250"/>
                    <a:pt x="11821" y="4277"/>
                    <a:pt x="12572" y="4421"/>
                  </a:cubicBezTo>
                  <a:cubicBezTo>
                    <a:pt x="13297" y="4560"/>
                    <a:pt x="14191" y="4684"/>
                    <a:pt x="14683" y="5290"/>
                  </a:cubicBezTo>
                  <a:cubicBezTo>
                    <a:pt x="14708" y="5321"/>
                    <a:pt x="14743" y="5334"/>
                    <a:pt x="14778" y="5334"/>
                  </a:cubicBezTo>
                  <a:cubicBezTo>
                    <a:pt x="14871" y="5334"/>
                    <a:pt x="14972" y="5244"/>
                    <a:pt x="14931" y="5146"/>
                  </a:cubicBezTo>
                  <a:cubicBezTo>
                    <a:pt x="14668" y="4505"/>
                    <a:pt x="13840" y="4350"/>
                    <a:pt x="13237" y="4209"/>
                  </a:cubicBezTo>
                  <a:lnTo>
                    <a:pt x="13235" y="4209"/>
                  </a:lnTo>
                  <a:cubicBezTo>
                    <a:pt x="12420" y="4017"/>
                    <a:pt x="11582" y="3905"/>
                    <a:pt x="10742" y="3878"/>
                  </a:cubicBezTo>
                  <a:cubicBezTo>
                    <a:pt x="10377" y="3867"/>
                    <a:pt x="9918" y="3909"/>
                    <a:pt x="9632" y="3634"/>
                  </a:cubicBezTo>
                  <a:cubicBezTo>
                    <a:pt x="9344" y="3359"/>
                    <a:pt x="9203" y="2889"/>
                    <a:pt x="9075" y="2524"/>
                  </a:cubicBezTo>
                  <a:cubicBezTo>
                    <a:pt x="8846" y="1873"/>
                    <a:pt x="8732" y="1080"/>
                    <a:pt x="8300" y="523"/>
                  </a:cubicBezTo>
                  <a:cubicBezTo>
                    <a:pt x="8160" y="344"/>
                    <a:pt x="7977" y="197"/>
                    <a:pt x="7763" y="130"/>
                  </a:cubicBezTo>
                  <a:cubicBezTo>
                    <a:pt x="7757" y="64"/>
                    <a:pt x="7709" y="0"/>
                    <a:pt x="7626" y="0"/>
                  </a:cubicBezTo>
                  <a:cubicBezTo>
                    <a:pt x="7625" y="0"/>
                    <a:pt x="7624" y="0"/>
                    <a:pt x="762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7634075" y="356775"/>
              <a:ext cx="774950" cy="900000"/>
            </a:xfrm>
            <a:custGeom>
              <a:avLst/>
              <a:gdLst/>
              <a:ahLst/>
              <a:cxnLst/>
              <a:rect l="l" t="t" r="r" b="b"/>
              <a:pathLst>
                <a:path w="30998" h="36000" extrusionOk="0">
                  <a:moveTo>
                    <a:pt x="24265" y="258"/>
                  </a:moveTo>
                  <a:cubicBezTo>
                    <a:pt x="24819" y="258"/>
                    <a:pt x="25341" y="369"/>
                    <a:pt x="25879" y="473"/>
                  </a:cubicBezTo>
                  <a:cubicBezTo>
                    <a:pt x="25770" y="584"/>
                    <a:pt x="25675" y="711"/>
                    <a:pt x="25581" y="826"/>
                  </a:cubicBezTo>
                  <a:cubicBezTo>
                    <a:pt x="25263" y="1216"/>
                    <a:pt x="24956" y="1617"/>
                    <a:pt x="24658" y="2023"/>
                  </a:cubicBezTo>
                  <a:cubicBezTo>
                    <a:pt x="24353" y="2441"/>
                    <a:pt x="24012" y="2873"/>
                    <a:pt x="23812" y="3352"/>
                  </a:cubicBezTo>
                  <a:cubicBezTo>
                    <a:pt x="23797" y="3387"/>
                    <a:pt x="23830" y="3413"/>
                    <a:pt x="23861" y="3413"/>
                  </a:cubicBezTo>
                  <a:cubicBezTo>
                    <a:pt x="23872" y="3413"/>
                    <a:pt x="23884" y="3409"/>
                    <a:pt x="23892" y="3401"/>
                  </a:cubicBezTo>
                  <a:cubicBezTo>
                    <a:pt x="24153" y="3139"/>
                    <a:pt x="24358" y="2823"/>
                    <a:pt x="24575" y="2527"/>
                  </a:cubicBezTo>
                  <a:cubicBezTo>
                    <a:pt x="24828" y="2185"/>
                    <a:pt x="25084" y="1844"/>
                    <a:pt x="25348" y="1510"/>
                  </a:cubicBezTo>
                  <a:cubicBezTo>
                    <a:pt x="25578" y="1219"/>
                    <a:pt x="25801" y="903"/>
                    <a:pt x="26063" y="640"/>
                  </a:cubicBezTo>
                  <a:cubicBezTo>
                    <a:pt x="26210" y="492"/>
                    <a:pt x="26371" y="438"/>
                    <a:pt x="26537" y="438"/>
                  </a:cubicBezTo>
                  <a:cubicBezTo>
                    <a:pt x="26744" y="438"/>
                    <a:pt x="26960" y="521"/>
                    <a:pt x="27172" y="608"/>
                  </a:cubicBezTo>
                  <a:cubicBezTo>
                    <a:pt x="27831" y="882"/>
                    <a:pt x="28402" y="1324"/>
                    <a:pt x="28915" y="1813"/>
                  </a:cubicBezTo>
                  <a:cubicBezTo>
                    <a:pt x="29165" y="2049"/>
                    <a:pt x="29403" y="2299"/>
                    <a:pt x="29634" y="2554"/>
                  </a:cubicBezTo>
                  <a:cubicBezTo>
                    <a:pt x="29746" y="2675"/>
                    <a:pt x="29856" y="2798"/>
                    <a:pt x="29965" y="2921"/>
                  </a:cubicBezTo>
                  <a:cubicBezTo>
                    <a:pt x="30024" y="2987"/>
                    <a:pt x="30096" y="3054"/>
                    <a:pt x="30136" y="3132"/>
                  </a:cubicBezTo>
                  <a:cubicBezTo>
                    <a:pt x="30217" y="3288"/>
                    <a:pt x="30159" y="3434"/>
                    <a:pt x="30082" y="3577"/>
                  </a:cubicBezTo>
                  <a:cubicBezTo>
                    <a:pt x="29694" y="4296"/>
                    <a:pt x="28975" y="4741"/>
                    <a:pt x="28376" y="5261"/>
                  </a:cubicBezTo>
                  <a:cubicBezTo>
                    <a:pt x="28328" y="5303"/>
                    <a:pt x="28372" y="5370"/>
                    <a:pt x="28424" y="5370"/>
                  </a:cubicBezTo>
                  <a:cubicBezTo>
                    <a:pt x="28434" y="5370"/>
                    <a:pt x="28444" y="5367"/>
                    <a:pt x="28454" y="5362"/>
                  </a:cubicBezTo>
                  <a:cubicBezTo>
                    <a:pt x="28803" y="5177"/>
                    <a:pt x="29148" y="4959"/>
                    <a:pt x="29460" y="4700"/>
                  </a:cubicBezTo>
                  <a:cubicBezTo>
                    <a:pt x="29491" y="4811"/>
                    <a:pt x="29546" y="4921"/>
                    <a:pt x="29584" y="5028"/>
                  </a:cubicBezTo>
                  <a:cubicBezTo>
                    <a:pt x="29646" y="5213"/>
                    <a:pt x="29698" y="5403"/>
                    <a:pt x="29742" y="5594"/>
                  </a:cubicBezTo>
                  <a:cubicBezTo>
                    <a:pt x="29831" y="5992"/>
                    <a:pt x="29877" y="6398"/>
                    <a:pt x="29881" y="6806"/>
                  </a:cubicBezTo>
                  <a:cubicBezTo>
                    <a:pt x="29882" y="6987"/>
                    <a:pt x="29881" y="7171"/>
                    <a:pt x="29867" y="7352"/>
                  </a:cubicBezTo>
                  <a:cubicBezTo>
                    <a:pt x="29848" y="7591"/>
                    <a:pt x="29748" y="7737"/>
                    <a:pt x="29500" y="7753"/>
                  </a:cubicBezTo>
                  <a:cubicBezTo>
                    <a:pt x="29125" y="7777"/>
                    <a:pt x="28748" y="7757"/>
                    <a:pt x="28372" y="7788"/>
                  </a:cubicBezTo>
                  <a:cubicBezTo>
                    <a:pt x="27642" y="7847"/>
                    <a:pt x="26918" y="7983"/>
                    <a:pt x="26215" y="8193"/>
                  </a:cubicBezTo>
                  <a:cubicBezTo>
                    <a:pt x="25861" y="8301"/>
                    <a:pt x="25510" y="8428"/>
                    <a:pt x="25169" y="8571"/>
                  </a:cubicBezTo>
                  <a:cubicBezTo>
                    <a:pt x="24844" y="8708"/>
                    <a:pt x="24467" y="8850"/>
                    <a:pt x="24205" y="9091"/>
                  </a:cubicBezTo>
                  <a:cubicBezTo>
                    <a:pt x="24198" y="9096"/>
                    <a:pt x="24195" y="9101"/>
                    <a:pt x="24191" y="9107"/>
                  </a:cubicBezTo>
                  <a:cubicBezTo>
                    <a:pt x="23955" y="8972"/>
                    <a:pt x="23715" y="8844"/>
                    <a:pt x="23472" y="8724"/>
                  </a:cubicBezTo>
                  <a:cubicBezTo>
                    <a:pt x="22873" y="8428"/>
                    <a:pt x="22253" y="8173"/>
                    <a:pt x="21617" y="7965"/>
                  </a:cubicBezTo>
                  <a:cubicBezTo>
                    <a:pt x="21299" y="7861"/>
                    <a:pt x="20975" y="7768"/>
                    <a:pt x="20649" y="7689"/>
                  </a:cubicBezTo>
                  <a:cubicBezTo>
                    <a:pt x="20518" y="7656"/>
                    <a:pt x="20378" y="7621"/>
                    <a:pt x="20236" y="7593"/>
                  </a:cubicBezTo>
                  <a:cubicBezTo>
                    <a:pt x="20246" y="7115"/>
                    <a:pt x="20199" y="6636"/>
                    <a:pt x="20178" y="6159"/>
                  </a:cubicBezTo>
                  <a:cubicBezTo>
                    <a:pt x="20156" y="5642"/>
                    <a:pt x="20146" y="5124"/>
                    <a:pt x="20166" y="4607"/>
                  </a:cubicBezTo>
                  <a:cubicBezTo>
                    <a:pt x="20176" y="4364"/>
                    <a:pt x="20192" y="4121"/>
                    <a:pt x="20215" y="3879"/>
                  </a:cubicBezTo>
                  <a:cubicBezTo>
                    <a:pt x="20240" y="3635"/>
                    <a:pt x="20253" y="3360"/>
                    <a:pt x="20373" y="3139"/>
                  </a:cubicBezTo>
                  <a:cubicBezTo>
                    <a:pt x="20550" y="2817"/>
                    <a:pt x="20889" y="2788"/>
                    <a:pt x="21196" y="2688"/>
                  </a:cubicBezTo>
                  <a:lnTo>
                    <a:pt x="21196" y="2688"/>
                  </a:lnTo>
                  <a:cubicBezTo>
                    <a:pt x="21105" y="3113"/>
                    <a:pt x="21061" y="3554"/>
                    <a:pt x="21145" y="3946"/>
                  </a:cubicBezTo>
                  <a:cubicBezTo>
                    <a:pt x="21151" y="3970"/>
                    <a:pt x="21169" y="3981"/>
                    <a:pt x="21189" y="3981"/>
                  </a:cubicBezTo>
                  <a:cubicBezTo>
                    <a:pt x="21210" y="3981"/>
                    <a:pt x="21231" y="3968"/>
                    <a:pt x="21238" y="3946"/>
                  </a:cubicBezTo>
                  <a:cubicBezTo>
                    <a:pt x="21330" y="3645"/>
                    <a:pt x="21351" y="3318"/>
                    <a:pt x="21403" y="3009"/>
                  </a:cubicBezTo>
                  <a:cubicBezTo>
                    <a:pt x="21453" y="2706"/>
                    <a:pt x="21521" y="2408"/>
                    <a:pt x="21605" y="2114"/>
                  </a:cubicBezTo>
                  <a:cubicBezTo>
                    <a:pt x="21759" y="1585"/>
                    <a:pt x="21935" y="905"/>
                    <a:pt x="22443" y="604"/>
                  </a:cubicBezTo>
                  <a:cubicBezTo>
                    <a:pt x="22939" y="310"/>
                    <a:pt x="23649" y="264"/>
                    <a:pt x="24212" y="258"/>
                  </a:cubicBezTo>
                  <a:cubicBezTo>
                    <a:pt x="24230" y="258"/>
                    <a:pt x="24247" y="258"/>
                    <a:pt x="24265" y="258"/>
                  </a:cubicBezTo>
                  <a:close/>
                  <a:moveTo>
                    <a:pt x="20176" y="7816"/>
                  </a:moveTo>
                  <a:lnTo>
                    <a:pt x="20176" y="7816"/>
                  </a:lnTo>
                  <a:cubicBezTo>
                    <a:pt x="20274" y="7840"/>
                    <a:pt x="20372" y="7861"/>
                    <a:pt x="20465" y="7885"/>
                  </a:cubicBezTo>
                  <a:cubicBezTo>
                    <a:pt x="20750" y="7959"/>
                    <a:pt x="21032" y="8035"/>
                    <a:pt x="21314" y="8123"/>
                  </a:cubicBezTo>
                  <a:cubicBezTo>
                    <a:pt x="21878" y="8300"/>
                    <a:pt x="22431" y="8511"/>
                    <a:pt x="22967" y="8757"/>
                  </a:cubicBezTo>
                  <a:cubicBezTo>
                    <a:pt x="23222" y="8875"/>
                    <a:pt x="23472" y="9000"/>
                    <a:pt x="23719" y="9132"/>
                  </a:cubicBezTo>
                  <a:cubicBezTo>
                    <a:pt x="23854" y="9205"/>
                    <a:pt x="23989" y="9280"/>
                    <a:pt x="24122" y="9357"/>
                  </a:cubicBezTo>
                  <a:cubicBezTo>
                    <a:pt x="24224" y="9417"/>
                    <a:pt x="24433" y="9504"/>
                    <a:pt x="24493" y="9614"/>
                  </a:cubicBezTo>
                  <a:cubicBezTo>
                    <a:pt x="24614" y="9837"/>
                    <a:pt x="24327" y="10267"/>
                    <a:pt x="24219" y="10461"/>
                  </a:cubicBezTo>
                  <a:cubicBezTo>
                    <a:pt x="24096" y="10684"/>
                    <a:pt x="23933" y="10877"/>
                    <a:pt x="23792" y="11084"/>
                  </a:cubicBezTo>
                  <a:cubicBezTo>
                    <a:pt x="23667" y="10895"/>
                    <a:pt x="23512" y="10716"/>
                    <a:pt x="23375" y="10545"/>
                  </a:cubicBezTo>
                  <a:cubicBezTo>
                    <a:pt x="22934" y="9995"/>
                    <a:pt x="22439" y="9487"/>
                    <a:pt x="21903" y="9030"/>
                  </a:cubicBezTo>
                  <a:cubicBezTo>
                    <a:pt x="21377" y="8583"/>
                    <a:pt x="20812" y="8182"/>
                    <a:pt x="20213" y="7839"/>
                  </a:cubicBezTo>
                  <a:cubicBezTo>
                    <a:pt x="20201" y="7833"/>
                    <a:pt x="20188" y="7825"/>
                    <a:pt x="20176" y="7816"/>
                  </a:cubicBezTo>
                  <a:close/>
                  <a:moveTo>
                    <a:pt x="19683" y="7859"/>
                  </a:moveTo>
                  <a:cubicBezTo>
                    <a:pt x="19699" y="7859"/>
                    <a:pt x="19719" y="7864"/>
                    <a:pt x="19748" y="7872"/>
                  </a:cubicBezTo>
                  <a:cubicBezTo>
                    <a:pt x="19811" y="7891"/>
                    <a:pt x="19893" y="7950"/>
                    <a:pt x="19950" y="7983"/>
                  </a:cubicBezTo>
                  <a:cubicBezTo>
                    <a:pt x="20074" y="8051"/>
                    <a:pt x="20196" y="8123"/>
                    <a:pt x="20316" y="8195"/>
                  </a:cubicBezTo>
                  <a:cubicBezTo>
                    <a:pt x="20822" y="8503"/>
                    <a:pt x="21303" y="8850"/>
                    <a:pt x="21753" y="9235"/>
                  </a:cubicBezTo>
                  <a:cubicBezTo>
                    <a:pt x="22181" y="9600"/>
                    <a:pt x="22583" y="9999"/>
                    <a:pt x="22953" y="10426"/>
                  </a:cubicBezTo>
                  <a:cubicBezTo>
                    <a:pt x="23146" y="10652"/>
                    <a:pt x="23332" y="10883"/>
                    <a:pt x="23507" y="11124"/>
                  </a:cubicBezTo>
                  <a:cubicBezTo>
                    <a:pt x="23602" y="11255"/>
                    <a:pt x="23715" y="11397"/>
                    <a:pt x="23756" y="11556"/>
                  </a:cubicBezTo>
                  <a:cubicBezTo>
                    <a:pt x="23783" y="11669"/>
                    <a:pt x="23765" y="11773"/>
                    <a:pt x="23726" y="11873"/>
                  </a:cubicBezTo>
                  <a:cubicBezTo>
                    <a:pt x="23535" y="11467"/>
                    <a:pt x="23121" y="11119"/>
                    <a:pt x="22798" y="10861"/>
                  </a:cubicBezTo>
                  <a:cubicBezTo>
                    <a:pt x="22340" y="10498"/>
                    <a:pt x="21834" y="10208"/>
                    <a:pt x="21299" y="9978"/>
                  </a:cubicBezTo>
                  <a:cubicBezTo>
                    <a:pt x="20698" y="9723"/>
                    <a:pt x="20070" y="9540"/>
                    <a:pt x="19436" y="9387"/>
                  </a:cubicBezTo>
                  <a:cubicBezTo>
                    <a:pt x="19307" y="9356"/>
                    <a:pt x="19146" y="9345"/>
                    <a:pt x="19025" y="9288"/>
                  </a:cubicBezTo>
                  <a:cubicBezTo>
                    <a:pt x="18765" y="9166"/>
                    <a:pt x="18983" y="8837"/>
                    <a:pt x="19079" y="8664"/>
                  </a:cubicBezTo>
                  <a:cubicBezTo>
                    <a:pt x="19122" y="8586"/>
                    <a:pt x="19167" y="8509"/>
                    <a:pt x="19211" y="8434"/>
                  </a:cubicBezTo>
                  <a:cubicBezTo>
                    <a:pt x="19339" y="8279"/>
                    <a:pt x="19457" y="8118"/>
                    <a:pt x="19581" y="7955"/>
                  </a:cubicBezTo>
                  <a:cubicBezTo>
                    <a:pt x="19633" y="7887"/>
                    <a:pt x="19645" y="7859"/>
                    <a:pt x="19683" y="7859"/>
                  </a:cubicBezTo>
                  <a:close/>
                  <a:moveTo>
                    <a:pt x="20282" y="9847"/>
                  </a:moveTo>
                  <a:cubicBezTo>
                    <a:pt x="20300" y="9853"/>
                    <a:pt x="20317" y="9858"/>
                    <a:pt x="20336" y="9863"/>
                  </a:cubicBezTo>
                  <a:cubicBezTo>
                    <a:pt x="21000" y="10070"/>
                    <a:pt x="21648" y="10340"/>
                    <a:pt x="22232" y="10725"/>
                  </a:cubicBezTo>
                  <a:cubicBezTo>
                    <a:pt x="22500" y="10901"/>
                    <a:pt x="22747" y="11100"/>
                    <a:pt x="22975" y="11325"/>
                  </a:cubicBezTo>
                  <a:cubicBezTo>
                    <a:pt x="23188" y="11535"/>
                    <a:pt x="23440" y="11781"/>
                    <a:pt x="23545" y="12072"/>
                  </a:cubicBezTo>
                  <a:cubicBezTo>
                    <a:pt x="23417" y="11997"/>
                    <a:pt x="23266" y="11953"/>
                    <a:pt x="23130" y="11896"/>
                  </a:cubicBezTo>
                  <a:cubicBezTo>
                    <a:pt x="22909" y="11803"/>
                    <a:pt x="22689" y="11711"/>
                    <a:pt x="22468" y="11618"/>
                  </a:cubicBezTo>
                  <a:cubicBezTo>
                    <a:pt x="22251" y="11527"/>
                    <a:pt x="22014" y="11447"/>
                    <a:pt x="21843" y="11276"/>
                  </a:cubicBezTo>
                  <a:cubicBezTo>
                    <a:pt x="21709" y="11141"/>
                    <a:pt x="21609" y="10976"/>
                    <a:pt x="21484" y="10834"/>
                  </a:cubicBezTo>
                  <a:cubicBezTo>
                    <a:pt x="21232" y="10547"/>
                    <a:pt x="20931" y="10303"/>
                    <a:pt x="20620" y="10084"/>
                  </a:cubicBezTo>
                  <a:cubicBezTo>
                    <a:pt x="20512" y="10007"/>
                    <a:pt x="20399" y="9926"/>
                    <a:pt x="20282" y="9847"/>
                  </a:cubicBezTo>
                  <a:close/>
                  <a:moveTo>
                    <a:pt x="18710" y="9329"/>
                  </a:moveTo>
                  <a:cubicBezTo>
                    <a:pt x="18832" y="9509"/>
                    <a:pt x="19102" y="9537"/>
                    <a:pt x="19293" y="9583"/>
                  </a:cubicBezTo>
                  <a:cubicBezTo>
                    <a:pt x="19420" y="9613"/>
                    <a:pt x="19545" y="9644"/>
                    <a:pt x="19670" y="9676"/>
                  </a:cubicBezTo>
                  <a:cubicBezTo>
                    <a:pt x="19923" y="9899"/>
                    <a:pt x="20248" y="10061"/>
                    <a:pt x="20518" y="10257"/>
                  </a:cubicBezTo>
                  <a:cubicBezTo>
                    <a:pt x="20865" y="10510"/>
                    <a:pt x="21187" y="10798"/>
                    <a:pt x="21454" y="11136"/>
                  </a:cubicBezTo>
                  <a:cubicBezTo>
                    <a:pt x="21569" y="11280"/>
                    <a:pt x="21676" y="11433"/>
                    <a:pt x="21820" y="11550"/>
                  </a:cubicBezTo>
                  <a:cubicBezTo>
                    <a:pt x="21967" y="11672"/>
                    <a:pt x="22149" y="11739"/>
                    <a:pt x="22323" y="11811"/>
                  </a:cubicBezTo>
                  <a:cubicBezTo>
                    <a:pt x="22543" y="11904"/>
                    <a:pt x="22764" y="11995"/>
                    <a:pt x="22985" y="12088"/>
                  </a:cubicBezTo>
                  <a:cubicBezTo>
                    <a:pt x="23145" y="12155"/>
                    <a:pt x="23307" y="12251"/>
                    <a:pt x="23478" y="12290"/>
                  </a:cubicBezTo>
                  <a:cubicBezTo>
                    <a:pt x="23482" y="12315"/>
                    <a:pt x="23493" y="12340"/>
                    <a:pt x="23514" y="12364"/>
                  </a:cubicBezTo>
                  <a:cubicBezTo>
                    <a:pt x="24467" y="13409"/>
                    <a:pt x="25434" y="14464"/>
                    <a:pt x="26148" y="15695"/>
                  </a:cubicBezTo>
                  <a:cubicBezTo>
                    <a:pt x="26844" y="16895"/>
                    <a:pt x="27237" y="18233"/>
                    <a:pt x="27816" y="19489"/>
                  </a:cubicBezTo>
                  <a:cubicBezTo>
                    <a:pt x="28390" y="20733"/>
                    <a:pt x="29230" y="21822"/>
                    <a:pt x="29846" y="23042"/>
                  </a:cubicBezTo>
                  <a:cubicBezTo>
                    <a:pt x="30374" y="24091"/>
                    <a:pt x="30650" y="25235"/>
                    <a:pt x="30657" y="26409"/>
                  </a:cubicBezTo>
                  <a:cubicBezTo>
                    <a:pt x="30671" y="28697"/>
                    <a:pt x="29724" y="30983"/>
                    <a:pt x="28107" y="32601"/>
                  </a:cubicBezTo>
                  <a:cubicBezTo>
                    <a:pt x="27134" y="33575"/>
                    <a:pt x="25964" y="34264"/>
                    <a:pt x="24610" y="34549"/>
                  </a:cubicBezTo>
                  <a:cubicBezTo>
                    <a:pt x="23880" y="34702"/>
                    <a:pt x="23134" y="34766"/>
                    <a:pt x="22391" y="34839"/>
                  </a:cubicBezTo>
                  <a:cubicBezTo>
                    <a:pt x="21647" y="34913"/>
                    <a:pt x="20902" y="34986"/>
                    <a:pt x="20158" y="35059"/>
                  </a:cubicBezTo>
                  <a:cubicBezTo>
                    <a:pt x="18639" y="35209"/>
                    <a:pt x="17119" y="35359"/>
                    <a:pt x="15598" y="35509"/>
                  </a:cubicBezTo>
                  <a:cubicBezTo>
                    <a:pt x="14580" y="35609"/>
                    <a:pt x="13546" y="35737"/>
                    <a:pt x="12518" y="35737"/>
                  </a:cubicBezTo>
                  <a:cubicBezTo>
                    <a:pt x="12017" y="35737"/>
                    <a:pt x="11517" y="35707"/>
                    <a:pt x="11021" y="35628"/>
                  </a:cubicBezTo>
                  <a:cubicBezTo>
                    <a:pt x="9622" y="35406"/>
                    <a:pt x="8290" y="34855"/>
                    <a:pt x="7023" y="34239"/>
                  </a:cubicBezTo>
                  <a:cubicBezTo>
                    <a:pt x="5846" y="33665"/>
                    <a:pt x="4710" y="32988"/>
                    <a:pt x="3706" y="32144"/>
                  </a:cubicBezTo>
                  <a:cubicBezTo>
                    <a:pt x="1737" y="30487"/>
                    <a:pt x="256" y="28073"/>
                    <a:pt x="387" y="25427"/>
                  </a:cubicBezTo>
                  <a:cubicBezTo>
                    <a:pt x="458" y="24009"/>
                    <a:pt x="960" y="22648"/>
                    <a:pt x="1551" y="21371"/>
                  </a:cubicBezTo>
                  <a:cubicBezTo>
                    <a:pt x="2122" y="20134"/>
                    <a:pt x="2766" y="18924"/>
                    <a:pt x="3492" y="17770"/>
                  </a:cubicBezTo>
                  <a:cubicBezTo>
                    <a:pt x="4899" y="15536"/>
                    <a:pt x="6672" y="13497"/>
                    <a:pt x="8903" y="12055"/>
                  </a:cubicBezTo>
                  <a:cubicBezTo>
                    <a:pt x="10019" y="11335"/>
                    <a:pt x="11232" y="10782"/>
                    <a:pt x="12515" y="10436"/>
                  </a:cubicBezTo>
                  <a:cubicBezTo>
                    <a:pt x="13894" y="10065"/>
                    <a:pt x="15317" y="9903"/>
                    <a:pt x="16727" y="9695"/>
                  </a:cubicBezTo>
                  <a:cubicBezTo>
                    <a:pt x="17394" y="9595"/>
                    <a:pt x="18056" y="9483"/>
                    <a:pt x="18710" y="9329"/>
                  </a:cubicBezTo>
                  <a:close/>
                  <a:moveTo>
                    <a:pt x="24321" y="1"/>
                  </a:moveTo>
                  <a:cubicBezTo>
                    <a:pt x="24284" y="1"/>
                    <a:pt x="24248" y="1"/>
                    <a:pt x="24212" y="2"/>
                  </a:cubicBezTo>
                  <a:cubicBezTo>
                    <a:pt x="23591" y="10"/>
                    <a:pt x="22822" y="68"/>
                    <a:pt x="22282" y="404"/>
                  </a:cubicBezTo>
                  <a:cubicBezTo>
                    <a:pt x="21779" y="718"/>
                    <a:pt x="21577" y="1343"/>
                    <a:pt x="21413" y="1880"/>
                  </a:cubicBezTo>
                  <a:cubicBezTo>
                    <a:pt x="21357" y="2058"/>
                    <a:pt x="21301" y="2249"/>
                    <a:pt x="21252" y="2447"/>
                  </a:cubicBezTo>
                  <a:cubicBezTo>
                    <a:pt x="21245" y="2447"/>
                    <a:pt x="21239" y="2447"/>
                    <a:pt x="21233" y="2447"/>
                  </a:cubicBezTo>
                  <a:cubicBezTo>
                    <a:pt x="20910" y="2447"/>
                    <a:pt x="20540" y="2602"/>
                    <a:pt x="20321" y="2813"/>
                  </a:cubicBezTo>
                  <a:cubicBezTo>
                    <a:pt x="19977" y="3143"/>
                    <a:pt x="19984" y="3712"/>
                    <a:pt x="19953" y="4152"/>
                  </a:cubicBezTo>
                  <a:cubicBezTo>
                    <a:pt x="19912" y="4745"/>
                    <a:pt x="19915" y="5340"/>
                    <a:pt x="19946" y="5931"/>
                  </a:cubicBezTo>
                  <a:cubicBezTo>
                    <a:pt x="19974" y="6478"/>
                    <a:pt x="20003" y="7032"/>
                    <a:pt x="20101" y="7571"/>
                  </a:cubicBezTo>
                  <a:cubicBezTo>
                    <a:pt x="20023" y="7560"/>
                    <a:pt x="19944" y="7554"/>
                    <a:pt x="19867" y="7554"/>
                  </a:cubicBezTo>
                  <a:cubicBezTo>
                    <a:pt x="19812" y="7554"/>
                    <a:pt x="19757" y="7557"/>
                    <a:pt x="19703" y="7565"/>
                  </a:cubicBezTo>
                  <a:cubicBezTo>
                    <a:pt x="19692" y="7566"/>
                    <a:pt x="19685" y="7572"/>
                    <a:pt x="19680" y="7580"/>
                  </a:cubicBezTo>
                  <a:cubicBezTo>
                    <a:pt x="19676" y="7579"/>
                    <a:pt x="19671" y="7579"/>
                    <a:pt x="19667" y="7579"/>
                  </a:cubicBezTo>
                  <a:cubicBezTo>
                    <a:pt x="19607" y="7579"/>
                    <a:pt x="19551" y="7596"/>
                    <a:pt x="19501" y="7642"/>
                  </a:cubicBezTo>
                  <a:cubicBezTo>
                    <a:pt x="19370" y="7758"/>
                    <a:pt x="19276" y="7949"/>
                    <a:pt x="19179" y="8095"/>
                  </a:cubicBezTo>
                  <a:cubicBezTo>
                    <a:pt x="19133" y="8164"/>
                    <a:pt x="19090" y="8234"/>
                    <a:pt x="19048" y="8306"/>
                  </a:cubicBezTo>
                  <a:cubicBezTo>
                    <a:pt x="18996" y="8388"/>
                    <a:pt x="18943" y="8472"/>
                    <a:pt x="18896" y="8558"/>
                  </a:cubicBezTo>
                  <a:cubicBezTo>
                    <a:pt x="18810" y="8710"/>
                    <a:pt x="18667" y="8916"/>
                    <a:pt x="18655" y="9112"/>
                  </a:cubicBezTo>
                  <a:cubicBezTo>
                    <a:pt x="15838" y="9675"/>
                    <a:pt x="12911" y="9713"/>
                    <a:pt x="10276" y="10970"/>
                  </a:cubicBezTo>
                  <a:cubicBezTo>
                    <a:pt x="7863" y="12121"/>
                    <a:pt x="5866" y="13987"/>
                    <a:pt x="4284" y="16120"/>
                  </a:cubicBezTo>
                  <a:cubicBezTo>
                    <a:pt x="3441" y="17256"/>
                    <a:pt x="2709" y="18473"/>
                    <a:pt x="2054" y="19727"/>
                  </a:cubicBezTo>
                  <a:cubicBezTo>
                    <a:pt x="1398" y="20982"/>
                    <a:pt x="769" y="22278"/>
                    <a:pt x="402" y="23649"/>
                  </a:cubicBezTo>
                  <a:cubicBezTo>
                    <a:pt x="50" y="24966"/>
                    <a:pt x="0" y="26328"/>
                    <a:pt x="362" y="27647"/>
                  </a:cubicBezTo>
                  <a:cubicBezTo>
                    <a:pt x="699" y="28876"/>
                    <a:pt x="1340" y="30010"/>
                    <a:pt x="2155" y="30985"/>
                  </a:cubicBezTo>
                  <a:cubicBezTo>
                    <a:pt x="3885" y="33055"/>
                    <a:pt x="6427" y="34443"/>
                    <a:pt x="8932" y="35352"/>
                  </a:cubicBezTo>
                  <a:cubicBezTo>
                    <a:pt x="10151" y="35793"/>
                    <a:pt x="11383" y="36000"/>
                    <a:pt x="12660" y="36000"/>
                  </a:cubicBezTo>
                  <a:cubicBezTo>
                    <a:pt x="12879" y="36000"/>
                    <a:pt x="13099" y="35994"/>
                    <a:pt x="13320" y="35982"/>
                  </a:cubicBezTo>
                  <a:cubicBezTo>
                    <a:pt x="14905" y="35895"/>
                    <a:pt x="16486" y="35694"/>
                    <a:pt x="18065" y="35539"/>
                  </a:cubicBezTo>
                  <a:cubicBezTo>
                    <a:pt x="19643" y="35384"/>
                    <a:pt x="21222" y="35230"/>
                    <a:pt x="22800" y="35074"/>
                  </a:cubicBezTo>
                  <a:cubicBezTo>
                    <a:pt x="24234" y="34932"/>
                    <a:pt x="25646" y="34721"/>
                    <a:pt x="26887" y="33936"/>
                  </a:cubicBezTo>
                  <a:cubicBezTo>
                    <a:pt x="28892" y="32669"/>
                    <a:pt x="30284" y="30514"/>
                    <a:pt x="30755" y="28203"/>
                  </a:cubicBezTo>
                  <a:cubicBezTo>
                    <a:pt x="30983" y="27081"/>
                    <a:pt x="30998" y="25916"/>
                    <a:pt x="30760" y="24792"/>
                  </a:cubicBezTo>
                  <a:cubicBezTo>
                    <a:pt x="30487" y="23503"/>
                    <a:pt x="29829" y="22389"/>
                    <a:pt x="29140" y="21283"/>
                  </a:cubicBezTo>
                  <a:cubicBezTo>
                    <a:pt x="28764" y="20678"/>
                    <a:pt x="28393" y="20071"/>
                    <a:pt x="28091" y="19425"/>
                  </a:cubicBezTo>
                  <a:cubicBezTo>
                    <a:pt x="27779" y="18758"/>
                    <a:pt x="27523" y="18066"/>
                    <a:pt x="27248" y="17383"/>
                  </a:cubicBezTo>
                  <a:cubicBezTo>
                    <a:pt x="26980" y="16718"/>
                    <a:pt x="26691" y="16061"/>
                    <a:pt x="26324" y="15447"/>
                  </a:cubicBezTo>
                  <a:cubicBezTo>
                    <a:pt x="25966" y="14847"/>
                    <a:pt x="25547" y="14285"/>
                    <a:pt x="25105" y="13747"/>
                  </a:cubicBezTo>
                  <a:cubicBezTo>
                    <a:pt x="24684" y="13236"/>
                    <a:pt x="24238" y="12748"/>
                    <a:pt x="23792" y="12262"/>
                  </a:cubicBezTo>
                  <a:cubicBezTo>
                    <a:pt x="23797" y="12256"/>
                    <a:pt x="23802" y="12249"/>
                    <a:pt x="23805" y="12243"/>
                  </a:cubicBezTo>
                  <a:cubicBezTo>
                    <a:pt x="23967" y="11973"/>
                    <a:pt x="24081" y="11702"/>
                    <a:pt x="23957" y="11392"/>
                  </a:cubicBezTo>
                  <a:cubicBezTo>
                    <a:pt x="23947" y="11366"/>
                    <a:pt x="23936" y="11341"/>
                    <a:pt x="23923" y="11316"/>
                  </a:cubicBezTo>
                  <a:cubicBezTo>
                    <a:pt x="24146" y="11111"/>
                    <a:pt x="24319" y="10815"/>
                    <a:pt x="24461" y="10555"/>
                  </a:cubicBezTo>
                  <a:cubicBezTo>
                    <a:pt x="24590" y="10319"/>
                    <a:pt x="24766" y="10018"/>
                    <a:pt x="24774" y="9742"/>
                  </a:cubicBezTo>
                  <a:cubicBezTo>
                    <a:pt x="24781" y="9478"/>
                    <a:pt x="24599" y="9346"/>
                    <a:pt x="24394" y="9225"/>
                  </a:cubicBezTo>
                  <a:cubicBezTo>
                    <a:pt x="24376" y="9212"/>
                    <a:pt x="24356" y="9202"/>
                    <a:pt x="24337" y="9191"/>
                  </a:cubicBezTo>
                  <a:cubicBezTo>
                    <a:pt x="24707" y="9085"/>
                    <a:pt x="25060" y="8870"/>
                    <a:pt x="25417" y="8733"/>
                  </a:cubicBezTo>
                  <a:cubicBezTo>
                    <a:pt x="25805" y="8581"/>
                    <a:pt x="26202" y="8455"/>
                    <a:pt x="26605" y="8351"/>
                  </a:cubicBezTo>
                  <a:cubicBezTo>
                    <a:pt x="27440" y="8136"/>
                    <a:pt x="28299" y="8023"/>
                    <a:pt x="29162" y="8022"/>
                  </a:cubicBezTo>
                  <a:cubicBezTo>
                    <a:pt x="29240" y="8022"/>
                    <a:pt x="29322" y="8026"/>
                    <a:pt x="29406" y="8026"/>
                  </a:cubicBezTo>
                  <a:cubicBezTo>
                    <a:pt x="29632" y="8026"/>
                    <a:pt x="29863" y="7999"/>
                    <a:pt x="30003" y="7802"/>
                  </a:cubicBezTo>
                  <a:cubicBezTo>
                    <a:pt x="30099" y="7666"/>
                    <a:pt x="30099" y="7503"/>
                    <a:pt x="30120" y="7344"/>
                  </a:cubicBezTo>
                  <a:cubicBezTo>
                    <a:pt x="30145" y="7152"/>
                    <a:pt x="30151" y="6957"/>
                    <a:pt x="30149" y="6764"/>
                  </a:cubicBezTo>
                  <a:cubicBezTo>
                    <a:pt x="30146" y="6360"/>
                    <a:pt x="30099" y="5957"/>
                    <a:pt x="30012" y="5563"/>
                  </a:cubicBezTo>
                  <a:cubicBezTo>
                    <a:pt x="29968" y="5358"/>
                    <a:pt x="29911" y="5155"/>
                    <a:pt x="29844" y="4956"/>
                  </a:cubicBezTo>
                  <a:cubicBezTo>
                    <a:pt x="29797" y="4815"/>
                    <a:pt x="29756" y="4643"/>
                    <a:pt x="29660" y="4524"/>
                  </a:cubicBezTo>
                  <a:cubicBezTo>
                    <a:pt x="29888" y="4311"/>
                    <a:pt x="30092" y="4074"/>
                    <a:pt x="30254" y="3811"/>
                  </a:cubicBezTo>
                  <a:cubicBezTo>
                    <a:pt x="30464" y="3474"/>
                    <a:pt x="30519" y="3166"/>
                    <a:pt x="30253" y="2850"/>
                  </a:cubicBezTo>
                  <a:cubicBezTo>
                    <a:pt x="29991" y="2539"/>
                    <a:pt x="29706" y="2244"/>
                    <a:pt x="29422" y="1955"/>
                  </a:cubicBezTo>
                  <a:cubicBezTo>
                    <a:pt x="28862" y="1385"/>
                    <a:pt x="28246" y="846"/>
                    <a:pt x="27522" y="494"/>
                  </a:cubicBezTo>
                  <a:cubicBezTo>
                    <a:pt x="27224" y="349"/>
                    <a:pt x="26860" y="174"/>
                    <a:pt x="26515" y="174"/>
                  </a:cubicBezTo>
                  <a:cubicBezTo>
                    <a:pt x="26475" y="174"/>
                    <a:pt x="26436" y="176"/>
                    <a:pt x="26396" y="181"/>
                  </a:cubicBezTo>
                  <a:cubicBezTo>
                    <a:pt x="26275" y="196"/>
                    <a:pt x="26169" y="242"/>
                    <a:pt x="26074" y="306"/>
                  </a:cubicBezTo>
                  <a:cubicBezTo>
                    <a:pt x="25536" y="70"/>
                    <a:pt x="24907" y="1"/>
                    <a:pt x="2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7745750" y="738150"/>
              <a:ext cx="384425" cy="369700"/>
            </a:xfrm>
            <a:custGeom>
              <a:avLst/>
              <a:gdLst/>
              <a:ahLst/>
              <a:cxnLst/>
              <a:rect l="l" t="t" r="r" b="b"/>
              <a:pathLst>
                <a:path w="15377" h="14788" extrusionOk="0">
                  <a:moveTo>
                    <a:pt x="7643" y="227"/>
                  </a:moveTo>
                  <a:cubicBezTo>
                    <a:pt x="7961" y="227"/>
                    <a:pt x="8253" y="567"/>
                    <a:pt x="8427" y="868"/>
                  </a:cubicBezTo>
                  <a:cubicBezTo>
                    <a:pt x="8524" y="1035"/>
                    <a:pt x="8609" y="1207"/>
                    <a:pt x="8691" y="1383"/>
                  </a:cubicBezTo>
                  <a:cubicBezTo>
                    <a:pt x="8521" y="1387"/>
                    <a:pt x="8353" y="1399"/>
                    <a:pt x="8186" y="1428"/>
                  </a:cubicBezTo>
                  <a:cubicBezTo>
                    <a:pt x="8126" y="1437"/>
                    <a:pt x="8147" y="1523"/>
                    <a:pt x="8200" y="1528"/>
                  </a:cubicBezTo>
                  <a:cubicBezTo>
                    <a:pt x="8372" y="1545"/>
                    <a:pt x="8546" y="1550"/>
                    <a:pt x="8719" y="1554"/>
                  </a:cubicBezTo>
                  <a:cubicBezTo>
                    <a:pt x="8639" y="1798"/>
                    <a:pt x="8578" y="2047"/>
                    <a:pt x="8555" y="2287"/>
                  </a:cubicBezTo>
                  <a:cubicBezTo>
                    <a:pt x="8552" y="2314"/>
                    <a:pt x="8575" y="2329"/>
                    <a:pt x="8598" y="2329"/>
                  </a:cubicBezTo>
                  <a:cubicBezTo>
                    <a:pt x="8613" y="2329"/>
                    <a:pt x="8628" y="2323"/>
                    <a:pt x="8636" y="2309"/>
                  </a:cubicBezTo>
                  <a:cubicBezTo>
                    <a:pt x="8727" y="2151"/>
                    <a:pt x="8804" y="1977"/>
                    <a:pt x="8869" y="1796"/>
                  </a:cubicBezTo>
                  <a:cubicBezTo>
                    <a:pt x="8945" y="1979"/>
                    <a:pt x="9018" y="2164"/>
                    <a:pt x="9090" y="2347"/>
                  </a:cubicBezTo>
                  <a:cubicBezTo>
                    <a:pt x="9236" y="2720"/>
                    <a:pt x="9302" y="3113"/>
                    <a:pt x="9425" y="3489"/>
                  </a:cubicBezTo>
                  <a:cubicBezTo>
                    <a:pt x="9280" y="3530"/>
                    <a:pt x="9141" y="3582"/>
                    <a:pt x="9021" y="3637"/>
                  </a:cubicBezTo>
                  <a:cubicBezTo>
                    <a:pt x="8961" y="3665"/>
                    <a:pt x="9003" y="3740"/>
                    <a:pt x="9057" y="3740"/>
                  </a:cubicBezTo>
                  <a:cubicBezTo>
                    <a:pt x="9059" y="3740"/>
                    <a:pt x="9062" y="3740"/>
                    <a:pt x="9064" y="3740"/>
                  </a:cubicBezTo>
                  <a:cubicBezTo>
                    <a:pt x="9205" y="3718"/>
                    <a:pt x="9346" y="3686"/>
                    <a:pt x="9486" y="3658"/>
                  </a:cubicBezTo>
                  <a:cubicBezTo>
                    <a:pt x="9509" y="3715"/>
                    <a:pt x="9538" y="3766"/>
                    <a:pt x="9569" y="3811"/>
                  </a:cubicBezTo>
                  <a:cubicBezTo>
                    <a:pt x="9522" y="4002"/>
                    <a:pt x="9466" y="4199"/>
                    <a:pt x="9479" y="4394"/>
                  </a:cubicBezTo>
                  <a:cubicBezTo>
                    <a:pt x="9482" y="4428"/>
                    <a:pt x="9513" y="4452"/>
                    <a:pt x="9543" y="4452"/>
                  </a:cubicBezTo>
                  <a:cubicBezTo>
                    <a:pt x="9561" y="4452"/>
                    <a:pt x="9578" y="4444"/>
                    <a:pt x="9588" y="4424"/>
                  </a:cubicBezTo>
                  <a:cubicBezTo>
                    <a:pt x="9659" y="4287"/>
                    <a:pt x="9694" y="4134"/>
                    <a:pt x="9721" y="3979"/>
                  </a:cubicBezTo>
                  <a:cubicBezTo>
                    <a:pt x="9989" y="4194"/>
                    <a:pt x="10379" y="4209"/>
                    <a:pt x="10754" y="4227"/>
                  </a:cubicBezTo>
                  <a:cubicBezTo>
                    <a:pt x="11043" y="4240"/>
                    <a:pt x="11333" y="4260"/>
                    <a:pt x="11622" y="4287"/>
                  </a:cubicBezTo>
                  <a:cubicBezTo>
                    <a:pt x="11479" y="4421"/>
                    <a:pt x="11349" y="4568"/>
                    <a:pt x="11237" y="4713"/>
                  </a:cubicBezTo>
                  <a:cubicBezTo>
                    <a:pt x="11213" y="4744"/>
                    <a:pt x="11245" y="4775"/>
                    <a:pt x="11278" y="4775"/>
                  </a:cubicBezTo>
                  <a:cubicBezTo>
                    <a:pt x="11288" y="4775"/>
                    <a:pt x="11298" y="4772"/>
                    <a:pt x="11307" y="4765"/>
                  </a:cubicBezTo>
                  <a:cubicBezTo>
                    <a:pt x="11452" y="4643"/>
                    <a:pt x="11593" y="4519"/>
                    <a:pt x="11739" y="4399"/>
                  </a:cubicBezTo>
                  <a:cubicBezTo>
                    <a:pt x="11762" y="4545"/>
                    <a:pt x="11779" y="4693"/>
                    <a:pt x="11835" y="4828"/>
                  </a:cubicBezTo>
                  <a:cubicBezTo>
                    <a:pt x="11848" y="4861"/>
                    <a:pt x="11885" y="4883"/>
                    <a:pt x="11918" y="4883"/>
                  </a:cubicBezTo>
                  <a:cubicBezTo>
                    <a:pt x="11947" y="4883"/>
                    <a:pt x="11974" y="4866"/>
                    <a:pt x="11981" y="4828"/>
                  </a:cubicBezTo>
                  <a:cubicBezTo>
                    <a:pt x="12010" y="4675"/>
                    <a:pt x="11996" y="4498"/>
                    <a:pt x="11956" y="4321"/>
                  </a:cubicBezTo>
                  <a:lnTo>
                    <a:pt x="11956" y="4321"/>
                  </a:lnTo>
                  <a:cubicBezTo>
                    <a:pt x="12365" y="4368"/>
                    <a:pt x="12773" y="4431"/>
                    <a:pt x="13175" y="4516"/>
                  </a:cubicBezTo>
                  <a:cubicBezTo>
                    <a:pt x="13400" y="4563"/>
                    <a:pt x="13627" y="4621"/>
                    <a:pt x="13845" y="4699"/>
                  </a:cubicBezTo>
                  <a:cubicBezTo>
                    <a:pt x="13844" y="4709"/>
                    <a:pt x="13842" y="4718"/>
                    <a:pt x="13841" y="4728"/>
                  </a:cubicBezTo>
                  <a:cubicBezTo>
                    <a:pt x="13658" y="4792"/>
                    <a:pt x="13481" y="4873"/>
                    <a:pt x="13315" y="4970"/>
                  </a:cubicBezTo>
                  <a:cubicBezTo>
                    <a:pt x="13268" y="4998"/>
                    <a:pt x="13291" y="5079"/>
                    <a:pt x="13339" y="5079"/>
                  </a:cubicBezTo>
                  <a:cubicBezTo>
                    <a:pt x="13346" y="5079"/>
                    <a:pt x="13352" y="5078"/>
                    <a:pt x="13360" y="5075"/>
                  </a:cubicBezTo>
                  <a:cubicBezTo>
                    <a:pt x="13508" y="5015"/>
                    <a:pt x="13656" y="4958"/>
                    <a:pt x="13806" y="4907"/>
                  </a:cubicBezTo>
                  <a:lnTo>
                    <a:pt x="13806" y="4907"/>
                  </a:lnTo>
                  <a:cubicBezTo>
                    <a:pt x="13769" y="5088"/>
                    <a:pt x="13726" y="5277"/>
                    <a:pt x="13769" y="5456"/>
                  </a:cubicBezTo>
                  <a:cubicBezTo>
                    <a:pt x="13775" y="5481"/>
                    <a:pt x="13796" y="5493"/>
                    <a:pt x="13818" y="5493"/>
                  </a:cubicBezTo>
                  <a:cubicBezTo>
                    <a:pt x="13835" y="5493"/>
                    <a:pt x="13853" y="5485"/>
                    <a:pt x="13864" y="5469"/>
                  </a:cubicBezTo>
                  <a:cubicBezTo>
                    <a:pt x="13977" y="5288"/>
                    <a:pt x="13988" y="5052"/>
                    <a:pt x="14015" y="4843"/>
                  </a:cubicBezTo>
                  <a:cubicBezTo>
                    <a:pt x="14046" y="4834"/>
                    <a:pt x="14077" y="4827"/>
                    <a:pt x="14108" y="4818"/>
                  </a:cubicBezTo>
                  <a:cubicBezTo>
                    <a:pt x="14114" y="4817"/>
                    <a:pt x="14121" y="4817"/>
                    <a:pt x="14126" y="4814"/>
                  </a:cubicBezTo>
                  <a:cubicBezTo>
                    <a:pt x="14159" y="4830"/>
                    <a:pt x="14193" y="4847"/>
                    <a:pt x="14225" y="4864"/>
                  </a:cubicBezTo>
                  <a:cubicBezTo>
                    <a:pt x="14525" y="5019"/>
                    <a:pt x="14928" y="5274"/>
                    <a:pt x="14944" y="5652"/>
                  </a:cubicBezTo>
                  <a:cubicBezTo>
                    <a:pt x="14961" y="6039"/>
                    <a:pt x="14562" y="6376"/>
                    <a:pt x="14329" y="6639"/>
                  </a:cubicBezTo>
                  <a:cubicBezTo>
                    <a:pt x="14283" y="6690"/>
                    <a:pt x="14237" y="6741"/>
                    <a:pt x="14191" y="6792"/>
                  </a:cubicBezTo>
                  <a:cubicBezTo>
                    <a:pt x="14167" y="6630"/>
                    <a:pt x="14136" y="6470"/>
                    <a:pt x="14090" y="6317"/>
                  </a:cubicBezTo>
                  <a:cubicBezTo>
                    <a:pt x="14084" y="6295"/>
                    <a:pt x="14067" y="6286"/>
                    <a:pt x="14049" y="6286"/>
                  </a:cubicBezTo>
                  <a:cubicBezTo>
                    <a:pt x="14028" y="6286"/>
                    <a:pt x="14006" y="6301"/>
                    <a:pt x="14004" y="6328"/>
                  </a:cubicBezTo>
                  <a:cubicBezTo>
                    <a:pt x="13994" y="6541"/>
                    <a:pt x="14010" y="6757"/>
                    <a:pt x="14030" y="6970"/>
                  </a:cubicBezTo>
                  <a:cubicBezTo>
                    <a:pt x="14014" y="6987"/>
                    <a:pt x="13999" y="7005"/>
                    <a:pt x="13983" y="7021"/>
                  </a:cubicBezTo>
                  <a:cubicBezTo>
                    <a:pt x="13770" y="7025"/>
                    <a:pt x="13560" y="7054"/>
                    <a:pt x="13373" y="7110"/>
                  </a:cubicBezTo>
                  <a:cubicBezTo>
                    <a:pt x="13325" y="7125"/>
                    <a:pt x="13336" y="7192"/>
                    <a:pt x="13384" y="7196"/>
                  </a:cubicBezTo>
                  <a:cubicBezTo>
                    <a:pt x="13526" y="7206"/>
                    <a:pt x="13668" y="7208"/>
                    <a:pt x="13810" y="7212"/>
                  </a:cubicBezTo>
                  <a:cubicBezTo>
                    <a:pt x="13715" y="7315"/>
                    <a:pt x="13621" y="7416"/>
                    <a:pt x="13526" y="7517"/>
                  </a:cubicBezTo>
                  <a:cubicBezTo>
                    <a:pt x="13215" y="7849"/>
                    <a:pt x="12897" y="8176"/>
                    <a:pt x="12575" y="8497"/>
                  </a:cubicBezTo>
                  <a:lnTo>
                    <a:pt x="12566" y="8506"/>
                  </a:lnTo>
                  <a:cubicBezTo>
                    <a:pt x="12543" y="8352"/>
                    <a:pt x="12515" y="8199"/>
                    <a:pt x="12461" y="8057"/>
                  </a:cubicBezTo>
                  <a:cubicBezTo>
                    <a:pt x="12453" y="8037"/>
                    <a:pt x="12430" y="8025"/>
                    <a:pt x="12410" y="8025"/>
                  </a:cubicBezTo>
                  <a:cubicBezTo>
                    <a:pt x="12392" y="8025"/>
                    <a:pt x="12376" y="8034"/>
                    <a:pt x="12372" y="8057"/>
                  </a:cubicBezTo>
                  <a:cubicBezTo>
                    <a:pt x="12342" y="8240"/>
                    <a:pt x="12363" y="8428"/>
                    <a:pt x="12389" y="8613"/>
                  </a:cubicBezTo>
                  <a:cubicBezTo>
                    <a:pt x="12375" y="8610"/>
                    <a:pt x="12360" y="8608"/>
                    <a:pt x="12345" y="8605"/>
                  </a:cubicBezTo>
                  <a:cubicBezTo>
                    <a:pt x="12267" y="8592"/>
                    <a:pt x="12186" y="8580"/>
                    <a:pt x="12107" y="8580"/>
                  </a:cubicBezTo>
                  <a:cubicBezTo>
                    <a:pt x="11981" y="8580"/>
                    <a:pt x="11861" y="8610"/>
                    <a:pt x="11768" y="8709"/>
                  </a:cubicBezTo>
                  <a:cubicBezTo>
                    <a:pt x="11745" y="8735"/>
                    <a:pt x="11762" y="8778"/>
                    <a:pt x="11794" y="8778"/>
                  </a:cubicBezTo>
                  <a:cubicBezTo>
                    <a:pt x="11798" y="8778"/>
                    <a:pt x="11802" y="8778"/>
                    <a:pt x="11806" y="8776"/>
                  </a:cubicBezTo>
                  <a:cubicBezTo>
                    <a:pt x="11883" y="8753"/>
                    <a:pt x="11960" y="8743"/>
                    <a:pt x="12037" y="8743"/>
                  </a:cubicBezTo>
                  <a:cubicBezTo>
                    <a:pt x="12120" y="8743"/>
                    <a:pt x="12204" y="8754"/>
                    <a:pt x="12287" y="8773"/>
                  </a:cubicBezTo>
                  <a:cubicBezTo>
                    <a:pt x="12112" y="8939"/>
                    <a:pt x="11940" y="9113"/>
                    <a:pt x="11814" y="9317"/>
                  </a:cubicBezTo>
                  <a:cubicBezTo>
                    <a:pt x="11593" y="9675"/>
                    <a:pt x="11608" y="10069"/>
                    <a:pt x="11691" y="10468"/>
                  </a:cubicBezTo>
                  <a:cubicBezTo>
                    <a:pt x="11712" y="10565"/>
                    <a:pt x="11732" y="10661"/>
                    <a:pt x="11754" y="10756"/>
                  </a:cubicBezTo>
                  <a:cubicBezTo>
                    <a:pt x="11641" y="10798"/>
                    <a:pt x="11534" y="10850"/>
                    <a:pt x="11439" y="10922"/>
                  </a:cubicBezTo>
                  <a:cubicBezTo>
                    <a:pt x="11400" y="10952"/>
                    <a:pt x="11418" y="11007"/>
                    <a:pt x="11465" y="11007"/>
                  </a:cubicBezTo>
                  <a:cubicBezTo>
                    <a:pt x="11468" y="11007"/>
                    <a:pt x="11472" y="11007"/>
                    <a:pt x="11475" y="11006"/>
                  </a:cubicBezTo>
                  <a:cubicBezTo>
                    <a:pt x="11566" y="10992"/>
                    <a:pt x="11655" y="10968"/>
                    <a:pt x="11744" y="10942"/>
                  </a:cubicBezTo>
                  <a:lnTo>
                    <a:pt x="11744" y="10942"/>
                  </a:lnTo>
                  <a:cubicBezTo>
                    <a:pt x="11645" y="11134"/>
                    <a:pt x="11536" y="11324"/>
                    <a:pt x="11479" y="11533"/>
                  </a:cubicBezTo>
                  <a:cubicBezTo>
                    <a:pt x="11469" y="11567"/>
                    <a:pt x="11499" y="11598"/>
                    <a:pt x="11530" y="11598"/>
                  </a:cubicBezTo>
                  <a:cubicBezTo>
                    <a:pt x="11542" y="11598"/>
                    <a:pt x="11554" y="11594"/>
                    <a:pt x="11563" y="11583"/>
                  </a:cubicBezTo>
                  <a:cubicBezTo>
                    <a:pt x="11680" y="11453"/>
                    <a:pt x="11764" y="11301"/>
                    <a:pt x="11842" y="11147"/>
                  </a:cubicBezTo>
                  <a:cubicBezTo>
                    <a:pt x="11967" y="11693"/>
                    <a:pt x="12090" y="12237"/>
                    <a:pt x="12151" y="12797"/>
                  </a:cubicBezTo>
                  <a:cubicBezTo>
                    <a:pt x="11997" y="12694"/>
                    <a:pt x="11846" y="12585"/>
                    <a:pt x="11682" y="12498"/>
                  </a:cubicBezTo>
                  <a:cubicBezTo>
                    <a:pt x="11677" y="12495"/>
                    <a:pt x="11670" y="12493"/>
                    <a:pt x="11664" y="12493"/>
                  </a:cubicBezTo>
                  <a:cubicBezTo>
                    <a:pt x="11634" y="12493"/>
                    <a:pt x="11603" y="12525"/>
                    <a:pt x="11625" y="12556"/>
                  </a:cubicBezTo>
                  <a:cubicBezTo>
                    <a:pt x="11741" y="12715"/>
                    <a:pt x="11894" y="12846"/>
                    <a:pt x="12054" y="12963"/>
                  </a:cubicBezTo>
                  <a:cubicBezTo>
                    <a:pt x="12047" y="12974"/>
                    <a:pt x="12041" y="12986"/>
                    <a:pt x="12033" y="12999"/>
                  </a:cubicBezTo>
                  <a:cubicBezTo>
                    <a:pt x="11913" y="13187"/>
                    <a:pt x="11738" y="13357"/>
                    <a:pt x="11657" y="13565"/>
                  </a:cubicBezTo>
                  <a:cubicBezTo>
                    <a:pt x="11644" y="13602"/>
                    <a:pt x="11678" y="13632"/>
                    <a:pt x="11712" y="13632"/>
                  </a:cubicBezTo>
                  <a:cubicBezTo>
                    <a:pt x="11721" y="13632"/>
                    <a:pt x="11729" y="13630"/>
                    <a:pt x="11737" y="13626"/>
                  </a:cubicBezTo>
                  <a:cubicBezTo>
                    <a:pt x="11929" y="13516"/>
                    <a:pt x="12063" y="13282"/>
                    <a:pt x="12178" y="13097"/>
                  </a:cubicBezTo>
                  <a:lnTo>
                    <a:pt x="12178" y="13100"/>
                  </a:lnTo>
                  <a:cubicBezTo>
                    <a:pt x="12203" y="13473"/>
                    <a:pt x="12163" y="13913"/>
                    <a:pt x="11779" y="14091"/>
                  </a:cubicBezTo>
                  <a:cubicBezTo>
                    <a:pt x="11651" y="14150"/>
                    <a:pt x="11512" y="14173"/>
                    <a:pt x="11370" y="14173"/>
                  </a:cubicBezTo>
                  <a:cubicBezTo>
                    <a:pt x="11159" y="14173"/>
                    <a:pt x="10943" y="14122"/>
                    <a:pt x="10749" y="14065"/>
                  </a:cubicBezTo>
                  <a:cubicBezTo>
                    <a:pt x="10645" y="14034"/>
                    <a:pt x="10542" y="14000"/>
                    <a:pt x="10439" y="13964"/>
                  </a:cubicBezTo>
                  <a:cubicBezTo>
                    <a:pt x="10492" y="13787"/>
                    <a:pt x="10544" y="13607"/>
                    <a:pt x="10570" y="13425"/>
                  </a:cubicBezTo>
                  <a:cubicBezTo>
                    <a:pt x="10576" y="13388"/>
                    <a:pt x="10544" y="13354"/>
                    <a:pt x="10512" y="13354"/>
                  </a:cubicBezTo>
                  <a:cubicBezTo>
                    <a:pt x="10497" y="13354"/>
                    <a:pt x="10481" y="13363"/>
                    <a:pt x="10471" y="13383"/>
                  </a:cubicBezTo>
                  <a:cubicBezTo>
                    <a:pt x="10408" y="13504"/>
                    <a:pt x="10360" y="13633"/>
                    <a:pt x="10316" y="13766"/>
                  </a:cubicBezTo>
                  <a:cubicBezTo>
                    <a:pt x="10257" y="13647"/>
                    <a:pt x="10191" y="13532"/>
                    <a:pt x="10114" y="13425"/>
                  </a:cubicBezTo>
                  <a:cubicBezTo>
                    <a:pt x="10105" y="13412"/>
                    <a:pt x="10091" y="13407"/>
                    <a:pt x="10077" y="13407"/>
                  </a:cubicBezTo>
                  <a:cubicBezTo>
                    <a:pt x="10052" y="13407"/>
                    <a:pt x="10028" y="13426"/>
                    <a:pt x="10037" y="13457"/>
                  </a:cubicBezTo>
                  <a:cubicBezTo>
                    <a:pt x="10081" y="13600"/>
                    <a:pt x="10139" y="13737"/>
                    <a:pt x="10200" y="13874"/>
                  </a:cubicBezTo>
                  <a:cubicBezTo>
                    <a:pt x="9786" y="13711"/>
                    <a:pt x="9386" y="13509"/>
                    <a:pt x="9008" y="13275"/>
                  </a:cubicBezTo>
                  <a:cubicBezTo>
                    <a:pt x="9150" y="13181"/>
                    <a:pt x="9298" y="13082"/>
                    <a:pt x="9390" y="12945"/>
                  </a:cubicBezTo>
                  <a:cubicBezTo>
                    <a:pt x="9412" y="12913"/>
                    <a:pt x="9382" y="12870"/>
                    <a:pt x="9347" y="12870"/>
                  </a:cubicBezTo>
                  <a:cubicBezTo>
                    <a:pt x="9343" y="12870"/>
                    <a:pt x="9339" y="12871"/>
                    <a:pt x="9334" y="12872"/>
                  </a:cubicBezTo>
                  <a:cubicBezTo>
                    <a:pt x="9173" y="12923"/>
                    <a:pt x="9024" y="13044"/>
                    <a:pt x="8886" y="13160"/>
                  </a:cubicBezTo>
                  <a:cubicBezTo>
                    <a:pt x="8869" y="12971"/>
                    <a:pt x="8843" y="12785"/>
                    <a:pt x="8820" y="12612"/>
                  </a:cubicBezTo>
                  <a:cubicBezTo>
                    <a:pt x="8817" y="12588"/>
                    <a:pt x="8798" y="12577"/>
                    <a:pt x="8779" y="12577"/>
                  </a:cubicBezTo>
                  <a:cubicBezTo>
                    <a:pt x="8753" y="12577"/>
                    <a:pt x="8725" y="12595"/>
                    <a:pt x="8724" y="12624"/>
                  </a:cubicBezTo>
                  <a:cubicBezTo>
                    <a:pt x="8721" y="12772"/>
                    <a:pt x="8713" y="12924"/>
                    <a:pt x="8706" y="13077"/>
                  </a:cubicBezTo>
                  <a:cubicBezTo>
                    <a:pt x="8685" y="13063"/>
                    <a:pt x="8664" y="13049"/>
                    <a:pt x="8643" y="13035"/>
                  </a:cubicBezTo>
                  <a:cubicBezTo>
                    <a:pt x="8438" y="12891"/>
                    <a:pt x="8241" y="12736"/>
                    <a:pt x="8051" y="12573"/>
                  </a:cubicBezTo>
                  <a:cubicBezTo>
                    <a:pt x="8017" y="12542"/>
                    <a:pt x="7983" y="12511"/>
                    <a:pt x="7948" y="12480"/>
                  </a:cubicBezTo>
                  <a:cubicBezTo>
                    <a:pt x="7833" y="12375"/>
                    <a:pt x="7718" y="12271"/>
                    <a:pt x="7601" y="12167"/>
                  </a:cubicBezTo>
                  <a:cubicBezTo>
                    <a:pt x="7365" y="11937"/>
                    <a:pt x="7141" y="11660"/>
                    <a:pt x="6792" y="11660"/>
                  </a:cubicBezTo>
                  <a:cubicBezTo>
                    <a:pt x="6766" y="11660"/>
                    <a:pt x="6740" y="11662"/>
                    <a:pt x="6712" y="11665"/>
                  </a:cubicBezTo>
                  <a:cubicBezTo>
                    <a:pt x="6579" y="11680"/>
                    <a:pt x="6452" y="11727"/>
                    <a:pt x="6332" y="11790"/>
                  </a:cubicBezTo>
                  <a:cubicBezTo>
                    <a:pt x="6369" y="11665"/>
                    <a:pt x="6404" y="11541"/>
                    <a:pt x="6432" y="11417"/>
                  </a:cubicBezTo>
                  <a:cubicBezTo>
                    <a:pt x="6441" y="11377"/>
                    <a:pt x="6413" y="11353"/>
                    <a:pt x="6383" y="11353"/>
                  </a:cubicBezTo>
                  <a:cubicBezTo>
                    <a:pt x="6363" y="11353"/>
                    <a:pt x="6342" y="11364"/>
                    <a:pt x="6332" y="11388"/>
                  </a:cubicBezTo>
                  <a:cubicBezTo>
                    <a:pt x="6269" y="11544"/>
                    <a:pt x="6212" y="11708"/>
                    <a:pt x="6161" y="11873"/>
                  </a:cubicBezTo>
                  <a:cubicBezTo>
                    <a:pt x="6048" y="11748"/>
                    <a:pt x="5925" y="11635"/>
                    <a:pt x="5790" y="11536"/>
                  </a:cubicBezTo>
                  <a:cubicBezTo>
                    <a:pt x="5782" y="11530"/>
                    <a:pt x="5773" y="11527"/>
                    <a:pt x="5765" y="11527"/>
                  </a:cubicBezTo>
                  <a:cubicBezTo>
                    <a:pt x="5730" y="11527"/>
                    <a:pt x="5705" y="11579"/>
                    <a:pt x="5733" y="11609"/>
                  </a:cubicBezTo>
                  <a:cubicBezTo>
                    <a:pt x="5840" y="11729"/>
                    <a:pt x="5943" y="11851"/>
                    <a:pt x="6041" y="11977"/>
                  </a:cubicBezTo>
                  <a:cubicBezTo>
                    <a:pt x="5887" y="12092"/>
                    <a:pt x="5743" y="12218"/>
                    <a:pt x="5603" y="12323"/>
                  </a:cubicBezTo>
                  <a:cubicBezTo>
                    <a:pt x="5257" y="12585"/>
                    <a:pt x="4912" y="12845"/>
                    <a:pt x="4568" y="13105"/>
                  </a:cubicBezTo>
                  <a:cubicBezTo>
                    <a:pt x="4548" y="12990"/>
                    <a:pt x="4527" y="12875"/>
                    <a:pt x="4498" y="12761"/>
                  </a:cubicBezTo>
                  <a:cubicBezTo>
                    <a:pt x="4492" y="12732"/>
                    <a:pt x="4470" y="12719"/>
                    <a:pt x="4447" y="12719"/>
                  </a:cubicBezTo>
                  <a:cubicBezTo>
                    <a:pt x="4418" y="12719"/>
                    <a:pt x="4388" y="12740"/>
                    <a:pt x="4387" y="12775"/>
                  </a:cubicBezTo>
                  <a:cubicBezTo>
                    <a:pt x="4381" y="12917"/>
                    <a:pt x="4389" y="13057"/>
                    <a:pt x="4403" y="13198"/>
                  </a:cubicBezTo>
                  <a:cubicBezTo>
                    <a:pt x="4274" y="13167"/>
                    <a:pt x="4146" y="13150"/>
                    <a:pt x="4026" y="13150"/>
                  </a:cubicBezTo>
                  <a:cubicBezTo>
                    <a:pt x="4010" y="13150"/>
                    <a:pt x="3995" y="13151"/>
                    <a:pt x="3980" y="13151"/>
                  </a:cubicBezTo>
                  <a:cubicBezTo>
                    <a:pt x="3942" y="13154"/>
                    <a:pt x="3918" y="13213"/>
                    <a:pt x="3959" y="13232"/>
                  </a:cubicBezTo>
                  <a:cubicBezTo>
                    <a:pt x="4055" y="13278"/>
                    <a:pt x="4155" y="13310"/>
                    <a:pt x="4257" y="13341"/>
                  </a:cubicBezTo>
                  <a:cubicBezTo>
                    <a:pt x="3929" y="13590"/>
                    <a:pt x="3602" y="13850"/>
                    <a:pt x="3235" y="14035"/>
                  </a:cubicBezTo>
                  <a:cubicBezTo>
                    <a:pt x="3152" y="14077"/>
                    <a:pt x="3060" y="14122"/>
                    <a:pt x="2971" y="14122"/>
                  </a:cubicBezTo>
                  <a:cubicBezTo>
                    <a:pt x="2913" y="14122"/>
                    <a:pt x="2857" y="14103"/>
                    <a:pt x="2806" y="14052"/>
                  </a:cubicBezTo>
                  <a:cubicBezTo>
                    <a:pt x="2736" y="13983"/>
                    <a:pt x="2701" y="13873"/>
                    <a:pt x="2669" y="13782"/>
                  </a:cubicBezTo>
                  <a:cubicBezTo>
                    <a:pt x="2656" y="13746"/>
                    <a:pt x="2645" y="13710"/>
                    <a:pt x="2634" y="13673"/>
                  </a:cubicBezTo>
                  <a:lnTo>
                    <a:pt x="2634" y="13673"/>
                  </a:lnTo>
                  <a:cubicBezTo>
                    <a:pt x="2777" y="13740"/>
                    <a:pt x="2924" y="13802"/>
                    <a:pt x="3079" y="13822"/>
                  </a:cubicBezTo>
                  <a:cubicBezTo>
                    <a:pt x="3082" y="13822"/>
                    <a:pt x="3085" y="13822"/>
                    <a:pt x="3088" y="13822"/>
                  </a:cubicBezTo>
                  <a:cubicBezTo>
                    <a:pt x="3150" y="13822"/>
                    <a:pt x="3155" y="13732"/>
                    <a:pt x="3112" y="13701"/>
                  </a:cubicBezTo>
                  <a:cubicBezTo>
                    <a:pt x="2981" y="13606"/>
                    <a:pt x="2821" y="13548"/>
                    <a:pt x="2666" y="13488"/>
                  </a:cubicBezTo>
                  <a:cubicBezTo>
                    <a:pt x="2778" y="13395"/>
                    <a:pt x="2892" y="13305"/>
                    <a:pt x="2985" y="13194"/>
                  </a:cubicBezTo>
                  <a:cubicBezTo>
                    <a:pt x="3013" y="13160"/>
                    <a:pt x="2993" y="13099"/>
                    <a:pt x="2950" y="13099"/>
                  </a:cubicBezTo>
                  <a:cubicBezTo>
                    <a:pt x="2944" y="13099"/>
                    <a:pt x="2938" y="13100"/>
                    <a:pt x="2931" y="13103"/>
                  </a:cubicBezTo>
                  <a:cubicBezTo>
                    <a:pt x="2785" y="13156"/>
                    <a:pt x="2661" y="13251"/>
                    <a:pt x="2547" y="13359"/>
                  </a:cubicBezTo>
                  <a:cubicBezTo>
                    <a:pt x="2525" y="13261"/>
                    <a:pt x="2504" y="13163"/>
                    <a:pt x="2484" y="13066"/>
                  </a:cubicBezTo>
                  <a:cubicBezTo>
                    <a:pt x="2377" y="12526"/>
                    <a:pt x="2325" y="11975"/>
                    <a:pt x="2298" y="11420"/>
                  </a:cubicBezTo>
                  <a:lnTo>
                    <a:pt x="2298" y="11420"/>
                  </a:lnTo>
                  <a:cubicBezTo>
                    <a:pt x="2300" y="11422"/>
                    <a:pt x="2302" y="11423"/>
                    <a:pt x="2303" y="11423"/>
                  </a:cubicBezTo>
                  <a:cubicBezTo>
                    <a:pt x="2498" y="11512"/>
                    <a:pt x="2718" y="11672"/>
                    <a:pt x="2936" y="11673"/>
                  </a:cubicBezTo>
                  <a:cubicBezTo>
                    <a:pt x="2967" y="11673"/>
                    <a:pt x="2993" y="11635"/>
                    <a:pt x="2975" y="11608"/>
                  </a:cubicBezTo>
                  <a:cubicBezTo>
                    <a:pt x="2848" y="11432"/>
                    <a:pt x="2600" y="11351"/>
                    <a:pt x="2398" y="11269"/>
                  </a:cubicBezTo>
                  <a:cubicBezTo>
                    <a:pt x="2519" y="11125"/>
                    <a:pt x="2640" y="10983"/>
                    <a:pt x="2742" y="10824"/>
                  </a:cubicBezTo>
                  <a:cubicBezTo>
                    <a:pt x="2756" y="10802"/>
                    <a:pt x="2735" y="10775"/>
                    <a:pt x="2712" y="10775"/>
                  </a:cubicBezTo>
                  <a:cubicBezTo>
                    <a:pt x="2707" y="10775"/>
                    <a:pt x="2702" y="10777"/>
                    <a:pt x="2697" y="10780"/>
                  </a:cubicBezTo>
                  <a:cubicBezTo>
                    <a:pt x="2543" y="10873"/>
                    <a:pt x="2411" y="10992"/>
                    <a:pt x="2287" y="11122"/>
                  </a:cubicBezTo>
                  <a:cubicBezTo>
                    <a:pt x="2277" y="10802"/>
                    <a:pt x="2273" y="10485"/>
                    <a:pt x="2272" y="10168"/>
                  </a:cubicBezTo>
                  <a:cubicBezTo>
                    <a:pt x="2269" y="9777"/>
                    <a:pt x="2298" y="9378"/>
                    <a:pt x="2287" y="8987"/>
                  </a:cubicBezTo>
                  <a:lnTo>
                    <a:pt x="2287" y="8987"/>
                  </a:lnTo>
                  <a:cubicBezTo>
                    <a:pt x="2441" y="9018"/>
                    <a:pt x="2604" y="9073"/>
                    <a:pt x="2759" y="9073"/>
                  </a:cubicBezTo>
                  <a:cubicBezTo>
                    <a:pt x="2784" y="9073"/>
                    <a:pt x="2808" y="9072"/>
                    <a:pt x="2832" y="9069"/>
                  </a:cubicBezTo>
                  <a:cubicBezTo>
                    <a:pt x="2871" y="9064"/>
                    <a:pt x="2910" y="9012"/>
                    <a:pt x="2869" y="8980"/>
                  </a:cubicBezTo>
                  <a:cubicBezTo>
                    <a:pt x="2710" y="8854"/>
                    <a:pt x="2489" y="8838"/>
                    <a:pt x="2291" y="8815"/>
                  </a:cubicBezTo>
                  <a:cubicBezTo>
                    <a:pt x="2287" y="8813"/>
                    <a:pt x="2282" y="8813"/>
                    <a:pt x="2278" y="8812"/>
                  </a:cubicBezTo>
                  <a:cubicBezTo>
                    <a:pt x="2278" y="8804"/>
                    <a:pt x="2277" y="8794"/>
                    <a:pt x="2276" y="8784"/>
                  </a:cubicBezTo>
                  <a:cubicBezTo>
                    <a:pt x="2367" y="8630"/>
                    <a:pt x="2457" y="8475"/>
                    <a:pt x="2532" y="8313"/>
                  </a:cubicBezTo>
                  <a:cubicBezTo>
                    <a:pt x="2551" y="8272"/>
                    <a:pt x="2521" y="8239"/>
                    <a:pt x="2487" y="8239"/>
                  </a:cubicBezTo>
                  <a:cubicBezTo>
                    <a:pt x="2472" y="8239"/>
                    <a:pt x="2456" y="8245"/>
                    <a:pt x="2444" y="8262"/>
                  </a:cubicBezTo>
                  <a:cubicBezTo>
                    <a:pt x="2375" y="8352"/>
                    <a:pt x="2313" y="8448"/>
                    <a:pt x="2251" y="8543"/>
                  </a:cubicBezTo>
                  <a:cubicBezTo>
                    <a:pt x="2205" y="8216"/>
                    <a:pt x="2110" y="7897"/>
                    <a:pt x="1919" y="7600"/>
                  </a:cubicBezTo>
                  <a:cubicBezTo>
                    <a:pt x="1741" y="7325"/>
                    <a:pt x="1558" y="7051"/>
                    <a:pt x="1372" y="6779"/>
                  </a:cubicBezTo>
                  <a:cubicBezTo>
                    <a:pt x="1578" y="6728"/>
                    <a:pt x="1777" y="6666"/>
                    <a:pt x="1960" y="6581"/>
                  </a:cubicBezTo>
                  <a:cubicBezTo>
                    <a:pt x="2003" y="6560"/>
                    <a:pt x="1983" y="6490"/>
                    <a:pt x="1938" y="6490"/>
                  </a:cubicBezTo>
                  <a:cubicBezTo>
                    <a:pt x="1938" y="6490"/>
                    <a:pt x="1937" y="6490"/>
                    <a:pt x="1936" y="6490"/>
                  </a:cubicBezTo>
                  <a:cubicBezTo>
                    <a:pt x="1745" y="6499"/>
                    <a:pt x="1549" y="6535"/>
                    <a:pt x="1353" y="6583"/>
                  </a:cubicBezTo>
                  <a:cubicBezTo>
                    <a:pt x="1383" y="6448"/>
                    <a:pt x="1404" y="6312"/>
                    <a:pt x="1414" y="6182"/>
                  </a:cubicBezTo>
                  <a:cubicBezTo>
                    <a:pt x="1417" y="6144"/>
                    <a:pt x="1389" y="6125"/>
                    <a:pt x="1359" y="6125"/>
                  </a:cubicBezTo>
                  <a:cubicBezTo>
                    <a:pt x="1334" y="6125"/>
                    <a:pt x="1307" y="6139"/>
                    <a:pt x="1298" y="6166"/>
                  </a:cubicBezTo>
                  <a:cubicBezTo>
                    <a:pt x="1259" y="6275"/>
                    <a:pt x="1218" y="6386"/>
                    <a:pt x="1179" y="6498"/>
                  </a:cubicBezTo>
                  <a:cubicBezTo>
                    <a:pt x="1134" y="6435"/>
                    <a:pt x="1091" y="6370"/>
                    <a:pt x="1046" y="6306"/>
                  </a:cubicBezTo>
                  <a:cubicBezTo>
                    <a:pt x="892" y="6086"/>
                    <a:pt x="755" y="5854"/>
                    <a:pt x="617" y="5624"/>
                  </a:cubicBezTo>
                  <a:cubicBezTo>
                    <a:pt x="558" y="5526"/>
                    <a:pt x="499" y="5428"/>
                    <a:pt x="440" y="5331"/>
                  </a:cubicBezTo>
                  <a:cubicBezTo>
                    <a:pt x="250" y="4985"/>
                    <a:pt x="140" y="4595"/>
                    <a:pt x="582" y="4366"/>
                  </a:cubicBezTo>
                  <a:cubicBezTo>
                    <a:pt x="673" y="4318"/>
                    <a:pt x="772" y="4281"/>
                    <a:pt x="875" y="4253"/>
                  </a:cubicBezTo>
                  <a:lnTo>
                    <a:pt x="875" y="4253"/>
                  </a:lnTo>
                  <a:cubicBezTo>
                    <a:pt x="865" y="4301"/>
                    <a:pt x="856" y="4349"/>
                    <a:pt x="848" y="4398"/>
                  </a:cubicBezTo>
                  <a:cubicBezTo>
                    <a:pt x="827" y="4517"/>
                    <a:pt x="753" y="4708"/>
                    <a:pt x="889" y="4780"/>
                  </a:cubicBezTo>
                  <a:cubicBezTo>
                    <a:pt x="897" y="4784"/>
                    <a:pt x="905" y="4786"/>
                    <a:pt x="913" y="4786"/>
                  </a:cubicBezTo>
                  <a:cubicBezTo>
                    <a:pt x="926" y="4786"/>
                    <a:pt x="938" y="4781"/>
                    <a:pt x="948" y="4772"/>
                  </a:cubicBezTo>
                  <a:lnTo>
                    <a:pt x="964" y="4759"/>
                  </a:lnTo>
                  <a:cubicBezTo>
                    <a:pt x="991" y="4735"/>
                    <a:pt x="970" y="4688"/>
                    <a:pt x="937" y="4688"/>
                  </a:cubicBezTo>
                  <a:cubicBezTo>
                    <a:pt x="936" y="4688"/>
                    <a:pt x="936" y="4688"/>
                    <a:pt x="936" y="4688"/>
                  </a:cubicBezTo>
                  <a:lnTo>
                    <a:pt x="936" y="4688"/>
                  </a:lnTo>
                  <a:cubicBezTo>
                    <a:pt x="973" y="4686"/>
                    <a:pt x="1008" y="4534"/>
                    <a:pt x="1035" y="4342"/>
                  </a:cubicBezTo>
                  <a:cubicBezTo>
                    <a:pt x="1138" y="4446"/>
                    <a:pt x="1239" y="4550"/>
                    <a:pt x="1363" y="4626"/>
                  </a:cubicBezTo>
                  <a:cubicBezTo>
                    <a:pt x="1372" y="4631"/>
                    <a:pt x="1381" y="4634"/>
                    <a:pt x="1390" y="4634"/>
                  </a:cubicBezTo>
                  <a:cubicBezTo>
                    <a:pt x="1429" y="4634"/>
                    <a:pt x="1461" y="4589"/>
                    <a:pt x="1439" y="4550"/>
                  </a:cubicBezTo>
                  <a:cubicBezTo>
                    <a:pt x="1363" y="4420"/>
                    <a:pt x="1257" y="4302"/>
                    <a:pt x="1138" y="4193"/>
                  </a:cubicBezTo>
                  <a:cubicBezTo>
                    <a:pt x="1423" y="4145"/>
                    <a:pt x="1722" y="4136"/>
                    <a:pt x="1988" y="4118"/>
                  </a:cubicBezTo>
                  <a:cubicBezTo>
                    <a:pt x="2458" y="4085"/>
                    <a:pt x="2967" y="4090"/>
                    <a:pt x="3463" y="4042"/>
                  </a:cubicBezTo>
                  <a:lnTo>
                    <a:pt x="3463" y="4042"/>
                  </a:lnTo>
                  <a:cubicBezTo>
                    <a:pt x="3426" y="4233"/>
                    <a:pt x="3385" y="4430"/>
                    <a:pt x="3396" y="4621"/>
                  </a:cubicBezTo>
                  <a:cubicBezTo>
                    <a:pt x="3398" y="4649"/>
                    <a:pt x="3425" y="4671"/>
                    <a:pt x="3451" y="4671"/>
                  </a:cubicBezTo>
                  <a:cubicBezTo>
                    <a:pt x="3466" y="4671"/>
                    <a:pt x="3480" y="4663"/>
                    <a:pt x="3488" y="4646"/>
                  </a:cubicBezTo>
                  <a:cubicBezTo>
                    <a:pt x="3576" y="4454"/>
                    <a:pt x="3603" y="4235"/>
                    <a:pt x="3631" y="4023"/>
                  </a:cubicBezTo>
                  <a:cubicBezTo>
                    <a:pt x="3632" y="4023"/>
                    <a:pt x="3633" y="4023"/>
                    <a:pt x="3636" y="4022"/>
                  </a:cubicBezTo>
                  <a:cubicBezTo>
                    <a:pt x="3727" y="4130"/>
                    <a:pt x="3818" y="4243"/>
                    <a:pt x="3934" y="4320"/>
                  </a:cubicBezTo>
                  <a:cubicBezTo>
                    <a:pt x="3942" y="4325"/>
                    <a:pt x="3951" y="4328"/>
                    <a:pt x="3959" y="4328"/>
                  </a:cubicBezTo>
                  <a:cubicBezTo>
                    <a:pt x="3989" y="4328"/>
                    <a:pt x="4016" y="4295"/>
                    <a:pt x="4008" y="4264"/>
                  </a:cubicBezTo>
                  <a:cubicBezTo>
                    <a:pt x="3981" y="4163"/>
                    <a:pt x="3926" y="4073"/>
                    <a:pt x="3858" y="3990"/>
                  </a:cubicBezTo>
                  <a:cubicBezTo>
                    <a:pt x="4144" y="3939"/>
                    <a:pt x="4420" y="3861"/>
                    <a:pt x="4677" y="3736"/>
                  </a:cubicBezTo>
                  <a:cubicBezTo>
                    <a:pt x="4950" y="3603"/>
                    <a:pt x="5158" y="3397"/>
                    <a:pt x="5341" y="3166"/>
                  </a:cubicBezTo>
                  <a:cubicBezTo>
                    <a:pt x="5348" y="3307"/>
                    <a:pt x="5366" y="3447"/>
                    <a:pt x="5423" y="3576"/>
                  </a:cubicBezTo>
                  <a:cubicBezTo>
                    <a:pt x="5432" y="3595"/>
                    <a:pt x="5449" y="3603"/>
                    <a:pt x="5467" y="3603"/>
                  </a:cubicBezTo>
                  <a:cubicBezTo>
                    <a:pt x="5492" y="3603"/>
                    <a:pt x="5518" y="3587"/>
                    <a:pt x="5525" y="3562"/>
                  </a:cubicBezTo>
                  <a:cubicBezTo>
                    <a:pt x="5566" y="3391"/>
                    <a:pt x="5550" y="3209"/>
                    <a:pt x="5535" y="3032"/>
                  </a:cubicBezTo>
                  <a:lnTo>
                    <a:pt x="5535" y="3032"/>
                  </a:lnTo>
                  <a:cubicBezTo>
                    <a:pt x="5665" y="3140"/>
                    <a:pt x="5775" y="3271"/>
                    <a:pt x="5936" y="3330"/>
                  </a:cubicBezTo>
                  <a:cubicBezTo>
                    <a:pt x="5942" y="3332"/>
                    <a:pt x="5947" y="3333"/>
                    <a:pt x="5952" y="3333"/>
                  </a:cubicBezTo>
                  <a:cubicBezTo>
                    <a:pt x="5985" y="3333"/>
                    <a:pt x="6008" y="3297"/>
                    <a:pt x="6001" y="3267"/>
                  </a:cubicBezTo>
                  <a:cubicBezTo>
                    <a:pt x="5954" y="3059"/>
                    <a:pt x="5759" y="2931"/>
                    <a:pt x="5591" y="2820"/>
                  </a:cubicBezTo>
                  <a:cubicBezTo>
                    <a:pt x="5868" y="2416"/>
                    <a:pt x="6142" y="2009"/>
                    <a:pt x="6417" y="1602"/>
                  </a:cubicBezTo>
                  <a:cubicBezTo>
                    <a:pt x="6436" y="1575"/>
                    <a:pt x="6455" y="1545"/>
                    <a:pt x="6473" y="1518"/>
                  </a:cubicBezTo>
                  <a:lnTo>
                    <a:pt x="6473" y="1518"/>
                  </a:lnTo>
                  <a:cubicBezTo>
                    <a:pt x="6466" y="1647"/>
                    <a:pt x="6466" y="1775"/>
                    <a:pt x="6491" y="1897"/>
                  </a:cubicBezTo>
                  <a:cubicBezTo>
                    <a:pt x="6496" y="1925"/>
                    <a:pt x="6517" y="1936"/>
                    <a:pt x="6539" y="1936"/>
                  </a:cubicBezTo>
                  <a:cubicBezTo>
                    <a:pt x="6563" y="1936"/>
                    <a:pt x="6589" y="1922"/>
                    <a:pt x="6597" y="1897"/>
                  </a:cubicBezTo>
                  <a:cubicBezTo>
                    <a:pt x="6663" y="1716"/>
                    <a:pt x="6673" y="1511"/>
                    <a:pt x="6679" y="1311"/>
                  </a:cubicBezTo>
                  <a:cubicBezTo>
                    <a:pt x="6809" y="1411"/>
                    <a:pt x="6948" y="1528"/>
                    <a:pt x="7113" y="1533"/>
                  </a:cubicBezTo>
                  <a:cubicBezTo>
                    <a:pt x="7113" y="1533"/>
                    <a:pt x="7114" y="1533"/>
                    <a:pt x="7115" y="1533"/>
                  </a:cubicBezTo>
                  <a:cubicBezTo>
                    <a:pt x="7146" y="1533"/>
                    <a:pt x="7157" y="1499"/>
                    <a:pt x="7146" y="1473"/>
                  </a:cubicBezTo>
                  <a:cubicBezTo>
                    <a:pt x="7077" y="1310"/>
                    <a:pt x="6887" y="1222"/>
                    <a:pt x="6743" y="1130"/>
                  </a:cubicBezTo>
                  <a:cubicBezTo>
                    <a:pt x="6738" y="1126"/>
                    <a:pt x="6732" y="1123"/>
                    <a:pt x="6727" y="1120"/>
                  </a:cubicBezTo>
                  <a:cubicBezTo>
                    <a:pt x="6887" y="870"/>
                    <a:pt x="7055" y="620"/>
                    <a:pt x="7254" y="416"/>
                  </a:cubicBezTo>
                  <a:cubicBezTo>
                    <a:pt x="7384" y="282"/>
                    <a:pt x="7516" y="227"/>
                    <a:pt x="7643" y="227"/>
                  </a:cubicBezTo>
                  <a:close/>
                  <a:moveTo>
                    <a:pt x="7649" y="0"/>
                  </a:moveTo>
                  <a:cubicBezTo>
                    <a:pt x="7278" y="0"/>
                    <a:pt x="7022" y="343"/>
                    <a:pt x="6828" y="628"/>
                  </a:cubicBezTo>
                  <a:cubicBezTo>
                    <a:pt x="6787" y="686"/>
                    <a:pt x="6747" y="746"/>
                    <a:pt x="6707" y="804"/>
                  </a:cubicBezTo>
                  <a:cubicBezTo>
                    <a:pt x="6720" y="616"/>
                    <a:pt x="6726" y="425"/>
                    <a:pt x="6699" y="240"/>
                  </a:cubicBezTo>
                  <a:cubicBezTo>
                    <a:pt x="6696" y="221"/>
                    <a:pt x="6682" y="213"/>
                    <a:pt x="6666" y="213"/>
                  </a:cubicBezTo>
                  <a:cubicBezTo>
                    <a:pt x="6649" y="213"/>
                    <a:pt x="6631" y="223"/>
                    <a:pt x="6626" y="240"/>
                  </a:cubicBezTo>
                  <a:cubicBezTo>
                    <a:pt x="6554" y="479"/>
                    <a:pt x="6541" y="740"/>
                    <a:pt x="6523" y="990"/>
                  </a:cubicBezTo>
                  <a:cubicBezTo>
                    <a:pt x="6414" y="922"/>
                    <a:pt x="6303" y="857"/>
                    <a:pt x="6187" y="801"/>
                  </a:cubicBezTo>
                  <a:cubicBezTo>
                    <a:pt x="6180" y="798"/>
                    <a:pt x="6172" y="796"/>
                    <a:pt x="6165" y="796"/>
                  </a:cubicBezTo>
                  <a:cubicBezTo>
                    <a:pt x="6125" y="796"/>
                    <a:pt x="6091" y="845"/>
                    <a:pt x="6127" y="878"/>
                  </a:cubicBezTo>
                  <a:cubicBezTo>
                    <a:pt x="6235" y="979"/>
                    <a:pt x="6350" y="1068"/>
                    <a:pt x="6468" y="1155"/>
                  </a:cubicBezTo>
                  <a:cubicBezTo>
                    <a:pt x="6254" y="1470"/>
                    <a:pt x="6041" y="1786"/>
                    <a:pt x="5826" y="2102"/>
                  </a:cubicBezTo>
                  <a:cubicBezTo>
                    <a:pt x="5722" y="2254"/>
                    <a:pt x="5619" y="2422"/>
                    <a:pt x="5511" y="2588"/>
                  </a:cubicBezTo>
                  <a:cubicBezTo>
                    <a:pt x="5504" y="2413"/>
                    <a:pt x="5495" y="2240"/>
                    <a:pt x="5481" y="2066"/>
                  </a:cubicBezTo>
                  <a:cubicBezTo>
                    <a:pt x="5479" y="2037"/>
                    <a:pt x="5451" y="2018"/>
                    <a:pt x="5426" y="2018"/>
                  </a:cubicBezTo>
                  <a:cubicBezTo>
                    <a:pt x="5408" y="2018"/>
                    <a:pt x="5391" y="2028"/>
                    <a:pt x="5387" y="2052"/>
                  </a:cubicBezTo>
                  <a:cubicBezTo>
                    <a:pt x="5355" y="2259"/>
                    <a:pt x="5339" y="2465"/>
                    <a:pt x="5335" y="2675"/>
                  </a:cubicBezTo>
                  <a:cubicBezTo>
                    <a:pt x="5221" y="2621"/>
                    <a:pt x="5102" y="2583"/>
                    <a:pt x="4977" y="2570"/>
                  </a:cubicBezTo>
                  <a:cubicBezTo>
                    <a:pt x="4975" y="2570"/>
                    <a:pt x="4973" y="2570"/>
                    <a:pt x="4972" y="2570"/>
                  </a:cubicBezTo>
                  <a:cubicBezTo>
                    <a:pt x="4922" y="2570"/>
                    <a:pt x="4914" y="2641"/>
                    <a:pt x="4951" y="2666"/>
                  </a:cubicBezTo>
                  <a:cubicBezTo>
                    <a:pt x="5069" y="2743"/>
                    <a:pt x="5193" y="2807"/>
                    <a:pt x="5313" y="2879"/>
                  </a:cubicBezTo>
                  <a:cubicBezTo>
                    <a:pt x="5148" y="3107"/>
                    <a:pt x="4962" y="3316"/>
                    <a:pt x="4736" y="3461"/>
                  </a:cubicBezTo>
                  <a:cubicBezTo>
                    <a:pt x="4419" y="3665"/>
                    <a:pt x="4041" y="3747"/>
                    <a:pt x="3663" y="3792"/>
                  </a:cubicBezTo>
                  <a:lnTo>
                    <a:pt x="3662" y="3790"/>
                  </a:lnTo>
                  <a:cubicBezTo>
                    <a:pt x="3693" y="3563"/>
                    <a:pt x="3720" y="3329"/>
                    <a:pt x="3706" y="3104"/>
                  </a:cubicBezTo>
                  <a:cubicBezTo>
                    <a:pt x="3705" y="3081"/>
                    <a:pt x="3687" y="3068"/>
                    <a:pt x="3669" y="3068"/>
                  </a:cubicBezTo>
                  <a:cubicBezTo>
                    <a:pt x="3655" y="3068"/>
                    <a:pt x="3642" y="3076"/>
                    <a:pt x="3637" y="3094"/>
                  </a:cubicBezTo>
                  <a:cubicBezTo>
                    <a:pt x="3582" y="3281"/>
                    <a:pt x="3554" y="3477"/>
                    <a:pt x="3525" y="3673"/>
                  </a:cubicBezTo>
                  <a:cubicBezTo>
                    <a:pt x="3372" y="3546"/>
                    <a:pt x="3207" y="3436"/>
                    <a:pt x="3021" y="3363"/>
                  </a:cubicBezTo>
                  <a:cubicBezTo>
                    <a:pt x="3014" y="3360"/>
                    <a:pt x="3007" y="3359"/>
                    <a:pt x="3001" y="3359"/>
                  </a:cubicBezTo>
                  <a:cubicBezTo>
                    <a:pt x="2954" y="3359"/>
                    <a:pt x="2941" y="3431"/>
                    <a:pt x="2979" y="3459"/>
                  </a:cubicBezTo>
                  <a:cubicBezTo>
                    <a:pt x="3131" y="3577"/>
                    <a:pt x="3287" y="3687"/>
                    <a:pt x="3431" y="3815"/>
                  </a:cubicBezTo>
                  <a:cubicBezTo>
                    <a:pt x="3332" y="3824"/>
                    <a:pt x="3233" y="3831"/>
                    <a:pt x="3136" y="3839"/>
                  </a:cubicBezTo>
                  <a:cubicBezTo>
                    <a:pt x="2548" y="3882"/>
                    <a:pt x="1957" y="3892"/>
                    <a:pt x="1372" y="3965"/>
                  </a:cubicBezTo>
                  <a:cubicBezTo>
                    <a:pt x="1279" y="3976"/>
                    <a:pt x="1177" y="3989"/>
                    <a:pt x="1076" y="4005"/>
                  </a:cubicBezTo>
                  <a:cubicBezTo>
                    <a:pt x="1096" y="3804"/>
                    <a:pt x="1107" y="3627"/>
                    <a:pt x="1109" y="3590"/>
                  </a:cubicBezTo>
                  <a:cubicBezTo>
                    <a:pt x="1110" y="3564"/>
                    <a:pt x="1090" y="3550"/>
                    <a:pt x="1069" y="3550"/>
                  </a:cubicBezTo>
                  <a:cubicBezTo>
                    <a:pt x="1052" y="3550"/>
                    <a:pt x="1035" y="3559"/>
                    <a:pt x="1030" y="3578"/>
                  </a:cubicBezTo>
                  <a:cubicBezTo>
                    <a:pt x="985" y="3721"/>
                    <a:pt x="950" y="3866"/>
                    <a:pt x="921" y="4012"/>
                  </a:cubicBezTo>
                  <a:cubicBezTo>
                    <a:pt x="808" y="3927"/>
                    <a:pt x="694" y="3846"/>
                    <a:pt x="590" y="3770"/>
                  </a:cubicBezTo>
                  <a:cubicBezTo>
                    <a:pt x="582" y="3765"/>
                    <a:pt x="575" y="3763"/>
                    <a:pt x="567" y="3763"/>
                  </a:cubicBezTo>
                  <a:cubicBezTo>
                    <a:pt x="533" y="3763"/>
                    <a:pt x="506" y="3813"/>
                    <a:pt x="535" y="3841"/>
                  </a:cubicBezTo>
                  <a:cubicBezTo>
                    <a:pt x="610" y="3918"/>
                    <a:pt x="686" y="3994"/>
                    <a:pt x="763" y="4069"/>
                  </a:cubicBezTo>
                  <a:cubicBezTo>
                    <a:pt x="530" y="4134"/>
                    <a:pt x="316" y="4239"/>
                    <a:pt x="178" y="4432"/>
                  </a:cubicBezTo>
                  <a:cubicBezTo>
                    <a:pt x="126" y="4506"/>
                    <a:pt x="93" y="4581"/>
                    <a:pt x="74" y="4657"/>
                  </a:cubicBezTo>
                  <a:cubicBezTo>
                    <a:pt x="1" y="4851"/>
                    <a:pt x="81" y="5101"/>
                    <a:pt x="177" y="5277"/>
                  </a:cubicBezTo>
                  <a:cubicBezTo>
                    <a:pt x="246" y="5403"/>
                    <a:pt x="322" y="5528"/>
                    <a:pt x="403" y="5652"/>
                  </a:cubicBezTo>
                  <a:cubicBezTo>
                    <a:pt x="517" y="5861"/>
                    <a:pt x="642" y="6063"/>
                    <a:pt x="773" y="6259"/>
                  </a:cubicBezTo>
                  <a:cubicBezTo>
                    <a:pt x="864" y="6395"/>
                    <a:pt x="952" y="6532"/>
                    <a:pt x="1040" y="6671"/>
                  </a:cubicBezTo>
                  <a:cubicBezTo>
                    <a:pt x="849" y="6730"/>
                    <a:pt x="663" y="6793"/>
                    <a:pt x="484" y="6849"/>
                  </a:cubicBezTo>
                  <a:cubicBezTo>
                    <a:pt x="425" y="6867"/>
                    <a:pt x="444" y="6949"/>
                    <a:pt x="501" y="6949"/>
                  </a:cubicBezTo>
                  <a:cubicBezTo>
                    <a:pt x="504" y="6949"/>
                    <a:pt x="508" y="6948"/>
                    <a:pt x="512" y="6948"/>
                  </a:cubicBezTo>
                  <a:cubicBezTo>
                    <a:pt x="688" y="6914"/>
                    <a:pt x="874" y="6883"/>
                    <a:pt x="1060" y="6847"/>
                  </a:cubicBezTo>
                  <a:lnTo>
                    <a:pt x="1060" y="6847"/>
                  </a:lnTo>
                  <a:cubicBezTo>
                    <a:pt x="996" y="7041"/>
                    <a:pt x="938" y="7234"/>
                    <a:pt x="893" y="7426"/>
                  </a:cubicBezTo>
                  <a:cubicBezTo>
                    <a:pt x="885" y="7461"/>
                    <a:pt x="910" y="7483"/>
                    <a:pt x="937" y="7483"/>
                  </a:cubicBezTo>
                  <a:cubicBezTo>
                    <a:pt x="951" y="7483"/>
                    <a:pt x="966" y="7477"/>
                    <a:pt x="977" y="7462"/>
                  </a:cubicBezTo>
                  <a:cubicBezTo>
                    <a:pt x="1082" y="7318"/>
                    <a:pt x="1167" y="7155"/>
                    <a:pt x="1234" y="6980"/>
                  </a:cubicBezTo>
                  <a:cubicBezTo>
                    <a:pt x="1356" y="7172"/>
                    <a:pt x="1479" y="7366"/>
                    <a:pt x="1606" y="7555"/>
                  </a:cubicBezTo>
                  <a:cubicBezTo>
                    <a:pt x="1874" y="7953"/>
                    <a:pt x="2008" y="8329"/>
                    <a:pt x="2033" y="8790"/>
                  </a:cubicBezTo>
                  <a:cubicBezTo>
                    <a:pt x="1987" y="8787"/>
                    <a:pt x="1940" y="8786"/>
                    <a:pt x="1894" y="8786"/>
                  </a:cubicBezTo>
                  <a:cubicBezTo>
                    <a:pt x="1780" y="8786"/>
                    <a:pt x="1666" y="8795"/>
                    <a:pt x="1555" y="8820"/>
                  </a:cubicBezTo>
                  <a:cubicBezTo>
                    <a:pt x="1512" y="8828"/>
                    <a:pt x="1510" y="8901"/>
                    <a:pt x="1555" y="8909"/>
                  </a:cubicBezTo>
                  <a:cubicBezTo>
                    <a:pt x="1703" y="8931"/>
                    <a:pt x="1852" y="8940"/>
                    <a:pt x="2002" y="8952"/>
                  </a:cubicBezTo>
                  <a:cubicBezTo>
                    <a:pt x="1893" y="9128"/>
                    <a:pt x="1771" y="9303"/>
                    <a:pt x="1714" y="9503"/>
                  </a:cubicBezTo>
                  <a:cubicBezTo>
                    <a:pt x="1707" y="9529"/>
                    <a:pt x="1729" y="9550"/>
                    <a:pt x="1753" y="9550"/>
                  </a:cubicBezTo>
                  <a:cubicBezTo>
                    <a:pt x="1762" y="9550"/>
                    <a:pt x="1771" y="9547"/>
                    <a:pt x="1779" y="9540"/>
                  </a:cubicBezTo>
                  <a:cubicBezTo>
                    <a:pt x="1883" y="9441"/>
                    <a:pt x="1961" y="9319"/>
                    <a:pt x="2035" y="9194"/>
                  </a:cubicBezTo>
                  <a:lnTo>
                    <a:pt x="2035" y="9194"/>
                  </a:lnTo>
                  <a:cubicBezTo>
                    <a:pt x="2030" y="9642"/>
                    <a:pt x="2019" y="10088"/>
                    <a:pt x="2028" y="10537"/>
                  </a:cubicBezTo>
                  <a:cubicBezTo>
                    <a:pt x="2031" y="10732"/>
                    <a:pt x="2036" y="10930"/>
                    <a:pt x="2043" y="11128"/>
                  </a:cubicBezTo>
                  <a:cubicBezTo>
                    <a:pt x="1895" y="11073"/>
                    <a:pt x="1744" y="11029"/>
                    <a:pt x="1589" y="11004"/>
                  </a:cubicBezTo>
                  <a:cubicBezTo>
                    <a:pt x="1586" y="11004"/>
                    <a:pt x="1584" y="11003"/>
                    <a:pt x="1581" y="11003"/>
                  </a:cubicBezTo>
                  <a:cubicBezTo>
                    <a:pt x="1539" y="11003"/>
                    <a:pt x="1511" y="11059"/>
                    <a:pt x="1554" y="11083"/>
                  </a:cubicBezTo>
                  <a:cubicBezTo>
                    <a:pt x="1713" y="11171"/>
                    <a:pt x="1881" y="11242"/>
                    <a:pt x="2049" y="11313"/>
                  </a:cubicBezTo>
                  <a:cubicBezTo>
                    <a:pt x="2050" y="11340"/>
                    <a:pt x="2051" y="11365"/>
                    <a:pt x="2053" y="11392"/>
                  </a:cubicBezTo>
                  <a:cubicBezTo>
                    <a:pt x="1900" y="11573"/>
                    <a:pt x="1727" y="11773"/>
                    <a:pt x="1667" y="12001"/>
                  </a:cubicBezTo>
                  <a:cubicBezTo>
                    <a:pt x="1655" y="12046"/>
                    <a:pt x="1689" y="12076"/>
                    <a:pt x="1726" y="12076"/>
                  </a:cubicBezTo>
                  <a:cubicBezTo>
                    <a:pt x="1741" y="12076"/>
                    <a:pt x="1757" y="12071"/>
                    <a:pt x="1770" y="12060"/>
                  </a:cubicBezTo>
                  <a:cubicBezTo>
                    <a:pt x="1885" y="11966"/>
                    <a:pt x="1981" y="11840"/>
                    <a:pt x="2070" y="11711"/>
                  </a:cubicBezTo>
                  <a:cubicBezTo>
                    <a:pt x="2103" y="12257"/>
                    <a:pt x="2165" y="12803"/>
                    <a:pt x="2289" y="13333"/>
                  </a:cubicBezTo>
                  <a:cubicBezTo>
                    <a:pt x="2148" y="13273"/>
                    <a:pt x="2008" y="13214"/>
                    <a:pt x="1864" y="13163"/>
                  </a:cubicBezTo>
                  <a:cubicBezTo>
                    <a:pt x="1859" y="13161"/>
                    <a:pt x="1853" y="13161"/>
                    <a:pt x="1848" y="13161"/>
                  </a:cubicBezTo>
                  <a:cubicBezTo>
                    <a:pt x="1807" y="13161"/>
                    <a:pt x="1791" y="13224"/>
                    <a:pt x="1828" y="13249"/>
                  </a:cubicBezTo>
                  <a:cubicBezTo>
                    <a:pt x="1989" y="13357"/>
                    <a:pt x="2163" y="13450"/>
                    <a:pt x="2339" y="13534"/>
                  </a:cubicBezTo>
                  <a:cubicBezTo>
                    <a:pt x="2341" y="13544"/>
                    <a:pt x="2344" y="13554"/>
                    <a:pt x="2346" y="13563"/>
                  </a:cubicBezTo>
                  <a:cubicBezTo>
                    <a:pt x="2232" y="13684"/>
                    <a:pt x="2107" y="13834"/>
                    <a:pt x="2080" y="13980"/>
                  </a:cubicBezTo>
                  <a:cubicBezTo>
                    <a:pt x="2076" y="14003"/>
                    <a:pt x="2092" y="14024"/>
                    <a:pt x="2112" y="14024"/>
                  </a:cubicBezTo>
                  <a:cubicBezTo>
                    <a:pt x="2118" y="14024"/>
                    <a:pt x="2124" y="14022"/>
                    <a:pt x="2129" y="14019"/>
                  </a:cubicBezTo>
                  <a:cubicBezTo>
                    <a:pt x="2231" y="13959"/>
                    <a:pt x="2315" y="13858"/>
                    <a:pt x="2398" y="13759"/>
                  </a:cubicBezTo>
                  <a:cubicBezTo>
                    <a:pt x="2474" y="14019"/>
                    <a:pt x="2593" y="14297"/>
                    <a:pt x="2853" y="14363"/>
                  </a:cubicBezTo>
                  <a:cubicBezTo>
                    <a:pt x="2893" y="14373"/>
                    <a:pt x="2933" y="14378"/>
                    <a:pt x="2974" y="14378"/>
                  </a:cubicBezTo>
                  <a:cubicBezTo>
                    <a:pt x="3330" y="14378"/>
                    <a:pt x="3733" y="14032"/>
                    <a:pt x="3989" y="13847"/>
                  </a:cubicBezTo>
                  <a:cubicBezTo>
                    <a:pt x="4140" y="13736"/>
                    <a:pt x="4291" y="13627"/>
                    <a:pt x="4441" y="13518"/>
                  </a:cubicBezTo>
                  <a:cubicBezTo>
                    <a:pt x="4471" y="13741"/>
                    <a:pt x="4495" y="13978"/>
                    <a:pt x="4586" y="14184"/>
                  </a:cubicBezTo>
                  <a:cubicBezTo>
                    <a:pt x="4599" y="14213"/>
                    <a:pt x="4624" y="14225"/>
                    <a:pt x="4650" y="14225"/>
                  </a:cubicBezTo>
                  <a:cubicBezTo>
                    <a:pt x="4693" y="14225"/>
                    <a:pt x="4740" y="14190"/>
                    <a:pt x="4739" y="14143"/>
                  </a:cubicBezTo>
                  <a:cubicBezTo>
                    <a:pt x="4739" y="13921"/>
                    <a:pt x="4669" y="13697"/>
                    <a:pt x="4630" y="13480"/>
                  </a:cubicBezTo>
                  <a:cubicBezTo>
                    <a:pt x="4630" y="13475"/>
                    <a:pt x="4629" y="13470"/>
                    <a:pt x="4627" y="13465"/>
                  </a:cubicBezTo>
                  <a:lnTo>
                    <a:pt x="4627" y="13465"/>
                  </a:lnTo>
                  <a:cubicBezTo>
                    <a:pt x="4788" y="13525"/>
                    <a:pt x="4947" y="13589"/>
                    <a:pt x="5116" y="13628"/>
                  </a:cubicBezTo>
                  <a:cubicBezTo>
                    <a:pt x="5119" y="13629"/>
                    <a:pt x="5122" y="13629"/>
                    <a:pt x="5124" y="13629"/>
                  </a:cubicBezTo>
                  <a:cubicBezTo>
                    <a:pt x="5160" y="13629"/>
                    <a:pt x="5190" y="13583"/>
                    <a:pt x="5158" y="13556"/>
                  </a:cubicBezTo>
                  <a:cubicBezTo>
                    <a:pt x="5039" y="13460"/>
                    <a:pt x="4891" y="13374"/>
                    <a:pt x="4733" y="13306"/>
                  </a:cubicBezTo>
                  <a:cubicBezTo>
                    <a:pt x="4865" y="13209"/>
                    <a:pt x="4998" y="13110"/>
                    <a:pt x="5129" y="13010"/>
                  </a:cubicBezTo>
                  <a:cubicBezTo>
                    <a:pt x="5232" y="12932"/>
                    <a:pt x="5334" y="12839"/>
                    <a:pt x="5437" y="12742"/>
                  </a:cubicBezTo>
                  <a:cubicBezTo>
                    <a:pt x="5630" y="12638"/>
                    <a:pt x="5794" y="12446"/>
                    <a:pt x="5964" y="12318"/>
                  </a:cubicBezTo>
                  <a:cubicBezTo>
                    <a:pt x="5992" y="12297"/>
                    <a:pt x="6022" y="12277"/>
                    <a:pt x="6052" y="12257"/>
                  </a:cubicBezTo>
                  <a:lnTo>
                    <a:pt x="6052" y="12257"/>
                  </a:lnTo>
                  <a:cubicBezTo>
                    <a:pt x="6016" y="12391"/>
                    <a:pt x="5982" y="12525"/>
                    <a:pt x="5953" y="12656"/>
                  </a:cubicBezTo>
                  <a:cubicBezTo>
                    <a:pt x="5947" y="12682"/>
                    <a:pt x="5965" y="12698"/>
                    <a:pt x="5984" y="12698"/>
                  </a:cubicBezTo>
                  <a:cubicBezTo>
                    <a:pt x="5997" y="12698"/>
                    <a:pt x="6010" y="12691"/>
                    <a:pt x="6016" y="12675"/>
                  </a:cubicBezTo>
                  <a:cubicBezTo>
                    <a:pt x="6078" y="12521"/>
                    <a:pt x="6138" y="12363"/>
                    <a:pt x="6197" y="12203"/>
                  </a:cubicBezTo>
                  <a:cubicBezTo>
                    <a:pt x="6275" y="12338"/>
                    <a:pt x="6346" y="12499"/>
                    <a:pt x="6460" y="12592"/>
                  </a:cubicBezTo>
                  <a:cubicBezTo>
                    <a:pt x="6472" y="12602"/>
                    <a:pt x="6488" y="12607"/>
                    <a:pt x="6503" y="12607"/>
                  </a:cubicBezTo>
                  <a:cubicBezTo>
                    <a:pt x="6535" y="12607"/>
                    <a:pt x="6564" y="12587"/>
                    <a:pt x="6562" y="12549"/>
                  </a:cubicBezTo>
                  <a:cubicBezTo>
                    <a:pt x="6557" y="12386"/>
                    <a:pt x="6441" y="12221"/>
                    <a:pt x="6334" y="12084"/>
                  </a:cubicBezTo>
                  <a:cubicBezTo>
                    <a:pt x="6365" y="12069"/>
                    <a:pt x="6398" y="12053"/>
                    <a:pt x="6429" y="12039"/>
                  </a:cubicBezTo>
                  <a:cubicBezTo>
                    <a:pt x="6534" y="11991"/>
                    <a:pt x="6641" y="11969"/>
                    <a:pt x="6748" y="11969"/>
                  </a:cubicBezTo>
                  <a:cubicBezTo>
                    <a:pt x="6856" y="11969"/>
                    <a:pt x="6965" y="11992"/>
                    <a:pt x="7073" y="12033"/>
                  </a:cubicBezTo>
                  <a:cubicBezTo>
                    <a:pt x="7270" y="12110"/>
                    <a:pt x="7427" y="12327"/>
                    <a:pt x="7584" y="12468"/>
                  </a:cubicBezTo>
                  <a:cubicBezTo>
                    <a:pt x="7922" y="12778"/>
                    <a:pt x="8274" y="13084"/>
                    <a:pt x="8654" y="13344"/>
                  </a:cubicBezTo>
                  <a:cubicBezTo>
                    <a:pt x="8495" y="13466"/>
                    <a:pt x="8338" y="13590"/>
                    <a:pt x="8194" y="13728"/>
                  </a:cubicBezTo>
                  <a:cubicBezTo>
                    <a:pt x="8164" y="13757"/>
                    <a:pt x="8191" y="13801"/>
                    <a:pt x="8225" y="13801"/>
                  </a:cubicBezTo>
                  <a:cubicBezTo>
                    <a:pt x="8232" y="13801"/>
                    <a:pt x="8239" y="13800"/>
                    <a:pt x="8246" y="13796"/>
                  </a:cubicBezTo>
                  <a:cubicBezTo>
                    <a:pt x="8402" y="13706"/>
                    <a:pt x="8550" y="13605"/>
                    <a:pt x="8695" y="13501"/>
                  </a:cubicBezTo>
                  <a:cubicBezTo>
                    <a:pt x="8696" y="13688"/>
                    <a:pt x="8708" y="13871"/>
                    <a:pt x="8742" y="14047"/>
                  </a:cubicBezTo>
                  <a:cubicBezTo>
                    <a:pt x="8747" y="14071"/>
                    <a:pt x="8766" y="14082"/>
                    <a:pt x="8787" y="14082"/>
                  </a:cubicBezTo>
                  <a:cubicBezTo>
                    <a:pt x="8808" y="14082"/>
                    <a:pt x="8830" y="14070"/>
                    <a:pt x="8836" y="14047"/>
                  </a:cubicBezTo>
                  <a:cubicBezTo>
                    <a:pt x="8882" y="13876"/>
                    <a:pt x="8900" y="13693"/>
                    <a:pt x="8900" y="13506"/>
                  </a:cubicBezTo>
                  <a:cubicBezTo>
                    <a:pt x="8918" y="13516"/>
                    <a:pt x="8934" y="13527"/>
                    <a:pt x="8951" y="13538"/>
                  </a:cubicBezTo>
                  <a:cubicBezTo>
                    <a:pt x="9349" y="13773"/>
                    <a:pt x="9772" y="13966"/>
                    <a:pt x="10206" y="14125"/>
                  </a:cubicBezTo>
                  <a:cubicBezTo>
                    <a:pt x="10145" y="14313"/>
                    <a:pt x="10062" y="14513"/>
                    <a:pt x="10092" y="14707"/>
                  </a:cubicBezTo>
                  <a:cubicBezTo>
                    <a:pt x="10096" y="14729"/>
                    <a:pt x="10119" y="14742"/>
                    <a:pt x="10140" y="14742"/>
                  </a:cubicBezTo>
                  <a:cubicBezTo>
                    <a:pt x="10153" y="14742"/>
                    <a:pt x="10165" y="14738"/>
                    <a:pt x="10172" y="14728"/>
                  </a:cubicBezTo>
                  <a:cubicBezTo>
                    <a:pt x="10283" y="14595"/>
                    <a:pt x="10316" y="14416"/>
                    <a:pt x="10358" y="14247"/>
                  </a:cubicBezTo>
                  <a:cubicBezTo>
                    <a:pt x="10429" y="14424"/>
                    <a:pt x="10501" y="14604"/>
                    <a:pt x="10607" y="14763"/>
                  </a:cubicBezTo>
                  <a:cubicBezTo>
                    <a:pt x="10619" y="14780"/>
                    <a:pt x="10635" y="14787"/>
                    <a:pt x="10650" y="14787"/>
                  </a:cubicBezTo>
                  <a:cubicBezTo>
                    <a:pt x="10679" y="14787"/>
                    <a:pt x="10707" y="14760"/>
                    <a:pt x="10700" y="14722"/>
                  </a:cubicBezTo>
                  <a:cubicBezTo>
                    <a:pt x="10673" y="14556"/>
                    <a:pt x="10610" y="14397"/>
                    <a:pt x="10539" y="14242"/>
                  </a:cubicBezTo>
                  <a:lnTo>
                    <a:pt x="10539" y="14242"/>
                  </a:lnTo>
                  <a:cubicBezTo>
                    <a:pt x="10795" y="14325"/>
                    <a:pt x="11098" y="14401"/>
                    <a:pt x="11387" y="14401"/>
                  </a:cubicBezTo>
                  <a:cubicBezTo>
                    <a:pt x="11708" y="14401"/>
                    <a:pt x="12012" y="14308"/>
                    <a:pt x="12215" y="14029"/>
                  </a:cubicBezTo>
                  <a:cubicBezTo>
                    <a:pt x="12389" y="13792"/>
                    <a:pt x="12426" y="13491"/>
                    <a:pt x="12417" y="13203"/>
                  </a:cubicBezTo>
                  <a:lnTo>
                    <a:pt x="12417" y="13203"/>
                  </a:lnTo>
                  <a:cubicBezTo>
                    <a:pt x="12522" y="13260"/>
                    <a:pt x="12633" y="13302"/>
                    <a:pt x="12753" y="13310"/>
                  </a:cubicBezTo>
                  <a:cubicBezTo>
                    <a:pt x="12754" y="13310"/>
                    <a:pt x="12755" y="13310"/>
                    <a:pt x="12756" y="13310"/>
                  </a:cubicBezTo>
                  <a:cubicBezTo>
                    <a:pt x="12799" y="13310"/>
                    <a:pt x="12811" y="13257"/>
                    <a:pt x="12787" y="13229"/>
                  </a:cubicBezTo>
                  <a:cubicBezTo>
                    <a:pt x="12683" y="13109"/>
                    <a:pt x="12541" y="13031"/>
                    <a:pt x="12401" y="12953"/>
                  </a:cubicBezTo>
                  <a:cubicBezTo>
                    <a:pt x="12395" y="12877"/>
                    <a:pt x="12388" y="12801"/>
                    <a:pt x="12379" y="12727"/>
                  </a:cubicBezTo>
                  <a:cubicBezTo>
                    <a:pt x="12427" y="12618"/>
                    <a:pt x="12468" y="12506"/>
                    <a:pt x="12495" y="12390"/>
                  </a:cubicBezTo>
                  <a:cubicBezTo>
                    <a:pt x="12504" y="12354"/>
                    <a:pt x="12475" y="12328"/>
                    <a:pt x="12446" y="12328"/>
                  </a:cubicBezTo>
                  <a:cubicBezTo>
                    <a:pt x="12431" y="12328"/>
                    <a:pt x="12415" y="12335"/>
                    <a:pt x="12405" y="12351"/>
                  </a:cubicBezTo>
                  <a:cubicBezTo>
                    <a:pt x="12384" y="12386"/>
                    <a:pt x="12363" y="12421"/>
                    <a:pt x="12343" y="12456"/>
                  </a:cubicBezTo>
                  <a:cubicBezTo>
                    <a:pt x="12317" y="12272"/>
                    <a:pt x="12286" y="12090"/>
                    <a:pt x="12254" y="11909"/>
                  </a:cubicBezTo>
                  <a:cubicBezTo>
                    <a:pt x="12193" y="11557"/>
                    <a:pt x="12104" y="11211"/>
                    <a:pt x="12021" y="10865"/>
                  </a:cubicBezTo>
                  <a:cubicBezTo>
                    <a:pt x="12024" y="10863"/>
                    <a:pt x="12028" y="10863"/>
                    <a:pt x="12032" y="10861"/>
                  </a:cubicBezTo>
                  <a:cubicBezTo>
                    <a:pt x="12200" y="10822"/>
                    <a:pt x="12380" y="10814"/>
                    <a:pt x="12536" y="10740"/>
                  </a:cubicBezTo>
                  <a:cubicBezTo>
                    <a:pt x="12592" y="10714"/>
                    <a:pt x="12580" y="10617"/>
                    <a:pt x="12519" y="10606"/>
                  </a:cubicBezTo>
                  <a:cubicBezTo>
                    <a:pt x="12483" y="10599"/>
                    <a:pt x="12446" y="10596"/>
                    <a:pt x="12409" y="10596"/>
                  </a:cubicBezTo>
                  <a:cubicBezTo>
                    <a:pt x="12296" y="10596"/>
                    <a:pt x="12182" y="10624"/>
                    <a:pt x="12073" y="10656"/>
                  </a:cubicBezTo>
                  <a:cubicBezTo>
                    <a:pt x="12132" y="10519"/>
                    <a:pt x="12186" y="10380"/>
                    <a:pt x="12225" y="10237"/>
                  </a:cubicBezTo>
                  <a:cubicBezTo>
                    <a:pt x="12237" y="10200"/>
                    <a:pt x="12206" y="10173"/>
                    <a:pt x="12175" y="10173"/>
                  </a:cubicBezTo>
                  <a:cubicBezTo>
                    <a:pt x="12158" y="10173"/>
                    <a:pt x="12142" y="10180"/>
                    <a:pt x="12132" y="10197"/>
                  </a:cubicBezTo>
                  <a:cubicBezTo>
                    <a:pt x="12064" y="10307"/>
                    <a:pt x="12003" y="10423"/>
                    <a:pt x="11945" y="10539"/>
                  </a:cubicBezTo>
                  <a:cubicBezTo>
                    <a:pt x="11931" y="10480"/>
                    <a:pt x="11919" y="10421"/>
                    <a:pt x="11908" y="10363"/>
                  </a:cubicBezTo>
                  <a:cubicBezTo>
                    <a:pt x="11796" y="9805"/>
                    <a:pt x="12063" y="9339"/>
                    <a:pt x="12434" y="8926"/>
                  </a:cubicBezTo>
                  <a:cubicBezTo>
                    <a:pt x="12461" y="9128"/>
                    <a:pt x="12494" y="9342"/>
                    <a:pt x="12591" y="9513"/>
                  </a:cubicBezTo>
                  <a:cubicBezTo>
                    <a:pt x="12605" y="9537"/>
                    <a:pt x="12628" y="9548"/>
                    <a:pt x="12652" y="9548"/>
                  </a:cubicBezTo>
                  <a:cubicBezTo>
                    <a:pt x="12690" y="9548"/>
                    <a:pt x="12728" y="9519"/>
                    <a:pt x="12730" y="9474"/>
                  </a:cubicBezTo>
                  <a:cubicBezTo>
                    <a:pt x="12740" y="9275"/>
                    <a:pt x="12673" y="9068"/>
                    <a:pt x="12628" y="8870"/>
                  </a:cubicBezTo>
                  <a:lnTo>
                    <a:pt x="12628" y="8870"/>
                  </a:lnTo>
                  <a:cubicBezTo>
                    <a:pt x="12812" y="8928"/>
                    <a:pt x="12996" y="8984"/>
                    <a:pt x="13181" y="8984"/>
                  </a:cubicBezTo>
                  <a:cubicBezTo>
                    <a:pt x="13212" y="8984"/>
                    <a:pt x="13242" y="8983"/>
                    <a:pt x="13273" y="8980"/>
                  </a:cubicBezTo>
                  <a:cubicBezTo>
                    <a:pt x="13324" y="8975"/>
                    <a:pt x="13340" y="8918"/>
                    <a:pt x="13299" y="8887"/>
                  </a:cubicBezTo>
                  <a:cubicBezTo>
                    <a:pt x="13134" y="8765"/>
                    <a:pt x="12910" y="8704"/>
                    <a:pt x="12688" y="8663"/>
                  </a:cubicBezTo>
                  <a:cubicBezTo>
                    <a:pt x="12973" y="8386"/>
                    <a:pt x="13281" y="8130"/>
                    <a:pt x="13517" y="7884"/>
                  </a:cubicBezTo>
                  <a:cubicBezTo>
                    <a:pt x="13700" y="7692"/>
                    <a:pt x="13880" y="7498"/>
                    <a:pt x="14060" y="7302"/>
                  </a:cubicBezTo>
                  <a:cubicBezTo>
                    <a:pt x="14072" y="7463"/>
                    <a:pt x="14091" y="7626"/>
                    <a:pt x="14162" y="7765"/>
                  </a:cubicBezTo>
                  <a:cubicBezTo>
                    <a:pt x="14172" y="7785"/>
                    <a:pt x="14193" y="7795"/>
                    <a:pt x="14214" y="7795"/>
                  </a:cubicBezTo>
                  <a:cubicBezTo>
                    <a:pt x="14240" y="7795"/>
                    <a:pt x="14267" y="7779"/>
                    <a:pt x="14274" y="7751"/>
                  </a:cubicBezTo>
                  <a:cubicBezTo>
                    <a:pt x="14314" y="7585"/>
                    <a:pt x="14286" y="7408"/>
                    <a:pt x="14257" y="7235"/>
                  </a:cubicBezTo>
                  <a:lnTo>
                    <a:pt x="14257" y="7235"/>
                  </a:lnTo>
                  <a:cubicBezTo>
                    <a:pt x="14459" y="7256"/>
                    <a:pt x="14660" y="7287"/>
                    <a:pt x="14864" y="7291"/>
                  </a:cubicBezTo>
                  <a:cubicBezTo>
                    <a:pt x="14914" y="7291"/>
                    <a:pt x="14941" y="7213"/>
                    <a:pt x="14892" y="7191"/>
                  </a:cubicBezTo>
                  <a:cubicBezTo>
                    <a:pt x="14714" y="7111"/>
                    <a:pt x="14511" y="7061"/>
                    <a:pt x="14302" y="7037"/>
                  </a:cubicBezTo>
                  <a:cubicBezTo>
                    <a:pt x="14330" y="7006"/>
                    <a:pt x="14357" y="6976"/>
                    <a:pt x="14385" y="6945"/>
                  </a:cubicBezTo>
                  <a:cubicBezTo>
                    <a:pt x="14623" y="6681"/>
                    <a:pt x="14907" y="6415"/>
                    <a:pt x="15074" y="6099"/>
                  </a:cubicBezTo>
                  <a:lnTo>
                    <a:pt x="15074" y="6097"/>
                  </a:lnTo>
                  <a:cubicBezTo>
                    <a:pt x="15376" y="5526"/>
                    <a:pt x="14997" y="5044"/>
                    <a:pt x="14521" y="4747"/>
                  </a:cubicBezTo>
                  <a:cubicBezTo>
                    <a:pt x="14646" y="4728"/>
                    <a:pt x="14769" y="4705"/>
                    <a:pt x="14884" y="4662"/>
                  </a:cubicBezTo>
                  <a:cubicBezTo>
                    <a:pt x="14929" y="4646"/>
                    <a:pt x="14938" y="4575"/>
                    <a:pt x="14884" y="4563"/>
                  </a:cubicBezTo>
                  <a:cubicBezTo>
                    <a:pt x="14819" y="4547"/>
                    <a:pt x="14752" y="4541"/>
                    <a:pt x="14684" y="4541"/>
                  </a:cubicBezTo>
                  <a:cubicBezTo>
                    <a:pt x="14542" y="4541"/>
                    <a:pt x="14395" y="4569"/>
                    <a:pt x="14256" y="4604"/>
                  </a:cubicBezTo>
                  <a:cubicBezTo>
                    <a:pt x="14193" y="4573"/>
                    <a:pt x="14128" y="4544"/>
                    <a:pt x="14062" y="4518"/>
                  </a:cubicBezTo>
                  <a:cubicBezTo>
                    <a:pt x="14080" y="4390"/>
                    <a:pt x="14088" y="4263"/>
                    <a:pt x="14079" y="4139"/>
                  </a:cubicBezTo>
                  <a:cubicBezTo>
                    <a:pt x="14076" y="4114"/>
                    <a:pt x="14051" y="4093"/>
                    <a:pt x="14028" y="4093"/>
                  </a:cubicBezTo>
                  <a:cubicBezTo>
                    <a:pt x="14015" y="4093"/>
                    <a:pt x="14003" y="4100"/>
                    <a:pt x="13995" y="4116"/>
                  </a:cubicBezTo>
                  <a:cubicBezTo>
                    <a:pt x="13948" y="4223"/>
                    <a:pt x="13916" y="4337"/>
                    <a:pt x="13891" y="4454"/>
                  </a:cubicBezTo>
                  <a:cubicBezTo>
                    <a:pt x="13376" y="4271"/>
                    <a:pt x="12819" y="4192"/>
                    <a:pt x="12284" y="4120"/>
                  </a:cubicBezTo>
                  <a:cubicBezTo>
                    <a:pt x="12231" y="4113"/>
                    <a:pt x="12181" y="4106"/>
                    <a:pt x="12129" y="4100"/>
                  </a:cubicBezTo>
                  <a:cubicBezTo>
                    <a:pt x="12240" y="4016"/>
                    <a:pt x="12350" y="3932"/>
                    <a:pt x="12452" y="3836"/>
                  </a:cubicBezTo>
                  <a:cubicBezTo>
                    <a:pt x="12477" y="3813"/>
                    <a:pt x="12458" y="3766"/>
                    <a:pt x="12425" y="3766"/>
                  </a:cubicBezTo>
                  <a:cubicBezTo>
                    <a:pt x="12421" y="3766"/>
                    <a:pt x="12417" y="3766"/>
                    <a:pt x="12412" y="3768"/>
                  </a:cubicBezTo>
                  <a:cubicBezTo>
                    <a:pt x="12226" y="3837"/>
                    <a:pt x="12048" y="3942"/>
                    <a:pt x="11881" y="4068"/>
                  </a:cubicBezTo>
                  <a:cubicBezTo>
                    <a:pt x="11825" y="3917"/>
                    <a:pt x="11753" y="3775"/>
                    <a:pt x="11672" y="3664"/>
                  </a:cubicBezTo>
                  <a:cubicBezTo>
                    <a:pt x="11662" y="3648"/>
                    <a:pt x="11647" y="3641"/>
                    <a:pt x="11633" y="3641"/>
                  </a:cubicBezTo>
                  <a:cubicBezTo>
                    <a:pt x="11607" y="3641"/>
                    <a:pt x="11583" y="3665"/>
                    <a:pt x="11588" y="3700"/>
                  </a:cubicBezTo>
                  <a:cubicBezTo>
                    <a:pt x="11605" y="3818"/>
                    <a:pt x="11634" y="3933"/>
                    <a:pt x="11664" y="4047"/>
                  </a:cubicBezTo>
                  <a:cubicBezTo>
                    <a:pt x="11406" y="4022"/>
                    <a:pt x="11148" y="4002"/>
                    <a:pt x="10889" y="3989"/>
                  </a:cubicBezTo>
                  <a:cubicBezTo>
                    <a:pt x="10505" y="3969"/>
                    <a:pt x="9988" y="4020"/>
                    <a:pt x="9778" y="3659"/>
                  </a:cubicBezTo>
                  <a:cubicBezTo>
                    <a:pt x="9781" y="3640"/>
                    <a:pt x="9784" y="3622"/>
                    <a:pt x="9788" y="3604"/>
                  </a:cubicBezTo>
                  <a:cubicBezTo>
                    <a:pt x="9957" y="3582"/>
                    <a:pt x="10126" y="3567"/>
                    <a:pt x="10289" y="3510"/>
                  </a:cubicBezTo>
                  <a:cubicBezTo>
                    <a:pt x="10327" y="3497"/>
                    <a:pt x="10335" y="3433"/>
                    <a:pt x="10289" y="3423"/>
                  </a:cubicBezTo>
                  <a:cubicBezTo>
                    <a:pt x="10206" y="3406"/>
                    <a:pt x="10118" y="3398"/>
                    <a:pt x="10027" y="3398"/>
                  </a:cubicBezTo>
                  <a:cubicBezTo>
                    <a:pt x="9960" y="3398"/>
                    <a:pt x="9891" y="3402"/>
                    <a:pt x="9822" y="3410"/>
                  </a:cubicBezTo>
                  <a:cubicBezTo>
                    <a:pt x="9840" y="3294"/>
                    <a:pt x="9854" y="3179"/>
                    <a:pt x="9855" y="3064"/>
                  </a:cubicBezTo>
                  <a:cubicBezTo>
                    <a:pt x="9855" y="3039"/>
                    <a:pt x="9838" y="3027"/>
                    <a:pt x="9819" y="3027"/>
                  </a:cubicBezTo>
                  <a:cubicBezTo>
                    <a:pt x="9803" y="3027"/>
                    <a:pt x="9786" y="3036"/>
                    <a:pt x="9778" y="3054"/>
                  </a:cubicBezTo>
                  <a:cubicBezTo>
                    <a:pt x="9735" y="3157"/>
                    <a:pt x="9701" y="3266"/>
                    <a:pt x="9673" y="3375"/>
                  </a:cubicBezTo>
                  <a:cubicBezTo>
                    <a:pt x="9479" y="2761"/>
                    <a:pt x="9265" y="2151"/>
                    <a:pt x="9003" y="1563"/>
                  </a:cubicBezTo>
                  <a:lnTo>
                    <a:pt x="9005" y="1563"/>
                  </a:lnTo>
                  <a:cubicBezTo>
                    <a:pt x="9151" y="1569"/>
                    <a:pt x="9311" y="1593"/>
                    <a:pt x="9465" y="1593"/>
                  </a:cubicBezTo>
                  <a:cubicBezTo>
                    <a:pt x="9557" y="1593"/>
                    <a:pt x="9647" y="1585"/>
                    <a:pt x="9731" y="1558"/>
                  </a:cubicBezTo>
                  <a:cubicBezTo>
                    <a:pt x="9767" y="1545"/>
                    <a:pt x="9779" y="1492"/>
                    <a:pt x="9742" y="1473"/>
                  </a:cubicBezTo>
                  <a:cubicBezTo>
                    <a:pt x="9582" y="1390"/>
                    <a:pt x="9388" y="1381"/>
                    <a:pt x="9201" y="1381"/>
                  </a:cubicBezTo>
                  <a:cubicBezTo>
                    <a:pt x="9149" y="1381"/>
                    <a:pt x="9098" y="1382"/>
                    <a:pt x="9048" y="1382"/>
                  </a:cubicBezTo>
                  <a:cubicBezTo>
                    <a:pt x="9034" y="1382"/>
                    <a:pt x="9020" y="1382"/>
                    <a:pt x="9006" y="1382"/>
                  </a:cubicBezTo>
                  <a:lnTo>
                    <a:pt x="8997" y="1382"/>
                  </a:lnTo>
                  <a:cubicBezTo>
                    <a:pt x="9043" y="1204"/>
                    <a:pt x="9080" y="1027"/>
                    <a:pt x="9109" y="860"/>
                  </a:cubicBezTo>
                  <a:cubicBezTo>
                    <a:pt x="9114" y="827"/>
                    <a:pt x="9084" y="798"/>
                    <a:pt x="9056" y="798"/>
                  </a:cubicBezTo>
                  <a:cubicBezTo>
                    <a:pt x="9043" y="798"/>
                    <a:pt x="9029" y="805"/>
                    <a:pt x="9021" y="823"/>
                  </a:cubicBezTo>
                  <a:cubicBezTo>
                    <a:pt x="8960" y="949"/>
                    <a:pt x="8899" y="1083"/>
                    <a:pt x="8843" y="1220"/>
                  </a:cubicBezTo>
                  <a:cubicBezTo>
                    <a:pt x="8784" y="1099"/>
                    <a:pt x="8723" y="978"/>
                    <a:pt x="8660" y="859"/>
                  </a:cubicBezTo>
                  <a:cubicBezTo>
                    <a:pt x="8473" y="509"/>
                    <a:pt x="8172" y="76"/>
                    <a:pt x="7748" y="8"/>
                  </a:cubicBezTo>
                  <a:cubicBezTo>
                    <a:pt x="7714" y="3"/>
                    <a:pt x="7681" y="0"/>
                    <a:pt x="7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8186450" y="475950"/>
              <a:ext cx="32875" cy="74775"/>
            </a:xfrm>
            <a:custGeom>
              <a:avLst/>
              <a:gdLst/>
              <a:ahLst/>
              <a:cxnLst/>
              <a:rect l="l" t="t" r="r" b="b"/>
              <a:pathLst>
                <a:path w="1315" h="2991" extrusionOk="0">
                  <a:moveTo>
                    <a:pt x="1260" y="0"/>
                  </a:moveTo>
                  <a:cubicBezTo>
                    <a:pt x="1247" y="0"/>
                    <a:pt x="1233" y="6"/>
                    <a:pt x="1223" y="21"/>
                  </a:cubicBezTo>
                  <a:cubicBezTo>
                    <a:pt x="911" y="457"/>
                    <a:pt x="667" y="936"/>
                    <a:pt x="461" y="1432"/>
                  </a:cubicBezTo>
                  <a:cubicBezTo>
                    <a:pt x="267" y="1898"/>
                    <a:pt x="21" y="2443"/>
                    <a:pt x="1" y="2954"/>
                  </a:cubicBezTo>
                  <a:cubicBezTo>
                    <a:pt x="1" y="2976"/>
                    <a:pt x="21" y="2990"/>
                    <a:pt x="41" y="2990"/>
                  </a:cubicBezTo>
                  <a:cubicBezTo>
                    <a:pt x="53" y="2990"/>
                    <a:pt x="64" y="2985"/>
                    <a:pt x="70" y="2973"/>
                  </a:cubicBezTo>
                  <a:cubicBezTo>
                    <a:pt x="302" y="2534"/>
                    <a:pt x="411" y="2016"/>
                    <a:pt x="602" y="1556"/>
                  </a:cubicBezTo>
                  <a:cubicBezTo>
                    <a:pt x="813" y="1049"/>
                    <a:pt x="1061" y="559"/>
                    <a:pt x="1298" y="64"/>
                  </a:cubicBezTo>
                  <a:cubicBezTo>
                    <a:pt x="1315" y="29"/>
                    <a:pt x="1288" y="0"/>
                    <a:pt x="1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8198550" y="513475"/>
              <a:ext cx="13475" cy="29225"/>
            </a:xfrm>
            <a:custGeom>
              <a:avLst/>
              <a:gdLst/>
              <a:ahLst/>
              <a:cxnLst/>
              <a:rect l="l" t="t" r="r" b="b"/>
              <a:pathLst>
                <a:path w="539" h="1169" extrusionOk="0">
                  <a:moveTo>
                    <a:pt x="485" y="0"/>
                  </a:moveTo>
                  <a:cubicBezTo>
                    <a:pt x="473" y="0"/>
                    <a:pt x="460" y="6"/>
                    <a:pt x="450" y="21"/>
                  </a:cubicBezTo>
                  <a:cubicBezTo>
                    <a:pt x="235" y="338"/>
                    <a:pt x="70" y="733"/>
                    <a:pt x="7" y="1111"/>
                  </a:cubicBezTo>
                  <a:cubicBezTo>
                    <a:pt x="1" y="1146"/>
                    <a:pt x="26" y="1168"/>
                    <a:pt x="53" y="1168"/>
                  </a:cubicBezTo>
                  <a:cubicBezTo>
                    <a:pt x="70" y="1168"/>
                    <a:pt x="87" y="1158"/>
                    <a:pt x="96" y="1136"/>
                  </a:cubicBezTo>
                  <a:cubicBezTo>
                    <a:pt x="230" y="772"/>
                    <a:pt x="367" y="419"/>
                    <a:pt x="524" y="65"/>
                  </a:cubicBezTo>
                  <a:cubicBezTo>
                    <a:pt x="539" y="30"/>
                    <a:pt x="513"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8209075" y="522250"/>
              <a:ext cx="6650" cy="14825"/>
            </a:xfrm>
            <a:custGeom>
              <a:avLst/>
              <a:gdLst/>
              <a:ahLst/>
              <a:cxnLst/>
              <a:rect l="l" t="t" r="r" b="b"/>
              <a:pathLst>
                <a:path w="266" h="593" extrusionOk="0">
                  <a:moveTo>
                    <a:pt x="226" y="1"/>
                  </a:moveTo>
                  <a:cubicBezTo>
                    <a:pt x="216" y="1"/>
                    <a:pt x="206" y="5"/>
                    <a:pt x="200" y="17"/>
                  </a:cubicBezTo>
                  <a:cubicBezTo>
                    <a:pt x="124" y="190"/>
                    <a:pt x="63" y="362"/>
                    <a:pt x="10" y="543"/>
                  </a:cubicBezTo>
                  <a:cubicBezTo>
                    <a:pt x="1" y="574"/>
                    <a:pt x="24" y="593"/>
                    <a:pt x="48" y="593"/>
                  </a:cubicBezTo>
                  <a:cubicBezTo>
                    <a:pt x="64" y="593"/>
                    <a:pt x="81" y="584"/>
                    <a:pt x="89" y="565"/>
                  </a:cubicBezTo>
                  <a:cubicBezTo>
                    <a:pt x="157" y="392"/>
                    <a:pt x="215" y="222"/>
                    <a:pt x="260" y="42"/>
                  </a:cubicBezTo>
                  <a:cubicBezTo>
                    <a:pt x="266" y="19"/>
                    <a:pt x="245"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8157425" y="472775"/>
              <a:ext cx="6550" cy="50800"/>
            </a:xfrm>
            <a:custGeom>
              <a:avLst/>
              <a:gdLst/>
              <a:ahLst/>
              <a:cxnLst/>
              <a:rect l="l" t="t" r="r" b="b"/>
              <a:pathLst>
                <a:path w="262" h="2032" extrusionOk="0">
                  <a:moveTo>
                    <a:pt x="190" y="0"/>
                  </a:moveTo>
                  <a:cubicBezTo>
                    <a:pt x="177" y="0"/>
                    <a:pt x="166" y="6"/>
                    <a:pt x="159" y="21"/>
                  </a:cubicBezTo>
                  <a:cubicBezTo>
                    <a:pt x="36" y="300"/>
                    <a:pt x="28" y="662"/>
                    <a:pt x="15" y="964"/>
                  </a:cubicBezTo>
                  <a:cubicBezTo>
                    <a:pt x="0" y="1305"/>
                    <a:pt x="4" y="1657"/>
                    <a:pt x="85" y="1990"/>
                  </a:cubicBezTo>
                  <a:cubicBezTo>
                    <a:pt x="92" y="2019"/>
                    <a:pt x="115" y="2032"/>
                    <a:pt x="139" y="2032"/>
                  </a:cubicBezTo>
                  <a:cubicBezTo>
                    <a:pt x="168" y="2032"/>
                    <a:pt x="199" y="2011"/>
                    <a:pt x="199" y="1975"/>
                  </a:cubicBezTo>
                  <a:cubicBezTo>
                    <a:pt x="204" y="1652"/>
                    <a:pt x="174" y="1329"/>
                    <a:pt x="181" y="1007"/>
                  </a:cubicBezTo>
                  <a:cubicBezTo>
                    <a:pt x="189" y="691"/>
                    <a:pt x="262" y="356"/>
                    <a:pt x="238" y="44"/>
                  </a:cubicBezTo>
                  <a:cubicBezTo>
                    <a:pt x="236" y="20"/>
                    <a:pt x="212"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8157650" y="531375"/>
              <a:ext cx="3225" cy="11025"/>
            </a:xfrm>
            <a:custGeom>
              <a:avLst/>
              <a:gdLst/>
              <a:ahLst/>
              <a:cxnLst/>
              <a:rect l="l" t="t" r="r" b="b"/>
              <a:pathLst>
                <a:path w="129" h="441" extrusionOk="0">
                  <a:moveTo>
                    <a:pt x="63" y="0"/>
                  </a:moveTo>
                  <a:cubicBezTo>
                    <a:pt x="46" y="0"/>
                    <a:pt x="29" y="9"/>
                    <a:pt x="26" y="28"/>
                  </a:cubicBezTo>
                  <a:cubicBezTo>
                    <a:pt x="0" y="165"/>
                    <a:pt x="10" y="288"/>
                    <a:pt x="61" y="418"/>
                  </a:cubicBezTo>
                  <a:cubicBezTo>
                    <a:pt x="67" y="434"/>
                    <a:pt x="80" y="441"/>
                    <a:pt x="93" y="441"/>
                  </a:cubicBezTo>
                  <a:cubicBezTo>
                    <a:pt x="111" y="441"/>
                    <a:pt x="129" y="426"/>
                    <a:pt x="123" y="401"/>
                  </a:cubicBezTo>
                  <a:cubicBezTo>
                    <a:pt x="96" y="283"/>
                    <a:pt x="89" y="158"/>
                    <a:pt x="103" y="38"/>
                  </a:cubicBezTo>
                  <a:cubicBezTo>
                    <a:pt x="105" y="14"/>
                    <a:pt x="83"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8232475" y="540250"/>
              <a:ext cx="53500" cy="31100"/>
            </a:xfrm>
            <a:custGeom>
              <a:avLst/>
              <a:gdLst/>
              <a:ahLst/>
              <a:cxnLst/>
              <a:rect l="l" t="t" r="r" b="b"/>
              <a:pathLst>
                <a:path w="2140" h="1244" extrusionOk="0">
                  <a:moveTo>
                    <a:pt x="2080" y="1"/>
                  </a:moveTo>
                  <a:cubicBezTo>
                    <a:pt x="2076" y="1"/>
                    <a:pt x="2073" y="1"/>
                    <a:pt x="2069" y="3"/>
                  </a:cubicBezTo>
                  <a:cubicBezTo>
                    <a:pt x="1333" y="205"/>
                    <a:pt x="580" y="632"/>
                    <a:pt x="32" y="1163"/>
                  </a:cubicBezTo>
                  <a:cubicBezTo>
                    <a:pt x="1" y="1193"/>
                    <a:pt x="29" y="1243"/>
                    <a:pt x="65" y="1243"/>
                  </a:cubicBezTo>
                  <a:cubicBezTo>
                    <a:pt x="72" y="1243"/>
                    <a:pt x="80" y="1241"/>
                    <a:pt x="88" y="1236"/>
                  </a:cubicBezTo>
                  <a:cubicBezTo>
                    <a:pt x="415" y="1027"/>
                    <a:pt x="727" y="800"/>
                    <a:pt x="1067" y="609"/>
                  </a:cubicBezTo>
                  <a:cubicBezTo>
                    <a:pt x="1405" y="419"/>
                    <a:pt x="1756" y="256"/>
                    <a:pt x="2101" y="79"/>
                  </a:cubicBezTo>
                  <a:cubicBezTo>
                    <a:pt x="2139" y="59"/>
                    <a:pt x="2118" y="1"/>
                    <a:pt x="2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8295650" y="528875"/>
              <a:ext cx="15775" cy="6475"/>
            </a:xfrm>
            <a:custGeom>
              <a:avLst/>
              <a:gdLst/>
              <a:ahLst/>
              <a:cxnLst/>
              <a:rect l="l" t="t" r="r" b="b"/>
              <a:pathLst>
                <a:path w="631" h="259" extrusionOk="0">
                  <a:moveTo>
                    <a:pt x="582" y="0"/>
                  </a:moveTo>
                  <a:cubicBezTo>
                    <a:pt x="579" y="0"/>
                    <a:pt x="576" y="1"/>
                    <a:pt x="573" y="1"/>
                  </a:cubicBezTo>
                  <a:cubicBezTo>
                    <a:pt x="395" y="46"/>
                    <a:pt x="222" y="108"/>
                    <a:pt x="49" y="169"/>
                  </a:cubicBezTo>
                  <a:cubicBezTo>
                    <a:pt x="0" y="187"/>
                    <a:pt x="14" y="258"/>
                    <a:pt x="58" y="258"/>
                  </a:cubicBezTo>
                  <a:cubicBezTo>
                    <a:pt x="63" y="258"/>
                    <a:pt x="68" y="257"/>
                    <a:pt x="73" y="256"/>
                  </a:cubicBezTo>
                  <a:cubicBezTo>
                    <a:pt x="251" y="196"/>
                    <a:pt x="427" y="138"/>
                    <a:pt x="599" y="62"/>
                  </a:cubicBezTo>
                  <a:cubicBezTo>
                    <a:pt x="631" y="47"/>
                    <a:pt x="613"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8250925" y="377500"/>
              <a:ext cx="50325" cy="61550"/>
            </a:xfrm>
            <a:custGeom>
              <a:avLst/>
              <a:gdLst/>
              <a:ahLst/>
              <a:cxnLst/>
              <a:rect l="l" t="t" r="r" b="b"/>
              <a:pathLst>
                <a:path w="2013" h="2462" extrusionOk="0">
                  <a:moveTo>
                    <a:pt x="1955" y="0"/>
                  </a:moveTo>
                  <a:cubicBezTo>
                    <a:pt x="1945" y="0"/>
                    <a:pt x="1936" y="3"/>
                    <a:pt x="1928" y="9"/>
                  </a:cubicBezTo>
                  <a:cubicBezTo>
                    <a:pt x="1517" y="332"/>
                    <a:pt x="1181" y="749"/>
                    <a:pt x="860" y="1158"/>
                  </a:cubicBezTo>
                  <a:cubicBezTo>
                    <a:pt x="551" y="1550"/>
                    <a:pt x="241" y="1957"/>
                    <a:pt x="14" y="2402"/>
                  </a:cubicBezTo>
                  <a:cubicBezTo>
                    <a:pt x="0" y="2430"/>
                    <a:pt x="24" y="2461"/>
                    <a:pt x="49" y="2461"/>
                  </a:cubicBezTo>
                  <a:cubicBezTo>
                    <a:pt x="58" y="2461"/>
                    <a:pt x="66" y="2458"/>
                    <a:pt x="74" y="2449"/>
                  </a:cubicBezTo>
                  <a:cubicBezTo>
                    <a:pt x="405" y="2045"/>
                    <a:pt x="697" y="1611"/>
                    <a:pt x="1027" y="1207"/>
                  </a:cubicBezTo>
                  <a:cubicBezTo>
                    <a:pt x="1342" y="819"/>
                    <a:pt x="1694" y="459"/>
                    <a:pt x="1990" y="58"/>
                  </a:cubicBezTo>
                  <a:cubicBezTo>
                    <a:pt x="2013" y="28"/>
                    <a:pt x="1984" y="0"/>
                    <a:pt x="1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8269925" y="408125"/>
              <a:ext cx="18675" cy="22625"/>
            </a:xfrm>
            <a:custGeom>
              <a:avLst/>
              <a:gdLst/>
              <a:ahLst/>
              <a:cxnLst/>
              <a:rect l="l" t="t" r="r" b="b"/>
              <a:pathLst>
                <a:path w="747" h="905" extrusionOk="0">
                  <a:moveTo>
                    <a:pt x="706" y="1"/>
                  </a:moveTo>
                  <a:cubicBezTo>
                    <a:pt x="699" y="1"/>
                    <a:pt x="692" y="3"/>
                    <a:pt x="686" y="8"/>
                  </a:cubicBezTo>
                  <a:cubicBezTo>
                    <a:pt x="417" y="224"/>
                    <a:pt x="185" y="536"/>
                    <a:pt x="19" y="836"/>
                  </a:cubicBezTo>
                  <a:cubicBezTo>
                    <a:pt x="1" y="867"/>
                    <a:pt x="29" y="905"/>
                    <a:pt x="59" y="905"/>
                  </a:cubicBezTo>
                  <a:cubicBezTo>
                    <a:pt x="69" y="905"/>
                    <a:pt x="80" y="900"/>
                    <a:pt x="88" y="889"/>
                  </a:cubicBezTo>
                  <a:cubicBezTo>
                    <a:pt x="308" y="617"/>
                    <a:pt x="540" y="336"/>
                    <a:pt x="732" y="43"/>
                  </a:cubicBezTo>
                  <a:cubicBezTo>
                    <a:pt x="747" y="20"/>
                    <a:pt x="727"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8280875" y="419200"/>
              <a:ext cx="9225" cy="11425"/>
            </a:xfrm>
            <a:custGeom>
              <a:avLst/>
              <a:gdLst/>
              <a:ahLst/>
              <a:cxnLst/>
              <a:rect l="l" t="t" r="r" b="b"/>
              <a:pathLst>
                <a:path w="369" h="457" extrusionOk="0">
                  <a:moveTo>
                    <a:pt x="318" y="0"/>
                  </a:moveTo>
                  <a:cubicBezTo>
                    <a:pt x="309" y="0"/>
                    <a:pt x="299" y="4"/>
                    <a:pt x="290" y="12"/>
                  </a:cubicBezTo>
                  <a:cubicBezTo>
                    <a:pt x="174" y="119"/>
                    <a:pt x="97" y="252"/>
                    <a:pt x="19" y="388"/>
                  </a:cubicBezTo>
                  <a:cubicBezTo>
                    <a:pt x="1" y="420"/>
                    <a:pt x="30" y="456"/>
                    <a:pt x="60" y="456"/>
                  </a:cubicBezTo>
                  <a:cubicBezTo>
                    <a:pt x="70" y="456"/>
                    <a:pt x="80" y="452"/>
                    <a:pt x="88" y="443"/>
                  </a:cubicBezTo>
                  <a:cubicBezTo>
                    <a:pt x="191" y="324"/>
                    <a:pt x="291" y="208"/>
                    <a:pt x="355" y="63"/>
                  </a:cubicBezTo>
                  <a:cubicBezTo>
                    <a:pt x="368" y="32"/>
                    <a:pt x="346"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3"/>
            <p:cNvSpPr/>
            <p:nvPr/>
          </p:nvSpPr>
          <p:spPr>
            <a:xfrm>
              <a:off x="8289375" y="426800"/>
              <a:ext cx="6125" cy="8325"/>
            </a:xfrm>
            <a:custGeom>
              <a:avLst/>
              <a:gdLst/>
              <a:ahLst/>
              <a:cxnLst/>
              <a:rect l="l" t="t" r="r" b="b"/>
              <a:pathLst>
                <a:path w="245" h="333" extrusionOk="0">
                  <a:moveTo>
                    <a:pt x="200" y="1"/>
                  </a:moveTo>
                  <a:cubicBezTo>
                    <a:pt x="192" y="1"/>
                    <a:pt x="184" y="4"/>
                    <a:pt x="178" y="11"/>
                  </a:cubicBezTo>
                  <a:cubicBezTo>
                    <a:pt x="110" y="95"/>
                    <a:pt x="50" y="179"/>
                    <a:pt x="11" y="281"/>
                  </a:cubicBezTo>
                  <a:cubicBezTo>
                    <a:pt x="0" y="308"/>
                    <a:pt x="28" y="333"/>
                    <a:pt x="53" y="333"/>
                  </a:cubicBezTo>
                  <a:cubicBezTo>
                    <a:pt x="63" y="333"/>
                    <a:pt x="73" y="329"/>
                    <a:pt x="80" y="321"/>
                  </a:cubicBezTo>
                  <a:cubicBezTo>
                    <a:pt x="148" y="236"/>
                    <a:pt x="194" y="145"/>
                    <a:pt x="235" y="43"/>
                  </a:cubicBezTo>
                  <a:cubicBezTo>
                    <a:pt x="244" y="22"/>
                    <a:pt x="22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8230875" y="393400"/>
              <a:ext cx="18725" cy="21900"/>
            </a:xfrm>
            <a:custGeom>
              <a:avLst/>
              <a:gdLst/>
              <a:ahLst/>
              <a:cxnLst/>
              <a:rect l="l" t="t" r="r" b="b"/>
              <a:pathLst>
                <a:path w="749" h="876" extrusionOk="0">
                  <a:moveTo>
                    <a:pt x="692" y="1"/>
                  </a:moveTo>
                  <a:cubicBezTo>
                    <a:pt x="682" y="1"/>
                    <a:pt x="673" y="4"/>
                    <a:pt x="665" y="12"/>
                  </a:cubicBezTo>
                  <a:cubicBezTo>
                    <a:pt x="421" y="241"/>
                    <a:pt x="185" y="535"/>
                    <a:pt x="15" y="824"/>
                  </a:cubicBezTo>
                  <a:cubicBezTo>
                    <a:pt x="0" y="849"/>
                    <a:pt x="23" y="875"/>
                    <a:pt x="47" y="875"/>
                  </a:cubicBezTo>
                  <a:cubicBezTo>
                    <a:pt x="55" y="875"/>
                    <a:pt x="63" y="873"/>
                    <a:pt x="70" y="866"/>
                  </a:cubicBezTo>
                  <a:cubicBezTo>
                    <a:pt x="305" y="622"/>
                    <a:pt x="535" y="339"/>
                    <a:pt x="728" y="60"/>
                  </a:cubicBezTo>
                  <a:cubicBezTo>
                    <a:pt x="749" y="31"/>
                    <a:pt x="721"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8232875" y="397200"/>
              <a:ext cx="5250" cy="6375"/>
            </a:xfrm>
            <a:custGeom>
              <a:avLst/>
              <a:gdLst/>
              <a:ahLst/>
              <a:cxnLst/>
              <a:rect l="l" t="t" r="r" b="b"/>
              <a:pathLst>
                <a:path w="210" h="255" extrusionOk="0">
                  <a:moveTo>
                    <a:pt x="168" y="1"/>
                  </a:moveTo>
                  <a:cubicBezTo>
                    <a:pt x="160" y="1"/>
                    <a:pt x="152" y="4"/>
                    <a:pt x="145" y="12"/>
                  </a:cubicBezTo>
                  <a:cubicBezTo>
                    <a:pt x="95" y="63"/>
                    <a:pt x="49" y="131"/>
                    <a:pt x="15" y="196"/>
                  </a:cubicBezTo>
                  <a:cubicBezTo>
                    <a:pt x="1" y="222"/>
                    <a:pt x="25" y="254"/>
                    <a:pt x="50" y="254"/>
                  </a:cubicBezTo>
                  <a:cubicBezTo>
                    <a:pt x="59" y="254"/>
                    <a:pt x="68" y="250"/>
                    <a:pt x="75" y="242"/>
                  </a:cubicBezTo>
                  <a:cubicBezTo>
                    <a:pt x="121" y="186"/>
                    <a:pt x="168" y="119"/>
                    <a:pt x="198" y="53"/>
                  </a:cubicBezTo>
                  <a:lnTo>
                    <a:pt x="198" y="52"/>
                  </a:lnTo>
                  <a:cubicBezTo>
                    <a:pt x="209" y="28"/>
                    <a:pt x="190"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8361575" y="423075"/>
              <a:ext cx="20075" cy="30225"/>
            </a:xfrm>
            <a:custGeom>
              <a:avLst/>
              <a:gdLst/>
              <a:ahLst/>
              <a:cxnLst/>
              <a:rect l="l" t="t" r="r" b="b"/>
              <a:pathLst>
                <a:path w="803" h="1209" extrusionOk="0">
                  <a:moveTo>
                    <a:pt x="48" y="1"/>
                  </a:moveTo>
                  <a:cubicBezTo>
                    <a:pt x="11" y="1"/>
                    <a:pt x="0" y="59"/>
                    <a:pt x="32" y="77"/>
                  </a:cubicBezTo>
                  <a:cubicBezTo>
                    <a:pt x="444" y="299"/>
                    <a:pt x="615" y="735"/>
                    <a:pt x="305" y="1135"/>
                  </a:cubicBezTo>
                  <a:cubicBezTo>
                    <a:pt x="278" y="1169"/>
                    <a:pt x="302" y="1208"/>
                    <a:pt x="335" y="1208"/>
                  </a:cubicBezTo>
                  <a:cubicBezTo>
                    <a:pt x="345" y="1208"/>
                    <a:pt x="355" y="1205"/>
                    <a:pt x="366" y="1196"/>
                  </a:cubicBezTo>
                  <a:cubicBezTo>
                    <a:pt x="802" y="844"/>
                    <a:pt x="645" y="68"/>
                    <a:pt x="52" y="1"/>
                  </a:cubicBezTo>
                  <a:cubicBezTo>
                    <a:pt x="51" y="1"/>
                    <a:pt x="4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3"/>
            <p:cNvSpPr/>
            <p:nvPr/>
          </p:nvSpPr>
          <p:spPr>
            <a:xfrm>
              <a:off x="8352125" y="457900"/>
              <a:ext cx="12400" cy="9625"/>
            </a:xfrm>
            <a:custGeom>
              <a:avLst/>
              <a:gdLst/>
              <a:ahLst/>
              <a:cxnLst/>
              <a:rect l="l" t="t" r="r" b="b"/>
              <a:pathLst>
                <a:path w="496" h="385" extrusionOk="0">
                  <a:moveTo>
                    <a:pt x="431" y="0"/>
                  </a:moveTo>
                  <a:cubicBezTo>
                    <a:pt x="423" y="0"/>
                    <a:pt x="416" y="3"/>
                    <a:pt x="408" y="8"/>
                  </a:cubicBezTo>
                  <a:cubicBezTo>
                    <a:pt x="273" y="96"/>
                    <a:pt x="136" y="190"/>
                    <a:pt x="27" y="310"/>
                  </a:cubicBezTo>
                  <a:cubicBezTo>
                    <a:pt x="0" y="340"/>
                    <a:pt x="24" y="384"/>
                    <a:pt x="59" y="384"/>
                  </a:cubicBezTo>
                  <a:cubicBezTo>
                    <a:pt x="66" y="384"/>
                    <a:pt x="73" y="382"/>
                    <a:pt x="81" y="378"/>
                  </a:cubicBezTo>
                  <a:cubicBezTo>
                    <a:pt x="223" y="300"/>
                    <a:pt x="347" y="190"/>
                    <a:pt x="464" y="80"/>
                  </a:cubicBezTo>
                  <a:cubicBezTo>
                    <a:pt x="495" y="51"/>
                    <a:pt x="467"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8176725" y="375475"/>
              <a:ext cx="33225" cy="56850"/>
            </a:xfrm>
            <a:custGeom>
              <a:avLst/>
              <a:gdLst/>
              <a:ahLst/>
              <a:cxnLst/>
              <a:rect l="l" t="t" r="r" b="b"/>
              <a:pathLst>
                <a:path w="1329" h="2274" extrusionOk="0">
                  <a:moveTo>
                    <a:pt x="1259" y="0"/>
                  </a:moveTo>
                  <a:cubicBezTo>
                    <a:pt x="1256" y="0"/>
                    <a:pt x="1252" y="0"/>
                    <a:pt x="1249" y="1"/>
                  </a:cubicBezTo>
                  <a:cubicBezTo>
                    <a:pt x="846" y="67"/>
                    <a:pt x="575" y="411"/>
                    <a:pt x="421" y="767"/>
                  </a:cubicBezTo>
                  <a:cubicBezTo>
                    <a:pt x="223" y="1223"/>
                    <a:pt x="116" y="1742"/>
                    <a:pt x="7" y="2226"/>
                  </a:cubicBezTo>
                  <a:cubicBezTo>
                    <a:pt x="0" y="2255"/>
                    <a:pt x="23" y="2274"/>
                    <a:pt x="45" y="2274"/>
                  </a:cubicBezTo>
                  <a:cubicBezTo>
                    <a:pt x="60" y="2274"/>
                    <a:pt x="75" y="2265"/>
                    <a:pt x="81" y="2246"/>
                  </a:cubicBezTo>
                  <a:cubicBezTo>
                    <a:pt x="329" y="1489"/>
                    <a:pt x="412" y="410"/>
                    <a:pt x="1274" y="93"/>
                  </a:cubicBezTo>
                  <a:cubicBezTo>
                    <a:pt x="1329" y="73"/>
                    <a:pt x="1311" y="0"/>
                    <a:pt x="1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8220075" y="373550"/>
              <a:ext cx="10575" cy="3100"/>
            </a:xfrm>
            <a:custGeom>
              <a:avLst/>
              <a:gdLst/>
              <a:ahLst/>
              <a:cxnLst/>
              <a:rect l="l" t="t" r="r" b="b"/>
              <a:pathLst>
                <a:path w="423" h="124" extrusionOk="0">
                  <a:moveTo>
                    <a:pt x="231" y="1"/>
                  </a:moveTo>
                  <a:cubicBezTo>
                    <a:pt x="158" y="1"/>
                    <a:pt x="85" y="16"/>
                    <a:pt x="27" y="56"/>
                  </a:cubicBezTo>
                  <a:cubicBezTo>
                    <a:pt x="0" y="75"/>
                    <a:pt x="6" y="124"/>
                    <a:pt x="43" y="124"/>
                  </a:cubicBezTo>
                  <a:cubicBezTo>
                    <a:pt x="44" y="124"/>
                    <a:pt x="45" y="124"/>
                    <a:pt x="46" y="124"/>
                  </a:cubicBezTo>
                  <a:cubicBezTo>
                    <a:pt x="101" y="121"/>
                    <a:pt x="155" y="103"/>
                    <a:pt x="210" y="98"/>
                  </a:cubicBezTo>
                  <a:cubicBezTo>
                    <a:pt x="266" y="93"/>
                    <a:pt x="323" y="87"/>
                    <a:pt x="379" y="85"/>
                  </a:cubicBezTo>
                  <a:cubicBezTo>
                    <a:pt x="415" y="85"/>
                    <a:pt x="422" y="32"/>
                    <a:pt x="388" y="22"/>
                  </a:cubicBezTo>
                  <a:cubicBezTo>
                    <a:pt x="340" y="9"/>
                    <a:pt x="285"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8143625" y="439675"/>
              <a:ext cx="5850" cy="23125"/>
            </a:xfrm>
            <a:custGeom>
              <a:avLst/>
              <a:gdLst/>
              <a:ahLst/>
              <a:cxnLst/>
              <a:rect l="l" t="t" r="r" b="b"/>
              <a:pathLst>
                <a:path w="234" h="925" extrusionOk="0">
                  <a:moveTo>
                    <a:pt x="198" y="0"/>
                  </a:moveTo>
                  <a:cubicBezTo>
                    <a:pt x="188" y="0"/>
                    <a:pt x="178" y="5"/>
                    <a:pt x="172" y="15"/>
                  </a:cubicBezTo>
                  <a:cubicBezTo>
                    <a:pt x="1" y="278"/>
                    <a:pt x="13" y="612"/>
                    <a:pt x="107" y="899"/>
                  </a:cubicBezTo>
                  <a:cubicBezTo>
                    <a:pt x="113" y="917"/>
                    <a:pt x="127" y="925"/>
                    <a:pt x="141" y="925"/>
                  </a:cubicBezTo>
                  <a:cubicBezTo>
                    <a:pt x="163" y="925"/>
                    <a:pt x="185" y="907"/>
                    <a:pt x="178" y="879"/>
                  </a:cubicBezTo>
                  <a:cubicBezTo>
                    <a:pt x="107" y="588"/>
                    <a:pt x="158" y="323"/>
                    <a:pt x="228" y="39"/>
                  </a:cubicBezTo>
                  <a:cubicBezTo>
                    <a:pt x="233" y="16"/>
                    <a:pt x="216"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8364800" y="486050"/>
              <a:ext cx="9175" cy="38900"/>
            </a:xfrm>
            <a:custGeom>
              <a:avLst/>
              <a:gdLst/>
              <a:ahLst/>
              <a:cxnLst/>
              <a:rect l="l" t="t" r="r" b="b"/>
              <a:pathLst>
                <a:path w="367" h="1556" extrusionOk="0">
                  <a:moveTo>
                    <a:pt x="54" y="0"/>
                  </a:moveTo>
                  <a:cubicBezTo>
                    <a:pt x="28" y="0"/>
                    <a:pt x="0" y="25"/>
                    <a:pt x="7" y="56"/>
                  </a:cubicBezTo>
                  <a:cubicBezTo>
                    <a:pt x="125" y="538"/>
                    <a:pt x="213" y="1019"/>
                    <a:pt x="218" y="1517"/>
                  </a:cubicBezTo>
                  <a:cubicBezTo>
                    <a:pt x="219" y="1541"/>
                    <a:pt x="242" y="1556"/>
                    <a:pt x="263" y="1556"/>
                  </a:cubicBezTo>
                  <a:cubicBezTo>
                    <a:pt x="279" y="1556"/>
                    <a:pt x="294" y="1547"/>
                    <a:pt x="296" y="1527"/>
                  </a:cubicBezTo>
                  <a:cubicBezTo>
                    <a:pt x="367" y="1014"/>
                    <a:pt x="314" y="493"/>
                    <a:pt x="87" y="22"/>
                  </a:cubicBezTo>
                  <a:cubicBezTo>
                    <a:pt x="80" y="7"/>
                    <a:pt x="6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8361500" y="498000"/>
              <a:ext cx="5500" cy="21625"/>
            </a:xfrm>
            <a:custGeom>
              <a:avLst/>
              <a:gdLst/>
              <a:ahLst/>
              <a:cxnLst/>
              <a:rect l="l" t="t" r="r" b="b"/>
              <a:pathLst>
                <a:path w="220" h="865" extrusionOk="0">
                  <a:moveTo>
                    <a:pt x="34" y="1"/>
                  </a:moveTo>
                  <a:cubicBezTo>
                    <a:pt x="17" y="1"/>
                    <a:pt x="1" y="12"/>
                    <a:pt x="1" y="35"/>
                  </a:cubicBezTo>
                  <a:cubicBezTo>
                    <a:pt x="4" y="294"/>
                    <a:pt x="40" y="582"/>
                    <a:pt x="113" y="831"/>
                  </a:cubicBezTo>
                  <a:cubicBezTo>
                    <a:pt x="120" y="854"/>
                    <a:pt x="138" y="864"/>
                    <a:pt x="156" y="864"/>
                  </a:cubicBezTo>
                  <a:cubicBezTo>
                    <a:pt x="179" y="864"/>
                    <a:pt x="203" y="848"/>
                    <a:pt x="205" y="819"/>
                  </a:cubicBezTo>
                  <a:cubicBezTo>
                    <a:pt x="220" y="561"/>
                    <a:pt x="165" y="265"/>
                    <a:pt x="71" y="26"/>
                  </a:cubicBezTo>
                  <a:cubicBezTo>
                    <a:pt x="65" y="10"/>
                    <a:pt x="49"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8356000" y="505525"/>
              <a:ext cx="3325" cy="10950"/>
            </a:xfrm>
            <a:custGeom>
              <a:avLst/>
              <a:gdLst/>
              <a:ahLst/>
              <a:cxnLst/>
              <a:rect l="l" t="t" r="r" b="b"/>
              <a:pathLst>
                <a:path w="133" h="438" extrusionOk="0">
                  <a:moveTo>
                    <a:pt x="34" y="0"/>
                  </a:moveTo>
                  <a:cubicBezTo>
                    <a:pt x="17" y="0"/>
                    <a:pt x="0" y="11"/>
                    <a:pt x="2" y="32"/>
                  </a:cubicBezTo>
                  <a:cubicBezTo>
                    <a:pt x="14" y="159"/>
                    <a:pt x="27" y="290"/>
                    <a:pt x="63" y="414"/>
                  </a:cubicBezTo>
                  <a:cubicBezTo>
                    <a:pt x="68" y="430"/>
                    <a:pt x="83" y="438"/>
                    <a:pt x="98" y="438"/>
                  </a:cubicBezTo>
                  <a:cubicBezTo>
                    <a:pt x="115" y="438"/>
                    <a:pt x="133" y="426"/>
                    <a:pt x="131" y="404"/>
                  </a:cubicBezTo>
                  <a:cubicBezTo>
                    <a:pt x="125" y="275"/>
                    <a:pt x="97" y="148"/>
                    <a:pt x="66" y="23"/>
                  </a:cubicBezTo>
                  <a:cubicBezTo>
                    <a:pt x="62" y="7"/>
                    <a:pt x="48"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8212225" y="673650"/>
              <a:ext cx="13525" cy="68250"/>
            </a:xfrm>
            <a:custGeom>
              <a:avLst/>
              <a:gdLst/>
              <a:ahLst/>
              <a:cxnLst/>
              <a:rect l="l" t="t" r="r" b="b"/>
              <a:pathLst>
                <a:path w="541" h="2730" extrusionOk="0">
                  <a:moveTo>
                    <a:pt x="58" y="0"/>
                  </a:moveTo>
                  <a:cubicBezTo>
                    <a:pt x="29" y="0"/>
                    <a:pt x="0" y="27"/>
                    <a:pt x="8" y="62"/>
                  </a:cubicBezTo>
                  <a:cubicBezTo>
                    <a:pt x="102" y="507"/>
                    <a:pt x="171" y="934"/>
                    <a:pt x="153" y="1392"/>
                  </a:cubicBezTo>
                  <a:cubicBezTo>
                    <a:pt x="135" y="1824"/>
                    <a:pt x="78" y="2255"/>
                    <a:pt x="45" y="2686"/>
                  </a:cubicBezTo>
                  <a:cubicBezTo>
                    <a:pt x="42" y="2715"/>
                    <a:pt x="64" y="2730"/>
                    <a:pt x="87" y="2730"/>
                  </a:cubicBezTo>
                  <a:cubicBezTo>
                    <a:pt x="106" y="2730"/>
                    <a:pt x="125" y="2720"/>
                    <a:pt x="132" y="2698"/>
                  </a:cubicBezTo>
                  <a:cubicBezTo>
                    <a:pt x="367" y="1878"/>
                    <a:pt x="541" y="805"/>
                    <a:pt x="97" y="24"/>
                  </a:cubicBezTo>
                  <a:cubicBezTo>
                    <a:pt x="87" y="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8227275" y="684000"/>
              <a:ext cx="10450" cy="32900"/>
            </a:xfrm>
            <a:custGeom>
              <a:avLst/>
              <a:gdLst/>
              <a:ahLst/>
              <a:cxnLst/>
              <a:rect l="l" t="t" r="r" b="b"/>
              <a:pathLst>
                <a:path w="418" h="1316" extrusionOk="0">
                  <a:moveTo>
                    <a:pt x="49" y="1"/>
                  </a:moveTo>
                  <a:cubicBezTo>
                    <a:pt x="24" y="1"/>
                    <a:pt x="0" y="20"/>
                    <a:pt x="12" y="48"/>
                  </a:cubicBezTo>
                  <a:cubicBezTo>
                    <a:pt x="175" y="455"/>
                    <a:pt x="224" y="832"/>
                    <a:pt x="196" y="1267"/>
                  </a:cubicBezTo>
                  <a:cubicBezTo>
                    <a:pt x="194" y="1299"/>
                    <a:pt x="220" y="1316"/>
                    <a:pt x="246" y="1316"/>
                  </a:cubicBezTo>
                  <a:cubicBezTo>
                    <a:pt x="267" y="1316"/>
                    <a:pt x="289" y="1304"/>
                    <a:pt x="296" y="1280"/>
                  </a:cubicBezTo>
                  <a:cubicBezTo>
                    <a:pt x="417" y="859"/>
                    <a:pt x="330" y="380"/>
                    <a:pt x="84" y="18"/>
                  </a:cubicBezTo>
                  <a:cubicBezTo>
                    <a:pt x="75" y="6"/>
                    <a:pt x="6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8059425" y="615025"/>
              <a:ext cx="67700" cy="61100"/>
            </a:xfrm>
            <a:custGeom>
              <a:avLst/>
              <a:gdLst/>
              <a:ahLst/>
              <a:cxnLst/>
              <a:rect l="l" t="t" r="r" b="b"/>
              <a:pathLst>
                <a:path w="2708" h="2444" extrusionOk="0">
                  <a:moveTo>
                    <a:pt x="2619" y="0"/>
                  </a:moveTo>
                  <a:cubicBezTo>
                    <a:pt x="2382" y="0"/>
                    <a:pt x="2117" y="249"/>
                    <a:pt x="1936" y="377"/>
                  </a:cubicBezTo>
                  <a:cubicBezTo>
                    <a:pt x="1684" y="557"/>
                    <a:pt x="1441" y="750"/>
                    <a:pt x="1209" y="956"/>
                  </a:cubicBezTo>
                  <a:cubicBezTo>
                    <a:pt x="753" y="1365"/>
                    <a:pt x="322" y="1835"/>
                    <a:pt x="20" y="2372"/>
                  </a:cubicBezTo>
                  <a:cubicBezTo>
                    <a:pt x="1" y="2406"/>
                    <a:pt x="30" y="2443"/>
                    <a:pt x="62" y="2443"/>
                  </a:cubicBezTo>
                  <a:cubicBezTo>
                    <a:pt x="73" y="2443"/>
                    <a:pt x="84" y="2439"/>
                    <a:pt x="94" y="2429"/>
                  </a:cubicBezTo>
                  <a:cubicBezTo>
                    <a:pt x="506" y="1995"/>
                    <a:pt x="902" y="1551"/>
                    <a:pt x="1349" y="1151"/>
                  </a:cubicBezTo>
                  <a:cubicBezTo>
                    <a:pt x="1575" y="950"/>
                    <a:pt x="1810" y="758"/>
                    <a:pt x="2055" y="581"/>
                  </a:cubicBezTo>
                  <a:cubicBezTo>
                    <a:pt x="2244" y="443"/>
                    <a:pt x="2598" y="299"/>
                    <a:pt x="2693" y="77"/>
                  </a:cubicBezTo>
                  <a:cubicBezTo>
                    <a:pt x="2708" y="41"/>
                    <a:pt x="2689" y="5"/>
                    <a:pt x="2648" y="2"/>
                  </a:cubicBezTo>
                  <a:cubicBezTo>
                    <a:pt x="2639" y="1"/>
                    <a:pt x="2629" y="0"/>
                    <a:pt x="2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a:off x="8103975" y="623475"/>
              <a:ext cx="27475" cy="36225"/>
            </a:xfrm>
            <a:custGeom>
              <a:avLst/>
              <a:gdLst/>
              <a:ahLst/>
              <a:cxnLst/>
              <a:rect l="l" t="t" r="r" b="b"/>
              <a:pathLst>
                <a:path w="1099" h="1449" extrusionOk="0">
                  <a:moveTo>
                    <a:pt x="1047" y="0"/>
                  </a:moveTo>
                  <a:cubicBezTo>
                    <a:pt x="1042" y="0"/>
                    <a:pt x="1038" y="1"/>
                    <a:pt x="1034" y="2"/>
                  </a:cubicBezTo>
                  <a:cubicBezTo>
                    <a:pt x="797" y="90"/>
                    <a:pt x="627" y="379"/>
                    <a:pt x="480" y="575"/>
                  </a:cubicBezTo>
                  <a:cubicBezTo>
                    <a:pt x="291" y="828"/>
                    <a:pt x="128" y="1088"/>
                    <a:pt x="14" y="1382"/>
                  </a:cubicBezTo>
                  <a:cubicBezTo>
                    <a:pt x="0" y="1416"/>
                    <a:pt x="35" y="1449"/>
                    <a:pt x="68" y="1449"/>
                  </a:cubicBezTo>
                  <a:cubicBezTo>
                    <a:pt x="81" y="1449"/>
                    <a:pt x="93" y="1444"/>
                    <a:pt x="102" y="1433"/>
                  </a:cubicBezTo>
                  <a:cubicBezTo>
                    <a:pt x="279" y="1210"/>
                    <a:pt x="436" y="974"/>
                    <a:pt x="604" y="743"/>
                  </a:cubicBezTo>
                  <a:cubicBezTo>
                    <a:pt x="752" y="539"/>
                    <a:pt x="1026" y="308"/>
                    <a:pt x="1091" y="59"/>
                  </a:cubicBezTo>
                  <a:cubicBezTo>
                    <a:pt x="1098" y="32"/>
                    <a:pt x="1076"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8128575" y="630325"/>
              <a:ext cx="10975" cy="18750"/>
            </a:xfrm>
            <a:custGeom>
              <a:avLst/>
              <a:gdLst/>
              <a:ahLst/>
              <a:cxnLst/>
              <a:rect l="l" t="t" r="r" b="b"/>
              <a:pathLst>
                <a:path w="439" h="750" extrusionOk="0">
                  <a:moveTo>
                    <a:pt x="395" y="1"/>
                  </a:moveTo>
                  <a:cubicBezTo>
                    <a:pt x="387" y="1"/>
                    <a:pt x="379" y="4"/>
                    <a:pt x="371" y="10"/>
                  </a:cubicBezTo>
                  <a:cubicBezTo>
                    <a:pt x="161" y="172"/>
                    <a:pt x="59" y="451"/>
                    <a:pt x="6" y="703"/>
                  </a:cubicBezTo>
                  <a:cubicBezTo>
                    <a:pt x="1" y="731"/>
                    <a:pt x="22" y="750"/>
                    <a:pt x="45" y="750"/>
                  </a:cubicBezTo>
                  <a:cubicBezTo>
                    <a:pt x="59" y="750"/>
                    <a:pt x="74" y="741"/>
                    <a:pt x="81" y="722"/>
                  </a:cubicBezTo>
                  <a:cubicBezTo>
                    <a:pt x="169" y="482"/>
                    <a:pt x="315" y="279"/>
                    <a:pt x="425" y="50"/>
                  </a:cubicBezTo>
                  <a:cubicBezTo>
                    <a:pt x="438" y="24"/>
                    <a:pt x="419"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8046100" y="599925"/>
              <a:ext cx="61400" cy="18200"/>
            </a:xfrm>
            <a:custGeom>
              <a:avLst/>
              <a:gdLst/>
              <a:ahLst/>
              <a:cxnLst/>
              <a:rect l="l" t="t" r="r" b="b"/>
              <a:pathLst>
                <a:path w="2456" h="728" extrusionOk="0">
                  <a:moveTo>
                    <a:pt x="2080" y="0"/>
                  </a:moveTo>
                  <a:cubicBezTo>
                    <a:pt x="1787" y="0"/>
                    <a:pt x="1453" y="93"/>
                    <a:pt x="1209" y="156"/>
                  </a:cubicBezTo>
                  <a:cubicBezTo>
                    <a:pt x="808" y="257"/>
                    <a:pt x="406" y="411"/>
                    <a:pt x="49" y="621"/>
                  </a:cubicBezTo>
                  <a:cubicBezTo>
                    <a:pt x="1" y="650"/>
                    <a:pt x="24" y="727"/>
                    <a:pt x="75" y="727"/>
                  </a:cubicBezTo>
                  <a:cubicBezTo>
                    <a:pt x="81" y="727"/>
                    <a:pt x="86" y="727"/>
                    <a:pt x="92" y="725"/>
                  </a:cubicBezTo>
                  <a:cubicBezTo>
                    <a:pt x="484" y="596"/>
                    <a:pt x="868" y="472"/>
                    <a:pt x="1271" y="383"/>
                  </a:cubicBezTo>
                  <a:cubicBezTo>
                    <a:pt x="1465" y="339"/>
                    <a:pt x="1659" y="299"/>
                    <a:pt x="1855" y="270"/>
                  </a:cubicBezTo>
                  <a:cubicBezTo>
                    <a:pt x="2039" y="242"/>
                    <a:pt x="2236" y="240"/>
                    <a:pt x="2404" y="157"/>
                  </a:cubicBezTo>
                  <a:cubicBezTo>
                    <a:pt x="2455" y="132"/>
                    <a:pt x="2435" y="61"/>
                    <a:pt x="2389" y="47"/>
                  </a:cubicBezTo>
                  <a:cubicBezTo>
                    <a:pt x="2297" y="14"/>
                    <a:pt x="2191"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8066550" y="1024150"/>
              <a:ext cx="20000" cy="86500"/>
            </a:xfrm>
            <a:custGeom>
              <a:avLst/>
              <a:gdLst/>
              <a:ahLst/>
              <a:cxnLst/>
              <a:rect l="l" t="t" r="r" b="b"/>
              <a:pathLst>
                <a:path w="800" h="3460" extrusionOk="0">
                  <a:moveTo>
                    <a:pt x="317" y="1"/>
                  </a:moveTo>
                  <a:cubicBezTo>
                    <a:pt x="296" y="1"/>
                    <a:pt x="276" y="15"/>
                    <a:pt x="276" y="42"/>
                  </a:cubicBezTo>
                  <a:cubicBezTo>
                    <a:pt x="277" y="640"/>
                    <a:pt x="456" y="1254"/>
                    <a:pt x="547" y="1842"/>
                  </a:cubicBezTo>
                  <a:cubicBezTo>
                    <a:pt x="634" y="2403"/>
                    <a:pt x="604" y="3066"/>
                    <a:pt x="44" y="3372"/>
                  </a:cubicBezTo>
                  <a:cubicBezTo>
                    <a:pt x="1" y="3396"/>
                    <a:pt x="25" y="3459"/>
                    <a:pt x="68" y="3459"/>
                  </a:cubicBezTo>
                  <a:cubicBezTo>
                    <a:pt x="72" y="3459"/>
                    <a:pt x="76" y="3459"/>
                    <a:pt x="80" y="3458"/>
                  </a:cubicBezTo>
                  <a:lnTo>
                    <a:pt x="80" y="3457"/>
                  </a:lnTo>
                  <a:cubicBezTo>
                    <a:pt x="622" y="3323"/>
                    <a:pt x="799" y="2749"/>
                    <a:pt x="779" y="2247"/>
                  </a:cubicBezTo>
                  <a:cubicBezTo>
                    <a:pt x="766" y="1898"/>
                    <a:pt x="685" y="1555"/>
                    <a:pt x="621" y="1214"/>
                  </a:cubicBezTo>
                  <a:cubicBezTo>
                    <a:pt x="545" y="825"/>
                    <a:pt x="498" y="403"/>
                    <a:pt x="359" y="31"/>
                  </a:cubicBezTo>
                  <a:cubicBezTo>
                    <a:pt x="352" y="11"/>
                    <a:pt x="334"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8090975" y="1073225"/>
              <a:ext cx="11225" cy="30000"/>
            </a:xfrm>
            <a:custGeom>
              <a:avLst/>
              <a:gdLst/>
              <a:ahLst/>
              <a:cxnLst/>
              <a:rect l="l" t="t" r="r" b="b"/>
              <a:pathLst>
                <a:path w="449" h="1200" extrusionOk="0">
                  <a:moveTo>
                    <a:pt x="189" y="1"/>
                  </a:moveTo>
                  <a:cubicBezTo>
                    <a:pt x="160" y="1"/>
                    <a:pt x="132" y="26"/>
                    <a:pt x="141" y="60"/>
                  </a:cubicBezTo>
                  <a:cubicBezTo>
                    <a:pt x="242" y="447"/>
                    <a:pt x="196" y="781"/>
                    <a:pt x="17" y="1138"/>
                  </a:cubicBezTo>
                  <a:cubicBezTo>
                    <a:pt x="1" y="1169"/>
                    <a:pt x="26" y="1200"/>
                    <a:pt x="54" y="1200"/>
                  </a:cubicBezTo>
                  <a:cubicBezTo>
                    <a:pt x="64" y="1200"/>
                    <a:pt x="73" y="1197"/>
                    <a:pt x="82" y="1189"/>
                  </a:cubicBezTo>
                  <a:cubicBezTo>
                    <a:pt x="391" y="895"/>
                    <a:pt x="448" y="388"/>
                    <a:pt x="229" y="23"/>
                  </a:cubicBezTo>
                  <a:cubicBezTo>
                    <a:pt x="219" y="8"/>
                    <a:pt x="204"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8004425" y="1116075"/>
              <a:ext cx="39075" cy="5150"/>
            </a:xfrm>
            <a:custGeom>
              <a:avLst/>
              <a:gdLst/>
              <a:ahLst/>
              <a:cxnLst/>
              <a:rect l="l" t="t" r="r" b="b"/>
              <a:pathLst>
                <a:path w="1563" h="206" extrusionOk="0">
                  <a:moveTo>
                    <a:pt x="1514" y="0"/>
                  </a:moveTo>
                  <a:cubicBezTo>
                    <a:pt x="1513" y="0"/>
                    <a:pt x="1512" y="0"/>
                    <a:pt x="1511" y="0"/>
                  </a:cubicBezTo>
                  <a:cubicBezTo>
                    <a:pt x="1027" y="25"/>
                    <a:pt x="544" y="35"/>
                    <a:pt x="60" y="47"/>
                  </a:cubicBezTo>
                  <a:cubicBezTo>
                    <a:pt x="13" y="49"/>
                    <a:pt x="0" y="118"/>
                    <a:pt x="49" y="129"/>
                  </a:cubicBezTo>
                  <a:cubicBezTo>
                    <a:pt x="254" y="180"/>
                    <a:pt x="469" y="205"/>
                    <a:pt x="684" y="205"/>
                  </a:cubicBezTo>
                  <a:cubicBezTo>
                    <a:pt x="969" y="205"/>
                    <a:pt x="1255" y="162"/>
                    <a:pt x="1522" y="78"/>
                  </a:cubicBezTo>
                  <a:cubicBezTo>
                    <a:pt x="1563" y="66"/>
                    <a:pt x="1559"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8123900" y="830975"/>
              <a:ext cx="32800" cy="65375"/>
            </a:xfrm>
            <a:custGeom>
              <a:avLst/>
              <a:gdLst/>
              <a:ahLst/>
              <a:cxnLst/>
              <a:rect l="l" t="t" r="r" b="b"/>
              <a:pathLst>
                <a:path w="1312" h="2615" extrusionOk="0">
                  <a:moveTo>
                    <a:pt x="67" y="0"/>
                  </a:moveTo>
                  <a:cubicBezTo>
                    <a:pt x="29" y="0"/>
                    <a:pt x="0" y="49"/>
                    <a:pt x="32" y="81"/>
                  </a:cubicBezTo>
                  <a:cubicBezTo>
                    <a:pt x="366" y="407"/>
                    <a:pt x="630" y="749"/>
                    <a:pt x="762" y="1204"/>
                  </a:cubicBezTo>
                  <a:cubicBezTo>
                    <a:pt x="894" y="1650"/>
                    <a:pt x="865" y="2092"/>
                    <a:pt x="779" y="2543"/>
                  </a:cubicBezTo>
                  <a:cubicBezTo>
                    <a:pt x="771" y="2582"/>
                    <a:pt x="805" y="2615"/>
                    <a:pt x="838" y="2615"/>
                  </a:cubicBezTo>
                  <a:cubicBezTo>
                    <a:pt x="855" y="2615"/>
                    <a:pt x="871" y="2606"/>
                    <a:pt x="881" y="2586"/>
                  </a:cubicBezTo>
                  <a:cubicBezTo>
                    <a:pt x="1312" y="1742"/>
                    <a:pt x="909" y="474"/>
                    <a:pt x="91" y="7"/>
                  </a:cubicBezTo>
                  <a:cubicBezTo>
                    <a:pt x="83" y="2"/>
                    <a:pt x="7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8157550" y="855175"/>
              <a:ext cx="8325" cy="29375"/>
            </a:xfrm>
            <a:custGeom>
              <a:avLst/>
              <a:gdLst/>
              <a:ahLst/>
              <a:cxnLst/>
              <a:rect l="l" t="t" r="r" b="b"/>
              <a:pathLst>
                <a:path w="333" h="1175" extrusionOk="0">
                  <a:moveTo>
                    <a:pt x="44" y="0"/>
                  </a:moveTo>
                  <a:cubicBezTo>
                    <a:pt x="21" y="0"/>
                    <a:pt x="0" y="17"/>
                    <a:pt x="9" y="45"/>
                  </a:cubicBezTo>
                  <a:cubicBezTo>
                    <a:pt x="121" y="421"/>
                    <a:pt x="123" y="744"/>
                    <a:pt x="49" y="1129"/>
                  </a:cubicBezTo>
                  <a:cubicBezTo>
                    <a:pt x="43" y="1155"/>
                    <a:pt x="63" y="1174"/>
                    <a:pt x="84" y="1174"/>
                  </a:cubicBezTo>
                  <a:cubicBezTo>
                    <a:pt x="95" y="1174"/>
                    <a:pt x="107" y="1169"/>
                    <a:pt x="114" y="1156"/>
                  </a:cubicBezTo>
                  <a:cubicBezTo>
                    <a:pt x="333" y="820"/>
                    <a:pt x="308" y="342"/>
                    <a:pt x="77" y="17"/>
                  </a:cubicBezTo>
                  <a:cubicBezTo>
                    <a:pt x="69" y="5"/>
                    <a:pt x="56"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8139175" y="906675"/>
              <a:ext cx="12350" cy="8625"/>
            </a:xfrm>
            <a:custGeom>
              <a:avLst/>
              <a:gdLst/>
              <a:ahLst/>
              <a:cxnLst/>
              <a:rect l="l" t="t" r="r" b="b"/>
              <a:pathLst>
                <a:path w="494" h="345" extrusionOk="0">
                  <a:moveTo>
                    <a:pt x="450" y="0"/>
                  </a:moveTo>
                  <a:cubicBezTo>
                    <a:pt x="440" y="0"/>
                    <a:pt x="429" y="5"/>
                    <a:pt x="420" y="16"/>
                  </a:cubicBezTo>
                  <a:cubicBezTo>
                    <a:pt x="335" y="126"/>
                    <a:pt x="180" y="224"/>
                    <a:pt x="47" y="268"/>
                  </a:cubicBezTo>
                  <a:cubicBezTo>
                    <a:pt x="0" y="283"/>
                    <a:pt x="17" y="345"/>
                    <a:pt x="61" y="345"/>
                  </a:cubicBezTo>
                  <a:cubicBezTo>
                    <a:pt x="63" y="345"/>
                    <a:pt x="66" y="345"/>
                    <a:pt x="68" y="344"/>
                  </a:cubicBezTo>
                  <a:cubicBezTo>
                    <a:pt x="262" y="316"/>
                    <a:pt x="386" y="217"/>
                    <a:pt x="479" y="49"/>
                  </a:cubicBezTo>
                  <a:cubicBezTo>
                    <a:pt x="494" y="22"/>
                    <a:pt x="473"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7727575" y="836450"/>
              <a:ext cx="12000" cy="50200"/>
            </a:xfrm>
            <a:custGeom>
              <a:avLst/>
              <a:gdLst/>
              <a:ahLst/>
              <a:cxnLst/>
              <a:rect l="l" t="t" r="r" b="b"/>
              <a:pathLst>
                <a:path w="480" h="2008" extrusionOk="0">
                  <a:moveTo>
                    <a:pt x="406" y="0"/>
                  </a:moveTo>
                  <a:cubicBezTo>
                    <a:pt x="402" y="0"/>
                    <a:pt x="398" y="1"/>
                    <a:pt x="393" y="2"/>
                  </a:cubicBezTo>
                  <a:cubicBezTo>
                    <a:pt x="67" y="89"/>
                    <a:pt x="21" y="586"/>
                    <a:pt x="13" y="865"/>
                  </a:cubicBezTo>
                  <a:cubicBezTo>
                    <a:pt x="0" y="1254"/>
                    <a:pt x="97" y="1720"/>
                    <a:pt x="391" y="1996"/>
                  </a:cubicBezTo>
                  <a:cubicBezTo>
                    <a:pt x="399" y="2004"/>
                    <a:pt x="411" y="2007"/>
                    <a:pt x="422" y="2007"/>
                  </a:cubicBezTo>
                  <a:cubicBezTo>
                    <a:pt x="450" y="2007"/>
                    <a:pt x="479" y="1984"/>
                    <a:pt x="468" y="1951"/>
                  </a:cubicBezTo>
                  <a:cubicBezTo>
                    <a:pt x="360" y="1651"/>
                    <a:pt x="220" y="1376"/>
                    <a:pt x="191" y="1052"/>
                  </a:cubicBezTo>
                  <a:cubicBezTo>
                    <a:pt x="166" y="769"/>
                    <a:pt x="171" y="267"/>
                    <a:pt x="425" y="77"/>
                  </a:cubicBezTo>
                  <a:cubicBezTo>
                    <a:pt x="456" y="53"/>
                    <a:pt x="444"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7713625" y="850475"/>
              <a:ext cx="9775" cy="27150"/>
            </a:xfrm>
            <a:custGeom>
              <a:avLst/>
              <a:gdLst/>
              <a:ahLst/>
              <a:cxnLst/>
              <a:rect l="l" t="t" r="r" b="b"/>
              <a:pathLst>
                <a:path w="391" h="1086" extrusionOk="0">
                  <a:moveTo>
                    <a:pt x="212" y="1"/>
                  </a:moveTo>
                  <a:cubicBezTo>
                    <a:pt x="196" y="1"/>
                    <a:pt x="181" y="9"/>
                    <a:pt x="171" y="27"/>
                  </a:cubicBezTo>
                  <a:cubicBezTo>
                    <a:pt x="0" y="341"/>
                    <a:pt x="49" y="831"/>
                    <a:pt x="316" y="1076"/>
                  </a:cubicBezTo>
                  <a:cubicBezTo>
                    <a:pt x="324" y="1083"/>
                    <a:pt x="333" y="1086"/>
                    <a:pt x="343" y="1086"/>
                  </a:cubicBezTo>
                  <a:cubicBezTo>
                    <a:pt x="367" y="1086"/>
                    <a:pt x="391" y="1067"/>
                    <a:pt x="381" y="1039"/>
                  </a:cubicBezTo>
                  <a:cubicBezTo>
                    <a:pt x="329" y="898"/>
                    <a:pt x="266" y="756"/>
                    <a:pt x="237" y="608"/>
                  </a:cubicBezTo>
                  <a:cubicBezTo>
                    <a:pt x="202" y="422"/>
                    <a:pt x="235" y="251"/>
                    <a:pt x="264" y="67"/>
                  </a:cubicBezTo>
                  <a:cubicBezTo>
                    <a:pt x="271" y="31"/>
                    <a:pt x="241"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7706300" y="861900"/>
              <a:ext cx="4775" cy="13150"/>
            </a:xfrm>
            <a:custGeom>
              <a:avLst/>
              <a:gdLst/>
              <a:ahLst/>
              <a:cxnLst/>
              <a:rect l="l" t="t" r="r" b="b"/>
              <a:pathLst>
                <a:path w="191" h="526" extrusionOk="0">
                  <a:moveTo>
                    <a:pt x="65" y="1"/>
                  </a:moveTo>
                  <a:cubicBezTo>
                    <a:pt x="48" y="1"/>
                    <a:pt x="33" y="10"/>
                    <a:pt x="29" y="32"/>
                  </a:cubicBezTo>
                  <a:cubicBezTo>
                    <a:pt x="1" y="190"/>
                    <a:pt x="31" y="369"/>
                    <a:pt x="112" y="508"/>
                  </a:cubicBezTo>
                  <a:cubicBezTo>
                    <a:pt x="120" y="520"/>
                    <a:pt x="132" y="526"/>
                    <a:pt x="144" y="526"/>
                  </a:cubicBezTo>
                  <a:cubicBezTo>
                    <a:pt x="167" y="526"/>
                    <a:pt x="190" y="506"/>
                    <a:pt x="183" y="478"/>
                  </a:cubicBezTo>
                  <a:cubicBezTo>
                    <a:pt x="145" y="332"/>
                    <a:pt x="122" y="194"/>
                    <a:pt x="114" y="44"/>
                  </a:cubicBezTo>
                  <a:cubicBezTo>
                    <a:pt x="112" y="18"/>
                    <a:pt x="8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a:off x="7755000" y="935925"/>
              <a:ext cx="18775" cy="75700"/>
            </a:xfrm>
            <a:custGeom>
              <a:avLst/>
              <a:gdLst/>
              <a:ahLst/>
              <a:cxnLst/>
              <a:rect l="l" t="t" r="r" b="b"/>
              <a:pathLst>
                <a:path w="751" h="3028" extrusionOk="0">
                  <a:moveTo>
                    <a:pt x="53" y="0"/>
                  </a:moveTo>
                  <a:cubicBezTo>
                    <a:pt x="27" y="0"/>
                    <a:pt x="1" y="32"/>
                    <a:pt x="18" y="59"/>
                  </a:cubicBezTo>
                  <a:cubicBezTo>
                    <a:pt x="273" y="493"/>
                    <a:pt x="411" y="958"/>
                    <a:pt x="448" y="1460"/>
                  </a:cubicBezTo>
                  <a:cubicBezTo>
                    <a:pt x="485" y="1967"/>
                    <a:pt x="407" y="2471"/>
                    <a:pt x="419" y="2978"/>
                  </a:cubicBezTo>
                  <a:cubicBezTo>
                    <a:pt x="420" y="3009"/>
                    <a:pt x="448" y="3028"/>
                    <a:pt x="474" y="3028"/>
                  </a:cubicBezTo>
                  <a:cubicBezTo>
                    <a:pt x="495" y="3028"/>
                    <a:pt x="515" y="3017"/>
                    <a:pt x="521" y="2991"/>
                  </a:cubicBezTo>
                  <a:cubicBezTo>
                    <a:pt x="750" y="2040"/>
                    <a:pt x="750" y="795"/>
                    <a:pt x="78" y="12"/>
                  </a:cubicBezTo>
                  <a:cubicBezTo>
                    <a:pt x="71" y="4"/>
                    <a:pt x="62"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a:off x="7756425" y="1026725"/>
              <a:ext cx="24650" cy="66500"/>
            </a:xfrm>
            <a:custGeom>
              <a:avLst/>
              <a:gdLst/>
              <a:ahLst/>
              <a:cxnLst/>
              <a:rect l="l" t="t" r="r" b="b"/>
              <a:pathLst>
                <a:path w="986" h="2660" extrusionOk="0">
                  <a:moveTo>
                    <a:pt x="356" y="1"/>
                  </a:moveTo>
                  <a:cubicBezTo>
                    <a:pt x="339" y="1"/>
                    <a:pt x="322" y="10"/>
                    <a:pt x="314" y="32"/>
                  </a:cubicBezTo>
                  <a:cubicBezTo>
                    <a:pt x="0" y="867"/>
                    <a:pt x="272" y="2030"/>
                    <a:pt x="907" y="2648"/>
                  </a:cubicBezTo>
                  <a:lnTo>
                    <a:pt x="905" y="2648"/>
                  </a:lnTo>
                  <a:cubicBezTo>
                    <a:pt x="913" y="2656"/>
                    <a:pt x="923" y="2659"/>
                    <a:pt x="932" y="2659"/>
                  </a:cubicBezTo>
                  <a:cubicBezTo>
                    <a:pt x="959" y="2659"/>
                    <a:pt x="986" y="2630"/>
                    <a:pt x="967" y="2602"/>
                  </a:cubicBezTo>
                  <a:cubicBezTo>
                    <a:pt x="724" y="2233"/>
                    <a:pt x="511" y="1852"/>
                    <a:pt x="409" y="1418"/>
                  </a:cubicBezTo>
                  <a:cubicBezTo>
                    <a:pt x="299" y="958"/>
                    <a:pt x="335" y="518"/>
                    <a:pt x="400" y="56"/>
                  </a:cubicBezTo>
                  <a:cubicBezTo>
                    <a:pt x="405" y="22"/>
                    <a:pt x="381" y="1"/>
                    <a:pt x="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a:off x="7748675" y="1054725"/>
              <a:ext cx="10550" cy="31675"/>
            </a:xfrm>
            <a:custGeom>
              <a:avLst/>
              <a:gdLst/>
              <a:ahLst/>
              <a:cxnLst/>
              <a:rect l="l" t="t" r="r" b="b"/>
              <a:pathLst>
                <a:path w="422" h="1267" extrusionOk="0">
                  <a:moveTo>
                    <a:pt x="180" y="0"/>
                  </a:moveTo>
                  <a:cubicBezTo>
                    <a:pt x="166" y="0"/>
                    <a:pt x="151" y="8"/>
                    <a:pt x="144" y="24"/>
                  </a:cubicBezTo>
                  <a:cubicBezTo>
                    <a:pt x="0" y="378"/>
                    <a:pt x="51" y="985"/>
                    <a:pt x="345" y="1254"/>
                  </a:cubicBezTo>
                  <a:cubicBezTo>
                    <a:pt x="354" y="1263"/>
                    <a:pt x="364" y="1266"/>
                    <a:pt x="374" y="1266"/>
                  </a:cubicBezTo>
                  <a:cubicBezTo>
                    <a:pt x="399" y="1266"/>
                    <a:pt x="422" y="1242"/>
                    <a:pt x="416" y="1212"/>
                  </a:cubicBezTo>
                  <a:cubicBezTo>
                    <a:pt x="377" y="1025"/>
                    <a:pt x="286" y="854"/>
                    <a:pt x="246" y="664"/>
                  </a:cubicBezTo>
                  <a:cubicBezTo>
                    <a:pt x="203" y="451"/>
                    <a:pt x="217" y="249"/>
                    <a:pt x="212" y="34"/>
                  </a:cubicBezTo>
                  <a:cubicBezTo>
                    <a:pt x="212" y="12"/>
                    <a:pt x="197"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a:off x="7741850" y="1066525"/>
              <a:ext cx="9900" cy="22850"/>
            </a:xfrm>
            <a:custGeom>
              <a:avLst/>
              <a:gdLst/>
              <a:ahLst/>
              <a:cxnLst/>
              <a:rect l="l" t="t" r="r" b="b"/>
              <a:pathLst>
                <a:path w="396" h="914" extrusionOk="0">
                  <a:moveTo>
                    <a:pt x="53" y="1"/>
                  </a:moveTo>
                  <a:cubicBezTo>
                    <a:pt x="31" y="1"/>
                    <a:pt x="9" y="15"/>
                    <a:pt x="8" y="46"/>
                  </a:cubicBezTo>
                  <a:cubicBezTo>
                    <a:pt x="1" y="355"/>
                    <a:pt x="104" y="671"/>
                    <a:pt x="312" y="901"/>
                  </a:cubicBezTo>
                  <a:lnTo>
                    <a:pt x="312" y="900"/>
                  </a:lnTo>
                  <a:cubicBezTo>
                    <a:pt x="320" y="909"/>
                    <a:pt x="330" y="913"/>
                    <a:pt x="340" y="913"/>
                  </a:cubicBezTo>
                  <a:cubicBezTo>
                    <a:pt x="368" y="913"/>
                    <a:pt x="395" y="880"/>
                    <a:pt x="379" y="849"/>
                  </a:cubicBezTo>
                  <a:cubicBezTo>
                    <a:pt x="235" y="590"/>
                    <a:pt x="140" y="341"/>
                    <a:pt x="104" y="46"/>
                  </a:cubicBezTo>
                  <a:cubicBezTo>
                    <a:pt x="100" y="16"/>
                    <a:pt x="7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a:off x="7823600" y="1106275"/>
              <a:ext cx="33125" cy="10025"/>
            </a:xfrm>
            <a:custGeom>
              <a:avLst/>
              <a:gdLst/>
              <a:ahLst/>
              <a:cxnLst/>
              <a:rect l="l" t="t" r="r" b="b"/>
              <a:pathLst>
                <a:path w="1325" h="401" extrusionOk="0">
                  <a:moveTo>
                    <a:pt x="1266" y="1"/>
                  </a:moveTo>
                  <a:cubicBezTo>
                    <a:pt x="1260" y="1"/>
                    <a:pt x="1254" y="2"/>
                    <a:pt x="1247" y="5"/>
                  </a:cubicBezTo>
                  <a:cubicBezTo>
                    <a:pt x="994" y="124"/>
                    <a:pt x="734" y="251"/>
                    <a:pt x="471" y="251"/>
                  </a:cubicBezTo>
                  <a:cubicBezTo>
                    <a:pt x="341" y="251"/>
                    <a:pt x="210" y="221"/>
                    <a:pt x="79" y="143"/>
                  </a:cubicBezTo>
                  <a:cubicBezTo>
                    <a:pt x="72" y="139"/>
                    <a:pt x="64" y="137"/>
                    <a:pt x="58" y="137"/>
                  </a:cubicBezTo>
                  <a:cubicBezTo>
                    <a:pt x="25" y="137"/>
                    <a:pt x="0" y="180"/>
                    <a:pt x="27" y="209"/>
                  </a:cubicBezTo>
                  <a:cubicBezTo>
                    <a:pt x="159" y="347"/>
                    <a:pt x="315" y="401"/>
                    <a:pt x="477" y="401"/>
                  </a:cubicBezTo>
                  <a:cubicBezTo>
                    <a:pt x="760" y="401"/>
                    <a:pt x="1063" y="236"/>
                    <a:pt x="1288" y="76"/>
                  </a:cubicBezTo>
                  <a:cubicBezTo>
                    <a:pt x="1325" y="51"/>
                    <a:pt x="1303"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a:off x="7741075" y="918175"/>
              <a:ext cx="7325" cy="8675"/>
            </a:xfrm>
            <a:custGeom>
              <a:avLst/>
              <a:gdLst/>
              <a:ahLst/>
              <a:cxnLst/>
              <a:rect l="l" t="t" r="r" b="b"/>
              <a:pathLst>
                <a:path w="293" h="347" extrusionOk="0">
                  <a:moveTo>
                    <a:pt x="62" y="1"/>
                  </a:moveTo>
                  <a:cubicBezTo>
                    <a:pt x="31" y="1"/>
                    <a:pt x="1" y="38"/>
                    <a:pt x="19" y="70"/>
                  </a:cubicBezTo>
                  <a:cubicBezTo>
                    <a:pt x="73" y="161"/>
                    <a:pt x="130" y="270"/>
                    <a:pt x="214" y="337"/>
                  </a:cubicBezTo>
                  <a:cubicBezTo>
                    <a:pt x="222" y="343"/>
                    <a:pt x="232" y="346"/>
                    <a:pt x="242" y="346"/>
                  </a:cubicBezTo>
                  <a:cubicBezTo>
                    <a:pt x="268" y="346"/>
                    <a:pt x="293" y="327"/>
                    <a:pt x="282" y="297"/>
                  </a:cubicBezTo>
                  <a:cubicBezTo>
                    <a:pt x="246" y="192"/>
                    <a:pt x="161" y="99"/>
                    <a:pt x="91" y="16"/>
                  </a:cubicBezTo>
                  <a:cubicBezTo>
                    <a:pt x="83" y="5"/>
                    <a:pt x="7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a:off x="7800125" y="808375"/>
              <a:ext cx="20225" cy="4150"/>
            </a:xfrm>
            <a:custGeom>
              <a:avLst/>
              <a:gdLst/>
              <a:ahLst/>
              <a:cxnLst/>
              <a:rect l="l" t="t" r="r" b="b"/>
              <a:pathLst>
                <a:path w="809" h="166" extrusionOk="0">
                  <a:moveTo>
                    <a:pt x="770" y="0"/>
                  </a:moveTo>
                  <a:cubicBezTo>
                    <a:pt x="768" y="0"/>
                    <a:pt x="767" y="1"/>
                    <a:pt x="765" y="1"/>
                  </a:cubicBezTo>
                  <a:cubicBezTo>
                    <a:pt x="531" y="29"/>
                    <a:pt x="295" y="50"/>
                    <a:pt x="61" y="65"/>
                  </a:cubicBezTo>
                  <a:cubicBezTo>
                    <a:pt x="0" y="68"/>
                    <a:pt x="2" y="151"/>
                    <a:pt x="61" y="157"/>
                  </a:cubicBezTo>
                  <a:cubicBezTo>
                    <a:pt x="118" y="162"/>
                    <a:pt x="174" y="165"/>
                    <a:pt x="229" y="165"/>
                  </a:cubicBezTo>
                  <a:cubicBezTo>
                    <a:pt x="414" y="165"/>
                    <a:pt x="591" y="134"/>
                    <a:pt x="774" y="71"/>
                  </a:cubicBezTo>
                  <a:cubicBezTo>
                    <a:pt x="808" y="59"/>
                    <a:pt x="807" y="0"/>
                    <a:pt x="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a:off x="7846925" y="764600"/>
              <a:ext cx="28025" cy="29475"/>
            </a:xfrm>
            <a:custGeom>
              <a:avLst/>
              <a:gdLst/>
              <a:ahLst/>
              <a:cxnLst/>
              <a:rect l="l" t="t" r="r" b="b"/>
              <a:pathLst>
                <a:path w="1121" h="1179" extrusionOk="0">
                  <a:moveTo>
                    <a:pt x="1068" y="1"/>
                  </a:moveTo>
                  <a:cubicBezTo>
                    <a:pt x="1055" y="1"/>
                    <a:pt x="1041" y="7"/>
                    <a:pt x="1033" y="20"/>
                  </a:cubicBezTo>
                  <a:cubicBezTo>
                    <a:pt x="753" y="454"/>
                    <a:pt x="403" y="769"/>
                    <a:pt x="25" y="1111"/>
                  </a:cubicBezTo>
                  <a:cubicBezTo>
                    <a:pt x="1" y="1134"/>
                    <a:pt x="21" y="1179"/>
                    <a:pt x="51" y="1179"/>
                  </a:cubicBezTo>
                  <a:cubicBezTo>
                    <a:pt x="54" y="1179"/>
                    <a:pt x="58" y="1178"/>
                    <a:pt x="62" y="1177"/>
                  </a:cubicBezTo>
                  <a:cubicBezTo>
                    <a:pt x="548" y="984"/>
                    <a:pt x="918" y="524"/>
                    <a:pt x="1108" y="51"/>
                  </a:cubicBezTo>
                  <a:cubicBezTo>
                    <a:pt x="1121" y="22"/>
                    <a:pt x="1094"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3"/>
            <p:cNvSpPr/>
            <p:nvPr/>
          </p:nvSpPr>
          <p:spPr>
            <a:xfrm>
              <a:off x="7895625" y="719600"/>
              <a:ext cx="48600" cy="20900"/>
            </a:xfrm>
            <a:custGeom>
              <a:avLst/>
              <a:gdLst/>
              <a:ahLst/>
              <a:cxnLst/>
              <a:rect l="l" t="t" r="r" b="b"/>
              <a:pathLst>
                <a:path w="1944" h="836" extrusionOk="0">
                  <a:moveTo>
                    <a:pt x="1409" y="0"/>
                  </a:moveTo>
                  <a:cubicBezTo>
                    <a:pt x="851" y="0"/>
                    <a:pt x="233" y="294"/>
                    <a:pt x="12" y="781"/>
                  </a:cubicBezTo>
                  <a:cubicBezTo>
                    <a:pt x="0" y="807"/>
                    <a:pt x="20" y="836"/>
                    <a:pt x="44" y="836"/>
                  </a:cubicBezTo>
                  <a:cubicBezTo>
                    <a:pt x="53" y="836"/>
                    <a:pt x="61" y="832"/>
                    <a:pt x="69" y="824"/>
                  </a:cubicBezTo>
                  <a:cubicBezTo>
                    <a:pt x="312" y="580"/>
                    <a:pt x="538" y="358"/>
                    <a:pt x="870" y="238"/>
                  </a:cubicBezTo>
                  <a:cubicBezTo>
                    <a:pt x="1059" y="169"/>
                    <a:pt x="1250" y="143"/>
                    <a:pt x="1443" y="143"/>
                  </a:cubicBezTo>
                  <a:cubicBezTo>
                    <a:pt x="1582" y="143"/>
                    <a:pt x="1721" y="156"/>
                    <a:pt x="1862" y="179"/>
                  </a:cubicBezTo>
                  <a:cubicBezTo>
                    <a:pt x="1865" y="179"/>
                    <a:pt x="1869" y="179"/>
                    <a:pt x="1872" y="179"/>
                  </a:cubicBezTo>
                  <a:cubicBezTo>
                    <a:pt x="1927" y="179"/>
                    <a:pt x="1944" y="105"/>
                    <a:pt x="1888" y="84"/>
                  </a:cubicBezTo>
                  <a:cubicBezTo>
                    <a:pt x="1742" y="27"/>
                    <a:pt x="1578" y="0"/>
                    <a:pt x="1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a:off x="7903200" y="712250"/>
              <a:ext cx="20000" cy="9100"/>
            </a:xfrm>
            <a:custGeom>
              <a:avLst/>
              <a:gdLst/>
              <a:ahLst/>
              <a:cxnLst/>
              <a:rect l="l" t="t" r="r" b="b"/>
              <a:pathLst>
                <a:path w="800" h="364" extrusionOk="0">
                  <a:moveTo>
                    <a:pt x="532" y="1"/>
                  </a:moveTo>
                  <a:cubicBezTo>
                    <a:pt x="327" y="1"/>
                    <a:pt x="109" y="135"/>
                    <a:pt x="18" y="305"/>
                  </a:cubicBezTo>
                  <a:cubicBezTo>
                    <a:pt x="1" y="337"/>
                    <a:pt x="26" y="363"/>
                    <a:pt x="53" y="363"/>
                  </a:cubicBezTo>
                  <a:cubicBezTo>
                    <a:pt x="65" y="363"/>
                    <a:pt x="78" y="358"/>
                    <a:pt x="87" y="345"/>
                  </a:cubicBezTo>
                  <a:cubicBezTo>
                    <a:pt x="167" y="240"/>
                    <a:pt x="281" y="158"/>
                    <a:pt x="411" y="128"/>
                  </a:cubicBezTo>
                  <a:cubicBezTo>
                    <a:pt x="447" y="120"/>
                    <a:pt x="482" y="117"/>
                    <a:pt x="517" y="117"/>
                  </a:cubicBezTo>
                  <a:cubicBezTo>
                    <a:pt x="595" y="117"/>
                    <a:pt x="671" y="133"/>
                    <a:pt x="752" y="143"/>
                  </a:cubicBezTo>
                  <a:cubicBezTo>
                    <a:pt x="753" y="143"/>
                    <a:pt x="754" y="143"/>
                    <a:pt x="755" y="143"/>
                  </a:cubicBezTo>
                  <a:cubicBezTo>
                    <a:pt x="783" y="143"/>
                    <a:pt x="799" y="100"/>
                    <a:pt x="776" y="82"/>
                  </a:cubicBezTo>
                  <a:cubicBezTo>
                    <a:pt x="705" y="25"/>
                    <a:pt x="620" y="1"/>
                    <a:pt x="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7901125" y="702950"/>
              <a:ext cx="12850" cy="6550"/>
            </a:xfrm>
            <a:custGeom>
              <a:avLst/>
              <a:gdLst/>
              <a:ahLst/>
              <a:cxnLst/>
              <a:rect l="l" t="t" r="r" b="b"/>
              <a:pathLst>
                <a:path w="514" h="262" extrusionOk="0">
                  <a:moveTo>
                    <a:pt x="363" y="1"/>
                  </a:moveTo>
                  <a:cubicBezTo>
                    <a:pt x="229" y="1"/>
                    <a:pt x="99" y="85"/>
                    <a:pt x="23" y="194"/>
                  </a:cubicBezTo>
                  <a:cubicBezTo>
                    <a:pt x="0" y="225"/>
                    <a:pt x="32" y="261"/>
                    <a:pt x="64" y="261"/>
                  </a:cubicBezTo>
                  <a:cubicBezTo>
                    <a:pt x="74" y="261"/>
                    <a:pt x="85" y="258"/>
                    <a:pt x="93" y="248"/>
                  </a:cubicBezTo>
                  <a:cubicBezTo>
                    <a:pt x="201" y="138"/>
                    <a:pt x="331" y="114"/>
                    <a:pt x="478" y="92"/>
                  </a:cubicBezTo>
                  <a:cubicBezTo>
                    <a:pt x="507" y="87"/>
                    <a:pt x="514" y="39"/>
                    <a:pt x="486" y="26"/>
                  </a:cubicBezTo>
                  <a:cubicBezTo>
                    <a:pt x="446" y="9"/>
                    <a:pt x="404"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a:off x="7985200" y="748925"/>
              <a:ext cx="18900" cy="40950"/>
            </a:xfrm>
            <a:custGeom>
              <a:avLst/>
              <a:gdLst/>
              <a:ahLst/>
              <a:cxnLst/>
              <a:rect l="l" t="t" r="r" b="b"/>
              <a:pathLst>
                <a:path w="756" h="1638" extrusionOk="0">
                  <a:moveTo>
                    <a:pt x="64" y="1"/>
                  </a:moveTo>
                  <a:cubicBezTo>
                    <a:pt x="28" y="1"/>
                    <a:pt x="1" y="43"/>
                    <a:pt x="30" y="79"/>
                  </a:cubicBezTo>
                  <a:cubicBezTo>
                    <a:pt x="380" y="514"/>
                    <a:pt x="566" y="1039"/>
                    <a:pt x="539" y="1598"/>
                  </a:cubicBezTo>
                  <a:cubicBezTo>
                    <a:pt x="537" y="1623"/>
                    <a:pt x="559" y="1638"/>
                    <a:pt x="580" y="1638"/>
                  </a:cubicBezTo>
                  <a:cubicBezTo>
                    <a:pt x="597" y="1638"/>
                    <a:pt x="614" y="1629"/>
                    <a:pt x="619" y="1609"/>
                  </a:cubicBezTo>
                  <a:cubicBezTo>
                    <a:pt x="756" y="1023"/>
                    <a:pt x="566" y="398"/>
                    <a:pt x="97" y="13"/>
                  </a:cubicBezTo>
                  <a:cubicBezTo>
                    <a:pt x="86" y="5"/>
                    <a:pt x="74"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a:off x="8040425" y="816925"/>
              <a:ext cx="45475" cy="16350"/>
            </a:xfrm>
            <a:custGeom>
              <a:avLst/>
              <a:gdLst/>
              <a:ahLst/>
              <a:cxnLst/>
              <a:rect l="l" t="t" r="r" b="b"/>
              <a:pathLst>
                <a:path w="1819" h="654" extrusionOk="0">
                  <a:moveTo>
                    <a:pt x="462" y="0"/>
                  </a:moveTo>
                  <a:cubicBezTo>
                    <a:pt x="312" y="0"/>
                    <a:pt x="165" y="14"/>
                    <a:pt x="32" y="38"/>
                  </a:cubicBezTo>
                  <a:cubicBezTo>
                    <a:pt x="1" y="43"/>
                    <a:pt x="1" y="96"/>
                    <a:pt x="32" y="101"/>
                  </a:cubicBezTo>
                  <a:cubicBezTo>
                    <a:pt x="339" y="157"/>
                    <a:pt x="650" y="135"/>
                    <a:pt x="956" y="213"/>
                  </a:cubicBezTo>
                  <a:cubicBezTo>
                    <a:pt x="1253" y="289"/>
                    <a:pt x="1517" y="435"/>
                    <a:pt x="1739" y="643"/>
                  </a:cubicBezTo>
                  <a:cubicBezTo>
                    <a:pt x="1747" y="650"/>
                    <a:pt x="1756" y="654"/>
                    <a:pt x="1765" y="654"/>
                  </a:cubicBezTo>
                  <a:cubicBezTo>
                    <a:pt x="1793" y="654"/>
                    <a:pt x="1818" y="625"/>
                    <a:pt x="1801" y="595"/>
                  </a:cubicBezTo>
                  <a:cubicBezTo>
                    <a:pt x="1539" y="159"/>
                    <a:pt x="977"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a:off x="8061450" y="809425"/>
              <a:ext cx="17325" cy="8200"/>
            </a:xfrm>
            <a:custGeom>
              <a:avLst/>
              <a:gdLst/>
              <a:ahLst/>
              <a:cxnLst/>
              <a:rect l="l" t="t" r="r" b="b"/>
              <a:pathLst>
                <a:path w="693" h="328" extrusionOk="0">
                  <a:moveTo>
                    <a:pt x="232" y="0"/>
                  </a:moveTo>
                  <a:cubicBezTo>
                    <a:pt x="163" y="0"/>
                    <a:pt x="93" y="15"/>
                    <a:pt x="30" y="44"/>
                  </a:cubicBezTo>
                  <a:cubicBezTo>
                    <a:pt x="0" y="59"/>
                    <a:pt x="15" y="106"/>
                    <a:pt x="46" y="106"/>
                  </a:cubicBezTo>
                  <a:cubicBezTo>
                    <a:pt x="58" y="106"/>
                    <a:pt x="69" y="106"/>
                    <a:pt x="81" y="106"/>
                  </a:cubicBezTo>
                  <a:cubicBezTo>
                    <a:pt x="292" y="106"/>
                    <a:pt x="455" y="181"/>
                    <a:pt x="619" y="318"/>
                  </a:cubicBezTo>
                  <a:cubicBezTo>
                    <a:pt x="626" y="324"/>
                    <a:pt x="635" y="327"/>
                    <a:pt x="645" y="327"/>
                  </a:cubicBezTo>
                  <a:cubicBezTo>
                    <a:pt x="668" y="327"/>
                    <a:pt x="693" y="310"/>
                    <a:pt x="682" y="282"/>
                  </a:cubicBezTo>
                  <a:cubicBezTo>
                    <a:pt x="608" y="104"/>
                    <a:pt x="420"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a:off x="8069975" y="804300"/>
              <a:ext cx="10675" cy="4000"/>
            </a:xfrm>
            <a:custGeom>
              <a:avLst/>
              <a:gdLst/>
              <a:ahLst/>
              <a:cxnLst/>
              <a:rect l="l" t="t" r="r" b="b"/>
              <a:pathLst>
                <a:path w="427" h="160" extrusionOk="0">
                  <a:moveTo>
                    <a:pt x="144" y="1"/>
                  </a:moveTo>
                  <a:cubicBezTo>
                    <a:pt x="109" y="1"/>
                    <a:pt x="73" y="6"/>
                    <a:pt x="38" y="17"/>
                  </a:cubicBezTo>
                  <a:cubicBezTo>
                    <a:pt x="0" y="30"/>
                    <a:pt x="9" y="83"/>
                    <a:pt x="47" y="86"/>
                  </a:cubicBezTo>
                  <a:cubicBezTo>
                    <a:pt x="161" y="97"/>
                    <a:pt x="265" y="115"/>
                    <a:pt x="372" y="158"/>
                  </a:cubicBezTo>
                  <a:cubicBezTo>
                    <a:pt x="375" y="159"/>
                    <a:pt x="379" y="160"/>
                    <a:pt x="382" y="160"/>
                  </a:cubicBezTo>
                  <a:cubicBezTo>
                    <a:pt x="408" y="160"/>
                    <a:pt x="426" y="120"/>
                    <a:pt x="404" y="101"/>
                  </a:cubicBezTo>
                  <a:cubicBezTo>
                    <a:pt x="334" y="39"/>
                    <a:pt x="240"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a:off x="7894925" y="1065400"/>
              <a:ext cx="18350" cy="12850"/>
            </a:xfrm>
            <a:custGeom>
              <a:avLst/>
              <a:gdLst/>
              <a:ahLst/>
              <a:cxnLst/>
              <a:rect l="l" t="t" r="r" b="b"/>
              <a:pathLst>
                <a:path w="734" h="514" extrusionOk="0">
                  <a:moveTo>
                    <a:pt x="679" y="0"/>
                  </a:moveTo>
                  <a:cubicBezTo>
                    <a:pt x="678" y="0"/>
                    <a:pt x="677" y="0"/>
                    <a:pt x="676" y="0"/>
                  </a:cubicBezTo>
                  <a:cubicBezTo>
                    <a:pt x="383" y="21"/>
                    <a:pt x="147" y="180"/>
                    <a:pt x="18" y="444"/>
                  </a:cubicBezTo>
                  <a:cubicBezTo>
                    <a:pt x="1" y="481"/>
                    <a:pt x="30" y="514"/>
                    <a:pt x="61" y="514"/>
                  </a:cubicBezTo>
                  <a:cubicBezTo>
                    <a:pt x="74" y="514"/>
                    <a:pt x="88" y="507"/>
                    <a:pt x="98" y="491"/>
                  </a:cubicBezTo>
                  <a:cubicBezTo>
                    <a:pt x="227" y="283"/>
                    <a:pt x="448" y="133"/>
                    <a:pt x="687" y="85"/>
                  </a:cubicBezTo>
                  <a:cubicBezTo>
                    <a:pt x="733" y="75"/>
                    <a:pt x="725"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a:off x="8074100" y="969325"/>
              <a:ext cx="12100" cy="19550"/>
            </a:xfrm>
            <a:custGeom>
              <a:avLst/>
              <a:gdLst/>
              <a:ahLst/>
              <a:cxnLst/>
              <a:rect l="l" t="t" r="r" b="b"/>
              <a:pathLst>
                <a:path w="484" h="782" extrusionOk="0">
                  <a:moveTo>
                    <a:pt x="432" y="1"/>
                  </a:moveTo>
                  <a:cubicBezTo>
                    <a:pt x="426" y="1"/>
                    <a:pt x="420" y="3"/>
                    <a:pt x="414" y="7"/>
                  </a:cubicBezTo>
                  <a:cubicBezTo>
                    <a:pt x="188" y="159"/>
                    <a:pt x="6" y="471"/>
                    <a:pt x="1" y="749"/>
                  </a:cubicBezTo>
                  <a:cubicBezTo>
                    <a:pt x="0" y="768"/>
                    <a:pt x="19" y="782"/>
                    <a:pt x="36" y="782"/>
                  </a:cubicBezTo>
                  <a:cubicBezTo>
                    <a:pt x="47" y="782"/>
                    <a:pt x="58" y="777"/>
                    <a:pt x="63" y="765"/>
                  </a:cubicBezTo>
                  <a:cubicBezTo>
                    <a:pt x="123" y="643"/>
                    <a:pt x="162" y="514"/>
                    <a:pt x="233" y="395"/>
                  </a:cubicBezTo>
                  <a:cubicBezTo>
                    <a:pt x="302" y="277"/>
                    <a:pt x="388" y="170"/>
                    <a:pt x="466" y="57"/>
                  </a:cubicBezTo>
                  <a:cubicBezTo>
                    <a:pt x="483" y="33"/>
                    <a:pt x="459"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a:off x="8298350" y="812025"/>
              <a:ext cx="48475" cy="92400"/>
            </a:xfrm>
            <a:custGeom>
              <a:avLst/>
              <a:gdLst/>
              <a:ahLst/>
              <a:cxnLst/>
              <a:rect l="l" t="t" r="r" b="b"/>
              <a:pathLst>
                <a:path w="1939" h="3696" extrusionOk="0">
                  <a:moveTo>
                    <a:pt x="109" y="0"/>
                  </a:moveTo>
                  <a:cubicBezTo>
                    <a:pt x="91" y="0"/>
                    <a:pt x="70" y="14"/>
                    <a:pt x="68" y="37"/>
                  </a:cubicBezTo>
                  <a:cubicBezTo>
                    <a:pt x="0" y="718"/>
                    <a:pt x="238" y="1465"/>
                    <a:pt x="529" y="2071"/>
                  </a:cubicBezTo>
                  <a:cubicBezTo>
                    <a:pt x="829" y="2696"/>
                    <a:pt x="1256" y="3306"/>
                    <a:pt x="1842" y="3687"/>
                  </a:cubicBezTo>
                  <a:cubicBezTo>
                    <a:pt x="1852" y="3693"/>
                    <a:pt x="1861" y="3695"/>
                    <a:pt x="1870" y="3695"/>
                  </a:cubicBezTo>
                  <a:cubicBezTo>
                    <a:pt x="1910" y="3695"/>
                    <a:pt x="1938" y="3638"/>
                    <a:pt x="1907" y="3602"/>
                  </a:cubicBezTo>
                  <a:cubicBezTo>
                    <a:pt x="1459" y="3087"/>
                    <a:pt x="1018" y="2581"/>
                    <a:pt x="712" y="1965"/>
                  </a:cubicBezTo>
                  <a:cubicBezTo>
                    <a:pt x="563" y="1666"/>
                    <a:pt x="439" y="1351"/>
                    <a:pt x="347" y="1030"/>
                  </a:cubicBezTo>
                  <a:cubicBezTo>
                    <a:pt x="253" y="700"/>
                    <a:pt x="212" y="362"/>
                    <a:pt x="141" y="27"/>
                  </a:cubicBezTo>
                  <a:cubicBezTo>
                    <a:pt x="137" y="8"/>
                    <a:pt x="124"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a:off x="8294925" y="847925"/>
              <a:ext cx="25100" cy="43550"/>
            </a:xfrm>
            <a:custGeom>
              <a:avLst/>
              <a:gdLst/>
              <a:ahLst/>
              <a:cxnLst/>
              <a:rect l="l" t="t" r="r" b="b"/>
              <a:pathLst>
                <a:path w="1004" h="1742" extrusionOk="0">
                  <a:moveTo>
                    <a:pt x="95" y="0"/>
                  </a:moveTo>
                  <a:cubicBezTo>
                    <a:pt x="72" y="0"/>
                    <a:pt x="50" y="16"/>
                    <a:pt x="48" y="46"/>
                  </a:cubicBezTo>
                  <a:cubicBezTo>
                    <a:pt x="1" y="649"/>
                    <a:pt x="319" y="1462"/>
                    <a:pt x="893" y="1736"/>
                  </a:cubicBezTo>
                  <a:lnTo>
                    <a:pt x="893" y="1735"/>
                  </a:lnTo>
                  <a:cubicBezTo>
                    <a:pt x="903" y="1740"/>
                    <a:pt x="913" y="1742"/>
                    <a:pt x="923" y="1742"/>
                  </a:cubicBezTo>
                  <a:cubicBezTo>
                    <a:pt x="970" y="1742"/>
                    <a:pt x="1004" y="1685"/>
                    <a:pt x="965" y="1642"/>
                  </a:cubicBezTo>
                  <a:cubicBezTo>
                    <a:pt x="769" y="1414"/>
                    <a:pt x="554" y="1219"/>
                    <a:pt x="406" y="951"/>
                  </a:cubicBezTo>
                  <a:cubicBezTo>
                    <a:pt x="252" y="669"/>
                    <a:pt x="179" y="365"/>
                    <a:pt x="143" y="46"/>
                  </a:cubicBezTo>
                  <a:cubicBezTo>
                    <a:pt x="140" y="16"/>
                    <a:pt x="117"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a:off x="8290375" y="864675"/>
              <a:ext cx="9975" cy="22950"/>
            </a:xfrm>
            <a:custGeom>
              <a:avLst/>
              <a:gdLst/>
              <a:ahLst/>
              <a:cxnLst/>
              <a:rect l="l" t="t" r="r" b="b"/>
              <a:pathLst>
                <a:path w="399" h="918" extrusionOk="0">
                  <a:moveTo>
                    <a:pt x="63" y="1"/>
                  </a:moveTo>
                  <a:cubicBezTo>
                    <a:pt x="42" y="1"/>
                    <a:pt x="21" y="15"/>
                    <a:pt x="19" y="43"/>
                  </a:cubicBezTo>
                  <a:cubicBezTo>
                    <a:pt x="1" y="347"/>
                    <a:pt x="102" y="687"/>
                    <a:pt x="318" y="905"/>
                  </a:cubicBezTo>
                  <a:cubicBezTo>
                    <a:pt x="326" y="914"/>
                    <a:pt x="336" y="918"/>
                    <a:pt x="346" y="918"/>
                  </a:cubicBezTo>
                  <a:cubicBezTo>
                    <a:pt x="373" y="918"/>
                    <a:pt x="398" y="886"/>
                    <a:pt x="382" y="855"/>
                  </a:cubicBezTo>
                  <a:cubicBezTo>
                    <a:pt x="240" y="588"/>
                    <a:pt x="142" y="348"/>
                    <a:pt x="110" y="43"/>
                  </a:cubicBezTo>
                  <a:cubicBezTo>
                    <a:pt x="107" y="15"/>
                    <a:pt x="84"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a:off x="8320825" y="930600"/>
              <a:ext cx="60875" cy="208450"/>
            </a:xfrm>
            <a:custGeom>
              <a:avLst/>
              <a:gdLst/>
              <a:ahLst/>
              <a:cxnLst/>
              <a:rect l="l" t="t" r="r" b="b"/>
              <a:pathLst>
                <a:path w="2435" h="8338" extrusionOk="0">
                  <a:moveTo>
                    <a:pt x="1568" y="0"/>
                  </a:moveTo>
                  <a:cubicBezTo>
                    <a:pt x="1542" y="0"/>
                    <a:pt x="1518" y="28"/>
                    <a:pt x="1532" y="59"/>
                  </a:cubicBezTo>
                  <a:cubicBezTo>
                    <a:pt x="2141" y="1407"/>
                    <a:pt x="2257" y="2880"/>
                    <a:pt x="1900" y="4315"/>
                  </a:cubicBezTo>
                  <a:cubicBezTo>
                    <a:pt x="1545" y="5751"/>
                    <a:pt x="792" y="7027"/>
                    <a:pt x="22" y="8273"/>
                  </a:cubicBezTo>
                  <a:cubicBezTo>
                    <a:pt x="1" y="8308"/>
                    <a:pt x="30" y="8338"/>
                    <a:pt x="61" y="8338"/>
                  </a:cubicBezTo>
                  <a:cubicBezTo>
                    <a:pt x="74" y="8338"/>
                    <a:pt x="89" y="8332"/>
                    <a:pt x="99" y="8318"/>
                  </a:cubicBezTo>
                  <a:cubicBezTo>
                    <a:pt x="1020" y="7098"/>
                    <a:pt x="1787" y="5715"/>
                    <a:pt x="2125" y="4213"/>
                  </a:cubicBezTo>
                  <a:cubicBezTo>
                    <a:pt x="2435" y="2834"/>
                    <a:pt x="2387" y="1241"/>
                    <a:pt x="1600" y="20"/>
                  </a:cubicBezTo>
                  <a:cubicBezTo>
                    <a:pt x="1591" y="6"/>
                    <a:pt x="1579"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a:off x="8218700" y="1162825"/>
              <a:ext cx="73750" cy="37500"/>
            </a:xfrm>
            <a:custGeom>
              <a:avLst/>
              <a:gdLst/>
              <a:ahLst/>
              <a:cxnLst/>
              <a:rect l="l" t="t" r="r" b="b"/>
              <a:pathLst>
                <a:path w="2950" h="1500" extrusionOk="0">
                  <a:moveTo>
                    <a:pt x="2898" y="0"/>
                  </a:moveTo>
                  <a:cubicBezTo>
                    <a:pt x="2890" y="0"/>
                    <a:pt x="2882" y="3"/>
                    <a:pt x="2875" y="8"/>
                  </a:cubicBezTo>
                  <a:cubicBezTo>
                    <a:pt x="2452" y="337"/>
                    <a:pt x="2016" y="644"/>
                    <a:pt x="1537" y="886"/>
                  </a:cubicBezTo>
                  <a:cubicBezTo>
                    <a:pt x="1056" y="1130"/>
                    <a:pt x="554" y="1283"/>
                    <a:pt x="40" y="1436"/>
                  </a:cubicBezTo>
                  <a:cubicBezTo>
                    <a:pt x="1" y="1449"/>
                    <a:pt x="15" y="1500"/>
                    <a:pt x="52" y="1500"/>
                  </a:cubicBezTo>
                  <a:cubicBezTo>
                    <a:pt x="54" y="1500"/>
                    <a:pt x="55" y="1500"/>
                    <a:pt x="57" y="1500"/>
                  </a:cubicBezTo>
                  <a:cubicBezTo>
                    <a:pt x="1096" y="1350"/>
                    <a:pt x="2175" y="786"/>
                    <a:pt x="2923" y="58"/>
                  </a:cubicBezTo>
                  <a:lnTo>
                    <a:pt x="2923" y="57"/>
                  </a:lnTo>
                  <a:cubicBezTo>
                    <a:pt x="2950" y="32"/>
                    <a:pt x="2925" y="0"/>
                    <a:pt x="2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a:off x="8306200" y="1147025"/>
              <a:ext cx="8025" cy="6175"/>
            </a:xfrm>
            <a:custGeom>
              <a:avLst/>
              <a:gdLst/>
              <a:ahLst/>
              <a:cxnLst/>
              <a:rect l="l" t="t" r="r" b="b"/>
              <a:pathLst>
                <a:path w="321" h="247" extrusionOk="0">
                  <a:moveTo>
                    <a:pt x="266" y="1"/>
                  </a:moveTo>
                  <a:cubicBezTo>
                    <a:pt x="259" y="1"/>
                    <a:pt x="251" y="3"/>
                    <a:pt x="244" y="8"/>
                  </a:cubicBezTo>
                  <a:cubicBezTo>
                    <a:pt x="207" y="34"/>
                    <a:pt x="178" y="71"/>
                    <a:pt x="142" y="99"/>
                  </a:cubicBezTo>
                  <a:cubicBezTo>
                    <a:pt x="108" y="126"/>
                    <a:pt x="68" y="152"/>
                    <a:pt x="30" y="174"/>
                  </a:cubicBezTo>
                  <a:cubicBezTo>
                    <a:pt x="0" y="192"/>
                    <a:pt x="9" y="246"/>
                    <a:pt x="47" y="246"/>
                  </a:cubicBezTo>
                  <a:cubicBezTo>
                    <a:pt x="48" y="246"/>
                    <a:pt x="49" y="246"/>
                    <a:pt x="49" y="246"/>
                  </a:cubicBezTo>
                  <a:cubicBezTo>
                    <a:pt x="108" y="241"/>
                    <a:pt x="157" y="225"/>
                    <a:pt x="206" y="192"/>
                  </a:cubicBezTo>
                  <a:cubicBezTo>
                    <a:pt x="249" y="162"/>
                    <a:pt x="299" y="112"/>
                    <a:pt x="312" y="61"/>
                  </a:cubicBezTo>
                  <a:cubicBezTo>
                    <a:pt x="321" y="32"/>
                    <a:pt x="295"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8258200" y="737450"/>
              <a:ext cx="13850" cy="24600"/>
            </a:xfrm>
            <a:custGeom>
              <a:avLst/>
              <a:gdLst/>
              <a:ahLst/>
              <a:cxnLst/>
              <a:rect l="l" t="t" r="r" b="b"/>
              <a:pathLst>
                <a:path w="554" h="984" extrusionOk="0">
                  <a:moveTo>
                    <a:pt x="60" y="1"/>
                  </a:moveTo>
                  <a:cubicBezTo>
                    <a:pt x="30" y="1"/>
                    <a:pt x="1" y="28"/>
                    <a:pt x="23" y="58"/>
                  </a:cubicBezTo>
                  <a:cubicBezTo>
                    <a:pt x="228" y="340"/>
                    <a:pt x="390" y="616"/>
                    <a:pt x="479" y="957"/>
                  </a:cubicBezTo>
                  <a:cubicBezTo>
                    <a:pt x="484" y="975"/>
                    <a:pt x="499" y="983"/>
                    <a:pt x="515" y="983"/>
                  </a:cubicBezTo>
                  <a:cubicBezTo>
                    <a:pt x="534" y="983"/>
                    <a:pt x="554" y="971"/>
                    <a:pt x="552" y="947"/>
                  </a:cubicBezTo>
                  <a:cubicBezTo>
                    <a:pt x="526" y="593"/>
                    <a:pt x="371" y="232"/>
                    <a:pt x="88" y="10"/>
                  </a:cubicBezTo>
                  <a:cubicBezTo>
                    <a:pt x="80" y="4"/>
                    <a:pt x="70"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7787200" y="678175"/>
              <a:ext cx="61550" cy="62525"/>
            </a:xfrm>
            <a:custGeom>
              <a:avLst/>
              <a:gdLst/>
              <a:ahLst/>
              <a:cxnLst/>
              <a:rect l="l" t="t" r="r" b="b"/>
              <a:pathLst>
                <a:path w="2462" h="2501" extrusionOk="0">
                  <a:moveTo>
                    <a:pt x="2388" y="0"/>
                  </a:moveTo>
                  <a:cubicBezTo>
                    <a:pt x="2380" y="0"/>
                    <a:pt x="2371" y="3"/>
                    <a:pt x="2363" y="7"/>
                  </a:cubicBezTo>
                  <a:cubicBezTo>
                    <a:pt x="1866" y="302"/>
                    <a:pt x="1428" y="710"/>
                    <a:pt x="1033" y="1128"/>
                  </a:cubicBezTo>
                  <a:cubicBezTo>
                    <a:pt x="837" y="1334"/>
                    <a:pt x="649" y="1548"/>
                    <a:pt x="473" y="1771"/>
                  </a:cubicBezTo>
                  <a:cubicBezTo>
                    <a:pt x="305" y="1982"/>
                    <a:pt x="118" y="2201"/>
                    <a:pt x="13" y="2450"/>
                  </a:cubicBezTo>
                  <a:cubicBezTo>
                    <a:pt x="0" y="2480"/>
                    <a:pt x="27" y="2500"/>
                    <a:pt x="54" y="2500"/>
                  </a:cubicBezTo>
                  <a:cubicBezTo>
                    <a:pt x="64" y="2500"/>
                    <a:pt x="74" y="2497"/>
                    <a:pt x="82" y="2490"/>
                  </a:cubicBezTo>
                  <a:cubicBezTo>
                    <a:pt x="284" y="2303"/>
                    <a:pt x="440" y="2056"/>
                    <a:pt x="619" y="1847"/>
                  </a:cubicBezTo>
                  <a:cubicBezTo>
                    <a:pt x="800" y="1632"/>
                    <a:pt x="988" y="1424"/>
                    <a:pt x="1185" y="1223"/>
                  </a:cubicBezTo>
                  <a:cubicBezTo>
                    <a:pt x="1580" y="823"/>
                    <a:pt x="2014" y="469"/>
                    <a:pt x="2425" y="89"/>
                  </a:cubicBezTo>
                  <a:cubicBezTo>
                    <a:pt x="2462" y="56"/>
                    <a:pt x="2429" y="0"/>
                    <a:pt x="2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7861400" y="660275"/>
              <a:ext cx="14850" cy="9650"/>
            </a:xfrm>
            <a:custGeom>
              <a:avLst/>
              <a:gdLst/>
              <a:ahLst/>
              <a:cxnLst/>
              <a:rect l="l" t="t" r="r" b="b"/>
              <a:pathLst>
                <a:path w="594" h="386" extrusionOk="0">
                  <a:moveTo>
                    <a:pt x="536" y="0"/>
                  </a:moveTo>
                  <a:cubicBezTo>
                    <a:pt x="530" y="0"/>
                    <a:pt x="525" y="2"/>
                    <a:pt x="520" y="4"/>
                  </a:cubicBezTo>
                  <a:cubicBezTo>
                    <a:pt x="343" y="92"/>
                    <a:pt x="175" y="205"/>
                    <a:pt x="26" y="333"/>
                  </a:cubicBezTo>
                  <a:cubicBezTo>
                    <a:pt x="1" y="354"/>
                    <a:pt x="24" y="385"/>
                    <a:pt x="50" y="385"/>
                  </a:cubicBezTo>
                  <a:cubicBezTo>
                    <a:pt x="55" y="385"/>
                    <a:pt x="60" y="384"/>
                    <a:pt x="65" y="382"/>
                  </a:cubicBezTo>
                  <a:cubicBezTo>
                    <a:pt x="242" y="297"/>
                    <a:pt x="413" y="188"/>
                    <a:pt x="564" y="61"/>
                  </a:cubicBezTo>
                  <a:cubicBezTo>
                    <a:pt x="594" y="38"/>
                    <a:pt x="567"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a:off x="7659225" y="947600"/>
              <a:ext cx="9375" cy="93550"/>
            </a:xfrm>
            <a:custGeom>
              <a:avLst/>
              <a:gdLst/>
              <a:ahLst/>
              <a:cxnLst/>
              <a:rect l="l" t="t" r="r" b="b"/>
              <a:pathLst>
                <a:path w="375" h="3742" extrusionOk="0">
                  <a:moveTo>
                    <a:pt x="311" y="1"/>
                  </a:moveTo>
                  <a:cubicBezTo>
                    <a:pt x="290" y="1"/>
                    <a:pt x="268" y="13"/>
                    <a:pt x="257" y="40"/>
                  </a:cubicBezTo>
                  <a:cubicBezTo>
                    <a:pt x="29" y="604"/>
                    <a:pt x="1" y="1259"/>
                    <a:pt x="14" y="1859"/>
                  </a:cubicBezTo>
                  <a:cubicBezTo>
                    <a:pt x="29" y="2478"/>
                    <a:pt x="97" y="3103"/>
                    <a:pt x="230" y="3707"/>
                  </a:cubicBezTo>
                  <a:cubicBezTo>
                    <a:pt x="236" y="3731"/>
                    <a:pt x="256" y="3742"/>
                    <a:pt x="277" y="3742"/>
                  </a:cubicBezTo>
                  <a:cubicBezTo>
                    <a:pt x="302" y="3742"/>
                    <a:pt x="328" y="3725"/>
                    <a:pt x="327" y="3695"/>
                  </a:cubicBezTo>
                  <a:cubicBezTo>
                    <a:pt x="290" y="3096"/>
                    <a:pt x="198" y="2503"/>
                    <a:pt x="181" y="1903"/>
                  </a:cubicBezTo>
                  <a:cubicBezTo>
                    <a:pt x="163" y="1275"/>
                    <a:pt x="249" y="685"/>
                    <a:pt x="366" y="71"/>
                  </a:cubicBezTo>
                  <a:cubicBezTo>
                    <a:pt x="375" y="27"/>
                    <a:pt x="343"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a:off x="7668025" y="1051775"/>
              <a:ext cx="12275" cy="28750"/>
            </a:xfrm>
            <a:custGeom>
              <a:avLst/>
              <a:gdLst/>
              <a:ahLst/>
              <a:cxnLst/>
              <a:rect l="l" t="t" r="r" b="b"/>
              <a:pathLst>
                <a:path w="491" h="1150" extrusionOk="0">
                  <a:moveTo>
                    <a:pt x="53" y="0"/>
                  </a:moveTo>
                  <a:cubicBezTo>
                    <a:pt x="27" y="0"/>
                    <a:pt x="0" y="24"/>
                    <a:pt x="8" y="54"/>
                  </a:cubicBezTo>
                  <a:cubicBezTo>
                    <a:pt x="111" y="423"/>
                    <a:pt x="259" y="790"/>
                    <a:pt x="426" y="1134"/>
                  </a:cubicBezTo>
                  <a:cubicBezTo>
                    <a:pt x="432" y="1145"/>
                    <a:pt x="441" y="1150"/>
                    <a:pt x="451" y="1150"/>
                  </a:cubicBezTo>
                  <a:cubicBezTo>
                    <a:pt x="470" y="1150"/>
                    <a:pt x="490" y="1132"/>
                    <a:pt x="484" y="1109"/>
                  </a:cubicBezTo>
                  <a:cubicBezTo>
                    <a:pt x="381" y="741"/>
                    <a:pt x="251" y="367"/>
                    <a:pt x="85" y="21"/>
                  </a:cubicBezTo>
                  <a:cubicBezTo>
                    <a:pt x="78" y="6"/>
                    <a:pt x="66"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a:off x="7691050" y="1101125"/>
              <a:ext cx="10675" cy="12900"/>
            </a:xfrm>
            <a:custGeom>
              <a:avLst/>
              <a:gdLst/>
              <a:ahLst/>
              <a:cxnLst/>
              <a:rect l="l" t="t" r="r" b="b"/>
              <a:pathLst>
                <a:path w="427" h="516" extrusionOk="0">
                  <a:moveTo>
                    <a:pt x="50" y="1"/>
                  </a:moveTo>
                  <a:cubicBezTo>
                    <a:pt x="26" y="1"/>
                    <a:pt x="0" y="30"/>
                    <a:pt x="17" y="54"/>
                  </a:cubicBezTo>
                  <a:cubicBezTo>
                    <a:pt x="125" y="206"/>
                    <a:pt x="233" y="364"/>
                    <a:pt x="357" y="505"/>
                  </a:cubicBezTo>
                  <a:cubicBezTo>
                    <a:pt x="363" y="513"/>
                    <a:pt x="371" y="516"/>
                    <a:pt x="379" y="516"/>
                  </a:cubicBezTo>
                  <a:cubicBezTo>
                    <a:pt x="403" y="516"/>
                    <a:pt x="427" y="488"/>
                    <a:pt x="411" y="463"/>
                  </a:cubicBezTo>
                  <a:cubicBezTo>
                    <a:pt x="310" y="306"/>
                    <a:pt x="189" y="158"/>
                    <a:pt x="73" y="12"/>
                  </a:cubicBezTo>
                  <a:cubicBezTo>
                    <a:pt x="67" y="4"/>
                    <a:pt x="59"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a:off x="7869625" y="1211825"/>
              <a:ext cx="66925" cy="20125"/>
            </a:xfrm>
            <a:custGeom>
              <a:avLst/>
              <a:gdLst/>
              <a:ahLst/>
              <a:cxnLst/>
              <a:rect l="l" t="t" r="r" b="b"/>
              <a:pathLst>
                <a:path w="2677" h="805" extrusionOk="0">
                  <a:moveTo>
                    <a:pt x="49" y="0"/>
                  </a:moveTo>
                  <a:cubicBezTo>
                    <a:pt x="11" y="0"/>
                    <a:pt x="1" y="58"/>
                    <a:pt x="41" y="75"/>
                  </a:cubicBezTo>
                  <a:cubicBezTo>
                    <a:pt x="861" y="407"/>
                    <a:pt x="1744" y="633"/>
                    <a:pt x="2612" y="804"/>
                  </a:cubicBezTo>
                  <a:cubicBezTo>
                    <a:pt x="2614" y="805"/>
                    <a:pt x="2617" y="805"/>
                    <a:pt x="2619" y="805"/>
                  </a:cubicBezTo>
                  <a:cubicBezTo>
                    <a:pt x="2661" y="805"/>
                    <a:pt x="2677" y="741"/>
                    <a:pt x="2631" y="730"/>
                  </a:cubicBezTo>
                  <a:cubicBezTo>
                    <a:pt x="1769" y="507"/>
                    <a:pt x="919" y="241"/>
                    <a:pt x="60" y="2"/>
                  </a:cubicBezTo>
                  <a:cubicBezTo>
                    <a:pt x="56" y="1"/>
                    <a:pt x="53"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a:off x="7967175" y="1228525"/>
              <a:ext cx="14425" cy="2525"/>
            </a:xfrm>
            <a:custGeom>
              <a:avLst/>
              <a:gdLst/>
              <a:ahLst/>
              <a:cxnLst/>
              <a:rect l="l" t="t" r="r" b="b"/>
              <a:pathLst>
                <a:path w="577" h="101" extrusionOk="0">
                  <a:moveTo>
                    <a:pt x="252" y="1"/>
                  </a:moveTo>
                  <a:cubicBezTo>
                    <a:pt x="179" y="1"/>
                    <a:pt x="107" y="4"/>
                    <a:pt x="37" y="13"/>
                  </a:cubicBezTo>
                  <a:cubicBezTo>
                    <a:pt x="0" y="18"/>
                    <a:pt x="0" y="82"/>
                    <a:pt x="37" y="88"/>
                  </a:cubicBezTo>
                  <a:cubicBezTo>
                    <a:pt x="107" y="97"/>
                    <a:pt x="179" y="100"/>
                    <a:pt x="252" y="100"/>
                  </a:cubicBezTo>
                  <a:cubicBezTo>
                    <a:pt x="345" y="100"/>
                    <a:pt x="439" y="95"/>
                    <a:pt x="529" y="88"/>
                  </a:cubicBezTo>
                  <a:cubicBezTo>
                    <a:pt x="577" y="84"/>
                    <a:pt x="577" y="17"/>
                    <a:pt x="529" y="13"/>
                  </a:cubicBezTo>
                  <a:cubicBezTo>
                    <a:pt x="439" y="6"/>
                    <a:pt x="345"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a:off x="8275600" y="976750"/>
              <a:ext cx="9475" cy="47425"/>
            </a:xfrm>
            <a:custGeom>
              <a:avLst/>
              <a:gdLst/>
              <a:ahLst/>
              <a:cxnLst/>
              <a:rect l="l" t="t" r="r" b="b"/>
              <a:pathLst>
                <a:path w="379" h="1897" extrusionOk="0">
                  <a:moveTo>
                    <a:pt x="38" y="1"/>
                  </a:moveTo>
                  <a:cubicBezTo>
                    <a:pt x="19" y="1"/>
                    <a:pt x="0" y="18"/>
                    <a:pt x="5" y="42"/>
                  </a:cubicBezTo>
                  <a:cubicBezTo>
                    <a:pt x="67" y="342"/>
                    <a:pt x="148" y="627"/>
                    <a:pt x="165" y="937"/>
                  </a:cubicBezTo>
                  <a:cubicBezTo>
                    <a:pt x="182" y="1242"/>
                    <a:pt x="165" y="1546"/>
                    <a:pt x="114" y="1847"/>
                  </a:cubicBezTo>
                  <a:cubicBezTo>
                    <a:pt x="109" y="1877"/>
                    <a:pt x="132" y="1897"/>
                    <a:pt x="155" y="1897"/>
                  </a:cubicBezTo>
                  <a:cubicBezTo>
                    <a:pt x="171" y="1897"/>
                    <a:pt x="186" y="1888"/>
                    <a:pt x="192" y="1868"/>
                  </a:cubicBezTo>
                  <a:lnTo>
                    <a:pt x="191" y="1868"/>
                  </a:lnTo>
                  <a:cubicBezTo>
                    <a:pt x="373" y="1284"/>
                    <a:pt x="378" y="561"/>
                    <a:pt x="65" y="17"/>
                  </a:cubicBezTo>
                  <a:cubicBezTo>
                    <a:pt x="58" y="5"/>
                    <a:pt x="48"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a:off x="8279450" y="953300"/>
              <a:ext cx="10300" cy="17100"/>
            </a:xfrm>
            <a:custGeom>
              <a:avLst/>
              <a:gdLst/>
              <a:ahLst/>
              <a:cxnLst/>
              <a:rect l="l" t="t" r="r" b="b"/>
              <a:pathLst>
                <a:path w="412" h="684" extrusionOk="0">
                  <a:moveTo>
                    <a:pt x="54" y="0"/>
                  </a:moveTo>
                  <a:cubicBezTo>
                    <a:pt x="24" y="0"/>
                    <a:pt x="0" y="43"/>
                    <a:pt x="26" y="69"/>
                  </a:cubicBezTo>
                  <a:cubicBezTo>
                    <a:pt x="196" y="236"/>
                    <a:pt x="293" y="422"/>
                    <a:pt x="332" y="657"/>
                  </a:cubicBezTo>
                  <a:cubicBezTo>
                    <a:pt x="335" y="676"/>
                    <a:pt x="348" y="684"/>
                    <a:pt x="362" y="684"/>
                  </a:cubicBezTo>
                  <a:cubicBezTo>
                    <a:pt x="381" y="684"/>
                    <a:pt x="401" y="670"/>
                    <a:pt x="402" y="649"/>
                  </a:cubicBezTo>
                  <a:cubicBezTo>
                    <a:pt x="412" y="398"/>
                    <a:pt x="281" y="147"/>
                    <a:pt x="73" y="7"/>
                  </a:cubicBezTo>
                  <a:cubicBezTo>
                    <a:pt x="67" y="2"/>
                    <a:pt x="60"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a:off x="8293375" y="950125"/>
              <a:ext cx="3825" cy="5425"/>
            </a:xfrm>
            <a:custGeom>
              <a:avLst/>
              <a:gdLst/>
              <a:ahLst/>
              <a:cxnLst/>
              <a:rect l="l" t="t" r="r" b="b"/>
              <a:pathLst>
                <a:path w="153" h="217" extrusionOk="0">
                  <a:moveTo>
                    <a:pt x="44" y="0"/>
                  </a:moveTo>
                  <a:cubicBezTo>
                    <a:pt x="22" y="0"/>
                    <a:pt x="1" y="25"/>
                    <a:pt x="12" y="52"/>
                  </a:cubicBezTo>
                  <a:cubicBezTo>
                    <a:pt x="34" y="101"/>
                    <a:pt x="55" y="163"/>
                    <a:pt x="91" y="207"/>
                  </a:cubicBezTo>
                  <a:cubicBezTo>
                    <a:pt x="97" y="214"/>
                    <a:pt x="105" y="217"/>
                    <a:pt x="112" y="217"/>
                  </a:cubicBezTo>
                  <a:cubicBezTo>
                    <a:pt x="132" y="217"/>
                    <a:pt x="153" y="195"/>
                    <a:pt x="147" y="173"/>
                  </a:cubicBezTo>
                  <a:cubicBezTo>
                    <a:pt x="141" y="146"/>
                    <a:pt x="125" y="120"/>
                    <a:pt x="112" y="95"/>
                  </a:cubicBezTo>
                  <a:cubicBezTo>
                    <a:pt x="99" y="68"/>
                    <a:pt x="84" y="43"/>
                    <a:pt x="69" y="17"/>
                  </a:cubicBezTo>
                  <a:cubicBezTo>
                    <a:pt x="62"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a:off x="8242425" y="1060200"/>
              <a:ext cx="8500" cy="22575"/>
            </a:xfrm>
            <a:custGeom>
              <a:avLst/>
              <a:gdLst/>
              <a:ahLst/>
              <a:cxnLst/>
              <a:rect l="l" t="t" r="r" b="b"/>
              <a:pathLst>
                <a:path w="340" h="903" extrusionOk="0">
                  <a:moveTo>
                    <a:pt x="262" y="0"/>
                  </a:moveTo>
                  <a:cubicBezTo>
                    <a:pt x="246" y="0"/>
                    <a:pt x="232" y="9"/>
                    <a:pt x="229" y="30"/>
                  </a:cubicBezTo>
                  <a:cubicBezTo>
                    <a:pt x="185" y="315"/>
                    <a:pt x="132" y="574"/>
                    <a:pt x="16" y="839"/>
                  </a:cubicBezTo>
                  <a:cubicBezTo>
                    <a:pt x="0" y="873"/>
                    <a:pt x="26" y="903"/>
                    <a:pt x="53" y="903"/>
                  </a:cubicBezTo>
                  <a:cubicBezTo>
                    <a:pt x="66" y="903"/>
                    <a:pt x="78" y="897"/>
                    <a:pt x="88" y="883"/>
                  </a:cubicBezTo>
                  <a:cubicBezTo>
                    <a:pt x="245" y="638"/>
                    <a:pt x="339" y="332"/>
                    <a:pt x="309" y="40"/>
                  </a:cubicBezTo>
                  <a:cubicBezTo>
                    <a:pt x="307" y="16"/>
                    <a:pt x="283"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a:off x="7950300" y="669550"/>
              <a:ext cx="21300" cy="23075"/>
            </a:xfrm>
            <a:custGeom>
              <a:avLst/>
              <a:gdLst/>
              <a:ahLst/>
              <a:cxnLst/>
              <a:rect l="l" t="t" r="r" b="b"/>
              <a:pathLst>
                <a:path w="852" h="923" extrusionOk="0">
                  <a:moveTo>
                    <a:pt x="800" y="0"/>
                  </a:moveTo>
                  <a:cubicBezTo>
                    <a:pt x="794" y="0"/>
                    <a:pt x="788" y="2"/>
                    <a:pt x="782" y="6"/>
                  </a:cubicBezTo>
                  <a:cubicBezTo>
                    <a:pt x="457" y="221"/>
                    <a:pt x="194" y="513"/>
                    <a:pt x="18" y="862"/>
                  </a:cubicBezTo>
                  <a:cubicBezTo>
                    <a:pt x="1" y="893"/>
                    <a:pt x="28" y="923"/>
                    <a:pt x="56" y="923"/>
                  </a:cubicBezTo>
                  <a:cubicBezTo>
                    <a:pt x="68" y="923"/>
                    <a:pt x="80" y="917"/>
                    <a:pt x="89" y="903"/>
                  </a:cubicBezTo>
                  <a:cubicBezTo>
                    <a:pt x="287" y="579"/>
                    <a:pt x="531" y="300"/>
                    <a:pt x="825" y="62"/>
                  </a:cubicBezTo>
                  <a:cubicBezTo>
                    <a:pt x="852" y="41"/>
                    <a:pt x="828"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a:off x="7961575" y="688050"/>
              <a:ext cx="7700" cy="10875"/>
            </a:xfrm>
            <a:custGeom>
              <a:avLst/>
              <a:gdLst/>
              <a:ahLst/>
              <a:cxnLst/>
              <a:rect l="l" t="t" r="r" b="b"/>
              <a:pathLst>
                <a:path w="308" h="435" extrusionOk="0">
                  <a:moveTo>
                    <a:pt x="268" y="1"/>
                  </a:moveTo>
                  <a:cubicBezTo>
                    <a:pt x="259" y="1"/>
                    <a:pt x="250" y="5"/>
                    <a:pt x="243" y="15"/>
                  </a:cubicBezTo>
                  <a:cubicBezTo>
                    <a:pt x="158" y="133"/>
                    <a:pt x="82" y="254"/>
                    <a:pt x="15" y="382"/>
                  </a:cubicBezTo>
                  <a:cubicBezTo>
                    <a:pt x="0" y="410"/>
                    <a:pt x="23" y="434"/>
                    <a:pt x="46" y="434"/>
                  </a:cubicBezTo>
                  <a:cubicBezTo>
                    <a:pt x="57" y="434"/>
                    <a:pt x="68" y="429"/>
                    <a:pt x="75" y="418"/>
                  </a:cubicBezTo>
                  <a:cubicBezTo>
                    <a:pt x="158" y="299"/>
                    <a:pt x="230" y="175"/>
                    <a:pt x="296" y="46"/>
                  </a:cubicBezTo>
                  <a:cubicBezTo>
                    <a:pt x="308" y="21"/>
                    <a:pt x="28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a:off x="7799950" y="712850"/>
              <a:ext cx="22375" cy="24175"/>
            </a:xfrm>
            <a:custGeom>
              <a:avLst/>
              <a:gdLst/>
              <a:ahLst/>
              <a:cxnLst/>
              <a:rect l="l" t="t" r="r" b="b"/>
              <a:pathLst>
                <a:path w="895" h="967" extrusionOk="0">
                  <a:moveTo>
                    <a:pt x="846" y="1"/>
                  </a:moveTo>
                  <a:cubicBezTo>
                    <a:pt x="839" y="1"/>
                    <a:pt x="832" y="3"/>
                    <a:pt x="825" y="7"/>
                  </a:cubicBezTo>
                  <a:cubicBezTo>
                    <a:pt x="506" y="228"/>
                    <a:pt x="197" y="553"/>
                    <a:pt x="17" y="899"/>
                  </a:cubicBezTo>
                  <a:cubicBezTo>
                    <a:pt x="1" y="931"/>
                    <a:pt x="27" y="967"/>
                    <a:pt x="58" y="967"/>
                  </a:cubicBezTo>
                  <a:cubicBezTo>
                    <a:pt x="68" y="967"/>
                    <a:pt x="78" y="963"/>
                    <a:pt x="88" y="953"/>
                  </a:cubicBezTo>
                  <a:cubicBezTo>
                    <a:pt x="354" y="667"/>
                    <a:pt x="611" y="362"/>
                    <a:pt x="873" y="68"/>
                  </a:cubicBezTo>
                  <a:cubicBezTo>
                    <a:pt x="895" y="43"/>
                    <a:pt x="875"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3"/>
            <p:cNvSpPr/>
            <p:nvPr/>
          </p:nvSpPr>
          <p:spPr>
            <a:xfrm>
              <a:off x="7809500" y="721475"/>
              <a:ext cx="14825" cy="15675"/>
            </a:xfrm>
            <a:custGeom>
              <a:avLst/>
              <a:gdLst/>
              <a:ahLst/>
              <a:cxnLst/>
              <a:rect l="l" t="t" r="r" b="b"/>
              <a:pathLst>
                <a:path w="593" h="627" extrusionOk="0">
                  <a:moveTo>
                    <a:pt x="540" y="0"/>
                  </a:moveTo>
                  <a:cubicBezTo>
                    <a:pt x="535" y="0"/>
                    <a:pt x="529" y="2"/>
                    <a:pt x="524" y="4"/>
                  </a:cubicBezTo>
                  <a:cubicBezTo>
                    <a:pt x="292" y="141"/>
                    <a:pt x="134" y="319"/>
                    <a:pt x="17" y="562"/>
                  </a:cubicBezTo>
                  <a:cubicBezTo>
                    <a:pt x="1" y="596"/>
                    <a:pt x="29" y="626"/>
                    <a:pt x="57" y="626"/>
                  </a:cubicBezTo>
                  <a:cubicBezTo>
                    <a:pt x="69" y="626"/>
                    <a:pt x="82" y="620"/>
                    <a:pt x="90" y="606"/>
                  </a:cubicBezTo>
                  <a:cubicBezTo>
                    <a:pt x="210" y="401"/>
                    <a:pt x="381" y="208"/>
                    <a:pt x="566" y="59"/>
                  </a:cubicBezTo>
                  <a:cubicBezTo>
                    <a:pt x="592" y="38"/>
                    <a:pt x="568"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3"/>
            <p:cNvSpPr/>
            <p:nvPr/>
          </p:nvSpPr>
          <p:spPr>
            <a:xfrm>
              <a:off x="7817800" y="730600"/>
              <a:ext cx="7050" cy="6525"/>
            </a:xfrm>
            <a:custGeom>
              <a:avLst/>
              <a:gdLst/>
              <a:ahLst/>
              <a:cxnLst/>
              <a:rect l="l" t="t" r="r" b="b"/>
              <a:pathLst>
                <a:path w="282" h="261" extrusionOk="0">
                  <a:moveTo>
                    <a:pt x="244" y="0"/>
                  </a:moveTo>
                  <a:cubicBezTo>
                    <a:pt x="231" y="0"/>
                    <a:pt x="219" y="6"/>
                    <a:pt x="212" y="16"/>
                  </a:cubicBezTo>
                  <a:cubicBezTo>
                    <a:pt x="190" y="53"/>
                    <a:pt x="171" y="87"/>
                    <a:pt x="140" y="118"/>
                  </a:cubicBezTo>
                  <a:cubicBezTo>
                    <a:pt x="111" y="146"/>
                    <a:pt x="74" y="171"/>
                    <a:pt x="38" y="189"/>
                  </a:cubicBezTo>
                  <a:cubicBezTo>
                    <a:pt x="0" y="206"/>
                    <a:pt x="23" y="260"/>
                    <a:pt x="59" y="260"/>
                  </a:cubicBezTo>
                  <a:cubicBezTo>
                    <a:pt x="62" y="260"/>
                    <a:pt x="65" y="260"/>
                    <a:pt x="68" y="259"/>
                  </a:cubicBezTo>
                  <a:cubicBezTo>
                    <a:pt x="171" y="233"/>
                    <a:pt x="265" y="144"/>
                    <a:pt x="279" y="35"/>
                  </a:cubicBezTo>
                  <a:cubicBezTo>
                    <a:pt x="281" y="12"/>
                    <a:pt x="262" y="0"/>
                    <a:pt x="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a:off x="7667225" y="958975"/>
              <a:ext cx="7625" cy="36550"/>
            </a:xfrm>
            <a:custGeom>
              <a:avLst/>
              <a:gdLst/>
              <a:ahLst/>
              <a:cxnLst/>
              <a:rect l="l" t="t" r="r" b="b"/>
              <a:pathLst>
                <a:path w="305" h="1462" extrusionOk="0">
                  <a:moveTo>
                    <a:pt x="252" y="1"/>
                  </a:moveTo>
                  <a:cubicBezTo>
                    <a:pt x="234" y="1"/>
                    <a:pt x="216" y="11"/>
                    <a:pt x="206" y="35"/>
                  </a:cubicBezTo>
                  <a:cubicBezTo>
                    <a:pt x="40" y="453"/>
                    <a:pt x="1" y="992"/>
                    <a:pt x="80" y="1432"/>
                  </a:cubicBezTo>
                  <a:cubicBezTo>
                    <a:pt x="84" y="1452"/>
                    <a:pt x="98" y="1461"/>
                    <a:pt x="114" y="1461"/>
                  </a:cubicBezTo>
                  <a:cubicBezTo>
                    <a:pt x="135" y="1461"/>
                    <a:pt x="158" y="1446"/>
                    <a:pt x="159" y="1421"/>
                  </a:cubicBezTo>
                  <a:cubicBezTo>
                    <a:pt x="172" y="1205"/>
                    <a:pt x="172" y="988"/>
                    <a:pt x="189" y="771"/>
                  </a:cubicBezTo>
                  <a:cubicBezTo>
                    <a:pt x="209" y="531"/>
                    <a:pt x="267" y="299"/>
                    <a:pt x="299" y="61"/>
                  </a:cubicBezTo>
                  <a:cubicBezTo>
                    <a:pt x="305" y="24"/>
                    <a:pt x="279"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a:off x="7675925" y="969125"/>
              <a:ext cx="5575" cy="20050"/>
            </a:xfrm>
            <a:custGeom>
              <a:avLst/>
              <a:gdLst/>
              <a:ahLst/>
              <a:cxnLst/>
              <a:rect l="l" t="t" r="r" b="b"/>
              <a:pathLst>
                <a:path w="223" h="802" extrusionOk="0">
                  <a:moveTo>
                    <a:pt x="163" y="1"/>
                  </a:moveTo>
                  <a:cubicBezTo>
                    <a:pt x="144" y="1"/>
                    <a:pt x="124" y="12"/>
                    <a:pt x="116" y="37"/>
                  </a:cubicBezTo>
                  <a:cubicBezTo>
                    <a:pt x="46" y="261"/>
                    <a:pt x="1" y="536"/>
                    <a:pt x="58" y="768"/>
                  </a:cubicBezTo>
                  <a:cubicBezTo>
                    <a:pt x="63" y="792"/>
                    <a:pt x="80" y="802"/>
                    <a:pt x="98" y="802"/>
                  </a:cubicBezTo>
                  <a:cubicBezTo>
                    <a:pt x="121" y="802"/>
                    <a:pt x="146" y="784"/>
                    <a:pt x="148" y="756"/>
                  </a:cubicBezTo>
                  <a:cubicBezTo>
                    <a:pt x="171" y="522"/>
                    <a:pt x="168" y="297"/>
                    <a:pt x="214" y="63"/>
                  </a:cubicBezTo>
                  <a:cubicBezTo>
                    <a:pt x="222" y="25"/>
                    <a:pt x="193"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a:off x="7685350" y="976000"/>
              <a:ext cx="2850" cy="10225"/>
            </a:xfrm>
            <a:custGeom>
              <a:avLst/>
              <a:gdLst/>
              <a:ahLst/>
              <a:cxnLst/>
              <a:rect l="l" t="t" r="r" b="b"/>
              <a:pathLst>
                <a:path w="114" h="409" extrusionOk="0">
                  <a:moveTo>
                    <a:pt x="57" y="1"/>
                  </a:moveTo>
                  <a:cubicBezTo>
                    <a:pt x="39" y="1"/>
                    <a:pt x="21" y="13"/>
                    <a:pt x="19" y="37"/>
                  </a:cubicBezTo>
                  <a:cubicBezTo>
                    <a:pt x="12" y="151"/>
                    <a:pt x="1" y="266"/>
                    <a:pt x="19" y="380"/>
                  </a:cubicBezTo>
                  <a:cubicBezTo>
                    <a:pt x="22" y="399"/>
                    <a:pt x="40" y="408"/>
                    <a:pt x="57" y="408"/>
                  </a:cubicBezTo>
                  <a:cubicBezTo>
                    <a:pt x="75" y="408"/>
                    <a:pt x="92" y="399"/>
                    <a:pt x="95" y="380"/>
                  </a:cubicBezTo>
                  <a:cubicBezTo>
                    <a:pt x="114" y="266"/>
                    <a:pt x="102" y="151"/>
                    <a:pt x="94" y="37"/>
                  </a:cubicBezTo>
                  <a:cubicBezTo>
                    <a:pt x="93" y="13"/>
                    <a:pt x="75"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a:off x="7681225" y="904700"/>
              <a:ext cx="4950" cy="11100"/>
            </a:xfrm>
            <a:custGeom>
              <a:avLst/>
              <a:gdLst/>
              <a:ahLst/>
              <a:cxnLst/>
              <a:rect l="l" t="t" r="r" b="b"/>
              <a:pathLst>
                <a:path w="198" h="444" extrusionOk="0">
                  <a:moveTo>
                    <a:pt x="154" y="0"/>
                  </a:moveTo>
                  <a:cubicBezTo>
                    <a:pt x="139" y="0"/>
                    <a:pt x="123" y="9"/>
                    <a:pt x="116" y="28"/>
                  </a:cubicBezTo>
                  <a:cubicBezTo>
                    <a:pt x="72" y="148"/>
                    <a:pt x="43" y="275"/>
                    <a:pt x="8" y="399"/>
                  </a:cubicBezTo>
                  <a:cubicBezTo>
                    <a:pt x="1" y="426"/>
                    <a:pt x="22" y="443"/>
                    <a:pt x="44" y="443"/>
                  </a:cubicBezTo>
                  <a:cubicBezTo>
                    <a:pt x="58" y="443"/>
                    <a:pt x="72" y="436"/>
                    <a:pt x="78" y="418"/>
                  </a:cubicBezTo>
                  <a:cubicBezTo>
                    <a:pt x="117" y="296"/>
                    <a:pt x="163" y="173"/>
                    <a:pt x="192" y="48"/>
                  </a:cubicBezTo>
                  <a:cubicBezTo>
                    <a:pt x="198" y="18"/>
                    <a:pt x="176"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a:off x="8036625" y="775100"/>
              <a:ext cx="9700" cy="11825"/>
            </a:xfrm>
            <a:custGeom>
              <a:avLst/>
              <a:gdLst/>
              <a:ahLst/>
              <a:cxnLst/>
              <a:rect l="l" t="t" r="r" b="b"/>
              <a:pathLst>
                <a:path w="388" h="473" extrusionOk="0">
                  <a:moveTo>
                    <a:pt x="343" y="0"/>
                  </a:moveTo>
                  <a:cubicBezTo>
                    <a:pt x="336" y="0"/>
                    <a:pt x="328" y="3"/>
                    <a:pt x="322" y="10"/>
                  </a:cubicBezTo>
                  <a:cubicBezTo>
                    <a:pt x="215" y="144"/>
                    <a:pt x="117" y="283"/>
                    <a:pt x="19" y="423"/>
                  </a:cubicBezTo>
                  <a:cubicBezTo>
                    <a:pt x="0" y="448"/>
                    <a:pt x="24" y="472"/>
                    <a:pt x="49" y="472"/>
                  </a:cubicBezTo>
                  <a:cubicBezTo>
                    <a:pt x="59" y="472"/>
                    <a:pt x="70" y="468"/>
                    <a:pt x="78" y="458"/>
                  </a:cubicBezTo>
                  <a:cubicBezTo>
                    <a:pt x="180" y="324"/>
                    <a:pt x="280" y="191"/>
                    <a:pt x="373" y="50"/>
                  </a:cubicBezTo>
                  <a:lnTo>
                    <a:pt x="372" y="50"/>
                  </a:lnTo>
                  <a:cubicBezTo>
                    <a:pt x="388" y="28"/>
                    <a:pt x="365"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a:off x="7907750" y="1120375"/>
              <a:ext cx="4700" cy="25100"/>
            </a:xfrm>
            <a:custGeom>
              <a:avLst/>
              <a:gdLst/>
              <a:ahLst/>
              <a:cxnLst/>
              <a:rect l="l" t="t" r="r" b="b"/>
              <a:pathLst>
                <a:path w="188" h="1004" extrusionOk="0">
                  <a:moveTo>
                    <a:pt x="150" y="1"/>
                  </a:moveTo>
                  <a:cubicBezTo>
                    <a:pt x="133" y="1"/>
                    <a:pt x="117" y="10"/>
                    <a:pt x="111" y="28"/>
                  </a:cubicBezTo>
                  <a:cubicBezTo>
                    <a:pt x="16" y="329"/>
                    <a:pt x="1" y="655"/>
                    <a:pt x="14" y="967"/>
                  </a:cubicBezTo>
                  <a:cubicBezTo>
                    <a:pt x="16" y="991"/>
                    <a:pt x="33" y="1003"/>
                    <a:pt x="50" y="1003"/>
                  </a:cubicBezTo>
                  <a:cubicBezTo>
                    <a:pt x="68" y="1003"/>
                    <a:pt x="86" y="991"/>
                    <a:pt x="89" y="967"/>
                  </a:cubicBezTo>
                  <a:cubicBezTo>
                    <a:pt x="115" y="658"/>
                    <a:pt x="167" y="349"/>
                    <a:pt x="187" y="38"/>
                  </a:cubicBezTo>
                  <a:cubicBezTo>
                    <a:pt x="188" y="13"/>
                    <a:pt x="169"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a:off x="7921550" y="1139975"/>
              <a:ext cx="2850" cy="12025"/>
            </a:xfrm>
            <a:custGeom>
              <a:avLst/>
              <a:gdLst/>
              <a:ahLst/>
              <a:cxnLst/>
              <a:rect l="l" t="t" r="r" b="b"/>
              <a:pathLst>
                <a:path w="114" h="481" extrusionOk="0">
                  <a:moveTo>
                    <a:pt x="56" y="1"/>
                  </a:moveTo>
                  <a:cubicBezTo>
                    <a:pt x="39" y="1"/>
                    <a:pt x="22" y="12"/>
                    <a:pt x="20" y="36"/>
                  </a:cubicBezTo>
                  <a:cubicBezTo>
                    <a:pt x="8" y="169"/>
                    <a:pt x="0" y="311"/>
                    <a:pt x="18" y="443"/>
                  </a:cubicBezTo>
                  <a:cubicBezTo>
                    <a:pt x="21" y="468"/>
                    <a:pt x="39" y="481"/>
                    <a:pt x="57" y="481"/>
                  </a:cubicBezTo>
                  <a:cubicBezTo>
                    <a:pt x="75" y="481"/>
                    <a:pt x="93" y="468"/>
                    <a:pt x="96" y="443"/>
                  </a:cubicBezTo>
                  <a:cubicBezTo>
                    <a:pt x="113" y="311"/>
                    <a:pt x="106" y="169"/>
                    <a:pt x="93" y="36"/>
                  </a:cubicBezTo>
                  <a:cubicBezTo>
                    <a:pt x="91" y="12"/>
                    <a:pt x="7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a:off x="7864975" y="1145475"/>
              <a:ext cx="7950" cy="19500"/>
            </a:xfrm>
            <a:custGeom>
              <a:avLst/>
              <a:gdLst/>
              <a:ahLst/>
              <a:cxnLst/>
              <a:rect l="l" t="t" r="r" b="b"/>
              <a:pathLst>
                <a:path w="318" h="780" extrusionOk="0">
                  <a:moveTo>
                    <a:pt x="40" y="0"/>
                  </a:moveTo>
                  <a:cubicBezTo>
                    <a:pt x="21" y="0"/>
                    <a:pt x="1" y="19"/>
                    <a:pt x="6" y="42"/>
                  </a:cubicBezTo>
                  <a:cubicBezTo>
                    <a:pt x="55" y="286"/>
                    <a:pt x="147" y="523"/>
                    <a:pt x="239" y="754"/>
                  </a:cubicBezTo>
                  <a:cubicBezTo>
                    <a:pt x="246" y="772"/>
                    <a:pt x="261" y="780"/>
                    <a:pt x="276" y="780"/>
                  </a:cubicBezTo>
                  <a:cubicBezTo>
                    <a:pt x="297" y="780"/>
                    <a:pt x="318" y="763"/>
                    <a:pt x="310" y="735"/>
                  </a:cubicBezTo>
                  <a:cubicBezTo>
                    <a:pt x="243" y="492"/>
                    <a:pt x="172" y="245"/>
                    <a:pt x="64" y="17"/>
                  </a:cubicBezTo>
                  <a:cubicBezTo>
                    <a:pt x="59" y="5"/>
                    <a:pt x="5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a:off x="8185025" y="783300"/>
              <a:ext cx="7550" cy="15700"/>
            </a:xfrm>
            <a:custGeom>
              <a:avLst/>
              <a:gdLst/>
              <a:ahLst/>
              <a:cxnLst/>
              <a:rect l="l" t="t" r="r" b="b"/>
              <a:pathLst>
                <a:path w="302" h="628" extrusionOk="0">
                  <a:moveTo>
                    <a:pt x="47" y="0"/>
                  </a:moveTo>
                  <a:cubicBezTo>
                    <a:pt x="23" y="0"/>
                    <a:pt x="0" y="24"/>
                    <a:pt x="16" y="52"/>
                  </a:cubicBezTo>
                  <a:cubicBezTo>
                    <a:pt x="117" y="228"/>
                    <a:pt x="178" y="409"/>
                    <a:pt x="230" y="603"/>
                  </a:cubicBezTo>
                  <a:cubicBezTo>
                    <a:pt x="234" y="620"/>
                    <a:pt x="249" y="627"/>
                    <a:pt x="265" y="627"/>
                  </a:cubicBezTo>
                  <a:cubicBezTo>
                    <a:pt x="283" y="627"/>
                    <a:pt x="301" y="616"/>
                    <a:pt x="298" y="593"/>
                  </a:cubicBezTo>
                  <a:cubicBezTo>
                    <a:pt x="271" y="386"/>
                    <a:pt x="188" y="191"/>
                    <a:pt x="77" y="17"/>
                  </a:cubicBezTo>
                  <a:cubicBezTo>
                    <a:pt x="69" y="5"/>
                    <a:pt x="58"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_1">
    <p:bg>
      <p:bgPr>
        <a:solidFill>
          <a:schemeClr val="dk2"/>
        </a:solidFill>
        <a:effectLst/>
      </p:bgPr>
    </p:bg>
    <p:spTree>
      <p:nvGrpSpPr>
        <p:cNvPr id="1" name="Shape 785"/>
        <p:cNvGrpSpPr/>
        <p:nvPr/>
      </p:nvGrpSpPr>
      <p:grpSpPr>
        <a:xfrm>
          <a:off x="0" y="0"/>
          <a:ext cx="0" cy="0"/>
          <a:chOff x="0" y="0"/>
          <a:chExt cx="0" cy="0"/>
        </a:xfrm>
      </p:grpSpPr>
      <p:grpSp>
        <p:nvGrpSpPr>
          <p:cNvPr id="786" name="Google Shape;786;p14"/>
          <p:cNvGrpSpPr/>
          <p:nvPr/>
        </p:nvGrpSpPr>
        <p:grpSpPr>
          <a:xfrm>
            <a:off x="430800" y="430800"/>
            <a:ext cx="8358600" cy="4358100"/>
            <a:chOff x="430800" y="430800"/>
            <a:chExt cx="8358600" cy="4358100"/>
          </a:xfrm>
        </p:grpSpPr>
        <p:sp>
          <p:nvSpPr>
            <p:cNvPr id="787" name="Google Shape;787;p14"/>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14"/>
            <p:cNvGrpSpPr/>
            <p:nvPr/>
          </p:nvGrpSpPr>
          <p:grpSpPr>
            <a:xfrm>
              <a:off x="430800" y="430800"/>
              <a:ext cx="8282400" cy="4281900"/>
              <a:chOff x="507000" y="507000"/>
              <a:chExt cx="8282400" cy="4281900"/>
            </a:xfrm>
          </p:grpSpPr>
          <p:sp>
            <p:nvSpPr>
              <p:cNvPr id="789" name="Google Shape;789;p1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14"/>
            <p:cNvGrpSpPr/>
            <p:nvPr/>
          </p:nvGrpSpPr>
          <p:grpSpPr>
            <a:xfrm>
              <a:off x="430800" y="430800"/>
              <a:ext cx="8282400" cy="4281900"/>
              <a:chOff x="507000" y="507000"/>
              <a:chExt cx="8282400" cy="4281900"/>
            </a:xfrm>
          </p:grpSpPr>
          <p:sp>
            <p:nvSpPr>
              <p:cNvPr id="792" name="Google Shape;792;p1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4" name="Google Shape;794;p14"/>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795" name="Google Shape;795;p14"/>
          <p:cNvSpPr txBox="1">
            <a:spLocks noGrp="1"/>
          </p:cNvSpPr>
          <p:nvPr>
            <p:ph type="title"/>
          </p:nvPr>
        </p:nvSpPr>
        <p:spPr>
          <a:xfrm>
            <a:off x="992550" y="2134600"/>
            <a:ext cx="7158900" cy="1031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6" name="Google Shape;796;p14"/>
          <p:cNvSpPr txBox="1">
            <a:spLocks noGrp="1"/>
          </p:cNvSpPr>
          <p:nvPr>
            <p:ph type="subTitle" idx="1"/>
          </p:nvPr>
        </p:nvSpPr>
        <p:spPr>
          <a:xfrm>
            <a:off x="1859100" y="3388725"/>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7" name="Google Shape;797;p14"/>
          <p:cNvSpPr txBox="1">
            <a:spLocks noGrp="1"/>
          </p:cNvSpPr>
          <p:nvPr>
            <p:ph type="title" idx="2" hasCustomPrompt="1"/>
          </p:nvPr>
        </p:nvSpPr>
        <p:spPr>
          <a:xfrm>
            <a:off x="3568800" y="1189600"/>
            <a:ext cx="2006400" cy="945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9600"/>
              <a:buNone/>
              <a:defRPr sz="6700">
                <a:solidFill>
                  <a:schemeClr val="l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798" name="Google Shape;798;p14"/>
          <p:cNvGrpSpPr/>
          <p:nvPr/>
        </p:nvGrpSpPr>
        <p:grpSpPr>
          <a:xfrm rot="583655">
            <a:off x="8051778" y="877"/>
            <a:ext cx="874672" cy="1511967"/>
            <a:chOff x="6439425" y="1695725"/>
            <a:chExt cx="521850" cy="902075"/>
          </a:xfrm>
        </p:grpSpPr>
        <p:sp>
          <p:nvSpPr>
            <p:cNvPr id="799" name="Google Shape;799;p14"/>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4"/>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4"/>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14"/>
          <p:cNvGrpSpPr/>
          <p:nvPr/>
        </p:nvGrpSpPr>
        <p:grpSpPr>
          <a:xfrm rot="237047">
            <a:off x="891963" y="577815"/>
            <a:ext cx="444472" cy="1003336"/>
            <a:chOff x="5790875" y="1747325"/>
            <a:chExt cx="371650" cy="838950"/>
          </a:xfrm>
        </p:grpSpPr>
        <p:sp>
          <p:nvSpPr>
            <p:cNvPr id="897" name="Google Shape;897;p14"/>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4"/>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4"/>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4"/>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4"/>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4"/>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4"/>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4"/>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4"/>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4"/>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4"/>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4"/>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4"/>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4"/>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4"/>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4"/>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4"/>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4"/>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4"/>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4"/>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4"/>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4"/>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4"/>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4"/>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4"/>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4"/>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4"/>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4"/>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4"/>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4"/>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4"/>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4"/>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4"/>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4"/>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4"/>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4"/>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4"/>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4"/>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4"/>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4"/>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4"/>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4"/>
          <p:cNvGrpSpPr/>
          <p:nvPr/>
        </p:nvGrpSpPr>
        <p:grpSpPr>
          <a:xfrm rot="1888635" flipH="1">
            <a:off x="1087180" y="700601"/>
            <a:ext cx="444491" cy="1003379"/>
            <a:chOff x="5790875" y="1747325"/>
            <a:chExt cx="371650" cy="838950"/>
          </a:xfrm>
        </p:grpSpPr>
        <p:sp>
          <p:nvSpPr>
            <p:cNvPr id="958" name="Google Shape;958;p14"/>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4"/>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4"/>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4"/>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4"/>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4"/>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4"/>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4"/>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4"/>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4"/>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4"/>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4"/>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4"/>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4"/>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4"/>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4"/>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4"/>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4"/>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4"/>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4"/>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4"/>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4"/>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4"/>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4"/>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4"/>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4"/>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4"/>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4"/>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4"/>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4"/>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4"/>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4"/>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4"/>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4"/>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4"/>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4"/>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4"/>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4"/>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4"/>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4"/>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4"/>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4"/>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4"/>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3">
  <p:cSld name="SECTION_HEADER_1_1_1">
    <p:bg>
      <p:bgPr>
        <a:solidFill>
          <a:schemeClr val="dk2"/>
        </a:solidFill>
        <a:effectLst/>
      </p:bgPr>
    </p:bg>
    <p:spTree>
      <p:nvGrpSpPr>
        <p:cNvPr id="1" name="Shape 1018"/>
        <p:cNvGrpSpPr/>
        <p:nvPr/>
      </p:nvGrpSpPr>
      <p:grpSpPr>
        <a:xfrm>
          <a:off x="0" y="0"/>
          <a:ext cx="0" cy="0"/>
          <a:chOff x="0" y="0"/>
          <a:chExt cx="0" cy="0"/>
        </a:xfrm>
      </p:grpSpPr>
      <p:grpSp>
        <p:nvGrpSpPr>
          <p:cNvPr id="1019" name="Google Shape;1019;p15"/>
          <p:cNvGrpSpPr/>
          <p:nvPr/>
        </p:nvGrpSpPr>
        <p:grpSpPr>
          <a:xfrm>
            <a:off x="430800" y="430800"/>
            <a:ext cx="8358600" cy="4358100"/>
            <a:chOff x="430800" y="430800"/>
            <a:chExt cx="8358600" cy="4358100"/>
          </a:xfrm>
        </p:grpSpPr>
        <p:sp>
          <p:nvSpPr>
            <p:cNvPr id="1020" name="Google Shape;1020;p15"/>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15"/>
            <p:cNvGrpSpPr/>
            <p:nvPr/>
          </p:nvGrpSpPr>
          <p:grpSpPr>
            <a:xfrm>
              <a:off x="430800" y="430800"/>
              <a:ext cx="8282400" cy="4281900"/>
              <a:chOff x="507000" y="507000"/>
              <a:chExt cx="8282400" cy="4281900"/>
            </a:xfrm>
          </p:grpSpPr>
          <p:sp>
            <p:nvSpPr>
              <p:cNvPr id="1022" name="Google Shape;1022;p1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15"/>
            <p:cNvGrpSpPr/>
            <p:nvPr/>
          </p:nvGrpSpPr>
          <p:grpSpPr>
            <a:xfrm>
              <a:off x="430800" y="430800"/>
              <a:ext cx="8282400" cy="4281900"/>
              <a:chOff x="507000" y="507000"/>
              <a:chExt cx="8282400" cy="4281900"/>
            </a:xfrm>
          </p:grpSpPr>
          <p:sp>
            <p:nvSpPr>
              <p:cNvPr id="1025" name="Google Shape;1025;p1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7" name="Google Shape;1027;p15"/>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028" name="Google Shape;1028;p15"/>
          <p:cNvSpPr txBox="1">
            <a:spLocks noGrp="1"/>
          </p:cNvSpPr>
          <p:nvPr>
            <p:ph type="title"/>
          </p:nvPr>
        </p:nvSpPr>
        <p:spPr>
          <a:xfrm>
            <a:off x="1566600" y="2134600"/>
            <a:ext cx="6010800" cy="1031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9" name="Google Shape;1029;p15"/>
          <p:cNvSpPr txBox="1">
            <a:spLocks noGrp="1"/>
          </p:cNvSpPr>
          <p:nvPr>
            <p:ph type="title" idx="2" hasCustomPrompt="1"/>
          </p:nvPr>
        </p:nvSpPr>
        <p:spPr>
          <a:xfrm>
            <a:off x="3568875" y="1189600"/>
            <a:ext cx="2006400" cy="945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9600"/>
              <a:buNone/>
              <a:defRPr sz="6700">
                <a:solidFill>
                  <a:schemeClr val="l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30" name="Google Shape;1030;p15"/>
          <p:cNvSpPr txBox="1">
            <a:spLocks noGrp="1"/>
          </p:cNvSpPr>
          <p:nvPr>
            <p:ph type="subTitle" idx="1"/>
          </p:nvPr>
        </p:nvSpPr>
        <p:spPr>
          <a:xfrm>
            <a:off x="1859100" y="3388725"/>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4">
  <p:cSld name="SECTION_HEADER_1_1_1_1">
    <p:bg>
      <p:bgPr>
        <a:solidFill>
          <a:schemeClr val="dk2"/>
        </a:solidFill>
        <a:effectLst/>
      </p:bgPr>
    </p:bg>
    <p:spTree>
      <p:nvGrpSpPr>
        <p:cNvPr id="1" name="Shape 1031"/>
        <p:cNvGrpSpPr/>
        <p:nvPr/>
      </p:nvGrpSpPr>
      <p:grpSpPr>
        <a:xfrm>
          <a:off x="0" y="0"/>
          <a:ext cx="0" cy="0"/>
          <a:chOff x="0" y="0"/>
          <a:chExt cx="0" cy="0"/>
        </a:xfrm>
      </p:grpSpPr>
      <p:grpSp>
        <p:nvGrpSpPr>
          <p:cNvPr id="1032" name="Google Shape;1032;p16"/>
          <p:cNvGrpSpPr/>
          <p:nvPr/>
        </p:nvGrpSpPr>
        <p:grpSpPr>
          <a:xfrm>
            <a:off x="430800" y="430800"/>
            <a:ext cx="8358600" cy="4358100"/>
            <a:chOff x="430800" y="430800"/>
            <a:chExt cx="8358600" cy="4358100"/>
          </a:xfrm>
        </p:grpSpPr>
        <p:sp>
          <p:nvSpPr>
            <p:cNvPr id="1033" name="Google Shape;1033;p16"/>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 name="Google Shape;1034;p16"/>
            <p:cNvGrpSpPr/>
            <p:nvPr/>
          </p:nvGrpSpPr>
          <p:grpSpPr>
            <a:xfrm>
              <a:off x="430800" y="430800"/>
              <a:ext cx="8282400" cy="4281900"/>
              <a:chOff x="507000" y="507000"/>
              <a:chExt cx="8282400" cy="4281900"/>
            </a:xfrm>
          </p:grpSpPr>
          <p:sp>
            <p:nvSpPr>
              <p:cNvPr id="1035" name="Google Shape;1035;p1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16"/>
            <p:cNvGrpSpPr/>
            <p:nvPr/>
          </p:nvGrpSpPr>
          <p:grpSpPr>
            <a:xfrm>
              <a:off x="430800" y="430800"/>
              <a:ext cx="8282400" cy="4281900"/>
              <a:chOff x="507000" y="507000"/>
              <a:chExt cx="8282400" cy="4281900"/>
            </a:xfrm>
          </p:grpSpPr>
          <p:sp>
            <p:nvSpPr>
              <p:cNvPr id="1038" name="Google Shape;1038;p1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0" name="Google Shape;1040;p16"/>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grpSp>
        <p:nvGrpSpPr>
          <p:cNvPr id="1041" name="Google Shape;1041;p16"/>
          <p:cNvGrpSpPr/>
          <p:nvPr/>
        </p:nvGrpSpPr>
        <p:grpSpPr>
          <a:xfrm rot="-755856">
            <a:off x="180504" y="177709"/>
            <a:ext cx="1577917" cy="1359825"/>
            <a:chOff x="3489000" y="3377925"/>
            <a:chExt cx="827875" cy="713450"/>
          </a:xfrm>
        </p:grpSpPr>
        <p:sp>
          <p:nvSpPr>
            <p:cNvPr id="1042" name="Google Shape;1042;p16"/>
            <p:cNvSpPr/>
            <p:nvPr/>
          </p:nvSpPr>
          <p:spPr>
            <a:xfrm>
              <a:off x="3514375" y="3383850"/>
              <a:ext cx="105725" cy="90900"/>
            </a:xfrm>
            <a:custGeom>
              <a:avLst/>
              <a:gdLst/>
              <a:ahLst/>
              <a:cxnLst/>
              <a:rect l="l" t="t" r="r" b="b"/>
              <a:pathLst>
                <a:path w="4229" h="3636" extrusionOk="0">
                  <a:moveTo>
                    <a:pt x="1349" y="0"/>
                  </a:moveTo>
                  <a:cubicBezTo>
                    <a:pt x="1189" y="0"/>
                    <a:pt x="1023" y="23"/>
                    <a:pt x="853" y="74"/>
                  </a:cubicBezTo>
                  <a:cubicBezTo>
                    <a:pt x="561" y="162"/>
                    <a:pt x="277" y="326"/>
                    <a:pt x="11" y="563"/>
                  </a:cubicBezTo>
                  <a:cubicBezTo>
                    <a:pt x="2" y="570"/>
                    <a:pt x="1" y="583"/>
                    <a:pt x="7" y="592"/>
                  </a:cubicBezTo>
                  <a:cubicBezTo>
                    <a:pt x="11" y="599"/>
                    <a:pt x="19" y="603"/>
                    <a:pt x="26" y="603"/>
                  </a:cubicBezTo>
                  <a:cubicBezTo>
                    <a:pt x="29" y="603"/>
                    <a:pt x="33" y="603"/>
                    <a:pt x="36" y="601"/>
                  </a:cubicBezTo>
                  <a:cubicBezTo>
                    <a:pt x="95" y="575"/>
                    <a:pt x="153" y="553"/>
                    <a:pt x="208" y="534"/>
                  </a:cubicBezTo>
                  <a:cubicBezTo>
                    <a:pt x="418" y="465"/>
                    <a:pt x="643" y="430"/>
                    <a:pt x="876" y="430"/>
                  </a:cubicBezTo>
                  <a:cubicBezTo>
                    <a:pt x="1297" y="430"/>
                    <a:pt x="1744" y="542"/>
                    <a:pt x="2185" y="762"/>
                  </a:cubicBezTo>
                  <a:cubicBezTo>
                    <a:pt x="2522" y="931"/>
                    <a:pt x="2809" y="1126"/>
                    <a:pt x="3034" y="1339"/>
                  </a:cubicBezTo>
                  <a:cubicBezTo>
                    <a:pt x="3291" y="1583"/>
                    <a:pt x="3466" y="1894"/>
                    <a:pt x="3616" y="2194"/>
                  </a:cubicBezTo>
                  <a:cubicBezTo>
                    <a:pt x="3779" y="2525"/>
                    <a:pt x="3919" y="2870"/>
                    <a:pt x="4030" y="3219"/>
                  </a:cubicBezTo>
                  <a:cubicBezTo>
                    <a:pt x="4043" y="3264"/>
                    <a:pt x="4060" y="3312"/>
                    <a:pt x="4076" y="3361"/>
                  </a:cubicBezTo>
                  <a:cubicBezTo>
                    <a:pt x="4104" y="3444"/>
                    <a:pt x="4133" y="3531"/>
                    <a:pt x="4159" y="3619"/>
                  </a:cubicBezTo>
                  <a:cubicBezTo>
                    <a:pt x="4161" y="3628"/>
                    <a:pt x="4170" y="3636"/>
                    <a:pt x="4181" y="3636"/>
                  </a:cubicBezTo>
                  <a:lnTo>
                    <a:pt x="4184" y="3636"/>
                  </a:lnTo>
                  <a:cubicBezTo>
                    <a:pt x="4195" y="3635"/>
                    <a:pt x="4203" y="3625"/>
                    <a:pt x="4205" y="3614"/>
                  </a:cubicBezTo>
                  <a:cubicBezTo>
                    <a:pt x="4228" y="3183"/>
                    <a:pt x="4185" y="2772"/>
                    <a:pt x="4071" y="2355"/>
                  </a:cubicBezTo>
                  <a:cubicBezTo>
                    <a:pt x="3929" y="1838"/>
                    <a:pt x="3590" y="1407"/>
                    <a:pt x="3244" y="1016"/>
                  </a:cubicBezTo>
                  <a:cubicBezTo>
                    <a:pt x="2947" y="683"/>
                    <a:pt x="2232" y="0"/>
                    <a:pt x="1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6"/>
            <p:cNvSpPr/>
            <p:nvPr/>
          </p:nvSpPr>
          <p:spPr>
            <a:xfrm>
              <a:off x="3495550" y="3403975"/>
              <a:ext cx="107650" cy="73200"/>
            </a:xfrm>
            <a:custGeom>
              <a:avLst/>
              <a:gdLst/>
              <a:ahLst/>
              <a:cxnLst/>
              <a:rect l="l" t="t" r="r" b="b"/>
              <a:pathLst>
                <a:path w="4306" h="2928" extrusionOk="0">
                  <a:moveTo>
                    <a:pt x="816" y="1"/>
                  </a:moveTo>
                  <a:cubicBezTo>
                    <a:pt x="813" y="1"/>
                    <a:pt x="809" y="1"/>
                    <a:pt x="806" y="3"/>
                  </a:cubicBezTo>
                  <a:cubicBezTo>
                    <a:pt x="652" y="73"/>
                    <a:pt x="517" y="158"/>
                    <a:pt x="404" y="259"/>
                  </a:cubicBezTo>
                  <a:cubicBezTo>
                    <a:pt x="264" y="383"/>
                    <a:pt x="164" y="525"/>
                    <a:pt x="83" y="649"/>
                  </a:cubicBezTo>
                  <a:cubicBezTo>
                    <a:pt x="82" y="652"/>
                    <a:pt x="81" y="653"/>
                    <a:pt x="81" y="654"/>
                  </a:cubicBezTo>
                  <a:cubicBezTo>
                    <a:pt x="0" y="888"/>
                    <a:pt x="34" y="1093"/>
                    <a:pt x="180" y="1261"/>
                  </a:cubicBezTo>
                  <a:cubicBezTo>
                    <a:pt x="422" y="1543"/>
                    <a:pt x="825" y="1636"/>
                    <a:pt x="1179" y="1718"/>
                  </a:cubicBezTo>
                  <a:cubicBezTo>
                    <a:pt x="1249" y="1734"/>
                    <a:pt x="1315" y="1750"/>
                    <a:pt x="1380" y="1766"/>
                  </a:cubicBezTo>
                  <a:cubicBezTo>
                    <a:pt x="1839" y="1884"/>
                    <a:pt x="2327" y="2015"/>
                    <a:pt x="2803" y="2189"/>
                  </a:cubicBezTo>
                  <a:cubicBezTo>
                    <a:pt x="3366" y="2393"/>
                    <a:pt x="3846" y="2634"/>
                    <a:pt x="4267" y="2924"/>
                  </a:cubicBezTo>
                  <a:cubicBezTo>
                    <a:pt x="4271" y="2926"/>
                    <a:pt x="4276" y="2928"/>
                    <a:pt x="4279" y="2928"/>
                  </a:cubicBezTo>
                  <a:cubicBezTo>
                    <a:pt x="4287" y="2928"/>
                    <a:pt x="4293" y="2925"/>
                    <a:pt x="4298" y="2919"/>
                  </a:cubicBezTo>
                  <a:cubicBezTo>
                    <a:pt x="4306" y="2910"/>
                    <a:pt x="4306" y="2897"/>
                    <a:pt x="4297" y="2888"/>
                  </a:cubicBezTo>
                  <a:lnTo>
                    <a:pt x="4284" y="2876"/>
                  </a:lnTo>
                  <a:cubicBezTo>
                    <a:pt x="4268" y="2859"/>
                    <a:pt x="4252" y="2843"/>
                    <a:pt x="4236" y="2828"/>
                  </a:cubicBezTo>
                  <a:cubicBezTo>
                    <a:pt x="4039" y="2641"/>
                    <a:pt x="3817" y="2471"/>
                    <a:pt x="3556" y="2308"/>
                  </a:cubicBezTo>
                  <a:cubicBezTo>
                    <a:pt x="3161" y="2060"/>
                    <a:pt x="2734" y="1883"/>
                    <a:pt x="2318" y="1713"/>
                  </a:cubicBezTo>
                  <a:cubicBezTo>
                    <a:pt x="2196" y="1662"/>
                    <a:pt x="2073" y="1611"/>
                    <a:pt x="1950" y="1558"/>
                  </a:cubicBezTo>
                  <a:cubicBezTo>
                    <a:pt x="1327" y="1291"/>
                    <a:pt x="952" y="963"/>
                    <a:pt x="807" y="556"/>
                  </a:cubicBezTo>
                  <a:cubicBezTo>
                    <a:pt x="745" y="384"/>
                    <a:pt x="755" y="198"/>
                    <a:pt x="837" y="34"/>
                  </a:cubicBezTo>
                  <a:cubicBezTo>
                    <a:pt x="842" y="26"/>
                    <a:pt x="839" y="14"/>
                    <a:pt x="833" y="8"/>
                  </a:cubicBezTo>
                  <a:cubicBezTo>
                    <a:pt x="828" y="3"/>
                    <a:pt x="823" y="1"/>
                    <a:pt x="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6"/>
            <p:cNvSpPr/>
            <p:nvPr/>
          </p:nvSpPr>
          <p:spPr>
            <a:xfrm>
              <a:off x="3692350" y="3861550"/>
              <a:ext cx="265975" cy="222600"/>
            </a:xfrm>
            <a:custGeom>
              <a:avLst/>
              <a:gdLst/>
              <a:ahLst/>
              <a:cxnLst/>
              <a:rect l="l" t="t" r="r" b="b"/>
              <a:pathLst>
                <a:path w="10639" h="8904" extrusionOk="0">
                  <a:moveTo>
                    <a:pt x="1387" y="751"/>
                  </a:moveTo>
                  <a:cubicBezTo>
                    <a:pt x="1390" y="751"/>
                    <a:pt x="1392" y="751"/>
                    <a:pt x="1393" y="755"/>
                  </a:cubicBezTo>
                  <a:cubicBezTo>
                    <a:pt x="1421" y="849"/>
                    <a:pt x="1448" y="949"/>
                    <a:pt x="1447" y="1051"/>
                  </a:cubicBezTo>
                  <a:cubicBezTo>
                    <a:pt x="1447" y="1059"/>
                    <a:pt x="1443" y="1063"/>
                    <a:pt x="1436" y="1064"/>
                  </a:cubicBezTo>
                  <a:cubicBezTo>
                    <a:pt x="1435" y="1064"/>
                    <a:pt x="1435" y="1064"/>
                    <a:pt x="1434" y="1064"/>
                  </a:cubicBezTo>
                  <a:cubicBezTo>
                    <a:pt x="1431" y="1064"/>
                    <a:pt x="1423" y="1063"/>
                    <a:pt x="1419" y="1054"/>
                  </a:cubicBezTo>
                  <a:cubicBezTo>
                    <a:pt x="1387" y="957"/>
                    <a:pt x="1385" y="859"/>
                    <a:pt x="1381" y="756"/>
                  </a:cubicBezTo>
                  <a:cubicBezTo>
                    <a:pt x="1381" y="754"/>
                    <a:pt x="1381" y="753"/>
                    <a:pt x="1386" y="751"/>
                  </a:cubicBezTo>
                  <a:close/>
                  <a:moveTo>
                    <a:pt x="1093" y="856"/>
                  </a:moveTo>
                  <a:cubicBezTo>
                    <a:pt x="1098" y="856"/>
                    <a:pt x="1102" y="857"/>
                    <a:pt x="1105" y="861"/>
                  </a:cubicBezTo>
                  <a:cubicBezTo>
                    <a:pt x="1139" y="926"/>
                    <a:pt x="1152" y="1004"/>
                    <a:pt x="1163" y="1081"/>
                  </a:cubicBezTo>
                  <a:cubicBezTo>
                    <a:pt x="1165" y="1099"/>
                    <a:pt x="1168" y="1115"/>
                    <a:pt x="1172" y="1132"/>
                  </a:cubicBezTo>
                  <a:cubicBezTo>
                    <a:pt x="1174" y="1149"/>
                    <a:pt x="1178" y="1168"/>
                    <a:pt x="1181" y="1187"/>
                  </a:cubicBezTo>
                  <a:cubicBezTo>
                    <a:pt x="1195" y="1262"/>
                    <a:pt x="1210" y="1342"/>
                    <a:pt x="1203" y="1418"/>
                  </a:cubicBezTo>
                  <a:cubicBezTo>
                    <a:pt x="1201" y="1430"/>
                    <a:pt x="1189" y="1442"/>
                    <a:pt x="1176" y="1443"/>
                  </a:cubicBezTo>
                  <a:cubicBezTo>
                    <a:pt x="1175" y="1443"/>
                    <a:pt x="1174" y="1444"/>
                    <a:pt x="1173" y="1444"/>
                  </a:cubicBezTo>
                  <a:cubicBezTo>
                    <a:pt x="1170" y="1444"/>
                    <a:pt x="1166" y="1441"/>
                    <a:pt x="1163" y="1434"/>
                  </a:cubicBezTo>
                  <a:cubicBezTo>
                    <a:pt x="1129" y="1356"/>
                    <a:pt x="1118" y="1270"/>
                    <a:pt x="1107" y="1187"/>
                  </a:cubicBezTo>
                  <a:cubicBezTo>
                    <a:pt x="1105" y="1169"/>
                    <a:pt x="1102" y="1152"/>
                    <a:pt x="1101" y="1134"/>
                  </a:cubicBezTo>
                  <a:cubicBezTo>
                    <a:pt x="1098" y="1118"/>
                    <a:pt x="1096" y="1104"/>
                    <a:pt x="1093" y="1087"/>
                  </a:cubicBezTo>
                  <a:cubicBezTo>
                    <a:pt x="1081" y="1013"/>
                    <a:pt x="1070" y="935"/>
                    <a:pt x="1082" y="862"/>
                  </a:cubicBezTo>
                  <a:cubicBezTo>
                    <a:pt x="1084" y="858"/>
                    <a:pt x="1087" y="856"/>
                    <a:pt x="1091" y="856"/>
                  </a:cubicBezTo>
                  <a:close/>
                  <a:moveTo>
                    <a:pt x="704" y="963"/>
                  </a:moveTo>
                  <a:cubicBezTo>
                    <a:pt x="708" y="963"/>
                    <a:pt x="715" y="965"/>
                    <a:pt x="717" y="972"/>
                  </a:cubicBezTo>
                  <a:cubicBezTo>
                    <a:pt x="834" y="1404"/>
                    <a:pt x="906" y="1907"/>
                    <a:pt x="915" y="2352"/>
                  </a:cubicBezTo>
                  <a:cubicBezTo>
                    <a:pt x="915" y="2365"/>
                    <a:pt x="901" y="2369"/>
                    <a:pt x="898" y="2369"/>
                  </a:cubicBezTo>
                  <a:cubicBezTo>
                    <a:pt x="897" y="2369"/>
                    <a:pt x="895" y="2369"/>
                    <a:pt x="893" y="2369"/>
                  </a:cubicBezTo>
                  <a:cubicBezTo>
                    <a:pt x="887" y="2369"/>
                    <a:pt x="878" y="2368"/>
                    <a:pt x="875" y="2357"/>
                  </a:cubicBezTo>
                  <a:cubicBezTo>
                    <a:pt x="761" y="1927"/>
                    <a:pt x="694" y="1422"/>
                    <a:pt x="691" y="976"/>
                  </a:cubicBezTo>
                  <a:cubicBezTo>
                    <a:pt x="691" y="966"/>
                    <a:pt x="697" y="963"/>
                    <a:pt x="702" y="963"/>
                  </a:cubicBezTo>
                  <a:close/>
                  <a:moveTo>
                    <a:pt x="7630" y="4251"/>
                  </a:moveTo>
                  <a:cubicBezTo>
                    <a:pt x="7633" y="4251"/>
                    <a:pt x="7635" y="4252"/>
                    <a:pt x="7638" y="4255"/>
                  </a:cubicBezTo>
                  <a:cubicBezTo>
                    <a:pt x="8116" y="4775"/>
                    <a:pt x="8445" y="5357"/>
                    <a:pt x="8612" y="5982"/>
                  </a:cubicBezTo>
                  <a:cubicBezTo>
                    <a:pt x="8614" y="5990"/>
                    <a:pt x="8605" y="5995"/>
                    <a:pt x="8602" y="5996"/>
                  </a:cubicBezTo>
                  <a:cubicBezTo>
                    <a:pt x="8600" y="5997"/>
                    <a:pt x="8598" y="5998"/>
                    <a:pt x="8597" y="5998"/>
                  </a:cubicBezTo>
                  <a:cubicBezTo>
                    <a:pt x="8593" y="5998"/>
                    <a:pt x="8592" y="5996"/>
                    <a:pt x="8592" y="5994"/>
                  </a:cubicBezTo>
                  <a:cubicBezTo>
                    <a:pt x="8308" y="5326"/>
                    <a:pt x="7988" y="4762"/>
                    <a:pt x="7613" y="4272"/>
                  </a:cubicBezTo>
                  <a:cubicBezTo>
                    <a:pt x="7612" y="4270"/>
                    <a:pt x="7608" y="4265"/>
                    <a:pt x="7617" y="4257"/>
                  </a:cubicBezTo>
                  <a:lnTo>
                    <a:pt x="7617" y="4256"/>
                  </a:lnTo>
                  <a:cubicBezTo>
                    <a:pt x="7619" y="4255"/>
                    <a:pt x="7624" y="4251"/>
                    <a:pt x="7630" y="4251"/>
                  </a:cubicBezTo>
                  <a:close/>
                  <a:moveTo>
                    <a:pt x="5793" y="1989"/>
                  </a:moveTo>
                  <a:cubicBezTo>
                    <a:pt x="6924" y="2400"/>
                    <a:pt x="7789" y="3357"/>
                    <a:pt x="8205" y="3890"/>
                  </a:cubicBezTo>
                  <a:cubicBezTo>
                    <a:pt x="8886" y="4764"/>
                    <a:pt x="9321" y="5740"/>
                    <a:pt x="9464" y="6711"/>
                  </a:cubicBezTo>
                  <a:cubicBezTo>
                    <a:pt x="9466" y="6725"/>
                    <a:pt x="9455" y="6733"/>
                    <a:pt x="9446" y="6735"/>
                  </a:cubicBezTo>
                  <a:cubicBezTo>
                    <a:pt x="9445" y="6736"/>
                    <a:pt x="9444" y="6736"/>
                    <a:pt x="9443" y="6736"/>
                  </a:cubicBezTo>
                  <a:cubicBezTo>
                    <a:pt x="9433" y="6736"/>
                    <a:pt x="9430" y="6726"/>
                    <a:pt x="9430" y="6723"/>
                  </a:cubicBezTo>
                  <a:cubicBezTo>
                    <a:pt x="9146" y="5662"/>
                    <a:pt x="8704" y="4736"/>
                    <a:pt x="8116" y="3972"/>
                  </a:cubicBezTo>
                  <a:cubicBezTo>
                    <a:pt x="7810" y="3574"/>
                    <a:pt x="7452" y="3201"/>
                    <a:pt x="7051" y="2865"/>
                  </a:cubicBezTo>
                  <a:cubicBezTo>
                    <a:pt x="6714" y="2581"/>
                    <a:pt x="6361" y="2361"/>
                    <a:pt x="5985" y="2125"/>
                  </a:cubicBezTo>
                  <a:cubicBezTo>
                    <a:pt x="5921" y="2085"/>
                    <a:pt x="5855" y="2044"/>
                    <a:pt x="5789" y="2002"/>
                  </a:cubicBezTo>
                  <a:cubicBezTo>
                    <a:pt x="5786" y="2000"/>
                    <a:pt x="5787" y="1994"/>
                    <a:pt x="5788" y="1991"/>
                  </a:cubicBezTo>
                  <a:cubicBezTo>
                    <a:pt x="5789" y="1989"/>
                    <a:pt x="5791" y="1989"/>
                    <a:pt x="5792" y="1989"/>
                  </a:cubicBezTo>
                  <a:close/>
                  <a:moveTo>
                    <a:pt x="2849" y="0"/>
                  </a:moveTo>
                  <a:cubicBezTo>
                    <a:pt x="2369" y="1"/>
                    <a:pt x="1910" y="49"/>
                    <a:pt x="1484" y="140"/>
                  </a:cubicBezTo>
                  <a:cubicBezTo>
                    <a:pt x="1067" y="231"/>
                    <a:pt x="677" y="389"/>
                    <a:pt x="299" y="543"/>
                  </a:cubicBezTo>
                  <a:cubicBezTo>
                    <a:pt x="205" y="582"/>
                    <a:pt x="110" y="620"/>
                    <a:pt x="16" y="657"/>
                  </a:cubicBezTo>
                  <a:cubicBezTo>
                    <a:pt x="5" y="661"/>
                    <a:pt x="0" y="672"/>
                    <a:pt x="1" y="683"/>
                  </a:cubicBezTo>
                  <a:cubicBezTo>
                    <a:pt x="107" y="1258"/>
                    <a:pt x="222" y="1835"/>
                    <a:pt x="343" y="2394"/>
                  </a:cubicBezTo>
                  <a:lnTo>
                    <a:pt x="345" y="2401"/>
                  </a:lnTo>
                  <a:cubicBezTo>
                    <a:pt x="552" y="3356"/>
                    <a:pt x="766" y="4343"/>
                    <a:pt x="1222" y="5223"/>
                  </a:cubicBezTo>
                  <a:cubicBezTo>
                    <a:pt x="2007" y="6737"/>
                    <a:pt x="3611" y="7793"/>
                    <a:pt x="5989" y="8361"/>
                  </a:cubicBezTo>
                  <a:cubicBezTo>
                    <a:pt x="6843" y="8565"/>
                    <a:pt x="7774" y="8701"/>
                    <a:pt x="9004" y="8804"/>
                  </a:cubicBezTo>
                  <a:cubicBezTo>
                    <a:pt x="9500" y="8845"/>
                    <a:pt x="10004" y="8879"/>
                    <a:pt x="10501" y="8904"/>
                  </a:cubicBezTo>
                  <a:cubicBezTo>
                    <a:pt x="10509" y="8904"/>
                    <a:pt x="10515" y="8901"/>
                    <a:pt x="10519" y="8896"/>
                  </a:cubicBezTo>
                  <a:cubicBezTo>
                    <a:pt x="10524" y="8891"/>
                    <a:pt x="10526" y="8885"/>
                    <a:pt x="10525" y="8879"/>
                  </a:cubicBezTo>
                  <a:cubicBezTo>
                    <a:pt x="10524" y="8868"/>
                    <a:pt x="10524" y="8856"/>
                    <a:pt x="10526" y="8843"/>
                  </a:cubicBezTo>
                  <a:cubicBezTo>
                    <a:pt x="10639" y="8223"/>
                    <a:pt x="10636" y="7540"/>
                    <a:pt x="10517" y="6691"/>
                  </a:cubicBezTo>
                  <a:cubicBezTo>
                    <a:pt x="10489" y="6489"/>
                    <a:pt x="10457" y="6282"/>
                    <a:pt x="10421" y="6077"/>
                  </a:cubicBezTo>
                  <a:cubicBezTo>
                    <a:pt x="10418" y="6067"/>
                    <a:pt x="10411" y="6060"/>
                    <a:pt x="10402" y="6057"/>
                  </a:cubicBezTo>
                  <a:cubicBezTo>
                    <a:pt x="10401" y="6057"/>
                    <a:pt x="10400" y="6057"/>
                    <a:pt x="10399" y="6057"/>
                  </a:cubicBezTo>
                  <a:cubicBezTo>
                    <a:pt x="10390" y="6057"/>
                    <a:pt x="10382" y="6062"/>
                    <a:pt x="10377" y="6068"/>
                  </a:cubicBezTo>
                  <a:cubicBezTo>
                    <a:pt x="10267" y="6252"/>
                    <a:pt x="10164" y="6389"/>
                    <a:pt x="10055" y="6502"/>
                  </a:cubicBezTo>
                  <a:cubicBezTo>
                    <a:pt x="10049" y="6508"/>
                    <a:pt x="10042" y="6511"/>
                    <a:pt x="10036" y="6511"/>
                  </a:cubicBezTo>
                  <a:cubicBezTo>
                    <a:pt x="10030" y="6511"/>
                    <a:pt x="10025" y="6509"/>
                    <a:pt x="10020" y="6506"/>
                  </a:cubicBezTo>
                  <a:cubicBezTo>
                    <a:pt x="10010" y="6500"/>
                    <a:pt x="10002" y="6489"/>
                    <a:pt x="10005" y="6474"/>
                  </a:cubicBezTo>
                  <a:cubicBezTo>
                    <a:pt x="10062" y="6282"/>
                    <a:pt x="10157" y="6114"/>
                    <a:pt x="10247" y="5959"/>
                  </a:cubicBezTo>
                  <a:cubicBezTo>
                    <a:pt x="10251" y="5952"/>
                    <a:pt x="10251" y="5943"/>
                    <a:pt x="10247" y="5936"/>
                  </a:cubicBezTo>
                  <a:cubicBezTo>
                    <a:pt x="10243" y="5930"/>
                    <a:pt x="10237" y="5925"/>
                    <a:pt x="10229" y="5923"/>
                  </a:cubicBezTo>
                  <a:cubicBezTo>
                    <a:pt x="10069" y="5911"/>
                    <a:pt x="9912" y="5896"/>
                    <a:pt x="9760" y="5864"/>
                  </a:cubicBezTo>
                  <a:cubicBezTo>
                    <a:pt x="9750" y="5861"/>
                    <a:pt x="9748" y="5853"/>
                    <a:pt x="9748" y="5846"/>
                  </a:cubicBezTo>
                  <a:cubicBezTo>
                    <a:pt x="9748" y="5840"/>
                    <a:pt x="9750" y="5829"/>
                    <a:pt x="9761" y="5827"/>
                  </a:cubicBezTo>
                  <a:cubicBezTo>
                    <a:pt x="9893" y="5792"/>
                    <a:pt x="10036" y="5775"/>
                    <a:pt x="10206" y="5775"/>
                  </a:cubicBezTo>
                  <a:cubicBezTo>
                    <a:pt x="10248" y="5775"/>
                    <a:pt x="10291" y="5776"/>
                    <a:pt x="10336" y="5778"/>
                  </a:cubicBezTo>
                  <a:cubicBezTo>
                    <a:pt x="10343" y="5778"/>
                    <a:pt x="10350" y="5776"/>
                    <a:pt x="10355" y="5770"/>
                  </a:cubicBezTo>
                  <a:cubicBezTo>
                    <a:pt x="10359" y="5765"/>
                    <a:pt x="10361" y="5757"/>
                    <a:pt x="10360" y="5750"/>
                  </a:cubicBezTo>
                  <a:cubicBezTo>
                    <a:pt x="10282" y="5363"/>
                    <a:pt x="10194" y="5021"/>
                    <a:pt x="10090" y="4704"/>
                  </a:cubicBezTo>
                  <a:cubicBezTo>
                    <a:pt x="9878" y="4058"/>
                    <a:pt x="9545" y="3445"/>
                    <a:pt x="9102" y="2885"/>
                  </a:cubicBezTo>
                  <a:cubicBezTo>
                    <a:pt x="9097" y="2880"/>
                    <a:pt x="9091" y="2876"/>
                    <a:pt x="9084" y="2876"/>
                  </a:cubicBezTo>
                  <a:cubicBezTo>
                    <a:pt x="9083" y="2876"/>
                    <a:pt x="9082" y="2876"/>
                    <a:pt x="9081" y="2876"/>
                  </a:cubicBezTo>
                  <a:cubicBezTo>
                    <a:pt x="9073" y="2877"/>
                    <a:pt x="9066" y="2877"/>
                    <a:pt x="9057" y="2877"/>
                  </a:cubicBezTo>
                  <a:cubicBezTo>
                    <a:pt x="9047" y="2879"/>
                    <a:pt x="9037" y="2886"/>
                    <a:pt x="9036" y="2896"/>
                  </a:cubicBezTo>
                  <a:cubicBezTo>
                    <a:pt x="8999" y="3083"/>
                    <a:pt x="8949" y="3279"/>
                    <a:pt x="8840" y="3442"/>
                  </a:cubicBezTo>
                  <a:cubicBezTo>
                    <a:pt x="8833" y="3453"/>
                    <a:pt x="8823" y="3459"/>
                    <a:pt x="8811" y="3459"/>
                  </a:cubicBezTo>
                  <a:cubicBezTo>
                    <a:pt x="8808" y="3459"/>
                    <a:pt x="8804" y="3459"/>
                    <a:pt x="8800" y="3458"/>
                  </a:cubicBezTo>
                  <a:cubicBezTo>
                    <a:pt x="8788" y="3455"/>
                    <a:pt x="8774" y="3444"/>
                    <a:pt x="8773" y="3423"/>
                  </a:cubicBezTo>
                  <a:cubicBezTo>
                    <a:pt x="8761" y="3248"/>
                    <a:pt x="8800" y="3067"/>
                    <a:pt x="8840" y="2911"/>
                  </a:cubicBezTo>
                  <a:cubicBezTo>
                    <a:pt x="8841" y="2905"/>
                    <a:pt x="8840" y="2897"/>
                    <a:pt x="8835" y="2891"/>
                  </a:cubicBezTo>
                  <a:cubicBezTo>
                    <a:pt x="8831" y="2886"/>
                    <a:pt x="8825" y="2882"/>
                    <a:pt x="8818" y="2882"/>
                  </a:cubicBezTo>
                  <a:cubicBezTo>
                    <a:pt x="8680" y="2876"/>
                    <a:pt x="8549" y="2854"/>
                    <a:pt x="8427" y="2818"/>
                  </a:cubicBezTo>
                  <a:cubicBezTo>
                    <a:pt x="8417" y="2815"/>
                    <a:pt x="8414" y="2811"/>
                    <a:pt x="8414" y="2803"/>
                  </a:cubicBezTo>
                  <a:cubicBezTo>
                    <a:pt x="8415" y="2793"/>
                    <a:pt x="8422" y="2783"/>
                    <a:pt x="8435" y="2782"/>
                  </a:cubicBezTo>
                  <a:cubicBezTo>
                    <a:pt x="8560" y="2765"/>
                    <a:pt x="8693" y="2752"/>
                    <a:pt x="8865" y="2741"/>
                  </a:cubicBezTo>
                  <a:cubicBezTo>
                    <a:pt x="8876" y="2740"/>
                    <a:pt x="8885" y="2734"/>
                    <a:pt x="8887" y="2724"/>
                  </a:cubicBezTo>
                  <a:cubicBezTo>
                    <a:pt x="8892" y="2701"/>
                    <a:pt x="8897" y="2680"/>
                    <a:pt x="8902" y="2659"/>
                  </a:cubicBezTo>
                  <a:cubicBezTo>
                    <a:pt x="8903" y="2652"/>
                    <a:pt x="8901" y="2644"/>
                    <a:pt x="8896" y="2638"/>
                  </a:cubicBezTo>
                  <a:cubicBezTo>
                    <a:pt x="8220" y="1866"/>
                    <a:pt x="7328" y="1216"/>
                    <a:pt x="6316" y="759"/>
                  </a:cubicBezTo>
                  <a:cubicBezTo>
                    <a:pt x="6313" y="757"/>
                    <a:pt x="6310" y="757"/>
                    <a:pt x="6307" y="757"/>
                  </a:cubicBezTo>
                  <a:cubicBezTo>
                    <a:pt x="6303" y="757"/>
                    <a:pt x="6298" y="758"/>
                    <a:pt x="6295" y="759"/>
                  </a:cubicBezTo>
                  <a:lnTo>
                    <a:pt x="6267" y="775"/>
                  </a:lnTo>
                  <a:cubicBezTo>
                    <a:pt x="6258" y="779"/>
                    <a:pt x="6253" y="787"/>
                    <a:pt x="6253" y="796"/>
                  </a:cubicBezTo>
                  <a:cubicBezTo>
                    <a:pt x="6260" y="957"/>
                    <a:pt x="6259" y="1128"/>
                    <a:pt x="6202" y="1281"/>
                  </a:cubicBezTo>
                  <a:cubicBezTo>
                    <a:pt x="6196" y="1298"/>
                    <a:pt x="6180" y="1306"/>
                    <a:pt x="6166" y="1306"/>
                  </a:cubicBezTo>
                  <a:cubicBezTo>
                    <a:pt x="6159" y="1306"/>
                    <a:pt x="6144" y="1302"/>
                    <a:pt x="6139" y="1282"/>
                  </a:cubicBezTo>
                  <a:cubicBezTo>
                    <a:pt x="6103" y="1158"/>
                    <a:pt x="6099" y="1027"/>
                    <a:pt x="6100" y="903"/>
                  </a:cubicBezTo>
                  <a:cubicBezTo>
                    <a:pt x="6100" y="895"/>
                    <a:pt x="6095" y="887"/>
                    <a:pt x="6088" y="883"/>
                  </a:cubicBezTo>
                  <a:cubicBezTo>
                    <a:pt x="6085" y="880"/>
                    <a:pt x="6081" y="879"/>
                    <a:pt x="6077" y="879"/>
                  </a:cubicBezTo>
                  <a:cubicBezTo>
                    <a:pt x="6073" y="879"/>
                    <a:pt x="6069" y="880"/>
                    <a:pt x="6066" y="883"/>
                  </a:cubicBezTo>
                  <a:lnTo>
                    <a:pt x="5973" y="935"/>
                  </a:lnTo>
                  <a:cubicBezTo>
                    <a:pt x="5864" y="996"/>
                    <a:pt x="5751" y="1060"/>
                    <a:pt x="5637" y="1118"/>
                  </a:cubicBezTo>
                  <a:cubicBezTo>
                    <a:pt x="5633" y="1120"/>
                    <a:pt x="5630" y="1121"/>
                    <a:pt x="5626" y="1121"/>
                  </a:cubicBezTo>
                  <a:cubicBezTo>
                    <a:pt x="5618" y="1121"/>
                    <a:pt x="5611" y="1115"/>
                    <a:pt x="5607" y="1111"/>
                  </a:cubicBezTo>
                  <a:cubicBezTo>
                    <a:pt x="5603" y="1105"/>
                    <a:pt x="5598" y="1095"/>
                    <a:pt x="5610" y="1085"/>
                  </a:cubicBezTo>
                  <a:cubicBezTo>
                    <a:pt x="5748" y="951"/>
                    <a:pt x="5911" y="830"/>
                    <a:pt x="6092" y="723"/>
                  </a:cubicBezTo>
                  <a:cubicBezTo>
                    <a:pt x="6099" y="719"/>
                    <a:pt x="6103" y="712"/>
                    <a:pt x="6103" y="703"/>
                  </a:cubicBezTo>
                  <a:lnTo>
                    <a:pt x="6103" y="682"/>
                  </a:lnTo>
                  <a:cubicBezTo>
                    <a:pt x="6103" y="672"/>
                    <a:pt x="6098" y="663"/>
                    <a:pt x="6089" y="660"/>
                  </a:cubicBezTo>
                  <a:cubicBezTo>
                    <a:pt x="6084" y="658"/>
                    <a:pt x="6081" y="656"/>
                    <a:pt x="6076" y="655"/>
                  </a:cubicBezTo>
                  <a:cubicBezTo>
                    <a:pt x="5131" y="263"/>
                    <a:pt x="4110" y="37"/>
                    <a:pt x="3124" y="4"/>
                  </a:cubicBezTo>
                  <a:cubicBezTo>
                    <a:pt x="3117" y="4"/>
                    <a:pt x="3110" y="8"/>
                    <a:pt x="3105" y="13"/>
                  </a:cubicBezTo>
                  <a:cubicBezTo>
                    <a:pt x="3100" y="19"/>
                    <a:pt x="3099" y="26"/>
                    <a:pt x="3100" y="34"/>
                  </a:cubicBezTo>
                  <a:cubicBezTo>
                    <a:pt x="3160" y="284"/>
                    <a:pt x="3211" y="546"/>
                    <a:pt x="3125" y="759"/>
                  </a:cubicBezTo>
                  <a:cubicBezTo>
                    <a:pt x="3122" y="769"/>
                    <a:pt x="3109" y="777"/>
                    <a:pt x="3099" y="779"/>
                  </a:cubicBezTo>
                  <a:cubicBezTo>
                    <a:pt x="3092" y="779"/>
                    <a:pt x="3087" y="775"/>
                    <a:pt x="3083" y="769"/>
                  </a:cubicBezTo>
                  <a:cubicBezTo>
                    <a:pt x="3009" y="619"/>
                    <a:pt x="2986" y="439"/>
                    <a:pt x="2967" y="265"/>
                  </a:cubicBezTo>
                  <a:cubicBezTo>
                    <a:pt x="2963" y="237"/>
                    <a:pt x="2960" y="210"/>
                    <a:pt x="2957" y="181"/>
                  </a:cubicBezTo>
                  <a:cubicBezTo>
                    <a:pt x="2955" y="173"/>
                    <a:pt x="2949" y="165"/>
                    <a:pt x="2941" y="161"/>
                  </a:cubicBezTo>
                  <a:cubicBezTo>
                    <a:pt x="2938" y="161"/>
                    <a:pt x="2936" y="160"/>
                    <a:pt x="2933" y="160"/>
                  </a:cubicBezTo>
                  <a:cubicBezTo>
                    <a:pt x="2926" y="160"/>
                    <a:pt x="2920" y="163"/>
                    <a:pt x="2916" y="169"/>
                  </a:cubicBezTo>
                  <a:cubicBezTo>
                    <a:pt x="2874" y="216"/>
                    <a:pt x="2831" y="265"/>
                    <a:pt x="2791" y="315"/>
                  </a:cubicBezTo>
                  <a:cubicBezTo>
                    <a:pt x="2688" y="435"/>
                    <a:pt x="2581" y="562"/>
                    <a:pt x="2461" y="663"/>
                  </a:cubicBezTo>
                  <a:cubicBezTo>
                    <a:pt x="2459" y="665"/>
                    <a:pt x="2456" y="666"/>
                    <a:pt x="2452" y="666"/>
                  </a:cubicBezTo>
                  <a:cubicBezTo>
                    <a:pt x="2450" y="666"/>
                    <a:pt x="2448" y="666"/>
                    <a:pt x="2446" y="665"/>
                  </a:cubicBezTo>
                  <a:cubicBezTo>
                    <a:pt x="2445" y="663"/>
                    <a:pt x="2443" y="662"/>
                    <a:pt x="2445" y="658"/>
                  </a:cubicBezTo>
                  <a:cubicBezTo>
                    <a:pt x="2523" y="430"/>
                    <a:pt x="2694" y="226"/>
                    <a:pt x="2866" y="40"/>
                  </a:cubicBezTo>
                  <a:cubicBezTo>
                    <a:pt x="2872" y="34"/>
                    <a:pt x="2874" y="24"/>
                    <a:pt x="2870" y="15"/>
                  </a:cubicBezTo>
                  <a:cubicBezTo>
                    <a:pt x="2866" y="6"/>
                    <a:pt x="2857" y="0"/>
                    <a:pt x="2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6"/>
            <p:cNvSpPr/>
            <p:nvPr/>
          </p:nvSpPr>
          <p:spPr>
            <a:xfrm>
              <a:off x="3617500" y="3392250"/>
              <a:ext cx="495600" cy="247975"/>
            </a:xfrm>
            <a:custGeom>
              <a:avLst/>
              <a:gdLst/>
              <a:ahLst/>
              <a:cxnLst/>
              <a:rect l="l" t="t" r="r" b="b"/>
              <a:pathLst>
                <a:path w="19824" h="9919" extrusionOk="0">
                  <a:moveTo>
                    <a:pt x="11538" y="1013"/>
                  </a:moveTo>
                  <a:cubicBezTo>
                    <a:pt x="11811" y="1013"/>
                    <a:pt x="12098" y="1023"/>
                    <a:pt x="12385" y="1068"/>
                  </a:cubicBezTo>
                  <a:cubicBezTo>
                    <a:pt x="12387" y="1070"/>
                    <a:pt x="12397" y="1071"/>
                    <a:pt x="12396" y="1086"/>
                  </a:cubicBezTo>
                  <a:cubicBezTo>
                    <a:pt x="12394" y="1095"/>
                    <a:pt x="12389" y="1108"/>
                    <a:pt x="12376" y="1108"/>
                  </a:cubicBezTo>
                  <a:cubicBezTo>
                    <a:pt x="12360" y="1108"/>
                    <a:pt x="12344" y="1108"/>
                    <a:pt x="12328" y="1108"/>
                  </a:cubicBezTo>
                  <a:cubicBezTo>
                    <a:pt x="12192" y="1108"/>
                    <a:pt x="12053" y="1104"/>
                    <a:pt x="11918" y="1099"/>
                  </a:cubicBezTo>
                  <a:cubicBezTo>
                    <a:pt x="11782" y="1095"/>
                    <a:pt x="11641" y="1091"/>
                    <a:pt x="11500" y="1091"/>
                  </a:cubicBezTo>
                  <a:cubicBezTo>
                    <a:pt x="11483" y="1091"/>
                    <a:pt x="11466" y="1091"/>
                    <a:pt x="11450" y="1091"/>
                  </a:cubicBezTo>
                  <a:cubicBezTo>
                    <a:pt x="11330" y="1092"/>
                    <a:pt x="11206" y="1099"/>
                    <a:pt x="11087" y="1107"/>
                  </a:cubicBezTo>
                  <a:cubicBezTo>
                    <a:pt x="10959" y="1115"/>
                    <a:pt x="10828" y="1124"/>
                    <a:pt x="10699" y="1124"/>
                  </a:cubicBezTo>
                  <a:cubicBezTo>
                    <a:pt x="10641" y="1124"/>
                    <a:pt x="10583" y="1122"/>
                    <a:pt x="10526" y="1118"/>
                  </a:cubicBezTo>
                  <a:cubicBezTo>
                    <a:pt x="10515" y="1117"/>
                    <a:pt x="10509" y="1108"/>
                    <a:pt x="10508" y="1099"/>
                  </a:cubicBezTo>
                  <a:cubicBezTo>
                    <a:pt x="10506" y="1087"/>
                    <a:pt x="10516" y="1085"/>
                    <a:pt x="10520" y="1083"/>
                  </a:cubicBezTo>
                  <a:cubicBezTo>
                    <a:pt x="10777" y="1015"/>
                    <a:pt x="11061" y="1015"/>
                    <a:pt x="11335" y="1014"/>
                  </a:cubicBezTo>
                  <a:lnTo>
                    <a:pt x="11450" y="1014"/>
                  </a:lnTo>
                  <a:cubicBezTo>
                    <a:pt x="11480" y="1014"/>
                    <a:pt x="11508" y="1013"/>
                    <a:pt x="11538" y="1013"/>
                  </a:cubicBezTo>
                  <a:close/>
                  <a:moveTo>
                    <a:pt x="11364" y="1346"/>
                  </a:moveTo>
                  <a:cubicBezTo>
                    <a:pt x="11527" y="1346"/>
                    <a:pt x="11674" y="1366"/>
                    <a:pt x="11814" y="1403"/>
                  </a:cubicBezTo>
                  <a:cubicBezTo>
                    <a:pt x="11823" y="1406"/>
                    <a:pt x="11827" y="1411"/>
                    <a:pt x="11825" y="1419"/>
                  </a:cubicBezTo>
                  <a:cubicBezTo>
                    <a:pt x="11824" y="1426"/>
                    <a:pt x="11820" y="1437"/>
                    <a:pt x="11808" y="1437"/>
                  </a:cubicBezTo>
                  <a:cubicBezTo>
                    <a:pt x="11602" y="1448"/>
                    <a:pt x="11391" y="1454"/>
                    <a:pt x="11177" y="1454"/>
                  </a:cubicBezTo>
                  <a:cubicBezTo>
                    <a:pt x="11084" y="1454"/>
                    <a:pt x="10990" y="1453"/>
                    <a:pt x="10896" y="1450"/>
                  </a:cubicBezTo>
                  <a:cubicBezTo>
                    <a:pt x="10880" y="1450"/>
                    <a:pt x="10876" y="1434"/>
                    <a:pt x="10876" y="1432"/>
                  </a:cubicBezTo>
                  <a:cubicBezTo>
                    <a:pt x="10876" y="1427"/>
                    <a:pt x="10875" y="1413"/>
                    <a:pt x="10891" y="1408"/>
                  </a:cubicBezTo>
                  <a:cubicBezTo>
                    <a:pt x="11039" y="1367"/>
                    <a:pt x="11202" y="1346"/>
                    <a:pt x="11364" y="1346"/>
                  </a:cubicBezTo>
                  <a:close/>
                  <a:moveTo>
                    <a:pt x="15779" y="1528"/>
                  </a:moveTo>
                  <a:cubicBezTo>
                    <a:pt x="16046" y="1528"/>
                    <a:pt x="16349" y="1608"/>
                    <a:pt x="16613" y="1747"/>
                  </a:cubicBezTo>
                  <a:cubicBezTo>
                    <a:pt x="16620" y="1750"/>
                    <a:pt x="16623" y="1755"/>
                    <a:pt x="16620" y="1763"/>
                  </a:cubicBezTo>
                  <a:cubicBezTo>
                    <a:pt x="16618" y="1770"/>
                    <a:pt x="16609" y="1779"/>
                    <a:pt x="16598" y="1779"/>
                  </a:cubicBezTo>
                  <a:cubicBezTo>
                    <a:pt x="16597" y="1779"/>
                    <a:pt x="16596" y="1779"/>
                    <a:pt x="16596" y="1779"/>
                  </a:cubicBezTo>
                  <a:cubicBezTo>
                    <a:pt x="16271" y="1723"/>
                    <a:pt x="15989" y="1651"/>
                    <a:pt x="15759" y="1564"/>
                  </a:cubicBezTo>
                  <a:cubicBezTo>
                    <a:pt x="15748" y="1559"/>
                    <a:pt x="15744" y="1549"/>
                    <a:pt x="15745" y="1541"/>
                  </a:cubicBezTo>
                  <a:cubicBezTo>
                    <a:pt x="15746" y="1533"/>
                    <a:pt x="15753" y="1528"/>
                    <a:pt x="15761" y="1528"/>
                  </a:cubicBezTo>
                  <a:close/>
                  <a:moveTo>
                    <a:pt x="11392" y="1718"/>
                  </a:moveTo>
                  <a:cubicBezTo>
                    <a:pt x="11501" y="1718"/>
                    <a:pt x="11611" y="1730"/>
                    <a:pt x="11711" y="1763"/>
                  </a:cubicBezTo>
                  <a:cubicBezTo>
                    <a:pt x="11721" y="1766"/>
                    <a:pt x="11721" y="1774"/>
                    <a:pt x="11721" y="1776"/>
                  </a:cubicBezTo>
                  <a:cubicBezTo>
                    <a:pt x="11720" y="1780"/>
                    <a:pt x="11719" y="1787"/>
                    <a:pt x="11709" y="1787"/>
                  </a:cubicBezTo>
                  <a:cubicBezTo>
                    <a:pt x="11685" y="1788"/>
                    <a:pt x="11660" y="1789"/>
                    <a:pt x="11636" y="1789"/>
                  </a:cubicBezTo>
                  <a:cubicBezTo>
                    <a:pt x="11560" y="1789"/>
                    <a:pt x="11484" y="1785"/>
                    <a:pt x="11410" y="1781"/>
                  </a:cubicBezTo>
                  <a:cubicBezTo>
                    <a:pt x="11336" y="1779"/>
                    <a:pt x="11259" y="1775"/>
                    <a:pt x="11182" y="1775"/>
                  </a:cubicBezTo>
                  <a:cubicBezTo>
                    <a:pt x="11151" y="1775"/>
                    <a:pt x="11121" y="1775"/>
                    <a:pt x="11090" y="1776"/>
                  </a:cubicBezTo>
                  <a:cubicBezTo>
                    <a:pt x="11084" y="1776"/>
                    <a:pt x="11077" y="1776"/>
                    <a:pt x="11075" y="1764"/>
                  </a:cubicBezTo>
                  <a:cubicBezTo>
                    <a:pt x="11075" y="1756"/>
                    <a:pt x="11079" y="1742"/>
                    <a:pt x="11094" y="1740"/>
                  </a:cubicBezTo>
                  <a:cubicBezTo>
                    <a:pt x="11188" y="1728"/>
                    <a:pt x="11290" y="1718"/>
                    <a:pt x="11392" y="1718"/>
                  </a:cubicBezTo>
                  <a:close/>
                  <a:moveTo>
                    <a:pt x="15987" y="1863"/>
                  </a:moveTo>
                  <a:cubicBezTo>
                    <a:pt x="16034" y="1863"/>
                    <a:pt x="16082" y="1874"/>
                    <a:pt x="16130" y="1885"/>
                  </a:cubicBezTo>
                  <a:lnTo>
                    <a:pt x="16142" y="1889"/>
                  </a:lnTo>
                  <a:cubicBezTo>
                    <a:pt x="16190" y="1900"/>
                    <a:pt x="16236" y="1911"/>
                    <a:pt x="16265" y="1946"/>
                  </a:cubicBezTo>
                  <a:cubicBezTo>
                    <a:pt x="16268" y="1950"/>
                    <a:pt x="16270" y="1955"/>
                    <a:pt x="16268" y="1959"/>
                  </a:cubicBezTo>
                  <a:cubicBezTo>
                    <a:pt x="16267" y="1962"/>
                    <a:pt x="16265" y="1965"/>
                    <a:pt x="16260" y="1966"/>
                  </a:cubicBezTo>
                  <a:cubicBezTo>
                    <a:pt x="16248" y="1970"/>
                    <a:pt x="16235" y="1972"/>
                    <a:pt x="16223" y="1972"/>
                  </a:cubicBezTo>
                  <a:cubicBezTo>
                    <a:pt x="16191" y="1972"/>
                    <a:pt x="16158" y="1960"/>
                    <a:pt x="16123" y="1949"/>
                  </a:cubicBezTo>
                  <a:lnTo>
                    <a:pt x="16113" y="1945"/>
                  </a:lnTo>
                  <a:cubicBezTo>
                    <a:pt x="16066" y="1929"/>
                    <a:pt x="16018" y="1911"/>
                    <a:pt x="15977" y="1884"/>
                  </a:cubicBezTo>
                  <a:cubicBezTo>
                    <a:pt x="15970" y="1879"/>
                    <a:pt x="15971" y="1872"/>
                    <a:pt x="15972" y="1871"/>
                  </a:cubicBezTo>
                  <a:cubicBezTo>
                    <a:pt x="15973" y="1863"/>
                    <a:pt x="15980" y="1863"/>
                    <a:pt x="15982" y="1863"/>
                  </a:cubicBezTo>
                  <a:close/>
                  <a:moveTo>
                    <a:pt x="11421" y="2016"/>
                  </a:moveTo>
                  <a:cubicBezTo>
                    <a:pt x="11483" y="2016"/>
                    <a:pt x="11548" y="2024"/>
                    <a:pt x="11612" y="2049"/>
                  </a:cubicBezTo>
                  <a:cubicBezTo>
                    <a:pt x="11620" y="2052"/>
                    <a:pt x="11621" y="2060"/>
                    <a:pt x="11620" y="2064"/>
                  </a:cubicBezTo>
                  <a:cubicBezTo>
                    <a:pt x="11620" y="2066"/>
                    <a:pt x="11618" y="2068"/>
                    <a:pt x="11613" y="2068"/>
                  </a:cubicBezTo>
                  <a:cubicBezTo>
                    <a:pt x="11592" y="2066"/>
                    <a:pt x="11570" y="2065"/>
                    <a:pt x="11549" y="2064"/>
                  </a:cubicBezTo>
                  <a:cubicBezTo>
                    <a:pt x="11492" y="2060"/>
                    <a:pt x="11434" y="2056"/>
                    <a:pt x="11375" y="2056"/>
                  </a:cubicBezTo>
                  <a:cubicBezTo>
                    <a:pt x="11346" y="2056"/>
                    <a:pt x="11317" y="2057"/>
                    <a:pt x="11289" y="2059"/>
                  </a:cubicBezTo>
                  <a:cubicBezTo>
                    <a:pt x="11288" y="2059"/>
                    <a:pt x="11288" y="2059"/>
                    <a:pt x="11287" y="2059"/>
                  </a:cubicBezTo>
                  <a:cubicBezTo>
                    <a:pt x="11276" y="2059"/>
                    <a:pt x="11275" y="2044"/>
                    <a:pt x="11274" y="2043"/>
                  </a:cubicBezTo>
                  <a:cubicBezTo>
                    <a:pt x="11274" y="2039"/>
                    <a:pt x="11274" y="2028"/>
                    <a:pt x="11282" y="2026"/>
                  </a:cubicBezTo>
                  <a:lnTo>
                    <a:pt x="11282" y="2027"/>
                  </a:lnTo>
                  <a:cubicBezTo>
                    <a:pt x="11326" y="2021"/>
                    <a:pt x="11373" y="2016"/>
                    <a:pt x="11421" y="2016"/>
                  </a:cubicBezTo>
                  <a:close/>
                  <a:moveTo>
                    <a:pt x="12280" y="594"/>
                  </a:moveTo>
                  <a:cubicBezTo>
                    <a:pt x="12906" y="594"/>
                    <a:pt x="13563" y="648"/>
                    <a:pt x="14234" y="756"/>
                  </a:cubicBezTo>
                  <a:cubicBezTo>
                    <a:pt x="15694" y="992"/>
                    <a:pt x="16984" y="1443"/>
                    <a:pt x="18066" y="2100"/>
                  </a:cubicBezTo>
                  <a:cubicBezTo>
                    <a:pt x="18087" y="2111"/>
                    <a:pt x="18080" y="2128"/>
                    <a:pt x="18076" y="2133"/>
                  </a:cubicBezTo>
                  <a:cubicBezTo>
                    <a:pt x="18072" y="2141"/>
                    <a:pt x="18064" y="2149"/>
                    <a:pt x="18052" y="2149"/>
                  </a:cubicBezTo>
                  <a:cubicBezTo>
                    <a:pt x="18047" y="2149"/>
                    <a:pt x="18043" y="2148"/>
                    <a:pt x="18037" y="2146"/>
                  </a:cubicBezTo>
                  <a:cubicBezTo>
                    <a:pt x="16694" y="1481"/>
                    <a:pt x="15451" y="1060"/>
                    <a:pt x="14243" y="859"/>
                  </a:cubicBezTo>
                  <a:cubicBezTo>
                    <a:pt x="13651" y="761"/>
                    <a:pt x="13046" y="711"/>
                    <a:pt x="12388" y="711"/>
                  </a:cubicBezTo>
                  <a:cubicBezTo>
                    <a:pt x="11730" y="711"/>
                    <a:pt x="11033" y="760"/>
                    <a:pt x="10240" y="856"/>
                  </a:cubicBezTo>
                  <a:cubicBezTo>
                    <a:pt x="10239" y="857"/>
                    <a:pt x="10239" y="857"/>
                    <a:pt x="10238" y="857"/>
                  </a:cubicBezTo>
                  <a:cubicBezTo>
                    <a:pt x="10227" y="857"/>
                    <a:pt x="10224" y="846"/>
                    <a:pt x="10223" y="840"/>
                  </a:cubicBezTo>
                  <a:cubicBezTo>
                    <a:pt x="10221" y="830"/>
                    <a:pt x="10224" y="816"/>
                    <a:pt x="10236" y="812"/>
                  </a:cubicBezTo>
                  <a:lnTo>
                    <a:pt x="10236" y="813"/>
                  </a:lnTo>
                  <a:cubicBezTo>
                    <a:pt x="10861" y="667"/>
                    <a:pt x="11550" y="594"/>
                    <a:pt x="12280" y="594"/>
                  </a:cubicBezTo>
                  <a:close/>
                  <a:moveTo>
                    <a:pt x="16033" y="2171"/>
                  </a:moveTo>
                  <a:cubicBezTo>
                    <a:pt x="16092" y="2172"/>
                    <a:pt x="16159" y="2205"/>
                    <a:pt x="16165" y="2266"/>
                  </a:cubicBezTo>
                  <a:cubicBezTo>
                    <a:pt x="16165" y="2268"/>
                    <a:pt x="16162" y="2271"/>
                    <a:pt x="16162" y="2271"/>
                  </a:cubicBezTo>
                  <a:cubicBezTo>
                    <a:pt x="16159" y="2272"/>
                    <a:pt x="16156" y="2273"/>
                    <a:pt x="16154" y="2273"/>
                  </a:cubicBezTo>
                  <a:cubicBezTo>
                    <a:pt x="16152" y="2273"/>
                    <a:pt x="16151" y="2273"/>
                    <a:pt x="16151" y="2272"/>
                  </a:cubicBezTo>
                  <a:cubicBezTo>
                    <a:pt x="16139" y="2266"/>
                    <a:pt x="16130" y="2257"/>
                    <a:pt x="16120" y="2250"/>
                  </a:cubicBezTo>
                  <a:cubicBezTo>
                    <a:pt x="16094" y="2229"/>
                    <a:pt x="16066" y="2208"/>
                    <a:pt x="16028" y="2199"/>
                  </a:cubicBezTo>
                  <a:cubicBezTo>
                    <a:pt x="16022" y="2198"/>
                    <a:pt x="16019" y="2193"/>
                    <a:pt x="16019" y="2185"/>
                  </a:cubicBezTo>
                  <a:cubicBezTo>
                    <a:pt x="16019" y="2185"/>
                    <a:pt x="16022" y="2171"/>
                    <a:pt x="16033" y="2171"/>
                  </a:cubicBezTo>
                  <a:close/>
                  <a:moveTo>
                    <a:pt x="4055" y="2335"/>
                  </a:moveTo>
                  <a:cubicBezTo>
                    <a:pt x="4069" y="2335"/>
                    <a:pt x="4073" y="2344"/>
                    <a:pt x="4073" y="2348"/>
                  </a:cubicBezTo>
                  <a:cubicBezTo>
                    <a:pt x="4075" y="2355"/>
                    <a:pt x="4073" y="2365"/>
                    <a:pt x="4060" y="2370"/>
                  </a:cubicBezTo>
                  <a:cubicBezTo>
                    <a:pt x="3989" y="2399"/>
                    <a:pt x="3920" y="2426"/>
                    <a:pt x="3849" y="2454"/>
                  </a:cubicBezTo>
                  <a:cubicBezTo>
                    <a:pt x="3589" y="2559"/>
                    <a:pt x="3319" y="2666"/>
                    <a:pt x="3063" y="2799"/>
                  </a:cubicBezTo>
                  <a:cubicBezTo>
                    <a:pt x="2931" y="2867"/>
                    <a:pt x="2803" y="2953"/>
                    <a:pt x="2679" y="3036"/>
                  </a:cubicBezTo>
                  <a:cubicBezTo>
                    <a:pt x="2523" y="3141"/>
                    <a:pt x="2362" y="3250"/>
                    <a:pt x="2192" y="3322"/>
                  </a:cubicBezTo>
                  <a:cubicBezTo>
                    <a:pt x="2190" y="3323"/>
                    <a:pt x="2188" y="3323"/>
                    <a:pt x="2186" y="3323"/>
                  </a:cubicBezTo>
                  <a:cubicBezTo>
                    <a:pt x="2184" y="3323"/>
                    <a:pt x="2182" y="3323"/>
                    <a:pt x="2180" y="3322"/>
                  </a:cubicBezTo>
                  <a:cubicBezTo>
                    <a:pt x="2177" y="3320"/>
                    <a:pt x="2175" y="3318"/>
                    <a:pt x="2177" y="3315"/>
                  </a:cubicBezTo>
                  <a:cubicBezTo>
                    <a:pt x="2361" y="3054"/>
                    <a:pt x="2710" y="2870"/>
                    <a:pt x="2990" y="2721"/>
                  </a:cubicBezTo>
                  <a:lnTo>
                    <a:pt x="3009" y="2711"/>
                  </a:lnTo>
                  <a:cubicBezTo>
                    <a:pt x="3383" y="2511"/>
                    <a:pt x="3724" y="2389"/>
                    <a:pt x="4050" y="2335"/>
                  </a:cubicBezTo>
                  <a:close/>
                  <a:moveTo>
                    <a:pt x="6611" y="1114"/>
                  </a:moveTo>
                  <a:cubicBezTo>
                    <a:pt x="6629" y="1114"/>
                    <a:pt x="6635" y="1132"/>
                    <a:pt x="6636" y="1142"/>
                  </a:cubicBezTo>
                  <a:cubicBezTo>
                    <a:pt x="6637" y="1148"/>
                    <a:pt x="6637" y="1168"/>
                    <a:pt x="6620" y="1170"/>
                  </a:cubicBezTo>
                  <a:cubicBezTo>
                    <a:pt x="5604" y="1330"/>
                    <a:pt x="4674" y="1585"/>
                    <a:pt x="3856" y="1930"/>
                  </a:cubicBezTo>
                  <a:cubicBezTo>
                    <a:pt x="3396" y="2123"/>
                    <a:pt x="2954" y="2348"/>
                    <a:pt x="2543" y="2596"/>
                  </a:cubicBezTo>
                  <a:cubicBezTo>
                    <a:pt x="2325" y="2727"/>
                    <a:pt x="2114" y="2876"/>
                    <a:pt x="1909" y="3018"/>
                  </a:cubicBezTo>
                  <a:cubicBezTo>
                    <a:pt x="1738" y="3139"/>
                    <a:pt x="1561" y="3263"/>
                    <a:pt x="1382" y="3376"/>
                  </a:cubicBezTo>
                  <a:cubicBezTo>
                    <a:pt x="1378" y="3379"/>
                    <a:pt x="1374" y="3380"/>
                    <a:pt x="1371" y="3380"/>
                  </a:cubicBezTo>
                  <a:cubicBezTo>
                    <a:pt x="1364" y="3380"/>
                    <a:pt x="1360" y="3376"/>
                    <a:pt x="1356" y="3372"/>
                  </a:cubicBezTo>
                  <a:cubicBezTo>
                    <a:pt x="1349" y="3363"/>
                    <a:pt x="1345" y="3349"/>
                    <a:pt x="1355" y="3338"/>
                  </a:cubicBezTo>
                  <a:cubicBezTo>
                    <a:pt x="1676" y="2991"/>
                    <a:pt x="2099" y="2709"/>
                    <a:pt x="2507" y="2454"/>
                  </a:cubicBezTo>
                  <a:cubicBezTo>
                    <a:pt x="2922" y="2197"/>
                    <a:pt x="3355" y="1972"/>
                    <a:pt x="3794" y="1785"/>
                  </a:cubicBezTo>
                  <a:cubicBezTo>
                    <a:pt x="4742" y="1383"/>
                    <a:pt x="5663" y="1164"/>
                    <a:pt x="6610" y="1114"/>
                  </a:cubicBezTo>
                  <a:close/>
                  <a:moveTo>
                    <a:pt x="3727" y="2919"/>
                  </a:moveTo>
                  <a:cubicBezTo>
                    <a:pt x="3734" y="2919"/>
                    <a:pt x="3737" y="2922"/>
                    <a:pt x="3739" y="2929"/>
                  </a:cubicBezTo>
                  <a:cubicBezTo>
                    <a:pt x="3742" y="2939"/>
                    <a:pt x="3737" y="2954"/>
                    <a:pt x="3725" y="2958"/>
                  </a:cubicBezTo>
                  <a:cubicBezTo>
                    <a:pt x="3264" y="3135"/>
                    <a:pt x="2930" y="3316"/>
                    <a:pt x="2606" y="3564"/>
                  </a:cubicBezTo>
                  <a:cubicBezTo>
                    <a:pt x="2604" y="3566"/>
                    <a:pt x="2603" y="3566"/>
                    <a:pt x="2602" y="3566"/>
                  </a:cubicBezTo>
                  <a:cubicBezTo>
                    <a:pt x="2602" y="3566"/>
                    <a:pt x="2601" y="3566"/>
                    <a:pt x="2600" y="3565"/>
                  </a:cubicBezTo>
                  <a:cubicBezTo>
                    <a:pt x="2595" y="3560"/>
                    <a:pt x="2592" y="3549"/>
                    <a:pt x="2597" y="3544"/>
                  </a:cubicBezTo>
                  <a:cubicBezTo>
                    <a:pt x="2870" y="3206"/>
                    <a:pt x="3313" y="2960"/>
                    <a:pt x="3724" y="2919"/>
                  </a:cubicBezTo>
                  <a:close/>
                  <a:moveTo>
                    <a:pt x="3460" y="3611"/>
                  </a:moveTo>
                  <a:cubicBezTo>
                    <a:pt x="3468" y="3611"/>
                    <a:pt x="3475" y="3621"/>
                    <a:pt x="3476" y="3628"/>
                  </a:cubicBezTo>
                  <a:cubicBezTo>
                    <a:pt x="3479" y="3638"/>
                    <a:pt x="3474" y="3641"/>
                    <a:pt x="3471" y="3642"/>
                  </a:cubicBezTo>
                  <a:cubicBezTo>
                    <a:pt x="3361" y="3689"/>
                    <a:pt x="3258" y="3733"/>
                    <a:pt x="3178" y="3834"/>
                  </a:cubicBezTo>
                  <a:cubicBezTo>
                    <a:pt x="3174" y="3837"/>
                    <a:pt x="3171" y="3838"/>
                    <a:pt x="3168" y="3838"/>
                  </a:cubicBezTo>
                  <a:cubicBezTo>
                    <a:pt x="3164" y="3838"/>
                    <a:pt x="3160" y="3836"/>
                    <a:pt x="3158" y="3834"/>
                  </a:cubicBezTo>
                  <a:cubicBezTo>
                    <a:pt x="3156" y="3834"/>
                    <a:pt x="3143" y="3823"/>
                    <a:pt x="3150" y="3812"/>
                  </a:cubicBezTo>
                  <a:cubicBezTo>
                    <a:pt x="3230" y="3688"/>
                    <a:pt x="3345" y="3612"/>
                    <a:pt x="3460" y="3611"/>
                  </a:cubicBezTo>
                  <a:close/>
                  <a:moveTo>
                    <a:pt x="14274" y="3842"/>
                  </a:moveTo>
                  <a:cubicBezTo>
                    <a:pt x="14382" y="3842"/>
                    <a:pt x="14486" y="3866"/>
                    <a:pt x="14585" y="3916"/>
                  </a:cubicBezTo>
                  <a:cubicBezTo>
                    <a:pt x="14586" y="3916"/>
                    <a:pt x="14591" y="3918"/>
                    <a:pt x="14587" y="3927"/>
                  </a:cubicBezTo>
                  <a:cubicBezTo>
                    <a:pt x="14587" y="3927"/>
                    <a:pt x="14584" y="3935"/>
                    <a:pt x="14578" y="3935"/>
                  </a:cubicBezTo>
                  <a:cubicBezTo>
                    <a:pt x="14577" y="3935"/>
                    <a:pt x="14576" y="3935"/>
                    <a:pt x="14575" y="3935"/>
                  </a:cubicBezTo>
                  <a:cubicBezTo>
                    <a:pt x="14482" y="3908"/>
                    <a:pt x="14394" y="3898"/>
                    <a:pt x="14310" y="3898"/>
                  </a:cubicBezTo>
                  <a:cubicBezTo>
                    <a:pt x="14195" y="3898"/>
                    <a:pt x="14088" y="3917"/>
                    <a:pt x="13986" y="3940"/>
                  </a:cubicBezTo>
                  <a:cubicBezTo>
                    <a:pt x="13985" y="3940"/>
                    <a:pt x="13984" y="3940"/>
                    <a:pt x="13983" y="3940"/>
                  </a:cubicBezTo>
                  <a:cubicBezTo>
                    <a:pt x="13978" y="3940"/>
                    <a:pt x="13975" y="3935"/>
                    <a:pt x="13974" y="3933"/>
                  </a:cubicBezTo>
                  <a:cubicBezTo>
                    <a:pt x="13973" y="3928"/>
                    <a:pt x="13974" y="3925"/>
                    <a:pt x="13979" y="3921"/>
                  </a:cubicBezTo>
                  <a:cubicBezTo>
                    <a:pt x="14063" y="3868"/>
                    <a:pt x="14166" y="3842"/>
                    <a:pt x="14274" y="3842"/>
                  </a:cubicBezTo>
                  <a:close/>
                  <a:moveTo>
                    <a:pt x="9715" y="6543"/>
                  </a:moveTo>
                  <a:cubicBezTo>
                    <a:pt x="9869" y="6543"/>
                    <a:pt x="10021" y="6559"/>
                    <a:pt x="10169" y="6591"/>
                  </a:cubicBezTo>
                  <a:lnTo>
                    <a:pt x="10169" y="6592"/>
                  </a:lnTo>
                  <a:cubicBezTo>
                    <a:pt x="10174" y="6594"/>
                    <a:pt x="10174" y="6600"/>
                    <a:pt x="10174" y="6601"/>
                  </a:cubicBezTo>
                  <a:cubicBezTo>
                    <a:pt x="10173" y="6604"/>
                    <a:pt x="10172" y="6609"/>
                    <a:pt x="10169" y="6609"/>
                  </a:cubicBezTo>
                  <a:cubicBezTo>
                    <a:pt x="10169" y="6609"/>
                    <a:pt x="10168" y="6609"/>
                    <a:pt x="10168" y="6609"/>
                  </a:cubicBezTo>
                  <a:cubicBezTo>
                    <a:pt x="10044" y="6599"/>
                    <a:pt x="9925" y="6594"/>
                    <a:pt x="9810" y="6594"/>
                  </a:cubicBezTo>
                  <a:cubicBezTo>
                    <a:pt x="9484" y="6594"/>
                    <a:pt x="9191" y="6634"/>
                    <a:pt x="8907" y="6715"/>
                  </a:cubicBezTo>
                  <a:cubicBezTo>
                    <a:pt x="8906" y="6715"/>
                    <a:pt x="8905" y="6715"/>
                    <a:pt x="8904" y="6715"/>
                  </a:cubicBezTo>
                  <a:cubicBezTo>
                    <a:pt x="8900" y="6715"/>
                    <a:pt x="8895" y="6714"/>
                    <a:pt x="8892" y="6706"/>
                  </a:cubicBezTo>
                  <a:cubicBezTo>
                    <a:pt x="8892" y="6705"/>
                    <a:pt x="8889" y="6692"/>
                    <a:pt x="8901" y="6687"/>
                  </a:cubicBezTo>
                  <a:cubicBezTo>
                    <a:pt x="9177" y="6591"/>
                    <a:pt x="9450" y="6543"/>
                    <a:pt x="9715" y="6543"/>
                  </a:cubicBezTo>
                  <a:close/>
                  <a:moveTo>
                    <a:pt x="18879" y="4095"/>
                  </a:moveTo>
                  <a:cubicBezTo>
                    <a:pt x="18886" y="4095"/>
                    <a:pt x="18894" y="4098"/>
                    <a:pt x="18896" y="4111"/>
                  </a:cubicBezTo>
                  <a:cubicBezTo>
                    <a:pt x="18973" y="4481"/>
                    <a:pt x="19012" y="4867"/>
                    <a:pt x="19048" y="5240"/>
                  </a:cubicBezTo>
                  <a:cubicBezTo>
                    <a:pt x="19056" y="5327"/>
                    <a:pt x="19064" y="5415"/>
                    <a:pt x="19074" y="5502"/>
                  </a:cubicBezTo>
                  <a:cubicBezTo>
                    <a:pt x="19081" y="5573"/>
                    <a:pt x="19089" y="5647"/>
                    <a:pt x="19097" y="5721"/>
                  </a:cubicBezTo>
                  <a:cubicBezTo>
                    <a:pt x="19141" y="6093"/>
                    <a:pt x="19185" y="6477"/>
                    <a:pt x="19099" y="6839"/>
                  </a:cubicBezTo>
                  <a:cubicBezTo>
                    <a:pt x="19027" y="7135"/>
                    <a:pt x="18842" y="7481"/>
                    <a:pt x="18538" y="7563"/>
                  </a:cubicBezTo>
                  <a:cubicBezTo>
                    <a:pt x="18506" y="7572"/>
                    <a:pt x="18474" y="7576"/>
                    <a:pt x="18441" y="7576"/>
                  </a:cubicBezTo>
                  <a:cubicBezTo>
                    <a:pt x="18346" y="7576"/>
                    <a:pt x="18250" y="7541"/>
                    <a:pt x="18143" y="7489"/>
                  </a:cubicBezTo>
                  <a:cubicBezTo>
                    <a:pt x="17874" y="7356"/>
                    <a:pt x="17632" y="7283"/>
                    <a:pt x="17359" y="7251"/>
                  </a:cubicBezTo>
                  <a:cubicBezTo>
                    <a:pt x="17346" y="7249"/>
                    <a:pt x="17346" y="7237"/>
                    <a:pt x="17346" y="7236"/>
                  </a:cubicBezTo>
                  <a:cubicBezTo>
                    <a:pt x="17346" y="7230"/>
                    <a:pt x="17349" y="7226"/>
                    <a:pt x="17358" y="7226"/>
                  </a:cubicBezTo>
                  <a:cubicBezTo>
                    <a:pt x="17383" y="7225"/>
                    <a:pt x="17408" y="7225"/>
                    <a:pt x="17432" y="7225"/>
                  </a:cubicBezTo>
                  <a:cubicBezTo>
                    <a:pt x="17584" y="7225"/>
                    <a:pt x="17730" y="7243"/>
                    <a:pt x="17875" y="7282"/>
                  </a:cubicBezTo>
                  <a:cubicBezTo>
                    <a:pt x="17948" y="7300"/>
                    <a:pt x="18021" y="7333"/>
                    <a:pt x="18091" y="7362"/>
                  </a:cubicBezTo>
                  <a:cubicBezTo>
                    <a:pt x="18165" y="7395"/>
                    <a:pt x="18242" y="7428"/>
                    <a:pt x="18321" y="7448"/>
                  </a:cubicBezTo>
                  <a:cubicBezTo>
                    <a:pt x="18359" y="7457"/>
                    <a:pt x="18395" y="7461"/>
                    <a:pt x="18430" y="7461"/>
                  </a:cubicBezTo>
                  <a:cubicBezTo>
                    <a:pt x="18519" y="7461"/>
                    <a:pt x="18601" y="7433"/>
                    <a:pt x="18675" y="7377"/>
                  </a:cubicBezTo>
                  <a:cubicBezTo>
                    <a:pt x="18922" y="7187"/>
                    <a:pt x="19022" y="6720"/>
                    <a:pt x="19028" y="6452"/>
                  </a:cubicBezTo>
                  <a:cubicBezTo>
                    <a:pt x="19037" y="6047"/>
                    <a:pt x="18987" y="5634"/>
                    <a:pt x="18939" y="5236"/>
                  </a:cubicBezTo>
                  <a:cubicBezTo>
                    <a:pt x="18895" y="4871"/>
                    <a:pt x="18849" y="4491"/>
                    <a:pt x="18849" y="4118"/>
                  </a:cubicBezTo>
                  <a:cubicBezTo>
                    <a:pt x="18849" y="4102"/>
                    <a:pt x="18865" y="4096"/>
                    <a:pt x="18874" y="4096"/>
                  </a:cubicBezTo>
                  <a:cubicBezTo>
                    <a:pt x="18875" y="4096"/>
                    <a:pt x="18877" y="4095"/>
                    <a:pt x="18879" y="4095"/>
                  </a:cubicBezTo>
                  <a:close/>
                  <a:moveTo>
                    <a:pt x="3646" y="8250"/>
                  </a:moveTo>
                  <a:cubicBezTo>
                    <a:pt x="3655" y="8250"/>
                    <a:pt x="3657" y="8256"/>
                    <a:pt x="3657" y="8261"/>
                  </a:cubicBezTo>
                  <a:cubicBezTo>
                    <a:pt x="3659" y="8264"/>
                    <a:pt x="3659" y="8273"/>
                    <a:pt x="3649" y="8277"/>
                  </a:cubicBezTo>
                  <a:cubicBezTo>
                    <a:pt x="3541" y="8309"/>
                    <a:pt x="3428" y="8344"/>
                    <a:pt x="3326" y="8423"/>
                  </a:cubicBezTo>
                  <a:cubicBezTo>
                    <a:pt x="3322" y="8426"/>
                    <a:pt x="3318" y="8428"/>
                    <a:pt x="3315" y="8428"/>
                  </a:cubicBezTo>
                  <a:cubicBezTo>
                    <a:pt x="3307" y="8428"/>
                    <a:pt x="3301" y="8423"/>
                    <a:pt x="3297" y="8418"/>
                  </a:cubicBezTo>
                  <a:cubicBezTo>
                    <a:pt x="3290" y="8411"/>
                    <a:pt x="3294" y="8406"/>
                    <a:pt x="3299" y="8401"/>
                  </a:cubicBezTo>
                  <a:cubicBezTo>
                    <a:pt x="3411" y="8304"/>
                    <a:pt x="3533" y="8251"/>
                    <a:pt x="3646" y="8250"/>
                  </a:cubicBezTo>
                  <a:close/>
                  <a:moveTo>
                    <a:pt x="554" y="4029"/>
                  </a:moveTo>
                  <a:cubicBezTo>
                    <a:pt x="562" y="4029"/>
                    <a:pt x="562" y="4033"/>
                    <a:pt x="563" y="4035"/>
                  </a:cubicBezTo>
                  <a:cubicBezTo>
                    <a:pt x="597" y="4256"/>
                    <a:pt x="620" y="4480"/>
                    <a:pt x="644" y="4698"/>
                  </a:cubicBezTo>
                  <a:cubicBezTo>
                    <a:pt x="672" y="4961"/>
                    <a:pt x="701" y="5234"/>
                    <a:pt x="747" y="5500"/>
                  </a:cubicBezTo>
                  <a:cubicBezTo>
                    <a:pt x="830" y="5979"/>
                    <a:pt x="940" y="6451"/>
                    <a:pt x="1075" y="6905"/>
                  </a:cubicBezTo>
                  <a:cubicBezTo>
                    <a:pt x="1224" y="7407"/>
                    <a:pt x="1404" y="7897"/>
                    <a:pt x="1609" y="8359"/>
                  </a:cubicBezTo>
                  <a:cubicBezTo>
                    <a:pt x="1655" y="8462"/>
                    <a:pt x="1704" y="8565"/>
                    <a:pt x="1752" y="8666"/>
                  </a:cubicBezTo>
                  <a:cubicBezTo>
                    <a:pt x="1758" y="8679"/>
                    <a:pt x="1763" y="8690"/>
                    <a:pt x="1769" y="8702"/>
                  </a:cubicBezTo>
                  <a:cubicBezTo>
                    <a:pt x="1784" y="8735"/>
                    <a:pt x="1800" y="8768"/>
                    <a:pt x="1819" y="8800"/>
                  </a:cubicBezTo>
                  <a:cubicBezTo>
                    <a:pt x="1889" y="8923"/>
                    <a:pt x="1907" y="8947"/>
                    <a:pt x="2057" y="8956"/>
                  </a:cubicBezTo>
                  <a:lnTo>
                    <a:pt x="2057" y="8958"/>
                  </a:lnTo>
                  <a:cubicBezTo>
                    <a:pt x="2067" y="8958"/>
                    <a:pt x="2077" y="8959"/>
                    <a:pt x="2087" y="8959"/>
                  </a:cubicBezTo>
                  <a:cubicBezTo>
                    <a:pt x="2252" y="8959"/>
                    <a:pt x="2423" y="8865"/>
                    <a:pt x="2586" y="8774"/>
                  </a:cubicBezTo>
                  <a:cubicBezTo>
                    <a:pt x="2658" y="8735"/>
                    <a:pt x="2725" y="8697"/>
                    <a:pt x="2788" y="8670"/>
                  </a:cubicBezTo>
                  <a:cubicBezTo>
                    <a:pt x="2793" y="8668"/>
                    <a:pt x="2797" y="8667"/>
                    <a:pt x="2800" y="8667"/>
                  </a:cubicBezTo>
                  <a:cubicBezTo>
                    <a:pt x="2808" y="8667"/>
                    <a:pt x="2813" y="8671"/>
                    <a:pt x="2816" y="8676"/>
                  </a:cubicBezTo>
                  <a:cubicBezTo>
                    <a:pt x="2818" y="8680"/>
                    <a:pt x="2823" y="8692"/>
                    <a:pt x="2808" y="8702"/>
                  </a:cubicBezTo>
                  <a:cubicBezTo>
                    <a:pt x="2777" y="8725"/>
                    <a:pt x="2744" y="8751"/>
                    <a:pt x="2709" y="8777"/>
                  </a:cubicBezTo>
                  <a:cubicBezTo>
                    <a:pt x="2524" y="8917"/>
                    <a:pt x="2274" y="9106"/>
                    <a:pt x="2059" y="9106"/>
                  </a:cubicBezTo>
                  <a:cubicBezTo>
                    <a:pt x="2041" y="9106"/>
                    <a:pt x="2023" y="9104"/>
                    <a:pt x="2006" y="9102"/>
                  </a:cubicBezTo>
                  <a:cubicBezTo>
                    <a:pt x="1913" y="9087"/>
                    <a:pt x="1835" y="9033"/>
                    <a:pt x="1769" y="8937"/>
                  </a:cubicBezTo>
                  <a:cubicBezTo>
                    <a:pt x="1656" y="8774"/>
                    <a:pt x="1577" y="8578"/>
                    <a:pt x="1501" y="8389"/>
                  </a:cubicBezTo>
                  <a:cubicBezTo>
                    <a:pt x="1482" y="8340"/>
                    <a:pt x="1463" y="8292"/>
                    <a:pt x="1443" y="8245"/>
                  </a:cubicBezTo>
                  <a:cubicBezTo>
                    <a:pt x="1332" y="7980"/>
                    <a:pt x="1231" y="7713"/>
                    <a:pt x="1143" y="7455"/>
                  </a:cubicBezTo>
                  <a:cubicBezTo>
                    <a:pt x="952" y="6892"/>
                    <a:pt x="802" y="6315"/>
                    <a:pt x="698" y="5738"/>
                  </a:cubicBezTo>
                  <a:cubicBezTo>
                    <a:pt x="598" y="5184"/>
                    <a:pt x="502" y="4598"/>
                    <a:pt x="535" y="4044"/>
                  </a:cubicBezTo>
                  <a:cubicBezTo>
                    <a:pt x="536" y="4034"/>
                    <a:pt x="546" y="4029"/>
                    <a:pt x="553" y="4029"/>
                  </a:cubicBezTo>
                  <a:close/>
                  <a:moveTo>
                    <a:pt x="11446" y="1"/>
                  </a:moveTo>
                  <a:cubicBezTo>
                    <a:pt x="11331" y="1"/>
                    <a:pt x="11218" y="1"/>
                    <a:pt x="11108" y="2"/>
                  </a:cubicBezTo>
                  <a:cubicBezTo>
                    <a:pt x="9667" y="15"/>
                    <a:pt x="8294" y="145"/>
                    <a:pt x="7025" y="392"/>
                  </a:cubicBezTo>
                  <a:cubicBezTo>
                    <a:pt x="5621" y="663"/>
                    <a:pt x="4322" y="1076"/>
                    <a:pt x="3163" y="1615"/>
                  </a:cubicBezTo>
                  <a:cubicBezTo>
                    <a:pt x="2554" y="1899"/>
                    <a:pt x="1965" y="2228"/>
                    <a:pt x="1413" y="2590"/>
                  </a:cubicBezTo>
                  <a:lnTo>
                    <a:pt x="1402" y="2597"/>
                  </a:lnTo>
                  <a:cubicBezTo>
                    <a:pt x="864" y="2949"/>
                    <a:pt x="310" y="3312"/>
                    <a:pt x="132" y="3966"/>
                  </a:cubicBezTo>
                  <a:cubicBezTo>
                    <a:pt x="0" y="4449"/>
                    <a:pt x="25" y="4964"/>
                    <a:pt x="65" y="5493"/>
                  </a:cubicBezTo>
                  <a:cubicBezTo>
                    <a:pt x="106" y="6037"/>
                    <a:pt x="195" y="6585"/>
                    <a:pt x="331" y="7123"/>
                  </a:cubicBezTo>
                  <a:cubicBezTo>
                    <a:pt x="473" y="7682"/>
                    <a:pt x="659" y="8220"/>
                    <a:pt x="887" y="8722"/>
                  </a:cubicBezTo>
                  <a:cubicBezTo>
                    <a:pt x="993" y="8958"/>
                    <a:pt x="1113" y="9201"/>
                    <a:pt x="1246" y="9440"/>
                  </a:cubicBezTo>
                  <a:cubicBezTo>
                    <a:pt x="1260" y="9465"/>
                    <a:pt x="1275" y="9497"/>
                    <a:pt x="1291" y="9533"/>
                  </a:cubicBezTo>
                  <a:cubicBezTo>
                    <a:pt x="1364" y="9687"/>
                    <a:pt x="1471" y="9918"/>
                    <a:pt x="1629" y="9918"/>
                  </a:cubicBezTo>
                  <a:cubicBezTo>
                    <a:pt x="1630" y="9918"/>
                    <a:pt x="1630" y="9918"/>
                    <a:pt x="1630" y="9918"/>
                  </a:cubicBezTo>
                  <a:lnTo>
                    <a:pt x="1647" y="9918"/>
                  </a:lnTo>
                  <a:cubicBezTo>
                    <a:pt x="1730" y="9911"/>
                    <a:pt x="1799" y="9863"/>
                    <a:pt x="1868" y="9814"/>
                  </a:cubicBezTo>
                  <a:cubicBezTo>
                    <a:pt x="2859" y="9124"/>
                    <a:pt x="4079" y="8656"/>
                    <a:pt x="4911" y="8365"/>
                  </a:cubicBezTo>
                  <a:cubicBezTo>
                    <a:pt x="6992" y="7635"/>
                    <a:pt x="9131" y="7481"/>
                    <a:pt x="11174" y="7481"/>
                  </a:cubicBezTo>
                  <a:cubicBezTo>
                    <a:pt x="11481" y="7481"/>
                    <a:pt x="11786" y="7484"/>
                    <a:pt x="12088" y="7490"/>
                  </a:cubicBezTo>
                  <a:cubicBezTo>
                    <a:pt x="13073" y="7509"/>
                    <a:pt x="14369" y="7551"/>
                    <a:pt x="15660" y="7723"/>
                  </a:cubicBezTo>
                  <a:cubicBezTo>
                    <a:pt x="16376" y="7820"/>
                    <a:pt x="16950" y="7921"/>
                    <a:pt x="17465" y="8044"/>
                  </a:cubicBezTo>
                  <a:cubicBezTo>
                    <a:pt x="17788" y="8122"/>
                    <a:pt x="18082" y="8205"/>
                    <a:pt x="18363" y="8301"/>
                  </a:cubicBezTo>
                  <a:cubicBezTo>
                    <a:pt x="18407" y="8316"/>
                    <a:pt x="18458" y="8338"/>
                    <a:pt x="18511" y="8361"/>
                  </a:cubicBezTo>
                  <a:cubicBezTo>
                    <a:pt x="18637" y="8417"/>
                    <a:pt x="18784" y="8483"/>
                    <a:pt x="18915" y="8483"/>
                  </a:cubicBezTo>
                  <a:cubicBezTo>
                    <a:pt x="18979" y="8483"/>
                    <a:pt x="19039" y="8468"/>
                    <a:pt x="19091" y="8428"/>
                  </a:cubicBezTo>
                  <a:cubicBezTo>
                    <a:pt x="19203" y="8347"/>
                    <a:pt x="19250" y="8187"/>
                    <a:pt x="19291" y="8045"/>
                  </a:cubicBezTo>
                  <a:cubicBezTo>
                    <a:pt x="19301" y="8009"/>
                    <a:pt x="19311" y="7975"/>
                    <a:pt x="19322" y="7945"/>
                  </a:cubicBezTo>
                  <a:cubicBezTo>
                    <a:pt x="19410" y="7686"/>
                    <a:pt x="19487" y="7419"/>
                    <a:pt x="19551" y="7153"/>
                  </a:cubicBezTo>
                  <a:cubicBezTo>
                    <a:pt x="19679" y="6627"/>
                    <a:pt x="19758" y="6090"/>
                    <a:pt x="19789" y="5559"/>
                  </a:cubicBezTo>
                  <a:cubicBezTo>
                    <a:pt x="19824" y="4946"/>
                    <a:pt x="19779" y="4347"/>
                    <a:pt x="19701" y="3635"/>
                  </a:cubicBezTo>
                  <a:cubicBezTo>
                    <a:pt x="19644" y="3116"/>
                    <a:pt x="19580" y="2530"/>
                    <a:pt x="19220" y="2123"/>
                  </a:cubicBezTo>
                  <a:cubicBezTo>
                    <a:pt x="18908" y="1771"/>
                    <a:pt x="18475" y="1561"/>
                    <a:pt x="18057" y="1357"/>
                  </a:cubicBezTo>
                  <a:cubicBezTo>
                    <a:pt x="18016" y="1337"/>
                    <a:pt x="17975" y="1318"/>
                    <a:pt x="17936" y="1298"/>
                  </a:cubicBezTo>
                  <a:cubicBezTo>
                    <a:pt x="17176" y="925"/>
                    <a:pt x="16370" y="630"/>
                    <a:pt x="15542" y="423"/>
                  </a:cubicBezTo>
                  <a:cubicBezTo>
                    <a:pt x="14117" y="64"/>
                    <a:pt x="12638" y="1"/>
                    <a:pt x="11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6"/>
            <p:cNvSpPr/>
            <p:nvPr/>
          </p:nvSpPr>
          <p:spPr>
            <a:xfrm>
              <a:off x="3670000" y="3584275"/>
              <a:ext cx="641150" cy="501075"/>
            </a:xfrm>
            <a:custGeom>
              <a:avLst/>
              <a:gdLst/>
              <a:ahLst/>
              <a:cxnLst/>
              <a:rect l="l" t="t" r="r" b="b"/>
              <a:pathLst>
                <a:path w="25646" h="20043" extrusionOk="0">
                  <a:moveTo>
                    <a:pt x="12700" y="565"/>
                  </a:moveTo>
                  <a:cubicBezTo>
                    <a:pt x="12701" y="565"/>
                    <a:pt x="12702" y="565"/>
                    <a:pt x="12703" y="565"/>
                  </a:cubicBezTo>
                  <a:cubicBezTo>
                    <a:pt x="12709" y="565"/>
                    <a:pt x="12723" y="571"/>
                    <a:pt x="12723" y="585"/>
                  </a:cubicBezTo>
                  <a:cubicBezTo>
                    <a:pt x="12727" y="730"/>
                    <a:pt x="12697" y="885"/>
                    <a:pt x="12665" y="1031"/>
                  </a:cubicBezTo>
                  <a:cubicBezTo>
                    <a:pt x="12665" y="1033"/>
                    <a:pt x="12665" y="1036"/>
                    <a:pt x="12658" y="1036"/>
                  </a:cubicBezTo>
                  <a:cubicBezTo>
                    <a:pt x="12657" y="1036"/>
                    <a:pt x="12649" y="1035"/>
                    <a:pt x="12649" y="1028"/>
                  </a:cubicBezTo>
                  <a:cubicBezTo>
                    <a:pt x="12647" y="879"/>
                    <a:pt x="12650" y="721"/>
                    <a:pt x="12684" y="578"/>
                  </a:cubicBezTo>
                  <a:cubicBezTo>
                    <a:pt x="12687" y="568"/>
                    <a:pt x="12693" y="565"/>
                    <a:pt x="12700" y="565"/>
                  </a:cubicBezTo>
                  <a:close/>
                  <a:moveTo>
                    <a:pt x="7137" y="471"/>
                  </a:moveTo>
                  <a:cubicBezTo>
                    <a:pt x="7375" y="471"/>
                    <a:pt x="7614" y="483"/>
                    <a:pt x="7854" y="508"/>
                  </a:cubicBezTo>
                  <a:cubicBezTo>
                    <a:pt x="7866" y="509"/>
                    <a:pt x="7868" y="521"/>
                    <a:pt x="7868" y="525"/>
                  </a:cubicBezTo>
                  <a:cubicBezTo>
                    <a:pt x="7867" y="534"/>
                    <a:pt x="7862" y="535"/>
                    <a:pt x="7856" y="535"/>
                  </a:cubicBezTo>
                  <a:cubicBezTo>
                    <a:pt x="7751" y="532"/>
                    <a:pt x="7647" y="531"/>
                    <a:pt x="7543" y="531"/>
                  </a:cubicBezTo>
                  <a:cubicBezTo>
                    <a:pt x="7012" y="531"/>
                    <a:pt x="6498" y="571"/>
                    <a:pt x="6010" y="649"/>
                  </a:cubicBezTo>
                  <a:cubicBezTo>
                    <a:pt x="5547" y="724"/>
                    <a:pt x="5100" y="861"/>
                    <a:pt x="4669" y="993"/>
                  </a:cubicBezTo>
                  <a:cubicBezTo>
                    <a:pt x="4544" y="1031"/>
                    <a:pt x="4417" y="1070"/>
                    <a:pt x="4289" y="1108"/>
                  </a:cubicBezTo>
                  <a:cubicBezTo>
                    <a:pt x="4288" y="1108"/>
                    <a:pt x="4287" y="1109"/>
                    <a:pt x="4286" y="1109"/>
                  </a:cubicBezTo>
                  <a:cubicBezTo>
                    <a:pt x="4279" y="1109"/>
                    <a:pt x="4276" y="1101"/>
                    <a:pt x="4275" y="1098"/>
                  </a:cubicBezTo>
                  <a:cubicBezTo>
                    <a:pt x="4273" y="1095"/>
                    <a:pt x="4272" y="1087"/>
                    <a:pt x="4280" y="1083"/>
                  </a:cubicBezTo>
                  <a:cubicBezTo>
                    <a:pt x="4861" y="777"/>
                    <a:pt x="5554" y="640"/>
                    <a:pt x="6024" y="561"/>
                  </a:cubicBezTo>
                  <a:cubicBezTo>
                    <a:pt x="6392" y="501"/>
                    <a:pt x="6764" y="471"/>
                    <a:pt x="7137" y="471"/>
                  </a:cubicBezTo>
                  <a:close/>
                  <a:moveTo>
                    <a:pt x="12214" y="899"/>
                  </a:moveTo>
                  <a:cubicBezTo>
                    <a:pt x="12214" y="899"/>
                    <a:pt x="12215" y="899"/>
                    <a:pt x="12216" y="899"/>
                  </a:cubicBezTo>
                  <a:cubicBezTo>
                    <a:pt x="12225" y="899"/>
                    <a:pt x="12238" y="905"/>
                    <a:pt x="12238" y="918"/>
                  </a:cubicBezTo>
                  <a:cubicBezTo>
                    <a:pt x="12241" y="964"/>
                    <a:pt x="12243" y="1011"/>
                    <a:pt x="12246" y="1057"/>
                  </a:cubicBezTo>
                  <a:cubicBezTo>
                    <a:pt x="12256" y="1257"/>
                    <a:pt x="12267" y="1461"/>
                    <a:pt x="12256" y="1659"/>
                  </a:cubicBezTo>
                  <a:cubicBezTo>
                    <a:pt x="12256" y="1673"/>
                    <a:pt x="12242" y="1675"/>
                    <a:pt x="12239" y="1676"/>
                  </a:cubicBezTo>
                  <a:cubicBezTo>
                    <a:pt x="12236" y="1676"/>
                    <a:pt x="12226" y="1676"/>
                    <a:pt x="12222" y="1664"/>
                  </a:cubicBezTo>
                  <a:cubicBezTo>
                    <a:pt x="12158" y="1454"/>
                    <a:pt x="12150" y="1186"/>
                    <a:pt x="12201" y="910"/>
                  </a:cubicBezTo>
                  <a:cubicBezTo>
                    <a:pt x="12202" y="906"/>
                    <a:pt x="12203" y="899"/>
                    <a:pt x="12214" y="899"/>
                  </a:cubicBezTo>
                  <a:close/>
                  <a:moveTo>
                    <a:pt x="1517" y="1792"/>
                  </a:moveTo>
                  <a:cubicBezTo>
                    <a:pt x="1523" y="1792"/>
                    <a:pt x="1531" y="1794"/>
                    <a:pt x="1532" y="1801"/>
                  </a:cubicBezTo>
                  <a:cubicBezTo>
                    <a:pt x="1587" y="1971"/>
                    <a:pt x="1596" y="2118"/>
                    <a:pt x="1560" y="2255"/>
                  </a:cubicBezTo>
                  <a:cubicBezTo>
                    <a:pt x="1556" y="2267"/>
                    <a:pt x="1547" y="2267"/>
                    <a:pt x="1541" y="2267"/>
                  </a:cubicBezTo>
                  <a:cubicBezTo>
                    <a:pt x="1540" y="2267"/>
                    <a:pt x="1525" y="2265"/>
                    <a:pt x="1524" y="2250"/>
                  </a:cubicBezTo>
                  <a:cubicBezTo>
                    <a:pt x="1523" y="2210"/>
                    <a:pt x="1523" y="2169"/>
                    <a:pt x="1523" y="2130"/>
                  </a:cubicBezTo>
                  <a:cubicBezTo>
                    <a:pt x="1521" y="2022"/>
                    <a:pt x="1520" y="1911"/>
                    <a:pt x="1506" y="1800"/>
                  </a:cubicBezTo>
                  <a:cubicBezTo>
                    <a:pt x="1506" y="1796"/>
                    <a:pt x="1506" y="1794"/>
                    <a:pt x="1513" y="1792"/>
                  </a:cubicBezTo>
                  <a:cubicBezTo>
                    <a:pt x="1514" y="1792"/>
                    <a:pt x="1515" y="1792"/>
                    <a:pt x="1517" y="1792"/>
                  </a:cubicBezTo>
                  <a:close/>
                  <a:moveTo>
                    <a:pt x="14437" y="1791"/>
                  </a:moveTo>
                  <a:cubicBezTo>
                    <a:pt x="14442" y="1791"/>
                    <a:pt x="14450" y="1792"/>
                    <a:pt x="14452" y="1801"/>
                  </a:cubicBezTo>
                  <a:cubicBezTo>
                    <a:pt x="14524" y="2099"/>
                    <a:pt x="14535" y="2409"/>
                    <a:pt x="14484" y="2701"/>
                  </a:cubicBezTo>
                  <a:cubicBezTo>
                    <a:pt x="14484" y="2703"/>
                    <a:pt x="14484" y="2708"/>
                    <a:pt x="14478" y="2708"/>
                  </a:cubicBezTo>
                  <a:cubicBezTo>
                    <a:pt x="14477" y="2708"/>
                    <a:pt x="14477" y="2707"/>
                    <a:pt x="14476" y="2707"/>
                  </a:cubicBezTo>
                  <a:cubicBezTo>
                    <a:pt x="14470" y="2707"/>
                    <a:pt x="14460" y="2702"/>
                    <a:pt x="14460" y="2694"/>
                  </a:cubicBezTo>
                  <a:cubicBezTo>
                    <a:pt x="14456" y="2612"/>
                    <a:pt x="14453" y="2531"/>
                    <a:pt x="14450" y="2449"/>
                  </a:cubicBezTo>
                  <a:cubicBezTo>
                    <a:pt x="14441" y="2239"/>
                    <a:pt x="14432" y="2021"/>
                    <a:pt x="14421" y="1805"/>
                  </a:cubicBezTo>
                  <a:cubicBezTo>
                    <a:pt x="14421" y="1795"/>
                    <a:pt x="14430" y="1792"/>
                    <a:pt x="14435" y="1791"/>
                  </a:cubicBezTo>
                  <a:close/>
                  <a:moveTo>
                    <a:pt x="1231" y="1976"/>
                  </a:moveTo>
                  <a:cubicBezTo>
                    <a:pt x="1239" y="1976"/>
                    <a:pt x="1247" y="1981"/>
                    <a:pt x="1250" y="1987"/>
                  </a:cubicBezTo>
                  <a:cubicBezTo>
                    <a:pt x="1282" y="2080"/>
                    <a:pt x="1292" y="2185"/>
                    <a:pt x="1302" y="2287"/>
                  </a:cubicBezTo>
                  <a:cubicBezTo>
                    <a:pt x="1303" y="2307"/>
                    <a:pt x="1304" y="2325"/>
                    <a:pt x="1307" y="2344"/>
                  </a:cubicBezTo>
                  <a:cubicBezTo>
                    <a:pt x="1309" y="2365"/>
                    <a:pt x="1312" y="2386"/>
                    <a:pt x="1314" y="2406"/>
                  </a:cubicBezTo>
                  <a:cubicBezTo>
                    <a:pt x="1325" y="2504"/>
                    <a:pt x="1338" y="2606"/>
                    <a:pt x="1309" y="2699"/>
                  </a:cubicBezTo>
                  <a:lnTo>
                    <a:pt x="1309" y="2697"/>
                  </a:lnTo>
                  <a:cubicBezTo>
                    <a:pt x="1308" y="2705"/>
                    <a:pt x="1301" y="2709"/>
                    <a:pt x="1294" y="2709"/>
                  </a:cubicBezTo>
                  <a:cubicBezTo>
                    <a:pt x="1294" y="2709"/>
                    <a:pt x="1293" y="2709"/>
                    <a:pt x="1292" y="2709"/>
                  </a:cubicBezTo>
                  <a:cubicBezTo>
                    <a:pt x="1286" y="2709"/>
                    <a:pt x="1283" y="2705"/>
                    <a:pt x="1283" y="2704"/>
                  </a:cubicBezTo>
                  <a:cubicBezTo>
                    <a:pt x="1240" y="2618"/>
                    <a:pt x="1235" y="2519"/>
                    <a:pt x="1229" y="2423"/>
                  </a:cubicBezTo>
                  <a:cubicBezTo>
                    <a:pt x="1228" y="2405"/>
                    <a:pt x="1228" y="2386"/>
                    <a:pt x="1225" y="2368"/>
                  </a:cubicBezTo>
                  <a:cubicBezTo>
                    <a:pt x="1224" y="2348"/>
                    <a:pt x="1223" y="2327"/>
                    <a:pt x="1221" y="2307"/>
                  </a:cubicBezTo>
                  <a:cubicBezTo>
                    <a:pt x="1213" y="2200"/>
                    <a:pt x="1204" y="2089"/>
                    <a:pt x="1223" y="1983"/>
                  </a:cubicBezTo>
                  <a:cubicBezTo>
                    <a:pt x="1223" y="1978"/>
                    <a:pt x="1224" y="1976"/>
                    <a:pt x="1230" y="1976"/>
                  </a:cubicBezTo>
                  <a:close/>
                  <a:moveTo>
                    <a:pt x="14894" y="1494"/>
                  </a:moveTo>
                  <a:cubicBezTo>
                    <a:pt x="14901" y="1494"/>
                    <a:pt x="14910" y="1499"/>
                    <a:pt x="14912" y="1506"/>
                  </a:cubicBezTo>
                  <a:cubicBezTo>
                    <a:pt x="14977" y="1716"/>
                    <a:pt x="14980" y="1951"/>
                    <a:pt x="14983" y="2179"/>
                  </a:cubicBezTo>
                  <a:cubicBezTo>
                    <a:pt x="14983" y="2216"/>
                    <a:pt x="14984" y="2252"/>
                    <a:pt x="14984" y="2287"/>
                  </a:cubicBezTo>
                  <a:cubicBezTo>
                    <a:pt x="14992" y="2598"/>
                    <a:pt x="14977" y="2849"/>
                    <a:pt x="14941" y="3074"/>
                  </a:cubicBezTo>
                  <a:cubicBezTo>
                    <a:pt x="14939" y="3085"/>
                    <a:pt x="14933" y="3090"/>
                    <a:pt x="14923" y="3090"/>
                  </a:cubicBezTo>
                  <a:cubicBezTo>
                    <a:pt x="14910" y="3090"/>
                    <a:pt x="14894" y="3078"/>
                    <a:pt x="14891" y="3063"/>
                  </a:cubicBezTo>
                  <a:cubicBezTo>
                    <a:pt x="14870" y="2828"/>
                    <a:pt x="14869" y="2587"/>
                    <a:pt x="14869" y="2355"/>
                  </a:cubicBezTo>
                  <a:lnTo>
                    <a:pt x="14868" y="2241"/>
                  </a:lnTo>
                  <a:cubicBezTo>
                    <a:pt x="14868" y="2177"/>
                    <a:pt x="14865" y="2111"/>
                    <a:pt x="14863" y="2047"/>
                  </a:cubicBezTo>
                  <a:cubicBezTo>
                    <a:pt x="14858" y="1864"/>
                    <a:pt x="14851" y="1677"/>
                    <a:pt x="14882" y="1502"/>
                  </a:cubicBezTo>
                  <a:cubicBezTo>
                    <a:pt x="14884" y="1500"/>
                    <a:pt x="14884" y="1495"/>
                    <a:pt x="14892" y="1494"/>
                  </a:cubicBezTo>
                  <a:close/>
                  <a:moveTo>
                    <a:pt x="874" y="2159"/>
                  </a:moveTo>
                  <a:cubicBezTo>
                    <a:pt x="882" y="2159"/>
                    <a:pt x="884" y="2163"/>
                    <a:pt x="884" y="2169"/>
                  </a:cubicBezTo>
                  <a:cubicBezTo>
                    <a:pt x="954" y="2582"/>
                    <a:pt x="970" y="2981"/>
                    <a:pt x="934" y="3322"/>
                  </a:cubicBezTo>
                  <a:cubicBezTo>
                    <a:pt x="932" y="3335"/>
                    <a:pt x="920" y="3342"/>
                    <a:pt x="910" y="3343"/>
                  </a:cubicBezTo>
                  <a:cubicBezTo>
                    <a:pt x="904" y="3343"/>
                    <a:pt x="900" y="3341"/>
                    <a:pt x="898" y="3332"/>
                  </a:cubicBezTo>
                  <a:cubicBezTo>
                    <a:pt x="832" y="2989"/>
                    <a:pt x="815" y="2591"/>
                    <a:pt x="849" y="2179"/>
                  </a:cubicBezTo>
                  <a:cubicBezTo>
                    <a:pt x="851" y="2167"/>
                    <a:pt x="864" y="2159"/>
                    <a:pt x="873" y="2159"/>
                  </a:cubicBezTo>
                  <a:close/>
                  <a:moveTo>
                    <a:pt x="13224" y="3415"/>
                  </a:moveTo>
                  <a:cubicBezTo>
                    <a:pt x="13231" y="3415"/>
                    <a:pt x="13241" y="3418"/>
                    <a:pt x="13244" y="3428"/>
                  </a:cubicBezTo>
                  <a:cubicBezTo>
                    <a:pt x="13294" y="3667"/>
                    <a:pt x="13299" y="3870"/>
                    <a:pt x="13260" y="4070"/>
                  </a:cubicBezTo>
                  <a:cubicBezTo>
                    <a:pt x="13260" y="4072"/>
                    <a:pt x="13259" y="4075"/>
                    <a:pt x="13255" y="4075"/>
                  </a:cubicBezTo>
                  <a:cubicBezTo>
                    <a:pt x="13254" y="4075"/>
                    <a:pt x="13253" y="4075"/>
                    <a:pt x="13252" y="4075"/>
                  </a:cubicBezTo>
                  <a:cubicBezTo>
                    <a:pt x="13249" y="4075"/>
                    <a:pt x="13241" y="4071"/>
                    <a:pt x="13241" y="4065"/>
                  </a:cubicBezTo>
                  <a:lnTo>
                    <a:pt x="13240" y="4025"/>
                  </a:lnTo>
                  <a:cubicBezTo>
                    <a:pt x="13234" y="3829"/>
                    <a:pt x="13229" y="3628"/>
                    <a:pt x="13204" y="3431"/>
                  </a:cubicBezTo>
                  <a:lnTo>
                    <a:pt x="13204" y="3433"/>
                  </a:lnTo>
                  <a:cubicBezTo>
                    <a:pt x="13203" y="3420"/>
                    <a:pt x="13213" y="3418"/>
                    <a:pt x="13219" y="3416"/>
                  </a:cubicBezTo>
                  <a:cubicBezTo>
                    <a:pt x="13220" y="3415"/>
                    <a:pt x="13223" y="3415"/>
                    <a:pt x="13224" y="3415"/>
                  </a:cubicBezTo>
                  <a:close/>
                  <a:moveTo>
                    <a:pt x="15542" y="1227"/>
                  </a:moveTo>
                  <a:cubicBezTo>
                    <a:pt x="15558" y="1227"/>
                    <a:pt x="15580" y="1236"/>
                    <a:pt x="15580" y="1263"/>
                  </a:cubicBezTo>
                  <a:cubicBezTo>
                    <a:pt x="15624" y="1735"/>
                    <a:pt x="15644" y="2218"/>
                    <a:pt x="15661" y="2684"/>
                  </a:cubicBezTo>
                  <a:cubicBezTo>
                    <a:pt x="15665" y="2779"/>
                    <a:pt x="15670" y="2875"/>
                    <a:pt x="15675" y="2971"/>
                  </a:cubicBezTo>
                  <a:cubicBezTo>
                    <a:pt x="15694" y="3345"/>
                    <a:pt x="15714" y="3730"/>
                    <a:pt x="15667" y="4099"/>
                  </a:cubicBezTo>
                  <a:cubicBezTo>
                    <a:pt x="15665" y="4122"/>
                    <a:pt x="15642" y="4137"/>
                    <a:pt x="15624" y="4137"/>
                  </a:cubicBezTo>
                  <a:cubicBezTo>
                    <a:pt x="15623" y="4137"/>
                    <a:pt x="15622" y="4137"/>
                    <a:pt x="15621" y="4137"/>
                  </a:cubicBezTo>
                  <a:cubicBezTo>
                    <a:pt x="15609" y="4137"/>
                    <a:pt x="15601" y="4129"/>
                    <a:pt x="15599" y="4114"/>
                  </a:cubicBezTo>
                  <a:cubicBezTo>
                    <a:pt x="15530" y="3754"/>
                    <a:pt x="15525" y="3375"/>
                    <a:pt x="15520" y="3010"/>
                  </a:cubicBezTo>
                  <a:cubicBezTo>
                    <a:pt x="15518" y="2916"/>
                    <a:pt x="15517" y="2821"/>
                    <a:pt x="15515" y="2727"/>
                  </a:cubicBezTo>
                  <a:cubicBezTo>
                    <a:pt x="15503" y="2251"/>
                    <a:pt x="15492" y="1759"/>
                    <a:pt x="15507" y="1262"/>
                  </a:cubicBezTo>
                  <a:cubicBezTo>
                    <a:pt x="15508" y="1231"/>
                    <a:pt x="15531" y="1227"/>
                    <a:pt x="15542" y="1227"/>
                  </a:cubicBezTo>
                  <a:close/>
                  <a:moveTo>
                    <a:pt x="10558" y="1218"/>
                  </a:moveTo>
                  <a:cubicBezTo>
                    <a:pt x="10558" y="1218"/>
                    <a:pt x="10573" y="1220"/>
                    <a:pt x="10573" y="1231"/>
                  </a:cubicBezTo>
                  <a:cubicBezTo>
                    <a:pt x="10567" y="1427"/>
                    <a:pt x="10555" y="1625"/>
                    <a:pt x="10545" y="1816"/>
                  </a:cubicBezTo>
                  <a:cubicBezTo>
                    <a:pt x="10510" y="2399"/>
                    <a:pt x="10475" y="3001"/>
                    <a:pt x="10577" y="3597"/>
                  </a:cubicBezTo>
                  <a:cubicBezTo>
                    <a:pt x="10694" y="4290"/>
                    <a:pt x="10986" y="4910"/>
                    <a:pt x="11445" y="5440"/>
                  </a:cubicBezTo>
                  <a:cubicBezTo>
                    <a:pt x="11457" y="5454"/>
                    <a:pt x="11454" y="5468"/>
                    <a:pt x="11445" y="5477"/>
                  </a:cubicBezTo>
                  <a:cubicBezTo>
                    <a:pt x="11440" y="5481"/>
                    <a:pt x="11434" y="5485"/>
                    <a:pt x="11426" y="5485"/>
                  </a:cubicBezTo>
                  <a:cubicBezTo>
                    <a:pt x="11420" y="5485"/>
                    <a:pt x="11413" y="5482"/>
                    <a:pt x="11406" y="5477"/>
                  </a:cubicBezTo>
                  <a:cubicBezTo>
                    <a:pt x="10500" y="4717"/>
                    <a:pt x="10210" y="3286"/>
                    <a:pt x="10546" y="1226"/>
                  </a:cubicBezTo>
                  <a:cubicBezTo>
                    <a:pt x="10547" y="1223"/>
                    <a:pt x="10547" y="1218"/>
                    <a:pt x="10556" y="1218"/>
                  </a:cubicBezTo>
                  <a:close/>
                  <a:moveTo>
                    <a:pt x="10211" y="4389"/>
                  </a:moveTo>
                  <a:cubicBezTo>
                    <a:pt x="10215" y="4389"/>
                    <a:pt x="10220" y="4390"/>
                    <a:pt x="10221" y="4396"/>
                  </a:cubicBezTo>
                  <a:cubicBezTo>
                    <a:pt x="10306" y="4806"/>
                    <a:pt x="10482" y="5205"/>
                    <a:pt x="10744" y="5581"/>
                  </a:cubicBezTo>
                  <a:cubicBezTo>
                    <a:pt x="10747" y="5586"/>
                    <a:pt x="10744" y="5590"/>
                    <a:pt x="10741" y="5592"/>
                  </a:cubicBezTo>
                  <a:cubicBezTo>
                    <a:pt x="10740" y="5593"/>
                    <a:pt x="10736" y="5595"/>
                    <a:pt x="10732" y="5595"/>
                  </a:cubicBezTo>
                  <a:cubicBezTo>
                    <a:pt x="10730" y="5595"/>
                    <a:pt x="10729" y="5595"/>
                    <a:pt x="10727" y="5593"/>
                  </a:cubicBezTo>
                  <a:cubicBezTo>
                    <a:pt x="10435" y="5259"/>
                    <a:pt x="10261" y="4868"/>
                    <a:pt x="10199" y="4397"/>
                  </a:cubicBezTo>
                  <a:cubicBezTo>
                    <a:pt x="10198" y="4393"/>
                    <a:pt x="10200" y="4391"/>
                    <a:pt x="10208" y="4390"/>
                  </a:cubicBezTo>
                  <a:cubicBezTo>
                    <a:pt x="10208" y="4390"/>
                    <a:pt x="10209" y="4389"/>
                    <a:pt x="10211" y="4389"/>
                  </a:cubicBezTo>
                  <a:close/>
                  <a:moveTo>
                    <a:pt x="16577" y="6099"/>
                  </a:moveTo>
                  <a:cubicBezTo>
                    <a:pt x="16976" y="6099"/>
                    <a:pt x="17393" y="6167"/>
                    <a:pt x="17777" y="6304"/>
                  </a:cubicBezTo>
                  <a:cubicBezTo>
                    <a:pt x="17793" y="6309"/>
                    <a:pt x="17793" y="6318"/>
                    <a:pt x="17792" y="6325"/>
                  </a:cubicBezTo>
                  <a:cubicBezTo>
                    <a:pt x="17790" y="6332"/>
                    <a:pt x="17783" y="6340"/>
                    <a:pt x="17770" y="6340"/>
                  </a:cubicBezTo>
                  <a:cubicBezTo>
                    <a:pt x="17769" y="6340"/>
                    <a:pt x="17768" y="6340"/>
                    <a:pt x="17767" y="6340"/>
                  </a:cubicBezTo>
                  <a:cubicBezTo>
                    <a:pt x="17357" y="6275"/>
                    <a:pt x="17012" y="6230"/>
                    <a:pt x="16661" y="6221"/>
                  </a:cubicBezTo>
                  <a:cubicBezTo>
                    <a:pt x="16627" y="6219"/>
                    <a:pt x="16593" y="6219"/>
                    <a:pt x="16560" y="6219"/>
                  </a:cubicBezTo>
                  <a:cubicBezTo>
                    <a:pt x="16374" y="6219"/>
                    <a:pt x="16189" y="6233"/>
                    <a:pt x="16008" y="6245"/>
                  </a:cubicBezTo>
                  <a:cubicBezTo>
                    <a:pt x="15883" y="6254"/>
                    <a:pt x="15753" y="6264"/>
                    <a:pt x="15625" y="6269"/>
                  </a:cubicBezTo>
                  <a:cubicBezTo>
                    <a:pt x="15620" y="6269"/>
                    <a:pt x="15618" y="6268"/>
                    <a:pt x="15618" y="6263"/>
                  </a:cubicBezTo>
                  <a:cubicBezTo>
                    <a:pt x="15616" y="6259"/>
                    <a:pt x="15618" y="6250"/>
                    <a:pt x="15625" y="6249"/>
                  </a:cubicBezTo>
                  <a:cubicBezTo>
                    <a:pt x="15909" y="6149"/>
                    <a:pt x="16237" y="6099"/>
                    <a:pt x="16577" y="6099"/>
                  </a:cubicBezTo>
                  <a:close/>
                  <a:moveTo>
                    <a:pt x="19374" y="5939"/>
                  </a:moveTo>
                  <a:cubicBezTo>
                    <a:pt x="19806" y="5939"/>
                    <a:pt x="20236" y="6097"/>
                    <a:pt x="20600" y="6392"/>
                  </a:cubicBezTo>
                  <a:cubicBezTo>
                    <a:pt x="20602" y="6394"/>
                    <a:pt x="20601" y="6398"/>
                    <a:pt x="20599" y="6402"/>
                  </a:cubicBezTo>
                  <a:cubicBezTo>
                    <a:pt x="20599" y="6402"/>
                    <a:pt x="20595" y="6406"/>
                    <a:pt x="20591" y="6406"/>
                  </a:cubicBezTo>
                  <a:cubicBezTo>
                    <a:pt x="20590" y="6406"/>
                    <a:pt x="20589" y="6406"/>
                    <a:pt x="20589" y="6405"/>
                  </a:cubicBezTo>
                  <a:cubicBezTo>
                    <a:pt x="20193" y="6137"/>
                    <a:pt x="19744" y="5994"/>
                    <a:pt x="19219" y="5965"/>
                  </a:cubicBezTo>
                  <a:cubicBezTo>
                    <a:pt x="19215" y="5965"/>
                    <a:pt x="19210" y="5964"/>
                    <a:pt x="19209" y="5956"/>
                  </a:cubicBezTo>
                  <a:cubicBezTo>
                    <a:pt x="19209" y="5954"/>
                    <a:pt x="19210" y="5947"/>
                    <a:pt x="19220" y="5945"/>
                  </a:cubicBezTo>
                  <a:cubicBezTo>
                    <a:pt x="19271" y="5941"/>
                    <a:pt x="19322" y="5939"/>
                    <a:pt x="19374" y="5939"/>
                  </a:cubicBezTo>
                  <a:close/>
                  <a:moveTo>
                    <a:pt x="2366" y="5870"/>
                  </a:moveTo>
                  <a:cubicBezTo>
                    <a:pt x="2373" y="5870"/>
                    <a:pt x="2380" y="5875"/>
                    <a:pt x="2382" y="5880"/>
                  </a:cubicBezTo>
                  <a:cubicBezTo>
                    <a:pt x="2458" y="6083"/>
                    <a:pt x="2471" y="6377"/>
                    <a:pt x="2457" y="6584"/>
                  </a:cubicBezTo>
                  <a:cubicBezTo>
                    <a:pt x="2456" y="6597"/>
                    <a:pt x="2445" y="6605"/>
                    <a:pt x="2436" y="6605"/>
                  </a:cubicBezTo>
                  <a:cubicBezTo>
                    <a:pt x="2435" y="6605"/>
                    <a:pt x="2434" y="6605"/>
                    <a:pt x="2433" y="6605"/>
                  </a:cubicBezTo>
                  <a:cubicBezTo>
                    <a:pt x="2426" y="6605"/>
                    <a:pt x="2420" y="6602"/>
                    <a:pt x="2416" y="6591"/>
                  </a:cubicBezTo>
                  <a:cubicBezTo>
                    <a:pt x="2348" y="6328"/>
                    <a:pt x="2327" y="6062"/>
                    <a:pt x="2359" y="5876"/>
                  </a:cubicBezTo>
                  <a:cubicBezTo>
                    <a:pt x="2361" y="5871"/>
                    <a:pt x="2362" y="5870"/>
                    <a:pt x="2364" y="5870"/>
                  </a:cubicBezTo>
                  <a:close/>
                  <a:moveTo>
                    <a:pt x="16589" y="5570"/>
                  </a:moveTo>
                  <a:cubicBezTo>
                    <a:pt x="16937" y="5570"/>
                    <a:pt x="17285" y="5595"/>
                    <a:pt x="17633" y="5643"/>
                  </a:cubicBezTo>
                  <a:cubicBezTo>
                    <a:pt x="17647" y="5645"/>
                    <a:pt x="17647" y="5661"/>
                    <a:pt x="17646" y="5666"/>
                  </a:cubicBezTo>
                  <a:cubicBezTo>
                    <a:pt x="17646" y="5666"/>
                    <a:pt x="17643" y="5688"/>
                    <a:pt x="17628" y="5688"/>
                  </a:cubicBezTo>
                  <a:cubicBezTo>
                    <a:pt x="17628" y="5688"/>
                    <a:pt x="17627" y="5688"/>
                    <a:pt x="17627" y="5687"/>
                  </a:cubicBezTo>
                  <a:cubicBezTo>
                    <a:pt x="17360" y="5661"/>
                    <a:pt x="17090" y="5647"/>
                    <a:pt x="16819" y="5647"/>
                  </a:cubicBezTo>
                  <a:cubicBezTo>
                    <a:pt x="16153" y="5647"/>
                    <a:pt x="15483" y="5728"/>
                    <a:pt x="14848" y="5886"/>
                  </a:cubicBezTo>
                  <a:cubicBezTo>
                    <a:pt x="14377" y="6004"/>
                    <a:pt x="13923" y="6161"/>
                    <a:pt x="13500" y="6354"/>
                  </a:cubicBezTo>
                  <a:cubicBezTo>
                    <a:pt x="13219" y="6483"/>
                    <a:pt x="12949" y="6638"/>
                    <a:pt x="12687" y="6788"/>
                  </a:cubicBezTo>
                  <a:cubicBezTo>
                    <a:pt x="12561" y="6861"/>
                    <a:pt x="12429" y="6936"/>
                    <a:pt x="12299" y="7008"/>
                  </a:cubicBezTo>
                  <a:cubicBezTo>
                    <a:pt x="12296" y="7009"/>
                    <a:pt x="12293" y="7010"/>
                    <a:pt x="12290" y="7010"/>
                  </a:cubicBezTo>
                  <a:cubicBezTo>
                    <a:pt x="12281" y="7010"/>
                    <a:pt x="12274" y="7005"/>
                    <a:pt x="12270" y="6999"/>
                  </a:cubicBezTo>
                  <a:cubicBezTo>
                    <a:pt x="12264" y="6990"/>
                    <a:pt x="12265" y="6983"/>
                    <a:pt x="12272" y="6977"/>
                  </a:cubicBezTo>
                  <a:cubicBezTo>
                    <a:pt x="12864" y="6465"/>
                    <a:pt x="13746" y="6052"/>
                    <a:pt x="14819" y="5787"/>
                  </a:cubicBezTo>
                  <a:cubicBezTo>
                    <a:pt x="15401" y="5643"/>
                    <a:pt x="15992" y="5570"/>
                    <a:pt x="16589" y="5570"/>
                  </a:cubicBezTo>
                  <a:close/>
                  <a:moveTo>
                    <a:pt x="487" y="2312"/>
                  </a:moveTo>
                  <a:cubicBezTo>
                    <a:pt x="489" y="2312"/>
                    <a:pt x="500" y="2312"/>
                    <a:pt x="502" y="2321"/>
                  </a:cubicBezTo>
                  <a:cubicBezTo>
                    <a:pt x="568" y="2587"/>
                    <a:pt x="572" y="2882"/>
                    <a:pt x="575" y="3168"/>
                  </a:cubicBezTo>
                  <a:cubicBezTo>
                    <a:pt x="577" y="3271"/>
                    <a:pt x="578" y="3377"/>
                    <a:pt x="583" y="3478"/>
                  </a:cubicBezTo>
                  <a:cubicBezTo>
                    <a:pt x="600" y="3887"/>
                    <a:pt x="624" y="4290"/>
                    <a:pt x="652" y="4676"/>
                  </a:cubicBezTo>
                  <a:cubicBezTo>
                    <a:pt x="680" y="5047"/>
                    <a:pt x="714" y="5422"/>
                    <a:pt x="748" y="5787"/>
                  </a:cubicBezTo>
                  <a:cubicBezTo>
                    <a:pt x="787" y="6219"/>
                    <a:pt x="828" y="6666"/>
                    <a:pt x="857" y="7107"/>
                  </a:cubicBezTo>
                  <a:cubicBezTo>
                    <a:pt x="858" y="7119"/>
                    <a:pt x="844" y="7123"/>
                    <a:pt x="841" y="7123"/>
                  </a:cubicBezTo>
                  <a:cubicBezTo>
                    <a:pt x="840" y="7123"/>
                    <a:pt x="838" y="7123"/>
                    <a:pt x="836" y="7123"/>
                  </a:cubicBezTo>
                  <a:cubicBezTo>
                    <a:pt x="830" y="7123"/>
                    <a:pt x="820" y="7122"/>
                    <a:pt x="818" y="7111"/>
                  </a:cubicBezTo>
                  <a:cubicBezTo>
                    <a:pt x="636" y="6260"/>
                    <a:pt x="558" y="5386"/>
                    <a:pt x="511" y="4719"/>
                  </a:cubicBezTo>
                  <a:cubicBezTo>
                    <a:pt x="481" y="4297"/>
                    <a:pt x="460" y="3906"/>
                    <a:pt x="448" y="3523"/>
                  </a:cubicBezTo>
                  <a:cubicBezTo>
                    <a:pt x="445" y="3450"/>
                    <a:pt x="442" y="3377"/>
                    <a:pt x="438" y="3301"/>
                  </a:cubicBezTo>
                  <a:cubicBezTo>
                    <a:pt x="420" y="2970"/>
                    <a:pt x="404" y="2627"/>
                    <a:pt x="475" y="2321"/>
                  </a:cubicBezTo>
                  <a:cubicBezTo>
                    <a:pt x="476" y="2312"/>
                    <a:pt x="485" y="2312"/>
                    <a:pt x="487" y="2312"/>
                  </a:cubicBezTo>
                  <a:close/>
                  <a:moveTo>
                    <a:pt x="2817" y="6829"/>
                  </a:moveTo>
                  <a:cubicBezTo>
                    <a:pt x="2825" y="6829"/>
                    <a:pt x="2834" y="6835"/>
                    <a:pt x="2837" y="6842"/>
                  </a:cubicBezTo>
                  <a:cubicBezTo>
                    <a:pt x="2875" y="6941"/>
                    <a:pt x="2891" y="7080"/>
                    <a:pt x="2879" y="7215"/>
                  </a:cubicBezTo>
                  <a:cubicBezTo>
                    <a:pt x="2878" y="7227"/>
                    <a:pt x="2868" y="7230"/>
                    <a:pt x="2865" y="7230"/>
                  </a:cubicBezTo>
                  <a:cubicBezTo>
                    <a:pt x="2861" y="7230"/>
                    <a:pt x="2855" y="7228"/>
                    <a:pt x="2851" y="7220"/>
                  </a:cubicBezTo>
                  <a:cubicBezTo>
                    <a:pt x="2808" y="7090"/>
                    <a:pt x="2793" y="6949"/>
                    <a:pt x="2811" y="6837"/>
                  </a:cubicBezTo>
                  <a:cubicBezTo>
                    <a:pt x="2811" y="6830"/>
                    <a:pt x="2813" y="6830"/>
                    <a:pt x="2816" y="6829"/>
                  </a:cubicBezTo>
                  <a:close/>
                  <a:moveTo>
                    <a:pt x="19627" y="8134"/>
                  </a:moveTo>
                  <a:cubicBezTo>
                    <a:pt x="19628" y="8134"/>
                    <a:pt x="19628" y="8134"/>
                    <a:pt x="19629" y="8135"/>
                  </a:cubicBezTo>
                  <a:cubicBezTo>
                    <a:pt x="20125" y="8237"/>
                    <a:pt x="20498" y="8675"/>
                    <a:pt x="20647" y="9063"/>
                  </a:cubicBezTo>
                  <a:cubicBezTo>
                    <a:pt x="20649" y="9072"/>
                    <a:pt x="20643" y="9075"/>
                    <a:pt x="20638" y="9078"/>
                  </a:cubicBezTo>
                  <a:cubicBezTo>
                    <a:pt x="20638" y="9078"/>
                    <a:pt x="20634" y="9080"/>
                    <a:pt x="20628" y="9080"/>
                  </a:cubicBezTo>
                  <a:cubicBezTo>
                    <a:pt x="20624" y="9080"/>
                    <a:pt x="20620" y="9079"/>
                    <a:pt x="20617" y="9074"/>
                  </a:cubicBezTo>
                  <a:cubicBezTo>
                    <a:pt x="20406" y="8674"/>
                    <a:pt x="20118" y="8406"/>
                    <a:pt x="19619" y="8152"/>
                  </a:cubicBezTo>
                  <a:cubicBezTo>
                    <a:pt x="19615" y="8151"/>
                    <a:pt x="19613" y="8149"/>
                    <a:pt x="19615" y="8145"/>
                  </a:cubicBezTo>
                  <a:cubicBezTo>
                    <a:pt x="19617" y="8140"/>
                    <a:pt x="19621" y="8134"/>
                    <a:pt x="19627" y="8134"/>
                  </a:cubicBezTo>
                  <a:close/>
                  <a:moveTo>
                    <a:pt x="20378" y="9379"/>
                  </a:moveTo>
                  <a:cubicBezTo>
                    <a:pt x="20380" y="9379"/>
                    <a:pt x="20383" y="9380"/>
                    <a:pt x="20385" y="9383"/>
                  </a:cubicBezTo>
                  <a:cubicBezTo>
                    <a:pt x="20561" y="9589"/>
                    <a:pt x="20626" y="9853"/>
                    <a:pt x="20563" y="10109"/>
                  </a:cubicBezTo>
                  <a:cubicBezTo>
                    <a:pt x="20561" y="10115"/>
                    <a:pt x="20558" y="10118"/>
                    <a:pt x="20552" y="10118"/>
                  </a:cubicBezTo>
                  <a:cubicBezTo>
                    <a:pt x="20551" y="10118"/>
                    <a:pt x="20550" y="10118"/>
                    <a:pt x="20549" y="10118"/>
                  </a:cubicBezTo>
                  <a:cubicBezTo>
                    <a:pt x="20549" y="10118"/>
                    <a:pt x="20535" y="10117"/>
                    <a:pt x="20535" y="10104"/>
                  </a:cubicBezTo>
                  <a:cubicBezTo>
                    <a:pt x="20529" y="9850"/>
                    <a:pt x="20473" y="9621"/>
                    <a:pt x="20365" y="9403"/>
                  </a:cubicBezTo>
                  <a:cubicBezTo>
                    <a:pt x="20361" y="9394"/>
                    <a:pt x="20367" y="9385"/>
                    <a:pt x="20373" y="9382"/>
                  </a:cubicBezTo>
                  <a:lnTo>
                    <a:pt x="20372" y="9380"/>
                  </a:lnTo>
                  <a:cubicBezTo>
                    <a:pt x="20374" y="9379"/>
                    <a:pt x="20377" y="9379"/>
                    <a:pt x="20378" y="9379"/>
                  </a:cubicBezTo>
                  <a:close/>
                  <a:moveTo>
                    <a:pt x="21171" y="9873"/>
                  </a:moveTo>
                  <a:cubicBezTo>
                    <a:pt x="21177" y="9873"/>
                    <a:pt x="21186" y="9875"/>
                    <a:pt x="21190" y="9885"/>
                  </a:cubicBezTo>
                  <a:cubicBezTo>
                    <a:pt x="21242" y="10014"/>
                    <a:pt x="21244" y="10147"/>
                    <a:pt x="21200" y="10254"/>
                  </a:cubicBezTo>
                  <a:cubicBezTo>
                    <a:pt x="21196" y="10263"/>
                    <a:pt x="21190" y="10265"/>
                    <a:pt x="21187" y="10265"/>
                  </a:cubicBezTo>
                  <a:cubicBezTo>
                    <a:pt x="21185" y="10265"/>
                    <a:pt x="21184" y="10264"/>
                    <a:pt x="21184" y="10264"/>
                  </a:cubicBezTo>
                  <a:cubicBezTo>
                    <a:pt x="21177" y="10262"/>
                    <a:pt x="21176" y="10258"/>
                    <a:pt x="21177" y="10251"/>
                  </a:cubicBezTo>
                  <a:cubicBezTo>
                    <a:pt x="21203" y="10109"/>
                    <a:pt x="21197" y="9998"/>
                    <a:pt x="21155" y="9889"/>
                  </a:cubicBezTo>
                  <a:cubicBezTo>
                    <a:pt x="21154" y="9885"/>
                    <a:pt x="21151" y="9879"/>
                    <a:pt x="21161" y="9874"/>
                  </a:cubicBezTo>
                  <a:cubicBezTo>
                    <a:pt x="21164" y="9874"/>
                    <a:pt x="21168" y="9873"/>
                    <a:pt x="21171" y="9873"/>
                  </a:cubicBezTo>
                  <a:close/>
                  <a:moveTo>
                    <a:pt x="22478" y="10201"/>
                  </a:moveTo>
                  <a:cubicBezTo>
                    <a:pt x="22483" y="10201"/>
                    <a:pt x="22488" y="10202"/>
                    <a:pt x="22490" y="10207"/>
                  </a:cubicBezTo>
                  <a:cubicBezTo>
                    <a:pt x="22529" y="10284"/>
                    <a:pt x="22539" y="10381"/>
                    <a:pt x="22516" y="10468"/>
                  </a:cubicBezTo>
                  <a:cubicBezTo>
                    <a:pt x="22514" y="10475"/>
                    <a:pt x="22512" y="10477"/>
                    <a:pt x="22509" y="10477"/>
                  </a:cubicBezTo>
                  <a:cubicBezTo>
                    <a:pt x="22508" y="10477"/>
                    <a:pt x="22507" y="10477"/>
                    <a:pt x="22506" y="10476"/>
                  </a:cubicBezTo>
                  <a:cubicBezTo>
                    <a:pt x="22500" y="10476"/>
                    <a:pt x="22490" y="10471"/>
                    <a:pt x="22490" y="10461"/>
                  </a:cubicBezTo>
                  <a:cubicBezTo>
                    <a:pt x="22484" y="10408"/>
                    <a:pt x="22478" y="10356"/>
                    <a:pt x="22470" y="10304"/>
                  </a:cubicBezTo>
                  <a:cubicBezTo>
                    <a:pt x="22467" y="10274"/>
                    <a:pt x="22463" y="10245"/>
                    <a:pt x="22459" y="10214"/>
                  </a:cubicBezTo>
                  <a:cubicBezTo>
                    <a:pt x="22459" y="10206"/>
                    <a:pt x="22467" y="10202"/>
                    <a:pt x="22470" y="10202"/>
                  </a:cubicBezTo>
                  <a:cubicBezTo>
                    <a:pt x="22473" y="10201"/>
                    <a:pt x="22475" y="10201"/>
                    <a:pt x="22478" y="10201"/>
                  </a:cubicBezTo>
                  <a:close/>
                  <a:moveTo>
                    <a:pt x="22772" y="9914"/>
                  </a:moveTo>
                  <a:cubicBezTo>
                    <a:pt x="22774" y="9914"/>
                    <a:pt x="22778" y="9915"/>
                    <a:pt x="22779" y="9920"/>
                  </a:cubicBezTo>
                  <a:cubicBezTo>
                    <a:pt x="22846" y="10107"/>
                    <a:pt x="22883" y="10335"/>
                    <a:pt x="22884" y="10548"/>
                  </a:cubicBezTo>
                  <a:cubicBezTo>
                    <a:pt x="22884" y="10569"/>
                    <a:pt x="22866" y="10573"/>
                    <a:pt x="22862" y="10574"/>
                  </a:cubicBezTo>
                  <a:cubicBezTo>
                    <a:pt x="22861" y="10574"/>
                    <a:pt x="22860" y="10574"/>
                    <a:pt x="22858" y="10574"/>
                  </a:cubicBezTo>
                  <a:cubicBezTo>
                    <a:pt x="22850" y="10574"/>
                    <a:pt x="22836" y="10573"/>
                    <a:pt x="22832" y="10556"/>
                  </a:cubicBezTo>
                  <a:cubicBezTo>
                    <a:pt x="22775" y="10352"/>
                    <a:pt x="22749" y="10122"/>
                    <a:pt x="22763" y="9922"/>
                  </a:cubicBezTo>
                  <a:cubicBezTo>
                    <a:pt x="22763" y="9917"/>
                    <a:pt x="22765" y="9914"/>
                    <a:pt x="22769" y="9914"/>
                  </a:cubicBezTo>
                  <a:close/>
                  <a:moveTo>
                    <a:pt x="1613" y="10135"/>
                  </a:moveTo>
                  <a:cubicBezTo>
                    <a:pt x="1617" y="10135"/>
                    <a:pt x="1620" y="10137"/>
                    <a:pt x="1623" y="10142"/>
                  </a:cubicBezTo>
                  <a:cubicBezTo>
                    <a:pt x="1655" y="10238"/>
                    <a:pt x="1707" y="10423"/>
                    <a:pt x="1695" y="10588"/>
                  </a:cubicBezTo>
                  <a:cubicBezTo>
                    <a:pt x="1694" y="10599"/>
                    <a:pt x="1687" y="10603"/>
                    <a:pt x="1682" y="10603"/>
                  </a:cubicBezTo>
                  <a:cubicBezTo>
                    <a:pt x="1682" y="10603"/>
                    <a:pt x="1680" y="10603"/>
                    <a:pt x="1679" y="10603"/>
                  </a:cubicBezTo>
                  <a:cubicBezTo>
                    <a:pt x="1674" y="10603"/>
                    <a:pt x="1667" y="10600"/>
                    <a:pt x="1664" y="10592"/>
                  </a:cubicBezTo>
                  <a:cubicBezTo>
                    <a:pt x="1606" y="10439"/>
                    <a:pt x="1602" y="10246"/>
                    <a:pt x="1603" y="10144"/>
                  </a:cubicBezTo>
                  <a:cubicBezTo>
                    <a:pt x="1603" y="10143"/>
                    <a:pt x="1604" y="10137"/>
                    <a:pt x="1612" y="10135"/>
                  </a:cubicBezTo>
                  <a:close/>
                  <a:moveTo>
                    <a:pt x="1118" y="9239"/>
                  </a:moveTo>
                  <a:cubicBezTo>
                    <a:pt x="1122" y="9239"/>
                    <a:pt x="1130" y="9240"/>
                    <a:pt x="1132" y="9249"/>
                  </a:cubicBezTo>
                  <a:cubicBezTo>
                    <a:pt x="1206" y="9449"/>
                    <a:pt x="1246" y="9668"/>
                    <a:pt x="1285" y="9879"/>
                  </a:cubicBezTo>
                  <a:cubicBezTo>
                    <a:pt x="1291" y="9917"/>
                    <a:pt x="1298" y="9954"/>
                    <a:pt x="1304" y="9990"/>
                  </a:cubicBezTo>
                  <a:cubicBezTo>
                    <a:pt x="1312" y="10028"/>
                    <a:pt x="1319" y="10065"/>
                    <a:pt x="1327" y="10103"/>
                  </a:cubicBezTo>
                  <a:cubicBezTo>
                    <a:pt x="1360" y="10264"/>
                    <a:pt x="1395" y="10433"/>
                    <a:pt x="1359" y="10595"/>
                  </a:cubicBezTo>
                  <a:cubicBezTo>
                    <a:pt x="1358" y="10602"/>
                    <a:pt x="1354" y="10604"/>
                    <a:pt x="1348" y="10605"/>
                  </a:cubicBezTo>
                  <a:cubicBezTo>
                    <a:pt x="1346" y="10606"/>
                    <a:pt x="1345" y="10606"/>
                    <a:pt x="1343" y="10606"/>
                  </a:cubicBezTo>
                  <a:cubicBezTo>
                    <a:pt x="1338" y="10606"/>
                    <a:pt x="1331" y="10604"/>
                    <a:pt x="1328" y="10598"/>
                  </a:cubicBezTo>
                  <a:cubicBezTo>
                    <a:pt x="1234" y="10445"/>
                    <a:pt x="1213" y="10254"/>
                    <a:pt x="1190" y="10070"/>
                  </a:cubicBezTo>
                  <a:cubicBezTo>
                    <a:pt x="1185" y="10025"/>
                    <a:pt x="1180" y="9982"/>
                    <a:pt x="1174" y="9938"/>
                  </a:cubicBezTo>
                  <a:cubicBezTo>
                    <a:pt x="1169" y="9904"/>
                    <a:pt x="1164" y="9866"/>
                    <a:pt x="1159" y="9830"/>
                  </a:cubicBezTo>
                  <a:cubicBezTo>
                    <a:pt x="1131" y="9640"/>
                    <a:pt x="1102" y="9442"/>
                    <a:pt x="1106" y="9250"/>
                  </a:cubicBezTo>
                  <a:lnTo>
                    <a:pt x="1107" y="9250"/>
                  </a:lnTo>
                  <a:cubicBezTo>
                    <a:pt x="1107" y="9244"/>
                    <a:pt x="1110" y="9239"/>
                    <a:pt x="1116" y="9239"/>
                  </a:cubicBezTo>
                  <a:close/>
                  <a:moveTo>
                    <a:pt x="22903" y="9255"/>
                  </a:moveTo>
                  <a:cubicBezTo>
                    <a:pt x="22913" y="9255"/>
                    <a:pt x="22924" y="9259"/>
                    <a:pt x="22930" y="9268"/>
                  </a:cubicBezTo>
                  <a:cubicBezTo>
                    <a:pt x="23282" y="9735"/>
                    <a:pt x="23413" y="10385"/>
                    <a:pt x="23269" y="10962"/>
                  </a:cubicBezTo>
                  <a:cubicBezTo>
                    <a:pt x="23266" y="10973"/>
                    <a:pt x="23258" y="10976"/>
                    <a:pt x="23252" y="10976"/>
                  </a:cubicBezTo>
                  <a:cubicBezTo>
                    <a:pt x="23251" y="10976"/>
                    <a:pt x="23250" y="10976"/>
                    <a:pt x="23249" y="10976"/>
                  </a:cubicBezTo>
                  <a:cubicBezTo>
                    <a:pt x="23241" y="10976"/>
                    <a:pt x="23228" y="10970"/>
                    <a:pt x="23228" y="10955"/>
                  </a:cubicBezTo>
                  <a:cubicBezTo>
                    <a:pt x="23208" y="10380"/>
                    <a:pt x="23096" y="9849"/>
                    <a:pt x="22878" y="9285"/>
                  </a:cubicBezTo>
                  <a:cubicBezTo>
                    <a:pt x="22873" y="9273"/>
                    <a:pt x="22876" y="9265"/>
                    <a:pt x="22884" y="9260"/>
                  </a:cubicBezTo>
                  <a:cubicBezTo>
                    <a:pt x="22889" y="9258"/>
                    <a:pt x="22896" y="9255"/>
                    <a:pt x="22903" y="9255"/>
                  </a:cubicBezTo>
                  <a:close/>
                  <a:moveTo>
                    <a:pt x="8908" y="10908"/>
                  </a:moveTo>
                  <a:cubicBezTo>
                    <a:pt x="9066" y="10908"/>
                    <a:pt x="9218" y="10962"/>
                    <a:pt x="9334" y="11063"/>
                  </a:cubicBezTo>
                  <a:cubicBezTo>
                    <a:pt x="9336" y="11064"/>
                    <a:pt x="9340" y="11068"/>
                    <a:pt x="9334" y="11075"/>
                  </a:cubicBezTo>
                  <a:cubicBezTo>
                    <a:pt x="9334" y="11076"/>
                    <a:pt x="9329" y="11083"/>
                    <a:pt x="9323" y="11083"/>
                  </a:cubicBezTo>
                  <a:cubicBezTo>
                    <a:pt x="9322" y="11083"/>
                    <a:pt x="9320" y="11082"/>
                    <a:pt x="9319" y="11081"/>
                  </a:cubicBezTo>
                  <a:cubicBezTo>
                    <a:pt x="9161" y="10985"/>
                    <a:pt x="9010" y="10936"/>
                    <a:pt x="8846" y="10925"/>
                  </a:cubicBezTo>
                  <a:cubicBezTo>
                    <a:pt x="8840" y="10925"/>
                    <a:pt x="8838" y="10923"/>
                    <a:pt x="8838" y="10919"/>
                  </a:cubicBezTo>
                  <a:cubicBezTo>
                    <a:pt x="8838" y="10915"/>
                    <a:pt x="8839" y="10911"/>
                    <a:pt x="8846" y="10910"/>
                  </a:cubicBezTo>
                  <a:cubicBezTo>
                    <a:pt x="8868" y="10909"/>
                    <a:pt x="8887" y="10908"/>
                    <a:pt x="8908" y="10908"/>
                  </a:cubicBezTo>
                  <a:close/>
                  <a:moveTo>
                    <a:pt x="13553" y="13649"/>
                  </a:moveTo>
                  <a:cubicBezTo>
                    <a:pt x="13556" y="13649"/>
                    <a:pt x="13556" y="13650"/>
                    <a:pt x="13557" y="13651"/>
                  </a:cubicBezTo>
                  <a:cubicBezTo>
                    <a:pt x="13638" y="13754"/>
                    <a:pt x="13686" y="13866"/>
                    <a:pt x="13706" y="13991"/>
                  </a:cubicBezTo>
                  <a:cubicBezTo>
                    <a:pt x="13707" y="14002"/>
                    <a:pt x="13699" y="14006"/>
                    <a:pt x="13696" y="14006"/>
                  </a:cubicBezTo>
                  <a:cubicBezTo>
                    <a:pt x="13695" y="14006"/>
                    <a:pt x="13694" y="14006"/>
                    <a:pt x="13693" y="14006"/>
                  </a:cubicBezTo>
                  <a:cubicBezTo>
                    <a:pt x="13688" y="14006"/>
                    <a:pt x="13686" y="14001"/>
                    <a:pt x="13685" y="13998"/>
                  </a:cubicBezTo>
                  <a:cubicBezTo>
                    <a:pt x="13648" y="13884"/>
                    <a:pt x="13599" y="13773"/>
                    <a:pt x="13544" y="13666"/>
                  </a:cubicBezTo>
                  <a:cubicBezTo>
                    <a:pt x="13540" y="13661"/>
                    <a:pt x="13545" y="13654"/>
                    <a:pt x="13550" y="13650"/>
                  </a:cubicBezTo>
                  <a:cubicBezTo>
                    <a:pt x="13552" y="13649"/>
                    <a:pt x="13553" y="13649"/>
                    <a:pt x="13553" y="13649"/>
                  </a:cubicBezTo>
                  <a:close/>
                  <a:moveTo>
                    <a:pt x="13107" y="13640"/>
                  </a:moveTo>
                  <a:cubicBezTo>
                    <a:pt x="13108" y="13640"/>
                    <a:pt x="13110" y="13640"/>
                    <a:pt x="13111" y="13641"/>
                  </a:cubicBezTo>
                  <a:cubicBezTo>
                    <a:pt x="13292" y="13708"/>
                    <a:pt x="13416" y="13924"/>
                    <a:pt x="13380" y="14114"/>
                  </a:cubicBezTo>
                  <a:cubicBezTo>
                    <a:pt x="13377" y="14123"/>
                    <a:pt x="13363" y="14122"/>
                    <a:pt x="13363" y="14123"/>
                  </a:cubicBezTo>
                  <a:cubicBezTo>
                    <a:pt x="13360" y="14123"/>
                    <a:pt x="13349" y="14122"/>
                    <a:pt x="13348" y="14114"/>
                  </a:cubicBezTo>
                  <a:cubicBezTo>
                    <a:pt x="13317" y="13919"/>
                    <a:pt x="13244" y="13789"/>
                    <a:pt x="13096" y="13666"/>
                  </a:cubicBezTo>
                  <a:cubicBezTo>
                    <a:pt x="13089" y="13660"/>
                    <a:pt x="13095" y="13650"/>
                    <a:pt x="13095" y="13649"/>
                  </a:cubicBezTo>
                  <a:cubicBezTo>
                    <a:pt x="13096" y="13649"/>
                    <a:pt x="13101" y="13640"/>
                    <a:pt x="13107" y="13640"/>
                  </a:cubicBezTo>
                  <a:close/>
                  <a:moveTo>
                    <a:pt x="12563" y="13526"/>
                  </a:moveTo>
                  <a:cubicBezTo>
                    <a:pt x="12567" y="13526"/>
                    <a:pt x="12569" y="13527"/>
                    <a:pt x="12573" y="13530"/>
                  </a:cubicBezTo>
                  <a:cubicBezTo>
                    <a:pt x="12905" y="13787"/>
                    <a:pt x="13082" y="14220"/>
                    <a:pt x="13034" y="14659"/>
                  </a:cubicBezTo>
                  <a:cubicBezTo>
                    <a:pt x="13033" y="14673"/>
                    <a:pt x="13023" y="14675"/>
                    <a:pt x="13017" y="14675"/>
                  </a:cubicBezTo>
                  <a:cubicBezTo>
                    <a:pt x="13008" y="14675"/>
                    <a:pt x="13004" y="14670"/>
                    <a:pt x="13003" y="14661"/>
                  </a:cubicBezTo>
                  <a:cubicBezTo>
                    <a:pt x="12991" y="14247"/>
                    <a:pt x="12846" y="13882"/>
                    <a:pt x="12557" y="13545"/>
                  </a:cubicBezTo>
                  <a:cubicBezTo>
                    <a:pt x="12552" y="13538"/>
                    <a:pt x="12551" y="13533"/>
                    <a:pt x="12556" y="13530"/>
                  </a:cubicBezTo>
                  <a:cubicBezTo>
                    <a:pt x="12556" y="13530"/>
                    <a:pt x="12559" y="13526"/>
                    <a:pt x="12563" y="13526"/>
                  </a:cubicBezTo>
                  <a:close/>
                  <a:moveTo>
                    <a:pt x="23248" y="8643"/>
                  </a:moveTo>
                  <a:cubicBezTo>
                    <a:pt x="23254" y="8643"/>
                    <a:pt x="23260" y="8647"/>
                    <a:pt x="23265" y="8653"/>
                  </a:cubicBezTo>
                  <a:cubicBezTo>
                    <a:pt x="23694" y="9141"/>
                    <a:pt x="24011" y="9843"/>
                    <a:pt x="24212" y="10739"/>
                  </a:cubicBezTo>
                  <a:cubicBezTo>
                    <a:pt x="24808" y="13416"/>
                    <a:pt x="23513" y="16289"/>
                    <a:pt x="21197" y="17426"/>
                  </a:cubicBezTo>
                  <a:cubicBezTo>
                    <a:pt x="21191" y="17429"/>
                    <a:pt x="21185" y="17430"/>
                    <a:pt x="21179" y="17430"/>
                  </a:cubicBezTo>
                  <a:cubicBezTo>
                    <a:pt x="21166" y="17430"/>
                    <a:pt x="21156" y="17422"/>
                    <a:pt x="21151" y="17412"/>
                  </a:cubicBezTo>
                  <a:cubicBezTo>
                    <a:pt x="21144" y="17400"/>
                    <a:pt x="21143" y="17381"/>
                    <a:pt x="21163" y="17368"/>
                  </a:cubicBezTo>
                  <a:cubicBezTo>
                    <a:pt x="21784" y="16955"/>
                    <a:pt x="22301" y="16502"/>
                    <a:pt x="22743" y="15983"/>
                  </a:cubicBezTo>
                  <a:cubicBezTo>
                    <a:pt x="23576" y="15007"/>
                    <a:pt x="24082" y="13783"/>
                    <a:pt x="24170" y="12533"/>
                  </a:cubicBezTo>
                  <a:cubicBezTo>
                    <a:pt x="24217" y="11868"/>
                    <a:pt x="24158" y="11204"/>
                    <a:pt x="23994" y="10561"/>
                  </a:cubicBezTo>
                  <a:cubicBezTo>
                    <a:pt x="23846" y="9978"/>
                    <a:pt x="23599" y="9468"/>
                    <a:pt x="23337" y="8930"/>
                  </a:cubicBezTo>
                  <a:cubicBezTo>
                    <a:pt x="23299" y="8851"/>
                    <a:pt x="23260" y="8771"/>
                    <a:pt x="23220" y="8690"/>
                  </a:cubicBezTo>
                  <a:cubicBezTo>
                    <a:pt x="23213" y="8674"/>
                    <a:pt x="23222" y="8656"/>
                    <a:pt x="23235" y="8648"/>
                  </a:cubicBezTo>
                  <a:cubicBezTo>
                    <a:pt x="23239" y="8644"/>
                    <a:pt x="23244" y="8643"/>
                    <a:pt x="23248" y="8643"/>
                  </a:cubicBezTo>
                  <a:close/>
                  <a:moveTo>
                    <a:pt x="20339" y="17661"/>
                  </a:moveTo>
                  <a:cubicBezTo>
                    <a:pt x="20352" y="17661"/>
                    <a:pt x="20357" y="17678"/>
                    <a:pt x="20357" y="17679"/>
                  </a:cubicBezTo>
                  <a:cubicBezTo>
                    <a:pt x="20358" y="17683"/>
                    <a:pt x="20361" y="17697"/>
                    <a:pt x="20349" y="17704"/>
                  </a:cubicBezTo>
                  <a:lnTo>
                    <a:pt x="20348" y="17702"/>
                  </a:lnTo>
                  <a:cubicBezTo>
                    <a:pt x="20229" y="17759"/>
                    <a:pt x="19976" y="17864"/>
                    <a:pt x="19719" y="17864"/>
                  </a:cubicBezTo>
                  <a:cubicBezTo>
                    <a:pt x="19624" y="17864"/>
                    <a:pt x="19529" y="17850"/>
                    <a:pt x="19439" y="17814"/>
                  </a:cubicBezTo>
                  <a:cubicBezTo>
                    <a:pt x="19433" y="17811"/>
                    <a:pt x="19428" y="17806"/>
                    <a:pt x="19428" y="17800"/>
                  </a:cubicBezTo>
                  <a:cubicBezTo>
                    <a:pt x="19428" y="17794"/>
                    <a:pt x="19433" y="17790"/>
                    <a:pt x="19439" y="17787"/>
                  </a:cubicBezTo>
                  <a:cubicBezTo>
                    <a:pt x="19654" y="17702"/>
                    <a:pt x="19927" y="17686"/>
                    <a:pt x="20167" y="17673"/>
                  </a:cubicBezTo>
                  <a:cubicBezTo>
                    <a:pt x="20225" y="17669"/>
                    <a:pt x="20282" y="17666"/>
                    <a:pt x="20338" y="17661"/>
                  </a:cubicBezTo>
                  <a:close/>
                  <a:moveTo>
                    <a:pt x="14029" y="18229"/>
                  </a:moveTo>
                  <a:cubicBezTo>
                    <a:pt x="14030" y="18229"/>
                    <a:pt x="14030" y="18229"/>
                    <a:pt x="14031" y="18229"/>
                  </a:cubicBezTo>
                  <a:cubicBezTo>
                    <a:pt x="14034" y="18229"/>
                    <a:pt x="14046" y="18230"/>
                    <a:pt x="14048" y="18247"/>
                  </a:cubicBezTo>
                  <a:cubicBezTo>
                    <a:pt x="14061" y="18348"/>
                    <a:pt x="14059" y="18420"/>
                    <a:pt x="14042" y="18495"/>
                  </a:cubicBezTo>
                  <a:cubicBezTo>
                    <a:pt x="14039" y="18499"/>
                    <a:pt x="14033" y="18501"/>
                    <a:pt x="14031" y="18501"/>
                  </a:cubicBezTo>
                  <a:cubicBezTo>
                    <a:pt x="14030" y="18501"/>
                    <a:pt x="14022" y="18499"/>
                    <a:pt x="14021" y="18495"/>
                  </a:cubicBezTo>
                  <a:cubicBezTo>
                    <a:pt x="14003" y="18420"/>
                    <a:pt x="14002" y="18348"/>
                    <a:pt x="14015" y="18247"/>
                  </a:cubicBezTo>
                  <a:cubicBezTo>
                    <a:pt x="14017" y="18233"/>
                    <a:pt x="14025" y="18229"/>
                    <a:pt x="14029" y="18229"/>
                  </a:cubicBezTo>
                  <a:close/>
                  <a:moveTo>
                    <a:pt x="17925" y="18457"/>
                  </a:moveTo>
                  <a:cubicBezTo>
                    <a:pt x="17927" y="18457"/>
                    <a:pt x="17928" y="18459"/>
                    <a:pt x="17930" y="18462"/>
                  </a:cubicBezTo>
                  <a:cubicBezTo>
                    <a:pt x="17931" y="18470"/>
                    <a:pt x="17928" y="18480"/>
                    <a:pt x="17921" y="18482"/>
                  </a:cubicBezTo>
                  <a:cubicBezTo>
                    <a:pt x="17780" y="18532"/>
                    <a:pt x="17638" y="18556"/>
                    <a:pt x="17487" y="18583"/>
                  </a:cubicBezTo>
                  <a:lnTo>
                    <a:pt x="17442" y="18590"/>
                  </a:lnTo>
                  <a:cubicBezTo>
                    <a:pt x="17442" y="18590"/>
                    <a:pt x="17441" y="18590"/>
                    <a:pt x="17440" y="18590"/>
                  </a:cubicBezTo>
                  <a:cubicBezTo>
                    <a:pt x="17432" y="18590"/>
                    <a:pt x="17431" y="18584"/>
                    <a:pt x="17430" y="18583"/>
                  </a:cubicBezTo>
                  <a:cubicBezTo>
                    <a:pt x="17429" y="18576"/>
                    <a:pt x="17432" y="18574"/>
                    <a:pt x="17436" y="18574"/>
                  </a:cubicBezTo>
                  <a:lnTo>
                    <a:pt x="17461" y="18566"/>
                  </a:lnTo>
                  <a:cubicBezTo>
                    <a:pt x="17617" y="18521"/>
                    <a:pt x="17765" y="18477"/>
                    <a:pt x="17922" y="18459"/>
                  </a:cubicBezTo>
                  <a:cubicBezTo>
                    <a:pt x="17923" y="18459"/>
                    <a:pt x="17923" y="18457"/>
                    <a:pt x="17925" y="18457"/>
                  </a:cubicBezTo>
                  <a:close/>
                  <a:moveTo>
                    <a:pt x="13677" y="18061"/>
                  </a:moveTo>
                  <a:cubicBezTo>
                    <a:pt x="13679" y="18061"/>
                    <a:pt x="13681" y="18061"/>
                    <a:pt x="13684" y="18062"/>
                  </a:cubicBezTo>
                  <a:cubicBezTo>
                    <a:pt x="13778" y="18233"/>
                    <a:pt x="13774" y="18447"/>
                    <a:pt x="13673" y="18595"/>
                  </a:cubicBezTo>
                  <a:cubicBezTo>
                    <a:pt x="13668" y="18601"/>
                    <a:pt x="13664" y="18603"/>
                    <a:pt x="13660" y="18603"/>
                  </a:cubicBezTo>
                  <a:cubicBezTo>
                    <a:pt x="13659" y="18603"/>
                    <a:pt x="13657" y="18603"/>
                    <a:pt x="13656" y="18602"/>
                  </a:cubicBezTo>
                  <a:cubicBezTo>
                    <a:pt x="13650" y="18600"/>
                    <a:pt x="13645" y="18594"/>
                    <a:pt x="13646" y="18583"/>
                  </a:cubicBezTo>
                  <a:lnTo>
                    <a:pt x="13646" y="18583"/>
                  </a:lnTo>
                  <a:lnTo>
                    <a:pt x="13646" y="18584"/>
                  </a:lnTo>
                  <a:cubicBezTo>
                    <a:pt x="13677" y="18398"/>
                    <a:pt x="13694" y="18238"/>
                    <a:pt x="13674" y="18062"/>
                  </a:cubicBezTo>
                  <a:cubicBezTo>
                    <a:pt x="13674" y="18062"/>
                    <a:pt x="13675" y="18061"/>
                    <a:pt x="13677" y="18061"/>
                  </a:cubicBezTo>
                  <a:close/>
                  <a:moveTo>
                    <a:pt x="13324" y="17705"/>
                  </a:moveTo>
                  <a:cubicBezTo>
                    <a:pt x="13329" y="17705"/>
                    <a:pt x="13337" y="17707"/>
                    <a:pt x="13342" y="17720"/>
                  </a:cubicBezTo>
                  <a:cubicBezTo>
                    <a:pt x="13396" y="17881"/>
                    <a:pt x="13558" y="18433"/>
                    <a:pt x="13325" y="18793"/>
                  </a:cubicBezTo>
                  <a:cubicBezTo>
                    <a:pt x="13321" y="18800"/>
                    <a:pt x="13315" y="18803"/>
                    <a:pt x="13310" y="18803"/>
                  </a:cubicBezTo>
                  <a:cubicBezTo>
                    <a:pt x="13307" y="18803"/>
                    <a:pt x="13305" y="18803"/>
                    <a:pt x="13303" y="18802"/>
                  </a:cubicBezTo>
                  <a:cubicBezTo>
                    <a:pt x="13299" y="18801"/>
                    <a:pt x="13291" y="18797"/>
                    <a:pt x="13291" y="18785"/>
                  </a:cubicBezTo>
                  <a:cubicBezTo>
                    <a:pt x="13287" y="18685"/>
                    <a:pt x="13302" y="18585"/>
                    <a:pt x="13315" y="18487"/>
                  </a:cubicBezTo>
                  <a:cubicBezTo>
                    <a:pt x="13324" y="18424"/>
                    <a:pt x="13334" y="18359"/>
                    <a:pt x="13338" y="18295"/>
                  </a:cubicBezTo>
                  <a:cubicBezTo>
                    <a:pt x="13350" y="18125"/>
                    <a:pt x="13340" y="17940"/>
                    <a:pt x="13304" y="17731"/>
                  </a:cubicBezTo>
                  <a:cubicBezTo>
                    <a:pt x="13302" y="17716"/>
                    <a:pt x="13311" y="17707"/>
                    <a:pt x="13319" y="17706"/>
                  </a:cubicBezTo>
                  <a:cubicBezTo>
                    <a:pt x="13320" y="17705"/>
                    <a:pt x="13322" y="17705"/>
                    <a:pt x="13324" y="17705"/>
                  </a:cubicBezTo>
                  <a:close/>
                  <a:moveTo>
                    <a:pt x="12725" y="16541"/>
                  </a:moveTo>
                  <a:cubicBezTo>
                    <a:pt x="12733" y="16541"/>
                    <a:pt x="12735" y="16546"/>
                    <a:pt x="12738" y="16551"/>
                  </a:cubicBezTo>
                  <a:cubicBezTo>
                    <a:pt x="12890" y="16906"/>
                    <a:pt x="12975" y="17340"/>
                    <a:pt x="12996" y="17876"/>
                  </a:cubicBezTo>
                  <a:cubicBezTo>
                    <a:pt x="13019" y="18464"/>
                    <a:pt x="12962" y="18911"/>
                    <a:pt x="12818" y="19284"/>
                  </a:cubicBezTo>
                  <a:cubicBezTo>
                    <a:pt x="12814" y="19293"/>
                    <a:pt x="12803" y="19298"/>
                    <a:pt x="12793" y="19298"/>
                  </a:cubicBezTo>
                  <a:cubicBezTo>
                    <a:pt x="12791" y="19298"/>
                    <a:pt x="12789" y="19298"/>
                    <a:pt x="12787" y="19298"/>
                  </a:cubicBezTo>
                  <a:cubicBezTo>
                    <a:pt x="12781" y="19297"/>
                    <a:pt x="12779" y="19293"/>
                    <a:pt x="12779" y="19284"/>
                  </a:cubicBezTo>
                  <a:cubicBezTo>
                    <a:pt x="12791" y="19160"/>
                    <a:pt x="12806" y="19035"/>
                    <a:pt x="12821" y="18914"/>
                  </a:cubicBezTo>
                  <a:cubicBezTo>
                    <a:pt x="12858" y="18604"/>
                    <a:pt x="12896" y="18284"/>
                    <a:pt x="12890" y="17960"/>
                  </a:cubicBezTo>
                  <a:cubicBezTo>
                    <a:pt x="12883" y="17555"/>
                    <a:pt x="12811" y="17175"/>
                    <a:pt x="12735" y="16775"/>
                  </a:cubicBezTo>
                  <a:cubicBezTo>
                    <a:pt x="12722" y="16708"/>
                    <a:pt x="12709" y="16641"/>
                    <a:pt x="12697" y="16573"/>
                  </a:cubicBezTo>
                  <a:cubicBezTo>
                    <a:pt x="12694" y="16558"/>
                    <a:pt x="12708" y="16545"/>
                    <a:pt x="12719" y="16541"/>
                  </a:cubicBezTo>
                  <a:close/>
                  <a:moveTo>
                    <a:pt x="8898" y="0"/>
                  </a:moveTo>
                  <a:cubicBezTo>
                    <a:pt x="7952" y="0"/>
                    <a:pt x="6899" y="33"/>
                    <a:pt x="5842" y="175"/>
                  </a:cubicBezTo>
                  <a:cubicBezTo>
                    <a:pt x="4708" y="327"/>
                    <a:pt x="3603" y="597"/>
                    <a:pt x="2554" y="978"/>
                  </a:cubicBezTo>
                  <a:cubicBezTo>
                    <a:pt x="2037" y="1165"/>
                    <a:pt x="1523" y="1391"/>
                    <a:pt x="1025" y="1647"/>
                  </a:cubicBezTo>
                  <a:cubicBezTo>
                    <a:pt x="763" y="1784"/>
                    <a:pt x="507" y="1941"/>
                    <a:pt x="261" y="2092"/>
                  </a:cubicBezTo>
                  <a:cubicBezTo>
                    <a:pt x="178" y="2143"/>
                    <a:pt x="94" y="2194"/>
                    <a:pt x="11" y="2245"/>
                  </a:cubicBezTo>
                  <a:cubicBezTo>
                    <a:pt x="4" y="2249"/>
                    <a:pt x="0" y="2257"/>
                    <a:pt x="0" y="2265"/>
                  </a:cubicBezTo>
                  <a:cubicBezTo>
                    <a:pt x="9" y="2681"/>
                    <a:pt x="20" y="3228"/>
                    <a:pt x="40" y="3773"/>
                  </a:cubicBezTo>
                  <a:cubicBezTo>
                    <a:pt x="125" y="6087"/>
                    <a:pt x="324" y="8224"/>
                    <a:pt x="647" y="10308"/>
                  </a:cubicBezTo>
                  <a:cubicBezTo>
                    <a:pt x="709" y="10706"/>
                    <a:pt x="779" y="11128"/>
                    <a:pt x="857" y="11561"/>
                  </a:cubicBezTo>
                  <a:cubicBezTo>
                    <a:pt x="858" y="11570"/>
                    <a:pt x="863" y="11576"/>
                    <a:pt x="870" y="11578"/>
                  </a:cubicBezTo>
                  <a:cubicBezTo>
                    <a:pt x="873" y="11580"/>
                    <a:pt x="877" y="11581"/>
                    <a:pt x="880" y="11581"/>
                  </a:cubicBezTo>
                  <a:cubicBezTo>
                    <a:pt x="884" y="11581"/>
                    <a:pt x="889" y="11579"/>
                    <a:pt x="893" y="11576"/>
                  </a:cubicBezTo>
                  <a:cubicBezTo>
                    <a:pt x="1289" y="11306"/>
                    <a:pt x="1816" y="11118"/>
                    <a:pt x="2550" y="10988"/>
                  </a:cubicBezTo>
                  <a:cubicBezTo>
                    <a:pt x="2932" y="10921"/>
                    <a:pt x="3331" y="10887"/>
                    <a:pt x="3737" y="10885"/>
                  </a:cubicBezTo>
                  <a:cubicBezTo>
                    <a:pt x="3744" y="10885"/>
                    <a:pt x="3750" y="10880"/>
                    <a:pt x="3755" y="10874"/>
                  </a:cubicBezTo>
                  <a:cubicBezTo>
                    <a:pt x="3759" y="10869"/>
                    <a:pt x="3760" y="10859"/>
                    <a:pt x="3759" y="10853"/>
                  </a:cubicBezTo>
                  <a:cubicBezTo>
                    <a:pt x="3717" y="10704"/>
                    <a:pt x="3673" y="10551"/>
                    <a:pt x="3668" y="10402"/>
                  </a:cubicBezTo>
                  <a:cubicBezTo>
                    <a:pt x="3668" y="10392"/>
                    <a:pt x="3676" y="10385"/>
                    <a:pt x="3685" y="10381"/>
                  </a:cubicBezTo>
                  <a:cubicBezTo>
                    <a:pt x="3686" y="10380"/>
                    <a:pt x="3690" y="10379"/>
                    <a:pt x="3694" y="10379"/>
                  </a:cubicBezTo>
                  <a:cubicBezTo>
                    <a:pt x="3698" y="10379"/>
                    <a:pt x="3703" y="10380"/>
                    <a:pt x="3707" y="10385"/>
                  </a:cubicBezTo>
                  <a:cubicBezTo>
                    <a:pt x="3827" y="10523"/>
                    <a:pt x="3890" y="10717"/>
                    <a:pt x="3931" y="10871"/>
                  </a:cubicBezTo>
                  <a:cubicBezTo>
                    <a:pt x="3934" y="10880"/>
                    <a:pt x="3944" y="10888"/>
                    <a:pt x="3954" y="10888"/>
                  </a:cubicBezTo>
                  <a:cubicBezTo>
                    <a:pt x="3962" y="10888"/>
                    <a:pt x="3970" y="10888"/>
                    <a:pt x="3978" y="10889"/>
                  </a:cubicBezTo>
                  <a:lnTo>
                    <a:pt x="3991" y="10889"/>
                  </a:lnTo>
                  <a:cubicBezTo>
                    <a:pt x="3992" y="10889"/>
                    <a:pt x="3993" y="10889"/>
                    <a:pt x="3994" y="10889"/>
                  </a:cubicBezTo>
                  <a:cubicBezTo>
                    <a:pt x="3999" y="10889"/>
                    <a:pt x="4004" y="10887"/>
                    <a:pt x="4007" y="10883"/>
                  </a:cubicBezTo>
                  <a:cubicBezTo>
                    <a:pt x="4158" y="10748"/>
                    <a:pt x="4304" y="10642"/>
                    <a:pt x="4456" y="10561"/>
                  </a:cubicBezTo>
                  <a:cubicBezTo>
                    <a:pt x="4461" y="10558"/>
                    <a:pt x="4466" y="10557"/>
                    <a:pt x="4470" y="10557"/>
                  </a:cubicBezTo>
                  <a:cubicBezTo>
                    <a:pt x="4482" y="10557"/>
                    <a:pt x="4492" y="10564"/>
                    <a:pt x="4495" y="10571"/>
                  </a:cubicBezTo>
                  <a:cubicBezTo>
                    <a:pt x="4500" y="10577"/>
                    <a:pt x="4508" y="10592"/>
                    <a:pt x="4493" y="10606"/>
                  </a:cubicBezTo>
                  <a:cubicBezTo>
                    <a:pt x="4410" y="10687"/>
                    <a:pt x="4322" y="10766"/>
                    <a:pt x="4237" y="10843"/>
                  </a:cubicBezTo>
                  <a:lnTo>
                    <a:pt x="4219" y="10859"/>
                  </a:lnTo>
                  <a:cubicBezTo>
                    <a:pt x="4211" y="10866"/>
                    <a:pt x="4209" y="10875"/>
                    <a:pt x="4213" y="10884"/>
                  </a:cubicBezTo>
                  <a:cubicBezTo>
                    <a:pt x="4215" y="10893"/>
                    <a:pt x="4224" y="10899"/>
                    <a:pt x="4234" y="10900"/>
                  </a:cubicBezTo>
                  <a:cubicBezTo>
                    <a:pt x="4308" y="10905"/>
                    <a:pt x="4382" y="10910"/>
                    <a:pt x="4457" y="10916"/>
                  </a:cubicBezTo>
                  <a:cubicBezTo>
                    <a:pt x="5315" y="10993"/>
                    <a:pt x="6158" y="11195"/>
                    <a:pt x="6961" y="11518"/>
                  </a:cubicBezTo>
                  <a:cubicBezTo>
                    <a:pt x="6964" y="11519"/>
                    <a:pt x="6967" y="11519"/>
                    <a:pt x="6971" y="11519"/>
                  </a:cubicBezTo>
                  <a:cubicBezTo>
                    <a:pt x="6975" y="11519"/>
                    <a:pt x="6980" y="11518"/>
                    <a:pt x="6983" y="11515"/>
                  </a:cubicBezTo>
                  <a:cubicBezTo>
                    <a:pt x="6989" y="11510"/>
                    <a:pt x="6993" y="11503"/>
                    <a:pt x="6993" y="11495"/>
                  </a:cubicBezTo>
                  <a:cubicBezTo>
                    <a:pt x="6991" y="11347"/>
                    <a:pt x="6989" y="11188"/>
                    <a:pt x="6997" y="11033"/>
                  </a:cubicBezTo>
                  <a:cubicBezTo>
                    <a:pt x="6998" y="11016"/>
                    <a:pt x="7012" y="11007"/>
                    <a:pt x="7024" y="11006"/>
                  </a:cubicBezTo>
                  <a:cubicBezTo>
                    <a:pt x="7026" y="11005"/>
                    <a:pt x="7027" y="11005"/>
                    <a:pt x="7029" y="11005"/>
                  </a:cubicBezTo>
                  <a:cubicBezTo>
                    <a:pt x="7037" y="11005"/>
                    <a:pt x="7047" y="11009"/>
                    <a:pt x="7051" y="11024"/>
                  </a:cubicBezTo>
                  <a:cubicBezTo>
                    <a:pt x="7090" y="11187"/>
                    <a:pt x="7116" y="11366"/>
                    <a:pt x="7131" y="11573"/>
                  </a:cubicBezTo>
                  <a:cubicBezTo>
                    <a:pt x="7131" y="11582"/>
                    <a:pt x="7137" y="11590"/>
                    <a:pt x="7144" y="11593"/>
                  </a:cubicBezTo>
                  <a:cubicBezTo>
                    <a:pt x="7190" y="11613"/>
                    <a:pt x="7236" y="11633"/>
                    <a:pt x="7281" y="11654"/>
                  </a:cubicBezTo>
                  <a:cubicBezTo>
                    <a:pt x="7284" y="11655"/>
                    <a:pt x="7287" y="11656"/>
                    <a:pt x="7291" y="11656"/>
                  </a:cubicBezTo>
                  <a:cubicBezTo>
                    <a:pt x="7294" y="11656"/>
                    <a:pt x="7298" y="11655"/>
                    <a:pt x="7301" y="11654"/>
                  </a:cubicBezTo>
                  <a:cubicBezTo>
                    <a:pt x="7519" y="11559"/>
                    <a:pt x="7737" y="11495"/>
                    <a:pt x="7949" y="11463"/>
                  </a:cubicBezTo>
                  <a:cubicBezTo>
                    <a:pt x="7950" y="11463"/>
                    <a:pt x="7950" y="11463"/>
                    <a:pt x="7951" y="11463"/>
                  </a:cubicBezTo>
                  <a:cubicBezTo>
                    <a:pt x="7962" y="11463"/>
                    <a:pt x="7971" y="11471"/>
                    <a:pt x="7974" y="11480"/>
                  </a:cubicBezTo>
                  <a:cubicBezTo>
                    <a:pt x="7976" y="11485"/>
                    <a:pt x="7975" y="11490"/>
                    <a:pt x="7966" y="11494"/>
                  </a:cubicBezTo>
                  <a:cubicBezTo>
                    <a:pt x="7849" y="11551"/>
                    <a:pt x="7727" y="11604"/>
                    <a:pt x="7609" y="11656"/>
                  </a:cubicBezTo>
                  <a:lnTo>
                    <a:pt x="7492" y="11709"/>
                  </a:lnTo>
                  <a:cubicBezTo>
                    <a:pt x="7483" y="11712"/>
                    <a:pt x="7478" y="11720"/>
                    <a:pt x="7477" y="11730"/>
                  </a:cubicBezTo>
                  <a:cubicBezTo>
                    <a:pt x="7477" y="11738"/>
                    <a:pt x="7482" y="11747"/>
                    <a:pt x="7490" y="11751"/>
                  </a:cubicBezTo>
                  <a:cubicBezTo>
                    <a:pt x="8392" y="12183"/>
                    <a:pt x="9174" y="12752"/>
                    <a:pt x="9815" y="13439"/>
                  </a:cubicBezTo>
                  <a:cubicBezTo>
                    <a:pt x="9818" y="13444"/>
                    <a:pt x="9825" y="13446"/>
                    <a:pt x="9831" y="13446"/>
                  </a:cubicBezTo>
                  <a:cubicBezTo>
                    <a:pt x="9834" y="13446"/>
                    <a:pt x="9836" y="13446"/>
                    <a:pt x="9838" y="13445"/>
                  </a:cubicBezTo>
                  <a:cubicBezTo>
                    <a:pt x="9847" y="13443"/>
                    <a:pt x="9853" y="13437"/>
                    <a:pt x="9854" y="13428"/>
                  </a:cubicBezTo>
                  <a:cubicBezTo>
                    <a:pt x="9882" y="13274"/>
                    <a:pt x="9919" y="13114"/>
                    <a:pt x="10002" y="12989"/>
                  </a:cubicBezTo>
                  <a:cubicBezTo>
                    <a:pt x="10007" y="12981"/>
                    <a:pt x="10016" y="12978"/>
                    <a:pt x="10023" y="12978"/>
                  </a:cubicBezTo>
                  <a:cubicBezTo>
                    <a:pt x="10024" y="12978"/>
                    <a:pt x="10026" y="12978"/>
                    <a:pt x="10027" y="12978"/>
                  </a:cubicBezTo>
                  <a:cubicBezTo>
                    <a:pt x="10033" y="12979"/>
                    <a:pt x="10040" y="12983"/>
                    <a:pt x="10044" y="12994"/>
                  </a:cubicBezTo>
                  <a:cubicBezTo>
                    <a:pt x="10096" y="13181"/>
                    <a:pt x="10046" y="13411"/>
                    <a:pt x="10002" y="13614"/>
                  </a:cubicBezTo>
                  <a:lnTo>
                    <a:pt x="9998" y="13633"/>
                  </a:lnTo>
                  <a:cubicBezTo>
                    <a:pt x="9997" y="13639"/>
                    <a:pt x="9998" y="13646"/>
                    <a:pt x="10003" y="13652"/>
                  </a:cubicBezTo>
                  <a:cubicBezTo>
                    <a:pt x="10044" y="13701"/>
                    <a:pt x="10085" y="13750"/>
                    <a:pt x="10125" y="13799"/>
                  </a:cubicBezTo>
                  <a:cubicBezTo>
                    <a:pt x="10130" y="13805"/>
                    <a:pt x="10136" y="13807"/>
                    <a:pt x="10144" y="13807"/>
                  </a:cubicBezTo>
                  <a:cubicBezTo>
                    <a:pt x="10285" y="13799"/>
                    <a:pt x="10452" y="13786"/>
                    <a:pt x="10622" y="13763"/>
                  </a:cubicBezTo>
                  <a:cubicBezTo>
                    <a:pt x="10623" y="13763"/>
                    <a:pt x="10624" y="13763"/>
                    <a:pt x="10626" y="13763"/>
                  </a:cubicBezTo>
                  <a:cubicBezTo>
                    <a:pt x="10632" y="13763"/>
                    <a:pt x="10641" y="13764"/>
                    <a:pt x="10645" y="13780"/>
                  </a:cubicBezTo>
                  <a:cubicBezTo>
                    <a:pt x="10649" y="13796"/>
                    <a:pt x="10642" y="13817"/>
                    <a:pt x="10625" y="13823"/>
                  </a:cubicBezTo>
                  <a:cubicBezTo>
                    <a:pt x="10496" y="13866"/>
                    <a:pt x="10379" y="13899"/>
                    <a:pt x="10262" y="13923"/>
                  </a:cubicBezTo>
                  <a:cubicBezTo>
                    <a:pt x="10255" y="13924"/>
                    <a:pt x="10249" y="13930"/>
                    <a:pt x="10246" y="13937"/>
                  </a:cubicBezTo>
                  <a:cubicBezTo>
                    <a:pt x="10242" y="13945"/>
                    <a:pt x="10244" y="13954"/>
                    <a:pt x="10249" y="13960"/>
                  </a:cubicBezTo>
                  <a:cubicBezTo>
                    <a:pt x="10746" y="14623"/>
                    <a:pt x="11106" y="15378"/>
                    <a:pt x="11321" y="16204"/>
                  </a:cubicBezTo>
                  <a:cubicBezTo>
                    <a:pt x="11354" y="16330"/>
                    <a:pt x="11382" y="16443"/>
                    <a:pt x="11406" y="16546"/>
                  </a:cubicBezTo>
                  <a:cubicBezTo>
                    <a:pt x="11408" y="16554"/>
                    <a:pt x="11415" y="16562"/>
                    <a:pt x="11424" y="16563"/>
                  </a:cubicBezTo>
                  <a:cubicBezTo>
                    <a:pt x="11426" y="16564"/>
                    <a:pt x="11427" y="16564"/>
                    <a:pt x="11429" y="16564"/>
                  </a:cubicBezTo>
                  <a:cubicBezTo>
                    <a:pt x="11436" y="16564"/>
                    <a:pt x="11442" y="16561"/>
                    <a:pt x="11447" y="16556"/>
                  </a:cubicBezTo>
                  <a:cubicBezTo>
                    <a:pt x="11530" y="16449"/>
                    <a:pt x="11579" y="16373"/>
                    <a:pt x="11568" y="16325"/>
                  </a:cubicBezTo>
                  <a:cubicBezTo>
                    <a:pt x="11566" y="16318"/>
                    <a:pt x="11569" y="16309"/>
                    <a:pt x="11575" y="16304"/>
                  </a:cubicBezTo>
                  <a:cubicBezTo>
                    <a:pt x="11578" y="16301"/>
                    <a:pt x="11581" y="16300"/>
                    <a:pt x="11584" y="16300"/>
                  </a:cubicBezTo>
                  <a:cubicBezTo>
                    <a:pt x="11586" y="16300"/>
                    <a:pt x="11588" y="16301"/>
                    <a:pt x="11589" y="16302"/>
                  </a:cubicBezTo>
                  <a:cubicBezTo>
                    <a:pt x="11622" y="16314"/>
                    <a:pt x="11643" y="16333"/>
                    <a:pt x="11652" y="16359"/>
                  </a:cubicBezTo>
                  <a:cubicBezTo>
                    <a:pt x="11680" y="16437"/>
                    <a:pt x="11602" y="16568"/>
                    <a:pt x="11550" y="16655"/>
                  </a:cubicBezTo>
                  <a:cubicBezTo>
                    <a:pt x="11540" y="16673"/>
                    <a:pt x="11530" y="16690"/>
                    <a:pt x="11523" y="16704"/>
                  </a:cubicBezTo>
                  <a:lnTo>
                    <a:pt x="11502" y="16743"/>
                  </a:lnTo>
                  <a:cubicBezTo>
                    <a:pt x="11491" y="16763"/>
                    <a:pt x="11481" y="16781"/>
                    <a:pt x="11470" y="16801"/>
                  </a:cubicBezTo>
                  <a:cubicBezTo>
                    <a:pt x="11467" y="16806"/>
                    <a:pt x="11466" y="16812"/>
                    <a:pt x="11467" y="16817"/>
                  </a:cubicBezTo>
                  <a:lnTo>
                    <a:pt x="11471" y="16833"/>
                  </a:lnTo>
                  <a:cubicBezTo>
                    <a:pt x="11475" y="16845"/>
                    <a:pt x="11477" y="16856"/>
                    <a:pt x="11478" y="16868"/>
                  </a:cubicBezTo>
                  <a:cubicBezTo>
                    <a:pt x="11481" y="16878"/>
                    <a:pt x="11489" y="16885"/>
                    <a:pt x="11499" y="16887"/>
                  </a:cubicBezTo>
                  <a:cubicBezTo>
                    <a:pt x="11642" y="16899"/>
                    <a:pt x="11792" y="16923"/>
                    <a:pt x="11926" y="17004"/>
                  </a:cubicBezTo>
                  <a:cubicBezTo>
                    <a:pt x="11936" y="17011"/>
                    <a:pt x="11938" y="17022"/>
                    <a:pt x="11937" y="17032"/>
                  </a:cubicBezTo>
                  <a:cubicBezTo>
                    <a:pt x="11936" y="17037"/>
                    <a:pt x="11933" y="17045"/>
                    <a:pt x="11921" y="17049"/>
                  </a:cubicBezTo>
                  <a:cubicBezTo>
                    <a:pt x="11858" y="17063"/>
                    <a:pt x="11794" y="17069"/>
                    <a:pt x="11732" y="17069"/>
                  </a:cubicBezTo>
                  <a:cubicBezTo>
                    <a:pt x="11670" y="17069"/>
                    <a:pt x="11608" y="17063"/>
                    <a:pt x="11549" y="17056"/>
                  </a:cubicBezTo>
                  <a:cubicBezTo>
                    <a:pt x="11542" y="17056"/>
                    <a:pt x="11534" y="17059"/>
                    <a:pt x="11529" y="17064"/>
                  </a:cubicBezTo>
                  <a:cubicBezTo>
                    <a:pt x="11524" y="17070"/>
                    <a:pt x="11522" y="17078"/>
                    <a:pt x="11523" y="17085"/>
                  </a:cubicBezTo>
                  <a:cubicBezTo>
                    <a:pt x="11744" y="18198"/>
                    <a:pt x="11778" y="19145"/>
                    <a:pt x="11630" y="19978"/>
                  </a:cubicBezTo>
                  <a:cubicBezTo>
                    <a:pt x="11628" y="19986"/>
                    <a:pt x="11630" y="19992"/>
                    <a:pt x="11633" y="19997"/>
                  </a:cubicBezTo>
                  <a:cubicBezTo>
                    <a:pt x="11638" y="20003"/>
                    <a:pt x="11644" y="20006"/>
                    <a:pt x="11651" y="20007"/>
                  </a:cubicBezTo>
                  <a:cubicBezTo>
                    <a:pt x="12163" y="20028"/>
                    <a:pt x="12665" y="20040"/>
                    <a:pt x="13144" y="20043"/>
                  </a:cubicBezTo>
                  <a:lnTo>
                    <a:pt x="13329" y="20043"/>
                  </a:lnTo>
                  <a:cubicBezTo>
                    <a:pt x="15806" y="20043"/>
                    <a:pt x="17762" y="19828"/>
                    <a:pt x="19472" y="19371"/>
                  </a:cubicBezTo>
                  <a:cubicBezTo>
                    <a:pt x="21526" y="18821"/>
                    <a:pt x="23124" y="17861"/>
                    <a:pt x="24221" y="16521"/>
                  </a:cubicBezTo>
                  <a:cubicBezTo>
                    <a:pt x="24801" y="15813"/>
                    <a:pt x="25213" y="14999"/>
                    <a:pt x="25415" y="14164"/>
                  </a:cubicBezTo>
                  <a:cubicBezTo>
                    <a:pt x="25633" y="13258"/>
                    <a:pt x="25645" y="12218"/>
                    <a:pt x="25448" y="11157"/>
                  </a:cubicBezTo>
                  <a:cubicBezTo>
                    <a:pt x="25143" y="9509"/>
                    <a:pt x="24352" y="7970"/>
                    <a:pt x="23219" y="6821"/>
                  </a:cubicBezTo>
                  <a:cubicBezTo>
                    <a:pt x="21962" y="5542"/>
                    <a:pt x="20268" y="4814"/>
                    <a:pt x="18321" y="4709"/>
                  </a:cubicBezTo>
                  <a:cubicBezTo>
                    <a:pt x="18140" y="4700"/>
                    <a:pt x="17958" y="4695"/>
                    <a:pt x="17776" y="4695"/>
                  </a:cubicBezTo>
                  <a:cubicBezTo>
                    <a:pt x="15955" y="4695"/>
                    <a:pt x="14095" y="5176"/>
                    <a:pt x="12486" y="6072"/>
                  </a:cubicBezTo>
                  <a:cubicBezTo>
                    <a:pt x="12471" y="6080"/>
                    <a:pt x="12457" y="6084"/>
                    <a:pt x="12443" y="6084"/>
                  </a:cubicBezTo>
                  <a:cubicBezTo>
                    <a:pt x="12411" y="6084"/>
                    <a:pt x="12383" y="6063"/>
                    <a:pt x="12368" y="6037"/>
                  </a:cubicBezTo>
                  <a:cubicBezTo>
                    <a:pt x="12349" y="6000"/>
                    <a:pt x="12349" y="5950"/>
                    <a:pt x="12398" y="5922"/>
                  </a:cubicBezTo>
                  <a:cubicBezTo>
                    <a:pt x="12842" y="5664"/>
                    <a:pt x="13299" y="5438"/>
                    <a:pt x="13757" y="5251"/>
                  </a:cubicBezTo>
                  <a:cubicBezTo>
                    <a:pt x="14558" y="4923"/>
                    <a:pt x="15404" y="4693"/>
                    <a:pt x="16276" y="4569"/>
                  </a:cubicBezTo>
                  <a:cubicBezTo>
                    <a:pt x="16288" y="4567"/>
                    <a:pt x="16297" y="4557"/>
                    <a:pt x="16296" y="4545"/>
                  </a:cubicBezTo>
                  <a:cubicBezTo>
                    <a:pt x="16293" y="4501"/>
                    <a:pt x="16296" y="4458"/>
                    <a:pt x="16297" y="4411"/>
                  </a:cubicBezTo>
                  <a:cubicBezTo>
                    <a:pt x="16298" y="4383"/>
                    <a:pt x="16299" y="4355"/>
                    <a:pt x="16299" y="4325"/>
                  </a:cubicBezTo>
                  <a:cubicBezTo>
                    <a:pt x="16302" y="4140"/>
                    <a:pt x="16303" y="3954"/>
                    <a:pt x="16304" y="3770"/>
                  </a:cubicBezTo>
                  <a:cubicBezTo>
                    <a:pt x="16307" y="3447"/>
                    <a:pt x="16307" y="3114"/>
                    <a:pt x="16307" y="2751"/>
                  </a:cubicBezTo>
                  <a:cubicBezTo>
                    <a:pt x="16306" y="2554"/>
                    <a:pt x="16304" y="2355"/>
                    <a:pt x="16303" y="2158"/>
                  </a:cubicBezTo>
                  <a:cubicBezTo>
                    <a:pt x="16303" y="2001"/>
                    <a:pt x="16302" y="1843"/>
                    <a:pt x="16301" y="1685"/>
                  </a:cubicBezTo>
                  <a:lnTo>
                    <a:pt x="16301" y="1568"/>
                  </a:lnTo>
                  <a:cubicBezTo>
                    <a:pt x="16299" y="1439"/>
                    <a:pt x="16298" y="1306"/>
                    <a:pt x="16301" y="1176"/>
                  </a:cubicBezTo>
                  <a:cubicBezTo>
                    <a:pt x="16301" y="1153"/>
                    <a:pt x="16301" y="1132"/>
                    <a:pt x="16299" y="1109"/>
                  </a:cubicBezTo>
                  <a:cubicBezTo>
                    <a:pt x="16299" y="1036"/>
                    <a:pt x="16298" y="968"/>
                    <a:pt x="16315" y="904"/>
                  </a:cubicBezTo>
                  <a:cubicBezTo>
                    <a:pt x="16318" y="892"/>
                    <a:pt x="16312" y="880"/>
                    <a:pt x="16299" y="876"/>
                  </a:cubicBezTo>
                  <a:cubicBezTo>
                    <a:pt x="15910" y="747"/>
                    <a:pt x="15489" y="616"/>
                    <a:pt x="15051" y="516"/>
                  </a:cubicBezTo>
                  <a:cubicBezTo>
                    <a:pt x="14432" y="373"/>
                    <a:pt x="13764" y="263"/>
                    <a:pt x="13066" y="186"/>
                  </a:cubicBezTo>
                  <a:cubicBezTo>
                    <a:pt x="11838" y="51"/>
                    <a:pt x="10596" y="18"/>
                    <a:pt x="9543" y="5"/>
                  </a:cubicBezTo>
                  <a:cubicBezTo>
                    <a:pt x="9335" y="2"/>
                    <a:pt x="9119" y="0"/>
                    <a:pt x="8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6"/>
            <p:cNvSpPr/>
            <p:nvPr/>
          </p:nvSpPr>
          <p:spPr>
            <a:xfrm>
              <a:off x="3916575" y="3726475"/>
              <a:ext cx="400300" cy="364900"/>
            </a:xfrm>
            <a:custGeom>
              <a:avLst/>
              <a:gdLst/>
              <a:ahLst/>
              <a:cxnLst/>
              <a:rect l="l" t="t" r="r" b="b"/>
              <a:pathLst>
                <a:path w="16012" h="14596" extrusionOk="0">
                  <a:moveTo>
                    <a:pt x="12364" y="1"/>
                  </a:moveTo>
                  <a:cubicBezTo>
                    <a:pt x="12904" y="1720"/>
                    <a:pt x="12875" y="3607"/>
                    <a:pt x="12369" y="5334"/>
                  </a:cubicBezTo>
                  <a:cubicBezTo>
                    <a:pt x="11818" y="7214"/>
                    <a:pt x="10697" y="8925"/>
                    <a:pt x="9193" y="10180"/>
                  </a:cubicBezTo>
                  <a:cubicBezTo>
                    <a:pt x="8462" y="10791"/>
                    <a:pt x="7660" y="11310"/>
                    <a:pt x="6834" y="11780"/>
                  </a:cubicBezTo>
                  <a:cubicBezTo>
                    <a:pt x="5919" y="12301"/>
                    <a:pt x="4981" y="12780"/>
                    <a:pt x="4010" y="13185"/>
                  </a:cubicBezTo>
                  <a:cubicBezTo>
                    <a:pt x="2716" y="13723"/>
                    <a:pt x="1372" y="14159"/>
                    <a:pt x="0" y="14455"/>
                  </a:cubicBezTo>
                  <a:cubicBezTo>
                    <a:pt x="683" y="14510"/>
                    <a:pt x="1366" y="14541"/>
                    <a:pt x="2041" y="14566"/>
                  </a:cubicBezTo>
                  <a:cubicBezTo>
                    <a:pt x="2553" y="14585"/>
                    <a:pt x="3067" y="14596"/>
                    <a:pt x="3582" y="14596"/>
                  </a:cubicBezTo>
                  <a:cubicBezTo>
                    <a:pt x="5294" y="14596"/>
                    <a:pt x="7014" y="14476"/>
                    <a:pt x="8689" y="14144"/>
                  </a:cubicBezTo>
                  <a:cubicBezTo>
                    <a:pt x="10618" y="13764"/>
                    <a:pt x="12517" y="13020"/>
                    <a:pt x="13951" y="11637"/>
                  </a:cubicBezTo>
                  <a:cubicBezTo>
                    <a:pt x="14588" y="11024"/>
                    <a:pt x="15125" y="10295"/>
                    <a:pt x="15477" y="9482"/>
                  </a:cubicBezTo>
                  <a:cubicBezTo>
                    <a:pt x="15879" y="8553"/>
                    <a:pt x="16012" y="7540"/>
                    <a:pt x="15959" y="6534"/>
                  </a:cubicBezTo>
                  <a:lnTo>
                    <a:pt x="15959" y="6534"/>
                  </a:lnTo>
                  <a:lnTo>
                    <a:pt x="15959" y="6535"/>
                  </a:lnTo>
                  <a:cubicBezTo>
                    <a:pt x="15871" y="4827"/>
                    <a:pt x="15268" y="3143"/>
                    <a:pt x="14236" y="1777"/>
                  </a:cubicBezTo>
                  <a:cubicBezTo>
                    <a:pt x="13709" y="1078"/>
                    <a:pt x="13078" y="476"/>
                    <a:pt x="1236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6"/>
            <p:cNvSpPr/>
            <p:nvPr/>
          </p:nvSpPr>
          <p:spPr>
            <a:xfrm>
              <a:off x="3903775" y="3406250"/>
              <a:ext cx="215525" cy="321050"/>
            </a:xfrm>
            <a:custGeom>
              <a:avLst/>
              <a:gdLst/>
              <a:ahLst/>
              <a:cxnLst/>
              <a:rect l="l" t="t" r="r" b="b"/>
              <a:pathLst>
                <a:path w="8621" h="12842" extrusionOk="0">
                  <a:moveTo>
                    <a:pt x="5328" y="0"/>
                  </a:moveTo>
                  <a:cubicBezTo>
                    <a:pt x="5267" y="403"/>
                    <a:pt x="5172" y="801"/>
                    <a:pt x="5047" y="1188"/>
                  </a:cubicBezTo>
                  <a:lnTo>
                    <a:pt x="5048" y="1188"/>
                  </a:lnTo>
                  <a:cubicBezTo>
                    <a:pt x="4229" y="3725"/>
                    <a:pt x="2210" y="5698"/>
                    <a:pt x="0" y="7091"/>
                  </a:cubicBezTo>
                  <a:cubicBezTo>
                    <a:pt x="1057" y="7515"/>
                    <a:pt x="1765" y="8458"/>
                    <a:pt x="2235" y="9470"/>
                  </a:cubicBezTo>
                  <a:cubicBezTo>
                    <a:pt x="2730" y="10536"/>
                    <a:pt x="3005" y="11690"/>
                    <a:pt x="3222" y="12842"/>
                  </a:cubicBezTo>
                  <a:cubicBezTo>
                    <a:pt x="4112" y="12301"/>
                    <a:pt x="5074" y="11879"/>
                    <a:pt x="6076" y="11592"/>
                  </a:cubicBezTo>
                  <a:cubicBezTo>
                    <a:pt x="6430" y="11491"/>
                    <a:pt x="6802" y="11399"/>
                    <a:pt x="7179" y="11326"/>
                  </a:cubicBezTo>
                  <a:cubicBezTo>
                    <a:pt x="7180" y="11181"/>
                    <a:pt x="7181" y="11036"/>
                    <a:pt x="7183" y="10891"/>
                  </a:cubicBezTo>
                  <a:cubicBezTo>
                    <a:pt x="7184" y="10535"/>
                    <a:pt x="7184" y="10180"/>
                    <a:pt x="7183" y="9825"/>
                  </a:cubicBezTo>
                  <a:cubicBezTo>
                    <a:pt x="7181" y="9470"/>
                    <a:pt x="7179" y="9116"/>
                    <a:pt x="7171" y="8760"/>
                  </a:cubicBezTo>
                  <a:cubicBezTo>
                    <a:pt x="7171" y="8744"/>
                    <a:pt x="7171" y="8726"/>
                    <a:pt x="7173" y="8709"/>
                  </a:cubicBezTo>
                  <a:cubicBezTo>
                    <a:pt x="7189" y="8507"/>
                    <a:pt x="7194" y="8301"/>
                    <a:pt x="7201" y="8105"/>
                  </a:cubicBezTo>
                  <a:cubicBezTo>
                    <a:pt x="7201" y="8130"/>
                    <a:pt x="7483" y="8191"/>
                    <a:pt x="7517" y="8191"/>
                  </a:cubicBezTo>
                  <a:cubicBezTo>
                    <a:pt x="7864" y="8191"/>
                    <a:pt x="7979" y="7743"/>
                    <a:pt x="8071" y="7480"/>
                  </a:cubicBezTo>
                  <a:cubicBezTo>
                    <a:pt x="8167" y="7210"/>
                    <a:pt x="8250" y="6934"/>
                    <a:pt x="8319" y="6655"/>
                  </a:cubicBezTo>
                  <a:cubicBezTo>
                    <a:pt x="8452" y="6125"/>
                    <a:pt x="8534" y="5582"/>
                    <a:pt x="8570" y="5038"/>
                  </a:cubicBezTo>
                  <a:cubicBezTo>
                    <a:pt x="8621" y="4270"/>
                    <a:pt x="8600" y="3489"/>
                    <a:pt x="8443" y="2732"/>
                  </a:cubicBezTo>
                  <a:cubicBezTo>
                    <a:pt x="8368" y="2368"/>
                    <a:pt x="8274" y="1969"/>
                    <a:pt x="8098" y="1637"/>
                  </a:cubicBezTo>
                  <a:cubicBezTo>
                    <a:pt x="7940" y="1339"/>
                    <a:pt x="7639" y="1121"/>
                    <a:pt x="7356" y="949"/>
                  </a:cubicBezTo>
                  <a:cubicBezTo>
                    <a:pt x="6723" y="559"/>
                    <a:pt x="6027" y="252"/>
                    <a:pt x="53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6"/>
            <p:cNvSpPr/>
            <p:nvPr/>
          </p:nvSpPr>
          <p:spPr>
            <a:xfrm>
              <a:off x="3489000" y="3377925"/>
              <a:ext cx="512625" cy="690750"/>
            </a:xfrm>
            <a:custGeom>
              <a:avLst/>
              <a:gdLst/>
              <a:ahLst/>
              <a:cxnLst/>
              <a:rect l="l" t="t" r="r" b="b"/>
              <a:pathLst>
                <a:path w="20505" h="27630" extrusionOk="0">
                  <a:moveTo>
                    <a:pt x="1898" y="894"/>
                  </a:moveTo>
                  <a:cubicBezTo>
                    <a:pt x="2402" y="894"/>
                    <a:pt x="2898" y="1072"/>
                    <a:pt x="3330" y="1329"/>
                  </a:cubicBezTo>
                  <a:cubicBezTo>
                    <a:pt x="3596" y="1487"/>
                    <a:pt x="3857" y="1672"/>
                    <a:pt x="4053" y="1913"/>
                  </a:cubicBezTo>
                  <a:cubicBezTo>
                    <a:pt x="4241" y="2146"/>
                    <a:pt x="4377" y="2430"/>
                    <a:pt x="4502" y="2700"/>
                  </a:cubicBezTo>
                  <a:cubicBezTo>
                    <a:pt x="4637" y="2990"/>
                    <a:pt x="4749" y="3290"/>
                    <a:pt x="4840" y="3598"/>
                  </a:cubicBezTo>
                  <a:cubicBezTo>
                    <a:pt x="4880" y="3730"/>
                    <a:pt x="4915" y="3865"/>
                    <a:pt x="4947" y="4001"/>
                  </a:cubicBezTo>
                  <a:cubicBezTo>
                    <a:pt x="4757" y="3779"/>
                    <a:pt x="4527" y="3583"/>
                    <a:pt x="4308" y="3417"/>
                  </a:cubicBezTo>
                  <a:cubicBezTo>
                    <a:pt x="3930" y="3128"/>
                    <a:pt x="3511" y="2897"/>
                    <a:pt x="3074" y="2708"/>
                  </a:cubicBezTo>
                  <a:cubicBezTo>
                    <a:pt x="2608" y="2504"/>
                    <a:pt x="2088" y="2369"/>
                    <a:pt x="1685" y="2046"/>
                  </a:cubicBezTo>
                  <a:cubicBezTo>
                    <a:pt x="1482" y="1882"/>
                    <a:pt x="1255" y="1629"/>
                    <a:pt x="1242" y="1354"/>
                  </a:cubicBezTo>
                  <a:cubicBezTo>
                    <a:pt x="1230" y="1151"/>
                    <a:pt x="1375" y="1041"/>
                    <a:pt x="1514" y="930"/>
                  </a:cubicBezTo>
                  <a:cubicBezTo>
                    <a:pt x="1642" y="905"/>
                    <a:pt x="1770" y="894"/>
                    <a:pt x="1898" y="894"/>
                  </a:cubicBezTo>
                  <a:close/>
                  <a:moveTo>
                    <a:pt x="2367" y="0"/>
                  </a:moveTo>
                  <a:cubicBezTo>
                    <a:pt x="1474" y="0"/>
                    <a:pt x="594" y="671"/>
                    <a:pt x="196" y="1447"/>
                  </a:cubicBezTo>
                  <a:cubicBezTo>
                    <a:pt x="1" y="1829"/>
                    <a:pt x="19" y="2245"/>
                    <a:pt x="351" y="2544"/>
                  </a:cubicBezTo>
                  <a:cubicBezTo>
                    <a:pt x="707" y="2864"/>
                    <a:pt x="1218" y="2939"/>
                    <a:pt x="1664" y="3055"/>
                  </a:cubicBezTo>
                  <a:cubicBezTo>
                    <a:pt x="2852" y="3360"/>
                    <a:pt x="4065" y="3748"/>
                    <a:pt x="4967" y="4615"/>
                  </a:cubicBezTo>
                  <a:cubicBezTo>
                    <a:pt x="4833" y="5196"/>
                    <a:pt x="4943" y="5856"/>
                    <a:pt x="5008" y="6422"/>
                  </a:cubicBezTo>
                  <a:cubicBezTo>
                    <a:pt x="5082" y="7084"/>
                    <a:pt x="5221" y="7738"/>
                    <a:pt x="5427" y="8373"/>
                  </a:cubicBezTo>
                  <a:cubicBezTo>
                    <a:pt x="5632" y="9005"/>
                    <a:pt x="5899" y="9620"/>
                    <a:pt x="6232" y="10196"/>
                  </a:cubicBezTo>
                  <a:cubicBezTo>
                    <a:pt x="6382" y="10454"/>
                    <a:pt x="6518" y="10735"/>
                    <a:pt x="6773" y="10735"/>
                  </a:cubicBezTo>
                  <a:cubicBezTo>
                    <a:pt x="6849" y="10735"/>
                    <a:pt x="6936" y="10710"/>
                    <a:pt x="7037" y="10651"/>
                  </a:cubicBezTo>
                  <a:lnTo>
                    <a:pt x="7037" y="10651"/>
                  </a:lnTo>
                  <a:cubicBezTo>
                    <a:pt x="7016" y="12868"/>
                    <a:pt x="7182" y="15091"/>
                    <a:pt x="7466" y="17286"/>
                  </a:cubicBezTo>
                  <a:cubicBezTo>
                    <a:pt x="7612" y="18412"/>
                    <a:pt x="7791" y="19531"/>
                    <a:pt x="8008" y="20646"/>
                  </a:cubicBezTo>
                  <a:cubicBezTo>
                    <a:pt x="8208" y="21683"/>
                    <a:pt x="8406" y="22741"/>
                    <a:pt x="8751" y="23744"/>
                  </a:cubicBezTo>
                  <a:cubicBezTo>
                    <a:pt x="9065" y="24651"/>
                    <a:pt x="9541" y="25478"/>
                    <a:pt x="10264" y="26121"/>
                  </a:cubicBezTo>
                  <a:cubicBezTo>
                    <a:pt x="10993" y="26770"/>
                    <a:pt x="11877" y="27226"/>
                    <a:pt x="12789" y="27558"/>
                  </a:cubicBezTo>
                  <a:cubicBezTo>
                    <a:pt x="12857" y="27583"/>
                    <a:pt x="12925" y="27606"/>
                    <a:pt x="12994" y="27630"/>
                  </a:cubicBezTo>
                  <a:cubicBezTo>
                    <a:pt x="12454" y="26787"/>
                    <a:pt x="11961" y="25917"/>
                    <a:pt x="11523" y="25018"/>
                  </a:cubicBezTo>
                  <a:cubicBezTo>
                    <a:pt x="10947" y="23834"/>
                    <a:pt x="10470" y="22601"/>
                    <a:pt x="10122" y="21330"/>
                  </a:cubicBezTo>
                  <a:cubicBezTo>
                    <a:pt x="9732" y="19904"/>
                    <a:pt x="9557" y="18443"/>
                    <a:pt x="9369" y="16980"/>
                  </a:cubicBezTo>
                  <a:cubicBezTo>
                    <a:pt x="9265" y="16168"/>
                    <a:pt x="9167" y="15355"/>
                    <a:pt x="9085" y="14539"/>
                  </a:cubicBezTo>
                  <a:cubicBezTo>
                    <a:pt x="9004" y="13736"/>
                    <a:pt x="8963" y="12930"/>
                    <a:pt x="8831" y="12133"/>
                  </a:cubicBezTo>
                  <a:cubicBezTo>
                    <a:pt x="8603" y="10763"/>
                    <a:pt x="8270" y="9309"/>
                    <a:pt x="8608" y="7929"/>
                  </a:cubicBezTo>
                  <a:cubicBezTo>
                    <a:pt x="9195" y="5524"/>
                    <a:pt x="11262" y="3953"/>
                    <a:pt x="13401" y="2957"/>
                  </a:cubicBezTo>
                  <a:cubicBezTo>
                    <a:pt x="14785" y="2313"/>
                    <a:pt x="16220" y="1779"/>
                    <a:pt x="17683" y="1353"/>
                  </a:cubicBezTo>
                  <a:cubicBezTo>
                    <a:pt x="18353" y="1158"/>
                    <a:pt x="19021" y="1003"/>
                    <a:pt x="19706" y="884"/>
                  </a:cubicBezTo>
                  <a:cubicBezTo>
                    <a:pt x="19972" y="838"/>
                    <a:pt x="20241" y="791"/>
                    <a:pt x="20505" y="724"/>
                  </a:cubicBezTo>
                  <a:cubicBezTo>
                    <a:pt x="19393" y="475"/>
                    <a:pt x="18253" y="377"/>
                    <a:pt x="17105" y="350"/>
                  </a:cubicBezTo>
                  <a:cubicBezTo>
                    <a:pt x="16888" y="345"/>
                    <a:pt x="16671" y="342"/>
                    <a:pt x="16453" y="342"/>
                  </a:cubicBezTo>
                  <a:cubicBezTo>
                    <a:pt x="13791" y="342"/>
                    <a:pt x="11096" y="738"/>
                    <a:pt x="8639" y="1785"/>
                  </a:cubicBezTo>
                  <a:cubicBezTo>
                    <a:pt x="7896" y="2103"/>
                    <a:pt x="7178" y="2477"/>
                    <a:pt x="6503" y="2920"/>
                  </a:cubicBezTo>
                  <a:cubicBezTo>
                    <a:pt x="6128" y="3165"/>
                    <a:pt x="5729" y="3424"/>
                    <a:pt x="5424" y="3763"/>
                  </a:cubicBezTo>
                  <a:cubicBezTo>
                    <a:pt x="5458" y="3459"/>
                    <a:pt x="5428" y="3145"/>
                    <a:pt x="5372" y="2845"/>
                  </a:cubicBezTo>
                  <a:cubicBezTo>
                    <a:pt x="5273" y="2305"/>
                    <a:pt x="5049" y="1879"/>
                    <a:pt x="4715" y="1444"/>
                  </a:cubicBezTo>
                  <a:cubicBezTo>
                    <a:pt x="4147" y="704"/>
                    <a:pt x="3364" y="6"/>
                    <a:pt x="2377" y="0"/>
                  </a:cubicBezTo>
                  <a:cubicBezTo>
                    <a:pt x="2374" y="0"/>
                    <a:pt x="2370" y="0"/>
                    <a:pt x="23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6"/>
            <p:cNvSpPr/>
            <p:nvPr/>
          </p:nvSpPr>
          <p:spPr>
            <a:xfrm>
              <a:off x="3847925" y="3427350"/>
              <a:ext cx="269300" cy="296125"/>
            </a:xfrm>
            <a:custGeom>
              <a:avLst/>
              <a:gdLst/>
              <a:ahLst/>
              <a:cxnLst/>
              <a:rect l="l" t="t" r="r" b="b"/>
              <a:pathLst>
                <a:path w="10772" h="11845" extrusionOk="0">
                  <a:moveTo>
                    <a:pt x="9273" y="0"/>
                  </a:moveTo>
                  <a:cubicBezTo>
                    <a:pt x="9184" y="0"/>
                    <a:pt x="9107" y="97"/>
                    <a:pt x="9158" y="196"/>
                  </a:cubicBezTo>
                  <a:cubicBezTo>
                    <a:pt x="9371" y="622"/>
                    <a:pt x="9531" y="1018"/>
                    <a:pt x="9614" y="1491"/>
                  </a:cubicBezTo>
                  <a:cubicBezTo>
                    <a:pt x="9703" y="1995"/>
                    <a:pt x="9748" y="2508"/>
                    <a:pt x="9800" y="3018"/>
                  </a:cubicBezTo>
                  <a:cubicBezTo>
                    <a:pt x="9816" y="3179"/>
                    <a:pt x="9829" y="3339"/>
                    <a:pt x="9842" y="3500"/>
                  </a:cubicBezTo>
                  <a:cubicBezTo>
                    <a:pt x="9839" y="3567"/>
                    <a:pt x="9837" y="3634"/>
                    <a:pt x="9834" y="3701"/>
                  </a:cubicBezTo>
                  <a:cubicBezTo>
                    <a:pt x="9818" y="4285"/>
                    <a:pt x="9782" y="4869"/>
                    <a:pt x="9713" y="5446"/>
                  </a:cubicBezTo>
                  <a:cubicBezTo>
                    <a:pt x="9694" y="5517"/>
                    <a:pt x="9676" y="5588"/>
                    <a:pt x="9656" y="5658"/>
                  </a:cubicBezTo>
                  <a:cubicBezTo>
                    <a:pt x="9573" y="5948"/>
                    <a:pt x="9477" y="6232"/>
                    <a:pt x="9156" y="6317"/>
                  </a:cubicBezTo>
                  <a:cubicBezTo>
                    <a:pt x="9048" y="6345"/>
                    <a:pt x="8935" y="6356"/>
                    <a:pt x="8821" y="6356"/>
                  </a:cubicBezTo>
                  <a:cubicBezTo>
                    <a:pt x="8603" y="6356"/>
                    <a:pt x="8381" y="6318"/>
                    <a:pt x="8170" y="6302"/>
                  </a:cubicBezTo>
                  <a:cubicBezTo>
                    <a:pt x="7773" y="6271"/>
                    <a:pt x="7376" y="6257"/>
                    <a:pt x="6979" y="6227"/>
                  </a:cubicBezTo>
                  <a:cubicBezTo>
                    <a:pt x="6159" y="6165"/>
                    <a:pt x="5332" y="6093"/>
                    <a:pt x="4509" y="6086"/>
                  </a:cubicBezTo>
                  <a:cubicBezTo>
                    <a:pt x="4475" y="6086"/>
                    <a:pt x="4448" y="6098"/>
                    <a:pt x="4427" y="6118"/>
                  </a:cubicBezTo>
                  <a:cubicBezTo>
                    <a:pt x="4001" y="6083"/>
                    <a:pt x="3572" y="6064"/>
                    <a:pt x="3141" y="6060"/>
                  </a:cubicBezTo>
                  <a:cubicBezTo>
                    <a:pt x="2907" y="6058"/>
                    <a:pt x="2673" y="6057"/>
                    <a:pt x="2439" y="6057"/>
                  </a:cubicBezTo>
                  <a:cubicBezTo>
                    <a:pt x="1685" y="6057"/>
                    <a:pt x="931" y="6070"/>
                    <a:pt x="176" y="6132"/>
                  </a:cubicBezTo>
                  <a:cubicBezTo>
                    <a:pt x="6" y="6147"/>
                    <a:pt x="0" y="6402"/>
                    <a:pt x="172" y="6402"/>
                  </a:cubicBezTo>
                  <a:cubicBezTo>
                    <a:pt x="174" y="6402"/>
                    <a:pt x="175" y="6402"/>
                    <a:pt x="176" y="6402"/>
                  </a:cubicBezTo>
                  <a:lnTo>
                    <a:pt x="176" y="6401"/>
                  </a:lnTo>
                  <a:cubicBezTo>
                    <a:pt x="484" y="6394"/>
                    <a:pt x="792" y="6389"/>
                    <a:pt x="1100" y="6389"/>
                  </a:cubicBezTo>
                  <a:cubicBezTo>
                    <a:pt x="1584" y="6389"/>
                    <a:pt x="2067" y="6400"/>
                    <a:pt x="2549" y="6428"/>
                  </a:cubicBezTo>
                  <a:cubicBezTo>
                    <a:pt x="3340" y="6474"/>
                    <a:pt x="4131" y="6584"/>
                    <a:pt x="4914" y="6690"/>
                  </a:cubicBezTo>
                  <a:cubicBezTo>
                    <a:pt x="5587" y="6780"/>
                    <a:pt x="6314" y="6850"/>
                    <a:pt x="6913" y="7194"/>
                  </a:cubicBezTo>
                  <a:cubicBezTo>
                    <a:pt x="7494" y="7528"/>
                    <a:pt x="7801" y="8131"/>
                    <a:pt x="7939" y="8769"/>
                  </a:cubicBezTo>
                  <a:cubicBezTo>
                    <a:pt x="8026" y="9173"/>
                    <a:pt x="8038" y="9589"/>
                    <a:pt x="8037" y="10001"/>
                  </a:cubicBezTo>
                  <a:cubicBezTo>
                    <a:pt x="8036" y="10208"/>
                    <a:pt x="8029" y="10414"/>
                    <a:pt x="8026" y="10621"/>
                  </a:cubicBezTo>
                  <a:cubicBezTo>
                    <a:pt x="8023" y="10710"/>
                    <a:pt x="8022" y="10792"/>
                    <a:pt x="8036" y="10865"/>
                  </a:cubicBezTo>
                  <a:cubicBezTo>
                    <a:pt x="7939" y="10893"/>
                    <a:pt x="7845" y="10922"/>
                    <a:pt x="7751" y="10954"/>
                  </a:cubicBezTo>
                  <a:cubicBezTo>
                    <a:pt x="7265" y="11115"/>
                    <a:pt x="6729" y="11320"/>
                    <a:pt x="6310" y="11617"/>
                  </a:cubicBezTo>
                  <a:cubicBezTo>
                    <a:pt x="6212" y="11686"/>
                    <a:pt x="6253" y="11845"/>
                    <a:pt x="6365" y="11845"/>
                  </a:cubicBezTo>
                  <a:cubicBezTo>
                    <a:pt x="6377" y="11845"/>
                    <a:pt x="6390" y="11843"/>
                    <a:pt x="6403" y="11839"/>
                  </a:cubicBezTo>
                  <a:cubicBezTo>
                    <a:pt x="6895" y="11700"/>
                    <a:pt x="7369" y="11503"/>
                    <a:pt x="7865" y="11368"/>
                  </a:cubicBezTo>
                  <a:cubicBezTo>
                    <a:pt x="8099" y="11304"/>
                    <a:pt x="8334" y="11248"/>
                    <a:pt x="8572" y="11197"/>
                  </a:cubicBezTo>
                  <a:cubicBezTo>
                    <a:pt x="8803" y="11148"/>
                    <a:pt x="9084" y="11145"/>
                    <a:pt x="9258" y="10970"/>
                  </a:cubicBezTo>
                  <a:cubicBezTo>
                    <a:pt x="9270" y="10958"/>
                    <a:pt x="9279" y="10943"/>
                    <a:pt x="9286" y="10927"/>
                  </a:cubicBezTo>
                  <a:cubicBezTo>
                    <a:pt x="9317" y="10923"/>
                    <a:pt x="9348" y="10921"/>
                    <a:pt x="9379" y="10918"/>
                  </a:cubicBezTo>
                  <a:cubicBezTo>
                    <a:pt x="9398" y="10881"/>
                    <a:pt x="9410" y="10838"/>
                    <a:pt x="9412" y="10784"/>
                  </a:cubicBezTo>
                  <a:cubicBezTo>
                    <a:pt x="9420" y="10493"/>
                    <a:pt x="9389" y="10080"/>
                    <a:pt x="9223" y="9830"/>
                  </a:cubicBezTo>
                  <a:cubicBezTo>
                    <a:pt x="9222" y="9794"/>
                    <a:pt x="9221" y="9758"/>
                    <a:pt x="9220" y="9722"/>
                  </a:cubicBezTo>
                  <a:cubicBezTo>
                    <a:pt x="9308" y="9383"/>
                    <a:pt x="9272" y="8976"/>
                    <a:pt x="9195" y="8614"/>
                  </a:cubicBezTo>
                  <a:cubicBezTo>
                    <a:pt x="9272" y="8242"/>
                    <a:pt x="9262" y="7851"/>
                    <a:pt x="9227" y="7472"/>
                  </a:cubicBezTo>
                  <a:cubicBezTo>
                    <a:pt x="9200" y="7167"/>
                    <a:pt x="8958" y="7002"/>
                    <a:pt x="8680" y="6950"/>
                  </a:cubicBezTo>
                  <a:lnTo>
                    <a:pt x="8680" y="6950"/>
                  </a:lnTo>
                  <a:cubicBezTo>
                    <a:pt x="8741" y="6954"/>
                    <a:pt x="8802" y="6956"/>
                    <a:pt x="8863" y="6956"/>
                  </a:cubicBezTo>
                  <a:cubicBezTo>
                    <a:pt x="8974" y="6956"/>
                    <a:pt x="9086" y="6949"/>
                    <a:pt x="9195" y="6930"/>
                  </a:cubicBezTo>
                  <a:cubicBezTo>
                    <a:pt x="9223" y="6979"/>
                    <a:pt x="9258" y="7021"/>
                    <a:pt x="9300" y="7055"/>
                  </a:cubicBezTo>
                  <a:cubicBezTo>
                    <a:pt x="9346" y="7094"/>
                    <a:pt x="9394" y="7124"/>
                    <a:pt x="9448" y="7143"/>
                  </a:cubicBezTo>
                  <a:cubicBezTo>
                    <a:pt x="9490" y="7223"/>
                    <a:pt x="9578" y="7272"/>
                    <a:pt x="9667" y="7272"/>
                  </a:cubicBezTo>
                  <a:cubicBezTo>
                    <a:pt x="9742" y="7272"/>
                    <a:pt x="9816" y="7238"/>
                    <a:pt x="9865" y="7160"/>
                  </a:cubicBezTo>
                  <a:cubicBezTo>
                    <a:pt x="9999" y="6948"/>
                    <a:pt x="10149" y="6742"/>
                    <a:pt x="10253" y="6514"/>
                  </a:cubicBezTo>
                  <a:cubicBezTo>
                    <a:pt x="10356" y="6286"/>
                    <a:pt x="10442" y="6051"/>
                    <a:pt x="10509" y="5811"/>
                  </a:cubicBezTo>
                  <a:cubicBezTo>
                    <a:pt x="10649" y="5312"/>
                    <a:pt x="10722" y="4793"/>
                    <a:pt x="10746" y="4277"/>
                  </a:cubicBezTo>
                  <a:cubicBezTo>
                    <a:pt x="10772" y="3708"/>
                    <a:pt x="10732" y="3139"/>
                    <a:pt x="10659" y="2576"/>
                  </a:cubicBezTo>
                  <a:cubicBezTo>
                    <a:pt x="10622" y="2294"/>
                    <a:pt x="10578" y="2011"/>
                    <a:pt x="10529" y="1731"/>
                  </a:cubicBezTo>
                  <a:cubicBezTo>
                    <a:pt x="10477" y="1441"/>
                    <a:pt x="10434" y="1143"/>
                    <a:pt x="10279" y="888"/>
                  </a:cubicBezTo>
                  <a:cubicBezTo>
                    <a:pt x="10233" y="811"/>
                    <a:pt x="10167" y="778"/>
                    <a:pt x="10100" y="778"/>
                  </a:cubicBezTo>
                  <a:cubicBezTo>
                    <a:pt x="10096" y="778"/>
                    <a:pt x="10091" y="779"/>
                    <a:pt x="10086" y="779"/>
                  </a:cubicBezTo>
                  <a:cubicBezTo>
                    <a:pt x="10050" y="652"/>
                    <a:pt x="10007" y="527"/>
                    <a:pt x="9953" y="406"/>
                  </a:cubicBezTo>
                  <a:cubicBezTo>
                    <a:pt x="9931" y="355"/>
                    <a:pt x="9890" y="334"/>
                    <a:pt x="9848" y="334"/>
                  </a:cubicBezTo>
                  <a:cubicBezTo>
                    <a:pt x="9774" y="334"/>
                    <a:pt x="9694" y="397"/>
                    <a:pt x="9692" y="479"/>
                  </a:cubicBezTo>
                  <a:cubicBezTo>
                    <a:pt x="9605" y="313"/>
                    <a:pt x="9497" y="159"/>
                    <a:pt x="9363" y="38"/>
                  </a:cubicBezTo>
                  <a:cubicBezTo>
                    <a:pt x="9335" y="11"/>
                    <a:pt x="9303" y="0"/>
                    <a:pt x="92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6"/>
            <p:cNvSpPr/>
            <p:nvPr/>
          </p:nvSpPr>
          <p:spPr>
            <a:xfrm>
              <a:off x="3492075" y="3402475"/>
              <a:ext cx="119875" cy="83100"/>
            </a:xfrm>
            <a:custGeom>
              <a:avLst/>
              <a:gdLst/>
              <a:ahLst/>
              <a:cxnLst/>
              <a:rect l="l" t="t" r="r" b="b"/>
              <a:pathLst>
                <a:path w="4795" h="3324" extrusionOk="0">
                  <a:moveTo>
                    <a:pt x="790" y="0"/>
                  </a:moveTo>
                  <a:cubicBezTo>
                    <a:pt x="765" y="0"/>
                    <a:pt x="740" y="8"/>
                    <a:pt x="717" y="25"/>
                  </a:cubicBezTo>
                  <a:cubicBezTo>
                    <a:pt x="488" y="193"/>
                    <a:pt x="300" y="460"/>
                    <a:pt x="148" y="699"/>
                  </a:cubicBezTo>
                  <a:cubicBezTo>
                    <a:pt x="0" y="930"/>
                    <a:pt x="44" y="1137"/>
                    <a:pt x="253" y="1312"/>
                  </a:cubicBezTo>
                  <a:cubicBezTo>
                    <a:pt x="466" y="1489"/>
                    <a:pt x="706" y="1639"/>
                    <a:pt x="959" y="1754"/>
                  </a:cubicBezTo>
                  <a:cubicBezTo>
                    <a:pt x="1171" y="1850"/>
                    <a:pt x="1407" y="1964"/>
                    <a:pt x="1644" y="1964"/>
                  </a:cubicBezTo>
                  <a:cubicBezTo>
                    <a:pt x="1660" y="1964"/>
                    <a:pt x="1676" y="1963"/>
                    <a:pt x="1692" y="1962"/>
                  </a:cubicBezTo>
                  <a:cubicBezTo>
                    <a:pt x="1807" y="2017"/>
                    <a:pt x="1927" y="2055"/>
                    <a:pt x="2042" y="2055"/>
                  </a:cubicBezTo>
                  <a:cubicBezTo>
                    <a:pt x="2076" y="2055"/>
                    <a:pt x="2109" y="2051"/>
                    <a:pt x="2141" y="2044"/>
                  </a:cubicBezTo>
                  <a:cubicBezTo>
                    <a:pt x="2175" y="2037"/>
                    <a:pt x="2199" y="2018"/>
                    <a:pt x="2217" y="1993"/>
                  </a:cubicBezTo>
                  <a:cubicBezTo>
                    <a:pt x="2588" y="2158"/>
                    <a:pt x="2959" y="2314"/>
                    <a:pt x="3314" y="2514"/>
                  </a:cubicBezTo>
                  <a:cubicBezTo>
                    <a:pt x="3743" y="2755"/>
                    <a:pt x="4118" y="3087"/>
                    <a:pt x="4552" y="3311"/>
                  </a:cubicBezTo>
                  <a:cubicBezTo>
                    <a:pt x="4570" y="3320"/>
                    <a:pt x="4588" y="3324"/>
                    <a:pt x="4607" y="3324"/>
                  </a:cubicBezTo>
                  <a:cubicBezTo>
                    <a:pt x="4700" y="3324"/>
                    <a:pt x="4795" y="3228"/>
                    <a:pt x="4726" y="3139"/>
                  </a:cubicBezTo>
                  <a:cubicBezTo>
                    <a:pt x="4476" y="2813"/>
                    <a:pt x="4123" y="2586"/>
                    <a:pt x="3778" y="2371"/>
                  </a:cubicBezTo>
                  <a:cubicBezTo>
                    <a:pt x="3417" y="2147"/>
                    <a:pt x="3039" y="1957"/>
                    <a:pt x="2648" y="1793"/>
                  </a:cubicBezTo>
                  <a:cubicBezTo>
                    <a:pt x="2254" y="1625"/>
                    <a:pt x="1828" y="1470"/>
                    <a:pt x="1503" y="1180"/>
                  </a:cubicBezTo>
                  <a:cubicBezTo>
                    <a:pt x="1355" y="1049"/>
                    <a:pt x="1225" y="890"/>
                    <a:pt x="1141" y="710"/>
                  </a:cubicBezTo>
                  <a:cubicBezTo>
                    <a:pt x="1058" y="529"/>
                    <a:pt x="1057" y="343"/>
                    <a:pt x="1024" y="152"/>
                  </a:cubicBezTo>
                  <a:cubicBezTo>
                    <a:pt x="1013" y="89"/>
                    <a:pt x="970" y="61"/>
                    <a:pt x="922" y="61"/>
                  </a:cubicBezTo>
                  <a:cubicBezTo>
                    <a:pt x="917" y="61"/>
                    <a:pt x="913" y="62"/>
                    <a:pt x="909" y="62"/>
                  </a:cubicBezTo>
                  <a:cubicBezTo>
                    <a:pt x="879" y="25"/>
                    <a:pt x="835" y="0"/>
                    <a:pt x="790"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6"/>
            <p:cNvSpPr/>
            <p:nvPr/>
          </p:nvSpPr>
          <p:spPr>
            <a:xfrm>
              <a:off x="3829775" y="3777700"/>
              <a:ext cx="481900" cy="312925"/>
            </a:xfrm>
            <a:custGeom>
              <a:avLst/>
              <a:gdLst/>
              <a:ahLst/>
              <a:cxnLst/>
              <a:rect l="l" t="t" r="r" b="b"/>
              <a:pathLst>
                <a:path w="19276" h="12517" extrusionOk="0">
                  <a:moveTo>
                    <a:pt x="17776" y="0"/>
                  </a:moveTo>
                  <a:cubicBezTo>
                    <a:pt x="17691" y="0"/>
                    <a:pt x="17611" y="110"/>
                    <a:pt x="17655" y="204"/>
                  </a:cubicBezTo>
                  <a:cubicBezTo>
                    <a:pt x="17951" y="827"/>
                    <a:pt x="18244" y="1433"/>
                    <a:pt x="18398" y="2111"/>
                  </a:cubicBezTo>
                  <a:cubicBezTo>
                    <a:pt x="18536" y="2731"/>
                    <a:pt x="18554" y="3359"/>
                    <a:pt x="18567" y="3990"/>
                  </a:cubicBezTo>
                  <a:cubicBezTo>
                    <a:pt x="18479" y="5446"/>
                    <a:pt x="17934" y="6870"/>
                    <a:pt x="16974" y="8012"/>
                  </a:cubicBezTo>
                  <a:cubicBezTo>
                    <a:pt x="16228" y="8899"/>
                    <a:pt x="15264" y="9598"/>
                    <a:pt x="14210" y="10077"/>
                  </a:cubicBezTo>
                  <a:cubicBezTo>
                    <a:pt x="13589" y="10358"/>
                    <a:pt x="12929" y="10548"/>
                    <a:pt x="12274" y="10729"/>
                  </a:cubicBezTo>
                  <a:cubicBezTo>
                    <a:pt x="11577" y="10921"/>
                    <a:pt x="10877" y="11106"/>
                    <a:pt x="10171" y="11265"/>
                  </a:cubicBezTo>
                  <a:cubicBezTo>
                    <a:pt x="9368" y="11448"/>
                    <a:pt x="8553" y="11594"/>
                    <a:pt x="7732" y="11671"/>
                  </a:cubicBezTo>
                  <a:cubicBezTo>
                    <a:pt x="7312" y="11709"/>
                    <a:pt x="6893" y="11725"/>
                    <a:pt x="6474" y="11725"/>
                  </a:cubicBezTo>
                  <a:cubicBezTo>
                    <a:pt x="6243" y="11725"/>
                    <a:pt x="6011" y="11720"/>
                    <a:pt x="5779" y="11712"/>
                  </a:cubicBezTo>
                  <a:cubicBezTo>
                    <a:pt x="5810" y="11080"/>
                    <a:pt x="5767" y="10450"/>
                    <a:pt x="5632" y="9829"/>
                  </a:cubicBezTo>
                  <a:cubicBezTo>
                    <a:pt x="5555" y="9477"/>
                    <a:pt x="5449" y="9130"/>
                    <a:pt x="5305" y="8799"/>
                  </a:cubicBezTo>
                  <a:cubicBezTo>
                    <a:pt x="5177" y="8504"/>
                    <a:pt x="5029" y="8177"/>
                    <a:pt x="4828" y="7924"/>
                  </a:cubicBezTo>
                  <a:cubicBezTo>
                    <a:pt x="4805" y="7895"/>
                    <a:pt x="4777" y="7883"/>
                    <a:pt x="4750" y="7883"/>
                  </a:cubicBezTo>
                  <a:cubicBezTo>
                    <a:pt x="4677" y="7883"/>
                    <a:pt x="4606" y="7966"/>
                    <a:pt x="4621" y="8044"/>
                  </a:cubicBezTo>
                  <a:cubicBezTo>
                    <a:pt x="4686" y="8366"/>
                    <a:pt x="4801" y="8682"/>
                    <a:pt x="4874" y="9003"/>
                  </a:cubicBezTo>
                  <a:cubicBezTo>
                    <a:pt x="4950" y="9328"/>
                    <a:pt x="5014" y="9657"/>
                    <a:pt x="5063" y="9986"/>
                  </a:cubicBezTo>
                  <a:cubicBezTo>
                    <a:pt x="5159" y="10643"/>
                    <a:pt x="5179" y="11318"/>
                    <a:pt x="5122" y="11980"/>
                  </a:cubicBezTo>
                  <a:cubicBezTo>
                    <a:pt x="4513" y="11976"/>
                    <a:pt x="3903" y="11951"/>
                    <a:pt x="3295" y="11905"/>
                  </a:cubicBezTo>
                  <a:cubicBezTo>
                    <a:pt x="2754" y="11866"/>
                    <a:pt x="2216" y="11811"/>
                    <a:pt x="1681" y="11731"/>
                  </a:cubicBezTo>
                  <a:cubicBezTo>
                    <a:pt x="1172" y="11655"/>
                    <a:pt x="664" y="11548"/>
                    <a:pt x="153" y="11504"/>
                  </a:cubicBezTo>
                  <a:cubicBezTo>
                    <a:pt x="149" y="11503"/>
                    <a:pt x="145" y="11503"/>
                    <a:pt x="141" y="11503"/>
                  </a:cubicBezTo>
                  <a:cubicBezTo>
                    <a:pt x="2" y="11503"/>
                    <a:pt x="1" y="11705"/>
                    <a:pt x="120" y="11749"/>
                  </a:cubicBezTo>
                  <a:cubicBezTo>
                    <a:pt x="993" y="12080"/>
                    <a:pt x="1979" y="12193"/>
                    <a:pt x="2899" y="12316"/>
                  </a:cubicBezTo>
                  <a:cubicBezTo>
                    <a:pt x="3854" y="12442"/>
                    <a:pt x="4811" y="12465"/>
                    <a:pt x="5769" y="12507"/>
                  </a:cubicBezTo>
                  <a:cubicBezTo>
                    <a:pt x="5918" y="12513"/>
                    <a:pt x="6067" y="12516"/>
                    <a:pt x="6217" y="12516"/>
                  </a:cubicBezTo>
                  <a:cubicBezTo>
                    <a:pt x="6574" y="12516"/>
                    <a:pt x="6934" y="12499"/>
                    <a:pt x="7293" y="12472"/>
                  </a:cubicBezTo>
                  <a:cubicBezTo>
                    <a:pt x="7348" y="12473"/>
                    <a:pt x="7403" y="12473"/>
                    <a:pt x="7458" y="12473"/>
                  </a:cubicBezTo>
                  <a:cubicBezTo>
                    <a:pt x="8023" y="12473"/>
                    <a:pt x="8589" y="12434"/>
                    <a:pt x="9140" y="12393"/>
                  </a:cubicBezTo>
                  <a:cubicBezTo>
                    <a:pt x="10441" y="12292"/>
                    <a:pt x="11707" y="12049"/>
                    <a:pt x="12979" y="11767"/>
                  </a:cubicBezTo>
                  <a:cubicBezTo>
                    <a:pt x="14152" y="11506"/>
                    <a:pt x="15318" y="11124"/>
                    <a:pt x="16301" y="10418"/>
                  </a:cubicBezTo>
                  <a:cubicBezTo>
                    <a:pt x="17208" y="9766"/>
                    <a:pt x="17970" y="8915"/>
                    <a:pt x="18489" y="7924"/>
                  </a:cubicBezTo>
                  <a:cubicBezTo>
                    <a:pt x="18805" y="7320"/>
                    <a:pt x="19040" y="6668"/>
                    <a:pt x="19172" y="5998"/>
                  </a:cubicBezTo>
                  <a:lnTo>
                    <a:pt x="19174" y="5998"/>
                  </a:lnTo>
                  <a:cubicBezTo>
                    <a:pt x="19238" y="5672"/>
                    <a:pt x="19263" y="5343"/>
                    <a:pt x="19270" y="5009"/>
                  </a:cubicBezTo>
                  <a:cubicBezTo>
                    <a:pt x="19275" y="4782"/>
                    <a:pt x="19241" y="4567"/>
                    <a:pt x="19188" y="4352"/>
                  </a:cubicBezTo>
                  <a:cubicBezTo>
                    <a:pt x="19184" y="4063"/>
                    <a:pt x="19122" y="3767"/>
                    <a:pt x="19027" y="3514"/>
                  </a:cubicBezTo>
                  <a:cubicBezTo>
                    <a:pt x="19005" y="2977"/>
                    <a:pt x="18913" y="2447"/>
                    <a:pt x="18748" y="1935"/>
                  </a:cubicBezTo>
                  <a:cubicBezTo>
                    <a:pt x="18582" y="1262"/>
                    <a:pt x="18310" y="579"/>
                    <a:pt x="17862" y="44"/>
                  </a:cubicBezTo>
                  <a:cubicBezTo>
                    <a:pt x="17836" y="13"/>
                    <a:pt x="17806" y="0"/>
                    <a:pt x="1777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6"/>
            <p:cNvSpPr/>
            <p:nvPr/>
          </p:nvSpPr>
          <p:spPr>
            <a:xfrm>
              <a:off x="3615625" y="3387275"/>
              <a:ext cx="396325" cy="660875"/>
            </a:xfrm>
            <a:custGeom>
              <a:avLst/>
              <a:gdLst/>
              <a:ahLst/>
              <a:cxnLst/>
              <a:rect l="l" t="t" r="r" b="b"/>
              <a:pathLst>
                <a:path w="15853" h="26435" extrusionOk="0">
                  <a:moveTo>
                    <a:pt x="11055" y="0"/>
                  </a:moveTo>
                  <a:cubicBezTo>
                    <a:pt x="11033" y="0"/>
                    <a:pt x="11011" y="0"/>
                    <a:pt x="10989" y="1"/>
                  </a:cubicBezTo>
                  <a:cubicBezTo>
                    <a:pt x="9447" y="4"/>
                    <a:pt x="7902" y="164"/>
                    <a:pt x="6403" y="524"/>
                  </a:cubicBezTo>
                  <a:cubicBezTo>
                    <a:pt x="4989" y="861"/>
                    <a:pt x="3612" y="1377"/>
                    <a:pt x="2344" y="2088"/>
                  </a:cubicBezTo>
                  <a:cubicBezTo>
                    <a:pt x="1740" y="2427"/>
                    <a:pt x="1048" y="2800"/>
                    <a:pt x="602" y="3339"/>
                  </a:cubicBezTo>
                  <a:cubicBezTo>
                    <a:pt x="192" y="3836"/>
                    <a:pt x="27" y="4463"/>
                    <a:pt x="15" y="5099"/>
                  </a:cubicBezTo>
                  <a:cubicBezTo>
                    <a:pt x="1" y="5879"/>
                    <a:pt x="193" y="6655"/>
                    <a:pt x="384" y="7405"/>
                  </a:cubicBezTo>
                  <a:cubicBezTo>
                    <a:pt x="608" y="8289"/>
                    <a:pt x="908" y="9147"/>
                    <a:pt x="1356" y="9944"/>
                  </a:cubicBezTo>
                  <a:cubicBezTo>
                    <a:pt x="1381" y="9988"/>
                    <a:pt x="1418" y="10006"/>
                    <a:pt x="1455" y="10006"/>
                  </a:cubicBezTo>
                  <a:cubicBezTo>
                    <a:pt x="1474" y="10006"/>
                    <a:pt x="1493" y="10001"/>
                    <a:pt x="1511" y="9992"/>
                  </a:cubicBezTo>
                  <a:cubicBezTo>
                    <a:pt x="1544" y="10053"/>
                    <a:pt x="1603" y="10080"/>
                    <a:pt x="1664" y="10080"/>
                  </a:cubicBezTo>
                  <a:cubicBezTo>
                    <a:pt x="1709" y="10080"/>
                    <a:pt x="1755" y="10064"/>
                    <a:pt x="1792" y="10037"/>
                  </a:cubicBezTo>
                  <a:cubicBezTo>
                    <a:pt x="1982" y="9961"/>
                    <a:pt x="2175" y="9903"/>
                    <a:pt x="2367" y="9841"/>
                  </a:cubicBezTo>
                  <a:lnTo>
                    <a:pt x="2367" y="9841"/>
                  </a:lnTo>
                  <a:cubicBezTo>
                    <a:pt x="2361" y="9875"/>
                    <a:pt x="2356" y="9908"/>
                    <a:pt x="2350" y="9941"/>
                  </a:cubicBezTo>
                  <a:cubicBezTo>
                    <a:pt x="2331" y="9926"/>
                    <a:pt x="2308" y="9918"/>
                    <a:pt x="2284" y="9918"/>
                  </a:cubicBezTo>
                  <a:cubicBezTo>
                    <a:pt x="2242" y="9918"/>
                    <a:pt x="2201" y="9941"/>
                    <a:pt x="2188" y="9989"/>
                  </a:cubicBezTo>
                  <a:cubicBezTo>
                    <a:pt x="2033" y="10559"/>
                    <a:pt x="2092" y="11169"/>
                    <a:pt x="2096" y="11753"/>
                  </a:cubicBezTo>
                  <a:cubicBezTo>
                    <a:pt x="2098" y="12363"/>
                    <a:pt x="2103" y="12970"/>
                    <a:pt x="2138" y="13579"/>
                  </a:cubicBezTo>
                  <a:cubicBezTo>
                    <a:pt x="2207" y="14794"/>
                    <a:pt x="2331" y="15998"/>
                    <a:pt x="2496" y="17203"/>
                  </a:cubicBezTo>
                  <a:cubicBezTo>
                    <a:pt x="2659" y="18381"/>
                    <a:pt x="2857" y="19555"/>
                    <a:pt x="3090" y="20720"/>
                  </a:cubicBezTo>
                  <a:cubicBezTo>
                    <a:pt x="3319" y="21858"/>
                    <a:pt x="3540" y="23032"/>
                    <a:pt x="4010" y="24101"/>
                  </a:cubicBezTo>
                  <a:cubicBezTo>
                    <a:pt x="4239" y="24619"/>
                    <a:pt x="4600" y="25011"/>
                    <a:pt x="4968" y="25430"/>
                  </a:cubicBezTo>
                  <a:cubicBezTo>
                    <a:pt x="5119" y="25602"/>
                    <a:pt x="5284" y="25761"/>
                    <a:pt x="5460" y="25906"/>
                  </a:cubicBezTo>
                  <a:cubicBezTo>
                    <a:pt x="5614" y="26062"/>
                    <a:pt x="5783" y="26202"/>
                    <a:pt x="5977" y="26321"/>
                  </a:cubicBezTo>
                  <a:cubicBezTo>
                    <a:pt x="5991" y="26330"/>
                    <a:pt x="6005" y="26333"/>
                    <a:pt x="6018" y="26333"/>
                  </a:cubicBezTo>
                  <a:cubicBezTo>
                    <a:pt x="6031" y="26333"/>
                    <a:pt x="6043" y="26329"/>
                    <a:pt x="6054" y="26322"/>
                  </a:cubicBezTo>
                  <a:cubicBezTo>
                    <a:pt x="6117" y="26360"/>
                    <a:pt x="6182" y="26396"/>
                    <a:pt x="6246" y="26429"/>
                  </a:cubicBezTo>
                  <a:cubicBezTo>
                    <a:pt x="6253" y="26433"/>
                    <a:pt x="6260" y="26434"/>
                    <a:pt x="6266" y="26434"/>
                  </a:cubicBezTo>
                  <a:cubicBezTo>
                    <a:pt x="6303" y="26434"/>
                    <a:pt x="6325" y="26383"/>
                    <a:pt x="6288" y="26358"/>
                  </a:cubicBezTo>
                  <a:cubicBezTo>
                    <a:pt x="6217" y="26311"/>
                    <a:pt x="6148" y="26262"/>
                    <a:pt x="6081" y="26211"/>
                  </a:cubicBezTo>
                  <a:cubicBezTo>
                    <a:pt x="6079" y="26207"/>
                    <a:pt x="6075" y="26202"/>
                    <a:pt x="6072" y="26198"/>
                  </a:cubicBezTo>
                  <a:cubicBezTo>
                    <a:pt x="5750" y="25840"/>
                    <a:pt x="5421" y="25470"/>
                    <a:pt x="5180" y="25051"/>
                  </a:cubicBezTo>
                  <a:cubicBezTo>
                    <a:pt x="4940" y="24629"/>
                    <a:pt x="4781" y="24162"/>
                    <a:pt x="4622" y="23703"/>
                  </a:cubicBezTo>
                  <a:cubicBezTo>
                    <a:pt x="4274" y="22698"/>
                    <a:pt x="4057" y="21646"/>
                    <a:pt x="3851" y="20604"/>
                  </a:cubicBezTo>
                  <a:cubicBezTo>
                    <a:pt x="3812" y="20408"/>
                    <a:pt x="3774" y="20211"/>
                    <a:pt x="3737" y="20015"/>
                  </a:cubicBezTo>
                  <a:cubicBezTo>
                    <a:pt x="3879" y="19969"/>
                    <a:pt x="4017" y="19911"/>
                    <a:pt x="4165" y="19864"/>
                  </a:cubicBezTo>
                  <a:cubicBezTo>
                    <a:pt x="4501" y="19756"/>
                    <a:pt x="4841" y="19663"/>
                    <a:pt x="5188" y="19596"/>
                  </a:cubicBezTo>
                  <a:cubicBezTo>
                    <a:pt x="5617" y="19514"/>
                    <a:pt x="6055" y="19475"/>
                    <a:pt x="6493" y="19475"/>
                  </a:cubicBezTo>
                  <a:cubicBezTo>
                    <a:pt x="6734" y="19475"/>
                    <a:pt x="6975" y="19487"/>
                    <a:pt x="7214" y="19510"/>
                  </a:cubicBezTo>
                  <a:cubicBezTo>
                    <a:pt x="8480" y="19633"/>
                    <a:pt x="9710" y="20053"/>
                    <a:pt x="10751" y="20790"/>
                  </a:cubicBezTo>
                  <a:cubicBezTo>
                    <a:pt x="11340" y="21206"/>
                    <a:pt x="11805" y="21751"/>
                    <a:pt x="12345" y="22220"/>
                  </a:cubicBezTo>
                  <a:cubicBezTo>
                    <a:pt x="12362" y="22235"/>
                    <a:pt x="12380" y="22241"/>
                    <a:pt x="12397" y="22241"/>
                  </a:cubicBezTo>
                  <a:cubicBezTo>
                    <a:pt x="12447" y="22241"/>
                    <a:pt x="12487" y="22188"/>
                    <a:pt x="12462" y="22131"/>
                  </a:cubicBezTo>
                  <a:cubicBezTo>
                    <a:pt x="12192" y="21534"/>
                    <a:pt x="11687" y="21051"/>
                    <a:pt x="11188" y="20642"/>
                  </a:cubicBezTo>
                  <a:cubicBezTo>
                    <a:pt x="10676" y="20221"/>
                    <a:pt x="10115" y="19856"/>
                    <a:pt x="9518" y="19567"/>
                  </a:cubicBezTo>
                  <a:cubicBezTo>
                    <a:pt x="8557" y="19101"/>
                    <a:pt x="7520" y="18883"/>
                    <a:pt x="6469" y="18883"/>
                  </a:cubicBezTo>
                  <a:cubicBezTo>
                    <a:pt x="6083" y="18883"/>
                    <a:pt x="5696" y="18912"/>
                    <a:pt x="5309" y="18970"/>
                  </a:cubicBezTo>
                  <a:cubicBezTo>
                    <a:pt x="4907" y="19029"/>
                    <a:pt x="4506" y="19117"/>
                    <a:pt x="4122" y="19248"/>
                  </a:cubicBezTo>
                  <a:cubicBezTo>
                    <a:pt x="3957" y="19302"/>
                    <a:pt x="3788" y="19357"/>
                    <a:pt x="3631" y="19427"/>
                  </a:cubicBezTo>
                  <a:cubicBezTo>
                    <a:pt x="3280" y="17444"/>
                    <a:pt x="3033" y="15448"/>
                    <a:pt x="2933" y="13432"/>
                  </a:cubicBezTo>
                  <a:cubicBezTo>
                    <a:pt x="2899" y="12772"/>
                    <a:pt x="2884" y="12110"/>
                    <a:pt x="2871" y="11448"/>
                  </a:cubicBezTo>
                  <a:cubicBezTo>
                    <a:pt x="2860" y="10843"/>
                    <a:pt x="2893" y="10223"/>
                    <a:pt x="2774" y="9628"/>
                  </a:cubicBezTo>
                  <a:cubicBezTo>
                    <a:pt x="2804" y="9583"/>
                    <a:pt x="2816" y="9529"/>
                    <a:pt x="2795" y="9465"/>
                  </a:cubicBezTo>
                  <a:cubicBezTo>
                    <a:pt x="2795" y="9464"/>
                    <a:pt x="2794" y="9464"/>
                    <a:pt x="2794" y="9463"/>
                  </a:cubicBezTo>
                  <a:cubicBezTo>
                    <a:pt x="2953" y="9405"/>
                    <a:pt x="3106" y="9338"/>
                    <a:pt x="3256" y="9282"/>
                  </a:cubicBezTo>
                  <a:cubicBezTo>
                    <a:pt x="4201" y="8927"/>
                    <a:pt x="5168" y="8653"/>
                    <a:pt x="6146" y="8402"/>
                  </a:cubicBezTo>
                  <a:cubicBezTo>
                    <a:pt x="7254" y="8118"/>
                    <a:pt x="8392" y="7901"/>
                    <a:pt x="9525" y="7744"/>
                  </a:cubicBezTo>
                  <a:cubicBezTo>
                    <a:pt x="9605" y="7732"/>
                    <a:pt x="9585" y="7603"/>
                    <a:pt x="9507" y="7603"/>
                  </a:cubicBezTo>
                  <a:cubicBezTo>
                    <a:pt x="9506" y="7603"/>
                    <a:pt x="9506" y="7603"/>
                    <a:pt x="9505" y="7603"/>
                  </a:cubicBezTo>
                  <a:cubicBezTo>
                    <a:pt x="8607" y="7616"/>
                    <a:pt x="7691" y="7668"/>
                    <a:pt x="6805" y="7833"/>
                  </a:cubicBezTo>
                  <a:cubicBezTo>
                    <a:pt x="5897" y="8003"/>
                    <a:pt x="5008" y="8217"/>
                    <a:pt x="4129" y="8501"/>
                  </a:cubicBezTo>
                  <a:cubicBezTo>
                    <a:pt x="3698" y="8641"/>
                    <a:pt x="3271" y="8792"/>
                    <a:pt x="2850" y="8957"/>
                  </a:cubicBezTo>
                  <a:cubicBezTo>
                    <a:pt x="2633" y="9042"/>
                    <a:pt x="2385" y="9147"/>
                    <a:pt x="2154" y="9147"/>
                  </a:cubicBezTo>
                  <a:cubicBezTo>
                    <a:pt x="1991" y="9147"/>
                    <a:pt x="1836" y="9094"/>
                    <a:pt x="1707" y="8945"/>
                  </a:cubicBezTo>
                  <a:cubicBezTo>
                    <a:pt x="1438" y="8632"/>
                    <a:pt x="1319" y="8164"/>
                    <a:pt x="1202" y="7778"/>
                  </a:cubicBezTo>
                  <a:cubicBezTo>
                    <a:pt x="1125" y="7527"/>
                    <a:pt x="1058" y="7272"/>
                    <a:pt x="995" y="7017"/>
                  </a:cubicBezTo>
                  <a:cubicBezTo>
                    <a:pt x="993" y="6995"/>
                    <a:pt x="989" y="6972"/>
                    <a:pt x="986" y="6950"/>
                  </a:cubicBezTo>
                  <a:cubicBezTo>
                    <a:pt x="928" y="6501"/>
                    <a:pt x="867" y="6050"/>
                    <a:pt x="874" y="5596"/>
                  </a:cubicBezTo>
                  <a:cubicBezTo>
                    <a:pt x="880" y="5145"/>
                    <a:pt x="943" y="4665"/>
                    <a:pt x="1138" y="4253"/>
                  </a:cubicBezTo>
                  <a:cubicBezTo>
                    <a:pt x="1515" y="3447"/>
                    <a:pt x="2366" y="3105"/>
                    <a:pt x="3122" y="2719"/>
                  </a:cubicBezTo>
                  <a:cubicBezTo>
                    <a:pt x="3994" y="2275"/>
                    <a:pt x="4899" y="1897"/>
                    <a:pt x="5827" y="1589"/>
                  </a:cubicBezTo>
                  <a:cubicBezTo>
                    <a:pt x="8000" y="866"/>
                    <a:pt x="10149" y="639"/>
                    <a:pt x="12397" y="639"/>
                  </a:cubicBezTo>
                  <a:cubicBezTo>
                    <a:pt x="12652" y="639"/>
                    <a:pt x="12908" y="642"/>
                    <a:pt x="13165" y="648"/>
                  </a:cubicBezTo>
                  <a:cubicBezTo>
                    <a:pt x="14023" y="665"/>
                    <a:pt x="14876" y="767"/>
                    <a:pt x="15732" y="795"/>
                  </a:cubicBezTo>
                  <a:cubicBezTo>
                    <a:pt x="15733" y="795"/>
                    <a:pt x="15735" y="795"/>
                    <a:pt x="15736" y="795"/>
                  </a:cubicBezTo>
                  <a:cubicBezTo>
                    <a:pt x="15838" y="795"/>
                    <a:pt x="15853" y="644"/>
                    <a:pt x="15757" y="615"/>
                  </a:cubicBezTo>
                  <a:cubicBezTo>
                    <a:pt x="14977" y="384"/>
                    <a:pt x="14171" y="266"/>
                    <a:pt x="13368" y="152"/>
                  </a:cubicBezTo>
                  <a:cubicBezTo>
                    <a:pt x="12599" y="43"/>
                    <a:pt x="11831" y="0"/>
                    <a:pt x="110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6"/>
            <p:cNvSpPr/>
            <p:nvPr/>
          </p:nvSpPr>
          <p:spPr>
            <a:xfrm>
              <a:off x="3978925" y="3696925"/>
              <a:ext cx="231600" cy="42450"/>
            </a:xfrm>
            <a:custGeom>
              <a:avLst/>
              <a:gdLst/>
              <a:ahLst/>
              <a:cxnLst/>
              <a:rect l="l" t="t" r="r" b="b"/>
              <a:pathLst>
                <a:path w="9264" h="1698" extrusionOk="0">
                  <a:moveTo>
                    <a:pt x="5410" y="1"/>
                  </a:moveTo>
                  <a:cubicBezTo>
                    <a:pt x="5171" y="1"/>
                    <a:pt x="4931" y="10"/>
                    <a:pt x="4691" y="30"/>
                  </a:cubicBezTo>
                  <a:cubicBezTo>
                    <a:pt x="3918" y="94"/>
                    <a:pt x="3151" y="232"/>
                    <a:pt x="2401" y="431"/>
                  </a:cubicBezTo>
                  <a:cubicBezTo>
                    <a:pt x="1638" y="636"/>
                    <a:pt x="842" y="890"/>
                    <a:pt x="177" y="1324"/>
                  </a:cubicBezTo>
                  <a:cubicBezTo>
                    <a:pt x="0" y="1440"/>
                    <a:pt x="90" y="1698"/>
                    <a:pt x="282" y="1698"/>
                  </a:cubicBezTo>
                  <a:cubicBezTo>
                    <a:pt x="298" y="1698"/>
                    <a:pt x="315" y="1696"/>
                    <a:pt x="332" y="1692"/>
                  </a:cubicBezTo>
                  <a:cubicBezTo>
                    <a:pt x="1061" y="1531"/>
                    <a:pt x="1763" y="1252"/>
                    <a:pt x="2483" y="1054"/>
                  </a:cubicBezTo>
                  <a:cubicBezTo>
                    <a:pt x="3206" y="855"/>
                    <a:pt x="3945" y="709"/>
                    <a:pt x="4691" y="642"/>
                  </a:cubicBezTo>
                  <a:cubicBezTo>
                    <a:pt x="5080" y="608"/>
                    <a:pt x="5471" y="587"/>
                    <a:pt x="5862" y="587"/>
                  </a:cubicBezTo>
                  <a:cubicBezTo>
                    <a:pt x="6207" y="587"/>
                    <a:pt x="6552" y="603"/>
                    <a:pt x="6895" y="642"/>
                  </a:cubicBezTo>
                  <a:cubicBezTo>
                    <a:pt x="7634" y="725"/>
                    <a:pt x="8341" y="952"/>
                    <a:pt x="9073" y="1059"/>
                  </a:cubicBezTo>
                  <a:cubicBezTo>
                    <a:pt x="9080" y="1060"/>
                    <a:pt x="9087" y="1060"/>
                    <a:pt x="9094" y="1060"/>
                  </a:cubicBezTo>
                  <a:cubicBezTo>
                    <a:pt x="9208" y="1060"/>
                    <a:pt x="9263" y="924"/>
                    <a:pt x="9161" y="850"/>
                  </a:cubicBezTo>
                  <a:cubicBezTo>
                    <a:pt x="8519" y="388"/>
                    <a:pt x="7738" y="229"/>
                    <a:pt x="6966" y="119"/>
                  </a:cubicBezTo>
                  <a:cubicBezTo>
                    <a:pt x="6451" y="44"/>
                    <a:pt x="5931" y="1"/>
                    <a:pt x="54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6"/>
            <p:cNvSpPr/>
            <p:nvPr/>
          </p:nvSpPr>
          <p:spPr>
            <a:xfrm>
              <a:off x="3489000" y="3377925"/>
              <a:ext cx="827875" cy="713425"/>
            </a:xfrm>
            <a:custGeom>
              <a:avLst/>
              <a:gdLst/>
              <a:ahLst/>
              <a:cxnLst/>
              <a:rect l="l" t="t" r="r" b="b"/>
              <a:pathLst>
                <a:path w="33115" h="28537" extrusionOk="0">
                  <a:moveTo>
                    <a:pt x="2366" y="261"/>
                  </a:moveTo>
                  <a:cubicBezTo>
                    <a:pt x="3094" y="261"/>
                    <a:pt x="3761" y="729"/>
                    <a:pt x="4243" y="1270"/>
                  </a:cubicBezTo>
                  <a:cubicBezTo>
                    <a:pt x="4587" y="1659"/>
                    <a:pt x="4925" y="2090"/>
                    <a:pt x="5065" y="2599"/>
                  </a:cubicBezTo>
                  <a:cubicBezTo>
                    <a:pt x="5177" y="3015"/>
                    <a:pt x="5220" y="3429"/>
                    <a:pt x="5196" y="3849"/>
                  </a:cubicBezTo>
                  <a:cubicBezTo>
                    <a:pt x="5154" y="3708"/>
                    <a:pt x="5106" y="3570"/>
                    <a:pt x="5067" y="3449"/>
                  </a:cubicBezTo>
                  <a:cubicBezTo>
                    <a:pt x="4956" y="3097"/>
                    <a:pt x="4817" y="2752"/>
                    <a:pt x="4652" y="2421"/>
                  </a:cubicBezTo>
                  <a:cubicBezTo>
                    <a:pt x="4496" y="2109"/>
                    <a:pt x="4322" y="1801"/>
                    <a:pt x="4067" y="1560"/>
                  </a:cubicBezTo>
                  <a:cubicBezTo>
                    <a:pt x="3818" y="1324"/>
                    <a:pt x="3516" y="1131"/>
                    <a:pt x="3211" y="978"/>
                  </a:cubicBezTo>
                  <a:cubicBezTo>
                    <a:pt x="2804" y="775"/>
                    <a:pt x="2346" y="644"/>
                    <a:pt x="1890" y="644"/>
                  </a:cubicBezTo>
                  <a:cubicBezTo>
                    <a:pt x="1663" y="644"/>
                    <a:pt x="1436" y="676"/>
                    <a:pt x="1217" y="749"/>
                  </a:cubicBezTo>
                  <a:cubicBezTo>
                    <a:pt x="1158" y="768"/>
                    <a:pt x="1100" y="791"/>
                    <a:pt x="1042" y="817"/>
                  </a:cubicBezTo>
                  <a:cubicBezTo>
                    <a:pt x="1284" y="603"/>
                    <a:pt x="1564" y="427"/>
                    <a:pt x="1875" y="334"/>
                  </a:cubicBezTo>
                  <a:cubicBezTo>
                    <a:pt x="2041" y="284"/>
                    <a:pt x="2205" y="261"/>
                    <a:pt x="2366" y="261"/>
                  </a:cubicBezTo>
                  <a:close/>
                  <a:moveTo>
                    <a:pt x="1078" y="1066"/>
                  </a:moveTo>
                  <a:lnTo>
                    <a:pt x="1078" y="1066"/>
                  </a:lnTo>
                  <a:cubicBezTo>
                    <a:pt x="999" y="1226"/>
                    <a:pt x="980" y="1421"/>
                    <a:pt x="1047" y="1607"/>
                  </a:cubicBezTo>
                  <a:cubicBezTo>
                    <a:pt x="1229" y="2115"/>
                    <a:pt x="1734" y="2420"/>
                    <a:pt x="2203" y="2622"/>
                  </a:cubicBezTo>
                  <a:cubicBezTo>
                    <a:pt x="2749" y="2856"/>
                    <a:pt x="3299" y="3051"/>
                    <a:pt x="3805" y="3370"/>
                  </a:cubicBezTo>
                  <a:cubicBezTo>
                    <a:pt x="4046" y="3521"/>
                    <a:pt x="4275" y="3692"/>
                    <a:pt x="4482" y="3887"/>
                  </a:cubicBezTo>
                  <a:cubicBezTo>
                    <a:pt x="4502" y="3906"/>
                    <a:pt x="4522" y="3926"/>
                    <a:pt x="4543" y="3946"/>
                  </a:cubicBezTo>
                  <a:cubicBezTo>
                    <a:pt x="4090" y="3636"/>
                    <a:pt x="3592" y="3398"/>
                    <a:pt x="3074" y="3208"/>
                  </a:cubicBezTo>
                  <a:cubicBezTo>
                    <a:pt x="2608" y="3040"/>
                    <a:pt x="2128" y="2908"/>
                    <a:pt x="1648" y="2786"/>
                  </a:cubicBezTo>
                  <a:cubicBezTo>
                    <a:pt x="1251" y="2684"/>
                    <a:pt x="743" y="2617"/>
                    <a:pt x="459" y="2289"/>
                  </a:cubicBezTo>
                  <a:cubicBezTo>
                    <a:pt x="302" y="2106"/>
                    <a:pt x="297" y="1903"/>
                    <a:pt x="365" y="1705"/>
                  </a:cubicBezTo>
                  <a:cubicBezTo>
                    <a:pt x="456" y="1566"/>
                    <a:pt x="552" y="1433"/>
                    <a:pt x="682" y="1318"/>
                  </a:cubicBezTo>
                  <a:cubicBezTo>
                    <a:pt x="800" y="1214"/>
                    <a:pt x="935" y="1131"/>
                    <a:pt x="1078" y="1066"/>
                  </a:cubicBezTo>
                  <a:close/>
                  <a:moveTo>
                    <a:pt x="1898" y="894"/>
                  </a:moveTo>
                  <a:cubicBezTo>
                    <a:pt x="2402" y="894"/>
                    <a:pt x="2898" y="1072"/>
                    <a:pt x="3330" y="1329"/>
                  </a:cubicBezTo>
                  <a:cubicBezTo>
                    <a:pt x="3596" y="1488"/>
                    <a:pt x="3857" y="1672"/>
                    <a:pt x="4053" y="1914"/>
                  </a:cubicBezTo>
                  <a:cubicBezTo>
                    <a:pt x="4241" y="2146"/>
                    <a:pt x="4377" y="2430"/>
                    <a:pt x="4502" y="2700"/>
                  </a:cubicBezTo>
                  <a:cubicBezTo>
                    <a:pt x="4636" y="2990"/>
                    <a:pt x="4749" y="3291"/>
                    <a:pt x="4840" y="3598"/>
                  </a:cubicBezTo>
                  <a:cubicBezTo>
                    <a:pt x="4880" y="3730"/>
                    <a:pt x="4915" y="3865"/>
                    <a:pt x="4947" y="4001"/>
                  </a:cubicBezTo>
                  <a:cubicBezTo>
                    <a:pt x="4757" y="3780"/>
                    <a:pt x="4527" y="3584"/>
                    <a:pt x="4308" y="3417"/>
                  </a:cubicBezTo>
                  <a:cubicBezTo>
                    <a:pt x="3930" y="3128"/>
                    <a:pt x="3510" y="2897"/>
                    <a:pt x="3074" y="2708"/>
                  </a:cubicBezTo>
                  <a:cubicBezTo>
                    <a:pt x="2608" y="2504"/>
                    <a:pt x="2087" y="2369"/>
                    <a:pt x="1685" y="2046"/>
                  </a:cubicBezTo>
                  <a:cubicBezTo>
                    <a:pt x="1482" y="1882"/>
                    <a:pt x="1255" y="1629"/>
                    <a:pt x="1240" y="1354"/>
                  </a:cubicBezTo>
                  <a:cubicBezTo>
                    <a:pt x="1230" y="1151"/>
                    <a:pt x="1374" y="1043"/>
                    <a:pt x="1514" y="930"/>
                  </a:cubicBezTo>
                  <a:cubicBezTo>
                    <a:pt x="1642" y="905"/>
                    <a:pt x="1770" y="894"/>
                    <a:pt x="1898" y="894"/>
                  </a:cubicBezTo>
                  <a:close/>
                  <a:moveTo>
                    <a:pt x="16557" y="598"/>
                  </a:moveTo>
                  <a:cubicBezTo>
                    <a:pt x="17938" y="598"/>
                    <a:pt x="19334" y="681"/>
                    <a:pt x="20676" y="1018"/>
                  </a:cubicBezTo>
                  <a:cubicBezTo>
                    <a:pt x="21500" y="1225"/>
                    <a:pt x="22302" y="1518"/>
                    <a:pt x="23065" y="1892"/>
                  </a:cubicBezTo>
                  <a:cubicBezTo>
                    <a:pt x="23515" y="2114"/>
                    <a:pt x="24003" y="2329"/>
                    <a:pt x="24343" y="2713"/>
                  </a:cubicBezTo>
                  <a:cubicBezTo>
                    <a:pt x="24697" y="3113"/>
                    <a:pt x="24762" y="3703"/>
                    <a:pt x="24817" y="4214"/>
                  </a:cubicBezTo>
                  <a:cubicBezTo>
                    <a:pt x="24888" y="4853"/>
                    <a:pt x="24943" y="5484"/>
                    <a:pt x="24905" y="6130"/>
                  </a:cubicBezTo>
                  <a:cubicBezTo>
                    <a:pt x="24874" y="6667"/>
                    <a:pt x="24794" y="7199"/>
                    <a:pt x="24669" y="7721"/>
                  </a:cubicBezTo>
                  <a:cubicBezTo>
                    <a:pt x="24604" y="7987"/>
                    <a:pt x="24527" y="8250"/>
                    <a:pt x="24439" y="8509"/>
                  </a:cubicBezTo>
                  <a:cubicBezTo>
                    <a:pt x="24389" y="8659"/>
                    <a:pt x="24350" y="8885"/>
                    <a:pt x="24217" y="8983"/>
                  </a:cubicBezTo>
                  <a:cubicBezTo>
                    <a:pt x="24169" y="9019"/>
                    <a:pt x="24114" y="9033"/>
                    <a:pt x="24055" y="9033"/>
                  </a:cubicBezTo>
                  <a:cubicBezTo>
                    <a:pt x="23873" y="9033"/>
                    <a:pt x="23657" y="8901"/>
                    <a:pt x="23511" y="8851"/>
                  </a:cubicBezTo>
                  <a:cubicBezTo>
                    <a:pt x="23215" y="8751"/>
                    <a:pt x="22913" y="8667"/>
                    <a:pt x="22611" y="8595"/>
                  </a:cubicBezTo>
                  <a:cubicBezTo>
                    <a:pt x="22015" y="8452"/>
                    <a:pt x="21410" y="8354"/>
                    <a:pt x="20803" y="8274"/>
                  </a:cubicBezTo>
                  <a:cubicBezTo>
                    <a:pt x="19618" y="8115"/>
                    <a:pt x="18422" y="8062"/>
                    <a:pt x="17228" y="8039"/>
                  </a:cubicBezTo>
                  <a:cubicBezTo>
                    <a:pt x="16936" y="8034"/>
                    <a:pt x="16643" y="8031"/>
                    <a:pt x="16351" y="8031"/>
                  </a:cubicBezTo>
                  <a:cubicBezTo>
                    <a:pt x="14211" y="8031"/>
                    <a:pt x="12083" y="8200"/>
                    <a:pt x="10043" y="8916"/>
                  </a:cubicBezTo>
                  <a:cubicBezTo>
                    <a:pt x="9001" y="9282"/>
                    <a:pt x="7905" y="9734"/>
                    <a:pt x="6995" y="10369"/>
                  </a:cubicBezTo>
                  <a:cubicBezTo>
                    <a:pt x="6930" y="10413"/>
                    <a:pt x="6862" y="10462"/>
                    <a:pt x="6784" y="10468"/>
                  </a:cubicBezTo>
                  <a:cubicBezTo>
                    <a:pt x="6780" y="10468"/>
                    <a:pt x="6775" y="10469"/>
                    <a:pt x="6771" y="10469"/>
                  </a:cubicBezTo>
                  <a:cubicBezTo>
                    <a:pt x="6591" y="10469"/>
                    <a:pt x="6476" y="10130"/>
                    <a:pt x="6406" y="10002"/>
                  </a:cubicBezTo>
                  <a:cubicBezTo>
                    <a:pt x="6277" y="9769"/>
                    <a:pt x="6157" y="9529"/>
                    <a:pt x="6048" y="9285"/>
                  </a:cubicBezTo>
                  <a:cubicBezTo>
                    <a:pt x="5815" y="8772"/>
                    <a:pt x="5631" y="8237"/>
                    <a:pt x="5494" y="7690"/>
                  </a:cubicBezTo>
                  <a:cubicBezTo>
                    <a:pt x="5358" y="7157"/>
                    <a:pt x="5269" y="6613"/>
                    <a:pt x="5228" y="6063"/>
                  </a:cubicBezTo>
                  <a:cubicBezTo>
                    <a:pt x="5190" y="5559"/>
                    <a:pt x="5160" y="5038"/>
                    <a:pt x="5294" y="4545"/>
                  </a:cubicBezTo>
                  <a:cubicBezTo>
                    <a:pt x="5471" y="3895"/>
                    <a:pt x="6035" y="3529"/>
                    <a:pt x="6566" y="3182"/>
                  </a:cubicBezTo>
                  <a:cubicBezTo>
                    <a:pt x="7124" y="2817"/>
                    <a:pt x="7708" y="2492"/>
                    <a:pt x="8313" y="2210"/>
                  </a:cubicBezTo>
                  <a:cubicBezTo>
                    <a:pt x="9537" y="1639"/>
                    <a:pt x="10843" y="1245"/>
                    <a:pt x="12169" y="987"/>
                  </a:cubicBezTo>
                  <a:cubicBezTo>
                    <a:pt x="13513" y="727"/>
                    <a:pt x="14880" y="610"/>
                    <a:pt x="16248" y="599"/>
                  </a:cubicBezTo>
                  <a:cubicBezTo>
                    <a:pt x="16351" y="598"/>
                    <a:pt x="16454" y="598"/>
                    <a:pt x="16557" y="598"/>
                  </a:cubicBezTo>
                  <a:close/>
                  <a:moveTo>
                    <a:pt x="10983" y="19369"/>
                  </a:moveTo>
                  <a:cubicBezTo>
                    <a:pt x="10813" y="19552"/>
                    <a:pt x="10637" y="19760"/>
                    <a:pt x="10556" y="19996"/>
                  </a:cubicBezTo>
                  <a:cubicBezTo>
                    <a:pt x="10548" y="20019"/>
                    <a:pt x="10567" y="20035"/>
                    <a:pt x="10587" y="20035"/>
                  </a:cubicBezTo>
                  <a:cubicBezTo>
                    <a:pt x="10594" y="20035"/>
                    <a:pt x="10602" y="20032"/>
                    <a:pt x="10608" y="20027"/>
                  </a:cubicBezTo>
                  <a:cubicBezTo>
                    <a:pt x="10778" y="19882"/>
                    <a:pt x="10916" y="19697"/>
                    <a:pt x="11066" y="19529"/>
                  </a:cubicBezTo>
                  <a:cubicBezTo>
                    <a:pt x="11092" y="19731"/>
                    <a:pt x="11107" y="19946"/>
                    <a:pt x="11196" y="20124"/>
                  </a:cubicBezTo>
                  <a:cubicBezTo>
                    <a:pt x="11204" y="20140"/>
                    <a:pt x="11217" y="20147"/>
                    <a:pt x="11231" y="20147"/>
                  </a:cubicBezTo>
                  <a:cubicBezTo>
                    <a:pt x="11251" y="20147"/>
                    <a:pt x="11272" y="20132"/>
                    <a:pt x="11280" y="20113"/>
                  </a:cubicBezTo>
                  <a:cubicBezTo>
                    <a:pt x="11371" y="19887"/>
                    <a:pt x="11311" y="19606"/>
                    <a:pt x="11257" y="19372"/>
                  </a:cubicBezTo>
                  <a:lnTo>
                    <a:pt x="11257" y="19372"/>
                  </a:lnTo>
                  <a:cubicBezTo>
                    <a:pt x="12265" y="19407"/>
                    <a:pt x="13269" y="19635"/>
                    <a:pt x="14200" y="20021"/>
                  </a:cubicBezTo>
                  <a:cubicBezTo>
                    <a:pt x="14205" y="20023"/>
                    <a:pt x="14210" y="20025"/>
                    <a:pt x="14213" y="20027"/>
                  </a:cubicBezTo>
                  <a:lnTo>
                    <a:pt x="14213" y="20048"/>
                  </a:lnTo>
                  <a:cubicBezTo>
                    <a:pt x="14035" y="20153"/>
                    <a:pt x="13869" y="20276"/>
                    <a:pt x="13726" y="20413"/>
                  </a:cubicBezTo>
                  <a:cubicBezTo>
                    <a:pt x="13694" y="20444"/>
                    <a:pt x="13724" y="20489"/>
                    <a:pt x="13760" y="20489"/>
                  </a:cubicBezTo>
                  <a:cubicBezTo>
                    <a:pt x="13767" y="20489"/>
                    <a:pt x="13774" y="20488"/>
                    <a:pt x="13781" y="20484"/>
                  </a:cubicBezTo>
                  <a:cubicBezTo>
                    <a:pt x="13927" y="20409"/>
                    <a:pt x="14068" y="20327"/>
                    <a:pt x="14210" y="20248"/>
                  </a:cubicBezTo>
                  <a:lnTo>
                    <a:pt x="14210" y="20248"/>
                  </a:lnTo>
                  <a:cubicBezTo>
                    <a:pt x="14208" y="20379"/>
                    <a:pt x="14213" y="20509"/>
                    <a:pt x="14249" y="20634"/>
                  </a:cubicBezTo>
                  <a:cubicBezTo>
                    <a:pt x="14257" y="20662"/>
                    <a:pt x="14279" y="20674"/>
                    <a:pt x="14301" y="20674"/>
                  </a:cubicBezTo>
                  <a:cubicBezTo>
                    <a:pt x="14325" y="20674"/>
                    <a:pt x="14349" y="20660"/>
                    <a:pt x="14358" y="20634"/>
                  </a:cubicBezTo>
                  <a:cubicBezTo>
                    <a:pt x="14415" y="20481"/>
                    <a:pt x="14418" y="20308"/>
                    <a:pt x="14410" y="20141"/>
                  </a:cubicBezTo>
                  <a:cubicBezTo>
                    <a:pt x="14420" y="20136"/>
                    <a:pt x="14430" y="20130"/>
                    <a:pt x="14440" y="20125"/>
                  </a:cubicBezTo>
                  <a:cubicBezTo>
                    <a:pt x="15415" y="20566"/>
                    <a:pt x="16312" y="21200"/>
                    <a:pt x="17013" y="21999"/>
                  </a:cubicBezTo>
                  <a:cubicBezTo>
                    <a:pt x="17008" y="22020"/>
                    <a:pt x="17003" y="22041"/>
                    <a:pt x="16998" y="22063"/>
                  </a:cubicBezTo>
                  <a:cubicBezTo>
                    <a:pt x="16853" y="22072"/>
                    <a:pt x="16709" y="22085"/>
                    <a:pt x="16565" y="22103"/>
                  </a:cubicBezTo>
                  <a:cubicBezTo>
                    <a:pt x="16520" y="22110"/>
                    <a:pt x="16505" y="22172"/>
                    <a:pt x="16554" y="22187"/>
                  </a:cubicBezTo>
                  <a:cubicBezTo>
                    <a:pt x="16684" y="22225"/>
                    <a:pt x="16817" y="22245"/>
                    <a:pt x="16951" y="22251"/>
                  </a:cubicBezTo>
                  <a:cubicBezTo>
                    <a:pt x="16907" y="22422"/>
                    <a:pt x="16871" y="22597"/>
                    <a:pt x="16884" y="22769"/>
                  </a:cubicBezTo>
                  <a:cubicBezTo>
                    <a:pt x="16886" y="22806"/>
                    <a:pt x="16914" y="22828"/>
                    <a:pt x="16944" y="22828"/>
                  </a:cubicBezTo>
                  <a:cubicBezTo>
                    <a:pt x="16962" y="22828"/>
                    <a:pt x="16981" y="22819"/>
                    <a:pt x="16994" y="22800"/>
                  </a:cubicBezTo>
                  <a:cubicBezTo>
                    <a:pt x="17102" y="22638"/>
                    <a:pt x="17153" y="22442"/>
                    <a:pt x="17192" y="22246"/>
                  </a:cubicBezTo>
                  <a:cubicBezTo>
                    <a:pt x="17201" y="22246"/>
                    <a:pt x="17208" y="22245"/>
                    <a:pt x="17217" y="22245"/>
                  </a:cubicBezTo>
                  <a:cubicBezTo>
                    <a:pt x="17644" y="22783"/>
                    <a:pt x="17982" y="23389"/>
                    <a:pt x="18201" y="24056"/>
                  </a:cubicBezTo>
                  <a:cubicBezTo>
                    <a:pt x="18313" y="24397"/>
                    <a:pt x="18400" y="24746"/>
                    <a:pt x="18470" y="25100"/>
                  </a:cubicBezTo>
                  <a:cubicBezTo>
                    <a:pt x="18426" y="25098"/>
                    <a:pt x="18381" y="25097"/>
                    <a:pt x="18337" y="25097"/>
                  </a:cubicBezTo>
                  <a:cubicBezTo>
                    <a:pt x="18186" y="25097"/>
                    <a:pt x="18036" y="25110"/>
                    <a:pt x="17889" y="25148"/>
                  </a:cubicBezTo>
                  <a:cubicBezTo>
                    <a:pt x="17849" y="25159"/>
                    <a:pt x="17847" y="25222"/>
                    <a:pt x="17889" y="25232"/>
                  </a:cubicBezTo>
                  <a:cubicBezTo>
                    <a:pt x="18044" y="25265"/>
                    <a:pt x="18203" y="25279"/>
                    <a:pt x="18360" y="25292"/>
                  </a:cubicBezTo>
                  <a:cubicBezTo>
                    <a:pt x="18262" y="25459"/>
                    <a:pt x="18173" y="25624"/>
                    <a:pt x="18117" y="25813"/>
                  </a:cubicBezTo>
                  <a:cubicBezTo>
                    <a:pt x="18106" y="25849"/>
                    <a:pt x="18138" y="25879"/>
                    <a:pt x="18170" y="25879"/>
                  </a:cubicBezTo>
                  <a:cubicBezTo>
                    <a:pt x="18183" y="25879"/>
                    <a:pt x="18195" y="25875"/>
                    <a:pt x="18205" y="25865"/>
                  </a:cubicBezTo>
                  <a:cubicBezTo>
                    <a:pt x="18332" y="25734"/>
                    <a:pt x="18437" y="25583"/>
                    <a:pt x="18531" y="25426"/>
                  </a:cubicBezTo>
                  <a:cubicBezTo>
                    <a:pt x="18567" y="25630"/>
                    <a:pt x="18599" y="25835"/>
                    <a:pt x="18628" y="26039"/>
                  </a:cubicBezTo>
                  <a:cubicBezTo>
                    <a:pt x="18728" y="26750"/>
                    <a:pt x="18767" y="27474"/>
                    <a:pt x="18636" y="28183"/>
                  </a:cubicBezTo>
                  <a:lnTo>
                    <a:pt x="18636" y="28184"/>
                  </a:lnTo>
                  <a:cubicBezTo>
                    <a:pt x="18634" y="28199"/>
                    <a:pt x="18634" y="28213"/>
                    <a:pt x="18635" y="28226"/>
                  </a:cubicBezTo>
                  <a:cubicBezTo>
                    <a:pt x="18137" y="28201"/>
                    <a:pt x="17637" y="28168"/>
                    <a:pt x="17139" y="28126"/>
                  </a:cubicBezTo>
                  <a:cubicBezTo>
                    <a:pt x="16129" y="28041"/>
                    <a:pt x="15116" y="27919"/>
                    <a:pt x="14128" y="27683"/>
                  </a:cubicBezTo>
                  <a:cubicBezTo>
                    <a:pt x="12255" y="27236"/>
                    <a:pt x="10303" y="26343"/>
                    <a:pt x="9377" y="24557"/>
                  </a:cubicBezTo>
                  <a:cubicBezTo>
                    <a:pt x="8921" y="23678"/>
                    <a:pt x="8709" y="22695"/>
                    <a:pt x="8501" y="21734"/>
                  </a:cubicBezTo>
                  <a:cubicBezTo>
                    <a:pt x="8377" y="21166"/>
                    <a:pt x="8263" y="20596"/>
                    <a:pt x="8159" y="20025"/>
                  </a:cubicBezTo>
                  <a:cubicBezTo>
                    <a:pt x="8645" y="19832"/>
                    <a:pt x="9107" y="19619"/>
                    <a:pt x="9623" y="19509"/>
                  </a:cubicBezTo>
                  <a:cubicBezTo>
                    <a:pt x="10069" y="19412"/>
                    <a:pt x="10525" y="19370"/>
                    <a:pt x="10983" y="19369"/>
                  </a:cubicBezTo>
                  <a:close/>
                  <a:moveTo>
                    <a:pt x="16139" y="8278"/>
                  </a:moveTo>
                  <a:cubicBezTo>
                    <a:pt x="16354" y="8278"/>
                    <a:pt x="16568" y="8280"/>
                    <a:pt x="16782" y="8282"/>
                  </a:cubicBezTo>
                  <a:cubicBezTo>
                    <a:pt x="17957" y="8297"/>
                    <a:pt x="19135" y="8334"/>
                    <a:pt x="20304" y="8463"/>
                  </a:cubicBezTo>
                  <a:cubicBezTo>
                    <a:pt x="20970" y="8537"/>
                    <a:pt x="21633" y="8642"/>
                    <a:pt x="22286" y="8792"/>
                  </a:cubicBezTo>
                  <a:cubicBezTo>
                    <a:pt x="22710" y="8890"/>
                    <a:pt x="23122" y="9018"/>
                    <a:pt x="23532" y="9151"/>
                  </a:cubicBezTo>
                  <a:cubicBezTo>
                    <a:pt x="23510" y="9238"/>
                    <a:pt x="23517" y="9330"/>
                    <a:pt x="23516" y="9429"/>
                  </a:cubicBezTo>
                  <a:cubicBezTo>
                    <a:pt x="23515" y="9600"/>
                    <a:pt x="23516" y="9770"/>
                    <a:pt x="23517" y="9939"/>
                  </a:cubicBezTo>
                  <a:cubicBezTo>
                    <a:pt x="23518" y="10294"/>
                    <a:pt x="23522" y="10649"/>
                    <a:pt x="23523" y="11005"/>
                  </a:cubicBezTo>
                  <a:cubicBezTo>
                    <a:pt x="23523" y="11344"/>
                    <a:pt x="23523" y="11684"/>
                    <a:pt x="23521" y="12024"/>
                  </a:cubicBezTo>
                  <a:cubicBezTo>
                    <a:pt x="23520" y="12208"/>
                    <a:pt x="23518" y="12394"/>
                    <a:pt x="23516" y="12579"/>
                  </a:cubicBezTo>
                  <a:cubicBezTo>
                    <a:pt x="23516" y="12658"/>
                    <a:pt x="23508" y="12732"/>
                    <a:pt x="23512" y="12800"/>
                  </a:cubicBezTo>
                  <a:cubicBezTo>
                    <a:pt x="22643" y="12924"/>
                    <a:pt x="21789" y="13154"/>
                    <a:pt x="20988" y="13484"/>
                  </a:cubicBezTo>
                  <a:cubicBezTo>
                    <a:pt x="20520" y="13676"/>
                    <a:pt x="20065" y="13902"/>
                    <a:pt x="19626" y="14156"/>
                  </a:cubicBezTo>
                  <a:cubicBezTo>
                    <a:pt x="19522" y="14216"/>
                    <a:pt x="19585" y="14361"/>
                    <a:pt x="19683" y="14361"/>
                  </a:cubicBezTo>
                  <a:cubicBezTo>
                    <a:pt x="19700" y="14361"/>
                    <a:pt x="19719" y="14356"/>
                    <a:pt x="19737" y="14346"/>
                  </a:cubicBezTo>
                  <a:cubicBezTo>
                    <a:pt x="21338" y="13456"/>
                    <a:pt x="23173" y="12972"/>
                    <a:pt x="25007" y="12972"/>
                  </a:cubicBezTo>
                  <a:cubicBezTo>
                    <a:pt x="25192" y="12972"/>
                    <a:pt x="25376" y="12977"/>
                    <a:pt x="25560" y="12987"/>
                  </a:cubicBezTo>
                  <a:cubicBezTo>
                    <a:pt x="27415" y="13086"/>
                    <a:pt x="29130" y="13759"/>
                    <a:pt x="30442" y="15091"/>
                  </a:cubicBezTo>
                  <a:cubicBezTo>
                    <a:pt x="31597" y="16263"/>
                    <a:pt x="32366" y="17801"/>
                    <a:pt x="32665" y="19416"/>
                  </a:cubicBezTo>
                  <a:cubicBezTo>
                    <a:pt x="32847" y="20396"/>
                    <a:pt x="32867" y="21439"/>
                    <a:pt x="32631" y="22412"/>
                  </a:cubicBezTo>
                  <a:cubicBezTo>
                    <a:pt x="32424" y="23275"/>
                    <a:pt x="32004" y="24076"/>
                    <a:pt x="31443" y="24760"/>
                  </a:cubicBezTo>
                  <a:cubicBezTo>
                    <a:pt x="30241" y="26230"/>
                    <a:pt x="28517" y="27117"/>
                    <a:pt x="26705" y="27603"/>
                  </a:cubicBezTo>
                  <a:cubicBezTo>
                    <a:pt x="24722" y="28134"/>
                    <a:pt x="22626" y="28274"/>
                    <a:pt x="20576" y="28274"/>
                  </a:cubicBezTo>
                  <a:cubicBezTo>
                    <a:pt x="20513" y="28274"/>
                    <a:pt x="20449" y="28274"/>
                    <a:pt x="20386" y="28273"/>
                  </a:cubicBezTo>
                  <a:cubicBezTo>
                    <a:pt x="19887" y="28272"/>
                    <a:pt x="19390" y="28258"/>
                    <a:pt x="18893" y="28237"/>
                  </a:cubicBezTo>
                  <a:cubicBezTo>
                    <a:pt x="19062" y="27291"/>
                    <a:pt x="18976" y="26291"/>
                    <a:pt x="18786" y="25334"/>
                  </a:cubicBezTo>
                  <a:lnTo>
                    <a:pt x="18786" y="25334"/>
                  </a:lnTo>
                  <a:cubicBezTo>
                    <a:pt x="18849" y="25341"/>
                    <a:pt x="18912" y="25346"/>
                    <a:pt x="18975" y="25346"/>
                  </a:cubicBezTo>
                  <a:cubicBezTo>
                    <a:pt x="19039" y="25346"/>
                    <a:pt x="19103" y="25340"/>
                    <a:pt x="19167" y="25325"/>
                  </a:cubicBezTo>
                  <a:cubicBezTo>
                    <a:pt x="19208" y="25317"/>
                    <a:pt x="19212" y="25260"/>
                    <a:pt x="19178" y="25239"/>
                  </a:cubicBezTo>
                  <a:cubicBezTo>
                    <a:pt x="19044" y="25157"/>
                    <a:pt x="18896" y="25131"/>
                    <a:pt x="18742" y="25117"/>
                  </a:cubicBezTo>
                  <a:cubicBezTo>
                    <a:pt x="18739" y="25100"/>
                    <a:pt x="18736" y="25084"/>
                    <a:pt x="18731" y="25066"/>
                  </a:cubicBezTo>
                  <a:cubicBezTo>
                    <a:pt x="18748" y="25034"/>
                    <a:pt x="18767" y="25002"/>
                    <a:pt x="18784" y="24970"/>
                  </a:cubicBezTo>
                  <a:cubicBezTo>
                    <a:pt x="18842" y="24860"/>
                    <a:pt x="19029" y="24604"/>
                    <a:pt x="18837" y="24533"/>
                  </a:cubicBezTo>
                  <a:cubicBezTo>
                    <a:pt x="18833" y="24532"/>
                    <a:pt x="18829" y="24531"/>
                    <a:pt x="18825" y="24531"/>
                  </a:cubicBezTo>
                  <a:cubicBezTo>
                    <a:pt x="18800" y="24531"/>
                    <a:pt x="18780" y="24561"/>
                    <a:pt x="18785" y="24585"/>
                  </a:cubicBezTo>
                  <a:cubicBezTo>
                    <a:pt x="18796" y="24629"/>
                    <a:pt x="18726" y="24724"/>
                    <a:pt x="18670" y="24795"/>
                  </a:cubicBezTo>
                  <a:cubicBezTo>
                    <a:pt x="18643" y="24679"/>
                    <a:pt x="18614" y="24565"/>
                    <a:pt x="18584" y="24451"/>
                  </a:cubicBezTo>
                  <a:cubicBezTo>
                    <a:pt x="18371" y="23631"/>
                    <a:pt x="18012" y="22871"/>
                    <a:pt x="17508" y="22200"/>
                  </a:cubicBezTo>
                  <a:cubicBezTo>
                    <a:pt x="17632" y="22174"/>
                    <a:pt x="17755" y="22139"/>
                    <a:pt x="17874" y="22100"/>
                  </a:cubicBezTo>
                  <a:cubicBezTo>
                    <a:pt x="17925" y="22082"/>
                    <a:pt x="17923" y="21994"/>
                    <a:pt x="17867" y="21994"/>
                  </a:cubicBezTo>
                  <a:cubicBezTo>
                    <a:pt x="17865" y="21994"/>
                    <a:pt x="17862" y="21994"/>
                    <a:pt x="17859" y="21994"/>
                  </a:cubicBezTo>
                  <a:cubicBezTo>
                    <a:pt x="17702" y="22015"/>
                    <a:pt x="17542" y="22028"/>
                    <a:pt x="17383" y="22038"/>
                  </a:cubicBezTo>
                  <a:cubicBezTo>
                    <a:pt x="17344" y="21989"/>
                    <a:pt x="17303" y="21940"/>
                    <a:pt x="17262" y="21891"/>
                  </a:cubicBezTo>
                  <a:cubicBezTo>
                    <a:pt x="17308" y="21681"/>
                    <a:pt x="17362" y="21440"/>
                    <a:pt x="17306" y="21242"/>
                  </a:cubicBezTo>
                  <a:cubicBezTo>
                    <a:pt x="17301" y="21220"/>
                    <a:pt x="17283" y="21209"/>
                    <a:pt x="17264" y="21209"/>
                  </a:cubicBezTo>
                  <a:cubicBezTo>
                    <a:pt x="17248" y="21209"/>
                    <a:pt x="17233" y="21216"/>
                    <a:pt x="17223" y="21231"/>
                  </a:cubicBezTo>
                  <a:cubicBezTo>
                    <a:pt x="17140" y="21356"/>
                    <a:pt x="17101" y="21517"/>
                    <a:pt x="17072" y="21678"/>
                  </a:cubicBezTo>
                  <a:cubicBezTo>
                    <a:pt x="16414" y="20972"/>
                    <a:pt x="15614" y="20404"/>
                    <a:pt x="14741" y="19984"/>
                  </a:cubicBezTo>
                  <a:cubicBezTo>
                    <a:pt x="14900" y="19913"/>
                    <a:pt x="15060" y="19845"/>
                    <a:pt x="15217" y="19769"/>
                  </a:cubicBezTo>
                  <a:cubicBezTo>
                    <a:pt x="15261" y="19749"/>
                    <a:pt x="15231" y="19694"/>
                    <a:pt x="15191" y="19694"/>
                  </a:cubicBezTo>
                  <a:cubicBezTo>
                    <a:pt x="15189" y="19694"/>
                    <a:pt x="15187" y="19694"/>
                    <a:pt x="15185" y="19695"/>
                  </a:cubicBezTo>
                  <a:cubicBezTo>
                    <a:pt x="14968" y="19727"/>
                    <a:pt x="14745" y="19794"/>
                    <a:pt x="14531" y="19887"/>
                  </a:cubicBezTo>
                  <a:cubicBezTo>
                    <a:pt x="14485" y="19866"/>
                    <a:pt x="14440" y="19846"/>
                    <a:pt x="14394" y="19826"/>
                  </a:cubicBezTo>
                  <a:cubicBezTo>
                    <a:pt x="14382" y="19640"/>
                    <a:pt x="14358" y="19454"/>
                    <a:pt x="14314" y="19272"/>
                  </a:cubicBezTo>
                  <a:cubicBezTo>
                    <a:pt x="14308" y="19247"/>
                    <a:pt x="14289" y="19236"/>
                    <a:pt x="14268" y="19236"/>
                  </a:cubicBezTo>
                  <a:cubicBezTo>
                    <a:pt x="14243" y="19236"/>
                    <a:pt x="14215" y="19254"/>
                    <a:pt x="14213" y="19286"/>
                  </a:cubicBezTo>
                  <a:cubicBezTo>
                    <a:pt x="14206" y="19441"/>
                    <a:pt x="14207" y="19596"/>
                    <a:pt x="14210" y="19749"/>
                  </a:cubicBezTo>
                  <a:cubicBezTo>
                    <a:pt x="13405" y="19428"/>
                    <a:pt x="12552" y="19224"/>
                    <a:pt x="11698" y="19147"/>
                  </a:cubicBezTo>
                  <a:cubicBezTo>
                    <a:pt x="11624" y="19141"/>
                    <a:pt x="11549" y="19136"/>
                    <a:pt x="11475" y="19131"/>
                  </a:cubicBezTo>
                  <a:cubicBezTo>
                    <a:pt x="11567" y="19048"/>
                    <a:pt x="11660" y="18965"/>
                    <a:pt x="11749" y="18878"/>
                  </a:cubicBezTo>
                  <a:cubicBezTo>
                    <a:pt x="11786" y="18841"/>
                    <a:pt x="11753" y="18787"/>
                    <a:pt x="11710" y="18787"/>
                  </a:cubicBezTo>
                  <a:cubicBezTo>
                    <a:pt x="11702" y="18787"/>
                    <a:pt x="11694" y="18789"/>
                    <a:pt x="11686" y="18794"/>
                  </a:cubicBezTo>
                  <a:cubicBezTo>
                    <a:pt x="11520" y="18883"/>
                    <a:pt x="11371" y="18994"/>
                    <a:pt x="11232" y="19120"/>
                  </a:cubicBezTo>
                  <a:cubicBezTo>
                    <a:pt x="11220" y="19120"/>
                    <a:pt x="11207" y="19118"/>
                    <a:pt x="11194" y="19118"/>
                  </a:cubicBezTo>
                  <a:cubicBezTo>
                    <a:pt x="11146" y="18940"/>
                    <a:pt x="11081" y="18758"/>
                    <a:pt x="10965" y="18624"/>
                  </a:cubicBezTo>
                  <a:cubicBezTo>
                    <a:pt x="10957" y="18614"/>
                    <a:pt x="10946" y="18610"/>
                    <a:pt x="10934" y="18610"/>
                  </a:cubicBezTo>
                  <a:cubicBezTo>
                    <a:pt x="10909" y="18610"/>
                    <a:pt x="10884" y="18630"/>
                    <a:pt x="10885" y="18657"/>
                  </a:cubicBezTo>
                  <a:cubicBezTo>
                    <a:pt x="10890" y="18810"/>
                    <a:pt x="10933" y="18963"/>
                    <a:pt x="10977" y="19116"/>
                  </a:cubicBezTo>
                  <a:cubicBezTo>
                    <a:pt x="10577" y="19117"/>
                    <a:pt x="10178" y="19151"/>
                    <a:pt x="9785" y="19220"/>
                  </a:cubicBezTo>
                  <a:cubicBezTo>
                    <a:pt x="9224" y="19319"/>
                    <a:pt x="8600" y="19483"/>
                    <a:pt x="8119" y="19811"/>
                  </a:cubicBezTo>
                  <a:cubicBezTo>
                    <a:pt x="8045" y="19395"/>
                    <a:pt x="7975" y="18977"/>
                    <a:pt x="7910" y="18558"/>
                  </a:cubicBezTo>
                  <a:cubicBezTo>
                    <a:pt x="7575" y="16395"/>
                    <a:pt x="7384" y="14214"/>
                    <a:pt x="7303" y="12026"/>
                  </a:cubicBezTo>
                  <a:cubicBezTo>
                    <a:pt x="7285" y="11524"/>
                    <a:pt x="7274" y="11022"/>
                    <a:pt x="7264" y="10519"/>
                  </a:cubicBezTo>
                  <a:cubicBezTo>
                    <a:pt x="7599" y="10317"/>
                    <a:pt x="7927" y="10103"/>
                    <a:pt x="8275" y="9922"/>
                  </a:cubicBezTo>
                  <a:cubicBezTo>
                    <a:pt x="8770" y="9667"/>
                    <a:pt x="9278" y="9444"/>
                    <a:pt x="9801" y="9254"/>
                  </a:cubicBezTo>
                  <a:cubicBezTo>
                    <a:pt x="10861" y="8870"/>
                    <a:pt x="11967" y="8602"/>
                    <a:pt x="13084" y="8452"/>
                  </a:cubicBezTo>
                  <a:cubicBezTo>
                    <a:pt x="14096" y="8316"/>
                    <a:pt x="15119" y="8278"/>
                    <a:pt x="16139" y="8278"/>
                  </a:cubicBezTo>
                  <a:close/>
                  <a:moveTo>
                    <a:pt x="2366" y="0"/>
                  </a:moveTo>
                  <a:cubicBezTo>
                    <a:pt x="1474" y="0"/>
                    <a:pt x="594" y="671"/>
                    <a:pt x="196" y="1447"/>
                  </a:cubicBezTo>
                  <a:cubicBezTo>
                    <a:pt x="1" y="1829"/>
                    <a:pt x="19" y="2245"/>
                    <a:pt x="351" y="2544"/>
                  </a:cubicBezTo>
                  <a:cubicBezTo>
                    <a:pt x="707" y="2864"/>
                    <a:pt x="1218" y="2939"/>
                    <a:pt x="1664" y="3055"/>
                  </a:cubicBezTo>
                  <a:cubicBezTo>
                    <a:pt x="2852" y="3360"/>
                    <a:pt x="4065" y="3748"/>
                    <a:pt x="4967" y="4617"/>
                  </a:cubicBezTo>
                  <a:cubicBezTo>
                    <a:pt x="4833" y="5197"/>
                    <a:pt x="4943" y="5858"/>
                    <a:pt x="5008" y="6422"/>
                  </a:cubicBezTo>
                  <a:cubicBezTo>
                    <a:pt x="5082" y="7085"/>
                    <a:pt x="5221" y="7738"/>
                    <a:pt x="5427" y="8373"/>
                  </a:cubicBezTo>
                  <a:cubicBezTo>
                    <a:pt x="5632" y="9005"/>
                    <a:pt x="5899" y="9620"/>
                    <a:pt x="6232" y="10196"/>
                  </a:cubicBezTo>
                  <a:cubicBezTo>
                    <a:pt x="6382" y="10454"/>
                    <a:pt x="6518" y="10735"/>
                    <a:pt x="6773" y="10735"/>
                  </a:cubicBezTo>
                  <a:cubicBezTo>
                    <a:pt x="6849" y="10735"/>
                    <a:pt x="6936" y="10710"/>
                    <a:pt x="7037" y="10651"/>
                  </a:cubicBezTo>
                  <a:lnTo>
                    <a:pt x="7037" y="10651"/>
                  </a:lnTo>
                  <a:cubicBezTo>
                    <a:pt x="7015" y="12868"/>
                    <a:pt x="7182" y="15091"/>
                    <a:pt x="7466" y="17286"/>
                  </a:cubicBezTo>
                  <a:cubicBezTo>
                    <a:pt x="7612" y="18412"/>
                    <a:pt x="7791" y="19531"/>
                    <a:pt x="8006" y="20646"/>
                  </a:cubicBezTo>
                  <a:cubicBezTo>
                    <a:pt x="8207" y="21683"/>
                    <a:pt x="8406" y="22742"/>
                    <a:pt x="8751" y="23744"/>
                  </a:cubicBezTo>
                  <a:cubicBezTo>
                    <a:pt x="9064" y="24651"/>
                    <a:pt x="9541" y="25478"/>
                    <a:pt x="10263" y="26121"/>
                  </a:cubicBezTo>
                  <a:cubicBezTo>
                    <a:pt x="10993" y="26771"/>
                    <a:pt x="11877" y="27227"/>
                    <a:pt x="12789" y="27558"/>
                  </a:cubicBezTo>
                  <a:cubicBezTo>
                    <a:pt x="14803" y="28288"/>
                    <a:pt x="17020" y="28429"/>
                    <a:pt x="19144" y="28508"/>
                  </a:cubicBezTo>
                  <a:cubicBezTo>
                    <a:pt x="19652" y="28526"/>
                    <a:pt x="20162" y="28537"/>
                    <a:pt x="20674" y="28537"/>
                  </a:cubicBezTo>
                  <a:cubicBezTo>
                    <a:pt x="22389" y="28537"/>
                    <a:pt x="24113" y="28417"/>
                    <a:pt x="25792" y="28086"/>
                  </a:cubicBezTo>
                  <a:cubicBezTo>
                    <a:pt x="27721" y="27706"/>
                    <a:pt x="29620" y="26962"/>
                    <a:pt x="31054" y="25579"/>
                  </a:cubicBezTo>
                  <a:cubicBezTo>
                    <a:pt x="31691" y="24966"/>
                    <a:pt x="32228" y="24237"/>
                    <a:pt x="32580" y="23422"/>
                  </a:cubicBezTo>
                  <a:cubicBezTo>
                    <a:pt x="32982" y="22495"/>
                    <a:pt x="33115" y="21481"/>
                    <a:pt x="33062" y="20476"/>
                  </a:cubicBezTo>
                  <a:lnTo>
                    <a:pt x="33062" y="20476"/>
                  </a:lnTo>
                  <a:lnTo>
                    <a:pt x="33062" y="20477"/>
                  </a:lnTo>
                  <a:cubicBezTo>
                    <a:pt x="32974" y="18769"/>
                    <a:pt x="32371" y="17085"/>
                    <a:pt x="31339" y="15719"/>
                  </a:cubicBezTo>
                  <a:cubicBezTo>
                    <a:pt x="30273" y="14305"/>
                    <a:pt x="28783" y="13289"/>
                    <a:pt x="27044" y="12910"/>
                  </a:cubicBezTo>
                  <a:cubicBezTo>
                    <a:pt x="26373" y="12764"/>
                    <a:pt x="25682" y="12694"/>
                    <a:pt x="24989" y="12694"/>
                  </a:cubicBezTo>
                  <a:cubicBezTo>
                    <a:pt x="24582" y="12694"/>
                    <a:pt x="24175" y="12718"/>
                    <a:pt x="23771" y="12765"/>
                  </a:cubicBezTo>
                  <a:cubicBezTo>
                    <a:pt x="23774" y="12707"/>
                    <a:pt x="23769" y="12645"/>
                    <a:pt x="23770" y="12579"/>
                  </a:cubicBezTo>
                  <a:cubicBezTo>
                    <a:pt x="23771" y="12394"/>
                    <a:pt x="23772" y="12208"/>
                    <a:pt x="23774" y="12022"/>
                  </a:cubicBezTo>
                  <a:cubicBezTo>
                    <a:pt x="23775" y="11668"/>
                    <a:pt x="23775" y="11313"/>
                    <a:pt x="23774" y="10958"/>
                  </a:cubicBezTo>
                  <a:cubicBezTo>
                    <a:pt x="23772" y="10603"/>
                    <a:pt x="23770" y="10247"/>
                    <a:pt x="23762" y="9893"/>
                  </a:cubicBezTo>
                  <a:cubicBezTo>
                    <a:pt x="23762" y="9877"/>
                    <a:pt x="23762" y="9859"/>
                    <a:pt x="23764" y="9842"/>
                  </a:cubicBezTo>
                  <a:cubicBezTo>
                    <a:pt x="23780" y="9640"/>
                    <a:pt x="23785" y="9434"/>
                    <a:pt x="23792" y="9237"/>
                  </a:cubicBezTo>
                  <a:cubicBezTo>
                    <a:pt x="23792" y="9263"/>
                    <a:pt x="24074" y="9324"/>
                    <a:pt x="24108" y="9324"/>
                  </a:cubicBezTo>
                  <a:cubicBezTo>
                    <a:pt x="24455" y="9324"/>
                    <a:pt x="24570" y="8875"/>
                    <a:pt x="24662" y="8613"/>
                  </a:cubicBezTo>
                  <a:cubicBezTo>
                    <a:pt x="24758" y="8342"/>
                    <a:pt x="24841" y="8067"/>
                    <a:pt x="24910" y="7788"/>
                  </a:cubicBezTo>
                  <a:cubicBezTo>
                    <a:pt x="25043" y="7258"/>
                    <a:pt x="25125" y="6715"/>
                    <a:pt x="25161" y="6171"/>
                  </a:cubicBezTo>
                  <a:cubicBezTo>
                    <a:pt x="25212" y="5403"/>
                    <a:pt x="25191" y="4622"/>
                    <a:pt x="25034" y="3865"/>
                  </a:cubicBezTo>
                  <a:cubicBezTo>
                    <a:pt x="24959" y="3501"/>
                    <a:pt x="24865" y="3101"/>
                    <a:pt x="24689" y="2770"/>
                  </a:cubicBezTo>
                  <a:cubicBezTo>
                    <a:pt x="24531" y="2472"/>
                    <a:pt x="24230" y="2253"/>
                    <a:pt x="23947" y="2080"/>
                  </a:cubicBezTo>
                  <a:cubicBezTo>
                    <a:pt x="23289" y="1677"/>
                    <a:pt x="22564" y="1360"/>
                    <a:pt x="21837" y="1103"/>
                  </a:cubicBezTo>
                  <a:cubicBezTo>
                    <a:pt x="20310" y="564"/>
                    <a:pt x="18716" y="388"/>
                    <a:pt x="17104" y="350"/>
                  </a:cubicBezTo>
                  <a:cubicBezTo>
                    <a:pt x="16887" y="345"/>
                    <a:pt x="16670" y="342"/>
                    <a:pt x="16452" y="342"/>
                  </a:cubicBezTo>
                  <a:cubicBezTo>
                    <a:pt x="13790" y="342"/>
                    <a:pt x="11096" y="738"/>
                    <a:pt x="8639" y="1785"/>
                  </a:cubicBezTo>
                  <a:cubicBezTo>
                    <a:pt x="7896" y="2103"/>
                    <a:pt x="7178" y="2478"/>
                    <a:pt x="6503" y="2920"/>
                  </a:cubicBezTo>
                  <a:cubicBezTo>
                    <a:pt x="6127" y="3165"/>
                    <a:pt x="5729" y="3424"/>
                    <a:pt x="5424" y="3763"/>
                  </a:cubicBezTo>
                  <a:cubicBezTo>
                    <a:pt x="5458" y="3459"/>
                    <a:pt x="5428" y="3145"/>
                    <a:pt x="5372" y="2845"/>
                  </a:cubicBezTo>
                  <a:cubicBezTo>
                    <a:pt x="5273" y="2305"/>
                    <a:pt x="5049" y="1879"/>
                    <a:pt x="4715" y="1444"/>
                  </a:cubicBezTo>
                  <a:cubicBezTo>
                    <a:pt x="4147" y="704"/>
                    <a:pt x="3364" y="6"/>
                    <a:pt x="2376" y="0"/>
                  </a:cubicBezTo>
                  <a:cubicBezTo>
                    <a:pt x="2373" y="0"/>
                    <a:pt x="2369" y="0"/>
                    <a:pt x="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6"/>
            <p:cNvSpPr/>
            <p:nvPr/>
          </p:nvSpPr>
          <p:spPr>
            <a:xfrm>
              <a:off x="4197425" y="3799750"/>
              <a:ext cx="92800" cy="220875"/>
            </a:xfrm>
            <a:custGeom>
              <a:avLst/>
              <a:gdLst/>
              <a:ahLst/>
              <a:cxnLst/>
              <a:rect l="l" t="t" r="r" b="b"/>
              <a:pathLst>
                <a:path w="3712" h="8835" extrusionOk="0">
                  <a:moveTo>
                    <a:pt x="2151" y="1"/>
                  </a:moveTo>
                  <a:cubicBezTo>
                    <a:pt x="2117" y="1"/>
                    <a:pt x="2085" y="44"/>
                    <a:pt x="2102" y="82"/>
                  </a:cubicBezTo>
                  <a:cubicBezTo>
                    <a:pt x="2399" y="697"/>
                    <a:pt x="2705" y="1280"/>
                    <a:pt x="2875" y="1947"/>
                  </a:cubicBezTo>
                  <a:cubicBezTo>
                    <a:pt x="3037" y="2587"/>
                    <a:pt x="3097" y="3253"/>
                    <a:pt x="3051" y="3913"/>
                  </a:cubicBezTo>
                  <a:cubicBezTo>
                    <a:pt x="2961" y="5175"/>
                    <a:pt x="2448" y="6388"/>
                    <a:pt x="1629" y="7349"/>
                  </a:cubicBezTo>
                  <a:cubicBezTo>
                    <a:pt x="1168" y="7890"/>
                    <a:pt x="642" y="8337"/>
                    <a:pt x="53" y="8730"/>
                  </a:cubicBezTo>
                  <a:cubicBezTo>
                    <a:pt x="0" y="8765"/>
                    <a:pt x="31" y="8835"/>
                    <a:pt x="82" y="8835"/>
                  </a:cubicBezTo>
                  <a:cubicBezTo>
                    <a:pt x="91" y="8835"/>
                    <a:pt x="100" y="8833"/>
                    <a:pt x="110" y="8828"/>
                  </a:cubicBezTo>
                  <a:cubicBezTo>
                    <a:pt x="2536" y="7638"/>
                    <a:pt x="3711" y="4686"/>
                    <a:pt x="3137" y="2115"/>
                  </a:cubicBezTo>
                  <a:cubicBezTo>
                    <a:pt x="2975" y="1383"/>
                    <a:pt x="2686" y="589"/>
                    <a:pt x="2185" y="18"/>
                  </a:cubicBezTo>
                  <a:cubicBezTo>
                    <a:pt x="2175" y="6"/>
                    <a:pt x="2163"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6"/>
            <p:cNvSpPr/>
            <p:nvPr/>
          </p:nvSpPr>
          <p:spPr>
            <a:xfrm>
              <a:off x="4154925" y="4025200"/>
              <a:ext cx="25075" cy="6250"/>
            </a:xfrm>
            <a:custGeom>
              <a:avLst/>
              <a:gdLst/>
              <a:ahLst/>
              <a:cxnLst/>
              <a:rect l="l" t="t" r="r" b="b"/>
              <a:pathLst>
                <a:path w="1003" h="250" extrusionOk="0">
                  <a:moveTo>
                    <a:pt x="941" y="1"/>
                  </a:moveTo>
                  <a:cubicBezTo>
                    <a:pt x="940" y="1"/>
                    <a:pt x="939" y="1"/>
                    <a:pt x="939" y="1"/>
                  </a:cubicBezTo>
                  <a:cubicBezTo>
                    <a:pt x="652" y="23"/>
                    <a:pt x="304" y="22"/>
                    <a:pt x="35" y="129"/>
                  </a:cubicBezTo>
                  <a:cubicBezTo>
                    <a:pt x="0" y="142"/>
                    <a:pt x="0" y="186"/>
                    <a:pt x="35" y="199"/>
                  </a:cubicBezTo>
                  <a:cubicBezTo>
                    <a:pt x="124" y="235"/>
                    <a:pt x="222" y="250"/>
                    <a:pt x="321" y="250"/>
                  </a:cubicBezTo>
                  <a:cubicBezTo>
                    <a:pt x="543" y="250"/>
                    <a:pt x="777" y="176"/>
                    <a:pt x="962" y="88"/>
                  </a:cubicBezTo>
                  <a:cubicBezTo>
                    <a:pt x="1002" y="68"/>
                    <a:pt x="984" y="1"/>
                    <a:pt x="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6"/>
            <p:cNvSpPr/>
            <p:nvPr/>
          </p:nvSpPr>
          <p:spPr>
            <a:xfrm>
              <a:off x="4056700" y="3614350"/>
              <a:ext cx="7075" cy="73950"/>
            </a:xfrm>
            <a:custGeom>
              <a:avLst/>
              <a:gdLst/>
              <a:ahLst/>
              <a:cxnLst/>
              <a:rect l="l" t="t" r="r" b="b"/>
              <a:pathLst>
                <a:path w="283" h="2958" extrusionOk="0">
                  <a:moveTo>
                    <a:pt x="74" y="1"/>
                  </a:moveTo>
                  <a:cubicBezTo>
                    <a:pt x="45" y="1"/>
                    <a:pt x="17" y="19"/>
                    <a:pt x="16" y="59"/>
                  </a:cubicBezTo>
                  <a:cubicBezTo>
                    <a:pt x="1" y="547"/>
                    <a:pt x="12" y="1037"/>
                    <a:pt x="24" y="1525"/>
                  </a:cubicBezTo>
                  <a:cubicBezTo>
                    <a:pt x="35" y="1987"/>
                    <a:pt x="21" y="2461"/>
                    <a:pt x="109" y="2915"/>
                  </a:cubicBezTo>
                  <a:cubicBezTo>
                    <a:pt x="114" y="2945"/>
                    <a:pt x="134" y="2958"/>
                    <a:pt x="156" y="2958"/>
                  </a:cubicBezTo>
                  <a:cubicBezTo>
                    <a:pt x="185" y="2958"/>
                    <a:pt x="218" y="2934"/>
                    <a:pt x="223" y="2900"/>
                  </a:cubicBezTo>
                  <a:cubicBezTo>
                    <a:pt x="282" y="2433"/>
                    <a:pt x="236" y="1948"/>
                    <a:pt x="218" y="1480"/>
                  </a:cubicBezTo>
                  <a:cubicBezTo>
                    <a:pt x="199" y="1005"/>
                    <a:pt x="179" y="531"/>
                    <a:pt x="136" y="59"/>
                  </a:cubicBezTo>
                  <a:lnTo>
                    <a:pt x="136" y="58"/>
                  </a:lnTo>
                  <a:cubicBezTo>
                    <a:pt x="136" y="21"/>
                    <a:pt x="105"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6"/>
            <p:cNvSpPr/>
            <p:nvPr/>
          </p:nvSpPr>
          <p:spPr>
            <a:xfrm>
              <a:off x="4040400" y="3621025"/>
              <a:ext cx="4950" cy="41100"/>
            </a:xfrm>
            <a:custGeom>
              <a:avLst/>
              <a:gdLst/>
              <a:ahLst/>
              <a:cxnLst/>
              <a:rect l="l" t="t" r="r" b="b"/>
              <a:pathLst>
                <a:path w="198" h="1644" extrusionOk="0">
                  <a:moveTo>
                    <a:pt x="79" y="1"/>
                  </a:moveTo>
                  <a:cubicBezTo>
                    <a:pt x="63" y="1"/>
                    <a:pt x="48" y="9"/>
                    <a:pt x="44" y="29"/>
                  </a:cubicBezTo>
                  <a:cubicBezTo>
                    <a:pt x="1" y="269"/>
                    <a:pt x="27" y="527"/>
                    <a:pt x="29" y="771"/>
                  </a:cubicBezTo>
                  <a:cubicBezTo>
                    <a:pt x="30" y="1046"/>
                    <a:pt x="27" y="1320"/>
                    <a:pt x="53" y="1596"/>
                  </a:cubicBezTo>
                  <a:cubicBezTo>
                    <a:pt x="56" y="1624"/>
                    <a:pt x="84" y="1644"/>
                    <a:pt x="109" y="1644"/>
                  </a:cubicBezTo>
                  <a:cubicBezTo>
                    <a:pt x="127" y="1644"/>
                    <a:pt x="144" y="1633"/>
                    <a:pt x="148" y="1608"/>
                  </a:cubicBezTo>
                  <a:cubicBezTo>
                    <a:pt x="190" y="1346"/>
                    <a:pt x="198" y="1082"/>
                    <a:pt x="192" y="817"/>
                  </a:cubicBezTo>
                  <a:cubicBezTo>
                    <a:pt x="187" y="560"/>
                    <a:pt x="195" y="275"/>
                    <a:pt x="118" y="29"/>
                  </a:cubicBezTo>
                  <a:cubicBezTo>
                    <a:pt x="113" y="11"/>
                    <a:pt x="96"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6"/>
            <p:cNvSpPr/>
            <p:nvPr/>
          </p:nvSpPr>
          <p:spPr>
            <a:xfrm>
              <a:off x="4029925" y="3628450"/>
              <a:ext cx="4100" cy="24100"/>
            </a:xfrm>
            <a:custGeom>
              <a:avLst/>
              <a:gdLst/>
              <a:ahLst/>
              <a:cxnLst/>
              <a:rect l="l" t="t" r="r" b="b"/>
              <a:pathLst>
                <a:path w="164" h="964" extrusionOk="0">
                  <a:moveTo>
                    <a:pt x="42" y="1"/>
                  </a:moveTo>
                  <a:cubicBezTo>
                    <a:pt x="21" y="1"/>
                    <a:pt x="1" y="14"/>
                    <a:pt x="2" y="39"/>
                  </a:cubicBezTo>
                  <a:cubicBezTo>
                    <a:pt x="17" y="335"/>
                    <a:pt x="27" y="632"/>
                    <a:pt x="39" y="928"/>
                  </a:cubicBezTo>
                  <a:cubicBezTo>
                    <a:pt x="40" y="950"/>
                    <a:pt x="61" y="964"/>
                    <a:pt x="80" y="964"/>
                  </a:cubicBezTo>
                  <a:cubicBezTo>
                    <a:pt x="94" y="964"/>
                    <a:pt x="108" y="956"/>
                    <a:pt x="111" y="938"/>
                  </a:cubicBezTo>
                  <a:cubicBezTo>
                    <a:pt x="163" y="637"/>
                    <a:pt x="149" y="325"/>
                    <a:pt x="79" y="29"/>
                  </a:cubicBezTo>
                  <a:cubicBezTo>
                    <a:pt x="74"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6"/>
            <p:cNvSpPr/>
            <p:nvPr/>
          </p:nvSpPr>
          <p:spPr>
            <a:xfrm>
              <a:off x="3679100" y="3641450"/>
              <a:ext cx="12975" cy="121525"/>
            </a:xfrm>
            <a:custGeom>
              <a:avLst/>
              <a:gdLst/>
              <a:ahLst/>
              <a:cxnLst/>
              <a:rect l="l" t="t" r="r" b="b"/>
              <a:pathLst>
                <a:path w="519" h="4861" extrusionOk="0">
                  <a:moveTo>
                    <a:pt x="124" y="1"/>
                  </a:moveTo>
                  <a:cubicBezTo>
                    <a:pt x="108" y="1"/>
                    <a:pt x="92" y="10"/>
                    <a:pt x="89" y="27"/>
                  </a:cubicBezTo>
                  <a:cubicBezTo>
                    <a:pt x="1" y="409"/>
                    <a:pt x="47" y="848"/>
                    <a:pt x="60" y="1236"/>
                  </a:cubicBezTo>
                  <a:cubicBezTo>
                    <a:pt x="74" y="1636"/>
                    <a:pt x="95" y="2034"/>
                    <a:pt x="123" y="2434"/>
                  </a:cubicBezTo>
                  <a:cubicBezTo>
                    <a:pt x="180" y="3234"/>
                    <a:pt x="264" y="4044"/>
                    <a:pt x="432" y="4829"/>
                  </a:cubicBezTo>
                  <a:cubicBezTo>
                    <a:pt x="437" y="4850"/>
                    <a:pt x="455" y="4860"/>
                    <a:pt x="473" y="4860"/>
                  </a:cubicBezTo>
                  <a:cubicBezTo>
                    <a:pt x="495" y="4860"/>
                    <a:pt x="518" y="4845"/>
                    <a:pt x="516" y="4817"/>
                  </a:cubicBezTo>
                  <a:cubicBezTo>
                    <a:pt x="463" y="4007"/>
                    <a:pt x="371" y="3198"/>
                    <a:pt x="312" y="2388"/>
                  </a:cubicBezTo>
                  <a:cubicBezTo>
                    <a:pt x="283" y="1988"/>
                    <a:pt x="260" y="1589"/>
                    <a:pt x="242" y="1190"/>
                  </a:cubicBezTo>
                  <a:cubicBezTo>
                    <a:pt x="226" y="813"/>
                    <a:pt x="251" y="396"/>
                    <a:pt x="161" y="27"/>
                  </a:cubicBezTo>
                  <a:cubicBezTo>
                    <a:pt x="156" y="10"/>
                    <a:pt x="140"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6"/>
            <p:cNvSpPr/>
            <p:nvPr/>
          </p:nvSpPr>
          <p:spPr>
            <a:xfrm>
              <a:off x="3689850" y="3637650"/>
              <a:ext cx="5075" cy="30775"/>
            </a:xfrm>
            <a:custGeom>
              <a:avLst/>
              <a:gdLst/>
              <a:ahLst/>
              <a:cxnLst/>
              <a:rect l="l" t="t" r="r" b="b"/>
              <a:pathLst>
                <a:path w="203" h="1231" extrusionOk="0">
                  <a:moveTo>
                    <a:pt x="80" y="0"/>
                  </a:moveTo>
                  <a:cubicBezTo>
                    <a:pt x="58" y="0"/>
                    <a:pt x="34" y="17"/>
                    <a:pt x="32" y="42"/>
                  </a:cubicBezTo>
                  <a:cubicBezTo>
                    <a:pt x="1" y="420"/>
                    <a:pt x="8" y="829"/>
                    <a:pt x="81" y="1201"/>
                  </a:cubicBezTo>
                  <a:cubicBezTo>
                    <a:pt x="85" y="1222"/>
                    <a:pt x="100" y="1231"/>
                    <a:pt x="115" y="1231"/>
                  </a:cubicBezTo>
                  <a:cubicBezTo>
                    <a:pt x="136" y="1231"/>
                    <a:pt x="160" y="1215"/>
                    <a:pt x="162" y="1190"/>
                  </a:cubicBezTo>
                  <a:cubicBezTo>
                    <a:pt x="203" y="813"/>
                    <a:pt x="176" y="405"/>
                    <a:pt x="114" y="31"/>
                  </a:cubicBezTo>
                  <a:cubicBezTo>
                    <a:pt x="111" y="9"/>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6"/>
            <p:cNvSpPr/>
            <p:nvPr/>
          </p:nvSpPr>
          <p:spPr>
            <a:xfrm>
              <a:off x="3699425" y="3633075"/>
              <a:ext cx="4775" cy="19525"/>
            </a:xfrm>
            <a:custGeom>
              <a:avLst/>
              <a:gdLst/>
              <a:ahLst/>
              <a:cxnLst/>
              <a:rect l="l" t="t" r="r" b="b"/>
              <a:pathLst>
                <a:path w="191" h="781" extrusionOk="0">
                  <a:moveTo>
                    <a:pt x="54" y="0"/>
                  </a:moveTo>
                  <a:cubicBezTo>
                    <a:pt x="39" y="0"/>
                    <a:pt x="25" y="8"/>
                    <a:pt x="22" y="28"/>
                  </a:cubicBezTo>
                  <a:cubicBezTo>
                    <a:pt x="1" y="155"/>
                    <a:pt x="17" y="288"/>
                    <a:pt x="26" y="417"/>
                  </a:cubicBezTo>
                  <a:cubicBezTo>
                    <a:pt x="34" y="533"/>
                    <a:pt x="32" y="656"/>
                    <a:pt x="85" y="762"/>
                  </a:cubicBezTo>
                  <a:cubicBezTo>
                    <a:pt x="92" y="775"/>
                    <a:pt x="104" y="780"/>
                    <a:pt x="116" y="780"/>
                  </a:cubicBezTo>
                  <a:cubicBezTo>
                    <a:pt x="133" y="780"/>
                    <a:pt x="150" y="770"/>
                    <a:pt x="155" y="753"/>
                  </a:cubicBezTo>
                  <a:cubicBezTo>
                    <a:pt x="191" y="636"/>
                    <a:pt x="166" y="510"/>
                    <a:pt x="153" y="390"/>
                  </a:cubicBezTo>
                  <a:cubicBezTo>
                    <a:pt x="141" y="271"/>
                    <a:pt x="135" y="142"/>
                    <a:pt x="95" y="28"/>
                  </a:cubicBezTo>
                  <a:cubicBezTo>
                    <a:pt x="89" y="11"/>
                    <a:pt x="71"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6"/>
            <p:cNvSpPr/>
            <p:nvPr/>
          </p:nvSpPr>
          <p:spPr>
            <a:xfrm>
              <a:off x="3707000" y="3628475"/>
              <a:ext cx="3625" cy="13075"/>
            </a:xfrm>
            <a:custGeom>
              <a:avLst/>
              <a:gdLst/>
              <a:ahLst/>
              <a:cxnLst/>
              <a:rect l="l" t="t" r="r" b="b"/>
              <a:pathLst>
                <a:path w="145" h="523" extrusionOk="0">
                  <a:moveTo>
                    <a:pt x="37" y="0"/>
                  </a:moveTo>
                  <a:cubicBezTo>
                    <a:pt x="18" y="0"/>
                    <a:pt x="0" y="12"/>
                    <a:pt x="3" y="36"/>
                  </a:cubicBezTo>
                  <a:cubicBezTo>
                    <a:pt x="21" y="184"/>
                    <a:pt x="17" y="333"/>
                    <a:pt x="20" y="482"/>
                  </a:cubicBezTo>
                  <a:cubicBezTo>
                    <a:pt x="22" y="508"/>
                    <a:pt x="43" y="522"/>
                    <a:pt x="64" y="522"/>
                  </a:cubicBezTo>
                  <a:cubicBezTo>
                    <a:pt x="81" y="522"/>
                    <a:pt x="97" y="513"/>
                    <a:pt x="102" y="493"/>
                  </a:cubicBezTo>
                  <a:cubicBezTo>
                    <a:pt x="144" y="337"/>
                    <a:pt x="124" y="177"/>
                    <a:pt x="75" y="26"/>
                  </a:cubicBezTo>
                  <a:cubicBezTo>
                    <a:pt x="69" y="9"/>
                    <a:pt x="5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6"/>
            <p:cNvSpPr/>
            <p:nvPr/>
          </p:nvSpPr>
          <p:spPr>
            <a:xfrm>
              <a:off x="3696925" y="3814625"/>
              <a:ext cx="8775" cy="35400"/>
            </a:xfrm>
            <a:custGeom>
              <a:avLst/>
              <a:gdLst/>
              <a:ahLst/>
              <a:cxnLst/>
              <a:rect l="l" t="t" r="r" b="b"/>
              <a:pathLst>
                <a:path w="351" h="1416" extrusionOk="0">
                  <a:moveTo>
                    <a:pt x="41" y="1"/>
                  </a:moveTo>
                  <a:cubicBezTo>
                    <a:pt x="24" y="1"/>
                    <a:pt x="7" y="13"/>
                    <a:pt x="7" y="36"/>
                  </a:cubicBezTo>
                  <a:cubicBezTo>
                    <a:pt x="1" y="266"/>
                    <a:pt x="43" y="501"/>
                    <a:pt x="75" y="728"/>
                  </a:cubicBezTo>
                  <a:cubicBezTo>
                    <a:pt x="106" y="950"/>
                    <a:pt x="112" y="1200"/>
                    <a:pt x="231" y="1396"/>
                  </a:cubicBezTo>
                  <a:cubicBezTo>
                    <a:pt x="239" y="1409"/>
                    <a:pt x="253" y="1415"/>
                    <a:pt x="266" y="1415"/>
                  </a:cubicBezTo>
                  <a:cubicBezTo>
                    <a:pt x="283" y="1415"/>
                    <a:pt x="300" y="1406"/>
                    <a:pt x="304" y="1386"/>
                  </a:cubicBezTo>
                  <a:cubicBezTo>
                    <a:pt x="350" y="1182"/>
                    <a:pt x="288" y="976"/>
                    <a:pt x="251" y="773"/>
                  </a:cubicBezTo>
                  <a:cubicBezTo>
                    <a:pt x="205" y="525"/>
                    <a:pt x="165" y="264"/>
                    <a:pt x="77" y="26"/>
                  </a:cubicBezTo>
                  <a:cubicBezTo>
                    <a:pt x="71" y="9"/>
                    <a:pt x="56"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6"/>
            <p:cNvSpPr/>
            <p:nvPr/>
          </p:nvSpPr>
          <p:spPr>
            <a:xfrm>
              <a:off x="3709425" y="3837050"/>
              <a:ext cx="3800" cy="12900"/>
            </a:xfrm>
            <a:custGeom>
              <a:avLst/>
              <a:gdLst/>
              <a:ahLst/>
              <a:cxnLst/>
              <a:rect l="l" t="t" r="r" b="b"/>
              <a:pathLst>
                <a:path w="152" h="516" extrusionOk="0">
                  <a:moveTo>
                    <a:pt x="36" y="0"/>
                  </a:moveTo>
                  <a:cubicBezTo>
                    <a:pt x="20" y="0"/>
                    <a:pt x="4" y="11"/>
                    <a:pt x="4" y="32"/>
                  </a:cubicBezTo>
                  <a:cubicBezTo>
                    <a:pt x="0" y="177"/>
                    <a:pt x="14" y="352"/>
                    <a:pt x="65" y="488"/>
                  </a:cubicBezTo>
                  <a:cubicBezTo>
                    <a:pt x="72" y="507"/>
                    <a:pt x="88" y="515"/>
                    <a:pt x="103" y="515"/>
                  </a:cubicBezTo>
                  <a:cubicBezTo>
                    <a:pt x="121" y="515"/>
                    <a:pt x="139" y="503"/>
                    <a:pt x="141" y="478"/>
                  </a:cubicBezTo>
                  <a:cubicBezTo>
                    <a:pt x="151" y="332"/>
                    <a:pt x="114" y="161"/>
                    <a:pt x="68" y="23"/>
                  </a:cubicBezTo>
                  <a:cubicBezTo>
                    <a:pt x="63" y="8"/>
                    <a:pt x="49"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6"/>
            <p:cNvSpPr/>
            <p:nvPr/>
          </p:nvSpPr>
          <p:spPr>
            <a:xfrm>
              <a:off x="3975600" y="3722900"/>
              <a:ext cx="136600" cy="37225"/>
            </a:xfrm>
            <a:custGeom>
              <a:avLst/>
              <a:gdLst/>
              <a:ahLst/>
              <a:cxnLst/>
              <a:rect l="l" t="t" r="r" b="b"/>
              <a:pathLst>
                <a:path w="5464" h="1489" extrusionOk="0">
                  <a:moveTo>
                    <a:pt x="4365" y="1"/>
                  </a:moveTo>
                  <a:cubicBezTo>
                    <a:pt x="3770" y="1"/>
                    <a:pt x="3178" y="73"/>
                    <a:pt x="2590" y="218"/>
                  </a:cubicBezTo>
                  <a:cubicBezTo>
                    <a:pt x="1703" y="438"/>
                    <a:pt x="733" y="808"/>
                    <a:pt x="34" y="1414"/>
                  </a:cubicBezTo>
                  <a:cubicBezTo>
                    <a:pt x="1" y="1442"/>
                    <a:pt x="30" y="1488"/>
                    <a:pt x="66" y="1488"/>
                  </a:cubicBezTo>
                  <a:cubicBezTo>
                    <a:pt x="72" y="1488"/>
                    <a:pt x="79" y="1486"/>
                    <a:pt x="86" y="1483"/>
                  </a:cubicBezTo>
                  <a:cubicBezTo>
                    <a:pt x="487" y="1264"/>
                    <a:pt x="870" y="1020"/>
                    <a:pt x="1286" y="830"/>
                  </a:cubicBezTo>
                  <a:cubicBezTo>
                    <a:pt x="1719" y="633"/>
                    <a:pt x="2170" y="478"/>
                    <a:pt x="2630" y="363"/>
                  </a:cubicBezTo>
                  <a:cubicBezTo>
                    <a:pt x="3266" y="205"/>
                    <a:pt x="3929" y="125"/>
                    <a:pt x="4589" y="125"/>
                  </a:cubicBezTo>
                  <a:cubicBezTo>
                    <a:pt x="4861" y="125"/>
                    <a:pt x="5132" y="139"/>
                    <a:pt x="5401" y="166"/>
                  </a:cubicBezTo>
                  <a:lnTo>
                    <a:pt x="5401" y="165"/>
                  </a:lnTo>
                  <a:cubicBezTo>
                    <a:pt x="5402" y="165"/>
                    <a:pt x="5404" y="165"/>
                    <a:pt x="5406" y="165"/>
                  </a:cubicBezTo>
                  <a:cubicBezTo>
                    <a:pt x="5453" y="165"/>
                    <a:pt x="5463" y="81"/>
                    <a:pt x="5413" y="74"/>
                  </a:cubicBezTo>
                  <a:cubicBezTo>
                    <a:pt x="5063" y="25"/>
                    <a:pt x="4713" y="1"/>
                    <a:pt x="4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6"/>
            <p:cNvSpPr/>
            <p:nvPr/>
          </p:nvSpPr>
          <p:spPr>
            <a:xfrm>
              <a:off x="4059600" y="3736125"/>
              <a:ext cx="56275" cy="7225"/>
            </a:xfrm>
            <a:custGeom>
              <a:avLst/>
              <a:gdLst/>
              <a:ahLst/>
              <a:cxnLst/>
              <a:rect l="l" t="t" r="r" b="b"/>
              <a:pathLst>
                <a:path w="2251" h="289" extrusionOk="0">
                  <a:moveTo>
                    <a:pt x="989" y="1"/>
                  </a:moveTo>
                  <a:cubicBezTo>
                    <a:pt x="657" y="1"/>
                    <a:pt x="329" y="48"/>
                    <a:pt x="34" y="153"/>
                  </a:cubicBezTo>
                  <a:cubicBezTo>
                    <a:pt x="1" y="164"/>
                    <a:pt x="2" y="217"/>
                    <a:pt x="40" y="217"/>
                  </a:cubicBezTo>
                  <a:cubicBezTo>
                    <a:pt x="41" y="217"/>
                    <a:pt x="41" y="217"/>
                    <a:pt x="42" y="217"/>
                  </a:cubicBezTo>
                  <a:cubicBezTo>
                    <a:pt x="354" y="206"/>
                    <a:pt x="662" y="169"/>
                    <a:pt x="974" y="169"/>
                  </a:cubicBezTo>
                  <a:cubicBezTo>
                    <a:pt x="1008" y="169"/>
                    <a:pt x="1042" y="169"/>
                    <a:pt x="1076" y="170"/>
                  </a:cubicBezTo>
                  <a:cubicBezTo>
                    <a:pt x="1447" y="181"/>
                    <a:pt x="1815" y="231"/>
                    <a:pt x="2179" y="288"/>
                  </a:cubicBezTo>
                  <a:cubicBezTo>
                    <a:pt x="2182" y="288"/>
                    <a:pt x="2185" y="289"/>
                    <a:pt x="2188" y="289"/>
                  </a:cubicBezTo>
                  <a:cubicBezTo>
                    <a:pt x="2235" y="289"/>
                    <a:pt x="2251" y="225"/>
                    <a:pt x="2202" y="207"/>
                  </a:cubicBezTo>
                  <a:cubicBezTo>
                    <a:pt x="1833" y="76"/>
                    <a:pt x="1409"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6"/>
            <p:cNvSpPr/>
            <p:nvPr/>
          </p:nvSpPr>
          <p:spPr>
            <a:xfrm>
              <a:off x="4241025" y="3815075"/>
              <a:ext cx="14850" cy="44200"/>
            </a:xfrm>
            <a:custGeom>
              <a:avLst/>
              <a:gdLst/>
              <a:ahLst/>
              <a:cxnLst/>
              <a:rect l="l" t="t" r="r" b="b"/>
              <a:pathLst>
                <a:path w="594" h="1768" extrusionOk="0">
                  <a:moveTo>
                    <a:pt x="62" y="0"/>
                  </a:moveTo>
                  <a:cubicBezTo>
                    <a:pt x="31" y="0"/>
                    <a:pt x="1" y="23"/>
                    <a:pt x="15" y="60"/>
                  </a:cubicBezTo>
                  <a:cubicBezTo>
                    <a:pt x="228" y="608"/>
                    <a:pt x="343" y="1135"/>
                    <a:pt x="363" y="1724"/>
                  </a:cubicBezTo>
                  <a:cubicBezTo>
                    <a:pt x="364" y="1751"/>
                    <a:pt x="388" y="1768"/>
                    <a:pt x="410" y="1768"/>
                  </a:cubicBezTo>
                  <a:cubicBezTo>
                    <a:pt x="428" y="1768"/>
                    <a:pt x="445" y="1758"/>
                    <a:pt x="450" y="1736"/>
                  </a:cubicBezTo>
                  <a:lnTo>
                    <a:pt x="450" y="1735"/>
                  </a:lnTo>
                  <a:cubicBezTo>
                    <a:pt x="594" y="1158"/>
                    <a:pt x="469" y="499"/>
                    <a:pt x="108" y="22"/>
                  </a:cubicBezTo>
                  <a:cubicBezTo>
                    <a:pt x="97" y="7"/>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6"/>
            <p:cNvSpPr/>
            <p:nvPr/>
          </p:nvSpPr>
          <p:spPr>
            <a:xfrm>
              <a:off x="4238125" y="3831525"/>
              <a:ext cx="4625" cy="17700"/>
            </a:xfrm>
            <a:custGeom>
              <a:avLst/>
              <a:gdLst/>
              <a:ahLst/>
              <a:cxnLst/>
              <a:rect l="l" t="t" r="r" b="b"/>
              <a:pathLst>
                <a:path w="185" h="708" extrusionOk="0">
                  <a:moveTo>
                    <a:pt x="46" y="0"/>
                  </a:moveTo>
                  <a:cubicBezTo>
                    <a:pt x="31" y="0"/>
                    <a:pt x="16" y="11"/>
                    <a:pt x="14" y="31"/>
                  </a:cubicBezTo>
                  <a:cubicBezTo>
                    <a:pt x="1" y="238"/>
                    <a:pt x="28" y="472"/>
                    <a:pt x="85" y="672"/>
                  </a:cubicBezTo>
                  <a:cubicBezTo>
                    <a:pt x="92" y="696"/>
                    <a:pt x="112" y="708"/>
                    <a:pt x="133" y="708"/>
                  </a:cubicBezTo>
                  <a:cubicBezTo>
                    <a:pt x="159" y="708"/>
                    <a:pt x="184" y="690"/>
                    <a:pt x="184" y="658"/>
                  </a:cubicBezTo>
                  <a:cubicBezTo>
                    <a:pt x="183" y="450"/>
                    <a:pt x="146" y="218"/>
                    <a:pt x="76" y="22"/>
                  </a:cubicBezTo>
                  <a:cubicBezTo>
                    <a:pt x="71" y="7"/>
                    <a:pt x="5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6"/>
            <p:cNvSpPr/>
            <p:nvPr/>
          </p:nvSpPr>
          <p:spPr>
            <a:xfrm>
              <a:off x="3836150" y="3910650"/>
              <a:ext cx="93500" cy="119875"/>
            </a:xfrm>
            <a:custGeom>
              <a:avLst/>
              <a:gdLst/>
              <a:ahLst/>
              <a:cxnLst/>
              <a:rect l="l" t="t" r="r" b="b"/>
              <a:pathLst>
                <a:path w="3740" h="4795" extrusionOk="0">
                  <a:moveTo>
                    <a:pt x="40" y="1"/>
                  </a:moveTo>
                  <a:cubicBezTo>
                    <a:pt x="12" y="1"/>
                    <a:pt x="0" y="42"/>
                    <a:pt x="25" y="58"/>
                  </a:cubicBezTo>
                  <a:cubicBezTo>
                    <a:pt x="459" y="333"/>
                    <a:pt x="889" y="586"/>
                    <a:pt x="1284" y="918"/>
                  </a:cubicBezTo>
                  <a:cubicBezTo>
                    <a:pt x="1675" y="1248"/>
                    <a:pt x="2033" y="1618"/>
                    <a:pt x="2346" y="2023"/>
                  </a:cubicBezTo>
                  <a:cubicBezTo>
                    <a:pt x="2975" y="2841"/>
                    <a:pt x="3389" y="3773"/>
                    <a:pt x="3655" y="4765"/>
                  </a:cubicBezTo>
                  <a:cubicBezTo>
                    <a:pt x="3660" y="4786"/>
                    <a:pt x="3675" y="4794"/>
                    <a:pt x="3691" y="4794"/>
                  </a:cubicBezTo>
                  <a:cubicBezTo>
                    <a:pt x="3715" y="4794"/>
                    <a:pt x="3740" y="4774"/>
                    <a:pt x="3735" y="4743"/>
                  </a:cubicBezTo>
                  <a:cubicBezTo>
                    <a:pt x="3583" y="3710"/>
                    <a:pt x="3109" y="2731"/>
                    <a:pt x="2472" y="1913"/>
                  </a:cubicBezTo>
                  <a:cubicBezTo>
                    <a:pt x="1855" y="1120"/>
                    <a:pt x="1005" y="352"/>
                    <a:pt x="50" y="2"/>
                  </a:cubicBezTo>
                  <a:cubicBezTo>
                    <a:pt x="46" y="1"/>
                    <a:pt x="43"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6"/>
            <p:cNvSpPr/>
            <p:nvPr/>
          </p:nvSpPr>
          <p:spPr>
            <a:xfrm>
              <a:off x="3881675" y="3967225"/>
              <a:ext cx="26725" cy="44875"/>
            </a:xfrm>
            <a:custGeom>
              <a:avLst/>
              <a:gdLst/>
              <a:ahLst/>
              <a:cxnLst/>
              <a:rect l="l" t="t" r="r" b="b"/>
              <a:pathLst>
                <a:path w="1069" h="1795" extrusionOk="0">
                  <a:moveTo>
                    <a:pt x="57" y="1"/>
                  </a:moveTo>
                  <a:cubicBezTo>
                    <a:pt x="30" y="1"/>
                    <a:pt x="1" y="32"/>
                    <a:pt x="21" y="59"/>
                  </a:cubicBezTo>
                  <a:cubicBezTo>
                    <a:pt x="425" y="586"/>
                    <a:pt x="739" y="1166"/>
                    <a:pt x="997" y="1776"/>
                  </a:cubicBezTo>
                  <a:cubicBezTo>
                    <a:pt x="1002" y="1789"/>
                    <a:pt x="1013" y="1794"/>
                    <a:pt x="1024" y="1794"/>
                  </a:cubicBezTo>
                  <a:cubicBezTo>
                    <a:pt x="1045" y="1794"/>
                    <a:pt x="1069" y="1774"/>
                    <a:pt x="1061" y="1748"/>
                  </a:cubicBezTo>
                  <a:cubicBezTo>
                    <a:pt x="885" y="1094"/>
                    <a:pt x="539" y="510"/>
                    <a:pt x="82" y="12"/>
                  </a:cubicBezTo>
                  <a:cubicBezTo>
                    <a:pt x="75" y="4"/>
                    <a:pt x="66"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6"/>
            <p:cNvSpPr/>
            <p:nvPr/>
          </p:nvSpPr>
          <p:spPr>
            <a:xfrm>
              <a:off x="3925250" y="3614150"/>
              <a:ext cx="32125" cy="107825"/>
            </a:xfrm>
            <a:custGeom>
              <a:avLst/>
              <a:gdLst/>
              <a:ahLst/>
              <a:cxnLst/>
              <a:rect l="l" t="t" r="r" b="b"/>
              <a:pathLst>
                <a:path w="1285" h="4313" extrusionOk="0">
                  <a:moveTo>
                    <a:pt x="347" y="0"/>
                  </a:moveTo>
                  <a:cubicBezTo>
                    <a:pt x="332" y="0"/>
                    <a:pt x="317" y="9"/>
                    <a:pt x="314" y="27"/>
                  </a:cubicBezTo>
                  <a:cubicBezTo>
                    <a:pt x="91" y="1397"/>
                    <a:pt x="0" y="3310"/>
                    <a:pt x="1182" y="4300"/>
                  </a:cubicBezTo>
                  <a:lnTo>
                    <a:pt x="1182" y="4299"/>
                  </a:lnTo>
                  <a:cubicBezTo>
                    <a:pt x="1193" y="4309"/>
                    <a:pt x="1205" y="4313"/>
                    <a:pt x="1216" y="4313"/>
                  </a:cubicBezTo>
                  <a:cubicBezTo>
                    <a:pt x="1254" y="4313"/>
                    <a:pt x="1285" y="4267"/>
                    <a:pt x="1252" y="4230"/>
                  </a:cubicBezTo>
                  <a:cubicBezTo>
                    <a:pt x="797" y="3704"/>
                    <a:pt x="506" y="3083"/>
                    <a:pt x="391" y="2399"/>
                  </a:cubicBezTo>
                  <a:cubicBezTo>
                    <a:pt x="257" y="1609"/>
                    <a:pt x="361" y="828"/>
                    <a:pt x="387" y="37"/>
                  </a:cubicBezTo>
                  <a:cubicBezTo>
                    <a:pt x="388" y="14"/>
                    <a:pt x="367"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6"/>
            <p:cNvSpPr/>
            <p:nvPr/>
          </p:nvSpPr>
          <p:spPr>
            <a:xfrm>
              <a:off x="3924300" y="3693400"/>
              <a:ext cx="15200" cy="31350"/>
            </a:xfrm>
            <a:custGeom>
              <a:avLst/>
              <a:gdLst/>
              <a:ahLst/>
              <a:cxnLst/>
              <a:rect l="l" t="t" r="r" b="b"/>
              <a:pathLst>
                <a:path w="608" h="1254" extrusionOk="0">
                  <a:moveTo>
                    <a:pt x="39" y="1"/>
                  </a:moveTo>
                  <a:cubicBezTo>
                    <a:pt x="20" y="1"/>
                    <a:pt x="1" y="13"/>
                    <a:pt x="3" y="34"/>
                  </a:cubicBezTo>
                  <a:cubicBezTo>
                    <a:pt x="65" y="493"/>
                    <a:pt x="233" y="895"/>
                    <a:pt x="538" y="1243"/>
                  </a:cubicBezTo>
                  <a:cubicBezTo>
                    <a:pt x="544" y="1250"/>
                    <a:pt x="552" y="1253"/>
                    <a:pt x="560" y="1253"/>
                  </a:cubicBezTo>
                  <a:cubicBezTo>
                    <a:pt x="584" y="1253"/>
                    <a:pt x="608" y="1226"/>
                    <a:pt x="591" y="1202"/>
                  </a:cubicBezTo>
                  <a:cubicBezTo>
                    <a:pt x="344" y="848"/>
                    <a:pt x="160" y="451"/>
                    <a:pt x="73" y="26"/>
                  </a:cubicBezTo>
                  <a:cubicBezTo>
                    <a:pt x="69" y="9"/>
                    <a:pt x="54"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6"/>
            <p:cNvSpPr/>
            <p:nvPr/>
          </p:nvSpPr>
          <p:spPr>
            <a:xfrm>
              <a:off x="4104775" y="4045125"/>
              <a:ext cx="14300" cy="4500"/>
            </a:xfrm>
            <a:custGeom>
              <a:avLst/>
              <a:gdLst/>
              <a:ahLst/>
              <a:cxnLst/>
              <a:rect l="l" t="t" r="r" b="b"/>
              <a:pathLst>
                <a:path w="572" h="180" extrusionOk="0">
                  <a:moveTo>
                    <a:pt x="534" y="1"/>
                  </a:moveTo>
                  <a:cubicBezTo>
                    <a:pt x="532" y="1"/>
                    <a:pt x="531" y="1"/>
                    <a:pt x="529" y="1"/>
                  </a:cubicBezTo>
                  <a:cubicBezTo>
                    <a:pt x="360" y="21"/>
                    <a:pt x="201" y="69"/>
                    <a:pt x="39" y="116"/>
                  </a:cubicBezTo>
                  <a:cubicBezTo>
                    <a:pt x="0" y="128"/>
                    <a:pt x="14" y="180"/>
                    <a:pt x="50" y="180"/>
                  </a:cubicBezTo>
                  <a:cubicBezTo>
                    <a:pt x="52" y="180"/>
                    <a:pt x="54" y="180"/>
                    <a:pt x="56" y="180"/>
                  </a:cubicBezTo>
                  <a:cubicBezTo>
                    <a:pt x="219" y="151"/>
                    <a:pt x="381" y="125"/>
                    <a:pt x="539" y="70"/>
                  </a:cubicBezTo>
                  <a:cubicBezTo>
                    <a:pt x="572" y="59"/>
                    <a:pt x="571"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6"/>
            <p:cNvSpPr/>
            <p:nvPr/>
          </p:nvSpPr>
          <p:spPr>
            <a:xfrm>
              <a:off x="4149375" y="3732150"/>
              <a:ext cx="36625" cy="12900"/>
            </a:xfrm>
            <a:custGeom>
              <a:avLst/>
              <a:gdLst/>
              <a:ahLst/>
              <a:cxnLst/>
              <a:rect l="l" t="t" r="r" b="b"/>
              <a:pathLst>
                <a:path w="1465" h="516" extrusionOk="0">
                  <a:moveTo>
                    <a:pt x="197" y="0"/>
                  </a:moveTo>
                  <a:cubicBezTo>
                    <a:pt x="146" y="0"/>
                    <a:pt x="95" y="2"/>
                    <a:pt x="44" y="7"/>
                  </a:cubicBezTo>
                  <a:cubicBezTo>
                    <a:pt x="2" y="12"/>
                    <a:pt x="0" y="72"/>
                    <a:pt x="44" y="74"/>
                  </a:cubicBezTo>
                  <a:cubicBezTo>
                    <a:pt x="536" y="100"/>
                    <a:pt x="990" y="231"/>
                    <a:pt x="1400" y="510"/>
                  </a:cubicBezTo>
                  <a:cubicBezTo>
                    <a:pt x="1405" y="514"/>
                    <a:pt x="1411" y="515"/>
                    <a:pt x="1416" y="515"/>
                  </a:cubicBezTo>
                  <a:cubicBezTo>
                    <a:pt x="1442" y="515"/>
                    <a:pt x="1464" y="478"/>
                    <a:pt x="1440" y="459"/>
                  </a:cubicBezTo>
                  <a:cubicBezTo>
                    <a:pt x="1086" y="172"/>
                    <a:pt x="652"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6"/>
            <p:cNvSpPr/>
            <p:nvPr/>
          </p:nvSpPr>
          <p:spPr>
            <a:xfrm>
              <a:off x="3775850" y="3595425"/>
              <a:ext cx="91775" cy="17150"/>
            </a:xfrm>
            <a:custGeom>
              <a:avLst/>
              <a:gdLst/>
              <a:ahLst/>
              <a:cxnLst/>
              <a:rect l="l" t="t" r="r" b="b"/>
              <a:pathLst>
                <a:path w="3671" h="686" extrusionOk="0">
                  <a:moveTo>
                    <a:pt x="2899" y="1"/>
                  </a:moveTo>
                  <a:cubicBezTo>
                    <a:pt x="2527" y="1"/>
                    <a:pt x="2156" y="31"/>
                    <a:pt x="1786" y="92"/>
                  </a:cubicBezTo>
                  <a:cubicBezTo>
                    <a:pt x="1197" y="190"/>
                    <a:pt x="566" y="337"/>
                    <a:pt x="34" y="618"/>
                  </a:cubicBezTo>
                  <a:cubicBezTo>
                    <a:pt x="0" y="635"/>
                    <a:pt x="18" y="686"/>
                    <a:pt x="52" y="686"/>
                  </a:cubicBezTo>
                  <a:cubicBezTo>
                    <a:pt x="55" y="686"/>
                    <a:pt x="58" y="685"/>
                    <a:pt x="62" y="684"/>
                  </a:cubicBezTo>
                  <a:cubicBezTo>
                    <a:pt x="636" y="516"/>
                    <a:pt x="1186" y="322"/>
                    <a:pt x="1780" y="227"/>
                  </a:cubicBezTo>
                  <a:cubicBezTo>
                    <a:pt x="2282" y="145"/>
                    <a:pt x="2791" y="108"/>
                    <a:pt x="3299" y="108"/>
                  </a:cubicBezTo>
                  <a:cubicBezTo>
                    <a:pt x="3407" y="108"/>
                    <a:pt x="3514" y="110"/>
                    <a:pt x="3622" y="113"/>
                  </a:cubicBezTo>
                  <a:cubicBezTo>
                    <a:pt x="3622" y="113"/>
                    <a:pt x="3623" y="113"/>
                    <a:pt x="3623" y="113"/>
                  </a:cubicBezTo>
                  <a:cubicBezTo>
                    <a:pt x="3670" y="113"/>
                    <a:pt x="3669" y="44"/>
                    <a:pt x="3622" y="39"/>
                  </a:cubicBezTo>
                  <a:cubicBezTo>
                    <a:pt x="3381" y="13"/>
                    <a:pt x="3140" y="1"/>
                    <a:pt x="2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6"/>
            <p:cNvSpPr/>
            <p:nvPr/>
          </p:nvSpPr>
          <p:spPr>
            <a:xfrm>
              <a:off x="3890100" y="3856375"/>
              <a:ext cx="14300" cy="5575"/>
            </a:xfrm>
            <a:custGeom>
              <a:avLst/>
              <a:gdLst/>
              <a:ahLst/>
              <a:cxnLst/>
              <a:rect l="l" t="t" r="r" b="b"/>
              <a:pathLst>
                <a:path w="572" h="223" extrusionOk="0">
                  <a:moveTo>
                    <a:pt x="106" y="1"/>
                  </a:moveTo>
                  <a:cubicBezTo>
                    <a:pt x="84" y="1"/>
                    <a:pt x="62" y="2"/>
                    <a:pt x="40" y="4"/>
                  </a:cubicBezTo>
                  <a:cubicBezTo>
                    <a:pt x="2" y="8"/>
                    <a:pt x="0" y="62"/>
                    <a:pt x="40" y="65"/>
                  </a:cubicBezTo>
                  <a:cubicBezTo>
                    <a:pt x="211" y="76"/>
                    <a:pt x="357" y="129"/>
                    <a:pt x="502" y="217"/>
                  </a:cubicBezTo>
                  <a:cubicBezTo>
                    <a:pt x="508" y="221"/>
                    <a:pt x="514" y="222"/>
                    <a:pt x="519" y="222"/>
                  </a:cubicBezTo>
                  <a:cubicBezTo>
                    <a:pt x="547" y="222"/>
                    <a:pt x="572" y="183"/>
                    <a:pt x="546" y="161"/>
                  </a:cubicBezTo>
                  <a:cubicBezTo>
                    <a:pt x="423" y="56"/>
                    <a:pt x="266"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6"/>
            <p:cNvSpPr/>
            <p:nvPr/>
          </p:nvSpPr>
          <p:spPr>
            <a:xfrm>
              <a:off x="3982900" y="3921825"/>
              <a:ext cx="14725" cy="29925"/>
            </a:xfrm>
            <a:custGeom>
              <a:avLst/>
              <a:gdLst/>
              <a:ahLst/>
              <a:cxnLst/>
              <a:rect l="l" t="t" r="r" b="b"/>
              <a:pathLst>
                <a:path w="589" h="1197" extrusionOk="0">
                  <a:moveTo>
                    <a:pt x="48" y="0"/>
                  </a:moveTo>
                  <a:cubicBezTo>
                    <a:pt x="21" y="0"/>
                    <a:pt x="0" y="31"/>
                    <a:pt x="22" y="57"/>
                  </a:cubicBezTo>
                  <a:cubicBezTo>
                    <a:pt x="299" y="380"/>
                    <a:pt x="451" y="733"/>
                    <a:pt x="465" y="1159"/>
                  </a:cubicBezTo>
                  <a:cubicBezTo>
                    <a:pt x="465" y="1185"/>
                    <a:pt x="483" y="1197"/>
                    <a:pt x="501" y="1197"/>
                  </a:cubicBezTo>
                  <a:cubicBezTo>
                    <a:pt x="520" y="1197"/>
                    <a:pt x="539" y="1184"/>
                    <a:pt x="542" y="1159"/>
                  </a:cubicBezTo>
                  <a:cubicBezTo>
                    <a:pt x="589" y="727"/>
                    <a:pt x="419" y="279"/>
                    <a:pt x="72" y="9"/>
                  </a:cubicBezTo>
                  <a:cubicBezTo>
                    <a:pt x="64" y="3"/>
                    <a:pt x="56"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6"/>
            <p:cNvSpPr/>
            <p:nvPr/>
          </p:nvSpPr>
          <p:spPr>
            <a:xfrm>
              <a:off x="3996350" y="3924675"/>
              <a:ext cx="9675" cy="13275"/>
            </a:xfrm>
            <a:custGeom>
              <a:avLst/>
              <a:gdLst/>
              <a:ahLst/>
              <a:cxnLst/>
              <a:rect l="l" t="t" r="r" b="b"/>
              <a:pathLst>
                <a:path w="387" h="531" extrusionOk="0">
                  <a:moveTo>
                    <a:pt x="53" y="1"/>
                  </a:moveTo>
                  <a:cubicBezTo>
                    <a:pt x="23" y="1"/>
                    <a:pt x="1" y="46"/>
                    <a:pt x="27" y="67"/>
                  </a:cubicBezTo>
                  <a:cubicBezTo>
                    <a:pt x="172" y="188"/>
                    <a:pt x="242" y="314"/>
                    <a:pt x="271" y="501"/>
                  </a:cubicBezTo>
                  <a:cubicBezTo>
                    <a:pt x="274" y="521"/>
                    <a:pt x="292" y="531"/>
                    <a:pt x="310" y="531"/>
                  </a:cubicBezTo>
                  <a:cubicBezTo>
                    <a:pt x="328" y="531"/>
                    <a:pt x="346" y="521"/>
                    <a:pt x="350" y="501"/>
                  </a:cubicBezTo>
                  <a:cubicBezTo>
                    <a:pt x="387" y="300"/>
                    <a:pt x="258" y="74"/>
                    <a:pt x="64" y="3"/>
                  </a:cubicBezTo>
                  <a:cubicBezTo>
                    <a:pt x="61" y="1"/>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6"/>
            <p:cNvSpPr/>
            <p:nvPr/>
          </p:nvSpPr>
          <p:spPr>
            <a:xfrm>
              <a:off x="4007725" y="3924900"/>
              <a:ext cx="5625" cy="10125"/>
            </a:xfrm>
            <a:custGeom>
              <a:avLst/>
              <a:gdLst/>
              <a:ahLst/>
              <a:cxnLst/>
              <a:rect l="l" t="t" r="r" b="b"/>
              <a:pathLst>
                <a:path w="225" h="405" extrusionOk="0">
                  <a:moveTo>
                    <a:pt x="46" y="0"/>
                  </a:moveTo>
                  <a:cubicBezTo>
                    <a:pt x="23" y="0"/>
                    <a:pt x="1" y="28"/>
                    <a:pt x="14" y="52"/>
                  </a:cubicBezTo>
                  <a:cubicBezTo>
                    <a:pt x="71" y="158"/>
                    <a:pt x="116" y="267"/>
                    <a:pt x="154" y="381"/>
                  </a:cubicBezTo>
                  <a:cubicBezTo>
                    <a:pt x="159" y="397"/>
                    <a:pt x="172" y="404"/>
                    <a:pt x="185" y="404"/>
                  </a:cubicBezTo>
                  <a:cubicBezTo>
                    <a:pt x="204" y="404"/>
                    <a:pt x="224" y="388"/>
                    <a:pt x="221" y="362"/>
                  </a:cubicBezTo>
                  <a:cubicBezTo>
                    <a:pt x="199" y="231"/>
                    <a:pt x="149" y="117"/>
                    <a:pt x="68" y="11"/>
                  </a:cubicBezTo>
                  <a:cubicBezTo>
                    <a:pt x="62" y="3"/>
                    <a:pt x="54"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6"/>
            <p:cNvSpPr/>
            <p:nvPr/>
          </p:nvSpPr>
          <p:spPr>
            <a:xfrm>
              <a:off x="3709000" y="3885025"/>
              <a:ext cx="6800" cy="36350"/>
            </a:xfrm>
            <a:custGeom>
              <a:avLst/>
              <a:gdLst/>
              <a:ahLst/>
              <a:cxnLst/>
              <a:rect l="l" t="t" r="r" b="b"/>
              <a:pathLst>
                <a:path w="272" h="1454" extrusionOk="0">
                  <a:moveTo>
                    <a:pt x="38" y="1"/>
                  </a:moveTo>
                  <a:cubicBezTo>
                    <a:pt x="19" y="1"/>
                    <a:pt x="0" y="14"/>
                    <a:pt x="1" y="37"/>
                  </a:cubicBezTo>
                  <a:cubicBezTo>
                    <a:pt x="5" y="487"/>
                    <a:pt x="72" y="988"/>
                    <a:pt x="187" y="1423"/>
                  </a:cubicBezTo>
                  <a:cubicBezTo>
                    <a:pt x="192" y="1444"/>
                    <a:pt x="210" y="1454"/>
                    <a:pt x="228" y="1454"/>
                  </a:cubicBezTo>
                  <a:cubicBezTo>
                    <a:pt x="250" y="1454"/>
                    <a:pt x="272" y="1439"/>
                    <a:pt x="271" y="1412"/>
                  </a:cubicBezTo>
                  <a:cubicBezTo>
                    <a:pt x="264" y="960"/>
                    <a:pt x="192" y="462"/>
                    <a:pt x="74" y="27"/>
                  </a:cubicBezTo>
                  <a:cubicBezTo>
                    <a:pt x="69" y="9"/>
                    <a:pt x="5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6"/>
            <p:cNvSpPr/>
            <p:nvPr/>
          </p:nvSpPr>
          <p:spPr>
            <a:xfrm>
              <a:off x="3718400" y="3882350"/>
              <a:ext cx="4850" cy="15875"/>
            </a:xfrm>
            <a:custGeom>
              <a:avLst/>
              <a:gdLst/>
              <a:ahLst/>
              <a:cxnLst/>
              <a:rect l="l" t="t" r="r" b="b"/>
              <a:pathLst>
                <a:path w="194" h="635" extrusionOk="0">
                  <a:moveTo>
                    <a:pt x="52" y="0"/>
                  </a:moveTo>
                  <a:cubicBezTo>
                    <a:pt x="37" y="0"/>
                    <a:pt x="21" y="9"/>
                    <a:pt x="18" y="26"/>
                  </a:cubicBezTo>
                  <a:cubicBezTo>
                    <a:pt x="1" y="119"/>
                    <a:pt x="22" y="213"/>
                    <a:pt x="35" y="306"/>
                  </a:cubicBezTo>
                  <a:cubicBezTo>
                    <a:pt x="50" y="409"/>
                    <a:pt x="58" y="516"/>
                    <a:pt x="100" y="611"/>
                  </a:cubicBezTo>
                  <a:cubicBezTo>
                    <a:pt x="107" y="628"/>
                    <a:pt x="119" y="635"/>
                    <a:pt x="133" y="635"/>
                  </a:cubicBezTo>
                  <a:cubicBezTo>
                    <a:pt x="156" y="635"/>
                    <a:pt x="182" y="613"/>
                    <a:pt x="184" y="589"/>
                  </a:cubicBezTo>
                  <a:cubicBezTo>
                    <a:pt x="194" y="491"/>
                    <a:pt x="169" y="392"/>
                    <a:pt x="152" y="296"/>
                  </a:cubicBezTo>
                  <a:cubicBezTo>
                    <a:pt x="137" y="202"/>
                    <a:pt x="128" y="102"/>
                    <a:pt x="84" y="17"/>
                  </a:cubicBezTo>
                  <a:cubicBezTo>
                    <a:pt x="77" y="6"/>
                    <a:pt x="6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6"/>
            <p:cNvSpPr/>
            <p:nvPr/>
          </p:nvSpPr>
          <p:spPr>
            <a:xfrm>
              <a:off x="3726275" y="3879725"/>
              <a:ext cx="2875" cy="9025"/>
            </a:xfrm>
            <a:custGeom>
              <a:avLst/>
              <a:gdLst/>
              <a:ahLst/>
              <a:cxnLst/>
              <a:rect l="l" t="t" r="r" b="b"/>
              <a:pathLst>
                <a:path w="115" h="361" extrusionOk="0">
                  <a:moveTo>
                    <a:pt x="31" y="1"/>
                  </a:moveTo>
                  <a:cubicBezTo>
                    <a:pt x="16" y="1"/>
                    <a:pt x="0" y="11"/>
                    <a:pt x="0" y="29"/>
                  </a:cubicBezTo>
                  <a:cubicBezTo>
                    <a:pt x="4" y="132"/>
                    <a:pt x="8" y="234"/>
                    <a:pt x="40" y="334"/>
                  </a:cubicBezTo>
                  <a:cubicBezTo>
                    <a:pt x="46" y="352"/>
                    <a:pt x="61" y="361"/>
                    <a:pt x="76" y="361"/>
                  </a:cubicBezTo>
                  <a:cubicBezTo>
                    <a:pt x="95" y="361"/>
                    <a:pt x="113" y="348"/>
                    <a:pt x="113" y="324"/>
                  </a:cubicBezTo>
                  <a:cubicBezTo>
                    <a:pt x="115" y="219"/>
                    <a:pt x="87" y="121"/>
                    <a:pt x="59" y="22"/>
                  </a:cubicBezTo>
                  <a:cubicBezTo>
                    <a:pt x="55" y="8"/>
                    <a:pt x="43"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6"/>
            <p:cNvSpPr/>
            <p:nvPr/>
          </p:nvSpPr>
          <p:spPr>
            <a:xfrm>
              <a:off x="3629450" y="3492350"/>
              <a:ext cx="59575" cy="128150"/>
            </a:xfrm>
            <a:custGeom>
              <a:avLst/>
              <a:gdLst/>
              <a:ahLst/>
              <a:cxnLst/>
              <a:rect l="l" t="t" r="r" b="b"/>
              <a:pathLst>
                <a:path w="2383" h="5126" extrusionOk="0">
                  <a:moveTo>
                    <a:pt x="76" y="1"/>
                  </a:moveTo>
                  <a:cubicBezTo>
                    <a:pt x="56" y="1"/>
                    <a:pt x="34" y="15"/>
                    <a:pt x="33" y="38"/>
                  </a:cubicBezTo>
                  <a:cubicBezTo>
                    <a:pt x="1" y="600"/>
                    <a:pt x="96" y="1186"/>
                    <a:pt x="197" y="1738"/>
                  </a:cubicBezTo>
                  <a:cubicBezTo>
                    <a:pt x="303" y="2322"/>
                    <a:pt x="453" y="2897"/>
                    <a:pt x="643" y="3459"/>
                  </a:cubicBezTo>
                  <a:cubicBezTo>
                    <a:pt x="733" y="3725"/>
                    <a:pt x="834" y="3991"/>
                    <a:pt x="943" y="4251"/>
                  </a:cubicBezTo>
                  <a:cubicBezTo>
                    <a:pt x="1040" y="4480"/>
                    <a:pt x="1129" y="4741"/>
                    <a:pt x="1271" y="4946"/>
                  </a:cubicBezTo>
                  <a:cubicBezTo>
                    <a:pt x="1361" y="5076"/>
                    <a:pt x="1469" y="5125"/>
                    <a:pt x="1582" y="5125"/>
                  </a:cubicBezTo>
                  <a:cubicBezTo>
                    <a:pt x="1844" y="5125"/>
                    <a:pt x="2141" y="4865"/>
                    <a:pt x="2344" y="4718"/>
                  </a:cubicBezTo>
                  <a:cubicBezTo>
                    <a:pt x="2382" y="4690"/>
                    <a:pt x="2360" y="4640"/>
                    <a:pt x="2320" y="4640"/>
                  </a:cubicBezTo>
                  <a:cubicBezTo>
                    <a:pt x="2314" y="4640"/>
                    <a:pt x="2307" y="4641"/>
                    <a:pt x="2300" y="4644"/>
                  </a:cubicBezTo>
                  <a:cubicBezTo>
                    <a:pt x="2090" y="4735"/>
                    <a:pt x="1839" y="4931"/>
                    <a:pt x="1609" y="4931"/>
                  </a:cubicBezTo>
                  <a:cubicBezTo>
                    <a:pt x="1599" y="4931"/>
                    <a:pt x="1590" y="4931"/>
                    <a:pt x="1580" y="4930"/>
                  </a:cubicBezTo>
                  <a:cubicBezTo>
                    <a:pt x="1439" y="4919"/>
                    <a:pt x="1428" y="4899"/>
                    <a:pt x="1361" y="4785"/>
                  </a:cubicBezTo>
                  <a:cubicBezTo>
                    <a:pt x="1336" y="4743"/>
                    <a:pt x="1316" y="4697"/>
                    <a:pt x="1295" y="4652"/>
                  </a:cubicBezTo>
                  <a:cubicBezTo>
                    <a:pt x="1247" y="4551"/>
                    <a:pt x="1200" y="4448"/>
                    <a:pt x="1154" y="4345"/>
                  </a:cubicBezTo>
                  <a:cubicBezTo>
                    <a:pt x="943" y="3874"/>
                    <a:pt x="766" y="3388"/>
                    <a:pt x="619" y="2895"/>
                  </a:cubicBezTo>
                  <a:cubicBezTo>
                    <a:pt x="483" y="2435"/>
                    <a:pt x="374" y="1966"/>
                    <a:pt x="292" y="1493"/>
                  </a:cubicBezTo>
                  <a:cubicBezTo>
                    <a:pt x="208" y="1007"/>
                    <a:pt x="182" y="514"/>
                    <a:pt x="107" y="27"/>
                  </a:cubicBezTo>
                  <a:cubicBezTo>
                    <a:pt x="104" y="9"/>
                    <a:pt x="91"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6"/>
            <p:cNvSpPr/>
            <p:nvPr/>
          </p:nvSpPr>
          <p:spPr>
            <a:xfrm>
              <a:off x="3698775" y="3597925"/>
              <a:ext cx="11100" cy="5625"/>
            </a:xfrm>
            <a:custGeom>
              <a:avLst/>
              <a:gdLst/>
              <a:ahLst/>
              <a:cxnLst/>
              <a:rect l="l" t="t" r="r" b="b"/>
              <a:pathLst>
                <a:path w="444" h="225" extrusionOk="0">
                  <a:moveTo>
                    <a:pt x="395" y="1"/>
                  </a:moveTo>
                  <a:cubicBezTo>
                    <a:pt x="260" y="1"/>
                    <a:pt x="132" y="71"/>
                    <a:pt x="33" y="157"/>
                  </a:cubicBezTo>
                  <a:cubicBezTo>
                    <a:pt x="1" y="184"/>
                    <a:pt x="31" y="224"/>
                    <a:pt x="64" y="224"/>
                  </a:cubicBezTo>
                  <a:cubicBezTo>
                    <a:pt x="73" y="224"/>
                    <a:pt x="82" y="221"/>
                    <a:pt x="90" y="215"/>
                  </a:cubicBezTo>
                  <a:cubicBezTo>
                    <a:pt x="186" y="139"/>
                    <a:pt x="290" y="107"/>
                    <a:pt x="405" y="72"/>
                  </a:cubicBezTo>
                  <a:cubicBezTo>
                    <a:pt x="443" y="60"/>
                    <a:pt x="437"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6"/>
            <p:cNvSpPr/>
            <p:nvPr/>
          </p:nvSpPr>
          <p:spPr>
            <a:xfrm>
              <a:off x="4050225" y="3494025"/>
              <a:ext cx="47950" cy="88225"/>
            </a:xfrm>
            <a:custGeom>
              <a:avLst/>
              <a:gdLst/>
              <a:ahLst/>
              <a:cxnLst/>
              <a:rect l="l" t="t" r="r" b="b"/>
              <a:pathLst>
                <a:path w="1918" h="3529" extrusionOk="0">
                  <a:moveTo>
                    <a:pt x="1568" y="1"/>
                  </a:moveTo>
                  <a:cubicBezTo>
                    <a:pt x="1544" y="1"/>
                    <a:pt x="1518" y="18"/>
                    <a:pt x="1518" y="47"/>
                  </a:cubicBezTo>
                  <a:cubicBezTo>
                    <a:pt x="1516" y="827"/>
                    <a:pt x="1714" y="1603"/>
                    <a:pt x="1695" y="2381"/>
                  </a:cubicBezTo>
                  <a:cubicBezTo>
                    <a:pt x="1687" y="2698"/>
                    <a:pt x="1538" y="3366"/>
                    <a:pt x="1122" y="3366"/>
                  </a:cubicBezTo>
                  <a:cubicBezTo>
                    <a:pt x="1090" y="3366"/>
                    <a:pt x="1055" y="3362"/>
                    <a:pt x="1018" y="3353"/>
                  </a:cubicBezTo>
                  <a:cubicBezTo>
                    <a:pt x="866" y="3316"/>
                    <a:pt x="726" y="3228"/>
                    <a:pt x="572" y="3188"/>
                  </a:cubicBezTo>
                  <a:cubicBezTo>
                    <a:pt x="421" y="3148"/>
                    <a:pt x="271" y="3130"/>
                    <a:pt x="117" y="3130"/>
                  </a:cubicBezTo>
                  <a:cubicBezTo>
                    <a:pt x="94" y="3130"/>
                    <a:pt x="71" y="3131"/>
                    <a:pt x="48" y="3131"/>
                  </a:cubicBezTo>
                  <a:cubicBezTo>
                    <a:pt x="1" y="3134"/>
                    <a:pt x="3" y="3197"/>
                    <a:pt x="48" y="3202"/>
                  </a:cubicBezTo>
                  <a:cubicBezTo>
                    <a:pt x="330" y="3235"/>
                    <a:pt x="568" y="3312"/>
                    <a:pt x="824" y="3438"/>
                  </a:cubicBezTo>
                  <a:cubicBezTo>
                    <a:pt x="923" y="3486"/>
                    <a:pt x="1024" y="3528"/>
                    <a:pt x="1131" y="3528"/>
                  </a:cubicBezTo>
                  <a:cubicBezTo>
                    <a:pt x="1165" y="3528"/>
                    <a:pt x="1200" y="3524"/>
                    <a:pt x="1235" y="3514"/>
                  </a:cubicBezTo>
                  <a:cubicBezTo>
                    <a:pt x="1552" y="3429"/>
                    <a:pt x="1741" y="3067"/>
                    <a:pt x="1812" y="2773"/>
                  </a:cubicBezTo>
                  <a:cubicBezTo>
                    <a:pt x="1917" y="2335"/>
                    <a:pt x="1833" y="1868"/>
                    <a:pt x="1788" y="1428"/>
                  </a:cubicBezTo>
                  <a:cubicBezTo>
                    <a:pt x="1740" y="963"/>
                    <a:pt x="1706" y="491"/>
                    <a:pt x="1611" y="35"/>
                  </a:cubicBezTo>
                  <a:cubicBezTo>
                    <a:pt x="1606" y="11"/>
                    <a:pt x="1588" y="1"/>
                    <a:pt x="1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6"/>
            <p:cNvSpPr/>
            <p:nvPr/>
          </p:nvSpPr>
          <p:spPr>
            <a:xfrm>
              <a:off x="3650225" y="3419500"/>
              <a:ext cx="134300" cy="57825"/>
            </a:xfrm>
            <a:custGeom>
              <a:avLst/>
              <a:gdLst/>
              <a:ahLst/>
              <a:cxnLst/>
              <a:rect l="l" t="t" r="r" b="b"/>
              <a:pathLst>
                <a:path w="5372" h="2313" extrusionOk="0">
                  <a:moveTo>
                    <a:pt x="5302" y="1"/>
                  </a:moveTo>
                  <a:cubicBezTo>
                    <a:pt x="5301" y="1"/>
                    <a:pt x="5301" y="1"/>
                    <a:pt x="5300" y="1"/>
                  </a:cubicBezTo>
                  <a:cubicBezTo>
                    <a:pt x="4316" y="53"/>
                    <a:pt x="3383" y="290"/>
                    <a:pt x="2476" y="674"/>
                  </a:cubicBezTo>
                  <a:cubicBezTo>
                    <a:pt x="2028" y="864"/>
                    <a:pt x="1597" y="1089"/>
                    <a:pt x="1185" y="1345"/>
                  </a:cubicBezTo>
                  <a:cubicBezTo>
                    <a:pt x="779" y="1597"/>
                    <a:pt x="355" y="1880"/>
                    <a:pt x="29" y="2233"/>
                  </a:cubicBezTo>
                  <a:cubicBezTo>
                    <a:pt x="0" y="2264"/>
                    <a:pt x="25" y="2313"/>
                    <a:pt x="61" y="2313"/>
                  </a:cubicBezTo>
                  <a:cubicBezTo>
                    <a:pt x="68" y="2313"/>
                    <a:pt x="76" y="2311"/>
                    <a:pt x="85" y="2305"/>
                  </a:cubicBezTo>
                  <a:cubicBezTo>
                    <a:pt x="479" y="2056"/>
                    <a:pt x="846" y="1767"/>
                    <a:pt x="1246" y="1526"/>
                  </a:cubicBezTo>
                  <a:cubicBezTo>
                    <a:pt x="1665" y="1273"/>
                    <a:pt x="2103" y="1051"/>
                    <a:pt x="2555" y="861"/>
                  </a:cubicBezTo>
                  <a:cubicBezTo>
                    <a:pt x="3430" y="494"/>
                    <a:pt x="4376" y="251"/>
                    <a:pt x="5314" y="104"/>
                  </a:cubicBezTo>
                  <a:cubicBezTo>
                    <a:pt x="5371" y="94"/>
                    <a:pt x="5359" y="1"/>
                    <a:pt x="5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6"/>
            <p:cNvSpPr/>
            <p:nvPr/>
          </p:nvSpPr>
          <p:spPr>
            <a:xfrm>
              <a:off x="3670975" y="3450050"/>
              <a:ext cx="49400" cy="25875"/>
            </a:xfrm>
            <a:custGeom>
              <a:avLst/>
              <a:gdLst/>
              <a:ahLst/>
              <a:cxnLst/>
              <a:rect l="l" t="t" r="r" b="b"/>
              <a:pathLst>
                <a:path w="1976" h="1035" extrusionOk="0">
                  <a:moveTo>
                    <a:pt x="1917" y="0"/>
                  </a:moveTo>
                  <a:cubicBezTo>
                    <a:pt x="1914" y="0"/>
                    <a:pt x="1911" y="1"/>
                    <a:pt x="1908" y="1"/>
                  </a:cubicBezTo>
                  <a:cubicBezTo>
                    <a:pt x="1537" y="61"/>
                    <a:pt x="1189" y="203"/>
                    <a:pt x="859" y="378"/>
                  </a:cubicBezTo>
                  <a:cubicBezTo>
                    <a:pt x="571" y="530"/>
                    <a:pt x="210" y="719"/>
                    <a:pt x="18" y="989"/>
                  </a:cubicBezTo>
                  <a:cubicBezTo>
                    <a:pt x="0" y="1013"/>
                    <a:pt x="25" y="1035"/>
                    <a:pt x="49" y="1035"/>
                  </a:cubicBezTo>
                  <a:cubicBezTo>
                    <a:pt x="53" y="1035"/>
                    <a:pt x="58" y="1034"/>
                    <a:pt x="62" y="1033"/>
                  </a:cubicBezTo>
                  <a:cubicBezTo>
                    <a:pt x="368" y="902"/>
                    <a:pt x="637" y="662"/>
                    <a:pt x="934" y="508"/>
                  </a:cubicBezTo>
                  <a:cubicBezTo>
                    <a:pt x="1257" y="341"/>
                    <a:pt x="1595" y="216"/>
                    <a:pt x="1930" y="79"/>
                  </a:cubicBezTo>
                  <a:cubicBezTo>
                    <a:pt x="1975" y="61"/>
                    <a:pt x="1963" y="0"/>
                    <a:pt x="1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6"/>
            <p:cNvSpPr/>
            <p:nvPr/>
          </p:nvSpPr>
          <p:spPr>
            <a:xfrm>
              <a:off x="3681500" y="3464625"/>
              <a:ext cx="30350" cy="17375"/>
            </a:xfrm>
            <a:custGeom>
              <a:avLst/>
              <a:gdLst/>
              <a:ahLst/>
              <a:cxnLst/>
              <a:rect l="l" t="t" r="r" b="b"/>
              <a:pathLst>
                <a:path w="1214" h="695" extrusionOk="0">
                  <a:moveTo>
                    <a:pt x="1167" y="1"/>
                  </a:moveTo>
                  <a:cubicBezTo>
                    <a:pt x="1165" y="1"/>
                    <a:pt x="1163" y="1"/>
                    <a:pt x="1162" y="1"/>
                  </a:cubicBezTo>
                  <a:cubicBezTo>
                    <a:pt x="732" y="43"/>
                    <a:pt x="289" y="300"/>
                    <a:pt x="19" y="634"/>
                  </a:cubicBezTo>
                  <a:cubicBezTo>
                    <a:pt x="1" y="656"/>
                    <a:pt x="18" y="694"/>
                    <a:pt x="42" y="694"/>
                  </a:cubicBezTo>
                  <a:cubicBezTo>
                    <a:pt x="48" y="694"/>
                    <a:pt x="54" y="692"/>
                    <a:pt x="60" y="688"/>
                  </a:cubicBezTo>
                  <a:cubicBezTo>
                    <a:pt x="413" y="417"/>
                    <a:pt x="760" y="244"/>
                    <a:pt x="1173" y="85"/>
                  </a:cubicBezTo>
                  <a:lnTo>
                    <a:pt x="1173" y="84"/>
                  </a:lnTo>
                  <a:cubicBezTo>
                    <a:pt x="1214" y="69"/>
                    <a:pt x="1214"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6"/>
            <p:cNvSpPr/>
            <p:nvPr/>
          </p:nvSpPr>
          <p:spPr>
            <a:xfrm>
              <a:off x="3695250" y="3481925"/>
              <a:ext cx="10225" cy="6900"/>
            </a:xfrm>
            <a:custGeom>
              <a:avLst/>
              <a:gdLst/>
              <a:ahLst/>
              <a:cxnLst/>
              <a:rect l="l" t="t" r="r" b="b"/>
              <a:pathLst>
                <a:path w="409" h="276" extrusionOk="0">
                  <a:moveTo>
                    <a:pt x="350" y="0"/>
                  </a:moveTo>
                  <a:cubicBezTo>
                    <a:pt x="211" y="3"/>
                    <a:pt x="91" y="101"/>
                    <a:pt x="20" y="211"/>
                  </a:cubicBezTo>
                  <a:cubicBezTo>
                    <a:pt x="1" y="241"/>
                    <a:pt x="30" y="275"/>
                    <a:pt x="58" y="275"/>
                  </a:cubicBezTo>
                  <a:cubicBezTo>
                    <a:pt x="68" y="275"/>
                    <a:pt x="77" y="271"/>
                    <a:pt x="85" y="262"/>
                  </a:cubicBezTo>
                  <a:cubicBezTo>
                    <a:pt x="162" y="165"/>
                    <a:pt x="261" y="123"/>
                    <a:pt x="370" y="76"/>
                  </a:cubicBezTo>
                  <a:cubicBezTo>
                    <a:pt x="408" y="60"/>
                    <a:pt x="387"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6"/>
            <p:cNvSpPr/>
            <p:nvPr/>
          </p:nvSpPr>
          <p:spPr>
            <a:xfrm>
              <a:off x="3872100" y="3406450"/>
              <a:ext cx="198600" cy="40125"/>
            </a:xfrm>
            <a:custGeom>
              <a:avLst/>
              <a:gdLst/>
              <a:ahLst/>
              <a:cxnLst/>
              <a:rect l="l" t="t" r="r" b="b"/>
              <a:pathLst>
                <a:path w="7944" h="1605" extrusionOk="0">
                  <a:moveTo>
                    <a:pt x="2091" y="0"/>
                  </a:moveTo>
                  <a:cubicBezTo>
                    <a:pt x="1400" y="0"/>
                    <a:pt x="709" y="67"/>
                    <a:pt x="47" y="222"/>
                  </a:cubicBezTo>
                  <a:cubicBezTo>
                    <a:pt x="1" y="232"/>
                    <a:pt x="7" y="312"/>
                    <a:pt x="54" y="312"/>
                  </a:cubicBezTo>
                  <a:cubicBezTo>
                    <a:pt x="56" y="312"/>
                    <a:pt x="58" y="312"/>
                    <a:pt x="60" y="312"/>
                  </a:cubicBezTo>
                  <a:cubicBezTo>
                    <a:pt x="777" y="225"/>
                    <a:pt x="1486" y="168"/>
                    <a:pt x="2196" y="168"/>
                  </a:cubicBezTo>
                  <a:cubicBezTo>
                    <a:pt x="2814" y="168"/>
                    <a:pt x="3432" y="211"/>
                    <a:pt x="4055" y="315"/>
                  </a:cubicBezTo>
                  <a:cubicBezTo>
                    <a:pt x="5383" y="535"/>
                    <a:pt x="6640" y="1004"/>
                    <a:pt x="7843" y="1599"/>
                  </a:cubicBezTo>
                  <a:cubicBezTo>
                    <a:pt x="7852" y="1603"/>
                    <a:pt x="7860" y="1605"/>
                    <a:pt x="7868" y="1605"/>
                  </a:cubicBezTo>
                  <a:cubicBezTo>
                    <a:pt x="7914" y="1605"/>
                    <a:pt x="7943" y="1541"/>
                    <a:pt x="7894" y="1511"/>
                  </a:cubicBezTo>
                  <a:cubicBezTo>
                    <a:pt x="6728" y="804"/>
                    <a:pt x="5399" y="381"/>
                    <a:pt x="4054" y="165"/>
                  </a:cubicBezTo>
                  <a:cubicBezTo>
                    <a:pt x="3415" y="61"/>
                    <a:pt x="2753" y="0"/>
                    <a:pt x="2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6"/>
            <p:cNvSpPr/>
            <p:nvPr/>
          </p:nvSpPr>
          <p:spPr>
            <a:xfrm>
              <a:off x="3838800" y="3555250"/>
              <a:ext cx="33950" cy="5475"/>
            </a:xfrm>
            <a:custGeom>
              <a:avLst/>
              <a:gdLst/>
              <a:ahLst/>
              <a:cxnLst/>
              <a:rect l="l" t="t" r="r" b="b"/>
              <a:pathLst>
                <a:path w="1358" h="219" extrusionOk="0">
                  <a:moveTo>
                    <a:pt x="863" y="0"/>
                  </a:moveTo>
                  <a:cubicBezTo>
                    <a:pt x="585" y="0"/>
                    <a:pt x="309" y="52"/>
                    <a:pt x="42" y="144"/>
                  </a:cubicBezTo>
                  <a:cubicBezTo>
                    <a:pt x="1" y="159"/>
                    <a:pt x="13" y="219"/>
                    <a:pt x="52" y="219"/>
                  </a:cubicBezTo>
                  <a:cubicBezTo>
                    <a:pt x="55" y="219"/>
                    <a:pt x="59" y="218"/>
                    <a:pt x="63" y="217"/>
                  </a:cubicBezTo>
                  <a:cubicBezTo>
                    <a:pt x="360" y="132"/>
                    <a:pt x="657" y="98"/>
                    <a:pt x="959" y="98"/>
                  </a:cubicBezTo>
                  <a:cubicBezTo>
                    <a:pt x="1076" y="98"/>
                    <a:pt x="1194" y="103"/>
                    <a:pt x="1314" y="112"/>
                  </a:cubicBezTo>
                  <a:cubicBezTo>
                    <a:pt x="1314" y="112"/>
                    <a:pt x="1315" y="112"/>
                    <a:pt x="1316" y="112"/>
                  </a:cubicBezTo>
                  <a:cubicBezTo>
                    <a:pt x="1350" y="112"/>
                    <a:pt x="1357" y="56"/>
                    <a:pt x="1322" y="49"/>
                  </a:cubicBezTo>
                  <a:cubicBezTo>
                    <a:pt x="1169" y="16"/>
                    <a:pt x="1016"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6"/>
            <p:cNvSpPr/>
            <p:nvPr/>
          </p:nvSpPr>
          <p:spPr>
            <a:xfrm>
              <a:off x="3965900" y="3487675"/>
              <a:ext cx="17300" cy="3650"/>
            </a:xfrm>
            <a:custGeom>
              <a:avLst/>
              <a:gdLst/>
              <a:ahLst/>
              <a:cxnLst/>
              <a:rect l="l" t="t" r="r" b="b"/>
              <a:pathLst>
                <a:path w="692" h="146" extrusionOk="0">
                  <a:moveTo>
                    <a:pt x="336" y="1"/>
                  </a:moveTo>
                  <a:cubicBezTo>
                    <a:pt x="229" y="1"/>
                    <a:pt x="122" y="26"/>
                    <a:pt x="30" y="84"/>
                  </a:cubicBezTo>
                  <a:cubicBezTo>
                    <a:pt x="1" y="102"/>
                    <a:pt x="16" y="146"/>
                    <a:pt x="47" y="146"/>
                  </a:cubicBezTo>
                  <a:cubicBezTo>
                    <a:pt x="50" y="146"/>
                    <a:pt x="52" y="146"/>
                    <a:pt x="55" y="145"/>
                  </a:cubicBezTo>
                  <a:cubicBezTo>
                    <a:pt x="166" y="120"/>
                    <a:pt x="269" y="103"/>
                    <a:pt x="374" y="103"/>
                  </a:cubicBezTo>
                  <a:cubicBezTo>
                    <a:pt x="458" y="103"/>
                    <a:pt x="543" y="114"/>
                    <a:pt x="633" y="140"/>
                  </a:cubicBezTo>
                  <a:cubicBezTo>
                    <a:pt x="636" y="141"/>
                    <a:pt x="639" y="141"/>
                    <a:pt x="642" y="141"/>
                  </a:cubicBezTo>
                  <a:cubicBezTo>
                    <a:pt x="673" y="141"/>
                    <a:pt x="692" y="94"/>
                    <a:pt x="659" y="78"/>
                  </a:cubicBezTo>
                  <a:cubicBezTo>
                    <a:pt x="561" y="29"/>
                    <a:pt x="448"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6"/>
            <p:cNvSpPr/>
            <p:nvPr/>
          </p:nvSpPr>
          <p:spPr>
            <a:xfrm>
              <a:off x="3986675" y="3997200"/>
              <a:ext cx="9325" cy="70150"/>
            </a:xfrm>
            <a:custGeom>
              <a:avLst/>
              <a:gdLst/>
              <a:ahLst/>
              <a:cxnLst/>
              <a:rect l="l" t="t" r="r" b="b"/>
              <a:pathLst>
                <a:path w="373" h="2806" extrusionOk="0">
                  <a:moveTo>
                    <a:pt x="59" y="0"/>
                  </a:moveTo>
                  <a:cubicBezTo>
                    <a:pt x="32" y="0"/>
                    <a:pt x="1" y="29"/>
                    <a:pt x="8" y="61"/>
                  </a:cubicBezTo>
                  <a:cubicBezTo>
                    <a:pt x="93" y="523"/>
                    <a:pt x="192" y="971"/>
                    <a:pt x="201" y="1444"/>
                  </a:cubicBezTo>
                  <a:cubicBezTo>
                    <a:pt x="208" y="1891"/>
                    <a:pt x="133" y="2323"/>
                    <a:pt x="89" y="2765"/>
                  </a:cubicBezTo>
                  <a:cubicBezTo>
                    <a:pt x="87" y="2792"/>
                    <a:pt x="106" y="2805"/>
                    <a:pt x="127" y="2805"/>
                  </a:cubicBezTo>
                  <a:cubicBezTo>
                    <a:pt x="145" y="2805"/>
                    <a:pt x="165" y="2795"/>
                    <a:pt x="172" y="2776"/>
                  </a:cubicBezTo>
                  <a:cubicBezTo>
                    <a:pt x="345" y="2333"/>
                    <a:pt x="372" y="1829"/>
                    <a:pt x="352" y="1358"/>
                  </a:cubicBezTo>
                  <a:cubicBezTo>
                    <a:pt x="335" y="910"/>
                    <a:pt x="269" y="439"/>
                    <a:pt x="93" y="24"/>
                  </a:cubicBezTo>
                  <a:cubicBezTo>
                    <a:pt x="86" y="7"/>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6"/>
            <p:cNvSpPr/>
            <p:nvPr/>
          </p:nvSpPr>
          <p:spPr>
            <a:xfrm>
              <a:off x="4001550" y="4026300"/>
              <a:ext cx="7050" cy="28650"/>
            </a:xfrm>
            <a:custGeom>
              <a:avLst/>
              <a:gdLst/>
              <a:ahLst/>
              <a:cxnLst/>
              <a:rect l="l" t="t" r="r" b="b"/>
              <a:pathLst>
                <a:path w="282" h="1146" extrusionOk="0">
                  <a:moveTo>
                    <a:pt x="62" y="1"/>
                  </a:moveTo>
                  <a:cubicBezTo>
                    <a:pt x="38" y="1"/>
                    <a:pt x="14" y="22"/>
                    <a:pt x="19" y="54"/>
                  </a:cubicBezTo>
                  <a:cubicBezTo>
                    <a:pt x="51" y="238"/>
                    <a:pt x="67" y="424"/>
                    <a:pt x="53" y="613"/>
                  </a:cubicBezTo>
                  <a:cubicBezTo>
                    <a:pt x="41" y="776"/>
                    <a:pt x="0" y="940"/>
                    <a:pt x="5" y="1104"/>
                  </a:cubicBezTo>
                  <a:cubicBezTo>
                    <a:pt x="6" y="1130"/>
                    <a:pt x="27" y="1146"/>
                    <a:pt x="48" y="1146"/>
                  </a:cubicBezTo>
                  <a:cubicBezTo>
                    <a:pt x="61" y="1146"/>
                    <a:pt x="75" y="1139"/>
                    <a:pt x="83" y="1126"/>
                  </a:cubicBezTo>
                  <a:cubicBezTo>
                    <a:pt x="282" y="817"/>
                    <a:pt x="213" y="359"/>
                    <a:pt x="101" y="31"/>
                  </a:cubicBezTo>
                  <a:cubicBezTo>
                    <a:pt x="94" y="10"/>
                    <a:pt x="78"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6"/>
            <p:cNvSpPr/>
            <p:nvPr/>
          </p:nvSpPr>
          <p:spPr>
            <a:xfrm>
              <a:off x="4010475" y="4035175"/>
              <a:ext cx="4675" cy="14775"/>
            </a:xfrm>
            <a:custGeom>
              <a:avLst/>
              <a:gdLst/>
              <a:ahLst/>
              <a:cxnLst/>
              <a:rect l="l" t="t" r="r" b="b"/>
              <a:pathLst>
                <a:path w="187" h="591" extrusionOk="0">
                  <a:moveTo>
                    <a:pt x="61" y="0"/>
                  </a:moveTo>
                  <a:cubicBezTo>
                    <a:pt x="46" y="0"/>
                    <a:pt x="30" y="11"/>
                    <a:pt x="31" y="28"/>
                  </a:cubicBezTo>
                  <a:cubicBezTo>
                    <a:pt x="51" y="207"/>
                    <a:pt x="34" y="367"/>
                    <a:pt x="5" y="543"/>
                  </a:cubicBezTo>
                  <a:cubicBezTo>
                    <a:pt x="0" y="571"/>
                    <a:pt x="21" y="590"/>
                    <a:pt x="42" y="590"/>
                  </a:cubicBezTo>
                  <a:cubicBezTo>
                    <a:pt x="53" y="590"/>
                    <a:pt x="65" y="585"/>
                    <a:pt x="73" y="573"/>
                  </a:cubicBezTo>
                  <a:cubicBezTo>
                    <a:pt x="186" y="408"/>
                    <a:pt x="180" y="185"/>
                    <a:pt x="86" y="13"/>
                  </a:cubicBezTo>
                  <a:cubicBezTo>
                    <a:pt x="80"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6"/>
            <p:cNvSpPr/>
            <p:nvPr/>
          </p:nvSpPr>
          <p:spPr>
            <a:xfrm>
              <a:off x="3727425" y="3730425"/>
              <a:ext cx="4975" cy="19575"/>
            </a:xfrm>
            <a:custGeom>
              <a:avLst/>
              <a:gdLst/>
              <a:ahLst/>
              <a:cxnLst/>
              <a:rect l="l" t="t" r="r" b="b"/>
              <a:pathLst>
                <a:path w="199" h="783" extrusionOk="0">
                  <a:moveTo>
                    <a:pt x="69" y="0"/>
                  </a:moveTo>
                  <a:cubicBezTo>
                    <a:pt x="55" y="0"/>
                    <a:pt x="43" y="8"/>
                    <a:pt x="40" y="25"/>
                  </a:cubicBezTo>
                  <a:cubicBezTo>
                    <a:pt x="0" y="247"/>
                    <a:pt x="40" y="534"/>
                    <a:pt x="97" y="751"/>
                  </a:cubicBezTo>
                  <a:cubicBezTo>
                    <a:pt x="102" y="773"/>
                    <a:pt x="119" y="783"/>
                    <a:pt x="136" y="783"/>
                  </a:cubicBezTo>
                  <a:cubicBezTo>
                    <a:pt x="158" y="783"/>
                    <a:pt x="182" y="766"/>
                    <a:pt x="184" y="739"/>
                  </a:cubicBezTo>
                  <a:cubicBezTo>
                    <a:pt x="199" y="523"/>
                    <a:pt x="184" y="229"/>
                    <a:pt x="107" y="25"/>
                  </a:cubicBezTo>
                  <a:cubicBezTo>
                    <a:pt x="101" y="10"/>
                    <a:pt x="8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6"/>
            <p:cNvSpPr/>
            <p:nvPr/>
          </p:nvSpPr>
          <p:spPr>
            <a:xfrm>
              <a:off x="3739200" y="3754425"/>
              <a:ext cx="3650" cy="11200"/>
            </a:xfrm>
            <a:custGeom>
              <a:avLst/>
              <a:gdLst/>
              <a:ahLst/>
              <a:cxnLst/>
              <a:rect l="l" t="t" r="r" b="b"/>
              <a:pathLst>
                <a:path w="146" h="448" extrusionOk="0">
                  <a:moveTo>
                    <a:pt x="49" y="0"/>
                  </a:moveTo>
                  <a:cubicBezTo>
                    <a:pt x="35" y="0"/>
                    <a:pt x="22" y="8"/>
                    <a:pt x="19" y="27"/>
                  </a:cubicBezTo>
                  <a:cubicBezTo>
                    <a:pt x="0" y="153"/>
                    <a:pt x="21" y="300"/>
                    <a:pt x="61" y="420"/>
                  </a:cubicBezTo>
                  <a:cubicBezTo>
                    <a:pt x="67" y="439"/>
                    <a:pt x="82" y="447"/>
                    <a:pt x="96" y="447"/>
                  </a:cubicBezTo>
                  <a:cubicBezTo>
                    <a:pt x="114" y="447"/>
                    <a:pt x="132" y="434"/>
                    <a:pt x="134" y="411"/>
                  </a:cubicBezTo>
                  <a:cubicBezTo>
                    <a:pt x="145" y="289"/>
                    <a:pt x="136" y="142"/>
                    <a:pt x="91" y="27"/>
                  </a:cubicBezTo>
                  <a:cubicBezTo>
                    <a:pt x="85" y="11"/>
                    <a:pt x="66"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6"/>
            <p:cNvSpPr/>
            <p:nvPr/>
          </p:nvSpPr>
          <p:spPr>
            <a:xfrm>
              <a:off x="3973150" y="3606150"/>
              <a:ext cx="4200" cy="20625"/>
            </a:xfrm>
            <a:custGeom>
              <a:avLst/>
              <a:gdLst/>
              <a:ahLst/>
              <a:cxnLst/>
              <a:rect l="l" t="t" r="r" b="b"/>
              <a:pathLst>
                <a:path w="168" h="825" extrusionOk="0">
                  <a:moveTo>
                    <a:pt x="89" y="0"/>
                  </a:moveTo>
                  <a:cubicBezTo>
                    <a:pt x="72" y="0"/>
                    <a:pt x="56" y="10"/>
                    <a:pt x="53" y="31"/>
                  </a:cubicBezTo>
                  <a:cubicBezTo>
                    <a:pt x="8" y="275"/>
                    <a:pt x="1" y="557"/>
                    <a:pt x="74" y="796"/>
                  </a:cubicBezTo>
                  <a:cubicBezTo>
                    <a:pt x="80" y="815"/>
                    <a:pt x="96" y="824"/>
                    <a:pt x="112" y="824"/>
                  </a:cubicBezTo>
                  <a:cubicBezTo>
                    <a:pt x="132" y="824"/>
                    <a:pt x="152" y="810"/>
                    <a:pt x="154" y="785"/>
                  </a:cubicBezTo>
                  <a:cubicBezTo>
                    <a:pt x="168" y="541"/>
                    <a:pt x="148" y="286"/>
                    <a:pt x="136" y="42"/>
                  </a:cubicBezTo>
                  <a:cubicBezTo>
                    <a:pt x="135" y="16"/>
                    <a:pt x="111"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6"/>
            <p:cNvSpPr/>
            <p:nvPr/>
          </p:nvSpPr>
          <p:spPr>
            <a:xfrm>
              <a:off x="3985600" y="3597800"/>
              <a:ext cx="3175" cy="12950"/>
            </a:xfrm>
            <a:custGeom>
              <a:avLst/>
              <a:gdLst/>
              <a:ahLst/>
              <a:cxnLst/>
              <a:rect l="l" t="t" r="r" b="b"/>
              <a:pathLst>
                <a:path w="127" h="518" extrusionOk="0">
                  <a:moveTo>
                    <a:pt x="76" y="0"/>
                  </a:moveTo>
                  <a:cubicBezTo>
                    <a:pt x="59" y="0"/>
                    <a:pt x="42" y="10"/>
                    <a:pt x="37" y="32"/>
                  </a:cubicBezTo>
                  <a:cubicBezTo>
                    <a:pt x="2" y="178"/>
                    <a:pt x="1" y="337"/>
                    <a:pt x="1" y="487"/>
                  </a:cubicBezTo>
                  <a:cubicBezTo>
                    <a:pt x="1" y="506"/>
                    <a:pt x="19" y="518"/>
                    <a:pt x="36" y="518"/>
                  </a:cubicBezTo>
                  <a:cubicBezTo>
                    <a:pt x="49" y="518"/>
                    <a:pt x="61" y="511"/>
                    <a:pt x="64" y="495"/>
                  </a:cubicBezTo>
                  <a:cubicBezTo>
                    <a:pt x="95" y="349"/>
                    <a:pt x="126" y="193"/>
                    <a:pt x="122" y="43"/>
                  </a:cubicBezTo>
                  <a:cubicBezTo>
                    <a:pt x="122" y="16"/>
                    <a:pt x="99"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6"/>
            <p:cNvSpPr/>
            <p:nvPr/>
          </p:nvSpPr>
          <p:spPr>
            <a:xfrm>
              <a:off x="3999400" y="3669075"/>
              <a:ext cx="3775" cy="17675"/>
            </a:xfrm>
            <a:custGeom>
              <a:avLst/>
              <a:gdLst/>
              <a:ahLst/>
              <a:cxnLst/>
              <a:rect l="l" t="t" r="r" b="b"/>
              <a:pathLst>
                <a:path w="151" h="707" extrusionOk="0">
                  <a:moveTo>
                    <a:pt x="49" y="0"/>
                  </a:moveTo>
                  <a:cubicBezTo>
                    <a:pt x="25" y="0"/>
                    <a:pt x="1" y="15"/>
                    <a:pt x="4" y="43"/>
                  </a:cubicBezTo>
                  <a:cubicBezTo>
                    <a:pt x="30" y="251"/>
                    <a:pt x="35" y="463"/>
                    <a:pt x="42" y="674"/>
                  </a:cubicBezTo>
                  <a:cubicBezTo>
                    <a:pt x="42" y="694"/>
                    <a:pt x="61" y="707"/>
                    <a:pt x="78" y="707"/>
                  </a:cubicBezTo>
                  <a:cubicBezTo>
                    <a:pt x="91" y="707"/>
                    <a:pt x="104" y="699"/>
                    <a:pt x="107" y="683"/>
                  </a:cubicBezTo>
                  <a:cubicBezTo>
                    <a:pt x="151" y="461"/>
                    <a:pt x="137" y="251"/>
                    <a:pt x="90" y="31"/>
                  </a:cubicBezTo>
                  <a:cubicBezTo>
                    <a:pt x="86" y="10"/>
                    <a:pt x="68"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6"/>
            <p:cNvSpPr/>
            <p:nvPr/>
          </p:nvSpPr>
          <p:spPr>
            <a:xfrm>
              <a:off x="4159375" y="3787050"/>
              <a:ext cx="27625" cy="24825"/>
            </a:xfrm>
            <a:custGeom>
              <a:avLst/>
              <a:gdLst/>
              <a:ahLst/>
              <a:cxnLst/>
              <a:rect l="l" t="t" r="r" b="b"/>
              <a:pathLst>
                <a:path w="1105" h="993" extrusionOk="0">
                  <a:moveTo>
                    <a:pt x="52" y="1"/>
                  </a:moveTo>
                  <a:cubicBezTo>
                    <a:pt x="21" y="1"/>
                    <a:pt x="1" y="45"/>
                    <a:pt x="33" y="62"/>
                  </a:cubicBezTo>
                  <a:cubicBezTo>
                    <a:pt x="467" y="284"/>
                    <a:pt x="792" y="536"/>
                    <a:pt x="1022" y="974"/>
                  </a:cubicBezTo>
                  <a:cubicBezTo>
                    <a:pt x="1029" y="987"/>
                    <a:pt x="1041" y="992"/>
                    <a:pt x="1054" y="992"/>
                  </a:cubicBezTo>
                  <a:cubicBezTo>
                    <a:pt x="1078" y="992"/>
                    <a:pt x="1104" y="972"/>
                    <a:pt x="1094" y="945"/>
                  </a:cubicBezTo>
                  <a:cubicBezTo>
                    <a:pt x="927" y="510"/>
                    <a:pt x="526" y="98"/>
                    <a:pt x="59" y="1"/>
                  </a:cubicBezTo>
                  <a:cubicBezTo>
                    <a:pt x="57" y="1"/>
                    <a:pt x="54"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6"/>
            <p:cNvSpPr/>
            <p:nvPr/>
          </p:nvSpPr>
          <p:spPr>
            <a:xfrm>
              <a:off x="4178250" y="3818150"/>
              <a:ext cx="8050" cy="19675"/>
            </a:xfrm>
            <a:custGeom>
              <a:avLst/>
              <a:gdLst/>
              <a:ahLst/>
              <a:cxnLst/>
              <a:rect l="l" t="t" r="r" b="b"/>
              <a:pathLst>
                <a:path w="322" h="787" extrusionOk="0">
                  <a:moveTo>
                    <a:pt x="49" y="1"/>
                  </a:moveTo>
                  <a:cubicBezTo>
                    <a:pt x="24" y="1"/>
                    <a:pt x="1" y="32"/>
                    <a:pt x="14" y="59"/>
                  </a:cubicBezTo>
                  <a:cubicBezTo>
                    <a:pt x="123" y="277"/>
                    <a:pt x="176" y="506"/>
                    <a:pt x="182" y="751"/>
                  </a:cubicBezTo>
                  <a:cubicBezTo>
                    <a:pt x="182" y="773"/>
                    <a:pt x="202" y="787"/>
                    <a:pt x="221" y="787"/>
                  </a:cubicBezTo>
                  <a:cubicBezTo>
                    <a:pt x="236" y="787"/>
                    <a:pt x="251" y="778"/>
                    <a:pt x="256" y="759"/>
                  </a:cubicBezTo>
                  <a:lnTo>
                    <a:pt x="256" y="761"/>
                  </a:lnTo>
                  <a:cubicBezTo>
                    <a:pt x="322" y="492"/>
                    <a:pt x="252" y="223"/>
                    <a:pt x="74" y="13"/>
                  </a:cubicBezTo>
                  <a:cubicBezTo>
                    <a:pt x="66" y="4"/>
                    <a:pt x="58"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6"/>
            <p:cNvSpPr/>
            <p:nvPr/>
          </p:nvSpPr>
          <p:spPr>
            <a:xfrm>
              <a:off x="4198050" y="3830500"/>
              <a:ext cx="3775" cy="10975"/>
            </a:xfrm>
            <a:custGeom>
              <a:avLst/>
              <a:gdLst/>
              <a:ahLst/>
              <a:cxnLst/>
              <a:rect l="l" t="t" r="r" b="b"/>
              <a:pathLst>
                <a:path w="151" h="439" extrusionOk="0">
                  <a:moveTo>
                    <a:pt x="49" y="0"/>
                  </a:moveTo>
                  <a:cubicBezTo>
                    <a:pt x="24" y="0"/>
                    <a:pt x="0" y="19"/>
                    <a:pt x="12" y="48"/>
                  </a:cubicBezTo>
                  <a:cubicBezTo>
                    <a:pt x="57" y="165"/>
                    <a:pt x="55" y="276"/>
                    <a:pt x="33" y="397"/>
                  </a:cubicBezTo>
                  <a:cubicBezTo>
                    <a:pt x="28" y="423"/>
                    <a:pt x="46" y="439"/>
                    <a:pt x="65" y="439"/>
                  </a:cubicBezTo>
                  <a:cubicBezTo>
                    <a:pt x="78" y="439"/>
                    <a:pt x="92" y="431"/>
                    <a:pt x="99" y="415"/>
                  </a:cubicBezTo>
                  <a:cubicBezTo>
                    <a:pt x="151" y="291"/>
                    <a:pt x="139" y="150"/>
                    <a:pt x="90" y="27"/>
                  </a:cubicBezTo>
                  <a:cubicBezTo>
                    <a:pt x="82" y="9"/>
                    <a:pt x="65"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6"/>
            <p:cNvSpPr/>
            <p:nvPr/>
          </p:nvSpPr>
          <p:spPr>
            <a:xfrm>
              <a:off x="4230825" y="3838700"/>
              <a:ext cx="3250" cy="8075"/>
            </a:xfrm>
            <a:custGeom>
              <a:avLst/>
              <a:gdLst/>
              <a:ahLst/>
              <a:cxnLst/>
              <a:rect l="l" t="t" r="r" b="b"/>
              <a:pathLst>
                <a:path w="130" h="323" extrusionOk="0">
                  <a:moveTo>
                    <a:pt x="46" y="0"/>
                  </a:moveTo>
                  <a:cubicBezTo>
                    <a:pt x="24" y="0"/>
                    <a:pt x="1" y="16"/>
                    <a:pt x="4" y="40"/>
                  </a:cubicBezTo>
                  <a:cubicBezTo>
                    <a:pt x="14" y="122"/>
                    <a:pt x="26" y="204"/>
                    <a:pt x="34" y="286"/>
                  </a:cubicBezTo>
                  <a:cubicBezTo>
                    <a:pt x="36" y="308"/>
                    <a:pt x="56" y="322"/>
                    <a:pt x="74" y="322"/>
                  </a:cubicBezTo>
                  <a:cubicBezTo>
                    <a:pt x="88" y="322"/>
                    <a:pt x="102" y="314"/>
                    <a:pt x="107" y="296"/>
                  </a:cubicBezTo>
                  <a:cubicBezTo>
                    <a:pt x="129" y="206"/>
                    <a:pt x="120" y="102"/>
                    <a:pt x="78" y="19"/>
                  </a:cubicBezTo>
                  <a:cubicBezTo>
                    <a:pt x="72" y="6"/>
                    <a:pt x="59"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6"/>
            <p:cNvSpPr/>
            <p:nvPr/>
          </p:nvSpPr>
          <p:spPr>
            <a:xfrm>
              <a:off x="4019450" y="4039400"/>
              <a:ext cx="2700" cy="7975"/>
            </a:xfrm>
            <a:custGeom>
              <a:avLst/>
              <a:gdLst/>
              <a:ahLst/>
              <a:cxnLst/>
              <a:rect l="l" t="t" r="r" b="b"/>
              <a:pathLst>
                <a:path w="108" h="319" extrusionOk="0">
                  <a:moveTo>
                    <a:pt x="54" y="0"/>
                  </a:moveTo>
                  <a:cubicBezTo>
                    <a:pt x="36" y="0"/>
                    <a:pt x="17" y="13"/>
                    <a:pt x="14" y="39"/>
                  </a:cubicBezTo>
                  <a:cubicBezTo>
                    <a:pt x="3" y="127"/>
                    <a:pt x="1" y="208"/>
                    <a:pt x="21" y="294"/>
                  </a:cubicBezTo>
                  <a:cubicBezTo>
                    <a:pt x="24" y="311"/>
                    <a:pt x="39" y="319"/>
                    <a:pt x="53" y="319"/>
                  </a:cubicBezTo>
                  <a:cubicBezTo>
                    <a:pt x="68" y="319"/>
                    <a:pt x="83" y="311"/>
                    <a:pt x="86" y="294"/>
                  </a:cubicBezTo>
                  <a:cubicBezTo>
                    <a:pt x="107" y="208"/>
                    <a:pt x="105" y="127"/>
                    <a:pt x="94" y="39"/>
                  </a:cubicBezTo>
                  <a:cubicBezTo>
                    <a:pt x="91" y="13"/>
                    <a:pt x="72"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6"/>
            <p:cNvSpPr/>
            <p:nvPr/>
          </p:nvSpPr>
          <p:spPr>
            <a:xfrm>
              <a:off x="3879175" y="3416975"/>
              <a:ext cx="49275" cy="3975"/>
            </a:xfrm>
            <a:custGeom>
              <a:avLst/>
              <a:gdLst/>
              <a:ahLst/>
              <a:cxnLst/>
              <a:rect l="l" t="t" r="r" b="b"/>
              <a:pathLst>
                <a:path w="1971" h="159" extrusionOk="0">
                  <a:moveTo>
                    <a:pt x="1084" y="1"/>
                  </a:moveTo>
                  <a:cubicBezTo>
                    <a:pt x="1051" y="1"/>
                    <a:pt x="1017" y="1"/>
                    <a:pt x="984" y="1"/>
                  </a:cubicBezTo>
                  <a:cubicBezTo>
                    <a:pt x="950" y="2"/>
                    <a:pt x="915" y="2"/>
                    <a:pt x="881" y="2"/>
                  </a:cubicBezTo>
                  <a:lnTo>
                    <a:pt x="881" y="2"/>
                  </a:lnTo>
                  <a:cubicBezTo>
                    <a:pt x="603" y="2"/>
                    <a:pt x="311" y="2"/>
                    <a:pt x="47" y="72"/>
                  </a:cubicBezTo>
                  <a:cubicBezTo>
                    <a:pt x="1" y="84"/>
                    <a:pt x="13" y="149"/>
                    <a:pt x="58" y="153"/>
                  </a:cubicBezTo>
                  <a:cubicBezTo>
                    <a:pt x="116" y="157"/>
                    <a:pt x="175" y="159"/>
                    <a:pt x="233" y="159"/>
                  </a:cubicBezTo>
                  <a:cubicBezTo>
                    <a:pt x="482" y="159"/>
                    <a:pt x="735" y="127"/>
                    <a:pt x="984" y="125"/>
                  </a:cubicBezTo>
                  <a:cubicBezTo>
                    <a:pt x="1001" y="125"/>
                    <a:pt x="1018" y="125"/>
                    <a:pt x="1035" y="125"/>
                  </a:cubicBezTo>
                  <a:cubicBezTo>
                    <a:pt x="1317" y="125"/>
                    <a:pt x="1600" y="143"/>
                    <a:pt x="1882" y="143"/>
                  </a:cubicBezTo>
                  <a:cubicBezTo>
                    <a:pt x="1891" y="143"/>
                    <a:pt x="1900" y="143"/>
                    <a:pt x="1909" y="143"/>
                  </a:cubicBezTo>
                  <a:cubicBezTo>
                    <a:pt x="1957" y="143"/>
                    <a:pt x="1971" y="65"/>
                    <a:pt x="1921" y="57"/>
                  </a:cubicBezTo>
                  <a:cubicBezTo>
                    <a:pt x="1644" y="12"/>
                    <a:pt x="1364"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6"/>
            <p:cNvSpPr/>
            <p:nvPr/>
          </p:nvSpPr>
          <p:spPr>
            <a:xfrm>
              <a:off x="3888350" y="3425300"/>
              <a:ext cx="25800" cy="3875"/>
            </a:xfrm>
            <a:custGeom>
              <a:avLst/>
              <a:gdLst/>
              <a:ahLst/>
              <a:cxnLst/>
              <a:rect l="l" t="t" r="r" b="b"/>
              <a:pathLst>
                <a:path w="1032" h="155" extrusionOk="0">
                  <a:moveTo>
                    <a:pt x="529" y="1"/>
                  </a:moveTo>
                  <a:cubicBezTo>
                    <a:pt x="365" y="1"/>
                    <a:pt x="200" y="22"/>
                    <a:pt x="51" y="64"/>
                  </a:cubicBezTo>
                  <a:cubicBezTo>
                    <a:pt x="1" y="77"/>
                    <a:pt x="11" y="151"/>
                    <a:pt x="62" y="152"/>
                  </a:cubicBezTo>
                  <a:cubicBezTo>
                    <a:pt x="152" y="154"/>
                    <a:pt x="244" y="155"/>
                    <a:pt x="336" y="155"/>
                  </a:cubicBezTo>
                  <a:cubicBezTo>
                    <a:pt x="550" y="155"/>
                    <a:pt x="766" y="149"/>
                    <a:pt x="975" y="138"/>
                  </a:cubicBezTo>
                  <a:cubicBezTo>
                    <a:pt x="1020" y="136"/>
                    <a:pt x="1031" y="71"/>
                    <a:pt x="986" y="59"/>
                  </a:cubicBezTo>
                  <a:cubicBezTo>
                    <a:pt x="843" y="20"/>
                    <a:pt x="68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6"/>
            <p:cNvSpPr/>
            <p:nvPr/>
          </p:nvSpPr>
          <p:spPr>
            <a:xfrm>
              <a:off x="3893425" y="3434600"/>
              <a:ext cx="18050" cy="2975"/>
            </a:xfrm>
            <a:custGeom>
              <a:avLst/>
              <a:gdLst/>
              <a:ahLst/>
              <a:cxnLst/>
              <a:rect l="l" t="t" r="r" b="b"/>
              <a:pathLst>
                <a:path w="722" h="119" extrusionOk="0">
                  <a:moveTo>
                    <a:pt x="354" y="1"/>
                  </a:moveTo>
                  <a:cubicBezTo>
                    <a:pt x="253" y="1"/>
                    <a:pt x="151" y="10"/>
                    <a:pt x="55" y="23"/>
                  </a:cubicBezTo>
                  <a:cubicBezTo>
                    <a:pt x="4" y="29"/>
                    <a:pt x="0" y="106"/>
                    <a:pt x="52" y="106"/>
                  </a:cubicBezTo>
                  <a:cubicBezTo>
                    <a:pt x="53" y="106"/>
                    <a:pt x="54" y="106"/>
                    <a:pt x="55" y="106"/>
                  </a:cubicBezTo>
                  <a:cubicBezTo>
                    <a:pt x="86" y="104"/>
                    <a:pt x="117" y="104"/>
                    <a:pt x="148" y="104"/>
                  </a:cubicBezTo>
                  <a:cubicBezTo>
                    <a:pt x="299" y="104"/>
                    <a:pt x="449" y="118"/>
                    <a:pt x="599" y="118"/>
                  </a:cubicBezTo>
                  <a:cubicBezTo>
                    <a:pt x="623" y="118"/>
                    <a:pt x="648" y="118"/>
                    <a:pt x="672" y="117"/>
                  </a:cubicBezTo>
                  <a:cubicBezTo>
                    <a:pt x="713" y="116"/>
                    <a:pt x="721" y="59"/>
                    <a:pt x="682" y="46"/>
                  </a:cubicBezTo>
                  <a:cubicBezTo>
                    <a:pt x="578" y="13"/>
                    <a:pt x="466"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6"/>
            <p:cNvSpPr/>
            <p:nvPr/>
          </p:nvSpPr>
          <p:spPr>
            <a:xfrm>
              <a:off x="3898400" y="3442050"/>
              <a:ext cx="10425" cy="2500"/>
            </a:xfrm>
            <a:custGeom>
              <a:avLst/>
              <a:gdLst/>
              <a:ahLst/>
              <a:cxnLst/>
              <a:rect l="l" t="t" r="r" b="b"/>
              <a:pathLst>
                <a:path w="417" h="100" extrusionOk="0">
                  <a:moveTo>
                    <a:pt x="183" y="0"/>
                  </a:moveTo>
                  <a:cubicBezTo>
                    <a:pt x="137" y="0"/>
                    <a:pt x="91" y="5"/>
                    <a:pt x="44" y="11"/>
                  </a:cubicBezTo>
                  <a:cubicBezTo>
                    <a:pt x="0" y="17"/>
                    <a:pt x="9" y="91"/>
                    <a:pt x="52" y="91"/>
                  </a:cubicBezTo>
                  <a:cubicBezTo>
                    <a:pt x="53" y="91"/>
                    <a:pt x="54" y="91"/>
                    <a:pt x="55" y="91"/>
                  </a:cubicBezTo>
                  <a:cubicBezTo>
                    <a:pt x="83" y="88"/>
                    <a:pt x="111" y="87"/>
                    <a:pt x="140" y="87"/>
                  </a:cubicBezTo>
                  <a:cubicBezTo>
                    <a:pt x="219" y="87"/>
                    <a:pt x="298" y="95"/>
                    <a:pt x="377" y="99"/>
                  </a:cubicBezTo>
                  <a:cubicBezTo>
                    <a:pt x="378" y="99"/>
                    <a:pt x="378" y="99"/>
                    <a:pt x="379" y="99"/>
                  </a:cubicBezTo>
                  <a:cubicBezTo>
                    <a:pt x="416" y="99"/>
                    <a:pt x="417" y="48"/>
                    <a:pt x="385" y="36"/>
                  </a:cubicBezTo>
                  <a:cubicBezTo>
                    <a:pt x="319" y="10"/>
                    <a:pt x="251"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6"/>
            <p:cNvSpPr/>
            <p:nvPr/>
          </p:nvSpPr>
          <p:spPr>
            <a:xfrm>
              <a:off x="4010200" y="3429850"/>
              <a:ext cx="23975" cy="7450"/>
            </a:xfrm>
            <a:custGeom>
              <a:avLst/>
              <a:gdLst/>
              <a:ahLst/>
              <a:cxnLst/>
              <a:rect l="l" t="t" r="r" b="b"/>
              <a:pathLst>
                <a:path w="959" h="298" extrusionOk="0">
                  <a:moveTo>
                    <a:pt x="71" y="1"/>
                  </a:moveTo>
                  <a:cubicBezTo>
                    <a:pt x="65" y="1"/>
                    <a:pt x="59" y="1"/>
                    <a:pt x="53" y="1"/>
                  </a:cubicBezTo>
                  <a:cubicBezTo>
                    <a:pt x="5" y="2"/>
                    <a:pt x="0" y="65"/>
                    <a:pt x="42" y="81"/>
                  </a:cubicBezTo>
                  <a:cubicBezTo>
                    <a:pt x="307" y="182"/>
                    <a:pt x="605" y="250"/>
                    <a:pt x="884" y="297"/>
                  </a:cubicBezTo>
                  <a:cubicBezTo>
                    <a:pt x="886" y="298"/>
                    <a:pt x="889" y="298"/>
                    <a:pt x="891" y="298"/>
                  </a:cubicBezTo>
                  <a:cubicBezTo>
                    <a:pt x="931" y="298"/>
                    <a:pt x="958" y="244"/>
                    <a:pt x="916" y="222"/>
                  </a:cubicBezTo>
                  <a:cubicBezTo>
                    <a:pt x="664" y="88"/>
                    <a:pt x="359" y="1"/>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6"/>
            <p:cNvSpPr/>
            <p:nvPr/>
          </p:nvSpPr>
          <p:spPr>
            <a:xfrm>
              <a:off x="4015900" y="3438225"/>
              <a:ext cx="9100" cy="3925"/>
            </a:xfrm>
            <a:custGeom>
              <a:avLst/>
              <a:gdLst/>
              <a:ahLst/>
              <a:cxnLst/>
              <a:rect l="l" t="t" r="r" b="b"/>
              <a:pathLst>
                <a:path w="364" h="157" extrusionOk="0">
                  <a:moveTo>
                    <a:pt x="46" y="1"/>
                  </a:moveTo>
                  <a:cubicBezTo>
                    <a:pt x="10" y="2"/>
                    <a:pt x="0" y="46"/>
                    <a:pt x="29" y="65"/>
                  </a:cubicBezTo>
                  <a:cubicBezTo>
                    <a:pt x="75" y="95"/>
                    <a:pt x="128" y="112"/>
                    <a:pt x="180" y="131"/>
                  </a:cubicBezTo>
                  <a:cubicBezTo>
                    <a:pt x="215" y="143"/>
                    <a:pt x="251" y="156"/>
                    <a:pt x="288" y="156"/>
                  </a:cubicBezTo>
                  <a:cubicBezTo>
                    <a:pt x="302" y="156"/>
                    <a:pt x="316" y="154"/>
                    <a:pt x="331" y="149"/>
                  </a:cubicBezTo>
                  <a:cubicBezTo>
                    <a:pt x="357" y="141"/>
                    <a:pt x="363" y="112"/>
                    <a:pt x="346" y="91"/>
                  </a:cubicBezTo>
                  <a:cubicBezTo>
                    <a:pt x="313" y="50"/>
                    <a:pt x="259" y="39"/>
                    <a:pt x="208" y="27"/>
                  </a:cubicBezTo>
                  <a:cubicBezTo>
                    <a:pt x="155" y="13"/>
                    <a:pt x="10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6"/>
            <p:cNvSpPr/>
            <p:nvPr/>
          </p:nvSpPr>
          <p:spPr>
            <a:xfrm>
              <a:off x="4017000" y="3445900"/>
              <a:ext cx="5275" cy="3775"/>
            </a:xfrm>
            <a:custGeom>
              <a:avLst/>
              <a:gdLst/>
              <a:ahLst/>
              <a:cxnLst/>
              <a:rect l="l" t="t" r="r" b="b"/>
              <a:pathLst>
                <a:path w="211" h="151" extrusionOk="0">
                  <a:moveTo>
                    <a:pt x="53" y="1"/>
                  </a:moveTo>
                  <a:cubicBezTo>
                    <a:pt x="12" y="1"/>
                    <a:pt x="1" y="67"/>
                    <a:pt x="43" y="75"/>
                  </a:cubicBezTo>
                  <a:cubicBezTo>
                    <a:pt x="90" y="87"/>
                    <a:pt x="120" y="121"/>
                    <a:pt x="158" y="146"/>
                  </a:cubicBezTo>
                  <a:cubicBezTo>
                    <a:pt x="163" y="149"/>
                    <a:pt x="169" y="151"/>
                    <a:pt x="174" y="151"/>
                  </a:cubicBezTo>
                  <a:cubicBezTo>
                    <a:pt x="192" y="151"/>
                    <a:pt x="211" y="136"/>
                    <a:pt x="209" y="118"/>
                  </a:cubicBezTo>
                  <a:cubicBezTo>
                    <a:pt x="200" y="42"/>
                    <a:pt x="122" y="2"/>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 name="Google Shape;1115;p16"/>
          <p:cNvSpPr txBox="1">
            <a:spLocks noGrp="1"/>
          </p:cNvSpPr>
          <p:nvPr>
            <p:ph type="title"/>
          </p:nvPr>
        </p:nvSpPr>
        <p:spPr>
          <a:xfrm>
            <a:off x="1096650" y="2134600"/>
            <a:ext cx="6950700" cy="1031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16" name="Google Shape;1116;p16"/>
          <p:cNvSpPr txBox="1">
            <a:spLocks noGrp="1"/>
          </p:cNvSpPr>
          <p:nvPr>
            <p:ph type="title" idx="2" hasCustomPrompt="1"/>
          </p:nvPr>
        </p:nvSpPr>
        <p:spPr>
          <a:xfrm>
            <a:off x="3568800" y="1189600"/>
            <a:ext cx="2006400" cy="945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9600"/>
              <a:buNone/>
              <a:defRPr sz="6700">
                <a:solidFill>
                  <a:schemeClr val="l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117" name="Google Shape;1117;p16"/>
          <p:cNvSpPr txBox="1">
            <a:spLocks noGrp="1"/>
          </p:cNvSpPr>
          <p:nvPr>
            <p:ph type="subTitle" idx="1"/>
          </p:nvPr>
        </p:nvSpPr>
        <p:spPr>
          <a:xfrm>
            <a:off x="1859100" y="3388725"/>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2"/>
        </a:solidFill>
        <a:effectLst/>
      </p:bgPr>
    </p:bg>
    <p:spTree>
      <p:nvGrpSpPr>
        <p:cNvPr id="1" name="Shape 1118"/>
        <p:cNvGrpSpPr/>
        <p:nvPr/>
      </p:nvGrpSpPr>
      <p:grpSpPr>
        <a:xfrm>
          <a:off x="0" y="0"/>
          <a:ext cx="0" cy="0"/>
          <a:chOff x="0" y="0"/>
          <a:chExt cx="0" cy="0"/>
        </a:xfrm>
      </p:grpSpPr>
      <p:grpSp>
        <p:nvGrpSpPr>
          <p:cNvPr id="1119" name="Google Shape;1119;p17"/>
          <p:cNvGrpSpPr/>
          <p:nvPr/>
        </p:nvGrpSpPr>
        <p:grpSpPr>
          <a:xfrm>
            <a:off x="430800" y="430800"/>
            <a:ext cx="8358600" cy="4358100"/>
            <a:chOff x="430800" y="430800"/>
            <a:chExt cx="8358600" cy="4358100"/>
          </a:xfrm>
        </p:grpSpPr>
        <p:sp>
          <p:nvSpPr>
            <p:cNvPr id="1120" name="Google Shape;1120;p17"/>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 name="Google Shape;1121;p17"/>
            <p:cNvGrpSpPr/>
            <p:nvPr/>
          </p:nvGrpSpPr>
          <p:grpSpPr>
            <a:xfrm>
              <a:off x="430800" y="430800"/>
              <a:ext cx="8282400" cy="4281900"/>
              <a:chOff x="507000" y="507000"/>
              <a:chExt cx="8282400" cy="4281900"/>
            </a:xfrm>
          </p:grpSpPr>
          <p:sp>
            <p:nvSpPr>
              <p:cNvPr id="1122" name="Google Shape;1122;p17"/>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17"/>
            <p:cNvGrpSpPr/>
            <p:nvPr/>
          </p:nvGrpSpPr>
          <p:grpSpPr>
            <a:xfrm>
              <a:off x="430800" y="430800"/>
              <a:ext cx="8282400" cy="4281900"/>
              <a:chOff x="507000" y="507000"/>
              <a:chExt cx="8282400" cy="4281900"/>
            </a:xfrm>
          </p:grpSpPr>
          <p:sp>
            <p:nvSpPr>
              <p:cNvPr id="1125" name="Google Shape;1125;p17"/>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7" name="Google Shape;1127;p17"/>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128" name="Google Shape;1128;p17"/>
          <p:cNvSpPr txBox="1">
            <a:spLocks noGrp="1"/>
          </p:cNvSpPr>
          <p:nvPr>
            <p:ph type="title"/>
          </p:nvPr>
        </p:nvSpPr>
        <p:spPr>
          <a:xfrm>
            <a:off x="720000" y="1922875"/>
            <a:ext cx="24804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9" name="Google Shape;1129;p17"/>
          <p:cNvSpPr txBox="1">
            <a:spLocks noGrp="1"/>
          </p:cNvSpPr>
          <p:nvPr>
            <p:ph type="subTitle" idx="1"/>
          </p:nvPr>
        </p:nvSpPr>
        <p:spPr>
          <a:xfrm>
            <a:off x="720000" y="2367725"/>
            <a:ext cx="2480400" cy="624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130" name="Google Shape;1130;p17"/>
          <p:cNvSpPr txBox="1">
            <a:spLocks noGrp="1"/>
          </p:cNvSpPr>
          <p:nvPr>
            <p:ph type="title" idx="2"/>
          </p:nvPr>
        </p:nvSpPr>
        <p:spPr>
          <a:xfrm>
            <a:off x="3326700" y="1922875"/>
            <a:ext cx="24804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1" name="Google Shape;1131;p17"/>
          <p:cNvSpPr txBox="1">
            <a:spLocks noGrp="1"/>
          </p:cNvSpPr>
          <p:nvPr>
            <p:ph type="subTitle" idx="3"/>
          </p:nvPr>
        </p:nvSpPr>
        <p:spPr>
          <a:xfrm>
            <a:off x="3326700" y="2367725"/>
            <a:ext cx="2480400" cy="624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132" name="Google Shape;1132;p17"/>
          <p:cNvSpPr txBox="1">
            <a:spLocks noGrp="1"/>
          </p:cNvSpPr>
          <p:nvPr>
            <p:ph type="title" idx="4"/>
          </p:nvPr>
        </p:nvSpPr>
        <p:spPr>
          <a:xfrm>
            <a:off x="5933400" y="1922875"/>
            <a:ext cx="24906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3" name="Google Shape;1133;p17"/>
          <p:cNvSpPr txBox="1">
            <a:spLocks noGrp="1"/>
          </p:cNvSpPr>
          <p:nvPr>
            <p:ph type="subTitle" idx="5"/>
          </p:nvPr>
        </p:nvSpPr>
        <p:spPr>
          <a:xfrm>
            <a:off x="5933400" y="2367725"/>
            <a:ext cx="2490600" cy="624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134" name="Google Shape;1134;p17"/>
          <p:cNvSpPr txBox="1">
            <a:spLocks noGrp="1"/>
          </p:cNvSpPr>
          <p:nvPr>
            <p:ph type="title" idx="6"/>
          </p:nvPr>
        </p:nvSpPr>
        <p:spPr>
          <a:xfrm>
            <a:off x="2023350" y="3426425"/>
            <a:ext cx="24804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5" name="Google Shape;1135;p17"/>
          <p:cNvSpPr txBox="1">
            <a:spLocks noGrp="1"/>
          </p:cNvSpPr>
          <p:nvPr>
            <p:ph type="subTitle" idx="7"/>
          </p:nvPr>
        </p:nvSpPr>
        <p:spPr>
          <a:xfrm>
            <a:off x="2023350" y="3871275"/>
            <a:ext cx="2480400" cy="624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136" name="Google Shape;1136;p17"/>
          <p:cNvSpPr txBox="1">
            <a:spLocks noGrp="1"/>
          </p:cNvSpPr>
          <p:nvPr>
            <p:ph type="title" idx="8"/>
          </p:nvPr>
        </p:nvSpPr>
        <p:spPr>
          <a:xfrm>
            <a:off x="4630050" y="3426425"/>
            <a:ext cx="24804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7" name="Google Shape;1137;p17"/>
          <p:cNvSpPr txBox="1">
            <a:spLocks noGrp="1"/>
          </p:cNvSpPr>
          <p:nvPr>
            <p:ph type="subTitle" idx="9"/>
          </p:nvPr>
        </p:nvSpPr>
        <p:spPr>
          <a:xfrm>
            <a:off x="4630050" y="3871275"/>
            <a:ext cx="2480400" cy="624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138" name="Google Shape;1138;p17"/>
          <p:cNvSpPr txBox="1">
            <a:spLocks noGrp="1"/>
          </p:cNvSpPr>
          <p:nvPr>
            <p:ph type="title" idx="13"/>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39" name="Google Shape;1139;p17"/>
          <p:cNvSpPr txBox="1">
            <a:spLocks noGrp="1"/>
          </p:cNvSpPr>
          <p:nvPr>
            <p:ph type="title" idx="14" hasCustomPrompt="1"/>
          </p:nvPr>
        </p:nvSpPr>
        <p:spPr>
          <a:xfrm>
            <a:off x="1608300" y="1474050"/>
            <a:ext cx="703800" cy="52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lt2"/>
                </a:solidFill>
              </a:defRPr>
            </a:lvl1pPr>
            <a:lvl2pPr lvl="1" algn="ctr" rtl="0">
              <a:spcBef>
                <a:spcPts val="0"/>
              </a:spcBef>
              <a:spcAft>
                <a:spcPts val="0"/>
              </a:spcAft>
              <a:buSzPts val="2400"/>
              <a:buFont typeface="Dancing Script"/>
              <a:buNone/>
              <a:defRPr sz="2400">
                <a:latin typeface="Dancing Script"/>
                <a:ea typeface="Dancing Script"/>
                <a:cs typeface="Dancing Script"/>
                <a:sym typeface="Dancing Script"/>
              </a:defRPr>
            </a:lvl2pPr>
            <a:lvl3pPr lvl="2" algn="ctr" rtl="0">
              <a:spcBef>
                <a:spcPts val="0"/>
              </a:spcBef>
              <a:spcAft>
                <a:spcPts val="0"/>
              </a:spcAft>
              <a:buSzPts val="2400"/>
              <a:buFont typeface="Dancing Script"/>
              <a:buNone/>
              <a:defRPr sz="2400">
                <a:latin typeface="Dancing Script"/>
                <a:ea typeface="Dancing Script"/>
                <a:cs typeface="Dancing Script"/>
                <a:sym typeface="Dancing Script"/>
              </a:defRPr>
            </a:lvl3pPr>
            <a:lvl4pPr lvl="3" algn="ctr" rtl="0">
              <a:spcBef>
                <a:spcPts val="0"/>
              </a:spcBef>
              <a:spcAft>
                <a:spcPts val="0"/>
              </a:spcAft>
              <a:buSzPts val="2400"/>
              <a:buFont typeface="Dancing Script"/>
              <a:buNone/>
              <a:defRPr sz="2400">
                <a:latin typeface="Dancing Script"/>
                <a:ea typeface="Dancing Script"/>
                <a:cs typeface="Dancing Script"/>
                <a:sym typeface="Dancing Script"/>
              </a:defRPr>
            </a:lvl4pPr>
            <a:lvl5pPr lvl="4" algn="ctr" rtl="0">
              <a:spcBef>
                <a:spcPts val="0"/>
              </a:spcBef>
              <a:spcAft>
                <a:spcPts val="0"/>
              </a:spcAft>
              <a:buSzPts val="2400"/>
              <a:buFont typeface="Dancing Script"/>
              <a:buNone/>
              <a:defRPr sz="2400">
                <a:latin typeface="Dancing Script"/>
                <a:ea typeface="Dancing Script"/>
                <a:cs typeface="Dancing Script"/>
                <a:sym typeface="Dancing Script"/>
              </a:defRPr>
            </a:lvl5pPr>
            <a:lvl6pPr lvl="5" algn="ctr" rtl="0">
              <a:spcBef>
                <a:spcPts val="0"/>
              </a:spcBef>
              <a:spcAft>
                <a:spcPts val="0"/>
              </a:spcAft>
              <a:buSzPts val="2400"/>
              <a:buFont typeface="Dancing Script"/>
              <a:buNone/>
              <a:defRPr sz="2400">
                <a:latin typeface="Dancing Script"/>
                <a:ea typeface="Dancing Script"/>
                <a:cs typeface="Dancing Script"/>
                <a:sym typeface="Dancing Script"/>
              </a:defRPr>
            </a:lvl6pPr>
            <a:lvl7pPr lvl="6" algn="ctr" rtl="0">
              <a:spcBef>
                <a:spcPts val="0"/>
              </a:spcBef>
              <a:spcAft>
                <a:spcPts val="0"/>
              </a:spcAft>
              <a:buSzPts val="2400"/>
              <a:buFont typeface="Dancing Script"/>
              <a:buNone/>
              <a:defRPr sz="2400">
                <a:latin typeface="Dancing Script"/>
                <a:ea typeface="Dancing Script"/>
                <a:cs typeface="Dancing Script"/>
                <a:sym typeface="Dancing Script"/>
              </a:defRPr>
            </a:lvl7pPr>
            <a:lvl8pPr lvl="7" algn="ctr" rtl="0">
              <a:spcBef>
                <a:spcPts val="0"/>
              </a:spcBef>
              <a:spcAft>
                <a:spcPts val="0"/>
              </a:spcAft>
              <a:buSzPts val="2400"/>
              <a:buFont typeface="Dancing Script"/>
              <a:buNone/>
              <a:defRPr sz="2400">
                <a:latin typeface="Dancing Script"/>
                <a:ea typeface="Dancing Script"/>
                <a:cs typeface="Dancing Script"/>
                <a:sym typeface="Dancing Script"/>
              </a:defRPr>
            </a:lvl8pPr>
            <a:lvl9pPr lvl="8" algn="ctr" rtl="0">
              <a:spcBef>
                <a:spcPts val="0"/>
              </a:spcBef>
              <a:spcAft>
                <a:spcPts val="0"/>
              </a:spcAft>
              <a:buSzPts val="2400"/>
              <a:buFont typeface="Dancing Script"/>
              <a:buNone/>
              <a:defRPr sz="2400">
                <a:latin typeface="Dancing Script"/>
                <a:ea typeface="Dancing Script"/>
                <a:cs typeface="Dancing Script"/>
                <a:sym typeface="Dancing Script"/>
              </a:defRPr>
            </a:lvl9pPr>
          </a:lstStyle>
          <a:p>
            <a:r>
              <a:t>xx%</a:t>
            </a:r>
          </a:p>
        </p:txBody>
      </p:sp>
      <p:sp>
        <p:nvSpPr>
          <p:cNvPr id="1140" name="Google Shape;1140;p17"/>
          <p:cNvSpPr txBox="1">
            <a:spLocks noGrp="1"/>
          </p:cNvSpPr>
          <p:nvPr>
            <p:ph type="title" idx="15" hasCustomPrompt="1"/>
          </p:nvPr>
        </p:nvSpPr>
        <p:spPr>
          <a:xfrm>
            <a:off x="4217550" y="1474050"/>
            <a:ext cx="703800" cy="52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lt2"/>
                </a:solidFill>
              </a:defRPr>
            </a:lvl1pPr>
            <a:lvl2pPr lvl="1" algn="ctr" rtl="0">
              <a:spcBef>
                <a:spcPts val="0"/>
              </a:spcBef>
              <a:spcAft>
                <a:spcPts val="0"/>
              </a:spcAft>
              <a:buSzPts val="2400"/>
              <a:buFont typeface="Dancing Script"/>
              <a:buNone/>
              <a:defRPr sz="2400">
                <a:latin typeface="Dancing Script"/>
                <a:ea typeface="Dancing Script"/>
                <a:cs typeface="Dancing Script"/>
                <a:sym typeface="Dancing Script"/>
              </a:defRPr>
            </a:lvl2pPr>
            <a:lvl3pPr lvl="2" algn="ctr" rtl="0">
              <a:spcBef>
                <a:spcPts val="0"/>
              </a:spcBef>
              <a:spcAft>
                <a:spcPts val="0"/>
              </a:spcAft>
              <a:buSzPts val="2400"/>
              <a:buFont typeface="Dancing Script"/>
              <a:buNone/>
              <a:defRPr sz="2400">
                <a:latin typeface="Dancing Script"/>
                <a:ea typeface="Dancing Script"/>
                <a:cs typeface="Dancing Script"/>
                <a:sym typeface="Dancing Script"/>
              </a:defRPr>
            </a:lvl3pPr>
            <a:lvl4pPr lvl="3" algn="ctr" rtl="0">
              <a:spcBef>
                <a:spcPts val="0"/>
              </a:spcBef>
              <a:spcAft>
                <a:spcPts val="0"/>
              </a:spcAft>
              <a:buSzPts val="2400"/>
              <a:buFont typeface="Dancing Script"/>
              <a:buNone/>
              <a:defRPr sz="2400">
                <a:latin typeface="Dancing Script"/>
                <a:ea typeface="Dancing Script"/>
                <a:cs typeface="Dancing Script"/>
                <a:sym typeface="Dancing Script"/>
              </a:defRPr>
            </a:lvl4pPr>
            <a:lvl5pPr lvl="4" algn="ctr" rtl="0">
              <a:spcBef>
                <a:spcPts val="0"/>
              </a:spcBef>
              <a:spcAft>
                <a:spcPts val="0"/>
              </a:spcAft>
              <a:buSzPts val="2400"/>
              <a:buFont typeface="Dancing Script"/>
              <a:buNone/>
              <a:defRPr sz="2400">
                <a:latin typeface="Dancing Script"/>
                <a:ea typeface="Dancing Script"/>
                <a:cs typeface="Dancing Script"/>
                <a:sym typeface="Dancing Script"/>
              </a:defRPr>
            </a:lvl5pPr>
            <a:lvl6pPr lvl="5" algn="ctr" rtl="0">
              <a:spcBef>
                <a:spcPts val="0"/>
              </a:spcBef>
              <a:spcAft>
                <a:spcPts val="0"/>
              </a:spcAft>
              <a:buSzPts val="2400"/>
              <a:buFont typeface="Dancing Script"/>
              <a:buNone/>
              <a:defRPr sz="2400">
                <a:latin typeface="Dancing Script"/>
                <a:ea typeface="Dancing Script"/>
                <a:cs typeface="Dancing Script"/>
                <a:sym typeface="Dancing Script"/>
              </a:defRPr>
            </a:lvl6pPr>
            <a:lvl7pPr lvl="6" algn="ctr" rtl="0">
              <a:spcBef>
                <a:spcPts val="0"/>
              </a:spcBef>
              <a:spcAft>
                <a:spcPts val="0"/>
              </a:spcAft>
              <a:buSzPts val="2400"/>
              <a:buFont typeface="Dancing Script"/>
              <a:buNone/>
              <a:defRPr sz="2400">
                <a:latin typeface="Dancing Script"/>
                <a:ea typeface="Dancing Script"/>
                <a:cs typeface="Dancing Script"/>
                <a:sym typeface="Dancing Script"/>
              </a:defRPr>
            </a:lvl7pPr>
            <a:lvl8pPr lvl="7" algn="ctr" rtl="0">
              <a:spcBef>
                <a:spcPts val="0"/>
              </a:spcBef>
              <a:spcAft>
                <a:spcPts val="0"/>
              </a:spcAft>
              <a:buSzPts val="2400"/>
              <a:buFont typeface="Dancing Script"/>
              <a:buNone/>
              <a:defRPr sz="2400">
                <a:latin typeface="Dancing Script"/>
                <a:ea typeface="Dancing Script"/>
                <a:cs typeface="Dancing Script"/>
                <a:sym typeface="Dancing Script"/>
              </a:defRPr>
            </a:lvl8pPr>
            <a:lvl9pPr lvl="8" algn="ctr" rtl="0">
              <a:spcBef>
                <a:spcPts val="0"/>
              </a:spcBef>
              <a:spcAft>
                <a:spcPts val="0"/>
              </a:spcAft>
              <a:buSzPts val="2400"/>
              <a:buFont typeface="Dancing Script"/>
              <a:buNone/>
              <a:defRPr sz="2400">
                <a:latin typeface="Dancing Script"/>
                <a:ea typeface="Dancing Script"/>
                <a:cs typeface="Dancing Script"/>
                <a:sym typeface="Dancing Script"/>
              </a:defRPr>
            </a:lvl9pPr>
          </a:lstStyle>
          <a:p>
            <a:r>
              <a:t>xx%</a:t>
            </a:r>
          </a:p>
        </p:txBody>
      </p:sp>
      <p:sp>
        <p:nvSpPr>
          <p:cNvPr id="1141" name="Google Shape;1141;p17"/>
          <p:cNvSpPr txBox="1">
            <a:spLocks noGrp="1"/>
          </p:cNvSpPr>
          <p:nvPr>
            <p:ph type="title" idx="16" hasCustomPrompt="1"/>
          </p:nvPr>
        </p:nvSpPr>
        <p:spPr>
          <a:xfrm>
            <a:off x="2912925" y="2978850"/>
            <a:ext cx="703800" cy="52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lt2"/>
                </a:solidFill>
              </a:defRPr>
            </a:lvl1pPr>
            <a:lvl2pPr lvl="1" algn="ctr" rtl="0">
              <a:spcBef>
                <a:spcPts val="0"/>
              </a:spcBef>
              <a:spcAft>
                <a:spcPts val="0"/>
              </a:spcAft>
              <a:buSzPts val="2400"/>
              <a:buFont typeface="Dancing Script"/>
              <a:buNone/>
              <a:defRPr sz="2400">
                <a:latin typeface="Dancing Script"/>
                <a:ea typeface="Dancing Script"/>
                <a:cs typeface="Dancing Script"/>
                <a:sym typeface="Dancing Script"/>
              </a:defRPr>
            </a:lvl2pPr>
            <a:lvl3pPr lvl="2" algn="ctr" rtl="0">
              <a:spcBef>
                <a:spcPts val="0"/>
              </a:spcBef>
              <a:spcAft>
                <a:spcPts val="0"/>
              </a:spcAft>
              <a:buSzPts val="2400"/>
              <a:buFont typeface="Dancing Script"/>
              <a:buNone/>
              <a:defRPr sz="2400">
                <a:latin typeface="Dancing Script"/>
                <a:ea typeface="Dancing Script"/>
                <a:cs typeface="Dancing Script"/>
                <a:sym typeface="Dancing Script"/>
              </a:defRPr>
            </a:lvl3pPr>
            <a:lvl4pPr lvl="3" algn="ctr" rtl="0">
              <a:spcBef>
                <a:spcPts val="0"/>
              </a:spcBef>
              <a:spcAft>
                <a:spcPts val="0"/>
              </a:spcAft>
              <a:buSzPts val="2400"/>
              <a:buFont typeface="Dancing Script"/>
              <a:buNone/>
              <a:defRPr sz="2400">
                <a:latin typeface="Dancing Script"/>
                <a:ea typeface="Dancing Script"/>
                <a:cs typeface="Dancing Script"/>
                <a:sym typeface="Dancing Script"/>
              </a:defRPr>
            </a:lvl4pPr>
            <a:lvl5pPr lvl="4" algn="ctr" rtl="0">
              <a:spcBef>
                <a:spcPts val="0"/>
              </a:spcBef>
              <a:spcAft>
                <a:spcPts val="0"/>
              </a:spcAft>
              <a:buSzPts val="2400"/>
              <a:buFont typeface="Dancing Script"/>
              <a:buNone/>
              <a:defRPr sz="2400">
                <a:latin typeface="Dancing Script"/>
                <a:ea typeface="Dancing Script"/>
                <a:cs typeface="Dancing Script"/>
                <a:sym typeface="Dancing Script"/>
              </a:defRPr>
            </a:lvl5pPr>
            <a:lvl6pPr lvl="5" algn="ctr" rtl="0">
              <a:spcBef>
                <a:spcPts val="0"/>
              </a:spcBef>
              <a:spcAft>
                <a:spcPts val="0"/>
              </a:spcAft>
              <a:buSzPts val="2400"/>
              <a:buFont typeface="Dancing Script"/>
              <a:buNone/>
              <a:defRPr sz="2400">
                <a:latin typeface="Dancing Script"/>
                <a:ea typeface="Dancing Script"/>
                <a:cs typeface="Dancing Script"/>
                <a:sym typeface="Dancing Script"/>
              </a:defRPr>
            </a:lvl6pPr>
            <a:lvl7pPr lvl="6" algn="ctr" rtl="0">
              <a:spcBef>
                <a:spcPts val="0"/>
              </a:spcBef>
              <a:spcAft>
                <a:spcPts val="0"/>
              </a:spcAft>
              <a:buSzPts val="2400"/>
              <a:buFont typeface="Dancing Script"/>
              <a:buNone/>
              <a:defRPr sz="2400">
                <a:latin typeface="Dancing Script"/>
                <a:ea typeface="Dancing Script"/>
                <a:cs typeface="Dancing Script"/>
                <a:sym typeface="Dancing Script"/>
              </a:defRPr>
            </a:lvl7pPr>
            <a:lvl8pPr lvl="7" algn="ctr" rtl="0">
              <a:spcBef>
                <a:spcPts val="0"/>
              </a:spcBef>
              <a:spcAft>
                <a:spcPts val="0"/>
              </a:spcAft>
              <a:buSzPts val="2400"/>
              <a:buFont typeface="Dancing Script"/>
              <a:buNone/>
              <a:defRPr sz="2400">
                <a:latin typeface="Dancing Script"/>
                <a:ea typeface="Dancing Script"/>
                <a:cs typeface="Dancing Script"/>
                <a:sym typeface="Dancing Script"/>
              </a:defRPr>
            </a:lvl8pPr>
            <a:lvl9pPr lvl="8" algn="ctr" rtl="0">
              <a:spcBef>
                <a:spcPts val="0"/>
              </a:spcBef>
              <a:spcAft>
                <a:spcPts val="0"/>
              </a:spcAft>
              <a:buSzPts val="2400"/>
              <a:buFont typeface="Dancing Script"/>
              <a:buNone/>
              <a:defRPr sz="2400">
                <a:latin typeface="Dancing Script"/>
                <a:ea typeface="Dancing Script"/>
                <a:cs typeface="Dancing Script"/>
                <a:sym typeface="Dancing Script"/>
              </a:defRPr>
            </a:lvl9pPr>
          </a:lstStyle>
          <a:p>
            <a:r>
              <a:t>xx%</a:t>
            </a:r>
          </a:p>
        </p:txBody>
      </p:sp>
      <p:sp>
        <p:nvSpPr>
          <p:cNvPr id="1142" name="Google Shape;1142;p17"/>
          <p:cNvSpPr txBox="1">
            <a:spLocks noGrp="1"/>
          </p:cNvSpPr>
          <p:nvPr>
            <p:ph type="title" idx="17" hasCustomPrompt="1"/>
          </p:nvPr>
        </p:nvSpPr>
        <p:spPr>
          <a:xfrm>
            <a:off x="5522175" y="2978850"/>
            <a:ext cx="703800" cy="52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lt2"/>
                </a:solidFill>
              </a:defRPr>
            </a:lvl1pPr>
            <a:lvl2pPr lvl="1" algn="ctr" rtl="0">
              <a:spcBef>
                <a:spcPts val="0"/>
              </a:spcBef>
              <a:spcAft>
                <a:spcPts val="0"/>
              </a:spcAft>
              <a:buSzPts val="2400"/>
              <a:buFont typeface="Dancing Script"/>
              <a:buNone/>
              <a:defRPr sz="2400">
                <a:latin typeface="Dancing Script"/>
                <a:ea typeface="Dancing Script"/>
                <a:cs typeface="Dancing Script"/>
                <a:sym typeface="Dancing Script"/>
              </a:defRPr>
            </a:lvl2pPr>
            <a:lvl3pPr lvl="2" algn="ctr" rtl="0">
              <a:spcBef>
                <a:spcPts val="0"/>
              </a:spcBef>
              <a:spcAft>
                <a:spcPts val="0"/>
              </a:spcAft>
              <a:buSzPts val="2400"/>
              <a:buFont typeface="Dancing Script"/>
              <a:buNone/>
              <a:defRPr sz="2400">
                <a:latin typeface="Dancing Script"/>
                <a:ea typeface="Dancing Script"/>
                <a:cs typeface="Dancing Script"/>
                <a:sym typeface="Dancing Script"/>
              </a:defRPr>
            </a:lvl3pPr>
            <a:lvl4pPr lvl="3" algn="ctr" rtl="0">
              <a:spcBef>
                <a:spcPts val="0"/>
              </a:spcBef>
              <a:spcAft>
                <a:spcPts val="0"/>
              </a:spcAft>
              <a:buSzPts val="2400"/>
              <a:buFont typeface="Dancing Script"/>
              <a:buNone/>
              <a:defRPr sz="2400">
                <a:latin typeface="Dancing Script"/>
                <a:ea typeface="Dancing Script"/>
                <a:cs typeface="Dancing Script"/>
                <a:sym typeface="Dancing Script"/>
              </a:defRPr>
            </a:lvl4pPr>
            <a:lvl5pPr lvl="4" algn="ctr" rtl="0">
              <a:spcBef>
                <a:spcPts val="0"/>
              </a:spcBef>
              <a:spcAft>
                <a:spcPts val="0"/>
              </a:spcAft>
              <a:buSzPts val="2400"/>
              <a:buFont typeface="Dancing Script"/>
              <a:buNone/>
              <a:defRPr sz="2400">
                <a:latin typeface="Dancing Script"/>
                <a:ea typeface="Dancing Script"/>
                <a:cs typeface="Dancing Script"/>
                <a:sym typeface="Dancing Script"/>
              </a:defRPr>
            </a:lvl5pPr>
            <a:lvl6pPr lvl="5" algn="ctr" rtl="0">
              <a:spcBef>
                <a:spcPts val="0"/>
              </a:spcBef>
              <a:spcAft>
                <a:spcPts val="0"/>
              </a:spcAft>
              <a:buSzPts val="2400"/>
              <a:buFont typeface="Dancing Script"/>
              <a:buNone/>
              <a:defRPr sz="2400">
                <a:latin typeface="Dancing Script"/>
                <a:ea typeface="Dancing Script"/>
                <a:cs typeface="Dancing Script"/>
                <a:sym typeface="Dancing Script"/>
              </a:defRPr>
            </a:lvl6pPr>
            <a:lvl7pPr lvl="6" algn="ctr" rtl="0">
              <a:spcBef>
                <a:spcPts val="0"/>
              </a:spcBef>
              <a:spcAft>
                <a:spcPts val="0"/>
              </a:spcAft>
              <a:buSzPts val="2400"/>
              <a:buFont typeface="Dancing Script"/>
              <a:buNone/>
              <a:defRPr sz="2400">
                <a:latin typeface="Dancing Script"/>
                <a:ea typeface="Dancing Script"/>
                <a:cs typeface="Dancing Script"/>
                <a:sym typeface="Dancing Script"/>
              </a:defRPr>
            </a:lvl7pPr>
            <a:lvl8pPr lvl="7" algn="ctr" rtl="0">
              <a:spcBef>
                <a:spcPts val="0"/>
              </a:spcBef>
              <a:spcAft>
                <a:spcPts val="0"/>
              </a:spcAft>
              <a:buSzPts val="2400"/>
              <a:buFont typeface="Dancing Script"/>
              <a:buNone/>
              <a:defRPr sz="2400">
                <a:latin typeface="Dancing Script"/>
                <a:ea typeface="Dancing Script"/>
                <a:cs typeface="Dancing Script"/>
                <a:sym typeface="Dancing Script"/>
              </a:defRPr>
            </a:lvl8pPr>
            <a:lvl9pPr lvl="8" algn="ctr" rtl="0">
              <a:spcBef>
                <a:spcPts val="0"/>
              </a:spcBef>
              <a:spcAft>
                <a:spcPts val="0"/>
              </a:spcAft>
              <a:buSzPts val="2400"/>
              <a:buFont typeface="Dancing Script"/>
              <a:buNone/>
              <a:defRPr sz="2400">
                <a:latin typeface="Dancing Script"/>
                <a:ea typeface="Dancing Script"/>
                <a:cs typeface="Dancing Script"/>
                <a:sym typeface="Dancing Script"/>
              </a:defRPr>
            </a:lvl9pPr>
          </a:lstStyle>
          <a:p>
            <a:r>
              <a:t>xx%</a:t>
            </a:r>
          </a:p>
        </p:txBody>
      </p:sp>
      <p:sp>
        <p:nvSpPr>
          <p:cNvPr id="1143" name="Google Shape;1143;p17"/>
          <p:cNvSpPr txBox="1">
            <a:spLocks noGrp="1"/>
          </p:cNvSpPr>
          <p:nvPr>
            <p:ph type="title" idx="18" hasCustomPrompt="1"/>
          </p:nvPr>
        </p:nvSpPr>
        <p:spPr>
          <a:xfrm>
            <a:off x="6826800" y="1474050"/>
            <a:ext cx="703800" cy="52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lt2"/>
                </a:solidFill>
              </a:defRPr>
            </a:lvl1pPr>
            <a:lvl2pPr lvl="1" algn="ctr" rtl="0">
              <a:spcBef>
                <a:spcPts val="0"/>
              </a:spcBef>
              <a:spcAft>
                <a:spcPts val="0"/>
              </a:spcAft>
              <a:buSzPts val="2400"/>
              <a:buFont typeface="Dancing Script"/>
              <a:buNone/>
              <a:defRPr sz="2400">
                <a:latin typeface="Dancing Script"/>
                <a:ea typeface="Dancing Script"/>
                <a:cs typeface="Dancing Script"/>
                <a:sym typeface="Dancing Script"/>
              </a:defRPr>
            </a:lvl2pPr>
            <a:lvl3pPr lvl="2" algn="ctr" rtl="0">
              <a:spcBef>
                <a:spcPts val="0"/>
              </a:spcBef>
              <a:spcAft>
                <a:spcPts val="0"/>
              </a:spcAft>
              <a:buSzPts val="2400"/>
              <a:buFont typeface="Dancing Script"/>
              <a:buNone/>
              <a:defRPr sz="2400">
                <a:latin typeface="Dancing Script"/>
                <a:ea typeface="Dancing Script"/>
                <a:cs typeface="Dancing Script"/>
                <a:sym typeface="Dancing Script"/>
              </a:defRPr>
            </a:lvl3pPr>
            <a:lvl4pPr lvl="3" algn="ctr" rtl="0">
              <a:spcBef>
                <a:spcPts val="0"/>
              </a:spcBef>
              <a:spcAft>
                <a:spcPts val="0"/>
              </a:spcAft>
              <a:buSzPts val="2400"/>
              <a:buFont typeface="Dancing Script"/>
              <a:buNone/>
              <a:defRPr sz="2400">
                <a:latin typeface="Dancing Script"/>
                <a:ea typeface="Dancing Script"/>
                <a:cs typeface="Dancing Script"/>
                <a:sym typeface="Dancing Script"/>
              </a:defRPr>
            </a:lvl4pPr>
            <a:lvl5pPr lvl="4" algn="ctr" rtl="0">
              <a:spcBef>
                <a:spcPts val="0"/>
              </a:spcBef>
              <a:spcAft>
                <a:spcPts val="0"/>
              </a:spcAft>
              <a:buSzPts val="2400"/>
              <a:buFont typeface="Dancing Script"/>
              <a:buNone/>
              <a:defRPr sz="2400">
                <a:latin typeface="Dancing Script"/>
                <a:ea typeface="Dancing Script"/>
                <a:cs typeface="Dancing Script"/>
                <a:sym typeface="Dancing Script"/>
              </a:defRPr>
            </a:lvl5pPr>
            <a:lvl6pPr lvl="5" algn="ctr" rtl="0">
              <a:spcBef>
                <a:spcPts val="0"/>
              </a:spcBef>
              <a:spcAft>
                <a:spcPts val="0"/>
              </a:spcAft>
              <a:buSzPts val="2400"/>
              <a:buFont typeface="Dancing Script"/>
              <a:buNone/>
              <a:defRPr sz="2400">
                <a:latin typeface="Dancing Script"/>
                <a:ea typeface="Dancing Script"/>
                <a:cs typeface="Dancing Script"/>
                <a:sym typeface="Dancing Script"/>
              </a:defRPr>
            </a:lvl6pPr>
            <a:lvl7pPr lvl="6" algn="ctr" rtl="0">
              <a:spcBef>
                <a:spcPts val="0"/>
              </a:spcBef>
              <a:spcAft>
                <a:spcPts val="0"/>
              </a:spcAft>
              <a:buSzPts val="2400"/>
              <a:buFont typeface="Dancing Script"/>
              <a:buNone/>
              <a:defRPr sz="2400">
                <a:latin typeface="Dancing Script"/>
                <a:ea typeface="Dancing Script"/>
                <a:cs typeface="Dancing Script"/>
                <a:sym typeface="Dancing Script"/>
              </a:defRPr>
            </a:lvl7pPr>
            <a:lvl8pPr lvl="7" algn="ctr" rtl="0">
              <a:spcBef>
                <a:spcPts val="0"/>
              </a:spcBef>
              <a:spcAft>
                <a:spcPts val="0"/>
              </a:spcAft>
              <a:buSzPts val="2400"/>
              <a:buFont typeface="Dancing Script"/>
              <a:buNone/>
              <a:defRPr sz="2400">
                <a:latin typeface="Dancing Script"/>
                <a:ea typeface="Dancing Script"/>
                <a:cs typeface="Dancing Script"/>
                <a:sym typeface="Dancing Script"/>
              </a:defRPr>
            </a:lvl8pPr>
            <a:lvl9pPr lvl="8" algn="ctr" rtl="0">
              <a:spcBef>
                <a:spcPts val="0"/>
              </a:spcBef>
              <a:spcAft>
                <a:spcPts val="0"/>
              </a:spcAft>
              <a:buSzPts val="2400"/>
              <a:buFont typeface="Dancing Script"/>
              <a:buNone/>
              <a:defRPr sz="2400">
                <a:latin typeface="Dancing Script"/>
                <a:ea typeface="Dancing Script"/>
                <a:cs typeface="Dancing Script"/>
                <a:sym typeface="Dancing Script"/>
              </a:defRPr>
            </a:lvl9pPr>
          </a:lstStyle>
          <a:p>
            <a:r>
              <a:t>xx%</a:t>
            </a:r>
          </a:p>
        </p:txBody>
      </p:sp>
      <p:grpSp>
        <p:nvGrpSpPr>
          <p:cNvPr id="1144" name="Google Shape;1144;p17"/>
          <p:cNvGrpSpPr/>
          <p:nvPr/>
        </p:nvGrpSpPr>
        <p:grpSpPr>
          <a:xfrm>
            <a:off x="596769" y="4197283"/>
            <a:ext cx="423194" cy="402146"/>
            <a:chOff x="10454036" y="1301660"/>
            <a:chExt cx="306152" cy="290904"/>
          </a:xfrm>
        </p:grpSpPr>
        <p:sp>
          <p:nvSpPr>
            <p:cNvPr id="1145" name="Google Shape;1145;p17"/>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7"/>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7"/>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7"/>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2"/>
        </a:solidFill>
        <a:effectLst/>
      </p:bgPr>
    </p:bg>
    <p:spTree>
      <p:nvGrpSpPr>
        <p:cNvPr id="1" name="Shape 1162"/>
        <p:cNvGrpSpPr/>
        <p:nvPr/>
      </p:nvGrpSpPr>
      <p:grpSpPr>
        <a:xfrm>
          <a:off x="0" y="0"/>
          <a:ext cx="0" cy="0"/>
          <a:chOff x="0" y="0"/>
          <a:chExt cx="0" cy="0"/>
        </a:xfrm>
      </p:grpSpPr>
      <p:grpSp>
        <p:nvGrpSpPr>
          <p:cNvPr id="1163" name="Google Shape;1163;p18"/>
          <p:cNvGrpSpPr/>
          <p:nvPr/>
        </p:nvGrpSpPr>
        <p:grpSpPr>
          <a:xfrm>
            <a:off x="430800" y="430800"/>
            <a:ext cx="8358600" cy="4358100"/>
            <a:chOff x="430800" y="430800"/>
            <a:chExt cx="8358600" cy="4358100"/>
          </a:xfrm>
        </p:grpSpPr>
        <p:sp>
          <p:nvSpPr>
            <p:cNvPr id="1164" name="Google Shape;1164;p18"/>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18"/>
            <p:cNvGrpSpPr/>
            <p:nvPr/>
          </p:nvGrpSpPr>
          <p:grpSpPr>
            <a:xfrm>
              <a:off x="430800" y="430800"/>
              <a:ext cx="8282400" cy="4281900"/>
              <a:chOff x="507000" y="507000"/>
              <a:chExt cx="8282400" cy="4281900"/>
            </a:xfrm>
          </p:grpSpPr>
          <p:sp>
            <p:nvSpPr>
              <p:cNvPr id="1166" name="Google Shape;1166;p18"/>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8"/>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18"/>
            <p:cNvGrpSpPr/>
            <p:nvPr/>
          </p:nvGrpSpPr>
          <p:grpSpPr>
            <a:xfrm>
              <a:off x="430800" y="430800"/>
              <a:ext cx="8282400" cy="4281900"/>
              <a:chOff x="507000" y="507000"/>
              <a:chExt cx="8282400" cy="4281900"/>
            </a:xfrm>
          </p:grpSpPr>
          <p:sp>
            <p:nvSpPr>
              <p:cNvPr id="1169" name="Google Shape;1169;p18"/>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8"/>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1" name="Google Shape;1171;p18"/>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172" name="Google Shape;1172;p18"/>
          <p:cNvSpPr txBox="1">
            <a:spLocks noGrp="1"/>
          </p:cNvSpPr>
          <p:nvPr>
            <p:ph type="title"/>
          </p:nvPr>
        </p:nvSpPr>
        <p:spPr>
          <a:xfrm>
            <a:off x="1064150" y="3141025"/>
            <a:ext cx="7015800" cy="531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800"/>
              <a:buNone/>
              <a:defRPr sz="2400" b="1">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73" name="Google Shape;1173;p18"/>
          <p:cNvSpPr txBox="1">
            <a:spLocks noGrp="1"/>
          </p:cNvSpPr>
          <p:nvPr>
            <p:ph type="subTitle" idx="1"/>
          </p:nvPr>
        </p:nvSpPr>
        <p:spPr>
          <a:xfrm>
            <a:off x="1064150" y="1622975"/>
            <a:ext cx="7015800" cy="144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30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BLANK_1_1_1_2_1">
    <p:bg>
      <p:bgPr>
        <a:solidFill>
          <a:schemeClr val="dk2"/>
        </a:solidFill>
        <a:effectLst/>
      </p:bgPr>
    </p:bg>
    <p:spTree>
      <p:nvGrpSpPr>
        <p:cNvPr id="1" name="Shape 1174"/>
        <p:cNvGrpSpPr/>
        <p:nvPr/>
      </p:nvGrpSpPr>
      <p:grpSpPr>
        <a:xfrm>
          <a:off x="0" y="0"/>
          <a:ext cx="0" cy="0"/>
          <a:chOff x="0" y="0"/>
          <a:chExt cx="0" cy="0"/>
        </a:xfrm>
      </p:grpSpPr>
      <p:grpSp>
        <p:nvGrpSpPr>
          <p:cNvPr id="1175" name="Google Shape;1175;p19"/>
          <p:cNvGrpSpPr/>
          <p:nvPr/>
        </p:nvGrpSpPr>
        <p:grpSpPr>
          <a:xfrm>
            <a:off x="430800" y="430800"/>
            <a:ext cx="8358600" cy="4358100"/>
            <a:chOff x="430800" y="430800"/>
            <a:chExt cx="8358600" cy="4358100"/>
          </a:xfrm>
        </p:grpSpPr>
        <p:sp>
          <p:nvSpPr>
            <p:cNvPr id="1176" name="Google Shape;1176;p19"/>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 name="Google Shape;1177;p19"/>
            <p:cNvGrpSpPr/>
            <p:nvPr/>
          </p:nvGrpSpPr>
          <p:grpSpPr>
            <a:xfrm>
              <a:off x="430800" y="430800"/>
              <a:ext cx="8282400" cy="4281900"/>
              <a:chOff x="507000" y="507000"/>
              <a:chExt cx="8282400" cy="4281900"/>
            </a:xfrm>
          </p:grpSpPr>
          <p:sp>
            <p:nvSpPr>
              <p:cNvPr id="1178" name="Google Shape;1178;p19"/>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9"/>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19"/>
            <p:cNvGrpSpPr/>
            <p:nvPr/>
          </p:nvGrpSpPr>
          <p:grpSpPr>
            <a:xfrm>
              <a:off x="430800" y="430800"/>
              <a:ext cx="8282400" cy="4281900"/>
              <a:chOff x="507000" y="507000"/>
              <a:chExt cx="8282400" cy="4281900"/>
            </a:xfrm>
          </p:grpSpPr>
          <p:sp>
            <p:nvSpPr>
              <p:cNvPr id="1181" name="Google Shape;1181;p19"/>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9"/>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83" name="Google Shape;1183;p19"/>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184" name="Google Shape;1184;p19"/>
          <p:cNvSpPr txBox="1">
            <a:spLocks noGrp="1"/>
          </p:cNvSpPr>
          <p:nvPr>
            <p:ph type="title"/>
          </p:nvPr>
        </p:nvSpPr>
        <p:spPr>
          <a:xfrm>
            <a:off x="720000" y="540000"/>
            <a:ext cx="77040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85" name="Google Shape;1185;p19"/>
          <p:cNvSpPr txBox="1">
            <a:spLocks noGrp="1"/>
          </p:cNvSpPr>
          <p:nvPr>
            <p:ph type="subTitle" idx="1"/>
          </p:nvPr>
        </p:nvSpPr>
        <p:spPr>
          <a:xfrm>
            <a:off x="1939175" y="1192350"/>
            <a:ext cx="5272800" cy="59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2"/>
        </a:solidFill>
        <a:effectLst/>
      </p:bgPr>
    </p:bg>
    <p:spTree>
      <p:nvGrpSpPr>
        <p:cNvPr id="1" name="Shape 1186"/>
        <p:cNvGrpSpPr/>
        <p:nvPr/>
      </p:nvGrpSpPr>
      <p:grpSpPr>
        <a:xfrm>
          <a:off x="0" y="0"/>
          <a:ext cx="0" cy="0"/>
          <a:chOff x="0" y="0"/>
          <a:chExt cx="0" cy="0"/>
        </a:xfrm>
      </p:grpSpPr>
      <p:grpSp>
        <p:nvGrpSpPr>
          <p:cNvPr id="1187" name="Google Shape;1187;p20"/>
          <p:cNvGrpSpPr/>
          <p:nvPr/>
        </p:nvGrpSpPr>
        <p:grpSpPr>
          <a:xfrm>
            <a:off x="430800" y="430800"/>
            <a:ext cx="8358600" cy="4358100"/>
            <a:chOff x="430800" y="430800"/>
            <a:chExt cx="8358600" cy="4358100"/>
          </a:xfrm>
        </p:grpSpPr>
        <p:sp>
          <p:nvSpPr>
            <p:cNvPr id="1188" name="Google Shape;1188;p20"/>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20"/>
            <p:cNvGrpSpPr/>
            <p:nvPr/>
          </p:nvGrpSpPr>
          <p:grpSpPr>
            <a:xfrm>
              <a:off x="430800" y="430800"/>
              <a:ext cx="8282400" cy="4281900"/>
              <a:chOff x="507000" y="507000"/>
              <a:chExt cx="8282400" cy="4281900"/>
            </a:xfrm>
          </p:grpSpPr>
          <p:sp>
            <p:nvSpPr>
              <p:cNvPr id="1190" name="Google Shape;1190;p20"/>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430800" y="430800"/>
              <a:ext cx="8282400" cy="4281900"/>
              <a:chOff x="507000" y="507000"/>
              <a:chExt cx="8282400" cy="4281900"/>
            </a:xfrm>
          </p:grpSpPr>
          <p:sp>
            <p:nvSpPr>
              <p:cNvPr id="1193" name="Google Shape;1193;p20"/>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95" name="Google Shape;1195;p20"/>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196" name="Google Shape;1196;p20"/>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97" name="Google Shape;1197;p20"/>
          <p:cNvSpPr txBox="1">
            <a:spLocks noGrp="1"/>
          </p:cNvSpPr>
          <p:nvPr>
            <p:ph type="title" idx="2"/>
          </p:nvPr>
        </p:nvSpPr>
        <p:spPr>
          <a:xfrm>
            <a:off x="798400" y="1389450"/>
            <a:ext cx="3829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98" name="Google Shape;1198;p20"/>
          <p:cNvSpPr txBox="1">
            <a:spLocks noGrp="1"/>
          </p:cNvSpPr>
          <p:nvPr>
            <p:ph type="title" idx="3"/>
          </p:nvPr>
        </p:nvSpPr>
        <p:spPr>
          <a:xfrm>
            <a:off x="798400" y="3069818"/>
            <a:ext cx="3829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99" name="Google Shape;1199;p20"/>
          <p:cNvSpPr txBox="1">
            <a:spLocks noGrp="1"/>
          </p:cNvSpPr>
          <p:nvPr>
            <p:ph type="subTitle" idx="1"/>
          </p:nvPr>
        </p:nvSpPr>
        <p:spPr>
          <a:xfrm>
            <a:off x="798400" y="1841900"/>
            <a:ext cx="3829500" cy="987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0" name="Google Shape;1200;p20"/>
          <p:cNvSpPr txBox="1">
            <a:spLocks noGrp="1"/>
          </p:cNvSpPr>
          <p:nvPr>
            <p:ph type="title" idx="4"/>
          </p:nvPr>
        </p:nvSpPr>
        <p:spPr>
          <a:xfrm>
            <a:off x="4915000" y="1389450"/>
            <a:ext cx="3423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01" name="Google Shape;1201;p20"/>
          <p:cNvSpPr txBox="1">
            <a:spLocks noGrp="1"/>
          </p:cNvSpPr>
          <p:nvPr>
            <p:ph type="subTitle" idx="5"/>
          </p:nvPr>
        </p:nvSpPr>
        <p:spPr>
          <a:xfrm>
            <a:off x="5432800" y="274034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2" name="Google Shape;1202;p20"/>
          <p:cNvSpPr txBox="1">
            <a:spLocks noGrp="1"/>
          </p:cNvSpPr>
          <p:nvPr>
            <p:ph type="subTitle" idx="6"/>
          </p:nvPr>
        </p:nvSpPr>
        <p:spPr>
          <a:xfrm>
            <a:off x="5432800" y="318956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3" name="Google Shape;1203;p20"/>
          <p:cNvSpPr txBox="1">
            <a:spLocks noGrp="1"/>
          </p:cNvSpPr>
          <p:nvPr>
            <p:ph type="subTitle" idx="7"/>
          </p:nvPr>
        </p:nvSpPr>
        <p:spPr>
          <a:xfrm>
            <a:off x="5432800" y="229112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4" name="Google Shape;1204;p20"/>
          <p:cNvSpPr txBox="1">
            <a:spLocks noGrp="1"/>
          </p:cNvSpPr>
          <p:nvPr>
            <p:ph type="subTitle" idx="8"/>
          </p:nvPr>
        </p:nvSpPr>
        <p:spPr>
          <a:xfrm>
            <a:off x="5432800" y="363878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5" name="Google Shape;1205;p20"/>
          <p:cNvSpPr txBox="1">
            <a:spLocks noGrp="1"/>
          </p:cNvSpPr>
          <p:nvPr>
            <p:ph type="subTitle" idx="9"/>
          </p:nvPr>
        </p:nvSpPr>
        <p:spPr>
          <a:xfrm>
            <a:off x="5432800" y="408800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6" name="Google Shape;1206;p20"/>
          <p:cNvSpPr txBox="1">
            <a:spLocks noGrp="1"/>
          </p:cNvSpPr>
          <p:nvPr>
            <p:ph type="subTitle" idx="13"/>
          </p:nvPr>
        </p:nvSpPr>
        <p:spPr>
          <a:xfrm>
            <a:off x="5432800" y="1841900"/>
            <a:ext cx="2905800" cy="40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07" name="Google Shape;1207;p20"/>
          <p:cNvSpPr txBox="1">
            <a:spLocks noGrp="1"/>
          </p:cNvSpPr>
          <p:nvPr>
            <p:ph type="subTitle" idx="14"/>
          </p:nvPr>
        </p:nvSpPr>
        <p:spPr>
          <a:xfrm>
            <a:off x="798400" y="3527009"/>
            <a:ext cx="3829500" cy="987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dk2"/>
        </a:solidFill>
        <a:effectLst/>
      </p:bgPr>
    </p:bg>
    <p:spTree>
      <p:nvGrpSpPr>
        <p:cNvPr id="1" name="Shape 1208"/>
        <p:cNvGrpSpPr/>
        <p:nvPr/>
      </p:nvGrpSpPr>
      <p:grpSpPr>
        <a:xfrm>
          <a:off x="0" y="0"/>
          <a:ext cx="0" cy="0"/>
          <a:chOff x="0" y="0"/>
          <a:chExt cx="0" cy="0"/>
        </a:xfrm>
      </p:grpSpPr>
      <p:grpSp>
        <p:nvGrpSpPr>
          <p:cNvPr id="1209" name="Google Shape;1209;p21"/>
          <p:cNvGrpSpPr/>
          <p:nvPr/>
        </p:nvGrpSpPr>
        <p:grpSpPr>
          <a:xfrm>
            <a:off x="430800" y="430800"/>
            <a:ext cx="8358600" cy="4358100"/>
            <a:chOff x="430800" y="430800"/>
            <a:chExt cx="8358600" cy="4358100"/>
          </a:xfrm>
        </p:grpSpPr>
        <p:sp>
          <p:nvSpPr>
            <p:cNvPr id="1210" name="Google Shape;1210;p21"/>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 name="Google Shape;1211;p21"/>
            <p:cNvGrpSpPr/>
            <p:nvPr/>
          </p:nvGrpSpPr>
          <p:grpSpPr>
            <a:xfrm>
              <a:off x="430800" y="430800"/>
              <a:ext cx="8282400" cy="4281900"/>
              <a:chOff x="507000" y="507000"/>
              <a:chExt cx="8282400" cy="4281900"/>
            </a:xfrm>
          </p:grpSpPr>
          <p:sp>
            <p:nvSpPr>
              <p:cNvPr id="1212" name="Google Shape;1212;p21"/>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1"/>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21"/>
            <p:cNvGrpSpPr/>
            <p:nvPr/>
          </p:nvGrpSpPr>
          <p:grpSpPr>
            <a:xfrm>
              <a:off x="430800" y="430800"/>
              <a:ext cx="8282400" cy="4281900"/>
              <a:chOff x="507000" y="507000"/>
              <a:chExt cx="8282400" cy="4281900"/>
            </a:xfrm>
          </p:grpSpPr>
          <p:sp>
            <p:nvSpPr>
              <p:cNvPr id="1215" name="Google Shape;1215;p21"/>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1"/>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7" name="Google Shape;1217;p21"/>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218" name="Google Shape;1218;p2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19" name="Google Shape;1219;p21"/>
          <p:cNvSpPr txBox="1">
            <a:spLocks noGrp="1"/>
          </p:cNvSpPr>
          <p:nvPr>
            <p:ph type="subTitle" idx="1"/>
          </p:nvPr>
        </p:nvSpPr>
        <p:spPr>
          <a:xfrm>
            <a:off x="1062900" y="3365601"/>
            <a:ext cx="2907600" cy="1019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20" name="Google Shape;1220;p21"/>
          <p:cNvSpPr txBox="1">
            <a:spLocks noGrp="1"/>
          </p:cNvSpPr>
          <p:nvPr>
            <p:ph type="subTitle" idx="2"/>
          </p:nvPr>
        </p:nvSpPr>
        <p:spPr>
          <a:xfrm>
            <a:off x="5173500" y="3365601"/>
            <a:ext cx="2907600" cy="1019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21" name="Google Shape;1221;p21"/>
          <p:cNvSpPr txBox="1">
            <a:spLocks noGrp="1"/>
          </p:cNvSpPr>
          <p:nvPr>
            <p:ph type="subTitle" idx="3"/>
          </p:nvPr>
        </p:nvSpPr>
        <p:spPr>
          <a:xfrm>
            <a:off x="5173500" y="1439175"/>
            <a:ext cx="2907600" cy="45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1222" name="Google Shape;1222;p21"/>
          <p:cNvSpPr txBox="1">
            <a:spLocks noGrp="1"/>
          </p:cNvSpPr>
          <p:nvPr>
            <p:ph type="subTitle" idx="4"/>
          </p:nvPr>
        </p:nvSpPr>
        <p:spPr>
          <a:xfrm>
            <a:off x="5173500" y="1831939"/>
            <a:ext cx="2907600" cy="1019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23" name="Google Shape;1223;p21"/>
          <p:cNvSpPr txBox="1">
            <a:spLocks noGrp="1"/>
          </p:cNvSpPr>
          <p:nvPr>
            <p:ph type="subTitle" idx="5"/>
          </p:nvPr>
        </p:nvSpPr>
        <p:spPr>
          <a:xfrm>
            <a:off x="1062900" y="1439175"/>
            <a:ext cx="2907600" cy="45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1224" name="Google Shape;1224;p21"/>
          <p:cNvSpPr txBox="1">
            <a:spLocks noGrp="1"/>
          </p:cNvSpPr>
          <p:nvPr>
            <p:ph type="subTitle" idx="6"/>
          </p:nvPr>
        </p:nvSpPr>
        <p:spPr>
          <a:xfrm>
            <a:off x="1062900" y="1831939"/>
            <a:ext cx="2907600" cy="1019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25" name="Google Shape;1225;p21"/>
          <p:cNvSpPr txBox="1">
            <a:spLocks noGrp="1"/>
          </p:cNvSpPr>
          <p:nvPr>
            <p:ph type="subTitle" idx="7"/>
          </p:nvPr>
        </p:nvSpPr>
        <p:spPr>
          <a:xfrm>
            <a:off x="5173500" y="2990026"/>
            <a:ext cx="2907600" cy="45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1226" name="Google Shape;1226;p21"/>
          <p:cNvSpPr txBox="1">
            <a:spLocks noGrp="1"/>
          </p:cNvSpPr>
          <p:nvPr>
            <p:ph type="subTitle" idx="8"/>
          </p:nvPr>
        </p:nvSpPr>
        <p:spPr>
          <a:xfrm>
            <a:off x="1062900" y="2990026"/>
            <a:ext cx="2907600" cy="45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89"/>
        <p:cNvGrpSpPr/>
        <p:nvPr/>
      </p:nvGrpSpPr>
      <p:grpSpPr>
        <a:xfrm>
          <a:off x="0" y="0"/>
          <a:ext cx="0" cy="0"/>
          <a:chOff x="0" y="0"/>
          <a:chExt cx="0" cy="0"/>
        </a:xfrm>
      </p:grpSpPr>
      <p:grpSp>
        <p:nvGrpSpPr>
          <p:cNvPr id="190" name="Google Shape;190;p3"/>
          <p:cNvGrpSpPr/>
          <p:nvPr/>
        </p:nvGrpSpPr>
        <p:grpSpPr>
          <a:xfrm>
            <a:off x="430800" y="430800"/>
            <a:ext cx="8358600" cy="4358100"/>
            <a:chOff x="430800" y="430800"/>
            <a:chExt cx="8358600" cy="4358100"/>
          </a:xfrm>
        </p:grpSpPr>
        <p:sp>
          <p:nvSpPr>
            <p:cNvPr id="191" name="Google Shape;191;p3"/>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3"/>
            <p:cNvGrpSpPr/>
            <p:nvPr/>
          </p:nvGrpSpPr>
          <p:grpSpPr>
            <a:xfrm>
              <a:off x="430800" y="430800"/>
              <a:ext cx="8282400" cy="4281900"/>
              <a:chOff x="507000" y="507000"/>
              <a:chExt cx="8282400" cy="4281900"/>
            </a:xfrm>
          </p:grpSpPr>
          <p:sp>
            <p:nvSpPr>
              <p:cNvPr id="193" name="Google Shape;193;p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3"/>
            <p:cNvGrpSpPr/>
            <p:nvPr/>
          </p:nvGrpSpPr>
          <p:grpSpPr>
            <a:xfrm>
              <a:off x="430800" y="430800"/>
              <a:ext cx="8282400" cy="4281900"/>
              <a:chOff x="507000" y="507000"/>
              <a:chExt cx="8282400" cy="4281900"/>
            </a:xfrm>
          </p:grpSpPr>
          <p:sp>
            <p:nvSpPr>
              <p:cNvPr id="196" name="Google Shape;196;p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8" name="Google Shape;198;p3"/>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99" name="Google Shape;199;p3"/>
          <p:cNvSpPr txBox="1">
            <a:spLocks noGrp="1"/>
          </p:cNvSpPr>
          <p:nvPr>
            <p:ph type="title"/>
          </p:nvPr>
        </p:nvSpPr>
        <p:spPr>
          <a:xfrm>
            <a:off x="1566600" y="2134538"/>
            <a:ext cx="6010800" cy="10251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600"/>
              <a:buNone/>
              <a:defRPr sz="6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0" name="Google Shape;200;p3"/>
          <p:cNvSpPr txBox="1">
            <a:spLocks noGrp="1"/>
          </p:cNvSpPr>
          <p:nvPr>
            <p:ph type="subTitle" idx="1"/>
          </p:nvPr>
        </p:nvSpPr>
        <p:spPr>
          <a:xfrm>
            <a:off x="1859125" y="3388713"/>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3"/>
          <p:cNvSpPr txBox="1">
            <a:spLocks noGrp="1"/>
          </p:cNvSpPr>
          <p:nvPr>
            <p:ph type="title" idx="2" hasCustomPrompt="1"/>
          </p:nvPr>
        </p:nvSpPr>
        <p:spPr>
          <a:xfrm>
            <a:off x="3568875" y="1189588"/>
            <a:ext cx="2006400" cy="945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9600"/>
              <a:buNone/>
              <a:defRPr sz="6700">
                <a:solidFill>
                  <a:schemeClr val="l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202" name="Google Shape;202;p3"/>
          <p:cNvGrpSpPr/>
          <p:nvPr/>
        </p:nvGrpSpPr>
        <p:grpSpPr>
          <a:xfrm>
            <a:off x="894194" y="4010258"/>
            <a:ext cx="423194" cy="402146"/>
            <a:chOff x="10454036" y="1301660"/>
            <a:chExt cx="306152" cy="290904"/>
          </a:xfrm>
        </p:grpSpPr>
        <p:sp>
          <p:nvSpPr>
            <p:cNvPr id="203" name="Google Shape;203;p3"/>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3"/>
          <p:cNvGrpSpPr/>
          <p:nvPr/>
        </p:nvGrpSpPr>
        <p:grpSpPr>
          <a:xfrm rot="-755856">
            <a:off x="232579" y="244159"/>
            <a:ext cx="1577917" cy="1359825"/>
            <a:chOff x="3489000" y="3377925"/>
            <a:chExt cx="827875" cy="713450"/>
          </a:xfrm>
        </p:grpSpPr>
        <p:sp>
          <p:nvSpPr>
            <p:cNvPr id="221" name="Google Shape;221;p3"/>
            <p:cNvSpPr/>
            <p:nvPr/>
          </p:nvSpPr>
          <p:spPr>
            <a:xfrm>
              <a:off x="3514375" y="3383850"/>
              <a:ext cx="105725" cy="90900"/>
            </a:xfrm>
            <a:custGeom>
              <a:avLst/>
              <a:gdLst/>
              <a:ahLst/>
              <a:cxnLst/>
              <a:rect l="l" t="t" r="r" b="b"/>
              <a:pathLst>
                <a:path w="4229" h="3636" extrusionOk="0">
                  <a:moveTo>
                    <a:pt x="1349" y="0"/>
                  </a:moveTo>
                  <a:cubicBezTo>
                    <a:pt x="1189" y="0"/>
                    <a:pt x="1023" y="23"/>
                    <a:pt x="853" y="74"/>
                  </a:cubicBezTo>
                  <a:cubicBezTo>
                    <a:pt x="561" y="162"/>
                    <a:pt x="277" y="326"/>
                    <a:pt x="11" y="563"/>
                  </a:cubicBezTo>
                  <a:cubicBezTo>
                    <a:pt x="2" y="570"/>
                    <a:pt x="1" y="583"/>
                    <a:pt x="7" y="592"/>
                  </a:cubicBezTo>
                  <a:cubicBezTo>
                    <a:pt x="11" y="599"/>
                    <a:pt x="19" y="603"/>
                    <a:pt x="26" y="603"/>
                  </a:cubicBezTo>
                  <a:cubicBezTo>
                    <a:pt x="29" y="603"/>
                    <a:pt x="33" y="603"/>
                    <a:pt x="36" y="601"/>
                  </a:cubicBezTo>
                  <a:cubicBezTo>
                    <a:pt x="95" y="575"/>
                    <a:pt x="153" y="553"/>
                    <a:pt x="208" y="534"/>
                  </a:cubicBezTo>
                  <a:cubicBezTo>
                    <a:pt x="418" y="465"/>
                    <a:pt x="643" y="430"/>
                    <a:pt x="876" y="430"/>
                  </a:cubicBezTo>
                  <a:cubicBezTo>
                    <a:pt x="1297" y="430"/>
                    <a:pt x="1744" y="542"/>
                    <a:pt x="2185" y="762"/>
                  </a:cubicBezTo>
                  <a:cubicBezTo>
                    <a:pt x="2522" y="931"/>
                    <a:pt x="2809" y="1126"/>
                    <a:pt x="3034" y="1339"/>
                  </a:cubicBezTo>
                  <a:cubicBezTo>
                    <a:pt x="3291" y="1583"/>
                    <a:pt x="3466" y="1894"/>
                    <a:pt x="3616" y="2194"/>
                  </a:cubicBezTo>
                  <a:cubicBezTo>
                    <a:pt x="3779" y="2525"/>
                    <a:pt x="3919" y="2870"/>
                    <a:pt x="4030" y="3219"/>
                  </a:cubicBezTo>
                  <a:cubicBezTo>
                    <a:pt x="4043" y="3264"/>
                    <a:pt x="4060" y="3312"/>
                    <a:pt x="4076" y="3361"/>
                  </a:cubicBezTo>
                  <a:cubicBezTo>
                    <a:pt x="4104" y="3444"/>
                    <a:pt x="4133" y="3531"/>
                    <a:pt x="4159" y="3619"/>
                  </a:cubicBezTo>
                  <a:cubicBezTo>
                    <a:pt x="4161" y="3628"/>
                    <a:pt x="4170" y="3636"/>
                    <a:pt x="4181" y="3636"/>
                  </a:cubicBezTo>
                  <a:lnTo>
                    <a:pt x="4184" y="3636"/>
                  </a:lnTo>
                  <a:cubicBezTo>
                    <a:pt x="4195" y="3635"/>
                    <a:pt x="4203" y="3625"/>
                    <a:pt x="4205" y="3614"/>
                  </a:cubicBezTo>
                  <a:cubicBezTo>
                    <a:pt x="4228" y="3183"/>
                    <a:pt x="4185" y="2772"/>
                    <a:pt x="4071" y="2355"/>
                  </a:cubicBezTo>
                  <a:cubicBezTo>
                    <a:pt x="3929" y="1838"/>
                    <a:pt x="3590" y="1407"/>
                    <a:pt x="3244" y="1016"/>
                  </a:cubicBezTo>
                  <a:cubicBezTo>
                    <a:pt x="2947" y="683"/>
                    <a:pt x="2232" y="0"/>
                    <a:pt x="1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3495550" y="3403975"/>
              <a:ext cx="107650" cy="73200"/>
            </a:xfrm>
            <a:custGeom>
              <a:avLst/>
              <a:gdLst/>
              <a:ahLst/>
              <a:cxnLst/>
              <a:rect l="l" t="t" r="r" b="b"/>
              <a:pathLst>
                <a:path w="4306" h="2928" extrusionOk="0">
                  <a:moveTo>
                    <a:pt x="816" y="1"/>
                  </a:moveTo>
                  <a:cubicBezTo>
                    <a:pt x="813" y="1"/>
                    <a:pt x="809" y="1"/>
                    <a:pt x="806" y="3"/>
                  </a:cubicBezTo>
                  <a:cubicBezTo>
                    <a:pt x="652" y="73"/>
                    <a:pt x="517" y="158"/>
                    <a:pt x="404" y="259"/>
                  </a:cubicBezTo>
                  <a:cubicBezTo>
                    <a:pt x="264" y="383"/>
                    <a:pt x="164" y="525"/>
                    <a:pt x="83" y="649"/>
                  </a:cubicBezTo>
                  <a:cubicBezTo>
                    <a:pt x="82" y="652"/>
                    <a:pt x="81" y="653"/>
                    <a:pt x="81" y="654"/>
                  </a:cubicBezTo>
                  <a:cubicBezTo>
                    <a:pt x="0" y="888"/>
                    <a:pt x="34" y="1093"/>
                    <a:pt x="180" y="1261"/>
                  </a:cubicBezTo>
                  <a:cubicBezTo>
                    <a:pt x="422" y="1543"/>
                    <a:pt x="825" y="1636"/>
                    <a:pt x="1179" y="1718"/>
                  </a:cubicBezTo>
                  <a:cubicBezTo>
                    <a:pt x="1249" y="1734"/>
                    <a:pt x="1315" y="1750"/>
                    <a:pt x="1380" y="1766"/>
                  </a:cubicBezTo>
                  <a:cubicBezTo>
                    <a:pt x="1839" y="1884"/>
                    <a:pt x="2327" y="2015"/>
                    <a:pt x="2803" y="2189"/>
                  </a:cubicBezTo>
                  <a:cubicBezTo>
                    <a:pt x="3366" y="2393"/>
                    <a:pt x="3846" y="2634"/>
                    <a:pt x="4267" y="2924"/>
                  </a:cubicBezTo>
                  <a:cubicBezTo>
                    <a:pt x="4271" y="2926"/>
                    <a:pt x="4276" y="2928"/>
                    <a:pt x="4279" y="2928"/>
                  </a:cubicBezTo>
                  <a:cubicBezTo>
                    <a:pt x="4287" y="2928"/>
                    <a:pt x="4293" y="2925"/>
                    <a:pt x="4298" y="2919"/>
                  </a:cubicBezTo>
                  <a:cubicBezTo>
                    <a:pt x="4306" y="2910"/>
                    <a:pt x="4306" y="2897"/>
                    <a:pt x="4297" y="2888"/>
                  </a:cubicBezTo>
                  <a:lnTo>
                    <a:pt x="4284" y="2876"/>
                  </a:lnTo>
                  <a:cubicBezTo>
                    <a:pt x="4268" y="2859"/>
                    <a:pt x="4252" y="2843"/>
                    <a:pt x="4236" y="2828"/>
                  </a:cubicBezTo>
                  <a:cubicBezTo>
                    <a:pt x="4039" y="2641"/>
                    <a:pt x="3817" y="2471"/>
                    <a:pt x="3556" y="2308"/>
                  </a:cubicBezTo>
                  <a:cubicBezTo>
                    <a:pt x="3161" y="2060"/>
                    <a:pt x="2734" y="1883"/>
                    <a:pt x="2318" y="1713"/>
                  </a:cubicBezTo>
                  <a:cubicBezTo>
                    <a:pt x="2196" y="1662"/>
                    <a:pt x="2073" y="1611"/>
                    <a:pt x="1950" y="1558"/>
                  </a:cubicBezTo>
                  <a:cubicBezTo>
                    <a:pt x="1327" y="1291"/>
                    <a:pt x="952" y="963"/>
                    <a:pt x="807" y="556"/>
                  </a:cubicBezTo>
                  <a:cubicBezTo>
                    <a:pt x="745" y="384"/>
                    <a:pt x="755" y="198"/>
                    <a:pt x="837" y="34"/>
                  </a:cubicBezTo>
                  <a:cubicBezTo>
                    <a:pt x="842" y="26"/>
                    <a:pt x="839" y="14"/>
                    <a:pt x="833" y="8"/>
                  </a:cubicBezTo>
                  <a:cubicBezTo>
                    <a:pt x="828" y="3"/>
                    <a:pt x="823" y="1"/>
                    <a:pt x="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3692350" y="3861550"/>
              <a:ext cx="265975" cy="222600"/>
            </a:xfrm>
            <a:custGeom>
              <a:avLst/>
              <a:gdLst/>
              <a:ahLst/>
              <a:cxnLst/>
              <a:rect l="l" t="t" r="r" b="b"/>
              <a:pathLst>
                <a:path w="10639" h="8904" extrusionOk="0">
                  <a:moveTo>
                    <a:pt x="1387" y="751"/>
                  </a:moveTo>
                  <a:cubicBezTo>
                    <a:pt x="1390" y="751"/>
                    <a:pt x="1392" y="751"/>
                    <a:pt x="1393" y="755"/>
                  </a:cubicBezTo>
                  <a:cubicBezTo>
                    <a:pt x="1421" y="849"/>
                    <a:pt x="1448" y="949"/>
                    <a:pt x="1447" y="1051"/>
                  </a:cubicBezTo>
                  <a:cubicBezTo>
                    <a:pt x="1447" y="1059"/>
                    <a:pt x="1443" y="1063"/>
                    <a:pt x="1436" y="1064"/>
                  </a:cubicBezTo>
                  <a:cubicBezTo>
                    <a:pt x="1435" y="1064"/>
                    <a:pt x="1435" y="1064"/>
                    <a:pt x="1434" y="1064"/>
                  </a:cubicBezTo>
                  <a:cubicBezTo>
                    <a:pt x="1431" y="1064"/>
                    <a:pt x="1423" y="1063"/>
                    <a:pt x="1419" y="1054"/>
                  </a:cubicBezTo>
                  <a:cubicBezTo>
                    <a:pt x="1387" y="957"/>
                    <a:pt x="1385" y="859"/>
                    <a:pt x="1381" y="756"/>
                  </a:cubicBezTo>
                  <a:cubicBezTo>
                    <a:pt x="1381" y="754"/>
                    <a:pt x="1381" y="753"/>
                    <a:pt x="1386" y="751"/>
                  </a:cubicBezTo>
                  <a:close/>
                  <a:moveTo>
                    <a:pt x="1093" y="856"/>
                  </a:moveTo>
                  <a:cubicBezTo>
                    <a:pt x="1098" y="856"/>
                    <a:pt x="1102" y="857"/>
                    <a:pt x="1105" y="861"/>
                  </a:cubicBezTo>
                  <a:cubicBezTo>
                    <a:pt x="1139" y="926"/>
                    <a:pt x="1152" y="1004"/>
                    <a:pt x="1163" y="1081"/>
                  </a:cubicBezTo>
                  <a:cubicBezTo>
                    <a:pt x="1165" y="1099"/>
                    <a:pt x="1168" y="1115"/>
                    <a:pt x="1172" y="1132"/>
                  </a:cubicBezTo>
                  <a:cubicBezTo>
                    <a:pt x="1174" y="1149"/>
                    <a:pt x="1178" y="1168"/>
                    <a:pt x="1181" y="1187"/>
                  </a:cubicBezTo>
                  <a:cubicBezTo>
                    <a:pt x="1195" y="1262"/>
                    <a:pt x="1210" y="1342"/>
                    <a:pt x="1203" y="1418"/>
                  </a:cubicBezTo>
                  <a:cubicBezTo>
                    <a:pt x="1201" y="1430"/>
                    <a:pt x="1189" y="1442"/>
                    <a:pt x="1176" y="1443"/>
                  </a:cubicBezTo>
                  <a:cubicBezTo>
                    <a:pt x="1175" y="1443"/>
                    <a:pt x="1174" y="1444"/>
                    <a:pt x="1173" y="1444"/>
                  </a:cubicBezTo>
                  <a:cubicBezTo>
                    <a:pt x="1170" y="1444"/>
                    <a:pt x="1166" y="1441"/>
                    <a:pt x="1163" y="1434"/>
                  </a:cubicBezTo>
                  <a:cubicBezTo>
                    <a:pt x="1129" y="1356"/>
                    <a:pt x="1118" y="1270"/>
                    <a:pt x="1107" y="1187"/>
                  </a:cubicBezTo>
                  <a:cubicBezTo>
                    <a:pt x="1105" y="1169"/>
                    <a:pt x="1102" y="1152"/>
                    <a:pt x="1101" y="1134"/>
                  </a:cubicBezTo>
                  <a:cubicBezTo>
                    <a:pt x="1098" y="1118"/>
                    <a:pt x="1096" y="1104"/>
                    <a:pt x="1093" y="1087"/>
                  </a:cubicBezTo>
                  <a:cubicBezTo>
                    <a:pt x="1081" y="1013"/>
                    <a:pt x="1070" y="935"/>
                    <a:pt x="1082" y="862"/>
                  </a:cubicBezTo>
                  <a:cubicBezTo>
                    <a:pt x="1084" y="858"/>
                    <a:pt x="1087" y="856"/>
                    <a:pt x="1091" y="856"/>
                  </a:cubicBezTo>
                  <a:close/>
                  <a:moveTo>
                    <a:pt x="704" y="963"/>
                  </a:moveTo>
                  <a:cubicBezTo>
                    <a:pt x="708" y="963"/>
                    <a:pt x="715" y="965"/>
                    <a:pt x="717" y="972"/>
                  </a:cubicBezTo>
                  <a:cubicBezTo>
                    <a:pt x="834" y="1404"/>
                    <a:pt x="906" y="1907"/>
                    <a:pt x="915" y="2352"/>
                  </a:cubicBezTo>
                  <a:cubicBezTo>
                    <a:pt x="915" y="2365"/>
                    <a:pt x="901" y="2369"/>
                    <a:pt x="898" y="2369"/>
                  </a:cubicBezTo>
                  <a:cubicBezTo>
                    <a:pt x="897" y="2369"/>
                    <a:pt x="895" y="2369"/>
                    <a:pt x="893" y="2369"/>
                  </a:cubicBezTo>
                  <a:cubicBezTo>
                    <a:pt x="887" y="2369"/>
                    <a:pt x="878" y="2368"/>
                    <a:pt x="875" y="2357"/>
                  </a:cubicBezTo>
                  <a:cubicBezTo>
                    <a:pt x="761" y="1927"/>
                    <a:pt x="694" y="1422"/>
                    <a:pt x="691" y="976"/>
                  </a:cubicBezTo>
                  <a:cubicBezTo>
                    <a:pt x="691" y="966"/>
                    <a:pt x="697" y="963"/>
                    <a:pt x="702" y="963"/>
                  </a:cubicBezTo>
                  <a:close/>
                  <a:moveTo>
                    <a:pt x="7630" y="4251"/>
                  </a:moveTo>
                  <a:cubicBezTo>
                    <a:pt x="7633" y="4251"/>
                    <a:pt x="7635" y="4252"/>
                    <a:pt x="7638" y="4255"/>
                  </a:cubicBezTo>
                  <a:cubicBezTo>
                    <a:pt x="8116" y="4775"/>
                    <a:pt x="8445" y="5357"/>
                    <a:pt x="8612" y="5982"/>
                  </a:cubicBezTo>
                  <a:cubicBezTo>
                    <a:pt x="8614" y="5990"/>
                    <a:pt x="8605" y="5995"/>
                    <a:pt x="8602" y="5996"/>
                  </a:cubicBezTo>
                  <a:cubicBezTo>
                    <a:pt x="8600" y="5997"/>
                    <a:pt x="8598" y="5998"/>
                    <a:pt x="8597" y="5998"/>
                  </a:cubicBezTo>
                  <a:cubicBezTo>
                    <a:pt x="8593" y="5998"/>
                    <a:pt x="8592" y="5996"/>
                    <a:pt x="8592" y="5994"/>
                  </a:cubicBezTo>
                  <a:cubicBezTo>
                    <a:pt x="8308" y="5326"/>
                    <a:pt x="7988" y="4762"/>
                    <a:pt x="7613" y="4272"/>
                  </a:cubicBezTo>
                  <a:cubicBezTo>
                    <a:pt x="7612" y="4270"/>
                    <a:pt x="7608" y="4265"/>
                    <a:pt x="7617" y="4257"/>
                  </a:cubicBezTo>
                  <a:lnTo>
                    <a:pt x="7617" y="4256"/>
                  </a:lnTo>
                  <a:cubicBezTo>
                    <a:pt x="7619" y="4255"/>
                    <a:pt x="7624" y="4251"/>
                    <a:pt x="7630" y="4251"/>
                  </a:cubicBezTo>
                  <a:close/>
                  <a:moveTo>
                    <a:pt x="5793" y="1989"/>
                  </a:moveTo>
                  <a:cubicBezTo>
                    <a:pt x="6924" y="2400"/>
                    <a:pt x="7789" y="3357"/>
                    <a:pt x="8205" y="3890"/>
                  </a:cubicBezTo>
                  <a:cubicBezTo>
                    <a:pt x="8886" y="4764"/>
                    <a:pt x="9321" y="5740"/>
                    <a:pt x="9464" y="6711"/>
                  </a:cubicBezTo>
                  <a:cubicBezTo>
                    <a:pt x="9466" y="6725"/>
                    <a:pt x="9455" y="6733"/>
                    <a:pt x="9446" y="6735"/>
                  </a:cubicBezTo>
                  <a:cubicBezTo>
                    <a:pt x="9445" y="6736"/>
                    <a:pt x="9444" y="6736"/>
                    <a:pt x="9443" y="6736"/>
                  </a:cubicBezTo>
                  <a:cubicBezTo>
                    <a:pt x="9433" y="6736"/>
                    <a:pt x="9430" y="6726"/>
                    <a:pt x="9430" y="6723"/>
                  </a:cubicBezTo>
                  <a:cubicBezTo>
                    <a:pt x="9146" y="5662"/>
                    <a:pt x="8704" y="4736"/>
                    <a:pt x="8116" y="3972"/>
                  </a:cubicBezTo>
                  <a:cubicBezTo>
                    <a:pt x="7810" y="3574"/>
                    <a:pt x="7452" y="3201"/>
                    <a:pt x="7051" y="2865"/>
                  </a:cubicBezTo>
                  <a:cubicBezTo>
                    <a:pt x="6714" y="2581"/>
                    <a:pt x="6361" y="2361"/>
                    <a:pt x="5985" y="2125"/>
                  </a:cubicBezTo>
                  <a:cubicBezTo>
                    <a:pt x="5921" y="2085"/>
                    <a:pt x="5855" y="2044"/>
                    <a:pt x="5789" y="2002"/>
                  </a:cubicBezTo>
                  <a:cubicBezTo>
                    <a:pt x="5786" y="2000"/>
                    <a:pt x="5787" y="1994"/>
                    <a:pt x="5788" y="1991"/>
                  </a:cubicBezTo>
                  <a:cubicBezTo>
                    <a:pt x="5789" y="1989"/>
                    <a:pt x="5791" y="1989"/>
                    <a:pt x="5792" y="1989"/>
                  </a:cubicBezTo>
                  <a:close/>
                  <a:moveTo>
                    <a:pt x="2849" y="0"/>
                  </a:moveTo>
                  <a:cubicBezTo>
                    <a:pt x="2369" y="1"/>
                    <a:pt x="1910" y="49"/>
                    <a:pt x="1484" y="140"/>
                  </a:cubicBezTo>
                  <a:cubicBezTo>
                    <a:pt x="1067" y="231"/>
                    <a:pt x="677" y="389"/>
                    <a:pt x="299" y="543"/>
                  </a:cubicBezTo>
                  <a:cubicBezTo>
                    <a:pt x="205" y="582"/>
                    <a:pt x="110" y="620"/>
                    <a:pt x="16" y="657"/>
                  </a:cubicBezTo>
                  <a:cubicBezTo>
                    <a:pt x="5" y="661"/>
                    <a:pt x="0" y="672"/>
                    <a:pt x="1" y="683"/>
                  </a:cubicBezTo>
                  <a:cubicBezTo>
                    <a:pt x="107" y="1258"/>
                    <a:pt x="222" y="1835"/>
                    <a:pt x="343" y="2394"/>
                  </a:cubicBezTo>
                  <a:lnTo>
                    <a:pt x="345" y="2401"/>
                  </a:lnTo>
                  <a:cubicBezTo>
                    <a:pt x="552" y="3356"/>
                    <a:pt x="766" y="4343"/>
                    <a:pt x="1222" y="5223"/>
                  </a:cubicBezTo>
                  <a:cubicBezTo>
                    <a:pt x="2007" y="6737"/>
                    <a:pt x="3611" y="7793"/>
                    <a:pt x="5989" y="8361"/>
                  </a:cubicBezTo>
                  <a:cubicBezTo>
                    <a:pt x="6843" y="8565"/>
                    <a:pt x="7774" y="8701"/>
                    <a:pt x="9004" y="8804"/>
                  </a:cubicBezTo>
                  <a:cubicBezTo>
                    <a:pt x="9500" y="8845"/>
                    <a:pt x="10004" y="8879"/>
                    <a:pt x="10501" y="8904"/>
                  </a:cubicBezTo>
                  <a:cubicBezTo>
                    <a:pt x="10509" y="8904"/>
                    <a:pt x="10515" y="8901"/>
                    <a:pt x="10519" y="8896"/>
                  </a:cubicBezTo>
                  <a:cubicBezTo>
                    <a:pt x="10524" y="8891"/>
                    <a:pt x="10526" y="8885"/>
                    <a:pt x="10525" y="8879"/>
                  </a:cubicBezTo>
                  <a:cubicBezTo>
                    <a:pt x="10524" y="8868"/>
                    <a:pt x="10524" y="8856"/>
                    <a:pt x="10526" y="8843"/>
                  </a:cubicBezTo>
                  <a:cubicBezTo>
                    <a:pt x="10639" y="8223"/>
                    <a:pt x="10636" y="7540"/>
                    <a:pt x="10517" y="6691"/>
                  </a:cubicBezTo>
                  <a:cubicBezTo>
                    <a:pt x="10489" y="6489"/>
                    <a:pt x="10457" y="6282"/>
                    <a:pt x="10421" y="6077"/>
                  </a:cubicBezTo>
                  <a:cubicBezTo>
                    <a:pt x="10418" y="6067"/>
                    <a:pt x="10411" y="6060"/>
                    <a:pt x="10402" y="6057"/>
                  </a:cubicBezTo>
                  <a:cubicBezTo>
                    <a:pt x="10401" y="6057"/>
                    <a:pt x="10400" y="6057"/>
                    <a:pt x="10399" y="6057"/>
                  </a:cubicBezTo>
                  <a:cubicBezTo>
                    <a:pt x="10390" y="6057"/>
                    <a:pt x="10382" y="6062"/>
                    <a:pt x="10377" y="6068"/>
                  </a:cubicBezTo>
                  <a:cubicBezTo>
                    <a:pt x="10267" y="6252"/>
                    <a:pt x="10164" y="6389"/>
                    <a:pt x="10055" y="6502"/>
                  </a:cubicBezTo>
                  <a:cubicBezTo>
                    <a:pt x="10049" y="6508"/>
                    <a:pt x="10042" y="6511"/>
                    <a:pt x="10036" y="6511"/>
                  </a:cubicBezTo>
                  <a:cubicBezTo>
                    <a:pt x="10030" y="6511"/>
                    <a:pt x="10025" y="6509"/>
                    <a:pt x="10020" y="6506"/>
                  </a:cubicBezTo>
                  <a:cubicBezTo>
                    <a:pt x="10010" y="6500"/>
                    <a:pt x="10002" y="6489"/>
                    <a:pt x="10005" y="6474"/>
                  </a:cubicBezTo>
                  <a:cubicBezTo>
                    <a:pt x="10062" y="6282"/>
                    <a:pt x="10157" y="6114"/>
                    <a:pt x="10247" y="5959"/>
                  </a:cubicBezTo>
                  <a:cubicBezTo>
                    <a:pt x="10251" y="5952"/>
                    <a:pt x="10251" y="5943"/>
                    <a:pt x="10247" y="5936"/>
                  </a:cubicBezTo>
                  <a:cubicBezTo>
                    <a:pt x="10243" y="5930"/>
                    <a:pt x="10237" y="5925"/>
                    <a:pt x="10229" y="5923"/>
                  </a:cubicBezTo>
                  <a:cubicBezTo>
                    <a:pt x="10069" y="5911"/>
                    <a:pt x="9912" y="5896"/>
                    <a:pt x="9760" y="5864"/>
                  </a:cubicBezTo>
                  <a:cubicBezTo>
                    <a:pt x="9750" y="5861"/>
                    <a:pt x="9748" y="5853"/>
                    <a:pt x="9748" y="5846"/>
                  </a:cubicBezTo>
                  <a:cubicBezTo>
                    <a:pt x="9748" y="5840"/>
                    <a:pt x="9750" y="5829"/>
                    <a:pt x="9761" y="5827"/>
                  </a:cubicBezTo>
                  <a:cubicBezTo>
                    <a:pt x="9893" y="5792"/>
                    <a:pt x="10036" y="5775"/>
                    <a:pt x="10206" y="5775"/>
                  </a:cubicBezTo>
                  <a:cubicBezTo>
                    <a:pt x="10248" y="5775"/>
                    <a:pt x="10291" y="5776"/>
                    <a:pt x="10336" y="5778"/>
                  </a:cubicBezTo>
                  <a:cubicBezTo>
                    <a:pt x="10343" y="5778"/>
                    <a:pt x="10350" y="5776"/>
                    <a:pt x="10355" y="5770"/>
                  </a:cubicBezTo>
                  <a:cubicBezTo>
                    <a:pt x="10359" y="5765"/>
                    <a:pt x="10361" y="5757"/>
                    <a:pt x="10360" y="5750"/>
                  </a:cubicBezTo>
                  <a:cubicBezTo>
                    <a:pt x="10282" y="5363"/>
                    <a:pt x="10194" y="5021"/>
                    <a:pt x="10090" y="4704"/>
                  </a:cubicBezTo>
                  <a:cubicBezTo>
                    <a:pt x="9878" y="4058"/>
                    <a:pt x="9545" y="3445"/>
                    <a:pt x="9102" y="2885"/>
                  </a:cubicBezTo>
                  <a:cubicBezTo>
                    <a:pt x="9097" y="2880"/>
                    <a:pt x="9091" y="2876"/>
                    <a:pt x="9084" y="2876"/>
                  </a:cubicBezTo>
                  <a:cubicBezTo>
                    <a:pt x="9083" y="2876"/>
                    <a:pt x="9082" y="2876"/>
                    <a:pt x="9081" y="2876"/>
                  </a:cubicBezTo>
                  <a:cubicBezTo>
                    <a:pt x="9073" y="2877"/>
                    <a:pt x="9066" y="2877"/>
                    <a:pt x="9057" y="2877"/>
                  </a:cubicBezTo>
                  <a:cubicBezTo>
                    <a:pt x="9047" y="2879"/>
                    <a:pt x="9037" y="2886"/>
                    <a:pt x="9036" y="2896"/>
                  </a:cubicBezTo>
                  <a:cubicBezTo>
                    <a:pt x="8999" y="3083"/>
                    <a:pt x="8949" y="3279"/>
                    <a:pt x="8840" y="3442"/>
                  </a:cubicBezTo>
                  <a:cubicBezTo>
                    <a:pt x="8833" y="3453"/>
                    <a:pt x="8823" y="3459"/>
                    <a:pt x="8811" y="3459"/>
                  </a:cubicBezTo>
                  <a:cubicBezTo>
                    <a:pt x="8808" y="3459"/>
                    <a:pt x="8804" y="3459"/>
                    <a:pt x="8800" y="3458"/>
                  </a:cubicBezTo>
                  <a:cubicBezTo>
                    <a:pt x="8788" y="3455"/>
                    <a:pt x="8774" y="3444"/>
                    <a:pt x="8773" y="3423"/>
                  </a:cubicBezTo>
                  <a:cubicBezTo>
                    <a:pt x="8761" y="3248"/>
                    <a:pt x="8800" y="3067"/>
                    <a:pt x="8840" y="2911"/>
                  </a:cubicBezTo>
                  <a:cubicBezTo>
                    <a:pt x="8841" y="2905"/>
                    <a:pt x="8840" y="2897"/>
                    <a:pt x="8835" y="2891"/>
                  </a:cubicBezTo>
                  <a:cubicBezTo>
                    <a:pt x="8831" y="2886"/>
                    <a:pt x="8825" y="2882"/>
                    <a:pt x="8818" y="2882"/>
                  </a:cubicBezTo>
                  <a:cubicBezTo>
                    <a:pt x="8680" y="2876"/>
                    <a:pt x="8549" y="2854"/>
                    <a:pt x="8427" y="2818"/>
                  </a:cubicBezTo>
                  <a:cubicBezTo>
                    <a:pt x="8417" y="2815"/>
                    <a:pt x="8414" y="2811"/>
                    <a:pt x="8414" y="2803"/>
                  </a:cubicBezTo>
                  <a:cubicBezTo>
                    <a:pt x="8415" y="2793"/>
                    <a:pt x="8422" y="2783"/>
                    <a:pt x="8435" y="2782"/>
                  </a:cubicBezTo>
                  <a:cubicBezTo>
                    <a:pt x="8560" y="2765"/>
                    <a:pt x="8693" y="2752"/>
                    <a:pt x="8865" y="2741"/>
                  </a:cubicBezTo>
                  <a:cubicBezTo>
                    <a:pt x="8876" y="2740"/>
                    <a:pt x="8885" y="2734"/>
                    <a:pt x="8887" y="2724"/>
                  </a:cubicBezTo>
                  <a:cubicBezTo>
                    <a:pt x="8892" y="2701"/>
                    <a:pt x="8897" y="2680"/>
                    <a:pt x="8902" y="2659"/>
                  </a:cubicBezTo>
                  <a:cubicBezTo>
                    <a:pt x="8903" y="2652"/>
                    <a:pt x="8901" y="2644"/>
                    <a:pt x="8896" y="2638"/>
                  </a:cubicBezTo>
                  <a:cubicBezTo>
                    <a:pt x="8220" y="1866"/>
                    <a:pt x="7328" y="1216"/>
                    <a:pt x="6316" y="759"/>
                  </a:cubicBezTo>
                  <a:cubicBezTo>
                    <a:pt x="6313" y="757"/>
                    <a:pt x="6310" y="757"/>
                    <a:pt x="6307" y="757"/>
                  </a:cubicBezTo>
                  <a:cubicBezTo>
                    <a:pt x="6303" y="757"/>
                    <a:pt x="6298" y="758"/>
                    <a:pt x="6295" y="759"/>
                  </a:cubicBezTo>
                  <a:lnTo>
                    <a:pt x="6267" y="775"/>
                  </a:lnTo>
                  <a:cubicBezTo>
                    <a:pt x="6258" y="779"/>
                    <a:pt x="6253" y="787"/>
                    <a:pt x="6253" y="796"/>
                  </a:cubicBezTo>
                  <a:cubicBezTo>
                    <a:pt x="6260" y="957"/>
                    <a:pt x="6259" y="1128"/>
                    <a:pt x="6202" y="1281"/>
                  </a:cubicBezTo>
                  <a:cubicBezTo>
                    <a:pt x="6196" y="1298"/>
                    <a:pt x="6180" y="1306"/>
                    <a:pt x="6166" y="1306"/>
                  </a:cubicBezTo>
                  <a:cubicBezTo>
                    <a:pt x="6159" y="1306"/>
                    <a:pt x="6144" y="1302"/>
                    <a:pt x="6139" y="1282"/>
                  </a:cubicBezTo>
                  <a:cubicBezTo>
                    <a:pt x="6103" y="1158"/>
                    <a:pt x="6099" y="1027"/>
                    <a:pt x="6100" y="903"/>
                  </a:cubicBezTo>
                  <a:cubicBezTo>
                    <a:pt x="6100" y="895"/>
                    <a:pt x="6095" y="887"/>
                    <a:pt x="6088" y="883"/>
                  </a:cubicBezTo>
                  <a:cubicBezTo>
                    <a:pt x="6085" y="880"/>
                    <a:pt x="6081" y="879"/>
                    <a:pt x="6077" y="879"/>
                  </a:cubicBezTo>
                  <a:cubicBezTo>
                    <a:pt x="6073" y="879"/>
                    <a:pt x="6069" y="880"/>
                    <a:pt x="6066" y="883"/>
                  </a:cubicBezTo>
                  <a:lnTo>
                    <a:pt x="5973" y="935"/>
                  </a:lnTo>
                  <a:cubicBezTo>
                    <a:pt x="5864" y="996"/>
                    <a:pt x="5751" y="1060"/>
                    <a:pt x="5637" y="1118"/>
                  </a:cubicBezTo>
                  <a:cubicBezTo>
                    <a:pt x="5633" y="1120"/>
                    <a:pt x="5630" y="1121"/>
                    <a:pt x="5626" y="1121"/>
                  </a:cubicBezTo>
                  <a:cubicBezTo>
                    <a:pt x="5618" y="1121"/>
                    <a:pt x="5611" y="1115"/>
                    <a:pt x="5607" y="1111"/>
                  </a:cubicBezTo>
                  <a:cubicBezTo>
                    <a:pt x="5603" y="1105"/>
                    <a:pt x="5598" y="1095"/>
                    <a:pt x="5610" y="1085"/>
                  </a:cubicBezTo>
                  <a:cubicBezTo>
                    <a:pt x="5748" y="951"/>
                    <a:pt x="5911" y="830"/>
                    <a:pt x="6092" y="723"/>
                  </a:cubicBezTo>
                  <a:cubicBezTo>
                    <a:pt x="6099" y="719"/>
                    <a:pt x="6103" y="712"/>
                    <a:pt x="6103" y="703"/>
                  </a:cubicBezTo>
                  <a:lnTo>
                    <a:pt x="6103" y="682"/>
                  </a:lnTo>
                  <a:cubicBezTo>
                    <a:pt x="6103" y="672"/>
                    <a:pt x="6098" y="663"/>
                    <a:pt x="6089" y="660"/>
                  </a:cubicBezTo>
                  <a:cubicBezTo>
                    <a:pt x="6084" y="658"/>
                    <a:pt x="6081" y="656"/>
                    <a:pt x="6076" y="655"/>
                  </a:cubicBezTo>
                  <a:cubicBezTo>
                    <a:pt x="5131" y="263"/>
                    <a:pt x="4110" y="37"/>
                    <a:pt x="3124" y="4"/>
                  </a:cubicBezTo>
                  <a:cubicBezTo>
                    <a:pt x="3117" y="4"/>
                    <a:pt x="3110" y="8"/>
                    <a:pt x="3105" y="13"/>
                  </a:cubicBezTo>
                  <a:cubicBezTo>
                    <a:pt x="3100" y="19"/>
                    <a:pt x="3099" y="26"/>
                    <a:pt x="3100" y="34"/>
                  </a:cubicBezTo>
                  <a:cubicBezTo>
                    <a:pt x="3160" y="284"/>
                    <a:pt x="3211" y="546"/>
                    <a:pt x="3125" y="759"/>
                  </a:cubicBezTo>
                  <a:cubicBezTo>
                    <a:pt x="3122" y="769"/>
                    <a:pt x="3109" y="777"/>
                    <a:pt x="3099" y="779"/>
                  </a:cubicBezTo>
                  <a:cubicBezTo>
                    <a:pt x="3092" y="779"/>
                    <a:pt x="3087" y="775"/>
                    <a:pt x="3083" y="769"/>
                  </a:cubicBezTo>
                  <a:cubicBezTo>
                    <a:pt x="3009" y="619"/>
                    <a:pt x="2986" y="439"/>
                    <a:pt x="2967" y="265"/>
                  </a:cubicBezTo>
                  <a:cubicBezTo>
                    <a:pt x="2963" y="237"/>
                    <a:pt x="2960" y="210"/>
                    <a:pt x="2957" y="181"/>
                  </a:cubicBezTo>
                  <a:cubicBezTo>
                    <a:pt x="2955" y="173"/>
                    <a:pt x="2949" y="165"/>
                    <a:pt x="2941" y="161"/>
                  </a:cubicBezTo>
                  <a:cubicBezTo>
                    <a:pt x="2938" y="161"/>
                    <a:pt x="2936" y="160"/>
                    <a:pt x="2933" y="160"/>
                  </a:cubicBezTo>
                  <a:cubicBezTo>
                    <a:pt x="2926" y="160"/>
                    <a:pt x="2920" y="163"/>
                    <a:pt x="2916" y="169"/>
                  </a:cubicBezTo>
                  <a:cubicBezTo>
                    <a:pt x="2874" y="216"/>
                    <a:pt x="2831" y="265"/>
                    <a:pt x="2791" y="315"/>
                  </a:cubicBezTo>
                  <a:cubicBezTo>
                    <a:pt x="2688" y="435"/>
                    <a:pt x="2581" y="562"/>
                    <a:pt x="2461" y="663"/>
                  </a:cubicBezTo>
                  <a:cubicBezTo>
                    <a:pt x="2459" y="665"/>
                    <a:pt x="2456" y="666"/>
                    <a:pt x="2452" y="666"/>
                  </a:cubicBezTo>
                  <a:cubicBezTo>
                    <a:pt x="2450" y="666"/>
                    <a:pt x="2448" y="666"/>
                    <a:pt x="2446" y="665"/>
                  </a:cubicBezTo>
                  <a:cubicBezTo>
                    <a:pt x="2445" y="663"/>
                    <a:pt x="2443" y="662"/>
                    <a:pt x="2445" y="658"/>
                  </a:cubicBezTo>
                  <a:cubicBezTo>
                    <a:pt x="2523" y="430"/>
                    <a:pt x="2694" y="226"/>
                    <a:pt x="2866" y="40"/>
                  </a:cubicBezTo>
                  <a:cubicBezTo>
                    <a:pt x="2872" y="34"/>
                    <a:pt x="2874" y="24"/>
                    <a:pt x="2870" y="15"/>
                  </a:cubicBezTo>
                  <a:cubicBezTo>
                    <a:pt x="2866" y="6"/>
                    <a:pt x="2857" y="0"/>
                    <a:pt x="2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3617500" y="3392250"/>
              <a:ext cx="495600" cy="247975"/>
            </a:xfrm>
            <a:custGeom>
              <a:avLst/>
              <a:gdLst/>
              <a:ahLst/>
              <a:cxnLst/>
              <a:rect l="l" t="t" r="r" b="b"/>
              <a:pathLst>
                <a:path w="19824" h="9919" extrusionOk="0">
                  <a:moveTo>
                    <a:pt x="11538" y="1013"/>
                  </a:moveTo>
                  <a:cubicBezTo>
                    <a:pt x="11811" y="1013"/>
                    <a:pt x="12098" y="1023"/>
                    <a:pt x="12385" y="1068"/>
                  </a:cubicBezTo>
                  <a:cubicBezTo>
                    <a:pt x="12387" y="1070"/>
                    <a:pt x="12397" y="1071"/>
                    <a:pt x="12396" y="1086"/>
                  </a:cubicBezTo>
                  <a:cubicBezTo>
                    <a:pt x="12394" y="1095"/>
                    <a:pt x="12389" y="1108"/>
                    <a:pt x="12376" y="1108"/>
                  </a:cubicBezTo>
                  <a:cubicBezTo>
                    <a:pt x="12360" y="1108"/>
                    <a:pt x="12344" y="1108"/>
                    <a:pt x="12328" y="1108"/>
                  </a:cubicBezTo>
                  <a:cubicBezTo>
                    <a:pt x="12192" y="1108"/>
                    <a:pt x="12053" y="1104"/>
                    <a:pt x="11918" y="1099"/>
                  </a:cubicBezTo>
                  <a:cubicBezTo>
                    <a:pt x="11782" y="1095"/>
                    <a:pt x="11641" y="1091"/>
                    <a:pt x="11500" y="1091"/>
                  </a:cubicBezTo>
                  <a:cubicBezTo>
                    <a:pt x="11483" y="1091"/>
                    <a:pt x="11466" y="1091"/>
                    <a:pt x="11450" y="1091"/>
                  </a:cubicBezTo>
                  <a:cubicBezTo>
                    <a:pt x="11330" y="1092"/>
                    <a:pt x="11206" y="1099"/>
                    <a:pt x="11087" y="1107"/>
                  </a:cubicBezTo>
                  <a:cubicBezTo>
                    <a:pt x="10959" y="1115"/>
                    <a:pt x="10828" y="1124"/>
                    <a:pt x="10699" y="1124"/>
                  </a:cubicBezTo>
                  <a:cubicBezTo>
                    <a:pt x="10641" y="1124"/>
                    <a:pt x="10583" y="1122"/>
                    <a:pt x="10526" y="1118"/>
                  </a:cubicBezTo>
                  <a:cubicBezTo>
                    <a:pt x="10515" y="1117"/>
                    <a:pt x="10509" y="1108"/>
                    <a:pt x="10508" y="1099"/>
                  </a:cubicBezTo>
                  <a:cubicBezTo>
                    <a:pt x="10506" y="1087"/>
                    <a:pt x="10516" y="1085"/>
                    <a:pt x="10520" y="1083"/>
                  </a:cubicBezTo>
                  <a:cubicBezTo>
                    <a:pt x="10777" y="1015"/>
                    <a:pt x="11061" y="1015"/>
                    <a:pt x="11335" y="1014"/>
                  </a:cubicBezTo>
                  <a:lnTo>
                    <a:pt x="11450" y="1014"/>
                  </a:lnTo>
                  <a:cubicBezTo>
                    <a:pt x="11480" y="1014"/>
                    <a:pt x="11508" y="1013"/>
                    <a:pt x="11538" y="1013"/>
                  </a:cubicBezTo>
                  <a:close/>
                  <a:moveTo>
                    <a:pt x="11364" y="1346"/>
                  </a:moveTo>
                  <a:cubicBezTo>
                    <a:pt x="11527" y="1346"/>
                    <a:pt x="11674" y="1366"/>
                    <a:pt x="11814" y="1403"/>
                  </a:cubicBezTo>
                  <a:cubicBezTo>
                    <a:pt x="11823" y="1406"/>
                    <a:pt x="11827" y="1411"/>
                    <a:pt x="11825" y="1419"/>
                  </a:cubicBezTo>
                  <a:cubicBezTo>
                    <a:pt x="11824" y="1426"/>
                    <a:pt x="11820" y="1437"/>
                    <a:pt x="11808" y="1437"/>
                  </a:cubicBezTo>
                  <a:cubicBezTo>
                    <a:pt x="11602" y="1448"/>
                    <a:pt x="11391" y="1454"/>
                    <a:pt x="11177" y="1454"/>
                  </a:cubicBezTo>
                  <a:cubicBezTo>
                    <a:pt x="11084" y="1454"/>
                    <a:pt x="10990" y="1453"/>
                    <a:pt x="10896" y="1450"/>
                  </a:cubicBezTo>
                  <a:cubicBezTo>
                    <a:pt x="10880" y="1450"/>
                    <a:pt x="10876" y="1434"/>
                    <a:pt x="10876" y="1432"/>
                  </a:cubicBezTo>
                  <a:cubicBezTo>
                    <a:pt x="10876" y="1427"/>
                    <a:pt x="10875" y="1413"/>
                    <a:pt x="10891" y="1408"/>
                  </a:cubicBezTo>
                  <a:cubicBezTo>
                    <a:pt x="11039" y="1367"/>
                    <a:pt x="11202" y="1346"/>
                    <a:pt x="11364" y="1346"/>
                  </a:cubicBezTo>
                  <a:close/>
                  <a:moveTo>
                    <a:pt x="15779" y="1528"/>
                  </a:moveTo>
                  <a:cubicBezTo>
                    <a:pt x="16046" y="1528"/>
                    <a:pt x="16349" y="1608"/>
                    <a:pt x="16613" y="1747"/>
                  </a:cubicBezTo>
                  <a:cubicBezTo>
                    <a:pt x="16620" y="1750"/>
                    <a:pt x="16623" y="1755"/>
                    <a:pt x="16620" y="1763"/>
                  </a:cubicBezTo>
                  <a:cubicBezTo>
                    <a:pt x="16618" y="1770"/>
                    <a:pt x="16609" y="1779"/>
                    <a:pt x="16598" y="1779"/>
                  </a:cubicBezTo>
                  <a:cubicBezTo>
                    <a:pt x="16597" y="1779"/>
                    <a:pt x="16596" y="1779"/>
                    <a:pt x="16596" y="1779"/>
                  </a:cubicBezTo>
                  <a:cubicBezTo>
                    <a:pt x="16271" y="1723"/>
                    <a:pt x="15989" y="1651"/>
                    <a:pt x="15759" y="1564"/>
                  </a:cubicBezTo>
                  <a:cubicBezTo>
                    <a:pt x="15748" y="1559"/>
                    <a:pt x="15744" y="1549"/>
                    <a:pt x="15745" y="1541"/>
                  </a:cubicBezTo>
                  <a:cubicBezTo>
                    <a:pt x="15746" y="1533"/>
                    <a:pt x="15753" y="1528"/>
                    <a:pt x="15761" y="1528"/>
                  </a:cubicBezTo>
                  <a:close/>
                  <a:moveTo>
                    <a:pt x="11392" y="1718"/>
                  </a:moveTo>
                  <a:cubicBezTo>
                    <a:pt x="11501" y="1718"/>
                    <a:pt x="11611" y="1730"/>
                    <a:pt x="11711" y="1763"/>
                  </a:cubicBezTo>
                  <a:cubicBezTo>
                    <a:pt x="11721" y="1766"/>
                    <a:pt x="11721" y="1774"/>
                    <a:pt x="11721" y="1776"/>
                  </a:cubicBezTo>
                  <a:cubicBezTo>
                    <a:pt x="11720" y="1780"/>
                    <a:pt x="11719" y="1787"/>
                    <a:pt x="11709" y="1787"/>
                  </a:cubicBezTo>
                  <a:cubicBezTo>
                    <a:pt x="11685" y="1788"/>
                    <a:pt x="11660" y="1789"/>
                    <a:pt x="11636" y="1789"/>
                  </a:cubicBezTo>
                  <a:cubicBezTo>
                    <a:pt x="11560" y="1789"/>
                    <a:pt x="11484" y="1785"/>
                    <a:pt x="11410" y="1781"/>
                  </a:cubicBezTo>
                  <a:cubicBezTo>
                    <a:pt x="11336" y="1779"/>
                    <a:pt x="11259" y="1775"/>
                    <a:pt x="11182" y="1775"/>
                  </a:cubicBezTo>
                  <a:cubicBezTo>
                    <a:pt x="11151" y="1775"/>
                    <a:pt x="11121" y="1775"/>
                    <a:pt x="11090" y="1776"/>
                  </a:cubicBezTo>
                  <a:cubicBezTo>
                    <a:pt x="11084" y="1776"/>
                    <a:pt x="11077" y="1776"/>
                    <a:pt x="11075" y="1764"/>
                  </a:cubicBezTo>
                  <a:cubicBezTo>
                    <a:pt x="11075" y="1756"/>
                    <a:pt x="11079" y="1742"/>
                    <a:pt x="11094" y="1740"/>
                  </a:cubicBezTo>
                  <a:cubicBezTo>
                    <a:pt x="11188" y="1728"/>
                    <a:pt x="11290" y="1718"/>
                    <a:pt x="11392" y="1718"/>
                  </a:cubicBezTo>
                  <a:close/>
                  <a:moveTo>
                    <a:pt x="15987" y="1863"/>
                  </a:moveTo>
                  <a:cubicBezTo>
                    <a:pt x="16034" y="1863"/>
                    <a:pt x="16082" y="1874"/>
                    <a:pt x="16130" y="1885"/>
                  </a:cubicBezTo>
                  <a:lnTo>
                    <a:pt x="16142" y="1889"/>
                  </a:lnTo>
                  <a:cubicBezTo>
                    <a:pt x="16190" y="1900"/>
                    <a:pt x="16236" y="1911"/>
                    <a:pt x="16265" y="1946"/>
                  </a:cubicBezTo>
                  <a:cubicBezTo>
                    <a:pt x="16268" y="1950"/>
                    <a:pt x="16270" y="1955"/>
                    <a:pt x="16268" y="1959"/>
                  </a:cubicBezTo>
                  <a:cubicBezTo>
                    <a:pt x="16267" y="1962"/>
                    <a:pt x="16265" y="1965"/>
                    <a:pt x="16260" y="1966"/>
                  </a:cubicBezTo>
                  <a:cubicBezTo>
                    <a:pt x="16248" y="1970"/>
                    <a:pt x="16235" y="1972"/>
                    <a:pt x="16223" y="1972"/>
                  </a:cubicBezTo>
                  <a:cubicBezTo>
                    <a:pt x="16191" y="1972"/>
                    <a:pt x="16158" y="1960"/>
                    <a:pt x="16123" y="1949"/>
                  </a:cubicBezTo>
                  <a:lnTo>
                    <a:pt x="16113" y="1945"/>
                  </a:lnTo>
                  <a:cubicBezTo>
                    <a:pt x="16066" y="1929"/>
                    <a:pt x="16018" y="1911"/>
                    <a:pt x="15977" y="1884"/>
                  </a:cubicBezTo>
                  <a:cubicBezTo>
                    <a:pt x="15970" y="1879"/>
                    <a:pt x="15971" y="1872"/>
                    <a:pt x="15972" y="1871"/>
                  </a:cubicBezTo>
                  <a:cubicBezTo>
                    <a:pt x="15973" y="1863"/>
                    <a:pt x="15980" y="1863"/>
                    <a:pt x="15982" y="1863"/>
                  </a:cubicBezTo>
                  <a:close/>
                  <a:moveTo>
                    <a:pt x="11421" y="2016"/>
                  </a:moveTo>
                  <a:cubicBezTo>
                    <a:pt x="11483" y="2016"/>
                    <a:pt x="11548" y="2024"/>
                    <a:pt x="11612" y="2049"/>
                  </a:cubicBezTo>
                  <a:cubicBezTo>
                    <a:pt x="11620" y="2052"/>
                    <a:pt x="11621" y="2060"/>
                    <a:pt x="11620" y="2064"/>
                  </a:cubicBezTo>
                  <a:cubicBezTo>
                    <a:pt x="11620" y="2066"/>
                    <a:pt x="11618" y="2068"/>
                    <a:pt x="11613" y="2068"/>
                  </a:cubicBezTo>
                  <a:cubicBezTo>
                    <a:pt x="11592" y="2066"/>
                    <a:pt x="11570" y="2065"/>
                    <a:pt x="11549" y="2064"/>
                  </a:cubicBezTo>
                  <a:cubicBezTo>
                    <a:pt x="11492" y="2060"/>
                    <a:pt x="11434" y="2056"/>
                    <a:pt x="11375" y="2056"/>
                  </a:cubicBezTo>
                  <a:cubicBezTo>
                    <a:pt x="11346" y="2056"/>
                    <a:pt x="11317" y="2057"/>
                    <a:pt x="11289" y="2059"/>
                  </a:cubicBezTo>
                  <a:cubicBezTo>
                    <a:pt x="11288" y="2059"/>
                    <a:pt x="11288" y="2059"/>
                    <a:pt x="11287" y="2059"/>
                  </a:cubicBezTo>
                  <a:cubicBezTo>
                    <a:pt x="11276" y="2059"/>
                    <a:pt x="11275" y="2044"/>
                    <a:pt x="11274" y="2043"/>
                  </a:cubicBezTo>
                  <a:cubicBezTo>
                    <a:pt x="11274" y="2039"/>
                    <a:pt x="11274" y="2028"/>
                    <a:pt x="11282" y="2026"/>
                  </a:cubicBezTo>
                  <a:lnTo>
                    <a:pt x="11282" y="2027"/>
                  </a:lnTo>
                  <a:cubicBezTo>
                    <a:pt x="11326" y="2021"/>
                    <a:pt x="11373" y="2016"/>
                    <a:pt x="11421" y="2016"/>
                  </a:cubicBezTo>
                  <a:close/>
                  <a:moveTo>
                    <a:pt x="12280" y="594"/>
                  </a:moveTo>
                  <a:cubicBezTo>
                    <a:pt x="12906" y="594"/>
                    <a:pt x="13563" y="648"/>
                    <a:pt x="14234" y="756"/>
                  </a:cubicBezTo>
                  <a:cubicBezTo>
                    <a:pt x="15694" y="992"/>
                    <a:pt x="16984" y="1443"/>
                    <a:pt x="18066" y="2100"/>
                  </a:cubicBezTo>
                  <a:cubicBezTo>
                    <a:pt x="18087" y="2111"/>
                    <a:pt x="18080" y="2128"/>
                    <a:pt x="18076" y="2133"/>
                  </a:cubicBezTo>
                  <a:cubicBezTo>
                    <a:pt x="18072" y="2141"/>
                    <a:pt x="18064" y="2149"/>
                    <a:pt x="18052" y="2149"/>
                  </a:cubicBezTo>
                  <a:cubicBezTo>
                    <a:pt x="18047" y="2149"/>
                    <a:pt x="18043" y="2148"/>
                    <a:pt x="18037" y="2146"/>
                  </a:cubicBezTo>
                  <a:cubicBezTo>
                    <a:pt x="16694" y="1481"/>
                    <a:pt x="15451" y="1060"/>
                    <a:pt x="14243" y="859"/>
                  </a:cubicBezTo>
                  <a:cubicBezTo>
                    <a:pt x="13651" y="761"/>
                    <a:pt x="13046" y="711"/>
                    <a:pt x="12388" y="711"/>
                  </a:cubicBezTo>
                  <a:cubicBezTo>
                    <a:pt x="11730" y="711"/>
                    <a:pt x="11033" y="760"/>
                    <a:pt x="10240" y="856"/>
                  </a:cubicBezTo>
                  <a:cubicBezTo>
                    <a:pt x="10239" y="857"/>
                    <a:pt x="10239" y="857"/>
                    <a:pt x="10238" y="857"/>
                  </a:cubicBezTo>
                  <a:cubicBezTo>
                    <a:pt x="10227" y="857"/>
                    <a:pt x="10224" y="846"/>
                    <a:pt x="10223" y="840"/>
                  </a:cubicBezTo>
                  <a:cubicBezTo>
                    <a:pt x="10221" y="830"/>
                    <a:pt x="10224" y="816"/>
                    <a:pt x="10236" y="812"/>
                  </a:cubicBezTo>
                  <a:lnTo>
                    <a:pt x="10236" y="813"/>
                  </a:lnTo>
                  <a:cubicBezTo>
                    <a:pt x="10861" y="667"/>
                    <a:pt x="11550" y="594"/>
                    <a:pt x="12280" y="594"/>
                  </a:cubicBezTo>
                  <a:close/>
                  <a:moveTo>
                    <a:pt x="16033" y="2171"/>
                  </a:moveTo>
                  <a:cubicBezTo>
                    <a:pt x="16092" y="2172"/>
                    <a:pt x="16159" y="2205"/>
                    <a:pt x="16165" y="2266"/>
                  </a:cubicBezTo>
                  <a:cubicBezTo>
                    <a:pt x="16165" y="2268"/>
                    <a:pt x="16162" y="2271"/>
                    <a:pt x="16162" y="2271"/>
                  </a:cubicBezTo>
                  <a:cubicBezTo>
                    <a:pt x="16159" y="2272"/>
                    <a:pt x="16156" y="2273"/>
                    <a:pt x="16154" y="2273"/>
                  </a:cubicBezTo>
                  <a:cubicBezTo>
                    <a:pt x="16152" y="2273"/>
                    <a:pt x="16151" y="2273"/>
                    <a:pt x="16151" y="2272"/>
                  </a:cubicBezTo>
                  <a:cubicBezTo>
                    <a:pt x="16139" y="2266"/>
                    <a:pt x="16130" y="2257"/>
                    <a:pt x="16120" y="2250"/>
                  </a:cubicBezTo>
                  <a:cubicBezTo>
                    <a:pt x="16094" y="2229"/>
                    <a:pt x="16066" y="2208"/>
                    <a:pt x="16028" y="2199"/>
                  </a:cubicBezTo>
                  <a:cubicBezTo>
                    <a:pt x="16022" y="2198"/>
                    <a:pt x="16019" y="2193"/>
                    <a:pt x="16019" y="2185"/>
                  </a:cubicBezTo>
                  <a:cubicBezTo>
                    <a:pt x="16019" y="2185"/>
                    <a:pt x="16022" y="2171"/>
                    <a:pt x="16033" y="2171"/>
                  </a:cubicBezTo>
                  <a:close/>
                  <a:moveTo>
                    <a:pt x="4055" y="2335"/>
                  </a:moveTo>
                  <a:cubicBezTo>
                    <a:pt x="4069" y="2335"/>
                    <a:pt x="4073" y="2344"/>
                    <a:pt x="4073" y="2348"/>
                  </a:cubicBezTo>
                  <a:cubicBezTo>
                    <a:pt x="4075" y="2355"/>
                    <a:pt x="4073" y="2365"/>
                    <a:pt x="4060" y="2370"/>
                  </a:cubicBezTo>
                  <a:cubicBezTo>
                    <a:pt x="3989" y="2399"/>
                    <a:pt x="3920" y="2426"/>
                    <a:pt x="3849" y="2454"/>
                  </a:cubicBezTo>
                  <a:cubicBezTo>
                    <a:pt x="3589" y="2559"/>
                    <a:pt x="3319" y="2666"/>
                    <a:pt x="3063" y="2799"/>
                  </a:cubicBezTo>
                  <a:cubicBezTo>
                    <a:pt x="2931" y="2867"/>
                    <a:pt x="2803" y="2953"/>
                    <a:pt x="2679" y="3036"/>
                  </a:cubicBezTo>
                  <a:cubicBezTo>
                    <a:pt x="2523" y="3141"/>
                    <a:pt x="2362" y="3250"/>
                    <a:pt x="2192" y="3322"/>
                  </a:cubicBezTo>
                  <a:cubicBezTo>
                    <a:pt x="2190" y="3323"/>
                    <a:pt x="2188" y="3323"/>
                    <a:pt x="2186" y="3323"/>
                  </a:cubicBezTo>
                  <a:cubicBezTo>
                    <a:pt x="2184" y="3323"/>
                    <a:pt x="2182" y="3323"/>
                    <a:pt x="2180" y="3322"/>
                  </a:cubicBezTo>
                  <a:cubicBezTo>
                    <a:pt x="2177" y="3320"/>
                    <a:pt x="2175" y="3318"/>
                    <a:pt x="2177" y="3315"/>
                  </a:cubicBezTo>
                  <a:cubicBezTo>
                    <a:pt x="2361" y="3054"/>
                    <a:pt x="2710" y="2870"/>
                    <a:pt x="2990" y="2721"/>
                  </a:cubicBezTo>
                  <a:lnTo>
                    <a:pt x="3009" y="2711"/>
                  </a:lnTo>
                  <a:cubicBezTo>
                    <a:pt x="3383" y="2511"/>
                    <a:pt x="3724" y="2389"/>
                    <a:pt x="4050" y="2335"/>
                  </a:cubicBezTo>
                  <a:close/>
                  <a:moveTo>
                    <a:pt x="6611" y="1114"/>
                  </a:moveTo>
                  <a:cubicBezTo>
                    <a:pt x="6629" y="1114"/>
                    <a:pt x="6635" y="1132"/>
                    <a:pt x="6636" y="1142"/>
                  </a:cubicBezTo>
                  <a:cubicBezTo>
                    <a:pt x="6637" y="1148"/>
                    <a:pt x="6637" y="1168"/>
                    <a:pt x="6620" y="1170"/>
                  </a:cubicBezTo>
                  <a:cubicBezTo>
                    <a:pt x="5604" y="1330"/>
                    <a:pt x="4674" y="1585"/>
                    <a:pt x="3856" y="1930"/>
                  </a:cubicBezTo>
                  <a:cubicBezTo>
                    <a:pt x="3396" y="2123"/>
                    <a:pt x="2954" y="2348"/>
                    <a:pt x="2543" y="2596"/>
                  </a:cubicBezTo>
                  <a:cubicBezTo>
                    <a:pt x="2325" y="2727"/>
                    <a:pt x="2114" y="2876"/>
                    <a:pt x="1909" y="3018"/>
                  </a:cubicBezTo>
                  <a:cubicBezTo>
                    <a:pt x="1738" y="3139"/>
                    <a:pt x="1561" y="3263"/>
                    <a:pt x="1382" y="3376"/>
                  </a:cubicBezTo>
                  <a:cubicBezTo>
                    <a:pt x="1378" y="3379"/>
                    <a:pt x="1374" y="3380"/>
                    <a:pt x="1371" y="3380"/>
                  </a:cubicBezTo>
                  <a:cubicBezTo>
                    <a:pt x="1364" y="3380"/>
                    <a:pt x="1360" y="3376"/>
                    <a:pt x="1356" y="3372"/>
                  </a:cubicBezTo>
                  <a:cubicBezTo>
                    <a:pt x="1349" y="3363"/>
                    <a:pt x="1345" y="3349"/>
                    <a:pt x="1355" y="3338"/>
                  </a:cubicBezTo>
                  <a:cubicBezTo>
                    <a:pt x="1676" y="2991"/>
                    <a:pt x="2099" y="2709"/>
                    <a:pt x="2507" y="2454"/>
                  </a:cubicBezTo>
                  <a:cubicBezTo>
                    <a:pt x="2922" y="2197"/>
                    <a:pt x="3355" y="1972"/>
                    <a:pt x="3794" y="1785"/>
                  </a:cubicBezTo>
                  <a:cubicBezTo>
                    <a:pt x="4742" y="1383"/>
                    <a:pt x="5663" y="1164"/>
                    <a:pt x="6610" y="1114"/>
                  </a:cubicBezTo>
                  <a:close/>
                  <a:moveTo>
                    <a:pt x="3727" y="2919"/>
                  </a:moveTo>
                  <a:cubicBezTo>
                    <a:pt x="3734" y="2919"/>
                    <a:pt x="3737" y="2922"/>
                    <a:pt x="3739" y="2929"/>
                  </a:cubicBezTo>
                  <a:cubicBezTo>
                    <a:pt x="3742" y="2939"/>
                    <a:pt x="3737" y="2954"/>
                    <a:pt x="3725" y="2958"/>
                  </a:cubicBezTo>
                  <a:cubicBezTo>
                    <a:pt x="3264" y="3135"/>
                    <a:pt x="2930" y="3316"/>
                    <a:pt x="2606" y="3564"/>
                  </a:cubicBezTo>
                  <a:cubicBezTo>
                    <a:pt x="2604" y="3566"/>
                    <a:pt x="2603" y="3566"/>
                    <a:pt x="2602" y="3566"/>
                  </a:cubicBezTo>
                  <a:cubicBezTo>
                    <a:pt x="2602" y="3566"/>
                    <a:pt x="2601" y="3566"/>
                    <a:pt x="2600" y="3565"/>
                  </a:cubicBezTo>
                  <a:cubicBezTo>
                    <a:pt x="2595" y="3560"/>
                    <a:pt x="2592" y="3549"/>
                    <a:pt x="2597" y="3544"/>
                  </a:cubicBezTo>
                  <a:cubicBezTo>
                    <a:pt x="2870" y="3206"/>
                    <a:pt x="3313" y="2960"/>
                    <a:pt x="3724" y="2919"/>
                  </a:cubicBezTo>
                  <a:close/>
                  <a:moveTo>
                    <a:pt x="3460" y="3611"/>
                  </a:moveTo>
                  <a:cubicBezTo>
                    <a:pt x="3468" y="3611"/>
                    <a:pt x="3475" y="3621"/>
                    <a:pt x="3476" y="3628"/>
                  </a:cubicBezTo>
                  <a:cubicBezTo>
                    <a:pt x="3479" y="3638"/>
                    <a:pt x="3474" y="3641"/>
                    <a:pt x="3471" y="3642"/>
                  </a:cubicBezTo>
                  <a:cubicBezTo>
                    <a:pt x="3361" y="3689"/>
                    <a:pt x="3258" y="3733"/>
                    <a:pt x="3178" y="3834"/>
                  </a:cubicBezTo>
                  <a:cubicBezTo>
                    <a:pt x="3174" y="3837"/>
                    <a:pt x="3171" y="3838"/>
                    <a:pt x="3168" y="3838"/>
                  </a:cubicBezTo>
                  <a:cubicBezTo>
                    <a:pt x="3164" y="3838"/>
                    <a:pt x="3160" y="3836"/>
                    <a:pt x="3158" y="3834"/>
                  </a:cubicBezTo>
                  <a:cubicBezTo>
                    <a:pt x="3156" y="3834"/>
                    <a:pt x="3143" y="3823"/>
                    <a:pt x="3150" y="3812"/>
                  </a:cubicBezTo>
                  <a:cubicBezTo>
                    <a:pt x="3230" y="3688"/>
                    <a:pt x="3345" y="3612"/>
                    <a:pt x="3460" y="3611"/>
                  </a:cubicBezTo>
                  <a:close/>
                  <a:moveTo>
                    <a:pt x="14274" y="3842"/>
                  </a:moveTo>
                  <a:cubicBezTo>
                    <a:pt x="14382" y="3842"/>
                    <a:pt x="14486" y="3866"/>
                    <a:pt x="14585" y="3916"/>
                  </a:cubicBezTo>
                  <a:cubicBezTo>
                    <a:pt x="14586" y="3916"/>
                    <a:pt x="14591" y="3918"/>
                    <a:pt x="14587" y="3927"/>
                  </a:cubicBezTo>
                  <a:cubicBezTo>
                    <a:pt x="14587" y="3927"/>
                    <a:pt x="14584" y="3935"/>
                    <a:pt x="14578" y="3935"/>
                  </a:cubicBezTo>
                  <a:cubicBezTo>
                    <a:pt x="14577" y="3935"/>
                    <a:pt x="14576" y="3935"/>
                    <a:pt x="14575" y="3935"/>
                  </a:cubicBezTo>
                  <a:cubicBezTo>
                    <a:pt x="14482" y="3908"/>
                    <a:pt x="14394" y="3898"/>
                    <a:pt x="14310" y="3898"/>
                  </a:cubicBezTo>
                  <a:cubicBezTo>
                    <a:pt x="14195" y="3898"/>
                    <a:pt x="14088" y="3917"/>
                    <a:pt x="13986" y="3940"/>
                  </a:cubicBezTo>
                  <a:cubicBezTo>
                    <a:pt x="13985" y="3940"/>
                    <a:pt x="13984" y="3940"/>
                    <a:pt x="13983" y="3940"/>
                  </a:cubicBezTo>
                  <a:cubicBezTo>
                    <a:pt x="13978" y="3940"/>
                    <a:pt x="13975" y="3935"/>
                    <a:pt x="13974" y="3933"/>
                  </a:cubicBezTo>
                  <a:cubicBezTo>
                    <a:pt x="13973" y="3928"/>
                    <a:pt x="13974" y="3925"/>
                    <a:pt x="13979" y="3921"/>
                  </a:cubicBezTo>
                  <a:cubicBezTo>
                    <a:pt x="14063" y="3868"/>
                    <a:pt x="14166" y="3842"/>
                    <a:pt x="14274" y="3842"/>
                  </a:cubicBezTo>
                  <a:close/>
                  <a:moveTo>
                    <a:pt x="9715" y="6543"/>
                  </a:moveTo>
                  <a:cubicBezTo>
                    <a:pt x="9869" y="6543"/>
                    <a:pt x="10021" y="6559"/>
                    <a:pt x="10169" y="6591"/>
                  </a:cubicBezTo>
                  <a:lnTo>
                    <a:pt x="10169" y="6592"/>
                  </a:lnTo>
                  <a:cubicBezTo>
                    <a:pt x="10174" y="6594"/>
                    <a:pt x="10174" y="6600"/>
                    <a:pt x="10174" y="6601"/>
                  </a:cubicBezTo>
                  <a:cubicBezTo>
                    <a:pt x="10173" y="6604"/>
                    <a:pt x="10172" y="6609"/>
                    <a:pt x="10169" y="6609"/>
                  </a:cubicBezTo>
                  <a:cubicBezTo>
                    <a:pt x="10169" y="6609"/>
                    <a:pt x="10168" y="6609"/>
                    <a:pt x="10168" y="6609"/>
                  </a:cubicBezTo>
                  <a:cubicBezTo>
                    <a:pt x="10044" y="6599"/>
                    <a:pt x="9925" y="6594"/>
                    <a:pt x="9810" y="6594"/>
                  </a:cubicBezTo>
                  <a:cubicBezTo>
                    <a:pt x="9484" y="6594"/>
                    <a:pt x="9191" y="6634"/>
                    <a:pt x="8907" y="6715"/>
                  </a:cubicBezTo>
                  <a:cubicBezTo>
                    <a:pt x="8906" y="6715"/>
                    <a:pt x="8905" y="6715"/>
                    <a:pt x="8904" y="6715"/>
                  </a:cubicBezTo>
                  <a:cubicBezTo>
                    <a:pt x="8900" y="6715"/>
                    <a:pt x="8895" y="6714"/>
                    <a:pt x="8892" y="6706"/>
                  </a:cubicBezTo>
                  <a:cubicBezTo>
                    <a:pt x="8892" y="6705"/>
                    <a:pt x="8889" y="6692"/>
                    <a:pt x="8901" y="6687"/>
                  </a:cubicBezTo>
                  <a:cubicBezTo>
                    <a:pt x="9177" y="6591"/>
                    <a:pt x="9450" y="6543"/>
                    <a:pt x="9715" y="6543"/>
                  </a:cubicBezTo>
                  <a:close/>
                  <a:moveTo>
                    <a:pt x="18879" y="4095"/>
                  </a:moveTo>
                  <a:cubicBezTo>
                    <a:pt x="18886" y="4095"/>
                    <a:pt x="18894" y="4098"/>
                    <a:pt x="18896" y="4111"/>
                  </a:cubicBezTo>
                  <a:cubicBezTo>
                    <a:pt x="18973" y="4481"/>
                    <a:pt x="19012" y="4867"/>
                    <a:pt x="19048" y="5240"/>
                  </a:cubicBezTo>
                  <a:cubicBezTo>
                    <a:pt x="19056" y="5327"/>
                    <a:pt x="19064" y="5415"/>
                    <a:pt x="19074" y="5502"/>
                  </a:cubicBezTo>
                  <a:cubicBezTo>
                    <a:pt x="19081" y="5573"/>
                    <a:pt x="19089" y="5647"/>
                    <a:pt x="19097" y="5721"/>
                  </a:cubicBezTo>
                  <a:cubicBezTo>
                    <a:pt x="19141" y="6093"/>
                    <a:pt x="19185" y="6477"/>
                    <a:pt x="19099" y="6839"/>
                  </a:cubicBezTo>
                  <a:cubicBezTo>
                    <a:pt x="19027" y="7135"/>
                    <a:pt x="18842" y="7481"/>
                    <a:pt x="18538" y="7563"/>
                  </a:cubicBezTo>
                  <a:cubicBezTo>
                    <a:pt x="18506" y="7572"/>
                    <a:pt x="18474" y="7576"/>
                    <a:pt x="18441" y="7576"/>
                  </a:cubicBezTo>
                  <a:cubicBezTo>
                    <a:pt x="18346" y="7576"/>
                    <a:pt x="18250" y="7541"/>
                    <a:pt x="18143" y="7489"/>
                  </a:cubicBezTo>
                  <a:cubicBezTo>
                    <a:pt x="17874" y="7356"/>
                    <a:pt x="17632" y="7283"/>
                    <a:pt x="17359" y="7251"/>
                  </a:cubicBezTo>
                  <a:cubicBezTo>
                    <a:pt x="17346" y="7249"/>
                    <a:pt x="17346" y="7237"/>
                    <a:pt x="17346" y="7236"/>
                  </a:cubicBezTo>
                  <a:cubicBezTo>
                    <a:pt x="17346" y="7230"/>
                    <a:pt x="17349" y="7226"/>
                    <a:pt x="17358" y="7226"/>
                  </a:cubicBezTo>
                  <a:cubicBezTo>
                    <a:pt x="17383" y="7225"/>
                    <a:pt x="17408" y="7225"/>
                    <a:pt x="17432" y="7225"/>
                  </a:cubicBezTo>
                  <a:cubicBezTo>
                    <a:pt x="17584" y="7225"/>
                    <a:pt x="17730" y="7243"/>
                    <a:pt x="17875" y="7282"/>
                  </a:cubicBezTo>
                  <a:cubicBezTo>
                    <a:pt x="17948" y="7300"/>
                    <a:pt x="18021" y="7333"/>
                    <a:pt x="18091" y="7362"/>
                  </a:cubicBezTo>
                  <a:cubicBezTo>
                    <a:pt x="18165" y="7395"/>
                    <a:pt x="18242" y="7428"/>
                    <a:pt x="18321" y="7448"/>
                  </a:cubicBezTo>
                  <a:cubicBezTo>
                    <a:pt x="18359" y="7457"/>
                    <a:pt x="18395" y="7461"/>
                    <a:pt x="18430" y="7461"/>
                  </a:cubicBezTo>
                  <a:cubicBezTo>
                    <a:pt x="18519" y="7461"/>
                    <a:pt x="18601" y="7433"/>
                    <a:pt x="18675" y="7377"/>
                  </a:cubicBezTo>
                  <a:cubicBezTo>
                    <a:pt x="18922" y="7187"/>
                    <a:pt x="19022" y="6720"/>
                    <a:pt x="19028" y="6452"/>
                  </a:cubicBezTo>
                  <a:cubicBezTo>
                    <a:pt x="19037" y="6047"/>
                    <a:pt x="18987" y="5634"/>
                    <a:pt x="18939" y="5236"/>
                  </a:cubicBezTo>
                  <a:cubicBezTo>
                    <a:pt x="18895" y="4871"/>
                    <a:pt x="18849" y="4491"/>
                    <a:pt x="18849" y="4118"/>
                  </a:cubicBezTo>
                  <a:cubicBezTo>
                    <a:pt x="18849" y="4102"/>
                    <a:pt x="18865" y="4096"/>
                    <a:pt x="18874" y="4096"/>
                  </a:cubicBezTo>
                  <a:cubicBezTo>
                    <a:pt x="18875" y="4096"/>
                    <a:pt x="18877" y="4095"/>
                    <a:pt x="18879" y="4095"/>
                  </a:cubicBezTo>
                  <a:close/>
                  <a:moveTo>
                    <a:pt x="3646" y="8250"/>
                  </a:moveTo>
                  <a:cubicBezTo>
                    <a:pt x="3655" y="8250"/>
                    <a:pt x="3657" y="8256"/>
                    <a:pt x="3657" y="8261"/>
                  </a:cubicBezTo>
                  <a:cubicBezTo>
                    <a:pt x="3659" y="8264"/>
                    <a:pt x="3659" y="8273"/>
                    <a:pt x="3649" y="8277"/>
                  </a:cubicBezTo>
                  <a:cubicBezTo>
                    <a:pt x="3541" y="8309"/>
                    <a:pt x="3428" y="8344"/>
                    <a:pt x="3326" y="8423"/>
                  </a:cubicBezTo>
                  <a:cubicBezTo>
                    <a:pt x="3322" y="8426"/>
                    <a:pt x="3318" y="8428"/>
                    <a:pt x="3315" y="8428"/>
                  </a:cubicBezTo>
                  <a:cubicBezTo>
                    <a:pt x="3307" y="8428"/>
                    <a:pt x="3301" y="8423"/>
                    <a:pt x="3297" y="8418"/>
                  </a:cubicBezTo>
                  <a:cubicBezTo>
                    <a:pt x="3290" y="8411"/>
                    <a:pt x="3294" y="8406"/>
                    <a:pt x="3299" y="8401"/>
                  </a:cubicBezTo>
                  <a:cubicBezTo>
                    <a:pt x="3411" y="8304"/>
                    <a:pt x="3533" y="8251"/>
                    <a:pt x="3646" y="8250"/>
                  </a:cubicBezTo>
                  <a:close/>
                  <a:moveTo>
                    <a:pt x="554" y="4029"/>
                  </a:moveTo>
                  <a:cubicBezTo>
                    <a:pt x="562" y="4029"/>
                    <a:pt x="562" y="4033"/>
                    <a:pt x="563" y="4035"/>
                  </a:cubicBezTo>
                  <a:cubicBezTo>
                    <a:pt x="597" y="4256"/>
                    <a:pt x="620" y="4480"/>
                    <a:pt x="644" y="4698"/>
                  </a:cubicBezTo>
                  <a:cubicBezTo>
                    <a:pt x="672" y="4961"/>
                    <a:pt x="701" y="5234"/>
                    <a:pt x="747" y="5500"/>
                  </a:cubicBezTo>
                  <a:cubicBezTo>
                    <a:pt x="830" y="5979"/>
                    <a:pt x="940" y="6451"/>
                    <a:pt x="1075" y="6905"/>
                  </a:cubicBezTo>
                  <a:cubicBezTo>
                    <a:pt x="1224" y="7407"/>
                    <a:pt x="1404" y="7897"/>
                    <a:pt x="1609" y="8359"/>
                  </a:cubicBezTo>
                  <a:cubicBezTo>
                    <a:pt x="1655" y="8462"/>
                    <a:pt x="1704" y="8565"/>
                    <a:pt x="1752" y="8666"/>
                  </a:cubicBezTo>
                  <a:cubicBezTo>
                    <a:pt x="1758" y="8679"/>
                    <a:pt x="1763" y="8690"/>
                    <a:pt x="1769" y="8702"/>
                  </a:cubicBezTo>
                  <a:cubicBezTo>
                    <a:pt x="1784" y="8735"/>
                    <a:pt x="1800" y="8768"/>
                    <a:pt x="1819" y="8800"/>
                  </a:cubicBezTo>
                  <a:cubicBezTo>
                    <a:pt x="1889" y="8923"/>
                    <a:pt x="1907" y="8947"/>
                    <a:pt x="2057" y="8956"/>
                  </a:cubicBezTo>
                  <a:lnTo>
                    <a:pt x="2057" y="8958"/>
                  </a:lnTo>
                  <a:cubicBezTo>
                    <a:pt x="2067" y="8958"/>
                    <a:pt x="2077" y="8959"/>
                    <a:pt x="2087" y="8959"/>
                  </a:cubicBezTo>
                  <a:cubicBezTo>
                    <a:pt x="2252" y="8959"/>
                    <a:pt x="2423" y="8865"/>
                    <a:pt x="2586" y="8774"/>
                  </a:cubicBezTo>
                  <a:cubicBezTo>
                    <a:pt x="2658" y="8735"/>
                    <a:pt x="2725" y="8697"/>
                    <a:pt x="2788" y="8670"/>
                  </a:cubicBezTo>
                  <a:cubicBezTo>
                    <a:pt x="2793" y="8668"/>
                    <a:pt x="2797" y="8667"/>
                    <a:pt x="2800" y="8667"/>
                  </a:cubicBezTo>
                  <a:cubicBezTo>
                    <a:pt x="2808" y="8667"/>
                    <a:pt x="2813" y="8671"/>
                    <a:pt x="2816" y="8676"/>
                  </a:cubicBezTo>
                  <a:cubicBezTo>
                    <a:pt x="2818" y="8680"/>
                    <a:pt x="2823" y="8692"/>
                    <a:pt x="2808" y="8702"/>
                  </a:cubicBezTo>
                  <a:cubicBezTo>
                    <a:pt x="2777" y="8725"/>
                    <a:pt x="2744" y="8751"/>
                    <a:pt x="2709" y="8777"/>
                  </a:cubicBezTo>
                  <a:cubicBezTo>
                    <a:pt x="2524" y="8917"/>
                    <a:pt x="2274" y="9106"/>
                    <a:pt x="2059" y="9106"/>
                  </a:cubicBezTo>
                  <a:cubicBezTo>
                    <a:pt x="2041" y="9106"/>
                    <a:pt x="2023" y="9104"/>
                    <a:pt x="2006" y="9102"/>
                  </a:cubicBezTo>
                  <a:cubicBezTo>
                    <a:pt x="1913" y="9087"/>
                    <a:pt x="1835" y="9033"/>
                    <a:pt x="1769" y="8937"/>
                  </a:cubicBezTo>
                  <a:cubicBezTo>
                    <a:pt x="1656" y="8774"/>
                    <a:pt x="1577" y="8578"/>
                    <a:pt x="1501" y="8389"/>
                  </a:cubicBezTo>
                  <a:cubicBezTo>
                    <a:pt x="1482" y="8340"/>
                    <a:pt x="1463" y="8292"/>
                    <a:pt x="1443" y="8245"/>
                  </a:cubicBezTo>
                  <a:cubicBezTo>
                    <a:pt x="1332" y="7980"/>
                    <a:pt x="1231" y="7713"/>
                    <a:pt x="1143" y="7455"/>
                  </a:cubicBezTo>
                  <a:cubicBezTo>
                    <a:pt x="952" y="6892"/>
                    <a:pt x="802" y="6315"/>
                    <a:pt x="698" y="5738"/>
                  </a:cubicBezTo>
                  <a:cubicBezTo>
                    <a:pt x="598" y="5184"/>
                    <a:pt x="502" y="4598"/>
                    <a:pt x="535" y="4044"/>
                  </a:cubicBezTo>
                  <a:cubicBezTo>
                    <a:pt x="536" y="4034"/>
                    <a:pt x="546" y="4029"/>
                    <a:pt x="553" y="4029"/>
                  </a:cubicBezTo>
                  <a:close/>
                  <a:moveTo>
                    <a:pt x="11446" y="1"/>
                  </a:moveTo>
                  <a:cubicBezTo>
                    <a:pt x="11331" y="1"/>
                    <a:pt x="11218" y="1"/>
                    <a:pt x="11108" y="2"/>
                  </a:cubicBezTo>
                  <a:cubicBezTo>
                    <a:pt x="9667" y="15"/>
                    <a:pt x="8294" y="145"/>
                    <a:pt x="7025" y="392"/>
                  </a:cubicBezTo>
                  <a:cubicBezTo>
                    <a:pt x="5621" y="663"/>
                    <a:pt x="4322" y="1076"/>
                    <a:pt x="3163" y="1615"/>
                  </a:cubicBezTo>
                  <a:cubicBezTo>
                    <a:pt x="2554" y="1899"/>
                    <a:pt x="1965" y="2228"/>
                    <a:pt x="1413" y="2590"/>
                  </a:cubicBezTo>
                  <a:lnTo>
                    <a:pt x="1402" y="2597"/>
                  </a:lnTo>
                  <a:cubicBezTo>
                    <a:pt x="864" y="2949"/>
                    <a:pt x="310" y="3312"/>
                    <a:pt x="132" y="3966"/>
                  </a:cubicBezTo>
                  <a:cubicBezTo>
                    <a:pt x="0" y="4449"/>
                    <a:pt x="25" y="4964"/>
                    <a:pt x="65" y="5493"/>
                  </a:cubicBezTo>
                  <a:cubicBezTo>
                    <a:pt x="106" y="6037"/>
                    <a:pt x="195" y="6585"/>
                    <a:pt x="331" y="7123"/>
                  </a:cubicBezTo>
                  <a:cubicBezTo>
                    <a:pt x="473" y="7682"/>
                    <a:pt x="659" y="8220"/>
                    <a:pt x="887" y="8722"/>
                  </a:cubicBezTo>
                  <a:cubicBezTo>
                    <a:pt x="993" y="8958"/>
                    <a:pt x="1113" y="9201"/>
                    <a:pt x="1246" y="9440"/>
                  </a:cubicBezTo>
                  <a:cubicBezTo>
                    <a:pt x="1260" y="9465"/>
                    <a:pt x="1275" y="9497"/>
                    <a:pt x="1291" y="9533"/>
                  </a:cubicBezTo>
                  <a:cubicBezTo>
                    <a:pt x="1364" y="9687"/>
                    <a:pt x="1471" y="9918"/>
                    <a:pt x="1629" y="9918"/>
                  </a:cubicBezTo>
                  <a:cubicBezTo>
                    <a:pt x="1630" y="9918"/>
                    <a:pt x="1630" y="9918"/>
                    <a:pt x="1630" y="9918"/>
                  </a:cubicBezTo>
                  <a:lnTo>
                    <a:pt x="1647" y="9918"/>
                  </a:lnTo>
                  <a:cubicBezTo>
                    <a:pt x="1730" y="9911"/>
                    <a:pt x="1799" y="9863"/>
                    <a:pt x="1868" y="9814"/>
                  </a:cubicBezTo>
                  <a:cubicBezTo>
                    <a:pt x="2859" y="9124"/>
                    <a:pt x="4079" y="8656"/>
                    <a:pt x="4911" y="8365"/>
                  </a:cubicBezTo>
                  <a:cubicBezTo>
                    <a:pt x="6992" y="7635"/>
                    <a:pt x="9131" y="7481"/>
                    <a:pt x="11174" y="7481"/>
                  </a:cubicBezTo>
                  <a:cubicBezTo>
                    <a:pt x="11481" y="7481"/>
                    <a:pt x="11786" y="7484"/>
                    <a:pt x="12088" y="7490"/>
                  </a:cubicBezTo>
                  <a:cubicBezTo>
                    <a:pt x="13073" y="7509"/>
                    <a:pt x="14369" y="7551"/>
                    <a:pt x="15660" y="7723"/>
                  </a:cubicBezTo>
                  <a:cubicBezTo>
                    <a:pt x="16376" y="7820"/>
                    <a:pt x="16950" y="7921"/>
                    <a:pt x="17465" y="8044"/>
                  </a:cubicBezTo>
                  <a:cubicBezTo>
                    <a:pt x="17788" y="8122"/>
                    <a:pt x="18082" y="8205"/>
                    <a:pt x="18363" y="8301"/>
                  </a:cubicBezTo>
                  <a:cubicBezTo>
                    <a:pt x="18407" y="8316"/>
                    <a:pt x="18458" y="8338"/>
                    <a:pt x="18511" y="8361"/>
                  </a:cubicBezTo>
                  <a:cubicBezTo>
                    <a:pt x="18637" y="8417"/>
                    <a:pt x="18784" y="8483"/>
                    <a:pt x="18915" y="8483"/>
                  </a:cubicBezTo>
                  <a:cubicBezTo>
                    <a:pt x="18979" y="8483"/>
                    <a:pt x="19039" y="8468"/>
                    <a:pt x="19091" y="8428"/>
                  </a:cubicBezTo>
                  <a:cubicBezTo>
                    <a:pt x="19203" y="8347"/>
                    <a:pt x="19250" y="8187"/>
                    <a:pt x="19291" y="8045"/>
                  </a:cubicBezTo>
                  <a:cubicBezTo>
                    <a:pt x="19301" y="8009"/>
                    <a:pt x="19311" y="7975"/>
                    <a:pt x="19322" y="7945"/>
                  </a:cubicBezTo>
                  <a:cubicBezTo>
                    <a:pt x="19410" y="7686"/>
                    <a:pt x="19487" y="7419"/>
                    <a:pt x="19551" y="7153"/>
                  </a:cubicBezTo>
                  <a:cubicBezTo>
                    <a:pt x="19679" y="6627"/>
                    <a:pt x="19758" y="6090"/>
                    <a:pt x="19789" y="5559"/>
                  </a:cubicBezTo>
                  <a:cubicBezTo>
                    <a:pt x="19824" y="4946"/>
                    <a:pt x="19779" y="4347"/>
                    <a:pt x="19701" y="3635"/>
                  </a:cubicBezTo>
                  <a:cubicBezTo>
                    <a:pt x="19644" y="3116"/>
                    <a:pt x="19580" y="2530"/>
                    <a:pt x="19220" y="2123"/>
                  </a:cubicBezTo>
                  <a:cubicBezTo>
                    <a:pt x="18908" y="1771"/>
                    <a:pt x="18475" y="1561"/>
                    <a:pt x="18057" y="1357"/>
                  </a:cubicBezTo>
                  <a:cubicBezTo>
                    <a:pt x="18016" y="1337"/>
                    <a:pt x="17975" y="1318"/>
                    <a:pt x="17936" y="1298"/>
                  </a:cubicBezTo>
                  <a:cubicBezTo>
                    <a:pt x="17176" y="925"/>
                    <a:pt x="16370" y="630"/>
                    <a:pt x="15542" y="423"/>
                  </a:cubicBezTo>
                  <a:cubicBezTo>
                    <a:pt x="14117" y="64"/>
                    <a:pt x="12638" y="1"/>
                    <a:pt x="11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670000" y="3584275"/>
              <a:ext cx="641150" cy="501075"/>
            </a:xfrm>
            <a:custGeom>
              <a:avLst/>
              <a:gdLst/>
              <a:ahLst/>
              <a:cxnLst/>
              <a:rect l="l" t="t" r="r" b="b"/>
              <a:pathLst>
                <a:path w="25646" h="20043" extrusionOk="0">
                  <a:moveTo>
                    <a:pt x="12700" y="565"/>
                  </a:moveTo>
                  <a:cubicBezTo>
                    <a:pt x="12701" y="565"/>
                    <a:pt x="12702" y="565"/>
                    <a:pt x="12703" y="565"/>
                  </a:cubicBezTo>
                  <a:cubicBezTo>
                    <a:pt x="12709" y="565"/>
                    <a:pt x="12723" y="571"/>
                    <a:pt x="12723" y="585"/>
                  </a:cubicBezTo>
                  <a:cubicBezTo>
                    <a:pt x="12727" y="730"/>
                    <a:pt x="12697" y="885"/>
                    <a:pt x="12665" y="1031"/>
                  </a:cubicBezTo>
                  <a:cubicBezTo>
                    <a:pt x="12665" y="1033"/>
                    <a:pt x="12665" y="1036"/>
                    <a:pt x="12658" y="1036"/>
                  </a:cubicBezTo>
                  <a:cubicBezTo>
                    <a:pt x="12657" y="1036"/>
                    <a:pt x="12649" y="1035"/>
                    <a:pt x="12649" y="1028"/>
                  </a:cubicBezTo>
                  <a:cubicBezTo>
                    <a:pt x="12647" y="879"/>
                    <a:pt x="12650" y="721"/>
                    <a:pt x="12684" y="578"/>
                  </a:cubicBezTo>
                  <a:cubicBezTo>
                    <a:pt x="12687" y="568"/>
                    <a:pt x="12693" y="565"/>
                    <a:pt x="12700" y="565"/>
                  </a:cubicBezTo>
                  <a:close/>
                  <a:moveTo>
                    <a:pt x="7137" y="471"/>
                  </a:moveTo>
                  <a:cubicBezTo>
                    <a:pt x="7375" y="471"/>
                    <a:pt x="7614" y="483"/>
                    <a:pt x="7854" y="508"/>
                  </a:cubicBezTo>
                  <a:cubicBezTo>
                    <a:pt x="7866" y="509"/>
                    <a:pt x="7868" y="521"/>
                    <a:pt x="7868" y="525"/>
                  </a:cubicBezTo>
                  <a:cubicBezTo>
                    <a:pt x="7867" y="534"/>
                    <a:pt x="7862" y="535"/>
                    <a:pt x="7856" y="535"/>
                  </a:cubicBezTo>
                  <a:cubicBezTo>
                    <a:pt x="7751" y="532"/>
                    <a:pt x="7647" y="531"/>
                    <a:pt x="7543" y="531"/>
                  </a:cubicBezTo>
                  <a:cubicBezTo>
                    <a:pt x="7012" y="531"/>
                    <a:pt x="6498" y="571"/>
                    <a:pt x="6010" y="649"/>
                  </a:cubicBezTo>
                  <a:cubicBezTo>
                    <a:pt x="5547" y="724"/>
                    <a:pt x="5100" y="861"/>
                    <a:pt x="4669" y="993"/>
                  </a:cubicBezTo>
                  <a:cubicBezTo>
                    <a:pt x="4544" y="1031"/>
                    <a:pt x="4417" y="1070"/>
                    <a:pt x="4289" y="1108"/>
                  </a:cubicBezTo>
                  <a:cubicBezTo>
                    <a:pt x="4288" y="1108"/>
                    <a:pt x="4287" y="1109"/>
                    <a:pt x="4286" y="1109"/>
                  </a:cubicBezTo>
                  <a:cubicBezTo>
                    <a:pt x="4279" y="1109"/>
                    <a:pt x="4276" y="1101"/>
                    <a:pt x="4275" y="1098"/>
                  </a:cubicBezTo>
                  <a:cubicBezTo>
                    <a:pt x="4273" y="1095"/>
                    <a:pt x="4272" y="1087"/>
                    <a:pt x="4280" y="1083"/>
                  </a:cubicBezTo>
                  <a:cubicBezTo>
                    <a:pt x="4861" y="777"/>
                    <a:pt x="5554" y="640"/>
                    <a:pt x="6024" y="561"/>
                  </a:cubicBezTo>
                  <a:cubicBezTo>
                    <a:pt x="6392" y="501"/>
                    <a:pt x="6764" y="471"/>
                    <a:pt x="7137" y="471"/>
                  </a:cubicBezTo>
                  <a:close/>
                  <a:moveTo>
                    <a:pt x="12214" y="899"/>
                  </a:moveTo>
                  <a:cubicBezTo>
                    <a:pt x="12214" y="899"/>
                    <a:pt x="12215" y="899"/>
                    <a:pt x="12216" y="899"/>
                  </a:cubicBezTo>
                  <a:cubicBezTo>
                    <a:pt x="12225" y="899"/>
                    <a:pt x="12238" y="905"/>
                    <a:pt x="12238" y="918"/>
                  </a:cubicBezTo>
                  <a:cubicBezTo>
                    <a:pt x="12241" y="964"/>
                    <a:pt x="12243" y="1011"/>
                    <a:pt x="12246" y="1057"/>
                  </a:cubicBezTo>
                  <a:cubicBezTo>
                    <a:pt x="12256" y="1257"/>
                    <a:pt x="12267" y="1461"/>
                    <a:pt x="12256" y="1659"/>
                  </a:cubicBezTo>
                  <a:cubicBezTo>
                    <a:pt x="12256" y="1673"/>
                    <a:pt x="12242" y="1675"/>
                    <a:pt x="12239" y="1676"/>
                  </a:cubicBezTo>
                  <a:cubicBezTo>
                    <a:pt x="12236" y="1676"/>
                    <a:pt x="12226" y="1676"/>
                    <a:pt x="12222" y="1664"/>
                  </a:cubicBezTo>
                  <a:cubicBezTo>
                    <a:pt x="12158" y="1454"/>
                    <a:pt x="12150" y="1186"/>
                    <a:pt x="12201" y="910"/>
                  </a:cubicBezTo>
                  <a:cubicBezTo>
                    <a:pt x="12202" y="906"/>
                    <a:pt x="12203" y="899"/>
                    <a:pt x="12214" y="899"/>
                  </a:cubicBezTo>
                  <a:close/>
                  <a:moveTo>
                    <a:pt x="1517" y="1792"/>
                  </a:moveTo>
                  <a:cubicBezTo>
                    <a:pt x="1523" y="1792"/>
                    <a:pt x="1531" y="1794"/>
                    <a:pt x="1532" y="1801"/>
                  </a:cubicBezTo>
                  <a:cubicBezTo>
                    <a:pt x="1587" y="1971"/>
                    <a:pt x="1596" y="2118"/>
                    <a:pt x="1560" y="2255"/>
                  </a:cubicBezTo>
                  <a:cubicBezTo>
                    <a:pt x="1556" y="2267"/>
                    <a:pt x="1547" y="2267"/>
                    <a:pt x="1541" y="2267"/>
                  </a:cubicBezTo>
                  <a:cubicBezTo>
                    <a:pt x="1540" y="2267"/>
                    <a:pt x="1525" y="2265"/>
                    <a:pt x="1524" y="2250"/>
                  </a:cubicBezTo>
                  <a:cubicBezTo>
                    <a:pt x="1523" y="2210"/>
                    <a:pt x="1523" y="2169"/>
                    <a:pt x="1523" y="2130"/>
                  </a:cubicBezTo>
                  <a:cubicBezTo>
                    <a:pt x="1521" y="2022"/>
                    <a:pt x="1520" y="1911"/>
                    <a:pt x="1506" y="1800"/>
                  </a:cubicBezTo>
                  <a:cubicBezTo>
                    <a:pt x="1506" y="1796"/>
                    <a:pt x="1506" y="1794"/>
                    <a:pt x="1513" y="1792"/>
                  </a:cubicBezTo>
                  <a:cubicBezTo>
                    <a:pt x="1514" y="1792"/>
                    <a:pt x="1515" y="1792"/>
                    <a:pt x="1517" y="1792"/>
                  </a:cubicBezTo>
                  <a:close/>
                  <a:moveTo>
                    <a:pt x="14437" y="1791"/>
                  </a:moveTo>
                  <a:cubicBezTo>
                    <a:pt x="14442" y="1791"/>
                    <a:pt x="14450" y="1792"/>
                    <a:pt x="14452" y="1801"/>
                  </a:cubicBezTo>
                  <a:cubicBezTo>
                    <a:pt x="14524" y="2099"/>
                    <a:pt x="14535" y="2409"/>
                    <a:pt x="14484" y="2701"/>
                  </a:cubicBezTo>
                  <a:cubicBezTo>
                    <a:pt x="14484" y="2703"/>
                    <a:pt x="14484" y="2708"/>
                    <a:pt x="14478" y="2708"/>
                  </a:cubicBezTo>
                  <a:cubicBezTo>
                    <a:pt x="14477" y="2708"/>
                    <a:pt x="14477" y="2707"/>
                    <a:pt x="14476" y="2707"/>
                  </a:cubicBezTo>
                  <a:cubicBezTo>
                    <a:pt x="14470" y="2707"/>
                    <a:pt x="14460" y="2702"/>
                    <a:pt x="14460" y="2694"/>
                  </a:cubicBezTo>
                  <a:cubicBezTo>
                    <a:pt x="14456" y="2612"/>
                    <a:pt x="14453" y="2531"/>
                    <a:pt x="14450" y="2449"/>
                  </a:cubicBezTo>
                  <a:cubicBezTo>
                    <a:pt x="14441" y="2239"/>
                    <a:pt x="14432" y="2021"/>
                    <a:pt x="14421" y="1805"/>
                  </a:cubicBezTo>
                  <a:cubicBezTo>
                    <a:pt x="14421" y="1795"/>
                    <a:pt x="14430" y="1792"/>
                    <a:pt x="14435" y="1791"/>
                  </a:cubicBezTo>
                  <a:close/>
                  <a:moveTo>
                    <a:pt x="1231" y="1976"/>
                  </a:moveTo>
                  <a:cubicBezTo>
                    <a:pt x="1239" y="1976"/>
                    <a:pt x="1247" y="1981"/>
                    <a:pt x="1250" y="1987"/>
                  </a:cubicBezTo>
                  <a:cubicBezTo>
                    <a:pt x="1282" y="2080"/>
                    <a:pt x="1292" y="2185"/>
                    <a:pt x="1302" y="2287"/>
                  </a:cubicBezTo>
                  <a:cubicBezTo>
                    <a:pt x="1303" y="2307"/>
                    <a:pt x="1304" y="2325"/>
                    <a:pt x="1307" y="2344"/>
                  </a:cubicBezTo>
                  <a:cubicBezTo>
                    <a:pt x="1309" y="2365"/>
                    <a:pt x="1312" y="2386"/>
                    <a:pt x="1314" y="2406"/>
                  </a:cubicBezTo>
                  <a:cubicBezTo>
                    <a:pt x="1325" y="2504"/>
                    <a:pt x="1338" y="2606"/>
                    <a:pt x="1309" y="2699"/>
                  </a:cubicBezTo>
                  <a:lnTo>
                    <a:pt x="1309" y="2697"/>
                  </a:lnTo>
                  <a:cubicBezTo>
                    <a:pt x="1308" y="2705"/>
                    <a:pt x="1301" y="2709"/>
                    <a:pt x="1294" y="2709"/>
                  </a:cubicBezTo>
                  <a:cubicBezTo>
                    <a:pt x="1294" y="2709"/>
                    <a:pt x="1293" y="2709"/>
                    <a:pt x="1292" y="2709"/>
                  </a:cubicBezTo>
                  <a:cubicBezTo>
                    <a:pt x="1286" y="2709"/>
                    <a:pt x="1283" y="2705"/>
                    <a:pt x="1283" y="2704"/>
                  </a:cubicBezTo>
                  <a:cubicBezTo>
                    <a:pt x="1240" y="2618"/>
                    <a:pt x="1235" y="2519"/>
                    <a:pt x="1229" y="2423"/>
                  </a:cubicBezTo>
                  <a:cubicBezTo>
                    <a:pt x="1228" y="2405"/>
                    <a:pt x="1228" y="2386"/>
                    <a:pt x="1225" y="2368"/>
                  </a:cubicBezTo>
                  <a:cubicBezTo>
                    <a:pt x="1224" y="2348"/>
                    <a:pt x="1223" y="2327"/>
                    <a:pt x="1221" y="2307"/>
                  </a:cubicBezTo>
                  <a:cubicBezTo>
                    <a:pt x="1213" y="2200"/>
                    <a:pt x="1204" y="2089"/>
                    <a:pt x="1223" y="1983"/>
                  </a:cubicBezTo>
                  <a:cubicBezTo>
                    <a:pt x="1223" y="1978"/>
                    <a:pt x="1224" y="1976"/>
                    <a:pt x="1230" y="1976"/>
                  </a:cubicBezTo>
                  <a:close/>
                  <a:moveTo>
                    <a:pt x="14894" y="1494"/>
                  </a:moveTo>
                  <a:cubicBezTo>
                    <a:pt x="14901" y="1494"/>
                    <a:pt x="14910" y="1499"/>
                    <a:pt x="14912" y="1506"/>
                  </a:cubicBezTo>
                  <a:cubicBezTo>
                    <a:pt x="14977" y="1716"/>
                    <a:pt x="14980" y="1951"/>
                    <a:pt x="14983" y="2179"/>
                  </a:cubicBezTo>
                  <a:cubicBezTo>
                    <a:pt x="14983" y="2216"/>
                    <a:pt x="14984" y="2252"/>
                    <a:pt x="14984" y="2287"/>
                  </a:cubicBezTo>
                  <a:cubicBezTo>
                    <a:pt x="14992" y="2598"/>
                    <a:pt x="14977" y="2849"/>
                    <a:pt x="14941" y="3074"/>
                  </a:cubicBezTo>
                  <a:cubicBezTo>
                    <a:pt x="14939" y="3085"/>
                    <a:pt x="14933" y="3090"/>
                    <a:pt x="14923" y="3090"/>
                  </a:cubicBezTo>
                  <a:cubicBezTo>
                    <a:pt x="14910" y="3090"/>
                    <a:pt x="14894" y="3078"/>
                    <a:pt x="14891" y="3063"/>
                  </a:cubicBezTo>
                  <a:cubicBezTo>
                    <a:pt x="14870" y="2828"/>
                    <a:pt x="14869" y="2587"/>
                    <a:pt x="14869" y="2355"/>
                  </a:cubicBezTo>
                  <a:lnTo>
                    <a:pt x="14868" y="2241"/>
                  </a:lnTo>
                  <a:cubicBezTo>
                    <a:pt x="14868" y="2177"/>
                    <a:pt x="14865" y="2111"/>
                    <a:pt x="14863" y="2047"/>
                  </a:cubicBezTo>
                  <a:cubicBezTo>
                    <a:pt x="14858" y="1864"/>
                    <a:pt x="14851" y="1677"/>
                    <a:pt x="14882" y="1502"/>
                  </a:cubicBezTo>
                  <a:cubicBezTo>
                    <a:pt x="14884" y="1500"/>
                    <a:pt x="14884" y="1495"/>
                    <a:pt x="14892" y="1494"/>
                  </a:cubicBezTo>
                  <a:close/>
                  <a:moveTo>
                    <a:pt x="874" y="2159"/>
                  </a:moveTo>
                  <a:cubicBezTo>
                    <a:pt x="882" y="2159"/>
                    <a:pt x="884" y="2163"/>
                    <a:pt x="884" y="2169"/>
                  </a:cubicBezTo>
                  <a:cubicBezTo>
                    <a:pt x="954" y="2582"/>
                    <a:pt x="970" y="2981"/>
                    <a:pt x="934" y="3322"/>
                  </a:cubicBezTo>
                  <a:cubicBezTo>
                    <a:pt x="932" y="3335"/>
                    <a:pt x="920" y="3342"/>
                    <a:pt x="910" y="3343"/>
                  </a:cubicBezTo>
                  <a:cubicBezTo>
                    <a:pt x="904" y="3343"/>
                    <a:pt x="900" y="3341"/>
                    <a:pt x="898" y="3332"/>
                  </a:cubicBezTo>
                  <a:cubicBezTo>
                    <a:pt x="832" y="2989"/>
                    <a:pt x="815" y="2591"/>
                    <a:pt x="849" y="2179"/>
                  </a:cubicBezTo>
                  <a:cubicBezTo>
                    <a:pt x="851" y="2167"/>
                    <a:pt x="864" y="2159"/>
                    <a:pt x="873" y="2159"/>
                  </a:cubicBezTo>
                  <a:close/>
                  <a:moveTo>
                    <a:pt x="13224" y="3415"/>
                  </a:moveTo>
                  <a:cubicBezTo>
                    <a:pt x="13231" y="3415"/>
                    <a:pt x="13241" y="3418"/>
                    <a:pt x="13244" y="3428"/>
                  </a:cubicBezTo>
                  <a:cubicBezTo>
                    <a:pt x="13294" y="3667"/>
                    <a:pt x="13299" y="3870"/>
                    <a:pt x="13260" y="4070"/>
                  </a:cubicBezTo>
                  <a:cubicBezTo>
                    <a:pt x="13260" y="4072"/>
                    <a:pt x="13259" y="4075"/>
                    <a:pt x="13255" y="4075"/>
                  </a:cubicBezTo>
                  <a:cubicBezTo>
                    <a:pt x="13254" y="4075"/>
                    <a:pt x="13253" y="4075"/>
                    <a:pt x="13252" y="4075"/>
                  </a:cubicBezTo>
                  <a:cubicBezTo>
                    <a:pt x="13249" y="4075"/>
                    <a:pt x="13241" y="4071"/>
                    <a:pt x="13241" y="4065"/>
                  </a:cubicBezTo>
                  <a:lnTo>
                    <a:pt x="13240" y="4025"/>
                  </a:lnTo>
                  <a:cubicBezTo>
                    <a:pt x="13234" y="3829"/>
                    <a:pt x="13229" y="3628"/>
                    <a:pt x="13204" y="3431"/>
                  </a:cubicBezTo>
                  <a:lnTo>
                    <a:pt x="13204" y="3433"/>
                  </a:lnTo>
                  <a:cubicBezTo>
                    <a:pt x="13203" y="3420"/>
                    <a:pt x="13213" y="3418"/>
                    <a:pt x="13219" y="3416"/>
                  </a:cubicBezTo>
                  <a:cubicBezTo>
                    <a:pt x="13220" y="3415"/>
                    <a:pt x="13223" y="3415"/>
                    <a:pt x="13224" y="3415"/>
                  </a:cubicBezTo>
                  <a:close/>
                  <a:moveTo>
                    <a:pt x="15542" y="1227"/>
                  </a:moveTo>
                  <a:cubicBezTo>
                    <a:pt x="15558" y="1227"/>
                    <a:pt x="15580" y="1236"/>
                    <a:pt x="15580" y="1263"/>
                  </a:cubicBezTo>
                  <a:cubicBezTo>
                    <a:pt x="15624" y="1735"/>
                    <a:pt x="15644" y="2218"/>
                    <a:pt x="15661" y="2684"/>
                  </a:cubicBezTo>
                  <a:cubicBezTo>
                    <a:pt x="15665" y="2779"/>
                    <a:pt x="15670" y="2875"/>
                    <a:pt x="15675" y="2971"/>
                  </a:cubicBezTo>
                  <a:cubicBezTo>
                    <a:pt x="15694" y="3345"/>
                    <a:pt x="15714" y="3730"/>
                    <a:pt x="15667" y="4099"/>
                  </a:cubicBezTo>
                  <a:cubicBezTo>
                    <a:pt x="15665" y="4122"/>
                    <a:pt x="15642" y="4137"/>
                    <a:pt x="15624" y="4137"/>
                  </a:cubicBezTo>
                  <a:cubicBezTo>
                    <a:pt x="15623" y="4137"/>
                    <a:pt x="15622" y="4137"/>
                    <a:pt x="15621" y="4137"/>
                  </a:cubicBezTo>
                  <a:cubicBezTo>
                    <a:pt x="15609" y="4137"/>
                    <a:pt x="15601" y="4129"/>
                    <a:pt x="15599" y="4114"/>
                  </a:cubicBezTo>
                  <a:cubicBezTo>
                    <a:pt x="15530" y="3754"/>
                    <a:pt x="15525" y="3375"/>
                    <a:pt x="15520" y="3010"/>
                  </a:cubicBezTo>
                  <a:cubicBezTo>
                    <a:pt x="15518" y="2916"/>
                    <a:pt x="15517" y="2821"/>
                    <a:pt x="15515" y="2727"/>
                  </a:cubicBezTo>
                  <a:cubicBezTo>
                    <a:pt x="15503" y="2251"/>
                    <a:pt x="15492" y="1759"/>
                    <a:pt x="15507" y="1262"/>
                  </a:cubicBezTo>
                  <a:cubicBezTo>
                    <a:pt x="15508" y="1231"/>
                    <a:pt x="15531" y="1227"/>
                    <a:pt x="15542" y="1227"/>
                  </a:cubicBezTo>
                  <a:close/>
                  <a:moveTo>
                    <a:pt x="10558" y="1218"/>
                  </a:moveTo>
                  <a:cubicBezTo>
                    <a:pt x="10558" y="1218"/>
                    <a:pt x="10573" y="1220"/>
                    <a:pt x="10573" y="1231"/>
                  </a:cubicBezTo>
                  <a:cubicBezTo>
                    <a:pt x="10567" y="1427"/>
                    <a:pt x="10555" y="1625"/>
                    <a:pt x="10545" y="1816"/>
                  </a:cubicBezTo>
                  <a:cubicBezTo>
                    <a:pt x="10510" y="2399"/>
                    <a:pt x="10475" y="3001"/>
                    <a:pt x="10577" y="3597"/>
                  </a:cubicBezTo>
                  <a:cubicBezTo>
                    <a:pt x="10694" y="4290"/>
                    <a:pt x="10986" y="4910"/>
                    <a:pt x="11445" y="5440"/>
                  </a:cubicBezTo>
                  <a:cubicBezTo>
                    <a:pt x="11457" y="5454"/>
                    <a:pt x="11454" y="5468"/>
                    <a:pt x="11445" y="5477"/>
                  </a:cubicBezTo>
                  <a:cubicBezTo>
                    <a:pt x="11440" y="5481"/>
                    <a:pt x="11434" y="5485"/>
                    <a:pt x="11426" y="5485"/>
                  </a:cubicBezTo>
                  <a:cubicBezTo>
                    <a:pt x="11420" y="5485"/>
                    <a:pt x="11413" y="5482"/>
                    <a:pt x="11406" y="5477"/>
                  </a:cubicBezTo>
                  <a:cubicBezTo>
                    <a:pt x="10500" y="4717"/>
                    <a:pt x="10210" y="3286"/>
                    <a:pt x="10546" y="1226"/>
                  </a:cubicBezTo>
                  <a:cubicBezTo>
                    <a:pt x="10547" y="1223"/>
                    <a:pt x="10547" y="1218"/>
                    <a:pt x="10556" y="1218"/>
                  </a:cubicBezTo>
                  <a:close/>
                  <a:moveTo>
                    <a:pt x="10211" y="4389"/>
                  </a:moveTo>
                  <a:cubicBezTo>
                    <a:pt x="10215" y="4389"/>
                    <a:pt x="10220" y="4390"/>
                    <a:pt x="10221" y="4396"/>
                  </a:cubicBezTo>
                  <a:cubicBezTo>
                    <a:pt x="10306" y="4806"/>
                    <a:pt x="10482" y="5205"/>
                    <a:pt x="10744" y="5581"/>
                  </a:cubicBezTo>
                  <a:cubicBezTo>
                    <a:pt x="10747" y="5586"/>
                    <a:pt x="10744" y="5590"/>
                    <a:pt x="10741" y="5592"/>
                  </a:cubicBezTo>
                  <a:cubicBezTo>
                    <a:pt x="10740" y="5593"/>
                    <a:pt x="10736" y="5595"/>
                    <a:pt x="10732" y="5595"/>
                  </a:cubicBezTo>
                  <a:cubicBezTo>
                    <a:pt x="10730" y="5595"/>
                    <a:pt x="10729" y="5595"/>
                    <a:pt x="10727" y="5593"/>
                  </a:cubicBezTo>
                  <a:cubicBezTo>
                    <a:pt x="10435" y="5259"/>
                    <a:pt x="10261" y="4868"/>
                    <a:pt x="10199" y="4397"/>
                  </a:cubicBezTo>
                  <a:cubicBezTo>
                    <a:pt x="10198" y="4393"/>
                    <a:pt x="10200" y="4391"/>
                    <a:pt x="10208" y="4390"/>
                  </a:cubicBezTo>
                  <a:cubicBezTo>
                    <a:pt x="10208" y="4390"/>
                    <a:pt x="10209" y="4389"/>
                    <a:pt x="10211" y="4389"/>
                  </a:cubicBezTo>
                  <a:close/>
                  <a:moveTo>
                    <a:pt x="16577" y="6099"/>
                  </a:moveTo>
                  <a:cubicBezTo>
                    <a:pt x="16976" y="6099"/>
                    <a:pt x="17393" y="6167"/>
                    <a:pt x="17777" y="6304"/>
                  </a:cubicBezTo>
                  <a:cubicBezTo>
                    <a:pt x="17793" y="6309"/>
                    <a:pt x="17793" y="6318"/>
                    <a:pt x="17792" y="6325"/>
                  </a:cubicBezTo>
                  <a:cubicBezTo>
                    <a:pt x="17790" y="6332"/>
                    <a:pt x="17783" y="6340"/>
                    <a:pt x="17770" y="6340"/>
                  </a:cubicBezTo>
                  <a:cubicBezTo>
                    <a:pt x="17769" y="6340"/>
                    <a:pt x="17768" y="6340"/>
                    <a:pt x="17767" y="6340"/>
                  </a:cubicBezTo>
                  <a:cubicBezTo>
                    <a:pt x="17357" y="6275"/>
                    <a:pt x="17012" y="6230"/>
                    <a:pt x="16661" y="6221"/>
                  </a:cubicBezTo>
                  <a:cubicBezTo>
                    <a:pt x="16627" y="6219"/>
                    <a:pt x="16593" y="6219"/>
                    <a:pt x="16560" y="6219"/>
                  </a:cubicBezTo>
                  <a:cubicBezTo>
                    <a:pt x="16374" y="6219"/>
                    <a:pt x="16189" y="6233"/>
                    <a:pt x="16008" y="6245"/>
                  </a:cubicBezTo>
                  <a:cubicBezTo>
                    <a:pt x="15883" y="6254"/>
                    <a:pt x="15753" y="6264"/>
                    <a:pt x="15625" y="6269"/>
                  </a:cubicBezTo>
                  <a:cubicBezTo>
                    <a:pt x="15620" y="6269"/>
                    <a:pt x="15618" y="6268"/>
                    <a:pt x="15618" y="6263"/>
                  </a:cubicBezTo>
                  <a:cubicBezTo>
                    <a:pt x="15616" y="6259"/>
                    <a:pt x="15618" y="6250"/>
                    <a:pt x="15625" y="6249"/>
                  </a:cubicBezTo>
                  <a:cubicBezTo>
                    <a:pt x="15909" y="6149"/>
                    <a:pt x="16237" y="6099"/>
                    <a:pt x="16577" y="6099"/>
                  </a:cubicBezTo>
                  <a:close/>
                  <a:moveTo>
                    <a:pt x="19374" y="5939"/>
                  </a:moveTo>
                  <a:cubicBezTo>
                    <a:pt x="19806" y="5939"/>
                    <a:pt x="20236" y="6097"/>
                    <a:pt x="20600" y="6392"/>
                  </a:cubicBezTo>
                  <a:cubicBezTo>
                    <a:pt x="20602" y="6394"/>
                    <a:pt x="20601" y="6398"/>
                    <a:pt x="20599" y="6402"/>
                  </a:cubicBezTo>
                  <a:cubicBezTo>
                    <a:pt x="20599" y="6402"/>
                    <a:pt x="20595" y="6406"/>
                    <a:pt x="20591" y="6406"/>
                  </a:cubicBezTo>
                  <a:cubicBezTo>
                    <a:pt x="20590" y="6406"/>
                    <a:pt x="20589" y="6406"/>
                    <a:pt x="20589" y="6405"/>
                  </a:cubicBezTo>
                  <a:cubicBezTo>
                    <a:pt x="20193" y="6137"/>
                    <a:pt x="19744" y="5994"/>
                    <a:pt x="19219" y="5965"/>
                  </a:cubicBezTo>
                  <a:cubicBezTo>
                    <a:pt x="19215" y="5965"/>
                    <a:pt x="19210" y="5964"/>
                    <a:pt x="19209" y="5956"/>
                  </a:cubicBezTo>
                  <a:cubicBezTo>
                    <a:pt x="19209" y="5954"/>
                    <a:pt x="19210" y="5947"/>
                    <a:pt x="19220" y="5945"/>
                  </a:cubicBezTo>
                  <a:cubicBezTo>
                    <a:pt x="19271" y="5941"/>
                    <a:pt x="19322" y="5939"/>
                    <a:pt x="19374" y="5939"/>
                  </a:cubicBezTo>
                  <a:close/>
                  <a:moveTo>
                    <a:pt x="2366" y="5870"/>
                  </a:moveTo>
                  <a:cubicBezTo>
                    <a:pt x="2373" y="5870"/>
                    <a:pt x="2380" y="5875"/>
                    <a:pt x="2382" y="5880"/>
                  </a:cubicBezTo>
                  <a:cubicBezTo>
                    <a:pt x="2458" y="6083"/>
                    <a:pt x="2471" y="6377"/>
                    <a:pt x="2457" y="6584"/>
                  </a:cubicBezTo>
                  <a:cubicBezTo>
                    <a:pt x="2456" y="6597"/>
                    <a:pt x="2445" y="6605"/>
                    <a:pt x="2436" y="6605"/>
                  </a:cubicBezTo>
                  <a:cubicBezTo>
                    <a:pt x="2435" y="6605"/>
                    <a:pt x="2434" y="6605"/>
                    <a:pt x="2433" y="6605"/>
                  </a:cubicBezTo>
                  <a:cubicBezTo>
                    <a:pt x="2426" y="6605"/>
                    <a:pt x="2420" y="6602"/>
                    <a:pt x="2416" y="6591"/>
                  </a:cubicBezTo>
                  <a:cubicBezTo>
                    <a:pt x="2348" y="6328"/>
                    <a:pt x="2327" y="6062"/>
                    <a:pt x="2359" y="5876"/>
                  </a:cubicBezTo>
                  <a:cubicBezTo>
                    <a:pt x="2361" y="5871"/>
                    <a:pt x="2362" y="5870"/>
                    <a:pt x="2364" y="5870"/>
                  </a:cubicBezTo>
                  <a:close/>
                  <a:moveTo>
                    <a:pt x="16589" y="5570"/>
                  </a:moveTo>
                  <a:cubicBezTo>
                    <a:pt x="16937" y="5570"/>
                    <a:pt x="17285" y="5595"/>
                    <a:pt x="17633" y="5643"/>
                  </a:cubicBezTo>
                  <a:cubicBezTo>
                    <a:pt x="17647" y="5645"/>
                    <a:pt x="17647" y="5661"/>
                    <a:pt x="17646" y="5666"/>
                  </a:cubicBezTo>
                  <a:cubicBezTo>
                    <a:pt x="17646" y="5666"/>
                    <a:pt x="17643" y="5688"/>
                    <a:pt x="17628" y="5688"/>
                  </a:cubicBezTo>
                  <a:cubicBezTo>
                    <a:pt x="17628" y="5688"/>
                    <a:pt x="17627" y="5688"/>
                    <a:pt x="17627" y="5687"/>
                  </a:cubicBezTo>
                  <a:cubicBezTo>
                    <a:pt x="17360" y="5661"/>
                    <a:pt x="17090" y="5647"/>
                    <a:pt x="16819" y="5647"/>
                  </a:cubicBezTo>
                  <a:cubicBezTo>
                    <a:pt x="16153" y="5647"/>
                    <a:pt x="15483" y="5728"/>
                    <a:pt x="14848" y="5886"/>
                  </a:cubicBezTo>
                  <a:cubicBezTo>
                    <a:pt x="14377" y="6004"/>
                    <a:pt x="13923" y="6161"/>
                    <a:pt x="13500" y="6354"/>
                  </a:cubicBezTo>
                  <a:cubicBezTo>
                    <a:pt x="13219" y="6483"/>
                    <a:pt x="12949" y="6638"/>
                    <a:pt x="12687" y="6788"/>
                  </a:cubicBezTo>
                  <a:cubicBezTo>
                    <a:pt x="12561" y="6861"/>
                    <a:pt x="12429" y="6936"/>
                    <a:pt x="12299" y="7008"/>
                  </a:cubicBezTo>
                  <a:cubicBezTo>
                    <a:pt x="12296" y="7009"/>
                    <a:pt x="12293" y="7010"/>
                    <a:pt x="12290" y="7010"/>
                  </a:cubicBezTo>
                  <a:cubicBezTo>
                    <a:pt x="12281" y="7010"/>
                    <a:pt x="12274" y="7005"/>
                    <a:pt x="12270" y="6999"/>
                  </a:cubicBezTo>
                  <a:cubicBezTo>
                    <a:pt x="12264" y="6990"/>
                    <a:pt x="12265" y="6983"/>
                    <a:pt x="12272" y="6977"/>
                  </a:cubicBezTo>
                  <a:cubicBezTo>
                    <a:pt x="12864" y="6465"/>
                    <a:pt x="13746" y="6052"/>
                    <a:pt x="14819" y="5787"/>
                  </a:cubicBezTo>
                  <a:cubicBezTo>
                    <a:pt x="15401" y="5643"/>
                    <a:pt x="15992" y="5570"/>
                    <a:pt x="16589" y="5570"/>
                  </a:cubicBezTo>
                  <a:close/>
                  <a:moveTo>
                    <a:pt x="487" y="2312"/>
                  </a:moveTo>
                  <a:cubicBezTo>
                    <a:pt x="489" y="2312"/>
                    <a:pt x="500" y="2312"/>
                    <a:pt x="502" y="2321"/>
                  </a:cubicBezTo>
                  <a:cubicBezTo>
                    <a:pt x="568" y="2587"/>
                    <a:pt x="572" y="2882"/>
                    <a:pt x="575" y="3168"/>
                  </a:cubicBezTo>
                  <a:cubicBezTo>
                    <a:pt x="577" y="3271"/>
                    <a:pt x="578" y="3377"/>
                    <a:pt x="583" y="3478"/>
                  </a:cubicBezTo>
                  <a:cubicBezTo>
                    <a:pt x="600" y="3887"/>
                    <a:pt x="624" y="4290"/>
                    <a:pt x="652" y="4676"/>
                  </a:cubicBezTo>
                  <a:cubicBezTo>
                    <a:pt x="680" y="5047"/>
                    <a:pt x="714" y="5422"/>
                    <a:pt x="748" y="5787"/>
                  </a:cubicBezTo>
                  <a:cubicBezTo>
                    <a:pt x="787" y="6219"/>
                    <a:pt x="828" y="6666"/>
                    <a:pt x="857" y="7107"/>
                  </a:cubicBezTo>
                  <a:cubicBezTo>
                    <a:pt x="858" y="7119"/>
                    <a:pt x="844" y="7123"/>
                    <a:pt x="841" y="7123"/>
                  </a:cubicBezTo>
                  <a:cubicBezTo>
                    <a:pt x="840" y="7123"/>
                    <a:pt x="838" y="7123"/>
                    <a:pt x="836" y="7123"/>
                  </a:cubicBezTo>
                  <a:cubicBezTo>
                    <a:pt x="830" y="7123"/>
                    <a:pt x="820" y="7122"/>
                    <a:pt x="818" y="7111"/>
                  </a:cubicBezTo>
                  <a:cubicBezTo>
                    <a:pt x="636" y="6260"/>
                    <a:pt x="558" y="5386"/>
                    <a:pt x="511" y="4719"/>
                  </a:cubicBezTo>
                  <a:cubicBezTo>
                    <a:pt x="481" y="4297"/>
                    <a:pt x="460" y="3906"/>
                    <a:pt x="448" y="3523"/>
                  </a:cubicBezTo>
                  <a:cubicBezTo>
                    <a:pt x="445" y="3450"/>
                    <a:pt x="442" y="3377"/>
                    <a:pt x="438" y="3301"/>
                  </a:cubicBezTo>
                  <a:cubicBezTo>
                    <a:pt x="420" y="2970"/>
                    <a:pt x="404" y="2627"/>
                    <a:pt x="475" y="2321"/>
                  </a:cubicBezTo>
                  <a:cubicBezTo>
                    <a:pt x="476" y="2312"/>
                    <a:pt x="485" y="2312"/>
                    <a:pt x="487" y="2312"/>
                  </a:cubicBezTo>
                  <a:close/>
                  <a:moveTo>
                    <a:pt x="2817" y="6829"/>
                  </a:moveTo>
                  <a:cubicBezTo>
                    <a:pt x="2825" y="6829"/>
                    <a:pt x="2834" y="6835"/>
                    <a:pt x="2837" y="6842"/>
                  </a:cubicBezTo>
                  <a:cubicBezTo>
                    <a:pt x="2875" y="6941"/>
                    <a:pt x="2891" y="7080"/>
                    <a:pt x="2879" y="7215"/>
                  </a:cubicBezTo>
                  <a:cubicBezTo>
                    <a:pt x="2878" y="7227"/>
                    <a:pt x="2868" y="7230"/>
                    <a:pt x="2865" y="7230"/>
                  </a:cubicBezTo>
                  <a:cubicBezTo>
                    <a:pt x="2861" y="7230"/>
                    <a:pt x="2855" y="7228"/>
                    <a:pt x="2851" y="7220"/>
                  </a:cubicBezTo>
                  <a:cubicBezTo>
                    <a:pt x="2808" y="7090"/>
                    <a:pt x="2793" y="6949"/>
                    <a:pt x="2811" y="6837"/>
                  </a:cubicBezTo>
                  <a:cubicBezTo>
                    <a:pt x="2811" y="6830"/>
                    <a:pt x="2813" y="6830"/>
                    <a:pt x="2816" y="6829"/>
                  </a:cubicBezTo>
                  <a:close/>
                  <a:moveTo>
                    <a:pt x="19627" y="8134"/>
                  </a:moveTo>
                  <a:cubicBezTo>
                    <a:pt x="19628" y="8134"/>
                    <a:pt x="19628" y="8134"/>
                    <a:pt x="19629" y="8135"/>
                  </a:cubicBezTo>
                  <a:cubicBezTo>
                    <a:pt x="20125" y="8237"/>
                    <a:pt x="20498" y="8675"/>
                    <a:pt x="20647" y="9063"/>
                  </a:cubicBezTo>
                  <a:cubicBezTo>
                    <a:pt x="20649" y="9072"/>
                    <a:pt x="20643" y="9075"/>
                    <a:pt x="20638" y="9078"/>
                  </a:cubicBezTo>
                  <a:cubicBezTo>
                    <a:pt x="20638" y="9078"/>
                    <a:pt x="20634" y="9080"/>
                    <a:pt x="20628" y="9080"/>
                  </a:cubicBezTo>
                  <a:cubicBezTo>
                    <a:pt x="20624" y="9080"/>
                    <a:pt x="20620" y="9079"/>
                    <a:pt x="20617" y="9074"/>
                  </a:cubicBezTo>
                  <a:cubicBezTo>
                    <a:pt x="20406" y="8674"/>
                    <a:pt x="20118" y="8406"/>
                    <a:pt x="19619" y="8152"/>
                  </a:cubicBezTo>
                  <a:cubicBezTo>
                    <a:pt x="19615" y="8151"/>
                    <a:pt x="19613" y="8149"/>
                    <a:pt x="19615" y="8145"/>
                  </a:cubicBezTo>
                  <a:cubicBezTo>
                    <a:pt x="19617" y="8140"/>
                    <a:pt x="19621" y="8134"/>
                    <a:pt x="19627" y="8134"/>
                  </a:cubicBezTo>
                  <a:close/>
                  <a:moveTo>
                    <a:pt x="20378" y="9379"/>
                  </a:moveTo>
                  <a:cubicBezTo>
                    <a:pt x="20380" y="9379"/>
                    <a:pt x="20383" y="9380"/>
                    <a:pt x="20385" y="9383"/>
                  </a:cubicBezTo>
                  <a:cubicBezTo>
                    <a:pt x="20561" y="9589"/>
                    <a:pt x="20626" y="9853"/>
                    <a:pt x="20563" y="10109"/>
                  </a:cubicBezTo>
                  <a:cubicBezTo>
                    <a:pt x="20561" y="10115"/>
                    <a:pt x="20558" y="10118"/>
                    <a:pt x="20552" y="10118"/>
                  </a:cubicBezTo>
                  <a:cubicBezTo>
                    <a:pt x="20551" y="10118"/>
                    <a:pt x="20550" y="10118"/>
                    <a:pt x="20549" y="10118"/>
                  </a:cubicBezTo>
                  <a:cubicBezTo>
                    <a:pt x="20549" y="10118"/>
                    <a:pt x="20535" y="10117"/>
                    <a:pt x="20535" y="10104"/>
                  </a:cubicBezTo>
                  <a:cubicBezTo>
                    <a:pt x="20529" y="9850"/>
                    <a:pt x="20473" y="9621"/>
                    <a:pt x="20365" y="9403"/>
                  </a:cubicBezTo>
                  <a:cubicBezTo>
                    <a:pt x="20361" y="9394"/>
                    <a:pt x="20367" y="9385"/>
                    <a:pt x="20373" y="9382"/>
                  </a:cubicBezTo>
                  <a:lnTo>
                    <a:pt x="20372" y="9380"/>
                  </a:lnTo>
                  <a:cubicBezTo>
                    <a:pt x="20374" y="9379"/>
                    <a:pt x="20377" y="9379"/>
                    <a:pt x="20378" y="9379"/>
                  </a:cubicBezTo>
                  <a:close/>
                  <a:moveTo>
                    <a:pt x="21171" y="9873"/>
                  </a:moveTo>
                  <a:cubicBezTo>
                    <a:pt x="21177" y="9873"/>
                    <a:pt x="21186" y="9875"/>
                    <a:pt x="21190" y="9885"/>
                  </a:cubicBezTo>
                  <a:cubicBezTo>
                    <a:pt x="21242" y="10014"/>
                    <a:pt x="21244" y="10147"/>
                    <a:pt x="21200" y="10254"/>
                  </a:cubicBezTo>
                  <a:cubicBezTo>
                    <a:pt x="21196" y="10263"/>
                    <a:pt x="21190" y="10265"/>
                    <a:pt x="21187" y="10265"/>
                  </a:cubicBezTo>
                  <a:cubicBezTo>
                    <a:pt x="21185" y="10265"/>
                    <a:pt x="21184" y="10264"/>
                    <a:pt x="21184" y="10264"/>
                  </a:cubicBezTo>
                  <a:cubicBezTo>
                    <a:pt x="21177" y="10262"/>
                    <a:pt x="21176" y="10258"/>
                    <a:pt x="21177" y="10251"/>
                  </a:cubicBezTo>
                  <a:cubicBezTo>
                    <a:pt x="21203" y="10109"/>
                    <a:pt x="21197" y="9998"/>
                    <a:pt x="21155" y="9889"/>
                  </a:cubicBezTo>
                  <a:cubicBezTo>
                    <a:pt x="21154" y="9885"/>
                    <a:pt x="21151" y="9879"/>
                    <a:pt x="21161" y="9874"/>
                  </a:cubicBezTo>
                  <a:cubicBezTo>
                    <a:pt x="21164" y="9874"/>
                    <a:pt x="21168" y="9873"/>
                    <a:pt x="21171" y="9873"/>
                  </a:cubicBezTo>
                  <a:close/>
                  <a:moveTo>
                    <a:pt x="22478" y="10201"/>
                  </a:moveTo>
                  <a:cubicBezTo>
                    <a:pt x="22483" y="10201"/>
                    <a:pt x="22488" y="10202"/>
                    <a:pt x="22490" y="10207"/>
                  </a:cubicBezTo>
                  <a:cubicBezTo>
                    <a:pt x="22529" y="10284"/>
                    <a:pt x="22539" y="10381"/>
                    <a:pt x="22516" y="10468"/>
                  </a:cubicBezTo>
                  <a:cubicBezTo>
                    <a:pt x="22514" y="10475"/>
                    <a:pt x="22512" y="10477"/>
                    <a:pt x="22509" y="10477"/>
                  </a:cubicBezTo>
                  <a:cubicBezTo>
                    <a:pt x="22508" y="10477"/>
                    <a:pt x="22507" y="10477"/>
                    <a:pt x="22506" y="10476"/>
                  </a:cubicBezTo>
                  <a:cubicBezTo>
                    <a:pt x="22500" y="10476"/>
                    <a:pt x="22490" y="10471"/>
                    <a:pt x="22490" y="10461"/>
                  </a:cubicBezTo>
                  <a:cubicBezTo>
                    <a:pt x="22484" y="10408"/>
                    <a:pt x="22478" y="10356"/>
                    <a:pt x="22470" y="10304"/>
                  </a:cubicBezTo>
                  <a:cubicBezTo>
                    <a:pt x="22467" y="10274"/>
                    <a:pt x="22463" y="10245"/>
                    <a:pt x="22459" y="10214"/>
                  </a:cubicBezTo>
                  <a:cubicBezTo>
                    <a:pt x="22459" y="10206"/>
                    <a:pt x="22467" y="10202"/>
                    <a:pt x="22470" y="10202"/>
                  </a:cubicBezTo>
                  <a:cubicBezTo>
                    <a:pt x="22473" y="10201"/>
                    <a:pt x="22475" y="10201"/>
                    <a:pt x="22478" y="10201"/>
                  </a:cubicBezTo>
                  <a:close/>
                  <a:moveTo>
                    <a:pt x="22772" y="9914"/>
                  </a:moveTo>
                  <a:cubicBezTo>
                    <a:pt x="22774" y="9914"/>
                    <a:pt x="22778" y="9915"/>
                    <a:pt x="22779" y="9920"/>
                  </a:cubicBezTo>
                  <a:cubicBezTo>
                    <a:pt x="22846" y="10107"/>
                    <a:pt x="22883" y="10335"/>
                    <a:pt x="22884" y="10548"/>
                  </a:cubicBezTo>
                  <a:cubicBezTo>
                    <a:pt x="22884" y="10569"/>
                    <a:pt x="22866" y="10573"/>
                    <a:pt x="22862" y="10574"/>
                  </a:cubicBezTo>
                  <a:cubicBezTo>
                    <a:pt x="22861" y="10574"/>
                    <a:pt x="22860" y="10574"/>
                    <a:pt x="22858" y="10574"/>
                  </a:cubicBezTo>
                  <a:cubicBezTo>
                    <a:pt x="22850" y="10574"/>
                    <a:pt x="22836" y="10573"/>
                    <a:pt x="22832" y="10556"/>
                  </a:cubicBezTo>
                  <a:cubicBezTo>
                    <a:pt x="22775" y="10352"/>
                    <a:pt x="22749" y="10122"/>
                    <a:pt x="22763" y="9922"/>
                  </a:cubicBezTo>
                  <a:cubicBezTo>
                    <a:pt x="22763" y="9917"/>
                    <a:pt x="22765" y="9914"/>
                    <a:pt x="22769" y="9914"/>
                  </a:cubicBezTo>
                  <a:close/>
                  <a:moveTo>
                    <a:pt x="1613" y="10135"/>
                  </a:moveTo>
                  <a:cubicBezTo>
                    <a:pt x="1617" y="10135"/>
                    <a:pt x="1620" y="10137"/>
                    <a:pt x="1623" y="10142"/>
                  </a:cubicBezTo>
                  <a:cubicBezTo>
                    <a:pt x="1655" y="10238"/>
                    <a:pt x="1707" y="10423"/>
                    <a:pt x="1695" y="10588"/>
                  </a:cubicBezTo>
                  <a:cubicBezTo>
                    <a:pt x="1694" y="10599"/>
                    <a:pt x="1687" y="10603"/>
                    <a:pt x="1682" y="10603"/>
                  </a:cubicBezTo>
                  <a:cubicBezTo>
                    <a:pt x="1682" y="10603"/>
                    <a:pt x="1680" y="10603"/>
                    <a:pt x="1679" y="10603"/>
                  </a:cubicBezTo>
                  <a:cubicBezTo>
                    <a:pt x="1674" y="10603"/>
                    <a:pt x="1667" y="10600"/>
                    <a:pt x="1664" y="10592"/>
                  </a:cubicBezTo>
                  <a:cubicBezTo>
                    <a:pt x="1606" y="10439"/>
                    <a:pt x="1602" y="10246"/>
                    <a:pt x="1603" y="10144"/>
                  </a:cubicBezTo>
                  <a:cubicBezTo>
                    <a:pt x="1603" y="10143"/>
                    <a:pt x="1604" y="10137"/>
                    <a:pt x="1612" y="10135"/>
                  </a:cubicBezTo>
                  <a:close/>
                  <a:moveTo>
                    <a:pt x="1118" y="9239"/>
                  </a:moveTo>
                  <a:cubicBezTo>
                    <a:pt x="1122" y="9239"/>
                    <a:pt x="1130" y="9240"/>
                    <a:pt x="1132" y="9249"/>
                  </a:cubicBezTo>
                  <a:cubicBezTo>
                    <a:pt x="1206" y="9449"/>
                    <a:pt x="1246" y="9668"/>
                    <a:pt x="1285" y="9879"/>
                  </a:cubicBezTo>
                  <a:cubicBezTo>
                    <a:pt x="1291" y="9917"/>
                    <a:pt x="1298" y="9954"/>
                    <a:pt x="1304" y="9990"/>
                  </a:cubicBezTo>
                  <a:cubicBezTo>
                    <a:pt x="1312" y="10028"/>
                    <a:pt x="1319" y="10065"/>
                    <a:pt x="1327" y="10103"/>
                  </a:cubicBezTo>
                  <a:cubicBezTo>
                    <a:pt x="1360" y="10264"/>
                    <a:pt x="1395" y="10433"/>
                    <a:pt x="1359" y="10595"/>
                  </a:cubicBezTo>
                  <a:cubicBezTo>
                    <a:pt x="1358" y="10602"/>
                    <a:pt x="1354" y="10604"/>
                    <a:pt x="1348" y="10605"/>
                  </a:cubicBezTo>
                  <a:cubicBezTo>
                    <a:pt x="1346" y="10606"/>
                    <a:pt x="1345" y="10606"/>
                    <a:pt x="1343" y="10606"/>
                  </a:cubicBezTo>
                  <a:cubicBezTo>
                    <a:pt x="1338" y="10606"/>
                    <a:pt x="1331" y="10604"/>
                    <a:pt x="1328" y="10598"/>
                  </a:cubicBezTo>
                  <a:cubicBezTo>
                    <a:pt x="1234" y="10445"/>
                    <a:pt x="1213" y="10254"/>
                    <a:pt x="1190" y="10070"/>
                  </a:cubicBezTo>
                  <a:cubicBezTo>
                    <a:pt x="1185" y="10025"/>
                    <a:pt x="1180" y="9982"/>
                    <a:pt x="1174" y="9938"/>
                  </a:cubicBezTo>
                  <a:cubicBezTo>
                    <a:pt x="1169" y="9904"/>
                    <a:pt x="1164" y="9866"/>
                    <a:pt x="1159" y="9830"/>
                  </a:cubicBezTo>
                  <a:cubicBezTo>
                    <a:pt x="1131" y="9640"/>
                    <a:pt x="1102" y="9442"/>
                    <a:pt x="1106" y="9250"/>
                  </a:cubicBezTo>
                  <a:lnTo>
                    <a:pt x="1107" y="9250"/>
                  </a:lnTo>
                  <a:cubicBezTo>
                    <a:pt x="1107" y="9244"/>
                    <a:pt x="1110" y="9239"/>
                    <a:pt x="1116" y="9239"/>
                  </a:cubicBezTo>
                  <a:close/>
                  <a:moveTo>
                    <a:pt x="22903" y="9255"/>
                  </a:moveTo>
                  <a:cubicBezTo>
                    <a:pt x="22913" y="9255"/>
                    <a:pt x="22924" y="9259"/>
                    <a:pt x="22930" y="9268"/>
                  </a:cubicBezTo>
                  <a:cubicBezTo>
                    <a:pt x="23282" y="9735"/>
                    <a:pt x="23413" y="10385"/>
                    <a:pt x="23269" y="10962"/>
                  </a:cubicBezTo>
                  <a:cubicBezTo>
                    <a:pt x="23266" y="10973"/>
                    <a:pt x="23258" y="10976"/>
                    <a:pt x="23252" y="10976"/>
                  </a:cubicBezTo>
                  <a:cubicBezTo>
                    <a:pt x="23251" y="10976"/>
                    <a:pt x="23250" y="10976"/>
                    <a:pt x="23249" y="10976"/>
                  </a:cubicBezTo>
                  <a:cubicBezTo>
                    <a:pt x="23241" y="10976"/>
                    <a:pt x="23228" y="10970"/>
                    <a:pt x="23228" y="10955"/>
                  </a:cubicBezTo>
                  <a:cubicBezTo>
                    <a:pt x="23208" y="10380"/>
                    <a:pt x="23096" y="9849"/>
                    <a:pt x="22878" y="9285"/>
                  </a:cubicBezTo>
                  <a:cubicBezTo>
                    <a:pt x="22873" y="9273"/>
                    <a:pt x="22876" y="9265"/>
                    <a:pt x="22884" y="9260"/>
                  </a:cubicBezTo>
                  <a:cubicBezTo>
                    <a:pt x="22889" y="9258"/>
                    <a:pt x="22896" y="9255"/>
                    <a:pt x="22903" y="9255"/>
                  </a:cubicBezTo>
                  <a:close/>
                  <a:moveTo>
                    <a:pt x="8908" y="10908"/>
                  </a:moveTo>
                  <a:cubicBezTo>
                    <a:pt x="9066" y="10908"/>
                    <a:pt x="9218" y="10962"/>
                    <a:pt x="9334" y="11063"/>
                  </a:cubicBezTo>
                  <a:cubicBezTo>
                    <a:pt x="9336" y="11064"/>
                    <a:pt x="9340" y="11068"/>
                    <a:pt x="9334" y="11075"/>
                  </a:cubicBezTo>
                  <a:cubicBezTo>
                    <a:pt x="9334" y="11076"/>
                    <a:pt x="9329" y="11083"/>
                    <a:pt x="9323" y="11083"/>
                  </a:cubicBezTo>
                  <a:cubicBezTo>
                    <a:pt x="9322" y="11083"/>
                    <a:pt x="9320" y="11082"/>
                    <a:pt x="9319" y="11081"/>
                  </a:cubicBezTo>
                  <a:cubicBezTo>
                    <a:pt x="9161" y="10985"/>
                    <a:pt x="9010" y="10936"/>
                    <a:pt x="8846" y="10925"/>
                  </a:cubicBezTo>
                  <a:cubicBezTo>
                    <a:pt x="8840" y="10925"/>
                    <a:pt x="8838" y="10923"/>
                    <a:pt x="8838" y="10919"/>
                  </a:cubicBezTo>
                  <a:cubicBezTo>
                    <a:pt x="8838" y="10915"/>
                    <a:pt x="8839" y="10911"/>
                    <a:pt x="8846" y="10910"/>
                  </a:cubicBezTo>
                  <a:cubicBezTo>
                    <a:pt x="8868" y="10909"/>
                    <a:pt x="8887" y="10908"/>
                    <a:pt x="8908" y="10908"/>
                  </a:cubicBezTo>
                  <a:close/>
                  <a:moveTo>
                    <a:pt x="13553" y="13649"/>
                  </a:moveTo>
                  <a:cubicBezTo>
                    <a:pt x="13556" y="13649"/>
                    <a:pt x="13556" y="13650"/>
                    <a:pt x="13557" y="13651"/>
                  </a:cubicBezTo>
                  <a:cubicBezTo>
                    <a:pt x="13638" y="13754"/>
                    <a:pt x="13686" y="13866"/>
                    <a:pt x="13706" y="13991"/>
                  </a:cubicBezTo>
                  <a:cubicBezTo>
                    <a:pt x="13707" y="14002"/>
                    <a:pt x="13699" y="14006"/>
                    <a:pt x="13696" y="14006"/>
                  </a:cubicBezTo>
                  <a:cubicBezTo>
                    <a:pt x="13695" y="14006"/>
                    <a:pt x="13694" y="14006"/>
                    <a:pt x="13693" y="14006"/>
                  </a:cubicBezTo>
                  <a:cubicBezTo>
                    <a:pt x="13688" y="14006"/>
                    <a:pt x="13686" y="14001"/>
                    <a:pt x="13685" y="13998"/>
                  </a:cubicBezTo>
                  <a:cubicBezTo>
                    <a:pt x="13648" y="13884"/>
                    <a:pt x="13599" y="13773"/>
                    <a:pt x="13544" y="13666"/>
                  </a:cubicBezTo>
                  <a:cubicBezTo>
                    <a:pt x="13540" y="13661"/>
                    <a:pt x="13545" y="13654"/>
                    <a:pt x="13550" y="13650"/>
                  </a:cubicBezTo>
                  <a:cubicBezTo>
                    <a:pt x="13552" y="13649"/>
                    <a:pt x="13553" y="13649"/>
                    <a:pt x="13553" y="13649"/>
                  </a:cubicBezTo>
                  <a:close/>
                  <a:moveTo>
                    <a:pt x="13107" y="13640"/>
                  </a:moveTo>
                  <a:cubicBezTo>
                    <a:pt x="13108" y="13640"/>
                    <a:pt x="13110" y="13640"/>
                    <a:pt x="13111" y="13641"/>
                  </a:cubicBezTo>
                  <a:cubicBezTo>
                    <a:pt x="13292" y="13708"/>
                    <a:pt x="13416" y="13924"/>
                    <a:pt x="13380" y="14114"/>
                  </a:cubicBezTo>
                  <a:cubicBezTo>
                    <a:pt x="13377" y="14123"/>
                    <a:pt x="13363" y="14122"/>
                    <a:pt x="13363" y="14123"/>
                  </a:cubicBezTo>
                  <a:cubicBezTo>
                    <a:pt x="13360" y="14123"/>
                    <a:pt x="13349" y="14122"/>
                    <a:pt x="13348" y="14114"/>
                  </a:cubicBezTo>
                  <a:cubicBezTo>
                    <a:pt x="13317" y="13919"/>
                    <a:pt x="13244" y="13789"/>
                    <a:pt x="13096" y="13666"/>
                  </a:cubicBezTo>
                  <a:cubicBezTo>
                    <a:pt x="13089" y="13660"/>
                    <a:pt x="13095" y="13650"/>
                    <a:pt x="13095" y="13649"/>
                  </a:cubicBezTo>
                  <a:cubicBezTo>
                    <a:pt x="13096" y="13649"/>
                    <a:pt x="13101" y="13640"/>
                    <a:pt x="13107" y="13640"/>
                  </a:cubicBezTo>
                  <a:close/>
                  <a:moveTo>
                    <a:pt x="12563" y="13526"/>
                  </a:moveTo>
                  <a:cubicBezTo>
                    <a:pt x="12567" y="13526"/>
                    <a:pt x="12569" y="13527"/>
                    <a:pt x="12573" y="13530"/>
                  </a:cubicBezTo>
                  <a:cubicBezTo>
                    <a:pt x="12905" y="13787"/>
                    <a:pt x="13082" y="14220"/>
                    <a:pt x="13034" y="14659"/>
                  </a:cubicBezTo>
                  <a:cubicBezTo>
                    <a:pt x="13033" y="14673"/>
                    <a:pt x="13023" y="14675"/>
                    <a:pt x="13017" y="14675"/>
                  </a:cubicBezTo>
                  <a:cubicBezTo>
                    <a:pt x="13008" y="14675"/>
                    <a:pt x="13004" y="14670"/>
                    <a:pt x="13003" y="14661"/>
                  </a:cubicBezTo>
                  <a:cubicBezTo>
                    <a:pt x="12991" y="14247"/>
                    <a:pt x="12846" y="13882"/>
                    <a:pt x="12557" y="13545"/>
                  </a:cubicBezTo>
                  <a:cubicBezTo>
                    <a:pt x="12552" y="13538"/>
                    <a:pt x="12551" y="13533"/>
                    <a:pt x="12556" y="13530"/>
                  </a:cubicBezTo>
                  <a:cubicBezTo>
                    <a:pt x="12556" y="13530"/>
                    <a:pt x="12559" y="13526"/>
                    <a:pt x="12563" y="13526"/>
                  </a:cubicBezTo>
                  <a:close/>
                  <a:moveTo>
                    <a:pt x="23248" y="8643"/>
                  </a:moveTo>
                  <a:cubicBezTo>
                    <a:pt x="23254" y="8643"/>
                    <a:pt x="23260" y="8647"/>
                    <a:pt x="23265" y="8653"/>
                  </a:cubicBezTo>
                  <a:cubicBezTo>
                    <a:pt x="23694" y="9141"/>
                    <a:pt x="24011" y="9843"/>
                    <a:pt x="24212" y="10739"/>
                  </a:cubicBezTo>
                  <a:cubicBezTo>
                    <a:pt x="24808" y="13416"/>
                    <a:pt x="23513" y="16289"/>
                    <a:pt x="21197" y="17426"/>
                  </a:cubicBezTo>
                  <a:cubicBezTo>
                    <a:pt x="21191" y="17429"/>
                    <a:pt x="21185" y="17430"/>
                    <a:pt x="21179" y="17430"/>
                  </a:cubicBezTo>
                  <a:cubicBezTo>
                    <a:pt x="21166" y="17430"/>
                    <a:pt x="21156" y="17422"/>
                    <a:pt x="21151" y="17412"/>
                  </a:cubicBezTo>
                  <a:cubicBezTo>
                    <a:pt x="21144" y="17400"/>
                    <a:pt x="21143" y="17381"/>
                    <a:pt x="21163" y="17368"/>
                  </a:cubicBezTo>
                  <a:cubicBezTo>
                    <a:pt x="21784" y="16955"/>
                    <a:pt x="22301" y="16502"/>
                    <a:pt x="22743" y="15983"/>
                  </a:cubicBezTo>
                  <a:cubicBezTo>
                    <a:pt x="23576" y="15007"/>
                    <a:pt x="24082" y="13783"/>
                    <a:pt x="24170" y="12533"/>
                  </a:cubicBezTo>
                  <a:cubicBezTo>
                    <a:pt x="24217" y="11868"/>
                    <a:pt x="24158" y="11204"/>
                    <a:pt x="23994" y="10561"/>
                  </a:cubicBezTo>
                  <a:cubicBezTo>
                    <a:pt x="23846" y="9978"/>
                    <a:pt x="23599" y="9468"/>
                    <a:pt x="23337" y="8930"/>
                  </a:cubicBezTo>
                  <a:cubicBezTo>
                    <a:pt x="23299" y="8851"/>
                    <a:pt x="23260" y="8771"/>
                    <a:pt x="23220" y="8690"/>
                  </a:cubicBezTo>
                  <a:cubicBezTo>
                    <a:pt x="23213" y="8674"/>
                    <a:pt x="23222" y="8656"/>
                    <a:pt x="23235" y="8648"/>
                  </a:cubicBezTo>
                  <a:cubicBezTo>
                    <a:pt x="23239" y="8644"/>
                    <a:pt x="23244" y="8643"/>
                    <a:pt x="23248" y="8643"/>
                  </a:cubicBezTo>
                  <a:close/>
                  <a:moveTo>
                    <a:pt x="20339" y="17661"/>
                  </a:moveTo>
                  <a:cubicBezTo>
                    <a:pt x="20352" y="17661"/>
                    <a:pt x="20357" y="17678"/>
                    <a:pt x="20357" y="17679"/>
                  </a:cubicBezTo>
                  <a:cubicBezTo>
                    <a:pt x="20358" y="17683"/>
                    <a:pt x="20361" y="17697"/>
                    <a:pt x="20349" y="17704"/>
                  </a:cubicBezTo>
                  <a:lnTo>
                    <a:pt x="20348" y="17702"/>
                  </a:lnTo>
                  <a:cubicBezTo>
                    <a:pt x="20229" y="17759"/>
                    <a:pt x="19976" y="17864"/>
                    <a:pt x="19719" y="17864"/>
                  </a:cubicBezTo>
                  <a:cubicBezTo>
                    <a:pt x="19624" y="17864"/>
                    <a:pt x="19529" y="17850"/>
                    <a:pt x="19439" y="17814"/>
                  </a:cubicBezTo>
                  <a:cubicBezTo>
                    <a:pt x="19433" y="17811"/>
                    <a:pt x="19428" y="17806"/>
                    <a:pt x="19428" y="17800"/>
                  </a:cubicBezTo>
                  <a:cubicBezTo>
                    <a:pt x="19428" y="17794"/>
                    <a:pt x="19433" y="17790"/>
                    <a:pt x="19439" y="17787"/>
                  </a:cubicBezTo>
                  <a:cubicBezTo>
                    <a:pt x="19654" y="17702"/>
                    <a:pt x="19927" y="17686"/>
                    <a:pt x="20167" y="17673"/>
                  </a:cubicBezTo>
                  <a:cubicBezTo>
                    <a:pt x="20225" y="17669"/>
                    <a:pt x="20282" y="17666"/>
                    <a:pt x="20338" y="17661"/>
                  </a:cubicBezTo>
                  <a:close/>
                  <a:moveTo>
                    <a:pt x="14029" y="18229"/>
                  </a:moveTo>
                  <a:cubicBezTo>
                    <a:pt x="14030" y="18229"/>
                    <a:pt x="14030" y="18229"/>
                    <a:pt x="14031" y="18229"/>
                  </a:cubicBezTo>
                  <a:cubicBezTo>
                    <a:pt x="14034" y="18229"/>
                    <a:pt x="14046" y="18230"/>
                    <a:pt x="14048" y="18247"/>
                  </a:cubicBezTo>
                  <a:cubicBezTo>
                    <a:pt x="14061" y="18348"/>
                    <a:pt x="14059" y="18420"/>
                    <a:pt x="14042" y="18495"/>
                  </a:cubicBezTo>
                  <a:cubicBezTo>
                    <a:pt x="14039" y="18499"/>
                    <a:pt x="14033" y="18501"/>
                    <a:pt x="14031" y="18501"/>
                  </a:cubicBezTo>
                  <a:cubicBezTo>
                    <a:pt x="14030" y="18501"/>
                    <a:pt x="14022" y="18499"/>
                    <a:pt x="14021" y="18495"/>
                  </a:cubicBezTo>
                  <a:cubicBezTo>
                    <a:pt x="14003" y="18420"/>
                    <a:pt x="14002" y="18348"/>
                    <a:pt x="14015" y="18247"/>
                  </a:cubicBezTo>
                  <a:cubicBezTo>
                    <a:pt x="14017" y="18233"/>
                    <a:pt x="14025" y="18229"/>
                    <a:pt x="14029" y="18229"/>
                  </a:cubicBezTo>
                  <a:close/>
                  <a:moveTo>
                    <a:pt x="17925" y="18457"/>
                  </a:moveTo>
                  <a:cubicBezTo>
                    <a:pt x="17927" y="18457"/>
                    <a:pt x="17928" y="18459"/>
                    <a:pt x="17930" y="18462"/>
                  </a:cubicBezTo>
                  <a:cubicBezTo>
                    <a:pt x="17931" y="18470"/>
                    <a:pt x="17928" y="18480"/>
                    <a:pt x="17921" y="18482"/>
                  </a:cubicBezTo>
                  <a:cubicBezTo>
                    <a:pt x="17780" y="18532"/>
                    <a:pt x="17638" y="18556"/>
                    <a:pt x="17487" y="18583"/>
                  </a:cubicBezTo>
                  <a:lnTo>
                    <a:pt x="17442" y="18590"/>
                  </a:lnTo>
                  <a:cubicBezTo>
                    <a:pt x="17442" y="18590"/>
                    <a:pt x="17441" y="18590"/>
                    <a:pt x="17440" y="18590"/>
                  </a:cubicBezTo>
                  <a:cubicBezTo>
                    <a:pt x="17432" y="18590"/>
                    <a:pt x="17431" y="18584"/>
                    <a:pt x="17430" y="18583"/>
                  </a:cubicBezTo>
                  <a:cubicBezTo>
                    <a:pt x="17429" y="18576"/>
                    <a:pt x="17432" y="18574"/>
                    <a:pt x="17436" y="18574"/>
                  </a:cubicBezTo>
                  <a:lnTo>
                    <a:pt x="17461" y="18566"/>
                  </a:lnTo>
                  <a:cubicBezTo>
                    <a:pt x="17617" y="18521"/>
                    <a:pt x="17765" y="18477"/>
                    <a:pt x="17922" y="18459"/>
                  </a:cubicBezTo>
                  <a:cubicBezTo>
                    <a:pt x="17923" y="18459"/>
                    <a:pt x="17923" y="18457"/>
                    <a:pt x="17925" y="18457"/>
                  </a:cubicBezTo>
                  <a:close/>
                  <a:moveTo>
                    <a:pt x="13677" y="18061"/>
                  </a:moveTo>
                  <a:cubicBezTo>
                    <a:pt x="13679" y="18061"/>
                    <a:pt x="13681" y="18061"/>
                    <a:pt x="13684" y="18062"/>
                  </a:cubicBezTo>
                  <a:cubicBezTo>
                    <a:pt x="13778" y="18233"/>
                    <a:pt x="13774" y="18447"/>
                    <a:pt x="13673" y="18595"/>
                  </a:cubicBezTo>
                  <a:cubicBezTo>
                    <a:pt x="13668" y="18601"/>
                    <a:pt x="13664" y="18603"/>
                    <a:pt x="13660" y="18603"/>
                  </a:cubicBezTo>
                  <a:cubicBezTo>
                    <a:pt x="13659" y="18603"/>
                    <a:pt x="13657" y="18603"/>
                    <a:pt x="13656" y="18602"/>
                  </a:cubicBezTo>
                  <a:cubicBezTo>
                    <a:pt x="13650" y="18600"/>
                    <a:pt x="13645" y="18594"/>
                    <a:pt x="13646" y="18583"/>
                  </a:cubicBezTo>
                  <a:lnTo>
                    <a:pt x="13646" y="18583"/>
                  </a:lnTo>
                  <a:lnTo>
                    <a:pt x="13646" y="18584"/>
                  </a:lnTo>
                  <a:cubicBezTo>
                    <a:pt x="13677" y="18398"/>
                    <a:pt x="13694" y="18238"/>
                    <a:pt x="13674" y="18062"/>
                  </a:cubicBezTo>
                  <a:cubicBezTo>
                    <a:pt x="13674" y="18062"/>
                    <a:pt x="13675" y="18061"/>
                    <a:pt x="13677" y="18061"/>
                  </a:cubicBezTo>
                  <a:close/>
                  <a:moveTo>
                    <a:pt x="13324" y="17705"/>
                  </a:moveTo>
                  <a:cubicBezTo>
                    <a:pt x="13329" y="17705"/>
                    <a:pt x="13337" y="17707"/>
                    <a:pt x="13342" y="17720"/>
                  </a:cubicBezTo>
                  <a:cubicBezTo>
                    <a:pt x="13396" y="17881"/>
                    <a:pt x="13558" y="18433"/>
                    <a:pt x="13325" y="18793"/>
                  </a:cubicBezTo>
                  <a:cubicBezTo>
                    <a:pt x="13321" y="18800"/>
                    <a:pt x="13315" y="18803"/>
                    <a:pt x="13310" y="18803"/>
                  </a:cubicBezTo>
                  <a:cubicBezTo>
                    <a:pt x="13307" y="18803"/>
                    <a:pt x="13305" y="18803"/>
                    <a:pt x="13303" y="18802"/>
                  </a:cubicBezTo>
                  <a:cubicBezTo>
                    <a:pt x="13299" y="18801"/>
                    <a:pt x="13291" y="18797"/>
                    <a:pt x="13291" y="18785"/>
                  </a:cubicBezTo>
                  <a:cubicBezTo>
                    <a:pt x="13287" y="18685"/>
                    <a:pt x="13302" y="18585"/>
                    <a:pt x="13315" y="18487"/>
                  </a:cubicBezTo>
                  <a:cubicBezTo>
                    <a:pt x="13324" y="18424"/>
                    <a:pt x="13334" y="18359"/>
                    <a:pt x="13338" y="18295"/>
                  </a:cubicBezTo>
                  <a:cubicBezTo>
                    <a:pt x="13350" y="18125"/>
                    <a:pt x="13340" y="17940"/>
                    <a:pt x="13304" y="17731"/>
                  </a:cubicBezTo>
                  <a:cubicBezTo>
                    <a:pt x="13302" y="17716"/>
                    <a:pt x="13311" y="17707"/>
                    <a:pt x="13319" y="17706"/>
                  </a:cubicBezTo>
                  <a:cubicBezTo>
                    <a:pt x="13320" y="17705"/>
                    <a:pt x="13322" y="17705"/>
                    <a:pt x="13324" y="17705"/>
                  </a:cubicBezTo>
                  <a:close/>
                  <a:moveTo>
                    <a:pt x="12725" y="16541"/>
                  </a:moveTo>
                  <a:cubicBezTo>
                    <a:pt x="12733" y="16541"/>
                    <a:pt x="12735" y="16546"/>
                    <a:pt x="12738" y="16551"/>
                  </a:cubicBezTo>
                  <a:cubicBezTo>
                    <a:pt x="12890" y="16906"/>
                    <a:pt x="12975" y="17340"/>
                    <a:pt x="12996" y="17876"/>
                  </a:cubicBezTo>
                  <a:cubicBezTo>
                    <a:pt x="13019" y="18464"/>
                    <a:pt x="12962" y="18911"/>
                    <a:pt x="12818" y="19284"/>
                  </a:cubicBezTo>
                  <a:cubicBezTo>
                    <a:pt x="12814" y="19293"/>
                    <a:pt x="12803" y="19298"/>
                    <a:pt x="12793" y="19298"/>
                  </a:cubicBezTo>
                  <a:cubicBezTo>
                    <a:pt x="12791" y="19298"/>
                    <a:pt x="12789" y="19298"/>
                    <a:pt x="12787" y="19298"/>
                  </a:cubicBezTo>
                  <a:cubicBezTo>
                    <a:pt x="12781" y="19297"/>
                    <a:pt x="12779" y="19293"/>
                    <a:pt x="12779" y="19284"/>
                  </a:cubicBezTo>
                  <a:cubicBezTo>
                    <a:pt x="12791" y="19160"/>
                    <a:pt x="12806" y="19035"/>
                    <a:pt x="12821" y="18914"/>
                  </a:cubicBezTo>
                  <a:cubicBezTo>
                    <a:pt x="12858" y="18604"/>
                    <a:pt x="12896" y="18284"/>
                    <a:pt x="12890" y="17960"/>
                  </a:cubicBezTo>
                  <a:cubicBezTo>
                    <a:pt x="12883" y="17555"/>
                    <a:pt x="12811" y="17175"/>
                    <a:pt x="12735" y="16775"/>
                  </a:cubicBezTo>
                  <a:cubicBezTo>
                    <a:pt x="12722" y="16708"/>
                    <a:pt x="12709" y="16641"/>
                    <a:pt x="12697" y="16573"/>
                  </a:cubicBezTo>
                  <a:cubicBezTo>
                    <a:pt x="12694" y="16558"/>
                    <a:pt x="12708" y="16545"/>
                    <a:pt x="12719" y="16541"/>
                  </a:cubicBezTo>
                  <a:close/>
                  <a:moveTo>
                    <a:pt x="8898" y="0"/>
                  </a:moveTo>
                  <a:cubicBezTo>
                    <a:pt x="7952" y="0"/>
                    <a:pt x="6899" y="33"/>
                    <a:pt x="5842" y="175"/>
                  </a:cubicBezTo>
                  <a:cubicBezTo>
                    <a:pt x="4708" y="327"/>
                    <a:pt x="3603" y="597"/>
                    <a:pt x="2554" y="978"/>
                  </a:cubicBezTo>
                  <a:cubicBezTo>
                    <a:pt x="2037" y="1165"/>
                    <a:pt x="1523" y="1391"/>
                    <a:pt x="1025" y="1647"/>
                  </a:cubicBezTo>
                  <a:cubicBezTo>
                    <a:pt x="763" y="1784"/>
                    <a:pt x="507" y="1941"/>
                    <a:pt x="261" y="2092"/>
                  </a:cubicBezTo>
                  <a:cubicBezTo>
                    <a:pt x="178" y="2143"/>
                    <a:pt x="94" y="2194"/>
                    <a:pt x="11" y="2245"/>
                  </a:cubicBezTo>
                  <a:cubicBezTo>
                    <a:pt x="4" y="2249"/>
                    <a:pt x="0" y="2257"/>
                    <a:pt x="0" y="2265"/>
                  </a:cubicBezTo>
                  <a:cubicBezTo>
                    <a:pt x="9" y="2681"/>
                    <a:pt x="20" y="3228"/>
                    <a:pt x="40" y="3773"/>
                  </a:cubicBezTo>
                  <a:cubicBezTo>
                    <a:pt x="125" y="6087"/>
                    <a:pt x="324" y="8224"/>
                    <a:pt x="647" y="10308"/>
                  </a:cubicBezTo>
                  <a:cubicBezTo>
                    <a:pt x="709" y="10706"/>
                    <a:pt x="779" y="11128"/>
                    <a:pt x="857" y="11561"/>
                  </a:cubicBezTo>
                  <a:cubicBezTo>
                    <a:pt x="858" y="11570"/>
                    <a:pt x="863" y="11576"/>
                    <a:pt x="870" y="11578"/>
                  </a:cubicBezTo>
                  <a:cubicBezTo>
                    <a:pt x="873" y="11580"/>
                    <a:pt x="877" y="11581"/>
                    <a:pt x="880" y="11581"/>
                  </a:cubicBezTo>
                  <a:cubicBezTo>
                    <a:pt x="884" y="11581"/>
                    <a:pt x="889" y="11579"/>
                    <a:pt x="893" y="11576"/>
                  </a:cubicBezTo>
                  <a:cubicBezTo>
                    <a:pt x="1289" y="11306"/>
                    <a:pt x="1816" y="11118"/>
                    <a:pt x="2550" y="10988"/>
                  </a:cubicBezTo>
                  <a:cubicBezTo>
                    <a:pt x="2932" y="10921"/>
                    <a:pt x="3331" y="10887"/>
                    <a:pt x="3737" y="10885"/>
                  </a:cubicBezTo>
                  <a:cubicBezTo>
                    <a:pt x="3744" y="10885"/>
                    <a:pt x="3750" y="10880"/>
                    <a:pt x="3755" y="10874"/>
                  </a:cubicBezTo>
                  <a:cubicBezTo>
                    <a:pt x="3759" y="10869"/>
                    <a:pt x="3760" y="10859"/>
                    <a:pt x="3759" y="10853"/>
                  </a:cubicBezTo>
                  <a:cubicBezTo>
                    <a:pt x="3717" y="10704"/>
                    <a:pt x="3673" y="10551"/>
                    <a:pt x="3668" y="10402"/>
                  </a:cubicBezTo>
                  <a:cubicBezTo>
                    <a:pt x="3668" y="10392"/>
                    <a:pt x="3676" y="10385"/>
                    <a:pt x="3685" y="10381"/>
                  </a:cubicBezTo>
                  <a:cubicBezTo>
                    <a:pt x="3686" y="10380"/>
                    <a:pt x="3690" y="10379"/>
                    <a:pt x="3694" y="10379"/>
                  </a:cubicBezTo>
                  <a:cubicBezTo>
                    <a:pt x="3698" y="10379"/>
                    <a:pt x="3703" y="10380"/>
                    <a:pt x="3707" y="10385"/>
                  </a:cubicBezTo>
                  <a:cubicBezTo>
                    <a:pt x="3827" y="10523"/>
                    <a:pt x="3890" y="10717"/>
                    <a:pt x="3931" y="10871"/>
                  </a:cubicBezTo>
                  <a:cubicBezTo>
                    <a:pt x="3934" y="10880"/>
                    <a:pt x="3944" y="10888"/>
                    <a:pt x="3954" y="10888"/>
                  </a:cubicBezTo>
                  <a:cubicBezTo>
                    <a:pt x="3962" y="10888"/>
                    <a:pt x="3970" y="10888"/>
                    <a:pt x="3978" y="10889"/>
                  </a:cubicBezTo>
                  <a:lnTo>
                    <a:pt x="3991" y="10889"/>
                  </a:lnTo>
                  <a:cubicBezTo>
                    <a:pt x="3992" y="10889"/>
                    <a:pt x="3993" y="10889"/>
                    <a:pt x="3994" y="10889"/>
                  </a:cubicBezTo>
                  <a:cubicBezTo>
                    <a:pt x="3999" y="10889"/>
                    <a:pt x="4004" y="10887"/>
                    <a:pt x="4007" y="10883"/>
                  </a:cubicBezTo>
                  <a:cubicBezTo>
                    <a:pt x="4158" y="10748"/>
                    <a:pt x="4304" y="10642"/>
                    <a:pt x="4456" y="10561"/>
                  </a:cubicBezTo>
                  <a:cubicBezTo>
                    <a:pt x="4461" y="10558"/>
                    <a:pt x="4466" y="10557"/>
                    <a:pt x="4470" y="10557"/>
                  </a:cubicBezTo>
                  <a:cubicBezTo>
                    <a:pt x="4482" y="10557"/>
                    <a:pt x="4492" y="10564"/>
                    <a:pt x="4495" y="10571"/>
                  </a:cubicBezTo>
                  <a:cubicBezTo>
                    <a:pt x="4500" y="10577"/>
                    <a:pt x="4508" y="10592"/>
                    <a:pt x="4493" y="10606"/>
                  </a:cubicBezTo>
                  <a:cubicBezTo>
                    <a:pt x="4410" y="10687"/>
                    <a:pt x="4322" y="10766"/>
                    <a:pt x="4237" y="10843"/>
                  </a:cubicBezTo>
                  <a:lnTo>
                    <a:pt x="4219" y="10859"/>
                  </a:lnTo>
                  <a:cubicBezTo>
                    <a:pt x="4211" y="10866"/>
                    <a:pt x="4209" y="10875"/>
                    <a:pt x="4213" y="10884"/>
                  </a:cubicBezTo>
                  <a:cubicBezTo>
                    <a:pt x="4215" y="10893"/>
                    <a:pt x="4224" y="10899"/>
                    <a:pt x="4234" y="10900"/>
                  </a:cubicBezTo>
                  <a:cubicBezTo>
                    <a:pt x="4308" y="10905"/>
                    <a:pt x="4382" y="10910"/>
                    <a:pt x="4457" y="10916"/>
                  </a:cubicBezTo>
                  <a:cubicBezTo>
                    <a:pt x="5315" y="10993"/>
                    <a:pt x="6158" y="11195"/>
                    <a:pt x="6961" y="11518"/>
                  </a:cubicBezTo>
                  <a:cubicBezTo>
                    <a:pt x="6964" y="11519"/>
                    <a:pt x="6967" y="11519"/>
                    <a:pt x="6971" y="11519"/>
                  </a:cubicBezTo>
                  <a:cubicBezTo>
                    <a:pt x="6975" y="11519"/>
                    <a:pt x="6980" y="11518"/>
                    <a:pt x="6983" y="11515"/>
                  </a:cubicBezTo>
                  <a:cubicBezTo>
                    <a:pt x="6989" y="11510"/>
                    <a:pt x="6993" y="11503"/>
                    <a:pt x="6993" y="11495"/>
                  </a:cubicBezTo>
                  <a:cubicBezTo>
                    <a:pt x="6991" y="11347"/>
                    <a:pt x="6989" y="11188"/>
                    <a:pt x="6997" y="11033"/>
                  </a:cubicBezTo>
                  <a:cubicBezTo>
                    <a:pt x="6998" y="11016"/>
                    <a:pt x="7012" y="11007"/>
                    <a:pt x="7024" y="11006"/>
                  </a:cubicBezTo>
                  <a:cubicBezTo>
                    <a:pt x="7026" y="11005"/>
                    <a:pt x="7027" y="11005"/>
                    <a:pt x="7029" y="11005"/>
                  </a:cubicBezTo>
                  <a:cubicBezTo>
                    <a:pt x="7037" y="11005"/>
                    <a:pt x="7047" y="11009"/>
                    <a:pt x="7051" y="11024"/>
                  </a:cubicBezTo>
                  <a:cubicBezTo>
                    <a:pt x="7090" y="11187"/>
                    <a:pt x="7116" y="11366"/>
                    <a:pt x="7131" y="11573"/>
                  </a:cubicBezTo>
                  <a:cubicBezTo>
                    <a:pt x="7131" y="11582"/>
                    <a:pt x="7137" y="11590"/>
                    <a:pt x="7144" y="11593"/>
                  </a:cubicBezTo>
                  <a:cubicBezTo>
                    <a:pt x="7190" y="11613"/>
                    <a:pt x="7236" y="11633"/>
                    <a:pt x="7281" y="11654"/>
                  </a:cubicBezTo>
                  <a:cubicBezTo>
                    <a:pt x="7284" y="11655"/>
                    <a:pt x="7287" y="11656"/>
                    <a:pt x="7291" y="11656"/>
                  </a:cubicBezTo>
                  <a:cubicBezTo>
                    <a:pt x="7294" y="11656"/>
                    <a:pt x="7298" y="11655"/>
                    <a:pt x="7301" y="11654"/>
                  </a:cubicBezTo>
                  <a:cubicBezTo>
                    <a:pt x="7519" y="11559"/>
                    <a:pt x="7737" y="11495"/>
                    <a:pt x="7949" y="11463"/>
                  </a:cubicBezTo>
                  <a:cubicBezTo>
                    <a:pt x="7950" y="11463"/>
                    <a:pt x="7950" y="11463"/>
                    <a:pt x="7951" y="11463"/>
                  </a:cubicBezTo>
                  <a:cubicBezTo>
                    <a:pt x="7962" y="11463"/>
                    <a:pt x="7971" y="11471"/>
                    <a:pt x="7974" y="11480"/>
                  </a:cubicBezTo>
                  <a:cubicBezTo>
                    <a:pt x="7976" y="11485"/>
                    <a:pt x="7975" y="11490"/>
                    <a:pt x="7966" y="11494"/>
                  </a:cubicBezTo>
                  <a:cubicBezTo>
                    <a:pt x="7849" y="11551"/>
                    <a:pt x="7727" y="11604"/>
                    <a:pt x="7609" y="11656"/>
                  </a:cubicBezTo>
                  <a:lnTo>
                    <a:pt x="7492" y="11709"/>
                  </a:lnTo>
                  <a:cubicBezTo>
                    <a:pt x="7483" y="11712"/>
                    <a:pt x="7478" y="11720"/>
                    <a:pt x="7477" y="11730"/>
                  </a:cubicBezTo>
                  <a:cubicBezTo>
                    <a:pt x="7477" y="11738"/>
                    <a:pt x="7482" y="11747"/>
                    <a:pt x="7490" y="11751"/>
                  </a:cubicBezTo>
                  <a:cubicBezTo>
                    <a:pt x="8392" y="12183"/>
                    <a:pt x="9174" y="12752"/>
                    <a:pt x="9815" y="13439"/>
                  </a:cubicBezTo>
                  <a:cubicBezTo>
                    <a:pt x="9818" y="13444"/>
                    <a:pt x="9825" y="13446"/>
                    <a:pt x="9831" y="13446"/>
                  </a:cubicBezTo>
                  <a:cubicBezTo>
                    <a:pt x="9834" y="13446"/>
                    <a:pt x="9836" y="13446"/>
                    <a:pt x="9838" y="13445"/>
                  </a:cubicBezTo>
                  <a:cubicBezTo>
                    <a:pt x="9847" y="13443"/>
                    <a:pt x="9853" y="13437"/>
                    <a:pt x="9854" y="13428"/>
                  </a:cubicBezTo>
                  <a:cubicBezTo>
                    <a:pt x="9882" y="13274"/>
                    <a:pt x="9919" y="13114"/>
                    <a:pt x="10002" y="12989"/>
                  </a:cubicBezTo>
                  <a:cubicBezTo>
                    <a:pt x="10007" y="12981"/>
                    <a:pt x="10016" y="12978"/>
                    <a:pt x="10023" y="12978"/>
                  </a:cubicBezTo>
                  <a:cubicBezTo>
                    <a:pt x="10024" y="12978"/>
                    <a:pt x="10026" y="12978"/>
                    <a:pt x="10027" y="12978"/>
                  </a:cubicBezTo>
                  <a:cubicBezTo>
                    <a:pt x="10033" y="12979"/>
                    <a:pt x="10040" y="12983"/>
                    <a:pt x="10044" y="12994"/>
                  </a:cubicBezTo>
                  <a:cubicBezTo>
                    <a:pt x="10096" y="13181"/>
                    <a:pt x="10046" y="13411"/>
                    <a:pt x="10002" y="13614"/>
                  </a:cubicBezTo>
                  <a:lnTo>
                    <a:pt x="9998" y="13633"/>
                  </a:lnTo>
                  <a:cubicBezTo>
                    <a:pt x="9997" y="13639"/>
                    <a:pt x="9998" y="13646"/>
                    <a:pt x="10003" y="13652"/>
                  </a:cubicBezTo>
                  <a:cubicBezTo>
                    <a:pt x="10044" y="13701"/>
                    <a:pt x="10085" y="13750"/>
                    <a:pt x="10125" y="13799"/>
                  </a:cubicBezTo>
                  <a:cubicBezTo>
                    <a:pt x="10130" y="13805"/>
                    <a:pt x="10136" y="13807"/>
                    <a:pt x="10144" y="13807"/>
                  </a:cubicBezTo>
                  <a:cubicBezTo>
                    <a:pt x="10285" y="13799"/>
                    <a:pt x="10452" y="13786"/>
                    <a:pt x="10622" y="13763"/>
                  </a:cubicBezTo>
                  <a:cubicBezTo>
                    <a:pt x="10623" y="13763"/>
                    <a:pt x="10624" y="13763"/>
                    <a:pt x="10626" y="13763"/>
                  </a:cubicBezTo>
                  <a:cubicBezTo>
                    <a:pt x="10632" y="13763"/>
                    <a:pt x="10641" y="13764"/>
                    <a:pt x="10645" y="13780"/>
                  </a:cubicBezTo>
                  <a:cubicBezTo>
                    <a:pt x="10649" y="13796"/>
                    <a:pt x="10642" y="13817"/>
                    <a:pt x="10625" y="13823"/>
                  </a:cubicBezTo>
                  <a:cubicBezTo>
                    <a:pt x="10496" y="13866"/>
                    <a:pt x="10379" y="13899"/>
                    <a:pt x="10262" y="13923"/>
                  </a:cubicBezTo>
                  <a:cubicBezTo>
                    <a:pt x="10255" y="13924"/>
                    <a:pt x="10249" y="13930"/>
                    <a:pt x="10246" y="13937"/>
                  </a:cubicBezTo>
                  <a:cubicBezTo>
                    <a:pt x="10242" y="13945"/>
                    <a:pt x="10244" y="13954"/>
                    <a:pt x="10249" y="13960"/>
                  </a:cubicBezTo>
                  <a:cubicBezTo>
                    <a:pt x="10746" y="14623"/>
                    <a:pt x="11106" y="15378"/>
                    <a:pt x="11321" y="16204"/>
                  </a:cubicBezTo>
                  <a:cubicBezTo>
                    <a:pt x="11354" y="16330"/>
                    <a:pt x="11382" y="16443"/>
                    <a:pt x="11406" y="16546"/>
                  </a:cubicBezTo>
                  <a:cubicBezTo>
                    <a:pt x="11408" y="16554"/>
                    <a:pt x="11415" y="16562"/>
                    <a:pt x="11424" y="16563"/>
                  </a:cubicBezTo>
                  <a:cubicBezTo>
                    <a:pt x="11426" y="16564"/>
                    <a:pt x="11427" y="16564"/>
                    <a:pt x="11429" y="16564"/>
                  </a:cubicBezTo>
                  <a:cubicBezTo>
                    <a:pt x="11436" y="16564"/>
                    <a:pt x="11442" y="16561"/>
                    <a:pt x="11447" y="16556"/>
                  </a:cubicBezTo>
                  <a:cubicBezTo>
                    <a:pt x="11530" y="16449"/>
                    <a:pt x="11579" y="16373"/>
                    <a:pt x="11568" y="16325"/>
                  </a:cubicBezTo>
                  <a:cubicBezTo>
                    <a:pt x="11566" y="16318"/>
                    <a:pt x="11569" y="16309"/>
                    <a:pt x="11575" y="16304"/>
                  </a:cubicBezTo>
                  <a:cubicBezTo>
                    <a:pt x="11578" y="16301"/>
                    <a:pt x="11581" y="16300"/>
                    <a:pt x="11584" y="16300"/>
                  </a:cubicBezTo>
                  <a:cubicBezTo>
                    <a:pt x="11586" y="16300"/>
                    <a:pt x="11588" y="16301"/>
                    <a:pt x="11589" y="16302"/>
                  </a:cubicBezTo>
                  <a:cubicBezTo>
                    <a:pt x="11622" y="16314"/>
                    <a:pt x="11643" y="16333"/>
                    <a:pt x="11652" y="16359"/>
                  </a:cubicBezTo>
                  <a:cubicBezTo>
                    <a:pt x="11680" y="16437"/>
                    <a:pt x="11602" y="16568"/>
                    <a:pt x="11550" y="16655"/>
                  </a:cubicBezTo>
                  <a:cubicBezTo>
                    <a:pt x="11540" y="16673"/>
                    <a:pt x="11530" y="16690"/>
                    <a:pt x="11523" y="16704"/>
                  </a:cubicBezTo>
                  <a:lnTo>
                    <a:pt x="11502" y="16743"/>
                  </a:lnTo>
                  <a:cubicBezTo>
                    <a:pt x="11491" y="16763"/>
                    <a:pt x="11481" y="16781"/>
                    <a:pt x="11470" y="16801"/>
                  </a:cubicBezTo>
                  <a:cubicBezTo>
                    <a:pt x="11467" y="16806"/>
                    <a:pt x="11466" y="16812"/>
                    <a:pt x="11467" y="16817"/>
                  </a:cubicBezTo>
                  <a:lnTo>
                    <a:pt x="11471" y="16833"/>
                  </a:lnTo>
                  <a:cubicBezTo>
                    <a:pt x="11475" y="16845"/>
                    <a:pt x="11477" y="16856"/>
                    <a:pt x="11478" y="16868"/>
                  </a:cubicBezTo>
                  <a:cubicBezTo>
                    <a:pt x="11481" y="16878"/>
                    <a:pt x="11489" y="16885"/>
                    <a:pt x="11499" y="16887"/>
                  </a:cubicBezTo>
                  <a:cubicBezTo>
                    <a:pt x="11642" y="16899"/>
                    <a:pt x="11792" y="16923"/>
                    <a:pt x="11926" y="17004"/>
                  </a:cubicBezTo>
                  <a:cubicBezTo>
                    <a:pt x="11936" y="17011"/>
                    <a:pt x="11938" y="17022"/>
                    <a:pt x="11937" y="17032"/>
                  </a:cubicBezTo>
                  <a:cubicBezTo>
                    <a:pt x="11936" y="17037"/>
                    <a:pt x="11933" y="17045"/>
                    <a:pt x="11921" y="17049"/>
                  </a:cubicBezTo>
                  <a:cubicBezTo>
                    <a:pt x="11858" y="17063"/>
                    <a:pt x="11794" y="17069"/>
                    <a:pt x="11732" y="17069"/>
                  </a:cubicBezTo>
                  <a:cubicBezTo>
                    <a:pt x="11670" y="17069"/>
                    <a:pt x="11608" y="17063"/>
                    <a:pt x="11549" y="17056"/>
                  </a:cubicBezTo>
                  <a:cubicBezTo>
                    <a:pt x="11542" y="17056"/>
                    <a:pt x="11534" y="17059"/>
                    <a:pt x="11529" y="17064"/>
                  </a:cubicBezTo>
                  <a:cubicBezTo>
                    <a:pt x="11524" y="17070"/>
                    <a:pt x="11522" y="17078"/>
                    <a:pt x="11523" y="17085"/>
                  </a:cubicBezTo>
                  <a:cubicBezTo>
                    <a:pt x="11744" y="18198"/>
                    <a:pt x="11778" y="19145"/>
                    <a:pt x="11630" y="19978"/>
                  </a:cubicBezTo>
                  <a:cubicBezTo>
                    <a:pt x="11628" y="19986"/>
                    <a:pt x="11630" y="19992"/>
                    <a:pt x="11633" y="19997"/>
                  </a:cubicBezTo>
                  <a:cubicBezTo>
                    <a:pt x="11638" y="20003"/>
                    <a:pt x="11644" y="20006"/>
                    <a:pt x="11651" y="20007"/>
                  </a:cubicBezTo>
                  <a:cubicBezTo>
                    <a:pt x="12163" y="20028"/>
                    <a:pt x="12665" y="20040"/>
                    <a:pt x="13144" y="20043"/>
                  </a:cubicBezTo>
                  <a:lnTo>
                    <a:pt x="13329" y="20043"/>
                  </a:lnTo>
                  <a:cubicBezTo>
                    <a:pt x="15806" y="20043"/>
                    <a:pt x="17762" y="19828"/>
                    <a:pt x="19472" y="19371"/>
                  </a:cubicBezTo>
                  <a:cubicBezTo>
                    <a:pt x="21526" y="18821"/>
                    <a:pt x="23124" y="17861"/>
                    <a:pt x="24221" y="16521"/>
                  </a:cubicBezTo>
                  <a:cubicBezTo>
                    <a:pt x="24801" y="15813"/>
                    <a:pt x="25213" y="14999"/>
                    <a:pt x="25415" y="14164"/>
                  </a:cubicBezTo>
                  <a:cubicBezTo>
                    <a:pt x="25633" y="13258"/>
                    <a:pt x="25645" y="12218"/>
                    <a:pt x="25448" y="11157"/>
                  </a:cubicBezTo>
                  <a:cubicBezTo>
                    <a:pt x="25143" y="9509"/>
                    <a:pt x="24352" y="7970"/>
                    <a:pt x="23219" y="6821"/>
                  </a:cubicBezTo>
                  <a:cubicBezTo>
                    <a:pt x="21962" y="5542"/>
                    <a:pt x="20268" y="4814"/>
                    <a:pt x="18321" y="4709"/>
                  </a:cubicBezTo>
                  <a:cubicBezTo>
                    <a:pt x="18140" y="4700"/>
                    <a:pt x="17958" y="4695"/>
                    <a:pt x="17776" y="4695"/>
                  </a:cubicBezTo>
                  <a:cubicBezTo>
                    <a:pt x="15955" y="4695"/>
                    <a:pt x="14095" y="5176"/>
                    <a:pt x="12486" y="6072"/>
                  </a:cubicBezTo>
                  <a:cubicBezTo>
                    <a:pt x="12471" y="6080"/>
                    <a:pt x="12457" y="6084"/>
                    <a:pt x="12443" y="6084"/>
                  </a:cubicBezTo>
                  <a:cubicBezTo>
                    <a:pt x="12411" y="6084"/>
                    <a:pt x="12383" y="6063"/>
                    <a:pt x="12368" y="6037"/>
                  </a:cubicBezTo>
                  <a:cubicBezTo>
                    <a:pt x="12349" y="6000"/>
                    <a:pt x="12349" y="5950"/>
                    <a:pt x="12398" y="5922"/>
                  </a:cubicBezTo>
                  <a:cubicBezTo>
                    <a:pt x="12842" y="5664"/>
                    <a:pt x="13299" y="5438"/>
                    <a:pt x="13757" y="5251"/>
                  </a:cubicBezTo>
                  <a:cubicBezTo>
                    <a:pt x="14558" y="4923"/>
                    <a:pt x="15404" y="4693"/>
                    <a:pt x="16276" y="4569"/>
                  </a:cubicBezTo>
                  <a:cubicBezTo>
                    <a:pt x="16288" y="4567"/>
                    <a:pt x="16297" y="4557"/>
                    <a:pt x="16296" y="4545"/>
                  </a:cubicBezTo>
                  <a:cubicBezTo>
                    <a:pt x="16293" y="4501"/>
                    <a:pt x="16296" y="4458"/>
                    <a:pt x="16297" y="4411"/>
                  </a:cubicBezTo>
                  <a:cubicBezTo>
                    <a:pt x="16298" y="4383"/>
                    <a:pt x="16299" y="4355"/>
                    <a:pt x="16299" y="4325"/>
                  </a:cubicBezTo>
                  <a:cubicBezTo>
                    <a:pt x="16302" y="4140"/>
                    <a:pt x="16303" y="3954"/>
                    <a:pt x="16304" y="3770"/>
                  </a:cubicBezTo>
                  <a:cubicBezTo>
                    <a:pt x="16307" y="3447"/>
                    <a:pt x="16307" y="3114"/>
                    <a:pt x="16307" y="2751"/>
                  </a:cubicBezTo>
                  <a:cubicBezTo>
                    <a:pt x="16306" y="2554"/>
                    <a:pt x="16304" y="2355"/>
                    <a:pt x="16303" y="2158"/>
                  </a:cubicBezTo>
                  <a:cubicBezTo>
                    <a:pt x="16303" y="2001"/>
                    <a:pt x="16302" y="1843"/>
                    <a:pt x="16301" y="1685"/>
                  </a:cubicBezTo>
                  <a:lnTo>
                    <a:pt x="16301" y="1568"/>
                  </a:lnTo>
                  <a:cubicBezTo>
                    <a:pt x="16299" y="1439"/>
                    <a:pt x="16298" y="1306"/>
                    <a:pt x="16301" y="1176"/>
                  </a:cubicBezTo>
                  <a:cubicBezTo>
                    <a:pt x="16301" y="1153"/>
                    <a:pt x="16301" y="1132"/>
                    <a:pt x="16299" y="1109"/>
                  </a:cubicBezTo>
                  <a:cubicBezTo>
                    <a:pt x="16299" y="1036"/>
                    <a:pt x="16298" y="968"/>
                    <a:pt x="16315" y="904"/>
                  </a:cubicBezTo>
                  <a:cubicBezTo>
                    <a:pt x="16318" y="892"/>
                    <a:pt x="16312" y="880"/>
                    <a:pt x="16299" y="876"/>
                  </a:cubicBezTo>
                  <a:cubicBezTo>
                    <a:pt x="15910" y="747"/>
                    <a:pt x="15489" y="616"/>
                    <a:pt x="15051" y="516"/>
                  </a:cubicBezTo>
                  <a:cubicBezTo>
                    <a:pt x="14432" y="373"/>
                    <a:pt x="13764" y="263"/>
                    <a:pt x="13066" y="186"/>
                  </a:cubicBezTo>
                  <a:cubicBezTo>
                    <a:pt x="11838" y="51"/>
                    <a:pt x="10596" y="18"/>
                    <a:pt x="9543" y="5"/>
                  </a:cubicBezTo>
                  <a:cubicBezTo>
                    <a:pt x="9335" y="2"/>
                    <a:pt x="9119" y="0"/>
                    <a:pt x="8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916575" y="3726475"/>
              <a:ext cx="400300" cy="364900"/>
            </a:xfrm>
            <a:custGeom>
              <a:avLst/>
              <a:gdLst/>
              <a:ahLst/>
              <a:cxnLst/>
              <a:rect l="l" t="t" r="r" b="b"/>
              <a:pathLst>
                <a:path w="16012" h="14596" extrusionOk="0">
                  <a:moveTo>
                    <a:pt x="12364" y="1"/>
                  </a:moveTo>
                  <a:cubicBezTo>
                    <a:pt x="12904" y="1720"/>
                    <a:pt x="12875" y="3607"/>
                    <a:pt x="12369" y="5334"/>
                  </a:cubicBezTo>
                  <a:cubicBezTo>
                    <a:pt x="11818" y="7214"/>
                    <a:pt x="10697" y="8925"/>
                    <a:pt x="9193" y="10180"/>
                  </a:cubicBezTo>
                  <a:cubicBezTo>
                    <a:pt x="8462" y="10791"/>
                    <a:pt x="7660" y="11310"/>
                    <a:pt x="6834" y="11780"/>
                  </a:cubicBezTo>
                  <a:cubicBezTo>
                    <a:pt x="5919" y="12301"/>
                    <a:pt x="4981" y="12780"/>
                    <a:pt x="4010" y="13185"/>
                  </a:cubicBezTo>
                  <a:cubicBezTo>
                    <a:pt x="2716" y="13723"/>
                    <a:pt x="1372" y="14159"/>
                    <a:pt x="0" y="14455"/>
                  </a:cubicBezTo>
                  <a:cubicBezTo>
                    <a:pt x="683" y="14510"/>
                    <a:pt x="1366" y="14541"/>
                    <a:pt x="2041" y="14566"/>
                  </a:cubicBezTo>
                  <a:cubicBezTo>
                    <a:pt x="2553" y="14585"/>
                    <a:pt x="3067" y="14596"/>
                    <a:pt x="3582" y="14596"/>
                  </a:cubicBezTo>
                  <a:cubicBezTo>
                    <a:pt x="5294" y="14596"/>
                    <a:pt x="7014" y="14476"/>
                    <a:pt x="8689" y="14144"/>
                  </a:cubicBezTo>
                  <a:cubicBezTo>
                    <a:pt x="10618" y="13764"/>
                    <a:pt x="12517" y="13020"/>
                    <a:pt x="13951" y="11637"/>
                  </a:cubicBezTo>
                  <a:cubicBezTo>
                    <a:pt x="14588" y="11024"/>
                    <a:pt x="15125" y="10295"/>
                    <a:pt x="15477" y="9482"/>
                  </a:cubicBezTo>
                  <a:cubicBezTo>
                    <a:pt x="15879" y="8553"/>
                    <a:pt x="16012" y="7540"/>
                    <a:pt x="15959" y="6534"/>
                  </a:cubicBezTo>
                  <a:lnTo>
                    <a:pt x="15959" y="6534"/>
                  </a:lnTo>
                  <a:lnTo>
                    <a:pt x="15959" y="6535"/>
                  </a:lnTo>
                  <a:cubicBezTo>
                    <a:pt x="15871" y="4827"/>
                    <a:pt x="15268" y="3143"/>
                    <a:pt x="14236" y="1777"/>
                  </a:cubicBezTo>
                  <a:cubicBezTo>
                    <a:pt x="13709" y="1078"/>
                    <a:pt x="13078" y="476"/>
                    <a:pt x="1236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903775" y="3406250"/>
              <a:ext cx="215525" cy="321050"/>
            </a:xfrm>
            <a:custGeom>
              <a:avLst/>
              <a:gdLst/>
              <a:ahLst/>
              <a:cxnLst/>
              <a:rect l="l" t="t" r="r" b="b"/>
              <a:pathLst>
                <a:path w="8621" h="12842" extrusionOk="0">
                  <a:moveTo>
                    <a:pt x="5328" y="0"/>
                  </a:moveTo>
                  <a:cubicBezTo>
                    <a:pt x="5267" y="403"/>
                    <a:pt x="5172" y="801"/>
                    <a:pt x="5047" y="1188"/>
                  </a:cubicBezTo>
                  <a:lnTo>
                    <a:pt x="5048" y="1188"/>
                  </a:lnTo>
                  <a:cubicBezTo>
                    <a:pt x="4229" y="3725"/>
                    <a:pt x="2210" y="5698"/>
                    <a:pt x="0" y="7091"/>
                  </a:cubicBezTo>
                  <a:cubicBezTo>
                    <a:pt x="1057" y="7515"/>
                    <a:pt x="1765" y="8458"/>
                    <a:pt x="2235" y="9470"/>
                  </a:cubicBezTo>
                  <a:cubicBezTo>
                    <a:pt x="2730" y="10536"/>
                    <a:pt x="3005" y="11690"/>
                    <a:pt x="3222" y="12842"/>
                  </a:cubicBezTo>
                  <a:cubicBezTo>
                    <a:pt x="4112" y="12301"/>
                    <a:pt x="5074" y="11879"/>
                    <a:pt x="6076" y="11592"/>
                  </a:cubicBezTo>
                  <a:cubicBezTo>
                    <a:pt x="6430" y="11491"/>
                    <a:pt x="6802" y="11399"/>
                    <a:pt x="7179" y="11326"/>
                  </a:cubicBezTo>
                  <a:cubicBezTo>
                    <a:pt x="7180" y="11181"/>
                    <a:pt x="7181" y="11036"/>
                    <a:pt x="7183" y="10891"/>
                  </a:cubicBezTo>
                  <a:cubicBezTo>
                    <a:pt x="7184" y="10535"/>
                    <a:pt x="7184" y="10180"/>
                    <a:pt x="7183" y="9825"/>
                  </a:cubicBezTo>
                  <a:cubicBezTo>
                    <a:pt x="7181" y="9470"/>
                    <a:pt x="7179" y="9116"/>
                    <a:pt x="7171" y="8760"/>
                  </a:cubicBezTo>
                  <a:cubicBezTo>
                    <a:pt x="7171" y="8744"/>
                    <a:pt x="7171" y="8726"/>
                    <a:pt x="7173" y="8709"/>
                  </a:cubicBezTo>
                  <a:cubicBezTo>
                    <a:pt x="7189" y="8507"/>
                    <a:pt x="7194" y="8301"/>
                    <a:pt x="7201" y="8105"/>
                  </a:cubicBezTo>
                  <a:cubicBezTo>
                    <a:pt x="7201" y="8130"/>
                    <a:pt x="7483" y="8191"/>
                    <a:pt x="7517" y="8191"/>
                  </a:cubicBezTo>
                  <a:cubicBezTo>
                    <a:pt x="7864" y="8191"/>
                    <a:pt x="7979" y="7743"/>
                    <a:pt x="8071" y="7480"/>
                  </a:cubicBezTo>
                  <a:cubicBezTo>
                    <a:pt x="8167" y="7210"/>
                    <a:pt x="8250" y="6934"/>
                    <a:pt x="8319" y="6655"/>
                  </a:cubicBezTo>
                  <a:cubicBezTo>
                    <a:pt x="8452" y="6125"/>
                    <a:pt x="8534" y="5582"/>
                    <a:pt x="8570" y="5038"/>
                  </a:cubicBezTo>
                  <a:cubicBezTo>
                    <a:pt x="8621" y="4270"/>
                    <a:pt x="8600" y="3489"/>
                    <a:pt x="8443" y="2732"/>
                  </a:cubicBezTo>
                  <a:cubicBezTo>
                    <a:pt x="8368" y="2368"/>
                    <a:pt x="8274" y="1969"/>
                    <a:pt x="8098" y="1637"/>
                  </a:cubicBezTo>
                  <a:cubicBezTo>
                    <a:pt x="7940" y="1339"/>
                    <a:pt x="7639" y="1121"/>
                    <a:pt x="7356" y="949"/>
                  </a:cubicBezTo>
                  <a:cubicBezTo>
                    <a:pt x="6723" y="559"/>
                    <a:pt x="6027" y="252"/>
                    <a:pt x="53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489000" y="3377925"/>
              <a:ext cx="512625" cy="690750"/>
            </a:xfrm>
            <a:custGeom>
              <a:avLst/>
              <a:gdLst/>
              <a:ahLst/>
              <a:cxnLst/>
              <a:rect l="l" t="t" r="r" b="b"/>
              <a:pathLst>
                <a:path w="20505" h="27630" extrusionOk="0">
                  <a:moveTo>
                    <a:pt x="1898" y="894"/>
                  </a:moveTo>
                  <a:cubicBezTo>
                    <a:pt x="2402" y="894"/>
                    <a:pt x="2898" y="1072"/>
                    <a:pt x="3330" y="1329"/>
                  </a:cubicBezTo>
                  <a:cubicBezTo>
                    <a:pt x="3596" y="1487"/>
                    <a:pt x="3857" y="1672"/>
                    <a:pt x="4053" y="1913"/>
                  </a:cubicBezTo>
                  <a:cubicBezTo>
                    <a:pt x="4241" y="2146"/>
                    <a:pt x="4377" y="2430"/>
                    <a:pt x="4502" y="2700"/>
                  </a:cubicBezTo>
                  <a:cubicBezTo>
                    <a:pt x="4637" y="2990"/>
                    <a:pt x="4749" y="3290"/>
                    <a:pt x="4840" y="3598"/>
                  </a:cubicBezTo>
                  <a:cubicBezTo>
                    <a:pt x="4880" y="3730"/>
                    <a:pt x="4915" y="3865"/>
                    <a:pt x="4947" y="4001"/>
                  </a:cubicBezTo>
                  <a:cubicBezTo>
                    <a:pt x="4757" y="3779"/>
                    <a:pt x="4527" y="3583"/>
                    <a:pt x="4308" y="3417"/>
                  </a:cubicBezTo>
                  <a:cubicBezTo>
                    <a:pt x="3930" y="3128"/>
                    <a:pt x="3511" y="2897"/>
                    <a:pt x="3074" y="2708"/>
                  </a:cubicBezTo>
                  <a:cubicBezTo>
                    <a:pt x="2608" y="2504"/>
                    <a:pt x="2088" y="2369"/>
                    <a:pt x="1685" y="2046"/>
                  </a:cubicBezTo>
                  <a:cubicBezTo>
                    <a:pt x="1482" y="1882"/>
                    <a:pt x="1255" y="1629"/>
                    <a:pt x="1242" y="1354"/>
                  </a:cubicBezTo>
                  <a:cubicBezTo>
                    <a:pt x="1230" y="1151"/>
                    <a:pt x="1375" y="1041"/>
                    <a:pt x="1514" y="930"/>
                  </a:cubicBezTo>
                  <a:cubicBezTo>
                    <a:pt x="1642" y="905"/>
                    <a:pt x="1770" y="894"/>
                    <a:pt x="1898" y="894"/>
                  </a:cubicBezTo>
                  <a:close/>
                  <a:moveTo>
                    <a:pt x="2367" y="0"/>
                  </a:moveTo>
                  <a:cubicBezTo>
                    <a:pt x="1474" y="0"/>
                    <a:pt x="594" y="671"/>
                    <a:pt x="196" y="1447"/>
                  </a:cubicBezTo>
                  <a:cubicBezTo>
                    <a:pt x="1" y="1829"/>
                    <a:pt x="19" y="2245"/>
                    <a:pt x="351" y="2544"/>
                  </a:cubicBezTo>
                  <a:cubicBezTo>
                    <a:pt x="707" y="2864"/>
                    <a:pt x="1218" y="2939"/>
                    <a:pt x="1664" y="3055"/>
                  </a:cubicBezTo>
                  <a:cubicBezTo>
                    <a:pt x="2852" y="3360"/>
                    <a:pt x="4065" y="3748"/>
                    <a:pt x="4967" y="4615"/>
                  </a:cubicBezTo>
                  <a:cubicBezTo>
                    <a:pt x="4833" y="5196"/>
                    <a:pt x="4943" y="5856"/>
                    <a:pt x="5008" y="6422"/>
                  </a:cubicBezTo>
                  <a:cubicBezTo>
                    <a:pt x="5082" y="7084"/>
                    <a:pt x="5221" y="7738"/>
                    <a:pt x="5427" y="8373"/>
                  </a:cubicBezTo>
                  <a:cubicBezTo>
                    <a:pt x="5632" y="9005"/>
                    <a:pt x="5899" y="9620"/>
                    <a:pt x="6232" y="10196"/>
                  </a:cubicBezTo>
                  <a:cubicBezTo>
                    <a:pt x="6382" y="10454"/>
                    <a:pt x="6518" y="10735"/>
                    <a:pt x="6773" y="10735"/>
                  </a:cubicBezTo>
                  <a:cubicBezTo>
                    <a:pt x="6849" y="10735"/>
                    <a:pt x="6936" y="10710"/>
                    <a:pt x="7037" y="10651"/>
                  </a:cubicBezTo>
                  <a:lnTo>
                    <a:pt x="7037" y="10651"/>
                  </a:lnTo>
                  <a:cubicBezTo>
                    <a:pt x="7016" y="12868"/>
                    <a:pt x="7182" y="15091"/>
                    <a:pt x="7466" y="17286"/>
                  </a:cubicBezTo>
                  <a:cubicBezTo>
                    <a:pt x="7612" y="18412"/>
                    <a:pt x="7791" y="19531"/>
                    <a:pt x="8008" y="20646"/>
                  </a:cubicBezTo>
                  <a:cubicBezTo>
                    <a:pt x="8208" y="21683"/>
                    <a:pt x="8406" y="22741"/>
                    <a:pt x="8751" y="23744"/>
                  </a:cubicBezTo>
                  <a:cubicBezTo>
                    <a:pt x="9065" y="24651"/>
                    <a:pt x="9541" y="25478"/>
                    <a:pt x="10264" y="26121"/>
                  </a:cubicBezTo>
                  <a:cubicBezTo>
                    <a:pt x="10993" y="26770"/>
                    <a:pt x="11877" y="27226"/>
                    <a:pt x="12789" y="27558"/>
                  </a:cubicBezTo>
                  <a:cubicBezTo>
                    <a:pt x="12857" y="27583"/>
                    <a:pt x="12925" y="27606"/>
                    <a:pt x="12994" y="27630"/>
                  </a:cubicBezTo>
                  <a:cubicBezTo>
                    <a:pt x="12454" y="26787"/>
                    <a:pt x="11961" y="25917"/>
                    <a:pt x="11523" y="25018"/>
                  </a:cubicBezTo>
                  <a:cubicBezTo>
                    <a:pt x="10947" y="23834"/>
                    <a:pt x="10470" y="22601"/>
                    <a:pt x="10122" y="21330"/>
                  </a:cubicBezTo>
                  <a:cubicBezTo>
                    <a:pt x="9732" y="19904"/>
                    <a:pt x="9557" y="18443"/>
                    <a:pt x="9369" y="16980"/>
                  </a:cubicBezTo>
                  <a:cubicBezTo>
                    <a:pt x="9265" y="16168"/>
                    <a:pt x="9167" y="15355"/>
                    <a:pt x="9085" y="14539"/>
                  </a:cubicBezTo>
                  <a:cubicBezTo>
                    <a:pt x="9004" y="13736"/>
                    <a:pt x="8963" y="12930"/>
                    <a:pt x="8831" y="12133"/>
                  </a:cubicBezTo>
                  <a:cubicBezTo>
                    <a:pt x="8603" y="10763"/>
                    <a:pt x="8270" y="9309"/>
                    <a:pt x="8608" y="7929"/>
                  </a:cubicBezTo>
                  <a:cubicBezTo>
                    <a:pt x="9195" y="5524"/>
                    <a:pt x="11262" y="3953"/>
                    <a:pt x="13401" y="2957"/>
                  </a:cubicBezTo>
                  <a:cubicBezTo>
                    <a:pt x="14785" y="2313"/>
                    <a:pt x="16220" y="1779"/>
                    <a:pt x="17683" y="1353"/>
                  </a:cubicBezTo>
                  <a:cubicBezTo>
                    <a:pt x="18353" y="1158"/>
                    <a:pt x="19021" y="1003"/>
                    <a:pt x="19706" y="884"/>
                  </a:cubicBezTo>
                  <a:cubicBezTo>
                    <a:pt x="19972" y="838"/>
                    <a:pt x="20241" y="791"/>
                    <a:pt x="20505" y="724"/>
                  </a:cubicBezTo>
                  <a:cubicBezTo>
                    <a:pt x="19393" y="475"/>
                    <a:pt x="18253" y="377"/>
                    <a:pt x="17105" y="350"/>
                  </a:cubicBezTo>
                  <a:cubicBezTo>
                    <a:pt x="16888" y="345"/>
                    <a:pt x="16671" y="342"/>
                    <a:pt x="16453" y="342"/>
                  </a:cubicBezTo>
                  <a:cubicBezTo>
                    <a:pt x="13791" y="342"/>
                    <a:pt x="11096" y="738"/>
                    <a:pt x="8639" y="1785"/>
                  </a:cubicBezTo>
                  <a:cubicBezTo>
                    <a:pt x="7896" y="2103"/>
                    <a:pt x="7178" y="2477"/>
                    <a:pt x="6503" y="2920"/>
                  </a:cubicBezTo>
                  <a:cubicBezTo>
                    <a:pt x="6128" y="3165"/>
                    <a:pt x="5729" y="3424"/>
                    <a:pt x="5424" y="3763"/>
                  </a:cubicBezTo>
                  <a:cubicBezTo>
                    <a:pt x="5458" y="3459"/>
                    <a:pt x="5428" y="3145"/>
                    <a:pt x="5372" y="2845"/>
                  </a:cubicBezTo>
                  <a:cubicBezTo>
                    <a:pt x="5273" y="2305"/>
                    <a:pt x="5049" y="1879"/>
                    <a:pt x="4715" y="1444"/>
                  </a:cubicBezTo>
                  <a:cubicBezTo>
                    <a:pt x="4147" y="704"/>
                    <a:pt x="3364" y="6"/>
                    <a:pt x="2377" y="0"/>
                  </a:cubicBezTo>
                  <a:cubicBezTo>
                    <a:pt x="2374" y="0"/>
                    <a:pt x="2370" y="0"/>
                    <a:pt x="23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847925" y="3427350"/>
              <a:ext cx="269300" cy="296125"/>
            </a:xfrm>
            <a:custGeom>
              <a:avLst/>
              <a:gdLst/>
              <a:ahLst/>
              <a:cxnLst/>
              <a:rect l="l" t="t" r="r" b="b"/>
              <a:pathLst>
                <a:path w="10772" h="11845" extrusionOk="0">
                  <a:moveTo>
                    <a:pt x="9273" y="0"/>
                  </a:moveTo>
                  <a:cubicBezTo>
                    <a:pt x="9184" y="0"/>
                    <a:pt x="9107" y="97"/>
                    <a:pt x="9158" y="196"/>
                  </a:cubicBezTo>
                  <a:cubicBezTo>
                    <a:pt x="9371" y="622"/>
                    <a:pt x="9531" y="1018"/>
                    <a:pt x="9614" y="1491"/>
                  </a:cubicBezTo>
                  <a:cubicBezTo>
                    <a:pt x="9703" y="1995"/>
                    <a:pt x="9748" y="2508"/>
                    <a:pt x="9800" y="3018"/>
                  </a:cubicBezTo>
                  <a:cubicBezTo>
                    <a:pt x="9816" y="3179"/>
                    <a:pt x="9829" y="3339"/>
                    <a:pt x="9842" y="3500"/>
                  </a:cubicBezTo>
                  <a:cubicBezTo>
                    <a:pt x="9839" y="3567"/>
                    <a:pt x="9837" y="3634"/>
                    <a:pt x="9834" y="3701"/>
                  </a:cubicBezTo>
                  <a:cubicBezTo>
                    <a:pt x="9818" y="4285"/>
                    <a:pt x="9782" y="4869"/>
                    <a:pt x="9713" y="5446"/>
                  </a:cubicBezTo>
                  <a:cubicBezTo>
                    <a:pt x="9694" y="5517"/>
                    <a:pt x="9676" y="5588"/>
                    <a:pt x="9656" y="5658"/>
                  </a:cubicBezTo>
                  <a:cubicBezTo>
                    <a:pt x="9573" y="5948"/>
                    <a:pt x="9477" y="6232"/>
                    <a:pt x="9156" y="6317"/>
                  </a:cubicBezTo>
                  <a:cubicBezTo>
                    <a:pt x="9048" y="6345"/>
                    <a:pt x="8935" y="6356"/>
                    <a:pt x="8821" y="6356"/>
                  </a:cubicBezTo>
                  <a:cubicBezTo>
                    <a:pt x="8603" y="6356"/>
                    <a:pt x="8381" y="6318"/>
                    <a:pt x="8170" y="6302"/>
                  </a:cubicBezTo>
                  <a:cubicBezTo>
                    <a:pt x="7773" y="6271"/>
                    <a:pt x="7376" y="6257"/>
                    <a:pt x="6979" y="6227"/>
                  </a:cubicBezTo>
                  <a:cubicBezTo>
                    <a:pt x="6159" y="6165"/>
                    <a:pt x="5332" y="6093"/>
                    <a:pt x="4509" y="6086"/>
                  </a:cubicBezTo>
                  <a:cubicBezTo>
                    <a:pt x="4475" y="6086"/>
                    <a:pt x="4448" y="6098"/>
                    <a:pt x="4427" y="6118"/>
                  </a:cubicBezTo>
                  <a:cubicBezTo>
                    <a:pt x="4001" y="6083"/>
                    <a:pt x="3572" y="6064"/>
                    <a:pt x="3141" y="6060"/>
                  </a:cubicBezTo>
                  <a:cubicBezTo>
                    <a:pt x="2907" y="6058"/>
                    <a:pt x="2673" y="6057"/>
                    <a:pt x="2439" y="6057"/>
                  </a:cubicBezTo>
                  <a:cubicBezTo>
                    <a:pt x="1685" y="6057"/>
                    <a:pt x="931" y="6070"/>
                    <a:pt x="176" y="6132"/>
                  </a:cubicBezTo>
                  <a:cubicBezTo>
                    <a:pt x="6" y="6147"/>
                    <a:pt x="0" y="6402"/>
                    <a:pt x="172" y="6402"/>
                  </a:cubicBezTo>
                  <a:cubicBezTo>
                    <a:pt x="174" y="6402"/>
                    <a:pt x="175" y="6402"/>
                    <a:pt x="176" y="6402"/>
                  </a:cubicBezTo>
                  <a:lnTo>
                    <a:pt x="176" y="6401"/>
                  </a:lnTo>
                  <a:cubicBezTo>
                    <a:pt x="484" y="6394"/>
                    <a:pt x="792" y="6389"/>
                    <a:pt x="1100" y="6389"/>
                  </a:cubicBezTo>
                  <a:cubicBezTo>
                    <a:pt x="1584" y="6389"/>
                    <a:pt x="2067" y="6400"/>
                    <a:pt x="2549" y="6428"/>
                  </a:cubicBezTo>
                  <a:cubicBezTo>
                    <a:pt x="3340" y="6474"/>
                    <a:pt x="4131" y="6584"/>
                    <a:pt x="4914" y="6690"/>
                  </a:cubicBezTo>
                  <a:cubicBezTo>
                    <a:pt x="5587" y="6780"/>
                    <a:pt x="6314" y="6850"/>
                    <a:pt x="6913" y="7194"/>
                  </a:cubicBezTo>
                  <a:cubicBezTo>
                    <a:pt x="7494" y="7528"/>
                    <a:pt x="7801" y="8131"/>
                    <a:pt x="7939" y="8769"/>
                  </a:cubicBezTo>
                  <a:cubicBezTo>
                    <a:pt x="8026" y="9173"/>
                    <a:pt x="8038" y="9589"/>
                    <a:pt x="8037" y="10001"/>
                  </a:cubicBezTo>
                  <a:cubicBezTo>
                    <a:pt x="8036" y="10208"/>
                    <a:pt x="8029" y="10414"/>
                    <a:pt x="8026" y="10621"/>
                  </a:cubicBezTo>
                  <a:cubicBezTo>
                    <a:pt x="8023" y="10710"/>
                    <a:pt x="8022" y="10792"/>
                    <a:pt x="8036" y="10865"/>
                  </a:cubicBezTo>
                  <a:cubicBezTo>
                    <a:pt x="7939" y="10893"/>
                    <a:pt x="7845" y="10922"/>
                    <a:pt x="7751" y="10954"/>
                  </a:cubicBezTo>
                  <a:cubicBezTo>
                    <a:pt x="7265" y="11115"/>
                    <a:pt x="6729" y="11320"/>
                    <a:pt x="6310" y="11617"/>
                  </a:cubicBezTo>
                  <a:cubicBezTo>
                    <a:pt x="6212" y="11686"/>
                    <a:pt x="6253" y="11845"/>
                    <a:pt x="6365" y="11845"/>
                  </a:cubicBezTo>
                  <a:cubicBezTo>
                    <a:pt x="6377" y="11845"/>
                    <a:pt x="6390" y="11843"/>
                    <a:pt x="6403" y="11839"/>
                  </a:cubicBezTo>
                  <a:cubicBezTo>
                    <a:pt x="6895" y="11700"/>
                    <a:pt x="7369" y="11503"/>
                    <a:pt x="7865" y="11368"/>
                  </a:cubicBezTo>
                  <a:cubicBezTo>
                    <a:pt x="8099" y="11304"/>
                    <a:pt x="8334" y="11248"/>
                    <a:pt x="8572" y="11197"/>
                  </a:cubicBezTo>
                  <a:cubicBezTo>
                    <a:pt x="8803" y="11148"/>
                    <a:pt x="9084" y="11145"/>
                    <a:pt x="9258" y="10970"/>
                  </a:cubicBezTo>
                  <a:cubicBezTo>
                    <a:pt x="9270" y="10958"/>
                    <a:pt x="9279" y="10943"/>
                    <a:pt x="9286" y="10927"/>
                  </a:cubicBezTo>
                  <a:cubicBezTo>
                    <a:pt x="9317" y="10923"/>
                    <a:pt x="9348" y="10921"/>
                    <a:pt x="9379" y="10918"/>
                  </a:cubicBezTo>
                  <a:cubicBezTo>
                    <a:pt x="9398" y="10881"/>
                    <a:pt x="9410" y="10838"/>
                    <a:pt x="9412" y="10784"/>
                  </a:cubicBezTo>
                  <a:cubicBezTo>
                    <a:pt x="9420" y="10493"/>
                    <a:pt x="9389" y="10080"/>
                    <a:pt x="9223" y="9830"/>
                  </a:cubicBezTo>
                  <a:cubicBezTo>
                    <a:pt x="9222" y="9794"/>
                    <a:pt x="9221" y="9758"/>
                    <a:pt x="9220" y="9722"/>
                  </a:cubicBezTo>
                  <a:cubicBezTo>
                    <a:pt x="9308" y="9383"/>
                    <a:pt x="9272" y="8976"/>
                    <a:pt x="9195" y="8614"/>
                  </a:cubicBezTo>
                  <a:cubicBezTo>
                    <a:pt x="9272" y="8242"/>
                    <a:pt x="9262" y="7851"/>
                    <a:pt x="9227" y="7472"/>
                  </a:cubicBezTo>
                  <a:cubicBezTo>
                    <a:pt x="9200" y="7167"/>
                    <a:pt x="8958" y="7002"/>
                    <a:pt x="8680" y="6950"/>
                  </a:cubicBezTo>
                  <a:lnTo>
                    <a:pt x="8680" y="6950"/>
                  </a:lnTo>
                  <a:cubicBezTo>
                    <a:pt x="8741" y="6954"/>
                    <a:pt x="8802" y="6956"/>
                    <a:pt x="8863" y="6956"/>
                  </a:cubicBezTo>
                  <a:cubicBezTo>
                    <a:pt x="8974" y="6956"/>
                    <a:pt x="9086" y="6949"/>
                    <a:pt x="9195" y="6930"/>
                  </a:cubicBezTo>
                  <a:cubicBezTo>
                    <a:pt x="9223" y="6979"/>
                    <a:pt x="9258" y="7021"/>
                    <a:pt x="9300" y="7055"/>
                  </a:cubicBezTo>
                  <a:cubicBezTo>
                    <a:pt x="9346" y="7094"/>
                    <a:pt x="9394" y="7124"/>
                    <a:pt x="9448" y="7143"/>
                  </a:cubicBezTo>
                  <a:cubicBezTo>
                    <a:pt x="9490" y="7223"/>
                    <a:pt x="9578" y="7272"/>
                    <a:pt x="9667" y="7272"/>
                  </a:cubicBezTo>
                  <a:cubicBezTo>
                    <a:pt x="9742" y="7272"/>
                    <a:pt x="9816" y="7238"/>
                    <a:pt x="9865" y="7160"/>
                  </a:cubicBezTo>
                  <a:cubicBezTo>
                    <a:pt x="9999" y="6948"/>
                    <a:pt x="10149" y="6742"/>
                    <a:pt x="10253" y="6514"/>
                  </a:cubicBezTo>
                  <a:cubicBezTo>
                    <a:pt x="10356" y="6286"/>
                    <a:pt x="10442" y="6051"/>
                    <a:pt x="10509" y="5811"/>
                  </a:cubicBezTo>
                  <a:cubicBezTo>
                    <a:pt x="10649" y="5312"/>
                    <a:pt x="10722" y="4793"/>
                    <a:pt x="10746" y="4277"/>
                  </a:cubicBezTo>
                  <a:cubicBezTo>
                    <a:pt x="10772" y="3708"/>
                    <a:pt x="10732" y="3139"/>
                    <a:pt x="10659" y="2576"/>
                  </a:cubicBezTo>
                  <a:cubicBezTo>
                    <a:pt x="10622" y="2294"/>
                    <a:pt x="10578" y="2011"/>
                    <a:pt x="10529" y="1731"/>
                  </a:cubicBezTo>
                  <a:cubicBezTo>
                    <a:pt x="10477" y="1441"/>
                    <a:pt x="10434" y="1143"/>
                    <a:pt x="10279" y="888"/>
                  </a:cubicBezTo>
                  <a:cubicBezTo>
                    <a:pt x="10233" y="811"/>
                    <a:pt x="10167" y="778"/>
                    <a:pt x="10100" y="778"/>
                  </a:cubicBezTo>
                  <a:cubicBezTo>
                    <a:pt x="10096" y="778"/>
                    <a:pt x="10091" y="779"/>
                    <a:pt x="10086" y="779"/>
                  </a:cubicBezTo>
                  <a:cubicBezTo>
                    <a:pt x="10050" y="652"/>
                    <a:pt x="10007" y="527"/>
                    <a:pt x="9953" y="406"/>
                  </a:cubicBezTo>
                  <a:cubicBezTo>
                    <a:pt x="9931" y="355"/>
                    <a:pt x="9890" y="334"/>
                    <a:pt x="9848" y="334"/>
                  </a:cubicBezTo>
                  <a:cubicBezTo>
                    <a:pt x="9774" y="334"/>
                    <a:pt x="9694" y="397"/>
                    <a:pt x="9692" y="479"/>
                  </a:cubicBezTo>
                  <a:cubicBezTo>
                    <a:pt x="9605" y="313"/>
                    <a:pt x="9497" y="159"/>
                    <a:pt x="9363" y="38"/>
                  </a:cubicBezTo>
                  <a:cubicBezTo>
                    <a:pt x="9335" y="11"/>
                    <a:pt x="9303" y="0"/>
                    <a:pt x="92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492075" y="3402475"/>
              <a:ext cx="119875" cy="83100"/>
            </a:xfrm>
            <a:custGeom>
              <a:avLst/>
              <a:gdLst/>
              <a:ahLst/>
              <a:cxnLst/>
              <a:rect l="l" t="t" r="r" b="b"/>
              <a:pathLst>
                <a:path w="4795" h="3324" extrusionOk="0">
                  <a:moveTo>
                    <a:pt x="790" y="0"/>
                  </a:moveTo>
                  <a:cubicBezTo>
                    <a:pt x="765" y="0"/>
                    <a:pt x="740" y="8"/>
                    <a:pt x="717" y="25"/>
                  </a:cubicBezTo>
                  <a:cubicBezTo>
                    <a:pt x="488" y="193"/>
                    <a:pt x="300" y="460"/>
                    <a:pt x="148" y="699"/>
                  </a:cubicBezTo>
                  <a:cubicBezTo>
                    <a:pt x="0" y="930"/>
                    <a:pt x="44" y="1137"/>
                    <a:pt x="253" y="1312"/>
                  </a:cubicBezTo>
                  <a:cubicBezTo>
                    <a:pt x="466" y="1489"/>
                    <a:pt x="706" y="1639"/>
                    <a:pt x="959" y="1754"/>
                  </a:cubicBezTo>
                  <a:cubicBezTo>
                    <a:pt x="1171" y="1850"/>
                    <a:pt x="1407" y="1964"/>
                    <a:pt x="1644" y="1964"/>
                  </a:cubicBezTo>
                  <a:cubicBezTo>
                    <a:pt x="1660" y="1964"/>
                    <a:pt x="1676" y="1963"/>
                    <a:pt x="1692" y="1962"/>
                  </a:cubicBezTo>
                  <a:cubicBezTo>
                    <a:pt x="1807" y="2017"/>
                    <a:pt x="1927" y="2055"/>
                    <a:pt x="2042" y="2055"/>
                  </a:cubicBezTo>
                  <a:cubicBezTo>
                    <a:pt x="2076" y="2055"/>
                    <a:pt x="2109" y="2051"/>
                    <a:pt x="2141" y="2044"/>
                  </a:cubicBezTo>
                  <a:cubicBezTo>
                    <a:pt x="2175" y="2037"/>
                    <a:pt x="2199" y="2018"/>
                    <a:pt x="2217" y="1993"/>
                  </a:cubicBezTo>
                  <a:cubicBezTo>
                    <a:pt x="2588" y="2158"/>
                    <a:pt x="2959" y="2314"/>
                    <a:pt x="3314" y="2514"/>
                  </a:cubicBezTo>
                  <a:cubicBezTo>
                    <a:pt x="3743" y="2755"/>
                    <a:pt x="4118" y="3087"/>
                    <a:pt x="4552" y="3311"/>
                  </a:cubicBezTo>
                  <a:cubicBezTo>
                    <a:pt x="4570" y="3320"/>
                    <a:pt x="4588" y="3324"/>
                    <a:pt x="4607" y="3324"/>
                  </a:cubicBezTo>
                  <a:cubicBezTo>
                    <a:pt x="4700" y="3324"/>
                    <a:pt x="4795" y="3228"/>
                    <a:pt x="4726" y="3139"/>
                  </a:cubicBezTo>
                  <a:cubicBezTo>
                    <a:pt x="4476" y="2813"/>
                    <a:pt x="4123" y="2586"/>
                    <a:pt x="3778" y="2371"/>
                  </a:cubicBezTo>
                  <a:cubicBezTo>
                    <a:pt x="3417" y="2147"/>
                    <a:pt x="3039" y="1957"/>
                    <a:pt x="2648" y="1793"/>
                  </a:cubicBezTo>
                  <a:cubicBezTo>
                    <a:pt x="2254" y="1625"/>
                    <a:pt x="1828" y="1470"/>
                    <a:pt x="1503" y="1180"/>
                  </a:cubicBezTo>
                  <a:cubicBezTo>
                    <a:pt x="1355" y="1049"/>
                    <a:pt x="1225" y="890"/>
                    <a:pt x="1141" y="710"/>
                  </a:cubicBezTo>
                  <a:cubicBezTo>
                    <a:pt x="1058" y="529"/>
                    <a:pt x="1057" y="343"/>
                    <a:pt x="1024" y="152"/>
                  </a:cubicBezTo>
                  <a:cubicBezTo>
                    <a:pt x="1013" y="89"/>
                    <a:pt x="970" y="61"/>
                    <a:pt x="922" y="61"/>
                  </a:cubicBezTo>
                  <a:cubicBezTo>
                    <a:pt x="917" y="61"/>
                    <a:pt x="913" y="62"/>
                    <a:pt x="909" y="62"/>
                  </a:cubicBezTo>
                  <a:cubicBezTo>
                    <a:pt x="879" y="25"/>
                    <a:pt x="835" y="0"/>
                    <a:pt x="790"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3829775" y="3777700"/>
              <a:ext cx="481900" cy="312925"/>
            </a:xfrm>
            <a:custGeom>
              <a:avLst/>
              <a:gdLst/>
              <a:ahLst/>
              <a:cxnLst/>
              <a:rect l="l" t="t" r="r" b="b"/>
              <a:pathLst>
                <a:path w="19276" h="12517" extrusionOk="0">
                  <a:moveTo>
                    <a:pt x="17776" y="0"/>
                  </a:moveTo>
                  <a:cubicBezTo>
                    <a:pt x="17691" y="0"/>
                    <a:pt x="17611" y="110"/>
                    <a:pt x="17655" y="204"/>
                  </a:cubicBezTo>
                  <a:cubicBezTo>
                    <a:pt x="17951" y="827"/>
                    <a:pt x="18244" y="1433"/>
                    <a:pt x="18398" y="2111"/>
                  </a:cubicBezTo>
                  <a:cubicBezTo>
                    <a:pt x="18536" y="2731"/>
                    <a:pt x="18554" y="3359"/>
                    <a:pt x="18567" y="3990"/>
                  </a:cubicBezTo>
                  <a:cubicBezTo>
                    <a:pt x="18479" y="5446"/>
                    <a:pt x="17934" y="6870"/>
                    <a:pt x="16974" y="8012"/>
                  </a:cubicBezTo>
                  <a:cubicBezTo>
                    <a:pt x="16228" y="8899"/>
                    <a:pt x="15264" y="9598"/>
                    <a:pt x="14210" y="10077"/>
                  </a:cubicBezTo>
                  <a:cubicBezTo>
                    <a:pt x="13589" y="10358"/>
                    <a:pt x="12929" y="10548"/>
                    <a:pt x="12274" y="10729"/>
                  </a:cubicBezTo>
                  <a:cubicBezTo>
                    <a:pt x="11577" y="10921"/>
                    <a:pt x="10877" y="11106"/>
                    <a:pt x="10171" y="11265"/>
                  </a:cubicBezTo>
                  <a:cubicBezTo>
                    <a:pt x="9368" y="11448"/>
                    <a:pt x="8553" y="11594"/>
                    <a:pt x="7732" y="11671"/>
                  </a:cubicBezTo>
                  <a:cubicBezTo>
                    <a:pt x="7312" y="11709"/>
                    <a:pt x="6893" y="11725"/>
                    <a:pt x="6474" y="11725"/>
                  </a:cubicBezTo>
                  <a:cubicBezTo>
                    <a:pt x="6243" y="11725"/>
                    <a:pt x="6011" y="11720"/>
                    <a:pt x="5779" y="11712"/>
                  </a:cubicBezTo>
                  <a:cubicBezTo>
                    <a:pt x="5810" y="11080"/>
                    <a:pt x="5767" y="10450"/>
                    <a:pt x="5632" y="9829"/>
                  </a:cubicBezTo>
                  <a:cubicBezTo>
                    <a:pt x="5555" y="9477"/>
                    <a:pt x="5449" y="9130"/>
                    <a:pt x="5305" y="8799"/>
                  </a:cubicBezTo>
                  <a:cubicBezTo>
                    <a:pt x="5177" y="8504"/>
                    <a:pt x="5029" y="8177"/>
                    <a:pt x="4828" y="7924"/>
                  </a:cubicBezTo>
                  <a:cubicBezTo>
                    <a:pt x="4805" y="7895"/>
                    <a:pt x="4777" y="7883"/>
                    <a:pt x="4750" y="7883"/>
                  </a:cubicBezTo>
                  <a:cubicBezTo>
                    <a:pt x="4677" y="7883"/>
                    <a:pt x="4606" y="7966"/>
                    <a:pt x="4621" y="8044"/>
                  </a:cubicBezTo>
                  <a:cubicBezTo>
                    <a:pt x="4686" y="8366"/>
                    <a:pt x="4801" y="8682"/>
                    <a:pt x="4874" y="9003"/>
                  </a:cubicBezTo>
                  <a:cubicBezTo>
                    <a:pt x="4950" y="9328"/>
                    <a:pt x="5014" y="9657"/>
                    <a:pt x="5063" y="9986"/>
                  </a:cubicBezTo>
                  <a:cubicBezTo>
                    <a:pt x="5159" y="10643"/>
                    <a:pt x="5179" y="11318"/>
                    <a:pt x="5122" y="11980"/>
                  </a:cubicBezTo>
                  <a:cubicBezTo>
                    <a:pt x="4513" y="11976"/>
                    <a:pt x="3903" y="11951"/>
                    <a:pt x="3295" y="11905"/>
                  </a:cubicBezTo>
                  <a:cubicBezTo>
                    <a:pt x="2754" y="11866"/>
                    <a:pt x="2216" y="11811"/>
                    <a:pt x="1681" y="11731"/>
                  </a:cubicBezTo>
                  <a:cubicBezTo>
                    <a:pt x="1172" y="11655"/>
                    <a:pt x="664" y="11548"/>
                    <a:pt x="153" y="11504"/>
                  </a:cubicBezTo>
                  <a:cubicBezTo>
                    <a:pt x="149" y="11503"/>
                    <a:pt x="145" y="11503"/>
                    <a:pt x="141" y="11503"/>
                  </a:cubicBezTo>
                  <a:cubicBezTo>
                    <a:pt x="2" y="11503"/>
                    <a:pt x="1" y="11705"/>
                    <a:pt x="120" y="11749"/>
                  </a:cubicBezTo>
                  <a:cubicBezTo>
                    <a:pt x="993" y="12080"/>
                    <a:pt x="1979" y="12193"/>
                    <a:pt x="2899" y="12316"/>
                  </a:cubicBezTo>
                  <a:cubicBezTo>
                    <a:pt x="3854" y="12442"/>
                    <a:pt x="4811" y="12465"/>
                    <a:pt x="5769" y="12507"/>
                  </a:cubicBezTo>
                  <a:cubicBezTo>
                    <a:pt x="5918" y="12513"/>
                    <a:pt x="6067" y="12516"/>
                    <a:pt x="6217" y="12516"/>
                  </a:cubicBezTo>
                  <a:cubicBezTo>
                    <a:pt x="6574" y="12516"/>
                    <a:pt x="6934" y="12499"/>
                    <a:pt x="7293" y="12472"/>
                  </a:cubicBezTo>
                  <a:cubicBezTo>
                    <a:pt x="7348" y="12473"/>
                    <a:pt x="7403" y="12473"/>
                    <a:pt x="7458" y="12473"/>
                  </a:cubicBezTo>
                  <a:cubicBezTo>
                    <a:pt x="8023" y="12473"/>
                    <a:pt x="8589" y="12434"/>
                    <a:pt x="9140" y="12393"/>
                  </a:cubicBezTo>
                  <a:cubicBezTo>
                    <a:pt x="10441" y="12292"/>
                    <a:pt x="11707" y="12049"/>
                    <a:pt x="12979" y="11767"/>
                  </a:cubicBezTo>
                  <a:cubicBezTo>
                    <a:pt x="14152" y="11506"/>
                    <a:pt x="15318" y="11124"/>
                    <a:pt x="16301" y="10418"/>
                  </a:cubicBezTo>
                  <a:cubicBezTo>
                    <a:pt x="17208" y="9766"/>
                    <a:pt x="17970" y="8915"/>
                    <a:pt x="18489" y="7924"/>
                  </a:cubicBezTo>
                  <a:cubicBezTo>
                    <a:pt x="18805" y="7320"/>
                    <a:pt x="19040" y="6668"/>
                    <a:pt x="19172" y="5998"/>
                  </a:cubicBezTo>
                  <a:lnTo>
                    <a:pt x="19174" y="5998"/>
                  </a:lnTo>
                  <a:cubicBezTo>
                    <a:pt x="19238" y="5672"/>
                    <a:pt x="19263" y="5343"/>
                    <a:pt x="19270" y="5009"/>
                  </a:cubicBezTo>
                  <a:cubicBezTo>
                    <a:pt x="19275" y="4782"/>
                    <a:pt x="19241" y="4567"/>
                    <a:pt x="19188" y="4352"/>
                  </a:cubicBezTo>
                  <a:cubicBezTo>
                    <a:pt x="19184" y="4063"/>
                    <a:pt x="19122" y="3767"/>
                    <a:pt x="19027" y="3514"/>
                  </a:cubicBezTo>
                  <a:cubicBezTo>
                    <a:pt x="19005" y="2977"/>
                    <a:pt x="18913" y="2447"/>
                    <a:pt x="18748" y="1935"/>
                  </a:cubicBezTo>
                  <a:cubicBezTo>
                    <a:pt x="18582" y="1262"/>
                    <a:pt x="18310" y="579"/>
                    <a:pt x="17862" y="44"/>
                  </a:cubicBezTo>
                  <a:cubicBezTo>
                    <a:pt x="17836" y="13"/>
                    <a:pt x="17806" y="0"/>
                    <a:pt x="1777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3615625" y="3387275"/>
              <a:ext cx="396325" cy="660875"/>
            </a:xfrm>
            <a:custGeom>
              <a:avLst/>
              <a:gdLst/>
              <a:ahLst/>
              <a:cxnLst/>
              <a:rect l="l" t="t" r="r" b="b"/>
              <a:pathLst>
                <a:path w="15853" h="26435" extrusionOk="0">
                  <a:moveTo>
                    <a:pt x="11055" y="0"/>
                  </a:moveTo>
                  <a:cubicBezTo>
                    <a:pt x="11033" y="0"/>
                    <a:pt x="11011" y="0"/>
                    <a:pt x="10989" y="1"/>
                  </a:cubicBezTo>
                  <a:cubicBezTo>
                    <a:pt x="9447" y="4"/>
                    <a:pt x="7902" y="164"/>
                    <a:pt x="6403" y="524"/>
                  </a:cubicBezTo>
                  <a:cubicBezTo>
                    <a:pt x="4989" y="861"/>
                    <a:pt x="3612" y="1377"/>
                    <a:pt x="2344" y="2088"/>
                  </a:cubicBezTo>
                  <a:cubicBezTo>
                    <a:pt x="1740" y="2427"/>
                    <a:pt x="1048" y="2800"/>
                    <a:pt x="602" y="3339"/>
                  </a:cubicBezTo>
                  <a:cubicBezTo>
                    <a:pt x="192" y="3836"/>
                    <a:pt x="27" y="4463"/>
                    <a:pt x="15" y="5099"/>
                  </a:cubicBezTo>
                  <a:cubicBezTo>
                    <a:pt x="1" y="5879"/>
                    <a:pt x="193" y="6655"/>
                    <a:pt x="384" y="7405"/>
                  </a:cubicBezTo>
                  <a:cubicBezTo>
                    <a:pt x="608" y="8289"/>
                    <a:pt x="908" y="9147"/>
                    <a:pt x="1356" y="9944"/>
                  </a:cubicBezTo>
                  <a:cubicBezTo>
                    <a:pt x="1381" y="9988"/>
                    <a:pt x="1418" y="10006"/>
                    <a:pt x="1455" y="10006"/>
                  </a:cubicBezTo>
                  <a:cubicBezTo>
                    <a:pt x="1474" y="10006"/>
                    <a:pt x="1493" y="10001"/>
                    <a:pt x="1511" y="9992"/>
                  </a:cubicBezTo>
                  <a:cubicBezTo>
                    <a:pt x="1544" y="10053"/>
                    <a:pt x="1603" y="10080"/>
                    <a:pt x="1664" y="10080"/>
                  </a:cubicBezTo>
                  <a:cubicBezTo>
                    <a:pt x="1709" y="10080"/>
                    <a:pt x="1755" y="10064"/>
                    <a:pt x="1792" y="10037"/>
                  </a:cubicBezTo>
                  <a:cubicBezTo>
                    <a:pt x="1982" y="9961"/>
                    <a:pt x="2175" y="9903"/>
                    <a:pt x="2367" y="9841"/>
                  </a:cubicBezTo>
                  <a:lnTo>
                    <a:pt x="2367" y="9841"/>
                  </a:lnTo>
                  <a:cubicBezTo>
                    <a:pt x="2361" y="9875"/>
                    <a:pt x="2356" y="9908"/>
                    <a:pt x="2350" y="9941"/>
                  </a:cubicBezTo>
                  <a:cubicBezTo>
                    <a:pt x="2331" y="9926"/>
                    <a:pt x="2308" y="9918"/>
                    <a:pt x="2284" y="9918"/>
                  </a:cubicBezTo>
                  <a:cubicBezTo>
                    <a:pt x="2242" y="9918"/>
                    <a:pt x="2201" y="9941"/>
                    <a:pt x="2188" y="9989"/>
                  </a:cubicBezTo>
                  <a:cubicBezTo>
                    <a:pt x="2033" y="10559"/>
                    <a:pt x="2092" y="11169"/>
                    <a:pt x="2096" y="11753"/>
                  </a:cubicBezTo>
                  <a:cubicBezTo>
                    <a:pt x="2098" y="12363"/>
                    <a:pt x="2103" y="12970"/>
                    <a:pt x="2138" y="13579"/>
                  </a:cubicBezTo>
                  <a:cubicBezTo>
                    <a:pt x="2207" y="14794"/>
                    <a:pt x="2331" y="15998"/>
                    <a:pt x="2496" y="17203"/>
                  </a:cubicBezTo>
                  <a:cubicBezTo>
                    <a:pt x="2659" y="18381"/>
                    <a:pt x="2857" y="19555"/>
                    <a:pt x="3090" y="20720"/>
                  </a:cubicBezTo>
                  <a:cubicBezTo>
                    <a:pt x="3319" y="21858"/>
                    <a:pt x="3540" y="23032"/>
                    <a:pt x="4010" y="24101"/>
                  </a:cubicBezTo>
                  <a:cubicBezTo>
                    <a:pt x="4239" y="24619"/>
                    <a:pt x="4600" y="25011"/>
                    <a:pt x="4968" y="25430"/>
                  </a:cubicBezTo>
                  <a:cubicBezTo>
                    <a:pt x="5119" y="25602"/>
                    <a:pt x="5284" y="25761"/>
                    <a:pt x="5460" y="25906"/>
                  </a:cubicBezTo>
                  <a:cubicBezTo>
                    <a:pt x="5614" y="26062"/>
                    <a:pt x="5783" y="26202"/>
                    <a:pt x="5977" y="26321"/>
                  </a:cubicBezTo>
                  <a:cubicBezTo>
                    <a:pt x="5991" y="26330"/>
                    <a:pt x="6005" y="26333"/>
                    <a:pt x="6018" y="26333"/>
                  </a:cubicBezTo>
                  <a:cubicBezTo>
                    <a:pt x="6031" y="26333"/>
                    <a:pt x="6043" y="26329"/>
                    <a:pt x="6054" y="26322"/>
                  </a:cubicBezTo>
                  <a:cubicBezTo>
                    <a:pt x="6117" y="26360"/>
                    <a:pt x="6182" y="26396"/>
                    <a:pt x="6246" y="26429"/>
                  </a:cubicBezTo>
                  <a:cubicBezTo>
                    <a:pt x="6253" y="26433"/>
                    <a:pt x="6260" y="26434"/>
                    <a:pt x="6266" y="26434"/>
                  </a:cubicBezTo>
                  <a:cubicBezTo>
                    <a:pt x="6303" y="26434"/>
                    <a:pt x="6325" y="26383"/>
                    <a:pt x="6288" y="26358"/>
                  </a:cubicBezTo>
                  <a:cubicBezTo>
                    <a:pt x="6217" y="26311"/>
                    <a:pt x="6148" y="26262"/>
                    <a:pt x="6081" y="26211"/>
                  </a:cubicBezTo>
                  <a:cubicBezTo>
                    <a:pt x="6079" y="26207"/>
                    <a:pt x="6075" y="26202"/>
                    <a:pt x="6072" y="26198"/>
                  </a:cubicBezTo>
                  <a:cubicBezTo>
                    <a:pt x="5750" y="25840"/>
                    <a:pt x="5421" y="25470"/>
                    <a:pt x="5180" y="25051"/>
                  </a:cubicBezTo>
                  <a:cubicBezTo>
                    <a:pt x="4940" y="24629"/>
                    <a:pt x="4781" y="24162"/>
                    <a:pt x="4622" y="23703"/>
                  </a:cubicBezTo>
                  <a:cubicBezTo>
                    <a:pt x="4274" y="22698"/>
                    <a:pt x="4057" y="21646"/>
                    <a:pt x="3851" y="20604"/>
                  </a:cubicBezTo>
                  <a:cubicBezTo>
                    <a:pt x="3812" y="20408"/>
                    <a:pt x="3774" y="20211"/>
                    <a:pt x="3737" y="20015"/>
                  </a:cubicBezTo>
                  <a:cubicBezTo>
                    <a:pt x="3879" y="19969"/>
                    <a:pt x="4017" y="19911"/>
                    <a:pt x="4165" y="19864"/>
                  </a:cubicBezTo>
                  <a:cubicBezTo>
                    <a:pt x="4501" y="19756"/>
                    <a:pt x="4841" y="19663"/>
                    <a:pt x="5188" y="19596"/>
                  </a:cubicBezTo>
                  <a:cubicBezTo>
                    <a:pt x="5617" y="19514"/>
                    <a:pt x="6055" y="19475"/>
                    <a:pt x="6493" y="19475"/>
                  </a:cubicBezTo>
                  <a:cubicBezTo>
                    <a:pt x="6734" y="19475"/>
                    <a:pt x="6975" y="19487"/>
                    <a:pt x="7214" y="19510"/>
                  </a:cubicBezTo>
                  <a:cubicBezTo>
                    <a:pt x="8480" y="19633"/>
                    <a:pt x="9710" y="20053"/>
                    <a:pt x="10751" y="20790"/>
                  </a:cubicBezTo>
                  <a:cubicBezTo>
                    <a:pt x="11340" y="21206"/>
                    <a:pt x="11805" y="21751"/>
                    <a:pt x="12345" y="22220"/>
                  </a:cubicBezTo>
                  <a:cubicBezTo>
                    <a:pt x="12362" y="22235"/>
                    <a:pt x="12380" y="22241"/>
                    <a:pt x="12397" y="22241"/>
                  </a:cubicBezTo>
                  <a:cubicBezTo>
                    <a:pt x="12447" y="22241"/>
                    <a:pt x="12487" y="22188"/>
                    <a:pt x="12462" y="22131"/>
                  </a:cubicBezTo>
                  <a:cubicBezTo>
                    <a:pt x="12192" y="21534"/>
                    <a:pt x="11687" y="21051"/>
                    <a:pt x="11188" y="20642"/>
                  </a:cubicBezTo>
                  <a:cubicBezTo>
                    <a:pt x="10676" y="20221"/>
                    <a:pt x="10115" y="19856"/>
                    <a:pt x="9518" y="19567"/>
                  </a:cubicBezTo>
                  <a:cubicBezTo>
                    <a:pt x="8557" y="19101"/>
                    <a:pt x="7520" y="18883"/>
                    <a:pt x="6469" y="18883"/>
                  </a:cubicBezTo>
                  <a:cubicBezTo>
                    <a:pt x="6083" y="18883"/>
                    <a:pt x="5696" y="18912"/>
                    <a:pt x="5309" y="18970"/>
                  </a:cubicBezTo>
                  <a:cubicBezTo>
                    <a:pt x="4907" y="19029"/>
                    <a:pt x="4506" y="19117"/>
                    <a:pt x="4122" y="19248"/>
                  </a:cubicBezTo>
                  <a:cubicBezTo>
                    <a:pt x="3957" y="19302"/>
                    <a:pt x="3788" y="19357"/>
                    <a:pt x="3631" y="19427"/>
                  </a:cubicBezTo>
                  <a:cubicBezTo>
                    <a:pt x="3280" y="17444"/>
                    <a:pt x="3033" y="15448"/>
                    <a:pt x="2933" y="13432"/>
                  </a:cubicBezTo>
                  <a:cubicBezTo>
                    <a:pt x="2899" y="12772"/>
                    <a:pt x="2884" y="12110"/>
                    <a:pt x="2871" y="11448"/>
                  </a:cubicBezTo>
                  <a:cubicBezTo>
                    <a:pt x="2860" y="10843"/>
                    <a:pt x="2893" y="10223"/>
                    <a:pt x="2774" y="9628"/>
                  </a:cubicBezTo>
                  <a:cubicBezTo>
                    <a:pt x="2804" y="9583"/>
                    <a:pt x="2816" y="9529"/>
                    <a:pt x="2795" y="9465"/>
                  </a:cubicBezTo>
                  <a:cubicBezTo>
                    <a:pt x="2795" y="9464"/>
                    <a:pt x="2794" y="9464"/>
                    <a:pt x="2794" y="9463"/>
                  </a:cubicBezTo>
                  <a:cubicBezTo>
                    <a:pt x="2953" y="9405"/>
                    <a:pt x="3106" y="9338"/>
                    <a:pt x="3256" y="9282"/>
                  </a:cubicBezTo>
                  <a:cubicBezTo>
                    <a:pt x="4201" y="8927"/>
                    <a:pt x="5168" y="8653"/>
                    <a:pt x="6146" y="8402"/>
                  </a:cubicBezTo>
                  <a:cubicBezTo>
                    <a:pt x="7254" y="8118"/>
                    <a:pt x="8392" y="7901"/>
                    <a:pt x="9525" y="7744"/>
                  </a:cubicBezTo>
                  <a:cubicBezTo>
                    <a:pt x="9605" y="7732"/>
                    <a:pt x="9585" y="7603"/>
                    <a:pt x="9507" y="7603"/>
                  </a:cubicBezTo>
                  <a:cubicBezTo>
                    <a:pt x="9506" y="7603"/>
                    <a:pt x="9506" y="7603"/>
                    <a:pt x="9505" y="7603"/>
                  </a:cubicBezTo>
                  <a:cubicBezTo>
                    <a:pt x="8607" y="7616"/>
                    <a:pt x="7691" y="7668"/>
                    <a:pt x="6805" y="7833"/>
                  </a:cubicBezTo>
                  <a:cubicBezTo>
                    <a:pt x="5897" y="8003"/>
                    <a:pt x="5008" y="8217"/>
                    <a:pt x="4129" y="8501"/>
                  </a:cubicBezTo>
                  <a:cubicBezTo>
                    <a:pt x="3698" y="8641"/>
                    <a:pt x="3271" y="8792"/>
                    <a:pt x="2850" y="8957"/>
                  </a:cubicBezTo>
                  <a:cubicBezTo>
                    <a:pt x="2633" y="9042"/>
                    <a:pt x="2385" y="9147"/>
                    <a:pt x="2154" y="9147"/>
                  </a:cubicBezTo>
                  <a:cubicBezTo>
                    <a:pt x="1991" y="9147"/>
                    <a:pt x="1836" y="9094"/>
                    <a:pt x="1707" y="8945"/>
                  </a:cubicBezTo>
                  <a:cubicBezTo>
                    <a:pt x="1438" y="8632"/>
                    <a:pt x="1319" y="8164"/>
                    <a:pt x="1202" y="7778"/>
                  </a:cubicBezTo>
                  <a:cubicBezTo>
                    <a:pt x="1125" y="7527"/>
                    <a:pt x="1058" y="7272"/>
                    <a:pt x="995" y="7017"/>
                  </a:cubicBezTo>
                  <a:cubicBezTo>
                    <a:pt x="993" y="6995"/>
                    <a:pt x="989" y="6972"/>
                    <a:pt x="986" y="6950"/>
                  </a:cubicBezTo>
                  <a:cubicBezTo>
                    <a:pt x="928" y="6501"/>
                    <a:pt x="867" y="6050"/>
                    <a:pt x="874" y="5596"/>
                  </a:cubicBezTo>
                  <a:cubicBezTo>
                    <a:pt x="880" y="5145"/>
                    <a:pt x="943" y="4665"/>
                    <a:pt x="1138" y="4253"/>
                  </a:cubicBezTo>
                  <a:cubicBezTo>
                    <a:pt x="1515" y="3447"/>
                    <a:pt x="2366" y="3105"/>
                    <a:pt x="3122" y="2719"/>
                  </a:cubicBezTo>
                  <a:cubicBezTo>
                    <a:pt x="3994" y="2275"/>
                    <a:pt x="4899" y="1897"/>
                    <a:pt x="5827" y="1589"/>
                  </a:cubicBezTo>
                  <a:cubicBezTo>
                    <a:pt x="8000" y="866"/>
                    <a:pt x="10149" y="639"/>
                    <a:pt x="12397" y="639"/>
                  </a:cubicBezTo>
                  <a:cubicBezTo>
                    <a:pt x="12652" y="639"/>
                    <a:pt x="12908" y="642"/>
                    <a:pt x="13165" y="648"/>
                  </a:cubicBezTo>
                  <a:cubicBezTo>
                    <a:pt x="14023" y="665"/>
                    <a:pt x="14876" y="767"/>
                    <a:pt x="15732" y="795"/>
                  </a:cubicBezTo>
                  <a:cubicBezTo>
                    <a:pt x="15733" y="795"/>
                    <a:pt x="15735" y="795"/>
                    <a:pt x="15736" y="795"/>
                  </a:cubicBezTo>
                  <a:cubicBezTo>
                    <a:pt x="15838" y="795"/>
                    <a:pt x="15853" y="644"/>
                    <a:pt x="15757" y="615"/>
                  </a:cubicBezTo>
                  <a:cubicBezTo>
                    <a:pt x="14977" y="384"/>
                    <a:pt x="14171" y="266"/>
                    <a:pt x="13368" y="152"/>
                  </a:cubicBezTo>
                  <a:cubicBezTo>
                    <a:pt x="12599" y="43"/>
                    <a:pt x="11831" y="0"/>
                    <a:pt x="110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3978925" y="3696925"/>
              <a:ext cx="231600" cy="42450"/>
            </a:xfrm>
            <a:custGeom>
              <a:avLst/>
              <a:gdLst/>
              <a:ahLst/>
              <a:cxnLst/>
              <a:rect l="l" t="t" r="r" b="b"/>
              <a:pathLst>
                <a:path w="9264" h="1698" extrusionOk="0">
                  <a:moveTo>
                    <a:pt x="5410" y="1"/>
                  </a:moveTo>
                  <a:cubicBezTo>
                    <a:pt x="5171" y="1"/>
                    <a:pt x="4931" y="10"/>
                    <a:pt x="4691" y="30"/>
                  </a:cubicBezTo>
                  <a:cubicBezTo>
                    <a:pt x="3918" y="94"/>
                    <a:pt x="3151" y="232"/>
                    <a:pt x="2401" y="431"/>
                  </a:cubicBezTo>
                  <a:cubicBezTo>
                    <a:pt x="1638" y="636"/>
                    <a:pt x="842" y="890"/>
                    <a:pt x="177" y="1324"/>
                  </a:cubicBezTo>
                  <a:cubicBezTo>
                    <a:pt x="0" y="1440"/>
                    <a:pt x="90" y="1698"/>
                    <a:pt x="282" y="1698"/>
                  </a:cubicBezTo>
                  <a:cubicBezTo>
                    <a:pt x="298" y="1698"/>
                    <a:pt x="315" y="1696"/>
                    <a:pt x="332" y="1692"/>
                  </a:cubicBezTo>
                  <a:cubicBezTo>
                    <a:pt x="1061" y="1531"/>
                    <a:pt x="1763" y="1252"/>
                    <a:pt x="2483" y="1054"/>
                  </a:cubicBezTo>
                  <a:cubicBezTo>
                    <a:pt x="3206" y="855"/>
                    <a:pt x="3945" y="709"/>
                    <a:pt x="4691" y="642"/>
                  </a:cubicBezTo>
                  <a:cubicBezTo>
                    <a:pt x="5080" y="608"/>
                    <a:pt x="5471" y="587"/>
                    <a:pt x="5862" y="587"/>
                  </a:cubicBezTo>
                  <a:cubicBezTo>
                    <a:pt x="6207" y="587"/>
                    <a:pt x="6552" y="603"/>
                    <a:pt x="6895" y="642"/>
                  </a:cubicBezTo>
                  <a:cubicBezTo>
                    <a:pt x="7634" y="725"/>
                    <a:pt x="8341" y="952"/>
                    <a:pt x="9073" y="1059"/>
                  </a:cubicBezTo>
                  <a:cubicBezTo>
                    <a:pt x="9080" y="1060"/>
                    <a:pt x="9087" y="1060"/>
                    <a:pt x="9094" y="1060"/>
                  </a:cubicBezTo>
                  <a:cubicBezTo>
                    <a:pt x="9208" y="1060"/>
                    <a:pt x="9263" y="924"/>
                    <a:pt x="9161" y="850"/>
                  </a:cubicBezTo>
                  <a:cubicBezTo>
                    <a:pt x="8519" y="388"/>
                    <a:pt x="7738" y="229"/>
                    <a:pt x="6966" y="119"/>
                  </a:cubicBezTo>
                  <a:cubicBezTo>
                    <a:pt x="6451" y="44"/>
                    <a:pt x="5931" y="1"/>
                    <a:pt x="54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3489000" y="3377925"/>
              <a:ext cx="827875" cy="713425"/>
            </a:xfrm>
            <a:custGeom>
              <a:avLst/>
              <a:gdLst/>
              <a:ahLst/>
              <a:cxnLst/>
              <a:rect l="l" t="t" r="r" b="b"/>
              <a:pathLst>
                <a:path w="33115" h="28537" extrusionOk="0">
                  <a:moveTo>
                    <a:pt x="2366" y="261"/>
                  </a:moveTo>
                  <a:cubicBezTo>
                    <a:pt x="3094" y="261"/>
                    <a:pt x="3761" y="729"/>
                    <a:pt x="4243" y="1270"/>
                  </a:cubicBezTo>
                  <a:cubicBezTo>
                    <a:pt x="4587" y="1659"/>
                    <a:pt x="4925" y="2090"/>
                    <a:pt x="5065" y="2599"/>
                  </a:cubicBezTo>
                  <a:cubicBezTo>
                    <a:pt x="5177" y="3015"/>
                    <a:pt x="5220" y="3429"/>
                    <a:pt x="5196" y="3849"/>
                  </a:cubicBezTo>
                  <a:cubicBezTo>
                    <a:pt x="5154" y="3708"/>
                    <a:pt x="5106" y="3570"/>
                    <a:pt x="5067" y="3449"/>
                  </a:cubicBezTo>
                  <a:cubicBezTo>
                    <a:pt x="4956" y="3097"/>
                    <a:pt x="4817" y="2752"/>
                    <a:pt x="4652" y="2421"/>
                  </a:cubicBezTo>
                  <a:cubicBezTo>
                    <a:pt x="4496" y="2109"/>
                    <a:pt x="4322" y="1801"/>
                    <a:pt x="4067" y="1560"/>
                  </a:cubicBezTo>
                  <a:cubicBezTo>
                    <a:pt x="3818" y="1324"/>
                    <a:pt x="3516" y="1131"/>
                    <a:pt x="3211" y="978"/>
                  </a:cubicBezTo>
                  <a:cubicBezTo>
                    <a:pt x="2804" y="775"/>
                    <a:pt x="2346" y="644"/>
                    <a:pt x="1890" y="644"/>
                  </a:cubicBezTo>
                  <a:cubicBezTo>
                    <a:pt x="1663" y="644"/>
                    <a:pt x="1436" y="676"/>
                    <a:pt x="1217" y="749"/>
                  </a:cubicBezTo>
                  <a:cubicBezTo>
                    <a:pt x="1158" y="768"/>
                    <a:pt x="1100" y="791"/>
                    <a:pt x="1042" y="817"/>
                  </a:cubicBezTo>
                  <a:cubicBezTo>
                    <a:pt x="1284" y="603"/>
                    <a:pt x="1564" y="427"/>
                    <a:pt x="1875" y="334"/>
                  </a:cubicBezTo>
                  <a:cubicBezTo>
                    <a:pt x="2041" y="284"/>
                    <a:pt x="2205" y="261"/>
                    <a:pt x="2366" y="261"/>
                  </a:cubicBezTo>
                  <a:close/>
                  <a:moveTo>
                    <a:pt x="1078" y="1066"/>
                  </a:moveTo>
                  <a:lnTo>
                    <a:pt x="1078" y="1066"/>
                  </a:lnTo>
                  <a:cubicBezTo>
                    <a:pt x="999" y="1226"/>
                    <a:pt x="980" y="1421"/>
                    <a:pt x="1047" y="1607"/>
                  </a:cubicBezTo>
                  <a:cubicBezTo>
                    <a:pt x="1229" y="2115"/>
                    <a:pt x="1734" y="2420"/>
                    <a:pt x="2203" y="2622"/>
                  </a:cubicBezTo>
                  <a:cubicBezTo>
                    <a:pt x="2749" y="2856"/>
                    <a:pt x="3299" y="3051"/>
                    <a:pt x="3805" y="3370"/>
                  </a:cubicBezTo>
                  <a:cubicBezTo>
                    <a:pt x="4046" y="3521"/>
                    <a:pt x="4275" y="3692"/>
                    <a:pt x="4482" y="3887"/>
                  </a:cubicBezTo>
                  <a:cubicBezTo>
                    <a:pt x="4502" y="3906"/>
                    <a:pt x="4522" y="3926"/>
                    <a:pt x="4543" y="3946"/>
                  </a:cubicBezTo>
                  <a:cubicBezTo>
                    <a:pt x="4090" y="3636"/>
                    <a:pt x="3592" y="3398"/>
                    <a:pt x="3074" y="3208"/>
                  </a:cubicBezTo>
                  <a:cubicBezTo>
                    <a:pt x="2608" y="3040"/>
                    <a:pt x="2128" y="2908"/>
                    <a:pt x="1648" y="2786"/>
                  </a:cubicBezTo>
                  <a:cubicBezTo>
                    <a:pt x="1251" y="2684"/>
                    <a:pt x="743" y="2617"/>
                    <a:pt x="459" y="2289"/>
                  </a:cubicBezTo>
                  <a:cubicBezTo>
                    <a:pt x="302" y="2106"/>
                    <a:pt x="297" y="1903"/>
                    <a:pt x="365" y="1705"/>
                  </a:cubicBezTo>
                  <a:cubicBezTo>
                    <a:pt x="456" y="1566"/>
                    <a:pt x="552" y="1433"/>
                    <a:pt x="682" y="1318"/>
                  </a:cubicBezTo>
                  <a:cubicBezTo>
                    <a:pt x="800" y="1214"/>
                    <a:pt x="935" y="1131"/>
                    <a:pt x="1078" y="1066"/>
                  </a:cubicBezTo>
                  <a:close/>
                  <a:moveTo>
                    <a:pt x="1898" y="894"/>
                  </a:moveTo>
                  <a:cubicBezTo>
                    <a:pt x="2402" y="894"/>
                    <a:pt x="2898" y="1072"/>
                    <a:pt x="3330" y="1329"/>
                  </a:cubicBezTo>
                  <a:cubicBezTo>
                    <a:pt x="3596" y="1488"/>
                    <a:pt x="3857" y="1672"/>
                    <a:pt x="4053" y="1914"/>
                  </a:cubicBezTo>
                  <a:cubicBezTo>
                    <a:pt x="4241" y="2146"/>
                    <a:pt x="4377" y="2430"/>
                    <a:pt x="4502" y="2700"/>
                  </a:cubicBezTo>
                  <a:cubicBezTo>
                    <a:pt x="4636" y="2990"/>
                    <a:pt x="4749" y="3291"/>
                    <a:pt x="4840" y="3598"/>
                  </a:cubicBezTo>
                  <a:cubicBezTo>
                    <a:pt x="4880" y="3730"/>
                    <a:pt x="4915" y="3865"/>
                    <a:pt x="4947" y="4001"/>
                  </a:cubicBezTo>
                  <a:cubicBezTo>
                    <a:pt x="4757" y="3780"/>
                    <a:pt x="4527" y="3584"/>
                    <a:pt x="4308" y="3417"/>
                  </a:cubicBezTo>
                  <a:cubicBezTo>
                    <a:pt x="3930" y="3128"/>
                    <a:pt x="3510" y="2897"/>
                    <a:pt x="3074" y="2708"/>
                  </a:cubicBezTo>
                  <a:cubicBezTo>
                    <a:pt x="2608" y="2504"/>
                    <a:pt x="2087" y="2369"/>
                    <a:pt x="1685" y="2046"/>
                  </a:cubicBezTo>
                  <a:cubicBezTo>
                    <a:pt x="1482" y="1882"/>
                    <a:pt x="1255" y="1629"/>
                    <a:pt x="1240" y="1354"/>
                  </a:cubicBezTo>
                  <a:cubicBezTo>
                    <a:pt x="1230" y="1151"/>
                    <a:pt x="1374" y="1043"/>
                    <a:pt x="1514" y="930"/>
                  </a:cubicBezTo>
                  <a:cubicBezTo>
                    <a:pt x="1642" y="905"/>
                    <a:pt x="1770" y="894"/>
                    <a:pt x="1898" y="894"/>
                  </a:cubicBezTo>
                  <a:close/>
                  <a:moveTo>
                    <a:pt x="16557" y="598"/>
                  </a:moveTo>
                  <a:cubicBezTo>
                    <a:pt x="17938" y="598"/>
                    <a:pt x="19334" y="681"/>
                    <a:pt x="20676" y="1018"/>
                  </a:cubicBezTo>
                  <a:cubicBezTo>
                    <a:pt x="21500" y="1225"/>
                    <a:pt x="22302" y="1518"/>
                    <a:pt x="23065" y="1892"/>
                  </a:cubicBezTo>
                  <a:cubicBezTo>
                    <a:pt x="23515" y="2114"/>
                    <a:pt x="24003" y="2329"/>
                    <a:pt x="24343" y="2713"/>
                  </a:cubicBezTo>
                  <a:cubicBezTo>
                    <a:pt x="24697" y="3113"/>
                    <a:pt x="24762" y="3703"/>
                    <a:pt x="24817" y="4214"/>
                  </a:cubicBezTo>
                  <a:cubicBezTo>
                    <a:pt x="24888" y="4853"/>
                    <a:pt x="24943" y="5484"/>
                    <a:pt x="24905" y="6130"/>
                  </a:cubicBezTo>
                  <a:cubicBezTo>
                    <a:pt x="24874" y="6667"/>
                    <a:pt x="24794" y="7199"/>
                    <a:pt x="24669" y="7721"/>
                  </a:cubicBezTo>
                  <a:cubicBezTo>
                    <a:pt x="24604" y="7987"/>
                    <a:pt x="24527" y="8250"/>
                    <a:pt x="24439" y="8509"/>
                  </a:cubicBezTo>
                  <a:cubicBezTo>
                    <a:pt x="24389" y="8659"/>
                    <a:pt x="24350" y="8885"/>
                    <a:pt x="24217" y="8983"/>
                  </a:cubicBezTo>
                  <a:cubicBezTo>
                    <a:pt x="24169" y="9019"/>
                    <a:pt x="24114" y="9033"/>
                    <a:pt x="24055" y="9033"/>
                  </a:cubicBezTo>
                  <a:cubicBezTo>
                    <a:pt x="23873" y="9033"/>
                    <a:pt x="23657" y="8901"/>
                    <a:pt x="23511" y="8851"/>
                  </a:cubicBezTo>
                  <a:cubicBezTo>
                    <a:pt x="23215" y="8751"/>
                    <a:pt x="22913" y="8667"/>
                    <a:pt x="22611" y="8595"/>
                  </a:cubicBezTo>
                  <a:cubicBezTo>
                    <a:pt x="22015" y="8452"/>
                    <a:pt x="21410" y="8354"/>
                    <a:pt x="20803" y="8274"/>
                  </a:cubicBezTo>
                  <a:cubicBezTo>
                    <a:pt x="19618" y="8115"/>
                    <a:pt x="18422" y="8062"/>
                    <a:pt x="17228" y="8039"/>
                  </a:cubicBezTo>
                  <a:cubicBezTo>
                    <a:pt x="16936" y="8034"/>
                    <a:pt x="16643" y="8031"/>
                    <a:pt x="16351" y="8031"/>
                  </a:cubicBezTo>
                  <a:cubicBezTo>
                    <a:pt x="14211" y="8031"/>
                    <a:pt x="12083" y="8200"/>
                    <a:pt x="10043" y="8916"/>
                  </a:cubicBezTo>
                  <a:cubicBezTo>
                    <a:pt x="9001" y="9282"/>
                    <a:pt x="7905" y="9734"/>
                    <a:pt x="6995" y="10369"/>
                  </a:cubicBezTo>
                  <a:cubicBezTo>
                    <a:pt x="6930" y="10413"/>
                    <a:pt x="6862" y="10462"/>
                    <a:pt x="6784" y="10468"/>
                  </a:cubicBezTo>
                  <a:cubicBezTo>
                    <a:pt x="6780" y="10468"/>
                    <a:pt x="6775" y="10469"/>
                    <a:pt x="6771" y="10469"/>
                  </a:cubicBezTo>
                  <a:cubicBezTo>
                    <a:pt x="6591" y="10469"/>
                    <a:pt x="6476" y="10130"/>
                    <a:pt x="6406" y="10002"/>
                  </a:cubicBezTo>
                  <a:cubicBezTo>
                    <a:pt x="6277" y="9769"/>
                    <a:pt x="6157" y="9529"/>
                    <a:pt x="6048" y="9285"/>
                  </a:cubicBezTo>
                  <a:cubicBezTo>
                    <a:pt x="5815" y="8772"/>
                    <a:pt x="5631" y="8237"/>
                    <a:pt x="5494" y="7690"/>
                  </a:cubicBezTo>
                  <a:cubicBezTo>
                    <a:pt x="5358" y="7157"/>
                    <a:pt x="5269" y="6613"/>
                    <a:pt x="5228" y="6063"/>
                  </a:cubicBezTo>
                  <a:cubicBezTo>
                    <a:pt x="5190" y="5559"/>
                    <a:pt x="5160" y="5038"/>
                    <a:pt x="5294" y="4545"/>
                  </a:cubicBezTo>
                  <a:cubicBezTo>
                    <a:pt x="5471" y="3895"/>
                    <a:pt x="6035" y="3529"/>
                    <a:pt x="6566" y="3182"/>
                  </a:cubicBezTo>
                  <a:cubicBezTo>
                    <a:pt x="7124" y="2817"/>
                    <a:pt x="7708" y="2492"/>
                    <a:pt x="8313" y="2210"/>
                  </a:cubicBezTo>
                  <a:cubicBezTo>
                    <a:pt x="9537" y="1639"/>
                    <a:pt x="10843" y="1245"/>
                    <a:pt x="12169" y="987"/>
                  </a:cubicBezTo>
                  <a:cubicBezTo>
                    <a:pt x="13513" y="727"/>
                    <a:pt x="14880" y="610"/>
                    <a:pt x="16248" y="599"/>
                  </a:cubicBezTo>
                  <a:cubicBezTo>
                    <a:pt x="16351" y="598"/>
                    <a:pt x="16454" y="598"/>
                    <a:pt x="16557" y="598"/>
                  </a:cubicBezTo>
                  <a:close/>
                  <a:moveTo>
                    <a:pt x="10983" y="19369"/>
                  </a:moveTo>
                  <a:cubicBezTo>
                    <a:pt x="10813" y="19552"/>
                    <a:pt x="10637" y="19760"/>
                    <a:pt x="10556" y="19996"/>
                  </a:cubicBezTo>
                  <a:cubicBezTo>
                    <a:pt x="10548" y="20019"/>
                    <a:pt x="10567" y="20035"/>
                    <a:pt x="10587" y="20035"/>
                  </a:cubicBezTo>
                  <a:cubicBezTo>
                    <a:pt x="10594" y="20035"/>
                    <a:pt x="10602" y="20032"/>
                    <a:pt x="10608" y="20027"/>
                  </a:cubicBezTo>
                  <a:cubicBezTo>
                    <a:pt x="10778" y="19882"/>
                    <a:pt x="10916" y="19697"/>
                    <a:pt x="11066" y="19529"/>
                  </a:cubicBezTo>
                  <a:cubicBezTo>
                    <a:pt x="11092" y="19731"/>
                    <a:pt x="11107" y="19946"/>
                    <a:pt x="11196" y="20124"/>
                  </a:cubicBezTo>
                  <a:cubicBezTo>
                    <a:pt x="11204" y="20140"/>
                    <a:pt x="11217" y="20147"/>
                    <a:pt x="11231" y="20147"/>
                  </a:cubicBezTo>
                  <a:cubicBezTo>
                    <a:pt x="11251" y="20147"/>
                    <a:pt x="11272" y="20132"/>
                    <a:pt x="11280" y="20113"/>
                  </a:cubicBezTo>
                  <a:cubicBezTo>
                    <a:pt x="11371" y="19887"/>
                    <a:pt x="11311" y="19606"/>
                    <a:pt x="11257" y="19372"/>
                  </a:cubicBezTo>
                  <a:lnTo>
                    <a:pt x="11257" y="19372"/>
                  </a:lnTo>
                  <a:cubicBezTo>
                    <a:pt x="12265" y="19407"/>
                    <a:pt x="13269" y="19635"/>
                    <a:pt x="14200" y="20021"/>
                  </a:cubicBezTo>
                  <a:cubicBezTo>
                    <a:pt x="14205" y="20023"/>
                    <a:pt x="14210" y="20025"/>
                    <a:pt x="14213" y="20027"/>
                  </a:cubicBezTo>
                  <a:lnTo>
                    <a:pt x="14213" y="20048"/>
                  </a:lnTo>
                  <a:cubicBezTo>
                    <a:pt x="14035" y="20153"/>
                    <a:pt x="13869" y="20276"/>
                    <a:pt x="13726" y="20413"/>
                  </a:cubicBezTo>
                  <a:cubicBezTo>
                    <a:pt x="13694" y="20444"/>
                    <a:pt x="13724" y="20489"/>
                    <a:pt x="13760" y="20489"/>
                  </a:cubicBezTo>
                  <a:cubicBezTo>
                    <a:pt x="13767" y="20489"/>
                    <a:pt x="13774" y="20488"/>
                    <a:pt x="13781" y="20484"/>
                  </a:cubicBezTo>
                  <a:cubicBezTo>
                    <a:pt x="13927" y="20409"/>
                    <a:pt x="14068" y="20327"/>
                    <a:pt x="14210" y="20248"/>
                  </a:cubicBezTo>
                  <a:lnTo>
                    <a:pt x="14210" y="20248"/>
                  </a:lnTo>
                  <a:cubicBezTo>
                    <a:pt x="14208" y="20379"/>
                    <a:pt x="14213" y="20509"/>
                    <a:pt x="14249" y="20634"/>
                  </a:cubicBezTo>
                  <a:cubicBezTo>
                    <a:pt x="14257" y="20662"/>
                    <a:pt x="14279" y="20674"/>
                    <a:pt x="14301" y="20674"/>
                  </a:cubicBezTo>
                  <a:cubicBezTo>
                    <a:pt x="14325" y="20674"/>
                    <a:pt x="14349" y="20660"/>
                    <a:pt x="14358" y="20634"/>
                  </a:cubicBezTo>
                  <a:cubicBezTo>
                    <a:pt x="14415" y="20481"/>
                    <a:pt x="14418" y="20308"/>
                    <a:pt x="14410" y="20141"/>
                  </a:cubicBezTo>
                  <a:cubicBezTo>
                    <a:pt x="14420" y="20136"/>
                    <a:pt x="14430" y="20130"/>
                    <a:pt x="14440" y="20125"/>
                  </a:cubicBezTo>
                  <a:cubicBezTo>
                    <a:pt x="15415" y="20566"/>
                    <a:pt x="16312" y="21200"/>
                    <a:pt x="17013" y="21999"/>
                  </a:cubicBezTo>
                  <a:cubicBezTo>
                    <a:pt x="17008" y="22020"/>
                    <a:pt x="17003" y="22041"/>
                    <a:pt x="16998" y="22063"/>
                  </a:cubicBezTo>
                  <a:cubicBezTo>
                    <a:pt x="16853" y="22072"/>
                    <a:pt x="16709" y="22085"/>
                    <a:pt x="16565" y="22103"/>
                  </a:cubicBezTo>
                  <a:cubicBezTo>
                    <a:pt x="16520" y="22110"/>
                    <a:pt x="16505" y="22172"/>
                    <a:pt x="16554" y="22187"/>
                  </a:cubicBezTo>
                  <a:cubicBezTo>
                    <a:pt x="16684" y="22225"/>
                    <a:pt x="16817" y="22245"/>
                    <a:pt x="16951" y="22251"/>
                  </a:cubicBezTo>
                  <a:cubicBezTo>
                    <a:pt x="16907" y="22422"/>
                    <a:pt x="16871" y="22597"/>
                    <a:pt x="16884" y="22769"/>
                  </a:cubicBezTo>
                  <a:cubicBezTo>
                    <a:pt x="16886" y="22806"/>
                    <a:pt x="16914" y="22828"/>
                    <a:pt x="16944" y="22828"/>
                  </a:cubicBezTo>
                  <a:cubicBezTo>
                    <a:pt x="16962" y="22828"/>
                    <a:pt x="16981" y="22819"/>
                    <a:pt x="16994" y="22800"/>
                  </a:cubicBezTo>
                  <a:cubicBezTo>
                    <a:pt x="17102" y="22638"/>
                    <a:pt x="17153" y="22442"/>
                    <a:pt x="17192" y="22246"/>
                  </a:cubicBezTo>
                  <a:cubicBezTo>
                    <a:pt x="17201" y="22246"/>
                    <a:pt x="17208" y="22245"/>
                    <a:pt x="17217" y="22245"/>
                  </a:cubicBezTo>
                  <a:cubicBezTo>
                    <a:pt x="17644" y="22783"/>
                    <a:pt x="17982" y="23389"/>
                    <a:pt x="18201" y="24056"/>
                  </a:cubicBezTo>
                  <a:cubicBezTo>
                    <a:pt x="18313" y="24397"/>
                    <a:pt x="18400" y="24746"/>
                    <a:pt x="18470" y="25100"/>
                  </a:cubicBezTo>
                  <a:cubicBezTo>
                    <a:pt x="18426" y="25098"/>
                    <a:pt x="18381" y="25097"/>
                    <a:pt x="18337" y="25097"/>
                  </a:cubicBezTo>
                  <a:cubicBezTo>
                    <a:pt x="18186" y="25097"/>
                    <a:pt x="18036" y="25110"/>
                    <a:pt x="17889" y="25148"/>
                  </a:cubicBezTo>
                  <a:cubicBezTo>
                    <a:pt x="17849" y="25159"/>
                    <a:pt x="17847" y="25222"/>
                    <a:pt x="17889" y="25232"/>
                  </a:cubicBezTo>
                  <a:cubicBezTo>
                    <a:pt x="18044" y="25265"/>
                    <a:pt x="18203" y="25279"/>
                    <a:pt x="18360" y="25292"/>
                  </a:cubicBezTo>
                  <a:cubicBezTo>
                    <a:pt x="18262" y="25459"/>
                    <a:pt x="18173" y="25624"/>
                    <a:pt x="18117" y="25813"/>
                  </a:cubicBezTo>
                  <a:cubicBezTo>
                    <a:pt x="18106" y="25849"/>
                    <a:pt x="18138" y="25879"/>
                    <a:pt x="18170" y="25879"/>
                  </a:cubicBezTo>
                  <a:cubicBezTo>
                    <a:pt x="18183" y="25879"/>
                    <a:pt x="18195" y="25875"/>
                    <a:pt x="18205" y="25865"/>
                  </a:cubicBezTo>
                  <a:cubicBezTo>
                    <a:pt x="18332" y="25734"/>
                    <a:pt x="18437" y="25583"/>
                    <a:pt x="18531" y="25426"/>
                  </a:cubicBezTo>
                  <a:cubicBezTo>
                    <a:pt x="18567" y="25630"/>
                    <a:pt x="18599" y="25835"/>
                    <a:pt x="18628" y="26039"/>
                  </a:cubicBezTo>
                  <a:cubicBezTo>
                    <a:pt x="18728" y="26750"/>
                    <a:pt x="18767" y="27474"/>
                    <a:pt x="18636" y="28183"/>
                  </a:cubicBezTo>
                  <a:lnTo>
                    <a:pt x="18636" y="28184"/>
                  </a:lnTo>
                  <a:cubicBezTo>
                    <a:pt x="18634" y="28199"/>
                    <a:pt x="18634" y="28213"/>
                    <a:pt x="18635" y="28226"/>
                  </a:cubicBezTo>
                  <a:cubicBezTo>
                    <a:pt x="18137" y="28201"/>
                    <a:pt x="17637" y="28168"/>
                    <a:pt x="17139" y="28126"/>
                  </a:cubicBezTo>
                  <a:cubicBezTo>
                    <a:pt x="16129" y="28041"/>
                    <a:pt x="15116" y="27919"/>
                    <a:pt x="14128" y="27683"/>
                  </a:cubicBezTo>
                  <a:cubicBezTo>
                    <a:pt x="12255" y="27236"/>
                    <a:pt x="10303" y="26343"/>
                    <a:pt x="9377" y="24557"/>
                  </a:cubicBezTo>
                  <a:cubicBezTo>
                    <a:pt x="8921" y="23678"/>
                    <a:pt x="8709" y="22695"/>
                    <a:pt x="8501" y="21734"/>
                  </a:cubicBezTo>
                  <a:cubicBezTo>
                    <a:pt x="8377" y="21166"/>
                    <a:pt x="8263" y="20596"/>
                    <a:pt x="8159" y="20025"/>
                  </a:cubicBezTo>
                  <a:cubicBezTo>
                    <a:pt x="8645" y="19832"/>
                    <a:pt x="9107" y="19619"/>
                    <a:pt x="9623" y="19509"/>
                  </a:cubicBezTo>
                  <a:cubicBezTo>
                    <a:pt x="10069" y="19412"/>
                    <a:pt x="10525" y="19370"/>
                    <a:pt x="10983" y="19369"/>
                  </a:cubicBezTo>
                  <a:close/>
                  <a:moveTo>
                    <a:pt x="16139" y="8278"/>
                  </a:moveTo>
                  <a:cubicBezTo>
                    <a:pt x="16354" y="8278"/>
                    <a:pt x="16568" y="8280"/>
                    <a:pt x="16782" y="8282"/>
                  </a:cubicBezTo>
                  <a:cubicBezTo>
                    <a:pt x="17957" y="8297"/>
                    <a:pt x="19135" y="8334"/>
                    <a:pt x="20304" y="8463"/>
                  </a:cubicBezTo>
                  <a:cubicBezTo>
                    <a:pt x="20970" y="8537"/>
                    <a:pt x="21633" y="8642"/>
                    <a:pt x="22286" y="8792"/>
                  </a:cubicBezTo>
                  <a:cubicBezTo>
                    <a:pt x="22710" y="8890"/>
                    <a:pt x="23122" y="9018"/>
                    <a:pt x="23532" y="9151"/>
                  </a:cubicBezTo>
                  <a:cubicBezTo>
                    <a:pt x="23510" y="9238"/>
                    <a:pt x="23517" y="9330"/>
                    <a:pt x="23516" y="9429"/>
                  </a:cubicBezTo>
                  <a:cubicBezTo>
                    <a:pt x="23515" y="9600"/>
                    <a:pt x="23516" y="9770"/>
                    <a:pt x="23517" y="9939"/>
                  </a:cubicBezTo>
                  <a:cubicBezTo>
                    <a:pt x="23518" y="10294"/>
                    <a:pt x="23522" y="10649"/>
                    <a:pt x="23523" y="11005"/>
                  </a:cubicBezTo>
                  <a:cubicBezTo>
                    <a:pt x="23523" y="11344"/>
                    <a:pt x="23523" y="11684"/>
                    <a:pt x="23521" y="12024"/>
                  </a:cubicBezTo>
                  <a:cubicBezTo>
                    <a:pt x="23520" y="12208"/>
                    <a:pt x="23518" y="12394"/>
                    <a:pt x="23516" y="12579"/>
                  </a:cubicBezTo>
                  <a:cubicBezTo>
                    <a:pt x="23516" y="12658"/>
                    <a:pt x="23508" y="12732"/>
                    <a:pt x="23512" y="12800"/>
                  </a:cubicBezTo>
                  <a:cubicBezTo>
                    <a:pt x="22643" y="12924"/>
                    <a:pt x="21789" y="13154"/>
                    <a:pt x="20988" y="13484"/>
                  </a:cubicBezTo>
                  <a:cubicBezTo>
                    <a:pt x="20520" y="13676"/>
                    <a:pt x="20065" y="13902"/>
                    <a:pt x="19626" y="14156"/>
                  </a:cubicBezTo>
                  <a:cubicBezTo>
                    <a:pt x="19522" y="14216"/>
                    <a:pt x="19585" y="14361"/>
                    <a:pt x="19683" y="14361"/>
                  </a:cubicBezTo>
                  <a:cubicBezTo>
                    <a:pt x="19700" y="14361"/>
                    <a:pt x="19719" y="14356"/>
                    <a:pt x="19737" y="14346"/>
                  </a:cubicBezTo>
                  <a:cubicBezTo>
                    <a:pt x="21338" y="13456"/>
                    <a:pt x="23173" y="12972"/>
                    <a:pt x="25007" y="12972"/>
                  </a:cubicBezTo>
                  <a:cubicBezTo>
                    <a:pt x="25192" y="12972"/>
                    <a:pt x="25376" y="12977"/>
                    <a:pt x="25560" y="12987"/>
                  </a:cubicBezTo>
                  <a:cubicBezTo>
                    <a:pt x="27415" y="13086"/>
                    <a:pt x="29130" y="13759"/>
                    <a:pt x="30442" y="15091"/>
                  </a:cubicBezTo>
                  <a:cubicBezTo>
                    <a:pt x="31597" y="16263"/>
                    <a:pt x="32366" y="17801"/>
                    <a:pt x="32665" y="19416"/>
                  </a:cubicBezTo>
                  <a:cubicBezTo>
                    <a:pt x="32847" y="20396"/>
                    <a:pt x="32867" y="21439"/>
                    <a:pt x="32631" y="22412"/>
                  </a:cubicBezTo>
                  <a:cubicBezTo>
                    <a:pt x="32424" y="23275"/>
                    <a:pt x="32004" y="24076"/>
                    <a:pt x="31443" y="24760"/>
                  </a:cubicBezTo>
                  <a:cubicBezTo>
                    <a:pt x="30241" y="26230"/>
                    <a:pt x="28517" y="27117"/>
                    <a:pt x="26705" y="27603"/>
                  </a:cubicBezTo>
                  <a:cubicBezTo>
                    <a:pt x="24722" y="28134"/>
                    <a:pt x="22626" y="28274"/>
                    <a:pt x="20576" y="28274"/>
                  </a:cubicBezTo>
                  <a:cubicBezTo>
                    <a:pt x="20513" y="28274"/>
                    <a:pt x="20449" y="28274"/>
                    <a:pt x="20386" y="28273"/>
                  </a:cubicBezTo>
                  <a:cubicBezTo>
                    <a:pt x="19887" y="28272"/>
                    <a:pt x="19390" y="28258"/>
                    <a:pt x="18893" y="28237"/>
                  </a:cubicBezTo>
                  <a:cubicBezTo>
                    <a:pt x="19062" y="27291"/>
                    <a:pt x="18976" y="26291"/>
                    <a:pt x="18786" y="25334"/>
                  </a:cubicBezTo>
                  <a:lnTo>
                    <a:pt x="18786" y="25334"/>
                  </a:lnTo>
                  <a:cubicBezTo>
                    <a:pt x="18849" y="25341"/>
                    <a:pt x="18912" y="25346"/>
                    <a:pt x="18975" y="25346"/>
                  </a:cubicBezTo>
                  <a:cubicBezTo>
                    <a:pt x="19039" y="25346"/>
                    <a:pt x="19103" y="25340"/>
                    <a:pt x="19167" y="25325"/>
                  </a:cubicBezTo>
                  <a:cubicBezTo>
                    <a:pt x="19208" y="25317"/>
                    <a:pt x="19212" y="25260"/>
                    <a:pt x="19178" y="25239"/>
                  </a:cubicBezTo>
                  <a:cubicBezTo>
                    <a:pt x="19044" y="25157"/>
                    <a:pt x="18896" y="25131"/>
                    <a:pt x="18742" y="25117"/>
                  </a:cubicBezTo>
                  <a:cubicBezTo>
                    <a:pt x="18739" y="25100"/>
                    <a:pt x="18736" y="25084"/>
                    <a:pt x="18731" y="25066"/>
                  </a:cubicBezTo>
                  <a:cubicBezTo>
                    <a:pt x="18748" y="25034"/>
                    <a:pt x="18767" y="25002"/>
                    <a:pt x="18784" y="24970"/>
                  </a:cubicBezTo>
                  <a:cubicBezTo>
                    <a:pt x="18842" y="24860"/>
                    <a:pt x="19029" y="24604"/>
                    <a:pt x="18837" y="24533"/>
                  </a:cubicBezTo>
                  <a:cubicBezTo>
                    <a:pt x="18833" y="24532"/>
                    <a:pt x="18829" y="24531"/>
                    <a:pt x="18825" y="24531"/>
                  </a:cubicBezTo>
                  <a:cubicBezTo>
                    <a:pt x="18800" y="24531"/>
                    <a:pt x="18780" y="24561"/>
                    <a:pt x="18785" y="24585"/>
                  </a:cubicBezTo>
                  <a:cubicBezTo>
                    <a:pt x="18796" y="24629"/>
                    <a:pt x="18726" y="24724"/>
                    <a:pt x="18670" y="24795"/>
                  </a:cubicBezTo>
                  <a:cubicBezTo>
                    <a:pt x="18643" y="24679"/>
                    <a:pt x="18614" y="24565"/>
                    <a:pt x="18584" y="24451"/>
                  </a:cubicBezTo>
                  <a:cubicBezTo>
                    <a:pt x="18371" y="23631"/>
                    <a:pt x="18012" y="22871"/>
                    <a:pt x="17508" y="22200"/>
                  </a:cubicBezTo>
                  <a:cubicBezTo>
                    <a:pt x="17632" y="22174"/>
                    <a:pt x="17755" y="22139"/>
                    <a:pt x="17874" y="22100"/>
                  </a:cubicBezTo>
                  <a:cubicBezTo>
                    <a:pt x="17925" y="22082"/>
                    <a:pt x="17923" y="21994"/>
                    <a:pt x="17867" y="21994"/>
                  </a:cubicBezTo>
                  <a:cubicBezTo>
                    <a:pt x="17865" y="21994"/>
                    <a:pt x="17862" y="21994"/>
                    <a:pt x="17859" y="21994"/>
                  </a:cubicBezTo>
                  <a:cubicBezTo>
                    <a:pt x="17702" y="22015"/>
                    <a:pt x="17542" y="22028"/>
                    <a:pt x="17383" y="22038"/>
                  </a:cubicBezTo>
                  <a:cubicBezTo>
                    <a:pt x="17344" y="21989"/>
                    <a:pt x="17303" y="21940"/>
                    <a:pt x="17262" y="21891"/>
                  </a:cubicBezTo>
                  <a:cubicBezTo>
                    <a:pt x="17308" y="21681"/>
                    <a:pt x="17362" y="21440"/>
                    <a:pt x="17306" y="21242"/>
                  </a:cubicBezTo>
                  <a:cubicBezTo>
                    <a:pt x="17301" y="21220"/>
                    <a:pt x="17283" y="21209"/>
                    <a:pt x="17264" y="21209"/>
                  </a:cubicBezTo>
                  <a:cubicBezTo>
                    <a:pt x="17248" y="21209"/>
                    <a:pt x="17233" y="21216"/>
                    <a:pt x="17223" y="21231"/>
                  </a:cubicBezTo>
                  <a:cubicBezTo>
                    <a:pt x="17140" y="21356"/>
                    <a:pt x="17101" y="21517"/>
                    <a:pt x="17072" y="21678"/>
                  </a:cubicBezTo>
                  <a:cubicBezTo>
                    <a:pt x="16414" y="20972"/>
                    <a:pt x="15614" y="20404"/>
                    <a:pt x="14741" y="19984"/>
                  </a:cubicBezTo>
                  <a:cubicBezTo>
                    <a:pt x="14900" y="19913"/>
                    <a:pt x="15060" y="19845"/>
                    <a:pt x="15217" y="19769"/>
                  </a:cubicBezTo>
                  <a:cubicBezTo>
                    <a:pt x="15261" y="19749"/>
                    <a:pt x="15231" y="19694"/>
                    <a:pt x="15191" y="19694"/>
                  </a:cubicBezTo>
                  <a:cubicBezTo>
                    <a:pt x="15189" y="19694"/>
                    <a:pt x="15187" y="19694"/>
                    <a:pt x="15185" y="19695"/>
                  </a:cubicBezTo>
                  <a:cubicBezTo>
                    <a:pt x="14968" y="19727"/>
                    <a:pt x="14745" y="19794"/>
                    <a:pt x="14531" y="19887"/>
                  </a:cubicBezTo>
                  <a:cubicBezTo>
                    <a:pt x="14485" y="19866"/>
                    <a:pt x="14440" y="19846"/>
                    <a:pt x="14394" y="19826"/>
                  </a:cubicBezTo>
                  <a:cubicBezTo>
                    <a:pt x="14382" y="19640"/>
                    <a:pt x="14358" y="19454"/>
                    <a:pt x="14314" y="19272"/>
                  </a:cubicBezTo>
                  <a:cubicBezTo>
                    <a:pt x="14308" y="19247"/>
                    <a:pt x="14289" y="19236"/>
                    <a:pt x="14268" y="19236"/>
                  </a:cubicBezTo>
                  <a:cubicBezTo>
                    <a:pt x="14243" y="19236"/>
                    <a:pt x="14215" y="19254"/>
                    <a:pt x="14213" y="19286"/>
                  </a:cubicBezTo>
                  <a:cubicBezTo>
                    <a:pt x="14206" y="19441"/>
                    <a:pt x="14207" y="19596"/>
                    <a:pt x="14210" y="19749"/>
                  </a:cubicBezTo>
                  <a:cubicBezTo>
                    <a:pt x="13405" y="19428"/>
                    <a:pt x="12552" y="19224"/>
                    <a:pt x="11698" y="19147"/>
                  </a:cubicBezTo>
                  <a:cubicBezTo>
                    <a:pt x="11624" y="19141"/>
                    <a:pt x="11549" y="19136"/>
                    <a:pt x="11475" y="19131"/>
                  </a:cubicBezTo>
                  <a:cubicBezTo>
                    <a:pt x="11567" y="19048"/>
                    <a:pt x="11660" y="18965"/>
                    <a:pt x="11749" y="18878"/>
                  </a:cubicBezTo>
                  <a:cubicBezTo>
                    <a:pt x="11786" y="18841"/>
                    <a:pt x="11753" y="18787"/>
                    <a:pt x="11710" y="18787"/>
                  </a:cubicBezTo>
                  <a:cubicBezTo>
                    <a:pt x="11702" y="18787"/>
                    <a:pt x="11694" y="18789"/>
                    <a:pt x="11686" y="18794"/>
                  </a:cubicBezTo>
                  <a:cubicBezTo>
                    <a:pt x="11520" y="18883"/>
                    <a:pt x="11371" y="18994"/>
                    <a:pt x="11232" y="19120"/>
                  </a:cubicBezTo>
                  <a:cubicBezTo>
                    <a:pt x="11220" y="19120"/>
                    <a:pt x="11207" y="19118"/>
                    <a:pt x="11194" y="19118"/>
                  </a:cubicBezTo>
                  <a:cubicBezTo>
                    <a:pt x="11146" y="18940"/>
                    <a:pt x="11081" y="18758"/>
                    <a:pt x="10965" y="18624"/>
                  </a:cubicBezTo>
                  <a:cubicBezTo>
                    <a:pt x="10957" y="18614"/>
                    <a:pt x="10946" y="18610"/>
                    <a:pt x="10934" y="18610"/>
                  </a:cubicBezTo>
                  <a:cubicBezTo>
                    <a:pt x="10909" y="18610"/>
                    <a:pt x="10884" y="18630"/>
                    <a:pt x="10885" y="18657"/>
                  </a:cubicBezTo>
                  <a:cubicBezTo>
                    <a:pt x="10890" y="18810"/>
                    <a:pt x="10933" y="18963"/>
                    <a:pt x="10977" y="19116"/>
                  </a:cubicBezTo>
                  <a:cubicBezTo>
                    <a:pt x="10577" y="19117"/>
                    <a:pt x="10178" y="19151"/>
                    <a:pt x="9785" y="19220"/>
                  </a:cubicBezTo>
                  <a:cubicBezTo>
                    <a:pt x="9224" y="19319"/>
                    <a:pt x="8600" y="19483"/>
                    <a:pt x="8119" y="19811"/>
                  </a:cubicBezTo>
                  <a:cubicBezTo>
                    <a:pt x="8045" y="19395"/>
                    <a:pt x="7975" y="18977"/>
                    <a:pt x="7910" y="18558"/>
                  </a:cubicBezTo>
                  <a:cubicBezTo>
                    <a:pt x="7575" y="16395"/>
                    <a:pt x="7384" y="14214"/>
                    <a:pt x="7303" y="12026"/>
                  </a:cubicBezTo>
                  <a:cubicBezTo>
                    <a:pt x="7285" y="11524"/>
                    <a:pt x="7274" y="11022"/>
                    <a:pt x="7264" y="10519"/>
                  </a:cubicBezTo>
                  <a:cubicBezTo>
                    <a:pt x="7599" y="10317"/>
                    <a:pt x="7927" y="10103"/>
                    <a:pt x="8275" y="9922"/>
                  </a:cubicBezTo>
                  <a:cubicBezTo>
                    <a:pt x="8770" y="9667"/>
                    <a:pt x="9278" y="9444"/>
                    <a:pt x="9801" y="9254"/>
                  </a:cubicBezTo>
                  <a:cubicBezTo>
                    <a:pt x="10861" y="8870"/>
                    <a:pt x="11967" y="8602"/>
                    <a:pt x="13084" y="8452"/>
                  </a:cubicBezTo>
                  <a:cubicBezTo>
                    <a:pt x="14096" y="8316"/>
                    <a:pt x="15119" y="8278"/>
                    <a:pt x="16139" y="8278"/>
                  </a:cubicBezTo>
                  <a:close/>
                  <a:moveTo>
                    <a:pt x="2366" y="0"/>
                  </a:moveTo>
                  <a:cubicBezTo>
                    <a:pt x="1474" y="0"/>
                    <a:pt x="594" y="671"/>
                    <a:pt x="196" y="1447"/>
                  </a:cubicBezTo>
                  <a:cubicBezTo>
                    <a:pt x="1" y="1829"/>
                    <a:pt x="19" y="2245"/>
                    <a:pt x="351" y="2544"/>
                  </a:cubicBezTo>
                  <a:cubicBezTo>
                    <a:pt x="707" y="2864"/>
                    <a:pt x="1218" y="2939"/>
                    <a:pt x="1664" y="3055"/>
                  </a:cubicBezTo>
                  <a:cubicBezTo>
                    <a:pt x="2852" y="3360"/>
                    <a:pt x="4065" y="3748"/>
                    <a:pt x="4967" y="4617"/>
                  </a:cubicBezTo>
                  <a:cubicBezTo>
                    <a:pt x="4833" y="5197"/>
                    <a:pt x="4943" y="5858"/>
                    <a:pt x="5008" y="6422"/>
                  </a:cubicBezTo>
                  <a:cubicBezTo>
                    <a:pt x="5082" y="7085"/>
                    <a:pt x="5221" y="7738"/>
                    <a:pt x="5427" y="8373"/>
                  </a:cubicBezTo>
                  <a:cubicBezTo>
                    <a:pt x="5632" y="9005"/>
                    <a:pt x="5899" y="9620"/>
                    <a:pt x="6232" y="10196"/>
                  </a:cubicBezTo>
                  <a:cubicBezTo>
                    <a:pt x="6382" y="10454"/>
                    <a:pt x="6518" y="10735"/>
                    <a:pt x="6773" y="10735"/>
                  </a:cubicBezTo>
                  <a:cubicBezTo>
                    <a:pt x="6849" y="10735"/>
                    <a:pt x="6936" y="10710"/>
                    <a:pt x="7037" y="10651"/>
                  </a:cubicBezTo>
                  <a:lnTo>
                    <a:pt x="7037" y="10651"/>
                  </a:lnTo>
                  <a:cubicBezTo>
                    <a:pt x="7015" y="12868"/>
                    <a:pt x="7182" y="15091"/>
                    <a:pt x="7466" y="17286"/>
                  </a:cubicBezTo>
                  <a:cubicBezTo>
                    <a:pt x="7612" y="18412"/>
                    <a:pt x="7791" y="19531"/>
                    <a:pt x="8006" y="20646"/>
                  </a:cubicBezTo>
                  <a:cubicBezTo>
                    <a:pt x="8207" y="21683"/>
                    <a:pt x="8406" y="22742"/>
                    <a:pt x="8751" y="23744"/>
                  </a:cubicBezTo>
                  <a:cubicBezTo>
                    <a:pt x="9064" y="24651"/>
                    <a:pt x="9541" y="25478"/>
                    <a:pt x="10263" y="26121"/>
                  </a:cubicBezTo>
                  <a:cubicBezTo>
                    <a:pt x="10993" y="26771"/>
                    <a:pt x="11877" y="27227"/>
                    <a:pt x="12789" y="27558"/>
                  </a:cubicBezTo>
                  <a:cubicBezTo>
                    <a:pt x="14803" y="28288"/>
                    <a:pt x="17020" y="28429"/>
                    <a:pt x="19144" y="28508"/>
                  </a:cubicBezTo>
                  <a:cubicBezTo>
                    <a:pt x="19652" y="28526"/>
                    <a:pt x="20162" y="28537"/>
                    <a:pt x="20674" y="28537"/>
                  </a:cubicBezTo>
                  <a:cubicBezTo>
                    <a:pt x="22389" y="28537"/>
                    <a:pt x="24113" y="28417"/>
                    <a:pt x="25792" y="28086"/>
                  </a:cubicBezTo>
                  <a:cubicBezTo>
                    <a:pt x="27721" y="27706"/>
                    <a:pt x="29620" y="26962"/>
                    <a:pt x="31054" y="25579"/>
                  </a:cubicBezTo>
                  <a:cubicBezTo>
                    <a:pt x="31691" y="24966"/>
                    <a:pt x="32228" y="24237"/>
                    <a:pt x="32580" y="23422"/>
                  </a:cubicBezTo>
                  <a:cubicBezTo>
                    <a:pt x="32982" y="22495"/>
                    <a:pt x="33115" y="21481"/>
                    <a:pt x="33062" y="20476"/>
                  </a:cubicBezTo>
                  <a:lnTo>
                    <a:pt x="33062" y="20476"/>
                  </a:lnTo>
                  <a:lnTo>
                    <a:pt x="33062" y="20477"/>
                  </a:lnTo>
                  <a:cubicBezTo>
                    <a:pt x="32974" y="18769"/>
                    <a:pt x="32371" y="17085"/>
                    <a:pt x="31339" y="15719"/>
                  </a:cubicBezTo>
                  <a:cubicBezTo>
                    <a:pt x="30273" y="14305"/>
                    <a:pt x="28783" y="13289"/>
                    <a:pt x="27044" y="12910"/>
                  </a:cubicBezTo>
                  <a:cubicBezTo>
                    <a:pt x="26373" y="12764"/>
                    <a:pt x="25682" y="12694"/>
                    <a:pt x="24989" y="12694"/>
                  </a:cubicBezTo>
                  <a:cubicBezTo>
                    <a:pt x="24582" y="12694"/>
                    <a:pt x="24175" y="12718"/>
                    <a:pt x="23771" y="12765"/>
                  </a:cubicBezTo>
                  <a:cubicBezTo>
                    <a:pt x="23774" y="12707"/>
                    <a:pt x="23769" y="12645"/>
                    <a:pt x="23770" y="12579"/>
                  </a:cubicBezTo>
                  <a:cubicBezTo>
                    <a:pt x="23771" y="12394"/>
                    <a:pt x="23772" y="12208"/>
                    <a:pt x="23774" y="12022"/>
                  </a:cubicBezTo>
                  <a:cubicBezTo>
                    <a:pt x="23775" y="11668"/>
                    <a:pt x="23775" y="11313"/>
                    <a:pt x="23774" y="10958"/>
                  </a:cubicBezTo>
                  <a:cubicBezTo>
                    <a:pt x="23772" y="10603"/>
                    <a:pt x="23770" y="10247"/>
                    <a:pt x="23762" y="9893"/>
                  </a:cubicBezTo>
                  <a:cubicBezTo>
                    <a:pt x="23762" y="9877"/>
                    <a:pt x="23762" y="9859"/>
                    <a:pt x="23764" y="9842"/>
                  </a:cubicBezTo>
                  <a:cubicBezTo>
                    <a:pt x="23780" y="9640"/>
                    <a:pt x="23785" y="9434"/>
                    <a:pt x="23792" y="9237"/>
                  </a:cubicBezTo>
                  <a:cubicBezTo>
                    <a:pt x="23792" y="9263"/>
                    <a:pt x="24074" y="9324"/>
                    <a:pt x="24108" y="9324"/>
                  </a:cubicBezTo>
                  <a:cubicBezTo>
                    <a:pt x="24455" y="9324"/>
                    <a:pt x="24570" y="8875"/>
                    <a:pt x="24662" y="8613"/>
                  </a:cubicBezTo>
                  <a:cubicBezTo>
                    <a:pt x="24758" y="8342"/>
                    <a:pt x="24841" y="8067"/>
                    <a:pt x="24910" y="7788"/>
                  </a:cubicBezTo>
                  <a:cubicBezTo>
                    <a:pt x="25043" y="7258"/>
                    <a:pt x="25125" y="6715"/>
                    <a:pt x="25161" y="6171"/>
                  </a:cubicBezTo>
                  <a:cubicBezTo>
                    <a:pt x="25212" y="5403"/>
                    <a:pt x="25191" y="4622"/>
                    <a:pt x="25034" y="3865"/>
                  </a:cubicBezTo>
                  <a:cubicBezTo>
                    <a:pt x="24959" y="3501"/>
                    <a:pt x="24865" y="3101"/>
                    <a:pt x="24689" y="2770"/>
                  </a:cubicBezTo>
                  <a:cubicBezTo>
                    <a:pt x="24531" y="2472"/>
                    <a:pt x="24230" y="2253"/>
                    <a:pt x="23947" y="2080"/>
                  </a:cubicBezTo>
                  <a:cubicBezTo>
                    <a:pt x="23289" y="1677"/>
                    <a:pt x="22564" y="1360"/>
                    <a:pt x="21837" y="1103"/>
                  </a:cubicBezTo>
                  <a:cubicBezTo>
                    <a:pt x="20310" y="564"/>
                    <a:pt x="18716" y="388"/>
                    <a:pt x="17104" y="350"/>
                  </a:cubicBezTo>
                  <a:cubicBezTo>
                    <a:pt x="16887" y="345"/>
                    <a:pt x="16670" y="342"/>
                    <a:pt x="16452" y="342"/>
                  </a:cubicBezTo>
                  <a:cubicBezTo>
                    <a:pt x="13790" y="342"/>
                    <a:pt x="11096" y="738"/>
                    <a:pt x="8639" y="1785"/>
                  </a:cubicBezTo>
                  <a:cubicBezTo>
                    <a:pt x="7896" y="2103"/>
                    <a:pt x="7178" y="2478"/>
                    <a:pt x="6503" y="2920"/>
                  </a:cubicBezTo>
                  <a:cubicBezTo>
                    <a:pt x="6127" y="3165"/>
                    <a:pt x="5729" y="3424"/>
                    <a:pt x="5424" y="3763"/>
                  </a:cubicBezTo>
                  <a:cubicBezTo>
                    <a:pt x="5458" y="3459"/>
                    <a:pt x="5428" y="3145"/>
                    <a:pt x="5372" y="2845"/>
                  </a:cubicBezTo>
                  <a:cubicBezTo>
                    <a:pt x="5273" y="2305"/>
                    <a:pt x="5049" y="1879"/>
                    <a:pt x="4715" y="1444"/>
                  </a:cubicBezTo>
                  <a:cubicBezTo>
                    <a:pt x="4147" y="704"/>
                    <a:pt x="3364" y="6"/>
                    <a:pt x="2376" y="0"/>
                  </a:cubicBezTo>
                  <a:cubicBezTo>
                    <a:pt x="2373" y="0"/>
                    <a:pt x="2369" y="0"/>
                    <a:pt x="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197425" y="3799750"/>
              <a:ext cx="92800" cy="220875"/>
            </a:xfrm>
            <a:custGeom>
              <a:avLst/>
              <a:gdLst/>
              <a:ahLst/>
              <a:cxnLst/>
              <a:rect l="l" t="t" r="r" b="b"/>
              <a:pathLst>
                <a:path w="3712" h="8835" extrusionOk="0">
                  <a:moveTo>
                    <a:pt x="2151" y="1"/>
                  </a:moveTo>
                  <a:cubicBezTo>
                    <a:pt x="2117" y="1"/>
                    <a:pt x="2085" y="44"/>
                    <a:pt x="2102" y="82"/>
                  </a:cubicBezTo>
                  <a:cubicBezTo>
                    <a:pt x="2399" y="697"/>
                    <a:pt x="2705" y="1280"/>
                    <a:pt x="2875" y="1947"/>
                  </a:cubicBezTo>
                  <a:cubicBezTo>
                    <a:pt x="3037" y="2587"/>
                    <a:pt x="3097" y="3253"/>
                    <a:pt x="3051" y="3913"/>
                  </a:cubicBezTo>
                  <a:cubicBezTo>
                    <a:pt x="2961" y="5175"/>
                    <a:pt x="2448" y="6388"/>
                    <a:pt x="1629" y="7349"/>
                  </a:cubicBezTo>
                  <a:cubicBezTo>
                    <a:pt x="1168" y="7890"/>
                    <a:pt x="642" y="8337"/>
                    <a:pt x="53" y="8730"/>
                  </a:cubicBezTo>
                  <a:cubicBezTo>
                    <a:pt x="0" y="8765"/>
                    <a:pt x="31" y="8835"/>
                    <a:pt x="82" y="8835"/>
                  </a:cubicBezTo>
                  <a:cubicBezTo>
                    <a:pt x="91" y="8835"/>
                    <a:pt x="100" y="8833"/>
                    <a:pt x="110" y="8828"/>
                  </a:cubicBezTo>
                  <a:cubicBezTo>
                    <a:pt x="2536" y="7638"/>
                    <a:pt x="3711" y="4686"/>
                    <a:pt x="3137" y="2115"/>
                  </a:cubicBezTo>
                  <a:cubicBezTo>
                    <a:pt x="2975" y="1383"/>
                    <a:pt x="2686" y="589"/>
                    <a:pt x="2185" y="18"/>
                  </a:cubicBezTo>
                  <a:cubicBezTo>
                    <a:pt x="2175" y="6"/>
                    <a:pt x="2163"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4154925" y="4025200"/>
              <a:ext cx="25075" cy="6250"/>
            </a:xfrm>
            <a:custGeom>
              <a:avLst/>
              <a:gdLst/>
              <a:ahLst/>
              <a:cxnLst/>
              <a:rect l="l" t="t" r="r" b="b"/>
              <a:pathLst>
                <a:path w="1003" h="250" extrusionOk="0">
                  <a:moveTo>
                    <a:pt x="941" y="1"/>
                  </a:moveTo>
                  <a:cubicBezTo>
                    <a:pt x="940" y="1"/>
                    <a:pt x="939" y="1"/>
                    <a:pt x="939" y="1"/>
                  </a:cubicBezTo>
                  <a:cubicBezTo>
                    <a:pt x="652" y="23"/>
                    <a:pt x="304" y="22"/>
                    <a:pt x="35" y="129"/>
                  </a:cubicBezTo>
                  <a:cubicBezTo>
                    <a:pt x="0" y="142"/>
                    <a:pt x="0" y="186"/>
                    <a:pt x="35" y="199"/>
                  </a:cubicBezTo>
                  <a:cubicBezTo>
                    <a:pt x="124" y="235"/>
                    <a:pt x="222" y="250"/>
                    <a:pt x="321" y="250"/>
                  </a:cubicBezTo>
                  <a:cubicBezTo>
                    <a:pt x="543" y="250"/>
                    <a:pt x="777" y="176"/>
                    <a:pt x="962" y="88"/>
                  </a:cubicBezTo>
                  <a:cubicBezTo>
                    <a:pt x="1002" y="68"/>
                    <a:pt x="984" y="1"/>
                    <a:pt x="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4056700" y="3614350"/>
              <a:ext cx="7075" cy="73950"/>
            </a:xfrm>
            <a:custGeom>
              <a:avLst/>
              <a:gdLst/>
              <a:ahLst/>
              <a:cxnLst/>
              <a:rect l="l" t="t" r="r" b="b"/>
              <a:pathLst>
                <a:path w="283" h="2958" extrusionOk="0">
                  <a:moveTo>
                    <a:pt x="74" y="1"/>
                  </a:moveTo>
                  <a:cubicBezTo>
                    <a:pt x="45" y="1"/>
                    <a:pt x="17" y="19"/>
                    <a:pt x="16" y="59"/>
                  </a:cubicBezTo>
                  <a:cubicBezTo>
                    <a:pt x="1" y="547"/>
                    <a:pt x="12" y="1037"/>
                    <a:pt x="24" y="1525"/>
                  </a:cubicBezTo>
                  <a:cubicBezTo>
                    <a:pt x="35" y="1987"/>
                    <a:pt x="21" y="2461"/>
                    <a:pt x="109" y="2915"/>
                  </a:cubicBezTo>
                  <a:cubicBezTo>
                    <a:pt x="114" y="2945"/>
                    <a:pt x="134" y="2958"/>
                    <a:pt x="156" y="2958"/>
                  </a:cubicBezTo>
                  <a:cubicBezTo>
                    <a:pt x="185" y="2958"/>
                    <a:pt x="218" y="2934"/>
                    <a:pt x="223" y="2900"/>
                  </a:cubicBezTo>
                  <a:cubicBezTo>
                    <a:pt x="282" y="2433"/>
                    <a:pt x="236" y="1948"/>
                    <a:pt x="218" y="1480"/>
                  </a:cubicBezTo>
                  <a:cubicBezTo>
                    <a:pt x="199" y="1005"/>
                    <a:pt x="179" y="531"/>
                    <a:pt x="136" y="59"/>
                  </a:cubicBezTo>
                  <a:lnTo>
                    <a:pt x="136" y="58"/>
                  </a:lnTo>
                  <a:cubicBezTo>
                    <a:pt x="136" y="21"/>
                    <a:pt x="105"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4040400" y="3621025"/>
              <a:ext cx="4950" cy="41100"/>
            </a:xfrm>
            <a:custGeom>
              <a:avLst/>
              <a:gdLst/>
              <a:ahLst/>
              <a:cxnLst/>
              <a:rect l="l" t="t" r="r" b="b"/>
              <a:pathLst>
                <a:path w="198" h="1644" extrusionOk="0">
                  <a:moveTo>
                    <a:pt x="79" y="1"/>
                  </a:moveTo>
                  <a:cubicBezTo>
                    <a:pt x="63" y="1"/>
                    <a:pt x="48" y="9"/>
                    <a:pt x="44" y="29"/>
                  </a:cubicBezTo>
                  <a:cubicBezTo>
                    <a:pt x="1" y="269"/>
                    <a:pt x="27" y="527"/>
                    <a:pt x="29" y="771"/>
                  </a:cubicBezTo>
                  <a:cubicBezTo>
                    <a:pt x="30" y="1046"/>
                    <a:pt x="27" y="1320"/>
                    <a:pt x="53" y="1596"/>
                  </a:cubicBezTo>
                  <a:cubicBezTo>
                    <a:pt x="56" y="1624"/>
                    <a:pt x="84" y="1644"/>
                    <a:pt x="109" y="1644"/>
                  </a:cubicBezTo>
                  <a:cubicBezTo>
                    <a:pt x="127" y="1644"/>
                    <a:pt x="144" y="1633"/>
                    <a:pt x="148" y="1608"/>
                  </a:cubicBezTo>
                  <a:cubicBezTo>
                    <a:pt x="190" y="1346"/>
                    <a:pt x="198" y="1082"/>
                    <a:pt x="192" y="817"/>
                  </a:cubicBezTo>
                  <a:cubicBezTo>
                    <a:pt x="187" y="560"/>
                    <a:pt x="195" y="275"/>
                    <a:pt x="118" y="29"/>
                  </a:cubicBezTo>
                  <a:cubicBezTo>
                    <a:pt x="113" y="11"/>
                    <a:pt x="96"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4029925" y="3628450"/>
              <a:ext cx="4100" cy="24100"/>
            </a:xfrm>
            <a:custGeom>
              <a:avLst/>
              <a:gdLst/>
              <a:ahLst/>
              <a:cxnLst/>
              <a:rect l="l" t="t" r="r" b="b"/>
              <a:pathLst>
                <a:path w="164" h="964" extrusionOk="0">
                  <a:moveTo>
                    <a:pt x="42" y="1"/>
                  </a:moveTo>
                  <a:cubicBezTo>
                    <a:pt x="21" y="1"/>
                    <a:pt x="1" y="14"/>
                    <a:pt x="2" y="39"/>
                  </a:cubicBezTo>
                  <a:cubicBezTo>
                    <a:pt x="17" y="335"/>
                    <a:pt x="27" y="632"/>
                    <a:pt x="39" y="928"/>
                  </a:cubicBezTo>
                  <a:cubicBezTo>
                    <a:pt x="40" y="950"/>
                    <a:pt x="61" y="964"/>
                    <a:pt x="80" y="964"/>
                  </a:cubicBezTo>
                  <a:cubicBezTo>
                    <a:pt x="94" y="964"/>
                    <a:pt x="108" y="956"/>
                    <a:pt x="111" y="938"/>
                  </a:cubicBezTo>
                  <a:cubicBezTo>
                    <a:pt x="163" y="637"/>
                    <a:pt x="149" y="325"/>
                    <a:pt x="79" y="29"/>
                  </a:cubicBezTo>
                  <a:cubicBezTo>
                    <a:pt x="74"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679100" y="3641450"/>
              <a:ext cx="12975" cy="121525"/>
            </a:xfrm>
            <a:custGeom>
              <a:avLst/>
              <a:gdLst/>
              <a:ahLst/>
              <a:cxnLst/>
              <a:rect l="l" t="t" r="r" b="b"/>
              <a:pathLst>
                <a:path w="519" h="4861" extrusionOk="0">
                  <a:moveTo>
                    <a:pt x="124" y="1"/>
                  </a:moveTo>
                  <a:cubicBezTo>
                    <a:pt x="108" y="1"/>
                    <a:pt x="92" y="10"/>
                    <a:pt x="89" y="27"/>
                  </a:cubicBezTo>
                  <a:cubicBezTo>
                    <a:pt x="1" y="409"/>
                    <a:pt x="47" y="848"/>
                    <a:pt x="60" y="1236"/>
                  </a:cubicBezTo>
                  <a:cubicBezTo>
                    <a:pt x="74" y="1636"/>
                    <a:pt x="95" y="2034"/>
                    <a:pt x="123" y="2434"/>
                  </a:cubicBezTo>
                  <a:cubicBezTo>
                    <a:pt x="180" y="3234"/>
                    <a:pt x="264" y="4044"/>
                    <a:pt x="432" y="4829"/>
                  </a:cubicBezTo>
                  <a:cubicBezTo>
                    <a:pt x="437" y="4850"/>
                    <a:pt x="455" y="4860"/>
                    <a:pt x="473" y="4860"/>
                  </a:cubicBezTo>
                  <a:cubicBezTo>
                    <a:pt x="495" y="4860"/>
                    <a:pt x="518" y="4845"/>
                    <a:pt x="516" y="4817"/>
                  </a:cubicBezTo>
                  <a:cubicBezTo>
                    <a:pt x="463" y="4007"/>
                    <a:pt x="371" y="3198"/>
                    <a:pt x="312" y="2388"/>
                  </a:cubicBezTo>
                  <a:cubicBezTo>
                    <a:pt x="283" y="1988"/>
                    <a:pt x="260" y="1589"/>
                    <a:pt x="242" y="1190"/>
                  </a:cubicBezTo>
                  <a:cubicBezTo>
                    <a:pt x="226" y="813"/>
                    <a:pt x="251" y="396"/>
                    <a:pt x="161" y="27"/>
                  </a:cubicBezTo>
                  <a:cubicBezTo>
                    <a:pt x="156" y="10"/>
                    <a:pt x="140"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3689850" y="3637650"/>
              <a:ext cx="5075" cy="30775"/>
            </a:xfrm>
            <a:custGeom>
              <a:avLst/>
              <a:gdLst/>
              <a:ahLst/>
              <a:cxnLst/>
              <a:rect l="l" t="t" r="r" b="b"/>
              <a:pathLst>
                <a:path w="203" h="1231" extrusionOk="0">
                  <a:moveTo>
                    <a:pt x="80" y="0"/>
                  </a:moveTo>
                  <a:cubicBezTo>
                    <a:pt x="58" y="0"/>
                    <a:pt x="34" y="17"/>
                    <a:pt x="32" y="42"/>
                  </a:cubicBezTo>
                  <a:cubicBezTo>
                    <a:pt x="1" y="420"/>
                    <a:pt x="8" y="829"/>
                    <a:pt x="81" y="1201"/>
                  </a:cubicBezTo>
                  <a:cubicBezTo>
                    <a:pt x="85" y="1222"/>
                    <a:pt x="100" y="1231"/>
                    <a:pt x="115" y="1231"/>
                  </a:cubicBezTo>
                  <a:cubicBezTo>
                    <a:pt x="136" y="1231"/>
                    <a:pt x="160" y="1215"/>
                    <a:pt x="162" y="1190"/>
                  </a:cubicBezTo>
                  <a:cubicBezTo>
                    <a:pt x="203" y="813"/>
                    <a:pt x="176" y="405"/>
                    <a:pt x="114" y="31"/>
                  </a:cubicBezTo>
                  <a:cubicBezTo>
                    <a:pt x="111" y="9"/>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3699425" y="3633075"/>
              <a:ext cx="4775" cy="19525"/>
            </a:xfrm>
            <a:custGeom>
              <a:avLst/>
              <a:gdLst/>
              <a:ahLst/>
              <a:cxnLst/>
              <a:rect l="l" t="t" r="r" b="b"/>
              <a:pathLst>
                <a:path w="191" h="781" extrusionOk="0">
                  <a:moveTo>
                    <a:pt x="54" y="0"/>
                  </a:moveTo>
                  <a:cubicBezTo>
                    <a:pt x="39" y="0"/>
                    <a:pt x="25" y="8"/>
                    <a:pt x="22" y="28"/>
                  </a:cubicBezTo>
                  <a:cubicBezTo>
                    <a:pt x="1" y="155"/>
                    <a:pt x="17" y="288"/>
                    <a:pt x="26" y="417"/>
                  </a:cubicBezTo>
                  <a:cubicBezTo>
                    <a:pt x="34" y="533"/>
                    <a:pt x="32" y="656"/>
                    <a:pt x="85" y="762"/>
                  </a:cubicBezTo>
                  <a:cubicBezTo>
                    <a:pt x="92" y="775"/>
                    <a:pt x="104" y="780"/>
                    <a:pt x="116" y="780"/>
                  </a:cubicBezTo>
                  <a:cubicBezTo>
                    <a:pt x="133" y="780"/>
                    <a:pt x="150" y="770"/>
                    <a:pt x="155" y="753"/>
                  </a:cubicBezTo>
                  <a:cubicBezTo>
                    <a:pt x="191" y="636"/>
                    <a:pt x="166" y="510"/>
                    <a:pt x="153" y="390"/>
                  </a:cubicBezTo>
                  <a:cubicBezTo>
                    <a:pt x="141" y="271"/>
                    <a:pt x="135" y="142"/>
                    <a:pt x="95" y="28"/>
                  </a:cubicBezTo>
                  <a:cubicBezTo>
                    <a:pt x="89" y="11"/>
                    <a:pt x="71"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3707000" y="3628475"/>
              <a:ext cx="3625" cy="13075"/>
            </a:xfrm>
            <a:custGeom>
              <a:avLst/>
              <a:gdLst/>
              <a:ahLst/>
              <a:cxnLst/>
              <a:rect l="l" t="t" r="r" b="b"/>
              <a:pathLst>
                <a:path w="145" h="523" extrusionOk="0">
                  <a:moveTo>
                    <a:pt x="37" y="0"/>
                  </a:moveTo>
                  <a:cubicBezTo>
                    <a:pt x="18" y="0"/>
                    <a:pt x="0" y="12"/>
                    <a:pt x="3" y="36"/>
                  </a:cubicBezTo>
                  <a:cubicBezTo>
                    <a:pt x="21" y="184"/>
                    <a:pt x="17" y="333"/>
                    <a:pt x="20" y="482"/>
                  </a:cubicBezTo>
                  <a:cubicBezTo>
                    <a:pt x="22" y="508"/>
                    <a:pt x="43" y="522"/>
                    <a:pt x="64" y="522"/>
                  </a:cubicBezTo>
                  <a:cubicBezTo>
                    <a:pt x="81" y="522"/>
                    <a:pt x="97" y="513"/>
                    <a:pt x="102" y="493"/>
                  </a:cubicBezTo>
                  <a:cubicBezTo>
                    <a:pt x="144" y="337"/>
                    <a:pt x="124" y="177"/>
                    <a:pt x="75" y="26"/>
                  </a:cubicBezTo>
                  <a:cubicBezTo>
                    <a:pt x="69" y="9"/>
                    <a:pt x="5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3696925" y="3814625"/>
              <a:ext cx="8775" cy="35400"/>
            </a:xfrm>
            <a:custGeom>
              <a:avLst/>
              <a:gdLst/>
              <a:ahLst/>
              <a:cxnLst/>
              <a:rect l="l" t="t" r="r" b="b"/>
              <a:pathLst>
                <a:path w="351" h="1416" extrusionOk="0">
                  <a:moveTo>
                    <a:pt x="41" y="1"/>
                  </a:moveTo>
                  <a:cubicBezTo>
                    <a:pt x="24" y="1"/>
                    <a:pt x="7" y="13"/>
                    <a:pt x="7" y="36"/>
                  </a:cubicBezTo>
                  <a:cubicBezTo>
                    <a:pt x="1" y="266"/>
                    <a:pt x="43" y="501"/>
                    <a:pt x="75" y="728"/>
                  </a:cubicBezTo>
                  <a:cubicBezTo>
                    <a:pt x="106" y="950"/>
                    <a:pt x="112" y="1200"/>
                    <a:pt x="231" y="1396"/>
                  </a:cubicBezTo>
                  <a:cubicBezTo>
                    <a:pt x="239" y="1409"/>
                    <a:pt x="253" y="1415"/>
                    <a:pt x="266" y="1415"/>
                  </a:cubicBezTo>
                  <a:cubicBezTo>
                    <a:pt x="283" y="1415"/>
                    <a:pt x="300" y="1406"/>
                    <a:pt x="304" y="1386"/>
                  </a:cubicBezTo>
                  <a:cubicBezTo>
                    <a:pt x="350" y="1182"/>
                    <a:pt x="288" y="976"/>
                    <a:pt x="251" y="773"/>
                  </a:cubicBezTo>
                  <a:cubicBezTo>
                    <a:pt x="205" y="525"/>
                    <a:pt x="165" y="264"/>
                    <a:pt x="77" y="26"/>
                  </a:cubicBezTo>
                  <a:cubicBezTo>
                    <a:pt x="71" y="9"/>
                    <a:pt x="56"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3709425" y="3837050"/>
              <a:ext cx="3800" cy="12900"/>
            </a:xfrm>
            <a:custGeom>
              <a:avLst/>
              <a:gdLst/>
              <a:ahLst/>
              <a:cxnLst/>
              <a:rect l="l" t="t" r="r" b="b"/>
              <a:pathLst>
                <a:path w="152" h="516" extrusionOk="0">
                  <a:moveTo>
                    <a:pt x="36" y="0"/>
                  </a:moveTo>
                  <a:cubicBezTo>
                    <a:pt x="20" y="0"/>
                    <a:pt x="4" y="11"/>
                    <a:pt x="4" y="32"/>
                  </a:cubicBezTo>
                  <a:cubicBezTo>
                    <a:pt x="0" y="177"/>
                    <a:pt x="14" y="352"/>
                    <a:pt x="65" y="488"/>
                  </a:cubicBezTo>
                  <a:cubicBezTo>
                    <a:pt x="72" y="507"/>
                    <a:pt x="88" y="515"/>
                    <a:pt x="103" y="515"/>
                  </a:cubicBezTo>
                  <a:cubicBezTo>
                    <a:pt x="121" y="515"/>
                    <a:pt x="139" y="503"/>
                    <a:pt x="141" y="478"/>
                  </a:cubicBezTo>
                  <a:cubicBezTo>
                    <a:pt x="151" y="332"/>
                    <a:pt x="114" y="161"/>
                    <a:pt x="68" y="23"/>
                  </a:cubicBezTo>
                  <a:cubicBezTo>
                    <a:pt x="63" y="8"/>
                    <a:pt x="49"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3975600" y="3722900"/>
              <a:ext cx="136600" cy="37225"/>
            </a:xfrm>
            <a:custGeom>
              <a:avLst/>
              <a:gdLst/>
              <a:ahLst/>
              <a:cxnLst/>
              <a:rect l="l" t="t" r="r" b="b"/>
              <a:pathLst>
                <a:path w="5464" h="1489" extrusionOk="0">
                  <a:moveTo>
                    <a:pt x="4365" y="1"/>
                  </a:moveTo>
                  <a:cubicBezTo>
                    <a:pt x="3770" y="1"/>
                    <a:pt x="3178" y="73"/>
                    <a:pt x="2590" y="218"/>
                  </a:cubicBezTo>
                  <a:cubicBezTo>
                    <a:pt x="1703" y="438"/>
                    <a:pt x="733" y="808"/>
                    <a:pt x="34" y="1414"/>
                  </a:cubicBezTo>
                  <a:cubicBezTo>
                    <a:pt x="1" y="1442"/>
                    <a:pt x="30" y="1488"/>
                    <a:pt x="66" y="1488"/>
                  </a:cubicBezTo>
                  <a:cubicBezTo>
                    <a:pt x="72" y="1488"/>
                    <a:pt x="79" y="1486"/>
                    <a:pt x="86" y="1483"/>
                  </a:cubicBezTo>
                  <a:cubicBezTo>
                    <a:pt x="487" y="1264"/>
                    <a:pt x="870" y="1020"/>
                    <a:pt x="1286" y="830"/>
                  </a:cubicBezTo>
                  <a:cubicBezTo>
                    <a:pt x="1719" y="633"/>
                    <a:pt x="2170" y="478"/>
                    <a:pt x="2630" y="363"/>
                  </a:cubicBezTo>
                  <a:cubicBezTo>
                    <a:pt x="3266" y="205"/>
                    <a:pt x="3929" y="125"/>
                    <a:pt x="4589" y="125"/>
                  </a:cubicBezTo>
                  <a:cubicBezTo>
                    <a:pt x="4861" y="125"/>
                    <a:pt x="5132" y="139"/>
                    <a:pt x="5401" y="166"/>
                  </a:cubicBezTo>
                  <a:lnTo>
                    <a:pt x="5401" y="165"/>
                  </a:lnTo>
                  <a:cubicBezTo>
                    <a:pt x="5402" y="165"/>
                    <a:pt x="5404" y="165"/>
                    <a:pt x="5406" y="165"/>
                  </a:cubicBezTo>
                  <a:cubicBezTo>
                    <a:pt x="5453" y="165"/>
                    <a:pt x="5463" y="81"/>
                    <a:pt x="5413" y="74"/>
                  </a:cubicBezTo>
                  <a:cubicBezTo>
                    <a:pt x="5063" y="25"/>
                    <a:pt x="4713" y="1"/>
                    <a:pt x="4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059600" y="3736125"/>
              <a:ext cx="56275" cy="7225"/>
            </a:xfrm>
            <a:custGeom>
              <a:avLst/>
              <a:gdLst/>
              <a:ahLst/>
              <a:cxnLst/>
              <a:rect l="l" t="t" r="r" b="b"/>
              <a:pathLst>
                <a:path w="2251" h="289" extrusionOk="0">
                  <a:moveTo>
                    <a:pt x="989" y="1"/>
                  </a:moveTo>
                  <a:cubicBezTo>
                    <a:pt x="657" y="1"/>
                    <a:pt x="329" y="48"/>
                    <a:pt x="34" y="153"/>
                  </a:cubicBezTo>
                  <a:cubicBezTo>
                    <a:pt x="1" y="164"/>
                    <a:pt x="2" y="217"/>
                    <a:pt x="40" y="217"/>
                  </a:cubicBezTo>
                  <a:cubicBezTo>
                    <a:pt x="41" y="217"/>
                    <a:pt x="41" y="217"/>
                    <a:pt x="42" y="217"/>
                  </a:cubicBezTo>
                  <a:cubicBezTo>
                    <a:pt x="354" y="206"/>
                    <a:pt x="662" y="169"/>
                    <a:pt x="974" y="169"/>
                  </a:cubicBezTo>
                  <a:cubicBezTo>
                    <a:pt x="1008" y="169"/>
                    <a:pt x="1042" y="169"/>
                    <a:pt x="1076" y="170"/>
                  </a:cubicBezTo>
                  <a:cubicBezTo>
                    <a:pt x="1447" y="181"/>
                    <a:pt x="1815" y="231"/>
                    <a:pt x="2179" y="288"/>
                  </a:cubicBezTo>
                  <a:cubicBezTo>
                    <a:pt x="2182" y="288"/>
                    <a:pt x="2185" y="289"/>
                    <a:pt x="2188" y="289"/>
                  </a:cubicBezTo>
                  <a:cubicBezTo>
                    <a:pt x="2235" y="289"/>
                    <a:pt x="2251" y="225"/>
                    <a:pt x="2202" y="207"/>
                  </a:cubicBezTo>
                  <a:cubicBezTo>
                    <a:pt x="1833" y="76"/>
                    <a:pt x="1409"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4241025" y="3815075"/>
              <a:ext cx="14850" cy="44200"/>
            </a:xfrm>
            <a:custGeom>
              <a:avLst/>
              <a:gdLst/>
              <a:ahLst/>
              <a:cxnLst/>
              <a:rect l="l" t="t" r="r" b="b"/>
              <a:pathLst>
                <a:path w="594" h="1768" extrusionOk="0">
                  <a:moveTo>
                    <a:pt x="62" y="0"/>
                  </a:moveTo>
                  <a:cubicBezTo>
                    <a:pt x="31" y="0"/>
                    <a:pt x="1" y="23"/>
                    <a:pt x="15" y="60"/>
                  </a:cubicBezTo>
                  <a:cubicBezTo>
                    <a:pt x="228" y="608"/>
                    <a:pt x="343" y="1135"/>
                    <a:pt x="363" y="1724"/>
                  </a:cubicBezTo>
                  <a:cubicBezTo>
                    <a:pt x="364" y="1751"/>
                    <a:pt x="388" y="1768"/>
                    <a:pt x="410" y="1768"/>
                  </a:cubicBezTo>
                  <a:cubicBezTo>
                    <a:pt x="428" y="1768"/>
                    <a:pt x="445" y="1758"/>
                    <a:pt x="450" y="1736"/>
                  </a:cubicBezTo>
                  <a:lnTo>
                    <a:pt x="450" y="1735"/>
                  </a:lnTo>
                  <a:cubicBezTo>
                    <a:pt x="594" y="1158"/>
                    <a:pt x="469" y="499"/>
                    <a:pt x="108" y="22"/>
                  </a:cubicBezTo>
                  <a:cubicBezTo>
                    <a:pt x="97" y="7"/>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4238125" y="3831525"/>
              <a:ext cx="4625" cy="17700"/>
            </a:xfrm>
            <a:custGeom>
              <a:avLst/>
              <a:gdLst/>
              <a:ahLst/>
              <a:cxnLst/>
              <a:rect l="l" t="t" r="r" b="b"/>
              <a:pathLst>
                <a:path w="185" h="708" extrusionOk="0">
                  <a:moveTo>
                    <a:pt x="46" y="0"/>
                  </a:moveTo>
                  <a:cubicBezTo>
                    <a:pt x="31" y="0"/>
                    <a:pt x="16" y="11"/>
                    <a:pt x="14" y="31"/>
                  </a:cubicBezTo>
                  <a:cubicBezTo>
                    <a:pt x="1" y="238"/>
                    <a:pt x="28" y="472"/>
                    <a:pt x="85" y="672"/>
                  </a:cubicBezTo>
                  <a:cubicBezTo>
                    <a:pt x="92" y="696"/>
                    <a:pt x="112" y="708"/>
                    <a:pt x="133" y="708"/>
                  </a:cubicBezTo>
                  <a:cubicBezTo>
                    <a:pt x="159" y="708"/>
                    <a:pt x="184" y="690"/>
                    <a:pt x="184" y="658"/>
                  </a:cubicBezTo>
                  <a:cubicBezTo>
                    <a:pt x="183" y="450"/>
                    <a:pt x="146" y="218"/>
                    <a:pt x="76" y="22"/>
                  </a:cubicBezTo>
                  <a:cubicBezTo>
                    <a:pt x="71" y="7"/>
                    <a:pt x="5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3836150" y="3910650"/>
              <a:ext cx="93500" cy="119875"/>
            </a:xfrm>
            <a:custGeom>
              <a:avLst/>
              <a:gdLst/>
              <a:ahLst/>
              <a:cxnLst/>
              <a:rect l="l" t="t" r="r" b="b"/>
              <a:pathLst>
                <a:path w="3740" h="4795" extrusionOk="0">
                  <a:moveTo>
                    <a:pt x="40" y="1"/>
                  </a:moveTo>
                  <a:cubicBezTo>
                    <a:pt x="12" y="1"/>
                    <a:pt x="0" y="42"/>
                    <a:pt x="25" y="58"/>
                  </a:cubicBezTo>
                  <a:cubicBezTo>
                    <a:pt x="459" y="333"/>
                    <a:pt x="889" y="586"/>
                    <a:pt x="1284" y="918"/>
                  </a:cubicBezTo>
                  <a:cubicBezTo>
                    <a:pt x="1675" y="1248"/>
                    <a:pt x="2033" y="1618"/>
                    <a:pt x="2346" y="2023"/>
                  </a:cubicBezTo>
                  <a:cubicBezTo>
                    <a:pt x="2975" y="2841"/>
                    <a:pt x="3389" y="3773"/>
                    <a:pt x="3655" y="4765"/>
                  </a:cubicBezTo>
                  <a:cubicBezTo>
                    <a:pt x="3660" y="4786"/>
                    <a:pt x="3675" y="4794"/>
                    <a:pt x="3691" y="4794"/>
                  </a:cubicBezTo>
                  <a:cubicBezTo>
                    <a:pt x="3715" y="4794"/>
                    <a:pt x="3740" y="4774"/>
                    <a:pt x="3735" y="4743"/>
                  </a:cubicBezTo>
                  <a:cubicBezTo>
                    <a:pt x="3583" y="3710"/>
                    <a:pt x="3109" y="2731"/>
                    <a:pt x="2472" y="1913"/>
                  </a:cubicBezTo>
                  <a:cubicBezTo>
                    <a:pt x="1855" y="1120"/>
                    <a:pt x="1005" y="352"/>
                    <a:pt x="50" y="2"/>
                  </a:cubicBezTo>
                  <a:cubicBezTo>
                    <a:pt x="46" y="1"/>
                    <a:pt x="43"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3881675" y="3967225"/>
              <a:ext cx="26725" cy="44875"/>
            </a:xfrm>
            <a:custGeom>
              <a:avLst/>
              <a:gdLst/>
              <a:ahLst/>
              <a:cxnLst/>
              <a:rect l="l" t="t" r="r" b="b"/>
              <a:pathLst>
                <a:path w="1069" h="1795" extrusionOk="0">
                  <a:moveTo>
                    <a:pt x="57" y="1"/>
                  </a:moveTo>
                  <a:cubicBezTo>
                    <a:pt x="30" y="1"/>
                    <a:pt x="1" y="32"/>
                    <a:pt x="21" y="59"/>
                  </a:cubicBezTo>
                  <a:cubicBezTo>
                    <a:pt x="425" y="586"/>
                    <a:pt x="739" y="1166"/>
                    <a:pt x="997" y="1776"/>
                  </a:cubicBezTo>
                  <a:cubicBezTo>
                    <a:pt x="1002" y="1789"/>
                    <a:pt x="1013" y="1794"/>
                    <a:pt x="1024" y="1794"/>
                  </a:cubicBezTo>
                  <a:cubicBezTo>
                    <a:pt x="1045" y="1794"/>
                    <a:pt x="1069" y="1774"/>
                    <a:pt x="1061" y="1748"/>
                  </a:cubicBezTo>
                  <a:cubicBezTo>
                    <a:pt x="885" y="1094"/>
                    <a:pt x="539" y="510"/>
                    <a:pt x="82" y="12"/>
                  </a:cubicBezTo>
                  <a:cubicBezTo>
                    <a:pt x="75" y="4"/>
                    <a:pt x="66"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3925250" y="3614150"/>
              <a:ext cx="32125" cy="107825"/>
            </a:xfrm>
            <a:custGeom>
              <a:avLst/>
              <a:gdLst/>
              <a:ahLst/>
              <a:cxnLst/>
              <a:rect l="l" t="t" r="r" b="b"/>
              <a:pathLst>
                <a:path w="1285" h="4313" extrusionOk="0">
                  <a:moveTo>
                    <a:pt x="347" y="0"/>
                  </a:moveTo>
                  <a:cubicBezTo>
                    <a:pt x="332" y="0"/>
                    <a:pt x="317" y="9"/>
                    <a:pt x="314" y="27"/>
                  </a:cubicBezTo>
                  <a:cubicBezTo>
                    <a:pt x="91" y="1397"/>
                    <a:pt x="0" y="3310"/>
                    <a:pt x="1182" y="4300"/>
                  </a:cubicBezTo>
                  <a:lnTo>
                    <a:pt x="1182" y="4299"/>
                  </a:lnTo>
                  <a:cubicBezTo>
                    <a:pt x="1193" y="4309"/>
                    <a:pt x="1205" y="4313"/>
                    <a:pt x="1216" y="4313"/>
                  </a:cubicBezTo>
                  <a:cubicBezTo>
                    <a:pt x="1254" y="4313"/>
                    <a:pt x="1285" y="4267"/>
                    <a:pt x="1252" y="4230"/>
                  </a:cubicBezTo>
                  <a:cubicBezTo>
                    <a:pt x="797" y="3704"/>
                    <a:pt x="506" y="3083"/>
                    <a:pt x="391" y="2399"/>
                  </a:cubicBezTo>
                  <a:cubicBezTo>
                    <a:pt x="257" y="1609"/>
                    <a:pt x="361" y="828"/>
                    <a:pt x="387" y="37"/>
                  </a:cubicBezTo>
                  <a:cubicBezTo>
                    <a:pt x="388" y="14"/>
                    <a:pt x="367"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3924300" y="3693400"/>
              <a:ext cx="15200" cy="31350"/>
            </a:xfrm>
            <a:custGeom>
              <a:avLst/>
              <a:gdLst/>
              <a:ahLst/>
              <a:cxnLst/>
              <a:rect l="l" t="t" r="r" b="b"/>
              <a:pathLst>
                <a:path w="608" h="1254" extrusionOk="0">
                  <a:moveTo>
                    <a:pt x="39" y="1"/>
                  </a:moveTo>
                  <a:cubicBezTo>
                    <a:pt x="20" y="1"/>
                    <a:pt x="1" y="13"/>
                    <a:pt x="3" y="34"/>
                  </a:cubicBezTo>
                  <a:cubicBezTo>
                    <a:pt x="65" y="493"/>
                    <a:pt x="233" y="895"/>
                    <a:pt x="538" y="1243"/>
                  </a:cubicBezTo>
                  <a:cubicBezTo>
                    <a:pt x="544" y="1250"/>
                    <a:pt x="552" y="1253"/>
                    <a:pt x="560" y="1253"/>
                  </a:cubicBezTo>
                  <a:cubicBezTo>
                    <a:pt x="584" y="1253"/>
                    <a:pt x="608" y="1226"/>
                    <a:pt x="591" y="1202"/>
                  </a:cubicBezTo>
                  <a:cubicBezTo>
                    <a:pt x="344" y="848"/>
                    <a:pt x="160" y="451"/>
                    <a:pt x="73" y="26"/>
                  </a:cubicBezTo>
                  <a:cubicBezTo>
                    <a:pt x="69" y="9"/>
                    <a:pt x="54"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4104775" y="4045125"/>
              <a:ext cx="14300" cy="4500"/>
            </a:xfrm>
            <a:custGeom>
              <a:avLst/>
              <a:gdLst/>
              <a:ahLst/>
              <a:cxnLst/>
              <a:rect l="l" t="t" r="r" b="b"/>
              <a:pathLst>
                <a:path w="572" h="180" extrusionOk="0">
                  <a:moveTo>
                    <a:pt x="534" y="1"/>
                  </a:moveTo>
                  <a:cubicBezTo>
                    <a:pt x="532" y="1"/>
                    <a:pt x="531" y="1"/>
                    <a:pt x="529" y="1"/>
                  </a:cubicBezTo>
                  <a:cubicBezTo>
                    <a:pt x="360" y="21"/>
                    <a:pt x="201" y="69"/>
                    <a:pt x="39" y="116"/>
                  </a:cubicBezTo>
                  <a:cubicBezTo>
                    <a:pt x="0" y="128"/>
                    <a:pt x="14" y="180"/>
                    <a:pt x="50" y="180"/>
                  </a:cubicBezTo>
                  <a:cubicBezTo>
                    <a:pt x="52" y="180"/>
                    <a:pt x="54" y="180"/>
                    <a:pt x="56" y="180"/>
                  </a:cubicBezTo>
                  <a:cubicBezTo>
                    <a:pt x="219" y="151"/>
                    <a:pt x="381" y="125"/>
                    <a:pt x="539" y="70"/>
                  </a:cubicBezTo>
                  <a:cubicBezTo>
                    <a:pt x="572" y="59"/>
                    <a:pt x="571"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4149375" y="3732150"/>
              <a:ext cx="36625" cy="12900"/>
            </a:xfrm>
            <a:custGeom>
              <a:avLst/>
              <a:gdLst/>
              <a:ahLst/>
              <a:cxnLst/>
              <a:rect l="l" t="t" r="r" b="b"/>
              <a:pathLst>
                <a:path w="1465" h="516" extrusionOk="0">
                  <a:moveTo>
                    <a:pt x="197" y="0"/>
                  </a:moveTo>
                  <a:cubicBezTo>
                    <a:pt x="146" y="0"/>
                    <a:pt x="95" y="2"/>
                    <a:pt x="44" y="7"/>
                  </a:cubicBezTo>
                  <a:cubicBezTo>
                    <a:pt x="2" y="12"/>
                    <a:pt x="0" y="72"/>
                    <a:pt x="44" y="74"/>
                  </a:cubicBezTo>
                  <a:cubicBezTo>
                    <a:pt x="536" y="100"/>
                    <a:pt x="990" y="231"/>
                    <a:pt x="1400" y="510"/>
                  </a:cubicBezTo>
                  <a:cubicBezTo>
                    <a:pt x="1405" y="514"/>
                    <a:pt x="1411" y="515"/>
                    <a:pt x="1416" y="515"/>
                  </a:cubicBezTo>
                  <a:cubicBezTo>
                    <a:pt x="1442" y="515"/>
                    <a:pt x="1464" y="478"/>
                    <a:pt x="1440" y="459"/>
                  </a:cubicBezTo>
                  <a:cubicBezTo>
                    <a:pt x="1086" y="172"/>
                    <a:pt x="652"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775850" y="3595425"/>
              <a:ext cx="91775" cy="17150"/>
            </a:xfrm>
            <a:custGeom>
              <a:avLst/>
              <a:gdLst/>
              <a:ahLst/>
              <a:cxnLst/>
              <a:rect l="l" t="t" r="r" b="b"/>
              <a:pathLst>
                <a:path w="3671" h="686" extrusionOk="0">
                  <a:moveTo>
                    <a:pt x="2899" y="1"/>
                  </a:moveTo>
                  <a:cubicBezTo>
                    <a:pt x="2527" y="1"/>
                    <a:pt x="2156" y="31"/>
                    <a:pt x="1786" y="92"/>
                  </a:cubicBezTo>
                  <a:cubicBezTo>
                    <a:pt x="1197" y="190"/>
                    <a:pt x="566" y="337"/>
                    <a:pt x="34" y="618"/>
                  </a:cubicBezTo>
                  <a:cubicBezTo>
                    <a:pt x="0" y="635"/>
                    <a:pt x="18" y="686"/>
                    <a:pt x="52" y="686"/>
                  </a:cubicBezTo>
                  <a:cubicBezTo>
                    <a:pt x="55" y="686"/>
                    <a:pt x="58" y="685"/>
                    <a:pt x="62" y="684"/>
                  </a:cubicBezTo>
                  <a:cubicBezTo>
                    <a:pt x="636" y="516"/>
                    <a:pt x="1186" y="322"/>
                    <a:pt x="1780" y="227"/>
                  </a:cubicBezTo>
                  <a:cubicBezTo>
                    <a:pt x="2282" y="145"/>
                    <a:pt x="2791" y="108"/>
                    <a:pt x="3299" y="108"/>
                  </a:cubicBezTo>
                  <a:cubicBezTo>
                    <a:pt x="3407" y="108"/>
                    <a:pt x="3514" y="110"/>
                    <a:pt x="3622" y="113"/>
                  </a:cubicBezTo>
                  <a:cubicBezTo>
                    <a:pt x="3622" y="113"/>
                    <a:pt x="3623" y="113"/>
                    <a:pt x="3623" y="113"/>
                  </a:cubicBezTo>
                  <a:cubicBezTo>
                    <a:pt x="3670" y="113"/>
                    <a:pt x="3669" y="44"/>
                    <a:pt x="3622" y="39"/>
                  </a:cubicBezTo>
                  <a:cubicBezTo>
                    <a:pt x="3381" y="13"/>
                    <a:pt x="3140" y="1"/>
                    <a:pt x="2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890100" y="3856375"/>
              <a:ext cx="14300" cy="5575"/>
            </a:xfrm>
            <a:custGeom>
              <a:avLst/>
              <a:gdLst/>
              <a:ahLst/>
              <a:cxnLst/>
              <a:rect l="l" t="t" r="r" b="b"/>
              <a:pathLst>
                <a:path w="572" h="223" extrusionOk="0">
                  <a:moveTo>
                    <a:pt x="106" y="1"/>
                  </a:moveTo>
                  <a:cubicBezTo>
                    <a:pt x="84" y="1"/>
                    <a:pt x="62" y="2"/>
                    <a:pt x="40" y="4"/>
                  </a:cubicBezTo>
                  <a:cubicBezTo>
                    <a:pt x="2" y="8"/>
                    <a:pt x="0" y="62"/>
                    <a:pt x="40" y="65"/>
                  </a:cubicBezTo>
                  <a:cubicBezTo>
                    <a:pt x="211" y="76"/>
                    <a:pt x="357" y="129"/>
                    <a:pt x="502" y="217"/>
                  </a:cubicBezTo>
                  <a:cubicBezTo>
                    <a:pt x="508" y="221"/>
                    <a:pt x="514" y="222"/>
                    <a:pt x="519" y="222"/>
                  </a:cubicBezTo>
                  <a:cubicBezTo>
                    <a:pt x="547" y="222"/>
                    <a:pt x="572" y="183"/>
                    <a:pt x="546" y="161"/>
                  </a:cubicBezTo>
                  <a:cubicBezTo>
                    <a:pt x="423" y="56"/>
                    <a:pt x="266"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982900" y="3921825"/>
              <a:ext cx="14725" cy="29925"/>
            </a:xfrm>
            <a:custGeom>
              <a:avLst/>
              <a:gdLst/>
              <a:ahLst/>
              <a:cxnLst/>
              <a:rect l="l" t="t" r="r" b="b"/>
              <a:pathLst>
                <a:path w="589" h="1197" extrusionOk="0">
                  <a:moveTo>
                    <a:pt x="48" y="0"/>
                  </a:moveTo>
                  <a:cubicBezTo>
                    <a:pt x="21" y="0"/>
                    <a:pt x="0" y="31"/>
                    <a:pt x="22" y="57"/>
                  </a:cubicBezTo>
                  <a:cubicBezTo>
                    <a:pt x="299" y="380"/>
                    <a:pt x="451" y="733"/>
                    <a:pt x="465" y="1159"/>
                  </a:cubicBezTo>
                  <a:cubicBezTo>
                    <a:pt x="465" y="1185"/>
                    <a:pt x="483" y="1197"/>
                    <a:pt x="501" y="1197"/>
                  </a:cubicBezTo>
                  <a:cubicBezTo>
                    <a:pt x="520" y="1197"/>
                    <a:pt x="539" y="1184"/>
                    <a:pt x="542" y="1159"/>
                  </a:cubicBezTo>
                  <a:cubicBezTo>
                    <a:pt x="589" y="727"/>
                    <a:pt x="419" y="279"/>
                    <a:pt x="72" y="9"/>
                  </a:cubicBezTo>
                  <a:cubicBezTo>
                    <a:pt x="64" y="3"/>
                    <a:pt x="56"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996350" y="3924675"/>
              <a:ext cx="9675" cy="13275"/>
            </a:xfrm>
            <a:custGeom>
              <a:avLst/>
              <a:gdLst/>
              <a:ahLst/>
              <a:cxnLst/>
              <a:rect l="l" t="t" r="r" b="b"/>
              <a:pathLst>
                <a:path w="387" h="531" extrusionOk="0">
                  <a:moveTo>
                    <a:pt x="53" y="1"/>
                  </a:moveTo>
                  <a:cubicBezTo>
                    <a:pt x="23" y="1"/>
                    <a:pt x="1" y="46"/>
                    <a:pt x="27" y="67"/>
                  </a:cubicBezTo>
                  <a:cubicBezTo>
                    <a:pt x="172" y="188"/>
                    <a:pt x="242" y="314"/>
                    <a:pt x="271" y="501"/>
                  </a:cubicBezTo>
                  <a:cubicBezTo>
                    <a:pt x="274" y="521"/>
                    <a:pt x="292" y="531"/>
                    <a:pt x="310" y="531"/>
                  </a:cubicBezTo>
                  <a:cubicBezTo>
                    <a:pt x="328" y="531"/>
                    <a:pt x="346" y="521"/>
                    <a:pt x="350" y="501"/>
                  </a:cubicBezTo>
                  <a:cubicBezTo>
                    <a:pt x="387" y="300"/>
                    <a:pt x="258" y="74"/>
                    <a:pt x="64" y="3"/>
                  </a:cubicBezTo>
                  <a:cubicBezTo>
                    <a:pt x="61" y="1"/>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4007725" y="3924900"/>
              <a:ext cx="5625" cy="10125"/>
            </a:xfrm>
            <a:custGeom>
              <a:avLst/>
              <a:gdLst/>
              <a:ahLst/>
              <a:cxnLst/>
              <a:rect l="l" t="t" r="r" b="b"/>
              <a:pathLst>
                <a:path w="225" h="405" extrusionOk="0">
                  <a:moveTo>
                    <a:pt x="46" y="0"/>
                  </a:moveTo>
                  <a:cubicBezTo>
                    <a:pt x="23" y="0"/>
                    <a:pt x="1" y="28"/>
                    <a:pt x="14" y="52"/>
                  </a:cubicBezTo>
                  <a:cubicBezTo>
                    <a:pt x="71" y="158"/>
                    <a:pt x="116" y="267"/>
                    <a:pt x="154" y="381"/>
                  </a:cubicBezTo>
                  <a:cubicBezTo>
                    <a:pt x="159" y="397"/>
                    <a:pt x="172" y="404"/>
                    <a:pt x="185" y="404"/>
                  </a:cubicBezTo>
                  <a:cubicBezTo>
                    <a:pt x="204" y="404"/>
                    <a:pt x="224" y="388"/>
                    <a:pt x="221" y="362"/>
                  </a:cubicBezTo>
                  <a:cubicBezTo>
                    <a:pt x="199" y="231"/>
                    <a:pt x="149" y="117"/>
                    <a:pt x="68" y="11"/>
                  </a:cubicBezTo>
                  <a:cubicBezTo>
                    <a:pt x="62" y="3"/>
                    <a:pt x="54"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3709000" y="3885025"/>
              <a:ext cx="6800" cy="36350"/>
            </a:xfrm>
            <a:custGeom>
              <a:avLst/>
              <a:gdLst/>
              <a:ahLst/>
              <a:cxnLst/>
              <a:rect l="l" t="t" r="r" b="b"/>
              <a:pathLst>
                <a:path w="272" h="1454" extrusionOk="0">
                  <a:moveTo>
                    <a:pt x="38" y="1"/>
                  </a:moveTo>
                  <a:cubicBezTo>
                    <a:pt x="19" y="1"/>
                    <a:pt x="0" y="14"/>
                    <a:pt x="1" y="37"/>
                  </a:cubicBezTo>
                  <a:cubicBezTo>
                    <a:pt x="5" y="487"/>
                    <a:pt x="72" y="988"/>
                    <a:pt x="187" y="1423"/>
                  </a:cubicBezTo>
                  <a:cubicBezTo>
                    <a:pt x="192" y="1444"/>
                    <a:pt x="210" y="1454"/>
                    <a:pt x="228" y="1454"/>
                  </a:cubicBezTo>
                  <a:cubicBezTo>
                    <a:pt x="250" y="1454"/>
                    <a:pt x="272" y="1439"/>
                    <a:pt x="271" y="1412"/>
                  </a:cubicBezTo>
                  <a:cubicBezTo>
                    <a:pt x="264" y="960"/>
                    <a:pt x="192" y="462"/>
                    <a:pt x="74" y="27"/>
                  </a:cubicBezTo>
                  <a:cubicBezTo>
                    <a:pt x="69" y="9"/>
                    <a:pt x="5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3718400" y="3882350"/>
              <a:ext cx="4850" cy="15875"/>
            </a:xfrm>
            <a:custGeom>
              <a:avLst/>
              <a:gdLst/>
              <a:ahLst/>
              <a:cxnLst/>
              <a:rect l="l" t="t" r="r" b="b"/>
              <a:pathLst>
                <a:path w="194" h="635" extrusionOk="0">
                  <a:moveTo>
                    <a:pt x="52" y="0"/>
                  </a:moveTo>
                  <a:cubicBezTo>
                    <a:pt x="37" y="0"/>
                    <a:pt x="21" y="9"/>
                    <a:pt x="18" y="26"/>
                  </a:cubicBezTo>
                  <a:cubicBezTo>
                    <a:pt x="1" y="119"/>
                    <a:pt x="22" y="213"/>
                    <a:pt x="35" y="306"/>
                  </a:cubicBezTo>
                  <a:cubicBezTo>
                    <a:pt x="50" y="409"/>
                    <a:pt x="58" y="516"/>
                    <a:pt x="100" y="611"/>
                  </a:cubicBezTo>
                  <a:cubicBezTo>
                    <a:pt x="107" y="628"/>
                    <a:pt x="119" y="635"/>
                    <a:pt x="133" y="635"/>
                  </a:cubicBezTo>
                  <a:cubicBezTo>
                    <a:pt x="156" y="635"/>
                    <a:pt x="182" y="613"/>
                    <a:pt x="184" y="589"/>
                  </a:cubicBezTo>
                  <a:cubicBezTo>
                    <a:pt x="194" y="491"/>
                    <a:pt x="169" y="392"/>
                    <a:pt x="152" y="296"/>
                  </a:cubicBezTo>
                  <a:cubicBezTo>
                    <a:pt x="137" y="202"/>
                    <a:pt x="128" y="102"/>
                    <a:pt x="84" y="17"/>
                  </a:cubicBezTo>
                  <a:cubicBezTo>
                    <a:pt x="77" y="6"/>
                    <a:pt x="64"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3726275" y="3879725"/>
              <a:ext cx="2875" cy="9025"/>
            </a:xfrm>
            <a:custGeom>
              <a:avLst/>
              <a:gdLst/>
              <a:ahLst/>
              <a:cxnLst/>
              <a:rect l="l" t="t" r="r" b="b"/>
              <a:pathLst>
                <a:path w="115" h="361" extrusionOk="0">
                  <a:moveTo>
                    <a:pt x="31" y="1"/>
                  </a:moveTo>
                  <a:cubicBezTo>
                    <a:pt x="16" y="1"/>
                    <a:pt x="0" y="11"/>
                    <a:pt x="0" y="29"/>
                  </a:cubicBezTo>
                  <a:cubicBezTo>
                    <a:pt x="4" y="132"/>
                    <a:pt x="8" y="234"/>
                    <a:pt x="40" y="334"/>
                  </a:cubicBezTo>
                  <a:cubicBezTo>
                    <a:pt x="46" y="352"/>
                    <a:pt x="61" y="361"/>
                    <a:pt x="76" y="361"/>
                  </a:cubicBezTo>
                  <a:cubicBezTo>
                    <a:pt x="95" y="361"/>
                    <a:pt x="113" y="348"/>
                    <a:pt x="113" y="324"/>
                  </a:cubicBezTo>
                  <a:cubicBezTo>
                    <a:pt x="115" y="219"/>
                    <a:pt x="87" y="121"/>
                    <a:pt x="59" y="22"/>
                  </a:cubicBezTo>
                  <a:cubicBezTo>
                    <a:pt x="55" y="8"/>
                    <a:pt x="43"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3629450" y="3492350"/>
              <a:ext cx="59575" cy="128150"/>
            </a:xfrm>
            <a:custGeom>
              <a:avLst/>
              <a:gdLst/>
              <a:ahLst/>
              <a:cxnLst/>
              <a:rect l="l" t="t" r="r" b="b"/>
              <a:pathLst>
                <a:path w="2383" h="5126" extrusionOk="0">
                  <a:moveTo>
                    <a:pt x="76" y="1"/>
                  </a:moveTo>
                  <a:cubicBezTo>
                    <a:pt x="56" y="1"/>
                    <a:pt x="34" y="15"/>
                    <a:pt x="33" y="38"/>
                  </a:cubicBezTo>
                  <a:cubicBezTo>
                    <a:pt x="1" y="600"/>
                    <a:pt x="96" y="1186"/>
                    <a:pt x="197" y="1738"/>
                  </a:cubicBezTo>
                  <a:cubicBezTo>
                    <a:pt x="303" y="2322"/>
                    <a:pt x="453" y="2897"/>
                    <a:pt x="643" y="3459"/>
                  </a:cubicBezTo>
                  <a:cubicBezTo>
                    <a:pt x="733" y="3725"/>
                    <a:pt x="834" y="3991"/>
                    <a:pt x="943" y="4251"/>
                  </a:cubicBezTo>
                  <a:cubicBezTo>
                    <a:pt x="1040" y="4480"/>
                    <a:pt x="1129" y="4741"/>
                    <a:pt x="1271" y="4946"/>
                  </a:cubicBezTo>
                  <a:cubicBezTo>
                    <a:pt x="1361" y="5076"/>
                    <a:pt x="1469" y="5125"/>
                    <a:pt x="1582" y="5125"/>
                  </a:cubicBezTo>
                  <a:cubicBezTo>
                    <a:pt x="1844" y="5125"/>
                    <a:pt x="2141" y="4865"/>
                    <a:pt x="2344" y="4718"/>
                  </a:cubicBezTo>
                  <a:cubicBezTo>
                    <a:pt x="2382" y="4690"/>
                    <a:pt x="2360" y="4640"/>
                    <a:pt x="2320" y="4640"/>
                  </a:cubicBezTo>
                  <a:cubicBezTo>
                    <a:pt x="2314" y="4640"/>
                    <a:pt x="2307" y="4641"/>
                    <a:pt x="2300" y="4644"/>
                  </a:cubicBezTo>
                  <a:cubicBezTo>
                    <a:pt x="2090" y="4735"/>
                    <a:pt x="1839" y="4931"/>
                    <a:pt x="1609" y="4931"/>
                  </a:cubicBezTo>
                  <a:cubicBezTo>
                    <a:pt x="1599" y="4931"/>
                    <a:pt x="1590" y="4931"/>
                    <a:pt x="1580" y="4930"/>
                  </a:cubicBezTo>
                  <a:cubicBezTo>
                    <a:pt x="1439" y="4919"/>
                    <a:pt x="1428" y="4899"/>
                    <a:pt x="1361" y="4785"/>
                  </a:cubicBezTo>
                  <a:cubicBezTo>
                    <a:pt x="1336" y="4743"/>
                    <a:pt x="1316" y="4697"/>
                    <a:pt x="1295" y="4652"/>
                  </a:cubicBezTo>
                  <a:cubicBezTo>
                    <a:pt x="1247" y="4551"/>
                    <a:pt x="1200" y="4448"/>
                    <a:pt x="1154" y="4345"/>
                  </a:cubicBezTo>
                  <a:cubicBezTo>
                    <a:pt x="943" y="3874"/>
                    <a:pt x="766" y="3388"/>
                    <a:pt x="619" y="2895"/>
                  </a:cubicBezTo>
                  <a:cubicBezTo>
                    <a:pt x="483" y="2435"/>
                    <a:pt x="374" y="1966"/>
                    <a:pt x="292" y="1493"/>
                  </a:cubicBezTo>
                  <a:cubicBezTo>
                    <a:pt x="208" y="1007"/>
                    <a:pt x="182" y="514"/>
                    <a:pt x="107" y="27"/>
                  </a:cubicBezTo>
                  <a:cubicBezTo>
                    <a:pt x="104" y="9"/>
                    <a:pt x="91"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3698775" y="3597925"/>
              <a:ext cx="11100" cy="5625"/>
            </a:xfrm>
            <a:custGeom>
              <a:avLst/>
              <a:gdLst/>
              <a:ahLst/>
              <a:cxnLst/>
              <a:rect l="l" t="t" r="r" b="b"/>
              <a:pathLst>
                <a:path w="444" h="225" extrusionOk="0">
                  <a:moveTo>
                    <a:pt x="395" y="1"/>
                  </a:moveTo>
                  <a:cubicBezTo>
                    <a:pt x="260" y="1"/>
                    <a:pt x="132" y="71"/>
                    <a:pt x="33" y="157"/>
                  </a:cubicBezTo>
                  <a:cubicBezTo>
                    <a:pt x="1" y="184"/>
                    <a:pt x="31" y="224"/>
                    <a:pt x="64" y="224"/>
                  </a:cubicBezTo>
                  <a:cubicBezTo>
                    <a:pt x="73" y="224"/>
                    <a:pt x="82" y="221"/>
                    <a:pt x="90" y="215"/>
                  </a:cubicBezTo>
                  <a:cubicBezTo>
                    <a:pt x="186" y="139"/>
                    <a:pt x="290" y="107"/>
                    <a:pt x="405" y="72"/>
                  </a:cubicBezTo>
                  <a:cubicBezTo>
                    <a:pt x="443" y="60"/>
                    <a:pt x="437"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4050225" y="3494025"/>
              <a:ext cx="47950" cy="88225"/>
            </a:xfrm>
            <a:custGeom>
              <a:avLst/>
              <a:gdLst/>
              <a:ahLst/>
              <a:cxnLst/>
              <a:rect l="l" t="t" r="r" b="b"/>
              <a:pathLst>
                <a:path w="1918" h="3529" extrusionOk="0">
                  <a:moveTo>
                    <a:pt x="1568" y="1"/>
                  </a:moveTo>
                  <a:cubicBezTo>
                    <a:pt x="1544" y="1"/>
                    <a:pt x="1518" y="18"/>
                    <a:pt x="1518" y="47"/>
                  </a:cubicBezTo>
                  <a:cubicBezTo>
                    <a:pt x="1516" y="827"/>
                    <a:pt x="1714" y="1603"/>
                    <a:pt x="1695" y="2381"/>
                  </a:cubicBezTo>
                  <a:cubicBezTo>
                    <a:pt x="1687" y="2698"/>
                    <a:pt x="1538" y="3366"/>
                    <a:pt x="1122" y="3366"/>
                  </a:cubicBezTo>
                  <a:cubicBezTo>
                    <a:pt x="1090" y="3366"/>
                    <a:pt x="1055" y="3362"/>
                    <a:pt x="1018" y="3353"/>
                  </a:cubicBezTo>
                  <a:cubicBezTo>
                    <a:pt x="866" y="3316"/>
                    <a:pt x="726" y="3228"/>
                    <a:pt x="572" y="3188"/>
                  </a:cubicBezTo>
                  <a:cubicBezTo>
                    <a:pt x="421" y="3148"/>
                    <a:pt x="271" y="3130"/>
                    <a:pt x="117" y="3130"/>
                  </a:cubicBezTo>
                  <a:cubicBezTo>
                    <a:pt x="94" y="3130"/>
                    <a:pt x="71" y="3131"/>
                    <a:pt x="48" y="3131"/>
                  </a:cubicBezTo>
                  <a:cubicBezTo>
                    <a:pt x="1" y="3134"/>
                    <a:pt x="3" y="3197"/>
                    <a:pt x="48" y="3202"/>
                  </a:cubicBezTo>
                  <a:cubicBezTo>
                    <a:pt x="330" y="3235"/>
                    <a:pt x="568" y="3312"/>
                    <a:pt x="824" y="3438"/>
                  </a:cubicBezTo>
                  <a:cubicBezTo>
                    <a:pt x="923" y="3486"/>
                    <a:pt x="1024" y="3528"/>
                    <a:pt x="1131" y="3528"/>
                  </a:cubicBezTo>
                  <a:cubicBezTo>
                    <a:pt x="1165" y="3528"/>
                    <a:pt x="1200" y="3524"/>
                    <a:pt x="1235" y="3514"/>
                  </a:cubicBezTo>
                  <a:cubicBezTo>
                    <a:pt x="1552" y="3429"/>
                    <a:pt x="1741" y="3067"/>
                    <a:pt x="1812" y="2773"/>
                  </a:cubicBezTo>
                  <a:cubicBezTo>
                    <a:pt x="1917" y="2335"/>
                    <a:pt x="1833" y="1868"/>
                    <a:pt x="1788" y="1428"/>
                  </a:cubicBezTo>
                  <a:cubicBezTo>
                    <a:pt x="1740" y="963"/>
                    <a:pt x="1706" y="491"/>
                    <a:pt x="1611" y="35"/>
                  </a:cubicBezTo>
                  <a:cubicBezTo>
                    <a:pt x="1606" y="11"/>
                    <a:pt x="1588" y="1"/>
                    <a:pt x="1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3650225" y="3419500"/>
              <a:ext cx="134300" cy="57825"/>
            </a:xfrm>
            <a:custGeom>
              <a:avLst/>
              <a:gdLst/>
              <a:ahLst/>
              <a:cxnLst/>
              <a:rect l="l" t="t" r="r" b="b"/>
              <a:pathLst>
                <a:path w="5372" h="2313" extrusionOk="0">
                  <a:moveTo>
                    <a:pt x="5302" y="1"/>
                  </a:moveTo>
                  <a:cubicBezTo>
                    <a:pt x="5301" y="1"/>
                    <a:pt x="5301" y="1"/>
                    <a:pt x="5300" y="1"/>
                  </a:cubicBezTo>
                  <a:cubicBezTo>
                    <a:pt x="4316" y="53"/>
                    <a:pt x="3383" y="290"/>
                    <a:pt x="2476" y="674"/>
                  </a:cubicBezTo>
                  <a:cubicBezTo>
                    <a:pt x="2028" y="864"/>
                    <a:pt x="1597" y="1089"/>
                    <a:pt x="1185" y="1345"/>
                  </a:cubicBezTo>
                  <a:cubicBezTo>
                    <a:pt x="779" y="1597"/>
                    <a:pt x="355" y="1880"/>
                    <a:pt x="29" y="2233"/>
                  </a:cubicBezTo>
                  <a:cubicBezTo>
                    <a:pt x="0" y="2264"/>
                    <a:pt x="25" y="2313"/>
                    <a:pt x="61" y="2313"/>
                  </a:cubicBezTo>
                  <a:cubicBezTo>
                    <a:pt x="68" y="2313"/>
                    <a:pt x="76" y="2311"/>
                    <a:pt x="85" y="2305"/>
                  </a:cubicBezTo>
                  <a:cubicBezTo>
                    <a:pt x="479" y="2056"/>
                    <a:pt x="846" y="1767"/>
                    <a:pt x="1246" y="1526"/>
                  </a:cubicBezTo>
                  <a:cubicBezTo>
                    <a:pt x="1665" y="1273"/>
                    <a:pt x="2103" y="1051"/>
                    <a:pt x="2555" y="861"/>
                  </a:cubicBezTo>
                  <a:cubicBezTo>
                    <a:pt x="3430" y="494"/>
                    <a:pt x="4376" y="251"/>
                    <a:pt x="5314" y="104"/>
                  </a:cubicBezTo>
                  <a:cubicBezTo>
                    <a:pt x="5371" y="94"/>
                    <a:pt x="5359" y="1"/>
                    <a:pt x="5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3670975" y="3450050"/>
              <a:ext cx="49400" cy="25875"/>
            </a:xfrm>
            <a:custGeom>
              <a:avLst/>
              <a:gdLst/>
              <a:ahLst/>
              <a:cxnLst/>
              <a:rect l="l" t="t" r="r" b="b"/>
              <a:pathLst>
                <a:path w="1976" h="1035" extrusionOk="0">
                  <a:moveTo>
                    <a:pt x="1917" y="0"/>
                  </a:moveTo>
                  <a:cubicBezTo>
                    <a:pt x="1914" y="0"/>
                    <a:pt x="1911" y="1"/>
                    <a:pt x="1908" y="1"/>
                  </a:cubicBezTo>
                  <a:cubicBezTo>
                    <a:pt x="1537" y="61"/>
                    <a:pt x="1189" y="203"/>
                    <a:pt x="859" y="378"/>
                  </a:cubicBezTo>
                  <a:cubicBezTo>
                    <a:pt x="571" y="530"/>
                    <a:pt x="210" y="719"/>
                    <a:pt x="18" y="989"/>
                  </a:cubicBezTo>
                  <a:cubicBezTo>
                    <a:pt x="0" y="1013"/>
                    <a:pt x="25" y="1035"/>
                    <a:pt x="49" y="1035"/>
                  </a:cubicBezTo>
                  <a:cubicBezTo>
                    <a:pt x="53" y="1035"/>
                    <a:pt x="58" y="1034"/>
                    <a:pt x="62" y="1033"/>
                  </a:cubicBezTo>
                  <a:cubicBezTo>
                    <a:pt x="368" y="902"/>
                    <a:pt x="637" y="662"/>
                    <a:pt x="934" y="508"/>
                  </a:cubicBezTo>
                  <a:cubicBezTo>
                    <a:pt x="1257" y="341"/>
                    <a:pt x="1595" y="216"/>
                    <a:pt x="1930" y="79"/>
                  </a:cubicBezTo>
                  <a:cubicBezTo>
                    <a:pt x="1975" y="61"/>
                    <a:pt x="1963" y="0"/>
                    <a:pt x="1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3681500" y="3464625"/>
              <a:ext cx="30350" cy="17375"/>
            </a:xfrm>
            <a:custGeom>
              <a:avLst/>
              <a:gdLst/>
              <a:ahLst/>
              <a:cxnLst/>
              <a:rect l="l" t="t" r="r" b="b"/>
              <a:pathLst>
                <a:path w="1214" h="695" extrusionOk="0">
                  <a:moveTo>
                    <a:pt x="1167" y="1"/>
                  </a:moveTo>
                  <a:cubicBezTo>
                    <a:pt x="1165" y="1"/>
                    <a:pt x="1163" y="1"/>
                    <a:pt x="1162" y="1"/>
                  </a:cubicBezTo>
                  <a:cubicBezTo>
                    <a:pt x="732" y="43"/>
                    <a:pt x="289" y="300"/>
                    <a:pt x="19" y="634"/>
                  </a:cubicBezTo>
                  <a:cubicBezTo>
                    <a:pt x="1" y="656"/>
                    <a:pt x="18" y="694"/>
                    <a:pt x="42" y="694"/>
                  </a:cubicBezTo>
                  <a:cubicBezTo>
                    <a:pt x="48" y="694"/>
                    <a:pt x="54" y="692"/>
                    <a:pt x="60" y="688"/>
                  </a:cubicBezTo>
                  <a:cubicBezTo>
                    <a:pt x="413" y="417"/>
                    <a:pt x="760" y="244"/>
                    <a:pt x="1173" y="85"/>
                  </a:cubicBezTo>
                  <a:lnTo>
                    <a:pt x="1173" y="84"/>
                  </a:lnTo>
                  <a:cubicBezTo>
                    <a:pt x="1214" y="69"/>
                    <a:pt x="1214"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695250" y="3481925"/>
              <a:ext cx="10225" cy="6900"/>
            </a:xfrm>
            <a:custGeom>
              <a:avLst/>
              <a:gdLst/>
              <a:ahLst/>
              <a:cxnLst/>
              <a:rect l="l" t="t" r="r" b="b"/>
              <a:pathLst>
                <a:path w="409" h="276" extrusionOk="0">
                  <a:moveTo>
                    <a:pt x="350" y="0"/>
                  </a:moveTo>
                  <a:cubicBezTo>
                    <a:pt x="211" y="3"/>
                    <a:pt x="91" y="101"/>
                    <a:pt x="20" y="211"/>
                  </a:cubicBezTo>
                  <a:cubicBezTo>
                    <a:pt x="1" y="241"/>
                    <a:pt x="30" y="275"/>
                    <a:pt x="58" y="275"/>
                  </a:cubicBezTo>
                  <a:cubicBezTo>
                    <a:pt x="68" y="275"/>
                    <a:pt x="77" y="271"/>
                    <a:pt x="85" y="262"/>
                  </a:cubicBezTo>
                  <a:cubicBezTo>
                    <a:pt x="162" y="165"/>
                    <a:pt x="261" y="123"/>
                    <a:pt x="370" y="76"/>
                  </a:cubicBezTo>
                  <a:cubicBezTo>
                    <a:pt x="408" y="60"/>
                    <a:pt x="387"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872100" y="3406450"/>
              <a:ext cx="198600" cy="40125"/>
            </a:xfrm>
            <a:custGeom>
              <a:avLst/>
              <a:gdLst/>
              <a:ahLst/>
              <a:cxnLst/>
              <a:rect l="l" t="t" r="r" b="b"/>
              <a:pathLst>
                <a:path w="7944" h="1605" extrusionOk="0">
                  <a:moveTo>
                    <a:pt x="2091" y="0"/>
                  </a:moveTo>
                  <a:cubicBezTo>
                    <a:pt x="1400" y="0"/>
                    <a:pt x="709" y="67"/>
                    <a:pt x="47" y="222"/>
                  </a:cubicBezTo>
                  <a:cubicBezTo>
                    <a:pt x="1" y="232"/>
                    <a:pt x="7" y="312"/>
                    <a:pt x="54" y="312"/>
                  </a:cubicBezTo>
                  <a:cubicBezTo>
                    <a:pt x="56" y="312"/>
                    <a:pt x="58" y="312"/>
                    <a:pt x="60" y="312"/>
                  </a:cubicBezTo>
                  <a:cubicBezTo>
                    <a:pt x="777" y="225"/>
                    <a:pt x="1486" y="168"/>
                    <a:pt x="2196" y="168"/>
                  </a:cubicBezTo>
                  <a:cubicBezTo>
                    <a:pt x="2814" y="168"/>
                    <a:pt x="3432" y="211"/>
                    <a:pt x="4055" y="315"/>
                  </a:cubicBezTo>
                  <a:cubicBezTo>
                    <a:pt x="5383" y="535"/>
                    <a:pt x="6640" y="1004"/>
                    <a:pt x="7843" y="1599"/>
                  </a:cubicBezTo>
                  <a:cubicBezTo>
                    <a:pt x="7852" y="1603"/>
                    <a:pt x="7860" y="1605"/>
                    <a:pt x="7868" y="1605"/>
                  </a:cubicBezTo>
                  <a:cubicBezTo>
                    <a:pt x="7914" y="1605"/>
                    <a:pt x="7943" y="1541"/>
                    <a:pt x="7894" y="1511"/>
                  </a:cubicBezTo>
                  <a:cubicBezTo>
                    <a:pt x="6728" y="804"/>
                    <a:pt x="5399" y="381"/>
                    <a:pt x="4054" y="165"/>
                  </a:cubicBezTo>
                  <a:cubicBezTo>
                    <a:pt x="3415" y="61"/>
                    <a:pt x="2753" y="0"/>
                    <a:pt x="2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838800" y="3555250"/>
              <a:ext cx="33950" cy="5475"/>
            </a:xfrm>
            <a:custGeom>
              <a:avLst/>
              <a:gdLst/>
              <a:ahLst/>
              <a:cxnLst/>
              <a:rect l="l" t="t" r="r" b="b"/>
              <a:pathLst>
                <a:path w="1358" h="219" extrusionOk="0">
                  <a:moveTo>
                    <a:pt x="863" y="0"/>
                  </a:moveTo>
                  <a:cubicBezTo>
                    <a:pt x="585" y="0"/>
                    <a:pt x="309" y="52"/>
                    <a:pt x="42" y="144"/>
                  </a:cubicBezTo>
                  <a:cubicBezTo>
                    <a:pt x="1" y="159"/>
                    <a:pt x="13" y="219"/>
                    <a:pt x="52" y="219"/>
                  </a:cubicBezTo>
                  <a:cubicBezTo>
                    <a:pt x="55" y="219"/>
                    <a:pt x="59" y="218"/>
                    <a:pt x="63" y="217"/>
                  </a:cubicBezTo>
                  <a:cubicBezTo>
                    <a:pt x="360" y="132"/>
                    <a:pt x="657" y="98"/>
                    <a:pt x="959" y="98"/>
                  </a:cubicBezTo>
                  <a:cubicBezTo>
                    <a:pt x="1076" y="98"/>
                    <a:pt x="1194" y="103"/>
                    <a:pt x="1314" y="112"/>
                  </a:cubicBezTo>
                  <a:cubicBezTo>
                    <a:pt x="1314" y="112"/>
                    <a:pt x="1315" y="112"/>
                    <a:pt x="1316" y="112"/>
                  </a:cubicBezTo>
                  <a:cubicBezTo>
                    <a:pt x="1350" y="112"/>
                    <a:pt x="1357" y="56"/>
                    <a:pt x="1322" y="49"/>
                  </a:cubicBezTo>
                  <a:cubicBezTo>
                    <a:pt x="1169" y="16"/>
                    <a:pt x="1016"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3965900" y="3487675"/>
              <a:ext cx="17300" cy="3650"/>
            </a:xfrm>
            <a:custGeom>
              <a:avLst/>
              <a:gdLst/>
              <a:ahLst/>
              <a:cxnLst/>
              <a:rect l="l" t="t" r="r" b="b"/>
              <a:pathLst>
                <a:path w="692" h="146" extrusionOk="0">
                  <a:moveTo>
                    <a:pt x="336" y="1"/>
                  </a:moveTo>
                  <a:cubicBezTo>
                    <a:pt x="229" y="1"/>
                    <a:pt x="122" y="26"/>
                    <a:pt x="30" y="84"/>
                  </a:cubicBezTo>
                  <a:cubicBezTo>
                    <a:pt x="1" y="102"/>
                    <a:pt x="16" y="146"/>
                    <a:pt x="47" y="146"/>
                  </a:cubicBezTo>
                  <a:cubicBezTo>
                    <a:pt x="50" y="146"/>
                    <a:pt x="52" y="146"/>
                    <a:pt x="55" y="145"/>
                  </a:cubicBezTo>
                  <a:cubicBezTo>
                    <a:pt x="166" y="120"/>
                    <a:pt x="269" y="103"/>
                    <a:pt x="374" y="103"/>
                  </a:cubicBezTo>
                  <a:cubicBezTo>
                    <a:pt x="458" y="103"/>
                    <a:pt x="543" y="114"/>
                    <a:pt x="633" y="140"/>
                  </a:cubicBezTo>
                  <a:cubicBezTo>
                    <a:pt x="636" y="141"/>
                    <a:pt x="639" y="141"/>
                    <a:pt x="642" y="141"/>
                  </a:cubicBezTo>
                  <a:cubicBezTo>
                    <a:pt x="673" y="141"/>
                    <a:pt x="692" y="94"/>
                    <a:pt x="659" y="78"/>
                  </a:cubicBezTo>
                  <a:cubicBezTo>
                    <a:pt x="561" y="29"/>
                    <a:pt x="448"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3986675" y="3997200"/>
              <a:ext cx="9325" cy="70150"/>
            </a:xfrm>
            <a:custGeom>
              <a:avLst/>
              <a:gdLst/>
              <a:ahLst/>
              <a:cxnLst/>
              <a:rect l="l" t="t" r="r" b="b"/>
              <a:pathLst>
                <a:path w="373" h="2806" extrusionOk="0">
                  <a:moveTo>
                    <a:pt x="59" y="0"/>
                  </a:moveTo>
                  <a:cubicBezTo>
                    <a:pt x="32" y="0"/>
                    <a:pt x="1" y="29"/>
                    <a:pt x="8" y="61"/>
                  </a:cubicBezTo>
                  <a:cubicBezTo>
                    <a:pt x="93" y="523"/>
                    <a:pt x="192" y="971"/>
                    <a:pt x="201" y="1444"/>
                  </a:cubicBezTo>
                  <a:cubicBezTo>
                    <a:pt x="208" y="1891"/>
                    <a:pt x="133" y="2323"/>
                    <a:pt x="89" y="2765"/>
                  </a:cubicBezTo>
                  <a:cubicBezTo>
                    <a:pt x="87" y="2792"/>
                    <a:pt x="106" y="2805"/>
                    <a:pt x="127" y="2805"/>
                  </a:cubicBezTo>
                  <a:cubicBezTo>
                    <a:pt x="145" y="2805"/>
                    <a:pt x="165" y="2795"/>
                    <a:pt x="172" y="2776"/>
                  </a:cubicBezTo>
                  <a:cubicBezTo>
                    <a:pt x="345" y="2333"/>
                    <a:pt x="372" y="1829"/>
                    <a:pt x="352" y="1358"/>
                  </a:cubicBezTo>
                  <a:cubicBezTo>
                    <a:pt x="335" y="910"/>
                    <a:pt x="269" y="439"/>
                    <a:pt x="93" y="24"/>
                  </a:cubicBezTo>
                  <a:cubicBezTo>
                    <a:pt x="86" y="7"/>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4001550" y="4026300"/>
              <a:ext cx="7050" cy="28650"/>
            </a:xfrm>
            <a:custGeom>
              <a:avLst/>
              <a:gdLst/>
              <a:ahLst/>
              <a:cxnLst/>
              <a:rect l="l" t="t" r="r" b="b"/>
              <a:pathLst>
                <a:path w="282" h="1146" extrusionOk="0">
                  <a:moveTo>
                    <a:pt x="62" y="1"/>
                  </a:moveTo>
                  <a:cubicBezTo>
                    <a:pt x="38" y="1"/>
                    <a:pt x="14" y="22"/>
                    <a:pt x="19" y="54"/>
                  </a:cubicBezTo>
                  <a:cubicBezTo>
                    <a:pt x="51" y="238"/>
                    <a:pt x="67" y="424"/>
                    <a:pt x="53" y="613"/>
                  </a:cubicBezTo>
                  <a:cubicBezTo>
                    <a:pt x="41" y="776"/>
                    <a:pt x="0" y="940"/>
                    <a:pt x="5" y="1104"/>
                  </a:cubicBezTo>
                  <a:cubicBezTo>
                    <a:pt x="6" y="1130"/>
                    <a:pt x="27" y="1146"/>
                    <a:pt x="48" y="1146"/>
                  </a:cubicBezTo>
                  <a:cubicBezTo>
                    <a:pt x="61" y="1146"/>
                    <a:pt x="75" y="1139"/>
                    <a:pt x="83" y="1126"/>
                  </a:cubicBezTo>
                  <a:cubicBezTo>
                    <a:pt x="282" y="817"/>
                    <a:pt x="213" y="359"/>
                    <a:pt x="101" y="31"/>
                  </a:cubicBezTo>
                  <a:cubicBezTo>
                    <a:pt x="94" y="10"/>
                    <a:pt x="78"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4010475" y="4035175"/>
              <a:ext cx="4675" cy="14775"/>
            </a:xfrm>
            <a:custGeom>
              <a:avLst/>
              <a:gdLst/>
              <a:ahLst/>
              <a:cxnLst/>
              <a:rect l="l" t="t" r="r" b="b"/>
              <a:pathLst>
                <a:path w="187" h="591" extrusionOk="0">
                  <a:moveTo>
                    <a:pt x="61" y="0"/>
                  </a:moveTo>
                  <a:cubicBezTo>
                    <a:pt x="46" y="0"/>
                    <a:pt x="30" y="11"/>
                    <a:pt x="31" y="28"/>
                  </a:cubicBezTo>
                  <a:cubicBezTo>
                    <a:pt x="51" y="207"/>
                    <a:pt x="34" y="367"/>
                    <a:pt x="5" y="543"/>
                  </a:cubicBezTo>
                  <a:cubicBezTo>
                    <a:pt x="0" y="571"/>
                    <a:pt x="21" y="590"/>
                    <a:pt x="42" y="590"/>
                  </a:cubicBezTo>
                  <a:cubicBezTo>
                    <a:pt x="53" y="590"/>
                    <a:pt x="65" y="585"/>
                    <a:pt x="73" y="573"/>
                  </a:cubicBezTo>
                  <a:cubicBezTo>
                    <a:pt x="186" y="408"/>
                    <a:pt x="180" y="185"/>
                    <a:pt x="86" y="13"/>
                  </a:cubicBezTo>
                  <a:cubicBezTo>
                    <a:pt x="80"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3727425" y="3730425"/>
              <a:ext cx="4975" cy="19575"/>
            </a:xfrm>
            <a:custGeom>
              <a:avLst/>
              <a:gdLst/>
              <a:ahLst/>
              <a:cxnLst/>
              <a:rect l="l" t="t" r="r" b="b"/>
              <a:pathLst>
                <a:path w="199" h="783" extrusionOk="0">
                  <a:moveTo>
                    <a:pt x="69" y="0"/>
                  </a:moveTo>
                  <a:cubicBezTo>
                    <a:pt x="55" y="0"/>
                    <a:pt x="43" y="8"/>
                    <a:pt x="40" y="25"/>
                  </a:cubicBezTo>
                  <a:cubicBezTo>
                    <a:pt x="0" y="247"/>
                    <a:pt x="40" y="534"/>
                    <a:pt x="97" y="751"/>
                  </a:cubicBezTo>
                  <a:cubicBezTo>
                    <a:pt x="102" y="773"/>
                    <a:pt x="119" y="783"/>
                    <a:pt x="136" y="783"/>
                  </a:cubicBezTo>
                  <a:cubicBezTo>
                    <a:pt x="158" y="783"/>
                    <a:pt x="182" y="766"/>
                    <a:pt x="184" y="739"/>
                  </a:cubicBezTo>
                  <a:cubicBezTo>
                    <a:pt x="199" y="523"/>
                    <a:pt x="184" y="229"/>
                    <a:pt x="107" y="25"/>
                  </a:cubicBezTo>
                  <a:cubicBezTo>
                    <a:pt x="101" y="10"/>
                    <a:pt x="8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3739200" y="3754425"/>
              <a:ext cx="3650" cy="11200"/>
            </a:xfrm>
            <a:custGeom>
              <a:avLst/>
              <a:gdLst/>
              <a:ahLst/>
              <a:cxnLst/>
              <a:rect l="l" t="t" r="r" b="b"/>
              <a:pathLst>
                <a:path w="146" h="448" extrusionOk="0">
                  <a:moveTo>
                    <a:pt x="49" y="0"/>
                  </a:moveTo>
                  <a:cubicBezTo>
                    <a:pt x="35" y="0"/>
                    <a:pt x="22" y="8"/>
                    <a:pt x="19" y="27"/>
                  </a:cubicBezTo>
                  <a:cubicBezTo>
                    <a:pt x="0" y="153"/>
                    <a:pt x="21" y="300"/>
                    <a:pt x="61" y="420"/>
                  </a:cubicBezTo>
                  <a:cubicBezTo>
                    <a:pt x="67" y="439"/>
                    <a:pt x="82" y="447"/>
                    <a:pt x="96" y="447"/>
                  </a:cubicBezTo>
                  <a:cubicBezTo>
                    <a:pt x="114" y="447"/>
                    <a:pt x="132" y="434"/>
                    <a:pt x="134" y="411"/>
                  </a:cubicBezTo>
                  <a:cubicBezTo>
                    <a:pt x="145" y="289"/>
                    <a:pt x="136" y="142"/>
                    <a:pt x="91" y="27"/>
                  </a:cubicBezTo>
                  <a:cubicBezTo>
                    <a:pt x="85" y="11"/>
                    <a:pt x="66"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3973150" y="3606150"/>
              <a:ext cx="4200" cy="20625"/>
            </a:xfrm>
            <a:custGeom>
              <a:avLst/>
              <a:gdLst/>
              <a:ahLst/>
              <a:cxnLst/>
              <a:rect l="l" t="t" r="r" b="b"/>
              <a:pathLst>
                <a:path w="168" h="825" extrusionOk="0">
                  <a:moveTo>
                    <a:pt x="89" y="0"/>
                  </a:moveTo>
                  <a:cubicBezTo>
                    <a:pt x="72" y="0"/>
                    <a:pt x="56" y="10"/>
                    <a:pt x="53" y="31"/>
                  </a:cubicBezTo>
                  <a:cubicBezTo>
                    <a:pt x="8" y="275"/>
                    <a:pt x="1" y="557"/>
                    <a:pt x="74" y="796"/>
                  </a:cubicBezTo>
                  <a:cubicBezTo>
                    <a:pt x="80" y="815"/>
                    <a:pt x="96" y="824"/>
                    <a:pt x="112" y="824"/>
                  </a:cubicBezTo>
                  <a:cubicBezTo>
                    <a:pt x="132" y="824"/>
                    <a:pt x="152" y="810"/>
                    <a:pt x="154" y="785"/>
                  </a:cubicBezTo>
                  <a:cubicBezTo>
                    <a:pt x="168" y="541"/>
                    <a:pt x="148" y="286"/>
                    <a:pt x="136" y="42"/>
                  </a:cubicBezTo>
                  <a:cubicBezTo>
                    <a:pt x="135" y="16"/>
                    <a:pt x="111"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3985600" y="3597800"/>
              <a:ext cx="3175" cy="12950"/>
            </a:xfrm>
            <a:custGeom>
              <a:avLst/>
              <a:gdLst/>
              <a:ahLst/>
              <a:cxnLst/>
              <a:rect l="l" t="t" r="r" b="b"/>
              <a:pathLst>
                <a:path w="127" h="518" extrusionOk="0">
                  <a:moveTo>
                    <a:pt x="76" y="0"/>
                  </a:moveTo>
                  <a:cubicBezTo>
                    <a:pt x="59" y="0"/>
                    <a:pt x="42" y="10"/>
                    <a:pt x="37" y="32"/>
                  </a:cubicBezTo>
                  <a:cubicBezTo>
                    <a:pt x="2" y="178"/>
                    <a:pt x="1" y="337"/>
                    <a:pt x="1" y="487"/>
                  </a:cubicBezTo>
                  <a:cubicBezTo>
                    <a:pt x="1" y="506"/>
                    <a:pt x="19" y="518"/>
                    <a:pt x="36" y="518"/>
                  </a:cubicBezTo>
                  <a:cubicBezTo>
                    <a:pt x="49" y="518"/>
                    <a:pt x="61" y="511"/>
                    <a:pt x="64" y="495"/>
                  </a:cubicBezTo>
                  <a:cubicBezTo>
                    <a:pt x="95" y="349"/>
                    <a:pt x="126" y="193"/>
                    <a:pt x="122" y="43"/>
                  </a:cubicBezTo>
                  <a:cubicBezTo>
                    <a:pt x="122" y="16"/>
                    <a:pt x="99"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3999400" y="3669075"/>
              <a:ext cx="3775" cy="17675"/>
            </a:xfrm>
            <a:custGeom>
              <a:avLst/>
              <a:gdLst/>
              <a:ahLst/>
              <a:cxnLst/>
              <a:rect l="l" t="t" r="r" b="b"/>
              <a:pathLst>
                <a:path w="151" h="707" extrusionOk="0">
                  <a:moveTo>
                    <a:pt x="49" y="0"/>
                  </a:moveTo>
                  <a:cubicBezTo>
                    <a:pt x="25" y="0"/>
                    <a:pt x="1" y="15"/>
                    <a:pt x="4" y="43"/>
                  </a:cubicBezTo>
                  <a:cubicBezTo>
                    <a:pt x="30" y="251"/>
                    <a:pt x="35" y="463"/>
                    <a:pt x="42" y="674"/>
                  </a:cubicBezTo>
                  <a:cubicBezTo>
                    <a:pt x="42" y="694"/>
                    <a:pt x="61" y="707"/>
                    <a:pt x="78" y="707"/>
                  </a:cubicBezTo>
                  <a:cubicBezTo>
                    <a:pt x="91" y="707"/>
                    <a:pt x="104" y="699"/>
                    <a:pt x="107" y="683"/>
                  </a:cubicBezTo>
                  <a:cubicBezTo>
                    <a:pt x="151" y="461"/>
                    <a:pt x="137" y="251"/>
                    <a:pt x="90" y="31"/>
                  </a:cubicBezTo>
                  <a:cubicBezTo>
                    <a:pt x="86" y="10"/>
                    <a:pt x="68"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4159375" y="3787050"/>
              <a:ext cx="27625" cy="24825"/>
            </a:xfrm>
            <a:custGeom>
              <a:avLst/>
              <a:gdLst/>
              <a:ahLst/>
              <a:cxnLst/>
              <a:rect l="l" t="t" r="r" b="b"/>
              <a:pathLst>
                <a:path w="1105" h="993" extrusionOk="0">
                  <a:moveTo>
                    <a:pt x="52" y="1"/>
                  </a:moveTo>
                  <a:cubicBezTo>
                    <a:pt x="21" y="1"/>
                    <a:pt x="1" y="45"/>
                    <a:pt x="33" y="62"/>
                  </a:cubicBezTo>
                  <a:cubicBezTo>
                    <a:pt x="467" y="284"/>
                    <a:pt x="792" y="536"/>
                    <a:pt x="1022" y="974"/>
                  </a:cubicBezTo>
                  <a:cubicBezTo>
                    <a:pt x="1029" y="987"/>
                    <a:pt x="1041" y="992"/>
                    <a:pt x="1054" y="992"/>
                  </a:cubicBezTo>
                  <a:cubicBezTo>
                    <a:pt x="1078" y="992"/>
                    <a:pt x="1104" y="972"/>
                    <a:pt x="1094" y="945"/>
                  </a:cubicBezTo>
                  <a:cubicBezTo>
                    <a:pt x="927" y="510"/>
                    <a:pt x="526" y="98"/>
                    <a:pt x="59" y="1"/>
                  </a:cubicBezTo>
                  <a:cubicBezTo>
                    <a:pt x="57" y="1"/>
                    <a:pt x="54"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4178250" y="3818150"/>
              <a:ext cx="8050" cy="19675"/>
            </a:xfrm>
            <a:custGeom>
              <a:avLst/>
              <a:gdLst/>
              <a:ahLst/>
              <a:cxnLst/>
              <a:rect l="l" t="t" r="r" b="b"/>
              <a:pathLst>
                <a:path w="322" h="787" extrusionOk="0">
                  <a:moveTo>
                    <a:pt x="49" y="1"/>
                  </a:moveTo>
                  <a:cubicBezTo>
                    <a:pt x="24" y="1"/>
                    <a:pt x="1" y="32"/>
                    <a:pt x="14" y="59"/>
                  </a:cubicBezTo>
                  <a:cubicBezTo>
                    <a:pt x="123" y="277"/>
                    <a:pt x="176" y="506"/>
                    <a:pt x="182" y="751"/>
                  </a:cubicBezTo>
                  <a:cubicBezTo>
                    <a:pt x="182" y="773"/>
                    <a:pt x="202" y="787"/>
                    <a:pt x="221" y="787"/>
                  </a:cubicBezTo>
                  <a:cubicBezTo>
                    <a:pt x="236" y="787"/>
                    <a:pt x="251" y="778"/>
                    <a:pt x="256" y="759"/>
                  </a:cubicBezTo>
                  <a:lnTo>
                    <a:pt x="256" y="761"/>
                  </a:lnTo>
                  <a:cubicBezTo>
                    <a:pt x="322" y="492"/>
                    <a:pt x="252" y="223"/>
                    <a:pt x="74" y="13"/>
                  </a:cubicBezTo>
                  <a:cubicBezTo>
                    <a:pt x="66" y="4"/>
                    <a:pt x="58"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4198050" y="3830500"/>
              <a:ext cx="3775" cy="10975"/>
            </a:xfrm>
            <a:custGeom>
              <a:avLst/>
              <a:gdLst/>
              <a:ahLst/>
              <a:cxnLst/>
              <a:rect l="l" t="t" r="r" b="b"/>
              <a:pathLst>
                <a:path w="151" h="439" extrusionOk="0">
                  <a:moveTo>
                    <a:pt x="49" y="0"/>
                  </a:moveTo>
                  <a:cubicBezTo>
                    <a:pt x="24" y="0"/>
                    <a:pt x="0" y="19"/>
                    <a:pt x="12" y="48"/>
                  </a:cubicBezTo>
                  <a:cubicBezTo>
                    <a:pt x="57" y="165"/>
                    <a:pt x="55" y="276"/>
                    <a:pt x="33" y="397"/>
                  </a:cubicBezTo>
                  <a:cubicBezTo>
                    <a:pt x="28" y="423"/>
                    <a:pt x="46" y="439"/>
                    <a:pt x="65" y="439"/>
                  </a:cubicBezTo>
                  <a:cubicBezTo>
                    <a:pt x="78" y="439"/>
                    <a:pt x="92" y="431"/>
                    <a:pt x="99" y="415"/>
                  </a:cubicBezTo>
                  <a:cubicBezTo>
                    <a:pt x="151" y="291"/>
                    <a:pt x="139" y="150"/>
                    <a:pt x="90" y="27"/>
                  </a:cubicBezTo>
                  <a:cubicBezTo>
                    <a:pt x="82" y="9"/>
                    <a:pt x="65"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4230825" y="3838700"/>
              <a:ext cx="3250" cy="8075"/>
            </a:xfrm>
            <a:custGeom>
              <a:avLst/>
              <a:gdLst/>
              <a:ahLst/>
              <a:cxnLst/>
              <a:rect l="l" t="t" r="r" b="b"/>
              <a:pathLst>
                <a:path w="130" h="323" extrusionOk="0">
                  <a:moveTo>
                    <a:pt x="46" y="0"/>
                  </a:moveTo>
                  <a:cubicBezTo>
                    <a:pt x="24" y="0"/>
                    <a:pt x="1" y="16"/>
                    <a:pt x="4" y="40"/>
                  </a:cubicBezTo>
                  <a:cubicBezTo>
                    <a:pt x="14" y="122"/>
                    <a:pt x="26" y="204"/>
                    <a:pt x="34" y="286"/>
                  </a:cubicBezTo>
                  <a:cubicBezTo>
                    <a:pt x="36" y="308"/>
                    <a:pt x="56" y="322"/>
                    <a:pt x="74" y="322"/>
                  </a:cubicBezTo>
                  <a:cubicBezTo>
                    <a:pt x="88" y="322"/>
                    <a:pt x="102" y="314"/>
                    <a:pt x="107" y="296"/>
                  </a:cubicBezTo>
                  <a:cubicBezTo>
                    <a:pt x="129" y="206"/>
                    <a:pt x="120" y="102"/>
                    <a:pt x="78" y="19"/>
                  </a:cubicBezTo>
                  <a:cubicBezTo>
                    <a:pt x="72" y="6"/>
                    <a:pt x="59"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4019450" y="4039400"/>
              <a:ext cx="2700" cy="7975"/>
            </a:xfrm>
            <a:custGeom>
              <a:avLst/>
              <a:gdLst/>
              <a:ahLst/>
              <a:cxnLst/>
              <a:rect l="l" t="t" r="r" b="b"/>
              <a:pathLst>
                <a:path w="108" h="319" extrusionOk="0">
                  <a:moveTo>
                    <a:pt x="54" y="0"/>
                  </a:moveTo>
                  <a:cubicBezTo>
                    <a:pt x="36" y="0"/>
                    <a:pt x="17" y="13"/>
                    <a:pt x="14" y="39"/>
                  </a:cubicBezTo>
                  <a:cubicBezTo>
                    <a:pt x="3" y="127"/>
                    <a:pt x="1" y="208"/>
                    <a:pt x="21" y="294"/>
                  </a:cubicBezTo>
                  <a:cubicBezTo>
                    <a:pt x="24" y="311"/>
                    <a:pt x="39" y="319"/>
                    <a:pt x="53" y="319"/>
                  </a:cubicBezTo>
                  <a:cubicBezTo>
                    <a:pt x="68" y="319"/>
                    <a:pt x="83" y="311"/>
                    <a:pt x="86" y="294"/>
                  </a:cubicBezTo>
                  <a:cubicBezTo>
                    <a:pt x="107" y="208"/>
                    <a:pt x="105" y="127"/>
                    <a:pt x="94" y="39"/>
                  </a:cubicBezTo>
                  <a:cubicBezTo>
                    <a:pt x="91" y="13"/>
                    <a:pt x="72"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3879175" y="3416975"/>
              <a:ext cx="49275" cy="3975"/>
            </a:xfrm>
            <a:custGeom>
              <a:avLst/>
              <a:gdLst/>
              <a:ahLst/>
              <a:cxnLst/>
              <a:rect l="l" t="t" r="r" b="b"/>
              <a:pathLst>
                <a:path w="1971" h="159" extrusionOk="0">
                  <a:moveTo>
                    <a:pt x="1084" y="1"/>
                  </a:moveTo>
                  <a:cubicBezTo>
                    <a:pt x="1051" y="1"/>
                    <a:pt x="1017" y="1"/>
                    <a:pt x="984" y="1"/>
                  </a:cubicBezTo>
                  <a:cubicBezTo>
                    <a:pt x="950" y="2"/>
                    <a:pt x="915" y="2"/>
                    <a:pt x="881" y="2"/>
                  </a:cubicBezTo>
                  <a:lnTo>
                    <a:pt x="881" y="2"/>
                  </a:lnTo>
                  <a:cubicBezTo>
                    <a:pt x="603" y="2"/>
                    <a:pt x="311" y="2"/>
                    <a:pt x="47" y="72"/>
                  </a:cubicBezTo>
                  <a:cubicBezTo>
                    <a:pt x="1" y="84"/>
                    <a:pt x="13" y="149"/>
                    <a:pt x="58" y="153"/>
                  </a:cubicBezTo>
                  <a:cubicBezTo>
                    <a:pt x="116" y="157"/>
                    <a:pt x="175" y="159"/>
                    <a:pt x="233" y="159"/>
                  </a:cubicBezTo>
                  <a:cubicBezTo>
                    <a:pt x="482" y="159"/>
                    <a:pt x="735" y="127"/>
                    <a:pt x="984" y="125"/>
                  </a:cubicBezTo>
                  <a:cubicBezTo>
                    <a:pt x="1001" y="125"/>
                    <a:pt x="1018" y="125"/>
                    <a:pt x="1035" y="125"/>
                  </a:cubicBezTo>
                  <a:cubicBezTo>
                    <a:pt x="1317" y="125"/>
                    <a:pt x="1600" y="143"/>
                    <a:pt x="1882" y="143"/>
                  </a:cubicBezTo>
                  <a:cubicBezTo>
                    <a:pt x="1891" y="143"/>
                    <a:pt x="1900" y="143"/>
                    <a:pt x="1909" y="143"/>
                  </a:cubicBezTo>
                  <a:cubicBezTo>
                    <a:pt x="1957" y="143"/>
                    <a:pt x="1971" y="65"/>
                    <a:pt x="1921" y="57"/>
                  </a:cubicBezTo>
                  <a:cubicBezTo>
                    <a:pt x="1644" y="12"/>
                    <a:pt x="1364"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3888350" y="3425300"/>
              <a:ext cx="25800" cy="3875"/>
            </a:xfrm>
            <a:custGeom>
              <a:avLst/>
              <a:gdLst/>
              <a:ahLst/>
              <a:cxnLst/>
              <a:rect l="l" t="t" r="r" b="b"/>
              <a:pathLst>
                <a:path w="1032" h="155" extrusionOk="0">
                  <a:moveTo>
                    <a:pt x="529" y="1"/>
                  </a:moveTo>
                  <a:cubicBezTo>
                    <a:pt x="365" y="1"/>
                    <a:pt x="200" y="22"/>
                    <a:pt x="51" y="64"/>
                  </a:cubicBezTo>
                  <a:cubicBezTo>
                    <a:pt x="1" y="77"/>
                    <a:pt x="11" y="151"/>
                    <a:pt x="62" y="152"/>
                  </a:cubicBezTo>
                  <a:cubicBezTo>
                    <a:pt x="152" y="154"/>
                    <a:pt x="244" y="155"/>
                    <a:pt x="336" y="155"/>
                  </a:cubicBezTo>
                  <a:cubicBezTo>
                    <a:pt x="550" y="155"/>
                    <a:pt x="766" y="149"/>
                    <a:pt x="975" y="138"/>
                  </a:cubicBezTo>
                  <a:cubicBezTo>
                    <a:pt x="1020" y="136"/>
                    <a:pt x="1031" y="71"/>
                    <a:pt x="986" y="59"/>
                  </a:cubicBezTo>
                  <a:cubicBezTo>
                    <a:pt x="843" y="20"/>
                    <a:pt x="686"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3893425" y="3434600"/>
              <a:ext cx="18050" cy="2975"/>
            </a:xfrm>
            <a:custGeom>
              <a:avLst/>
              <a:gdLst/>
              <a:ahLst/>
              <a:cxnLst/>
              <a:rect l="l" t="t" r="r" b="b"/>
              <a:pathLst>
                <a:path w="722" h="119" extrusionOk="0">
                  <a:moveTo>
                    <a:pt x="354" y="1"/>
                  </a:moveTo>
                  <a:cubicBezTo>
                    <a:pt x="253" y="1"/>
                    <a:pt x="151" y="10"/>
                    <a:pt x="55" y="23"/>
                  </a:cubicBezTo>
                  <a:cubicBezTo>
                    <a:pt x="4" y="29"/>
                    <a:pt x="0" y="106"/>
                    <a:pt x="52" y="106"/>
                  </a:cubicBezTo>
                  <a:cubicBezTo>
                    <a:pt x="53" y="106"/>
                    <a:pt x="54" y="106"/>
                    <a:pt x="55" y="106"/>
                  </a:cubicBezTo>
                  <a:cubicBezTo>
                    <a:pt x="86" y="104"/>
                    <a:pt x="117" y="104"/>
                    <a:pt x="148" y="104"/>
                  </a:cubicBezTo>
                  <a:cubicBezTo>
                    <a:pt x="299" y="104"/>
                    <a:pt x="449" y="118"/>
                    <a:pt x="599" y="118"/>
                  </a:cubicBezTo>
                  <a:cubicBezTo>
                    <a:pt x="623" y="118"/>
                    <a:pt x="648" y="118"/>
                    <a:pt x="672" y="117"/>
                  </a:cubicBezTo>
                  <a:cubicBezTo>
                    <a:pt x="713" y="116"/>
                    <a:pt x="721" y="59"/>
                    <a:pt x="682" y="46"/>
                  </a:cubicBezTo>
                  <a:cubicBezTo>
                    <a:pt x="578" y="13"/>
                    <a:pt x="466"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3898400" y="3442050"/>
              <a:ext cx="10425" cy="2500"/>
            </a:xfrm>
            <a:custGeom>
              <a:avLst/>
              <a:gdLst/>
              <a:ahLst/>
              <a:cxnLst/>
              <a:rect l="l" t="t" r="r" b="b"/>
              <a:pathLst>
                <a:path w="417" h="100" extrusionOk="0">
                  <a:moveTo>
                    <a:pt x="183" y="0"/>
                  </a:moveTo>
                  <a:cubicBezTo>
                    <a:pt x="137" y="0"/>
                    <a:pt x="91" y="5"/>
                    <a:pt x="44" y="11"/>
                  </a:cubicBezTo>
                  <a:cubicBezTo>
                    <a:pt x="0" y="17"/>
                    <a:pt x="9" y="91"/>
                    <a:pt x="52" y="91"/>
                  </a:cubicBezTo>
                  <a:cubicBezTo>
                    <a:pt x="53" y="91"/>
                    <a:pt x="54" y="91"/>
                    <a:pt x="55" y="91"/>
                  </a:cubicBezTo>
                  <a:cubicBezTo>
                    <a:pt x="83" y="88"/>
                    <a:pt x="111" y="87"/>
                    <a:pt x="140" y="87"/>
                  </a:cubicBezTo>
                  <a:cubicBezTo>
                    <a:pt x="219" y="87"/>
                    <a:pt x="298" y="95"/>
                    <a:pt x="377" y="99"/>
                  </a:cubicBezTo>
                  <a:cubicBezTo>
                    <a:pt x="378" y="99"/>
                    <a:pt x="378" y="99"/>
                    <a:pt x="379" y="99"/>
                  </a:cubicBezTo>
                  <a:cubicBezTo>
                    <a:pt x="416" y="99"/>
                    <a:pt x="417" y="48"/>
                    <a:pt x="385" y="36"/>
                  </a:cubicBezTo>
                  <a:cubicBezTo>
                    <a:pt x="319" y="10"/>
                    <a:pt x="251"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4010200" y="3429850"/>
              <a:ext cx="23975" cy="7450"/>
            </a:xfrm>
            <a:custGeom>
              <a:avLst/>
              <a:gdLst/>
              <a:ahLst/>
              <a:cxnLst/>
              <a:rect l="l" t="t" r="r" b="b"/>
              <a:pathLst>
                <a:path w="959" h="298" extrusionOk="0">
                  <a:moveTo>
                    <a:pt x="71" y="1"/>
                  </a:moveTo>
                  <a:cubicBezTo>
                    <a:pt x="65" y="1"/>
                    <a:pt x="59" y="1"/>
                    <a:pt x="53" y="1"/>
                  </a:cubicBezTo>
                  <a:cubicBezTo>
                    <a:pt x="5" y="2"/>
                    <a:pt x="0" y="65"/>
                    <a:pt x="42" y="81"/>
                  </a:cubicBezTo>
                  <a:cubicBezTo>
                    <a:pt x="307" y="182"/>
                    <a:pt x="605" y="250"/>
                    <a:pt x="884" y="297"/>
                  </a:cubicBezTo>
                  <a:cubicBezTo>
                    <a:pt x="886" y="298"/>
                    <a:pt x="889" y="298"/>
                    <a:pt x="891" y="298"/>
                  </a:cubicBezTo>
                  <a:cubicBezTo>
                    <a:pt x="931" y="298"/>
                    <a:pt x="958" y="244"/>
                    <a:pt x="916" y="222"/>
                  </a:cubicBezTo>
                  <a:cubicBezTo>
                    <a:pt x="664" y="88"/>
                    <a:pt x="359" y="1"/>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4015900" y="3438225"/>
              <a:ext cx="9100" cy="3925"/>
            </a:xfrm>
            <a:custGeom>
              <a:avLst/>
              <a:gdLst/>
              <a:ahLst/>
              <a:cxnLst/>
              <a:rect l="l" t="t" r="r" b="b"/>
              <a:pathLst>
                <a:path w="364" h="157" extrusionOk="0">
                  <a:moveTo>
                    <a:pt x="46" y="1"/>
                  </a:moveTo>
                  <a:cubicBezTo>
                    <a:pt x="10" y="2"/>
                    <a:pt x="0" y="46"/>
                    <a:pt x="29" y="65"/>
                  </a:cubicBezTo>
                  <a:cubicBezTo>
                    <a:pt x="75" y="95"/>
                    <a:pt x="128" y="112"/>
                    <a:pt x="180" y="131"/>
                  </a:cubicBezTo>
                  <a:cubicBezTo>
                    <a:pt x="215" y="143"/>
                    <a:pt x="251" y="156"/>
                    <a:pt x="288" y="156"/>
                  </a:cubicBezTo>
                  <a:cubicBezTo>
                    <a:pt x="302" y="156"/>
                    <a:pt x="316" y="154"/>
                    <a:pt x="331" y="149"/>
                  </a:cubicBezTo>
                  <a:cubicBezTo>
                    <a:pt x="357" y="141"/>
                    <a:pt x="363" y="112"/>
                    <a:pt x="346" y="91"/>
                  </a:cubicBezTo>
                  <a:cubicBezTo>
                    <a:pt x="313" y="50"/>
                    <a:pt x="259" y="39"/>
                    <a:pt x="208" y="27"/>
                  </a:cubicBezTo>
                  <a:cubicBezTo>
                    <a:pt x="155" y="13"/>
                    <a:pt x="10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4017000" y="3445900"/>
              <a:ext cx="5275" cy="3775"/>
            </a:xfrm>
            <a:custGeom>
              <a:avLst/>
              <a:gdLst/>
              <a:ahLst/>
              <a:cxnLst/>
              <a:rect l="l" t="t" r="r" b="b"/>
              <a:pathLst>
                <a:path w="211" h="151" extrusionOk="0">
                  <a:moveTo>
                    <a:pt x="53" y="1"/>
                  </a:moveTo>
                  <a:cubicBezTo>
                    <a:pt x="12" y="1"/>
                    <a:pt x="1" y="67"/>
                    <a:pt x="43" y="75"/>
                  </a:cubicBezTo>
                  <a:cubicBezTo>
                    <a:pt x="90" y="87"/>
                    <a:pt x="120" y="121"/>
                    <a:pt x="158" y="146"/>
                  </a:cubicBezTo>
                  <a:cubicBezTo>
                    <a:pt x="163" y="149"/>
                    <a:pt x="169" y="151"/>
                    <a:pt x="174" y="151"/>
                  </a:cubicBezTo>
                  <a:cubicBezTo>
                    <a:pt x="192" y="151"/>
                    <a:pt x="211" y="136"/>
                    <a:pt x="209" y="118"/>
                  </a:cubicBezTo>
                  <a:cubicBezTo>
                    <a:pt x="200" y="42"/>
                    <a:pt x="122" y="2"/>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
          <p:cNvGrpSpPr/>
          <p:nvPr/>
        </p:nvGrpSpPr>
        <p:grpSpPr>
          <a:xfrm rot="9133905">
            <a:off x="7180317" y="-482578"/>
            <a:ext cx="2078519" cy="2514839"/>
            <a:chOff x="6524175" y="2906625"/>
            <a:chExt cx="1080775" cy="1307650"/>
          </a:xfrm>
        </p:grpSpPr>
        <p:sp>
          <p:nvSpPr>
            <p:cNvPr id="295" name="Google Shape;295;p3"/>
            <p:cNvSpPr/>
            <p:nvPr/>
          </p:nvSpPr>
          <p:spPr>
            <a:xfrm>
              <a:off x="6554325" y="3026950"/>
              <a:ext cx="770300" cy="1183700"/>
            </a:xfrm>
            <a:custGeom>
              <a:avLst/>
              <a:gdLst/>
              <a:ahLst/>
              <a:cxnLst/>
              <a:rect l="l" t="t" r="r" b="b"/>
              <a:pathLst>
                <a:path w="30812" h="47348" extrusionOk="0">
                  <a:moveTo>
                    <a:pt x="14581" y="21829"/>
                  </a:moveTo>
                  <a:cubicBezTo>
                    <a:pt x="14988" y="21829"/>
                    <a:pt x="15392" y="21861"/>
                    <a:pt x="15788" y="21923"/>
                  </a:cubicBezTo>
                  <a:cubicBezTo>
                    <a:pt x="17679" y="22218"/>
                    <a:pt x="19455" y="23136"/>
                    <a:pt x="20840" y="24449"/>
                  </a:cubicBezTo>
                  <a:cubicBezTo>
                    <a:pt x="22336" y="25867"/>
                    <a:pt x="23485" y="27845"/>
                    <a:pt x="23552" y="29944"/>
                  </a:cubicBezTo>
                  <a:cubicBezTo>
                    <a:pt x="23561" y="30202"/>
                    <a:pt x="23551" y="30457"/>
                    <a:pt x="23528" y="30709"/>
                  </a:cubicBezTo>
                  <a:cubicBezTo>
                    <a:pt x="22153" y="31902"/>
                    <a:pt x="20523" y="32742"/>
                    <a:pt x="18728" y="33135"/>
                  </a:cubicBezTo>
                  <a:lnTo>
                    <a:pt x="18729" y="33135"/>
                  </a:lnTo>
                  <a:cubicBezTo>
                    <a:pt x="17985" y="33298"/>
                    <a:pt x="17220" y="33382"/>
                    <a:pt x="16455" y="33382"/>
                  </a:cubicBezTo>
                  <a:cubicBezTo>
                    <a:pt x="15174" y="33382"/>
                    <a:pt x="13894" y="33145"/>
                    <a:pt x="12715" y="32640"/>
                  </a:cubicBezTo>
                  <a:cubicBezTo>
                    <a:pt x="10900" y="31863"/>
                    <a:pt x="9374" y="30425"/>
                    <a:pt x="8830" y="28489"/>
                  </a:cubicBezTo>
                  <a:cubicBezTo>
                    <a:pt x="8576" y="27585"/>
                    <a:pt x="8533" y="26614"/>
                    <a:pt x="8762" y="25699"/>
                  </a:cubicBezTo>
                  <a:cubicBezTo>
                    <a:pt x="9006" y="24733"/>
                    <a:pt x="9559" y="23899"/>
                    <a:pt x="10323" y="23264"/>
                  </a:cubicBezTo>
                  <a:cubicBezTo>
                    <a:pt x="11503" y="22281"/>
                    <a:pt x="13052" y="21829"/>
                    <a:pt x="14581" y="21829"/>
                  </a:cubicBezTo>
                  <a:close/>
                  <a:moveTo>
                    <a:pt x="127" y="0"/>
                  </a:moveTo>
                  <a:cubicBezTo>
                    <a:pt x="64" y="0"/>
                    <a:pt x="1" y="40"/>
                    <a:pt x="10" y="113"/>
                  </a:cubicBezTo>
                  <a:cubicBezTo>
                    <a:pt x="517" y="4108"/>
                    <a:pt x="3385" y="7557"/>
                    <a:pt x="7095" y="9032"/>
                  </a:cubicBezTo>
                  <a:cubicBezTo>
                    <a:pt x="8472" y="9580"/>
                    <a:pt x="9935" y="9852"/>
                    <a:pt x="11405" y="9852"/>
                  </a:cubicBezTo>
                  <a:cubicBezTo>
                    <a:pt x="12039" y="9852"/>
                    <a:pt x="12674" y="9801"/>
                    <a:pt x="13304" y="9700"/>
                  </a:cubicBezTo>
                  <a:cubicBezTo>
                    <a:pt x="15591" y="9335"/>
                    <a:pt x="17733" y="8407"/>
                    <a:pt x="19980" y="7877"/>
                  </a:cubicBezTo>
                  <a:cubicBezTo>
                    <a:pt x="20938" y="7650"/>
                    <a:pt x="21957" y="7493"/>
                    <a:pt x="22969" y="7493"/>
                  </a:cubicBezTo>
                  <a:cubicBezTo>
                    <a:pt x="24024" y="7493"/>
                    <a:pt x="25070" y="7664"/>
                    <a:pt x="26028" y="8106"/>
                  </a:cubicBezTo>
                  <a:cubicBezTo>
                    <a:pt x="27868" y="8954"/>
                    <a:pt x="29002" y="10711"/>
                    <a:pt x="29578" y="12596"/>
                  </a:cubicBezTo>
                  <a:cubicBezTo>
                    <a:pt x="30812" y="16638"/>
                    <a:pt x="29859" y="21074"/>
                    <a:pt x="27971" y="24751"/>
                  </a:cubicBezTo>
                  <a:cubicBezTo>
                    <a:pt x="26980" y="26676"/>
                    <a:pt x="25722" y="28528"/>
                    <a:pt x="24202" y="30077"/>
                  </a:cubicBezTo>
                  <a:cubicBezTo>
                    <a:pt x="24125" y="30155"/>
                    <a:pt x="24046" y="30233"/>
                    <a:pt x="23966" y="30309"/>
                  </a:cubicBezTo>
                  <a:cubicBezTo>
                    <a:pt x="24066" y="26526"/>
                    <a:pt x="20940" y="23136"/>
                    <a:pt x="17498" y="21925"/>
                  </a:cubicBezTo>
                  <a:cubicBezTo>
                    <a:pt x="16560" y="21595"/>
                    <a:pt x="15561" y="21414"/>
                    <a:pt x="14565" y="21414"/>
                  </a:cubicBezTo>
                  <a:cubicBezTo>
                    <a:pt x="13628" y="21414"/>
                    <a:pt x="12694" y="21574"/>
                    <a:pt x="11816" y="21921"/>
                  </a:cubicBezTo>
                  <a:cubicBezTo>
                    <a:pt x="9984" y="22646"/>
                    <a:pt x="8538" y="24135"/>
                    <a:pt x="8254" y="26131"/>
                  </a:cubicBezTo>
                  <a:cubicBezTo>
                    <a:pt x="7981" y="28045"/>
                    <a:pt x="8696" y="30001"/>
                    <a:pt x="10052" y="31361"/>
                  </a:cubicBezTo>
                  <a:cubicBezTo>
                    <a:pt x="11477" y="32790"/>
                    <a:pt x="13465" y="33560"/>
                    <a:pt x="15451" y="33752"/>
                  </a:cubicBezTo>
                  <a:cubicBezTo>
                    <a:pt x="15789" y="33785"/>
                    <a:pt x="16128" y="33801"/>
                    <a:pt x="16468" y="33801"/>
                  </a:cubicBezTo>
                  <a:cubicBezTo>
                    <a:pt x="18220" y="33801"/>
                    <a:pt x="19972" y="33371"/>
                    <a:pt x="21534" y="32577"/>
                  </a:cubicBezTo>
                  <a:cubicBezTo>
                    <a:pt x="22222" y="32228"/>
                    <a:pt x="22853" y="31804"/>
                    <a:pt x="23440" y="31325"/>
                  </a:cubicBezTo>
                  <a:lnTo>
                    <a:pt x="23440" y="31325"/>
                  </a:lnTo>
                  <a:cubicBezTo>
                    <a:pt x="23111" y="33080"/>
                    <a:pt x="22135" y="34719"/>
                    <a:pt x="21346" y="36288"/>
                  </a:cubicBezTo>
                  <a:cubicBezTo>
                    <a:pt x="20446" y="38075"/>
                    <a:pt x="19567" y="40002"/>
                    <a:pt x="19616" y="42046"/>
                  </a:cubicBezTo>
                  <a:cubicBezTo>
                    <a:pt x="19656" y="43666"/>
                    <a:pt x="20229" y="45409"/>
                    <a:pt x="21534" y="46449"/>
                  </a:cubicBezTo>
                  <a:cubicBezTo>
                    <a:pt x="22242" y="47012"/>
                    <a:pt x="23117" y="47318"/>
                    <a:pt x="24020" y="47345"/>
                  </a:cubicBezTo>
                  <a:cubicBezTo>
                    <a:pt x="24066" y="47347"/>
                    <a:pt x="24112" y="47347"/>
                    <a:pt x="24158" y="47347"/>
                  </a:cubicBezTo>
                  <a:cubicBezTo>
                    <a:pt x="25155" y="47347"/>
                    <a:pt x="26130" y="47030"/>
                    <a:pt x="27021" y="46600"/>
                  </a:cubicBezTo>
                  <a:cubicBezTo>
                    <a:pt x="27974" y="46142"/>
                    <a:pt x="28837" y="45538"/>
                    <a:pt x="29697" y="44928"/>
                  </a:cubicBezTo>
                  <a:cubicBezTo>
                    <a:pt x="29843" y="44824"/>
                    <a:pt x="29752" y="44606"/>
                    <a:pt x="29616" y="44606"/>
                  </a:cubicBezTo>
                  <a:cubicBezTo>
                    <a:pt x="29587" y="44606"/>
                    <a:pt x="29557" y="44615"/>
                    <a:pt x="29526" y="44637"/>
                  </a:cubicBezTo>
                  <a:cubicBezTo>
                    <a:pt x="28618" y="45281"/>
                    <a:pt x="27654" y="45885"/>
                    <a:pt x="26633" y="46335"/>
                  </a:cubicBezTo>
                  <a:cubicBezTo>
                    <a:pt x="25856" y="46676"/>
                    <a:pt x="25006" y="46935"/>
                    <a:pt x="24153" y="46935"/>
                  </a:cubicBezTo>
                  <a:cubicBezTo>
                    <a:pt x="23928" y="46935"/>
                    <a:pt x="23704" y="46917"/>
                    <a:pt x="23480" y="46878"/>
                  </a:cubicBezTo>
                  <a:cubicBezTo>
                    <a:pt x="21668" y="46563"/>
                    <a:pt x="20554" y="45018"/>
                    <a:pt x="20180" y="43308"/>
                  </a:cubicBezTo>
                  <a:cubicBezTo>
                    <a:pt x="19749" y="41319"/>
                    <a:pt x="20353" y="39366"/>
                    <a:pt x="21186" y="37567"/>
                  </a:cubicBezTo>
                  <a:cubicBezTo>
                    <a:pt x="21663" y="36537"/>
                    <a:pt x="22210" y="35540"/>
                    <a:pt x="22704" y="34517"/>
                  </a:cubicBezTo>
                  <a:cubicBezTo>
                    <a:pt x="23213" y="33467"/>
                    <a:pt x="23690" y="32376"/>
                    <a:pt x="23881" y="31217"/>
                  </a:cubicBezTo>
                  <a:cubicBezTo>
                    <a:pt x="23898" y="31114"/>
                    <a:pt x="23912" y="31013"/>
                    <a:pt x="23923" y="30910"/>
                  </a:cubicBezTo>
                  <a:cubicBezTo>
                    <a:pt x="24821" y="30100"/>
                    <a:pt x="25609" y="29166"/>
                    <a:pt x="26332" y="28185"/>
                  </a:cubicBezTo>
                  <a:cubicBezTo>
                    <a:pt x="28863" y="24749"/>
                    <a:pt x="30611" y="20531"/>
                    <a:pt x="30538" y="16211"/>
                  </a:cubicBezTo>
                  <a:cubicBezTo>
                    <a:pt x="30504" y="14204"/>
                    <a:pt x="30101" y="12121"/>
                    <a:pt x="29065" y="10380"/>
                  </a:cubicBezTo>
                  <a:cubicBezTo>
                    <a:pt x="28567" y="9542"/>
                    <a:pt x="27913" y="8795"/>
                    <a:pt x="27108" y="8241"/>
                  </a:cubicBezTo>
                  <a:cubicBezTo>
                    <a:pt x="26267" y="7662"/>
                    <a:pt x="25282" y="7323"/>
                    <a:pt x="24275" y="7179"/>
                  </a:cubicBezTo>
                  <a:cubicBezTo>
                    <a:pt x="23830" y="7115"/>
                    <a:pt x="23390" y="7087"/>
                    <a:pt x="22954" y="7087"/>
                  </a:cubicBezTo>
                  <a:cubicBezTo>
                    <a:pt x="18990" y="7087"/>
                    <a:pt x="15363" y="9449"/>
                    <a:pt x="11374" y="9449"/>
                  </a:cubicBezTo>
                  <a:cubicBezTo>
                    <a:pt x="11310" y="9449"/>
                    <a:pt x="11246" y="9449"/>
                    <a:pt x="11182" y="9447"/>
                  </a:cubicBezTo>
                  <a:cubicBezTo>
                    <a:pt x="9004" y="9405"/>
                    <a:pt x="6848" y="8721"/>
                    <a:pt x="5045" y="7499"/>
                  </a:cubicBezTo>
                  <a:cubicBezTo>
                    <a:pt x="3356" y="6352"/>
                    <a:pt x="2023" y="4734"/>
                    <a:pt x="1159" y="2888"/>
                  </a:cubicBezTo>
                  <a:cubicBezTo>
                    <a:pt x="744" y="1999"/>
                    <a:pt x="439" y="1041"/>
                    <a:pt x="238" y="82"/>
                  </a:cubicBezTo>
                  <a:cubicBezTo>
                    <a:pt x="226" y="26"/>
                    <a:pt x="177"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6650750" y="3356325"/>
              <a:ext cx="174025" cy="216275"/>
            </a:xfrm>
            <a:custGeom>
              <a:avLst/>
              <a:gdLst/>
              <a:ahLst/>
              <a:cxnLst/>
              <a:rect l="l" t="t" r="r" b="b"/>
              <a:pathLst>
                <a:path w="6961" h="8651" extrusionOk="0">
                  <a:moveTo>
                    <a:pt x="2039" y="0"/>
                  </a:moveTo>
                  <a:cubicBezTo>
                    <a:pt x="2036" y="0"/>
                    <a:pt x="2034" y="1"/>
                    <a:pt x="2031" y="1"/>
                  </a:cubicBezTo>
                  <a:cubicBezTo>
                    <a:pt x="1140" y="220"/>
                    <a:pt x="691" y="1060"/>
                    <a:pt x="431" y="1674"/>
                  </a:cubicBezTo>
                  <a:cubicBezTo>
                    <a:pt x="142" y="2358"/>
                    <a:pt x="1" y="3122"/>
                    <a:pt x="23" y="3882"/>
                  </a:cubicBezTo>
                  <a:cubicBezTo>
                    <a:pt x="57" y="4971"/>
                    <a:pt x="338" y="6039"/>
                    <a:pt x="839" y="6971"/>
                  </a:cubicBezTo>
                  <a:cubicBezTo>
                    <a:pt x="1079" y="7417"/>
                    <a:pt x="1741" y="8651"/>
                    <a:pt x="2683" y="8651"/>
                  </a:cubicBezTo>
                  <a:cubicBezTo>
                    <a:pt x="2832" y="8651"/>
                    <a:pt x="2988" y="8620"/>
                    <a:pt x="3151" y="8550"/>
                  </a:cubicBezTo>
                  <a:cubicBezTo>
                    <a:pt x="3552" y="8378"/>
                    <a:pt x="3908" y="8110"/>
                    <a:pt x="4253" y="7852"/>
                  </a:cubicBezTo>
                  <a:lnTo>
                    <a:pt x="4314" y="7806"/>
                  </a:lnTo>
                  <a:cubicBezTo>
                    <a:pt x="4925" y="7348"/>
                    <a:pt x="5469" y="6765"/>
                    <a:pt x="5887" y="6123"/>
                  </a:cubicBezTo>
                  <a:cubicBezTo>
                    <a:pt x="6311" y="5470"/>
                    <a:pt x="6608" y="4768"/>
                    <a:pt x="6772" y="4038"/>
                  </a:cubicBezTo>
                  <a:cubicBezTo>
                    <a:pt x="6960" y="3191"/>
                    <a:pt x="6892" y="2357"/>
                    <a:pt x="6570" y="1560"/>
                  </a:cubicBezTo>
                  <a:cubicBezTo>
                    <a:pt x="6417" y="1186"/>
                    <a:pt x="6221" y="910"/>
                    <a:pt x="5969" y="718"/>
                  </a:cubicBezTo>
                  <a:cubicBezTo>
                    <a:pt x="5967" y="717"/>
                    <a:pt x="5966" y="715"/>
                    <a:pt x="5964" y="714"/>
                  </a:cubicBezTo>
                  <a:cubicBezTo>
                    <a:pt x="5957" y="712"/>
                    <a:pt x="5952" y="708"/>
                    <a:pt x="5945" y="703"/>
                  </a:cubicBezTo>
                  <a:cubicBezTo>
                    <a:pt x="5944" y="702"/>
                    <a:pt x="5942" y="702"/>
                    <a:pt x="5941" y="702"/>
                  </a:cubicBezTo>
                  <a:cubicBezTo>
                    <a:pt x="5938" y="700"/>
                    <a:pt x="5934" y="699"/>
                    <a:pt x="5931" y="699"/>
                  </a:cubicBezTo>
                  <a:cubicBezTo>
                    <a:pt x="5928" y="699"/>
                    <a:pt x="5925" y="699"/>
                    <a:pt x="5923" y="701"/>
                  </a:cubicBezTo>
                  <a:cubicBezTo>
                    <a:pt x="5857" y="723"/>
                    <a:pt x="5784" y="743"/>
                    <a:pt x="5706" y="758"/>
                  </a:cubicBezTo>
                  <a:cubicBezTo>
                    <a:pt x="5698" y="759"/>
                    <a:pt x="5692" y="764"/>
                    <a:pt x="5690" y="770"/>
                  </a:cubicBezTo>
                  <a:cubicBezTo>
                    <a:pt x="5686" y="776"/>
                    <a:pt x="5686" y="784"/>
                    <a:pt x="5688" y="790"/>
                  </a:cubicBezTo>
                  <a:cubicBezTo>
                    <a:pt x="6027" y="1520"/>
                    <a:pt x="6159" y="2290"/>
                    <a:pt x="6073" y="3016"/>
                  </a:cubicBezTo>
                  <a:cubicBezTo>
                    <a:pt x="5997" y="3648"/>
                    <a:pt x="5641" y="4744"/>
                    <a:pt x="4785" y="4845"/>
                  </a:cubicBezTo>
                  <a:cubicBezTo>
                    <a:pt x="4743" y="4850"/>
                    <a:pt x="4701" y="4852"/>
                    <a:pt x="4660" y="4852"/>
                  </a:cubicBezTo>
                  <a:cubicBezTo>
                    <a:pt x="4475" y="4852"/>
                    <a:pt x="4304" y="4801"/>
                    <a:pt x="4150" y="4701"/>
                  </a:cubicBezTo>
                  <a:cubicBezTo>
                    <a:pt x="4146" y="4699"/>
                    <a:pt x="4141" y="4697"/>
                    <a:pt x="4137" y="4697"/>
                  </a:cubicBezTo>
                  <a:cubicBezTo>
                    <a:pt x="4132" y="4697"/>
                    <a:pt x="4127" y="4699"/>
                    <a:pt x="4123" y="4702"/>
                  </a:cubicBezTo>
                  <a:cubicBezTo>
                    <a:pt x="3960" y="4819"/>
                    <a:pt x="3782" y="4883"/>
                    <a:pt x="3593" y="4894"/>
                  </a:cubicBezTo>
                  <a:cubicBezTo>
                    <a:pt x="3571" y="4896"/>
                    <a:pt x="3548" y="4896"/>
                    <a:pt x="3526" y="4896"/>
                  </a:cubicBezTo>
                  <a:cubicBezTo>
                    <a:pt x="3091" y="4896"/>
                    <a:pt x="2696" y="4668"/>
                    <a:pt x="2407" y="4248"/>
                  </a:cubicBezTo>
                  <a:cubicBezTo>
                    <a:pt x="2403" y="4242"/>
                    <a:pt x="2395" y="4238"/>
                    <a:pt x="2387" y="4238"/>
                  </a:cubicBezTo>
                  <a:cubicBezTo>
                    <a:pt x="2386" y="4238"/>
                    <a:pt x="2385" y="4238"/>
                    <a:pt x="2383" y="4239"/>
                  </a:cubicBezTo>
                  <a:cubicBezTo>
                    <a:pt x="2367" y="4242"/>
                    <a:pt x="2352" y="4245"/>
                    <a:pt x="2336" y="4246"/>
                  </a:cubicBezTo>
                  <a:cubicBezTo>
                    <a:pt x="2297" y="4250"/>
                    <a:pt x="2258" y="4252"/>
                    <a:pt x="2220" y="4252"/>
                  </a:cubicBezTo>
                  <a:cubicBezTo>
                    <a:pt x="1991" y="4252"/>
                    <a:pt x="1796" y="4175"/>
                    <a:pt x="1642" y="4019"/>
                  </a:cubicBezTo>
                  <a:cubicBezTo>
                    <a:pt x="1294" y="3670"/>
                    <a:pt x="1198" y="2960"/>
                    <a:pt x="1260" y="2414"/>
                  </a:cubicBezTo>
                  <a:cubicBezTo>
                    <a:pt x="1356" y="1558"/>
                    <a:pt x="1709" y="763"/>
                    <a:pt x="2257" y="171"/>
                  </a:cubicBezTo>
                  <a:cubicBezTo>
                    <a:pt x="2262" y="166"/>
                    <a:pt x="2264" y="159"/>
                    <a:pt x="2263" y="151"/>
                  </a:cubicBezTo>
                  <a:cubicBezTo>
                    <a:pt x="2262" y="145"/>
                    <a:pt x="2258" y="139"/>
                    <a:pt x="2252" y="135"/>
                  </a:cubicBezTo>
                  <a:cubicBezTo>
                    <a:pt x="2179" y="96"/>
                    <a:pt x="2112" y="52"/>
                    <a:pt x="2054" y="5"/>
                  </a:cubicBezTo>
                  <a:cubicBezTo>
                    <a:pt x="2050" y="2"/>
                    <a:pt x="2044"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6705700" y="3416225"/>
              <a:ext cx="19525" cy="39925"/>
            </a:xfrm>
            <a:custGeom>
              <a:avLst/>
              <a:gdLst/>
              <a:ahLst/>
              <a:cxnLst/>
              <a:rect l="l" t="t" r="r" b="b"/>
              <a:pathLst>
                <a:path w="781" h="1597" extrusionOk="0">
                  <a:moveTo>
                    <a:pt x="409" y="0"/>
                  </a:moveTo>
                  <a:cubicBezTo>
                    <a:pt x="351" y="0"/>
                    <a:pt x="291" y="29"/>
                    <a:pt x="228" y="88"/>
                  </a:cubicBezTo>
                  <a:cubicBezTo>
                    <a:pt x="128" y="181"/>
                    <a:pt x="68" y="334"/>
                    <a:pt x="40" y="555"/>
                  </a:cubicBezTo>
                  <a:lnTo>
                    <a:pt x="40" y="556"/>
                  </a:lnTo>
                  <a:cubicBezTo>
                    <a:pt x="1" y="884"/>
                    <a:pt x="80" y="1260"/>
                    <a:pt x="259" y="1585"/>
                  </a:cubicBezTo>
                  <a:cubicBezTo>
                    <a:pt x="261" y="1590"/>
                    <a:pt x="266" y="1593"/>
                    <a:pt x="272" y="1596"/>
                  </a:cubicBezTo>
                  <a:cubicBezTo>
                    <a:pt x="274" y="1596"/>
                    <a:pt x="277" y="1597"/>
                    <a:pt x="279" y="1597"/>
                  </a:cubicBezTo>
                  <a:cubicBezTo>
                    <a:pt x="283" y="1597"/>
                    <a:pt x="287" y="1596"/>
                    <a:pt x="291" y="1593"/>
                  </a:cubicBezTo>
                  <a:cubicBezTo>
                    <a:pt x="428" y="1515"/>
                    <a:pt x="541" y="1371"/>
                    <a:pt x="614" y="1177"/>
                  </a:cubicBezTo>
                  <a:cubicBezTo>
                    <a:pt x="683" y="995"/>
                    <a:pt x="780" y="639"/>
                    <a:pt x="670" y="298"/>
                  </a:cubicBezTo>
                  <a:cubicBezTo>
                    <a:pt x="637" y="193"/>
                    <a:pt x="577" y="65"/>
                    <a:pt x="483" y="19"/>
                  </a:cubicBezTo>
                  <a:cubicBezTo>
                    <a:pt x="472" y="13"/>
                    <a:pt x="461" y="9"/>
                    <a:pt x="449" y="5"/>
                  </a:cubicBezTo>
                  <a:cubicBezTo>
                    <a:pt x="436" y="2"/>
                    <a:pt x="422"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6743850" y="3426375"/>
              <a:ext cx="21375" cy="40200"/>
            </a:xfrm>
            <a:custGeom>
              <a:avLst/>
              <a:gdLst/>
              <a:ahLst/>
              <a:cxnLst/>
              <a:rect l="l" t="t" r="r" b="b"/>
              <a:pathLst>
                <a:path w="855" h="1608" extrusionOk="0">
                  <a:moveTo>
                    <a:pt x="406" y="0"/>
                  </a:moveTo>
                  <a:cubicBezTo>
                    <a:pt x="399" y="0"/>
                    <a:pt x="392" y="0"/>
                    <a:pt x="385" y="1"/>
                  </a:cubicBezTo>
                  <a:cubicBezTo>
                    <a:pt x="270" y="10"/>
                    <a:pt x="166" y="85"/>
                    <a:pt x="101" y="211"/>
                  </a:cubicBezTo>
                  <a:cubicBezTo>
                    <a:pt x="1" y="400"/>
                    <a:pt x="9" y="646"/>
                    <a:pt x="24" y="814"/>
                  </a:cubicBezTo>
                  <a:cubicBezTo>
                    <a:pt x="50" y="1104"/>
                    <a:pt x="188" y="1398"/>
                    <a:pt x="394" y="1601"/>
                  </a:cubicBezTo>
                  <a:cubicBezTo>
                    <a:pt x="399" y="1605"/>
                    <a:pt x="405" y="1608"/>
                    <a:pt x="411" y="1608"/>
                  </a:cubicBezTo>
                  <a:cubicBezTo>
                    <a:pt x="417" y="1608"/>
                    <a:pt x="423" y="1605"/>
                    <a:pt x="427" y="1600"/>
                  </a:cubicBezTo>
                  <a:cubicBezTo>
                    <a:pt x="583" y="1437"/>
                    <a:pt x="700" y="1218"/>
                    <a:pt x="762" y="970"/>
                  </a:cubicBezTo>
                  <a:cubicBezTo>
                    <a:pt x="821" y="734"/>
                    <a:pt x="855" y="401"/>
                    <a:pt x="679" y="157"/>
                  </a:cubicBezTo>
                  <a:cubicBezTo>
                    <a:pt x="637" y="100"/>
                    <a:pt x="588" y="58"/>
                    <a:pt x="536" y="31"/>
                  </a:cubicBezTo>
                  <a:cubicBezTo>
                    <a:pt x="495" y="10"/>
                    <a:pt x="451"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6714900" y="3354350"/>
              <a:ext cx="71750" cy="17850"/>
            </a:xfrm>
            <a:custGeom>
              <a:avLst/>
              <a:gdLst/>
              <a:ahLst/>
              <a:cxnLst/>
              <a:rect l="l" t="t" r="r" b="b"/>
              <a:pathLst>
                <a:path w="2870" h="714" extrusionOk="0">
                  <a:moveTo>
                    <a:pt x="185" y="1"/>
                  </a:moveTo>
                  <a:cubicBezTo>
                    <a:pt x="169" y="1"/>
                    <a:pt x="152" y="1"/>
                    <a:pt x="136" y="1"/>
                  </a:cubicBezTo>
                  <a:cubicBezTo>
                    <a:pt x="130" y="1"/>
                    <a:pt x="124" y="5"/>
                    <a:pt x="119" y="8"/>
                  </a:cubicBezTo>
                  <a:cubicBezTo>
                    <a:pt x="83" y="48"/>
                    <a:pt x="46" y="87"/>
                    <a:pt x="8" y="124"/>
                  </a:cubicBezTo>
                  <a:cubicBezTo>
                    <a:pt x="2" y="130"/>
                    <a:pt x="1" y="137"/>
                    <a:pt x="2" y="145"/>
                  </a:cubicBezTo>
                  <a:cubicBezTo>
                    <a:pt x="3" y="152"/>
                    <a:pt x="8" y="158"/>
                    <a:pt x="15" y="162"/>
                  </a:cubicBezTo>
                  <a:cubicBezTo>
                    <a:pt x="131" y="215"/>
                    <a:pt x="250" y="270"/>
                    <a:pt x="370" y="316"/>
                  </a:cubicBezTo>
                  <a:cubicBezTo>
                    <a:pt x="706" y="441"/>
                    <a:pt x="1038" y="540"/>
                    <a:pt x="1361" y="608"/>
                  </a:cubicBezTo>
                  <a:cubicBezTo>
                    <a:pt x="1695" y="679"/>
                    <a:pt x="2020" y="714"/>
                    <a:pt x="2343" y="714"/>
                  </a:cubicBezTo>
                  <a:cubicBezTo>
                    <a:pt x="2511" y="714"/>
                    <a:pt x="2679" y="704"/>
                    <a:pt x="2847" y="685"/>
                  </a:cubicBezTo>
                  <a:cubicBezTo>
                    <a:pt x="2855" y="684"/>
                    <a:pt x="2861" y="680"/>
                    <a:pt x="2865" y="674"/>
                  </a:cubicBezTo>
                  <a:cubicBezTo>
                    <a:pt x="2868" y="668"/>
                    <a:pt x="2869" y="661"/>
                    <a:pt x="2867" y="653"/>
                  </a:cubicBezTo>
                  <a:lnTo>
                    <a:pt x="2816" y="518"/>
                  </a:lnTo>
                  <a:cubicBezTo>
                    <a:pt x="2815" y="517"/>
                    <a:pt x="2815" y="514"/>
                    <a:pt x="2815" y="512"/>
                  </a:cubicBezTo>
                  <a:cubicBezTo>
                    <a:pt x="2814" y="504"/>
                    <a:pt x="2809" y="498"/>
                    <a:pt x="2801" y="494"/>
                  </a:cubicBezTo>
                  <a:cubicBezTo>
                    <a:pt x="2801" y="494"/>
                    <a:pt x="2800" y="493"/>
                    <a:pt x="2799" y="493"/>
                  </a:cubicBezTo>
                  <a:cubicBezTo>
                    <a:pt x="2525" y="396"/>
                    <a:pt x="2237" y="331"/>
                    <a:pt x="1960" y="266"/>
                  </a:cubicBezTo>
                  <a:lnTo>
                    <a:pt x="1891" y="250"/>
                  </a:lnTo>
                  <a:cubicBezTo>
                    <a:pt x="1340" y="124"/>
                    <a:pt x="75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6682775" y="3361775"/>
              <a:ext cx="115525" cy="112025"/>
            </a:xfrm>
            <a:custGeom>
              <a:avLst/>
              <a:gdLst/>
              <a:ahLst/>
              <a:cxnLst/>
              <a:rect l="l" t="t" r="r" b="b"/>
              <a:pathLst>
                <a:path w="4621" h="4481" extrusionOk="0">
                  <a:moveTo>
                    <a:pt x="1134" y="1"/>
                  </a:moveTo>
                  <a:cubicBezTo>
                    <a:pt x="1128" y="1"/>
                    <a:pt x="1122" y="3"/>
                    <a:pt x="1117" y="8"/>
                  </a:cubicBezTo>
                  <a:cubicBezTo>
                    <a:pt x="1071" y="56"/>
                    <a:pt x="1034" y="96"/>
                    <a:pt x="1001" y="134"/>
                  </a:cubicBezTo>
                  <a:cubicBezTo>
                    <a:pt x="726" y="506"/>
                    <a:pt x="516" y="892"/>
                    <a:pt x="376" y="1281"/>
                  </a:cubicBezTo>
                  <a:cubicBezTo>
                    <a:pt x="256" y="1616"/>
                    <a:pt x="0" y="2470"/>
                    <a:pt x="221" y="3191"/>
                  </a:cubicBezTo>
                  <a:cubicBezTo>
                    <a:pt x="316" y="3502"/>
                    <a:pt x="510" y="3721"/>
                    <a:pt x="765" y="3805"/>
                  </a:cubicBezTo>
                  <a:cubicBezTo>
                    <a:pt x="831" y="3826"/>
                    <a:pt x="897" y="3837"/>
                    <a:pt x="959" y="3837"/>
                  </a:cubicBezTo>
                  <a:cubicBezTo>
                    <a:pt x="962" y="3837"/>
                    <a:pt x="965" y="3837"/>
                    <a:pt x="969" y="3837"/>
                  </a:cubicBezTo>
                  <a:cubicBezTo>
                    <a:pt x="977" y="3836"/>
                    <a:pt x="985" y="3832"/>
                    <a:pt x="988" y="3825"/>
                  </a:cubicBezTo>
                  <a:cubicBezTo>
                    <a:pt x="992" y="3818"/>
                    <a:pt x="993" y="3810"/>
                    <a:pt x="990" y="3802"/>
                  </a:cubicBezTo>
                  <a:cubicBezTo>
                    <a:pt x="889" y="3608"/>
                    <a:pt x="816" y="3391"/>
                    <a:pt x="779" y="3176"/>
                  </a:cubicBezTo>
                  <a:cubicBezTo>
                    <a:pt x="717" y="2821"/>
                    <a:pt x="752" y="2352"/>
                    <a:pt x="1035" y="2099"/>
                  </a:cubicBezTo>
                  <a:cubicBezTo>
                    <a:pt x="1126" y="2019"/>
                    <a:pt x="1224" y="1978"/>
                    <a:pt x="1321" y="1978"/>
                  </a:cubicBezTo>
                  <a:cubicBezTo>
                    <a:pt x="1342" y="1978"/>
                    <a:pt x="1364" y="1980"/>
                    <a:pt x="1385" y="1984"/>
                  </a:cubicBezTo>
                  <a:cubicBezTo>
                    <a:pt x="1516" y="2009"/>
                    <a:pt x="1637" y="2113"/>
                    <a:pt x="1715" y="2268"/>
                  </a:cubicBezTo>
                  <a:cubicBezTo>
                    <a:pt x="1963" y="2762"/>
                    <a:pt x="1816" y="3664"/>
                    <a:pt x="1322" y="3942"/>
                  </a:cubicBezTo>
                  <a:cubicBezTo>
                    <a:pt x="1316" y="3946"/>
                    <a:pt x="1312" y="3951"/>
                    <a:pt x="1311" y="3959"/>
                  </a:cubicBezTo>
                  <a:cubicBezTo>
                    <a:pt x="1308" y="3965"/>
                    <a:pt x="1311" y="3971"/>
                    <a:pt x="1314" y="3977"/>
                  </a:cubicBezTo>
                  <a:cubicBezTo>
                    <a:pt x="1459" y="4167"/>
                    <a:pt x="1628" y="4307"/>
                    <a:pt x="1818" y="4390"/>
                  </a:cubicBezTo>
                  <a:cubicBezTo>
                    <a:pt x="1953" y="4450"/>
                    <a:pt x="2088" y="4480"/>
                    <a:pt x="2218" y="4480"/>
                  </a:cubicBezTo>
                  <a:cubicBezTo>
                    <a:pt x="2375" y="4480"/>
                    <a:pt x="2525" y="4437"/>
                    <a:pt x="2664" y="4352"/>
                  </a:cubicBezTo>
                  <a:cubicBezTo>
                    <a:pt x="2671" y="4349"/>
                    <a:pt x="2674" y="4343"/>
                    <a:pt x="2676" y="4335"/>
                  </a:cubicBezTo>
                  <a:cubicBezTo>
                    <a:pt x="2677" y="4328"/>
                    <a:pt x="2674" y="4322"/>
                    <a:pt x="2669" y="4317"/>
                  </a:cubicBezTo>
                  <a:cubicBezTo>
                    <a:pt x="2393" y="4021"/>
                    <a:pt x="2235" y="3541"/>
                    <a:pt x="2270" y="3093"/>
                  </a:cubicBezTo>
                  <a:cubicBezTo>
                    <a:pt x="2296" y="2747"/>
                    <a:pt x="2490" y="2375"/>
                    <a:pt x="2852" y="2375"/>
                  </a:cubicBezTo>
                  <a:cubicBezTo>
                    <a:pt x="2854" y="2375"/>
                    <a:pt x="2856" y="2375"/>
                    <a:pt x="2858" y="2375"/>
                  </a:cubicBezTo>
                  <a:cubicBezTo>
                    <a:pt x="3176" y="2379"/>
                    <a:pt x="3391" y="2709"/>
                    <a:pt x="3439" y="3034"/>
                  </a:cubicBezTo>
                  <a:cubicBezTo>
                    <a:pt x="3502" y="3463"/>
                    <a:pt x="3342" y="3975"/>
                    <a:pt x="3041" y="4307"/>
                  </a:cubicBezTo>
                  <a:cubicBezTo>
                    <a:pt x="3036" y="4312"/>
                    <a:pt x="3034" y="4319"/>
                    <a:pt x="3035" y="4325"/>
                  </a:cubicBezTo>
                  <a:cubicBezTo>
                    <a:pt x="3036" y="4333"/>
                    <a:pt x="3040" y="4339"/>
                    <a:pt x="3046" y="4343"/>
                  </a:cubicBezTo>
                  <a:cubicBezTo>
                    <a:pt x="3161" y="4405"/>
                    <a:pt x="3280" y="4437"/>
                    <a:pt x="3399" y="4437"/>
                  </a:cubicBezTo>
                  <a:cubicBezTo>
                    <a:pt x="3557" y="4437"/>
                    <a:pt x="3715" y="4382"/>
                    <a:pt x="3864" y="4275"/>
                  </a:cubicBezTo>
                  <a:cubicBezTo>
                    <a:pt x="4582" y="3754"/>
                    <a:pt x="4621" y="2637"/>
                    <a:pt x="4616" y="2307"/>
                  </a:cubicBezTo>
                  <a:cubicBezTo>
                    <a:pt x="4606" y="1692"/>
                    <a:pt x="4427" y="1115"/>
                    <a:pt x="4235" y="583"/>
                  </a:cubicBezTo>
                  <a:cubicBezTo>
                    <a:pt x="4233" y="578"/>
                    <a:pt x="4229" y="573"/>
                    <a:pt x="4224" y="571"/>
                  </a:cubicBezTo>
                  <a:cubicBezTo>
                    <a:pt x="4221" y="569"/>
                    <a:pt x="4218" y="568"/>
                    <a:pt x="4215" y="568"/>
                  </a:cubicBezTo>
                  <a:cubicBezTo>
                    <a:pt x="4214" y="568"/>
                    <a:pt x="4212" y="568"/>
                    <a:pt x="4211" y="568"/>
                  </a:cubicBezTo>
                  <a:cubicBezTo>
                    <a:pt x="4069" y="582"/>
                    <a:pt x="3924" y="584"/>
                    <a:pt x="3796" y="587"/>
                  </a:cubicBezTo>
                  <a:cubicBezTo>
                    <a:pt x="3760" y="588"/>
                    <a:pt x="3723" y="588"/>
                    <a:pt x="3686" y="588"/>
                  </a:cubicBezTo>
                  <a:cubicBezTo>
                    <a:pt x="3378" y="588"/>
                    <a:pt x="3057" y="556"/>
                    <a:pt x="2730" y="494"/>
                  </a:cubicBezTo>
                  <a:cubicBezTo>
                    <a:pt x="2408" y="433"/>
                    <a:pt x="2079" y="342"/>
                    <a:pt x="1725" y="217"/>
                  </a:cubicBezTo>
                  <a:cubicBezTo>
                    <a:pt x="1685" y="204"/>
                    <a:pt x="1644" y="190"/>
                    <a:pt x="1602" y="175"/>
                  </a:cubicBezTo>
                  <a:cubicBezTo>
                    <a:pt x="1451" y="123"/>
                    <a:pt x="1295" y="70"/>
                    <a:pt x="1143" y="3"/>
                  </a:cubicBezTo>
                  <a:cubicBezTo>
                    <a:pt x="1140" y="1"/>
                    <a:pt x="113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6705850" y="3262150"/>
              <a:ext cx="101325" cy="105475"/>
            </a:xfrm>
            <a:custGeom>
              <a:avLst/>
              <a:gdLst/>
              <a:ahLst/>
              <a:cxnLst/>
              <a:rect l="l" t="t" r="r" b="b"/>
              <a:pathLst>
                <a:path w="4053" h="4219" extrusionOk="0">
                  <a:moveTo>
                    <a:pt x="2223" y="272"/>
                  </a:moveTo>
                  <a:cubicBezTo>
                    <a:pt x="2307" y="272"/>
                    <a:pt x="2393" y="299"/>
                    <a:pt x="2463" y="349"/>
                  </a:cubicBezTo>
                  <a:cubicBezTo>
                    <a:pt x="2468" y="353"/>
                    <a:pt x="2464" y="360"/>
                    <a:pt x="2463" y="362"/>
                  </a:cubicBezTo>
                  <a:cubicBezTo>
                    <a:pt x="2462" y="365"/>
                    <a:pt x="2458" y="371"/>
                    <a:pt x="2453" y="371"/>
                  </a:cubicBezTo>
                  <a:cubicBezTo>
                    <a:pt x="2453" y="371"/>
                    <a:pt x="2452" y="371"/>
                    <a:pt x="2452" y="370"/>
                  </a:cubicBezTo>
                  <a:cubicBezTo>
                    <a:pt x="2339" y="339"/>
                    <a:pt x="2226" y="321"/>
                    <a:pt x="2095" y="311"/>
                  </a:cubicBezTo>
                  <a:cubicBezTo>
                    <a:pt x="2091" y="302"/>
                    <a:pt x="2093" y="295"/>
                    <a:pt x="2097" y="294"/>
                  </a:cubicBezTo>
                  <a:cubicBezTo>
                    <a:pt x="2137" y="279"/>
                    <a:pt x="2180" y="272"/>
                    <a:pt x="2223" y="272"/>
                  </a:cubicBezTo>
                  <a:close/>
                  <a:moveTo>
                    <a:pt x="1221" y="2550"/>
                  </a:moveTo>
                  <a:cubicBezTo>
                    <a:pt x="1222" y="2550"/>
                    <a:pt x="1224" y="2551"/>
                    <a:pt x="1226" y="2551"/>
                  </a:cubicBezTo>
                  <a:cubicBezTo>
                    <a:pt x="1228" y="2551"/>
                    <a:pt x="1234" y="2553"/>
                    <a:pt x="1234" y="2558"/>
                  </a:cubicBezTo>
                  <a:cubicBezTo>
                    <a:pt x="1231" y="2669"/>
                    <a:pt x="1212" y="2767"/>
                    <a:pt x="1172" y="2884"/>
                  </a:cubicBezTo>
                  <a:cubicBezTo>
                    <a:pt x="1168" y="2897"/>
                    <a:pt x="1159" y="2901"/>
                    <a:pt x="1152" y="2901"/>
                  </a:cubicBezTo>
                  <a:cubicBezTo>
                    <a:pt x="1150" y="2901"/>
                    <a:pt x="1148" y="2901"/>
                    <a:pt x="1146" y="2901"/>
                  </a:cubicBezTo>
                  <a:cubicBezTo>
                    <a:pt x="1145" y="2901"/>
                    <a:pt x="1144" y="2901"/>
                    <a:pt x="1143" y="2899"/>
                  </a:cubicBezTo>
                  <a:cubicBezTo>
                    <a:pt x="1138" y="2897"/>
                    <a:pt x="1131" y="2891"/>
                    <a:pt x="1133" y="2877"/>
                  </a:cubicBezTo>
                  <a:cubicBezTo>
                    <a:pt x="1146" y="2753"/>
                    <a:pt x="1170" y="2656"/>
                    <a:pt x="1212" y="2555"/>
                  </a:cubicBezTo>
                  <a:cubicBezTo>
                    <a:pt x="1214" y="2551"/>
                    <a:pt x="1217" y="2550"/>
                    <a:pt x="1221" y="2550"/>
                  </a:cubicBezTo>
                  <a:close/>
                  <a:moveTo>
                    <a:pt x="1047" y="2264"/>
                  </a:moveTo>
                  <a:cubicBezTo>
                    <a:pt x="1049" y="2264"/>
                    <a:pt x="1051" y="2265"/>
                    <a:pt x="1053" y="2266"/>
                  </a:cubicBezTo>
                  <a:cubicBezTo>
                    <a:pt x="1061" y="2268"/>
                    <a:pt x="1068" y="2277"/>
                    <a:pt x="1067" y="2288"/>
                  </a:cubicBezTo>
                  <a:cubicBezTo>
                    <a:pt x="1056" y="2389"/>
                    <a:pt x="1020" y="2487"/>
                    <a:pt x="985" y="2581"/>
                  </a:cubicBezTo>
                  <a:cubicBezTo>
                    <a:pt x="973" y="2613"/>
                    <a:pt x="962" y="2644"/>
                    <a:pt x="952" y="2676"/>
                  </a:cubicBezTo>
                  <a:cubicBezTo>
                    <a:pt x="939" y="2711"/>
                    <a:pt x="929" y="2746"/>
                    <a:pt x="919" y="2782"/>
                  </a:cubicBezTo>
                  <a:cubicBezTo>
                    <a:pt x="896" y="2865"/>
                    <a:pt x="871" y="2949"/>
                    <a:pt x="829" y="3022"/>
                  </a:cubicBezTo>
                  <a:cubicBezTo>
                    <a:pt x="825" y="3027"/>
                    <a:pt x="822" y="3029"/>
                    <a:pt x="819" y="3029"/>
                  </a:cubicBezTo>
                  <a:cubicBezTo>
                    <a:pt x="818" y="3029"/>
                    <a:pt x="816" y="3029"/>
                    <a:pt x="815" y="3028"/>
                  </a:cubicBezTo>
                  <a:cubicBezTo>
                    <a:pt x="814" y="3028"/>
                    <a:pt x="807" y="3026"/>
                    <a:pt x="805" y="3017"/>
                  </a:cubicBezTo>
                  <a:cubicBezTo>
                    <a:pt x="773" y="2794"/>
                    <a:pt x="881" y="2444"/>
                    <a:pt x="1035" y="2271"/>
                  </a:cubicBezTo>
                  <a:cubicBezTo>
                    <a:pt x="1039" y="2266"/>
                    <a:pt x="1043" y="2264"/>
                    <a:pt x="1047" y="2264"/>
                  </a:cubicBezTo>
                  <a:close/>
                  <a:moveTo>
                    <a:pt x="1727" y="275"/>
                  </a:moveTo>
                  <a:cubicBezTo>
                    <a:pt x="1739" y="275"/>
                    <a:pt x="1749" y="284"/>
                    <a:pt x="1753" y="294"/>
                  </a:cubicBezTo>
                  <a:cubicBezTo>
                    <a:pt x="1758" y="303"/>
                    <a:pt x="1754" y="311"/>
                    <a:pt x="1744" y="317"/>
                  </a:cubicBezTo>
                  <a:cubicBezTo>
                    <a:pt x="1259" y="617"/>
                    <a:pt x="1096" y="1049"/>
                    <a:pt x="918" y="1626"/>
                  </a:cubicBezTo>
                  <a:cubicBezTo>
                    <a:pt x="870" y="1784"/>
                    <a:pt x="824" y="1947"/>
                    <a:pt x="779" y="2105"/>
                  </a:cubicBezTo>
                  <a:cubicBezTo>
                    <a:pt x="691" y="2418"/>
                    <a:pt x="601" y="2743"/>
                    <a:pt x="482" y="3049"/>
                  </a:cubicBezTo>
                  <a:cubicBezTo>
                    <a:pt x="481" y="3052"/>
                    <a:pt x="480" y="3054"/>
                    <a:pt x="477" y="3054"/>
                  </a:cubicBezTo>
                  <a:cubicBezTo>
                    <a:pt x="476" y="3054"/>
                    <a:pt x="475" y="3053"/>
                    <a:pt x="473" y="3053"/>
                  </a:cubicBezTo>
                  <a:cubicBezTo>
                    <a:pt x="472" y="3053"/>
                    <a:pt x="472" y="3053"/>
                    <a:pt x="471" y="3052"/>
                  </a:cubicBezTo>
                  <a:cubicBezTo>
                    <a:pt x="466" y="3049"/>
                    <a:pt x="461" y="3044"/>
                    <a:pt x="461" y="3038"/>
                  </a:cubicBezTo>
                  <a:cubicBezTo>
                    <a:pt x="543" y="2441"/>
                    <a:pt x="739" y="1842"/>
                    <a:pt x="929" y="1263"/>
                  </a:cubicBezTo>
                  <a:cubicBezTo>
                    <a:pt x="1052" y="889"/>
                    <a:pt x="1268" y="380"/>
                    <a:pt x="1720" y="276"/>
                  </a:cubicBezTo>
                  <a:cubicBezTo>
                    <a:pt x="1722" y="276"/>
                    <a:pt x="1725" y="275"/>
                    <a:pt x="1727" y="275"/>
                  </a:cubicBezTo>
                  <a:close/>
                  <a:moveTo>
                    <a:pt x="2542" y="2921"/>
                  </a:moveTo>
                  <a:cubicBezTo>
                    <a:pt x="2545" y="2921"/>
                    <a:pt x="2548" y="2921"/>
                    <a:pt x="2551" y="2922"/>
                  </a:cubicBezTo>
                  <a:cubicBezTo>
                    <a:pt x="2565" y="2924"/>
                    <a:pt x="2579" y="2932"/>
                    <a:pt x="2582" y="2964"/>
                  </a:cubicBezTo>
                  <a:cubicBezTo>
                    <a:pt x="2584" y="2990"/>
                    <a:pt x="2578" y="3022"/>
                    <a:pt x="2573" y="3046"/>
                  </a:cubicBezTo>
                  <a:lnTo>
                    <a:pt x="2573" y="3052"/>
                  </a:lnTo>
                  <a:lnTo>
                    <a:pt x="2572" y="3056"/>
                  </a:lnTo>
                  <a:cubicBezTo>
                    <a:pt x="2560" y="3120"/>
                    <a:pt x="2546" y="3187"/>
                    <a:pt x="2511" y="3239"/>
                  </a:cubicBezTo>
                  <a:cubicBezTo>
                    <a:pt x="2509" y="3242"/>
                    <a:pt x="2505" y="3243"/>
                    <a:pt x="2500" y="3243"/>
                  </a:cubicBezTo>
                  <a:cubicBezTo>
                    <a:pt x="2498" y="3243"/>
                    <a:pt x="2496" y="3243"/>
                    <a:pt x="2494" y="3243"/>
                  </a:cubicBezTo>
                  <a:cubicBezTo>
                    <a:pt x="2490" y="3243"/>
                    <a:pt x="2488" y="3241"/>
                    <a:pt x="2485" y="3240"/>
                  </a:cubicBezTo>
                  <a:cubicBezTo>
                    <a:pt x="2479" y="3238"/>
                    <a:pt x="2475" y="3234"/>
                    <a:pt x="2474" y="3229"/>
                  </a:cubicBezTo>
                  <a:cubicBezTo>
                    <a:pt x="2460" y="3171"/>
                    <a:pt x="2472" y="3101"/>
                    <a:pt x="2483" y="3039"/>
                  </a:cubicBezTo>
                  <a:lnTo>
                    <a:pt x="2484" y="3033"/>
                  </a:lnTo>
                  <a:cubicBezTo>
                    <a:pt x="2489" y="3001"/>
                    <a:pt x="2498" y="2944"/>
                    <a:pt x="2524" y="2927"/>
                  </a:cubicBezTo>
                  <a:cubicBezTo>
                    <a:pt x="2527" y="2924"/>
                    <a:pt x="2533" y="2921"/>
                    <a:pt x="2542" y="2921"/>
                  </a:cubicBezTo>
                  <a:close/>
                  <a:moveTo>
                    <a:pt x="2857" y="2865"/>
                  </a:moveTo>
                  <a:cubicBezTo>
                    <a:pt x="2859" y="2865"/>
                    <a:pt x="2861" y="2865"/>
                    <a:pt x="2863" y="2866"/>
                  </a:cubicBezTo>
                  <a:cubicBezTo>
                    <a:pt x="2866" y="2868"/>
                    <a:pt x="2869" y="2870"/>
                    <a:pt x="2867" y="2878"/>
                  </a:cubicBezTo>
                  <a:cubicBezTo>
                    <a:pt x="2862" y="2907"/>
                    <a:pt x="2855" y="2937"/>
                    <a:pt x="2848" y="2965"/>
                  </a:cubicBezTo>
                  <a:cubicBezTo>
                    <a:pt x="2825" y="3072"/>
                    <a:pt x="2803" y="3172"/>
                    <a:pt x="2803" y="3284"/>
                  </a:cubicBezTo>
                  <a:cubicBezTo>
                    <a:pt x="2803" y="3291"/>
                    <a:pt x="2799" y="3295"/>
                    <a:pt x="2793" y="3295"/>
                  </a:cubicBezTo>
                  <a:cubicBezTo>
                    <a:pt x="2791" y="3295"/>
                    <a:pt x="2789" y="3295"/>
                    <a:pt x="2786" y="3294"/>
                  </a:cubicBezTo>
                  <a:cubicBezTo>
                    <a:pt x="2784" y="3292"/>
                    <a:pt x="2781" y="3290"/>
                    <a:pt x="2780" y="3284"/>
                  </a:cubicBezTo>
                  <a:cubicBezTo>
                    <a:pt x="2760" y="3170"/>
                    <a:pt x="2754" y="3006"/>
                    <a:pt x="2841" y="2872"/>
                  </a:cubicBezTo>
                  <a:cubicBezTo>
                    <a:pt x="2845" y="2867"/>
                    <a:pt x="2851" y="2865"/>
                    <a:pt x="2857" y="2865"/>
                  </a:cubicBezTo>
                  <a:close/>
                  <a:moveTo>
                    <a:pt x="3173" y="2551"/>
                  </a:moveTo>
                  <a:cubicBezTo>
                    <a:pt x="3174" y="2551"/>
                    <a:pt x="3175" y="2551"/>
                    <a:pt x="3176" y="2551"/>
                  </a:cubicBezTo>
                  <a:cubicBezTo>
                    <a:pt x="3178" y="2552"/>
                    <a:pt x="3182" y="2553"/>
                    <a:pt x="3184" y="2560"/>
                  </a:cubicBezTo>
                  <a:cubicBezTo>
                    <a:pt x="3215" y="2664"/>
                    <a:pt x="3194" y="2779"/>
                    <a:pt x="3173" y="2891"/>
                  </a:cubicBezTo>
                  <a:cubicBezTo>
                    <a:pt x="3169" y="2912"/>
                    <a:pt x="3166" y="2934"/>
                    <a:pt x="3162" y="2956"/>
                  </a:cubicBezTo>
                  <a:cubicBezTo>
                    <a:pt x="3157" y="2986"/>
                    <a:pt x="3152" y="3018"/>
                    <a:pt x="3148" y="3051"/>
                  </a:cubicBezTo>
                  <a:cubicBezTo>
                    <a:pt x="3132" y="3170"/>
                    <a:pt x="3116" y="3294"/>
                    <a:pt x="3058" y="3387"/>
                  </a:cubicBezTo>
                  <a:cubicBezTo>
                    <a:pt x="3056" y="3390"/>
                    <a:pt x="3051" y="3393"/>
                    <a:pt x="3046" y="3393"/>
                  </a:cubicBezTo>
                  <a:cubicBezTo>
                    <a:pt x="3046" y="3393"/>
                    <a:pt x="3045" y="3393"/>
                    <a:pt x="3044" y="3393"/>
                  </a:cubicBezTo>
                  <a:lnTo>
                    <a:pt x="3042" y="3393"/>
                  </a:lnTo>
                  <a:cubicBezTo>
                    <a:pt x="3041" y="3391"/>
                    <a:pt x="3041" y="3391"/>
                    <a:pt x="3041" y="3389"/>
                  </a:cubicBezTo>
                  <a:cubicBezTo>
                    <a:pt x="3013" y="3289"/>
                    <a:pt x="3031" y="3176"/>
                    <a:pt x="3047" y="3067"/>
                  </a:cubicBezTo>
                  <a:cubicBezTo>
                    <a:pt x="3050" y="3042"/>
                    <a:pt x="3054" y="3017"/>
                    <a:pt x="3058" y="2994"/>
                  </a:cubicBezTo>
                  <a:cubicBezTo>
                    <a:pt x="3062" y="2965"/>
                    <a:pt x="3064" y="2935"/>
                    <a:pt x="3067" y="2906"/>
                  </a:cubicBezTo>
                  <a:cubicBezTo>
                    <a:pt x="3079" y="2783"/>
                    <a:pt x="3091" y="2656"/>
                    <a:pt x="3155" y="2561"/>
                  </a:cubicBezTo>
                  <a:cubicBezTo>
                    <a:pt x="3159" y="2554"/>
                    <a:pt x="3167" y="2551"/>
                    <a:pt x="3173" y="2551"/>
                  </a:cubicBezTo>
                  <a:close/>
                  <a:moveTo>
                    <a:pt x="3612" y="1852"/>
                  </a:moveTo>
                  <a:cubicBezTo>
                    <a:pt x="3613" y="1852"/>
                    <a:pt x="3614" y="1852"/>
                    <a:pt x="3615" y="1852"/>
                  </a:cubicBezTo>
                  <a:cubicBezTo>
                    <a:pt x="3628" y="1853"/>
                    <a:pt x="3629" y="1863"/>
                    <a:pt x="3629" y="1867"/>
                  </a:cubicBezTo>
                  <a:cubicBezTo>
                    <a:pt x="3636" y="2157"/>
                    <a:pt x="3590" y="2447"/>
                    <a:pt x="3545" y="2727"/>
                  </a:cubicBezTo>
                  <a:lnTo>
                    <a:pt x="3567" y="2732"/>
                  </a:lnTo>
                  <a:lnTo>
                    <a:pt x="3545" y="2728"/>
                  </a:lnTo>
                  <a:cubicBezTo>
                    <a:pt x="3538" y="2768"/>
                    <a:pt x="3531" y="2810"/>
                    <a:pt x="3525" y="2851"/>
                  </a:cubicBezTo>
                  <a:cubicBezTo>
                    <a:pt x="3488" y="3094"/>
                    <a:pt x="3450" y="3346"/>
                    <a:pt x="3358" y="3568"/>
                  </a:cubicBezTo>
                  <a:cubicBezTo>
                    <a:pt x="3356" y="3573"/>
                    <a:pt x="3350" y="3574"/>
                    <a:pt x="3346" y="3574"/>
                  </a:cubicBezTo>
                  <a:cubicBezTo>
                    <a:pt x="3344" y="3574"/>
                    <a:pt x="3342" y="3574"/>
                    <a:pt x="3342" y="3574"/>
                  </a:cubicBezTo>
                  <a:cubicBezTo>
                    <a:pt x="3341" y="3574"/>
                    <a:pt x="3338" y="3572"/>
                    <a:pt x="3337" y="3571"/>
                  </a:cubicBezTo>
                  <a:cubicBezTo>
                    <a:pt x="3333" y="3570"/>
                    <a:pt x="3329" y="3568"/>
                    <a:pt x="3329" y="3563"/>
                  </a:cubicBezTo>
                  <a:cubicBezTo>
                    <a:pt x="3333" y="3377"/>
                    <a:pt x="3369" y="3186"/>
                    <a:pt x="3404" y="3001"/>
                  </a:cubicBezTo>
                  <a:cubicBezTo>
                    <a:pt x="3420" y="2920"/>
                    <a:pt x="3436" y="2835"/>
                    <a:pt x="3448" y="2753"/>
                  </a:cubicBezTo>
                  <a:cubicBezTo>
                    <a:pt x="3462" y="2661"/>
                    <a:pt x="3474" y="2570"/>
                    <a:pt x="3487" y="2478"/>
                  </a:cubicBezTo>
                  <a:cubicBezTo>
                    <a:pt x="3515" y="2276"/>
                    <a:pt x="3543" y="2068"/>
                    <a:pt x="3591" y="1867"/>
                  </a:cubicBezTo>
                  <a:cubicBezTo>
                    <a:pt x="3593" y="1856"/>
                    <a:pt x="3604" y="1852"/>
                    <a:pt x="3612" y="1852"/>
                  </a:cubicBezTo>
                  <a:close/>
                  <a:moveTo>
                    <a:pt x="1957" y="1"/>
                  </a:moveTo>
                  <a:cubicBezTo>
                    <a:pt x="1713" y="1"/>
                    <a:pt x="1463" y="39"/>
                    <a:pt x="1249" y="170"/>
                  </a:cubicBezTo>
                  <a:cubicBezTo>
                    <a:pt x="906" y="379"/>
                    <a:pt x="730" y="763"/>
                    <a:pt x="615" y="1075"/>
                  </a:cubicBezTo>
                  <a:cubicBezTo>
                    <a:pt x="468" y="1471"/>
                    <a:pt x="363" y="1888"/>
                    <a:pt x="261" y="2292"/>
                  </a:cubicBezTo>
                  <a:cubicBezTo>
                    <a:pt x="208" y="2504"/>
                    <a:pt x="152" y="2725"/>
                    <a:pt x="90" y="2939"/>
                  </a:cubicBezTo>
                  <a:cubicBezTo>
                    <a:pt x="81" y="2995"/>
                    <a:pt x="72" y="3048"/>
                    <a:pt x="63" y="3101"/>
                  </a:cubicBezTo>
                  <a:lnTo>
                    <a:pt x="44" y="3208"/>
                  </a:lnTo>
                  <a:cubicBezTo>
                    <a:pt x="41" y="3237"/>
                    <a:pt x="36" y="3269"/>
                    <a:pt x="32" y="3302"/>
                  </a:cubicBezTo>
                  <a:cubicBezTo>
                    <a:pt x="24" y="3362"/>
                    <a:pt x="17" y="3424"/>
                    <a:pt x="2" y="3483"/>
                  </a:cubicBezTo>
                  <a:cubicBezTo>
                    <a:pt x="1" y="3491"/>
                    <a:pt x="2" y="3498"/>
                    <a:pt x="8" y="3504"/>
                  </a:cubicBezTo>
                  <a:cubicBezTo>
                    <a:pt x="12" y="3509"/>
                    <a:pt x="18" y="3512"/>
                    <a:pt x="25" y="3512"/>
                  </a:cubicBezTo>
                  <a:cubicBezTo>
                    <a:pt x="27" y="3512"/>
                    <a:pt x="28" y="3512"/>
                    <a:pt x="29" y="3512"/>
                  </a:cubicBezTo>
                  <a:cubicBezTo>
                    <a:pt x="196" y="3487"/>
                    <a:pt x="365" y="3476"/>
                    <a:pt x="535" y="3476"/>
                  </a:cubicBezTo>
                  <a:cubicBezTo>
                    <a:pt x="1049" y="3476"/>
                    <a:pt x="1574" y="3575"/>
                    <a:pt x="2077" y="3680"/>
                  </a:cubicBezTo>
                  <a:cubicBezTo>
                    <a:pt x="2617" y="3793"/>
                    <a:pt x="3228" y="3922"/>
                    <a:pt x="3715" y="4215"/>
                  </a:cubicBezTo>
                  <a:cubicBezTo>
                    <a:pt x="3719" y="4217"/>
                    <a:pt x="3723" y="4218"/>
                    <a:pt x="3727" y="4218"/>
                  </a:cubicBezTo>
                  <a:cubicBezTo>
                    <a:pt x="3730" y="4218"/>
                    <a:pt x="3733" y="4217"/>
                    <a:pt x="3736" y="4216"/>
                  </a:cubicBezTo>
                  <a:cubicBezTo>
                    <a:pt x="3743" y="4213"/>
                    <a:pt x="3748" y="4207"/>
                    <a:pt x="3750" y="4200"/>
                  </a:cubicBezTo>
                  <a:cubicBezTo>
                    <a:pt x="3950" y="3328"/>
                    <a:pt x="4052" y="2453"/>
                    <a:pt x="4051" y="1600"/>
                  </a:cubicBezTo>
                  <a:cubicBezTo>
                    <a:pt x="4051" y="1160"/>
                    <a:pt x="4021" y="740"/>
                    <a:pt x="3668" y="451"/>
                  </a:cubicBezTo>
                  <a:cubicBezTo>
                    <a:pt x="3586" y="384"/>
                    <a:pt x="3498" y="328"/>
                    <a:pt x="3405" y="282"/>
                  </a:cubicBezTo>
                  <a:cubicBezTo>
                    <a:pt x="3136" y="149"/>
                    <a:pt x="2826" y="90"/>
                    <a:pt x="2524" y="49"/>
                  </a:cubicBezTo>
                  <a:cubicBezTo>
                    <a:pt x="2355" y="27"/>
                    <a:pt x="2158" y="1"/>
                    <a:pt x="1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6732475" y="3260325"/>
              <a:ext cx="105900" cy="314700"/>
            </a:xfrm>
            <a:custGeom>
              <a:avLst/>
              <a:gdLst/>
              <a:ahLst/>
              <a:cxnLst/>
              <a:rect l="l" t="t" r="r" b="b"/>
              <a:pathLst>
                <a:path w="4236" h="12588" extrusionOk="0">
                  <a:moveTo>
                    <a:pt x="2023" y="1"/>
                  </a:moveTo>
                  <a:cubicBezTo>
                    <a:pt x="2045" y="333"/>
                    <a:pt x="2033" y="673"/>
                    <a:pt x="1994" y="1012"/>
                  </a:cubicBezTo>
                  <a:cubicBezTo>
                    <a:pt x="1874" y="2054"/>
                    <a:pt x="1596" y="3069"/>
                    <a:pt x="1721" y="4125"/>
                  </a:cubicBezTo>
                  <a:cubicBezTo>
                    <a:pt x="1778" y="4606"/>
                    <a:pt x="1910" y="5043"/>
                    <a:pt x="2083" y="5494"/>
                  </a:cubicBezTo>
                  <a:cubicBezTo>
                    <a:pt x="2248" y="5919"/>
                    <a:pt x="2402" y="6347"/>
                    <a:pt x="2449" y="6803"/>
                  </a:cubicBezTo>
                  <a:cubicBezTo>
                    <a:pt x="2512" y="7422"/>
                    <a:pt x="2381" y="8056"/>
                    <a:pt x="2214" y="8649"/>
                  </a:cubicBezTo>
                  <a:cubicBezTo>
                    <a:pt x="2020" y="9334"/>
                    <a:pt x="1730" y="9989"/>
                    <a:pt x="1378" y="10606"/>
                  </a:cubicBezTo>
                  <a:cubicBezTo>
                    <a:pt x="979" y="11308"/>
                    <a:pt x="508" y="11961"/>
                    <a:pt x="1" y="12587"/>
                  </a:cubicBezTo>
                  <a:cubicBezTo>
                    <a:pt x="324" y="12441"/>
                    <a:pt x="624" y="12231"/>
                    <a:pt x="908" y="12039"/>
                  </a:cubicBezTo>
                  <a:cubicBezTo>
                    <a:pt x="1695" y="11507"/>
                    <a:pt x="2365" y="10808"/>
                    <a:pt x="2874" y="10005"/>
                  </a:cubicBezTo>
                  <a:lnTo>
                    <a:pt x="2873" y="10005"/>
                  </a:lnTo>
                  <a:cubicBezTo>
                    <a:pt x="3803" y="8537"/>
                    <a:pt x="4235" y="6627"/>
                    <a:pt x="3386" y="5022"/>
                  </a:cubicBezTo>
                  <a:cubicBezTo>
                    <a:pt x="3256" y="4775"/>
                    <a:pt x="3085" y="4580"/>
                    <a:pt x="2888" y="4424"/>
                  </a:cubicBezTo>
                  <a:cubicBezTo>
                    <a:pt x="3097" y="3545"/>
                    <a:pt x="3210" y="2645"/>
                    <a:pt x="3216" y="1741"/>
                  </a:cubicBezTo>
                  <a:cubicBezTo>
                    <a:pt x="3219" y="1395"/>
                    <a:pt x="3220" y="1031"/>
                    <a:pt x="3054" y="716"/>
                  </a:cubicBezTo>
                  <a:cubicBezTo>
                    <a:pt x="2910" y="442"/>
                    <a:pt x="2655" y="246"/>
                    <a:pt x="2375" y="124"/>
                  </a:cubicBezTo>
                  <a:cubicBezTo>
                    <a:pt x="2261" y="73"/>
                    <a:pt x="2142" y="33"/>
                    <a:pt x="202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6637275" y="3256575"/>
              <a:ext cx="115375" cy="322650"/>
            </a:xfrm>
            <a:custGeom>
              <a:avLst/>
              <a:gdLst/>
              <a:ahLst/>
              <a:cxnLst/>
              <a:rect l="l" t="t" r="r" b="b"/>
              <a:pathLst>
                <a:path w="4615" h="12906" extrusionOk="0">
                  <a:moveTo>
                    <a:pt x="4615" y="1"/>
                  </a:moveTo>
                  <a:lnTo>
                    <a:pt x="4615" y="1"/>
                  </a:lnTo>
                  <a:cubicBezTo>
                    <a:pt x="4483" y="3"/>
                    <a:pt x="4352" y="18"/>
                    <a:pt x="4224" y="50"/>
                  </a:cubicBezTo>
                  <a:cubicBezTo>
                    <a:pt x="3573" y="218"/>
                    <a:pt x="3260" y="838"/>
                    <a:pt x="3075" y="1431"/>
                  </a:cubicBezTo>
                  <a:cubicBezTo>
                    <a:pt x="2953" y="1821"/>
                    <a:pt x="2860" y="2219"/>
                    <a:pt x="2756" y="2613"/>
                  </a:cubicBezTo>
                  <a:cubicBezTo>
                    <a:pt x="2656" y="2995"/>
                    <a:pt x="2551" y="3376"/>
                    <a:pt x="2490" y="3767"/>
                  </a:cubicBezTo>
                  <a:cubicBezTo>
                    <a:pt x="2410" y="3788"/>
                    <a:pt x="2334" y="3810"/>
                    <a:pt x="2258" y="3838"/>
                  </a:cubicBezTo>
                  <a:cubicBezTo>
                    <a:pt x="1453" y="4135"/>
                    <a:pt x="984" y="4962"/>
                    <a:pt x="692" y="5723"/>
                  </a:cubicBezTo>
                  <a:cubicBezTo>
                    <a:pt x="1" y="7528"/>
                    <a:pt x="372" y="9641"/>
                    <a:pt x="1318" y="11283"/>
                  </a:cubicBezTo>
                  <a:cubicBezTo>
                    <a:pt x="1670" y="11894"/>
                    <a:pt x="2254" y="12836"/>
                    <a:pt x="3045" y="12906"/>
                  </a:cubicBezTo>
                  <a:cubicBezTo>
                    <a:pt x="2144" y="11432"/>
                    <a:pt x="1621" y="9695"/>
                    <a:pt x="1700" y="7977"/>
                  </a:cubicBezTo>
                  <a:cubicBezTo>
                    <a:pt x="1724" y="7464"/>
                    <a:pt x="1789" y="6927"/>
                    <a:pt x="1955" y="6438"/>
                  </a:cubicBezTo>
                  <a:cubicBezTo>
                    <a:pt x="2146" y="5878"/>
                    <a:pt x="2517" y="5427"/>
                    <a:pt x="2878" y="4968"/>
                  </a:cubicBezTo>
                  <a:cubicBezTo>
                    <a:pt x="3235" y="4516"/>
                    <a:pt x="3504" y="4053"/>
                    <a:pt x="3655" y="3495"/>
                  </a:cubicBezTo>
                  <a:cubicBezTo>
                    <a:pt x="3800" y="2960"/>
                    <a:pt x="3871" y="2410"/>
                    <a:pt x="3970" y="1865"/>
                  </a:cubicBezTo>
                  <a:cubicBezTo>
                    <a:pt x="4088" y="1213"/>
                    <a:pt x="4262" y="541"/>
                    <a:pt x="461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6722350" y="3261375"/>
              <a:ext cx="103700" cy="312950"/>
            </a:xfrm>
            <a:custGeom>
              <a:avLst/>
              <a:gdLst/>
              <a:ahLst/>
              <a:cxnLst/>
              <a:rect l="l" t="t" r="r" b="b"/>
              <a:pathLst>
                <a:path w="4148" h="12518" extrusionOk="0">
                  <a:moveTo>
                    <a:pt x="2044" y="1"/>
                  </a:moveTo>
                  <a:cubicBezTo>
                    <a:pt x="2006" y="1"/>
                    <a:pt x="1967" y="5"/>
                    <a:pt x="1929" y="13"/>
                  </a:cubicBezTo>
                  <a:cubicBezTo>
                    <a:pt x="1880" y="25"/>
                    <a:pt x="1881" y="98"/>
                    <a:pt x="1922" y="118"/>
                  </a:cubicBezTo>
                  <a:cubicBezTo>
                    <a:pt x="2110" y="212"/>
                    <a:pt x="2274" y="256"/>
                    <a:pt x="2409" y="431"/>
                  </a:cubicBezTo>
                  <a:cubicBezTo>
                    <a:pt x="2507" y="558"/>
                    <a:pt x="2580" y="693"/>
                    <a:pt x="2627" y="845"/>
                  </a:cubicBezTo>
                  <a:cubicBezTo>
                    <a:pt x="2728" y="1165"/>
                    <a:pt x="2745" y="1523"/>
                    <a:pt x="2761" y="1857"/>
                  </a:cubicBezTo>
                  <a:cubicBezTo>
                    <a:pt x="2795" y="2572"/>
                    <a:pt x="2689" y="3276"/>
                    <a:pt x="2586" y="3983"/>
                  </a:cubicBezTo>
                  <a:cubicBezTo>
                    <a:pt x="2569" y="4104"/>
                    <a:pt x="2621" y="4211"/>
                    <a:pt x="2717" y="4272"/>
                  </a:cubicBezTo>
                  <a:cubicBezTo>
                    <a:pt x="2744" y="4358"/>
                    <a:pt x="2785" y="4445"/>
                    <a:pt x="2821" y="4528"/>
                  </a:cubicBezTo>
                  <a:cubicBezTo>
                    <a:pt x="2895" y="4704"/>
                    <a:pt x="2963" y="4883"/>
                    <a:pt x="3026" y="5064"/>
                  </a:cubicBezTo>
                  <a:cubicBezTo>
                    <a:pt x="3162" y="5458"/>
                    <a:pt x="3266" y="5865"/>
                    <a:pt x="3319" y="6279"/>
                  </a:cubicBezTo>
                  <a:cubicBezTo>
                    <a:pt x="3422" y="7075"/>
                    <a:pt x="3348" y="7879"/>
                    <a:pt x="3025" y="8618"/>
                  </a:cubicBezTo>
                  <a:cubicBezTo>
                    <a:pt x="2699" y="9365"/>
                    <a:pt x="2229" y="10075"/>
                    <a:pt x="1742" y="10727"/>
                  </a:cubicBezTo>
                  <a:cubicBezTo>
                    <a:pt x="1509" y="11040"/>
                    <a:pt x="1260" y="11349"/>
                    <a:pt x="987" y="11629"/>
                  </a:cubicBezTo>
                  <a:cubicBezTo>
                    <a:pt x="702" y="11922"/>
                    <a:pt x="375" y="12146"/>
                    <a:pt x="54" y="12394"/>
                  </a:cubicBezTo>
                  <a:cubicBezTo>
                    <a:pt x="0" y="12435"/>
                    <a:pt x="30" y="12518"/>
                    <a:pt x="90" y="12518"/>
                  </a:cubicBezTo>
                  <a:cubicBezTo>
                    <a:pt x="97" y="12518"/>
                    <a:pt x="104" y="12517"/>
                    <a:pt x="112" y="12514"/>
                  </a:cubicBezTo>
                  <a:cubicBezTo>
                    <a:pt x="578" y="12370"/>
                    <a:pt x="1013" y="12049"/>
                    <a:pt x="1381" y="11690"/>
                  </a:cubicBezTo>
                  <a:cubicBezTo>
                    <a:pt x="1402" y="11703"/>
                    <a:pt x="1425" y="11711"/>
                    <a:pt x="1449" y="11711"/>
                  </a:cubicBezTo>
                  <a:cubicBezTo>
                    <a:pt x="1461" y="11711"/>
                    <a:pt x="1473" y="11709"/>
                    <a:pt x="1484" y="11705"/>
                  </a:cubicBezTo>
                  <a:cubicBezTo>
                    <a:pt x="1805" y="11577"/>
                    <a:pt x="2030" y="11245"/>
                    <a:pt x="2247" y="10989"/>
                  </a:cubicBezTo>
                  <a:cubicBezTo>
                    <a:pt x="2497" y="10694"/>
                    <a:pt x="2730" y="10388"/>
                    <a:pt x="2956" y="10073"/>
                  </a:cubicBezTo>
                  <a:cubicBezTo>
                    <a:pt x="3382" y="9477"/>
                    <a:pt x="3733" y="8876"/>
                    <a:pt x="3912" y="8157"/>
                  </a:cubicBezTo>
                  <a:cubicBezTo>
                    <a:pt x="4075" y="7494"/>
                    <a:pt x="4147" y="6736"/>
                    <a:pt x="4062" y="6057"/>
                  </a:cubicBezTo>
                  <a:cubicBezTo>
                    <a:pt x="4023" y="5756"/>
                    <a:pt x="3951" y="5449"/>
                    <a:pt x="3814" y="5177"/>
                  </a:cubicBezTo>
                  <a:cubicBezTo>
                    <a:pt x="3692" y="4936"/>
                    <a:pt x="3541" y="4672"/>
                    <a:pt x="3266" y="4603"/>
                  </a:cubicBezTo>
                  <a:cubicBezTo>
                    <a:pt x="3230" y="4506"/>
                    <a:pt x="3191" y="4396"/>
                    <a:pt x="3143" y="4291"/>
                  </a:cubicBezTo>
                  <a:cubicBezTo>
                    <a:pt x="3200" y="4249"/>
                    <a:pt x="3242" y="4187"/>
                    <a:pt x="3256" y="4119"/>
                  </a:cubicBezTo>
                  <a:cubicBezTo>
                    <a:pt x="3402" y="3348"/>
                    <a:pt x="3474" y="2565"/>
                    <a:pt x="3468" y="1780"/>
                  </a:cubicBezTo>
                  <a:cubicBezTo>
                    <a:pt x="3463" y="1282"/>
                    <a:pt x="3450" y="265"/>
                    <a:pt x="2795" y="187"/>
                  </a:cubicBezTo>
                  <a:cubicBezTo>
                    <a:pt x="2787" y="186"/>
                    <a:pt x="2779" y="186"/>
                    <a:pt x="2771" y="186"/>
                  </a:cubicBezTo>
                  <a:cubicBezTo>
                    <a:pt x="2709" y="186"/>
                    <a:pt x="2658" y="212"/>
                    <a:pt x="2627" y="254"/>
                  </a:cubicBezTo>
                  <a:cubicBezTo>
                    <a:pt x="2462" y="114"/>
                    <a:pt x="2249" y="1"/>
                    <a:pt x="204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6645725" y="3258325"/>
              <a:ext cx="113550" cy="317325"/>
            </a:xfrm>
            <a:custGeom>
              <a:avLst/>
              <a:gdLst/>
              <a:ahLst/>
              <a:cxnLst/>
              <a:rect l="l" t="t" r="r" b="b"/>
              <a:pathLst>
                <a:path w="4542" h="12693" extrusionOk="0">
                  <a:moveTo>
                    <a:pt x="4160" y="0"/>
                  </a:moveTo>
                  <a:cubicBezTo>
                    <a:pt x="3859" y="0"/>
                    <a:pt x="3586" y="267"/>
                    <a:pt x="3406" y="485"/>
                  </a:cubicBezTo>
                  <a:cubicBezTo>
                    <a:pt x="3146" y="800"/>
                    <a:pt x="2984" y="1178"/>
                    <a:pt x="2860" y="1563"/>
                  </a:cubicBezTo>
                  <a:cubicBezTo>
                    <a:pt x="2737" y="1942"/>
                    <a:pt x="2617" y="2316"/>
                    <a:pt x="2527" y="2704"/>
                  </a:cubicBezTo>
                  <a:cubicBezTo>
                    <a:pt x="2454" y="3026"/>
                    <a:pt x="2333" y="3419"/>
                    <a:pt x="2381" y="3761"/>
                  </a:cubicBezTo>
                  <a:cubicBezTo>
                    <a:pt x="1811" y="3893"/>
                    <a:pt x="1289" y="4288"/>
                    <a:pt x="941" y="4740"/>
                  </a:cubicBezTo>
                  <a:cubicBezTo>
                    <a:pt x="1" y="5958"/>
                    <a:pt x="1" y="7612"/>
                    <a:pt x="259" y="9061"/>
                  </a:cubicBezTo>
                  <a:cubicBezTo>
                    <a:pt x="394" y="9816"/>
                    <a:pt x="621" y="10560"/>
                    <a:pt x="1010" y="11225"/>
                  </a:cubicBezTo>
                  <a:cubicBezTo>
                    <a:pt x="1200" y="11552"/>
                    <a:pt x="1432" y="11855"/>
                    <a:pt x="1697" y="12124"/>
                  </a:cubicBezTo>
                  <a:cubicBezTo>
                    <a:pt x="1837" y="12266"/>
                    <a:pt x="1987" y="12398"/>
                    <a:pt x="2148" y="12515"/>
                  </a:cubicBezTo>
                  <a:cubicBezTo>
                    <a:pt x="2304" y="12629"/>
                    <a:pt x="2410" y="12660"/>
                    <a:pt x="2599" y="12691"/>
                  </a:cubicBezTo>
                  <a:cubicBezTo>
                    <a:pt x="2605" y="12692"/>
                    <a:pt x="2610" y="12692"/>
                    <a:pt x="2616" y="12692"/>
                  </a:cubicBezTo>
                  <a:cubicBezTo>
                    <a:pt x="2700" y="12692"/>
                    <a:pt x="2781" y="12589"/>
                    <a:pt x="2717" y="12513"/>
                  </a:cubicBezTo>
                  <a:cubicBezTo>
                    <a:pt x="2661" y="12447"/>
                    <a:pt x="2619" y="12359"/>
                    <a:pt x="2553" y="12299"/>
                  </a:cubicBezTo>
                  <a:cubicBezTo>
                    <a:pt x="2485" y="12238"/>
                    <a:pt x="2398" y="12194"/>
                    <a:pt x="2327" y="12138"/>
                  </a:cubicBezTo>
                  <a:cubicBezTo>
                    <a:pt x="2168" y="12015"/>
                    <a:pt x="2020" y="11880"/>
                    <a:pt x="1884" y="11735"/>
                  </a:cubicBezTo>
                  <a:cubicBezTo>
                    <a:pt x="1860" y="11709"/>
                    <a:pt x="1838" y="11683"/>
                    <a:pt x="1815" y="11657"/>
                  </a:cubicBezTo>
                  <a:cubicBezTo>
                    <a:pt x="1472" y="11083"/>
                    <a:pt x="1151" y="10511"/>
                    <a:pt x="925" y="9874"/>
                  </a:cubicBezTo>
                  <a:cubicBezTo>
                    <a:pt x="453" y="8553"/>
                    <a:pt x="431" y="7083"/>
                    <a:pt x="1041" y="5799"/>
                  </a:cubicBezTo>
                  <a:cubicBezTo>
                    <a:pt x="1336" y="5176"/>
                    <a:pt x="1808" y="4562"/>
                    <a:pt x="2447" y="4263"/>
                  </a:cubicBezTo>
                  <a:cubicBezTo>
                    <a:pt x="2775" y="4109"/>
                    <a:pt x="3109" y="4089"/>
                    <a:pt x="3462" y="4047"/>
                  </a:cubicBezTo>
                  <a:cubicBezTo>
                    <a:pt x="3804" y="4007"/>
                    <a:pt x="4143" y="4027"/>
                    <a:pt x="4484" y="3999"/>
                  </a:cubicBezTo>
                  <a:cubicBezTo>
                    <a:pt x="4527" y="3996"/>
                    <a:pt x="4542" y="3933"/>
                    <a:pt x="4501" y="3913"/>
                  </a:cubicBezTo>
                  <a:cubicBezTo>
                    <a:pt x="4311" y="3825"/>
                    <a:pt x="4098" y="3780"/>
                    <a:pt x="3897" y="3725"/>
                  </a:cubicBezTo>
                  <a:cubicBezTo>
                    <a:pt x="3706" y="3674"/>
                    <a:pt x="3505" y="3632"/>
                    <a:pt x="3306" y="3632"/>
                  </a:cubicBezTo>
                  <a:cubicBezTo>
                    <a:pt x="3298" y="3632"/>
                    <a:pt x="3289" y="3632"/>
                    <a:pt x="3281" y="3633"/>
                  </a:cubicBezTo>
                  <a:cubicBezTo>
                    <a:pt x="3119" y="3635"/>
                    <a:pt x="2955" y="3655"/>
                    <a:pt x="2796" y="3690"/>
                  </a:cubicBezTo>
                  <a:cubicBezTo>
                    <a:pt x="2907" y="3406"/>
                    <a:pt x="2949" y="3085"/>
                    <a:pt x="3027" y="2791"/>
                  </a:cubicBezTo>
                  <a:cubicBezTo>
                    <a:pt x="3116" y="2456"/>
                    <a:pt x="3217" y="2124"/>
                    <a:pt x="3329" y="1797"/>
                  </a:cubicBezTo>
                  <a:cubicBezTo>
                    <a:pt x="3439" y="1480"/>
                    <a:pt x="3546" y="1148"/>
                    <a:pt x="3715" y="859"/>
                  </a:cubicBezTo>
                  <a:cubicBezTo>
                    <a:pt x="3802" y="713"/>
                    <a:pt x="3911" y="575"/>
                    <a:pt x="4048" y="474"/>
                  </a:cubicBezTo>
                  <a:cubicBezTo>
                    <a:pt x="4164" y="391"/>
                    <a:pt x="4301" y="359"/>
                    <a:pt x="4414" y="274"/>
                  </a:cubicBezTo>
                  <a:cubicBezTo>
                    <a:pt x="4470" y="232"/>
                    <a:pt x="4451" y="155"/>
                    <a:pt x="4387" y="135"/>
                  </a:cubicBezTo>
                  <a:cubicBezTo>
                    <a:pt x="4377" y="133"/>
                    <a:pt x="4367" y="130"/>
                    <a:pt x="4357" y="129"/>
                  </a:cubicBezTo>
                  <a:cubicBezTo>
                    <a:pt x="4361" y="77"/>
                    <a:pt x="4327" y="26"/>
                    <a:pt x="4270" y="13"/>
                  </a:cubicBezTo>
                  <a:cubicBezTo>
                    <a:pt x="4233" y="4"/>
                    <a:pt x="4196" y="0"/>
                    <a:pt x="416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6671250" y="3403600"/>
              <a:ext cx="125625" cy="83100"/>
            </a:xfrm>
            <a:custGeom>
              <a:avLst/>
              <a:gdLst/>
              <a:ahLst/>
              <a:cxnLst/>
              <a:rect l="l" t="t" r="r" b="b"/>
              <a:pathLst>
                <a:path w="5025" h="3324" extrusionOk="0">
                  <a:moveTo>
                    <a:pt x="1787" y="1"/>
                  </a:moveTo>
                  <a:cubicBezTo>
                    <a:pt x="1375" y="1"/>
                    <a:pt x="1024" y="336"/>
                    <a:pt x="942" y="810"/>
                  </a:cubicBezTo>
                  <a:cubicBezTo>
                    <a:pt x="882" y="1157"/>
                    <a:pt x="916" y="1533"/>
                    <a:pt x="1069" y="1848"/>
                  </a:cubicBezTo>
                  <a:cubicBezTo>
                    <a:pt x="1157" y="2033"/>
                    <a:pt x="1183" y="2238"/>
                    <a:pt x="1281" y="2423"/>
                  </a:cubicBezTo>
                  <a:cubicBezTo>
                    <a:pt x="1283" y="2428"/>
                    <a:pt x="1287" y="2433"/>
                    <a:pt x="1289" y="2439"/>
                  </a:cubicBezTo>
                  <a:cubicBezTo>
                    <a:pt x="1272" y="2440"/>
                    <a:pt x="1255" y="2441"/>
                    <a:pt x="1237" y="2441"/>
                  </a:cubicBezTo>
                  <a:cubicBezTo>
                    <a:pt x="1008" y="2441"/>
                    <a:pt x="783" y="2335"/>
                    <a:pt x="610" y="2114"/>
                  </a:cubicBezTo>
                  <a:cubicBezTo>
                    <a:pt x="440" y="1898"/>
                    <a:pt x="363" y="1632"/>
                    <a:pt x="319" y="1364"/>
                  </a:cubicBezTo>
                  <a:cubicBezTo>
                    <a:pt x="280" y="1135"/>
                    <a:pt x="244" y="902"/>
                    <a:pt x="210" y="672"/>
                  </a:cubicBezTo>
                  <a:cubicBezTo>
                    <a:pt x="204" y="633"/>
                    <a:pt x="169" y="610"/>
                    <a:pt x="136" y="610"/>
                  </a:cubicBezTo>
                  <a:cubicBezTo>
                    <a:pt x="109" y="610"/>
                    <a:pt x="82" y="626"/>
                    <a:pt x="77" y="663"/>
                  </a:cubicBezTo>
                  <a:cubicBezTo>
                    <a:pt x="19" y="1091"/>
                    <a:pt x="0" y="1492"/>
                    <a:pt x="164" y="1905"/>
                  </a:cubicBezTo>
                  <a:cubicBezTo>
                    <a:pt x="292" y="2225"/>
                    <a:pt x="528" y="2524"/>
                    <a:pt x="844" y="2674"/>
                  </a:cubicBezTo>
                  <a:cubicBezTo>
                    <a:pt x="988" y="2741"/>
                    <a:pt x="1129" y="2771"/>
                    <a:pt x="1266" y="2771"/>
                  </a:cubicBezTo>
                  <a:cubicBezTo>
                    <a:pt x="1345" y="2771"/>
                    <a:pt x="1422" y="2762"/>
                    <a:pt x="1498" y="2743"/>
                  </a:cubicBezTo>
                  <a:cubicBezTo>
                    <a:pt x="1529" y="2779"/>
                    <a:pt x="1561" y="2815"/>
                    <a:pt x="1594" y="2848"/>
                  </a:cubicBezTo>
                  <a:cubicBezTo>
                    <a:pt x="1859" y="3111"/>
                    <a:pt x="2203" y="3234"/>
                    <a:pt x="2552" y="3234"/>
                  </a:cubicBezTo>
                  <a:cubicBezTo>
                    <a:pt x="2821" y="3234"/>
                    <a:pt x="3093" y="3161"/>
                    <a:pt x="3335" y="3021"/>
                  </a:cubicBezTo>
                  <a:cubicBezTo>
                    <a:pt x="3559" y="3214"/>
                    <a:pt x="3857" y="3323"/>
                    <a:pt x="4146" y="3323"/>
                  </a:cubicBezTo>
                  <a:cubicBezTo>
                    <a:pt x="4464" y="3323"/>
                    <a:pt x="4772" y="3190"/>
                    <a:pt x="4958" y="2889"/>
                  </a:cubicBezTo>
                  <a:cubicBezTo>
                    <a:pt x="5024" y="2781"/>
                    <a:pt x="4914" y="2647"/>
                    <a:pt x="4802" y="2647"/>
                  </a:cubicBezTo>
                  <a:cubicBezTo>
                    <a:pt x="4773" y="2647"/>
                    <a:pt x="4743" y="2656"/>
                    <a:pt x="4717" y="2677"/>
                  </a:cubicBezTo>
                  <a:cubicBezTo>
                    <a:pt x="4536" y="2826"/>
                    <a:pt x="4332" y="2899"/>
                    <a:pt x="4135" y="2899"/>
                  </a:cubicBezTo>
                  <a:cubicBezTo>
                    <a:pt x="3972" y="2899"/>
                    <a:pt x="3814" y="2850"/>
                    <a:pt x="3675" y="2753"/>
                  </a:cubicBezTo>
                  <a:cubicBezTo>
                    <a:pt x="4060" y="2345"/>
                    <a:pt x="4219" y="1736"/>
                    <a:pt x="4144" y="1183"/>
                  </a:cubicBezTo>
                  <a:cubicBezTo>
                    <a:pt x="4102" y="875"/>
                    <a:pt x="3998" y="509"/>
                    <a:pt x="3639" y="458"/>
                  </a:cubicBezTo>
                  <a:cubicBezTo>
                    <a:pt x="3609" y="454"/>
                    <a:pt x="3581" y="452"/>
                    <a:pt x="3553" y="452"/>
                  </a:cubicBezTo>
                  <a:cubicBezTo>
                    <a:pt x="3238" y="452"/>
                    <a:pt x="3006" y="712"/>
                    <a:pt x="2908" y="1001"/>
                  </a:cubicBezTo>
                  <a:cubicBezTo>
                    <a:pt x="2723" y="1547"/>
                    <a:pt x="2749" y="2209"/>
                    <a:pt x="3061" y="2701"/>
                  </a:cubicBezTo>
                  <a:cubicBezTo>
                    <a:pt x="2900" y="2786"/>
                    <a:pt x="2720" y="2834"/>
                    <a:pt x="2533" y="2834"/>
                  </a:cubicBezTo>
                  <a:cubicBezTo>
                    <a:pt x="2519" y="2834"/>
                    <a:pt x="2505" y="2834"/>
                    <a:pt x="2492" y="2833"/>
                  </a:cubicBezTo>
                  <a:cubicBezTo>
                    <a:pt x="2242" y="2824"/>
                    <a:pt x="2047" y="2719"/>
                    <a:pt x="1886" y="2568"/>
                  </a:cubicBezTo>
                  <a:cubicBezTo>
                    <a:pt x="2153" y="2390"/>
                    <a:pt x="2375" y="2113"/>
                    <a:pt x="2518" y="1832"/>
                  </a:cubicBezTo>
                  <a:cubicBezTo>
                    <a:pt x="2794" y="1280"/>
                    <a:pt x="2844" y="533"/>
                    <a:pt x="2270" y="156"/>
                  </a:cubicBezTo>
                  <a:cubicBezTo>
                    <a:pt x="2108" y="49"/>
                    <a:pt x="1943" y="1"/>
                    <a:pt x="178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6637275" y="3256525"/>
              <a:ext cx="201100" cy="322825"/>
            </a:xfrm>
            <a:custGeom>
              <a:avLst/>
              <a:gdLst/>
              <a:ahLst/>
              <a:cxnLst/>
              <a:rect l="l" t="t" r="r" b="b"/>
              <a:pathLst>
                <a:path w="8044" h="12913" extrusionOk="0">
                  <a:moveTo>
                    <a:pt x="4693" y="248"/>
                  </a:moveTo>
                  <a:cubicBezTo>
                    <a:pt x="4886" y="248"/>
                    <a:pt x="5080" y="273"/>
                    <a:pt x="5263" y="298"/>
                  </a:cubicBezTo>
                  <a:cubicBezTo>
                    <a:pt x="5655" y="351"/>
                    <a:pt x="6082" y="437"/>
                    <a:pt x="6396" y="693"/>
                  </a:cubicBezTo>
                  <a:cubicBezTo>
                    <a:pt x="6746" y="980"/>
                    <a:pt x="6770" y="1404"/>
                    <a:pt x="6770" y="1825"/>
                  </a:cubicBezTo>
                  <a:cubicBezTo>
                    <a:pt x="6772" y="2699"/>
                    <a:pt x="6665" y="3568"/>
                    <a:pt x="6470" y="4420"/>
                  </a:cubicBezTo>
                  <a:cubicBezTo>
                    <a:pt x="5986" y="4128"/>
                    <a:pt x="5391" y="4001"/>
                    <a:pt x="4825" y="3882"/>
                  </a:cubicBezTo>
                  <a:cubicBezTo>
                    <a:pt x="4335" y="3779"/>
                    <a:pt x="3798" y="3678"/>
                    <a:pt x="3274" y="3678"/>
                  </a:cubicBezTo>
                  <a:cubicBezTo>
                    <a:pt x="3103" y="3678"/>
                    <a:pt x="2934" y="3689"/>
                    <a:pt x="2769" y="3713"/>
                  </a:cubicBezTo>
                  <a:cubicBezTo>
                    <a:pt x="2791" y="3620"/>
                    <a:pt x="2797" y="3517"/>
                    <a:pt x="2811" y="3437"/>
                  </a:cubicBezTo>
                  <a:cubicBezTo>
                    <a:pt x="2826" y="3349"/>
                    <a:pt x="2842" y="3261"/>
                    <a:pt x="2855" y="3170"/>
                  </a:cubicBezTo>
                  <a:cubicBezTo>
                    <a:pt x="3033" y="2550"/>
                    <a:pt x="3157" y="1913"/>
                    <a:pt x="3380" y="1307"/>
                  </a:cubicBezTo>
                  <a:cubicBezTo>
                    <a:pt x="3506" y="966"/>
                    <a:pt x="3684" y="610"/>
                    <a:pt x="4005" y="414"/>
                  </a:cubicBezTo>
                  <a:cubicBezTo>
                    <a:pt x="4212" y="287"/>
                    <a:pt x="4451" y="248"/>
                    <a:pt x="4693" y="248"/>
                  </a:cubicBezTo>
                  <a:close/>
                  <a:moveTo>
                    <a:pt x="3297" y="3937"/>
                  </a:moveTo>
                  <a:cubicBezTo>
                    <a:pt x="3870" y="3937"/>
                    <a:pt x="4457" y="4063"/>
                    <a:pt x="4991" y="4187"/>
                  </a:cubicBezTo>
                  <a:cubicBezTo>
                    <a:pt x="5288" y="4255"/>
                    <a:pt x="5601" y="4324"/>
                    <a:pt x="5896" y="4428"/>
                  </a:cubicBezTo>
                  <a:cubicBezTo>
                    <a:pt x="5896" y="4432"/>
                    <a:pt x="5898" y="4436"/>
                    <a:pt x="5899" y="4440"/>
                  </a:cubicBezTo>
                  <a:cubicBezTo>
                    <a:pt x="5916" y="4484"/>
                    <a:pt x="5932" y="4529"/>
                    <a:pt x="5950" y="4575"/>
                  </a:cubicBezTo>
                  <a:cubicBezTo>
                    <a:pt x="5782" y="4594"/>
                    <a:pt x="5615" y="4603"/>
                    <a:pt x="5447" y="4603"/>
                  </a:cubicBezTo>
                  <a:cubicBezTo>
                    <a:pt x="5125" y="4603"/>
                    <a:pt x="4801" y="4568"/>
                    <a:pt x="4470" y="4498"/>
                  </a:cubicBezTo>
                  <a:cubicBezTo>
                    <a:pt x="4134" y="4427"/>
                    <a:pt x="3805" y="4327"/>
                    <a:pt x="3483" y="4207"/>
                  </a:cubicBezTo>
                  <a:cubicBezTo>
                    <a:pt x="3364" y="4162"/>
                    <a:pt x="3247" y="4107"/>
                    <a:pt x="3129" y="4054"/>
                  </a:cubicBezTo>
                  <a:cubicBezTo>
                    <a:pt x="3167" y="4016"/>
                    <a:pt x="3204" y="3977"/>
                    <a:pt x="3241" y="3938"/>
                  </a:cubicBezTo>
                  <a:cubicBezTo>
                    <a:pt x="3260" y="3937"/>
                    <a:pt x="3279" y="3937"/>
                    <a:pt x="3297" y="3937"/>
                  </a:cubicBezTo>
                  <a:close/>
                  <a:moveTo>
                    <a:pt x="3144" y="6411"/>
                  </a:moveTo>
                  <a:cubicBezTo>
                    <a:pt x="3259" y="6411"/>
                    <a:pt x="3338" y="6547"/>
                    <a:pt x="3385" y="6692"/>
                  </a:cubicBezTo>
                  <a:cubicBezTo>
                    <a:pt x="3475" y="6970"/>
                    <a:pt x="3429" y="7288"/>
                    <a:pt x="3329" y="7556"/>
                  </a:cubicBezTo>
                  <a:cubicBezTo>
                    <a:pt x="3262" y="7733"/>
                    <a:pt x="3157" y="7882"/>
                    <a:pt x="3015" y="7962"/>
                  </a:cubicBezTo>
                  <a:cubicBezTo>
                    <a:pt x="2843" y="7645"/>
                    <a:pt x="2761" y="7272"/>
                    <a:pt x="2801" y="6946"/>
                  </a:cubicBezTo>
                  <a:cubicBezTo>
                    <a:pt x="2820" y="6793"/>
                    <a:pt x="2863" y="6603"/>
                    <a:pt x="2981" y="6493"/>
                  </a:cubicBezTo>
                  <a:cubicBezTo>
                    <a:pt x="3042" y="6435"/>
                    <a:pt x="3096" y="6411"/>
                    <a:pt x="3144" y="6411"/>
                  </a:cubicBezTo>
                  <a:close/>
                  <a:moveTo>
                    <a:pt x="4668" y="6818"/>
                  </a:moveTo>
                  <a:cubicBezTo>
                    <a:pt x="4758" y="6818"/>
                    <a:pt x="4849" y="6864"/>
                    <a:pt x="4922" y="6965"/>
                  </a:cubicBezTo>
                  <a:cubicBezTo>
                    <a:pt x="5086" y="7190"/>
                    <a:pt x="5067" y="7502"/>
                    <a:pt x="5003" y="7758"/>
                  </a:cubicBezTo>
                  <a:cubicBezTo>
                    <a:pt x="4942" y="7997"/>
                    <a:pt x="4828" y="8216"/>
                    <a:pt x="4673" y="8378"/>
                  </a:cubicBezTo>
                  <a:cubicBezTo>
                    <a:pt x="4473" y="8181"/>
                    <a:pt x="4336" y="7890"/>
                    <a:pt x="4310" y="7606"/>
                  </a:cubicBezTo>
                  <a:cubicBezTo>
                    <a:pt x="4293" y="7415"/>
                    <a:pt x="4292" y="7189"/>
                    <a:pt x="4384" y="7014"/>
                  </a:cubicBezTo>
                  <a:cubicBezTo>
                    <a:pt x="4451" y="6888"/>
                    <a:pt x="4558" y="6818"/>
                    <a:pt x="4668" y="6818"/>
                  </a:cubicBezTo>
                  <a:close/>
                  <a:moveTo>
                    <a:pt x="2955" y="4234"/>
                  </a:moveTo>
                  <a:cubicBezTo>
                    <a:pt x="3148" y="4319"/>
                    <a:pt x="3355" y="4385"/>
                    <a:pt x="3536" y="4450"/>
                  </a:cubicBezTo>
                  <a:cubicBezTo>
                    <a:pt x="3866" y="4566"/>
                    <a:pt x="4202" y="4662"/>
                    <a:pt x="4545" y="4727"/>
                  </a:cubicBezTo>
                  <a:cubicBezTo>
                    <a:pt x="4862" y="4787"/>
                    <a:pt x="5184" y="4822"/>
                    <a:pt x="5506" y="4822"/>
                  </a:cubicBezTo>
                  <a:cubicBezTo>
                    <a:pt x="5542" y="4822"/>
                    <a:pt x="5579" y="4821"/>
                    <a:pt x="5615" y="4820"/>
                  </a:cubicBezTo>
                  <a:cubicBezTo>
                    <a:pt x="5746" y="4818"/>
                    <a:pt x="5889" y="4814"/>
                    <a:pt x="6033" y="4802"/>
                  </a:cubicBezTo>
                  <a:cubicBezTo>
                    <a:pt x="6232" y="5356"/>
                    <a:pt x="6402" y="5922"/>
                    <a:pt x="6412" y="6517"/>
                  </a:cubicBezTo>
                  <a:cubicBezTo>
                    <a:pt x="6423" y="7183"/>
                    <a:pt x="6246" y="8050"/>
                    <a:pt x="5670" y="8466"/>
                  </a:cubicBezTo>
                  <a:cubicBezTo>
                    <a:pt x="5517" y="8577"/>
                    <a:pt x="5364" y="8624"/>
                    <a:pt x="5220" y="8624"/>
                  </a:cubicBezTo>
                  <a:cubicBezTo>
                    <a:pt x="5099" y="8624"/>
                    <a:pt x="4984" y="8591"/>
                    <a:pt x="4879" y="8532"/>
                  </a:cubicBezTo>
                  <a:cubicBezTo>
                    <a:pt x="5189" y="8191"/>
                    <a:pt x="5346" y="7676"/>
                    <a:pt x="5281" y="7240"/>
                  </a:cubicBezTo>
                  <a:cubicBezTo>
                    <a:pt x="5236" y="6931"/>
                    <a:pt x="5030" y="6567"/>
                    <a:pt x="4678" y="6563"/>
                  </a:cubicBezTo>
                  <a:cubicBezTo>
                    <a:pt x="4675" y="6563"/>
                    <a:pt x="4673" y="6563"/>
                    <a:pt x="4671" y="6563"/>
                  </a:cubicBezTo>
                  <a:cubicBezTo>
                    <a:pt x="4281" y="6563"/>
                    <a:pt x="4093" y="6967"/>
                    <a:pt x="4067" y="7302"/>
                  </a:cubicBezTo>
                  <a:cubicBezTo>
                    <a:pt x="4034" y="7731"/>
                    <a:pt x="4176" y="8226"/>
                    <a:pt x="4473" y="8543"/>
                  </a:cubicBezTo>
                  <a:cubicBezTo>
                    <a:pt x="4344" y="8622"/>
                    <a:pt x="4198" y="8667"/>
                    <a:pt x="4039" y="8667"/>
                  </a:cubicBezTo>
                  <a:cubicBezTo>
                    <a:pt x="3915" y="8667"/>
                    <a:pt x="3784" y="8640"/>
                    <a:pt x="3646" y="8579"/>
                  </a:cubicBezTo>
                  <a:cubicBezTo>
                    <a:pt x="3454" y="8493"/>
                    <a:pt x="3287" y="8350"/>
                    <a:pt x="3153" y="8174"/>
                  </a:cubicBezTo>
                  <a:cubicBezTo>
                    <a:pt x="3674" y="7880"/>
                    <a:pt x="3799" y="6954"/>
                    <a:pt x="3555" y="6468"/>
                  </a:cubicBezTo>
                  <a:cubicBezTo>
                    <a:pt x="3460" y="6278"/>
                    <a:pt x="3307" y="6164"/>
                    <a:pt x="3141" y="6164"/>
                  </a:cubicBezTo>
                  <a:cubicBezTo>
                    <a:pt x="3042" y="6164"/>
                    <a:pt x="2938" y="6205"/>
                    <a:pt x="2839" y="6293"/>
                  </a:cubicBezTo>
                  <a:cubicBezTo>
                    <a:pt x="2546" y="6553"/>
                    <a:pt x="2512" y="7029"/>
                    <a:pt x="2575" y="7390"/>
                  </a:cubicBezTo>
                  <a:cubicBezTo>
                    <a:pt x="2614" y="7606"/>
                    <a:pt x="2684" y="7823"/>
                    <a:pt x="2789" y="8024"/>
                  </a:cubicBezTo>
                  <a:cubicBezTo>
                    <a:pt x="2785" y="8024"/>
                    <a:pt x="2782" y="8024"/>
                    <a:pt x="2778" y="8024"/>
                  </a:cubicBezTo>
                  <a:cubicBezTo>
                    <a:pt x="2719" y="8024"/>
                    <a:pt x="2658" y="8014"/>
                    <a:pt x="2593" y="7993"/>
                  </a:cubicBezTo>
                  <a:cubicBezTo>
                    <a:pt x="2316" y="7902"/>
                    <a:pt x="2145" y="7662"/>
                    <a:pt x="2063" y="7394"/>
                  </a:cubicBezTo>
                  <a:cubicBezTo>
                    <a:pt x="1882" y="6801"/>
                    <a:pt x="2014" y="6067"/>
                    <a:pt x="2218" y="5498"/>
                  </a:cubicBezTo>
                  <a:cubicBezTo>
                    <a:pt x="2366" y="5085"/>
                    <a:pt x="2580" y="4707"/>
                    <a:pt x="2839" y="4359"/>
                  </a:cubicBezTo>
                  <a:cubicBezTo>
                    <a:pt x="2877" y="4317"/>
                    <a:pt x="2915" y="4275"/>
                    <a:pt x="2955" y="4234"/>
                  </a:cubicBezTo>
                  <a:close/>
                  <a:moveTo>
                    <a:pt x="2578" y="4016"/>
                  </a:moveTo>
                  <a:cubicBezTo>
                    <a:pt x="2640" y="4064"/>
                    <a:pt x="2707" y="4109"/>
                    <a:pt x="2779" y="4147"/>
                  </a:cubicBezTo>
                  <a:cubicBezTo>
                    <a:pt x="2212" y="4759"/>
                    <a:pt x="1867" y="5579"/>
                    <a:pt x="1776" y="6403"/>
                  </a:cubicBezTo>
                  <a:cubicBezTo>
                    <a:pt x="1697" y="7097"/>
                    <a:pt x="1858" y="8268"/>
                    <a:pt x="2758" y="8268"/>
                  </a:cubicBezTo>
                  <a:cubicBezTo>
                    <a:pt x="2797" y="8268"/>
                    <a:pt x="2836" y="8266"/>
                    <a:pt x="2878" y="8262"/>
                  </a:cubicBezTo>
                  <a:cubicBezTo>
                    <a:pt x="2895" y="8260"/>
                    <a:pt x="2910" y="8257"/>
                    <a:pt x="2926" y="8254"/>
                  </a:cubicBezTo>
                  <a:cubicBezTo>
                    <a:pt x="3189" y="8635"/>
                    <a:pt x="3576" y="8912"/>
                    <a:pt x="4061" y="8912"/>
                  </a:cubicBezTo>
                  <a:cubicBezTo>
                    <a:pt x="4085" y="8912"/>
                    <a:pt x="4108" y="8911"/>
                    <a:pt x="4132" y="8910"/>
                  </a:cubicBezTo>
                  <a:cubicBezTo>
                    <a:pt x="4336" y="8899"/>
                    <a:pt x="4518" y="8826"/>
                    <a:pt x="4675" y="8714"/>
                  </a:cubicBezTo>
                  <a:cubicBezTo>
                    <a:pt x="4825" y="8810"/>
                    <a:pt x="5000" y="8868"/>
                    <a:pt x="5199" y="8868"/>
                  </a:cubicBezTo>
                  <a:cubicBezTo>
                    <a:pt x="5240" y="8868"/>
                    <a:pt x="5283" y="8865"/>
                    <a:pt x="5326" y="8860"/>
                  </a:cubicBezTo>
                  <a:cubicBezTo>
                    <a:pt x="6164" y="8762"/>
                    <a:pt x="6550" y="7728"/>
                    <a:pt x="6635" y="7011"/>
                  </a:cubicBezTo>
                  <a:cubicBezTo>
                    <a:pt x="6726" y="6248"/>
                    <a:pt x="6571" y="5469"/>
                    <a:pt x="6250" y="4773"/>
                  </a:cubicBezTo>
                  <a:cubicBezTo>
                    <a:pt x="6325" y="4758"/>
                    <a:pt x="6400" y="4740"/>
                    <a:pt x="6470" y="4715"/>
                  </a:cubicBezTo>
                  <a:cubicBezTo>
                    <a:pt x="6478" y="4720"/>
                    <a:pt x="6485" y="4725"/>
                    <a:pt x="6494" y="4728"/>
                  </a:cubicBezTo>
                  <a:cubicBezTo>
                    <a:pt x="6768" y="4938"/>
                    <a:pt x="6955" y="5235"/>
                    <a:pt x="7086" y="5560"/>
                  </a:cubicBezTo>
                  <a:cubicBezTo>
                    <a:pt x="7409" y="6356"/>
                    <a:pt x="7474" y="7189"/>
                    <a:pt x="7289" y="8025"/>
                  </a:cubicBezTo>
                  <a:cubicBezTo>
                    <a:pt x="7124" y="8764"/>
                    <a:pt x="6819" y="9468"/>
                    <a:pt x="6407" y="10102"/>
                  </a:cubicBezTo>
                  <a:lnTo>
                    <a:pt x="6406" y="10101"/>
                  </a:lnTo>
                  <a:cubicBezTo>
                    <a:pt x="5988" y="10746"/>
                    <a:pt x="5453" y="11319"/>
                    <a:pt x="4838" y="11780"/>
                  </a:cubicBezTo>
                  <a:cubicBezTo>
                    <a:pt x="4473" y="12054"/>
                    <a:pt x="4104" y="12339"/>
                    <a:pt x="3681" y="12521"/>
                  </a:cubicBezTo>
                  <a:cubicBezTo>
                    <a:pt x="3521" y="12590"/>
                    <a:pt x="3368" y="12620"/>
                    <a:pt x="3221" y="12620"/>
                  </a:cubicBezTo>
                  <a:cubicBezTo>
                    <a:pt x="2384" y="12620"/>
                    <a:pt x="1759" y="11624"/>
                    <a:pt x="1398" y="10952"/>
                  </a:cubicBezTo>
                  <a:cubicBezTo>
                    <a:pt x="892" y="10009"/>
                    <a:pt x="618" y="8941"/>
                    <a:pt x="586" y="7874"/>
                  </a:cubicBezTo>
                  <a:cubicBezTo>
                    <a:pt x="563" y="7125"/>
                    <a:pt x="698" y="6366"/>
                    <a:pt x="991" y="5676"/>
                  </a:cubicBezTo>
                  <a:cubicBezTo>
                    <a:pt x="1300" y="4947"/>
                    <a:pt x="1757" y="4216"/>
                    <a:pt x="2572" y="4017"/>
                  </a:cubicBezTo>
                  <a:cubicBezTo>
                    <a:pt x="2574" y="4017"/>
                    <a:pt x="2577" y="4016"/>
                    <a:pt x="2578" y="4016"/>
                  </a:cubicBezTo>
                  <a:close/>
                  <a:moveTo>
                    <a:pt x="4678" y="1"/>
                  </a:moveTo>
                  <a:cubicBezTo>
                    <a:pt x="4525" y="1"/>
                    <a:pt x="4373" y="14"/>
                    <a:pt x="4224" y="52"/>
                  </a:cubicBezTo>
                  <a:cubicBezTo>
                    <a:pt x="3573" y="221"/>
                    <a:pt x="3260" y="840"/>
                    <a:pt x="3075" y="1433"/>
                  </a:cubicBezTo>
                  <a:cubicBezTo>
                    <a:pt x="2953" y="1821"/>
                    <a:pt x="2860" y="2221"/>
                    <a:pt x="2756" y="2615"/>
                  </a:cubicBezTo>
                  <a:cubicBezTo>
                    <a:pt x="2655" y="2997"/>
                    <a:pt x="2551" y="3378"/>
                    <a:pt x="2490" y="3769"/>
                  </a:cubicBezTo>
                  <a:cubicBezTo>
                    <a:pt x="2410" y="3790"/>
                    <a:pt x="2334" y="3812"/>
                    <a:pt x="2258" y="3840"/>
                  </a:cubicBezTo>
                  <a:cubicBezTo>
                    <a:pt x="1453" y="4137"/>
                    <a:pt x="984" y="4964"/>
                    <a:pt x="692" y="5725"/>
                  </a:cubicBezTo>
                  <a:cubicBezTo>
                    <a:pt x="1" y="7530"/>
                    <a:pt x="372" y="9643"/>
                    <a:pt x="1318" y="11285"/>
                  </a:cubicBezTo>
                  <a:cubicBezTo>
                    <a:pt x="1684" y="11920"/>
                    <a:pt x="2300" y="12912"/>
                    <a:pt x="3138" y="12912"/>
                  </a:cubicBezTo>
                  <a:cubicBezTo>
                    <a:pt x="3212" y="12912"/>
                    <a:pt x="3288" y="12905"/>
                    <a:pt x="3366" y="12888"/>
                  </a:cubicBezTo>
                  <a:cubicBezTo>
                    <a:pt x="3863" y="12783"/>
                    <a:pt x="4307" y="12468"/>
                    <a:pt x="4715" y="12191"/>
                  </a:cubicBezTo>
                  <a:cubicBezTo>
                    <a:pt x="5503" y="11659"/>
                    <a:pt x="6173" y="10960"/>
                    <a:pt x="6681" y="10157"/>
                  </a:cubicBezTo>
                  <a:cubicBezTo>
                    <a:pt x="7611" y="8689"/>
                    <a:pt x="8043" y="6779"/>
                    <a:pt x="7194" y="5174"/>
                  </a:cubicBezTo>
                  <a:lnTo>
                    <a:pt x="7196" y="5174"/>
                  </a:lnTo>
                  <a:cubicBezTo>
                    <a:pt x="7064" y="4927"/>
                    <a:pt x="6894" y="4732"/>
                    <a:pt x="6696" y="4576"/>
                  </a:cubicBezTo>
                  <a:cubicBezTo>
                    <a:pt x="6905" y="3697"/>
                    <a:pt x="7018" y="2797"/>
                    <a:pt x="7024" y="1893"/>
                  </a:cubicBezTo>
                  <a:cubicBezTo>
                    <a:pt x="7027" y="1547"/>
                    <a:pt x="7028" y="1183"/>
                    <a:pt x="6862" y="868"/>
                  </a:cubicBezTo>
                  <a:cubicBezTo>
                    <a:pt x="6718" y="594"/>
                    <a:pt x="6464" y="398"/>
                    <a:pt x="6183" y="276"/>
                  </a:cubicBezTo>
                  <a:cubicBezTo>
                    <a:pt x="5874" y="140"/>
                    <a:pt x="5538" y="77"/>
                    <a:pt x="5205" y="39"/>
                  </a:cubicBezTo>
                  <a:cubicBezTo>
                    <a:pt x="5031" y="19"/>
                    <a:pt x="4854" y="1"/>
                    <a:pt x="4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6716700" y="3268450"/>
              <a:ext cx="34175" cy="70650"/>
            </a:xfrm>
            <a:custGeom>
              <a:avLst/>
              <a:gdLst/>
              <a:ahLst/>
              <a:cxnLst/>
              <a:rect l="l" t="t" r="r" b="b"/>
              <a:pathLst>
                <a:path w="1367" h="2826" extrusionOk="0">
                  <a:moveTo>
                    <a:pt x="1292" y="1"/>
                  </a:moveTo>
                  <a:cubicBezTo>
                    <a:pt x="1288" y="1"/>
                    <a:pt x="1284" y="1"/>
                    <a:pt x="1280" y="2"/>
                  </a:cubicBezTo>
                  <a:cubicBezTo>
                    <a:pt x="825" y="106"/>
                    <a:pt x="605" y="601"/>
                    <a:pt x="472" y="1004"/>
                  </a:cubicBezTo>
                  <a:cubicBezTo>
                    <a:pt x="283" y="1576"/>
                    <a:pt x="85" y="2184"/>
                    <a:pt x="3" y="2784"/>
                  </a:cubicBezTo>
                  <a:cubicBezTo>
                    <a:pt x="1" y="2807"/>
                    <a:pt x="23" y="2825"/>
                    <a:pt x="43" y="2825"/>
                  </a:cubicBezTo>
                  <a:cubicBezTo>
                    <a:pt x="54" y="2825"/>
                    <a:pt x="64" y="2820"/>
                    <a:pt x="70" y="2806"/>
                  </a:cubicBezTo>
                  <a:cubicBezTo>
                    <a:pt x="249" y="2344"/>
                    <a:pt x="362" y="1854"/>
                    <a:pt x="507" y="1380"/>
                  </a:cubicBezTo>
                  <a:cubicBezTo>
                    <a:pt x="670" y="850"/>
                    <a:pt x="829" y="390"/>
                    <a:pt x="1322" y="85"/>
                  </a:cubicBezTo>
                  <a:cubicBezTo>
                    <a:pt x="1367" y="58"/>
                    <a:pt x="1336"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6757300" y="3268350"/>
              <a:ext cx="11125" cy="3650"/>
            </a:xfrm>
            <a:custGeom>
              <a:avLst/>
              <a:gdLst/>
              <a:ahLst/>
              <a:cxnLst/>
              <a:rect l="l" t="t" r="r" b="b"/>
              <a:pathLst>
                <a:path w="445" h="146" extrusionOk="0">
                  <a:moveTo>
                    <a:pt x="166" y="0"/>
                  </a:moveTo>
                  <a:cubicBezTo>
                    <a:pt x="120" y="0"/>
                    <a:pt x="74" y="8"/>
                    <a:pt x="31" y="24"/>
                  </a:cubicBezTo>
                  <a:cubicBezTo>
                    <a:pt x="3" y="34"/>
                    <a:pt x="1" y="84"/>
                    <a:pt x="34" y="86"/>
                  </a:cubicBezTo>
                  <a:cubicBezTo>
                    <a:pt x="157" y="95"/>
                    <a:pt x="270" y="112"/>
                    <a:pt x="388" y="145"/>
                  </a:cubicBezTo>
                  <a:cubicBezTo>
                    <a:pt x="390" y="145"/>
                    <a:pt x="393" y="146"/>
                    <a:pt x="395" y="146"/>
                  </a:cubicBezTo>
                  <a:cubicBezTo>
                    <a:pt x="425" y="146"/>
                    <a:pt x="445" y="101"/>
                    <a:pt x="419" y="83"/>
                  </a:cubicBezTo>
                  <a:cubicBezTo>
                    <a:pt x="346" y="30"/>
                    <a:pt x="256"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6788475" y="3307850"/>
              <a:ext cx="8875" cy="44250"/>
            </a:xfrm>
            <a:custGeom>
              <a:avLst/>
              <a:gdLst/>
              <a:ahLst/>
              <a:cxnLst/>
              <a:rect l="l" t="t" r="r" b="b"/>
              <a:pathLst>
                <a:path w="355" h="1770" extrusionOk="0">
                  <a:moveTo>
                    <a:pt x="307" y="0"/>
                  </a:moveTo>
                  <a:cubicBezTo>
                    <a:pt x="288" y="0"/>
                    <a:pt x="268" y="12"/>
                    <a:pt x="262" y="34"/>
                  </a:cubicBezTo>
                  <a:cubicBezTo>
                    <a:pt x="193" y="325"/>
                    <a:pt x="166" y="625"/>
                    <a:pt x="120" y="921"/>
                  </a:cubicBezTo>
                  <a:cubicBezTo>
                    <a:pt x="78" y="1189"/>
                    <a:pt x="7" y="1463"/>
                    <a:pt x="1" y="1735"/>
                  </a:cubicBezTo>
                  <a:cubicBezTo>
                    <a:pt x="1" y="1756"/>
                    <a:pt x="21" y="1769"/>
                    <a:pt x="41" y="1769"/>
                  </a:cubicBezTo>
                  <a:cubicBezTo>
                    <a:pt x="55" y="1769"/>
                    <a:pt x="68" y="1763"/>
                    <a:pt x="74" y="1748"/>
                  </a:cubicBezTo>
                  <a:cubicBezTo>
                    <a:pt x="183" y="1485"/>
                    <a:pt x="218" y="1183"/>
                    <a:pt x="262" y="904"/>
                  </a:cubicBezTo>
                  <a:cubicBezTo>
                    <a:pt x="308" y="616"/>
                    <a:pt x="354" y="330"/>
                    <a:pt x="347" y="39"/>
                  </a:cubicBezTo>
                  <a:cubicBezTo>
                    <a:pt x="346" y="13"/>
                    <a:pt x="32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6780400" y="3325325"/>
              <a:ext cx="6625" cy="22250"/>
            </a:xfrm>
            <a:custGeom>
              <a:avLst/>
              <a:gdLst/>
              <a:ahLst/>
              <a:cxnLst/>
              <a:rect l="l" t="t" r="r" b="b"/>
              <a:pathLst>
                <a:path w="265" h="890" extrusionOk="0">
                  <a:moveTo>
                    <a:pt x="191" y="1"/>
                  </a:moveTo>
                  <a:cubicBezTo>
                    <a:pt x="177" y="1"/>
                    <a:pt x="162" y="8"/>
                    <a:pt x="153" y="22"/>
                  </a:cubicBezTo>
                  <a:cubicBezTo>
                    <a:pt x="70" y="145"/>
                    <a:pt x="71" y="319"/>
                    <a:pt x="52" y="464"/>
                  </a:cubicBezTo>
                  <a:cubicBezTo>
                    <a:pt x="35" y="594"/>
                    <a:pt x="0" y="739"/>
                    <a:pt x="35" y="868"/>
                  </a:cubicBezTo>
                  <a:cubicBezTo>
                    <a:pt x="39" y="883"/>
                    <a:pt x="51" y="890"/>
                    <a:pt x="64" y="890"/>
                  </a:cubicBezTo>
                  <a:cubicBezTo>
                    <a:pt x="76" y="890"/>
                    <a:pt x="89" y="883"/>
                    <a:pt x="96" y="872"/>
                  </a:cubicBezTo>
                  <a:cubicBezTo>
                    <a:pt x="173" y="748"/>
                    <a:pt x="179" y="574"/>
                    <a:pt x="202" y="433"/>
                  </a:cubicBezTo>
                  <a:cubicBezTo>
                    <a:pt x="225" y="300"/>
                    <a:pt x="264" y="157"/>
                    <a:pt x="225" y="25"/>
                  </a:cubicBezTo>
                  <a:cubicBezTo>
                    <a:pt x="219" y="8"/>
                    <a:pt x="20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6774125" y="3333175"/>
              <a:ext cx="4125" cy="11950"/>
            </a:xfrm>
            <a:custGeom>
              <a:avLst/>
              <a:gdLst/>
              <a:ahLst/>
              <a:cxnLst/>
              <a:rect l="l" t="t" r="r" b="b"/>
              <a:pathLst>
                <a:path w="165" h="478" extrusionOk="0">
                  <a:moveTo>
                    <a:pt x="126" y="0"/>
                  </a:moveTo>
                  <a:cubicBezTo>
                    <a:pt x="113" y="0"/>
                    <a:pt x="100" y="6"/>
                    <a:pt x="91" y="19"/>
                  </a:cubicBezTo>
                  <a:cubicBezTo>
                    <a:pt x="8" y="144"/>
                    <a:pt x="1" y="303"/>
                    <a:pt x="26" y="448"/>
                  </a:cubicBezTo>
                  <a:cubicBezTo>
                    <a:pt x="30" y="468"/>
                    <a:pt x="46" y="478"/>
                    <a:pt x="61" y="478"/>
                  </a:cubicBezTo>
                  <a:cubicBezTo>
                    <a:pt x="78" y="478"/>
                    <a:pt x="94" y="466"/>
                    <a:pt x="95" y="443"/>
                  </a:cubicBezTo>
                  <a:cubicBezTo>
                    <a:pt x="95" y="303"/>
                    <a:pt x="132" y="176"/>
                    <a:pt x="160" y="42"/>
                  </a:cubicBezTo>
                  <a:cubicBezTo>
                    <a:pt x="165" y="15"/>
                    <a:pt x="146"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6766725" y="3334575"/>
              <a:ext cx="4800" cy="9275"/>
            </a:xfrm>
            <a:custGeom>
              <a:avLst/>
              <a:gdLst/>
              <a:ahLst/>
              <a:cxnLst/>
              <a:rect l="l" t="t" r="r" b="b"/>
              <a:pathLst>
                <a:path w="192" h="371" extrusionOk="0">
                  <a:moveTo>
                    <a:pt x="105" y="1"/>
                  </a:moveTo>
                  <a:cubicBezTo>
                    <a:pt x="46" y="1"/>
                    <a:pt x="32" y="88"/>
                    <a:pt x="25" y="133"/>
                  </a:cubicBezTo>
                  <a:cubicBezTo>
                    <a:pt x="14" y="198"/>
                    <a:pt x="1" y="273"/>
                    <a:pt x="17" y="338"/>
                  </a:cubicBezTo>
                  <a:cubicBezTo>
                    <a:pt x="21" y="358"/>
                    <a:pt x="43" y="370"/>
                    <a:pt x="63" y="370"/>
                  </a:cubicBezTo>
                  <a:cubicBezTo>
                    <a:pt x="75" y="370"/>
                    <a:pt x="88" y="365"/>
                    <a:pt x="95" y="354"/>
                  </a:cubicBezTo>
                  <a:cubicBezTo>
                    <a:pt x="133" y="299"/>
                    <a:pt x="147" y="225"/>
                    <a:pt x="161" y="159"/>
                  </a:cubicBezTo>
                  <a:cubicBezTo>
                    <a:pt x="170" y="110"/>
                    <a:pt x="192" y="16"/>
                    <a:pt x="120" y="2"/>
                  </a:cubicBezTo>
                  <a:cubicBezTo>
                    <a:pt x="115" y="1"/>
                    <a:pt x="110"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6724550" y="3318150"/>
              <a:ext cx="8625" cy="20325"/>
            </a:xfrm>
            <a:custGeom>
              <a:avLst/>
              <a:gdLst/>
              <a:ahLst/>
              <a:cxnLst/>
              <a:rect l="l" t="t" r="r" b="b"/>
              <a:pathLst>
                <a:path w="345" h="813" extrusionOk="0">
                  <a:moveTo>
                    <a:pt x="299" y="1"/>
                  </a:moveTo>
                  <a:cubicBezTo>
                    <a:pt x="289" y="1"/>
                    <a:pt x="278" y="5"/>
                    <a:pt x="269" y="15"/>
                  </a:cubicBezTo>
                  <a:cubicBezTo>
                    <a:pt x="112" y="192"/>
                    <a:pt x="0" y="545"/>
                    <a:pt x="34" y="781"/>
                  </a:cubicBezTo>
                  <a:cubicBezTo>
                    <a:pt x="37" y="801"/>
                    <a:pt x="53" y="812"/>
                    <a:pt x="69" y="812"/>
                  </a:cubicBezTo>
                  <a:cubicBezTo>
                    <a:pt x="81" y="812"/>
                    <a:pt x="93" y="806"/>
                    <a:pt x="101" y="793"/>
                  </a:cubicBezTo>
                  <a:cubicBezTo>
                    <a:pt x="162" y="687"/>
                    <a:pt x="186" y="560"/>
                    <a:pt x="225" y="444"/>
                  </a:cubicBezTo>
                  <a:cubicBezTo>
                    <a:pt x="268" y="315"/>
                    <a:pt x="326" y="187"/>
                    <a:pt x="341" y="51"/>
                  </a:cubicBezTo>
                  <a:cubicBezTo>
                    <a:pt x="345" y="23"/>
                    <a:pt x="322"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6733475" y="3325325"/>
              <a:ext cx="3850" cy="9950"/>
            </a:xfrm>
            <a:custGeom>
              <a:avLst/>
              <a:gdLst/>
              <a:ahLst/>
              <a:cxnLst/>
              <a:rect l="l" t="t" r="r" b="b"/>
              <a:pathLst>
                <a:path w="154" h="398" extrusionOk="0">
                  <a:moveTo>
                    <a:pt x="117" y="0"/>
                  </a:moveTo>
                  <a:cubicBezTo>
                    <a:pt x="104" y="0"/>
                    <a:pt x="91" y="6"/>
                    <a:pt x="86" y="19"/>
                  </a:cubicBezTo>
                  <a:cubicBezTo>
                    <a:pt x="39" y="129"/>
                    <a:pt x="17" y="230"/>
                    <a:pt x="4" y="349"/>
                  </a:cubicBezTo>
                  <a:cubicBezTo>
                    <a:pt x="1" y="380"/>
                    <a:pt x="23" y="398"/>
                    <a:pt x="46" y="398"/>
                  </a:cubicBezTo>
                  <a:cubicBezTo>
                    <a:pt x="64" y="398"/>
                    <a:pt x="82" y="388"/>
                    <a:pt x="90" y="365"/>
                  </a:cubicBezTo>
                  <a:cubicBezTo>
                    <a:pt x="127" y="251"/>
                    <a:pt x="148" y="153"/>
                    <a:pt x="153" y="33"/>
                  </a:cubicBezTo>
                  <a:cubicBezTo>
                    <a:pt x="154" y="12"/>
                    <a:pt x="135"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6722325" y="4038425"/>
              <a:ext cx="228250" cy="169875"/>
            </a:xfrm>
            <a:custGeom>
              <a:avLst/>
              <a:gdLst/>
              <a:ahLst/>
              <a:cxnLst/>
              <a:rect l="l" t="t" r="r" b="b"/>
              <a:pathLst>
                <a:path w="9130" h="6795" extrusionOk="0">
                  <a:moveTo>
                    <a:pt x="6060" y="0"/>
                  </a:moveTo>
                  <a:cubicBezTo>
                    <a:pt x="5521" y="0"/>
                    <a:pt x="4976" y="85"/>
                    <a:pt x="4456" y="249"/>
                  </a:cubicBezTo>
                  <a:cubicBezTo>
                    <a:pt x="3417" y="578"/>
                    <a:pt x="2466" y="1139"/>
                    <a:pt x="1706" y="1874"/>
                  </a:cubicBezTo>
                  <a:cubicBezTo>
                    <a:pt x="1283" y="2282"/>
                    <a:pt x="0" y="3524"/>
                    <a:pt x="816" y="4531"/>
                  </a:cubicBezTo>
                  <a:cubicBezTo>
                    <a:pt x="1091" y="4871"/>
                    <a:pt x="1446" y="5140"/>
                    <a:pt x="1788" y="5400"/>
                  </a:cubicBezTo>
                  <a:lnTo>
                    <a:pt x="1849" y="5446"/>
                  </a:lnTo>
                  <a:cubicBezTo>
                    <a:pt x="2457" y="5909"/>
                    <a:pt x="3165" y="6275"/>
                    <a:pt x="3898" y="6501"/>
                  </a:cubicBezTo>
                  <a:cubicBezTo>
                    <a:pt x="4527" y="6696"/>
                    <a:pt x="5166" y="6794"/>
                    <a:pt x="5800" y="6794"/>
                  </a:cubicBezTo>
                  <a:cubicBezTo>
                    <a:pt x="5915" y="6794"/>
                    <a:pt x="6029" y="6791"/>
                    <a:pt x="6144" y="6785"/>
                  </a:cubicBezTo>
                  <a:cubicBezTo>
                    <a:pt x="7010" y="6735"/>
                    <a:pt x="7794" y="6443"/>
                    <a:pt x="8473" y="5914"/>
                  </a:cubicBezTo>
                  <a:cubicBezTo>
                    <a:pt x="8792" y="5667"/>
                    <a:pt x="9003" y="5402"/>
                    <a:pt x="9120" y="5107"/>
                  </a:cubicBezTo>
                  <a:cubicBezTo>
                    <a:pt x="9120" y="5105"/>
                    <a:pt x="9122" y="5104"/>
                    <a:pt x="9122" y="5101"/>
                  </a:cubicBezTo>
                  <a:cubicBezTo>
                    <a:pt x="9123" y="5095"/>
                    <a:pt x="9124" y="5089"/>
                    <a:pt x="9127" y="5080"/>
                  </a:cubicBezTo>
                  <a:cubicBezTo>
                    <a:pt x="9128" y="5079"/>
                    <a:pt x="9128" y="5078"/>
                    <a:pt x="9128" y="5076"/>
                  </a:cubicBezTo>
                  <a:cubicBezTo>
                    <a:pt x="9129" y="5070"/>
                    <a:pt x="9128" y="5064"/>
                    <a:pt x="9124" y="5058"/>
                  </a:cubicBezTo>
                  <a:cubicBezTo>
                    <a:pt x="9084" y="5001"/>
                    <a:pt x="9046" y="4936"/>
                    <a:pt x="9010" y="4864"/>
                  </a:cubicBezTo>
                  <a:cubicBezTo>
                    <a:pt x="9006" y="4858"/>
                    <a:pt x="9000" y="4853"/>
                    <a:pt x="8994" y="4852"/>
                  </a:cubicBezTo>
                  <a:cubicBezTo>
                    <a:pt x="8993" y="4852"/>
                    <a:pt x="8991" y="4852"/>
                    <a:pt x="8990" y="4852"/>
                  </a:cubicBezTo>
                  <a:cubicBezTo>
                    <a:pt x="8984" y="4852"/>
                    <a:pt x="8978" y="4854"/>
                    <a:pt x="8974" y="4857"/>
                  </a:cubicBezTo>
                  <a:cubicBezTo>
                    <a:pt x="8363" y="5381"/>
                    <a:pt x="7659" y="5719"/>
                    <a:pt x="6937" y="5833"/>
                  </a:cubicBezTo>
                  <a:cubicBezTo>
                    <a:pt x="6791" y="5856"/>
                    <a:pt x="6615" y="5872"/>
                    <a:pt x="6428" y="5872"/>
                  </a:cubicBezTo>
                  <a:cubicBezTo>
                    <a:pt x="5815" y="5872"/>
                    <a:pt x="5079" y="5704"/>
                    <a:pt x="4826" y="5093"/>
                  </a:cubicBezTo>
                  <a:cubicBezTo>
                    <a:pt x="4737" y="4876"/>
                    <a:pt x="4725" y="4657"/>
                    <a:pt x="4791" y="4442"/>
                  </a:cubicBezTo>
                  <a:cubicBezTo>
                    <a:pt x="4794" y="4433"/>
                    <a:pt x="4790" y="4423"/>
                    <a:pt x="4783" y="4417"/>
                  </a:cubicBezTo>
                  <a:cubicBezTo>
                    <a:pt x="4627" y="4292"/>
                    <a:pt x="4516" y="4138"/>
                    <a:pt x="4454" y="3959"/>
                  </a:cubicBezTo>
                  <a:cubicBezTo>
                    <a:pt x="4304" y="3523"/>
                    <a:pt x="4410" y="3055"/>
                    <a:pt x="4752" y="2642"/>
                  </a:cubicBezTo>
                  <a:cubicBezTo>
                    <a:pt x="4758" y="2636"/>
                    <a:pt x="4759" y="2624"/>
                    <a:pt x="4754" y="2617"/>
                  </a:cubicBezTo>
                  <a:cubicBezTo>
                    <a:pt x="4748" y="2602"/>
                    <a:pt x="4741" y="2588"/>
                    <a:pt x="4734" y="2574"/>
                  </a:cubicBezTo>
                  <a:cubicBezTo>
                    <a:pt x="4629" y="2312"/>
                    <a:pt x="4639" y="2065"/>
                    <a:pt x="4764" y="1843"/>
                  </a:cubicBezTo>
                  <a:cubicBezTo>
                    <a:pt x="5006" y="1413"/>
                    <a:pt x="5662" y="1128"/>
                    <a:pt x="6205" y="1038"/>
                  </a:cubicBezTo>
                  <a:cubicBezTo>
                    <a:pt x="6433" y="1000"/>
                    <a:pt x="6661" y="981"/>
                    <a:pt x="6888" y="981"/>
                  </a:cubicBezTo>
                  <a:cubicBezTo>
                    <a:pt x="7506" y="981"/>
                    <a:pt x="8108" y="1120"/>
                    <a:pt x="8634" y="1387"/>
                  </a:cubicBezTo>
                  <a:cubicBezTo>
                    <a:pt x="8638" y="1389"/>
                    <a:pt x="8641" y="1390"/>
                    <a:pt x="8644" y="1390"/>
                  </a:cubicBezTo>
                  <a:cubicBezTo>
                    <a:pt x="8648" y="1390"/>
                    <a:pt x="8651" y="1389"/>
                    <a:pt x="8654" y="1387"/>
                  </a:cubicBezTo>
                  <a:cubicBezTo>
                    <a:pt x="8660" y="1385"/>
                    <a:pt x="8665" y="1379"/>
                    <a:pt x="8668" y="1371"/>
                  </a:cubicBezTo>
                  <a:cubicBezTo>
                    <a:pt x="8685" y="1292"/>
                    <a:pt x="8710" y="1215"/>
                    <a:pt x="8739" y="1145"/>
                  </a:cubicBezTo>
                  <a:cubicBezTo>
                    <a:pt x="8741" y="1138"/>
                    <a:pt x="8741" y="1131"/>
                    <a:pt x="8736" y="1123"/>
                  </a:cubicBezTo>
                  <a:cubicBezTo>
                    <a:pt x="8284" y="325"/>
                    <a:pt x="7351" y="123"/>
                    <a:pt x="6691" y="40"/>
                  </a:cubicBezTo>
                  <a:cubicBezTo>
                    <a:pt x="6483" y="13"/>
                    <a:pt x="627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6847700" y="4091150"/>
              <a:ext cx="39525" cy="18650"/>
            </a:xfrm>
            <a:custGeom>
              <a:avLst/>
              <a:gdLst/>
              <a:ahLst/>
              <a:cxnLst/>
              <a:rect l="l" t="t" r="r" b="b"/>
              <a:pathLst>
                <a:path w="1581" h="746" extrusionOk="0">
                  <a:moveTo>
                    <a:pt x="1141" y="1"/>
                  </a:moveTo>
                  <a:cubicBezTo>
                    <a:pt x="1080" y="1"/>
                    <a:pt x="1013" y="7"/>
                    <a:pt x="939" y="18"/>
                  </a:cubicBezTo>
                  <a:cubicBezTo>
                    <a:pt x="612" y="69"/>
                    <a:pt x="272" y="248"/>
                    <a:pt x="8" y="508"/>
                  </a:cubicBezTo>
                  <a:cubicBezTo>
                    <a:pt x="5" y="512"/>
                    <a:pt x="1" y="518"/>
                    <a:pt x="1" y="524"/>
                  </a:cubicBezTo>
                  <a:cubicBezTo>
                    <a:pt x="1" y="530"/>
                    <a:pt x="3" y="536"/>
                    <a:pt x="8" y="541"/>
                  </a:cubicBezTo>
                  <a:cubicBezTo>
                    <a:pt x="121" y="653"/>
                    <a:pt x="291" y="721"/>
                    <a:pt x="498" y="739"/>
                  </a:cubicBezTo>
                  <a:cubicBezTo>
                    <a:pt x="541" y="742"/>
                    <a:pt x="592" y="745"/>
                    <a:pt x="649" y="745"/>
                  </a:cubicBezTo>
                  <a:cubicBezTo>
                    <a:pt x="851" y="745"/>
                    <a:pt x="1127" y="709"/>
                    <a:pt x="1360" y="554"/>
                  </a:cubicBezTo>
                  <a:cubicBezTo>
                    <a:pt x="1450" y="492"/>
                    <a:pt x="1557" y="400"/>
                    <a:pt x="1576" y="297"/>
                  </a:cubicBezTo>
                  <a:cubicBezTo>
                    <a:pt x="1579" y="286"/>
                    <a:pt x="1580" y="274"/>
                    <a:pt x="1579" y="261"/>
                  </a:cubicBezTo>
                  <a:cubicBezTo>
                    <a:pt x="1578" y="189"/>
                    <a:pt x="1531" y="126"/>
                    <a:pt x="1440" y="70"/>
                  </a:cubicBezTo>
                  <a:cubicBezTo>
                    <a:pt x="1362" y="24"/>
                    <a:pt x="1264" y="1"/>
                    <a:pt x="1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6848950" y="4129800"/>
              <a:ext cx="39100" cy="21475"/>
            </a:xfrm>
            <a:custGeom>
              <a:avLst/>
              <a:gdLst/>
              <a:ahLst/>
              <a:cxnLst/>
              <a:rect l="l" t="t" r="r" b="b"/>
              <a:pathLst>
                <a:path w="1564" h="859" extrusionOk="0">
                  <a:moveTo>
                    <a:pt x="1128" y="1"/>
                  </a:moveTo>
                  <a:cubicBezTo>
                    <a:pt x="958" y="1"/>
                    <a:pt x="785" y="58"/>
                    <a:pt x="661" y="105"/>
                  </a:cubicBezTo>
                  <a:cubicBezTo>
                    <a:pt x="388" y="209"/>
                    <a:pt x="143" y="422"/>
                    <a:pt x="4" y="675"/>
                  </a:cubicBezTo>
                  <a:cubicBezTo>
                    <a:pt x="2" y="681"/>
                    <a:pt x="0" y="688"/>
                    <a:pt x="3" y="694"/>
                  </a:cubicBezTo>
                  <a:cubicBezTo>
                    <a:pt x="4" y="700"/>
                    <a:pt x="9" y="705"/>
                    <a:pt x="14" y="707"/>
                  </a:cubicBezTo>
                  <a:cubicBezTo>
                    <a:pt x="202" y="807"/>
                    <a:pt x="425" y="858"/>
                    <a:pt x="663" y="858"/>
                  </a:cubicBezTo>
                  <a:cubicBezTo>
                    <a:pt x="679" y="858"/>
                    <a:pt x="696" y="858"/>
                    <a:pt x="712" y="857"/>
                  </a:cubicBezTo>
                  <a:cubicBezTo>
                    <a:pt x="955" y="850"/>
                    <a:pt x="1285" y="792"/>
                    <a:pt x="1472" y="555"/>
                  </a:cubicBezTo>
                  <a:cubicBezTo>
                    <a:pt x="1515" y="500"/>
                    <a:pt x="1543" y="442"/>
                    <a:pt x="1554" y="384"/>
                  </a:cubicBezTo>
                  <a:cubicBezTo>
                    <a:pt x="1564" y="333"/>
                    <a:pt x="1560" y="281"/>
                    <a:pt x="1541" y="231"/>
                  </a:cubicBezTo>
                  <a:cubicBezTo>
                    <a:pt x="1502" y="122"/>
                    <a:pt x="1401" y="43"/>
                    <a:pt x="1264" y="14"/>
                  </a:cubicBezTo>
                  <a:cubicBezTo>
                    <a:pt x="1219" y="5"/>
                    <a:pt x="1174" y="1"/>
                    <a:pt x="1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6940375" y="4079775"/>
              <a:ext cx="13600" cy="72575"/>
            </a:xfrm>
            <a:custGeom>
              <a:avLst/>
              <a:gdLst/>
              <a:ahLst/>
              <a:cxnLst/>
              <a:rect l="l" t="t" r="r" b="b"/>
              <a:pathLst>
                <a:path w="544" h="2903" extrusionOk="0">
                  <a:moveTo>
                    <a:pt x="109" y="1"/>
                  </a:moveTo>
                  <a:cubicBezTo>
                    <a:pt x="105" y="1"/>
                    <a:pt x="101" y="2"/>
                    <a:pt x="98" y="3"/>
                  </a:cubicBezTo>
                  <a:cubicBezTo>
                    <a:pt x="91" y="7"/>
                    <a:pt x="87" y="13"/>
                    <a:pt x="86" y="21"/>
                  </a:cubicBezTo>
                  <a:cubicBezTo>
                    <a:pt x="66" y="146"/>
                    <a:pt x="45" y="276"/>
                    <a:pt x="34" y="404"/>
                  </a:cubicBezTo>
                  <a:cubicBezTo>
                    <a:pt x="4" y="761"/>
                    <a:pt x="0" y="1109"/>
                    <a:pt x="23" y="1436"/>
                  </a:cubicBezTo>
                  <a:cubicBezTo>
                    <a:pt x="57" y="1955"/>
                    <a:pt x="167" y="2429"/>
                    <a:pt x="354" y="2888"/>
                  </a:cubicBezTo>
                  <a:cubicBezTo>
                    <a:pt x="356" y="2894"/>
                    <a:pt x="362" y="2899"/>
                    <a:pt x="370" y="2902"/>
                  </a:cubicBezTo>
                  <a:cubicBezTo>
                    <a:pt x="371" y="2902"/>
                    <a:pt x="373" y="2902"/>
                    <a:pt x="375" y="2902"/>
                  </a:cubicBezTo>
                  <a:cubicBezTo>
                    <a:pt x="380" y="2902"/>
                    <a:pt x="385" y="2901"/>
                    <a:pt x="390" y="2898"/>
                  </a:cubicBezTo>
                  <a:lnTo>
                    <a:pt x="506" y="2813"/>
                  </a:lnTo>
                  <a:cubicBezTo>
                    <a:pt x="507" y="2811"/>
                    <a:pt x="509" y="2810"/>
                    <a:pt x="511" y="2809"/>
                  </a:cubicBezTo>
                  <a:cubicBezTo>
                    <a:pt x="519" y="2806"/>
                    <a:pt x="524" y="2800"/>
                    <a:pt x="525" y="2793"/>
                  </a:cubicBezTo>
                  <a:cubicBezTo>
                    <a:pt x="525" y="2791"/>
                    <a:pt x="525" y="2790"/>
                    <a:pt x="525" y="2789"/>
                  </a:cubicBezTo>
                  <a:cubicBezTo>
                    <a:pt x="543" y="2500"/>
                    <a:pt x="529" y="2205"/>
                    <a:pt x="515" y="1920"/>
                  </a:cubicBezTo>
                  <a:lnTo>
                    <a:pt x="511" y="1851"/>
                  </a:lnTo>
                  <a:cubicBezTo>
                    <a:pt x="483" y="1268"/>
                    <a:pt x="439" y="653"/>
                    <a:pt x="272" y="93"/>
                  </a:cubicBezTo>
                  <a:cubicBezTo>
                    <a:pt x="271" y="86"/>
                    <a:pt x="267" y="82"/>
                    <a:pt x="261" y="79"/>
                  </a:cubicBezTo>
                  <a:cubicBezTo>
                    <a:pt x="214" y="54"/>
                    <a:pt x="167" y="28"/>
                    <a:pt x="119" y="3"/>
                  </a:cubicBezTo>
                  <a:cubicBezTo>
                    <a:pt x="116" y="2"/>
                    <a:pt x="113"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6836025" y="4067450"/>
              <a:ext cx="109450" cy="112975"/>
            </a:xfrm>
            <a:custGeom>
              <a:avLst/>
              <a:gdLst/>
              <a:ahLst/>
              <a:cxnLst/>
              <a:rect l="l" t="t" r="r" b="b"/>
              <a:pathLst>
                <a:path w="4378" h="4519" extrusionOk="0">
                  <a:moveTo>
                    <a:pt x="2345" y="0"/>
                  </a:moveTo>
                  <a:cubicBezTo>
                    <a:pt x="1915" y="0"/>
                    <a:pt x="1261" y="62"/>
                    <a:pt x="765" y="381"/>
                  </a:cubicBezTo>
                  <a:cubicBezTo>
                    <a:pt x="491" y="558"/>
                    <a:pt x="334" y="804"/>
                    <a:pt x="323" y="1073"/>
                  </a:cubicBezTo>
                  <a:cubicBezTo>
                    <a:pt x="320" y="1146"/>
                    <a:pt x="328" y="1215"/>
                    <a:pt x="348" y="1277"/>
                  </a:cubicBezTo>
                  <a:cubicBezTo>
                    <a:pt x="349" y="1285"/>
                    <a:pt x="355" y="1291"/>
                    <a:pt x="364" y="1294"/>
                  </a:cubicBezTo>
                  <a:cubicBezTo>
                    <a:pt x="365" y="1294"/>
                    <a:pt x="366" y="1294"/>
                    <a:pt x="368" y="1294"/>
                  </a:cubicBezTo>
                  <a:cubicBezTo>
                    <a:pt x="374" y="1294"/>
                    <a:pt x="381" y="1291"/>
                    <a:pt x="385" y="1287"/>
                  </a:cubicBezTo>
                  <a:cubicBezTo>
                    <a:pt x="546" y="1139"/>
                    <a:pt x="734" y="1010"/>
                    <a:pt x="930" y="914"/>
                  </a:cubicBezTo>
                  <a:cubicBezTo>
                    <a:pt x="1123" y="822"/>
                    <a:pt x="1363" y="751"/>
                    <a:pt x="1594" y="751"/>
                  </a:cubicBezTo>
                  <a:cubicBezTo>
                    <a:pt x="1752" y="751"/>
                    <a:pt x="1906" y="784"/>
                    <a:pt x="2036" y="867"/>
                  </a:cubicBezTo>
                  <a:cubicBezTo>
                    <a:pt x="2161" y="948"/>
                    <a:pt x="2233" y="1053"/>
                    <a:pt x="2243" y="1172"/>
                  </a:cubicBezTo>
                  <a:cubicBezTo>
                    <a:pt x="2255" y="1306"/>
                    <a:pt x="2189" y="1450"/>
                    <a:pt x="2060" y="1566"/>
                  </a:cubicBezTo>
                  <a:cubicBezTo>
                    <a:pt x="1832" y="1775"/>
                    <a:pt x="1448" y="1901"/>
                    <a:pt x="1084" y="1901"/>
                  </a:cubicBezTo>
                  <a:cubicBezTo>
                    <a:pt x="795" y="1901"/>
                    <a:pt x="519" y="1822"/>
                    <a:pt x="341" y="1646"/>
                  </a:cubicBezTo>
                  <a:cubicBezTo>
                    <a:pt x="337" y="1641"/>
                    <a:pt x="332" y="1639"/>
                    <a:pt x="327" y="1639"/>
                  </a:cubicBezTo>
                  <a:cubicBezTo>
                    <a:pt x="325" y="1639"/>
                    <a:pt x="324" y="1639"/>
                    <a:pt x="323" y="1639"/>
                  </a:cubicBezTo>
                  <a:cubicBezTo>
                    <a:pt x="317" y="1639"/>
                    <a:pt x="310" y="1643"/>
                    <a:pt x="307" y="1648"/>
                  </a:cubicBezTo>
                  <a:cubicBezTo>
                    <a:pt x="163" y="1839"/>
                    <a:pt x="75" y="2040"/>
                    <a:pt x="46" y="2244"/>
                  </a:cubicBezTo>
                  <a:cubicBezTo>
                    <a:pt x="0" y="2568"/>
                    <a:pt x="92" y="2847"/>
                    <a:pt x="313" y="3050"/>
                  </a:cubicBezTo>
                  <a:cubicBezTo>
                    <a:pt x="318" y="3053"/>
                    <a:pt x="323" y="3055"/>
                    <a:pt x="329" y="3055"/>
                  </a:cubicBezTo>
                  <a:cubicBezTo>
                    <a:pt x="330" y="3055"/>
                    <a:pt x="331" y="3055"/>
                    <a:pt x="333" y="3055"/>
                  </a:cubicBezTo>
                  <a:cubicBezTo>
                    <a:pt x="339" y="3055"/>
                    <a:pt x="345" y="3050"/>
                    <a:pt x="349" y="3045"/>
                  </a:cubicBezTo>
                  <a:cubicBezTo>
                    <a:pt x="558" y="2698"/>
                    <a:pt x="977" y="2415"/>
                    <a:pt x="1416" y="2326"/>
                  </a:cubicBezTo>
                  <a:cubicBezTo>
                    <a:pt x="1487" y="2312"/>
                    <a:pt x="1561" y="2305"/>
                    <a:pt x="1634" y="2305"/>
                  </a:cubicBezTo>
                  <a:cubicBezTo>
                    <a:pt x="1916" y="2305"/>
                    <a:pt x="2191" y="2416"/>
                    <a:pt x="2268" y="2697"/>
                  </a:cubicBezTo>
                  <a:cubicBezTo>
                    <a:pt x="2351" y="3004"/>
                    <a:pt x="2092" y="3301"/>
                    <a:pt x="1793" y="3434"/>
                  </a:cubicBezTo>
                  <a:cubicBezTo>
                    <a:pt x="1608" y="3518"/>
                    <a:pt x="1392" y="3559"/>
                    <a:pt x="1174" y="3559"/>
                  </a:cubicBezTo>
                  <a:cubicBezTo>
                    <a:pt x="925" y="3559"/>
                    <a:pt x="673" y="3505"/>
                    <a:pt x="459" y="3398"/>
                  </a:cubicBezTo>
                  <a:cubicBezTo>
                    <a:pt x="456" y="3397"/>
                    <a:pt x="453" y="3397"/>
                    <a:pt x="449" y="3397"/>
                  </a:cubicBezTo>
                  <a:cubicBezTo>
                    <a:pt x="446" y="3397"/>
                    <a:pt x="442" y="3397"/>
                    <a:pt x="439" y="3398"/>
                  </a:cubicBezTo>
                  <a:cubicBezTo>
                    <a:pt x="433" y="3402"/>
                    <a:pt x="428" y="3407"/>
                    <a:pt x="427" y="3415"/>
                  </a:cubicBezTo>
                  <a:cubicBezTo>
                    <a:pt x="359" y="3708"/>
                    <a:pt x="460" y="3981"/>
                    <a:pt x="715" y="4182"/>
                  </a:cubicBezTo>
                  <a:cubicBezTo>
                    <a:pt x="1042" y="4441"/>
                    <a:pt x="1456" y="4519"/>
                    <a:pt x="1835" y="4519"/>
                  </a:cubicBezTo>
                  <a:cubicBezTo>
                    <a:pt x="2262" y="4519"/>
                    <a:pt x="2646" y="4420"/>
                    <a:pt x="2813" y="4369"/>
                  </a:cubicBezTo>
                  <a:cubicBezTo>
                    <a:pt x="3402" y="4192"/>
                    <a:pt x="3908" y="3862"/>
                    <a:pt x="4368" y="3534"/>
                  </a:cubicBezTo>
                  <a:cubicBezTo>
                    <a:pt x="4373" y="3530"/>
                    <a:pt x="4377" y="3524"/>
                    <a:pt x="4378" y="3519"/>
                  </a:cubicBezTo>
                  <a:cubicBezTo>
                    <a:pt x="4378" y="3514"/>
                    <a:pt x="4378" y="3510"/>
                    <a:pt x="4377" y="3506"/>
                  </a:cubicBezTo>
                  <a:cubicBezTo>
                    <a:pt x="4324" y="3372"/>
                    <a:pt x="4282" y="3235"/>
                    <a:pt x="4245" y="3112"/>
                  </a:cubicBezTo>
                  <a:cubicBezTo>
                    <a:pt x="4143" y="2785"/>
                    <a:pt x="4077" y="2432"/>
                    <a:pt x="4043" y="2061"/>
                  </a:cubicBezTo>
                  <a:cubicBezTo>
                    <a:pt x="4015" y="1735"/>
                    <a:pt x="4012" y="1394"/>
                    <a:pt x="4036" y="1018"/>
                  </a:cubicBezTo>
                  <a:cubicBezTo>
                    <a:pt x="4038" y="976"/>
                    <a:pt x="4041" y="933"/>
                    <a:pt x="4043" y="889"/>
                  </a:cubicBezTo>
                  <a:cubicBezTo>
                    <a:pt x="4052" y="729"/>
                    <a:pt x="4062" y="565"/>
                    <a:pt x="4084" y="401"/>
                  </a:cubicBezTo>
                  <a:cubicBezTo>
                    <a:pt x="4085" y="391"/>
                    <a:pt x="4080" y="381"/>
                    <a:pt x="4072" y="377"/>
                  </a:cubicBezTo>
                  <a:cubicBezTo>
                    <a:pt x="4013" y="345"/>
                    <a:pt x="3964" y="320"/>
                    <a:pt x="3919" y="299"/>
                  </a:cubicBezTo>
                  <a:cubicBezTo>
                    <a:pt x="3486" y="136"/>
                    <a:pt x="3059" y="39"/>
                    <a:pt x="2645" y="10"/>
                  </a:cubicBezTo>
                  <a:cubicBezTo>
                    <a:pt x="2568" y="5"/>
                    <a:pt x="2465" y="0"/>
                    <a:pt x="2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6948175" y="4066575"/>
              <a:ext cx="102150" cy="97225"/>
            </a:xfrm>
            <a:custGeom>
              <a:avLst/>
              <a:gdLst/>
              <a:ahLst/>
              <a:cxnLst/>
              <a:rect l="l" t="t" r="r" b="b"/>
              <a:pathLst>
                <a:path w="4086" h="3889" extrusionOk="0">
                  <a:moveTo>
                    <a:pt x="1051" y="670"/>
                  </a:moveTo>
                  <a:cubicBezTo>
                    <a:pt x="1204" y="670"/>
                    <a:pt x="1360" y="697"/>
                    <a:pt x="1472" y="751"/>
                  </a:cubicBezTo>
                  <a:cubicBezTo>
                    <a:pt x="1480" y="755"/>
                    <a:pt x="1483" y="761"/>
                    <a:pt x="1482" y="768"/>
                  </a:cubicBezTo>
                  <a:cubicBezTo>
                    <a:pt x="1481" y="776"/>
                    <a:pt x="1475" y="784"/>
                    <a:pt x="1464" y="787"/>
                  </a:cubicBezTo>
                  <a:cubicBezTo>
                    <a:pt x="1420" y="794"/>
                    <a:pt x="1376" y="796"/>
                    <a:pt x="1331" y="796"/>
                  </a:cubicBezTo>
                  <a:cubicBezTo>
                    <a:pt x="1274" y="796"/>
                    <a:pt x="1216" y="792"/>
                    <a:pt x="1160" y="788"/>
                  </a:cubicBezTo>
                  <a:cubicBezTo>
                    <a:pt x="1126" y="786"/>
                    <a:pt x="1093" y="783"/>
                    <a:pt x="1060" y="781"/>
                  </a:cubicBezTo>
                  <a:cubicBezTo>
                    <a:pt x="1022" y="779"/>
                    <a:pt x="985" y="779"/>
                    <a:pt x="949" y="778"/>
                  </a:cubicBezTo>
                  <a:cubicBezTo>
                    <a:pt x="864" y="778"/>
                    <a:pt x="774" y="778"/>
                    <a:pt x="693" y="757"/>
                  </a:cubicBezTo>
                  <a:cubicBezTo>
                    <a:pt x="685" y="755"/>
                    <a:pt x="683" y="750"/>
                    <a:pt x="683" y="747"/>
                  </a:cubicBezTo>
                  <a:cubicBezTo>
                    <a:pt x="683" y="745"/>
                    <a:pt x="683" y="737"/>
                    <a:pt x="691" y="733"/>
                  </a:cubicBezTo>
                  <a:cubicBezTo>
                    <a:pt x="787" y="691"/>
                    <a:pt x="918" y="670"/>
                    <a:pt x="1051" y="670"/>
                  </a:cubicBezTo>
                  <a:close/>
                  <a:moveTo>
                    <a:pt x="1528" y="350"/>
                  </a:moveTo>
                  <a:cubicBezTo>
                    <a:pt x="1824" y="350"/>
                    <a:pt x="2121" y="362"/>
                    <a:pt x="2413" y="374"/>
                  </a:cubicBezTo>
                  <a:cubicBezTo>
                    <a:pt x="2806" y="390"/>
                    <a:pt x="3354" y="460"/>
                    <a:pt x="3577" y="867"/>
                  </a:cubicBezTo>
                  <a:cubicBezTo>
                    <a:pt x="3585" y="880"/>
                    <a:pt x="3580" y="896"/>
                    <a:pt x="3570" y="903"/>
                  </a:cubicBezTo>
                  <a:cubicBezTo>
                    <a:pt x="3566" y="906"/>
                    <a:pt x="3563" y="907"/>
                    <a:pt x="3559" y="907"/>
                  </a:cubicBezTo>
                  <a:cubicBezTo>
                    <a:pt x="3555" y="907"/>
                    <a:pt x="3550" y="905"/>
                    <a:pt x="3545" y="901"/>
                  </a:cubicBezTo>
                  <a:cubicBezTo>
                    <a:pt x="3125" y="515"/>
                    <a:pt x="2665" y="477"/>
                    <a:pt x="2060" y="463"/>
                  </a:cubicBezTo>
                  <a:cubicBezTo>
                    <a:pt x="1955" y="461"/>
                    <a:pt x="1849" y="460"/>
                    <a:pt x="1744" y="460"/>
                  </a:cubicBezTo>
                  <a:cubicBezTo>
                    <a:pt x="1683" y="460"/>
                    <a:pt x="1623" y="460"/>
                    <a:pt x="1563" y="461"/>
                  </a:cubicBezTo>
                  <a:cubicBezTo>
                    <a:pt x="1539" y="461"/>
                    <a:pt x="1514" y="461"/>
                    <a:pt x="1490" y="461"/>
                  </a:cubicBezTo>
                  <a:cubicBezTo>
                    <a:pt x="1187" y="461"/>
                    <a:pt x="875" y="460"/>
                    <a:pt x="572" y="431"/>
                  </a:cubicBezTo>
                  <a:cubicBezTo>
                    <a:pt x="569" y="431"/>
                    <a:pt x="566" y="430"/>
                    <a:pt x="566" y="425"/>
                  </a:cubicBezTo>
                  <a:cubicBezTo>
                    <a:pt x="566" y="424"/>
                    <a:pt x="566" y="422"/>
                    <a:pt x="566" y="421"/>
                  </a:cubicBezTo>
                  <a:cubicBezTo>
                    <a:pt x="567" y="415"/>
                    <a:pt x="571" y="409"/>
                    <a:pt x="577" y="409"/>
                  </a:cubicBezTo>
                  <a:cubicBezTo>
                    <a:pt x="888" y="364"/>
                    <a:pt x="1208" y="350"/>
                    <a:pt x="1528" y="350"/>
                  </a:cubicBezTo>
                  <a:close/>
                  <a:moveTo>
                    <a:pt x="1124" y="992"/>
                  </a:moveTo>
                  <a:cubicBezTo>
                    <a:pt x="1165" y="992"/>
                    <a:pt x="1205" y="994"/>
                    <a:pt x="1247" y="999"/>
                  </a:cubicBezTo>
                  <a:cubicBezTo>
                    <a:pt x="1252" y="1000"/>
                    <a:pt x="1254" y="1006"/>
                    <a:pt x="1254" y="1011"/>
                  </a:cubicBezTo>
                  <a:cubicBezTo>
                    <a:pt x="1254" y="1014"/>
                    <a:pt x="1254" y="1020"/>
                    <a:pt x="1249" y="1021"/>
                  </a:cubicBezTo>
                  <a:cubicBezTo>
                    <a:pt x="1162" y="1043"/>
                    <a:pt x="1079" y="1052"/>
                    <a:pt x="983" y="1052"/>
                  </a:cubicBezTo>
                  <a:cubicBezTo>
                    <a:pt x="963" y="1052"/>
                    <a:pt x="941" y="1052"/>
                    <a:pt x="919" y="1051"/>
                  </a:cubicBezTo>
                  <a:cubicBezTo>
                    <a:pt x="903" y="1050"/>
                    <a:pt x="896" y="1040"/>
                    <a:pt x="896" y="1030"/>
                  </a:cubicBezTo>
                  <a:cubicBezTo>
                    <a:pt x="896" y="1029"/>
                    <a:pt x="896" y="1027"/>
                    <a:pt x="896" y="1026"/>
                  </a:cubicBezTo>
                  <a:cubicBezTo>
                    <a:pt x="897" y="1020"/>
                    <a:pt x="901" y="1012"/>
                    <a:pt x="914" y="1011"/>
                  </a:cubicBezTo>
                  <a:cubicBezTo>
                    <a:pt x="991" y="998"/>
                    <a:pt x="1058" y="992"/>
                    <a:pt x="1124" y="992"/>
                  </a:cubicBezTo>
                  <a:close/>
                  <a:moveTo>
                    <a:pt x="3657" y="1231"/>
                  </a:moveTo>
                  <a:cubicBezTo>
                    <a:pt x="3660" y="1231"/>
                    <a:pt x="3662" y="1233"/>
                    <a:pt x="3663" y="1234"/>
                  </a:cubicBezTo>
                  <a:cubicBezTo>
                    <a:pt x="3737" y="1335"/>
                    <a:pt x="3755" y="1479"/>
                    <a:pt x="3710" y="1601"/>
                  </a:cubicBezTo>
                  <a:cubicBezTo>
                    <a:pt x="3708" y="1605"/>
                    <a:pt x="3704" y="1605"/>
                    <a:pt x="3701" y="1605"/>
                  </a:cubicBezTo>
                  <a:cubicBezTo>
                    <a:pt x="3699" y="1605"/>
                    <a:pt x="3698" y="1605"/>
                    <a:pt x="3698" y="1605"/>
                  </a:cubicBezTo>
                  <a:cubicBezTo>
                    <a:pt x="3694" y="1605"/>
                    <a:pt x="3686" y="1601"/>
                    <a:pt x="3686" y="1596"/>
                  </a:cubicBezTo>
                  <a:cubicBezTo>
                    <a:pt x="3686" y="1480"/>
                    <a:pt x="3673" y="1364"/>
                    <a:pt x="3647" y="1237"/>
                  </a:cubicBezTo>
                  <a:cubicBezTo>
                    <a:pt x="3651" y="1233"/>
                    <a:pt x="3654" y="1231"/>
                    <a:pt x="3657" y="1231"/>
                  </a:cubicBezTo>
                  <a:close/>
                  <a:moveTo>
                    <a:pt x="1188" y="2349"/>
                  </a:moveTo>
                  <a:cubicBezTo>
                    <a:pt x="1211" y="2349"/>
                    <a:pt x="1234" y="2352"/>
                    <a:pt x="1247" y="2362"/>
                  </a:cubicBezTo>
                  <a:cubicBezTo>
                    <a:pt x="1252" y="2365"/>
                    <a:pt x="1257" y="2372"/>
                    <a:pt x="1258" y="2386"/>
                  </a:cubicBezTo>
                  <a:cubicBezTo>
                    <a:pt x="1259" y="2401"/>
                    <a:pt x="1257" y="2417"/>
                    <a:pt x="1227" y="2428"/>
                  </a:cubicBezTo>
                  <a:cubicBezTo>
                    <a:pt x="1202" y="2438"/>
                    <a:pt x="1169" y="2441"/>
                    <a:pt x="1145" y="2443"/>
                  </a:cubicBezTo>
                  <a:lnTo>
                    <a:pt x="1140" y="2443"/>
                  </a:lnTo>
                  <a:lnTo>
                    <a:pt x="1136" y="2444"/>
                  </a:lnTo>
                  <a:cubicBezTo>
                    <a:pt x="1106" y="2447"/>
                    <a:pt x="1075" y="2449"/>
                    <a:pt x="1045" y="2449"/>
                  </a:cubicBezTo>
                  <a:cubicBezTo>
                    <a:pt x="1010" y="2449"/>
                    <a:pt x="975" y="2446"/>
                    <a:pt x="943" y="2436"/>
                  </a:cubicBezTo>
                  <a:cubicBezTo>
                    <a:pt x="937" y="2433"/>
                    <a:pt x="934" y="2426"/>
                    <a:pt x="933" y="2419"/>
                  </a:cubicBezTo>
                  <a:cubicBezTo>
                    <a:pt x="933" y="2416"/>
                    <a:pt x="933" y="2413"/>
                    <a:pt x="934" y="2411"/>
                  </a:cubicBezTo>
                  <a:cubicBezTo>
                    <a:pt x="936" y="2405"/>
                    <a:pt x="938" y="2400"/>
                    <a:pt x="942" y="2397"/>
                  </a:cubicBezTo>
                  <a:cubicBezTo>
                    <a:pt x="994" y="2367"/>
                    <a:pt x="1064" y="2360"/>
                    <a:pt x="1126" y="2353"/>
                  </a:cubicBezTo>
                  <a:lnTo>
                    <a:pt x="1133" y="2353"/>
                  </a:lnTo>
                  <a:cubicBezTo>
                    <a:pt x="1147" y="2351"/>
                    <a:pt x="1168" y="2349"/>
                    <a:pt x="1188" y="2349"/>
                  </a:cubicBezTo>
                  <a:close/>
                  <a:moveTo>
                    <a:pt x="1254" y="2634"/>
                  </a:moveTo>
                  <a:cubicBezTo>
                    <a:pt x="1298" y="2634"/>
                    <a:pt x="1342" y="2640"/>
                    <a:pt x="1386" y="2654"/>
                  </a:cubicBezTo>
                  <a:cubicBezTo>
                    <a:pt x="1394" y="2656"/>
                    <a:pt x="1398" y="2666"/>
                    <a:pt x="1398" y="2672"/>
                  </a:cubicBezTo>
                  <a:cubicBezTo>
                    <a:pt x="1397" y="2676"/>
                    <a:pt x="1395" y="2680"/>
                    <a:pt x="1387" y="2680"/>
                  </a:cubicBezTo>
                  <a:cubicBezTo>
                    <a:pt x="1357" y="2682"/>
                    <a:pt x="1327" y="2683"/>
                    <a:pt x="1299" y="2686"/>
                  </a:cubicBezTo>
                  <a:cubicBezTo>
                    <a:pt x="1190" y="2692"/>
                    <a:pt x="1087" y="2697"/>
                    <a:pt x="979" y="2727"/>
                  </a:cubicBezTo>
                  <a:cubicBezTo>
                    <a:pt x="977" y="2728"/>
                    <a:pt x="976" y="2728"/>
                    <a:pt x="974" y="2728"/>
                  </a:cubicBezTo>
                  <a:cubicBezTo>
                    <a:pt x="970" y="2728"/>
                    <a:pt x="967" y="2726"/>
                    <a:pt x="965" y="2722"/>
                  </a:cubicBezTo>
                  <a:cubicBezTo>
                    <a:pt x="965" y="2721"/>
                    <a:pt x="964" y="2718"/>
                    <a:pt x="965" y="2716"/>
                  </a:cubicBezTo>
                  <a:cubicBezTo>
                    <a:pt x="965" y="2712"/>
                    <a:pt x="968" y="2708"/>
                    <a:pt x="973" y="2706"/>
                  </a:cubicBezTo>
                  <a:cubicBezTo>
                    <a:pt x="1047" y="2670"/>
                    <a:pt x="1148" y="2634"/>
                    <a:pt x="1254" y="2634"/>
                  </a:cubicBezTo>
                  <a:close/>
                  <a:moveTo>
                    <a:pt x="1642" y="2851"/>
                  </a:moveTo>
                  <a:cubicBezTo>
                    <a:pt x="1687" y="2851"/>
                    <a:pt x="1729" y="2856"/>
                    <a:pt x="1770" y="2869"/>
                  </a:cubicBezTo>
                  <a:cubicBezTo>
                    <a:pt x="1779" y="2872"/>
                    <a:pt x="1785" y="2881"/>
                    <a:pt x="1785" y="2887"/>
                  </a:cubicBezTo>
                  <a:cubicBezTo>
                    <a:pt x="1786" y="2889"/>
                    <a:pt x="1785" y="2894"/>
                    <a:pt x="1780" y="2898"/>
                  </a:cubicBezTo>
                  <a:cubicBezTo>
                    <a:pt x="1688" y="2956"/>
                    <a:pt x="1572" y="2967"/>
                    <a:pt x="1459" y="2977"/>
                  </a:cubicBezTo>
                  <a:cubicBezTo>
                    <a:pt x="1436" y="2980"/>
                    <a:pt x="1414" y="2982"/>
                    <a:pt x="1392" y="2983"/>
                  </a:cubicBezTo>
                  <a:cubicBezTo>
                    <a:pt x="1362" y="2987"/>
                    <a:pt x="1330" y="2992"/>
                    <a:pt x="1298" y="2997"/>
                  </a:cubicBezTo>
                  <a:cubicBezTo>
                    <a:pt x="1226" y="3008"/>
                    <a:pt x="1153" y="3018"/>
                    <a:pt x="1083" y="3018"/>
                  </a:cubicBezTo>
                  <a:cubicBezTo>
                    <a:pt x="1037" y="3018"/>
                    <a:pt x="991" y="3013"/>
                    <a:pt x="949" y="3001"/>
                  </a:cubicBezTo>
                  <a:cubicBezTo>
                    <a:pt x="944" y="3000"/>
                    <a:pt x="941" y="2995"/>
                    <a:pt x="939" y="2990"/>
                  </a:cubicBezTo>
                  <a:lnTo>
                    <a:pt x="939" y="2987"/>
                  </a:lnTo>
                  <a:cubicBezTo>
                    <a:pt x="939" y="2987"/>
                    <a:pt x="941" y="2986"/>
                    <a:pt x="942" y="2985"/>
                  </a:cubicBezTo>
                  <a:cubicBezTo>
                    <a:pt x="1032" y="2931"/>
                    <a:pt x="1145" y="2918"/>
                    <a:pt x="1254" y="2904"/>
                  </a:cubicBezTo>
                  <a:cubicBezTo>
                    <a:pt x="1279" y="2900"/>
                    <a:pt x="1304" y="2898"/>
                    <a:pt x="1327" y="2894"/>
                  </a:cubicBezTo>
                  <a:cubicBezTo>
                    <a:pt x="1356" y="2889"/>
                    <a:pt x="1386" y="2884"/>
                    <a:pt x="1415" y="2879"/>
                  </a:cubicBezTo>
                  <a:cubicBezTo>
                    <a:pt x="1491" y="2865"/>
                    <a:pt x="1569" y="2851"/>
                    <a:pt x="1642" y="2851"/>
                  </a:cubicBezTo>
                  <a:close/>
                  <a:moveTo>
                    <a:pt x="2557" y="3100"/>
                  </a:moveTo>
                  <a:cubicBezTo>
                    <a:pt x="2569" y="3100"/>
                    <a:pt x="2577" y="3111"/>
                    <a:pt x="2578" y="3120"/>
                  </a:cubicBezTo>
                  <a:cubicBezTo>
                    <a:pt x="2581" y="3133"/>
                    <a:pt x="2571" y="3136"/>
                    <a:pt x="2567" y="3137"/>
                  </a:cubicBezTo>
                  <a:cubicBezTo>
                    <a:pt x="2291" y="3223"/>
                    <a:pt x="1999" y="3257"/>
                    <a:pt x="1717" y="3290"/>
                  </a:cubicBezTo>
                  <a:lnTo>
                    <a:pt x="1719" y="3313"/>
                  </a:lnTo>
                  <a:lnTo>
                    <a:pt x="1717" y="3291"/>
                  </a:lnTo>
                  <a:cubicBezTo>
                    <a:pt x="1676" y="3295"/>
                    <a:pt x="1633" y="3301"/>
                    <a:pt x="1593" y="3306"/>
                  </a:cubicBezTo>
                  <a:cubicBezTo>
                    <a:pt x="1415" y="3327"/>
                    <a:pt x="1233" y="3350"/>
                    <a:pt x="1056" y="3350"/>
                  </a:cubicBezTo>
                  <a:cubicBezTo>
                    <a:pt x="989" y="3350"/>
                    <a:pt x="923" y="3347"/>
                    <a:pt x="857" y="3339"/>
                  </a:cubicBezTo>
                  <a:cubicBezTo>
                    <a:pt x="849" y="3338"/>
                    <a:pt x="848" y="3327"/>
                    <a:pt x="846" y="3326"/>
                  </a:cubicBezTo>
                  <a:cubicBezTo>
                    <a:pt x="846" y="3324"/>
                    <a:pt x="846" y="3322"/>
                    <a:pt x="848" y="3319"/>
                  </a:cubicBezTo>
                  <a:cubicBezTo>
                    <a:pt x="848" y="3317"/>
                    <a:pt x="850" y="3312"/>
                    <a:pt x="854" y="3311"/>
                  </a:cubicBezTo>
                  <a:cubicBezTo>
                    <a:pt x="1033" y="3264"/>
                    <a:pt x="1227" y="3246"/>
                    <a:pt x="1414" y="3230"/>
                  </a:cubicBezTo>
                  <a:cubicBezTo>
                    <a:pt x="1497" y="3223"/>
                    <a:pt x="1583" y="3214"/>
                    <a:pt x="1666" y="3204"/>
                  </a:cubicBezTo>
                  <a:cubicBezTo>
                    <a:pt x="1757" y="3193"/>
                    <a:pt x="1849" y="3181"/>
                    <a:pt x="1941" y="3167"/>
                  </a:cubicBezTo>
                  <a:cubicBezTo>
                    <a:pt x="2142" y="3138"/>
                    <a:pt x="2350" y="3109"/>
                    <a:pt x="2557" y="3100"/>
                  </a:cubicBezTo>
                  <a:close/>
                  <a:moveTo>
                    <a:pt x="1900" y="0"/>
                  </a:moveTo>
                  <a:cubicBezTo>
                    <a:pt x="1678" y="0"/>
                    <a:pt x="1458" y="6"/>
                    <a:pt x="1242" y="12"/>
                  </a:cubicBezTo>
                  <a:cubicBezTo>
                    <a:pt x="1022" y="18"/>
                    <a:pt x="794" y="24"/>
                    <a:pt x="572" y="24"/>
                  </a:cubicBezTo>
                  <a:cubicBezTo>
                    <a:pt x="515" y="31"/>
                    <a:pt x="462" y="37"/>
                    <a:pt x="409" y="42"/>
                  </a:cubicBezTo>
                  <a:lnTo>
                    <a:pt x="301" y="54"/>
                  </a:lnTo>
                  <a:cubicBezTo>
                    <a:pt x="271" y="58"/>
                    <a:pt x="240" y="62"/>
                    <a:pt x="207" y="68"/>
                  </a:cubicBezTo>
                  <a:cubicBezTo>
                    <a:pt x="147" y="76"/>
                    <a:pt x="85" y="86"/>
                    <a:pt x="24" y="89"/>
                  </a:cubicBezTo>
                  <a:cubicBezTo>
                    <a:pt x="17" y="89"/>
                    <a:pt x="10" y="93"/>
                    <a:pt x="6" y="100"/>
                  </a:cubicBezTo>
                  <a:cubicBezTo>
                    <a:pt x="2" y="106"/>
                    <a:pt x="1" y="115"/>
                    <a:pt x="5" y="121"/>
                  </a:cubicBezTo>
                  <a:cubicBezTo>
                    <a:pt x="283" y="740"/>
                    <a:pt x="353" y="1456"/>
                    <a:pt x="400" y="2138"/>
                  </a:cubicBezTo>
                  <a:cubicBezTo>
                    <a:pt x="438" y="2687"/>
                    <a:pt x="482" y="3311"/>
                    <a:pt x="332" y="3859"/>
                  </a:cubicBezTo>
                  <a:cubicBezTo>
                    <a:pt x="331" y="3866"/>
                    <a:pt x="332" y="3875"/>
                    <a:pt x="337" y="3880"/>
                  </a:cubicBezTo>
                  <a:cubicBezTo>
                    <a:pt x="340" y="3885"/>
                    <a:pt x="346" y="3889"/>
                    <a:pt x="353" y="3889"/>
                  </a:cubicBezTo>
                  <a:cubicBezTo>
                    <a:pt x="353" y="3889"/>
                    <a:pt x="354" y="3889"/>
                    <a:pt x="355" y="3888"/>
                  </a:cubicBezTo>
                  <a:cubicBezTo>
                    <a:pt x="1249" y="3844"/>
                    <a:pt x="2118" y="3704"/>
                    <a:pt x="2939" y="3471"/>
                  </a:cubicBezTo>
                  <a:cubicBezTo>
                    <a:pt x="3363" y="3350"/>
                    <a:pt x="3758" y="3207"/>
                    <a:pt x="3941" y="2788"/>
                  </a:cubicBezTo>
                  <a:cubicBezTo>
                    <a:pt x="3983" y="2692"/>
                    <a:pt x="4011" y="2592"/>
                    <a:pt x="4031" y="2490"/>
                  </a:cubicBezTo>
                  <a:cubicBezTo>
                    <a:pt x="4086" y="2195"/>
                    <a:pt x="4057" y="1880"/>
                    <a:pt x="4015" y="1578"/>
                  </a:cubicBezTo>
                  <a:cubicBezTo>
                    <a:pt x="3962" y="1206"/>
                    <a:pt x="3887" y="696"/>
                    <a:pt x="3552" y="385"/>
                  </a:cubicBezTo>
                  <a:cubicBezTo>
                    <a:pt x="3257" y="111"/>
                    <a:pt x="2840" y="47"/>
                    <a:pt x="2509" y="21"/>
                  </a:cubicBezTo>
                  <a:cubicBezTo>
                    <a:pt x="2307" y="5"/>
                    <a:pt x="2103" y="0"/>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6738775" y="4118750"/>
              <a:ext cx="316600" cy="95525"/>
            </a:xfrm>
            <a:custGeom>
              <a:avLst/>
              <a:gdLst/>
              <a:ahLst/>
              <a:cxnLst/>
              <a:rect l="l" t="t" r="r" b="b"/>
              <a:pathLst>
                <a:path w="12664" h="3821" extrusionOk="0">
                  <a:moveTo>
                    <a:pt x="12661" y="0"/>
                  </a:moveTo>
                  <a:lnTo>
                    <a:pt x="12661" y="0"/>
                  </a:lnTo>
                  <a:cubicBezTo>
                    <a:pt x="12347" y="112"/>
                    <a:pt x="12019" y="194"/>
                    <a:pt x="11681" y="248"/>
                  </a:cubicBezTo>
                  <a:cubicBezTo>
                    <a:pt x="10647" y="417"/>
                    <a:pt x="9594" y="425"/>
                    <a:pt x="8611" y="835"/>
                  </a:cubicBezTo>
                  <a:cubicBezTo>
                    <a:pt x="8164" y="1020"/>
                    <a:pt x="7781" y="1266"/>
                    <a:pt x="7394" y="1556"/>
                  </a:cubicBezTo>
                  <a:cubicBezTo>
                    <a:pt x="7029" y="1830"/>
                    <a:pt x="6660" y="2095"/>
                    <a:pt x="6233" y="2265"/>
                  </a:cubicBezTo>
                  <a:cubicBezTo>
                    <a:pt x="5655" y="2493"/>
                    <a:pt x="5009" y="2540"/>
                    <a:pt x="4393" y="2542"/>
                  </a:cubicBezTo>
                  <a:cubicBezTo>
                    <a:pt x="4388" y="2542"/>
                    <a:pt x="4384" y="2542"/>
                    <a:pt x="4380" y="2542"/>
                  </a:cubicBezTo>
                  <a:cubicBezTo>
                    <a:pt x="3672" y="2542"/>
                    <a:pt x="2968" y="2440"/>
                    <a:pt x="2281" y="2271"/>
                  </a:cubicBezTo>
                  <a:cubicBezTo>
                    <a:pt x="1498" y="2078"/>
                    <a:pt x="742" y="1803"/>
                    <a:pt x="0" y="1485"/>
                  </a:cubicBezTo>
                  <a:lnTo>
                    <a:pt x="0" y="1485"/>
                  </a:lnTo>
                  <a:cubicBezTo>
                    <a:pt x="230" y="1757"/>
                    <a:pt x="514" y="1989"/>
                    <a:pt x="775" y="2208"/>
                  </a:cubicBezTo>
                  <a:cubicBezTo>
                    <a:pt x="1502" y="2822"/>
                    <a:pt x="2357" y="3275"/>
                    <a:pt x="3268" y="3546"/>
                  </a:cubicBezTo>
                  <a:cubicBezTo>
                    <a:pt x="3859" y="3721"/>
                    <a:pt x="4487" y="3821"/>
                    <a:pt x="5110" y="3821"/>
                  </a:cubicBezTo>
                  <a:cubicBezTo>
                    <a:pt x="6241" y="3821"/>
                    <a:pt x="7355" y="3491"/>
                    <a:pt x="8202" y="2682"/>
                  </a:cubicBezTo>
                  <a:cubicBezTo>
                    <a:pt x="8404" y="2488"/>
                    <a:pt x="8545" y="2271"/>
                    <a:pt x="8642" y="2038"/>
                  </a:cubicBezTo>
                  <a:cubicBezTo>
                    <a:pt x="9545" y="2001"/>
                    <a:pt x="10441" y="1865"/>
                    <a:pt x="11311" y="1624"/>
                  </a:cubicBezTo>
                  <a:cubicBezTo>
                    <a:pt x="11646" y="1531"/>
                    <a:pt x="11995" y="1433"/>
                    <a:pt x="12255" y="1188"/>
                  </a:cubicBezTo>
                  <a:cubicBezTo>
                    <a:pt x="12479" y="975"/>
                    <a:pt x="12598" y="676"/>
                    <a:pt x="12640" y="372"/>
                  </a:cubicBezTo>
                  <a:cubicBezTo>
                    <a:pt x="12656" y="248"/>
                    <a:pt x="12664" y="124"/>
                    <a:pt x="1266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6725825" y="4032600"/>
              <a:ext cx="324850" cy="106100"/>
            </a:xfrm>
            <a:custGeom>
              <a:avLst/>
              <a:gdLst/>
              <a:ahLst/>
              <a:cxnLst/>
              <a:rect l="l" t="t" r="r" b="b"/>
              <a:pathLst>
                <a:path w="12994" h="4244" extrusionOk="0">
                  <a:moveTo>
                    <a:pt x="5956" y="1"/>
                  </a:moveTo>
                  <a:cubicBezTo>
                    <a:pt x="4188" y="1"/>
                    <a:pt x="2456" y="890"/>
                    <a:pt x="1239" y="2140"/>
                  </a:cubicBezTo>
                  <a:cubicBezTo>
                    <a:pt x="747" y="2645"/>
                    <a:pt x="0" y="3464"/>
                    <a:pt x="149" y="4243"/>
                  </a:cubicBezTo>
                  <a:cubicBezTo>
                    <a:pt x="1320" y="2974"/>
                    <a:pt x="2850" y="1997"/>
                    <a:pt x="4524" y="1605"/>
                  </a:cubicBezTo>
                  <a:cubicBezTo>
                    <a:pt x="4962" y="1503"/>
                    <a:pt x="5426" y="1427"/>
                    <a:pt x="5881" y="1427"/>
                  </a:cubicBezTo>
                  <a:cubicBezTo>
                    <a:pt x="5946" y="1427"/>
                    <a:pt x="6010" y="1429"/>
                    <a:pt x="6075" y="1432"/>
                  </a:cubicBezTo>
                  <a:cubicBezTo>
                    <a:pt x="6665" y="1463"/>
                    <a:pt x="7200" y="1697"/>
                    <a:pt x="7739" y="1919"/>
                  </a:cubicBezTo>
                  <a:cubicBezTo>
                    <a:pt x="8261" y="2133"/>
                    <a:pt x="8769" y="2266"/>
                    <a:pt x="9331" y="2266"/>
                  </a:cubicBezTo>
                  <a:cubicBezTo>
                    <a:pt x="9344" y="2266"/>
                    <a:pt x="9357" y="2266"/>
                    <a:pt x="9370" y="2266"/>
                  </a:cubicBezTo>
                  <a:cubicBezTo>
                    <a:pt x="9924" y="2260"/>
                    <a:pt x="10473" y="2177"/>
                    <a:pt x="11023" y="2123"/>
                  </a:cubicBezTo>
                  <a:cubicBezTo>
                    <a:pt x="11285" y="2098"/>
                    <a:pt x="11553" y="2081"/>
                    <a:pt x="11818" y="2081"/>
                  </a:cubicBezTo>
                  <a:cubicBezTo>
                    <a:pt x="12222" y="2081"/>
                    <a:pt x="12622" y="2121"/>
                    <a:pt x="12993" y="2236"/>
                  </a:cubicBezTo>
                  <a:cubicBezTo>
                    <a:pt x="12954" y="2111"/>
                    <a:pt x="12904" y="1988"/>
                    <a:pt x="12838" y="1874"/>
                  </a:cubicBezTo>
                  <a:cubicBezTo>
                    <a:pt x="12500" y="1294"/>
                    <a:pt x="11818" y="1162"/>
                    <a:pt x="11197" y="1145"/>
                  </a:cubicBezTo>
                  <a:cubicBezTo>
                    <a:pt x="11107" y="1143"/>
                    <a:pt x="11016" y="1142"/>
                    <a:pt x="10926" y="1142"/>
                  </a:cubicBezTo>
                  <a:cubicBezTo>
                    <a:pt x="10608" y="1142"/>
                    <a:pt x="10290" y="1154"/>
                    <a:pt x="9973" y="1160"/>
                  </a:cubicBezTo>
                  <a:cubicBezTo>
                    <a:pt x="9578" y="1168"/>
                    <a:pt x="9182" y="1170"/>
                    <a:pt x="8789" y="1217"/>
                  </a:cubicBezTo>
                  <a:cubicBezTo>
                    <a:pt x="8749" y="1148"/>
                    <a:pt x="8706" y="1080"/>
                    <a:pt x="8658" y="1014"/>
                  </a:cubicBezTo>
                  <a:cubicBezTo>
                    <a:pt x="8154" y="322"/>
                    <a:pt x="7230" y="94"/>
                    <a:pt x="6418" y="21"/>
                  </a:cubicBezTo>
                  <a:cubicBezTo>
                    <a:pt x="6264" y="7"/>
                    <a:pt x="6110" y="1"/>
                    <a:pt x="595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6736700" y="4106525"/>
              <a:ext cx="318250" cy="103850"/>
            </a:xfrm>
            <a:custGeom>
              <a:avLst/>
              <a:gdLst/>
              <a:ahLst/>
              <a:cxnLst/>
              <a:rect l="l" t="t" r="r" b="b"/>
              <a:pathLst>
                <a:path w="12730" h="4154" extrusionOk="0">
                  <a:moveTo>
                    <a:pt x="12515" y="0"/>
                  </a:moveTo>
                  <a:cubicBezTo>
                    <a:pt x="12488" y="0"/>
                    <a:pt x="12459" y="19"/>
                    <a:pt x="12454" y="47"/>
                  </a:cubicBezTo>
                  <a:cubicBezTo>
                    <a:pt x="12414" y="254"/>
                    <a:pt x="12417" y="424"/>
                    <a:pt x="12285" y="601"/>
                  </a:cubicBezTo>
                  <a:cubicBezTo>
                    <a:pt x="12191" y="730"/>
                    <a:pt x="12081" y="836"/>
                    <a:pt x="11947" y="923"/>
                  </a:cubicBezTo>
                  <a:cubicBezTo>
                    <a:pt x="11666" y="1107"/>
                    <a:pt x="11326" y="1222"/>
                    <a:pt x="11009" y="1327"/>
                  </a:cubicBezTo>
                  <a:cubicBezTo>
                    <a:pt x="10330" y="1555"/>
                    <a:pt x="9624" y="1646"/>
                    <a:pt x="8917" y="1739"/>
                  </a:cubicBezTo>
                  <a:cubicBezTo>
                    <a:pt x="8795" y="1755"/>
                    <a:pt x="8707" y="1835"/>
                    <a:pt x="8674" y="1943"/>
                  </a:cubicBezTo>
                  <a:cubicBezTo>
                    <a:pt x="8597" y="1993"/>
                    <a:pt x="8526" y="2056"/>
                    <a:pt x="8455" y="2113"/>
                  </a:cubicBezTo>
                  <a:cubicBezTo>
                    <a:pt x="8306" y="2232"/>
                    <a:pt x="8154" y="2347"/>
                    <a:pt x="7996" y="2457"/>
                  </a:cubicBezTo>
                  <a:cubicBezTo>
                    <a:pt x="7654" y="2695"/>
                    <a:pt x="7291" y="2905"/>
                    <a:pt x="6907" y="3070"/>
                  </a:cubicBezTo>
                  <a:cubicBezTo>
                    <a:pt x="6331" y="3316"/>
                    <a:pt x="5721" y="3460"/>
                    <a:pt x="5102" y="3460"/>
                  </a:cubicBezTo>
                  <a:cubicBezTo>
                    <a:pt x="4927" y="3460"/>
                    <a:pt x="4752" y="3449"/>
                    <a:pt x="4576" y="3425"/>
                  </a:cubicBezTo>
                  <a:cubicBezTo>
                    <a:pt x="3768" y="3314"/>
                    <a:pt x="2957" y="3055"/>
                    <a:pt x="2197" y="2765"/>
                  </a:cubicBezTo>
                  <a:cubicBezTo>
                    <a:pt x="1833" y="2626"/>
                    <a:pt x="1467" y="2470"/>
                    <a:pt x="1124" y="2284"/>
                  </a:cubicBezTo>
                  <a:cubicBezTo>
                    <a:pt x="765" y="2090"/>
                    <a:pt x="460" y="1835"/>
                    <a:pt x="133" y="1595"/>
                  </a:cubicBezTo>
                  <a:cubicBezTo>
                    <a:pt x="120" y="1585"/>
                    <a:pt x="105" y="1581"/>
                    <a:pt x="91" y="1581"/>
                  </a:cubicBezTo>
                  <a:cubicBezTo>
                    <a:pt x="42" y="1581"/>
                    <a:pt x="0" y="1632"/>
                    <a:pt x="34" y="1684"/>
                  </a:cubicBezTo>
                  <a:cubicBezTo>
                    <a:pt x="299" y="2092"/>
                    <a:pt x="727" y="2423"/>
                    <a:pt x="1173" y="2680"/>
                  </a:cubicBezTo>
                  <a:cubicBezTo>
                    <a:pt x="1162" y="2714"/>
                    <a:pt x="1164" y="2754"/>
                    <a:pt x="1187" y="2784"/>
                  </a:cubicBezTo>
                  <a:cubicBezTo>
                    <a:pt x="1396" y="3058"/>
                    <a:pt x="1778" y="3183"/>
                    <a:pt x="2082" y="3322"/>
                  </a:cubicBezTo>
                  <a:cubicBezTo>
                    <a:pt x="2434" y="3483"/>
                    <a:pt x="2792" y="3624"/>
                    <a:pt x="3157" y="3755"/>
                  </a:cubicBezTo>
                  <a:cubicBezTo>
                    <a:pt x="3801" y="3986"/>
                    <a:pt x="4432" y="4154"/>
                    <a:pt x="5115" y="4154"/>
                  </a:cubicBezTo>
                  <a:cubicBezTo>
                    <a:pt x="5164" y="4154"/>
                    <a:pt x="5213" y="4153"/>
                    <a:pt x="5262" y="4151"/>
                  </a:cubicBezTo>
                  <a:cubicBezTo>
                    <a:pt x="5943" y="4128"/>
                    <a:pt x="6692" y="3991"/>
                    <a:pt x="7323" y="3724"/>
                  </a:cubicBezTo>
                  <a:cubicBezTo>
                    <a:pt x="7602" y="3605"/>
                    <a:pt x="7877" y="3451"/>
                    <a:pt x="8102" y="3245"/>
                  </a:cubicBezTo>
                  <a:cubicBezTo>
                    <a:pt x="8300" y="3063"/>
                    <a:pt x="8513" y="2846"/>
                    <a:pt x="8504" y="2562"/>
                  </a:cubicBezTo>
                  <a:cubicBezTo>
                    <a:pt x="8589" y="2500"/>
                    <a:pt x="8683" y="2434"/>
                    <a:pt x="8771" y="2360"/>
                  </a:cubicBezTo>
                  <a:cubicBezTo>
                    <a:pt x="8822" y="2398"/>
                    <a:pt x="8886" y="2421"/>
                    <a:pt x="8949" y="2421"/>
                  </a:cubicBezTo>
                  <a:cubicBezTo>
                    <a:pt x="8955" y="2421"/>
                    <a:pt x="8961" y="2421"/>
                    <a:pt x="8967" y="2421"/>
                  </a:cubicBezTo>
                  <a:cubicBezTo>
                    <a:pt x="9749" y="2351"/>
                    <a:pt x="10523" y="2206"/>
                    <a:pt x="11276" y="1987"/>
                  </a:cubicBezTo>
                  <a:cubicBezTo>
                    <a:pt x="11755" y="1847"/>
                    <a:pt x="12729" y="1557"/>
                    <a:pt x="12624" y="905"/>
                  </a:cubicBezTo>
                  <a:cubicBezTo>
                    <a:pt x="12613" y="833"/>
                    <a:pt x="12571" y="783"/>
                    <a:pt x="12515" y="762"/>
                  </a:cubicBezTo>
                  <a:cubicBezTo>
                    <a:pt x="12621" y="528"/>
                    <a:pt x="12673" y="240"/>
                    <a:pt x="12556" y="24"/>
                  </a:cubicBezTo>
                  <a:cubicBezTo>
                    <a:pt x="12547" y="7"/>
                    <a:pt x="12531" y="0"/>
                    <a:pt x="12515"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6731750" y="4034450"/>
              <a:ext cx="316925" cy="103325"/>
            </a:xfrm>
            <a:custGeom>
              <a:avLst/>
              <a:gdLst/>
              <a:ahLst/>
              <a:cxnLst/>
              <a:rect l="l" t="t" r="r" b="b"/>
              <a:pathLst>
                <a:path w="12677" h="4133" extrusionOk="0">
                  <a:moveTo>
                    <a:pt x="5805" y="1"/>
                  </a:moveTo>
                  <a:cubicBezTo>
                    <a:pt x="4795" y="1"/>
                    <a:pt x="3774" y="349"/>
                    <a:pt x="2875" y="785"/>
                  </a:cubicBezTo>
                  <a:cubicBezTo>
                    <a:pt x="2186" y="1120"/>
                    <a:pt x="1532" y="1542"/>
                    <a:pt x="998" y="2097"/>
                  </a:cubicBezTo>
                  <a:cubicBezTo>
                    <a:pt x="736" y="2368"/>
                    <a:pt x="507" y="2674"/>
                    <a:pt x="320" y="3003"/>
                  </a:cubicBezTo>
                  <a:cubicBezTo>
                    <a:pt x="222" y="3175"/>
                    <a:pt x="136" y="3356"/>
                    <a:pt x="67" y="3543"/>
                  </a:cubicBezTo>
                  <a:cubicBezTo>
                    <a:pt x="0" y="3724"/>
                    <a:pt x="0" y="3835"/>
                    <a:pt x="21" y="4026"/>
                  </a:cubicBezTo>
                  <a:cubicBezTo>
                    <a:pt x="28" y="4085"/>
                    <a:pt x="89" y="4133"/>
                    <a:pt x="147" y="4133"/>
                  </a:cubicBezTo>
                  <a:cubicBezTo>
                    <a:pt x="176" y="4133"/>
                    <a:pt x="204" y="4120"/>
                    <a:pt x="224" y="4091"/>
                  </a:cubicBezTo>
                  <a:cubicBezTo>
                    <a:pt x="274" y="4018"/>
                    <a:pt x="346" y="3954"/>
                    <a:pt x="386" y="3874"/>
                  </a:cubicBezTo>
                  <a:cubicBezTo>
                    <a:pt x="425" y="3792"/>
                    <a:pt x="445" y="3697"/>
                    <a:pt x="479" y="3611"/>
                  </a:cubicBezTo>
                  <a:cubicBezTo>
                    <a:pt x="554" y="3427"/>
                    <a:pt x="643" y="3248"/>
                    <a:pt x="746" y="3077"/>
                  </a:cubicBezTo>
                  <a:cubicBezTo>
                    <a:pt x="765" y="3047"/>
                    <a:pt x="783" y="3018"/>
                    <a:pt x="802" y="2988"/>
                  </a:cubicBezTo>
                  <a:cubicBezTo>
                    <a:pt x="1262" y="2503"/>
                    <a:pt x="1723" y="2038"/>
                    <a:pt x="2275" y="1645"/>
                  </a:cubicBezTo>
                  <a:cubicBezTo>
                    <a:pt x="3205" y="985"/>
                    <a:pt x="4311" y="582"/>
                    <a:pt x="5445" y="582"/>
                  </a:cubicBezTo>
                  <a:cubicBezTo>
                    <a:pt x="5705" y="582"/>
                    <a:pt x="5966" y="604"/>
                    <a:pt x="6227" y="647"/>
                  </a:cubicBezTo>
                  <a:cubicBezTo>
                    <a:pt x="6907" y="763"/>
                    <a:pt x="7626" y="1049"/>
                    <a:pt x="8088" y="1582"/>
                  </a:cubicBezTo>
                  <a:cubicBezTo>
                    <a:pt x="8326" y="1856"/>
                    <a:pt x="8437" y="2171"/>
                    <a:pt x="8574" y="2501"/>
                  </a:cubicBezTo>
                  <a:cubicBezTo>
                    <a:pt x="8705" y="2819"/>
                    <a:pt x="8778" y="3149"/>
                    <a:pt x="8897" y="3469"/>
                  </a:cubicBezTo>
                  <a:lnTo>
                    <a:pt x="8897" y="3470"/>
                  </a:lnTo>
                  <a:cubicBezTo>
                    <a:pt x="8905" y="3489"/>
                    <a:pt x="8923" y="3499"/>
                    <a:pt x="8941" y="3499"/>
                  </a:cubicBezTo>
                  <a:cubicBezTo>
                    <a:pt x="8961" y="3499"/>
                    <a:pt x="8981" y="3487"/>
                    <a:pt x="8985" y="3463"/>
                  </a:cubicBezTo>
                  <a:cubicBezTo>
                    <a:pt x="9019" y="3257"/>
                    <a:pt x="9004" y="3040"/>
                    <a:pt x="9001" y="2832"/>
                  </a:cubicBezTo>
                  <a:cubicBezTo>
                    <a:pt x="8998" y="2625"/>
                    <a:pt x="8981" y="2413"/>
                    <a:pt x="8922" y="2213"/>
                  </a:cubicBezTo>
                  <a:cubicBezTo>
                    <a:pt x="8876" y="2057"/>
                    <a:pt x="8812" y="1906"/>
                    <a:pt x="8735" y="1762"/>
                  </a:cubicBezTo>
                  <a:lnTo>
                    <a:pt x="8735" y="1762"/>
                  </a:lnTo>
                  <a:cubicBezTo>
                    <a:pt x="8807" y="1769"/>
                    <a:pt x="8880" y="1772"/>
                    <a:pt x="8954" y="1772"/>
                  </a:cubicBezTo>
                  <a:cubicBezTo>
                    <a:pt x="9190" y="1772"/>
                    <a:pt x="9431" y="1743"/>
                    <a:pt x="9663" y="1740"/>
                  </a:cubicBezTo>
                  <a:cubicBezTo>
                    <a:pt x="9749" y="1738"/>
                    <a:pt x="9835" y="1737"/>
                    <a:pt x="9920" y="1737"/>
                  </a:cubicBezTo>
                  <a:cubicBezTo>
                    <a:pt x="10181" y="1737"/>
                    <a:pt x="10442" y="1744"/>
                    <a:pt x="10703" y="1759"/>
                  </a:cubicBezTo>
                  <a:cubicBezTo>
                    <a:pt x="11036" y="1778"/>
                    <a:pt x="11384" y="1790"/>
                    <a:pt x="11709" y="1875"/>
                  </a:cubicBezTo>
                  <a:cubicBezTo>
                    <a:pt x="11874" y="1918"/>
                    <a:pt x="12035" y="1985"/>
                    <a:pt x="12170" y="2090"/>
                  </a:cubicBezTo>
                  <a:cubicBezTo>
                    <a:pt x="12281" y="2178"/>
                    <a:pt x="12351" y="2304"/>
                    <a:pt x="12462" y="2388"/>
                  </a:cubicBezTo>
                  <a:cubicBezTo>
                    <a:pt x="12478" y="2400"/>
                    <a:pt x="12495" y="2405"/>
                    <a:pt x="12511" y="2405"/>
                  </a:cubicBezTo>
                  <a:cubicBezTo>
                    <a:pt x="12552" y="2405"/>
                    <a:pt x="12587" y="2371"/>
                    <a:pt x="12589" y="2323"/>
                  </a:cubicBezTo>
                  <a:cubicBezTo>
                    <a:pt x="12589" y="2314"/>
                    <a:pt x="12588" y="2304"/>
                    <a:pt x="12586" y="2294"/>
                  </a:cubicBezTo>
                  <a:cubicBezTo>
                    <a:pt x="12637" y="2283"/>
                    <a:pt x="12677" y="2238"/>
                    <a:pt x="12674" y="2178"/>
                  </a:cubicBezTo>
                  <a:cubicBezTo>
                    <a:pt x="12656" y="1828"/>
                    <a:pt x="12275" y="1604"/>
                    <a:pt x="11984" y="1476"/>
                  </a:cubicBezTo>
                  <a:cubicBezTo>
                    <a:pt x="11611" y="1311"/>
                    <a:pt x="11203" y="1259"/>
                    <a:pt x="10798" y="1244"/>
                  </a:cubicBezTo>
                  <a:cubicBezTo>
                    <a:pt x="10543" y="1234"/>
                    <a:pt x="10290" y="1225"/>
                    <a:pt x="10036" y="1225"/>
                  </a:cubicBezTo>
                  <a:cubicBezTo>
                    <a:pt x="9894" y="1225"/>
                    <a:pt x="9752" y="1228"/>
                    <a:pt x="9610" y="1235"/>
                  </a:cubicBezTo>
                  <a:cubicBezTo>
                    <a:pt x="9280" y="1252"/>
                    <a:pt x="8869" y="1242"/>
                    <a:pt x="8552" y="1383"/>
                  </a:cubicBezTo>
                  <a:cubicBezTo>
                    <a:pt x="8271" y="869"/>
                    <a:pt x="7749" y="475"/>
                    <a:pt x="7220" y="263"/>
                  </a:cubicBezTo>
                  <a:cubicBezTo>
                    <a:pt x="6760" y="79"/>
                    <a:pt x="6284" y="1"/>
                    <a:pt x="58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6821375" y="4056575"/>
              <a:ext cx="82400" cy="132775"/>
            </a:xfrm>
            <a:custGeom>
              <a:avLst/>
              <a:gdLst/>
              <a:ahLst/>
              <a:cxnLst/>
              <a:rect l="l" t="t" r="r" b="b"/>
              <a:pathLst>
                <a:path w="3296" h="5311" extrusionOk="0">
                  <a:moveTo>
                    <a:pt x="2019" y="1"/>
                  </a:moveTo>
                  <a:cubicBezTo>
                    <a:pt x="2016" y="1"/>
                    <a:pt x="2012" y="1"/>
                    <a:pt x="2008" y="2"/>
                  </a:cubicBezTo>
                  <a:cubicBezTo>
                    <a:pt x="1582" y="62"/>
                    <a:pt x="1190" y="153"/>
                    <a:pt x="838" y="423"/>
                  </a:cubicBezTo>
                  <a:cubicBezTo>
                    <a:pt x="565" y="634"/>
                    <a:pt x="342" y="943"/>
                    <a:pt x="284" y="1288"/>
                  </a:cubicBezTo>
                  <a:cubicBezTo>
                    <a:pt x="243" y="1534"/>
                    <a:pt x="290" y="1751"/>
                    <a:pt x="394" y="1936"/>
                  </a:cubicBezTo>
                  <a:cubicBezTo>
                    <a:pt x="368" y="1975"/>
                    <a:pt x="344" y="2016"/>
                    <a:pt x="320" y="2057"/>
                  </a:cubicBezTo>
                  <a:cubicBezTo>
                    <a:pt x="0" y="2633"/>
                    <a:pt x="167" y="3333"/>
                    <a:pt x="629" y="3779"/>
                  </a:cubicBezTo>
                  <a:cubicBezTo>
                    <a:pt x="367" y="4343"/>
                    <a:pt x="548" y="5120"/>
                    <a:pt x="1196" y="5305"/>
                  </a:cubicBezTo>
                  <a:cubicBezTo>
                    <a:pt x="1209" y="5309"/>
                    <a:pt x="1221" y="5310"/>
                    <a:pt x="1233" y="5310"/>
                  </a:cubicBezTo>
                  <a:cubicBezTo>
                    <a:pt x="1369" y="5310"/>
                    <a:pt x="1458" y="5100"/>
                    <a:pt x="1335" y="5016"/>
                  </a:cubicBezTo>
                  <a:cubicBezTo>
                    <a:pt x="984" y="4771"/>
                    <a:pt x="856" y="4388"/>
                    <a:pt x="979" y="4032"/>
                  </a:cubicBezTo>
                  <a:lnTo>
                    <a:pt x="979" y="4032"/>
                  </a:lnTo>
                  <a:cubicBezTo>
                    <a:pt x="1231" y="4164"/>
                    <a:pt x="1517" y="4226"/>
                    <a:pt x="1804" y="4226"/>
                  </a:cubicBezTo>
                  <a:cubicBezTo>
                    <a:pt x="2083" y="4226"/>
                    <a:pt x="2364" y="4167"/>
                    <a:pt x="2617" y="4057"/>
                  </a:cubicBezTo>
                  <a:cubicBezTo>
                    <a:pt x="2902" y="3933"/>
                    <a:pt x="3226" y="3732"/>
                    <a:pt x="3177" y="3374"/>
                  </a:cubicBezTo>
                  <a:cubicBezTo>
                    <a:pt x="3129" y="3014"/>
                    <a:pt x="2787" y="2836"/>
                    <a:pt x="2456" y="2818"/>
                  </a:cubicBezTo>
                  <a:cubicBezTo>
                    <a:pt x="2419" y="2816"/>
                    <a:pt x="2383" y="2815"/>
                    <a:pt x="2346" y="2815"/>
                  </a:cubicBezTo>
                  <a:cubicBezTo>
                    <a:pt x="1802" y="2815"/>
                    <a:pt x="1225" y="3021"/>
                    <a:pt x="860" y="3428"/>
                  </a:cubicBezTo>
                  <a:cubicBezTo>
                    <a:pt x="727" y="3287"/>
                    <a:pt x="626" y="3113"/>
                    <a:pt x="579" y="2916"/>
                  </a:cubicBezTo>
                  <a:cubicBezTo>
                    <a:pt x="520" y="2673"/>
                    <a:pt x="567" y="2457"/>
                    <a:pt x="668" y="2262"/>
                  </a:cubicBezTo>
                  <a:cubicBezTo>
                    <a:pt x="914" y="2470"/>
                    <a:pt x="1240" y="2609"/>
                    <a:pt x="1550" y="2668"/>
                  </a:cubicBezTo>
                  <a:cubicBezTo>
                    <a:pt x="1669" y="2691"/>
                    <a:pt x="1794" y="2704"/>
                    <a:pt x="1919" y="2704"/>
                  </a:cubicBezTo>
                  <a:cubicBezTo>
                    <a:pt x="2425" y="2704"/>
                    <a:pt x="2929" y="2499"/>
                    <a:pt x="3096" y="1974"/>
                  </a:cubicBezTo>
                  <a:cubicBezTo>
                    <a:pt x="3295" y="1341"/>
                    <a:pt x="2828" y="868"/>
                    <a:pt x="2227" y="868"/>
                  </a:cubicBezTo>
                  <a:cubicBezTo>
                    <a:pt x="2186" y="868"/>
                    <a:pt x="2145" y="870"/>
                    <a:pt x="2104" y="874"/>
                  </a:cubicBezTo>
                  <a:cubicBezTo>
                    <a:pt x="1752" y="910"/>
                    <a:pt x="1401" y="1047"/>
                    <a:pt x="1138" y="1279"/>
                  </a:cubicBezTo>
                  <a:cubicBezTo>
                    <a:pt x="986" y="1414"/>
                    <a:pt x="795" y="1495"/>
                    <a:pt x="644" y="1639"/>
                  </a:cubicBezTo>
                  <a:cubicBezTo>
                    <a:pt x="639" y="1643"/>
                    <a:pt x="635" y="1648"/>
                    <a:pt x="630" y="1653"/>
                  </a:cubicBezTo>
                  <a:cubicBezTo>
                    <a:pt x="547" y="1420"/>
                    <a:pt x="580" y="1155"/>
                    <a:pt x="758" y="910"/>
                  </a:cubicBezTo>
                  <a:cubicBezTo>
                    <a:pt x="920" y="688"/>
                    <a:pt x="1154" y="541"/>
                    <a:pt x="1400" y="426"/>
                  </a:cubicBezTo>
                  <a:cubicBezTo>
                    <a:pt x="1610" y="325"/>
                    <a:pt x="1825" y="227"/>
                    <a:pt x="2037" y="132"/>
                  </a:cubicBezTo>
                  <a:cubicBezTo>
                    <a:pt x="2100" y="105"/>
                    <a:pt x="2090" y="1"/>
                    <a:pt x="20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6720800" y="4032600"/>
              <a:ext cx="335125" cy="181675"/>
            </a:xfrm>
            <a:custGeom>
              <a:avLst/>
              <a:gdLst/>
              <a:ahLst/>
              <a:cxnLst/>
              <a:rect l="l" t="t" r="r" b="b"/>
              <a:pathLst>
                <a:path w="13405" h="7267" extrusionOk="0">
                  <a:moveTo>
                    <a:pt x="6215" y="2366"/>
                  </a:moveTo>
                  <a:cubicBezTo>
                    <a:pt x="6317" y="2366"/>
                    <a:pt x="6420" y="2382"/>
                    <a:pt x="6504" y="2432"/>
                  </a:cubicBezTo>
                  <a:cubicBezTo>
                    <a:pt x="6747" y="2580"/>
                    <a:pt x="6602" y="2756"/>
                    <a:pt x="6422" y="2876"/>
                  </a:cubicBezTo>
                  <a:cubicBezTo>
                    <a:pt x="6221" y="3011"/>
                    <a:pt x="5967" y="3063"/>
                    <a:pt x="5724" y="3063"/>
                  </a:cubicBezTo>
                  <a:cubicBezTo>
                    <a:pt x="5674" y="3063"/>
                    <a:pt x="5624" y="3061"/>
                    <a:pt x="5575" y="3057"/>
                  </a:cubicBezTo>
                  <a:cubicBezTo>
                    <a:pt x="5387" y="3042"/>
                    <a:pt x="5216" y="2980"/>
                    <a:pt x="5100" y="2866"/>
                  </a:cubicBezTo>
                  <a:cubicBezTo>
                    <a:pt x="5357" y="2614"/>
                    <a:pt x="5694" y="2435"/>
                    <a:pt x="6019" y="2383"/>
                  </a:cubicBezTo>
                  <a:cubicBezTo>
                    <a:pt x="6080" y="2373"/>
                    <a:pt x="6147" y="2366"/>
                    <a:pt x="6215" y="2366"/>
                  </a:cubicBezTo>
                  <a:close/>
                  <a:moveTo>
                    <a:pt x="6255" y="3912"/>
                  </a:moveTo>
                  <a:cubicBezTo>
                    <a:pt x="6299" y="3912"/>
                    <a:pt x="6342" y="3916"/>
                    <a:pt x="6383" y="3925"/>
                  </a:cubicBezTo>
                  <a:cubicBezTo>
                    <a:pt x="6639" y="3979"/>
                    <a:pt x="6749" y="4212"/>
                    <a:pt x="6579" y="4429"/>
                  </a:cubicBezTo>
                  <a:cubicBezTo>
                    <a:pt x="6406" y="4647"/>
                    <a:pt x="6102" y="4714"/>
                    <a:pt x="5837" y="4723"/>
                  </a:cubicBezTo>
                  <a:cubicBezTo>
                    <a:pt x="5823" y="4723"/>
                    <a:pt x="5809" y="4724"/>
                    <a:pt x="5796" y="4724"/>
                  </a:cubicBezTo>
                  <a:cubicBezTo>
                    <a:pt x="5563" y="4724"/>
                    <a:pt x="5339" y="4674"/>
                    <a:pt x="5151" y="4574"/>
                  </a:cubicBezTo>
                  <a:cubicBezTo>
                    <a:pt x="5286" y="4328"/>
                    <a:pt x="5529" y="4117"/>
                    <a:pt x="5796" y="4015"/>
                  </a:cubicBezTo>
                  <a:lnTo>
                    <a:pt x="5795" y="4015"/>
                  </a:lnTo>
                  <a:cubicBezTo>
                    <a:pt x="5935" y="3962"/>
                    <a:pt x="6099" y="3912"/>
                    <a:pt x="6255" y="3912"/>
                  </a:cubicBezTo>
                  <a:close/>
                  <a:moveTo>
                    <a:pt x="8891" y="1912"/>
                  </a:moveTo>
                  <a:cubicBezTo>
                    <a:pt x="8938" y="1936"/>
                    <a:pt x="8986" y="1962"/>
                    <a:pt x="9033" y="1986"/>
                  </a:cubicBezTo>
                  <a:cubicBezTo>
                    <a:pt x="9202" y="2551"/>
                    <a:pt x="9243" y="3172"/>
                    <a:pt x="9271" y="3738"/>
                  </a:cubicBezTo>
                  <a:cubicBezTo>
                    <a:pt x="9286" y="4042"/>
                    <a:pt x="9304" y="4362"/>
                    <a:pt x="9286" y="4675"/>
                  </a:cubicBezTo>
                  <a:cubicBezTo>
                    <a:pt x="9282" y="4676"/>
                    <a:pt x="9278" y="4678"/>
                    <a:pt x="9274" y="4681"/>
                  </a:cubicBezTo>
                  <a:cubicBezTo>
                    <a:pt x="9236" y="4709"/>
                    <a:pt x="9197" y="4738"/>
                    <a:pt x="9159" y="4766"/>
                  </a:cubicBezTo>
                  <a:cubicBezTo>
                    <a:pt x="8972" y="4309"/>
                    <a:pt x="8864" y="3835"/>
                    <a:pt x="8829" y="3322"/>
                  </a:cubicBezTo>
                  <a:cubicBezTo>
                    <a:pt x="8806" y="2979"/>
                    <a:pt x="8812" y="2635"/>
                    <a:pt x="8840" y="2292"/>
                  </a:cubicBezTo>
                  <a:cubicBezTo>
                    <a:pt x="8852" y="2166"/>
                    <a:pt x="8871" y="2039"/>
                    <a:pt x="8891" y="1912"/>
                  </a:cubicBezTo>
                  <a:close/>
                  <a:moveTo>
                    <a:pt x="10996" y="1382"/>
                  </a:moveTo>
                  <a:cubicBezTo>
                    <a:pt x="11199" y="1382"/>
                    <a:pt x="11401" y="1388"/>
                    <a:pt x="11602" y="1403"/>
                  </a:cubicBezTo>
                  <a:cubicBezTo>
                    <a:pt x="11964" y="1432"/>
                    <a:pt x="12355" y="1505"/>
                    <a:pt x="12631" y="1762"/>
                  </a:cubicBezTo>
                  <a:cubicBezTo>
                    <a:pt x="12952" y="2058"/>
                    <a:pt x="13027" y="2529"/>
                    <a:pt x="13086" y="2940"/>
                  </a:cubicBezTo>
                  <a:cubicBezTo>
                    <a:pt x="13142" y="3331"/>
                    <a:pt x="13176" y="3766"/>
                    <a:pt x="13014" y="4138"/>
                  </a:cubicBezTo>
                  <a:cubicBezTo>
                    <a:pt x="12833" y="4552"/>
                    <a:pt x="12433" y="4692"/>
                    <a:pt x="12028" y="4807"/>
                  </a:cubicBezTo>
                  <a:cubicBezTo>
                    <a:pt x="11187" y="5045"/>
                    <a:pt x="10321" y="5181"/>
                    <a:pt x="9449" y="5224"/>
                  </a:cubicBezTo>
                  <a:cubicBezTo>
                    <a:pt x="9598" y="4680"/>
                    <a:pt x="9558" y="4071"/>
                    <a:pt x="9519" y="3495"/>
                  </a:cubicBezTo>
                  <a:cubicBezTo>
                    <a:pt x="9473" y="2834"/>
                    <a:pt x="9402" y="2095"/>
                    <a:pt x="9121" y="1470"/>
                  </a:cubicBezTo>
                  <a:cubicBezTo>
                    <a:pt x="9216" y="1466"/>
                    <a:pt x="9317" y="1445"/>
                    <a:pt x="9398" y="1437"/>
                  </a:cubicBezTo>
                  <a:cubicBezTo>
                    <a:pt x="9486" y="1427"/>
                    <a:pt x="9577" y="1417"/>
                    <a:pt x="9667" y="1407"/>
                  </a:cubicBezTo>
                  <a:cubicBezTo>
                    <a:pt x="9675" y="1407"/>
                    <a:pt x="9682" y="1407"/>
                    <a:pt x="9689" y="1407"/>
                  </a:cubicBezTo>
                  <a:cubicBezTo>
                    <a:pt x="10124" y="1407"/>
                    <a:pt x="10561" y="1382"/>
                    <a:pt x="10996" y="1382"/>
                  </a:cubicBezTo>
                  <a:close/>
                  <a:moveTo>
                    <a:pt x="6950" y="1417"/>
                  </a:moveTo>
                  <a:cubicBezTo>
                    <a:pt x="7053" y="1417"/>
                    <a:pt x="7155" y="1420"/>
                    <a:pt x="7252" y="1427"/>
                  </a:cubicBezTo>
                  <a:cubicBezTo>
                    <a:pt x="7690" y="1458"/>
                    <a:pt x="8113" y="1561"/>
                    <a:pt x="8518" y="1714"/>
                  </a:cubicBezTo>
                  <a:cubicBezTo>
                    <a:pt x="8569" y="1739"/>
                    <a:pt x="8620" y="1765"/>
                    <a:pt x="8669" y="1791"/>
                  </a:cubicBezTo>
                  <a:cubicBezTo>
                    <a:pt x="8640" y="2001"/>
                    <a:pt x="8633" y="2218"/>
                    <a:pt x="8621" y="2410"/>
                  </a:cubicBezTo>
                  <a:cubicBezTo>
                    <a:pt x="8599" y="2758"/>
                    <a:pt x="8597" y="3108"/>
                    <a:pt x="8630" y="3456"/>
                  </a:cubicBezTo>
                  <a:cubicBezTo>
                    <a:pt x="8661" y="3813"/>
                    <a:pt x="8725" y="4169"/>
                    <a:pt x="8831" y="4511"/>
                  </a:cubicBezTo>
                  <a:cubicBezTo>
                    <a:pt x="8869" y="4636"/>
                    <a:pt x="8911" y="4774"/>
                    <a:pt x="8963" y="4908"/>
                  </a:cubicBezTo>
                  <a:cubicBezTo>
                    <a:pt x="8483" y="5251"/>
                    <a:pt x="7985" y="5569"/>
                    <a:pt x="7415" y="5741"/>
                  </a:cubicBezTo>
                  <a:cubicBezTo>
                    <a:pt x="7127" y="5828"/>
                    <a:pt x="6790" y="5888"/>
                    <a:pt x="6455" y="5888"/>
                  </a:cubicBezTo>
                  <a:cubicBezTo>
                    <a:pt x="6048" y="5888"/>
                    <a:pt x="5644" y="5799"/>
                    <a:pt x="5338" y="5557"/>
                  </a:cubicBezTo>
                  <a:cubicBezTo>
                    <a:pt x="5066" y="5342"/>
                    <a:pt x="4999" y="5071"/>
                    <a:pt x="5058" y="4814"/>
                  </a:cubicBezTo>
                  <a:lnTo>
                    <a:pt x="5058" y="4814"/>
                  </a:lnTo>
                  <a:cubicBezTo>
                    <a:pt x="5278" y="4923"/>
                    <a:pt x="5532" y="4977"/>
                    <a:pt x="5783" y="4977"/>
                  </a:cubicBezTo>
                  <a:cubicBezTo>
                    <a:pt x="6005" y="4977"/>
                    <a:pt x="6223" y="4935"/>
                    <a:pt x="6412" y="4850"/>
                  </a:cubicBezTo>
                  <a:cubicBezTo>
                    <a:pt x="6696" y="4722"/>
                    <a:pt x="6991" y="4423"/>
                    <a:pt x="6899" y="4085"/>
                  </a:cubicBezTo>
                  <a:cubicBezTo>
                    <a:pt x="6818" y="3785"/>
                    <a:pt x="6525" y="3676"/>
                    <a:pt x="6242" y="3676"/>
                  </a:cubicBezTo>
                  <a:cubicBezTo>
                    <a:pt x="6166" y="3676"/>
                    <a:pt x="6091" y="3684"/>
                    <a:pt x="6020" y="3698"/>
                  </a:cubicBezTo>
                  <a:cubicBezTo>
                    <a:pt x="5600" y="3782"/>
                    <a:pt x="5162" y="4055"/>
                    <a:pt x="4938" y="4426"/>
                  </a:cubicBezTo>
                  <a:cubicBezTo>
                    <a:pt x="4741" y="4243"/>
                    <a:pt x="4629" y="3981"/>
                    <a:pt x="4679" y="3642"/>
                  </a:cubicBezTo>
                  <a:cubicBezTo>
                    <a:pt x="4707" y="3433"/>
                    <a:pt x="4800" y="3233"/>
                    <a:pt x="4934" y="3056"/>
                  </a:cubicBezTo>
                  <a:cubicBezTo>
                    <a:pt x="5119" y="3239"/>
                    <a:pt x="5398" y="3318"/>
                    <a:pt x="5688" y="3318"/>
                  </a:cubicBezTo>
                  <a:cubicBezTo>
                    <a:pt x="6064" y="3318"/>
                    <a:pt x="6458" y="3185"/>
                    <a:pt x="6685" y="2978"/>
                  </a:cubicBezTo>
                  <a:cubicBezTo>
                    <a:pt x="6934" y="2750"/>
                    <a:pt x="6957" y="2432"/>
                    <a:pt x="6659" y="2241"/>
                  </a:cubicBezTo>
                  <a:cubicBezTo>
                    <a:pt x="6523" y="2155"/>
                    <a:pt x="6365" y="2120"/>
                    <a:pt x="6202" y="2120"/>
                  </a:cubicBezTo>
                  <a:cubicBezTo>
                    <a:pt x="5968" y="2120"/>
                    <a:pt x="5725" y="2193"/>
                    <a:pt x="5529" y="2287"/>
                  </a:cubicBezTo>
                  <a:cubicBezTo>
                    <a:pt x="5333" y="2381"/>
                    <a:pt x="5144" y="2510"/>
                    <a:pt x="4979" y="2664"/>
                  </a:cubicBezTo>
                  <a:cubicBezTo>
                    <a:pt x="4960" y="2606"/>
                    <a:pt x="4952" y="2540"/>
                    <a:pt x="4955" y="2467"/>
                  </a:cubicBezTo>
                  <a:cubicBezTo>
                    <a:pt x="4967" y="2177"/>
                    <a:pt x="5152" y="1946"/>
                    <a:pt x="5387" y="1795"/>
                  </a:cubicBezTo>
                  <a:cubicBezTo>
                    <a:pt x="5823" y="1514"/>
                    <a:pt x="6415" y="1417"/>
                    <a:pt x="6950" y="1417"/>
                  </a:cubicBezTo>
                  <a:close/>
                  <a:moveTo>
                    <a:pt x="6118" y="257"/>
                  </a:moveTo>
                  <a:cubicBezTo>
                    <a:pt x="6329" y="257"/>
                    <a:pt x="6539" y="270"/>
                    <a:pt x="6748" y="296"/>
                  </a:cubicBezTo>
                  <a:cubicBezTo>
                    <a:pt x="7533" y="394"/>
                    <a:pt x="8361" y="635"/>
                    <a:pt x="8774" y="1364"/>
                  </a:cubicBezTo>
                  <a:cubicBezTo>
                    <a:pt x="8775" y="1366"/>
                    <a:pt x="8776" y="1369"/>
                    <a:pt x="8777" y="1370"/>
                  </a:cubicBezTo>
                  <a:cubicBezTo>
                    <a:pt x="8747" y="1443"/>
                    <a:pt x="8723" y="1520"/>
                    <a:pt x="8705" y="1599"/>
                  </a:cubicBezTo>
                  <a:cubicBezTo>
                    <a:pt x="8165" y="1325"/>
                    <a:pt x="7553" y="1192"/>
                    <a:pt x="6945" y="1192"/>
                  </a:cubicBezTo>
                  <a:cubicBezTo>
                    <a:pt x="6715" y="1192"/>
                    <a:pt x="6486" y="1211"/>
                    <a:pt x="6262" y="1248"/>
                  </a:cubicBezTo>
                  <a:cubicBezTo>
                    <a:pt x="5543" y="1369"/>
                    <a:pt x="4396" y="1877"/>
                    <a:pt x="4773" y="2816"/>
                  </a:cubicBezTo>
                  <a:cubicBezTo>
                    <a:pt x="4779" y="2831"/>
                    <a:pt x="4787" y="2845"/>
                    <a:pt x="4794" y="2860"/>
                  </a:cubicBezTo>
                  <a:cubicBezTo>
                    <a:pt x="4486" y="3233"/>
                    <a:pt x="4323" y="3709"/>
                    <a:pt x="4492" y="4200"/>
                  </a:cubicBezTo>
                  <a:cubicBezTo>
                    <a:pt x="4559" y="4392"/>
                    <a:pt x="4678" y="4548"/>
                    <a:pt x="4829" y="4669"/>
                  </a:cubicBezTo>
                  <a:cubicBezTo>
                    <a:pt x="4766" y="4874"/>
                    <a:pt x="4768" y="5100"/>
                    <a:pt x="4865" y="5334"/>
                  </a:cubicBezTo>
                  <a:cubicBezTo>
                    <a:pt x="5116" y="5941"/>
                    <a:pt x="5838" y="6130"/>
                    <a:pt x="6482" y="6130"/>
                  </a:cubicBezTo>
                  <a:cubicBezTo>
                    <a:pt x="6666" y="6130"/>
                    <a:pt x="6843" y="6114"/>
                    <a:pt x="7001" y="6089"/>
                  </a:cubicBezTo>
                  <a:cubicBezTo>
                    <a:pt x="7759" y="5969"/>
                    <a:pt x="8467" y="5607"/>
                    <a:pt x="9049" y="5109"/>
                  </a:cubicBezTo>
                  <a:cubicBezTo>
                    <a:pt x="9083" y="5178"/>
                    <a:pt x="9122" y="5244"/>
                    <a:pt x="9165" y="5304"/>
                  </a:cubicBezTo>
                  <a:cubicBezTo>
                    <a:pt x="9163" y="5313"/>
                    <a:pt x="9160" y="5322"/>
                    <a:pt x="9159" y="5332"/>
                  </a:cubicBezTo>
                  <a:cubicBezTo>
                    <a:pt x="9031" y="5653"/>
                    <a:pt x="8796" y="5913"/>
                    <a:pt x="8519" y="6129"/>
                  </a:cubicBezTo>
                  <a:cubicBezTo>
                    <a:pt x="7841" y="6656"/>
                    <a:pt x="7058" y="6946"/>
                    <a:pt x="6202" y="6994"/>
                  </a:cubicBezTo>
                  <a:cubicBezTo>
                    <a:pt x="6088" y="7001"/>
                    <a:pt x="5974" y="7004"/>
                    <a:pt x="5859" y="7004"/>
                  </a:cubicBezTo>
                  <a:cubicBezTo>
                    <a:pt x="5218" y="7004"/>
                    <a:pt x="4578" y="6902"/>
                    <a:pt x="3965" y="6713"/>
                  </a:cubicBezTo>
                  <a:lnTo>
                    <a:pt x="3965" y="6712"/>
                  </a:lnTo>
                  <a:cubicBezTo>
                    <a:pt x="3231" y="6485"/>
                    <a:pt x="2534" y="6126"/>
                    <a:pt x="1923" y="5660"/>
                  </a:cubicBezTo>
                  <a:cubicBezTo>
                    <a:pt x="1560" y="5384"/>
                    <a:pt x="1184" y="5106"/>
                    <a:pt x="895" y="4749"/>
                  </a:cubicBezTo>
                  <a:cubicBezTo>
                    <a:pt x="162" y="3845"/>
                    <a:pt x="1137" y="2750"/>
                    <a:pt x="1783" y="2125"/>
                  </a:cubicBezTo>
                  <a:cubicBezTo>
                    <a:pt x="2552" y="1381"/>
                    <a:pt x="3504" y="826"/>
                    <a:pt x="4523" y="504"/>
                  </a:cubicBezTo>
                  <a:cubicBezTo>
                    <a:pt x="5036" y="342"/>
                    <a:pt x="5578" y="257"/>
                    <a:pt x="6118" y="257"/>
                  </a:cubicBezTo>
                  <a:close/>
                  <a:moveTo>
                    <a:pt x="6155" y="0"/>
                  </a:moveTo>
                  <a:cubicBezTo>
                    <a:pt x="4387" y="0"/>
                    <a:pt x="2657" y="889"/>
                    <a:pt x="1440" y="2140"/>
                  </a:cubicBezTo>
                  <a:cubicBezTo>
                    <a:pt x="883" y="2710"/>
                    <a:pt x="0" y="3683"/>
                    <a:pt x="455" y="4546"/>
                  </a:cubicBezTo>
                  <a:cubicBezTo>
                    <a:pt x="692" y="4996"/>
                    <a:pt x="1117" y="5337"/>
                    <a:pt x="1494" y="5654"/>
                  </a:cubicBezTo>
                  <a:cubicBezTo>
                    <a:pt x="2221" y="6268"/>
                    <a:pt x="3076" y="6720"/>
                    <a:pt x="3987" y="6992"/>
                  </a:cubicBezTo>
                  <a:cubicBezTo>
                    <a:pt x="4578" y="7167"/>
                    <a:pt x="5205" y="7267"/>
                    <a:pt x="5827" y="7267"/>
                  </a:cubicBezTo>
                  <a:cubicBezTo>
                    <a:pt x="6959" y="7267"/>
                    <a:pt x="8074" y="6936"/>
                    <a:pt x="8921" y="6128"/>
                  </a:cubicBezTo>
                  <a:lnTo>
                    <a:pt x="8922" y="6128"/>
                  </a:lnTo>
                  <a:cubicBezTo>
                    <a:pt x="9123" y="5934"/>
                    <a:pt x="9264" y="5717"/>
                    <a:pt x="9361" y="5484"/>
                  </a:cubicBezTo>
                  <a:cubicBezTo>
                    <a:pt x="10264" y="5447"/>
                    <a:pt x="11160" y="5311"/>
                    <a:pt x="12031" y="5070"/>
                  </a:cubicBezTo>
                  <a:cubicBezTo>
                    <a:pt x="12365" y="4977"/>
                    <a:pt x="12716" y="4879"/>
                    <a:pt x="12974" y="4634"/>
                  </a:cubicBezTo>
                  <a:cubicBezTo>
                    <a:pt x="13198" y="4421"/>
                    <a:pt x="13318" y="4122"/>
                    <a:pt x="13359" y="3818"/>
                  </a:cubicBezTo>
                  <a:cubicBezTo>
                    <a:pt x="13405" y="3485"/>
                    <a:pt x="13374" y="3144"/>
                    <a:pt x="13321" y="2813"/>
                  </a:cubicBezTo>
                  <a:cubicBezTo>
                    <a:pt x="13269" y="2492"/>
                    <a:pt x="13205" y="2158"/>
                    <a:pt x="13039" y="1873"/>
                  </a:cubicBezTo>
                  <a:cubicBezTo>
                    <a:pt x="12701" y="1293"/>
                    <a:pt x="12019" y="1160"/>
                    <a:pt x="11398" y="1144"/>
                  </a:cubicBezTo>
                  <a:cubicBezTo>
                    <a:pt x="11308" y="1142"/>
                    <a:pt x="11217" y="1141"/>
                    <a:pt x="11127" y="1141"/>
                  </a:cubicBezTo>
                  <a:cubicBezTo>
                    <a:pt x="10809" y="1141"/>
                    <a:pt x="10491" y="1153"/>
                    <a:pt x="10174" y="1159"/>
                  </a:cubicBezTo>
                  <a:cubicBezTo>
                    <a:pt x="9779" y="1166"/>
                    <a:pt x="9383" y="1170"/>
                    <a:pt x="8990" y="1217"/>
                  </a:cubicBezTo>
                  <a:cubicBezTo>
                    <a:pt x="8950" y="1148"/>
                    <a:pt x="8907" y="1080"/>
                    <a:pt x="8859" y="1014"/>
                  </a:cubicBezTo>
                  <a:cubicBezTo>
                    <a:pt x="8355" y="321"/>
                    <a:pt x="7431" y="94"/>
                    <a:pt x="6619" y="21"/>
                  </a:cubicBezTo>
                  <a:cubicBezTo>
                    <a:pt x="6464" y="7"/>
                    <a:pt x="6309" y="0"/>
                    <a:pt x="6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6961375" y="4074725"/>
              <a:ext cx="77250" cy="15125"/>
            </a:xfrm>
            <a:custGeom>
              <a:avLst/>
              <a:gdLst/>
              <a:ahLst/>
              <a:cxnLst/>
              <a:rect l="l" t="t" r="r" b="b"/>
              <a:pathLst>
                <a:path w="3090" h="605" extrusionOk="0">
                  <a:moveTo>
                    <a:pt x="1001" y="0"/>
                  </a:moveTo>
                  <a:cubicBezTo>
                    <a:pt x="679" y="0"/>
                    <a:pt x="357" y="15"/>
                    <a:pt x="46" y="59"/>
                  </a:cubicBezTo>
                  <a:cubicBezTo>
                    <a:pt x="8" y="64"/>
                    <a:pt x="1" y="125"/>
                    <a:pt x="42" y="129"/>
                  </a:cubicBezTo>
                  <a:cubicBezTo>
                    <a:pt x="322" y="155"/>
                    <a:pt x="605" y="158"/>
                    <a:pt x="887" y="158"/>
                  </a:cubicBezTo>
                  <a:cubicBezTo>
                    <a:pt x="982" y="158"/>
                    <a:pt x="1077" y="158"/>
                    <a:pt x="1172" y="158"/>
                  </a:cubicBezTo>
                  <a:cubicBezTo>
                    <a:pt x="1292" y="158"/>
                    <a:pt x="1412" y="158"/>
                    <a:pt x="1532" y="161"/>
                  </a:cubicBezTo>
                  <a:cubicBezTo>
                    <a:pt x="2087" y="173"/>
                    <a:pt x="2573" y="200"/>
                    <a:pt x="3001" y="592"/>
                  </a:cubicBezTo>
                  <a:cubicBezTo>
                    <a:pt x="3011" y="601"/>
                    <a:pt x="3021" y="605"/>
                    <a:pt x="3031" y="605"/>
                  </a:cubicBezTo>
                  <a:cubicBezTo>
                    <a:pt x="3063" y="605"/>
                    <a:pt x="3089" y="563"/>
                    <a:pt x="3070" y="529"/>
                  </a:cubicBezTo>
                  <a:cubicBezTo>
                    <a:pt x="2846" y="120"/>
                    <a:pt x="2309" y="43"/>
                    <a:pt x="1886" y="24"/>
                  </a:cubicBezTo>
                  <a:cubicBezTo>
                    <a:pt x="1597" y="13"/>
                    <a:pt x="1299"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7038650" y="4096750"/>
              <a:ext cx="4000" cy="10550"/>
            </a:xfrm>
            <a:custGeom>
              <a:avLst/>
              <a:gdLst/>
              <a:ahLst/>
              <a:cxnLst/>
              <a:rect l="l" t="t" r="r" b="b"/>
              <a:pathLst>
                <a:path w="160" h="422" extrusionOk="0">
                  <a:moveTo>
                    <a:pt x="35" y="1"/>
                  </a:moveTo>
                  <a:cubicBezTo>
                    <a:pt x="17" y="1"/>
                    <a:pt x="0" y="13"/>
                    <a:pt x="4" y="34"/>
                  </a:cubicBezTo>
                  <a:cubicBezTo>
                    <a:pt x="29" y="154"/>
                    <a:pt x="44" y="267"/>
                    <a:pt x="44" y="389"/>
                  </a:cubicBezTo>
                  <a:cubicBezTo>
                    <a:pt x="45" y="410"/>
                    <a:pt x="64" y="422"/>
                    <a:pt x="82" y="422"/>
                  </a:cubicBezTo>
                  <a:cubicBezTo>
                    <a:pt x="95" y="422"/>
                    <a:pt x="107" y="416"/>
                    <a:pt x="112" y="402"/>
                  </a:cubicBezTo>
                  <a:cubicBezTo>
                    <a:pt x="159" y="275"/>
                    <a:pt x="144" y="123"/>
                    <a:pt x="64" y="14"/>
                  </a:cubicBezTo>
                  <a:cubicBezTo>
                    <a:pt x="57" y="5"/>
                    <a:pt x="46"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6968450" y="4143475"/>
              <a:ext cx="45300" cy="7450"/>
            </a:xfrm>
            <a:custGeom>
              <a:avLst/>
              <a:gdLst/>
              <a:ahLst/>
              <a:cxnLst/>
              <a:rect l="l" t="t" r="r" b="b"/>
              <a:pathLst>
                <a:path w="1812" h="298" extrusionOk="0">
                  <a:moveTo>
                    <a:pt x="1746" y="0"/>
                  </a:moveTo>
                  <a:cubicBezTo>
                    <a:pt x="1746" y="0"/>
                    <a:pt x="1745" y="0"/>
                    <a:pt x="1745" y="0"/>
                  </a:cubicBezTo>
                  <a:cubicBezTo>
                    <a:pt x="1445" y="13"/>
                    <a:pt x="1150" y="69"/>
                    <a:pt x="851" y="105"/>
                  </a:cubicBezTo>
                  <a:cubicBezTo>
                    <a:pt x="582" y="138"/>
                    <a:pt x="299" y="144"/>
                    <a:pt x="37" y="212"/>
                  </a:cubicBezTo>
                  <a:cubicBezTo>
                    <a:pt x="1" y="222"/>
                    <a:pt x="7" y="282"/>
                    <a:pt x="43" y="287"/>
                  </a:cubicBezTo>
                  <a:cubicBezTo>
                    <a:pt x="109" y="295"/>
                    <a:pt x="177" y="298"/>
                    <a:pt x="244" y="298"/>
                  </a:cubicBezTo>
                  <a:cubicBezTo>
                    <a:pt x="466" y="298"/>
                    <a:pt x="693" y="263"/>
                    <a:pt x="908" y="237"/>
                  </a:cubicBezTo>
                  <a:cubicBezTo>
                    <a:pt x="1197" y="204"/>
                    <a:pt x="1484" y="169"/>
                    <a:pt x="1763" y="84"/>
                  </a:cubicBezTo>
                  <a:cubicBezTo>
                    <a:pt x="1811" y="69"/>
                    <a:pt x="179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6970775" y="4137275"/>
              <a:ext cx="23000" cy="5350"/>
            </a:xfrm>
            <a:custGeom>
              <a:avLst/>
              <a:gdLst/>
              <a:ahLst/>
              <a:cxnLst/>
              <a:rect l="l" t="t" r="r" b="b"/>
              <a:pathLst>
                <a:path w="920" h="214" extrusionOk="0">
                  <a:moveTo>
                    <a:pt x="739" y="0"/>
                  </a:moveTo>
                  <a:cubicBezTo>
                    <a:pt x="633" y="0"/>
                    <a:pt x="521" y="28"/>
                    <a:pt x="421" y="43"/>
                  </a:cubicBezTo>
                  <a:cubicBezTo>
                    <a:pt x="291" y="61"/>
                    <a:pt x="142" y="69"/>
                    <a:pt x="27" y="137"/>
                  </a:cubicBezTo>
                  <a:cubicBezTo>
                    <a:pt x="1" y="153"/>
                    <a:pt x="14" y="189"/>
                    <a:pt x="39" y="196"/>
                  </a:cubicBezTo>
                  <a:cubicBezTo>
                    <a:pt x="82" y="209"/>
                    <a:pt x="128" y="213"/>
                    <a:pt x="175" y="213"/>
                  </a:cubicBezTo>
                  <a:cubicBezTo>
                    <a:pt x="281" y="213"/>
                    <a:pt x="393" y="190"/>
                    <a:pt x="491" y="179"/>
                  </a:cubicBezTo>
                  <a:cubicBezTo>
                    <a:pt x="624" y="164"/>
                    <a:pt x="773" y="163"/>
                    <a:pt x="888" y="90"/>
                  </a:cubicBezTo>
                  <a:cubicBezTo>
                    <a:pt x="919" y="69"/>
                    <a:pt x="903" y="29"/>
                    <a:pt x="873" y="19"/>
                  </a:cubicBezTo>
                  <a:cubicBezTo>
                    <a:pt x="831" y="5"/>
                    <a:pt x="785"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6971325" y="4131825"/>
              <a:ext cx="12700" cy="3550"/>
            </a:xfrm>
            <a:custGeom>
              <a:avLst/>
              <a:gdLst/>
              <a:ahLst/>
              <a:cxnLst/>
              <a:rect l="l" t="t" r="r" b="b"/>
              <a:pathLst>
                <a:path w="508" h="142" extrusionOk="0">
                  <a:moveTo>
                    <a:pt x="330" y="1"/>
                  </a:moveTo>
                  <a:cubicBezTo>
                    <a:pt x="229" y="1"/>
                    <a:pt x="127" y="31"/>
                    <a:pt x="37" y="75"/>
                  </a:cubicBezTo>
                  <a:cubicBezTo>
                    <a:pt x="1" y="93"/>
                    <a:pt x="14" y="142"/>
                    <a:pt x="50" y="142"/>
                  </a:cubicBezTo>
                  <a:cubicBezTo>
                    <a:pt x="53" y="142"/>
                    <a:pt x="57" y="141"/>
                    <a:pt x="60" y="140"/>
                  </a:cubicBezTo>
                  <a:cubicBezTo>
                    <a:pt x="194" y="103"/>
                    <a:pt x="326" y="103"/>
                    <a:pt x="463" y="93"/>
                  </a:cubicBezTo>
                  <a:cubicBezTo>
                    <a:pt x="508" y="90"/>
                    <a:pt x="503" y="33"/>
                    <a:pt x="467" y="21"/>
                  </a:cubicBezTo>
                  <a:cubicBezTo>
                    <a:pt x="422" y="7"/>
                    <a:pt x="37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6970725" y="4124675"/>
              <a:ext cx="9650" cy="3725"/>
            </a:xfrm>
            <a:custGeom>
              <a:avLst/>
              <a:gdLst/>
              <a:ahLst/>
              <a:cxnLst/>
              <a:rect l="l" t="t" r="r" b="b"/>
              <a:pathLst>
                <a:path w="386" h="149" extrusionOk="0">
                  <a:moveTo>
                    <a:pt x="286" y="1"/>
                  </a:moveTo>
                  <a:cubicBezTo>
                    <a:pt x="265" y="1"/>
                    <a:pt x="244" y="3"/>
                    <a:pt x="228" y="5"/>
                  </a:cubicBezTo>
                  <a:cubicBezTo>
                    <a:pt x="162" y="12"/>
                    <a:pt x="87" y="20"/>
                    <a:pt x="29" y="53"/>
                  </a:cubicBezTo>
                  <a:cubicBezTo>
                    <a:pt x="0" y="69"/>
                    <a:pt x="1" y="123"/>
                    <a:pt x="34" y="133"/>
                  </a:cubicBezTo>
                  <a:cubicBezTo>
                    <a:pt x="69" y="145"/>
                    <a:pt x="106" y="148"/>
                    <a:pt x="143" y="148"/>
                  </a:cubicBezTo>
                  <a:cubicBezTo>
                    <a:pt x="176" y="148"/>
                    <a:pt x="209" y="145"/>
                    <a:pt x="241" y="143"/>
                  </a:cubicBezTo>
                  <a:cubicBezTo>
                    <a:pt x="289" y="139"/>
                    <a:pt x="386" y="133"/>
                    <a:pt x="379" y="61"/>
                  </a:cubicBezTo>
                  <a:cubicBezTo>
                    <a:pt x="375" y="11"/>
                    <a:pt x="330"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6964425" y="4082700"/>
              <a:ext cx="21800" cy="4375"/>
            </a:xfrm>
            <a:custGeom>
              <a:avLst/>
              <a:gdLst/>
              <a:ahLst/>
              <a:cxnLst/>
              <a:rect l="l" t="t" r="r" b="b"/>
              <a:pathLst>
                <a:path w="872" h="175" extrusionOk="0">
                  <a:moveTo>
                    <a:pt x="402" y="1"/>
                  </a:moveTo>
                  <a:cubicBezTo>
                    <a:pt x="266" y="1"/>
                    <a:pt x="132" y="23"/>
                    <a:pt x="31" y="67"/>
                  </a:cubicBezTo>
                  <a:cubicBezTo>
                    <a:pt x="0" y="82"/>
                    <a:pt x="3" y="126"/>
                    <a:pt x="38" y="134"/>
                  </a:cubicBezTo>
                  <a:cubicBezTo>
                    <a:pt x="157" y="165"/>
                    <a:pt x="286" y="153"/>
                    <a:pt x="408" y="159"/>
                  </a:cubicBezTo>
                  <a:cubicBezTo>
                    <a:pt x="498" y="164"/>
                    <a:pt x="589" y="174"/>
                    <a:pt x="679" y="174"/>
                  </a:cubicBezTo>
                  <a:cubicBezTo>
                    <a:pt x="725" y="174"/>
                    <a:pt x="772" y="172"/>
                    <a:pt x="817" y="164"/>
                  </a:cubicBezTo>
                  <a:cubicBezTo>
                    <a:pt x="857" y="158"/>
                    <a:pt x="872" y="103"/>
                    <a:pt x="832" y="85"/>
                  </a:cubicBezTo>
                  <a:cubicBezTo>
                    <a:pt x="718" y="30"/>
                    <a:pt x="55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6969525" y="4090750"/>
              <a:ext cx="10875" cy="2725"/>
            </a:xfrm>
            <a:custGeom>
              <a:avLst/>
              <a:gdLst/>
              <a:ahLst/>
              <a:cxnLst/>
              <a:rect l="l" t="t" r="r" b="b"/>
              <a:pathLst>
                <a:path w="435" h="109" extrusionOk="0">
                  <a:moveTo>
                    <a:pt x="271" y="1"/>
                  </a:moveTo>
                  <a:cubicBezTo>
                    <a:pt x="200" y="1"/>
                    <a:pt x="132" y="8"/>
                    <a:pt x="57" y="21"/>
                  </a:cubicBezTo>
                  <a:cubicBezTo>
                    <a:pt x="1" y="31"/>
                    <a:pt x="10" y="104"/>
                    <a:pt x="64" y="106"/>
                  </a:cubicBezTo>
                  <a:cubicBezTo>
                    <a:pt x="90" y="107"/>
                    <a:pt x="114" y="108"/>
                    <a:pt x="139" y="108"/>
                  </a:cubicBezTo>
                  <a:cubicBezTo>
                    <a:pt x="228" y="108"/>
                    <a:pt x="310" y="99"/>
                    <a:pt x="401" y="76"/>
                  </a:cubicBezTo>
                  <a:cubicBezTo>
                    <a:pt x="435" y="69"/>
                    <a:pt x="430" y="12"/>
                    <a:pt x="396" y="8"/>
                  </a:cubicBezTo>
                  <a:cubicBezTo>
                    <a:pt x="353" y="3"/>
                    <a:pt x="311"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6526425" y="3813625"/>
              <a:ext cx="218975" cy="186775"/>
            </a:xfrm>
            <a:custGeom>
              <a:avLst/>
              <a:gdLst/>
              <a:ahLst/>
              <a:cxnLst/>
              <a:rect l="l" t="t" r="r" b="b"/>
              <a:pathLst>
                <a:path w="8759" h="7471" extrusionOk="0">
                  <a:moveTo>
                    <a:pt x="5459" y="1"/>
                  </a:moveTo>
                  <a:cubicBezTo>
                    <a:pt x="4961" y="1"/>
                    <a:pt x="4478" y="166"/>
                    <a:pt x="4104" y="319"/>
                  </a:cubicBezTo>
                  <a:cubicBezTo>
                    <a:pt x="3417" y="603"/>
                    <a:pt x="2780" y="1047"/>
                    <a:pt x="2261" y="1604"/>
                  </a:cubicBezTo>
                  <a:cubicBezTo>
                    <a:pt x="1520" y="2402"/>
                    <a:pt x="970" y="3359"/>
                    <a:pt x="671" y="4374"/>
                  </a:cubicBezTo>
                  <a:cubicBezTo>
                    <a:pt x="505" y="4937"/>
                    <a:pt x="0" y="6650"/>
                    <a:pt x="1206" y="7123"/>
                  </a:cubicBezTo>
                  <a:cubicBezTo>
                    <a:pt x="1613" y="7282"/>
                    <a:pt x="2054" y="7343"/>
                    <a:pt x="2481" y="7400"/>
                  </a:cubicBezTo>
                  <a:lnTo>
                    <a:pt x="2555" y="7410"/>
                  </a:lnTo>
                  <a:cubicBezTo>
                    <a:pt x="2847" y="7450"/>
                    <a:pt x="3144" y="7470"/>
                    <a:pt x="3442" y="7470"/>
                  </a:cubicBezTo>
                  <a:cubicBezTo>
                    <a:pt x="3919" y="7470"/>
                    <a:pt x="4398" y="7419"/>
                    <a:pt x="4858" y="7318"/>
                  </a:cubicBezTo>
                  <a:cubicBezTo>
                    <a:pt x="5620" y="7152"/>
                    <a:pt x="6324" y="6862"/>
                    <a:pt x="6952" y="6457"/>
                  </a:cubicBezTo>
                  <a:cubicBezTo>
                    <a:pt x="7682" y="5987"/>
                    <a:pt x="8220" y="5346"/>
                    <a:pt x="8550" y="4551"/>
                  </a:cubicBezTo>
                  <a:cubicBezTo>
                    <a:pt x="8705" y="4180"/>
                    <a:pt x="8758" y="3846"/>
                    <a:pt x="8715" y="3530"/>
                  </a:cubicBezTo>
                  <a:cubicBezTo>
                    <a:pt x="8715" y="3529"/>
                    <a:pt x="8714" y="3526"/>
                    <a:pt x="8714" y="3525"/>
                  </a:cubicBezTo>
                  <a:cubicBezTo>
                    <a:pt x="8711" y="3519"/>
                    <a:pt x="8709" y="3513"/>
                    <a:pt x="8708" y="3504"/>
                  </a:cubicBezTo>
                  <a:cubicBezTo>
                    <a:pt x="8708" y="3503"/>
                    <a:pt x="8708" y="3501"/>
                    <a:pt x="8706" y="3500"/>
                  </a:cubicBezTo>
                  <a:cubicBezTo>
                    <a:pt x="8705" y="3494"/>
                    <a:pt x="8700" y="3489"/>
                    <a:pt x="8695" y="3487"/>
                  </a:cubicBezTo>
                  <a:cubicBezTo>
                    <a:pt x="8632" y="3457"/>
                    <a:pt x="8566" y="3418"/>
                    <a:pt x="8499" y="3375"/>
                  </a:cubicBezTo>
                  <a:cubicBezTo>
                    <a:pt x="8496" y="3372"/>
                    <a:pt x="8491" y="3370"/>
                    <a:pt x="8486" y="3370"/>
                  </a:cubicBezTo>
                  <a:cubicBezTo>
                    <a:pt x="8484" y="3370"/>
                    <a:pt x="8482" y="3371"/>
                    <a:pt x="8480" y="3371"/>
                  </a:cubicBezTo>
                  <a:cubicBezTo>
                    <a:pt x="8472" y="3374"/>
                    <a:pt x="8467" y="3379"/>
                    <a:pt x="8465" y="3386"/>
                  </a:cubicBezTo>
                  <a:cubicBezTo>
                    <a:pt x="8192" y="4142"/>
                    <a:pt x="7746" y="4783"/>
                    <a:pt x="7173" y="5240"/>
                  </a:cubicBezTo>
                  <a:cubicBezTo>
                    <a:pt x="6826" y="5517"/>
                    <a:pt x="6221" y="5859"/>
                    <a:pt x="5657" y="5859"/>
                  </a:cubicBezTo>
                  <a:cubicBezTo>
                    <a:pt x="5413" y="5859"/>
                    <a:pt x="5177" y="5795"/>
                    <a:pt x="4973" y="5635"/>
                  </a:cubicBezTo>
                  <a:cubicBezTo>
                    <a:pt x="4788" y="5490"/>
                    <a:pt x="4669" y="5306"/>
                    <a:pt x="4620" y="5087"/>
                  </a:cubicBezTo>
                  <a:cubicBezTo>
                    <a:pt x="4618" y="5077"/>
                    <a:pt x="4612" y="5070"/>
                    <a:pt x="4602" y="5068"/>
                  </a:cubicBezTo>
                  <a:cubicBezTo>
                    <a:pt x="4404" y="5036"/>
                    <a:pt x="4231" y="4957"/>
                    <a:pt x="4090" y="4832"/>
                  </a:cubicBezTo>
                  <a:cubicBezTo>
                    <a:pt x="3744" y="4527"/>
                    <a:pt x="3605" y="4068"/>
                    <a:pt x="3699" y="3540"/>
                  </a:cubicBezTo>
                  <a:cubicBezTo>
                    <a:pt x="3701" y="3531"/>
                    <a:pt x="3697" y="3521"/>
                    <a:pt x="3689" y="3516"/>
                  </a:cubicBezTo>
                  <a:cubicBezTo>
                    <a:pt x="3677" y="3508"/>
                    <a:pt x="3663" y="3499"/>
                    <a:pt x="3651" y="3489"/>
                  </a:cubicBezTo>
                  <a:cubicBezTo>
                    <a:pt x="3430" y="3313"/>
                    <a:pt x="3318" y="3094"/>
                    <a:pt x="3316" y="2840"/>
                  </a:cubicBezTo>
                  <a:cubicBezTo>
                    <a:pt x="3315" y="2345"/>
                    <a:pt x="3745" y="1775"/>
                    <a:pt x="4173" y="1428"/>
                  </a:cubicBezTo>
                  <a:cubicBezTo>
                    <a:pt x="4841" y="887"/>
                    <a:pt x="5653" y="570"/>
                    <a:pt x="6459" y="534"/>
                  </a:cubicBezTo>
                  <a:cubicBezTo>
                    <a:pt x="6465" y="534"/>
                    <a:pt x="6473" y="530"/>
                    <a:pt x="6476" y="525"/>
                  </a:cubicBezTo>
                  <a:cubicBezTo>
                    <a:pt x="6481" y="519"/>
                    <a:pt x="6482" y="511"/>
                    <a:pt x="6480" y="504"/>
                  </a:cubicBezTo>
                  <a:cubicBezTo>
                    <a:pt x="6456" y="425"/>
                    <a:pt x="6439" y="348"/>
                    <a:pt x="6430" y="273"/>
                  </a:cubicBezTo>
                  <a:cubicBezTo>
                    <a:pt x="6429" y="265"/>
                    <a:pt x="6424" y="259"/>
                    <a:pt x="6418" y="255"/>
                  </a:cubicBezTo>
                  <a:cubicBezTo>
                    <a:pt x="6109" y="69"/>
                    <a:pt x="5780" y="1"/>
                    <a:pt x="5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6624450" y="3871050"/>
              <a:ext cx="32425" cy="28400"/>
            </a:xfrm>
            <a:custGeom>
              <a:avLst/>
              <a:gdLst/>
              <a:ahLst/>
              <a:cxnLst/>
              <a:rect l="l" t="t" r="r" b="b"/>
              <a:pathLst>
                <a:path w="1297" h="1136" extrusionOk="0">
                  <a:moveTo>
                    <a:pt x="1021" y="1"/>
                  </a:moveTo>
                  <a:cubicBezTo>
                    <a:pt x="888" y="1"/>
                    <a:pt x="741" y="66"/>
                    <a:pt x="571" y="202"/>
                  </a:cubicBezTo>
                  <a:cubicBezTo>
                    <a:pt x="311" y="407"/>
                    <a:pt x="103" y="731"/>
                    <a:pt x="3" y="1087"/>
                  </a:cubicBezTo>
                  <a:cubicBezTo>
                    <a:pt x="0" y="1093"/>
                    <a:pt x="2" y="1099"/>
                    <a:pt x="4" y="1104"/>
                  </a:cubicBezTo>
                  <a:cubicBezTo>
                    <a:pt x="8" y="1110"/>
                    <a:pt x="13" y="1114"/>
                    <a:pt x="19" y="1115"/>
                  </a:cubicBezTo>
                  <a:cubicBezTo>
                    <a:pt x="68" y="1129"/>
                    <a:pt x="120" y="1136"/>
                    <a:pt x="174" y="1136"/>
                  </a:cubicBezTo>
                  <a:cubicBezTo>
                    <a:pt x="289" y="1136"/>
                    <a:pt x="413" y="1106"/>
                    <a:pt x="542" y="1046"/>
                  </a:cubicBezTo>
                  <a:cubicBezTo>
                    <a:pt x="718" y="965"/>
                    <a:pt x="1039" y="781"/>
                    <a:pt x="1199" y="461"/>
                  </a:cubicBezTo>
                  <a:cubicBezTo>
                    <a:pt x="1249" y="363"/>
                    <a:pt x="1297" y="230"/>
                    <a:pt x="1262" y="131"/>
                  </a:cubicBezTo>
                  <a:cubicBezTo>
                    <a:pt x="1259" y="120"/>
                    <a:pt x="1254" y="109"/>
                    <a:pt x="1247" y="97"/>
                  </a:cubicBezTo>
                  <a:cubicBezTo>
                    <a:pt x="1211" y="37"/>
                    <a:pt x="1138" y="4"/>
                    <a:pt x="1032" y="1"/>
                  </a:cubicBezTo>
                  <a:cubicBezTo>
                    <a:pt x="1028" y="1"/>
                    <a:pt x="1024"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6646550" y="3904475"/>
              <a:ext cx="30800" cy="31050"/>
            </a:xfrm>
            <a:custGeom>
              <a:avLst/>
              <a:gdLst/>
              <a:ahLst/>
              <a:cxnLst/>
              <a:rect l="l" t="t" r="r" b="b"/>
              <a:pathLst>
                <a:path w="1232" h="1242" extrusionOk="0">
                  <a:moveTo>
                    <a:pt x="910" y="0"/>
                  </a:moveTo>
                  <a:cubicBezTo>
                    <a:pt x="866" y="0"/>
                    <a:pt x="820" y="8"/>
                    <a:pt x="772" y="22"/>
                  </a:cubicBezTo>
                  <a:cubicBezTo>
                    <a:pt x="568" y="87"/>
                    <a:pt x="401" y="268"/>
                    <a:pt x="293" y="398"/>
                  </a:cubicBezTo>
                  <a:cubicBezTo>
                    <a:pt x="108" y="624"/>
                    <a:pt x="0" y="930"/>
                    <a:pt x="4" y="1219"/>
                  </a:cubicBezTo>
                  <a:cubicBezTo>
                    <a:pt x="4" y="1225"/>
                    <a:pt x="6" y="1230"/>
                    <a:pt x="11" y="1235"/>
                  </a:cubicBezTo>
                  <a:cubicBezTo>
                    <a:pt x="15" y="1239"/>
                    <a:pt x="21" y="1241"/>
                    <a:pt x="27" y="1241"/>
                  </a:cubicBezTo>
                  <a:cubicBezTo>
                    <a:pt x="254" y="1235"/>
                    <a:pt x="490" y="1160"/>
                    <a:pt x="709" y="1028"/>
                  </a:cubicBezTo>
                  <a:cubicBezTo>
                    <a:pt x="916" y="901"/>
                    <a:pt x="1174" y="688"/>
                    <a:pt x="1221" y="391"/>
                  </a:cubicBezTo>
                  <a:cubicBezTo>
                    <a:pt x="1231" y="321"/>
                    <a:pt x="1226" y="257"/>
                    <a:pt x="1208" y="201"/>
                  </a:cubicBezTo>
                  <a:cubicBezTo>
                    <a:pt x="1190" y="151"/>
                    <a:pt x="1162" y="108"/>
                    <a:pt x="1122" y="73"/>
                  </a:cubicBezTo>
                  <a:cubicBezTo>
                    <a:pt x="1065" y="25"/>
                    <a:pt x="991" y="0"/>
                    <a:pt x="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6695125" y="3830175"/>
              <a:ext cx="43850" cy="60125"/>
            </a:xfrm>
            <a:custGeom>
              <a:avLst/>
              <a:gdLst/>
              <a:ahLst/>
              <a:cxnLst/>
              <a:rect l="l" t="t" r="r" b="b"/>
              <a:pathLst>
                <a:path w="1754" h="2405" extrusionOk="0">
                  <a:moveTo>
                    <a:pt x="184" y="1"/>
                  </a:moveTo>
                  <a:cubicBezTo>
                    <a:pt x="131" y="3"/>
                    <a:pt x="78" y="4"/>
                    <a:pt x="25" y="4"/>
                  </a:cubicBezTo>
                  <a:cubicBezTo>
                    <a:pt x="17" y="6"/>
                    <a:pt x="10" y="9"/>
                    <a:pt x="6" y="16"/>
                  </a:cubicBezTo>
                  <a:cubicBezTo>
                    <a:pt x="1" y="22"/>
                    <a:pt x="1" y="29"/>
                    <a:pt x="3" y="37"/>
                  </a:cubicBezTo>
                  <a:cubicBezTo>
                    <a:pt x="48" y="156"/>
                    <a:pt x="94" y="278"/>
                    <a:pt x="147" y="395"/>
                  </a:cubicBezTo>
                  <a:cubicBezTo>
                    <a:pt x="297" y="721"/>
                    <a:pt x="466" y="1025"/>
                    <a:pt x="646" y="1300"/>
                  </a:cubicBezTo>
                  <a:cubicBezTo>
                    <a:pt x="932" y="1732"/>
                    <a:pt x="1260" y="2092"/>
                    <a:pt x="1650" y="2399"/>
                  </a:cubicBezTo>
                  <a:cubicBezTo>
                    <a:pt x="1654" y="2402"/>
                    <a:pt x="1659" y="2404"/>
                    <a:pt x="1665" y="2404"/>
                  </a:cubicBezTo>
                  <a:cubicBezTo>
                    <a:pt x="1667" y="2404"/>
                    <a:pt x="1669" y="2404"/>
                    <a:pt x="1671" y="2403"/>
                  </a:cubicBezTo>
                  <a:cubicBezTo>
                    <a:pt x="1677" y="2402"/>
                    <a:pt x="1683" y="2397"/>
                    <a:pt x="1686" y="2391"/>
                  </a:cubicBezTo>
                  <a:lnTo>
                    <a:pt x="1745" y="2258"/>
                  </a:lnTo>
                  <a:cubicBezTo>
                    <a:pt x="1745" y="2257"/>
                    <a:pt x="1746" y="2254"/>
                    <a:pt x="1749" y="2253"/>
                  </a:cubicBezTo>
                  <a:cubicBezTo>
                    <a:pt x="1753" y="2247"/>
                    <a:pt x="1754" y="2238"/>
                    <a:pt x="1751" y="2232"/>
                  </a:cubicBezTo>
                  <a:cubicBezTo>
                    <a:pt x="1751" y="2231"/>
                    <a:pt x="1751" y="2230"/>
                    <a:pt x="1750" y="2228"/>
                  </a:cubicBezTo>
                  <a:cubicBezTo>
                    <a:pt x="1624" y="1968"/>
                    <a:pt x="1466" y="1719"/>
                    <a:pt x="1313" y="1477"/>
                  </a:cubicBezTo>
                  <a:lnTo>
                    <a:pt x="1275" y="1419"/>
                  </a:lnTo>
                  <a:cubicBezTo>
                    <a:pt x="963" y="927"/>
                    <a:pt x="623" y="412"/>
                    <a:pt x="202" y="7"/>
                  </a:cubicBezTo>
                  <a:cubicBezTo>
                    <a:pt x="197" y="3"/>
                    <a:pt x="191" y="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6613375" y="3830400"/>
              <a:ext cx="121475" cy="124575"/>
            </a:xfrm>
            <a:custGeom>
              <a:avLst/>
              <a:gdLst/>
              <a:ahLst/>
              <a:cxnLst/>
              <a:rect l="l" t="t" r="r" b="b"/>
              <a:pathLst>
                <a:path w="4859" h="4983" extrusionOk="0">
                  <a:moveTo>
                    <a:pt x="3043" y="0"/>
                  </a:moveTo>
                  <a:cubicBezTo>
                    <a:pt x="2976" y="3"/>
                    <a:pt x="2921" y="5"/>
                    <a:pt x="2872" y="9"/>
                  </a:cubicBezTo>
                  <a:cubicBezTo>
                    <a:pt x="2414" y="80"/>
                    <a:pt x="1994" y="206"/>
                    <a:pt x="1621" y="385"/>
                  </a:cubicBezTo>
                  <a:cubicBezTo>
                    <a:pt x="1300" y="538"/>
                    <a:pt x="518" y="967"/>
                    <a:pt x="168" y="1635"/>
                  </a:cubicBezTo>
                  <a:cubicBezTo>
                    <a:pt x="17" y="1924"/>
                    <a:pt x="1" y="2216"/>
                    <a:pt x="123" y="2455"/>
                  </a:cubicBezTo>
                  <a:cubicBezTo>
                    <a:pt x="157" y="2521"/>
                    <a:pt x="198" y="2576"/>
                    <a:pt x="246" y="2621"/>
                  </a:cubicBezTo>
                  <a:lnTo>
                    <a:pt x="245" y="2621"/>
                  </a:lnTo>
                  <a:cubicBezTo>
                    <a:pt x="249" y="2625"/>
                    <a:pt x="255" y="2627"/>
                    <a:pt x="261" y="2627"/>
                  </a:cubicBezTo>
                  <a:cubicBezTo>
                    <a:pt x="263" y="2627"/>
                    <a:pt x="265" y="2627"/>
                    <a:pt x="267" y="2626"/>
                  </a:cubicBezTo>
                  <a:cubicBezTo>
                    <a:pt x="275" y="2625"/>
                    <a:pt x="281" y="2619"/>
                    <a:pt x="283" y="2611"/>
                  </a:cubicBezTo>
                  <a:cubicBezTo>
                    <a:pt x="349" y="2402"/>
                    <a:pt x="450" y="2197"/>
                    <a:pt x="575" y="2017"/>
                  </a:cubicBezTo>
                  <a:cubicBezTo>
                    <a:pt x="773" y="1730"/>
                    <a:pt x="1112" y="1430"/>
                    <a:pt x="1478" y="1430"/>
                  </a:cubicBezTo>
                  <a:cubicBezTo>
                    <a:pt x="1490" y="1430"/>
                    <a:pt x="1502" y="1430"/>
                    <a:pt x="1513" y="1431"/>
                  </a:cubicBezTo>
                  <a:cubicBezTo>
                    <a:pt x="1661" y="1440"/>
                    <a:pt x="1776" y="1495"/>
                    <a:pt x="1843" y="1595"/>
                  </a:cubicBezTo>
                  <a:cubicBezTo>
                    <a:pt x="1920" y="1705"/>
                    <a:pt x="1932" y="1862"/>
                    <a:pt x="1879" y="2028"/>
                  </a:cubicBezTo>
                  <a:cubicBezTo>
                    <a:pt x="1728" y="2493"/>
                    <a:pt x="1133" y="2969"/>
                    <a:pt x="619" y="2969"/>
                  </a:cubicBezTo>
                  <a:cubicBezTo>
                    <a:pt x="551" y="2969"/>
                    <a:pt x="486" y="2961"/>
                    <a:pt x="422" y="2943"/>
                  </a:cubicBezTo>
                  <a:cubicBezTo>
                    <a:pt x="420" y="2943"/>
                    <a:pt x="419" y="2943"/>
                    <a:pt x="417" y="2943"/>
                  </a:cubicBezTo>
                  <a:cubicBezTo>
                    <a:pt x="412" y="2943"/>
                    <a:pt x="407" y="2944"/>
                    <a:pt x="402" y="2947"/>
                  </a:cubicBezTo>
                  <a:cubicBezTo>
                    <a:pt x="397" y="2951"/>
                    <a:pt x="394" y="2957"/>
                    <a:pt x="392" y="2963"/>
                  </a:cubicBezTo>
                  <a:cubicBezTo>
                    <a:pt x="361" y="3201"/>
                    <a:pt x="384" y="3418"/>
                    <a:pt x="461" y="3610"/>
                  </a:cubicBezTo>
                  <a:cubicBezTo>
                    <a:pt x="580" y="3915"/>
                    <a:pt x="797" y="4111"/>
                    <a:pt x="1089" y="4179"/>
                  </a:cubicBezTo>
                  <a:cubicBezTo>
                    <a:pt x="1091" y="4180"/>
                    <a:pt x="1093" y="4180"/>
                    <a:pt x="1095" y="4180"/>
                  </a:cubicBezTo>
                  <a:cubicBezTo>
                    <a:pt x="1100" y="4180"/>
                    <a:pt x="1105" y="4178"/>
                    <a:pt x="1109" y="4176"/>
                  </a:cubicBezTo>
                  <a:cubicBezTo>
                    <a:pt x="1115" y="4171"/>
                    <a:pt x="1119" y="4164"/>
                    <a:pt x="1119" y="4157"/>
                  </a:cubicBezTo>
                  <a:cubicBezTo>
                    <a:pt x="1129" y="3752"/>
                    <a:pt x="1356" y="3300"/>
                    <a:pt x="1693" y="3007"/>
                  </a:cubicBezTo>
                  <a:cubicBezTo>
                    <a:pt x="1854" y="2867"/>
                    <a:pt x="2065" y="2765"/>
                    <a:pt x="2264" y="2765"/>
                  </a:cubicBezTo>
                  <a:cubicBezTo>
                    <a:pt x="2393" y="2765"/>
                    <a:pt x="2516" y="2807"/>
                    <a:pt x="2616" y="2909"/>
                  </a:cubicBezTo>
                  <a:cubicBezTo>
                    <a:pt x="2840" y="3135"/>
                    <a:pt x="2760" y="3521"/>
                    <a:pt x="2567" y="3785"/>
                  </a:cubicBezTo>
                  <a:cubicBezTo>
                    <a:pt x="2310" y="4135"/>
                    <a:pt x="1837" y="4386"/>
                    <a:pt x="1389" y="4411"/>
                  </a:cubicBezTo>
                  <a:cubicBezTo>
                    <a:pt x="1382" y="4411"/>
                    <a:pt x="1376" y="4415"/>
                    <a:pt x="1372" y="4421"/>
                  </a:cubicBezTo>
                  <a:cubicBezTo>
                    <a:pt x="1367" y="4427"/>
                    <a:pt x="1366" y="4435"/>
                    <a:pt x="1368" y="4441"/>
                  </a:cubicBezTo>
                  <a:cubicBezTo>
                    <a:pt x="1455" y="4730"/>
                    <a:pt x="1677" y="4917"/>
                    <a:pt x="1998" y="4966"/>
                  </a:cubicBezTo>
                  <a:cubicBezTo>
                    <a:pt x="2068" y="4977"/>
                    <a:pt x="2137" y="4982"/>
                    <a:pt x="2206" y="4982"/>
                  </a:cubicBezTo>
                  <a:cubicBezTo>
                    <a:pt x="3000" y="4982"/>
                    <a:pt x="3706" y="4314"/>
                    <a:pt x="3916" y="4095"/>
                  </a:cubicBezTo>
                  <a:cubicBezTo>
                    <a:pt x="4340" y="3650"/>
                    <a:pt x="4618" y="3114"/>
                    <a:pt x="4855" y="2601"/>
                  </a:cubicBezTo>
                  <a:cubicBezTo>
                    <a:pt x="4859" y="2595"/>
                    <a:pt x="4859" y="2589"/>
                    <a:pt x="4857" y="2584"/>
                  </a:cubicBezTo>
                  <a:cubicBezTo>
                    <a:pt x="4855" y="2580"/>
                    <a:pt x="4853" y="2576"/>
                    <a:pt x="4849" y="2573"/>
                  </a:cubicBezTo>
                  <a:cubicBezTo>
                    <a:pt x="4739" y="2482"/>
                    <a:pt x="4633" y="2383"/>
                    <a:pt x="4542" y="2295"/>
                  </a:cubicBezTo>
                  <a:cubicBezTo>
                    <a:pt x="4292" y="2061"/>
                    <a:pt x="4059" y="1785"/>
                    <a:pt x="3847" y="1479"/>
                  </a:cubicBezTo>
                  <a:cubicBezTo>
                    <a:pt x="3661" y="1210"/>
                    <a:pt x="3492" y="915"/>
                    <a:pt x="3327" y="577"/>
                  </a:cubicBezTo>
                  <a:cubicBezTo>
                    <a:pt x="3308" y="538"/>
                    <a:pt x="3290" y="500"/>
                    <a:pt x="3270" y="460"/>
                  </a:cubicBezTo>
                  <a:cubicBezTo>
                    <a:pt x="3199" y="318"/>
                    <a:pt x="3126" y="169"/>
                    <a:pt x="3065" y="15"/>
                  </a:cubicBezTo>
                  <a:cubicBezTo>
                    <a:pt x="3061" y="7"/>
                    <a:pt x="3053" y="0"/>
                    <a:pt x="3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6694700" y="3780225"/>
              <a:ext cx="119975" cy="116450"/>
            </a:xfrm>
            <a:custGeom>
              <a:avLst/>
              <a:gdLst/>
              <a:ahLst/>
              <a:cxnLst/>
              <a:rect l="l" t="t" r="r" b="b"/>
              <a:pathLst>
                <a:path w="4799" h="4658" extrusionOk="0">
                  <a:moveTo>
                    <a:pt x="3740" y="713"/>
                  </a:moveTo>
                  <a:cubicBezTo>
                    <a:pt x="3741" y="713"/>
                    <a:pt x="3741" y="713"/>
                    <a:pt x="3742" y="713"/>
                  </a:cubicBezTo>
                  <a:lnTo>
                    <a:pt x="3743" y="713"/>
                  </a:lnTo>
                  <a:cubicBezTo>
                    <a:pt x="3856" y="764"/>
                    <a:pt x="3943" y="880"/>
                    <a:pt x="3964" y="1009"/>
                  </a:cubicBezTo>
                  <a:lnTo>
                    <a:pt x="3964" y="1011"/>
                  </a:lnTo>
                  <a:cubicBezTo>
                    <a:pt x="3964" y="1016"/>
                    <a:pt x="3956" y="1019"/>
                    <a:pt x="3955" y="1019"/>
                  </a:cubicBezTo>
                  <a:cubicBezTo>
                    <a:pt x="3953" y="1020"/>
                    <a:pt x="3951" y="1020"/>
                    <a:pt x="3949" y="1020"/>
                  </a:cubicBezTo>
                  <a:cubicBezTo>
                    <a:pt x="3946" y="1020"/>
                    <a:pt x="3943" y="1020"/>
                    <a:pt x="3942" y="1017"/>
                  </a:cubicBezTo>
                  <a:cubicBezTo>
                    <a:pt x="3883" y="915"/>
                    <a:pt x="3815" y="822"/>
                    <a:pt x="3728" y="724"/>
                  </a:cubicBezTo>
                  <a:cubicBezTo>
                    <a:pt x="3731" y="716"/>
                    <a:pt x="3736" y="713"/>
                    <a:pt x="3740" y="713"/>
                  </a:cubicBezTo>
                  <a:close/>
                  <a:moveTo>
                    <a:pt x="3073" y="326"/>
                  </a:moveTo>
                  <a:cubicBezTo>
                    <a:pt x="3217" y="326"/>
                    <a:pt x="3358" y="357"/>
                    <a:pt x="3487" y="437"/>
                  </a:cubicBezTo>
                  <a:cubicBezTo>
                    <a:pt x="3499" y="444"/>
                    <a:pt x="3503" y="460"/>
                    <a:pt x="3498" y="471"/>
                  </a:cubicBezTo>
                  <a:cubicBezTo>
                    <a:pt x="3495" y="479"/>
                    <a:pt x="3490" y="483"/>
                    <a:pt x="3483" y="483"/>
                  </a:cubicBezTo>
                  <a:cubicBezTo>
                    <a:pt x="3480" y="483"/>
                    <a:pt x="3477" y="482"/>
                    <a:pt x="3474" y="481"/>
                  </a:cubicBezTo>
                  <a:cubicBezTo>
                    <a:pt x="3355" y="454"/>
                    <a:pt x="3242" y="442"/>
                    <a:pt x="3133" y="442"/>
                  </a:cubicBezTo>
                  <a:cubicBezTo>
                    <a:pt x="2734" y="442"/>
                    <a:pt x="2386" y="608"/>
                    <a:pt x="1968" y="833"/>
                  </a:cubicBezTo>
                  <a:cubicBezTo>
                    <a:pt x="1822" y="911"/>
                    <a:pt x="1675" y="995"/>
                    <a:pt x="1533" y="1076"/>
                  </a:cubicBezTo>
                  <a:cubicBezTo>
                    <a:pt x="1250" y="1237"/>
                    <a:pt x="956" y="1405"/>
                    <a:pt x="658" y="1539"/>
                  </a:cubicBezTo>
                  <a:cubicBezTo>
                    <a:pt x="656" y="1539"/>
                    <a:pt x="655" y="1540"/>
                    <a:pt x="653" y="1540"/>
                  </a:cubicBezTo>
                  <a:cubicBezTo>
                    <a:pt x="651" y="1540"/>
                    <a:pt x="650" y="1539"/>
                    <a:pt x="648" y="1536"/>
                  </a:cubicBezTo>
                  <a:cubicBezTo>
                    <a:pt x="648" y="1535"/>
                    <a:pt x="646" y="1534"/>
                    <a:pt x="646" y="1533"/>
                  </a:cubicBezTo>
                  <a:cubicBezTo>
                    <a:pt x="645" y="1528"/>
                    <a:pt x="645" y="1520"/>
                    <a:pt x="650" y="1516"/>
                  </a:cubicBezTo>
                  <a:cubicBezTo>
                    <a:pt x="1127" y="1148"/>
                    <a:pt x="1689" y="861"/>
                    <a:pt x="2231" y="582"/>
                  </a:cubicBezTo>
                  <a:cubicBezTo>
                    <a:pt x="2467" y="460"/>
                    <a:pt x="2776" y="326"/>
                    <a:pt x="3073" y="326"/>
                  </a:cubicBezTo>
                  <a:close/>
                  <a:moveTo>
                    <a:pt x="1597" y="1373"/>
                  </a:moveTo>
                  <a:cubicBezTo>
                    <a:pt x="1606" y="1373"/>
                    <a:pt x="1612" y="1376"/>
                    <a:pt x="1615" y="1384"/>
                  </a:cubicBezTo>
                  <a:cubicBezTo>
                    <a:pt x="1618" y="1391"/>
                    <a:pt x="1617" y="1401"/>
                    <a:pt x="1608" y="1409"/>
                  </a:cubicBezTo>
                  <a:cubicBezTo>
                    <a:pt x="1529" y="1472"/>
                    <a:pt x="1435" y="1516"/>
                    <a:pt x="1344" y="1560"/>
                  </a:cubicBezTo>
                  <a:cubicBezTo>
                    <a:pt x="1313" y="1573"/>
                    <a:pt x="1284" y="1588"/>
                    <a:pt x="1254" y="1603"/>
                  </a:cubicBezTo>
                  <a:cubicBezTo>
                    <a:pt x="1220" y="1619"/>
                    <a:pt x="1188" y="1638"/>
                    <a:pt x="1156" y="1655"/>
                  </a:cubicBezTo>
                  <a:cubicBezTo>
                    <a:pt x="1082" y="1697"/>
                    <a:pt x="1005" y="1741"/>
                    <a:pt x="923" y="1763"/>
                  </a:cubicBezTo>
                  <a:cubicBezTo>
                    <a:pt x="921" y="1764"/>
                    <a:pt x="919" y="1764"/>
                    <a:pt x="918" y="1764"/>
                  </a:cubicBezTo>
                  <a:cubicBezTo>
                    <a:pt x="913" y="1764"/>
                    <a:pt x="910" y="1761"/>
                    <a:pt x="909" y="1759"/>
                  </a:cubicBezTo>
                  <a:cubicBezTo>
                    <a:pt x="908" y="1757"/>
                    <a:pt x="904" y="1751"/>
                    <a:pt x="911" y="1743"/>
                  </a:cubicBezTo>
                  <a:cubicBezTo>
                    <a:pt x="1044" y="1562"/>
                    <a:pt x="1365" y="1389"/>
                    <a:pt x="1597" y="1373"/>
                  </a:cubicBezTo>
                  <a:close/>
                  <a:moveTo>
                    <a:pt x="1526" y="1700"/>
                  </a:moveTo>
                  <a:cubicBezTo>
                    <a:pt x="1530" y="1700"/>
                    <a:pt x="1534" y="1704"/>
                    <a:pt x="1537" y="1707"/>
                  </a:cubicBezTo>
                  <a:lnTo>
                    <a:pt x="1537" y="1706"/>
                  </a:lnTo>
                  <a:cubicBezTo>
                    <a:pt x="1538" y="1709"/>
                    <a:pt x="1542" y="1715"/>
                    <a:pt x="1538" y="1718"/>
                  </a:cubicBezTo>
                  <a:cubicBezTo>
                    <a:pt x="1457" y="1794"/>
                    <a:pt x="1375" y="1850"/>
                    <a:pt x="1264" y="1907"/>
                  </a:cubicBezTo>
                  <a:cubicBezTo>
                    <a:pt x="1259" y="1909"/>
                    <a:pt x="1255" y="1910"/>
                    <a:pt x="1252" y="1910"/>
                  </a:cubicBezTo>
                  <a:cubicBezTo>
                    <a:pt x="1244" y="1910"/>
                    <a:pt x="1237" y="1906"/>
                    <a:pt x="1234" y="1901"/>
                  </a:cubicBezTo>
                  <a:cubicBezTo>
                    <a:pt x="1234" y="1899"/>
                    <a:pt x="1233" y="1898"/>
                    <a:pt x="1232" y="1896"/>
                  </a:cubicBezTo>
                  <a:cubicBezTo>
                    <a:pt x="1230" y="1891"/>
                    <a:pt x="1230" y="1883"/>
                    <a:pt x="1240" y="1875"/>
                  </a:cubicBezTo>
                  <a:cubicBezTo>
                    <a:pt x="1337" y="1795"/>
                    <a:pt x="1421" y="1743"/>
                    <a:pt x="1524" y="1700"/>
                  </a:cubicBezTo>
                  <a:cubicBezTo>
                    <a:pt x="1525" y="1700"/>
                    <a:pt x="1525" y="1700"/>
                    <a:pt x="1526" y="1700"/>
                  </a:cubicBezTo>
                  <a:close/>
                  <a:moveTo>
                    <a:pt x="2190" y="2886"/>
                  </a:moveTo>
                  <a:cubicBezTo>
                    <a:pt x="2192" y="2886"/>
                    <a:pt x="2194" y="2886"/>
                    <a:pt x="2196" y="2886"/>
                  </a:cubicBezTo>
                  <a:cubicBezTo>
                    <a:pt x="2202" y="2887"/>
                    <a:pt x="2210" y="2890"/>
                    <a:pt x="2218" y="2901"/>
                  </a:cubicBezTo>
                  <a:cubicBezTo>
                    <a:pt x="2226" y="2914"/>
                    <a:pt x="2232" y="2928"/>
                    <a:pt x="2212" y="2953"/>
                  </a:cubicBezTo>
                  <a:cubicBezTo>
                    <a:pt x="2195" y="2974"/>
                    <a:pt x="2168" y="2993"/>
                    <a:pt x="2148" y="3007"/>
                  </a:cubicBezTo>
                  <a:lnTo>
                    <a:pt x="2144" y="3009"/>
                  </a:lnTo>
                  <a:lnTo>
                    <a:pt x="2140" y="3011"/>
                  </a:lnTo>
                  <a:cubicBezTo>
                    <a:pt x="2086" y="3049"/>
                    <a:pt x="2029" y="3087"/>
                    <a:pt x="1968" y="3099"/>
                  </a:cubicBezTo>
                  <a:cubicBezTo>
                    <a:pt x="1967" y="3100"/>
                    <a:pt x="1967" y="3100"/>
                    <a:pt x="1966" y="3100"/>
                  </a:cubicBezTo>
                  <a:cubicBezTo>
                    <a:pt x="1960" y="3100"/>
                    <a:pt x="1955" y="3095"/>
                    <a:pt x="1952" y="3091"/>
                  </a:cubicBezTo>
                  <a:cubicBezTo>
                    <a:pt x="1949" y="3088"/>
                    <a:pt x="1948" y="3085"/>
                    <a:pt x="1948" y="3082"/>
                  </a:cubicBezTo>
                  <a:cubicBezTo>
                    <a:pt x="1946" y="3077"/>
                    <a:pt x="1946" y="3071"/>
                    <a:pt x="1948" y="3067"/>
                  </a:cubicBezTo>
                  <a:cubicBezTo>
                    <a:pt x="1979" y="3015"/>
                    <a:pt x="2036" y="2974"/>
                    <a:pt x="2087" y="2937"/>
                  </a:cubicBezTo>
                  <a:lnTo>
                    <a:pt x="2092" y="2933"/>
                  </a:lnTo>
                  <a:cubicBezTo>
                    <a:pt x="2117" y="2916"/>
                    <a:pt x="2159" y="2886"/>
                    <a:pt x="2190" y="2886"/>
                  </a:cubicBezTo>
                  <a:close/>
                  <a:moveTo>
                    <a:pt x="2463" y="3071"/>
                  </a:moveTo>
                  <a:cubicBezTo>
                    <a:pt x="2471" y="3071"/>
                    <a:pt x="2478" y="3076"/>
                    <a:pt x="2480" y="3082"/>
                  </a:cubicBezTo>
                  <a:cubicBezTo>
                    <a:pt x="2481" y="3086"/>
                    <a:pt x="2482" y="3090"/>
                    <a:pt x="2475" y="3093"/>
                  </a:cubicBezTo>
                  <a:cubicBezTo>
                    <a:pt x="2450" y="3111"/>
                    <a:pt x="2425" y="3127"/>
                    <a:pt x="2401" y="3142"/>
                  </a:cubicBezTo>
                  <a:cubicBezTo>
                    <a:pt x="2309" y="3201"/>
                    <a:pt x="2222" y="3257"/>
                    <a:pt x="2144" y="3336"/>
                  </a:cubicBezTo>
                  <a:cubicBezTo>
                    <a:pt x="2141" y="3339"/>
                    <a:pt x="2138" y="3340"/>
                    <a:pt x="2135" y="3340"/>
                  </a:cubicBezTo>
                  <a:cubicBezTo>
                    <a:pt x="2133" y="3340"/>
                    <a:pt x="2131" y="3339"/>
                    <a:pt x="2129" y="3337"/>
                  </a:cubicBezTo>
                  <a:cubicBezTo>
                    <a:pt x="2128" y="3337"/>
                    <a:pt x="2125" y="3335"/>
                    <a:pt x="2125" y="3333"/>
                  </a:cubicBezTo>
                  <a:cubicBezTo>
                    <a:pt x="2124" y="3330"/>
                    <a:pt x="2124" y="3325"/>
                    <a:pt x="2128" y="3320"/>
                  </a:cubicBezTo>
                  <a:cubicBezTo>
                    <a:pt x="2194" y="3225"/>
                    <a:pt x="2305" y="3104"/>
                    <a:pt x="2460" y="3071"/>
                  </a:cubicBezTo>
                  <a:cubicBezTo>
                    <a:pt x="2461" y="3071"/>
                    <a:pt x="2462" y="3071"/>
                    <a:pt x="2463" y="3071"/>
                  </a:cubicBezTo>
                  <a:close/>
                  <a:moveTo>
                    <a:pt x="2907" y="3069"/>
                  </a:moveTo>
                  <a:cubicBezTo>
                    <a:pt x="2914" y="3069"/>
                    <a:pt x="2921" y="3073"/>
                    <a:pt x="2924" y="3077"/>
                  </a:cubicBezTo>
                  <a:cubicBezTo>
                    <a:pt x="2925" y="3080"/>
                    <a:pt x="2927" y="3083"/>
                    <a:pt x="2924" y="3090"/>
                  </a:cubicBezTo>
                  <a:cubicBezTo>
                    <a:pt x="2873" y="3186"/>
                    <a:pt x="2777" y="3253"/>
                    <a:pt x="2684" y="3318"/>
                  </a:cubicBezTo>
                  <a:cubicBezTo>
                    <a:pt x="2666" y="3330"/>
                    <a:pt x="2647" y="3342"/>
                    <a:pt x="2630" y="3356"/>
                  </a:cubicBezTo>
                  <a:cubicBezTo>
                    <a:pt x="2605" y="3373"/>
                    <a:pt x="2579" y="3393"/>
                    <a:pt x="2553" y="3413"/>
                  </a:cubicBezTo>
                  <a:cubicBezTo>
                    <a:pt x="2458" y="3487"/>
                    <a:pt x="2360" y="3563"/>
                    <a:pt x="2253" y="3589"/>
                  </a:cubicBezTo>
                  <a:cubicBezTo>
                    <a:pt x="2252" y="3589"/>
                    <a:pt x="2251" y="3589"/>
                    <a:pt x="2250" y="3589"/>
                  </a:cubicBezTo>
                  <a:cubicBezTo>
                    <a:pt x="2246" y="3589"/>
                    <a:pt x="2241" y="3587"/>
                    <a:pt x="2238" y="3584"/>
                  </a:cubicBezTo>
                  <a:cubicBezTo>
                    <a:pt x="2238" y="3583"/>
                    <a:pt x="2238" y="3583"/>
                    <a:pt x="2237" y="3582"/>
                  </a:cubicBezTo>
                  <a:cubicBezTo>
                    <a:pt x="2237" y="3580"/>
                    <a:pt x="2237" y="3580"/>
                    <a:pt x="2238" y="3578"/>
                  </a:cubicBezTo>
                  <a:cubicBezTo>
                    <a:pt x="2290" y="3487"/>
                    <a:pt x="2381" y="3419"/>
                    <a:pt x="2470" y="3354"/>
                  </a:cubicBezTo>
                  <a:cubicBezTo>
                    <a:pt x="2490" y="3339"/>
                    <a:pt x="2510" y="3324"/>
                    <a:pt x="2528" y="3309"/>
                  </a:cubicBezTo>
                  <a:cubicBezTo>
                    <a:pt x="2552" y="3292"/>
                    <a:pt x="2574" y="3272"/>
                    <a:pt x="2598" y="3253"/>
                  </a:cubicBezTo>
                  <a:cubicBezTo>
                    <a:pt x="2692" y="3174"/>
                    <a:pt x="2790" y="3093"/>
                    <a:pt x="2901" y="3070"/>
                  </a:cubicBezTo>
                  <a:cubicBezTo>
                    <a:pt x="2903" y="3069"/>
                    <a:pt x="2905" y="3069"/>
                    <a:pt x="2907" y="3069"/>
                  </a:cubicBezTo>
                  <a:close/>
                  <a:moveTo>
                    <a:pt x="3709" y="2880"/>
                  </a:moveTo>
                  <a:cubicBezTo>
                    <a:pt x="3717" y="2880"/>
                    <a:pt x="3724" y="2884"/>
                    <a:pt x="3728" y="2889"/>
                  </a:cubicBezTo>
                  <a:cubicBezTo>
                    <a:pt x="3737" y="2900"/>
                    <a:pt x="3730" y="2907"/>
                    <a:pt x="3727" y="2910"/>
                  </a:cubicBezTo>
                  <a:cubicBezTo>
                    <a:pt x="3529" y="3121"/>
                    <a:pt x="3292" y="3294"/>
                    <a:pt x="3063" y="3463"/>
                  </a:cubicBezTo>
                  <a:cubicBezTo>
                    <a:pt x="3029" y="3486"/>
                    <a:pt x="2996" y="3512"/>
                    <a:pt x="2962" y="3537"/>
                  </a:cubicBezTo>
                  <a:cubicBezTo>
                    <a:pt x="2765" y="3683"/>
                    <a:pt x="2561" y="3836"/>
                    <a:pt x="2339" y="3929"/>
                  </a:cubicBezTo>
                  <a:cubicBezTo>
                    <a:pt x="2338" y="3929"/>
                    <a:pt x="2337" y="3929"/>
                    <a:pt x="2336" y="3929"/>
                  </a:cubicBezTo>
                  <a:cubicBezTo>
                    <a:pt x="2329" y="3929"/>
                    <a:pt x="2324" y="3922"/>
                    <a:pt x="2324" y="3921"/>
                  </a:cubicBezTo>
                  <a:cubicBezTo>
                    <a:pt x="2323" y="3921"/>
                    <a:pt x="2321" y="3919"/>
                    <a:pt x="2321" y="3916"/>
                  </a:cubicBezTo>
                  <a:cubicBezTo>
                    <a:pt x="2320" y="3914"/>
                    <a:pt x="2319" y="3909"/>
                    <a:pt x="2323" y="3905"/>
                  </a:cubicBezTo>
                  <a:cubicBezTo>
                    <a:pt x="2456" y="3776"/>
                    <a:pt x="2615" y="3666"/>
                    <a:pt x="2770" y="3559"/>
                  </a:cubicBezTo>
                  <a:cubicBezTo>
                    <a:pt x="2838" y="3511"/>
                    <a:pt x="2909" y="3463"/>
                    <a:pt x="2976" y="3413"/>
                  </a:cubicBezTo>
                  <a:cubicBezTo>
                    <a:pt x="3050" y="3357"/>
                    <a:pt x="3123" y="3302"/>
                    <a:pt x="3196" y="3245"/>
                  </a:cubicBezTo>
                  <a:cubicBezTo>
                    <a:pt x="3358" y="3121"/>
                    <a:pt x="3525" y="2992"/>
                    <a:pt x="3700" y="2883"/>
                  </a:cubicBezTo>
                  <a:cubicBezTo>
                    <a:pt x="3703" y="2881"/>
                    <a:pt x="3706" y="2880"/>
                    <a:pt x="3709" y="2880"/>
                  </a:cubicBezTo>
                  <a:close/>
                  <a:moveTo>
                    <a:pt x="2976" y="1"/>
                  </a:moveTo>
                  <a:cubicBezTo>
                    <a:pt x="2671" y="1"/>
                    <a:pt x="2376" y="116"/>
                    <a:pt x="2140" y="227"/>
                  </a:cubicBezTo>
                  <a:cubicBezTo>
                    <a:pt x="1757" y="407"/>
                    <a:pt x="1389" y="629"/>
                    <a:pt x="1033" y="845"/>
                  </a:cubicBezTo>
                  <a:cubicBezTo>
                    <a:pt x="845" y="957"/>
                    <a:pt x="650" y="1075"/>
                    <a:pt x="457" y="1185"/>
                  </a:cubicBezTo>
                  <a:cubicBezTo>
                    <a:pt x="411" y="1219"/>
                    <a:pt x="366" y="1250"/>
                    <a:pt x="323" y="1281"/>
                  </a:cubicBezTo>
                  <a:lnTo>
                    <a:pt x="235" y="1344"/>
                  </a:lnTo>
                  <a:cubicBezTo>
                    <a:pt x="211" y="1361"/>
                    <a:pt x="187" y="1381"/>
                    <a:pt x="161" y="1402"/>
                  </a:cubicBezTo>
                  <a:cubicBezTo>
                    <a:pt x="112" y="1440"/>
                    <a:pt x="64" y="1478"/>
                    <a:pt x="12" y="1510"/>
                  </a:cubicBezTo>
                  <a:cubicBezTo>
                    <a:pt x="6" y="1514"/>
                    <a:pt x="1" y="1521"/>
                    <a:pt x="1" y="1529"/>
                  </a:cubicBezTo>
                  <a:cubicBezTo>
                    <a:pt x="1" y="1537"/>
                    <a:pt x="4" y="1545"/>
                    <a:pt x="11" y="1549"/>
                  </a:cubicBezTo>
                  <a:cubicBezTo>
                    <a:pt x="558" y="1949"/>
                    <a:pt x="973" y="2539"/>
                    <a:pt x="1349" y="3108"/>
                  </a:cubicBezTo>
                  <a:cubicBezTo>
                    <a:pt x="1653" y="3568"/>
                    <a:pt x="1999" y="4089"/>
                    <a:pt x="2139" y="4639"/>
                  </a:cubicBezTo>
                  <a:cubicBezTo>
                    <a:pt x="2140" y="4647"/>
                    <a:pt x="2145" y="4653"/>
                    <a:pt x="2153" y="4655"/>
                  </a:cubicBezTo>
                  <a:cubicBezTo>
                    <a:pt x="2155" y="4657"/>
                    <a:pt x="2158" y="4658"/>
                    <a:pt x="2161" y="4658"/>
                  </a:cubicBezTo>
                  <a:cubicBezTo>
                    <a:pt x="2166" y="4658"/>
                    <a:pt x="2170" y="4656"/>
                    <a:pt x="2174" y="4654"/>
                  </a:cubicBezTo>
                  <a:cubicBezTo>
                    <a:pt x="2929" y="4174"/>
                    <a:pt x="3615" y="3624"/>
                    <a:pt x="4214" y="3016"/>
                  </a:cubicBezTo>
                  <a:cubicBezTo>
                    <a:pt x="4524" y="2703"/>
                    <a:pt x="4798" y="2383"/>
                    <a:pt x="4750" y="1929"/>
                  </a:cubicBezTo>
                  <a:cubicBezTo>
                    <a:pt x="4740" y="1824"/>
                    <a:pt x="4715" y="1723"/>
                    <a:pt x="4682" y="1624"/>
                  </a:cubicBezTo>
                  <a:cubicBezTo>
                    <a:pt x="4584" y="1340"/>
                    <a:pt x="4404" y="1081"/>
                    <a:pt x="4218" y="840"/>
                  </a:cubicBezTo>
                  <a:cubicBezTo>
                    <a:pt x="3987" y="542"/>
                    <a:pt x="3673" y="134"/>
                    <a:pt x="3227" y="29"/>
                  </a:cubicBezTo>
                  <a:cubicBezTo>
                    <a:pt x="3143" y="9"/>
                    <a:pt x="3059" y="1"/>
                    <a:pt x="2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6555200" y="3808950"/>
              <a:ext cx="265175" cy="197425"/>
            </a:xfrm>
            <a:custGeom>
              <a:avLst/>
              <a:gdLst/>
              <a:ahLst/>
              <a:cxnLst/>
              <a:rect l="l" t="t" r="r" b="b"/>
              <a:pathLst>
                <a:path w="10607" h="7897" extrusionOk="0">
                  <a:moveTo>
                    <a:pt x="10284" y="0"/>
                  </a:moveTo>
                  <a:cubicBezTo>
                    <a:pt x="10066" y="252"/>
                    <a:pt x="9820" y="485"/>
                    <a:pt x="9554" y="700"/>
                  </a:cubicBezTo>
                  <a:cubicBezTo>
                    <a:pt x="8737" y="1357"/>
                    <a:pt x="7826" y="1882"/>
                    <a:pt x="7172" y="2723"/>
                  </a:cubicBezTo>
                  <a:cubicBezTo>
                    <a:pt x="6874" y="3105"/>
                    <a:pt x="6662" y="3508"/>
                    <a:pt x="6468" y="3951"/>
                  </a:cubicBezTo>
                  <a:cubicBezTo>
                    <a:pt x="6286" y="4369"/>
                    <a:pt x="6095" y="4782"/>
                    <a:pt x="5807" y="5139"/>
                  </a:cubicBezTo>
                  <a:cubicBezTo>
                    <a:pt x="5417" y="5624"/>
                    <a:pt x="4879" y="5983"/>
                    <a:pt x="4343" y="6287"/>
                  </a:cubicBezTo>
                  <a:cubicBezTo>
                    <a:pt x="3724" y="6639"/>
                    <a:pt x="3057" y="6900"/>
                    <a:pt x="2372" y="7093"/>
                  </a:cubicBezTo>
                  <a:cubicBezTo>
                    <a:pt x="1595" y="7311"/>
                    <a:pt x="802" y="7443"/>
                    <a:pt x="1" y="7534"/>
                  </a:cubicBezTo>
                  <a:cubicBezTo>
                    <a:pt x="333" y="7657"/>
                    <a:pt x="695" y="7719"/>
                    <a:pt x="1031" y="7781"/>
                  </a:cubicBezTo>
                  <a:cubicBezTo>
                    <a:pt x="1443" y="7858"/>
                    <a:pt x="1861" y="7896"/>
                    <a:pt x="2280" y="7896"/>
                  </a:cubicBezTo>
                  <a:cubicBezTo>
                    <a:pt x="2811" y="7896"/>
                    <a:pt x="3342" y="7835"/>
                    <a:pt x="3860" y="7715"/>
                  </a:cubicBezTo>
                  <a:lnTo>
                    <a:pt x="3860" y="7716"/>
                  </a:lnTo>
                  <a:cubicBezTo>
                    <a:pt x="5552" y="7324"/>
                    <a:pt x="7202" y="6269"/>
                    <a:pt x="7726" y="4531"/>
                  </a:cubicBezTo>
                  <a:cubicBezTo>
                    <a:pt x="7807" y="4264"/>
                    <a:pt x="7822" y="4006"/>
                    <a:pt x="7792" y="3754"/>
                  </a:cubicBezTo>
                  <a:cubicBezTo>
                    <a:pt x="8558" y="3277"/>
                    <a:pt x="9271" y="2717"/>
                    <a:pt x="9911" y="2078"/>
                  </a:cubicBezTo>
                  <a:cubicBezTo>
                    <a:pt x="10156" y="1833"/>
                    <a:pt x="10412" y="1575"/>
                    <a:pt x="10516" y="1235"/>
                  </a:cubicBezTo>
                  <a:cubicBezTo>
                    <a:pt x="10606" y="938"/>
                    <a:pt x="10563" y="619"/>
                    <a:pt x="10449" y="335"/>
                  </a:cubicBezTo>
                  <a:cubicBezTo>
                    <a:pt x="10403" y="219"/>
                    <a:pt x="10347" y="107"/>
                    <a:pt x="10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a:off x="6525825" y="3774675"/>
              <a:ext cx="267550" cy="212225"/>
            </a:xfrm>
            <a:custGeom>
              <a:avLst/>
              <a:gdLst/>
              <a:ahLst/>
              <a:cxnLst/>
              <a:rect l="l" t="t" r="r" b="b"/>
              <a:pathLst>
                <a:path w="10702" h="8489" extrusionOk="0">
                  <a:moveTo>
                    <a:pt x="9741" y="1"/>
                  </a:moveTo>
                  <a:cubicBezTo>
                    <a:pt x="9348" y="1"/>
                    <a:pt x="8951" y="159"/>
                    <a:pt x="8599" y="346"/>
                  </a:cubicBezTo>
                  <a:cubicBezTo>
                    <a:pt x="8241" y="537"/>
                    <a:pt x="7892" y="754"/>
                    <a:pt x="7543" y="962"/>
                  </a:cubicBezTo>
                  <a:cubicBezTo>
                    <a:pt x="7202" y="1163"/>
                    <a:pt x="6860" y="1362"/>
                    <a:pt x="6541" y="1596"/>
                  </a:cubicBezTo>
                  <a:cubicBezTo>
                    <a:pt x="6471" y="1555"/>
                    <a:pt x="6401" y="1518"/>
                    <a:pt x="6327" y="1484"/>
                  </a:cubicBezTo>
                  <a:cubicBezTo>
                    <a:pt x="6061" y="1364"/>
                    <a:pt x="5781" y="1314"/>
                    <a:pt x="5496" y="1314"/>
                  </a:cubicBezTo>
                  <a:cubicBezTo>
                    <a:pt x="4944" y="1314"/>
                    <a:pt x="4378" y="1502"/>
                    <a:pt x="3887" y="1725"/>
                  </a:cubicBezTo>
                  <a:cubicBezTo>
                    <a:pt x="2127" y="2523"/>
                    <a:pt x="908" y="4286"/>
                    <a:pt x="426" y="6121"/>
                  </a:cubicBezTo>
                  <a:cubicBezTo>
                    <a:pt x="247" y="6802"/>
                    <a:pt x="1" y="7883"/>
                    <a:pt x="515" y="8488"/>
                  </a:cubicBezTo>
                  <a:cubicBezTo>
                    <a:pt x="908" y="6806"/>
                    <a:pt x="1757" y="5202"/>
                    <a:pt x="3021" y="4037"/>
                  </a:cubicBezTo>
                  <a:cubicBezTo>
                    <a:pt x="3399" y="3688"/>
                    <a:pt x="3823" y="3352"/>
                    <a:pt x="4285" y="3121"/>
                  </a:cubicBezTo>
                  <a:cubicBezTo>
                    <a:pt x="4814" y="2857"/>
                    <a:pt x="5394" y="2796"/>
                    <a:pt x="5973" y="2724"/>
                  </a:cubicBezTo>
                  <a:cubicBezTo>
                    <a:pt x="6545" y="2652"/>
                    <a:pt x="7063" y="2513"/>
                    <a:pt x="7563" y="2222"/>
                  </a:cubicBezTo>
                  <a:cubicBezTo>
                    <a:pt x="8041" y="1943"/>
                    <a:pt x="8479" y="1601"/>
                    <a:pt x="8931" y="1283"/>
                  </a:cubicBezTo>
                  <a:cubicBezTo>
                    <a:pt x="9474" y="902"/>
                    <a:pt x="10070" y="547"/>
                    <a:pt x="10701" y="409"/>
                  </a:cubicBezTo>
                  <a:cubicBezTo>
                    <a:pt x="10605" y="320"/>
                    <a:pt x="10502" y="237"/>
                    <a:pt x="10387" y="171"/>
                  </a:cubicBezTo>
                  <a:cubicBezTo>
                    <a:pt x="10178" y="50"/>
                    <a:pt x="9960" y="1"/>
                    <a:pt x="974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6548875" y="3800975"/>
              <a:ext cx="276275" cy="202250"/>
            </a:xfrm>
            <a:custGeom>
              <a:avLst/>
              <a:gdLst/>
              <a:ahLst/>
              <a:cxnLst/>
              <a:rect l="l" t="t" r="r" b="b"/>
              <a:pathLst>
                <a:path w="11051" h="8090" extrusionOk="0">
                  <a:moveTo>
                    <a:pt x="10119" y="1"/>
                  </a:moveTo>
                  <a:cubicBezTo>
                    <a:pt x="10084" y="1"/>
                    <a:pt x="10055" y="42"/>
                    <a:pt x="10066" y="77"/>
                  </a:cubicBezTo>
                  <a:cubicBezTo>
                    <a:pt x="10134" y="277"/>
                    <a:pt x="10220" y="424"/>
                    <a:pt x="10194" y="643"/>
                  </a:cubicBezTo>
                  <a:cubicBezTo>
                    <a:pt x="10174" y="802"/>
                    <a:pt x="10130" y="948"/>
                    <a:pt x="10057" y="1091"/>
                  </a:cubicBezTo>
                  <a:cubicBezTo>
                    <a:pt x="9902" y="1388"/>
                    <a:pt x="9663" y="1656"/>
                    <a:pt x="9440" y="1904"/>
                  </a:cubicBezTo>
                  <a:cubicBezTo>
                    <a:pt x="8963" y="2437"/>
                    <a:pt x="8392" y="2865"/>
                    <a:pt x="7823" y="3293"/>
                  </a:cubicBezTo>
                  <a:cubicBezTo>
                    <a:pt x="7724" y="3368"/>
                    <a:pt x="7687" y="3481"/>
                    <a:pt x="7713" y="3591"/>
                  </a:cubicBezTo>
                  <a:cubicBezTo>
                    <a:pt x="7671" y="3672"/>
                    <a:pt x="7640" y="3762"/>
                    <a:pt x="7606" y="3846"/>
                  </a:cubicBezTo>
                  <a:cubicBezTo>
                    <a:pt x="7536" y="4024"/>
                    <a:pt x="7459" y="4198"/>
                    <a:pt x="7376" y="4371"/>
                  </a:cubicBezTo>
                  <a:cubicBezTo>
                    <a:pt x="7195" y="4748"/>
                    <a:pt x="6984" y="5110"/>
                    <a:pt x="6730" y="5442"/>
                  </a:cubicBezTo>
                  <a:cubicBezTo>
                    <a:pt x="6244" y="6080"/>
                    <a:pt x="5625" y="6601"/>
                    <a:pt x="4877" y="6900"/>
                  </a:cubicBezTo>
                  <a:cubicBezTo>
                    <a:pt x="4119" y="7202"/>
                    <a:pt x="3287" y="7377"/>
                    <a:pt x="2483" y="7498"/>
                  </a:cubicBezTo>
                  <a:cubicBezTo>
                    <a:pt x="2096" y="7558"/>
                    <a:pt x="1702" y="7603"/>
                    <a:pt x="1311" y="7610"/>
                  </a:cubicBezTo>
                  <a:cubicBezTo>
                    <a:pt x="1291" y="7610"/>
                    <a:pt x="1271" y="7611"/>
                    <a:pt x="1251" y="7611"/>
                  </a:cubicBezTo>
                  <a:cubicBezTo>
                    <a:pt x="865" y="7611"/>
                    <a:pt x="493" y="7544"/>
                    <a:pt x="110" y="7498"/>
                  </a:cubicBezTo>
                  <a:cubicBezTo>
                    <a:pt x="107" y="7498"/>
                    <a:pt x="103" y="7498"/>
                    <a:pt x="100" y="7498"/>
                  </a:cubicBezTo>
                  <a:cubicBezTo>
                    <a:pt x="32" y="7498"/>
                    <a:pt x="1" y="7589"/>
                    <a:pt x="67" y="7625"/>
                  </a:cubicBezTo>
                  <a:cubicBezTo>
                    <a:pt x="499" y="7849"/>
                    <a:pt x="1035" y="7926"/>
                    <a:pt x="1549" y="7930"/>
                  </a:cubicBezTo>
                  <a:cubicBezTo>
                    <a:pt x="1557" y="7966"/>
                    <a:pt x="1578" y="7998"/>
                    <a:pt x="1613" y="8013"/>
                  </a:cubicBezTo>
                  <a:cubicBezTo>
                    <a:pt x="1749" y="8071"/>
                    <a:pt x="1899" y="8089"/>
                    <a:pt x="2052" y="8089"/>
                  </a:cubicBezTo>
                  <a:cubicBezTo>
                    <a:pt x="2256" y="8089"/>
                    <a:pt x="2466" y="8056"/>
                    <a:pt x="2658" y="8040"/>
                  </a:cubicBezTo>
                  <a:lnTo>
                    <a:pt x="2656" y="8040"/>
                  </a:lnTo>
                  <a:cubicBezTo>
                    <a:pt x="3043" y="8007"/>
                    <a:pt x="3424" y="7953"/>
                    <a:pt x="3806" y="7886"/>
                  </a:cubicBezTo>
                  <a:cubicBezTo>
                    <a:pt x="4528" y="7762"/>
                    <a:pt x="5200" y="7581"/>
                    <a:pt x="5832" y="7195"/>
                  </a:cubicBezTo>
                  <a:cubicBezTo>
                    <a:pt x="6414" y="6838"/>
                    <a:pt x="6998" y="6349"/>
                    <a:pt x="7414" y="5806"/>
                  </a:cubicBezTo>
                  <a:cubicBezTo>
                    <a:pt x="7599" y="5566"/>
                    <a:pt x="7763" y="5296"/>
                    <a:pt x="7857" y="5005"/>
                  </a:cubicBezTo>
                  <a:cubicBezTo>
                    <a:pt x="7940" y="4750"/>
                    <a:pt x="8018" y="4455"/>
                    <a:pt x="7870" y="4212"/>
                  </a:cubicBezTo>
                  <a:cubicBezTo>
                    <a:pt x="7913" y="4118"/>
                    <a:pt x="7963" y="4014"/>
                    <a:pt x="8002" y="3906"/>
                  </a:cubicBezTo>
                  <a:cubicBezTo>
                    <a:pt x="8015" y="3908"/>
                    <a:pt x="8029" y="3908"/>
                    <a:pt x="8043" y="3908"/>
                  </a:cubicBezTo>
                  <a:cubicBezTo>
                    <a:pt x="8100" y="3908"/>
                    <a:pt x="8157" y="3893"/>
                    <a:pt x="8203" y="3861"/>
                  </a:cubicBezTo>
                  <a:cubicBezTo>
                    <a:pt x="8848" y="3416"/>
                    <a:pt x="9451" y="2909"/>
                    <a:pt x="9998" y="2346"/>
                  </a:cubicBezTo>
                  <a:cubicBezTo>
                    <a:pt x="10345" y="1988"/>
                    <a:pt x="11050" y="1255"/>
                    <a:pt x="10637" y="740"/>
                  </a:cubicBezTo>
                  <a:cubicBezTo>
                    <a:pt x="10599" y="691"/>
                    <a:pt x="10548" y="667"/>
                    <a:pt x="10497" y="667"/>
                  </a:cubicBezTo>
                  <a:cubicBezTo>
                    <a:pt x="10489" y="667"/>
                    <a:pt x="10481" y="668"/>
                    <a:pt x="10472" y="669"/>
                  </a:cubicBezTo>
                  <a:cubicBezTo>
                    <a:pt x="10449" y="414"/>
                    <a:pt x="10352" y="137"/>
                    <a:pt x="10144" y="8"/>
                  </a:cubicBezTo>
                  <a:cubicBezTo>
                    <a:pt x="10136" y="3"/>
                    <a:pt x="10127" y="1"/>
                    <a:pt x="1011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6533175" y="3779175"/>
              <a:ext cx="259400" cy="204400"/>
            </a:xfrm>
            <a:custGeom>
              <a:avLst/>
              <a:gdLst/>
              <a:ahLst/>
              <a:cxnLst/>
              <a:rect l="l" t="t" r="r" b="b"/>
              <a:pathLst>
                <a:path w="10376" h="8176" extrusionOk="0">
                  <a:moveTo>
                    <a:pt x="9637" y="1"/>
                  </a:moveTo>
                  <a:cubicBezTo>
                    <a:pt x="9554" y="1"/>
                    <a:pt x="9472" y="6"/>
                    <a:pt x="9397" y="14"/>
                  </a:cubicBezTo>
                  <a:cubicBezTo>
                    <a:pt x="8991" y="53"/>
                    <a:pt x="8610" y="210"/>
                    <a:pt x="8249" y="396"/>
                  </a:cubicBezTo>
                  <a:cubicBezTo>
                    <a:pt x="7897" y="579"/>
                    <a:pt x="7548" y="761"/>
                    <a:pt x="7213" y="975"/>
                  </a:cubicBezTo>
                  <a:cubicBezTo>
                    <a:pt x="6934" y="1152"/>
                    <a:pt x="6571" y="1346"/>
                    <a:pt x="6365" y="1624"/>
                  </a:cubicBezTo>
                  <a:cubicBezTo>
                    <a:pt x="5979" y="1386"/>
                    <a:pt x="5502" y="1281"/>
                    <a:pt x="5045" y="1281"/>
                  </a:cubicBezTo>
                  <a:cubicBezTo>
                    <a:pt x="4912" y="1281"/>
                    <a:pt x="4780" y="1290"/>
                    <a:pt x="4653" y="1307"/>
                  </a:cubicBezTo>
                  <a:cubicBezTo>
                    <a:pt x="3128" y="1514"/>
                    <a:pt x="1967" y="2690"/>
                    <a:pt x="1131" y="3903"/>
                  </a:cubicBezTo>
                  <a:cubicBezTo>
                    <a:pt x="696" y="4535"/>
                    <a:pt x="335" y="5224"/>
                    <a:pt x="144" y="5969"/>
                  </a:cubicBezTo>
                  <a:cubicBezTo>
                    <a:pt x="50" y="6336"/>
                    <a:pt x="2" y="6714"/>
                    <a:pt x="0" y="7092"/>
                  </a:cubicBezTo>
                  <a:cubicBezTo>
                    <a:pt x="0" y="7291"/>
                    <a:pt x="15" y="7490"/>
                    <a:pt x="48" y="7687"/>
                  </a:cubicBezTo>
                  <a:cubicBezTo>
                    <a:pt x="79" y="7878"/>
                    <a:pt x="133" y="7974"/>
                    <a:pt x="245" y="8129"/>
                  </a:cubicBezTo>
                  <a:cubicBezTo>
                    <a:pt x="267" y="8160"/>
                    <a:pt x="307" y="8176"/>
                    <a:pt x="345" y="8176"/>
                  </a:cubicBezTo>
                  <a:cubicBezTo>
                    <a:pt x="398" y="8176"/>
                    <a:pt x="449" y="8146"/>
                    <a:pt x="454" y="8087"/>
                  </a:cubicBezTo>
                  <a:cubicBezTo>
                    <a:pt x="462" y="7999"/>
                    <a:pt x="493" y="7907"/>
                    <a:pt x="488" y="7819"/>
                  </a:cubicBezTo>
                  <a:cubicBezTo>
                    <a:pt x="483" y="7728"/>
                    <a:pt x="452" y="7634"/>
                    <a:pt x="439" y="7544"/>
                  </a:cubicBezTo>
                  <a:cubicBezTo>
                    <a:pt x="413" y="7346"/>
                    <a:pt x="403" y="7146"/>
                    <a:pt x="408" y="6947"/>
                  </a:cubicBezTo>
                  <a:cubicBezTo>
                    <a:pt x="410" y="6911"/>
                    <a:pt x="412" y="6877"/>
                    <a:pt x="413" y="6842"/>
                  </a:cubicBezTo>
                  <a:cubicBezTo>
                    <a:pt x="574" y="6194"/>
                    <a:pt x="747" y="5561"/>
                    <a:pt x="1033" y="4948"/>
                  </a:cubicBezTo>
                  <a:cubicBezTo>
                    <a:pt x="1626" y="3677"/>
                    <a:pt x="2643" y="2616"/>
                    <a:pt x="3980" y="2131"/>
                  </a:cubicBezTo>
                  <a:cubicBezTo>
                    <a:pt x="4373" y="1988"/>
                    <a:pt x="4810" y="1893"/>
                    <a:pt x="5241" y="1893"/>
                  </a:cubicBezTo>
                  <a:cubicBezTo>
                    <a:pt x="5520" y="1893"/>
                    <a:pt x="5797" y="1933"/>
                    <a:pt x="6059" y="2026"/>
                  </a:cubicBezTo>
                  <a:cubicBezTo>
                    <a:pt x="6401" y="2147"/>
                    <a:pt x="6653" y="2367"/>
                    <a:pt x="6934" y="2586"/>
                  </a:cubicBezTo>
                  <a:cubicBezTo>
                    <a:pt x="7205" y="2798"/>
                    <a:pt x="7432" y="3050"/>
                    <a:pt x="7694" y="3269"/>
                  </a:cubicBezTo>
                  <a:lnTo>
                    <a:pt x="7694" y="3270"/>
                  </a:lnTo>
                  <a:cubicBezTo>
                    <a:pt x="7702" y="3278"/>
                    <a:pt x="7712" y="3281"/>
                    <a:pt x="7722" y="3281"/>
                  </a:cubicBezTo>
                  <a:cubicBezTo>
                    <a:pt x="7750" y="3281"/>
                    <a:pt x="7778" y="3253"/>
                    <a:pt x="7766" y="3221"/>
                  </a:cubicBezTo>
                  <a:cubicBezTo>
                    <a:pt x="7694" y="3025"/>
                    <a:pt x="7574" y="2844"/>
                    <a:pt x="7468" y="2664"/>
                  </a:cubicBezTo>
                  <a:cubicBezTo>
                    <a:pt x="7364" y="2486"/>
                    <a:pt x="7246" y="2308"/>
                    <a:pt x="7096" y="2165"/>
                  </a:cubicBezTo>
                  <a:cubicBezTo>
                    <a:pt x="6979" y="2052"/>
                    <a:pt x="6848" y="1951"/>
                    <a:pt x="6711" y="1865"/>
                  </a:cubicBezTo>
                  <a:cubicBezTo>
                    <a:pt x="6990" y="1739"/>
                    <a:pt x="7245" y="1541"/>
                    <a:pt x="7508" y="1387"/>
                  </a:cubicBezTo>
                  <a:cubicBezTo>
                    <a:pt x="7805" y="1211"/>
                    <a:pt x="8110" y="1045"/>
                    <a:pt x="8422" y="893"/>
                  </a:cubicBezTo>
                  <a:cubicBezTo>
                    <a:pt x="8722" y="744"/>
                    <a:pt x="9030" y="583"/>
                    <a:pt x="9354" y="497"/>
                  </a:cubicBezTo>
                  <a:cubicBezTo>
                    <a:pt x="9469" y="466"/>
                    <a:pt x="9589" y="446"/>
                    <a:pt x="9709" y="446"/>
                  </a:cubicBezTo>
                  <a:cubicBezTo>
                    <a:pt x="9760" y="446"/>
                    <a:pt x="9811" y="450"/>
                    <a:pt x="9862" y="458"/>
                  </a:cubicBezTo>
                  <a:cubicBezTo>
                    <a:pt x="10002" y="479"/>
                    <a:pt x="10124" y="553"/>
                    <a:pt x="10262" y="572"/>
                  </a:cubicBezTo>
                  <a:cubicBezTo>
                    <a:pt x="10266" y="572"/>
                    <a:pt x="10270" y="572"/>
                    <a:pt x="10274" y="572"/>
                  </a:cubicBezTo>
                  <a:cubicBezTo>
                    <a:pt x="10336" y="572"/>
                    <a:pt x="10370" y="509"/>
                    <a:pt x="10341" y="454"/>
                  </a:cubicBezTo>
                  <a:cubicBezTo>
                    <a:pt x="10336" y="445"/>
                    <a:pt x="10329" y="437"/>
                    <a:pt x="10324" y="428"/>
                  </a:cubicBezTo>
                  <a:cubicBezTo>
                    <a:pt x="10363" y="393"/>
                    <a:pt x="10375" y="335"/>
                    <a:pt x="10343" y="284"/>
                  </a:cubicBezTo>
                  <a:cubicBezTo>
                    <a:pt x="10199" y="58"/>
                    <a:pt x="9908" y="1"/>
                    <a:pt x="963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6597175" y="3845075"/>
              <a:ext cx="97100" cy="126400"/>
            </a:xfrm>
            <a:custGeom>
              <a:avLst/>
              <a:gdLst/>
              <a:ahLst/>
              <a:cxnLst/>
              <a:rect l="l" t="t" r="r" b="b"/>
              <a:pathLst>
                <a:path w="3884" h="5056" extrusionOk="0">
                  <a:moveTo>
                    <a:pt x="1024" y="1"/>
                  </a:moveTo>
                  <a:cubicBezTo>
                    <a:pt x="1012" y="1"/>
                    <a:pt x="999" y="5"/>
                    <a:pt x="986" y="15"/>
                  </a:cubicBezTo>
                  <a:cubicBezTo>
                    <a:pt x="645" y="279"/>
                    <a:pt x="349" y="550"/>
                    <a:pt x="176" y="959"/>
                  </a:cubicBezTo>
                  <a:cubicBezTo>
                    <a:pt x="41" y="1277"/>
                    <a:pt x="0" y="1656"/>
                    <a:pt x="119" y="1984"/>
                  </a:cubicBezTo>
                  <a:cubicBezTo>
                    <a:pt x="205" y="2219"/>
                    <a:pt x="352" y="2384"/>
                    <a:pt x="535" y="2494"/>
                  </a:cubicBezTo>
                  <a:cubicBezTo>
                    <a:pt x="532" y="2541"/>
                    <a:pt x="530" y="2588"/>
                    <a:pt x="531" y="2636"/>
                  </a:cubicBezTo>
                  <a:cubicBezTo>
                    <a:pt x="537" y="3296"/>
                    <a:pt x="1027" y="3822"/>
                    <a:pt x="1648" y="3982"/>
                  </a:cubicBezTo>
                  <a:cubicBezTo>
                    <a:pt x="1692" y="4532"/>
                    <a:pt x="2123" y="5055"/>
                    <a:pt x="2677" y="5055"/>
                  </a:cubicBezTo>
                  <a:cubicBezTo>
                    <a:pt x="2748" y="5055"/>
                    <a:pt x="2820" y="5047"/>
                    <a:pt x="2894" y="5029"/>
                  </a:cubicBezTo>
                  <a:cubicBezTo>
                    <a:pt x="3050" y="4991"/>
                    <a:pt x="3034" y="4724"/>
                    <a:pt x="2873" y="4709"/>
                  </a:cubicBezTo>
                  <a:cubicBezTo>
                    <a:pt x="2446" y="4670"/>
                    <a:pt x="2145" y="4399"/>
                    <a:pt x="2077" y="4029"/>
                  </a:cubicBezTo>
                  <a:cubicBezTo>
                    <a:pt x="2637" y="4010"/>
                    <a:pt x="3179" y="3689"/>
                    <a:pt x="3514" y="3243"/>
                  </a:cubicBezTo>
                  <a:cubicBezTo>
                    <a:pt x="3702" y="2993"/>
                    <a:pt x="3883" y="2661"/>
                    <a:pt x="3665" y="2372"/>
                  </a:cubicBezTo>
                  <a:cubicBezTo>
                    <a:pt x="3540" y="2208"/>
                    <a:pt x="3362" y="2142"/>
                    <a:pt x="3177" y="2142"/>
                  </a:cubicBezTo>
                  <a:cubicBezTo>
                    <a:pt x="3036" y="2142"/>
                    <a:pt x="2891" y="2180"/>
                    <a:pt x="2762" y="2245"/>
                  </a:cubicBezTo>
                  <a:cubicBezTo>
                    <a:pt x="2248" y="2503"/>
                    <a:pt x="1800" y="2992"/>
                    <a:pt x="1676" y="3563"/>
                  </a:cubicBezTo>
                  <a:cubicBezTo>
                    <a:pt x="1489" y="3505"/>
                    <a:pt x="1317" y="3403"/>
                    <a:pt x="1179" y="3256"/>
                  </a:cubicBezTo>
                  <a:cubicBezTo>
                    <a:pt x="1008" y="3074"/>
                    <a:pt x="941" y="2862"/>
                    <a:pt x="934" y="2641"/>
                  </a:cubicBezTo>
                  <a:lnTo>
                    <a:pt x="934" y="2641"/>
                  </a:lnTo>
                  <a:cubicBezTo>
                    <a:pt x="1036" y="2661"/>
                    <a:pt x="1142" y="2670"/>
                    <a:pt x="1248" y="2670"/>
                  </a:cubicBezTo>
                  <a:cubicBezTo>
                    <a:pt x="1472" y="2670"/>
                    <a:pt x="1699" y="2630"/>
                    <a:pt x="1902" y="2561"/>
                  </a:cubicBezTo>
                  <a:cubicBezTo>
                    <a:pt x="2486" y="2364"/>
                    <a:pt x="3046" y="1867"/>
                    <a:pt x="2904" y="1195"/>
                  </a:cubicBezTo>
                  <a:cubicBezTo>
                    <a:pt x="2809" y="748"/>
                    <a:pt x="2476" y="523"/>
                    <a:pt x="2107" y="523"/>
                  </a:cubicBezTo>
                  <a:cubicBezTo>
                    <a:pt x="1904" y="523"/>
                    <a:pt x="1691" y="591"/>
                    <a:pt x="1499" y="727"/>
                  </a:cubicBezTo>
                  <a:cubicBezTo>
                    <a:pt x="1212" y="932"/>
                    <a:pt x="972" y="1223"/>
                    <a:pt x="858" y="1554"/>
                  </a:cubicBezTo>
                  <a:cubicBezTo>
                    <a:pt x="793" y="1748"/>
                    <a:pt x="666" y="1913"/>
                    <a:pt x="605" y="2112"/>
                  </a:cubicBezTo>
                  <a:cubicBezTo>
                    <a:pt x="604" y="2118"/>
                    <a:pt x="603" y="2124"/>
                    <a:pt x="600" y="2131"/>
                  </a:cubicBezTo>
                  <a:cubicBezTo>
                    <a:pt x="413" y="1970"/>
                    <a:pt x="312" y="1722"/>
                    <a:pt x="346" y="1423"/>
                  </a:cubicBezTo>
                  <a:cubicBezTo>
                    <a:pt x="377" y="1149"/>
                    <a:pt x="509" y="906"/>
                    <a:pt x="665" y="684"/>
                  </a:cubicBezTo>
                  <a:cubicBezTo>
                    <a:pt x="799" y="493"/>
                    <a:pt x="938" y="302"/>
                    <a:pt x="1075" y="115"/>
                  </a:cubicBezTo>
                  <a:cubicBezTo>
                    <a:pt x="1110" y="68"/>
                    <a:pt x="1073" y="1"/>
                    <a:pt x="102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6524175" y="3774675"/>
              <a:ext cx="296200" cy="231700"/>
            </a:xfrm>
            <a:custGeom>
              <a:avLst/>
              <a:gdLst/>
              <a:ahLst/>
              <a:cxnLst/>
              <a:rect l="l" t="t" r="r" b="b"/>
              <a:pathLst>
                <a:path w="11848" h="9268" extrusionOk="0">
                  <a:moveTo>
                    <a:pt x="7024" y="2244"/>
                  </a:moveTo>
                  <a:cubicBezTo>
                    <a:pt x="7449" y="2652"/>
                    <a:pt x="7791" y="3173"/>
                    <a:pt x="8094" y="3651"/>
                  </a:cubicBezTo>
                  <a:cubicBezTo>
                    <a:pt x="8256" y="3908"/>
                    <a:pt x="8431" y="4178"/>
                    <a:pt x="8567" y="4459"/>
                  </a:cubicBezTo>
                  <a:cubicBezTo>
                    <a:pt x="8566" y="4462"/>
                    <a:pt x="8563" y="4466"/>
                    <a:pt x="8562" y="4469"/>
                  </a:cubicBezTo>
                  <a:cubicBezTo>
                    <a:pt x="8542" y="4513"/>
                    <a:pt x="8522" y="4556"/>
                    <a:pt x="8503" y="4601"/>
                  </a:cubicBezTo>
                  <a:cubicBezTo>
                    <a:pt x="8115" y="4295"/>
                    <a:pt x="7787" y="3935"/>
                    <a:pt x="7505" y="3506"/>
                  </a:cubicBezTo>
                  <a:cubicBezTo>
                    <a:pt x="7315" y="3220"/>
                    <a:pt x="7150" y="2917"/>
                    <a:pt x="7006" y="2605"/>
                  </a:cubicBezTo>
                  <a:cubicBezTo>
                    <a:pt x="6954" y="2490"/>
                    <a:pt x="6908" y="2369"/>
                    <a:pt x="6863" y="2248"/>
                  </a:cubicBezTo>
                  <a:cubicBezTo>
                    <a:pt x="6916" y="2247"/>
                    <a:pt x="6969" y="2247"/>
                    <a:pt x="7024" y="2244"/>
                  </a:cubicBezTo>
                  <a:close/>
                  <a:moveTo>
                    <a:pt x="9797" y="246"/>
                  </a:moveTo>
                  <a:cubicBezTo>
                    <a:pt x="9879" y="246"/>
                    <a:pt x="9962" y="255"/>
                    <a:pt x="10044" y="274"/>
                  </a:cubicBezTo>
                  <a:cubicBezTo>
                    <a:pt x="10469" y="375"/>
                    <a:pt x="10765" y="747"/>
                    <a:pt x="11020" y="1075"/>
                  </a:cubicBezTo>
                  <a:cubicBezTo>
                    <a:pt x="11261" y="1389"/>
                    <a:pt x="11505" y="1751"/>
                    <a:pt x="11547" y="2152"/>
                  </a:cubicBezTo>
                  <a:cubicBezTo>
                    <a:pt x="11596" y="2602"/>
                    <a:pt x="11314" y="2922"/>
                    <a:pt x="11019" y="3222"/>
                  </a:cubicBezTo>
                  <a:cubicBezTo>
                    <a:pt x="10405" y="3843"/>
                    <a:pt x="9719" y="4389"/>
                    <a:pt x="8982" y="4856"/>
                  </a:cubicBezTo>
                  <a:cubicBezTo>
                    <a:pt x="8842" y="4308"/>
                    <a:pt x="8509" y="3799"/>
                    <a:pt x="8189" y="3318"/>
                  </a:cubicBezTo>
                  <a:cubicBezTo>
                    <a:pt x="7823" y="2765"/>
                    <a:pt x="7398" y="2156"/>
                    <a:pt x="6845" y="1752"/>
                  </a:cubicBezTo>
                  <a:cubicBezTo>
                    <a:pt x="6927" y="1701"/>
                    <a:pt x="7004" y="1633"/>
                    <a:pt x="7070" y="1585"/>
                  </a:cubicBezTo>
                  <a:cubicBezTo>
                    <a:pt x="7141" y="1534"/>
                    <a:pt x="7215" y="1481"/>
                    <a:pt x="7289" y="1427"/>
                  </a:cubicBezTo>
                  <a:cubicBezTo>
                    <a:pt x="7851" y="1110"/>
                    <a:pt x="8387" y="744"/>
                    <a:pt x="8971" y="470"/>
                  </a:cubicBezTo>
                  <a:cubicBezTo>
                    <a:pt x="9226" y="351"/>
                    <a:pt x="9511" y="246"/>
                    <a:pt x="9797" y="246"/>
                  </a:cubicBezTo>
                  <a:close/>
                  <a:moveTo>
                    <a:pt x="5032" y="3879"/>
                  </a:moveTo>
                  <a:cubicBezTo>
                    <a:pt x="5035" y="3879"/>
                    <a:pt x="5039" y="3879"/>
                    <a:pt x="5043" y="3879"/>
                  </a:cubicBezTo>
                  <a:cubicBezTo>
                    <a:pt x="5325" y="3887"/>
                    <a:pt x="5287" y="4111"/>
                    <a:pt x="5190" y="4305"/>
                  </a:cubicBezTo>
                  <a:cubicBezTo>
                    <a:pt x="5059" y="4565"/>
                    <a:pt x="4803" y="4761"/>
                    <a:pt x="4543" y="4880"/>
                  </a:cubicBezTo>
                  <a:cubicBezTo>
                    <a:pt x="4423" y="4935"/>
                    <a:pt x="4300" y="4967"/>
                    <a:pt x="4183" y="4967"/>
                  </a:cubicBezTo>
                  <a:cubicBezTo>
                    <a:pt x="4133" y="4967"/>
                    <a:pt x="4083" y="4961"/>
                    <a:pt x="4036" y="4948"/>
                  </a:cubicBezTo>
                  <a:cubicBezTo>
                    <a:pt x="4134" y="4602"/>
                    <a:pt x="4339" y="4279"/>
                    <a:pt x="4596" y="4074"/>
                  </a:cubicBezTo>
                  <a:cubicBezTo>
                    <a:pt x="4714" y="3981"/>
                    <a:pt x="4874" y="3879"/>
                    <a:pt x="5032" y="3879"/>
                  </a:cubicBezTo>
                  <a:close/>
                  <a:moveTo>
                    <a:pt x="5805" y="5215"/>
                  </a:moveTo>
                  <a:cubicBezTo>
                    <a:pt x="5991" y="5215"/>
                    <a:pt x="6126" y="5356"/>
                    <a:pt x="6093" y="5579"/>
                  </a:cubicBezTo>
                  <a:cubicBezTo>
                    <a:pt x="6049" y="5854"/>
                    <a:pt x="5817" y="6062"/>
                    <a:pt x="5592" y="6200"/>
                  </a:cubicBezTo>
                  <a:cubicBezTo>
                    <a:pt x="5380" y="6328"/>
                    <a:pt x="5146" y="6403"/>
                    <a:pt x="4922" y="6409"/>
                  </a:cubicBezTo>
                  <a:cubicBezTo>
                    <a:pt x="4919" y="6128"/>
                    <a:pt x="5025" y="5826"/>
                    <a:pt x="5206" y="5605"/>
                  </a:cubicBezTo>
                  <a:cubicBezTo>
                    <a:pt x="5329" y="5457"/>
                    <a:pt x="5487" y="5296"/>
                    <a:pt x="5675" y="5237"/>
                  </a:cubicBezTo>
                  <a:cubicBezTo>
                    <a:pt x="5720" y="5222"/>
                    <a:pt x="5764" y="5215"/>
                    <a:pt x="5805" y="5215"/>
                  </a:cubicBezTo>
                  <a:close/>
                  <a:moveTo>
                    <a:pt x="6611" y="2254"/>
                  </a:moveTo>
                  <a:cubicBezTo>
                    <a:pt x="6689" y="2451"/>
                    <a:pt x="6789" y="2642"/>
                    <a:pt x="6874" y="2816"/>
                  </a:cubicBezTo>
                  <a:cubicBezTo>
                    <a:pt x="7026" y="3131"/>
                    <a:pt x="7197" y="3436"/>
                    <a:pt x="7397" y="3722"/>
                  </a:cubicBezTo>
                  <a:cubicBezTo>
                    <a:pt x="7600" y="4017"/>
                    <a:pt x="7831" y="4295"/>
                    <a:pt x="8092" y="4541"/>
                  </a:cubicBezTo>
                  <a:cubicBezTo>
                    <a:pt x="8186" y="4631"/>
                    <a:pt x="8291" y="4730"/>
                    <a:pt x="8402" y="4820"/>
                  </a:cubicBezTo>
                  <a:cubicBezTo>
                    <a:pt x="8154" y="5356"/>
                    <a:pt x="7878" y="5878"/>
                    <a:pt x="7466" y="6308"/>
                  </a:cubicBezTo>
                  <a:cubicBezTo>
                    <a:pt x="7050" y="6744"/>
                    <a:pt x="6408" y="7188"/>
                    <a:pt x="5769" y="7188"/>
                  </a:cubicBezTo>
                  <a:cubicBezTo>
                    <a:pt x="5703" y="7188"/>
                    <a:pt x="5636" y="7183"/>
                    <a:pt x="5570" y="7173"/>
                  </a:cubicBezTo>
                  <a:cubicBezTo>
                    <a:pt x="5226" y="7120"/>
                    <a:pt x="5034" y="6918"/>
                    <a:pt x="4958" y="6664"/>
                  </a:cubicBezTo>
                  <a:cubicBezTo>
                    <a:pt x="5421" y="6639"/>
                    <a:pt x="5894" y="6383"/>
                    <a:pt x="6155" y="6028"/>
                  </a:cubicBezTo>
                  <a:cubicBezTo>
                    <a:pt x="6338" y="5776"/>
                    <a:pt x="6448" y="5372"/>
                    <a:pt x="6201" y="5121"/>
                  </a:cubicBezTo>
                  <a:cubicBezTo>
                    <a:pt x="6094" y="5014"/>
                    <a:pt x="5966" y="4970"/>
                    <a:pt x="5834" y="4970"/>
                  </a:cubicBezTo>
                  <a:cubicBezTo>
                    <a:pt x="5624" y="4970"/>
                    <a:pt x="5404" y="5082"/>
                    <a:pt x="5246" y="5218"/>
                  </a:cubicBezTo>
                  <a:cubicBezTo>
                    <a:pt x="4922" y="5500"/>
                    <a:pt x="4676" y="5952"/>
                    <a:pt x="4663" y="6386"/>
                  </a:cubicBezTo>
                  <a:cubicBezTo>
                    <a:pt x="4402" y="6324"/>
                    <a:pt x="4176" y="6149"/>
                    <a:pt x="4051" y="5831"/>
                  </a:cubicBezTo>
                  <a:cubicBezTo>
                    <a:pt x="3973" y="5635"/>
                    <a:pt x="3956" y="5415"/>
                    <a:pt x="3984" y="5196"/>
                  </a:cubicBezTo>
                  <a:lnTo>
                    <a:pt x="3984" y="5196"/>
                  </a:lnTo>
                  <a:cubicBezTo>
                    <a:pt x="4050" y="5214"/>
                    <a:pt x="4118" y="5222"/>
                    <a:pt x="4188" y="5222"/>
                  </a:cubicBezTo>
                  <a:cubicBezTo>
                    <a:pt x="4724" y="5222"/>
                    <a:pt x="5320" y="4723"/>
                    <a:pt x="5469" y="4265"/>
                  </a:cubicBezTo>
                  <a:cubicBezTo>
                    <a:pt x="5573" y="3943"/>
                    <a:pt x="5438" y="3656"/>
                    <a:pt x="5082" y="3638"/>
                  </a:cubicBezTo>
                  <a:cubicBezTo>
                    <a:pt x="5070" y="3637"/>
                    <a:pt x="5057" y="3637"/>
                    <a:pt x="5045" y="3637"/>
                  </a:cubicBezTo>
                  <a:cubicBezTo>
                    <a:pt x="4668" y="3637"/>
                    <a:pt x="4326" y="3941"/>
                    <a:pt x="4124" y="4233"/>
                  </a:cubicBezTo>
                  <a:cubicBezTo>
                    <a:pt x="3999" y="4412"/>
                    <a:pt x="3897" y="4617"/>
                    <a:pt x="3830" y="4833"/>
                  </a:cubicBezTo>
                  <a:cubicBezTo>
                    <a:pt x="3786" y="4790"/>
                    <a:pt x="3746" y="4737"/>
                    <a:pt x="3713" y="4673"/>
                  </a:cubicBezTo>
                  <a:cubicBezTo>
                    <a:pt x="3580" y="4415"/>
                    <a:pt x="3627" y="4124"/>
                    <a:pt x="3757" y="3874"/>
                  </a:cubicBezTo>
                  <a:cubicBezTo>
                    <a:pt x="4044" y="3326"/>
                    <a:pt x="4653" y="2896"/>
                    <a:pt x="5199" y="2636"/>
                  </a:cubicBezTo>
                  <a:cubicBezTo>
                    <a:pt x="5594" y="2446"/>
                    <a:pt x="6012" y="2329"/>
                    <a:pt x="6441" y="2262"/>
                  </a:cubicBezTo>
                  <a:cubicBezTo>
                    <a:pt x="6498" y="2258"/>
                    <a:pt x="6555" y="2255"/>
                    <a:pt x="6611" y="2254"/>
                  </a:cubicBezTo>
                  <a:close/>
                  <a:moveTo>
                    <a:pt x="5553" y="1582"/>
                  </a:moveTo>
                  <a:cubicBezTo>
                    <a:pt x="5876" y="1582"/>
                    <a:pt x="6194" y="1652"/>
                    <a:pt x="6492" y="1830"/>
                  </a:cubicBezTo>
                  <a:cubicBezTo>
                    <a:pt x="6493" y="1831"/>
                    <a:pt x="6496" y="1833"/>
                    <a:pt x="6497" y="1834"/>
                  </a:cubicBezTo>
                  <a:cubicBezTo>
                    <a:pt x="6507" y="1912"/>
                    <a:pt x="6524" y="1990"/>
                    <a:pt x="6548" y="2069"/>
                  </a:cubicBezTo>
                  <a:cubicBezTo>
                    <a:pt x="5715" y="2105"/>
                    <a:pt x="4893" y="2446"/>
                    <a:pt x="4248" y="2968"/>
                  </a:cubicBezTo>
                  <a:cubicBezTo>
                    <a:pt x="3682" y="3427"/>
                    <a:pt x="2935" y="4435"/>
                    <a:pt x="3726" y="5066"/>
                  </a:cubicBezTo>
                  <a:cubicBezTo>
                    <a:pt x="3740" y="5076"/>
                    <a:pt x="3752" y="5084"/>
                    <a:pt x="3766" y="5094"/>
                  </a:cubicBezTo>
                  <a:cubicBezTo>
                    <a:pt x="3682" y="5570"/>
                    <a:pt x="3776" y="6064"/>
                    <a:pt x="4164" y="6408"/>
                  </a:cubicBezTo>
                  <a:cubicBezTo>
                    <a:pt x="4316" y="6542"/>
                    <a:pt x="4497" y="6619"/>
                    <a:pt x="4688" y="6650"/>
                  </a:cubicBezTo>
                  <a:cubicBezTo>
                    <a:pt x="4734" y="6859"/>
                    <a:pt x="4847" y="7055"/>
                    <a:pt x="5048" y="7212"/>
                  </a:cubicBezTo>
                  <a:cubicBezTo>
                    <a:pt x="5256" y="7374"/>
                    <a:pt x="5497" y="7440"/>
                    <a:pt x="5748" y="7440"/>
                  </a:cubicBezTo>
                  <a:cubicBezTo>
                    <a:pt x="6297" y="7440"/>
                    <a:pt x="6891" y="7124"/>
                    <a:pt x="7278" y="6815"/>
                  </a:cubicBezTo>
                  <a:cubicBezTo>
                    <a:pt x="7879" y="6336"/>
                    <a:pt x="8317" y="5673"/>
                    <a:pt x="8577" y="4952"/>
                  </a:cubicBezTo>
                  <a:cubicBezTo>
                    <a:pt x="8640" y="4995"/>
                    <a:pt x="8707" y="5033"/>
                    <a:pt x="8774" y="5066"/>
                  </a:cubicBezTo>
                  <a:cubicBezTo>
                    <a:pt x="8777" y="5074"/>
                    <a:pt x="8778" y="5083"/>
                    <a:pt x="8782" y="5092"/>
                  </a:cubicBezTo>
                  <a:cubicBezTo>
                    <a:pt x="8830" y="5435"/>
                    <a:pt x="8754" y="5777"/>
                    <a:pt x="8619" y="6101"/>
                  </a:cubicBezTo>
                  <a:cubicBezTo>
                    <a:pt x="8288" y="6894"/>
                    <a:pt x="7750" y="7531"/>
                    <a:pt x="7030" y="7996"/>
                  </a:cubicBezTo>
                  <a:cubicBezTo>
                    <a:pt x="6394" y="8405"/>
                    <a:pt x="5682" y="8692"/>
                    <a:pt x="4944" y="8854"/>
                  </a:cubicBezTo>
                  <a:cubicBezTo>
                    <a:pt x="4482" y="8955"/>
                    <a:pt x="4008" y="9006"/>
                    <a:pt x="3534" y="9006"/>
                  </a:cubicBezTo>
                  <a:cubicBezTo>
                    <a:pt x="3238" y="9006"/>
                    <a:pt x="2942" y="8986"/>
                    <a:pt x="2649" y="8946"/>
                  </a:cubicBezTo>
                  <a:cubicBezTo>
                    <a:pt x="2196" y="8884"/>
                    <a:pt x="1733" y="8827"/>
                    <a:pt x="1305" y="8659"/>
                  </a:cubicBezTo>
                  <a:cubicBezTo>
                    <a:pt x="222" y="8234"/>
                    <a:pt x="529" y="6800"/>
                    <a:pt x="783" y="5938"/>
                  </a:cubicBezTo>
                  <a:cubicBezTo>
                    <a:pt x="1086" y="4912"/>
                    <a:pt x="1641" y="3960"/>
                    <a:pt x="2369" y="3178"/>
                  </a:cubicBezTo>
                  <a:cubicBezTo>
                    <a:pt x="2879" y="2630"/>
                    <a:pt x="3508" y="2185"/>
                    <a:pt x="4202" y="1900"/>
                  </a:cubicBezTo>
                  <a:cubicBezTo>
                    <a:pt x="4631" y="1723"/>
                    <a:pt x="5096" y="1582"/>
                    <a:pt x="5553" y="1582"/>
                  </a:cubicBezTo>
                  <a:close/>
                  <a:moveTo>
                    <a:pt x="9807" y="1"/>
                  </a:moveTo>
                  <a:cubicBezTo>
                    <a:pt x="9414" y="1"/>
                    <a:pt x="9017" y="159"/>
                    <a:pt x="8665" y="346"/>
                  </a:cubicBezTo>
                  <a:cubicBezTo>
                    <a:pt x="8306" y="537"/>
                    <a:pt x="7958" y="755"/>
                    <a:pt x="7608" y="962"/>
                  </a:cubicBezTo>
                  <a:cubicBezTo>
                    <a:pt x="7268" y="1163"/>
                    <a:pt x="6926" y="1362"/>
                    <a:pt x="6607" y="1596"/>
                  </a:cubicBezTo>
                  <a:cubicBezTo>
                    <a:pt x="6537" y="1555"/>
                    <a:pt x="6466" y="1518"/>
                    <a:pt x="6393" y="1484"/>
                  </a:cubicBezTo>
                  <a:cubicBezTo>
                    <a:pt x="6127" y="1364"/>
                    <a:pt x="5847" y="1314"/>
                    <a:pt x="5562" y="1314"/>
                  </a:cubicBezTo>
                  <a:cubicBezTo>
                    <a:pt x="5009" y="1314"/>
                    <a:pt x="4443" y="1502"/>
                    <a:pt x="3953" y="1725"/>
                  </a:cubicBezTo>
                  <a:cubicBezTo>
                    <a:pt x="2193" y="2523"/>
                    <a:pt x="973" y="4286"/>
                    <a:pt x="492" y="6121"/>
                  </a:cubicBezTo>
                  <a:cubicBezTo>
                    <a:pt x="290" y="6892"/>
                    <a:pt x="1" y="8174"/>
                    <a:pt x="822" y="8700"/>
                  </a:cubicBezTo>
                  <a:cubicBezTo>
                    <a:pt x="1251" y="8974"/>
                    <a:pt x="1787" y="9061"/>
                    <a:pt x="2272" y="9153"/>
                  </a:cubicBezTo>
                  <a:cubicBezTo>
                    <a:pt x="2684" y="9230"/>
                    <a:pt x="3101" y="9268"/>
                    <a:pt x="3519" y="9268"/>
                  </a:cubicBezTo>
                  <a:cubicBezTo>
                    <a:pt x="4050" y="9268"/>
                    <a:pt x="4581" y="9207"/>
                    <a:pt x="5100" y="9087"/>
                  </a:cubicBezTo>
                  <a:cubicBezTo>
                    <a:pt x="6793" y="8695"/>
                    <a:pt x="8443" y="7640"/>
                    <a:pt x="8967" y="5902"/>
                  </a:cubicBezTo>
                  <a:cubicBezTo>
                    <a:pt x="9048" y="5635"/>
                    <a:pt x="9064" y="5377"/>
                    <a:pt x="9033" y="5125"/>
                  </a:cubicBezTo>
                  <a:cubicBezTo>
                    <a:pt x="9799" y="4648"/>
                    <a:pt x="10512" y="4088"/>
                    <a:pt x="11152" y="3449"/>
                  </a:cubicBezTo>
                  <a:cubicBezTo>
                    <a:pt x="11397" y="3204"/>
                    <a:pt x="11653" y="2946"/>
                    <a:pt x="11757" y="2605"/>
                  </a:cubicBezTo>
                  <a:cubicBezTo>
                    <a:pt x="11847" y="2309"/>
                    <a:pt x="11804" y="1990"/>
                    <a:pt x="11690" y="1705"/>
                  </a:cubicBezTo>
                  <a:cubicBezTo>
                    <a:pt x="11565" y="1393"/>
                    <a:pt x="11370" y="1112"/>
                    <a:pt x="11160" y="850"/>
                  </a:cubicBezTo>
                  <a:cubicBezTo>
                    <a:pt x="10957" y="595"/>
                    <a:pt x="10738" y="338"/>
                    <a:pt x="10453" y="171"/>
                  </a:cubicBezTo>
                  <a:cubicBezTo>
                    <a:pt x="10244" y="50"/>
                    <a:pt x="10026" y="1"/>
                    <a:pt x="9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6709950" y="3787750"/>
              <a:ext cx="73225" cy="31575"/>
            </a:xfrm>
            <a:custGeom>
              <a:avLst/>
              <a:gdLst/>
              <a:ahLst/>
              <a:cxnLst/>
              <a:rect l="l" t="t" r="r" b="b"/>
              <a:pathLst>
                <a:path w="2929" h="1263" extrusionOk="0">
                  <a:moveTo>
                    <a:pt x="2464" y="0"/>
                  </a:moveTo>
                  <a:cubicBezTo>
                    <a:pt x="2169" y="0"/>
                    <a:pt x="1862" y="131"/>
                    <a:pt x="1610" y="260"/>
                  </a:cubicBezTo>
                  <a:cubicBezTo>
                    <a:pt x="1073" y="536"/>
                    <a:pt x="505" y="827"/>
                    <a:pt x="25" y="1197"/>
                  </a:cubicBezTo>
                  <a:cubicBezTo>
                    <a:pt x="0" y="1216"/>
                    <a:pt x="14" y="1262"/>
                    <a:pt x="44" y="1262"/>
                  </a:cubicBezTo>
                  <a:cubicBezTo>
                    <a:pt x="48" y="1262"/>
                    <a:pt x="53" y="1261"/>
                    <a:pt x="58" y="1259"/>
                  </a:cubicBezTo>
                  <a:cubicBezTo>
                    <a:pt x="509" y="1057"/>
                    <a:pt x="934" y="786"/>
                    <a:pt x="1369" y="552"/>
                  </a:cubicBezTo>
                  <a:cubicBezTo>
                    <a:pt x="1757" y="343"/>
                    <a:pt x="2113" y="164"/>
                    <a:pt x="2526" y="164"/>
                  </a:cubicBezTo>
                  <a:cubicBezTo>
                    <a:pt x="2633" y="164"/>
                    <a:pt x="2743" y="176"/>
                    <a:pt x="2859" y="203"/>
                  </a:cubicBezTo>
                  <a:cubicBezTo>
                    <a:pt x="2864" y="204"/>
                    <a:pt x="2868" y="204"/>
                    <a:pt x="2872" y="204"/>
                  </a:cubicBezTo>
                  <a:cubicBezTo>
                    <a:pt x="2918" y="204"/>
                    <a:pt x="2929" y="139"/>
                    <a:pt x="2889" y="115"/>
                  </a:cubicBezTo>
                  <a:cubicBezTo>
                    <a:pt x="2756" y="33"/>
                    <a:pt x="261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6786975" y="3797450"/>
              <a:ext cx="7500" cy="8875"/>
            </a:xfrm>
            <a:custGeom>
              <a:avLst/>
              <a:gdLst/>
              <a:ahLst/>
              <a:cxnLst/>
              <a:rect l="l" t="t" r="r" b="b"/>
              <a:pathLst>
                <a:path w="300" h="355" extrusionOk="0">
                  <a:moveTo>
                    <a:pt x="49" y="1"/>
                  </a:moveTo>
                  <a:cubicBezTo>
                    <a:pt x="26" y="1"/>
                    <a:pt x="1" y="28"/>
                    <a:pt x="20" y="50"/>
                  </a:cubicBezTo>
                  <a:cubicBezTo>
                    <a:pt x="101" y="142"/>
                    <a:pt x="169" y="234"/>
                    <a:pt x="231" y="339"/>
                  </a:cubicBezTo>
                  <a:cubicBezTo>
                    <a:pt x="237" y="350"/>
                    <a:pt x="248" y="355"/>
                    <a:pt x="258" y="355"/>
                  </a:cubicBezTo>
                  <a:cubicBezTo>
                    <a:pt x="278" y="355"/>
                    <a:pt x="299" y="339"/>
                    <a:pt x="295" y="317"/>
                  </a:cubicBezTo>
                  <a:cubicBezTo>
                    <a:pt x="274" y="183"/>
                    <a:pt x="185" y="59"/>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6751750" y="3851625"/>
              <a:ext cx="37250" cy="27425"/>
            </a:xfrm>
            <a:custGeom>
              <a:avLst/>
              <a:gdLst/>
              <a:ahLst/>
              <a:cxnLst/>
              <a:rect l="l" t="t" r="r" b="b"/>
              <a:pathLst>
                <a:path w="1490" h="1097" extrusionOk="0">
                  <a:moveTo>
                    <a:pt x="1428" y="0"/>
                  </a:moveTo>
                  <a:cubicBezTo>
                    <a:pt x="1420" y="0"/>
                    <a:pt x="1413" y="2"/>
                    <a:pt x="1405" y="7"/>
                  </a:cubicBezTo>
                  <a:cubicBezTo>
                    <a:pt x="1151" y="165"/>
                    <a:pt x="921" y="359"/>
                    <a:pt x="680" y="537"/>
                  </a:cubicBezTo>
                  <a:cubicBezTo>
                    <a:pt x="462" y="700"/>
                    <a:pt x="218" y="843"/>
                    <a:pt x="24" y="1033"/>
                  </a:cubicBezTo>
                  <a:cubicBezTo>
                    <a:pt x="1" y="1056"/>
                    <a:pt x="24" y="1097"/>
                    <a:pt x="53" y="1097"/>
                  </a:cubicBezTo>
                  <a:cubicBezTo>
                    <a:pt x="57" y="1097"/>
                    <a:pt x="61" y="1096"/>
                    <a:pt x="65" y="1094"/>
                  </a:cubicBezTo>
                  <a:cubicBezTo>
                    <a:pt x="328" y="984"/>
                    <a:pt x="565" y="793"/>
                    <a:pt x="794" y="625"/>
                  </a:cubicBezTo>
                  <a:cubicBezTo>
                    <a:pt x="1029" y="453"/>
                    <a:pt x="1262" y="282"/>
                    <a:pt x="1462" y="69"/>
                  </a:cubicBezTo>
                  <a:cubicBezTo>
                    <a:pt x="1490" y="39"/>
                    <a:pt x="1461"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6749825" y="3856350"/>
              <a:ext cx="18900" cy="14200"/>
            </a:xfrm>
            <a:custGeom>
              <a:avLst/>
              <a:gdLst/>
              <a:ahLst/>
              <a:cxnLst/>
              <a:rect l="l" t="t" r="r" b="b"/>
              <a:pathLst>
                <a:path w="756" h="568" extrusionOk="0">
                  <a:moveTo>
                    <a:pt x="701" y="0"/>
                  </a:moveTo>
                  <a:cubicBezTo>
                    <a:pt x="698" y="0"/>
                    <a:pt x="694" y="1"/>
                    <a:pt x="691" y="1"/>
                  </a:cubicBezTo>
                  <a:cubicBezTo>
                    <a:pt x="546" y="32"/>
                    <a:pt x="424" y="156"/>
                    <a:pt x="310" y="245"/>
                  </a:cubicBezTo>
                  <a:cubicBezTo>
                    <a:pt x="206" y="326"/>
                    <a:pt x="79" y="405"/>
                    <a:pt x="13" y="522"/>
                  </a:cubicBezTo>
                  <a:cubicBezTo>
                    <a:pt x="0" y="545"/>
                    <a:pt x="22" y="567"/>
                    <a:pt x="45" y="567"/>
                  </a:cubicBezTo>
                  <a:cubicBezTo>
                    <a:pt x="48" y="567"/>
                    <a:pt x="50" y="567"/>
                    <a:pt x="53" y="566"/>
                  </a:cubicBezTo>
                  <a:cubicBezTo>
                    <a:pt x="196" y="533"/>
                    <a:pt x="322" y="414"/>
                    <a:pt x="439" y="330"/>
                  </a:cubicBezTo>
                  <a:cubicBezTo>
                    <a:pt x="546" y="252"/>
                    <a:pt x="675" y="176"/>
                    <a:pt x="740" y="54"/>
                  </a:cubicBezTo>
                  <a:cubicBezTo>
                    <a:pt x="756" y="25"/>
                    <a:pt x="72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6746925" y="3856400"/>
              <a:ext cx="10825" cy="7925"/>
            </a:xfrm>
            <a:custGeom>
              <a:avLst/>
              <a:gdLst/>
              <a:ahLst/>
              <a:cxnLst/>
              <a:rect l="l" t="t" r="r" b="b"/>
              <a:pathLst>
                <a:path w="433" h="317" extrusionOk="0">
                  <a:moveTo>
                    <a:pt x="375" y="1"/>
                  </a:moveTo>
                  <a:cubicBezTo>
                    <a:pt x="372" y="1"/>
                    <a:pt x="369" y="1"/>
                    <a:pt x="366" y="2"/>
                  </a:cubicBezTo>
                  <a:cubicBezTo>
                    <a:pt x="220" y="33"/>
                    <a:pt x="102" y="139"/>
                    <a:pt x="19" y="260"/>
                  </a:cubicBezTo>
                  <a:cubicBezTo>
                    <a:pt x="1" y="287"/>
                    <a:pt x="21" y="317"/>
                    <a:pt x="46" y="317"/>
                  </a:cubicBezTo>
                  <a:cubicBezTo>
                    <a:pt x="54" y="317"/>
                    <a:pt x="63" y="313"/>
                    <a:pt x="71" y="305"/>
                  </a:cubicBezTo>
                  <a:cubicBezTo>
                    <a:pt x="169" y="206"/>
                    <a:pt x="284" y="143"/>
                    <a:pt x="398" y="66"/>
                  </a:cubicBezTo>
                  <a:cubicBezTo>
                    <a:pt x="433" y="43"/>
                    <a:pt x="409" y="1"/>
                    <a:pt x="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6742500" y="3851775"/>
              <a:ext cx="9150" cy="6525"/>
            </a:xfrm>
            <a:custGeom>
              <a:avLst/>
              <a:gdLst/>
              <a:ahLst/>
              <a:cxnLst/>
              <a:rect l="l" t="t" r="r" b="b"/>
              <a:pathLst>
                <a:path w="366" h="261" extrusionOk="0">
                  <a:moveTo>
                    <a:pt x="277" y="0"/>
                  </a:moveTo>
                  <a:cubicBezTo>
                    <a:pt x="239" y="0"/>
                    <a:pt x="194" y="33"/>
                    <a:pt x="166" y="53"/>
                  </a:cubicBezTo>
                  <a:cubicBezTo>
                    <a:pt x="113" y="91"/>
                    <a:pt x="51" y="136"/>
                    <a:pt x="16" y="193"/>
                  </a:cubicBezTo>
                  <a:cubicBezTo>
                    <a:pt x="0" y="219"/>
                    <a:pt x="22" y="261"/>
                    <a:pt x="52" y="261"/>
                  </a:cubicBezTo>
                  <a:cubicBezTo>
                    <a:pt x="55" y="261"/>
                    <a:pt x="57" y="260"/>
                    <a:pt x="60" y="260"/>
                  </a:cubicBezTo>
                  <a:cubicBezTo>
                    <a:pt x="128" y="247"/>
                    <a:pt x="189" y="205"/>
                    <a:pt x="244" y="167"/>
                  </a:cubicBezTo>
                  <a:cubicBezTo>
                    <a:pt x="285" y="138"/>
                    <a:pt x="366" y="86"/>
                    <a:pt x="325" y="27"/>
                  </a:cubicBezTo>
                  <a:cubicBezTo>
                    <a:pt x="312" y="7"/>
                    <a:pt x="295"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6716500" y="3813925"/>
              <a:ext cx="19550" cy="10975"/>
            </a:xfrm>
            <a:custGeom>
              <a:avLst/>
              <a:gdLst/>
              <a:ahLst/>
              <a:cxnLst/>
              <a:rect l="l" t="t" r="r" b="b"/>
              <a:pathLst>
                <a:path w="782" h="439" extrusionOk="0">
                  <a:moveTo>
                    <a:pt x="727" y="1"/>
                  </a:moveTo>
                  <a:cubicBezTo>
                    <a:pt x="726" y="1"/>
                    <a:pt x="725" y="1"/>
                    <a:pt x="724" y="1"/>
                  </a:cubicBezTo>
                  <a:cubicBezTo>
                    <a:pt x="487" y="17"/>
                    <a:pt x="160" y="191"/>
                    <a:pt x="19" y="382"/>
                  </a:cubicBezTo>
                  <a:cubicBezTo>
                    <a:pt x="1" y="407"/>
                    <a:pt x="18" y="439"/>
                    <a:pt x="47" y="439"/>
                  </a:cubicBezTo>
                  <a:cubicBezTo>
                    <a:pt x="50" y="439"/>
                    <a:pt x="54" y="438"/>
                    <a:pt x="57" y="437"/>
                  </a:cubicBezTo>
                  <a:cubicBezTo>
                    <a:pt x="176" y="405"/>
                    <a:pt x="282" y="331"/>
                    <a:pt x="392" y="276"/>
                  </a:cubicBezTo>
                  <a:cubicBezTo>
                    <a:pt x="513" y="214"/>
                    <a:pt x="645" y="165"/>
                    <a:pt x="751" y="79"/>
                  </a:cubicBezTo>
                  <a:cubicBezTo>
                    <a:pt x="782" y="54"/>
                    <a:pt x="768"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6724425" y="3822125"/>
              <a:ext cx="9675" cy="6425"/>
            </a:xfrm>
            <a:custGeom>
              <a:avLst/>
              <a:gdLst/>
              <a:ahLst/>
              <a:cxnLst/>
              <a:rect l="l" t="t" r="r" b="b"/>
              <a:pathLst>
                <a:path w="387" h="257" extrusionOk="0">
                  <a:moveTo>
                    <a:pt x="338" y="0"/>
                  </a:moveTo>
                  <a:cubicBezTo>
                    <a:pt x="334" y="0"/>
                    <a:pt x="330" y="1"/>
                    <a:pt x="326" y="3"/>
                  </a:cubicBezTo>
                  <a:cubicBezTo>
                    <a:pt x="215" y="49"/>
                    <a:pt x="129" y="104"/>
                    <a:pt x="38" y="180"/>
                  </a:cubicBezTo>
                  <a:cubicBezTo>
                    <a:pt x="0" y="210"/>
                    <a:pt x="25" y="257"/>
                    <a:pt x="63" y="257"/>
                  </a:cubicBezTo>
                  <a:cubicBezTo>
                    <a:pt x="70" y="257"/>
                    <a:pt x="78" y="255"/>
                    <a:pt x="86" y="251"/>
                  </a:cubicBezTo>
                  <a:cubicBezTo>
                    <a:pt x="193" y="197"/>
                    <a:pt x="277" y="142"/>
                    <a:pt x="365" y="59"/>
                  </a:cubicBezTo>
                  <a:cubicBezTo>
                    <a:pt x="387" y="38"/>
                    <a:pt x="365"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6981000" y="3360525"/>
              <a:ext cx="228125" cy="169850"/>
            </a:xfrm>
            <a:custGeom>
              <a:avLst/>
              <a:gdLst/>
              <a:ahLst/>
              <a:cxnLst/>
              <a:rect l="l" t="t" r="r" b="b"/>
              <a:pathLst>
                <a:path w="9125" h="6794" extrusionOk="0">
                  <a:moveTo>
                    <a:pt x="6056" y="1"/>
                  </a:moveTo>
                  <a:cubicBezTo>
                    <a:pt x="5523" y="1"/>
                    <a:pt x="4982" y="83"/>
                    <a:pt x="4466" y="245"/>
                  </a:cubicBezTo>
                  <a:cubicBezTo>
                    <a:pt x="3427" y="570"/>
                    <a:pt x="2474" y="1129"/>
                    <a:pt x="1711" y="1861"/>
                  </a:cubicBezTo>
                  <a:cubicBezTo>
                    <a:pt x="1289" y="2268"/>
                    <a:pt x="1" y="3506"/>
                    <a:pt x="814" y="4514"/>
                  </a:cubicBezTo>
                  <a:cubicBezTo>
                    <a:pt x="1088" y="4855"/>
                    <a:pt x="1441" y="5125"/>
                    <a:pt x="1783" y="5387"/>
                  </a:cubicBezTo>
                  <a:lnTo>
                    <a:pt x="1844" y="5434"/>
                  </a:lnTo>
                  <a:cubicBezTo>
                    <a:pt x="2450" y="5899"/>
                    <a:pt x="3158" y="6266"/>
                    <a:pt x="3889" y="6495"/>
                  </a:cubicBezTo>
                  <a:cubicBezTo>
                    <a:pt x="4525" y="6694"/>
                    <a:pt x="5170" y="6794"/>
                    <a:pt x="5811" y="6794"/>
                  </a:cubicBezTo>
                  <a:cubicBezTo>
                    <a:pt x="5919" y="6794"/>
                    <a:pt x="6027" y="6791"/>
                    <a:pt x="6135" y="6785"/>
                  </a:cubicBezTo>
                  <a:cubicBezTo>
                    <a:pt x="7002" y="6738"/>
                    <a:pt x="7787" y="6448"/>
                    <a:pt x="8468" y="5923"/>
                  </a:cubicBezTo>
                  <a:cubicBezTo>
                    <a:pt x="8786" y="5676"/>
                    <a:pt x="8998" y="5412"/>
                    <a:pt x="9116" y="5117"/>
                  </a:cubicBezTo>
                  <a:cubicBezTo>
                    <a:pt x="9117" y="5116"/>
                    <a:pt x="9117" y="5113"/>
                    <a:pt x="9117" y="5112"/>
                  </a:cubicBezTo>
                  <a:cubicBezTo>
                    <a:pt x="9118" y="5104"/>
                    <a:pt x="9120" y="5098"/>
                    <a:pt x="9123" y="5090"/>
                  </a:cubicBezTo>
                  <a:cubicBezTo>
                    <a:pt x="9123" y="5088"/>
                    <a:pt x="9123" y="5087"/>
                    <a:pt x="9125" y="5086"/>
                  </a:cubicBezTo>
                  <a:cubicBezTo>
                    <a:pt x="9125" y="5080"/>
                    <a:pt x="9123" y="5073"/>
                    <a:pt x="9120" y="5068"/>
                  </a:cubicBezTo>
                  <a:cubicBezTo>
                    <a:pt x="9080" y="5011"/>
                    <a:pt x="9042" y="4946"/>
                    <a:pt x="9007" y="4874"/>
                  </a:cubicBezTo>
                  <a:cubicBezTo>
                    <a:pt x="9003" y="4868"/>
                    <a:pt x="8997" y="4863"/>
                    <a:pt x="8991" y="4861"/>
                  </a:cubicBezTo>
                  <a:cubicBezTo>
                    <a:pt x="8989" y="4861"/>
                    <a:pt x="8988" y="4861"/>
                    <a:pt x="8987" y="4861"/>
                  </a:cubicBezTo>
                  <a:cubicBezTo>
                    <a:pt x="8981" y="4861"/>
                    <a:pt x="8975" y="4863"/>
                    <a:pt x="8971" y="4866"/>
                  </a:cubicBezTo>
                  <a:cubicBezTo>
                    <a:pt x="8358" y="5388"/>
                    <a:pt x="7653" y="5724"/>
                    <a:pt x="6930" y="5836"/>
                  </a:cubicBezTo>
                  <a:cubicBezTo>
                    <a:pt x="6787" y="5858"/>
                    <a:pt x="6616" y="5873"/>
                    <a:pt x="6434" y="5873"/>
                  </a:cubicBezTo>
                  <a:cubicBezTo>
                    <a:pt x="5819" y="5873"/>
                    <a:pt x="5075" y="5704"/>
                    <a:pt x="4823" y="5088"/>
                  </a:cubicBezTo>
                  <a:cubicBezTo>
                    <a:pt x="4734" y="4873"/>
                    <a:pt x="4723" y="4653"/>
                    <a:pt x="4789" y="4439"/>
                  </a:cubicBezTo>
                  <a:cubicBezTo>
                    <a:pt x="4792" y="4429"/>
                    <a:pt x="4788" y="4419"/>
                    <a:pt x="4781" y="4414"/>
                  </a:cubicBezTo>
                  <a:cubicBezTo>
                    <a:pt x="4625" y="4287"/>
                    <a:pt x="4514" y="4134"/>
                    <a:pt x="4454" y="3954"/>
                  </a:cubicBezTo>
                  <a:cubicBezTo>
                    <a:pt x="4305" y="3518"/>
                    <a:pt x="4411" y="3050"/>
                    <a:pt x="4755" y="2639"/>
                  </a:cubicBezTo>
                  <a:cubicBezTo>
                    <a:pt x="4761" y="2631"/>
                    <a:pt x="4762" y="2621"/>
                    <a:pt x="4758" y="2613"/>
                  </a:cubicBezTo>
                  <a:cubicBezTo>
                    <a:pt x="4751" y="2599"/>
                    <a:pt x="4745" y="2585"/>
                    <a:pt x="4739" y="2571"/>
                  </a:cubicBezTo>
                  <a:cubicBezTo>
                    <a:pt x="4635" y="2308"/>
                    <a:pt x="4644" y="2062"/>
                    <a:pt x="4770" y="1840"/>
                  </a:cubicBezTo>
                  <a:cubicBezTo>
                    <a:pt x="5014" y="1410"/>
                    <a:pt x="5670" y="1128"/>
                    <a:pt x="6214" y="1040"/>
                  </a:cubicBezTo>
                  <a:cubicBezTo>
                    <a:pt x="6438" y="1003"/>
                    <a:pt x="6664" y="985"/>
                    <a:pt x="6888" y="985"/>
                  </a:cubicBezTo>
                  <a:cubicBezTo>
                    <a:pt x="7508" y="985"/>
                    <a:pt x="8114" y="1125"/>
                    <a:pt x="8641" y="1395"/>
                  </a:cubicBezTo>
                  <a:cubicBezTo>
                    <a:pt x="8645" y="1397"/>
                    <a:pt x="8648" y="1398"/>
                    <a:pt x="8652" y="1398"/>
                  </a:cubicBezTo>
                  <a:cubicBezTo>
                    <a:pt x="8656" y="1398"/>
                    <a:pt x="8659" y="1398"/>
                    <a:pt x="8662" y="1397"/>
                  </a:cubicBezTo>
                  <a:cubicBezTo>
                    <a:pt x="8668" y="1393"/>
                    <a:pt x="8673" y="1387"/>
                    <a:pt x="8675" y="1380"/>
                  </a:cubicBezTo>
                  <a:cubicBezTo>
                    <a:pt x="8693" y="1300"/>
                    <a:pt x="8718" y="1224"/>
                    <a:pt x="8746" y="1155"/>
                  </a:cubicBezTo>
                  <a:cubicBezTo>
                    <a:pt x="8750" y="1147"/>
                    <a:pt x="8749" y="1139"/>
                    <a:pt x="8744" y="1133"/>
                  </a:cubicBezTo>
                  <a:cubicBezTo>
                    <a:pt x="8294" y="332"/>
                    <a:pt x="7363" y="127"/>
                    <a:pt x="6702" y="42"/>
                  </a:cubicBezTo>
                  <a:cubicBezTo>
                    <a:pt x="6489" y="14"/>
                    <a:pt x="6273" y="1"/>
                    <a:pt x="6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7106500" y="3413275"/>
              <a:ext cx="39500" cy="18600"/>
            </a:xfrm>
            <a:custGeom>
              <a:avLst/>
              <a:gdLst/>
              <a:ahLst/>
              <a:cxnLst/>
              <a:rect l="l" t="t" r="r" b="b"/>
              <a:pathLst>
                <a:path w="1580" h="744" extrusionOk="0">
                  <a:moveTo>
                    <a:pt x="1138" y="0"/>
                  </a:moveTo>
                  <a:cubicBezTo>
                    <a:pt x="1078" y="0"/>
                    <a:pt x="1012" y="6"/>
                    <a:pt x="940" y="17"/>
                  </a:cubicBezTo>
                  <a:cubicBezTo>
                    <a:pt x="612" y="68"/>
                    <a:pt x="273" y="245"/>
                    <a:pt x="7" y="504"/>
                  </a:cubicBezTo>
                  <a:cubicBezTo>
                    <a:pt x="3" y="508"/>
                    <a:pt x="0" y="514"/>
                    <a:pt x="0" y="520"/>
                  </a:cubicBezTo>
                  <a:cubicBezTo>
                    <a:pt x="0" y="526"/>
                    <a:pt x="3" y="532"/>
                    <a:pt x="7" y="537"/>
                  </a:cubicBezTo>
                  <a:cubicBezTo>
                    <a:pt x="119" y="649"/>
                    <a:pt x="289" y="718"/>
                    <a:pt x="496" y="737"/>
                  </a:cubicBezTo>
                  <a:cubicBezTo>
                    <a:pt x="538" y="740"/>
                    <a:pt x="589" y="743"/>
                    <a:pt x="645" y="743"/>
                  </a:cubicBezTo>
                  <a:cubicBezTo>
                    <a:pt x="847" y="743"/>
                    <a:pt x="1124" y="709"/>
                    <a:pt x="1357" y="554"/>
                  </a:cubicBezTo>
                  <a:cubicBezTo>
                    <a:pt x="1449" y="493"/>
                    <a:pt x="1556" y="401"/>
                    <a:pt x="1576" y="298"/>
                  </a:cubicBezTo>
                  <a:cubicBezTo>
                    <a:pt x="1578" y="287"/>
                    <a:pt x="1579" y="275"/>
                    <a:pt x="1579" y="262"/>
                  </a:cubicBezTo>
                  <a:cubicBezTo>
                    <a:pt x="1577" y="190"/>
                    <a:pt x="1531" y="127"/>
                    <a:pt x="1441" y="71"/>
                  </a:cubicBezTo>
                  <a:cubicBezTo>
                    <a:pt x="1362" y="24"/>
                    <a:pt x="1262" y="0"/>
                    <a:pt x="1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7107600" y="3451925"/>
              <a:ext cx="39100" cy="21450"/>
            </a:xfrm>
            <a:custGeom>
              <a:avLst/>
              <a:gdLst/>
              <a:ahLst/>
              <a:cxnLst/>
              <a:rect l="l" t="t" r="r" b="b"/>
              <a:pathLst>
                <a:path w="1564" h="858" extrusionOk="0">
                  <a:moveTo>
                    <a:pt x="1128" y="1"/>
                  </a:moveTo>
                  <a:cubicBezTo>
                    <a:pt x="958" y="1"/>
                    <a:pt x="787" y="57"/>
                    <a:pt x="663" y="103"/>
                  </a:cubicBezTo>
                  <a:cubicBezTo>
                    <a:pt x="390" y="208"/>
                    <a:pt x="144" y="419"/>
                    <a:pt x="4" y="672"/>
                  </a:cubicBezTo>
                  <a:cubicBezTo>
                    <a:pt x="1" y="677"/>
                    <a:pt x="1" y="684"/>
                    <a:pt x="2" y="690"/>
                  </a:cubicBezTo>
                  <a:cubicBezTo>
                    <a:pt x="4" y="696"/>
                    <a:pt x="8" y="701"/>
                    <a:pt x="14" y="705"/>
                  </a:cubicBezTo>
                  <a:cubicBezTo>
                    <a:pt x="203" y="806"/>
                    <a:pt x="430" y="858"/>
                    <a:pt x="670" y="858"/>
                  </a:cubicBezTo>
                  <a:cubicBezTo>
                    <a:pt x="684" y="858"/>
                    <a:pt x="697" y="857"/>
                    <a:pt x="711" y="857"/>
                  </a:cubicBezTo>
                  <a:cubicBezTo>
                    <a:pt x="954" y="850"/>
                    <a:pt x="1284" y="793"/>
                    <a:pt x="1472" y="556"/>
                  </a:cubicBezTo>
                  <a:cubicBezTo>
                    <a:pt x="1516" y="501"/>
                    <a:pt x="1543" y="443"/>
                    <a:pt x="1554" y="386"/>
                  </a:cubicBezTo>
                  <a:cubicBezTo>
                    <a:pt x="1564" y="334"/>
                    <a:pt x="1560" y="282"/>
                    <a:pt x="1543" y="232"/>
                  </a:cubicBezTo>
                  <a:cubicBezTo>
                    <a:pt x="1503" y="123"/>
                    <a:pt x="1403" y="44"/>
                    <a:pt x="1265" y="14"/>
                  </a:cubicBezTo>
                  <a:cubicBezTo>
                    <a:pt x="1220" y="5"/>
                    <a:pt x="1174" y="1"/>
                    <a:pt x="1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7199125" y="3402100"/>
              <a:ext cx="13500" cy="72600"/>
            </a:xfrm>
            <a:custGeom>
              <a:avLst/>
              <a:gdLst/>
              <a:ahLst/>
              <a:cxnLst/>
              <a:rect l="l" t="t" r="r" b="b"/>
              <a:pathLst>
                <a:path w="540" h="2904" extrusionOk="0">
                  <a:moveTo>
                    <a:pt x="111" y="0"/>
                  </a:moveTo>
                  <a:cubicBezTo>
                    <a:pt x="108" y="0"/>
                    <a:pt x="105" y="1"/>
                    <a:pt x="102" y="3"/>
                  </a:cubicBezTo>
                  <a:cubicBezTo>
                    <a:pt x="95" y="6"/>
                    <a:pt x="91" y="12"/>
                    <a:pt x="90" y="20"/>
                  </a:cubicBezTo>
                  <a:cubicBezTo>
                    <a:pt x="69" y="145"/>
                    <a:pt x="49" y="275"/>
                    <a:pt x="38" y="403"/>
                  </a:cubicBezTo>
                  <a:cubicBezTo>
                    <a:pt x="7" y="760"/>
                    <a:pt x="0" y="1108"/>
                    <a:pt x="23" y="1436"/>
                  </a:cubicBezTo>
                  <a:cubicBezTo>
                    <a:pt x="56" y="1954"/>
                    <a:pt x="163" y="2429"/>
                    <a:pt x="349" y="2889"/>
                  </a:cubicBezTo>
                  <a:cubicBezTo>
                    <a:pt x="352" y="2895"/>
                    <a:pt x="357" y="2900"/>
                    <a:pt x="365" y="2902"/>
                  </a:cubicBezTo>
                  <a:cubicBezTo>
                    <a:pt x="367" y="2903"/>
                    <a:pt x="368" y="2903"/>
                    <a:pt x="370" y="2903"/>
                  </a:cubicBezTo>
                  <a:cubicBezTo>
                    <a:pt x="375" y="2903"/>
                    <a:pt x="380" y="2901"/>
                    <a:pt x="385" y="2898"/>
                  </a:cubicBezTo>
                  <a:lnTo>
                    <a:pt x="501" y="2813"/>
                  </a:lnTo>
                  <a:cubicBezTo>
                    <a:pt x="502" y="2813"/>
                    <a:pt x="504" y="2812"/>
                    <a:pt x="506" y="2810"/>
                  </a:cubicBezTo>
                  <a:cubicBezTo>
                    <a:pt x="514" y="2807"/>
                    <a:pt x="519" y="2801"/>
                    <a:pt x="520" y="2793"/>
                  </a:cubicBezTo>
                  <a:cubicBezTo>
                    <a:pt x="520" y="2792"/>
                    <a:pt x="520" y="2792"/>
                    <a:pt x="520" y="2791"/>
                  </a:cubicBezTo>
                  <a:cubicBezTo>
                    <a:pt x="540" y="2501"/>
                    <a:pt x="526" y="2205"/>
                    <a:pt x="512" y="1920"/>
                  </a:cubicBezTo>
                  <a:lnTo>
                    <a:pt x="510" y="1851"/>
                  </a:lnTo>
                  <a:cubicBezTo>
                    <a:pt x="483" y="1268"/>
                    <a:pt x="442" y="653"/>
                    <a:pt x="276" y="93"/>
                  </a:cubicBezTo>
                  <a:cubicBezTo>
                    <a:pt x="274" y="87"/>
                    <a:pt x="271" y="82"/>
                    <a:pt x="264" y="79"/>
                  </a:cubicBezTo>
                  <a:cubicBezTo>
                    <a:pt x="217" y="55"/>
                    <a:pt x="170" y="29"/>
                    <a:pt x="123" y="4"/>
                  </a:cubicBezTo>
                  <a:cubicBezTo>
                    <a:pt x="120" y="2"/>
                    <a:pt x="115" y="0"/>
                    <a:pt x="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7094675" y="3389600"/>
              <a:ext cx="109425" cy="112950"/>
            </a:xfrm>
            <a:custGeom>
              <a:avLst/>
              <a:gdLst/>
              <a:ahLst/>
              <a:cxnLst/>
              <a:rect l="l" t="t" r="r" b="b"/>
              <a:pathLst>
                <a:path w="4377" h="4518" extrusionOk="0">
                  <a:moveTo>
                    <a:pt x="2343" y="1"/>
                  </a:moveTo>
                  <a:cubicBezTo>
                    <a:pt x="1912" y="1"/>
                    <a:pt x="1265" y="62"/>
                    <a:pt x="773" y="377"/>
                  </a:cubicBezTo>
                  <a:cubicBezTo>
                    <a:pt x="499" y="555"/>
                    <a:pt x="340" y="799"/>
                    <a:pt x="329" y="1068"/>
                  </a:cubicBezTo>
                  <a:cubicBezTo>
                    <a:pt x="326" y="1141"/>
                    <a:pt x="333" y="1209"/>
                    <a:pt x="353" y="1272"/>
                  </a:cubicBezTo>
                  <a:lnTo>
                    <a:pt x="352" y="1272"/>
                  </a:lnTo>
                  <a:cubicBezTo>
                    <a:pt x="354" y="1280"/>
                    <a:pt x="360" y="1286"/>
                    <a:pt x="368" y="1289"/>
                  </a:cubicBezTo>
                  <a:cubicBezTo>
                    <a:pt x="370" y="1289"/>
                    <a:pt x="372" y="1290"/>
                    <a:pt x="374" y="1290"/>
                  </a:cubicBezTo>
                  <a:cubicBezTo>
                    <a:pt x="380" y="1290"/>
                    <a:pt x="385" y="1287"/>
                    <a:pt x="390" y="1284"/>
                  </a:cubicBezTo>
                  <a:cubicBezTo>
                    <a:pt x="551" y="1134"/>
                    <a:pt x="740" y="1006"/>
                    <a:pt x="937" y="912"/>
                  </a:cubicBezTo>
                  <a:cubicBezTo>
                    <a:pt x="1128" y="820"/>
                    <a:pt x="1367" y="750"/>
                    <a:pt x="1597" y="750"/>
                  </a:cubicBezTo>
                  <a:cubicBezTo>
                    <a:pt x="1757" y="750"/>
                    <a:pt x="1912" y="784"/>
                    <a:pt x="2042" y="868"/>
                  </a:cubicBezTo>
                  <a:cubicBezTo>
                    <a:pt x="2168" y="949"/>
                    <a:pt x="2238" y="1054"/>
                    <a:pt x="2248" y="1174"/>
                  </a:cubicBezTo>
                  <a:cubicBezTo>
                    <a:pt x="2259" y="1307"/>
                    <a:pt x="2192" y="1451"/>
                    <a:pt x="2064" y="1567"/>
                  </a:cubicBezTo>
                  <a:cubicBezTo>
                    <a:pt x="1836" y="1774"/>
                    <a:pt x="1455" y="1898"/>
                    <a:pt x="1092" y="1898"/>
                  </a:cubicBezTo>
                  <a:cubicBezTo>
                    <a:pt x="802" y="1898"/>
                    <a:pt x="524" y="1819"/>
                    <a:pt x="345" y="1641"/>
                  </a:cubicBezTo>
                  <a:cubicBezTo>
                    <a:pt x="341" y="1636"/>
                    <a:pt x="336" y="1634"/>
                    <a:pt x="330" y="1634"/>
                  </a:cubicBezTo>
                  <a:cubicBezTo>
                    <a:pt x="329" y="1634"/>
                    <a:pt x="328" y="1634"/>
                    <a:pt x="327" y="1634"/>
                  </a:cubicBezTo>
                  <a:cubicBezTo>
                    <a:pt x="321" y="1634"/>
                    <a:pt x="314" y="1638"/>
                    <a:pt x="311" y="1643"/>
                  </a:cubicBezTo>
                  <a:cubicBezTo>
                    <a:pt x="166" y="1834"/>
                    <a:pt x="78" y="2035"/>
                    <a:pt x="48" y="2239"/>
                  </a:cubicBezTo>
                  <a:cubicBezTo>
                    <a:pt x="1" y="2562"/>
                    <a:pt x="92" y="2841"/>
                    <a:pt x="313" y="3045"/>
                  </a:cubicBezTo>
                  <a:cubicBezTo>
                    <a:pt x="318" y="3050"/>
                    <a:pt x="326" y="3051"/>
                    <a:pt x="332" y="3051"/>
                  </a:cubicBezTo>
                  <a:cubicBezTo>
                    <a:pt x="339" y="3050"/>
                    <a:pt x="345" y="3046"/>
                    <a:pt x="349" y="3040"/>
                  </a:cubicBezTo>
                  <a:cubicBezTo>
                    <a:pt x="560" y="2693"/>
                    <a:pt x="979" y="2413"/>
                    <a:pt x="1419" y="2325"/>
                  </a:cubicBezTo>
                  <a:cubicBezTo>
                    <a:pt x="1489" y="2311"/>
                    <a:pt x="1561" y="2304"/>
                    <a:pt x="1634" y="2304"/>
                  </a:cubicBezTo>
                  <a:cubicBezTo>
                    <a:pt x="1916" y="2304"/>
                    <a:pt x="2193" y="2417"/>
                    <a:pt x="2268" y="2698"/>
                  </a:cubicBezTo>
                  <a:cubicBezTo>
                    <a:pt x="2350" y="3005"/>
                    <a:pt x="2091" y="3302"/>
                    <a:pt x="1792" y="3434"/>
                  </a:cubicBezTo>
                  <a:cubicBezTo>
                    <a:pt x="1608" y="3516"/>
                    <a:pt x="1395" y="3557"/>
                    <a:pt x="1179" y="3557"/>
                  </a:cubicBezTo>
                  <a:cubicBezTo>
                    <a:pt x="928" y="3557"/>
                    <a:pt x="674" y="3503"/>
                    <a:pt x="458" y="3395"/>
                  </a:cubicBezTo>
                  <a:cubicBezTo>
                    <a:pt x="455" y="3393"/>
                    <a:pt x="452" y="3392"/>
                    <a:pt x="448" y="3392"/>
                  </a:cubicBezTo>
                  <a:cubicBezTo>
                    <a:pt x="445" y="3392"/>
                    <a:pt x="441" y="3393"/>
                    <a:pt x="438" y="3395"/>
                  </a:cubicBezTo>
                  <a:cubicBezTo>
                    <a:pt x="432" y="3397"/>
                    <a:pt x="427" y="3403"/>
                    <a:pt x="425" y="3410"/>
                  </a:cubicBezTo>
                  <a:cubicBezTo>
                    <a:pt x="358" y="3703"/>
                    <a:pt x="457" y="3976"/>
                    <a:pt x="711" y="4178"/>
                  </a:cubicBezTo>
                  <a:cubicBezTo>
                    <a:pt x="1040" y="4440"/>
                    <a:pt x="1457" y="4518"/>
                    <a:pt x="1838" y="4518"/>
                  </a:cubicBezTo>
                  <a:cubicBezTo>
                    <a:pt x="2262" y="4518"/>
                    <a:pt x="2642" y="4421"/>
                    <a:pt x="2809" y="4372"/>
                  </a:cubicBezTo>
                  <a:cubicBezTo>
                    <a:pt x="3399" y="4196"/>
                    <a:pt x="3906" y="3868"/>
                    <a:pt x="4366" y="3541"/>
                  </a:cubicBezTo>
                  <a:cubicBezTo>
                    <a:pt x="4372" y="3537"/>
                    <a:pt x="4374" y="3532"/>
                    <a:pt x="4376" y="3526"/>
                  </a:cubicBezTo>
                  <a:cubicBezTo>
                    <a:pt x="4377" y="3522"/>
                    <a:pt x="4377" y="3517"/>
                    <a:pt x="4374" y="3514"/>
                  </a:cubicBezTo>
                  <a:cubicBezTo>
                    <a:pt x="4323" y="3380"/>
                    <a:pt x="4281" y="3241"/>
                    <a:pt x="4244" y="3120"/>
                  </a:cubicBezTo>
                  <a:cubicBezTo>
                    <a:pt x="4145" y="2791"/>
                    <a:pt x="4078" y="2438"/>
                    <a:pt x="4047" y="2067"/>
                  </a:cubicBezTo>
                  <a:cubicBezTo>
                    <a:pt x="4018" y="1741"/>
                    <a:pt x="4016" y="1400"/>
                    <a:pt x="4042" y="1024"/>
                  </a:cubicBezTo>
                  <a:cubicBezTo>
                    <a:pt x="4045" y="982"/>
                    <a:pt x="4047" y="939"/>
                    <a:pt x="4049" y="896"/>
                  </a:cubicBezTo>
                  <a:cubicBezTo>
                    <a:pt x="4058" y="736"/>
                    <a:pt x="4068" y="571"/>
                    <a:pt x="4092" y="407"/>
                  </a:cubicBezTo>
                  <a:cubicBezTo>
                    <a:pt x="4093" y="397"/>
                    <a:pt x="4089" y="389"/>
                    <a:pt x="4080" y="384"/>
                  </a:cubicBezTo>
                  <a:cubicBezTo>
                    <a:pt x="4021" y="351"/>
                    <a:pt x="3973" y="327"/>
                    <a:pt x="3927" y="305"/>
                  </a:cubicBezTo>
                  <a:cubicBezTo>
                    <a:pt x="3495" y="141"/>
                    <a:pt x="3068" y="41"/>
                    <a:pt x="2655" y="12"/>
                  </a:cubicBezTo>
                  <a:cubicBezTo>
                    <a:pt x="2575" y="6"/>
                    <a:pt x="2468" y="1"/>
                    <a:pt x="2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7207050" y="3389050"/>
              <a:ext cx="102000" cy="97125"/>
            </a:xfrm>
            <a:custGeom>
              <a:avLst/>
              <a:gdLst/>
              <a:ahLst/>
              <a:cxnLst/>
              <a:rect l="l" t="t" r="r" b="b"/>
              <a:pathLst>
                <a:path w="4080" h="3885" extrusionOk="0">
                  <a:moveTo>
                    <a:pt x="1047" y="668"/>
                  </a:moveTo>
                  <a:cubicBezTo>
                    <a:pt x="1201" y="668"/>
                    <a:pt x="1358" y="696"/>
                    <a:pt x="1470" y="750"/>
                  </a:cubicBezTo>
                  <a:cubicBezTo>
                    <a:pt x="1478" y="754"/>
                    <a:pt x="1481" y="760"/>
                    <a:pt x="1480" y="768"/>
                  </a:cubicBezTo>
                  <a:cubicBezTo>
                    <a:pt x="1480" y="775"/>
                    <a:pt x="1472" y="784"/>
                    <a:pt x="1461" y="786"/>
                  </a:cubicBezTo>
                  <a:cubicBezTo>
                    <a:pt x="1419" y="792"/>
                    <a:pt x="1376" y="795"/>
                    <a:pt x="1333" y="795"/>
                  </a:cubicBezTo>
                  <a:cubicBezTo>
                    <a:pt x="1275" y="795"/>
                    <a:pt x="1215" y="790"/>
                    <a:pt x="1157" y="786"/>
                  </a:cubicBezTo>
                  <a:cubicBezTo>
                    <a:pt x="1124" y="782"/>
                    <a:pt x="1090" y="780"/>
                    <a:pt x="1057" y="779"/>
                  </a:cubicBezTo>
                  <a:cubicBezTo>
                    <a:pt x="1021" y="776"/>
                    <a:pt x="984" y="776"/>
                    <a:pt x="947" y="776"/>
                  </a:cubicBezTo>
                  <a:cubicBezTo>
                    <a:pt x="861" y="775"/>
                    <a:pt x="773" y="775"/>
                    <a:pt x="691" y="754"/>
                  </a:cubicBezTo>
                  <a:cubicBezTo>
                    <a:pt x="683" y="751"/>
                    <a:pt x="681" y="746"/>
                    <a:pt x="681" y="744"/>
                  </a:cubicBezTo>
                  <a:cubicBezTo>
                    <a:pt x="680" y="742"/>
                    <a:pt x="681" y="734"/>
                    <a:pt x="690" y="730"/>
                  </a:cubicBezTo>
                  <a:cubicBezTo>
                    <a:pt x="785" y="688"/>
                    <a:pt x="915" y="668"/>
                    <a:pt x="1047" y="668"/>
                  </a:cubicBezTo>
                  <a:close/>
                  <a:moveTo>
                    <a:pt x="1485" y="349"/>
                  </a:moveTo>
                  <a:cubicBezTo>
                    <a:pt x="1795" y="349"/>
                    <a:pt x="2106" y="363"/>
                    <a:pt x="2412" y="377"/>
                  </a:cubicBezTo>
                  <a:cubicBezTo>
                    <a:pt x="2805" y="394"/>
                    <a:pt x="3353" y="465"/>
                    <a:pt x="3576" y="873"/>
                  </a:cubicBezTo>
                  <a:cubicBezTo>
                    <a:pt x="3582" y="885"/>
                    <a:pt x="3577" y="901"/>
                    <a:pt x="3567" y="909"/>
                  </a:cubicBezTo>
                  <a:cubicBezTo>
                    <a:pt x="3564" y="912"/>
                    <a:pt x="3561" y="913"/>
                    <a:pt x="3557" y="913"/>
                  </a:cubicBezTo>
                  <a:cubicBezTo>
                    <a:pt x="3552" y="913"/>
                    <a:pt x="3547" y="911"/>
                    <a:pt x="3542" y="906"/>
                  </a:cubicBezTo>
                  <a:cubicBezTo>
                    <a:pt x="3123" y="520"/>
                    <a:pt x="2664" y="480"/>
                    <a:pt x="2060" y="465"/>
                  </a:cubicBezTo>
                  <a:cubicBezTo>
                    <a:pt x="1894" y="460"/>
                    <a:pt x="1725" y="460"/>
                    <a:pt x="1562" y="460"/>
                  </a:cubicBezTo>
                  <a:cubicBezTo>
                    <a:pt x="1235" y="460"/>
                    <a:pt x="898" y="459"/>
                    <a:pt x="571" y="428"/>
                  </a:cubicBezTo>
                  <a:cubicBezTo>
                    <a:pt x="567" y="427"/>
                    <a:pt x="565" y="427"/>
                    <a:pt x="565" y="420"/>
                  </a:cubicBezTo>
                  <a:cubicBezTo>
                    <a:pt x="565" y="419"/>
                    <a:pt x="565" y="418"/>
                    <a:pt x="565" y="417"/>
                  </a:cubicBezTo>
                  <a:cubicBezTo>
                    <a:pt x="566" y="412"/>
                    <a:pt x="570" y="406"/>
                    <a:pt x="576" y="404"/>
                  </a:cubicBezTo>
                  <a:cubicBezTo>
                    <a:pt x="873" y="363"/>
                    <a:pt x="1178" y="349"/>
                    <a:pt x="1485" y="349"/>
                  </a:cubicBezTo>
                  <a:close/>
                  <a:moveTo>
                    <a:pt x="1112" y="990"/>
                  </a:moveTo>
                  <a:cubicBezTo>
                    <a:pt x="1156" y="990"/>
                    <a:pt x="1199" y="993"/>
                    <a:pt x="1244" y="998"/>
                  </a:cubicBezTo>
                  <a:cubicBezTo>
                    <a:pt x="1249" y="998"/>
                    <a:pt x="1252" y="1004"/>
                    <a:pt x="1252" y="1009"/>
                  </a:cubicBezTo>
                  <a:cubicBezTo>
                    <a:pt x="1252" y="1012"/>
                    <a:pt x="1252" y="1019"/>
                    <a:pt x="1247" y="1019"/>
                  </a:cubicBezTo>
                  <a:cubicBezTo>
                    <a:pt x="1162" y="1040"/>
                    <a:pt x="1082" y="1050"/>
                    <a:pt x="990" y="1050"/>
                  </a:cubicBezTo>
                  <a:cubicBezTo>
                    <a:pt x="967" y="1050"/>
                    <a:pt x="942" y="1049"/>
                    <a:pt x="917" y="1048"/>
                  </a:cubicBezTo>
                  <a:cubicBezTo>
                    <a:pt x="901" y="1048"/>
                    <a:pt x="895" y="1037"/>
                    <a:pt x="893" y="1028"/>
                  </a:cubicBezTo>
                  <a:cubicBezTo>
                    <a:pt x="893" y="1027"/>
                    <a:pt x="893" y="1025"/>
                    <a:pt x="893" y="1023"/>
                  </a:cubicBezTo>
                  <a:cubicBezTo>
                    <a:pt x="895" y="1018"/>
                    <a:pt x="898" y="1011"/>
                    <a:pt x="912" y="1008"/>
                  </a:cubicBezTo>
                  <a:cubicBezTo>
                    <a:pt x="984" y="996"/>
                    <a:pt x="1049" y="990"/>
                    <a:pt x="1112" y="990"/>
                  </a:cubicBezTo>
                  <a:close/>
                  <a:moveTo>
                    <a:pt x="3654" y="1238"/>
                  </a:moveTo>
                  <a:cubicBezTo>
                    <a:pt x="3657" y="1238"/>
                    <a:pt x="3659" y="1239"/>
                    <a:pt x="3660" y="1240"/>
                  </a:cubicBezTo>
                  <a:cubicBezTo>
                    <a:pt x="3733" y="1340"/>
                    <a:pt x="3751" y="1484"/>
                    <a:pt x="3705" y="1607"/>
                  </a:cubicBezTo>
                  <a:cubicBezTo>
                    <a:pt x="3704" y="1611"/>
                    <a:pt x="3699" y="1612"/>
                    <a:pt x="3696" y="1612"/>
                  </a:cubicBezTo>
                  <a:cubicBezTo>
                    <a:pt x="3695" y="1612"/>
                    <a:pt x="3694" y="1612"/>
                    <a:pt x="3694" y="1612"/>
                  </a:cubicBezTo>
                  <a:cubicBezTo>
                    <a:pt x="3690" y="1611"/>
                    <a:pt x="3683" y="1608"/>
                    <a:pt x="3683" y="1602"/>
                  </a:cubicBezTo>
                  <a:cubicBezTo>
                    <a:pt x="3681" y="1485"/>
                    <a:pt x="3669" y="1371"/>
                    <a:pt x="3643" y="1242"/>
                  </a:cubicBezTo>
                  <a:cubicBezTo>
                    <a:pt x="3647" y="1239"/>
                    <a:pt x="3651" y="1238"/>
                    <a:pt x="3654" y="1238"/>
                  </a:cubicBezTo>
                  <a:close/>
                  <a:moveTo>
                    <a:pt x="1181" y="2347"/>
                  </a:moveTo>
                  <a:cubicBezTo>
                    <a:pt x="1204" y="2347"/>
                    <a:pt x="1227" y="2350"/>
                    <a:pt x="1240" y="2361"/>
                  </a:cubicBezTo>
                  <a:cubicBezTo>
                    <a:pt x="1244" y="2364"/>
                    <a:pt x="1250" y="2370"/>
                    <a:pt x="1252" y="2385"/>
                  </a:cubicBezTo>
                  <a:cubicBezTo>
                    <a:pt x="1253" y="2399"/>
                    <a:pt x="1249" y="2415"/>
                    <a:pt x="1219" y="2426"/>
                  </a:cubicBezTo>
                  <a:cubicBezTo>
                    <a:pt x="1195" y="2436"/>
                    <a:pt x="1162" y="2439"/>
                    <a:pt x="1138" y="2441"/>
                  </a:cubicBezTo>
                  <a:lnTo>
                    <a:pt x="1133" y="2441"/>
                  </a:lnTo>
                  <a:lnTo>
                    <a:pt x="1129" y="2442"/>
                  </a:lnTo>
                  <a:cubicBezTo>
                    <a:pt x="1099" y="2445"/>
                    <a:pt x="1070" y="2447"/>
                    <a:pt x="1040" y="2447"/>
                  </a:cubicBezTo>
                  <a:cubicBezTo>
                    <a:pt x="1004" y="2447"/>
                    <a:pt x="968" y="2443"/>
                    <a:pt x="935" y="2432"/>
                  </a:cubicBezTo>
                  <a:cubicBezTo>
                    <a:pt x="931" y="2431"/>
                    <a:pt x="927" y="2423"/>
                    <a:pt x="927" y="2418"/>
                  </a:cubicBezTo>
                  <a:cubicBezTo>
                    <a:pt x="927" y="2414"/>
                    <a:pt x="927" y="2411"/>
                    <a:pt x="927" y="2408"/>
                  </a:cubicBezTo>
                  <a:cubicBezTo>
                    <a:pt x="928" y="2403"/>
                    <a:pt x="931" y="2398"/>
                    <a:pt x="935" y="2395"/>
                  </a:cubicBezTo>
                  <a:cubicBezTo>
                    <a:pt x="988" y="2365"/>
                    <a:pt x="1058" y="2358"/>
                    <a:pt x="1120" y="2352"/>
                  </a:cubicBezTo>
                  <a:lnTo>
                    <a:pt x="1126" y="2351"/>
                  </a:lnTo>
                  <a:cubicBezTo>
                    <a:pt x="1141" y="2349"/>
                    <a:pt x="1161" y="2347"/>
                    <a:pt x="1181" y="2347"/>
                  </a:cubicBezTo>
                  <a:close/>
                  <a:moveTo>
                    <a:pt x="1247" y="2632"/>
                  </a:moveTo>
                  <a:cubicBezTo>
                    <a:pt x="1290" y="2632"/>
                    <a:pt x="1335" y="2638"/>
                    <a:pt x="1378" y="2652"/>
                  </a:cubicBezTo>
                  <a:cubicBezTo>
                    <a:pt x="1387" y="2656"/>
                    <a:pt x="1390" y="2665"/>
                    <a:pt x="1390" y="2670"/>
                  </a:cubicBezTo>
                  <a:cubicBezTo>
                    <a:pt x="1389" y="2674"/>
                    <a:pt x="1388" y="2678"/>
                    <a:pt x="1379" y="2679"/>
                  </a:cubicBezTo>
                  <a:cubicBezTo>
                    <a:pt x="1350" y="2680"/>
                    <a:pt x="1320" y="2683"/>
                    <a:pt x="1291" y="2684"/>
                  </a:cubicBezTo>
                  <a:cubicBezTo>
                    <a:pt x="1182" y="2690"/>
                    <a:pt x="1079" y="2695"/>
                    <a:pt x="971" y="2725"/>
                  </a:cubicBezTo>
                  <a:cubicBezTo>
                    <a:pt x="970" y="2726"/>
                    <a:pt x="968" y="2726"/>
                    <a:pt x="966" y="2726"/>
                  </a:cubicBezTo>
                  <a:cubicBezTo>
                    <a:pt x="962" y="2726"/>
                    <a:pt x="960" y="2723"/>
                    <a:pt x="958" y="2719"/>
                  </a:cubicBezTo>
                  <a:lnTo>
                    <a:pt x="958" y="2720"/>
                  </a:lnTo>
                  <a:cubicBezTo>
                    <a:pt x="958" y="2719"/>
                    <a:pt x="957" y="2716"/>
                    <a:pt x="957" y="2713"/>
                  </a:cubicBezTo>
                  <a:cubicBezTo>
                    <a:pt x="958" y="2710"/>
                    <a:pt x="960" y="2706"/>
                    <a:pt x="965" y="2704"/>
                  </a:cubicBezTo>
                  <a:cubicBezTo>
                    <a:pt x="1039" y="2668"/>
                    <a:pt x="1141" y="2632"/>
                    <a:pt x="1247" y="2632"/>
                  </a:cubicBezTo>
                  <a:close/>
                  <a:moveTo>
                    <a:pt x="1631" y="2851"/>
                  </a:moveTo>
                  <a:cubicBezTo>
                    <a:pt x="1676" y="2851"/>
                    <a:pt x="1720" y="2856"/>
                    <a:pt x="1762" y="2870"/>
                  </a:cubicBezTo>
                  <a:cubicBezTo>
                    <a:pt x="1771" y="2873"/>
                    <a:pt x="1776" y="2880"/>
                    <a:pt x="1777" y="2887"/>
                  </a:cubicBezTo>
                  <a:cubicBezTo>
                    <a:pt x="1777" y="2890"/>
                    <a:pt x="1777" y="2894"/>
                    <a:pt x="1771" y="2897"/>
                  </a:cubicBezTo>
                  <a:cubicBezTo>
                    <a:pt x="1679" y="2957"/>
                    <a:pt x="1563" y="2967"/>
                    <a:pt x="1450" y="2977"/>
                  </a:cubicBezTo>
                  <a:cubicBezTo>
                    <a:pt x="1428" y="2979"/>
                    <a:pt x="1405" y="2980"/>
                    <a:pt x="1384" y="2983"/>
                  </a:cubicBezTo>
                  <a:cubicBezTo>
                    <a:pt x="1353" y="2987"/>
                    <a:pt x="1321" y="2992"/>
                    <a:pt x="1289" y="2995"/>
                  </a:cubicBezTo>
                  <a:cubicBezTo>
                    <a:pt x="1217" y="3006"/>
                    <a:pt x="1144" y="3016"/>
                    <a:pt x="1075" y="3016"/>
                  </a:cubicBezTo>
                  <a:cubicBezTo>
                    <a:pt x="1028" y="3016"/>
                    <a:pt x="983" y="3011"/>
                    <a:pt x="940" y="2999"/>
                  </a:cubicBezTo>
                  <a:cubicBezTo>
                    <a:pt x="937" y="2998"/>
                    <a:pt x="932" y="2993"/>
                    <a:pt x="932" y="2988"/>
                  </a:cubicBezTo>
                  <a:lnTo>
                    <a:pt x="932" y="2985"/>
                  </a:lnTo>
                  <a:cubicBezTo>
                    <a:pt x="932" y="2984"/>
                    <a:pt x="932" y="2984"/>
                    <a:pt x="934" y="2983"/>
                  </a:cubicBezTo>
                  <a:cubicBezTo>
                    <a:pt x="1023" y="2930"/>
                    <a:pt x="1136" y="2916"/>
                    <a:pt x="1245" y="2902"/>
                  </a:cubicBezTo>
                  <a:cubicBezTo>
                    <a:pt x="1270" y="2899"/>
                    <a:pt x="1295" y="2896"/>
                    <a:pt x="1320" y="2892"/>
                  </a:cubicBezTo>
                  <a:cubicBezTo>
                    <a:pt x="1348" y="2889"/>
                    <a:pt x="1377" y="2884"/>
                    <a:pt x="1408" y="2877"/>
                  </a:cubicBezTo>
                  <a:cubicBezTo>
                    <a:pt x="1482" y="2864"/>
                    <a:pt x="1558" y="2851"/>
                    <a:pt x="1631" y="2851"/>
                  </a:cubicBezTo>
                  <a:close/>
                  <a:moveTo>
                    <a:pt x="2550" y="3103"/>
                  </a:moveTo>
                  <a:cubicBezTo>
                    <a:pt x="2561" y="3103"/>
                    <a:pt x="2568" y="3115"/>
                    <a:pt x="2569" y="3122"/>
                  </a:cubicBezTo>
                  <a:cubicBezTo>
                    <a:pt x="2572" y="3135"/>
                    <a:pt x="2562" y="3139"/>
                    <a:pt x="2558" y="3139"/>
                  </a:cubicBezTo>
                  <a:cubicBezTo>
                    <a:pt x="2282" y="3225"/>
                    <a:pt x="1989" y="3258"/>
                    <a:pt x="1708" y="3290"/>
                  </a:cubicBezTo>
                  <a:lnTo>
                    <a:pt x="1709" y="3314"/>
                  </a:lnTo>
                  <a:lnTo>
                    <a:pt x="1707" y="3290"/>
                  </a:lnTo>
                  <a:cubicBezTo>
                    <a:pt x="1666" y="3295"/>
                    <a:pt x="1625" y="3300"/>
                    <a:pt x="1583" y="3305"/>
                  </a:cubicBezTo>
                  <a:cubicBezTo>
                    <a:pt x="1408" y="3326"/>
                    <a:pt x="1230" y="3348"/>
                    <a:pt x="1056" y="3348"/>
                  </a:cubicBezTo>
                  <a:cubicBezTo>
                    <a:pt x="986" y="3348"/>
                    <a:pt x="916" y="3345"/>
                    <a:pt x="847" y="3336"/>
                  </a:cubicBezTo>
                  <a:cubicBezTo>
                    <a:pt x="839" y="3336"/>
                    <a:pt x="838" y="3324"/>
                    <a:pt x="838" y="3323"/>
                  </a:cubicBezTo>
                  <a:cubicBezTo>
                    <a:pt x="838" y="3323"/>
                    <a:pt x="838" y="3320"/>
                    <a:pt x="838" y="3318"/>
                  </a:cubicBezTo>
                  <a:cubicBezTo>
                    <a:pt x="839" y="3314"/>
                    <a:pt x="840" y="3310"/>
                    <a:pt x="845" y="3309"/>
                  </a:cubicBezTo>
                  <a:cubicBezTo>
                    <a:pt x="1025" y="3262"/>
                    <a:pt x="1218" y="3246"/>
                    <a:pt x="1405" y="3230"/>
                  </a:cubicBezTo>
                  <a:cubicBezTo>
                    <a:pt x="1487" y="3222"/>
                    <a:pt x="1573" y="3215"/>
                    <a:pt x="1656" y="3205"/>
                  </a:cubicBezTo>
                  <a:cubicBezTo>
                    <a:pt x="1747" y="3194"/>
                    <a:pt x="1840" y="3181"/>
                    <a:pt x="1932" y="3168"/>
                  </a:cubicBezTo>
                  <a:cubicBezTo>
                    <a:pt x="2133" y="3140"/>
                    <a:pt x="2341" y="3111"/>
                    <a:pt x="2548" y="3103"/>
                  </a:cubicBezTo>
                  <a:cubicBezTo>
                    <a:pt x="2549" y="3103"/>
                    <a:pt x="2549" y="3103"/>
                    <a:pt x="2550" y="3103"/>
                  </a:cubicBezTo>
                  <a:close/>
                  <a:moveTo>
                    <a:pt x="1855" y="1"/>
                  </a:moveTo>
                  <a:cubicBezTo>
                    <a:pt x="1649" y="1"/>
                    <a:pt x="1443" y="6"/>
                    <a:pt x="1242" y="11"/>
                  </a:cubicBezTo>
                  <a:cubicBezTo>
                    <a:pt x="1042" y="16"/>
                    <a:pt x="835" y="21"/>
                    <a:pt x="631" y="21"/>
                  </a:cubicBezTo>
                  <a:cubicBezTo>
                    <a:pt x="611" y="21"/>
                    <a:pt x="592" y="21"/>
                    <a:pt x="572" y="21"/>
                  </a:cubicBezTo>
                  <a:cubicBezTo>
                    <a:pt x="515" y="27"/>
                    <a:pt x="462" y="32"/>
                    <a:pt x="409" y="39"/>
                  </a:cubicBezTo>
                  <a:lnTo>
                    <a:pt x="301" y="50"/>
                  </a:lnTo>
                  <a:cubicBezTo>
                    <a:pt x="272" y="54"/>
                    <a:pt x="240" y="57"/>
                    <a:pt x="207" y="62"/>
                  </a:cubicBezTo>
                  <a:cubicBezTo>
                    <a:pt x="147" y="72"/>
                    <a:pt x="85" y="81"/>
                    <a:pt x="24" y="83"/>
                  </a:cubicBezTo>
                  <a:cubicBezTo>
                    <a:pt x="17" y="83"/>
                    <a:pt x="9" y="88"/>
                    <a:pt x="6" y="94"/>
                  </a:cubicBezTo>
                  <a:cubicBezTo>
                    <a:pt x="1" y="101"/>
                    <a:pt x="1" y="109"/>
                    <a:pt x="4" y="115"/>
                  </a:cubicBezTo>
                  <a:cubicBezTo>
                    <a:pt x="281" y="735"/>
                    <a:pt x="348" y="1452"/>
                    <a:pt x="394" y="2134"/>
                  </a:cubicBezTo>
                  <a:cubicBezTo>
                    <a:pt x="431" y="2684"/>
                    <a:pt x="472" y="3306"/>
                    <a:pt x="321" y="3854"/>
                  </a:cubicBezTo>
                  <a:cubicBezTo>
                    <a:pt x="318" y="3862"/>
                    <a:pt x="319" y="3869"/>
                    <a:pt x="324" y="3875"/>
                  </a:cubicBezTo>
                  <a:cubicBezTo>
                    <a:pt x="329" y="3881"/>
                    <a:pt x="335" y="3884"/>
                    <a:pt x="341" y="3884"/>
                  </a:cubicBezTo>
                  <a:cubicBezTo>
                    <a:pt x="342" y="3884"/>
                    <a:pt x="343" y="3884"/>
                    <a:pt x="344" y="3884"/>
                  </a:cubicBezTo>
                  <a:cubicBezTo>
                    <a:pt x="1238" y="3843"/>
                    <a:pt x="2107" y="3704"/>
                    <a:pt x="2929" y="3475"/>
                  </a:cubicBezTo>
                  <a:cubicBezTo>
                    <a:pt x="3353" y="3355"/>
                    <a:pt x="3750" y="3213"/>
                    <a:pt x="3933" y="2796"/>
                  </a:cubicBezTo>
                  <a:cubicBezTo>
                    <a:pt x="3975" y="2699"/>
                    <a:pt x="4005" y="2599"/>
                    <a:pt x="4023" y="2497"/>
                  </a:cubicBezTo>
                  <a:cubicBezTo>
                    <a:pt x="4079" y="2202"/>
                    <a:pt x="4052" y="1888"/>
                    <a:pt x="4010" y="1586"/>
                  </a:cubicBezTo>
                  <a:cubicBezTo>
                    <a:pt x="3958" y="1213"/>
                    <a:pt x="3886" y="703"/>
                    <a:pt x="3552" y="391"/>
                  </a:cubicBezTo>
                  <a:cubicBezTo>
                    <a:pt x="3257" y="115"/>
                    <a:pt x="2840" y="50"/>
                    <a:pt x="2509" y="24"/>
                  </a:cubicBezTo>
                  <a:cubicBezTo>
                    <a:pt x="2292" y="7"/>
                    <a:pt x="2073" y="1"/>
                    <a:pt x="1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6997400" y="3441425"/>
              <a:ext cx="316675" cy="94950"/>
            </a:xfrm>
            <a:custGeom>
              <a:avLst/>
              <a:gdLst/>
              <a:ahLst/>
              <a:cxnLst/>
              <a:rect l="l" t="t" r="r" b="b"/>
              <a:pathLst>
                <a:path w="12667" h="3798" extrusionOk="0">
                  <a:moveTo>
                    <a:pt x="12666" y="0"/>
                  </a:moveTo>
                  <a:lnTo>
                    <a:pt x="12666" y="0"/>
                  </a:lnTo>
                  <a:cubicBezTo>
                    <a:pt x="12351" y="111"/>
                    <a:pt x="12021" y="191"/>
                    <a:pt x="11684" y="246"/>
                  </a:cubicBezTo>
                  <a:cubicBezTo>
                    <a:pt x="10649" y="411"/>
                    <a:pt x="9597" y="417"/>
                    <a:pt x="8614" y="822"/>
                  </a:cubicBezTo>
                  <a:cubicBezTo>
                    <a:pt x="8165" y="1006"/>
                    <a:pt x="7781" y="1251"/>
                    <a:pt x="7393" y="1540"/>
                  </a:cubicBezTo>
                  <a:cubicBezTo>
                    <a:pt x="7028" y="1813"/>
                    <a:pt x="6657" y="2077"/>
                    <a:pt x="6230" y="2245"/>
                  </a:cubicBezTo>
                  <a:cubicBezTo>
                    <a:pt x="5660" y="2469"/>
                    <a:pt x="5022" y="2516"/>
                    <a:pt x="4413" y="2516"/>
                  </a:cubicBezTo>
                  <a:cubicBezTo>
                    <a:pt x="4405" y="2516"/>
                    <a:pt x="4397" y="2516"/>
                    <a:pt x="4389" y="2516"/>
                  </a:cubicBezTo>
                  <a:cubicBezTo>
                    <a:pt x="3677" y="2514"/>
                    <a:pt x="2968" y="2411"/>
                    <a:pt x="2279" y="2239"/>
                  </a:cubicBezTo>
                  <a:cubicBezTo>
                    <a:pt x="1495" y="2043"/>
                    <a:pt x="739" y="1766"/>
                    <a:pt x="0" y="1446"/>
                  </a:cubicBezTo>
                  <a:lnTo>
                    <a:pt x="0" y="1446"/>
                  </a:lnTo>
                  <a:cubicBezTo>
                    <a:pt x="229" y="1718"/>
                    <a:pt x="511" y="1950"/>
                    <a:pt x="773" y="2172"/>
                  </a:cubicBezTo>
                  <a:cubicBezTo>
                    <a:pt x="1497" y="2787"/>
                    <a:pt x="2351" y="3243"/>
                    <a:pt x="3262" y="3517"/>
                  </a:cubicBezTo>
                  <a:lnTo>
                    <a:pt x="3261" y="3517"/>
                  </a:lnTo>
                  <a:cubicBezTo>
                    <a:pt x="3857" y="3696"/>
                    <a:pt x="4490" y="3798"/>
                    <a:pt x="5118" y="3798"/>
                  </a:cubicBezTo>
                  <a:cubicBezTo>
                    <a:pt x="6244" y="3798"/>
                    <a:pt x="7353" y="3470"/>
                    <a:pt x="8198" y="2668"/>
                  </a:cubicBezTo>
                  <a:cubicBezTo>
                    <a:pt x="8400" y="2476"/>
                    <a:pt x="8542" y="2259"/>
                    <a:pt x="8640" y="2026"/>
                  </a:cubicBezTo>
                  <a:cubicBezTo>
                    <a:pt x="9542" y="1991"/>
                    <a:pt x="10438" y="1857"/>
                    <a:pt x="11311" y="1619"/>
                  </a:cubicBezTo>
                  <a:cubicBezTo>
                    <a:pt x="11646" y="1528"/>
                    <a:pt x="11995" y="1431"/>
                    <a:pt x="12255" y="1187"/>
                  </a:cubicBezTo>
                  <a:cubicBezTo>
                    <a:pt x="12480" y="973"/>
                    <a:pt x="12600" y="676"/>
                    <a:pt x="12643" y="372"/>
                  </a:cubicBezTo>
                  <a:cubicBezTo>
                    <a:pt x="12660" y="248"/>
                    <a:pt x="12666" y="124"/>
                    <a:pt x="126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6984525" y="3354700"/>
              <a:ext cx="324950" cy="105650"/>
            </a:xfrm>
            <a:custGeom>
              <a:avLst/>
              <a:gdLst/>
              <a:ahLst/>
              <a:cxnLst/>
              <a:rect l="l" t="t" r="r" b="b"/>
              <a:pathLst>
                <a:path w="12998" h="4226" extrusionOk="0">
                  <a:moveTo>
                    <a:pt x="5948" y="1"/>
                  </a:moveTo>
                  <a:cubicBezTo>
                    <a:pt x="4187" y="1"/>
                    <a:pt x="2460" y="883"/>
                    <a:pt x="1244" y="2125"/>
                  </a:cubicBezTo>
                  <a:cubicBezTo>
                    <a:pt x="750" y="2629"/>
                    <a:pt x="1" y="3446"/>
                    <a:pt x="147" y="4225"/>
                  </a:cubicBezTo>
                  <a:cubicBezTo>
                    <a:pt x="1324" y="2960"/>
                    <a:pt x="2855" y="1988"/>
                    <a:pt x="4531" y="1601"/>
                  </a:cubicBezTo>
                  <a:cubicBezTo>
                    <a:pt x="4964" y="1501"/>
                    <a:pt x="5422" y="1427"/>
                    <a:pt x="5871" y="1427"/>
                  </a:cubicBezTo>
                  <a:cubicBezTo>
                    <a:pt x="5941" y="1427"/>
                    <a:pt x="6012" y="1429"/>
                    <a:pt x="6082" y="1432"/>
                  </a:cubicBezTo>
                  <a:cubicBezTo>
                    <a:pt x="6673" y="1465"/>
                    <a:pt x="7207" y="1701"/>
                    <a:pt x="7745" y="1925"/>
                  </a:cubicBezTo>
                  <a:cubicBezTo>
                    <a:pt x="8268" y="2143"/>
                    <a:pt x="8778" y="2277"/>
                    <a:pt x="9343" y="2277"/>
                  </a:cubicBezTo>
                  <a:cubicBezTo>
                    <a:pt x="9354" y="2277"/>
                    <a:pt x="9364" y="2277"/>
                    <a:pt x="9374" y="2277"/>
                  </a:cubicBezTo>
                  <a:cubicBezTo>
                    <a:pt x="9928" y="2272"/>
                    <a:pt x="10477" y="2191"/>
                    <a:pt x="11028" y="2140"/>
                  </a:cubicBezTo>
                  <a:cubicBezTo>
                    <a:pt x="11286" y="2116"/>
                    <a:pt x="11549" y="2099"/>
                    <a:pt x="11810" y="2099"/>
                  </a:cubicBezTo>
                  <a:cubicBezTo>
                    <a:pt x="12218" y="2099"/>
                    <a:pt x="12622" y="2140"/>
                    <a:pt x="12998" y="2258"/>
                  </a:cubicBezTo>
                  <a:cubicBezTo>
                    <a:pt x="12959" y="2133"/>
                    <a:pt x="12910" y="2010"/>
                    <a:pt x="12844" y="1896"/>
                  </a:cubicBezTo>
                  <a:cubicBezTo>
                    <a:pt x="12507" y="1315"/>
                    <a:pt x="11826" y="1180"/>
                    <a:pt x="11205" y="1161"/>
                  </a:cubicBezTo>
                  <a:cubicBezTo>
                    <a:pt x="11105" y="1158"/>
                    <a:pt x="11005" y="1157"/>
                    <a:pt x="10904" y="1157"/>
                  </a:cubicBezTo>
                  <a:cubicBezTo>
                    <a:pt x="10596" y="1157"/>
                    <a:pt x="10288" y="1167"/>
                    <a:pt x="9982" y="1172"/>
                  </a:cubicBezTo>
                  <a:cubicBezTo>
                    <a:pt x="9586" y="1178"/>
                    <a:pt x="9191" y="1181"/>
                    <a:pt x="8798" y="1227"/>
                  </a:cubicBezTo>
                  <a:cubicBezTo>
                    <a:pt x="8757" y="1157"/>
                    <a:pt x="8715" y="1089"/>
                    <a:pt x="8666" y="1023"/>
                  </a:cubicBezTo>
                  <a:cubicBezTo>
                    <a:pt x="8164" y="329"/>
                    <a:pt x="7241" y="99"/>
                    <a:pt x="6429" y="23"/>
                  </a:cubicBezTo>
                  <a:cubicBezTo>
                    <a:pt x="6268" y="8"/>
                    <a:pt x="6108" y="1"/>
                    <a:pt x="594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6995350" y="3429175"/>
              <a:ext cx="318225" cy="103300"/>
            </a:xfrm>
            <a:custGeom>
              <a:avLst/>
              <a:gdLst/>
              <a:ahLst/>
              <a:cxnLst/>
              <a:rect l="l" t="t" r="r" b="b"/>
              <a:pathLst>
                <a:path w="12729" h="4132" extrusionOk="0">
                  <a:moveTo>
                    <a:pt x="12518" y="1"/>
                  </a:moveTo>
                  <a:cubicBezTo>
                    <a:pt x="12491" y="1"/>
                    <a:pt x="12463" y="19"/>
                    <a:pt x="12458" y="46"/>
                  </a:cubicBezTo>
                  <a:cubicBezTo>
                    <a:pt x="12418" y="253"/>
                    <a:pt x="12420" y="423"/>
                    <a:pt x="12288" y="601"/>
                  </a:cubicBezTo>
                  <a:cubicBezTo>
                    <a:pt x="12193" y="728"/>
                    <a:pt x="12082" y="835"/>
                    <a:pt x="11949" y="922"/>
                  </a:cubicBezTo>
                  <a:cubicBezTo>
                    <a:pt x="11666" y="1104"/>
                    <a:pt x="11326" y="1218"/>
                    <a:pt x="11009" y="1323"/>
                  </a:cubicBezTo>
                  <a:cubicBezTo>
                    <a:pt x="10330" y="1549"/>
                    <a:pt x="9623" y="1637"/>
                    <a:pt x="8916" y="1729"/>
                  </a:cubicBezTo>
                  <a:cubicBezTo>
                    <a:pt x="8794" y="1745"/>
                    <a:pt x="8706" y="1824"/>
                    <a:pt x="8673" y="1932"/>
                  </a:cubicBezTo>
                  <a:cubicBezTo>
                    <a:pt x="8595" y="1982"/>
                    <a:pt x="8525" y="2044"/>
                    <a:pt x="8454" y="2101"/>
                  </a:cubicBezTo>
                  <a:cubicBezTo>
                    <a:pt x="8304" y="2220"/>
                    <a:pt x="8151" y="2334"/>
                    <a:pt x="7994" y="2443"/>
                  </a:cubicBezTo>
                  <a:cubicBezTo>
                    <a:pt x="7649" y="2679"/>
                    <a:pt x="7286" y="2890"/>
                    <a:pt x="6902" y="3053"/>
                  </a:cubicBezTo>
                  <a:cubicBezTo>
                    <a:pt x="6330" y="3295"/>
                    <a:pt x="5725" y="3437"/>
                    <a:pt x="5110" y="3437"/>
                  </a:cubicBezTo>
                  <a:cubicBezTo>
                    <a:pt x="4930" y="3437"/>
                    <a:pt x="4750" y="3425"/>
                    <a:pt x="4569" y="3400"/>
                  </a:cubicBezTo>
                  <a:cubicBezTo>
                    <a:pt x="3762" y="3287"/>
                    <a:pt x="2952" y="3027"/>
                    <a:pt x="2194" y="2734"/>
                  </a:cubicBezTo>
                  <a:cubicBezTo>
                    <a:pt x="1829" y="2593"/>
                    <a:pt x="1463" y="2437"/>
                    <a:pt x="1120" y="2249"/>
                  </a:cubicBezTo>
                  <a:cubicBezTo>
                    <a:pt x="763" y="2053"/>
                    <a:pt x="458" y="1798"/>
                    <a:pt x="133" y="1556"/>
                  </a:cubicBezTo>
                  <a:cubicBezTo>
                    <a:pt x="120" y="1546"/>
                    <a:pt x="105" y="1542"/>
                    <a:pt x="91" y="1542"/>
                  </a:cubicBezTo>
                  <a:cubicBezTo>
                    <a:pt x="42" y="1542"/>
                    <a:pt x="0" y="1594"/>
                    <a:pt x="33" y="1646"/>
                  </a:cubicBezTo>
                  <a:cubicBezTo>
                    <a:pt x="297" y="2055"/>
                    <a:pt x="723" y="2387"/>
                    <a:pt x="1170" y="2645"/>
                  </a:cubicBezTo>
                  <a:cubicBezTo>
                    <a:pt x="1158" y="2679"/>
                    <a:pt x="1160" y="2719"/>
                    <a:pt x="1183" y="2749"/>
                  </a:cubicBezTo>
                  <a:cubicBezTo>
                    <a:pt x="1392" y="3023"/>
                    <a:pt x="1772" y="3149"/>
                    <a:pt x="2076" y="3289"/>
                  </a:cubicBezTo>
                  <a:lnTo>
                    <a:pt x="2077" y="3289"/>
                  </a:lnTo>
                  <a:cubicBezTo>
                    <a:pt x="2428" y="3452"/>
                    <a:pt x="2786" y="3594"/>
                    <a:pt x="3151" y="3726"/>
                  </a:cubicBezTo>
                  <a:cubicBezTo>
                    <a:pt x="3800" y="3962"/>
                    <a:pt x="4436" y="4132"/>
                    <a:pt x="5127" y="4132"/>
                  </a:cubicBezTo>
                  <a:cubicBezTo>
                    <a:pt x="5169" y="4132"/>
                    <a:pt x="5211" y="4131"/>
                    <a:pt x="5253" y="4130"/>
                  </a:cubicBezTo>
                  <a:cubicBezTo>
                    <a:pt x="5936" y="4108"/>
                    <a:pt x="6685" y="3974"/>
                    <a:pt x="7316" y="3708"/>
                  </a:cubicBezTo>
                  <a:cubicBezTo>
                    <a:pt x="7596" y="3591"/>
                    <a:pt x="7871" y="3437"/>
                    <a:pt x="8097" y="3232"/>
                  </a:cubicBezTo>
                  <a:cubicBezTo>
                    <a:pt x="8295" y="3050"/>
                    <a:pt x="8510" y="2833"/>
                    <a:pt x="8502" y="2549"/>
                  </a:cubicBezTo>
                  <a:cubicBezTo>
                    <a:pt x="8585" y="2489"/>
                    <a:pt x="8681" y="2423"/>
                    <a:pt x="8768" y="2349"/>
                  </a:cubicBezTo>
                  <a:cubicBezTo>
                    <a:pt x="8819" y="2387"/>
                    <a:pt x="8880" y="2410"/>
                    <a:pt x="8943" y="2410"/>
                  </a:cubicBezTo>
                  <a:cubicBezTo>
                    <a:pt x="8950" y="2410"/>
                    <a:pt x="8957" y="2410"/>
                    <a:pt x="8965" y="2409"/>
                  </a:cubicBezTo>
                  <a:cubicBezTo>
                    <a:pt x="9747" y="2344"/>
                    <a:pt x="10520" y="2201"/>
                    <a:pt x="11274" y="1983"/>
                  </a:cubicBezTo>
                  <a:cubicBezTo>
                    <a:pt x="11754" y="1844"/>
                    <a:pt x="12728" y="1558"/>
                    <a:pt x="12627" y="906"/>
                  </a:cubicBezTo>
                  <a:cubicBezTo>
                    <a:pt x="12615" y="834"/>
                    <a:pt x="12572" y="784"/>
                    <a:pt x="12518" y="762"/>
                  </a:cubicBezTo>
                  <a:cubicBezTo>
                    <a:pt x="12624" y="529"/>
                    <a:pt x="12677" y="240"/>
                    <a:pt x="12561" y="25"/>
                  </a:cubicBezTo>
                  <a:cubicBezTo>
                    <a:pt x="12551" y="8"/>
                    <a:pt x="12535" y="1"/>
                    <a:pt x="125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6990425" y="3356575"/>
              <a:ext cx="317075" cy="102875"/>
            </a:xfrm>
            <a:custGeom>
              <a:avLst/>
              <a:gdLst/>
              <a:ahLst/>
              <a:cxnLst/>
              <a:rect l="l" t="t" r="r" b="b"/>
              <a:pathLst>
                <a:path w="12683" h="4115" extrusionOk="0">
                  <a:moveTo>
                    <a:pt x="5805" y="0"/>
                  </a:moveTo>
                  <a:cubicBezTo>
                    <a:pt x="4799" y="0"/>
                    <a:pt x="3781" y="344"/>
                    <a:pt x="2885" y="776"/>
                  </a:cubicBezTo>
                  <a:cubicBezTo>
                    <a:pt x="2195" y="1108"/>
                    <a:pt x="1540" y="1529"/>
                    <a:pt x="1003" y="2081"/>
                  </a:cubicBezTo>
                  <a:cubicBezTo>
                    <a:pt x="741" y="2353"/>
                    <a:pt x="511" y="2657"/>
                    <a:pt x="323" y="2985"/>
                  </a:cubicBezTo>
                  <a:cubicBezTo>
                    <a:pt x="225" y="3159"/>
                    <a:pt x="138" y="3338"/>
                    <a:pt x="69" y="3526"/>
                  </a:cubicBezTo>
                  <a:cubicBezTo>
                    <a:pt x="2" y="3707"/>
                    <a:pt x="1" y="3817"/>
                    <a:pt x="22" y="4007"/>
                  </a:cubicBezTo>
                  <a:cubicBezTo>
                    <a:pt x="28" y="4067"/>
                    <a:pt x="89" y="4115"/>
                    <a:pt x="147" y="4115"/>
                  </a:cubicBezTo>
                  <a:cubicBezTo>
                    <a:pt x="176" y="4115"/>
                    <a:pt x="204" y="4103"/>
                    <a:pt x="224" y="4074"/>
                  </a:cubicBezTo>
                  <a:cubicBezTo>
                    <a:pt x="273" y="4000"/>
                    <a:pt x="345" y="3937"/>
                    <a:pt x="385" y="3858"/>
                  </a:cubicBezTo>
                  <a:cubicBezTo>
                    <a:pt x="426" y="3776"/>
                    <a:pt x="446" y="3679"/>
                    <a:pt x="480" y="3595"/>
                  </a:cubicBezTo>
                  <a:cubicBezTo>
                    <a:pt x="556" y="3410"/>
                    <a:pt x="646" y="3232"/>
                    <a:pt x="749" y="3061"/>
                  </a:cubicBezTo>
                  <a:cubicBezTo>
                    <a:pt x="768" y="3031"/>
                    <a:pt x="786" y="3003"/>
                    <a:pt x="805" y="2973"/>
                  </a:cubicBezTo>
                  <a:cubicBezTo>
                    <a:pt x="1266" y="2489"/>
                    <a:pt x="1730" y="2026"/>
                    <a:pt x="2283" y="1635"/>
                  </a:cubicBezTo>
                  <a:cubicBezTo>
                    <a:pt x="3210" y="979"/>
                    <a:pt x="4311" y="581"/>
                    <a:pt x="5440" y="581"/>
                  </a:cubicBezTo>
                  <a:cubicBezTo>
                    <a:pt x="5705" y="581"/>
                    <a:pt x="5971" y="603"/>
                    <a:pt x="6237" y="648"/>
                  </a:cubicBezTo>
                  <a:cubicBezTo>
                    <a:pt x="6918" y="766"/>
                    <a:pt x="7636" y="1054"/>
                    <a:pt x="8096" y="1588"/>
                  </a:cubicBezTo>
                  <a:cubicBezTo>
                    <a:pt x="8334" y="1863"/>
                    <a:pt x="8443" y="2179"/>
                    <a:pt x="8578" y="2509"/>
                  </a:cubicBezTo>
                  <a:cubicBezTo>
                    <a:pt x="8709" y="2828"/>
                    <a:pt x="8781" y="3159"/>
                    <a:pt x="8899" y="3479"/>
                  </a:cubicBezTo>
                  <a:cubicBezTo>
                    <a:pt x="8906" y="3498"/>
                    <a:pt x="8924" y="3508"/>
                    <a:pt x="8942" y="3508"/>
                  </a:cubicBezTo>
                  <a:cubicBezTo>
                    <a:pt x="8962" y="3508"/>
                    <a:pt x="8982" y="3496"/>
                    <a:pt x="8986" y="3472"/>
                  </a:cubicBezTo>
                  <a:cubicBezTo>
                    <a:pt x="9020" y="3265"/>
                    <a:pt x="9007" y="3048"/>
                    <a:pt x="9004" y="2841"/>
                  </a:cubicBezTo>
                  <a:cubicBezTo>
                    <a:pt x="9002" y="2634"/>
                    <a:pt x="8987" y="2421"/>
                    <a:pt x="8927" y="2223"/>
                  </a:cubicBezTo>
                  <a:cubicBezTo>
                    <a:pt x="8881" y="2065"/>
                    <a:pt x="8818" y="1915"/>
                    <a:pt x="8741" y="1770"/>
                  </a:cubicBezTo>
                  <a:lnTo>
                    <a:pt x="8741" y="1770"/>
                  </a:lnTo>
                  <a:cubicBezTo>
                    <a:pt x="8817" y="1778"/>
                    <a:pt x="8893" y="1780"/>
                    <a:pt x="8969" y="1780"/>
                  </a:cubicBezTo>
                  <a:cubicBezTo>
                    <a:pt x="9203" y="1780"/>
                    <a:pt x="9441" y="1754"/>
                    <a:pt x="9670" y="1750"/>
                  </a:cubicBezTo>
                  <a:cubicBezTo>
                    <a:pt x="9732" y="1750"/>
                    <a:pt x="9794" y="1749"/>
                    <a:pt x="9857" y="1749"/>
                  </a:cubicBezTo>
                  <a:cubicBezTo>
                    <a:pt x="10142" y="1749"/>
                    <a:pt x="10426" y="1757"/>
                    <a:pt x="10710" y="1774"/>
                  </a:cubicBezTo>
                  <a:cubicBezTo>
                    <a:pt x="11043" y="1794"/>
                    <a:pt x="11391" y="1807"/>
                    <a:pt x="11715" y="1893"/>
                  </a:cubicBezTo>
                  <a:cubicBezTo>
                    <a:pt x="11879" y="1936"/>
                    <a:pt x="12041" y="2003"/>
                    <a:pt x="12176" y="2110"/>
                  </a:cubicBezTo>
                  <a:cubicBezTo>
                    <a:pt x="12287" y="2198"/>
                    <a:pt x="12355" y="2323"/>
                    <a:pt x="12468" y="2407"/>
                  </a:cubicBezTo>
                  <a:cubicBezTo>
                    <a:pt x="12484" y="2420"/>
                    <a:pt x="12501" y="2425"/>
                    <a:pt x="12517" y="2425"/>
                  </a:cubicBezTo>
                  <a:cubicBezTo>
                    <a:pt x="12557" y="2425"/>
                    <a:pt x="12592" y="2392"/>
                    <a:pt x="12593" y="2344"/>
                  </a:cubicBezTo>
                  <a:cubicBezTo>
                    <a:pt x="12593" y="2334"/>
                    <a:pt x="12593" y="2324"/>
                    <a:pt x="12592" y="2314"/>
                  </a:cubicBezTo>
                  <a:cubicBezTo>
                    <a:pt x="12643" y="2303"/>
                    <a:pt x="12682" y="2259"/>
                    <a:pt x="12680" y="2199"/>
                  </a:cubicBezTo>
                  <a:cubicBezTo>
                    <a:pt x="12662" y="1847"/>
                    <a:pt x="12282" y="1624"/>
                    <a:pt x="11992" y="1495"/>
                  </a:cubicBezTo>
                  <a:cubicBezTo>
                    <a:pt x="11619" y="1328"/>
                    <a:pt x="11211" y="1274"/>
                    <a:pt x="10807" y="1258"/>
                  </a:cubicBezTo>
                  <a:cubicBezTo>
                    <a:pt x="10545" y="1248"/>
                    <a:pt x="10285" y="1238"/>
                    <a:pt x="10025" y="1238"/>
                  </a:cubicBezTo>
                  <a:cubicBezTo>
                    <a:pt x="9890" y="1238"/>
                    <a:pt x="9754" y="1240"/>
                    <a:pt x="9618" y="1247"/>
                  </a:cubicBezTo>
                  <a:cubicBezTo>
                    <a:pt x="9288" y="1263"/>
                    <a:pt x="8877" y="1252"/>
                    <a:pt x="8560" y="1391"/>
                  </a:cubicBezTo>
                  <a:cubicBezTo>
                    <a:pt x="8280" y="876"/>
                    <a:pt x="7760" y="481"/>
                    <a:pt x="7231" y="267"/>
                  </a:cubicBezTo>
                  <a:cubicBezTo>
                    <a:pt x="6768" y="79"/>
                    <a:pt x="6288" y="0"/>
                    <a:pt x="580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7080075" y="3378700"/>
              <a:ext cx="82525" cy="132675"/>
            </a:xfrm>
            <a:custGeom>
              <a:avLst/>
              <a:gdLst/>
              <a:ahLst/>
              <a:cxnLst/>
              <a:rect l="l" t="t" r="r" b="b"/>
              <a:pathLst>
                <a:path w="3301" h="5307" extrusionOk="0">
                  <a:moveTo>
                    <a:pt x="2029" y="1"/>
                  </a:moveTo>
                  <a:cubicBezTo>
                    <a:pt x="2025" y="1"/>
                    <a:pt x="2022" y="1"/>
                    <a:pt x="2018" y="1"/>
                  </a:cubicBezTo>
                  <a:cubicBezTo>
                    <a:pt x="1590" y="61"/>
                    <a:pt x="1198" y="150"/>
                    <a:pt x="845" y="419"/>
                  </a:cubicBezTo>
                  <a:cubicBezTo>
                    <a:pt x="572" y="629"/>
                    <a:pt x="348" y="937"/>
                    <a:pt x="288" y="1282"/>
                  </a:cubicBezTo>
                  <a:cubicBezTo>
                    <a:pt x="246" y="1527"/>
                    <a:pt x="293" y="1744"/>
                    <a:pt x="398" y="1930"/>
                  </a:cubicBezTo>
                  <a:cubicBezTo>
                    <a:pt x="370" y="1969"/>
                    <a:pt x="345" y="2010"/>
                    <a:pt x="322" y="2052"/>
                  </a:cubicBezTo>
                  <a:cubicBezTo>
                    <a:pt x="1" y="2627"/>
                    <a:pt x="167" y="3326"/>
                    <a:pt x="626" y="3774"/>
                  </a:cubicBezTo>
                  <a:cubicBezTo>
                    <a:pt x="362" y="4337"/>
                    <a:pt x="541" y="5114"/>
                    <a:pt x="1188" y="5301"/>
                  </a:cubicBezTo>
                  <a:cubicBezTo>
                    <a:pt x="1201" y="5305"/>
                    <a:pt x="1214" y="5306"/>
                    <a:pt x="1226" y="5306"/>
                  </a:cubicBezTo>
                  <a:cubicBezTo>
                    <a:pt x="1362" y="5306"/>
                    <a:pt x="1451" y="5097"/>
                    <a:pt x="1329" y="5012"/>
                  </a:cubicBezTo>
                  <a:cubicBezTo>
                    <a:pt x="978" y="4767"/>
                    <a:pt x="851" y="4384"/>
                    <a:pt x="975" y="4028"/>
                  </a:cubicBezTo>
                  <a:lnTo>
                    <a:pt x="975" y="4028"/>
                  </a:lnTo>
                  <a:cubicBezTo>
                    <a:pt x="1228" y="4161"/>
                    <a:pt x="1515" y="4224"/>
                    <a:pt x="1804" y="4224"/>
                  </a:cubicBezTo>
                  <a:cubicBezTo>
                    <a:pt x="2082" y="4224"/>
                    <a:pt x="2361" y="4166"/>
                    <a:pt x="2613" y="4058"/>
                  </a:cubicBezTo>
                  <a:cubicBezTo>
                    <a:pt x="2899" y="3934"/>
                    <a:pt x="3223" y="3735"/>
                    <a:pt x="3176" y="3376"/>
                  </a:cubicBezTo>
                  <a:cubicBezTo>
                    <a:pt x="3129" y="3016"/>
                    <a:pt x="2786" y="2837"/>
                    <a:pt x="2455" y="2818"/>
                  </a:cubicBezTo>
                  <a:cubicBezTo>
                    <a:pt x="2417" y="2816"/>
                    <a:pt x="2379" y="2815"/>
                    <a:pt x="2341" y="2815"/>
                  </a:cubicBezTo>
                  <a:cubicBezTo>
                    <a:pt x="1798" y="2815"/>
                    <a:pt x="1223" y="3019"/>
                    <a:pt x="859" y="3424"/>
                  </a:cubicBezTo>
                  <a:cubicBezTo>
                    <a:pt x="725" y="3282"/>
                    <a:pt x="626" y="3108"/>
                    <a:pt x="579" y="2911"/>
                  </a:cubicBezTo>
                  <a:cubicBezTo>
                    <a:pt x="520" y="2668"/>
                    <a:pt x="567" y="2451"/>
                    <a:pt x="670" y="2256"/>
                  </a:cubicBezTo>
                  <a:cubicBezTo>
                    <a:pt x="916" y="2466"/>
                    <a:pt x="1241" y="2605"/>
                    <a:pt x="1550" y="2665"/>
                  </a:cubicBezTo>
                  <a:cubicBezTo>
                    <a:pt x="1672" y="2689"/>
                    <a:pt x="1799" y="2702"/>
                    <a:pt x="1926" y="2702"/>
                  </a:cubicBezTo>
                  <a:cubicBezTo>
                    <a:pt x="2429" y="2702"/>
                    <a:pt x="2930" y="2499"/>
                    <a:pt x="3098" y="1976"/>
                  </a:cubicBezTo>
                  <a:cubicBezTo>
                    <a:pt x="3300" y="1342"/>
                    <a:pt x="2830" y="867"/>
                    <a:pt x="2226" y="867"/>
                  </a:cubicBezTo>
                  <a:cubicBezTo>
                    <a:pt x="2188" y="867"/>
                    <a:pt x="2149" y="869"/>
                    <a:pt x="2110" y="873"/>
                  </a:cubicBezTo>
                  <a:cubicBezTo>
                    <a:pt x="1759" y="909"/>
                    <a:pt x="1407" y="1043"/>
                    <a:pt x="1144" y="1275"/>
                  </a:cubicBezTo>
                  <a:cubicBezTo>
                    <a:pt x="990" y="1410"/>
                    <a:pt x="799" y="1490"/>
                    <a:pt x="648" y="1634"/>
                  </a:cubicBezTo>
                  <a:cubicBezTo>
                    <a:pt x="643" y="1639"/>
                    <a:pt x="638" y="1643"/>
                    <a:pt x="634" y="1648"/>
                  </a:cubicBezTo>
                  <a:cubicBezTo>
                    <a:pt x="551" y="1415"/>
                    <a:pt x="586" y="1148"/>
                    <a:pt x="763" y="906"/>
                  </a:cubicBezTo>
                  <a:cubicBezTo>
                    <a:pt x="927" y="684"/>
                    <a:pt x="1161" y="538"/>
                    <a:pt x="1407" y="423"/>
                  </a:cubicBezTo>
                  <a:cubicBezTo>
                    <a:pt x="1617" y="324"/>
                    <a:pt x="1833" y="226"/>
                    <a:pt x="2045" y="132"/>
                  </a:cubicBezTo>
                  <a:cubicBezTo>
                    <a:pt x="2109" y="103"/>
                    <a:pt x="2098" y="1"/>
                    <a:pt x="20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6979525" y="3354700"/>
              <a:ext cx="335125" cy="181675"/>
            </a:xfrm>
            <a:custGeom>
              <a:avLst/>
              <a:gdLst/>
              <a:ahLst/>
              <a:cxnLst/>
              <a:rect l="l" t="t" r="r" b="b"/>
              <a:pathLst>
                <a:path w="13405" h="7267" extrusionOk="0">
                  <a:moveTo>
                    <a:pt x="6218" y="2367"/>
                  </a:moveTo>
                  <a:cubicBezTo>
                    <a:pt x="6321" y="2367"/>
                    <a:pt x="6424" y="2383"/>
                    <a:pt x="6507" y="2434"/>
                  </a:cubicBezTo>
                  <a:cubicBezTo>
                    <a:pt x="6749" y="2582"/>
                    <a:pt x="6604" y="2758"/>
                    <a:pt x="6424" y="2877"/>
                  </a:cubicBezTo>
                  <a:cubicBezTo>
                    <a:pt x="6223" y="3010"/>
                    <a:pt x="5969" y="3063"/>
                    <a:pt x="5726" y="3063"/>
                  </a:cubicBezTo>
                  <a:cubicBezTo>
                    <a:pt x="5676" y="3063"/>
                    <a:pt x="5626" y="3061"/>
                    <a:pt x="5577" y="3056"/>
                  </a:cubicBezTo>
                  <a:cubicBezTo>
                    <a:pt x="5388" y="3039"/>
                    <a:pt x="5217" y="2977"/>
                    <a:pt x="5103" y="2863"/>
                  </a:cubicBezTo>
                  <a:cubicBezTo>
                    <a:pt x="5359" y="2613"/>
                    <a:pt x="5698" y="2433"/>
                    <a:pt x="6022" y="2382"/>
                  </a:cubicBezTo>
                  <a:lnTo>
                    <a:pt x="6022" y="2383"/>
                  </a:lnTo>
                  <a:cubicBezTo>
                    <a:pt x="6083" y="2374"/>
                    <a:pt x="6150" y="2367"/>
                    <a:pt x="6218" y="2367"/>
                  </a:cubicBezTo>
                  <a:close/>
                  <a:moveTo>
                    <a:pt x="6249" y="3913"/>
                  </a:moveTo>
                  <a:cubicBezTo>
                    <a:pt x="6294" y="3913"/>
                    <a:pt x="6339" y="3917"/>
                    <a:pt x="6383" y="3927"/>
                  </a:cubicBezTo>
                  <a:cubicBezTo>
                    <a:pt x="6637" y="3981"/>
                    <a:pt x="6748" y="4214"/>
                    <a:pt x="6577" y="4431"/>
                  </a:cubicBezTo>
                  <a:cubicBezTo>
                    <a:pt x="6403" y="4649"/>
                    <a:pt x="6098" y="4715"/>
                    <a:pt x="5833" y="4721"/>
                  </a:cubicBezTo>
                  <a:cubicBezTo>
                    <a:pt x="5817" y="4722"/>
                    <a:pt x="5801" y="4722"/>
                    <a:pt x="5786" y="4722"/>
                  </a:cubicBezTo>
                  <a:cubicBezTo>
                    <a:pt x="5555" y="4722"/>
                    <a:pt x="5333" y="4671"/>
                    <a:pt x="5147" y="4573"/>
                  </a:cubicBezTo>
                  <a:cubicBezTo>
                    <a:pt x="5284" y="4326"/>
                    <a:pt x="5527" y="4115"/>
                    <a:pt x="5794" y="4015"/>
                  </a:cubicBezTo>
                  <a:lnTo>
                    <a:pt x="5793" y="4015"/>
                  </a:lnTo>
                  <a:cubicBezTo>
                    <a:pt x="5933" y="3962"/>
                    <a:pt x="6094" y="3913"/>
                    <a:pt x="6249" y="3913"/>
                  </a:cubicBezTo>
                  <a:close/>
                  <a:moveTo>
                    <a:pt x="8896" y="1920"/>
                  </a:moveTo>
                  <a:cubicBezTo>
                    <a:pt x="8943" y="1946"/>
                    <a:pt x="8990" y="1970"/>
                    <a:pt x="9037" y="1995"/>
                  </a:cubicBezTo>
                  <a:cubicBezTo>
                    <a:pt x="9205" y="2562"/>
                    <a:pt x="9244" y="3183"/>
                    <a:pt x="9270" y="3748"/>
                  </a:cubicBezTo>
                  <a:cubicBezTo>
                    <a:pt x="9284" y="4052"/>
                    <a:pt x="9303" y="4373"/>
                    <a:pt x="9282" y="4685"/>
                  </a:cubicBezTo>
                  <a:cubicBezTo>
                    <a:pt x="9278" y="4687"/>
                    <a:pt x="9274" y="4688"/>
                    <a:pt x="9272" y="4690"/>
                  </a:cubicBezTo>
                  <a:cubicBezTo>
                    <a:pt x="9232" y="4719"/>
                    <a:pt x="9194" y="4747"/>
                    <a:pt x="9155" y="4776"/>
                  </a:cubicBezTo>
                  <a:cubicBezTo>
                    <a:pt x="8969" y="4318"/>
                    <a:pt x="8863" y="3844"/>
                    <a:pt x="8830" y="3330"/>
                  </a:cubicBezTo>
                  <a:lnTo>
                    <a:pt x="8829" y="3330"/>
                  </a:lnTo>
                  <a:cubicBezTo>
                    <a:pt x="8808" y="2988"/>
                    <a:pt x="8814" y="2644"/>
                    <a:pt x="8844" y="2301"/>
                  </a:cubicBezTo>
                  <a:cubicBezTo>
                    <a:pt x="8855" y="2175"/>
                    <a:pt x="8876" y="2047"/>
                    <a:pt x="8896" y="1920"/>
                  </a:cubicBezTo>
                  <a:close/>
                  <a:moveTo>
                    <a:pt x="10967" y="1398"/>
                  </a:moveTo>
                  <a:cubicBezTo>
                    <a:pt x="11181" y="1398"/>
                    <a:pt x="11395" y="1403"/>
                    <a:pt x="11608" y="1420"/>
                  </a:cubicBezTo>
                  <a:cubicBezTo>
                    <a:pt x="11970" y="1450"/>
                    <a:pt x="12362" y="1525"/>
                    <a:pt x="12637" y="1782"/>
                  </a:cubicBezTo>
                  <a:cubicBezTo>
                    <a:pt x="12956" y="2080"/>
                    <a:pt x="13030" y="2549"/>
                    <a:pt x="13089" y="2962"/>
                  </a:cubicBezTo>
                  <a:cubicBezTo>
                    <a:pt x="13143" y="3353"/>
                    <a:pt x="13175" y="3788"/>
                    <a:pt x="13013" y="4160"/>
                  </a:cubicBezTo>
                  <a:cubicBezTo>
                    <a:pt x="12831" y="4574"/>
                    <a:pt x="12429" y="4711"/>
                    <a:pt x="12024" y="4825"/>
                  </a:cubicBezTo>
                  <a:cubicBezTo>
                    <a:pt x="11182" y="5061"/>
                    <a:pt x="10315" y="5194"/>
                    <a:pt x="9444" y="5235"/>
                  </a:cubicBezTo>
                  <a:cubicBezTo>
                    <a:pt x="9595" y="4690"/>
                    <a:pt x="9557" y="4083"/>
                    <a:pt x="9518" y="3506"/>
                  </a:cubicBezTo>
                  <a:cubicBezTo>
                    <a:pt x="9475" y="2844"/>
                    <a:pt x="9407" y="2106"/>
                    <a:pt x="9127" y="1481"/>
                  </a:cubicBezTo>
                  <a:cubicBezTo>
                    <a:pt x="9223" y="1477"/>
                    <a:pt x="9324" y="1456"/>
                    <a:pt x="9404" y="1447"/>
                  </a:cubicBezTo>
                  <a:cubicBezTo>
                    <a:pt x="9492" y="1437"/>
                    <a:pt x="9583" y="1429"/>
                    <a:pt x="9673" y="1418"/>
                  </a:cubicBezTo>
                  <a:cubicBezTo>
                    <a:pt x="9696" y="1418"/>
                    <a:pt x="9718" y="1418"/>
                    <a:pt x="9741" y="1418"/>
                  </a:cubicBezTo>
                  <a:cubicBezTo>
                    <a:pt x="10149" y="1418"/>
                    <a:pt x="10558" y="1398"/>
                    <a:pt x="10967" y="1398"/>
                  </a:cubicBezTo>
                  <a:close/>
                  <a:moveTo>
                    <a:pt x="6939" y="1420"/>
                  </a:moveTo>
                  <a:cubicBezTo>
                    <a:pt x="7048" y="1420"/>
                    <a:pt x="7155" y="1424"/>
                    <a:pt x="7258" y="1431"/>
                  </a:cubicBezTo>
                  <a:cubicBezTo>
                    <a:pt x="7697" y="1462"/>
                    <a:pt x="8119" y="1568"/>
                    <a:pt x="8523" y="1723"/>
                  </a:cubicBezTo>
                  <a:cubicBezTo>
                    <a:pt x="8575" y="1747"/>
                    <a:pt x="8626" y="1773"/>
                    <a:pt x="8675" y="1799"/>
                  </a:cubicBezTo>
                  <a:cubicBezTo>
                    <a:pt x="8644" y="2009"/>
                    <a:pt x="8637" y="2226"/>
                    <a:pt x="8624" y="2418"/>
                  </a:cubicBezTo>
                  <a:cubicBezTo>
                    <a:pt x="8601" y="2766"/>
                    <a:pt x="8600" y="3117"/>
                    <a:pt x="8629" y="3464"/>
                  </a:cubicBezTo>
                  <a:cubicBezTo>
                    <a:pt x="8659" y="3821"/>
                    <a:pt x="8724" y="4177"/>
                    <a:pt x="8828" y="4520"/>
                  </a:cubicBezTo>
                  <a:cubicBezTo>
                    <a:pt x="8866" y="4646"/>
                    <a:pt x="8907" y="4782"/>
                    <a:pt x="8959" y="4917"/>
                  </a:cubicBezTo>
                  <a:cubicBezTo>
                    <a:pt x="8478" y="5259"/>
                    <a:pt x="7979" y="5575"/>
                    <a:pt x="7408" y="5745"/>
                  </a:cubicBezTo>
                  <a:cubicBezTo>
                    <a:pt x="7122" y="5830"/>
                    <a:pt x="6787" y="5890"/>
                    <a:pt x="6454" y="5890"/>
                  </a:cubicBezTo>
                  <a:cubicBezTo>
                    <a:pt x="6045" y="5890"/>
                    <a:pt x="5639" y="5800"/>
                    <a:pt x="5332" y="5556"/>
                  </a:cubicBezTo>
                  <a:cubicBezTo>
                    <a:pt x="5060" y="5339"/>
                    <a:pt x="4994" y="5068"/>
                    <a:pt x="5054" y="4811"/>
                  </a:cubicBezTo>
                  <a:lnTo>
                    <a:pt x="5054" y="4811"/>
                  </a:lnTo>
                  <a:cubicBezTo>
                    <a:pt x="5275" y="4921"/>
                    <a:pt x="5532" y="4977"/>
                    <a:pt x="5785" y="4977"/>
                  </a:cubicBezTo>
                  <a:cubicBezTo>
                    <a:pt x="6004" y="4977"/>
                    <a:pt x="6221" y="4935"/>
                    <a:pt x="6408" y="4851"/>
                  </a:cubicBezTo>
                  <a:cubicBezTo>
                    <a:pt x="6692" y="4725"/>
                    <a:pt x="6988" y="4428"/>
                    <a:pt x="6898" y="4088"/>
                  </a:cubicBezTo>
                  <a:cubicBezTo>
                    <a:pt x="6816" y="3786"/>
                    <a:pt x="6524" y="3677"/>
                    <a:pt x="6240" y="3677"/>
                  </a:cubicBezTo>
                  <a:cubicBezTo>
                    <a:pt x="6165" y="3677"/>
                    <a:pt x="6090" y="3684"/>
                    <a:pt x="6020" y="3699"/>
                  </a:cubicBezTo>
                  <a:cubicBezTo>
                    <a:pt x="5600" y="3782"/>
                    <a:pt x="5161" y="4053"/>
                    <a:pt x="4935" y="4424"/>
                  </a:cubicBezTo>
                  <a:cubicBezTo>
                    <a:pt x="4738" y="4240"/>
                    <a:pt x="4629" y="3976"/>
                    <a:pt x="4679" y="3638"/>
                  </a:cubicBezTo>
                  <a:cubicBezTo>
                    <a:pt x="4708" y="3428"/>
                    <a:pt x="4801" y="3230"/>
                    <a:pt x="4935" y="3053"/>
                  </a:cubicBezTo>
                  <a:cubicBezTo>
                    <a:pt x="5121" y="3238"/>
                    <a:pt x="5403" y="3317"/>
                    <a:pt x="5694" y="3317"/>
                  </a:cubicBezTo>
                  <a:cubicBezTo>
                    <a:pt x="6069" y="3317"/>
                    <a:pt x="6460" y="3186"/>
                    <a:pt x="6687" y="2981"/>
                  </a:cubicBezTo>
                  <a:cubicBezTo>
                    <a:pt x="6936" y="2753"/>
                    <a:pt x="6961" y="2437"/>
                    <a:pt x="6662" y="2244"/>
                  </a:cubicBezTo>
                  <a:cubicBezTo>
                    <a:pt x="6526" y="2157"/>
                    <a:pt x="6367" y="2121"/>
                    <a:pt x="6203" y="2121"/>
                  </a:cubicBezTo>
                  <a:cubicBezTo>
                    <a:pt x="5970" y="2121"/>
                    <a:pt x="5729" y="2193"/>
                    <a:pt x="5534" y="2287"/>
                  </a:cubicBezTo>
                  <a:cubicBezTo>
                    <a:pt x="5337" y="2380"/>
                    <a:pt x="5147" y="2507"/>
                    <a:pt x="4981" y="2661"/>
                  </a:cubicBezTo>
                  <a:cubicBezTo>
                    <a:pt x="4963" y="2603"/>
                    <a:pt x="4955" y="2537"/>
                    <a:pt x="4959" y="2464"/>
                  </a:cubicBezTo>
                  <a:cubicBezTo>
                    <a:pt x="4971" y="2174"/>
                    <a:pt x="5157" y="1944"/>
                    <a:pt x="5393" y="1793"/>
                  </a:cubicBezTo>
                  <a:cubicBezTo>
                    <a:pt x="5824" y="1516"/>
                    <a:pt x="6408" y="1420"/>
                    <a:pt x="6939" y="1420"/>
                  </a:cubicBezTo>
                  <a:close/>
                  <a:moveTo>
                    <a:pt x="6112" y="257"/>
                  </a:moveTo>
                  <a:cubicBezTo>
                    <a:pt x="6328" y="257"/>
                    <a:pt x="6544" y="271"/>
                    <a:pt x="6759" y="298"/>
                  </a:cubicBezTo>
                  <a:cubicBezTo>
                    <a:pt x="7542" y="399"/>
                    <a:pt x="8369" y="642"/>
                    <a:pt x="8781" y="1373"/>
                  </a:cubicBezTo>
                  <a:cubicBezTo>
                    <a:pt x="8782" y="1374"/>
                    <a:pt x="8783" y="1377"/>
                    <a:pt x="8784" y="1378"/>
                  </a:cubicBezTo>
                  <a:cubicBezTo>
                    <a:pt x="8755" y="1451"/>
                    <a:pt x="8730" y="1528"/>
                    <a:pt x="8711" y="1607"/>
                  </a:cubicBezTo>
                  <a:cubicBezTo>
                    <a:pt x="8170" y="1329"/>
                    <a:pt x="7552" y="1195"/>
                    <a:pt x="6940" y="1195"/>
                  </a:cubicBezTo>
                  <a:cubicBezTo>
                    <a:pt x="6714" y="1195"/>
                    <a:pt x="6489" y="1213"/>
                    <a:pt x="6269" y="1249"/>
                  </a:cubicBezTo>
                  <a:cubicBezTo>
                    <a:pt x="5550" y="1366"/>
                    <a:pt x="4402" y="1871"/>
                    <a:pt x="4777" y="2812"/>
                  </a:cubicBezTo>
                  <a:cubicBezTo>
                    <a:pt x="4783" y="2827"/>
                    <a:pt x="4789" y="2841"/>
                    <a:pt x="4796" y="2856"/>
                  </a:cubicBezTo>
                  <a:cubicBezTo>
                    <a:pt x="4486" y="3229"/>
                    <a:pt x="4323" y="3704"/>
                    <a:pt x="4490" y="4194"/>
                  </a:cubicBezTo>
                  <a:cubicBezTo>
                    <a:pt x="4556" y="4387"/>
                    <a:pt x="4675" y="4543"/>
                    <a:pt x="4826" y="4664"/>
                  </a:cubicBezTo>
                  <a:cubicBezTo>
                    <a:pt x="4762" y="4869"/>
                    <a:pt x="4764" y="5096"/>
                    <a:pt x="4860" y="5330"/>
                  </a:cubicBezTo>
                  <a:cubicBezTo>
                    <a:pt x="5111" y="5942"/>
                    <a:pt x="5841" y="6131"/>
                    <a:pt x="6488" y="6131"/>
                  </a:cubicBezTo>
                  <a:cubicBezTo>
                    <a:pt x="6666" y="6131"/>
                    <a:pt x="6839" y="6116"/>
                    <a:pt x="6993" y="6092"/>
                  </a:cubicBezTo>
                  <a:cubicBezTo>
                    <a:pt x="7753" y="5975"/>
                    <a:pt x="8462" y="5614"/>
                    <a:pt x="9045" y="5118"/>
                  </a:cubicBezTo>
                  <a:cubicBezTo>
                    <a:pt x="9079" y="5187"/>
                    <a:pt x="9118" y="5253"/>
                    <a:pt x="9160" y="5314"/>
                  </a:cubicBezTo>
                  <a:cubicBezTo>
                    <a:pt x="9158" y="5323"/>
                    <a:pt x="9155" y="5331"/>
                    <a:pt x="9154" y="5341"/>
                  </a:cubicBezTo>
                  <a:cubicBezTo>
                    <a:pt x="9025" y="5662"/>
                    <a:pt x="8789" y="5921"/>
                    <a:pt x="8512" y="6137"/>
                  </a:cubicBezTo>
                  <a:cubicBezTo>
                    <a:pt x="7832" y="6661"/>
                    <a:pt x="7048" y="6948"/>
                    <a:pt x="6192" y="6995"/>
                  </a:cubicBezTo>
                  <a:cubicBezTo>
                    <a:pt x="6086" y="7000"/>
                    <a:pt x="5980" y="7003"/>
                    <a:pt x="5874" y="7003"/>
                  </a:cubicBezTo>
                  <a:cubicBezTo>
                    <a:pt x="5225" y="7003"/>
                    <a:pt x="4576" y="6900"/>
                    <a:pt x="3956" y="6706"/>
                  </a:cubicBezTo>
                  <a:cubicBezTo>
                    <a:pt x="3222" y="6477"/>
                    <a:pt x="2527" y="6115"/>
                    <a:pt x="1917" y="5647"/>
                  </a:cubicBezTo>
                  <a:cubicBezTo>
                    <a:pt x="1555" y="5370"/>
                    <a:pt x="1180" y="5091"/>
                    <a:pt x="891" y="4732"/>
                  </a:cubicBezTo>
                  <a:cubicBezTo>
                    <a:pt x="161" y="3828"/>
                    <a:pt x="1139" y="2734"/>
                    <a:pt x="1788" y="2112"/>
                  </a:cubicBezTo>
                  <a:cubicBezTo>
                    <a:pt x="2558" y="1370"/>
                    <a:pt x="3512" y="819"/>
                    <a:pt x="4532" y="499"/>
                  </a:cubicBezTo>
                  <a:cubicBezTo>
                    <a:pt x="5042" y="340"/>
                    <a:pt x="5577" y="257"/>
                    <a:pt x="6112" y="257"/>
                  </a:cubicBezTo>
                  <a:close/>
                  <a:moveTo>
                    <a:pt x="6149" y="1"/>
                  </a:moveTo>
                  <a:cubicBezTo>
                    <a:pt x="4387" y="1"/>
                    <a:pt x="2661" y="883"/>
                    <a:pt x="1444" y="2125"/>
                  </a:cubicBezTo>
                  <a:cubicBezTo>
                    <a:pt x="887" y="2694"/>
                    <a:pt x="0" y="3664"/>
                    <a:pt x="453" y="4529"/>
                  </a:cubicBezTo>
                  <a:cubicBezTo>
                    <a:pt x="688" y="4980"/>
                    <a:pt x="1111" y="5321"/>
                    <a:pt x="1488" y="5641"/>
                  </a:cubicBezTo>
                  <a:cubicBezTo>
                    <a:pt x="2212" y="6256"/>
                    <a:pt x="3066" y="6712"/>
                    <a:pt x="3977" y="6986"/>
                  </a:cubicBezTo>
                  <a:cubicBezTo>
                    <a:pt x="4573" y="7165"/>
                    <a:pt x="5206" y="7267"/>
                    <a:pt x="5834" y="7267"/>
                  </a:cubicBezTo>
                  <a:cubicBezTo>
                    <a:pt x="6960" y="7267"/>
                    <a:pt x="8068" y="6939"/>
                    <a:pt x="8913" y="6137"/>
                  </a:cubicBezTo>
                  <a:cubicBezTo>
                    <a:pt x="9115" y="5945"/>
                    <a:pt x="9257" y="5728"/>
                    <a:pt x="9355" y="5495"/>
                  </a:cubicBezTo>
                  <a:cubicBezTo>
                    <a:pt x="10257" y="5460"/>
                    <a:pt x="11155" y="5326"/>
                    <a:pt x="12026" y="5088"/>
                  </a:cubicBezTo>
                  <a:cubicBezTo>
                    <a:pt x="12361" y="4998"/>
                    <a:pt x="12710" y="4900"/>
                    <a:pt x="12970" y="4656"/>
                  </a:cubicBezTo>
                  <a:cubicBezTo>
                    <a:pt x="13195" y="4444"/>
                    <a:pt x="13315" y="4145"/>
                    <a:pt x="13358" y="3841"/>
                  </a:cubicBezTo>
                  <a:cubicBezTo>
                    <a:pt x="13405" y="3508"/>
                    <a:pt x="13375" y="3167"/>
                    <a:pt x="13323" y="2836"/>
                  </a:cubicBezTo>
                  <a:cubicBezTo>
                    <a:pt x="13271" y="2515"/>
                    <a:pt x="13209" y="2181"/>
                    <a:pt x="13044" y="1896"/>
                  </a:cubicBezTo>
                  <a:cubicBezTo>
                    <a:pt x="12707" y="1315"/>
                    <a:pt x="12026" y="1180"/>
                    <a:pt x="11405" y="1161"/>
                  </a:cubicBezTo>
                  <a:cubicBezTo>
                    <a:pt x="11303" y="1158"/>
                    <a:pt x="11200" y="1157"/>
                    <a:pt x="11097" y="1157"/>
                  </a:cubicBezTo>
                  <a:cubicBezTo>
                    <a:pt x="10792" y="1157"/>
                    <a:pt x="10486" y="1167"/>
                    <a:pt x="10182" y="1172"/>
                  </a:cubicBezTo>
                  <a:cubicBezTo>
                    <a:pt x="9786" y="1178"/>
                    <a:pt x="9391" y="1181"/>
                    <a:pt x="8998" y="1227"/>
                  </a:cubicBezTo>
                  <a:cubicBezTo>
                    <a:pt x="8957" y="1157"/>
                    <a:pt x="8915" y="1089"/>
                    <a:pt x="8867" y="1023"/>
                  </a:cubicBezTo>
                  <a:cubicBezTo>
                    <a:pt x="8364" y="329"/>
                    <a:pt x="7442" y="99"/>
                    <a:pt x="6630" y="23"/>
                  </a:cubicBezTo>
                  <a:cubicBezTo>
                    <a:pt x="6469" y="8"/>
                    <a:pt x="6309"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7220225" y="3397175"/>
              <a:ext cx="77200" cy="15300"/>
            </a:xfrm>
            <a:custGeom>
              <a:avLst/>
              <a:gdLst/>
              <a:ahLst/>
              <a:cxnLst/>
              <a:rect l="l" t="t" r="r" b="b"/>
              <a:pathLst>
                <a:path w="3088" h="612" extrusionOk="0">
                  <a:moveTo>
                    <a:pt x="965" y="1"/>
                  </a:moveTo>
                  <a:cubicBezTo>
                    <a:pt x="655" y="1"/>
                    <a:pt x="346" y="15"/>
                    <a:pt x="46" y="57"/>
                  </a:cubicBezTo>
                  <a:cubicBezTo>
                    <a:pt x="9" y="62"/>
                    <a:pt x="1" y="121"/>
                    <a:pt x="43" y="125"/>
                  </a:cubicBezTo>
                  <a:cubicBezTo>
                    <a:pt x="535" y="174"/>
                    <a:pt x="1037" y="150"/>
                    <a:pt x="1532" y="162"/>
                  </a:cubicBezTo>
                  <a:cubicBezTo>
                    <a:pt x="2087" y="176"/>
                    <a:pt x="2573" y="206"/>
                    <a:pt x="2999" y="599"/>
                  </a:cubicBezTo>
                  <a:cubicBezTo>
                    <a:pt x="3009" y="608"/>
                    <a:pt x="3019" y="611"/>
                    <a:pt x="3029" y="611"/>
                  </a:cubicBezTo>
                  <a:cubicBezTo>
                    <a:pt x="3062" y="611"/>
                    <a:pt x="3088" y="570"/>
                    <a:pt x="3069" y="536"/>
                  </a:cubicBezTo>
                  <a:cubicBezTo>
                    <a:pt x="2846" y="125"/>
                    <a:pt x="2310" y="47"/>
                    <a:pt x="1886" y="29"/>
                  </a:cubicBezTo>
                  <a:cubicBezTo>
                    <a:pt x="1585" y="15"/>
                    <a:pt x="1275"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7297425" y="3419375"/>
              <a:ext cx="4000" cy="10550"/>
            </a:xfrm>
            <a:custGeom>
              <a:avLst/>
              <a:gdLst/>
              <a:ahLst/>
              <a:cxnLst/>
              <a:rect l="l" t="t" r="r" b="b"/>
              <a:pathLst>
                <a:path w="160" h="422" extrusionOk="0">
                  <a:moveTo>
                    <a:pt x="36" y="0"/>
                  </a:moveTo>
                  <a:cubicBezTo>
                    <a:pt x="18" y="0"/>
                    <a:pt x="1" y="12"/>
                    <a:pt x="6" y="34"/>
                  </a:cubicBezTo>
                  <a:cubicBezTo>
                    <a:pt x="29" y="153"/>
                    <a:pt x="43" y="267"/>
                    <a:pt x="44" y="389"/>
                  </a:cubicBezTo>
                  <a:cubicBezTo>
                    <a:pt x="44" y="409"/>
                    <a:pt x="63" y="422"/>
                    <a:pt x="82" y="422"/>
                  </a:cubicBezTo>
                  <a:cubicBezTo>
                    <a:pt x="95" y="422"/>
                    <a:pt x="107" y="416"/>
                    <a:pt x="112" y="402"/>
                  </a:cubicBezTo>
                  <a:cubicBezTo>
                    <a:pt x="159" y="275"/>
                    <a:pt x="144" y="124"/>
                    <a:pt x="64" y="13"/>
                  </a:cubicBezTo>
                  <a:cubicBezTo>
                    <a:pt x="57" y="5"/>
                    <a:pt x="47"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7227075" y="3466025"/>
              <a:ext cx="45275" cy="7325"/>
            </a:xfrm>
            <a:custGeom>
              <a:avLst/>
              <a:gdLst/>
              <a:ahLst/>
              <a:cxnLst/>
              <a:rect l="l" t="t" r="r" b="b"/>
              <a:pathLst>
                <a:path w="1811" h="293" extrusionOk="0">
                  <a:moveTo>
                    <a:pt x="1748" y="0"/>
                  </a:moveTo>
                  <a:cubicBezTo>
                    <a:pt x="1748" y="0"/>
                    <a:pt x="1747" y="0"/>
                    <a:pt x="1746" y="1"/>
                  </a:cubicBezTo>
                  <a:cubicBezTo>
                    <a:pt x="1446" y="12"/>
                    <a:pt x="1150" y="66"/>
                    <a:pt x="852" y="102"/>
                  </a:cubicBezTo>
                  <a:cubicBezTo>
                    <a:pt x="583" y="134"/>
                    <a:pt x="299" y="139"/>
                    <a:pt x="38" y="208"/>
                  </a:cubicBezTo>
                  <a:cubicBezTo>
                    <a:pt x="1" y="216"/>
                    <a:pt x="7" y="277"/>
                    <a:pt x="43" y="281"/>
                  </a:cubicBezTo>
                  <a:lnTo>
                    <a:pt x="44" y="281"/>
                  </a:lnTo>
                  <a:cubicBezTo>
                    <a:pt x="113" y="289"/>
                    <a:pt x="183" y="293"/>
                    <a:pt x="254" y="293"/>
                  </a:cubicBezTo>
                  <a:cubicBezTo>
                    <a:pt x="472" y="293"/>
                    <a:pt x="695" y="259"/>
                    <a:pt x="908" y="235"/>
                  </a:cubicBezTo>
                  <a:cubicBezTo>
                    <a:pt x="1197" y="201"/>
                    <a:pt x="1484" y="168"/>
                    <a:pt x="1763" y="84"/>
                  </a:cubicBezTo>
                  <a:cubicBezTo>
                    <a:pt x="1811" y="69"/>
                    <a:pt x="1793" y="0"/>
                    <a:pt x="1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7229425" y="3459750"/>
              <a:ext cx="23000" cy="5300"/>
            </a:xfrm>
            <a:custGeom>
              <a:avLst/>
              <a:gdLst/>
              <a:ahLst/>
              <a:cxnLst/>
              <a:rect l="l" t="t" r="r" b="b"/>
              <a:pathLst>
                <a:path w="920" h="212" extrusionOk="0">
                  <a:moveTo>
                    <a:pt x="736" y="0"/>
                  </a:moveTo>
                  <a:cubicBezTo>
                    <a:pt x="631" y="0"/>
                    <a:pt x="520" y="27"/>
                    <a:pt x="421" y="42"/>
                  </a:cubicBezTo>
                  <a:cubicBezTo>
                    <a:pt x="291" y="61"/>
                    <a:pt x="142" y="66"/>
                    <a:pt x="27" y="135"/>
                  </a:cubicBezTo>
                  <a:cubicBezTo>
                    <a:pt x="1" y="150"/>
                    <a:pt x="14" y="187"/>
                    <a:pt x="39" y="193"/>
                  </a:cubicBezTo>
                  <a:cubicBezTo>
                    <a:pt x="84" y="206"/>
                    <a:pt x="132" y="211"/>
                    <a:pt x="181" y="211"/>
                  </a:cubicBezTo>
                  <a:cubicBezTo>
                    <a:pt x="285" y="211"/>
                    <a:pt x="394" y="189"/>
                    <a:pt x="490" y="178"/>
                  </a:cubicBezTo>
                  <a:lnTo>
                    <a:pt x="492" y="178"/>
                  </a:lnTo>
                  <a:cubicBezTo>
                    <a:pt x="624" y="164"/>
                    <a:pt x="773" y="164"/>
                    <a:pt x="888" y="89"/>
                  </a:cubicBezTo>
                  <a:cubicBezTo>
                    <a:pt x="919" y="69"/>
                    <a:pt x="903" y="28"/>
                    <a:pt x="874" y="20"/>
                  </a:cubicBezTo>
                  <a:cubicBezTo>
                    <a:pt x="830" y="5"/>
                    <a:pt x="783" y="0"/>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7230025" y="3454250"/>
              <a:ext cx="12675" cy="3550"/>
            </a:xfrm>
            <a:custGeom>
              <a:avLst/>
              <a:gdLst/>
              <a:ahLst/>
              <a:cxnLst/>
              <a:rect l="l" t="t" r="r" b="b"/>
              <a:pathLst>
                <a:path w="507" h="142" extrusionOk="0">
                  <a:moveTo>
                    <a:pt x="328" y="1"/>
                  </a:moveTo>
                  <a:cubicBezTo>
                    <a:pt x="228" y="1"/>
                    <a:pt x="126" y="31"/>
                    <a:pt x="36" y="75"/>
                  </a:cubicBezTo>
                  <a:cubicBezTo>
                    <a:pt x="0" y="92"/>
                    <a:pt x="12" y="141"/>
                    <a:pt x="47" y="141"/>
                  </a:cubicBezTo>
                  <a:cubicBezTo>
                    <a:pt x="51" y="141"/>
                    <a:pt x="55" y="140"/>
                    <a:pt x="59" y="139"/>
                  </a:cubicBezTo>
                  <a:cubicBezTo>
                    <a:pt x="193" y="102"/>
                    <a:pt x="325" y="103"/>
                    <a:pt x="462" y="93"/>
                  </a:cubicBezTo>
                  <a:cubicBezTo>
                    <a:pt x="506" y="91"/>
                    <a:pt x="502" y="34"/>
                    <a:pt x="465" y="22"/>
                  </a:cubicBezTo>
                  <a:cubicBezTo>
                    <a:pt x="421" y="7"/>
                    <a:pt x="37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7229400" y="3447125"/>
              <a:ext cx="9675" cy="3675"/>
            </a:xfrm>
            <a:custGeom>
              <a:avLst/>
              <a:gdLst/>
              <a:ahLst/>
              <a:cxnLst/>
              <a:rect l="l" t="t" r="r" b="b"/>
              <a:pathLst>
                <a:path w="387" h="147" extrusionOk="0">
                  <a:moveTo>
                    <a:pt x="286" y="0"/>
                  </a:moveTo>
                  <a:cubicBezTo>
                    <a:pt x="266" y="0"/>
                    <a:pt x="246" y="2"/>
                    <a:pt x="230" y="4"/>
                  </a:cubicBezTo>
                  <a:cubicBezTo>
                    <a:pt x="164" y="11"/>
                    <a:pt x="89" y="18"/>
                    <a:pt x="29" y="51"/>
                  </a:cubicBezTo>
                  <a:cubicBezTo>
                    <a:pt x="1" y="67"/>
                    <a:pt x="3" y="121"/>
                    <a:pt x="35" y="132"/>
                  </a:cubicBezTo>
                  <a:cubicBezTo>
                    <a:pt x="70" y="143"/>
                    <a:pt x="107" y="147"/>
                    <a:pt x="145" y="147"/>
                  </a:cubicBezTo>
                  <a:cubicBezTo>
                    <a:pt x="178" y="147"/>
                    <a:pt x="210" y="144"/>
                    <a:pt x="241" y="142"/>
                  </a:cubicBezTo>
                  <a:cubicBezTo>
                    <a:pt x="291" y="138"/>
                    <a:pt x="386" y="133"/>
                    <a:pt x="381" y="60"/>
                  </a:cubicBezTo>
                  <a:cubicBezTo>
                    <a:pt x="377" y="11"/>
                    <a:pt x="33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7223225" y="3405125"/>
              <a:ext cx="21825" cy="4400"/>
            </a:xfrm>
            <a:custGeom>
              <a:avLst/>
              <a:gdLst/>
              <a:ahLst/>
              <a:cxnLst/>
              <a:rect l="l" t="t" r="r" b="b"/>
              <a:pathLst>
                <a:path w="873" h="176" extrusionOk="0">
                  <a:moveTo>
                    <a:pt x="401" y="1"/>
                  </a:moveTo>
                  <a:cubicBezTo>
                    <a:pt x="266" y="1"/>
                    <a:pt x="133" y="22"/>
                    <a:pt x="33" y="66"/>
                  </a:cubicBezTo>
                  <a:cubicBezTo>
                    <a:pt x="1" y="81"/>
                    <a:pt x="3" y="125"/>
                    <a:pt x="38" y="133"/>
                  </a:cubicBezTo>
                  <a:cubicBezTo>
                    <a:pt x="157" y="164"/>
                    <a:pt x="286" y="153"/>
                    <a:pt x="409" y="159"/>
                  </a:cubicBezTo>
                  <a:cubicBezTo>
                    <a:pt x="500" y="164"/>
                    <a:pt x="593" y="175"/>
                    <a:pt x="685" y="175"/>
                  </a:cubicBezTo>
                  <a:cubicBezTo>
                    <a:pt x="730" y="175"/>
                    <a:pt x="775" y="173"/>
                    <a:pt x="819" y="165"/>
                  </a:cubicBezTo>
                  <a:cubicBezTo>
                    <a:pt x="857" y="159"/>
                    <a:pt x="872" y="105"/>
                    <a:pt x="834" y="86"/>
                  </a:cubicBezTo>
                  <a:cubicBezTo>
                    <a:pt x="719" y="30"/>
                    <a:pt x="559"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7228350" y="3413175"/>
              <a:ext cx="10875" cy="2725"/>
            </a:xfrm>
            <a:custGeom>
              <a:avLst/>
              <a:gdLst/>
              <a:ahLst/>
              <a:cxnLst/>
              <a:rect l="l" t="t" r="r" b="b"/>
              <a:pathLst>
                <a:path w="435" h="109" extrusionOk="0">
                  <a:moveTo>
                    <a:pt x="260" y="1"/>
                  </a:moveTo>
                  <a:cubicBezTo>
                    <a:pt x="193" y="1"/>
                    <a:pt x="128" y="7"/>
                    <a:pt x="56" y="19"/>
                  </a:cubicBezTo>
                  <a:cubicBezTo>
                    <a:pt x="0" y="29"/>
                    <a:pt x="9" y="104"/>
                    <a:pt x="64" y="106"/>
                  </a:cubicBezTo>
                  <a:cubicBezTo>
                    <a:pt x="89" y="108"/>
                    <a:pt x="114" y="108"/>
                    <a:pt x="139" y="108"/>
                  </a:cubicBezTo>
                  <a:cubicBezTo>
                    <a:pt x="227" y="108"/>
                    <a:pt x="309" y="99"/>
                    <a:pt x="401" y="78"/>
                  </a:cubicBezTo>
                  <a:cubicBezTo>
                    <a:pt x="434" y="69"/>
                    <a:pt x="429" y="13"/>
                    <a:pt x="396" y="10"/>
                  </a:cubicBezTo>
                  <a:cubicBezTo>
                    <a:pt x="348" y="4"/>
                    <a:pt x="304"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7181250" y="3910200"/>
              <a:ext cx="222750" cy="175525"/>
            </a:xfrm>
            <a:custGeom>
              <a:avLst/>
              <a:gdLst/>
              <a:ahLst/>
              <a:cxnLst/>
              <a:rect l="l" t="t" r="r" b="b"/>
              <a:pathLst>
                <a:path w="8910" h="7021" extrusionOk="0">
                  <a:moveTo>
                    <a:pt x="3200" y="1"/>
                  </a:moveTo>
                  <a:cubicBezTo>
                    <a:pt x="2911" y="1"/>
                    <a:pt x="2620" y="32"/>
                    <a:pt x="2328" y="93"/>
                  </a:cubicBezTo>
                  <a:cubicBezTo>
                    <a:pt x="1934" y="178"/>
                    <a:pt x="1628" y="323"/>
                    <a:pt x="1394" y="538"/>
                  </a:cubicBezTo>
                  <a:cubicBezTo>
                    <a:pt x="1392" y="540"/>
                    <a:pt x="1391" y="541"/>
                    <a:pt x="1390" y="543"/>
                  </a:cubicBezTo>
                  <a:cubicBezTo>
                    <a:pt x="1386" y="548"/>
                    <a:pt x="1382" y="553"/>
                    <a:pt x="1375" y="560"/>
                  </a:cubicBezTo>
                  <a:cubicBezTo>
                    <a:pt x="1375" y="561"/>
                    <a:pt x="1374" y="562"/>
                    <a:pt x="1372" y="563"/>
                  </a:cubicBezTo>
                  <a:cubicBezTo>
                    <a:pt x="1370" y="568"/>
                    <a:pt x="1367" y="574"/>
                    <a:pt x="1369" y="581"/>
                  </a:cubicBezTo>
                  <a:cubicBezTo>
                    <a:pt x="1380" y="649"/>
                    <a:pt x="1386" y="724"/>
                    <a:pt x="1387" y="805"/>
                  </a:cubicBezTo>
                  <a:cubicBezTo>
                    <a:pt x="1387" y="812"/>
                    <a:pt x="1391" y="819"/>
                    <a:pt x="1396" y="822"/>
                  </a:cubicBezTo>
                  <a:cubicBezTo>
                    <a:pt x="1401" y="826"/>
                    <a:pt x="1406" y="828"/>
                    <a:pt x="1412" y="828"/>
                  </a:cubicBezTo>
                  <a:cubicBezTo>
                    <a:pt x="1414" y="828"/>
                    <a:pt x="1415" y="828"/>
                    <a:pt x="1417" y="827"/>
                  </a:cubicBezTo>
                  <a:cubicBezTo>
                    <a:pt x="1799" y="726"/>
                    <a:pt x="2181" y="676"/>
                    <a:pt x="2555" y="676"/>
                  </a:cubicBezTo>
                  <a:cubicBezTo>
                    <a:pt x="2942" y="676"/>
                    <a:pt x="3319" y="730"/>
                    <a:pt x="3676" y="838"/>
                  </a:cubicBezTo>
                  <a:cubicBezTo>
                    <a:pt x="4284" y="1022"/>
                    <a:pt x="5302" y="1564"/>
                    <a:pt x="5251" y="2425"/>
                  </a:cubicBezTo>
                  <a:cubicBezTo>
                    <a:pt x="5236" y="2660"/>
                    <a:pt x="5152" y="2862"/>
                    <a:pt x="4998" y="3025"/>
                  </a:cubicBezTo>
                  <a:cubicBezTo>
                    <a:pt x="4992" y="3033"/>
                    <a:pt x="4991" y="3044"/>
                    <a:pt x="4995" y="3051"/>
                  </a:cubicBezTo>
                  <a:cubicBezTo>
                    <a:pt x="5082" y="3234"/>
                    <a:pt x="5114" y="3419"/>
                    <a:pt x="5091" y="3608"/>
                  </a:cubicBezTo>
                  <a:cubicBezTo>
                    <a:pt x="5036" y="4065"/>
                    <a:pt x="4737" y="4440"/>
                    <a:pt x="4248" y="4663"/>
                  </a:cubicBezTo>
                  <a:cubicBezTo>
                    <a:pt x="4241" y="4667"/>
                    <a:pt x="4235" y="4675"/>
                    <a:pt x="4235" y="4684"/>
                  </a:cubicBezTo>
                  <a:cubicBezTo>
                    <a:pt x="4235" y="4700"/>
                    <a:pt x="4235" y="4715"/>
                    <a:pt x="4235" y="4731"/>
                  </a:cubicBezTo>
                  <a:cubicBezTo>
                    <a:pt x="4215" y="5014"/>
                    <a:pt x="4098" y="5231"/>
                    <a:pt x="3890" y="5376"/>
                  </a:cubicBezTo>
                  <a:cubicBezTo>
                    <a:pt x="3671" y="5528"/>
                    <a:pt x="3364" y="5589"/>
                    <a:pt x="3044" y="5589"/>
                  </a:cubicBezTo>
                  <a:cubicBezTo>
                    <a:pt x="2769" y="5589"/>
                    <a:pt x="2485" y="5544"/>
                    <a:pt x="2241" y="5472"/>
                  </a:cubicBezTo>
                  <a:cubicBezTo>
                    <a:pt x="1417" y="5228"/>
                    <a:pt x="694" y="4741"/>
                    <a:pt x="208" y="4098"/>
                  </a:cubicBezTo>
                  <a:cubicBezTo>
                    <a:pt x="203" y="4093"/>
                    <a:pt x="197" y="4089"/>
                    <a:pt x="190" y="4089"/>
                  </a:cubicBezTo>
                  <a:cubicBezTo>
                    <a:pt x="182" y="4089"/>
                    <a:pt x="176" y="4091"/>
                    <a:pt x="171" y="4098"/>
                  </a:cubicBezTo>
                  <a:cubicBezTo>
                    <a:pt x="119" y="4162"/>
                    <a:pt x="65" y="4219"/>
                    <a:pt x="9" y="4269"/>
                  </a:cubicBezTo>
                  <a:cubicBezTo>
                    <a:pt x="3" y="4275"/>
                    <a:pt x="0" y="4282"/>
                    <a:pt x="1" y="4291"/>
                  </a:cubicBezTo>
                  <a:cubicBezTo>
                    <a:pt x="60" y="5207"/>
                    <a:pt x="810" y="5795"/>
                    <a:pt x="1369" y="6158"/>
                  </a:cubicBezTo>
                  <a:cubicBezTo>
                    <a:pt x="1991" y="6563"/>
                    <a:pt x="2719" y="6835"/>
                    <a:pt x="3471" y="6945"/>
                  </a:cubicBezTo>
                  <a:cubicBezTo>
                    <a:pt x="3816" y="6995"/>
                    <a:pt x="4162" y="7020"/>
                    <a:pt x="4507" y="7020"/>
                  </a:cubicBezTo>
                  <a:cubicBezTo>
                    <a:pt x="5243" y="7020"/>
                    <a:pt x="5971" y="6907"/>
                    <a:pt x="6655" y="6682"/>
                  </a:cubicBezTo>
                  <a:cubicBezTo>
                    <a:pt x="7212" y="6499"/>
                    <a:pt x="8910" y="5942"/>
                    <a:pt x="8615" y="4680"/>
                  </a:cubicBezTo>
                  <a:cubicBezTo>
                    <a:pt x="8514" y="4255"/>
                    <a:pt x="8313" y="3858"/>
                    <a:pt x="8119" y="3474"/>
                  </a:cubicBezTo>
                  <a:lnTo>
                    <a:pt x="8085" y="3406"/>
                  </a:lnTo>
                  <a:lnTo>
                    <a:pt x="8084" y="3406"/>
                  </a:lnTo>
                  <a:cubicBezTo>
                    <a:pt x="7739" y="2723"/>
                    <a:pt x="7261" y="2086"/>
                    <a:pt x="6702" y="1562"/>
                  </a:cubicBezTo>
                  <a:cubicBezTo>
                    <a:pt x="6133" y="1031"/>
                    <a:pt x="5494" y="615"/>
                    <a:pt x="4804" y="328"/>
                  </a:cubicBezTo>
                  <a:cubicBezTo>
                    <a:pt x="4280" y="110"/>
                    <a:pt x="3743" y="1"/>
                    <a:pt x="3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7242300" y="4008375"/>
              <a:ext cx="39200" cy="18475"/>
            </a:xfrm>
            <a:custGeom>
              <a:avLst/>
              <a:gdLst/>
              <a:ahLst/>
              <a:cxnLst/>
              <a:rect l="l" t="t" r="r" b="b"/>
              <a:pathLst>
                <a:path w="1568" h="739" extrusionOk="0">
                  <a:moveTo>
                    <a:pt x="493" y="0"/>
                  </a:moveTo>
                  <a:cubicBezTo>
                    <a:pt x="448" y="0"/>
                    <a:pt x="402" y="3"/>
                    <a:pt x="356" y="9"/>
                  </a:cubicBezTo>
                  <a:cubicBezTo>
                    <a:pt x="247" y="24"/>
                    <a:pt x="111" y="60"/>
                    <a:pt x="49" y="145"/>
                  </a:cubicBezTo>
                  <a:cubicBezTo>
                    <a:pt x="41" y="154"/>
                    <a:pt x="35" y="164"/>
                    <a:pt x="30" y="176"/>
                  </a:cubicBezTo>
                  <a:cubicBezTo>
                    <a:pt x="0" y="241"/>
                    <a:pt x="15" y="319"/>
                    <a:pt x="72" y="409"/>
                  </a:cubicBezTo>
                  <a:cubicBezTo>
                    <a:pt x="147" y="523"/>
                    <a:pt x="287" y="609"/>
                    <a:pt x="500" y="674"/>
                  </a:cubicBezTo>
                  <a:cubicBezTo>
                    <a:pt x="641" y="717"/>
                    <a:pt x="796" y="738"/>
                    <a:pt x="954" y="738"/>
                  </a:cubicBezTo>
                  <a:cubicBezTo>
                    <a:pt x="1152" y="738"/>
                    <a:pt x="1357" y="705"/>
                    <a:pt x="1551" y="639"/>
                  </a:cubicBezTo>
                  <a:cubicBezTo>
                    <a:pt x="1557" y="638"/>
                    <a:pt x="1562" y="633"/>
                    <a:pt x="1565" y="628"/>
                  </a:cubicBezTo>
                  <a:cubicBezTo>
                    <a:pt x="1567" y="622"/>
                    <a:pt x="1567" y="616"/>
                    <a:pt x="1566" y="609"/>
                  </a:cubicBezTo>
                  <a:cubicBezTo>
                    <a:pt x="1513" y="459"/>
                    <a:pt x="1391" y="324"/>
                    <a:pt x="1211" y="218"/>
                  </a:cubicBezTo>
                  <a:cubicBezTo>
                    <a:pt x="1066" y="131"/>
                    <a:pt x="794" y="0"/>
                    <a:pt x="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7259000" y="3970375"/>
              <a:ext cx="40000" cy="20725"/>
            </a:xfrm>
            <a:custGeom>
              <a:avLst/>
              <a:gdLst/>
              <a:ahLst/>
              <a:cxnLst/>
              <a:rect l="l" t="t" r="r" b="b"/>
              <a:pathLst>
                <a:path w="1600" h="829" extrusionOk="0">
                  <a:moveTo>
                    <a:pt x="519" y="0"/>
                  </a:moveTo>
                  <a:cubicBezTo>
                    <a:pt x="417" y="0"/>
                    <a:pt x="314" y="19"/>
                    <a:pt x="217" y="65"/>
                  </a:cubicBezTo>
                  <a:cubicBezTo>
                    <a:pt x="154" y="96"/>
                    <a:pt x="103" y="136"/>
                    <a:pt x="69" y="183"/>
                  </a:cubicBezTo>
                  <a:cubicBezTo>
                    <a:pt x="38" y="227"/>
                    <a:pt x="18" y="274"/>
                    <a:pt x="13" y="327"/>
                  </a:cubicBezTo>
                  <a:cubicBezTo>
                    <a:pt x="0" y="442"/>
                    <a:pt x="57" y="558"/>
                    <a:pt x="169" y="643"/>
                  </a:cubicBezTo>
                  <a:cubicBezTo>
                    <a:pt x="338" y="774"/>
                    <a:pt x="582" y="809"/>
                    <a:pt x="750" y="824"/>
                  </a:cubicBezTo>
                  <a:lnTo>
                    <a:pt x="749" y="824"/>
                  </a:lnTo>
                  <a:cubicBezTo>
                    <a:pt x="783" y="827"/>
                    <a:pt x="817" y="828"/>
                    <a:pt x="851" y="828"/>
                  </a:cubicBezTo>
                  <a:cubicBezTo>
                    <a:pt x="1112" y="828"/>
                    <a:pt x="1381" y="745"/>
                    <a:pt x="1590" y="597"/>
                  </a:cubicBezTo>
                  <a:cubicBezTo>
                    <a:pt x="1595" y="593"/>
                    <a:pt x="1598" y="589"/>
                    <a:pt x="1598" y="582"/>
                  </a:cubicBezTo>
                  <a:cubicBezTo>
                    <a:pt x="1600" y="576"/>
                    <a:pt x="1598" y="570"/>
                    <a:pt x="1595" y="564"/>
                  </a:cubicBezTo>
                  <a:cubicBezTo>
                    <a:pt x="1461" y="381"/>
                    <a:pt x="1266" y="229"/>
                    <a:pt x="1033" y="125"/>
                  </a:cubicBezTo>
                  <a:cubicBezTo>
                    <a:pt x="889" y="61"/>
                    <a:pt x="705" y="0"/>
                    <a:pt x="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7182225" y="3936225"/>
              <a:ext cx="28725" cy="68350"/>
            </a:xfrm>
            <a:custGeom>
              <a:avLst/>
              <a:gdLst/>
              <a:ahLst/>
              <a:cxnLst/>
              <a:rect l="l" t="t" r="r" b="b"/>
              <a:pathLst>
                <a:path w="1149" h="2734" extrusionOk="0">
                  <a:moveTo>
                    <a:pt x="1125" y="0"/>
                  </a:moveTo>
                  <a:cubicBezTo>
                    <a:pt x="1124" y="0"/>
                    <a:pt x="1122" y="1"/>
                    <a:pt x="1120" y="1"/>
                  </a:cubicBezTo>
                  <a:lnTo>
                    <a:pt x="979" y="27"/>
                  </a:lnTo>
                  <a:lnTo>
                    <a:pt x="971" y="27"/>
                  </a:lnTo>
                  <a:cubicBezTo>
                    <a:pt x="964" y="27"/>
                    <a:pt x="957" y="31"/>
                    <a:pt x="953" y="37"/>
                  </a:cubicBezTo>
                  <a:cubicBezTo>
                    <a:pt x="952" y="37"/>
                    <a:pt x="952" y="38"/>
                    <a:pt x="950" y="39"/>
                  </a:cubicBezTo>
                  <a:cubicBezTo>
                    <a:pt x="808" y="292"/>
                    <a:pt x="693" y="564"/>
                    <a:pt x="581" y="826"/>
                  </a:cubicBezTo>
                  <a:lnTo>
                    <a:pt x="554" y="890"/>
                  </a:lnTo>
                  <a:cubicBezTo>
                    <a:pt x="326" y="1426"/>
                    <a:pt x="95" y="1999"/>
                    <a:pt x="2" y="2576"/>
                  </a:cubicBezTo>
                  <a:cubicBezTo>
                    <a:pt x="1" y="2582"/>
                    <a:pt x="2" y="2588"/>
                    <a:pt x="6" y="2593"/>
                  </a:cubicBezTo>
                  <a:cubicBezTo>
                    <a:pt x="38" y="2636"/>
                    <a:pt x="69" y="2680"/>
                    <a:pt x="100" y="2723"/>
                  </a:cubicBezTo>
                  <a:cubicBezTo>
                    <a:pt x="105" y="2729"/>
                    <a:pt x="111" y="2733"/>
                    <a:pt x="120" y="2733"/>
                  </a:cubicBezTo>
                  <a:cubicBezTo>
                    <a:pt x="127" y="2733"/>
                    <a:pt x="133" y="2728"/>
                    <a:pt x="138" y="2722"/>
                  </a:cubicBezTo>
                  <a:cubicBezTo>
                    <a:pt x="210" y="2618"/>
                    <a:pt x="286" y="2510"/>
                    <a:pt x="352" y="2400"/>
                  </a:cubicBezTo>
                  <a:cubicBezTo>
                    <a:pt x="534" y="2091"/>
                    <a:pt x="689" y="1780"/>
                    <a:pt x="813" y="1476"/>
                  </a:cubicBezTo>
                  <a:cubicBezTo>
                    <a:pt x="1007" y="994"/>
                    <a:pt x="1116" y="520"/>
                    <a:pt x="1147" y="26"/>
                  </a:cubicBezTo>
                  <a:cubicBezTo>
                    <a:pt x="1149" y="18"/>
                    <a:pt x="1145" y="11"/>
                    <a:pt x="1140" y="6"/>
                  </a:cubicBezTo>
                  <a:cubicBezTo>
                    <a:pt x="1135" y="2"/>
                    <a:pt x="1131" y="0"/>
                    <a:pt x="1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7188250" y="3932175"/>
              <a:ext cx="120725" cy="113550"/>
            </a:xfrm>
            <a:custGeom>
              <a:avLst/>
              <a:gdLst/>
              <a:ahLst/>
              <a:cxnLst/>
              <a:rect l="l" t="t" r="r" b="b"/>
              <a:pathLst>
                <a:path w="4829" h="4542" extrusionOk="0">
                  <a:moveTo>
                    <a:pt x="2283" y="0"/>
                  </a:moveTo>
                  <a:cubicBezTo>
                    <a:pt x="1882" y="0"/>
                    <a:pt x="1491" y="56"/>
                    <a:pt x="1117" y="119"/>
                  </a:cubicBezTo>
                  <a:cubicBezTo>
                    <a:pt x="1111" y="121"/>
                    <a:pt x="1106" y="124"/>
                    <a:pt x="1102" y="129"/>
                  </a:cubicBezTo>
                  <a:cubicBezTo>
                    <a:pt x="1100" y="133"/>
                    <a:pt x="1099" y="137"/>
                    <a:pt x="1099" y="140"/>
                  </a:cubicBezTo>
                  <a:cubicBezTo>
                    <a:pt x="1086" y="283"/>
                    <a:pt x="1064" y="427"/>
                    <a:pt x="1044" y="552"/>
                  </a:cubicBezTo>
                  <a:cubicBezTo>
                    <a:pt x="992" y="892"/>
                    <a:pt x="899" y="1239"/>
                    <a:pt x="766" y="1586"/>
                  </a:cubicBezTo>
                  <a:cubicBezTo>
                    <a:pt x="651" y="1892"/>
                    <a:pt x="505" y="2201"/>
                    <a:pt x="319" y="2528"/>
                  </a:cubicBezTo>
                  <a:cubicBezTo>
                    <a:pt x="298" y="2565"/>
                    <a:pt x="277" y="2602"/>
                    <a:pt x="256" y="2641"/>
                  </a:cubicBezTo>
                  <a:cubicBezTo>
                    <a:pt x="178" y="2781"/>
                    <a:pt x="98" y="2926"/>
                    <a:pt x="5" y="3062"/>
                  </a:cubicBezTo>
                  <a:cubicBezTo>
                    <a:pt x="0" y="3071"/>
                    <a:pt x="0" y="3081"/>
                    <a:pt x="6" y="3090"/>
                  </a:cubicBezTo>
                  <a:cubicBezTo>
                    <a:pt x="46" y="3143"/>
                    <a:pt x="78" y="3186"/>
                    <a:pt x="111" y="3226"/>
                  </a:cubicBezTo>
                  <a:cubicBezTo>
                    <a:pt x="428" y="3562"/>
                    <a:pt x="771" y="3836"/>
                    <a:pt x="1130" y="4042"/>
                  </a:cubicBezTo>
                  <a:cubicBezTo>
                    <a:pt x="1407" y="4200"/>
                    <a:pt x="2080" y="4541"/>
                    <a:pt x="2758" y="4541"/>
                  </a:cubicBezTo>
                  <a:cubicBezTo>
                    <a:pt x="2833" y="4541"/>
                    <a:pt x="2909" y="4537"/>
                    <a:pt x="2984" y="4528"/>
                  </a:cubicBezTo>
                  <a:cubicBezTo>
                    <a:pt x="3308" y="4488"/>
                    <a:pt x="3556" y="4336"/>
                    <a:pt x="3683" y="4099"/>
                  </a:cubicBezTo>
                  <a:cubicBezTo>
                    <a:pt x="3718" y="4034"/>
                    <a:pt x="3740" y="3969"/>
                    <a:pt x="3750" y="3904"/>
                  </a:cubicBezTo>
                  <a:cubicBezTo>
                    <a:pt x="3752" y="3897"/>
                    <a:pt x="3749" y="3888"/>
                    <a:pt x="3743" y="3883"/>
                  </a:cubicBezTo>
                  <a:cubicBezTo>
                    <a:pt x="3738" y="3879"/>
                    <a:pt x="3732" y="3877"/>
                    <a:pt x="3727" y="3877"/>
                  </a:cubicBezTo>
                  <a:cubicBezTo>
                    <a:pt x="3725" y="3877"/>
                    <a:pt x="3723" y="3877"/>
                    <a:pt x="3721" y="3878"/>
                  </a:cubicBezTo>
                  <a:cubicBezTo>
                    <a:pt x="3515" y="3941"/>
                    <a:pt x="3293" y="3976"/>
                    <a:pt x="3079" y="3976"/>
                  </a:cubicBezTo>
                  <a:cubicBezTo>
                    <a:pt x="3075" y="3976"/>
                    <a:pt x="3071" y="3976"/>
                    <a:pt x="3067" y="3976"/>
                  </a:cubicBezTo>
                  <a:cubicBezTo>
                    <a:pt x="2706" y="3975"/>
                    <a:pt x="2252" y="3858"/>
                    <a:pt x="2052" y="3536"/>
                  </a:cubicBezTo>
                  <a:cubicBezTo>
                    <a:pt x="1975" y="3409"/>
                    <a:pt x="1956" y="3283"/>
                    <a:pt x="1999" y="3171"/>
                  </a:cubicBezTo>
                  <a:cubicBezTo>
                    <a:pt x="2047" y="3046"/>
                    <a:pt x="2170" y="2946"/>
                    <a:pt x="2336" y="2896"/>
                  </a:cubicBezTo>
                  <a:cubicBezTo>
                    <a:pt x="2431" y="2868"/>
                    <a:pt x="2537" y="2854"/>
                    <a:pt x="2648" y="2854"/>
                  </a:cubicBezTo>
                  <a:cubicBezTo>
                    <a:pt x="3155" y="2854"/>
                    <a:pt x="3762" y="3135"/>
                    <a:pt x="3916" y="3576"/>
                  </a:cubicBezTo>
                  <a:cubicBezTo>
                    <a:pt x="3919" y="3582"/>
                    <a:pt x="3924" y="3587"/>
                    <a:pt x="3930" y="3589"/>
                  </a:cubicBezTo>
                  <a:cubicBezTo>
                    <a:pt x="3933" y="3590"/>
                    <a:pt x="3936" y="3591"/>
                    <a:pt x="3939" y="3591"/>
                  </a:cubicBezTo>
                  <a:cubicBezTo>
                    <a:pt x="3943" y="3591"/>
                    <a:pt x="3946" y="3590"/>
                    <a:pt x="3950" y="3588"/>
                  </a:cubicBezTo>
                  <a:cubicBezTo>
                    <a:pt x="4162" y="3479"/>
                    <a:pt x="4329" y="3336"/>
                    <a:pt x="4443" y="3165"/>
                  </a:cubicBezTo>
                  <a:cubicBezTo>
                    <a:pt x="4627" y="2895"/>
                    <a:pt x="4665" y="2604"/>
                    <a:pt x="4555" y="2324"/>
                  </a:cubicBezTo>
                  <a:cubicBezTo>
                    <a:pt x="4552" y="2317"/>
                    <a:pt x="4546" y="2312"/>
                    <a:pt x="4540" y="2310"/>
                  </a:cubicBezTo>
                  <a:cubicBezTo>
                    <a:pt x="4538" y="2309"/>
                    <a:pt x="4536" y="2309"/>
                    <a:pt x="4533" y="2309"/>
                  </a:cubicBezTo>
                  <a:cubicBezTo>
                    <a:pt x="4529" y="2309"/>
                    <a:pt x="4524" y="2310"/>
                    <a:pt x="4520" y="2314"/>
                  </a:cubicBezTo>
                  <a:cubicBezTo>
                    <a:pt x="4287" y="2465"/>
                    <a:pt x="3980" y="2546"/>
                    <a:pt x="3669" y="2546"/>
                  </a:cubicBezTo>
                  <a:cubicBezTo>
                    <a:pt x="3527" y="2546"/>
                    <a:pt x="3384" y="2529"/>
                    <a:pt x="3247" y="2493"/>
                  </a:cubicBezTo>
                  <a:cubicBezTo>
                    <a:pt x="2909" y="2407"/>
                    <a:pt x="2575" y="2149"/>
                    <a:pt x="2642" y="1789"/>
                  </a:cubicBezTo>
                  <a:cubicBezTo>
                    <a:pt x="2700" y="1486"/>
                    <a:pt x="3042" y="1331"/>
                    <a:pt x="3361" y="1331"/>
                  </a:cubicBezTo>
                  <a:cubicBezTo>
                    <a:pt x="3371" y="1331"/>
                    <a:pt x="3381" y="1332"/>
                    <a:pt x="3391" y="1332"/>
                  </a:cubicBezTo>
                  <a:cubicBezTo>
                    <a:pt x="3825" y="1344"/>
                    <a:pt x="4301" y="1591"/>
                    <a:pt x="4575" y="1945"/>
                  </a:cubicBezTo>
                  <a:cubicBezTo>
                    <a:pt x="4580" y="1952"/>
                    <a:pt x="4586" y="1955"/>
                    <a:pt x="4593" y="1955"/>
                  </a:cubicBezTo>
                  <a:cubicBezTo>
                    <a:pt x="4601" y="1955"/>
                    <a:pt x="4607" y="1952"/>
                    <a:pt x="4612" y="1947"/>
                  </a:cubicBezTo>
                  <a:cubicBezTo>
                    <a:pt x="4800" y="1711"/>
                    <a:pt x="4829" y="1422"/>
                    <a:pt x="4687" y="1130"/>
                  </a:cubicBezTo>
                  <a:cubicBezTo>
                    <a:pt x="4301" y="331"/>
                    <a:pt x="3207" y="98"/>
                    <a:pt x="2881" y="46"/>
                  </a:cubicBezTo>
                  <a:cubicBezTo>
                    <a:pt x="2680" y="14"/>
                    <a:pt x="2481"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7094750" y="3902600"/>
              <a:ext cx="114650" cy="109375"/>
            </a:xfrm>
            <a:custGeom>
              <a:avLst/>
              <a:gdLst/>
              <a:ahLst/>
              <a:cxnLst/>
              <a:rect l="l" t="t" r="r" b="b"/>
              <a:pathLst>
                <a:path w="4586" h="4375" extrusionOk="0">
                  <a:moveTo>
                    <a:pt x="2249" y="519"/>
                  </a:moveTo>
                  <a:cubicBezTo>
                    <a:pt x="2250" y="519"/>
                    <a:pt x="2252" y="519"/>
                    <a:pt x="2253" y="519"/>
                  </a:cubicBezTo>
                  <a:cubicBezTo>
                    <a:pt x="2539" y="564"/>
                    <a:pt x="2817" y="659"/>
                    <a:pt x="3085" y="752"/>
                  </a:cubicBezTo>
                  <a:lnTo>
                    <a:pt x="3093" y="731"/>
                  </a:lnTo>
                  <a:lnTo>
                    <a:pt x="3086" y="753"/>
                  </a:lnTo>
                  <a:cubicBezTo>
                    <a:pt x="3124" y="766"/>
                    <a:pt x="3164" y="779"/>
                    <a:pt x="3204" y="793"/>
                  </a:cubicBezTo>
                  <a:cubicBezTo>
                    <a:pt x="3437" y="872"/>
                    <a:pt x="3677" y="954"/>
                    <a:pt x="3879" y="1084"/>
                  </a:cubicBezTo>
                  <a:cubicBezTo>
                    <a:pt x="3887" y="1088"/>
                    <a:pt x="3883" y="1099"/>
                    <a:pt x="3883" y="1100"/>
                  </a:cubicBezTo>
                  <a:cubicBezTo>
                    <a:pt x="3883" y="1102"/>
                    <a:pt x="3882" y="1103"/>
                    <a:pt x="3880" y="1105"/>
                  </a:cubicBezTo>
                  <a:cubicBezTo>
                    <a:pt x="3878" y="1107"/>
                    <a:pt x="3876" y="1111"/>
                    <a:pt x="3872" y="1111"/>
                  </a:cubicBezTo>
                  <a:cubicBezTo>
                    <a:pt x="3872" y="1111"/>
                    <a:pt x="3871" y="1110"/>
                    <a:pt x="3870" y="1110"/>
                  </a:cubicBezTo>
                  <a:cubicBezTo>
                    <a:pt x="3688" y="1074"/>
                    <a:pt x="3506" y="1005"/>
                    <a:pt x="3331" y="939"/>
                  </a:cubicBezTo>
                  <a:cubicBezTo>
                    <a:pt x="3253" y="909"/>
                    <a:pt x="3173" y="878"/>
                    <a:pt x="3093" y="852"/>
                  </a:cubicBezTo>
                  <a:cubicBezTo>
                    <a:pt x="3006" y="821"/>
                    <a:pt x="2918" y="794"/>
                    <a:pt x="2829" y="766"/>
                  </a:cubicBezTo>
                  <a:cubicBezTo>
                    <a:pt x="2636" y="704"/>
                    <a:pt x="2435" y="639"/>
                    <a:pt x="2246" y="556"/>
                  </a:cubicBezTo>
                  <a:cubicBezTo>
                    <a:pt x="2234" y="551"/>
                    <a:pt x="2233" y="538"/>
                    <a:pt x="2235" y="530"/>
                  </a:cubicBezTo>
                  <a:cubicBezTo>
                    <a:pt x="2238" y="520"/>
                    <a:pt x="2244" y="519"/>
                    <a:pt x="2249" y="519"/>
                  </a:cubicBezTo>
                  <a:close/>
                  <a:moveTo>
                    <a:pt x="2897" y="1076"/>
                  </a:moveTo>
                  <a:cubicBezTo>
                    <a:pt x="2993" y="1076"/>
                    <a:pt x="3088" y="1111"/>
                    <a:pt x="3180" y="1146"/>
                  </a:cubicBezTo>
                  <a:cubicBezTo>
                    <a:pt x="3201" y="1154"/>
                    <a:pt x="3222" y="1162"/>
                    <a:pt x="3243" y="1170"/>
                  </a:cubicBezTo>
                  <a:cubicBezTo>
                    <a:pt x="3272" y="1180"/>
                    <a:pt x="3303" y="1190"/>
                    <a:pt x="3334" y="1200"/>
                  </a:cubicBezTo>
                  <a:cubicBezTo>
                    <a:pt x="3449" y="1235"/>
                    <a:pt x="3568" y="1274"/>
                    <a:pt x="3649" y="1347"/>
                  </a:cubicBezTo>
                  <a:lnTo>
                    <a:pt x="3650" y="1347"/>
                  </a:lnTo>
                  <a:cubicBezTo>
                    <a:pt x="3654" y="1350"/>
                    <a:pt x="3655" y="1357"/>
                    <a:pt x="3654" y="1362"/>
                  </a:cubicBezTo>
                  <a:cubicBezTo>
                    <a:pt x="3652" y="1362"/>
                    <a:pt x="3652" y="1363"/>
                    <a:pt x="3652" y="1363"/>
                  </a:cubicBezTo>
                  <a:cubicBezTo>
                    <a:pt x="3651" y="1364"/>
                    <a:pt x="3651" y="1364"/>
                    <a:pt x="3649" y="1364"/>
                  </a:cubicBezTo>
                  <a:cubicBezTo>
                    <a:pt x="3637" y="1366"/>
                    <a:pt x="3625" y="1366"/>
                    <a:pt x="3613" y="1366"/>
                  </a:cubicBezTo>
                  <a:cubicBezTo>
                    <a:pt x="3520" y="1366"/>
                    <a:pt x="3425" y="1333"/>
                    <a:pt x="3332" y="1302"/>
                  </a:cubicBezTo>
                  <a:cubicBezTo>
                    <a:pt x="3309" y="1294"/>
                    <a:pt x="3285" y="1286"/>
                    <a:pt x="3262" y="1279"/>
                  </a:cubicBezTo>
                  <a:cubicBezTo>
                    <a:pt x="3235" y="1270"/>
                    <a:pt x="3206" y="1262"/>
                    <a:pt x="3176" y="1254"/>
                  </a:cubicBezTo>
                  <a:cubicBezTo>
                    <a:pt x="3058" y="1221"/>
                    <a:pt x="2936" y="1186"/>
                    <a:pt x="2853" y="1108"/>
                  </a:cubicBezTo>
                  <a:cubicBezTo>
                    <a:pt x="2846" y="1102"/>
                    <a:pt x="2845" y="1092"/>
                    <a:pt x="2846" y="1085"/>
                  </a:cubicBezTo>
                  <a:cubicBezTo>
                    <a:pt x="2848" y="1082"/>
                    <a:pt x="2850" y="1079"/>
                    <a:pt x="2856" y="1078"/>
                  </a:cubicBezTo>
                  <a:cubicBezTo>
                    <a:pt x="2870" y="1076"/>
                    <a:pt x="2883" y="1076"/>
                    <a:pt x="2897" y="1076"/>
                  </a:cubicBezTo>
                  <a:close/>
                  <a:moveTo>
                    <a:pt x="3109" y="1444"/>
                  </a:moveTo>
                  <a:cubicBezTo>
                    <a:pt x="3111" y="1444"/>
                    <a:pt x="3113" y="1444"/>
                    <a:pt x="3115" y="1445"/>
                  </a:cubicBezTo>
                  <a:cubicBezTo>
                    <a:pt x="3143" y="1456"/>
                    <a:pt x="3170" y="1467"/>
                    <a:pt x="3197" y="1478"/>
                  </a:cubicBezTo>
                  <a:cubicBezTo>
                    <a:pt x="3298" y="1521"/>
                    <a:pt x="3393" y="1560"/>
                    <a:pt x="3502" y="1580"/>
                  </a:cubicBezTo>
                  <a:cubicBezTo>
                    <a:pt x="3510" y="1581"/>
                    <a:pt x="3513" y="1585"/>
                    <a:pt x="3513" y="1591"/>
                  </a:cubicBezTo>
                  <a:cubicBezTo>
                    <a:pt x="3513" y="1592"/>
                    <a:pt x="3512" y="1595"/>
                    <a:pt x="3511" y="1597"/>
                  </a:cubicBezTo>
                  <a:cubicBezTo>
                    <a:pt x="3508" y="1600"/>
                    <a:pt x="3506" y="1602"/>
                    <a:pt x="3500" y="1602"/>
                  </a:cubicBezTo>
                  <a:cubicBezTo>
                    <a:pt x="3383" y="1602"/>
                    <a:pt x="3221" y="1579"/>
                    <a:pt x="3106" y="1470"/>
                  </a:cubicBezTo>
                  <a:cubicBezTo>
                    <a:pt x="3098" y="1464"/>
                    <a:pt x="3099" y="1452"/>
                    <a:pt x="3103" y="1447"/>
                  </a:cubicBezTo>
                  <a:cubicBezTo>
                    <a:pt x="3104" y="1446"/>
                    <a:pt x="3105" y="1444"/>
                    <a:pt x="3109" y="1444"/>
                  </a:cubicBezTo>
                  <a:close/>
                  <a:moveTo>
                    <a:pt x="559" y="1401"/>
                  </a:moveTo>
                  <a:cubicBezTo>
                    <a:pt x="563" y="1401"/>
                    <a:pt x="566" y="1403"/>
                    <a:pt x="567" y="1404"/>
                  </a:cubicBezTo>
                  <a:cubicBezTo>
                    <a:pt x="570" y="1407"/>
                    <a:pt x="575" y="1413"/>
                    <a:pt x="573" y="1418"/>
                  </a:cubicBezTo>
                  <a:cubicBezTo>
                    <a:pt x="523" y="1523"/>
                    <a:pt x="485" y="1631"/>
                    <a:pt x="453" y="1759"/>
                  </a:cubicBezTo>
                  <a:cubicBezTo>
                    <a:pt x="451" y="1759"/>
                    <a:pt x="449" y="1759"/>
                    <a:pt x="447" y="1759"/>
                  </a:cubicBezTo>
                  <a:cubicBezTo>
                    <a:pt x="440" y="1759"/>
                    <a:pt x="437" y="1756"/>
                    <a:pt x="437" y="1752"/>
                  </a:cubicBezTo>
                  <a:cubicBezTo>
                    <a:pt x="414" y="1631"/>
                    <a:pt x="460" y="1493"/>
                    <a:pt x="554" y="1403"/>
                  </a:cubicBezTo>
                  <a:cubicBezTo>
                    <a:pt x="556" y="1402"/>
                    <a:pt x="558" y="1401"/>
                    <a:pt x="559" y="1401"/>
                  </a:cubicBezTo>
                  <a:close/>
                  <a:moveTo>
                    <a:pt x="3143" y="1741"/>
                  </a:moveTo>
                  <a:cubicBezTo>
                    <a:pt x="3145" y="1741"/>
                    <a:pt x="3148" y="1741"/>
                    <a:pt x="3150" y="1741"/>
                  </a:cubicBezTo>
                  <a:cubicBezTo>
                    <a:pt x="3176" y="1744"/>
                    <a:pt x="3207" y="1756"/>
                    <a:pt x="3230" y="1765"/>
                  </a:cubicBezTo>
                  <a:lnTo>
                    <a:pt x="3235" y="1766"/>
                  </a:lnTo>
                  <a:lnTo>
                    <a:pt x="3238" y="1767"/>
                  </a:lnTo>
                  <a:cubicBezTo>
                    <a:pt x="3299" y="1791"/>
                    <a:pt x="3363" y="1816"/>
                    <a:pt x="3408" y="1859"/>
                  </a:cubicBezTo>
                  <a:lnTo>
                    <a:pt x="3408" y="1860"/>
                  </a:lnTo>
                  <a:cubicBezTo>
                    <a:pt x="3413" y="1864"/>
                    <a:pt x="3412" y="1871"/>
                    <a:pt x="3409" y="1878"/>
                  </a:cubicBezTo>
                  <a:cubicBezTo>
                    <a:pt x="3408" y="1881"/>
                    <a:pt x="3407" y="1884"/>
                    <a:pt x="3406" y="1885"/>
                  </a:cubicBezTo>
                  <a:cubicBezTo>
                    <a:pt x="3402" y="1890"/>
                    <a:pt x="3397" y="1894"/>
                    <a:pt x="3393" y="1894"/>
                  </a:cubicBezTo>
                  <a:cubicBezTo>
                    <a:pt x="3389" y="1894"/>
                    <a:pt x="3385" y="1894"/>
                    <a:pt x="3380" y="1894"/>
                  </a:cubicBezTo>
                  <a:cubicBezTo>
                    <a:pt x="3323" y="1894"/>
                    <a:pt x="3261" y="1872"/>
                    <a:pt x="3207" y="1853"/>
                  </a:cubicBezTo>
                  <a:lnTo>
                    <a:pt x="3201" y="1850"/>
                  </a:lnTo>
                  <a:cubicBezTo>
                    <a:pt x="3170" y="1840"/>
                    <a:pt x="3115" y="1821"/>
                    <a:pt x="3103" y="1793"/>
                  </a:cubicBezTo>
                  <a:cubicBezTo>
                    <a:pt x="3101" y="1787"/>
                    <a:pt x="3098" y="1780"/>
                    <a:pt x="3103" y="1766"/>
                  </a:cubicBezTo>
                  <a:cubicBezTo>
                    <a:pt x="3108" y="1754"/>
                    <a:pt x="3116" y="1741"/>
                    <a:pt x="3143" y="1741"/>
                  </a:cubicBezTo>
                  <a:close/>
                  <a:moveTo>
                    <a:pt x="2514" y="2998"/>
                  </a:moveTo>
                  <a:cubicBezTo>
                    <a:pt x="2515" y="2998"/>
                    <a:pt x="2515" y="2998"/>
                    <a:pt x="2516" y="2998"/>
                  </a:cubicBezTo>
                  <a:cubicBezTo>
                    <a:pt x="2623" y="3021"/>
                    <a:pt x="2716" y="3057"/>
                    <a:pt x="2825" y="3116"/>
                  </a:cubicBezTo>
                  <a:cubicBezTo>
                    <a:pt x="2840" y="3123"/>
                    <a:pt x="2840" y="3136"/>
                    <a:pt x="2838" y="3143"/>
                  </a:cubicBezTo>
                  <a:cubicBezTo>
                    <a:pt x="2837" y="3145"/>
                    <a:pt x="2837" y="3146"/>
                    <a:pt x="2835" y="3148"/>
                  </a:cubicBezTo>
                  <a:cubicBezTo>
                    <a:pt x="2833" y="3151"/>
                    <a:pt x="2828" y="3155"/>
                    <a:pt x="2821" y="3155"/>
                  </a:cubicBezTo>
                  <a:cubicBezTo>
                    <a:pt x="2818" y="3155"/>
                    <a:pt x="2815" y="3154"/>
                    <a:pt x="2812" y="3153"/>
                  </a:cubicBezTo>
                  <a:cubicBezTo>
                    <a:pt x="2693" y="3119"/>
                    <a:pt x="2601" y="3079"/>
                    <a:pt x="2508" y="3019"/>
                  </a:cubicBezTo>
                  <a:cubicBezTo>
                    <a:pt x="2504" y="3017"/>
                    <a:pt x="2504" y="3009"/>
                    <a:pt x="2507" y="3006"/>
                  </a:cubicBezTo>
                  <a:cubicBezTo>
                    <a:pt x="2507" y="3003"/>
                    <a:pt x="2510" y="2998"/>
                    <a:pt x="2514" y="2998"/>
                  </a:cubicBezTo>
                  <a:close/>
                  <a:moveTo>
                    <a:pt x="2213" y="3115"/>
                  </a:moveTo>
                  <a:cubicBezTo>
                    <a:pt x="2215" y="3115"/>
                    <a:pt x="2218" y="3115"/>
                    <a:pt x="2220" y="3116"/>
                  </a:cubicBezTo>
                  <a:cubicBezTo>
                    <a:pt x="2316" y="3145"/>
                    <a:pt x="2406" y="3197"/>
                    <a:pt x="2494" y="3247"/>
                  </a:cubicBezTo>
                  <a:cubicBezTo>
                    <a:pt x="2523" y="3265"/>
                    <a:pt x="2553" y="3281"/>
                    <a:pt x="2581" y="3297"/>
                  </a:cubicBezTo>
                  <a:cubicBezTo>
                    <a:pt x="2613" y="3314"/>
                    <a:pt x="2647" y="3331"/>
                    <a:pt x="2680" y="3348"/>
                  </a:cubicBezTo>
                  <a:cubicBezTo>
                    <a:pt x="2757" y="3385"/>
                    <a:pt x="2837" y="3423"/>
                    <a:pt x="2901" y="3478"/>
                  </a:cubicBezTo>
                  <a:cubicBezTo>
                    <a:pt x="2907" y="3484"/>
                    <a:pt x="2906" y="3489"/>
                    <a:pt x="2906" y="3492"/>
                  </a:cubicBezTo>
                  <a:cubicBezTo>
                    <a:pt x="2905" y="3494"/>
                    <a:pt x="2902" y="3500"/>
                    <a:pt x="2892" y="3500"/>
                  </a:cubicBezTo>
                  <a:cubicBezTo>
                    <a:pt x="2667" y="3493"/>
                    <a:pt x="2342" y="3327"/>
                    <a:pt x="2197" y="3145"/>
                  </a:cubicBezTo>
                  <a:cubicBezTo>
                    <a:pt x="2192" y="3137"/>
                    <a:pt x="2191" y="3131"/>
                    <a:pt x="2196" y="3125"/>
                  </a:cubicBezTo>
                  <a:cubicBezTo>
                    <a:pt x="2199" y="3119"/>
                    <a:pt x="2205" y="3115"/>
                    <a:pt x="2213" y="3115"/>
                  </a:cubicBezTo>
                  <a:close/>
                  <a:moveTo>
                    <a:pt x="381" y="2091"/>
                  </a:moveTo>
                  <a:cubicBezTo>
                    <a:pt x="388" y="2091"/>
                    <a:pt x="394" y="2096"/>
                    <a:pt x="398" y="2104"/>
                  </a:cubicBezTo>
                  <a:cubicBezTo>
                    <a:pt x="608" y="2635"/>
                    <a:pt x="1004" y="2871"/>
                    <a:pt x="1542" y="3146"/>
                  </a:cubicBezTo>
                  <a:cubicBezTo>
                    <a:pt x="1690" y="3221"/>
                    <a:pt x="1841" y="3295"/>
                    <a:pt x="1989" y="3366"/>
                  </a:cubicBezTo>
                  <a:cubicBezTo>
                    <a:pt x="2282" y="3508"/>
                    <a:pt x="2586" y="3654"/>
                    <a:pt x="2868" y="3824"/>
                  </a:cubicBezTo>
                  <a:cubicBezTo>
                    <a:pt x="2870" y="3826"/>
                    <a:pt x="2873" y="3828"/>
                    <a:pt x="2870" y="3834"/>
                  </a:cubicBezTo>
                  <a:cubicBezTo>
                    <a:pt x="2870" y="3834"/>
                    <a:pt x="2869" y="3835"/>
                    <a:pt x="2869" y="3836"/>
                  </a:cubicBezTo>
                  <a:cubicBezTo>
                    <a:pt x="2866" y="3840"/>
                    <a:pt x="2861" y="3843"/>
                    <a:pt x="2857" y="3843"/>
                  </a:cubicBezTo>
                  <a:cubicBezTo>
                    <a:pt x="2855" y="3843"/>
                    <a:pt x="2854" y="3843"/>
                    <a:pt x="2853" y="3842"/>
                  </a:cubicBezTo>
                  <a:cubicBezTo>
                    <a:pt x="2279" y="3659"/>
                    <a:pt x="1723" y="3360"/>
                    <a:pt x="1187" y="3073"/>
                  </a:cubicBezTo>
                  <a:cubicBezTo>
                    <a:pt x="839" y="2887"/>
                    <a:pt x="376" y="2585"/>
                    <a:pt x="354" y="2121"/>
                  </a:cubicBezTo>
                  <a:cubicBezTo>
                    <a:pt x="352" y="2106"/>
                    <a:pt x="365" y="2095"/>
                    <a:pt x="376" y="2092"/>
                  </a:cubicBezTo>
                  <a:cubicBezTo>
                    <a:pt x="378" y="2092"/>
                    <a:pt x="379" y="2091"/>
                    <a:pt x="381" y="2091"/>
                  </a:cubicBezTo>
                  <a:close/>
                  <a:moveTo>
                    <a:pt x="1550" y="1"/>
                  </a:moveTo>
                  <a:cubicBezTo>
                    <a:pt x="1304" y="1"/>
                    <a:pt x="1071" y="56"/>
                    <a:pt x="864" y="234"/>
                  </a:cubicBezTo>
                  <a:cubicBezTo>
                    <a:pt x="785" y="302"/>
                    <a:pt x="716" y="379"/>
                    <a:pt x="654" y="463"/>
                  </a:cubicBezTo>
                  <a:cubicBezTo>
                    <a:pt x="475" y="705"/>
                    <a:pt x="363" y="1000"/>
                    <a:pt x="270" y="1290"/>
                  </a:cubicBezTo>
                  <a:cubicBezTo>
                    <a:pt x="156" y="1648"/>
                    <a:pt x="0" y="2139"/>
                    <a:pt x="165" y="2566"/>
                  </a:cubicBezTo>
                  <a:cubicBezTo>
                    <a:pt x="313" y="2941"/>
                    <a:pt x="660" y="3182"/>
                    <a:pt x="946" y="3349"/>
                  </a:cubicBezTo>
                  <a:cubicBezTo>
                    <a:pt x="1312" y="3562"/>
                    <a:pt x="1704" y="3738"/>
                    <a:pt x="2083" y="3909"/>
                  </a:cubicBezTo>
                  <a:cubicBezTo>
                    <a:pt x="2282" y="4000"/>
                    <a:pt x="2489" y="4093"/>
                    <a:pt x="2690" y="4191"/>
                  </a:cubicBezTo>
                  <a:cubicBezTo>
                    <a:pt x="2744" y="4209"/>
                    <a:pt x="2794" y="4228"/>
                    <a:pt x="2845" y="4245"/>
                  </a:cubicBezTo>
                  <a:lnTo>
                    <a:pt x="2947" y="4283"/>
                  </a:lnTo>
                  <a:cubicBezTo>
                    <a:pt x="2975" y="4292"/>
                    <a:pt x="3005" y="4301"/>
                    <a:pt x="3037" y="4311"/>
                  </a:cubicBezTo>
                  <a:cubicBezTo>
                    <a:pt x="3096" y="4330"/>
                    <a:pt x="3155" y="4348"/>
                    <a:pt x="3211" y="4372"/>
                  </a:cubicBezTo>
                  <a:cubicBezTo>
                    <a:pt x="3214" y="4373"/>
                    <a:pt x="3217" y="4374"/>
                    <a:pt x="3220" y="4374"/>
                  </a:cubicBezTo>
                  <a:cubicBezTo>
                    <a:pt x="3224" y="4374"/>
                    <a:pt x="3228" y="4373"/>
                    <a:pt x="3232" y="4371"/>
                  </a:cubicBezTo>
                  <a:cubicBezTo>
                    <a:pt x="3239" y="4366"/>
                    <a:pt x="3243" y="4359"/>
                    <a:pt x="3243" y="4351"/>
                  </a:cubicBezTo>
                  <a:cubicBezTo>
                    <a:pt x="3262" y="3673"/>
                    <a:pt x="3512" y="2998"/>
                    <a:pt x="3768" y="2364"/>
                  </a:cubicBezTo>
                  <a:cubicBezTo>
                    <a:pt x="3972" y="1853"/>
                    <a:pt x="4205" y="1273"/>
                    <a:pt x="4580" y="845"/>
                  </a:cubicBezTo>
                  <a:cubicBezTo>
                    <a:pt x="4585" y="839"/>
                    <a:pt x="4586" y="831"/>
                    <a:pt x="4585" y="824"/>
                  </a:cubicBezTo>
                  <a:cubicBezTo>
                    <a:pt x="4583" y="816"/>
                    <a:pt x="4578" y="810"/>
                    <a:pt x="4571" y="808"/>
                  </a:cubicBezTo>
                  <a:cubicBezTo>
                    <a:pt x="3748" y="458"/>
                    <a:pt x="2904" y="205"/>
                    <a:pt x="2064" y="57"/>
                  </a:cubicBezTo>
                  <a:cubicBezTo>
                    <a:pt x="1889" y="26"/>
                    <a:pt x="1717" y="1"/>
                    <a:pt x="1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7100950" y="3896700"/>
              <a:ext cx="301050" cy="128475"/>
            </a:xfrm>
            <a:custGeom>
              <a:avLst/>
              <a:gdLst/>
              <a:ahLst/>
              <a:cxnLst/>
              <a:rect l="l" t="t" r="r" b="b"/>
              <a:pathLst>
                <a:path w="12042" h="5139" extrusionOk="0">
                  <a:moveTo>
                    <a:pt x="1288" y="0"/>
                  </a:moveTo>
                  <a:cubicBezTo>
                    <a:pt x="1152" y="0"/>
                    <a:pt x="1017" y="16"/>
                    <a:pt x="885" y="58"/>
                  </a:cubicBezTo>
                  <a:cubicBezTo>
                    <a:pt x="590" y="152"/>
                    <a:pt x="352" y="369"/>
                    <a:pt x="182" y="624"/>
                  </a:cubicBezTo>
                  <a:cubicBezTo>
                    <a:pt x="113" y="728"/>
                    <a:pt x="53" y="837"/>
                    <a:pt x="0" y="950"/>
                  </a:cubicBezTo>
                  <a:cubicBezTo>
                    <a:pt x="332" y="986"/>
                    <a:pt x="663" y="1056"/>
                    <a:pt x="992" y="1154"/>
                  </a:cubicBezTo>
                  <a:cubicBezTo>
                    <a:pt x="1996" y="1454"/>
                    <a:pt x="2947" y="1905"/>
                    <a:pt x="4009" y="1966"/>
                  </a:cubicBezTo>
                  <a:cubicBezTo>
                    <a:pt x="4098" y="1971"/>
                    <a:pt x="4185" y="1974"/>
                    <a:pt x="4272" y="1974"/>
                  </a:cubicBezTo>
                  <a:cubicBezTo>
                    <a:pt x="4659" y="1974"/>
                    <a:pt x="5032" y="1924"/>
                    <a:pt x="5420" y="1848"/>
                  </a:cubicBezTo>
                  <a:cubicBezTo>
                    <a:pt x="5794" y="1775"/>
                    <a:pt x="6169" y="1709"/>
                    <a:pt x="6550" y="1709"/>
                  </a:cubicBezTo>
                  <a:cubicBezTo>
                    <a:pt x="6624" y="1709"/>
                    <a:pt x="6699" y="1711"/>
                    <a:pt x="6774" y="1717"/>
                  </a:cubicBezTo>
                  <a:cubicBezTo>
                    <a:pt x="7394" y="1763"/>
                    <a:pt x="7995" y="2003"/>
                    <a:pt x="8550" y="2271"/>
                  </a:cubicBezTo>
                  <a:cubicBezTo>
                    <a:pt x="9191" y="2581"/>
                    <a:pt x="9785" y="2981"/>
                    <a:pt x="10332" y="3436"/>
                  </a:cubicBezTo>
                  <a:cubicBezTo>
                    <a:pt x="10953" y="3952"/>
                    <a:pt x="11513" y="4530"/>
                    <a:pt x="12041" y="5138"/>
                  </a:cubicBezTo>
                  <a:cubicBezTo>
                    <a:pt x="11953" y="4794"/>
                    <a:pt x="11799" y="4462"/>
                    <a:pt x="11659" y="4149"/>
                  </a:cubicBezTo>
                  <a:cubicBezTo>
                    <a:pt x="11274" y="3280"/>
                    <a:pt x="10702" y="2499"/>
                    <a:pt x="9999" y="1858"/>
                  </a:cubicBezTo>
                  <a:cubicBezTo>
                    <a:pt x="9011" y="955"/>
                    <a:pt x="7712" y="297"/>
                    <a:pt x="6376" y="297"/>
                  </a:cubicBezTo>
                  <a:cubicBezTo>
                    <a:pt x="5979" y="297"/>
                    <a:pt x="5579" y="355"/>
                    <a:pt x="5183" y="482"/>
                  </a:cubicBezTo>
                  <a:cubicBezTo>
                    <a:pt x="4917" y="568"/>
                    <a:pt x="4696" y="703"/>
                    <a:pt x="4506" y="870"/>
                  </a:cubicBezTo>
                  <a:cubicBezTo>
                    <a:pt x="3678" y="509"/>
                    <a:pt x="2812" y="242"/>
                    <a:pt x="1924" y="78"/>
                  </a:cubicBezTo>
                  <a:cubicBezTo>
                    <a:pt x="1715" y="39"/>
                    <a:pt x="1501" y="0"/>
                    <a:pt x="128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7091250" y="3949675"/>
              <a:ext cx="311550" cy="141600"/>
            </a:xfrm>
            <a:custGeom>
              <a:avLst/>
              <a:gdLst/>
              <a:ahLst/>
              <a:cxnLst/>
              <a:rect l="l" t="t" r="r" b="b"/>
              <a:pathLst>
                <a:path w="12462" h="5664" extrusionOk="0">
                  <a:moveTo>
                    <a:pt x="29" y="1"/>
                  </a:moveTo>
                  <a:cubicBezTo>
                    <a:pt x="9" y="131"/>
                    <a:pt x="0" y="262"/>
                    <a:pt x="10" y="395"/>
                  </a:cubicBezTo>
                  <a:cubicBezTo>
                    <a:pt x="61" y="1064"/>
                    <a:pt x="616" y="1482"/>
                    <a:pt x="1169" y="1767"/>
                  </a:cubicBezTo>
                  <a:cubicBezTo>
                    <a:pt x="1530" y="1955"/>
                    <a:pt x="1907" y="2117"/>
                    <a:pt x="2276" y="2288"/>
                  </a:cubicBezTo>
                  <a:cubicBezTo>
                    <a:pt x="2634" y="2454"/>
                    <a:pt x="2993" y="2623"/>
                    <a:pt x="3366" y="2752"/>
                  </a:cubicBezTo>
                  <a:cubicBezTo>
                    <a:pt x="3373" y="2832"/>
                    <a:pt x="3382" y="2912"/>
                    <a:pt x="3396" y="2992"/>
                  </a:cubicBezTo>
                  <a:cubicBezTo>
                    <a:pt x="3548" y="3836"/>
                    <a:pt x="4279" y="4444"/>
                    <a:pt x="4979" y="4864"/>
                  </a:cubicBezTo>
                  <a:cubicBezTo>
                    <a:pt x="5898" y="5416"/>
                    <a:pt x="6967" y="5663"/>
                    <a:pt x="8041" y="5663"/>
                  </a:cubicBezTo>
                  <a:cubicBezTo>
                    <a:pt x="8903" y="5663"/>
                    <a:pt x="9769" y="5504"/>
                    <a:pt x="10562" y="5217"/>
                  </a:cubicBezTo>
                  <a:cubicBezTo>
                    <a:pt x="11225" y="4977"/>
                    <a:pt x="12255" y="4567"/>
                    <a:pt x="12461" y="3799"/>
                  </a:cubicBezTo>
                  <a:lnTo>
                    <a:pt x="12461" y="3799"/>
                  </a:lnTo>
                  <a:cubicBezTo>
                    <a:pt x="11394" y="4218"/>
                    <a:pt x="10243" y="4452"/>
                    <a:pt x="9099" y="4452"/>
                  </a:cubicBezTo>
                  <a:cubicBezTo>
                    <a:pt x="8518" y="4452"/>
                    <a:pt x="7939" y="4391"/>
                    <a:pt x="7374" y="4264"/>
                  </a:cubicBezTo>
                  <a:cubicBezTo>
                    <a:pt x="6873" y="4151"/>
                    <a:pt x="6356" y="3993"/>
                    <a:pt x="5903" y="3743"/>
                  </a:cubicBezTo>
                  <a:cubicBezTo>
                    <a:pt x="5385" y="3458"/>
                    <a:pt x="5005" y="3014"/>
                    <a:pt x="4617" y="2578"/>
                  </a:cubicBezTo>
                  <a:cubicBezTo>
                    <a:pt x="4234" y="2149"/>
                    <a:pt x="3825" y="1802"/>
                    <a:pt x="3301" y="1557"/>
                  </a:cubicBezTo>
                  <a:cubicBezTo>
                    <a:pt x="2801" y="1320"/>
                    <a:pt x="2270" y="1154"/>
                    <a:pt x="1752" y="962"/>
                  </a:cubicBezTo>
                  <a:cubicBezTo>
                    <a:pt x="1131" y="731"/>
                    <a:pt x="500" y="442"/>
                    <a:pt x="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7099825" y="3900725"/>
              <a:ext cx="300275" cy="133400"/>
            </a:xfrm>
            <a:custGeom>
              <a:avLst/>
              <a:gdLst/>
              <a:ahLst/>
              <a:cxnLst/>
              <a:rect l="l" t="t" r="r" b="b"/>
              <a:pathLst>
                <a:path w="12011" h="5336" extrusionOk="0">
                  <a:moveTo>
                    <a:pt x="1239" y="0"/>
                  </a:moveTo>
                  <a:cubicBezTo>
                    <a:pt x="836" y="0"/>
                    <a:pt x="446" y="97"/>
                    <a:pt x="335" y="467"/>
                  </a:cubicBezTo>
                  <a:cubicBezTo>
                    <a:pt x="314" y="537"/>
                    <a:pt x="330" y="601"/>
                    <a:pt x="371" y="645"/>
                  </a:cubicBezTo>
                  <a:cubicBezTo>
                    <a:pt x="174" y="808"/>
                    <a:pt x="1" y="1045"/>
                    <a:pt x="13" y="1289"/>
                  </a:cubicBezTo>
                  <a:cubicBezTo>
                    <a:pt x="14" y="1320"/>
                    <a:pt x="41" y="1336"/>
                    <a:pt x="67" y="1336"/>
                  </a:cubicBezTo>
                  <a:cubicBezTo>
                    <a:pt x="85" y="1336"/>
                    <a:pt x="103" y="1329"/>
                    <a:pt x="113" y="1314"/>
                  </a:cubicBezTo>
                  <a:cubicBezTo>
                    <a:pt x="240" y="1146"/>
                    <a:pt x="312" y="992"/>
                    <a:pt x="508" y="889"/>
                  </a:cubicBezTo>
                  <a:cubicBezTo>
                    <a:pt x="649" y="815"/>
                    <a:pt x="794" y="766"/>
                    <a:pt x="954" y="746"/>
                  </a:cubicBezTo>
                  <a:cubicBezTo>
                    <a:pt x="1048" y="734"/>
                    <a:pt x="1144" y="729"/>
                    <a:pt x="1241" y="729"/>
                  </a:cubicBezTo>
                  <a:cubicBezTo>
                    <a:pt x="1486" y="729"/>
                    <a:pt x="1736" y="761"/>
                    <a:pt x="1973" y="792"/>
                  </a:cubicBezTo>
                  <a:cubicBezTo>
                    <a:pt x="2683" y="883"/>
                    <a:pt x="3359" y="1110"/>
                    <a:pt x="4036" y="1334"/>
                  </a:cubicBezTo>
                  <a:cubicBezTo>
                    <a:pt x="4069" y="1345"/>
                    <a:pt x="4102" y="1351"/>
                    <a:pt x="4134" y="1351"/>
                  </a:cubicBezTo>
                  <a:cubicBezTo>
                    <a:pt x="4214" y="1351"/>
                    <a:pt x="4288" y="1317"/>
                    <a:pt x="4342" y="1257"/>
                  </a:cubicBezTo>
                  <a:cubicBezTo>
                    <a:pt x="4434" y="1245"/>
                    <a:pt x="4525" y="1220"/>
                    <a:pt x="4613" y="1200"/>
                  </a:cubicBezTo>
                  <a:cubicBezTo>
                    <a:pt x="4799" y="1157"/>
                    <a:pt x="4988" y="1121"/>
                    <a:pt x="5176" y="1091"/>
                  </a:cubicBezTo>
                  <a:cubicBezTo>
                    <a:pt x="5507" y="1039"/>
                    <a:pt x="5842" y="1008"/>
                    <a:pt x="6176" y="1008"/>
                  </a:cubicBezTo>
                  <a:cubicBezTo>
                    <a:pt x="6259" y="1008"/>
                    <a:pt x="6342" y="1010"/>
                    <a:pt x="6424" y="1014"/>
                  </a:cubicBezTo>
                  <a:cubicBezTo>
                    <a:pt x="7225" y="1053"/>
                    <a:pt x="8005" y="1266"/>
                    <a:pt x="8677" y="1712"/>
                  </a:cubicBezTo>
                  <a:cubicBezTo>
                    <a:pt x="9355" y="2163"/>
                    <a:pt x="9971" y="2751"/>
                    <a:pt x="10529" y="3344"/>
                  </a:cubicBezTo>
                  <a:cubicBezTo>
                    <a:pt x="10797" y="3627"/>
                    <a:pt x="11057" y="3927"/>
                    <a:pt x="11285" y="4245"/>
                  </a:cubicBezTo>
                  <a:cubicBezTo>
                    <a:pt x="11523" y="4576"/>
                    <a:pt x="11687" y="4938"/>
                    <a:pt x="11875" y="5297"/>
                  </a:cubicBezTo>
                  <a:cubicBezTo>
                    <a:pt x="11889" y="5323"/>
                    <a:pt x="11914" y="5335"/>
                    <a:pt x="11938" y="5335"/>
                  </a:cubicBezTo>
                  <a:cubicBezTo>
                    <a:pt x="11974" y="5335"/>
                    <a:pt x="12010" y="5307"/>
                    <a:pt x="12004" y="5260"/>
                  </a:cubicBezTo>
                  <a:cubicBezTo>
                    <a:pt x="11943" y="4777"/>
                    <a:pt x="11703" y="4292"/>
                    <a:pt x="11414" y="3867"/>
                  </a:cubicBezTo>
                  <a:cubicBezTo>
                    <a:pt x="11439" y="3841"/>
                    <a:pt x="11454" y="3805"/>
                    <a:pt x="11446" y="3767"/>
                  </a:cubicBezTo>
                  <a:cubicBezTo>
                    <a:pt x="11377" y="3429"/>
                    <a:pt x="11089" y="3150"/>
                    <a:pt x="10876" y="2892"/>
                  </a:cubicBezTo>
                  <a:cubicBezTo>
                    <a:pt x="10629" y="2594"/>
                    <a:pt x="10368" y="2311"/>
                    <a:pt x="10098" y="2034"/>
                  </a:cubicBezTo>
                  <a:cubicBezTo>
                    <a:pt x="9584" y="1510"/>
                    <a:pt x="9054" y="1059"/>
                    <a:pt x="8377" y="759"/>
                  </a:cubicBezTo>
                  <a:cubicBezTo>
                    <a:pt x="7752" y="482"/>
                    <a:pt x="7020" y="279"/>
                    <a:pt x="6335" y="244"/>
                  </a:cubicBezTo>
                  <a:cubicBezTo>
                    <a:pt x="6273" y="241"/>
                    <a:pt x="6210" y="240"/>
                    <a:pt x="6147" y="240"/>
                  </a:cubicBezTo>
                  <a:cubicBezTo>
                    <a:pt x="5903" y="240"/>
                    <a:pt x="5658" y="265"/>
                    <a:pt x="5425" y="335"/>
                  </a:cubicBezTo>
                  <a:cubicBezTo>
                    <a:pt x="5167" y="412"/>
                    <a:pt x="4881" y="515"/>
                    <a:pt x="4765" y="774"/>
                  </a:cubicBezTo>
                  <a:cubicBezTo>
                    <a:pt x="4663" y="792"/>
                    <a:pt x="4549" y="811"/>
                    <a:pt x="4437" y="841"/>
                  </a:cubicBezTo>
                  <a:cubicBezTo>
                    <a:pt x="4405" y="777"/>
                    <a:pt x="4352" y="724"/>
                    <a:pt x="4287" y="699"/>
                  </a:cubicBezTo>
                  <a:cubicBezTo>
                    <a:pt x="3553" y="420"/>
                    <a:pt x="2795" y="213"/>
                    <a:pt x="2020" y="83"/>
                  </a:cubicBezTo>
                  <a:cubicBezTo>
                    <a:pt x="1816" y="49"/>
                    <a:pt x="1525" y="0"/>
                    <a:pt x="123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7090525" y="3946725"/>
              <a:ext cx="308850" cy="141775"/>
            </a:xfrm>
            <a:custGeom>
              <a:avLst/>
              <a:gdLst/>
              <a:ahLst/>
              <a:cxnLst/>
              <a:rect l="l" t="t" r="r" b="b"/>
              <a:pathLst>
                <a:path w="12354" h="5671" extrusionOk="0">
                  <a:moveTo>
                    <a:pt x="351" y="0"/>
                  </a:moveTo>
                  <a:cubicBezTo>
                    <a:pt x="323" y="0"/>
                    <a:pt x="294" y="16"/>
                    <a:pt x="278" y="47"/>
                  </a:cubicBezTo>
                  <a:cubicBezTo>
                    <a:pt x="275" y="56"/>
                    <a:pt x="271" y="66"/>
                    <a:pt x="267" y="74"/>
                  </a:cubicBezTo>
                  <a:cubicBezTo>
                    <a:pt x="259" y="72"/>
                    <a:pt x="250" y="71"/>
                    <a:pt x="242" y="71"/>
                  </a:cubicBezTo>
                  <a:cubicBezTo>
                    <a:pt x="199" y="71"/>
                    <a:pt x="158" y="95"/>
                    <a:pt x="138" y="141"/>
                  </a:cubicBezTo>
                  <a:cubicBezTo>
                    <a:pt x="1" y="465"/>
                    <a:pt x="247" y="832"/>
                    <a:pt x="452" y="1073"/>
                  </a:cubicBezTo>
                  <a:cubicBezTo>
                    <a:pt x="716" y="1386"/>
                    <a:pt x="1061" y="1610"/>
                    <a:pt x="1419" y="1801"/>
                  </a:cubicBezTo>
                  <a:cubicBezTo>
                    <a:pt x="1770" y="1987"/>
                    <a:pt x="2117" y="2170"/>
                    <a:pt x="2484" y="2325"/>
                  </a:cubicBezTo>
                  <a:cubicBezTo>
                    <a:pt x="2789" y="2454"/>
                    <a:pt x="3154" y="2643"/>
                    <a:pt x="3499" y="2655"/>
                  </a:cubicBezTo>
                  <a:cubicBezTo>
                    <a:pt x="3529" y="3239"/>
                    <a:pt x="3826" y="3822"/>
                    <a:pt x="4211" y="4243"/>
                  </a:cubicBezTo>
                  <a:cubicBezTo>
                    <a:pt x="5246" y="5382"/>
                    <a:pt x="6875" y="5670"/>
                    <a:pt x="8347" y="5670"/>
                  </a:cubicBezTo>
                  <a:cubicBezTo>
                    <a:pt x="9113" y="5669"/>
                    <a:pt x="9886" y="5575"/>
                    <a:pt x="10608" y="5308"/>
                  </a:cubicBezTo>
                  <a:cubicBezTo>
                    <a:pt x="10963" y="5178"/>
                    <a:pt x="11303" y="5003"/>
                    <a:pt x="11614" y="4789"/>
                  </a:cubicBezTo>
                  <a:cubicBezTo>
                    <a:pt x="11777" y="4676"/>
                    <a:pt x="11934" y="4551"/>
                    <a:pt x="12077" y="4413"/>
                  </a:cubicBezTo>
                  <a:cubicBezTo>
                    <a:pt x="12216" y="4279"/>
                    <a:pt x="12265" y="4180"/>
                    <a:pt x="12329" y="4000"/>
                  </a:cubicBezTo>
                  <a:cubicBezTo>
                    <a:pt x="12354" y="3930"/>
                    <a:pt x="12295" y="3838"/>
                    <a:pt x="12222" y="3838"/>
                  </a:cubicBezTo>
                  <a:cubicBezTo>
                    <a:pt x="12207" y="3838"/>
                    <a:pt x="12191" y="3842"/>
                    <a:pt x="12175" y="3851"/>
                  </a:cubicBezTo>
                  <a:cubicBezTo>
                    <a:pt x="12099" y="3896"/>
                    <a:pt x="12006" y="3922"/>
                    <a:pt x="11936" y="3977"/>
                  </a:cubicBezTo>
                  <a:cubicBezTo>
                    <a:pt x="11864" y="4032"/>
                    <a:pt x="11805" y="4111"/>
                    <a:pt x="11737" y="4171"/>
                  </a:cubicBezTo>
                  <a:cubicBezTo>
                    <a:pt x="11589" y="4305"/>
                    <a:pt x="11430" y="4428"/>
                    <a:pt x="11263" y="4536"/>
                  </a:cubicBezTo>
                  <a:cubicBezTo>
                    <a:pt x="11233" y="4556"/>
                    <a:pt x="11203" y="4573"/>
                    <a:pt x="11174" y="4592"/>
                  </a:cubicBezTo>
                  <a:cubicBezTo>
                    <a:pt x="10549" y="4828"/>
                    <a:pt x="9930" y="5044"/>
                    <a:pt x="9262" y="5157"/>
                  </a:cubicBezTo>
                  <a:cubicBezTo>
                    <a:pt x="8929" y="5213"/>
                    <a:pt x="8592" y="5242"/>
                    <a:pt x="8255" y="5242"/>
                  </a:cubicBezTo>
                  <a:cubicBezTo>
                    <a:pt x="7197" y="5242"/>
                    <a:pt x="6149" y="4956"/>
                    <a:pt x="5272" y="4331"/>
                  </a:cubicBezTo>
                  <a:cubicBezTo>
                    <a:pt x="4709" y="3931"/>
                    <a:pt x="4187" y="3359"/>
                    <a:pt x="4005" y="2679"/>
                  </a:cubicBezTo>
                  <a:cubicBezTo>
                    <a:pt x="3909" y="2328"/>
                    <a:pt x="3948" y="1996"/>
                    <a:pt x="3969" y="1640"/>
                  </a:cubicBezTo>
                  <a:cubicBezTo>
                    <a:pt x="3989" y="1297"/>
                    <a:pt x="4068" y="967"/>
                    <a:pt x="4100" y="627"/>
                  </a:cubicBezTo>
                  <a:cubicBezTo>
                    <a:pt x="4103" y="598"/>
                    <a:pt x="4077" y="577"/>
                    <a:pt x="4053" y="577"/>
                  </a:cubicBezTo>
                  <a:cubicBezTo>
                    <a:pt x="4040" y="577"/>
                    <a:pt x="4027" y="582"/>
                    <a:pt x="4018" y="595"/>
                  </a:cubicBezTo>
                  <a:cubicBezTo>
                    <a:pt x="3898" y="766"/>
                    <a:pt x="3818" y="967"/>
                    <a:pt x="3728" y="1155"/>
                  </a:cubicBezTo>
                  <a:cubicBezTo>
                    <a:pt x="3642" y="1344"/>
                    <a:pt x="3562" y="1542"/>
                    <a:pt x="3529" y="1747"/>
                  </a:cubicBezTo>
                  <a:cubicBezTo>
                    <a:pt x="3503" y="1908"/>
                    <a:pt x="3495" y="2071"/>
                    <a:pt x="3501" y="2234"/>
                  </a:cubicBezTo>
                  <a:cubicBezTo>
                    <a:pt x="3240" y="2075"/>
                    <a:pt x="2931" y="1977"/>
                    <a:pt x="2656" y="1849"/>
                  </a:cubicBezTo>
                  <a:cubicBezTo>
                    <a:pt x="2341" y="1703"/>
                    <a:pt x="2032" y="1546"/>
                    <a:pt x="1729" y="1377"/>
                  </a:cubicBezTo>
                  <a:cubicBezTo>
                    <a:pt x="1437" y="1215"/>
                    <a:pt x="1130" y="1052"/>
                    <a:pt x="875" y="834"/>
                  </a:cubicBezTo>
                  <a:cubicBezTo>
                    <a:pt x="746" y="724"/>
                    <a:pt x="629" y="594"/>
                    <a:pt x="554" y="439"/>
                  </a:cubicBezTo>
                  <a:cubicBezTo>
                    <a:pt x="492" y="312"/>
                    <a:pt x="484" y="170"/>
                    <a:pt x="420" y="44"/>
                  </a:cubicBezTo>
                  <a:cubicBezTo>
                    <a:pt x="404" y="14"/>
                    <a:pt x="378" y="0"/>
                    <a:pt x="35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7224075" y="3945225"/>
              <a:ext cx="103775" cy="115500"/>
            </a:xfrm>
            <a:custGeom>
              <a:avLst/>
              <a:gdLst/>
              <a:ahLst/>
              <a:cxnLst/>
              <a:rect l="l" t="t" r="r" b="b"/>
              <a:pathLst>
                <a:path w="4151" h="4620" extrusionOk="0">
                  <a:moveTo>
                    <a:pt x="3559" y="1"/>
                  </a:moveTo>
                  <a:cubicBezTo>
                    <a:pt x="3449" y="1"/>
                    <a:pt x="3335" y="125"/>
                    <a:pt x="3397" y="235"/>
                  </a:cubicBezTo>
                  <a:cubicBezTo>
                    <a:pt x="3607" y="608"/>
                    <a:pt x="3554" y="1008"/>
                    <a:pt x="3289" y="1275"/>
                  </a:cubicBezTo>
                  <a:cubicBezTo>
                    <a:pt x="2954" y="825"/>
                    <a:pt x="2383" y="562"/>
                    <a:pt x="1825" y="538"/>
                  </a:cubicBezTo>
                  <a:cubicBezTo>
                    <a:pt x="1795" y="537"/>
                    <a:pt x="1764" y="536"/>
                    <a:pt x="1732" y="536"/>
                  </a:cubicBezTo>
                  <a:cubicBezTo>
                    <a:pt x="1442" y="536"/>
                    <a:pt x="1125" y="598"/>
                    <a:pt x="1023" y="909"/>
                  </a:cubicBezTo>
                  <a:cubicBezTo>
                    <a:pt x="910" y="1252"/>
                    <a:pt x="1140" y="1564"/>
                    <a:pt x="1430" y="1723"/>
                  </a:cubicBezTo>
                  <a:cubicBezTo>
                    <a:pt x="1741" y="1894"/>
                    <a:pt x="2109" y="1994"/>
                    <a:pt x="2472" y="1994"/>
                  </a:cubicBezTo>
                  <a:cubicBezTo>
                    <a:pt x="2699" y="1994"/>
                    <a:pt x="2924" y="1955"/>
                    <a:pt x="3132" y="1870"/>
                  </a:cubicBezTo>
                  <a:cubicBezTo>
                    <a:pt x="3191" y="2056"/>
                    <a:pt x="3205" y="2257"/>
                    <a:pt x="3161" y="2454"/>
                  </a:cubicBezTo>
                  <a:cubicBezTo>
                    <a:pt x="3109" y="2698"/>
                    <a:pt x="2973" y="2873"/>
                    <a:pt x="2796" y="3004"/>
                  </a:cubicBezTo>
                  <a:cubicBezTo>
                    <a:pt x="2666" y="2709"/>
                    <a:pt x="2433" y="2442"/>
                    <a:pt x="2180" y="2253"/>
                  </a:cubicBezTo>
                  <a:cubicBezTo>
                    <a:pt x="1902" y="2045"/>
                    <a:pt x="1549" y="1898"/>
                    <a:pt x="1210" y="1898"/>
                  </a:cubicBezTo>
                  <a:cubicBezTo>
                    <a:pt x="947" y="1898"/>
                    <a:pt x="692" y="1986"/>
                    <a:pt x="486" y="2204"/>
                  </a:cubicBezTo>
                  <a:cubicBezTo>
                    <a:pt x="0" y="2719"/>
                    <a:pt x="277" y="3401"/>
                    <a:pt x="899" y="3626"/>
                  </a:cubicBezTo>
                  <a:cubicBezTo>
                    <a:pt x="1098" y="3699"/>
                    <a:pt x="1313" y="3739"/>
                    <a:pt x="1527" y="3739"/>
                  </a:cubicBezTo>
                  <a:cubicBezTo>
                    <a:pt x="1668" y="3739"/>
                    <a:pt x="1809" y="3721"/>
                    <a:pt x="1943" y="3683"/>
                  </a:cubicBezTo>
                  <a:cubicBezTo>
                    <a:pt x="2140" y="3628"/>
                    <a:pt x="2347" y="3637"/>
                    <a:pt x="2547" y="3574"/>
                  </a:cubicBezTo>
                  <a:cubicBezTo>
                    <a:pt x="2553" y="3573"/>
                    <a:pt x="2558" y="3571"/>
                    <a:pt x="2564" y="3568"/>
                  </a:cubicBezTo>
                  <a:lnTo>
                    <a:pt x="2564" y="3568"/>
                  </a:lnTo>
                  <a:cubicBezTo>
                    <a:pt x="2538" y="3814"/>
                    <a:pt x="2392" y="4039"/>
                    <a:pt x="2125" y="4180"/>
                  </a:cubicBezTo>
                  <a:cubicBezTo>
                    <a:pt x="1892" y="4305"/>
                    <a:pt x="1629" y="4337"/>
                    <a:pt x="1367" y="4337"/>
                  </a:cubicBezTo>
                  <a:cubicBezTo>
                    <a:pt x="1357" y="4337"/>
                    <a:pt x="1347" y="4337"/>
                    <a:pt x="1337" y="4337"/>
                  </a:cubicBezTo>
                  <a:cubicBezTo>
                    <a:pt x="1104" y="4334"/>
                    <a:pt x="868" y="4329"/>
                    <a:pt x="635" y="4322"/>
                  </a:cubicBezTo>
                  <a:cubicBezTo>
                    <a:pt x="634" y="4322"/>
                    <a:pt x="633" y="4322"/>
                    <a:pt x="633" y="4322"/>
                  </a:cubicBezTo>
                  <a:cubicBezTo>
                    <a:pt x="562" y="4322"/>
                    <a:pt x="528" y="4427"/>
                    <a:pt x="604" y="4452"/>
                  </a:cubicBezTo>
                  <a:cubicBezTo>
                    <a:pt x="900" y="4547"/>
                    <a:pt x="1185" y="4619"/>
                    <a:pt x="1485" y="4619"/>
                  </a:cubicBezTo>
                  <a:cubicBezTo>
                    <a:pt x="1601" y="4619"/>
                    <a:pt x="1719" y="4608"/>
                    <a:pt x="1841" y="4583"/>
                  </a:cubicBezTo>
                  <a:cubicBezTo>
                    <a:pt x="2178" y="4514"/>
                    <a:pt x="2514" y="4332"/>
                    <a:pt x="2718" y="4047"/>
                  </a:cubicBezTo>
                  <a:cubicBezTo>
                    <a:pt x="2861" y="3845"/>
                    <a:pt x="2914" y="3629"/>
                    <a:pt x="2900" y="3416"/>
                  </a:cubicBezTo>
                  <a:cubicBezTo>
                    <a:pt x="2941" y="3392"/>
                    <a:pt x="2980" y="3366"/>
                    <a:pt x="3020" y="3339"/>
                  </a:cubicBezTo>
                  <a:cubicBezTo>
                    <a:pt x="3559" y="2959"/>
                    <a:pt x="3713" y="2258"/>
                    <a:pt x="3494" y="1655"/>
                  </a:cubicBezTo>
                  <a:cubicBezTo>
                    <a:pt x="3976" y="1262"/>
                    <a:pt x="4151" y="484"/>
                    <a:pt x="3649" y="35"/>
                  </a:cubicBezTo>
                  <a:cubicBezTo>
                    <a:pt x="3622" y="11"/>
                    <a:pt x="3590" y="1"/>
                    <a:pt x="355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7090875" y="3896700"/>
              <a:ext cx="313675" cy="194575"/>
            </a:xfrm>
            <a:custGeom>
              <a:avLst/>
              <a:gdLst/>
              <a:ahLst/>
              <a:cxnLst/>
              <a:rect l="l" t="t" r="r" b="b"/>
              <a:pathLst>
                <a:path w="12547" h="7783" extrusionOk="0">
                  <a:moveTo>
                    <a:pt x="7245" y="2970"/>
                  </a:moveTo>
                  <a:cubicBezTo>
                    <a:pt x="7418" y="2970"/>
                    <a:pt x="7595" y="3025"/>
                    <a:pt x="7748" y="3093"/>
                  </a:cubicBezTo>
                  <a:cubicBezTo>
                    <a:pt x="7974" y="3195"/>
                    <a:pt x="8168" y="3345"/>
                    <a:pt x="8301" y="3526"/>
                  </a:cubicBezTo>
                  <a:cubicBezTo>
                    <a:pt x="8098" y="3669"/>
                    <a:pt x="7832" y="3752"/>
                    <a:pt x="7576" y="3752"/>
                  </a:cubicBezTo>
                  <a:cubicBezTo>
                    <a:pt x="7543" y="3752"/>
                    <a:pt x="7510" y="3750"/>
                    <a:pt x="7477" y="3748"/>
                  </a:cubicBezTo>
                  <a:cubicBezTo>
                    <a:pt x="7286" y="3731"/>
                    <a:pt x="7064" y="3693"/>
                    <a:pt x="6908" y="3571"/>
                  </a:cubicBezTo>
                  <a:cubicBezTo>
                    <a:pt x="6702" y="3412"/>
                    <a:pt x="6704" y="3154"/>
                    <a:pt x="6952" y="3033"/>
                  </a:cubicBezTo>
                  <a:cubicBezTo>
                    <a:pt x="7045" y="2989"/>
                    <a:pt x="7144" y="2970"/>
                    <a:pt x="7245" y="2970"/>
                  </a:cubicBezTo>
                  <a:close/>
                  <a:moveTo>
                    <a:pt x="4779" y="1604"/>
                  </a:moveTo>
                  <a:lnTo>
                    <a:pt x="4779" y="1604"/>
                  </a:lnTo>
                  <a:cubicBezTo>
                    <a:pt x="4748" y="2098"/>
                    <a:pt x="4638" y="2571"/>
                    <a:pt x="4444" y="3047"/>
                  </a:cubicBezTo>
                  <a:lnTo>
                    <a:pt x="4444" y="3048"/>
                  </a:lnTo>
                  <a:cubicBezTo>
                    <a:pt x="4317" y="3367"/>
                    <a:pt x="4161" y="3673"/>
                    <a:pt x="3986" y="3969"/>
                  </a:cubicBezTo>
                  <a:cubicBezTo>
                    <a:pt x="3920" y="4078"/>
                    <a:pt x="3847" y="4184"/>
                    <a:pt x="3774" y="4290"/>
                  </a:cubicBezTo>
                  <a:cubicBezTo>
                    <a:pt x="3743" y="4247"/>
                    <a:pt x="3711" y="4204"/>
                    <a:pt x="3678" y="4160"/>
                  </a:cubicBezTo>
                  <a:cubicBezTo>
                    <a:pt x="3774" y="3578"/>
                    <a:pt x="4008" y="3001"/>
                    <a:pt x="4229" y="2481"/>
                  </a:cubicBezTo>
                  <a:cubicBezTo>
                    <a:pt x="4348" y="2200"/>
                    <a:pt x="4472" y="1904"/>
                    <a:pt x="4625" y="1631"/>
                  </a:cubicBezTo>
                  <a:cubicBezTo>
                    <a:pt x="4629" y="1631"/>
                    <a:pt x="4633" y="1631"/>
                    <a:pt x="4637" y="1630"/>
                  </a:cubicBezTo>
                  <a:cubicBezTo>
                    <a:pt x="4684" y="1621"/>
                    <a:pt x="4732" y="1613"/>
                    <a:pt x="4779" y="1604"/>
                  </a:cubicBezTo>
                  <a:close/>
                  <a:moveTo>
                    <a:pt x="1707" y="260"/>
                  </a:moveTo>
                  <a:cubicBezTo>
                    <a:pt x="1874" y="260"/>
                    <a:pt x="2045" y="286"/>
                    <a:pt x="2216" y="316"/>
                  </a:cubicBezTo>
                  <a:cubicBezTo>
                    <a:pt x="3076" y="469"/>
                    <a:pt x="3914" y="724"/>
                    <a:pt x="4717" y="1065"/>
                  </a:cubicBezTo>
                  <a:cubicBezTo>
                    <a:pt x="4345" y="1490"/>
                    <a:pt x="4116" y="2055"/>
                    <a:pt x="3900" y="2591"/>
                  </a:cubicBezTo>
                  <a:cubicBezTo>
                    <a:pt x="3654" y="3207"/>
                    <a:pt x="3394" y="3902"/>
                    <a:pt x="3375" y="4587"/>
                  </a:cubicBezTo>
                  <a:cubicBezTo>
                    <a:pt x="3287" y="4548"/>
                    <a:pt x="3187" y="4524"/>
                    <a:pt x="3111" y="4496"/>
                  </a:cubicBezTo>
                  <a:cubicBezTo>
                    <a:pt x="3026" y="4467"/>
                    <a:pt x="2942" y="4436"/>
                    <a:pt x="2855" y="4406"/>
                  </a:cubicBezTo>
                  <a:cubicBezTo>
                    <a:pt x="2276" y="4123"/>
                    <a:pt x="1670" y="3890"/>
                    <a:pt x="1113" y="3564"/>
                  </a:cubicBezTo>
                  <a:cubicBezTo>
                    <a:pt x="799" y="3381"/>
                    <a:pt x="480" y="3144"/>
                    <a:pt x="342" y="2793"/>
                  </a:cubicBezTo>
                  <a:cubicBezTo>
                    <a:pt x="184" y="2386"/>
                    <a:pt x="321" y="1930"/>
                    <a:pt x="448" y="1533"/>
                  </a:cubicBezTo>
                  <a:cubicBezTo>
                    <a:pt x="568" y="1158"/>
                    <a:pt x="728" y="751"/>
                    <a:pt x="1035" y="487"/>
                  </a:cubicBezTo>
                  <a:cubicBezTo>
                    <a:pt x="1238" y="314"/>
                    <a:pt x="1468" y="260"/>
                    <a:pt x="1707" y="260"/>
                  </a:cubicBezTo>
                  <a:close/>
                  <a:moveTo>
                    <a:pt x="6549" y="4491"/>
                  </a:moveTo>
                  <a:cubicBezTo>
                    <a:pt x="6796" y="4491"/>
                    <a:pt x="7048" y="4582"/>
                    <a:pt x="7257" y="4706"/>
                  </a:cubicBezTo>
                  <a:cubicBezTo>
                    <a:pt x="7420" y="4802"/>
                    <a:pt x="7547" y="4933"/>
                    <a:pt x="7601" y="5084"/>
                  </a:cubicBezTo>
                  <a:cubicBezTo>
                    <a:pt x="7411" y="5148"/>
                    <a:pt x="7208" y="5181"/>
                    <a:pt x="7010" y="5181"/>
                  </a:cubicBezTo>
                  <a:cubicBezTo>
                    <a:pt x="6854" y="5181"/>
                    <a:pt x="6702" y="5161"/>
                    <a:pt x="6563" y="5119"/>
                  </a:cubicBezTo>
                  <a:cubicBezTo>
                    <a:pt x="6416" y="5074"/>
                    <a:pt x="6237" y="4998"/>
                    <a:pt x="6149" y="4862"/>
                  </a:cubicBezTo>
                  <a:cubicBezTo>
                    <a:pt x="5995" y="4624"/>
                    <a:pt x="6202" y="4530"/>
                    <a:pt x="6416" y="4500"/>
                  </a:cubicBezTo>
                  <a:cubicBezTo>
                    <a:pt x="6460" y="4494"/>
                    <a:pt x="6504" y="4491"/>
                    <a:pt x="6549" y="4491"/>
                  </a:cubicBezTo>
                  <a:close/>
                  <a:moveTo>
                    <a:pt x="6178" y="1444"/>
                  </a:moveTo>
                  <a:cubicBezTo>
                    <a:pt x="6376" y="1444"/>
                    <a:pt x="6574" y="1457"/>
                    <a:pt x="6773" y="1489"/>
                  </a:cubicBezTo>
                  <a:cubicBezTo>
                    <a:pt x="7431" y="1594"/>
                    <a:pt x="8251" y="1919"/>
                    <a:pt x="8561" y="2559"/>
                  </a:cubicBezTo>
                  <a:cubicBezTo>
                    <a:pt x="8713" y="2872"/>
                    <a:pt x="8656" y="3145"/>
                    <a:pt x="8488" y="3351"/>
                  </a:cubicBezTo>
                  <a:cubicBezTo>
                    <a:pt x="8207" y="2985"/>
                    <a:pt x="7727" y="2740"/>
                    <a:pt x="7287" y="2727"/>
                  </a:cubicBezTo>
                  <a:cubicBezTo>
                    <a:pt x="7278" y="2727"/>
                    <a:pt x="7269" y="2727"/>
                    <a:pt x="7260" y="2727"/>
                  </a:cubicBezTo>
                  <a:cubicBezTo>
                    <a:pt x="6953" y="2727"/>
                    <a:pt x="6578" y="2869"/>
                    <a:pt x="6515" y="3203"/>
                  </a:cubicBezTo>
                  <a:cubicBezTo>
                    <a:pt x="6442" y="3591"/>
                    <a:pt x="6807" y="3850"/>
                    <a:pt x="7136" y="3935"/>
                  </a:cubicBezTo>
                  <a:cubicBezTo>
                    <a:pt x="7271" y="3969"/>
                    <a:pt x="7417" y="3987"/>
                    <a:pt x="7564" y="3987"/>
                  </a:cubicBezTo>
                  <a:cubicBezTo>
                    <a:pt x="7870" y="3987"/>
                    <a:pt x="8183" y="3911"/>
                    <a:pt x="8428" y="3751"/>
                  </a:cubicBezTo>
                  <a:lnTo>
                    <a:pt x="8428" y="3751"/>
                  </a:lnTo>
                  <a:cubicBezTo>
                    <a:pt x="8527" y="4002"/>
                    <a:pt x="8511" y="4287"/>
                    <a:pt x="8320" y="4571"/>
                  </a:cubicBezTo>
                  <a:cubicBezTo>
                    <a:pt x="8202" y="4747"/>
                    <a:pt x="8031" y="4886"/>
                    <a:pt x="7834" y="4986"/>
                  </a:cubicBezTo>
                  <a:cubicBezTo>
                    <a:pt x="7672" y="4525"/>
                    <a:pt x="7048" y="4251"/>
                    <a:pt x="6541" y="4251"/>
                  </a:cubicBezTo>
                  <a:cubicBezTo>
                    <a:pt x="6427" y="4251"/>
                    <a:pt x="6320" y="4265"/>
                    <a:pt x="6225" y="4293"/>
                  </a:cubicBezTo>
                  <a:cubicBezTo>
                    <a:pt x="5901" y="4390"/>
                    <a:pt x="5741" y="4664"/>
                    <a:pt x="5927" y="4967"/>
                  </a:cubicBezTo>
                  <a:cubicBezTo>
                    <a:pt x="6133" y="5302"/>
                    <a:pt x="6595" y="5417"/>
                    <a:pt x="6962" y="5419"/>
                  </a:cubicBezTo>
                  <a:cubicBezTo>
                    <a:pt x="7180" y="5419"/>
                    <a:pt x="7407" y="5386"/>
                    <a:pt x="7623" y="5319"/>
                  </a:cubicBezTo>
                  <a:lnTo>
                    <a:pt x="7623" y="5319"/>
                  </a:lnTo>
                  <a:cubicBezTo>
                    <a:pt x="7613" y="5380"/>
                    <a:pt x="7592" y="5442"/>
                    <a:pt x="7557" y="5507"/>
                  </a:cubicBezTo>
                  <a:cubicBezTo>
                    <a:pt x="7421" y="5763"/>
                    <a:pt x="7153" y="5890"/>
                    <a:pt x="6875" y="5923"/>
                  </a:cubicBezTo>
                  <a:cubicBezTo>
                    <a:pt x="6802" y="5932"/>
                    <a:pt x="6727" y="5936"/>
                    <a:pt x="6652" y="5936"/>
                  </a:cubicBezTo>
                  <a:cubicBezTo>
                    <a:pt x="6096" y="5936"/>
                    <a:pt x="5499" y="5705"/>
                    <a:pt x="5037" y="5441"/>
                  </a:cubicBezTo>
                  <a:cubicBezTo>
                    <a:pt x="4656" y="5221"/>
                    <a:pt x="4322" y="4945"/>
                    <a:pt x="4023" y="4630"/>
                  </a:cubicBezTo>
                  <a:cubicBezTo>
                    <a:pt x="3988" y="4586"/>
                    <a:pt x="3954" y="4540"/>
                    <a:pt x="3920" y="4494"/>
                  </a:cubicBezTo>
                  <a:cubicBezTo>
                    <a:pt x="4039" y="4319"/>
                    <a:pt x="4140" y="4127"/>
                    <a:pt x="4235" y="3959"/>
                  </a:cubicBezTo>
                  <a:cubicBezTo>
                    <a:pt x="4406" y="3656"/>
                    <a:pt x="4560" y="3341"/>
                    <a:pt x="4684" y="3014"/>
                  </a:cubicBezTo>
                  <a:cubicBezTo>
                    <a:pt x="4811" y="2679"/>
                    <a:pt x="4908" y="2331"/>
                    <a:pt x="4963" y="1976"/>
                  </a:cubicBezTo>
                  <a:cubicBezTo>
                    <a:pt x="4982" y="1847"/>
                    <a:pt x="5005" y="1706"/>
                    <a:pt x="5017" y="1562"/>
                  </a:cubicBezTo>
                  <a:cubicBezTo>
                    <a:pt x="5402" y="1495"/>
                    <a:pt x="5790" y="1444"/>
                    <a:pt x="6178" y="1444"/>
                  </a:cubicBezTo>
                  <a:close/>
                  <a:moveTo>
                    <a:pt x="6815" y="565"/>
                  </a:moveTo>
                  <a:cubicBezTo>
                    <a:pt x="7358" y="565"/>
                    <a:pt x="7893" y="674"/>
                    <a:pt x="8410" y="890"/>
                  </a:cubicBezTo>
                  <a:cubicBezTo>
                    <a:pt x="9108" y="1181"/>
                    <a:pt x="9748" y="1604"/>
                    <a:pt x="10301" y="2120"/>
                  </a:cubicBezTo>
                  <a:cubicBezTo>
                    <a:pt x="10862" y="2644"/>
                    <a:pt x="11333" y="3271"/>
                    <a:pt x="11679" y="3957"/>
                  </a:cubicBezTo>
                  <a:cubicBezTo>
                    <a:pt x="11885" y="4365"/>
                    <a:pt x="12102" y="4778"/>
                    <a:pt x="12206" y="5225"/>
                  </a:cubicBezTo>
                  <a:cubicBezTo>
                    <a:pt x="12473" y="6358"/>
                    <a:pt x="11116" y="6920"/>
                    <a:pt x="10262" y="7200"/>
                  </a:cubicBezTo>
                  <a:cubicBezTo>
                    <a:pt x="9575" y="7426"/>
                    <a:pt x="8848" y="7537"/>
                    <a:pt x="8123" y="7537"/>
                  </a:cubicBezTo>
                  <a:cubicBezTo>
                    <a:pt x="7777" y="7537"/>
                    <a:pt x="7431" y="7512"/>
                    <a:pt x="7090" y="7462"/>
                  </a:cubicBezTo>
                  <a:cubicBezTo>
                    <a:pt x="6349" y="7354"/>
                    <a:pt x="5626" y="7087"/>
                    <a:pt x="4997" y="6679"/>
                  </a:cubicBezTo>
                  <a:cubicBezTo>
                    <a:pt x="4334" y="6248"/>
                    <a:pt x="3694" y="5670"/>
                    <a:pt x="3640" y="4833"/>
                  </a:cubicBezTo>
                  <a:cubicBezTo>
                    <a:pt x="3640" y="4831"/>
                    <a:pt x="3640" y="4828"/>
                    <a:pt x="3640" y="4827"/>
                  </a:cubicBezTo>
                  <a:cubicBezTo>
                    <a:pt x="3698" y="4775"/>
                    <a:pt x="3754" y="4716"/>
                    <a:pt x="3805" y="4652"/>
                  </a:cubicBezTo>
                  <a:cubicBezTo>
                    <a:pt x="4308" y="5317"/>
                    <a:pt x="5054" y="5799"/>
                    <a:pt x="5850" y="6035"/>
                  </a:cubicBezTo>
                  <a:cubicBezTo>
                    <a:pt x="6082" y="6103"/>
                    <a:pt x="6374" y="6153"/>
                    <a:pt x="6664" y="6153"/>
                  </a:cubicBezTo>
                  <a:cubicBezTo>
                    <a:pt x="7250" y="6153"/>
                    <a:pt x="7826" y="5948"/>
                    <a:pt x="7873" y="5272"/>
                  </a:cubicBezTo>
                  <a:cubicBezTo>
                    <a:pt x="7875" y="5256"/>
                    <a:pt x="7875" y="5240"/>
                    <a:pt x="7875" y="5224"/>
                  </a:cubicBezTo>
                  <a:cubicBezTo>
                    <a:pt x="8315" y="5023"/>
                    <a:pt x="8668" y="4666"/>
                    <a:pt x="8730" y="4150"/>
                  </a:cubicBezTo>
                  <a:cubicBezTo>
                    <a:pt x="8754" y="3948"/>
                    <a:pt x="8715" y="3756"/>
                    <a:pt x="8632" y="3581"/>
                  </a:cubicBezTo>
                  <a:cubicBezTo>
                    <a:pt x="8778" y="3425"/>
                    <a:pt x="8875" y="3221"/>
                    <a:pt x="8890" y="2967"/>
                  </a:cubicBezTo>
                  <a:cubicBezTo>
                    <a:pt x="8939" y="2125"/>
                    <a:pt x="7989" y="1564"/>
                    <a:pt x="7297" y="1356"/>
                  </a:cubicBezTo>
                  <a:cubicBezTo>
                    <a:pt x="6932" y="1245"/>
                    <a:pt x="6551" y="1193"/>
                    <a:pt x="6171" y="1193"/>
                  </a:cubicBezTo>
                  <a:cubicBezTo>
                    <a:pt x="5785" y="1193"/>
                    <a:pt x="5399" y="1247"/>
                    <a:pt x="5026" y="1345"/>
                  </a:cubicBezTo>
                  <a:cubicBezTo>
                    <a:pt x="5025" y="1267"/>
                    <a:pt x="5020" y="1190"/>
                    <a:pt x="5007" y="1117"/>
                  </a:cubicBezTo>
                  <a:cubicBezTo>
                    <a:pt x="5013" y="1111"/>
                    <a:pt x="5020" y="1105"/>
                    <a:pt x="5025" y="1096"/>
                  </a:cubicBezTo>
                  <a:cubicBezTo>
                    <a:pt x="5280" y="863"/>
                    <a:pt x="5605" y="730"/>
                    <a:pt x="5948" y="657"/>
                  </a:cubicBezTo>
                  <a:cubicBezTo>
                    <a:pt x="6238" y="596"/>
                    <a:pt x="6528" y="565"/>
                    <a:pt x="6815" y="565"/>
                  </a:cubicBezTo>
                  <a:close/>
                  <a:moveTo>
                    <a:pt x="1692" y="1"/>
                  </a:moveTo>
                  <a:cubicBezTo>
                    <a:pt x="1556" y="1"/>
                    <a:pt x="1421" y="17"/>
                    <a:pt x="1288" y="58"/>
                  </a:cubicBezTo>
                  <a:cubicBezTo>
                    <a:pt x="993" y="152"/>
                    <a:pt x="755" y="369"/>
                    <a:pt x="585" y="625"/>
                  </a:cubicBezTo>
                  <a:cubicBezTo>
                    <a:pt x="399" y="905"/>
                    <a:pt x="279" y="1225"/>
                    <a:pt x="182" y="1546"/>
                  </a:cubicBezTo>
                  <a:cubicBezTo>
                    <a:pt x="88" y="1858"/>
                    <a:pt x="0" y="2186"/>
                    <a:pt x="25" y="2514"/>
                  </a:cubicBezTo>
                  <a:cubicBezTo>
                    <a:pt x="77" y="3183"/>
                    <a:pt x="631" y="3601"/>
                    <a:pt x="1184" y="3886"/>
                  </a:cubicBezTo>
                  <a:cubicBezTo>
                    <a:pt x="1545" y="4074"/>
                    <a:pt x="1922" y="4236"/>
                    <a:pt x="2291" y="4407"/>
                  </a:cubicBezTo>
                  <a:cubicBezTo>
                    <a:pt x="2651" y="4573"/>
                    <a:pt x="3008" y="4743"/>
                    <a:pt x="3382" y="4872"/>
                  </a:cubicBezTo>
                  <a:cubicBezTo>
                    <a:pt x="3388" y="4951"/>
                    <a:pt x="3397" y="5032"/>
                    <a:pt x="3411" y="5111"/>
                  </a:cubicBezTo>
                  <a:cubicBezTo>
                    <a:pt x="3563" y="5955"/>
                    <a:pt x="4294" y="6563"/>
                    <a:pt x="4994" y="6983"/>
                  </a:cubicBezTo>
                  <a:cubicBezTo>
                    <a:pt x="5913" y="7535"/>
                    <a:pt x="6982" y="7782"/>
                    <a:pt x="8057" y="7782"/>
                  </a:cubicBezTo>
                  <a:cubicBezTo>
                    <a:pt x="8919" y="7782"/>
                    <a:pt x="9784" y="7623"/>
                    <a:pt x="10578" y="7336"/>
                  </a:cubicBezTo>
                  <a:cubicBezTo>
                    <a:pt x="11327" y="7065"/>
                    <a:pt x="12547" y="6575"/>
                    <a:pt x="12513" y="5600"/>
                  </a:cubicBezTo>
                  <a:cubicBezTo>
                    <a:pt x="12496" y="5091"/>
                    <a:pt x="12263" y="4600"/>
                    <a:pt x="12063" y="4149"/>
                  </a:cubicBezTo>
                  <a:cubicBezTo>
                    <a:pt x="11677" y="3281"/>
                    <a:pt x="11105" y="2499"/>
                    <a:pt x="10404" y="1858"/>
                  </a:cubicBezTo>
                  <a:cubicBezTo>
                    <a:pt x="9415" y="956"/>
                    <a:pt x="8115" y="298"/>
                    <a:pt x="6779" y="298"/>
                  </a:cubicBezTo>
                  <a:cubicBezTo>
                    <a:pt x="6382" y="298"/>
                    <a:pt x="5982" y="356"/>
                    <a:pt x="5586" y="483"/>
                  </a:cubicBezTo>
                  <a:cubicBezTo>
                    <a:pt x="5320" y="569"/>
                    <a:pt x="5099" y="703"/>
                    <a:pt x="4909" y="870"/>
                  </a:cubicBezTo>
                  <a:cubicBezTo>
                    <a:pt x="4081" y="509"/>
                    <a:pt x="3215" y="242"/>
                    <a:pt x="2327" y="78"/>
                  </a:cubicBezTo>
                  <a:cubicBezTo>
                    <a:pt x="2118" y="40"/>
                    <a:pt x="1904" y="1"/>
                    <a:pt x="1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7102950" y="3954275"/>
              <a:ext cx="64600" cy="45025"/>
            </a:xfrm>
            <a:custGeom>
              <a:avLst/>
              <a:gdLst/>
              <a:ahLst/>
              <a:cxnLst/>
              <a:rect l="l" t="t" r="r" b="b"/>
              <a:pathLst>
                <a:path w="2584" h="1801" extrusionOk="0">
                  <a:moveTo>
                    <a:pt x="53" y="1"/>
                  </a:moveTo>
                  <a:cubicBezTo>
                    <a:pt x="27" y="1"/>
                    <a:pt x="0" y="24"/>
                    <a:pt x="2" y="55"/>
                  </a:cubicBezTo>
                  <a:cubicBezTo>
                    <a:pt x="26" y="522"/>
                    <a:pt x="474" y="826"/>
                    <a:pt x="847" y="1027"/>
                  </a:cubicBezTo>
                  <a:cubicBezTo>
                    <a:pt x="1379" y="1312"/>
                    <a:pt x="1942" y="1614"/>
                    <a:pt x="2518" y="1799"/>
                  </a:cubicBezTo>
                  <a:cubicBezTo>
                    <a:pt x="2522" y="1800"/>
                    <a:pt x="2525" y="1800"/>
                    <a:pt x="2528" y="1800"/>
                  </a:cubicBezTo>
                  <a:cubicBezTo>
                    <a:pt x="2559" y="1800"/>
                    <a:pt x="2584" y="1757"/>
                    <a:pt x="2552" y="1737"/>
                  </a:cubicBezTo>
                  <a:cubicBezTo>
                    <a:pt x="2128" y="1482"/>
                    <a:pt x="1666" y="1283"/>
                    <a:pt x="1226" y="1059"/>
                  </a:cubicBezTo>
                  <a:cubicBezTo>
                    <a:pt x="731" y="805"/>
                    <a:pt x="306" y="568"/>
                    <a:pt x="91" y="30"/>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7104475" y="3937025"/>
              <a:ext cx="5425" cy="10200"/>
            </a:xfrm>
            <a:custGeom>
              <a:avLst/>
              <a:gdLst/>
              <a:ahLst/>
              <a:cxnLst/>
              <a:rect l="l" t="t" r="r" b="b"/>
              <a:pathLst>
                <a:path w="217" h="408" extrusionOk="0">
                  <a:moveTo>
                    <a:pt x="169" y="1"/>
                  </a:moveTo>
                  <a:cubicBezTo>
                    <a:pt x="162" y="1"/>
                    <a:pt x="155" y="3"/>
                    <a:pt x="149" y="8"/>
                  </a:cubicBezTo>
                  <a:cubicBezTo>
                    <a:pt x="51" y="103"/>
                    <a:pt x="0" y="246"/>
                    <a:pt x="24" y="380"/>
                  </a:cubicBezTo>
                  <a:cubicBezTo>
                    <a:pt x="28" y="397"/>
                    <a:pt x="44" y="407"/>
                    <a:pt x="60" y="407"/>
                  </a:cubicBezTo>
                  <a:cubicBezTo>
                    <a:pt x="71" y="407"/>
                    <a:pt x="82" y="401"/>
                    <a:pt x="86" y="387"/>
                  </a:cubicBezTo>
                  <a:cubicBezTo>
                    <a:pt x="116" y="269"/>
                    <a:pt x="153" y="161"/>
                    <a:pt x="205" y="51"/>
                  </a:cubicBezTo>
                  <a:cubicBezTo>
                    <a:pt x="216" y="26"/>
                    <a:pt x="192"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7149650" y="3914950"/>
              <a:ext cx="43150" cy="16000"/>
            </a:xfrm>
            <a:custGeom>
              <a:avLst/>
              <a:gdLst/>
              <a:ahLst/>
              <a:cxnLst/>
              <a:rect l="l" t="t" r="r" b="b"/>
              <a:pathLst>
                <a:path w="1726" h="640" extrusionOk="0">
                  <a:moveTo>
                    <a:pt x="53" y="1"/>
                  </a:moveTo>
                  <a:cubicBezTo>
                    <a:pt x="10" y="1"/>
                    <a:pt x="0" y="67"/>
                    <a:pt x="41" y="84"/>
                  </a:cubicBezTo>
                  <a:cubicBezTo>
                    <a:pt x="316" y="203"/>
                    <a:pt x="606" y="283"/>
                    <a:pt x="890" y="379"/>
                  </a:cubicBezTo>
                  <a:cubicBezTo>
                    <a:pt x="1146" y="468"/>
                    <a:pt x="1404" y="587"/>
                    <a:pt x="1669" y="639"/>
                  </a:cubicBezTo>
                  <a:cubicBezTo>
                    <a:pt x="1672" y="639"/>
                    <a:pt x="1674" y="639"/>
                    <a:pt x="1676" y="639"/>
                  </a:cubicBezTo>
                  <a:cubicBezTo>
                    <a:pt x="1709" y="639"/>
                    <a:pt x="1726" y="588"/>
                    <a:pt x="1697" y="569"/>
                  </a:cubicBezTo>
                  <a:cubicBezTo>
                    <a:pt x="1456" y="415"/>
                    <a:pt x="1165" y="329"/>
                    <a:pt x="897" y="236"/>
                  </a:cubicBezTo>
                  <a:cubicBezTo>
                    <a:pt x="622" y="141"/>
                    <a:pt x="349" y="46"/>
                    <a:pt x="60" y="1"/>
                  </a:cubicBezTo>
                  <a:cubicBezTo>
                    <a:pt x="58" y="1"/>
                    <a:pt x="5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7165100" y="3928875"/>
              <a:ext cx="21775" cy="8475"/>
            </a:xfrm>
            <a:custGeom>
              <a:avLst/>
              <a:gdLst/>
              <a:ahLst/>
              <a:cxnLst/>
              <a:rect l="l" t="t" r="r" b="b"/>
              <a:pathLst>
                <a:path w="871" h="339" extrusionOk="0">
                  <a:moveTo>
                    <a:pt x="84" y="1"/>
                  </a:moveTo>
                  <a:cubicBezTo>
                    <a:pt x="69" y="1"/>
                    <a:pt x="55" y="2"/>
                    <a:pt x="40" y="3"/>
                  </a:cubicBezTo>
                  <a:cubicBezTo>
                    <a:pt x="4" y="8"/>
                    <a:pt x="0" y="52"/>
                    <a:pt x="23" y="74"/>
                  </a:cubicBezTo>
                  <a:cubicBezTo>
                    <a:pt x="130" y="177"/>
                    <a:pt x="301" y="207"/>
                    <a:pt x="442" y="250"/>
                  </a:cubicBezTo>
                  <a:cubicBezTo>
                    <a:pt x="555" y="286"/>
                    <a:pt x="678" y="339"/>
                    <a:pt x="800" y="339"/>
                  </a:cubicBezTo>
                  <a:cubicBezTo>
                    <a:pt x="812" y="339"/>
                    <a:pt x="825" y="338"/>
                    <a:pt x="837" y="337"/>
                  </a:cubicBezTo>
                  <a:cubicBezTo>
                    <a:pt x="867" y="334"/>
                    <a:pt x="871" y="296"/>
                    <a:pt x="851" y="279"/>
                  </a:cubicBezTo>
                  <a:cubicBezTo>
                    <a:pt x="743" y="181"/>
                    <a:pt x="572" y="144"/>
                    <a:pt x="437" y="96"/>
                  </a:cubicBezTo>
                  <a:cubicBezTo>
                    <a:pt x="325" y="57"/>
                    <a:pt x="205"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7171350" y="3938100"/>
              <a:ext cx="12175" cy="5150"/>
            </a:xfrm>
            <a:custGeom>
              <a:avLst/>
              <a:gdLst/>
              <a:ahLst/>
              <a:cxnLst/>
              <a:rect l="l" t="t" r="r" b="b"/>
              <a:pathLst>
                <a:path w="487" h="206" extrusionOk="0">
                  <a:moveTo>
                    <a:pt x="45" y="1"/>
                  </a:moveTo>
                  <a:cubicBezTo>
                    <a:pt x="13" y="1"/>
                    <a:pt x="1" y="45"/>
                    <a:pt x="25" y="67"/>
                  </a:cubicBezTo>
                  <a:cubicBezTo>
                    <a:pt x="133" y="170"/>
                    <a:pt x="288" y="206"/>
                    <a:pt x="436" y="206"/>
                  </a:cubicBezTo>
                  <a:cubicBezTo>
                    <a:pt x="479" y="206"/>
                    <a:pt x="487" y="145"/>
                    <a:pt x="443" y="138"/>
                  </a:cubicBezTo>
                  <a:cubicBezTo>
                    <a:pt x="306" y="113"/>
                    <a:pt x="188" y="55"/>
                    <a:pt x="60" y="4"/>
                  </a:cubicBezTo>
                  <a:cubicBezTo>
                    <a:pt x="55" y="2"/>
                    <a:pt x="49"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7171100" y="3945525"/>
              <a:ext cx="9875" cy="5025"/>
            </a:xfrm>
            <a:custGeom>
              <a:avLst/>
              <a:gdLst/>
              <a:ahLst/>
              <a:cxnLst/>
              <a:rect l="l" t="t" r="r" b="b"/>
              <a:pathLst>
                <a:path w="395" h="201" extrusionOk="0">
                  <a:moveTo>
                    <a:pt x="89" y="1"/>
                  </a:moveTo>
                  <a:cubicBezTo>
                    <a:pt x="62" y="1"/>
                    <a:pt x="39" y="11"/>
                    <a:pt x="27" y="40"/>
                  </a:cubicBezTo>
                  <a:cubicBezTo>
                    <a:pt x="1" y="109"/>
                    <a:pt x="92" y="140"/>
                    <a:pt x="140" y="156"/>
                  </a:cubicBezTo>
                  <a:cubicBezTo>
                    <a:pt x="197" y="176"/>
                    <a:pt x="262" y="201"/>
                    <a:pt x="324" y="201"/>
                  </a:cubicBezTo>
                  <a:cubicBezTo>
                    <a:pt x="330" y="201"/>
                    <a:pt x="335" y="201"/>
                    <a:pt x="340" y="200"/>
                  </a:cubicBezTo>
                  <a:cubicBezTo>
                    <a:pt x="373" y="198"/>
                    <a:pt x="395" y="149"/>
                    <a:pt x="370" y="126"/>
                  </a:cubicBezTo>
                  <a:cubicBezTo>
                    <a:pt x="322" y="78"/>
                    <a:pt x="252" y="52"/>
                    <a:pt x="189" y="27"/>
                  </a:cubicBezTo>
                  <a:cubicBezTo>
                    <a:pt x="163" y="17"/>
                    <a:pt x="12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7148600" y="3979875"/>
              <a:ext cx="19750" cy="10825"/>
            </a:xfrm>
            <a:custGeom>
              <a:avLst/>
              <a:gdLst/>
              <a:ahLst/>
              <a:cxnLst/>
              <a:rect l="l" t="t" r="r" b="b"/>
              <a:pathLst>
                <a:path w="790" h="433" extrusionOk="0">
                  <a:moveTo>
                    <a:pt x="59" y="1"/>
                  </a:moveTo>
                  <a:cubicBezTo>
                    <a:pt x="26" y="1"/>
                    <a:pt x="0" y="38"/>
                    <a:pt x="24" y="67"/>
                  </a:cubicBezTo>
                  <a:cubicBezTo>
                    <a:pt x="172" y="253"/>
                    <a:pt x="500" y="424"/>
                    <a:pt x="738" y="433"/>
                  </a:cubicBezTo>
                  <a:cubicBezTo>
                    <a:pt x="773" y="433"/>
                    <a:pt x="789" y="393"/>
                    <a:pt x="762" y="370"/>
                  </a:cubicBezTo>
                  <a:cubicBezTo>
                    <a:pt x="668" y="290"/>
                    <a:pt x="547" y="244"/>
                    <a:pt x="440" y="186"/>
                  </a:cubicBezTo>
                  <a:cubicBezTo>
                    <a:pt x="319" y="121"/>
                    <a:pt x="204" y="41"/>
                    <a:pt x="73" y="3"/>
                  </a:cubicBezTo>
                  <a:cubicBezTo>
                    <a:pt x="68" y="1"/>
                    <a:pt x="6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7156450" y="3976950"/>
              <a:ext cx="10325" cy="5100"/>
            </a:xfrm>
            <a:custGeom>
              <a:avLst/>
              <a:gdLst/>
              <a:ahLst/>
              <a:cxnLst/>
              <a:rect l="l" t="t" r="r" b="b"/>
              <a:pathLst>
                <a:path w="413" h="204" extrusionOk="0">
                  <a:moveTo>
                    <a:pt x="46" y="0"/>
                  </a:moveTo>
                  <a:cubicBezTo>
                    <a:pt x="16" y="0"/>
                    <a:pt x="1" y="48"/>
                    <a:pt x="28" y="65"/>
                  </a:cubicBezTo>
                  <a:cubicBezTo>
                    <a:pt x="128" y="130"/>
                    <a:pt x="222" y="169"/>
                    <a:pt x="338" y="202"/>
                  </a:cubicBezTo>
                  <a:cubicBezTo>
                    <a:pt x="343" y="203"/>
                    <a:pt x="348" y="204"/>
                    <a:pt x="353" y="204"/>
                  </a:cubicBezTo>
                  <a:cubicBezTo>
                    <a:pt x="396" y="204"/>
                    <a:pt x="412" y="144"/>
                    <a:pt x="369" y="121"/>
                  </a:cubicBezTo>
                  <a:cubicBezTo>
                    <a:pt x="263" y="64"/>
                    <a:pt x="170" y="27"/>
                    <a:pt x="52" y="1"/>
                  </a:cubicBezTo>
                  <a:cubicBezTo>
                    <a:pt x="50" y="0"/>
                    <a:pt x="4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7330250" y="3639475"/>
              <a:ext cx="218675" cy="178925"/>
            </a:xfrm>
            <a:custGeom>
              <a:avLst/>
              <a:gdLst/>
              <a:ahLst/>
              <a:cxnLst/>
              <a:rect l="l" t="t" r="r" b="b"/>
              <a:pathLst>
                <a:path w="8747" h="7157" extrusionOk="0">
                  <a:moveTo>
                    <a:pt x="3229" y="0"/>
                  </a:moveTo>
                  <a:cubicBezTo>
                    <a:pt x="3062" y="0"/>
                    <a:pt x="2893" y="10"/>
                    <a:pt x="2723" y="31"/>
                  </a:cubicBezTo>
                  <a:cubicBezTo>
                    <a:pt x="2322" y="79"/>
                    <a:pt x="2005" y="196"/>
                    <a:pt x="1752" y="389"/>
                  </a:cubicBezTo>
                  <a:cubicBezTo>
                    <a:pt x="1751" y="390"/>
                    <a:pt x="1750" y="391"/>
                    <a:pt x="1748" y="393"/>
                  </a:cubicBezTo>
                  <a:cubicBezTo>
                    <a:pt x="1743" y="398"/>
                    <a:pt x="1738" y="403"/>
                    <a:pt x="1732" y="409"/>
                  </a:cubicBezTo>
                  <a:cubicBezTo>
                    <a:pt x="1731" y="409"/>
                    <a:pt x="1730" y="410"/>
                    <a:pt x="1730" y="411"/>
                  </a:cubicBezTo>
                  <a:cubicBezTo>
                    <a:pt x="1725" y="415"/>
                    <a:pt x="1722" y="421"/>
                    <a:pt x="1724" y="429"/>
                  </a:cubicBezTo>
                  <a:cubicBezTo>
                    <a:pt x="1729" y="498"/>
                    <a:pt x="1727" y="574"/>
                    <a:pt x="1721" y="653"/>
                  </a:cubicBezTo>
                  <a:cubicBezTo>
                    <a:pt x="1721" y="660"/>
                    <a:pt x="1724" y="667"/>
                    <a:pt x="1729" y="672"/>
                  </a:cubicBezTo>
                  <a:cubicBezTo>
                    <a:pt x="1734" y="676"/>
                    <a:pt x="1740" y="678"/>
                    <a:pt x="1745" y="678"/>
                  </a:cubicBezTo>
                  <a:cubicBezTo>
                    <a:pt x="1746" y="678"/>
                    <a:pt x="1747" y="678"/>
                    <a:pt x="1748" y="678"/>
                  </a:cubicBezTo>
                  <a:cubicBezTo>
                    <a:pt x="2004" y="635"/>
                    <a:pt x="2258" y="614"/>
                    <a:pt x="2508" y="614"/>
                  </a:cubicBezTo>
                  <a:cubicBezTo>
                    <a:pt x="3032" y="614"/>
                    <a:pt x="3538" y="708"/>
                    <a:pt x="3997" y="894"/>
                  </a:cubicBezTo>
                  <a:cubicBezTo>
                    <a:pt x="4587" y="1133"/>
                    <a:pt x="5550" y="1765"/>
                    <a:pt x="5421" y="2618"/>
                  </a:cubicBezTo>
                  <a:cubicBezTo>
                    <a:pt x="5387" y="2850"/>
                    <a:pt x="5284" y="3043"/>
                    <a:pt x="5117" y="3193"/>
                  </a:cubicBezTo>
                  <a:cubicBezTo>
                    <a:pt x="5109" y="3201"/>
                    <a:pt x="5107" y="3209"/>
                    <a:pt x="5110" y="3219"/>
                  </a:cubicBezTo>
                  <a:cubicBezTo>
                    <a:pt x="5180" y="3406"/>
                    <a:pt x="5195" y="3596"/>
                    <a:pt x="5155" y="3781"/>
                  </a:cubicBezTo>
                  <a:cubicBezTo>
                    <a:pt x="5058" y="4232"/>
                    <a:pt x="4727" y="4578"/>
                    <a:pt x="4221" y="4755"/>
                  </a:cubicBezTo>
                  <a:cubicBezTo>
                    <a:pt x="4213" y="4759"/>
                    <a:pt x="4207" y="4766"/>
                    <a:pt x="4205" y="4775"/>
                  </a:cubicBezTo>
                  <a:cubicBezTo>
                    <a:pt x="4204" y="4791"/>
                    <a:pt x="4203" y="4806"/>
                    <a:pt x="4200" y="4822"/>
                  </a:cubicBezTo>
                  <a:cubicBezTo>
                    <a:pt x="4155" y="5101"/>
                    <a:pt x="4019" y="5307"/>
                    <a:pt x="3799" y="5432"/>
                  </a:cubicBezTo>
                  <a:cubicBezTo>
                    <a:pt x="3618" y="5535"/>
                    <a:pt x="3388" y="5577"/>
                    <a:pt x="3145" y="5577"/>
                  </a:cubicBezTo>
                  <a:cubicBezTo>
                    <a:pt x="2808" y="5577"/>
                    <a:pt x="2445" y="5496"/>
                    <a:pt x="2149" y="5379"/>
                  </a:cubicBezTo>
                  <a:cubicBezTo>
                    <a:pt x="1349" y="5061"/>
                    <a:pt x="675" y="4510"/>
                    <a:pt x="248" y="3825"/>
                  </a:cubicBezTo>
                  <a:cubicBezTo>
                    <a:pt x="245" y="3819"/>
                    <a:pt x="238" y="3815"/>
                    <a:pt x="231" y="3815"/>
                  </a:cubicBezTo>
                  <a:cubicBezTo>
                    <a:pt x="230" y="3815"/>
                    <a:pt x="228" y="3815"/>
                    <a:pt x="227" y="3815"/>
                  </a:cubicBezTo>
                  <a:cubicBezTo>
                    <a:pt x="221" y="3815"/>
                    <a:pt x="215" y="3818"/>
                    <a:pt x="211" y="3822"/>
                  </a:cubicBezTo>
                  <a:cubicBezTo>
                    <a:pt x="154" y="3881"/>
                    <a:pt x="95" y="3934"/>
                    <a:pt x="34" y="3978"/>
                  </a:cubicBezTo>
                  <a:cubicBezTo>
                    <a:pt x="28" y="3983"/>
                    <a:pt x="24" y="3990"/>
                    <a:pt x="24" y="3999"/>
                  </a:cubicBezTo>
                  <a:cubicBezTo>
                    <a:pt x="0" y="4917"/>
                    <a:pt x="693" y="5571"/>
                    <a:pt x="1217" y="5984"/>
                  </a:cubicBezTo>
                  <a:cubicBezTo>
                    <a:pt x="1800" y="6442"/>
                    <a:pt x="2500" y="6779"/>
                    <a:pt x="3240" y="6958"/>
                  </a:cubicBezTo>
                  <a:cubicBezTo>
                    <a:pt x="3788" y="7090"/>
                    <a:pt x="4349" y="7156"/>
                    <a:pt x="4906" y="7156"/>
                  </a:cubicBezTo>
                  <a:cubicBezTo>
                    <a:pt x="5423" y="7156"/>
                    <a:pt x="5937" y="7099"/>
                    <a:pt x="6433" y="6985"/>
                  </a:cubicBezTo>
                  <a:cubicBezTo>
                    <a:pt x="7006" y="6853"/>
                    <a:pt x="8746" y="6452"/>
                    <a:pt x="8567" y="5169"/>
                  </a:cubicBezTo>
                  <a:cubicBezTo>
                    <a:pt x="8506" y="4737"/>
                    <a:pt x="8342" y="4322"/>
                    <a:pt x="8183" y="3922"/>
                  </a:cubicBezTo>
                  <a:lnTo>
                    <a:pt x="8155" y="3853"/>
                  </a:lnTo>
                  <a:lnTo>
                    <a:pt x="8155" y="3851"/>
                  </a:lnTo>
                  <a:cubicBezTo>
                    <a:pt x="7874" y="3141"/>
                    <a:pt x="7455" y="2462"/>
                    <a:pt x="6945" y="1890"/>
                  </a:cubicBezTo>
                  <a:cubicBezTo>
                    <a:pt x="6427" y="1309"/>
                    <a:pt x="5828" y="838"/>
                    <a:pt x="5167" y="488"/>
                  </a:cubicBezTo>
                  <a:cubicBezTo>
                    <a:pt x="4552" y="164"/>
                    <a:pt x="3902" y="0"/>
                    <a:pt x="3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7391925" y="3736950"/>
              <a:ext cx="38175" cy="19750"/>
            </a:xfrm>
            <a:custGeom>
              <a:avLst/>
              <a:gdLst/>
              <a:ahLst/>
              <a:cxnLst/>
              <a:rect l="l" t="t" r="r" b="b"/>
              <a:pathLst>
                <a:path w="1527" h="790" extrusionOk="0">
                  <a:moveTo>
                    <a:pt x="421" y="1"/>
                  </a:moveTo>
                  <a:cubicBezTo>
                    <a:pt x="406" y="1"/>
                    <a:pt x="390" y="1"/>
                    <a:pt x="375" y="2"/>
                  </a:cubicBezTo>
                  <a:cubicBezTo>
                    <a:pt x="264" y="7"/>
                    <a:pt x="127" y="30"/>
                    <a:pt x="56" y="109"/>
                  </a:cubicBezTo>
                  <a:cubicBezTo>
                    <a:pt x="49" y="117"/>
                    <a:pt x="41" y="127"/>
                    <a:pt x="35" y="137"/>
                  </a:cubicBezTo>
                  <a:cubicBezTo>
                    <a:pt x="0" y="200"/>
                    <a:pt x="7" y="278"/>
                    <a:pt x="56" y="373"/>
                  </a:cubicBezTo>
                  <a:cubicBezTo>
                    <a:pt x="119" y="493"/>
                    <a:pt x="251" y="592"/>
                    <a:pt x="458" y="676"/>
                  </a:cubicBezTo>
                  <a:cubicBezTo>
                    <a:pt x="642" y="751"/>
                    <a:pt x="852" y="789"/>
                    <a:pt x="1069" y="789"/>
                  </a:cubicBezTo>
                  <a:cubicBezTo>
                    <a:pt x="1215" y="789"/>
                    <a:pt x="1363" y="772"/>
                    <a:pt x="1508" y="737"/>
                  </a:cubicBezTo>
                  <a:cubicBezTo>
                    <a:pt x="1514" y="736"/>
                    <a:pt x="1519" y="732"/>
                    <a:pt x="1523" y="727"/>
                  </a:cubicBezTo>
                  <a:cubicBezTo>
                    <a:pt x="1525" y="722"/>
                    <a:pt x="1526" y="715"/>
                    <a:pt x="1525" y="709"/>
                  </a:cubicBezTo>
                  <a:cubicBezTo>
                    <a:pt x="1487" y="555"/>
                    <a:pt x="1376" y="409"/>
                    <a:pt x="1208" y="287"/>
                  </a:cubicBezTo>
                  <a:cubicBezTo>
                    <a:pt x="1057" y="178"/>
                    <a:pt x="760"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7411550" y="3700700"/>
              <a:ext cx="39525" cy="21625"/>
            </a:xfrm>
            <a:custGeom>
              <a:avLst/>
              <a:gdLst/>
              <a:ahLst/>
              <a:cxnLst/>
              <a:rect l="l" t="t" r="r" b="b"/>
              <a:pathLst>
                <a:path w="1581" h="865" extrusionOk="0">
                  <a:moveTo>
                    <a:pt x="483" y="1"/>
                  </a:moveTo>
                  <a:cubicBezTo>
                    <a:pt x="405" y="1"/>
                    <a:pt x="326" y="13"/>
                    <a:pt x="249" y="41"/>
                  </a:cubicBezTo>
                  <a:cubicBezTo>
                    <a:pt x="184" y="66"/>
                    <a:pt x="130" y="102"/>
                    <a:pt x="92" y="145"/>
                  </a:cubicBezTo>
                  <a:cubicBezTo>
                    <a:pt x="56" y="185"/>
                    <a:pt x="32" y="232"/>
                    <a:pt x="22" y="283"/>
                  </a:cubicBezTo>
                  <a:cubicBezTo>
                    <a:pt x="0" y="397"/>
                    <a:pt x="46" y="516"/>
                    <a:pt x="149" y="613"/>
                  </a:cubicBezTo>
                  <a:cubicBezTo>
                    <a:pt x="306" y="759"/>
                    <a:pt x="546" y="816"/>
                    <a:pt x="712" y="846"/>
                  </a:cubicBezTo>
                  <a:cubicBezTo>
                    <a:pt x="781" y="858"/>
                    <a:pt x="853" y="864"/>
                    <a:pt x="925" y="864"/>
                  </a:cubicBezTo>
                  <a:cubicBezTo>
                    <a:pt x="1150" y="864"/>
                    <a:pt x="1380" y="806"/>
                    <a:pt x="1568" y="696"/>
                  </a:cubicBezTo>
                  <a:cubicBezTo>
                    <a:pt x="1573" y="692"/>
                    <a:pt x="1577" y="687"/>
                    <a:pt x="1579" y="681"/>
                  </a:cubicBezTo>
                  <a:cubicBezTo>
                    <a:pt x="1581" y="675"/>
                    <a:pt x="1579" y="668"/>
                    <a:pt x="1577" y="664"/>
                  </a:cubicBezTo>
                  <a:cubicBezTo>
                    <a:pt x="1459" y="469"/>
                    <a:pt x="1279" y="300"/>
                    <a:pt x="1056" y="175"/>
                  </a:cubicBezTo>
                  <a:cubicBezTo>
                    <a:pt x="902" y="87"/>
                    <a:pt x="69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7333325" y="3661175"/>
              <a:ext cx="34425" cy="65775"/>
            </a:xfrm>
            <a:custGeom>
              <a:avLst/>
              <a:gdLst/>
              <a:ahLst/>
              <a:cxnLst/>
              <a:rect l="l" t="t" r="r" b="b"/>
              <a:pathLst>
                <a:path w="1377" h="2631" extrusionOk="0">
                  <a:moveTo>
                    <a:pt x="1352" y="0"/>
                  </a:moveTo>
                  <a:cubicBezTo>
                    <a:pt x="1351" y="0"/>
                    <a:pt x="1350" y="1"/>
                    <a:pt x="1349" y="1"/>
                  </a:cubicBezTo>
                  <a:lnTo>
                    <a:pt x="1206" y="14"/>
                  </a:lnTo>
                  <a:lnTo>
                    <a:pt x="1199" y="14"/>
                  </a:lnTo>
                  <a:cubicBezTo>
                    <a:pt x="1198" y="14"/>
                    <a:pt x="1196" y="14"/>
                    <a:pt x="1195" y="14"/>
                  </a:cubicBezTo>
                  <a:cubicBezTo>
                    <a:pt x="1189" y="14"/>
                    <a:pt x="1183" y="17"/>
                    <a:pt x="1179" y="22"/>
                  </a:cubicBezTo>
                  <a:cubicBezTo>
                    <a:pt x="1178" y="22"/>
                    <a:pt x="1178" y="23"/>
                    <a:pt x="1178" y="24"/>
                  </a:cubicBezTo>
                  <a:cubicBezTo>
                    <a:pt x="1012" y="262"/>
                    <a:pt x="873" y="523"/>
                    <a:pt x="738" y="774"/>
                  </a:cubicBezTo>
                  <a:lnTo>
                    <a:pt x="704" y="835"/>
                  </a:lnTo>
                  <a:cubicBezTo>
                    <a:pt x="429" y="1348"/>
                    <a:pt x="148" y="1897"/>
                    <a:pt x="1" y="2464"/>
                  </a:cubicBezTo>
                  <a:cubicBezTo>
                    <a:pt x="0" y="2470"/>
                    <a:pt x="1" y="2476"/>
                    <a:pt x="4" y="2481"/>
                  </a:cubicBezTo>
                  <a:cubicBezTo>
                    <a:pt x="32" y="2527"/>
                    <a:pt x="60" y="2573"/>
                    <a:pt x="87" y="2619"/>
                  </a:cubicBezTo>
                  <a:cubicBezTo>
                    <a:pt x="91" y="2625"/>
                    <a:pt x="97" y="2630"/>
                    <a:pt x="104" y="2630"/>
                  </a:cubicBezTo>
                  <a:cubicBezTo>
                    <a:pt x="105" y="2630"/>
                    <a:pt x="107" y="2630"/>
                    <a:pt x="108" y="2630"/>
                  </a:cubicBezTo>
                  <a:cubicBezTo>
                    <a:pt x="115" y="2630"/>
                    <a:pt x="120" y="2627"/>
                    <a:pt x="125" y="2623"/>
                  </a:cubicBezTo>
                  <a:cubicBezTo>
                    <a:pt x="206" y="2525"/>
                    <a:pt x="291" y="2424"/>
                    <a:pt x="366" y="2320"/>
                  </a:cubicBezTo>
                  <a:cubicBezTo>
                    <a:pt x="577" y="2030"/>
                    <a:pt x="759" y="1734"/>
                    <a:pt x="909" y="1442"/>
                  </a:cubicBezTo>
                  <a:cubicBezTo>
                    <a:pt x="1147" y="980"/>
                    <a:pt x="1299" y="518"/>
                    <a:pt x="1375" y="28"/>
                  </a:cubicBezTo>
                  <a:cubicBezTo>
                    <a:pt x="1376" y="21"/>
                    <a:pt x="1374" y="13"/>
                    <a:pt x="1369" y="8"/>
                  </a:cubicBezTo>
                  <a:cubicBezTo>
                    <a:pt x="1364" y="4"/>
                    <a:pt x="1358"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7338550" y="3659825"/>
              <a:ext cx="124000" cy="114850"/>
            </a:xfrm>
            <a:custGeom>
              <a:avLst/>
              <a:gdLst/>
              <a:ahLst/>
              <a:cxnLst/>
              <a:rect l="l" t="t" r="r" b="b"/>
              <a:pathLst>
                <a:path w="4960" h="4594" extrusionOk="0">
                  <a:moveTo>
                    <a:pt x="2093" y="1"/>
                  </a:moveTo>
                  <a:cubicBezTo>
                    <a:pt x="1852" y="1"/>
                    <a:pt x="1613" y="15"/>
                    <a:pt x="1382" y="34"/>
                  </a:cubicBezTo>
                  <a:cubicBezTo>
                    <a:pt x="1375" y="34"/>
                    <a:pt x="1370" y="37"/>
                    <a:pt x="1366" y="41"/>
                  </a:cubicBezTo>
                  <a:cubicBezTo>
                    <a:pt x="1363" y="45"/>
                    <a:pt x="1362" y="49"/>
                    <a:pt x="1361" y="53"/>
                  </a:cubicBezTo>
                  <a:cubicBezTo>
                    <a:pt x="1336" y="194"/>
                    <a:pt x="1301" y="334"/>
                    <a:pt x="1270" y="458"/>
                  </a:cubicBezTo>
                  <a:cubicBezTo>
                    <a:pt x="1187" y="791"/>
                    <a:pt x="1062" y="1128"/>
                    <a:pt x="899" y="1463"/>
                  </a:cubicBezTo>
                  <a:cubicBezTo>
                    <a:pt x="756" y="1757"/>
                    <a:pt x="582" y="2051"/>
                    <a:pt x="368" y="2359"/>
                  </a:cubicBezTo>
                  <a:cubicBezTo>
                    <a:pt x="344" y="2394"/>
                    <a:pt x="319" y="2430"/>
                    <a:pt x="294" y="2466"/>
                  </a:cubicBezTo>
                  <a:cubicBezTo>
                    <a:pt x="204" y="2599"/>
                    <a:pt x="111" y="2735"/>
                    <a:pt x="8" y="2863"/>
                  </a:cubicBezTo>
                  <a:cubicBezTo>
                    <a:pt x="1" y="2870"/>
                    <a:pt x="1" y="2881"/>
                    <a:pt x="6" y="2890"/>
                  </a:cubicBezTo>
                  <a:cubicBezTo>
                    <a:pt x="40" y="2947"/>
                    <a:pt x="69" y="2993"/>
                    <a:pt x="96" y="3035"/>
                  </a:cubicBezTo>
                  <a:cubicBezTo>
                    <a:pt x="382" y="3399"/>
                    <a:pt x="700" y="3703"/>
                    <a:pt x="1038" y="3941"/>
                  </a:cubicBezTo>
                  <a:cubicBezTo>
                    <a:pt x="1323" y="4140"/>
                    <a:pt x="2052" y="4594"/>
                    <a:pt x="2788" y="4594"/>
                  </a:cubicBezTo>
                  <a:cubicBezTo>
                    <a:pt x="2805" y="4594"/>
                    <a:pt x="2822" y="4594"/>
                    <a:pt x="2839" y="4593"/>
                  </a:cubicBezTo>
                  <a:cubicBezTo>
                    <a:pt x="3167" y="4582"/>
                    <a:pt x="3428" y="4453"/>
                    <a:pt x="3576" y="4229"/>
                  </a:cubicBezTo>
                  <a:cubicBezTo>
                    <a:pt x="3617" y="4168"/>
                    <a:pt x="3645" y="4105"/>
                    <a:pt x="3660" y="4042"/>
                  </a:cubicBezTo>
                  <a:cubicBezTo>
                    <a:pt x="3663" y="4034"/>
                    <a:pt x="3660" y="4025"/>
                    <a:pt x="3654" y="4019"/>
                  </a:cubicBezTo>
                  <a:cubicBezTo>
                    <a:pt x="3650" y="4015"/>
                    <a:pt x="3643" y="4013"/>
                    <a:pt x="3637" y="4013"/>
                  </a:cubicBezTo>
                  <a:cubicBezTo>
                    <a:pt x="3635" y="4013"/>
                    <a:pt x="3634" y="4013"/>
                    <a:pt x="3633" y="4013"/>
                  </a:cubicBezTo>
                  <a:cubicBezTo>
                    <a:pt x="3484" y="4045"/>
                    <a:pt x="3329" y="4061"/>
                    <a:pt x="3175" y="4061"/>
                  </a:cubicBezTo>
                  <a:cubicBezTo>
                    <a:pt x="3107" y="4061"/>
                    <a:pt x="3040" y="4057"/>
                    <a:pt x="2973" y="4051"/>
                  </a:cubicBezTo>
                  <a:cubicBezTo>
                    <a:pt x="2614" y="4017"/>
                    <a:pt x="2171" y="3861"/>
                    <a:pt x="2003" y="3521"/>
                  </a:cubicBezTo>
                  <a:cubicBezTo>
                    <a:pt x="1936" y="3387"/>
                    <a:pt x="1930" y="3261"/>
                    <a:pt x="1983" y="3153"/>
                  </a:cubicBezTo>
                  <a:cubicBezTo>
                    <a:pt x="2041" y="3032"/>
                    <a:pt x="2173" y="2944"/>
                    <a:pt x="2342" y="2910"/>
                  </a:cubicBezTo>
                  <a:cubicBezTo>
                    <a:pt x="2406" y="2897"/>
                    <a:pt x="2473" y="2891"/>
                    <a:pt x="2542" y="2891"/>
                  </a:cubicBezTo>
                  <a:cubicBezTo>
                    <a:pt x="3070" y="2891"/>
                    <a:pt x="3733" y="3243"/>
                    <a:pt x="3856" y="3729"/>
                  </a:cubicBezTo>
                  <a:cubicBezTo>
                    <a:pt x="3857" y="3735"/>
                    <a:pt x="3861" y="3742"/>
                    <a:pt x="3867" y="3744"/>
                  </a:cubicBezTo>
                  <a:cubicBezTo>
                    <a:pt x="3871" y="3746"/>
                    <a:pt x="3875" y="3747"/>
                    <a:pt x="3880" y="3747"/>
                  </a:cubicBezTo>
                  <a:cubicBezTo>
                    <a:pt x="3882" y="3747"/>
                    <a:pt x="3885" y="3746"/>
                    <a:pt x="3887" y="3745"/>
                  </a:cubicBezTo>
                  <a:cubicBezTo>
                    <a:pt x="4109" y="3656"/>
                    <a:pt x="4287" y="3528"/>
                    <a:pt x="4418" y="3368"/>
                  </a:cubicBezTo>
                  <a:cubicBezTo>
                    <a:pt x="4625" y="3115"/>
                    <a:pt x="4689" y="2829"/>
                    <a:pt x="4605" y="2542"/>
                  </a:cubicBezTo>
                  <a:cubicBezTo>
                    <a:pt x="4602" y="2534"/>
                    <a:pt x="4597" y="2529"/>
                    <a:pt x="4591" y="2525"/>
                  </a:cubicBezTo>
                  <a:cubicBezTo>
                    <a:pt x="4588" y="2524"/>
                    <a:pt x="4585" y="2524"/>
                    <a:pt x="4582" y="2524"/>
                  </a:cubicBezTo>
                  <a:cubicBezTo>
                    <a:pt x="4579" y="2524"/>
                    <a:pt x="4575" y="2525"/>
                    <a:pt x="4571" y="2527"/>
                  </a:cubicBezTo>
                  <a:cubicBezTo>
                    <a:pt x="4369" y="2634"/>
                    <a:pt x="4119" y="2688"/>
                    <a:pt x="3865" y="2688"/>
                  </a:cubicBezTo>
                  <a:cubicBezTo>
                    <a:pt x="3669" y="2688"/>
                    <a:pt x="3470" y="2656"/>
                    <a:pt x="3287" y="2591"/>
                  </a:cubicBezTo>
                  <a:cubicBezTo>
                    <a:pt x="2957" y="2473"/>
                    <a:pt x="2649" y="2186"/>
                    <a:pt x="2749" y="1835"/>
                  </a:cubicBezTo>
                  <a:cubicBezTo>
                    <a:pt x="2825" y="1565"/>
                    <a:pt x="3126" y="1440"/>
                    <a:pt x="3418" y="1440"/>
                  </a:cubicBezTo>
                  <a:cubicBezTo>
                    <a:pt x="3458" y="1440"/>
                    <a:pt x="3497" y="1442"/>
                    <a:pt x="3536" y="1447"/>
                  </a:cubicBezTo>
                  <a:cubicBezTo>
                    <a:pt x="3968" y="1499"/>
                    <a:pt x="4419" y="1788"/>
                    <a:pt x="4659" y="2166"/>
                  </a:cubicBezTo>
                  <a:cubicBezTo>
                    <a:pt x="4663" y="2172"/>
                    <a:pt x="4669" y="2176"/>
                    <a:pt x="4677" y="2177"/>
                  </a:cubicBezTo>
                  <a:cubicBezTo>
                    <a:pt x="4684" y="2177"/>
                    <a:pt x="4690" y="2175"/>
                    <a:pt x="4695" y="2170"/>
                  </a:cubicBezTo>
                  <a:cubicBezTo>
                    <a:pt x="4905" y="1953"/>
                    <a:pt x="4959" y="1668"/>
                    <a:pt x="4845" y="1364"/>
                  </a:cubicBezTo>
                  <a:cubicBezTo>
                    <a:pt x="4533" y="533"/>
                    <a:pt x="3464" y="202"/>
                    <a:pt x="3144" y="120"/>
                  </a:cubicBezTo>
                  <a:cubicBezTo>
                    <a:pt x="2794" y="31"/>
                    <a:pt x="2440"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7250225" y="3620575"/>
              <a:ext cx="117200" cy="112850"/>
            </a:xfrm>
            <a:custGeom>
              <a:avLst/>
              <a:gdLst/>
              <a:ahLst/>
              <a:cxnLst/>
              <a:rect l="l" t="t" r="r" b="b"/>
              <a:pathLst>
                <a:path w="4688" h="4514" extrusionOk="0">
                  <a:moveTo>
                    <a:pt x="2386" y="586"/>
                  </a:moveTo>
                  <a:cubicBezTo>
                    <a:pt x="2389" y="586"/>
                    <a:pt x="2391" y="587"/>
                    <a:pt x="2392" y="587"/>
                  </a:cubicBezTo>
                  <a:cubicBezTo>
                    <a:pt x="2673" y="657"/>
                    <a:pt x="2941" y="778"/>
                    <a:pt x="3200" y="895"/>
                  </a:cubicBezTo>
                  <a:cubicBezTo>
                    <a:pt x="3237" y="912"/>
                    <a:pt x="3276" y="929"/>
                    <a:pt x="3314" y="947"/>
                  </a:cubicBezTo>
                  <a:cubicBezTo>
                    <a:pt x="3539" y="1046"/>
                    <a:pt x="3772" y="1149"/>
                    <a:pt x="3961" y="1297"/>
                  </a:cubicBezTo>
                  <a:cubicBezTo>
                    <a:pt x="3968" y="1302"/>
                    <a:pt x="3963" y="1312"/>
                    <a:pt x="3963" y="1314"/>
                  </a:cubicBezTo>
                  <a:cubicBezTo>
                    <a:pt x="3963" y="1315"/>
                    <a:pt x="3961" y="1316"/>
                    <a:pt x="3959" y="1319"/>
                  </a:cubicBezTo>
                  <a:cubicBezTo>
                    <a:pt x="3958" y="1321"/>
                    <a:pt x="3955" y="1323"/>
                    <a:pt x="3952" y="1323"/>
                  </a:cubicBezTo>
                  <a:cubicBezTo>
                    <a:pt x="3951" y="1323"/>
                    <a:pt x="3950" y="1322"/>
                    <a:pt x="3949" y="1322"/>
                  </a:cubicBezTo>
                  <a:cubicBezTo>
                    <a:pt x="3770" y="1269"/>
                    <a:pt x="3597" y="1185"/>
                    <a:pt x="3427" y="1103"/>
                  </a:cubicBezTo>
                  <a:cubicBezTo>
                    <a:pt x="3353" y="1067"/>
                    <a:pt x="3276" y="1028"/>
                    <a:pt x="3199" y="995"/>
                  </a:cubicBezTo>
                  <a:cubicBezTo>
                    <a:pt x="3115" y="957"/>
                    <a:pt x="3029" y="921"/>
                    <a:pt x="2945" y="885"/>
                  </a:cubicBezTo>
                  <a:cubicBezTo>
                    <a:pt x="2756" y="805"/>
                    <a:pt x="2563" y="722"/>
                    <a:pt x="2382" y="624"/>
                  </a:cubicBezTo>
                  <a:cubicBezTo>
                    <a:pt x="2371" y="618"/>
                    <a:pt x="2371" y="604"/>
                    <a:pt x="2373" y="597"/>
                  </a:cubicBezTo>
                  <a:cubicBezTo>
                    <a:pt x="2377" y="588"/>
                    <a:pt x="2382" y="586"/>
                    <a:pt x="2386" y="586"/>
                  </a:cubicBezTo>
                  <a:close/>
                  <a:moveTo>
                    <a:pt x="2951" y="1198"/>
                  </a:moveTo>
                  <a:cubicBezTo>
                    <a:pt x="3058" y="1198"/>
                    <a:pt x="3160" y="1248"/>
                    <a:pt x="3260" y="1295"/>
                  </a:cubicBezTo>
                  <a:cubicBezTo>
                    <a:pt x="3280" y="1305"/>
                    <a:pt x="3299" y="1315"/>
                    <a:pt x="3319" y="1325"/>
                  </a:cubicBezTo>
                  <a:cubicBezTo>
                    <a:pt x="3348" y="1337"/>
                    <a:pt x="3376" y="1350"/>
                    <a:pt x="3407" y="1362"/>
                  </a:cubicBezTo>
                  <a:cubicBezTo>
                    <a:pt x="3518" y="1409"/>
                    <a:pt x="3633" y="1457"/>
                    <a:pt x="3707" y="1538"/>
                  </a:cubicBezTo>
                  <a:cubicBezTo>
                    <a:pt x="3711" y="1542"/>
                    <a:pt x="3712" y="1548"/>
                    <a:pt x="3710" y="1553"/>
                  </a:cubicBezTo>
                  <a:cubicBezTo>
                    <a:pt x="3710" y="1554"/>
                    <a:pt x="3710" y="1554"/>
                    <a:pt x="3708" y="1555"/>
                  </a:cubicBezTo>
                  <a:lnTo>
                    <a:pt x="3706" y="1555"/>
                  </a:lnTo>
                  <a:cubicBezTo>
                    <a:pt x="3601" y="1555"/>
                    <a:pt x="3496" y="1509"/>
                    <a:pt x="3396" y="1465"/>
                  </a:cubicBezTo>
                  <a:cubicBezTo>
                    <a:pt x="3374" y="1455"/>
                    <a:pt x="3350" y="1444"/>
                    <a:pt x="3328" y="1435"/>
                  </a:cubicBezTo>
                  <a:cubicBezTo>
                    <a:pt x="3302" y="1424"/>
                    <a:pt x="3273" y="1413"/>
                    <a:pt x="3246" y="1402"/>
                  </a:cubicBezTo>
                  <a:cubicBezTo>
                    <a:pt x="3131" y="1358"/>
                    <a:pt x="3012" y="1314"/>
                    <a:pt x="2937" y="1227"/>
                  </a:cubicBezTo>
                  <a:cubicBezTo>
                    <a:pt x="2931" y="1221"/>
                    <a:pt x="2930" y="1211"/>
                    <a:pt x="2932" y="1204"/>
                  </a:cubicBezTo>
                  <a:cubicBezTo>
                    <a:pt x="2934" y="1202"/>
                    <a:pt x="2936" y="1198"/>
                    <a:pt x="2944" y="1198"/>
                  </a:cubicBezTo>
                  <a:cubicBezTo>
                    <a:pt x="2946" y="1198"/>
                    <a:pt x="2949" y="1198"/>
                    <a:pt x="2951" y="1198"/>
                  </a:cubicBezTo>
                  <a:close/>
                  <a:moveTo>
                    <a:pt x="624" y="1312"/>
                  </a:moveTo>
                  <a:cubicBezTo>
                    <a:pt x="628" y="1312"/>
                    <a:pt x="632" y="1315"/>
                    <a:pt x="633" y="1315"/>
                  </a:cubicBezTo>
                  <a:cubicBezTo>
                    <a:pt x="635" y="1317"/>
                    <a:pt x="640" y="1323"/>
                    <a:pt x="638" y="1328"/>
                  </a:cubicBezTo>
                  <a:cubicBezTo>
                    <a:pt x="578" y="1429"/>
                    <a:pt x="530" y="1534"/>
                    <a:pt x="487" y="1658"/>
                  </a:cubicBezTo>
                  <a:cubicBezTo>
                    <a:pt x="486" y="1658"/>
                    <a:pt x="485" y="1658"/>
                    <a:pt x="484" y="1658"/>
                  </a:cubicBezTo>
                  <a:cubicBezTo>
                    <a:pt x="476" y="1658"/>
                    <a:pt x="472" y="1654"/>
                    <a:pt x="470" y="1651"/>
                  </a:cubicBezTo>
                  <a:cubicBezTo>
                    <a:pt x="459" y="1527"/>
                    <a:pt x="519" y="1394"/>
                    <a:pt x="620" y="1312"/>
                  </a:cubicBezTo>
                  <a:cubicBezTo>
                    <a:pt x="621" y="1312"/>
                    <a:pt x="622" y="1312"/>
                    <a:pt x="624" y="1312"/>
                  </a:cubicBezTo>
                  <a:close/>
                  <a:moveTo>
                    <a:pt x="3160" y="1586"/>
                  </a:moveTo>
                  <a:cubicBezTo>
                    <a:pt x="3162" y="1586"/>
                    <a:pt x="3164" y="1586"/>
                    <a:pt x="3167" y="1588"/>
                  </a:cubicBezTo>
                  <a:cubicBezTo>
                    <a:pt x="3194" y="1601"/>
                    <a:pt x="3220" y="1615"/>
                    <a:pt x="3246" y="1628"/>
                  </a:cubicBezTo>
                  <a:cubicBezTo>
                    <a:pt x="3343" y="1679"/>
                    <a:pt x="3433" y="1728"/>
                    <a:pt x="3541" y="1757"/>
                  </a:cubicBezTo>
                  <a:cubicBezTo>
                    <a:pt x="3547" y="1760"/>
                    <a:pt x="3551" y="1764"/>
                    <a:pt x="3550" y="1770"/>
                  </a:cubicBezTo>
                  <a:cubicBezTo>
                    <a:pt x="3550" y="1771"/>
                    <a:pt x="3549" y="1773"/>
                    <a:pt x="3547" y="1775"/>
                  </a:cubicBezTo>
                  <a:cubicBezTo>
                    <a:pt x="3545" y="1777"/>
                    <a:pt x="3542" y="1779"/>
                    <a:pt x="3538" y="1779"/>
                  </a:cubicBezTo>
                  <a:cubicBezTo>
                    <a:pt x="3537" y="1779"/>
                    <a:pt x="3536" y="1779"/>
                    <a:pt x="3535" y="1778"/>
                  </a:cubicBezTo>
                  <a:cubicBezTo>
                    <a:pt x="3420" y="1769"/>
                    <a:pt x="3260" y="1731"/>
                    <a:pt x="3154" y="1611"/>
                  </a:cubicBezTo>
                  <a:cubicBezTo>
                    <a:pt x="3148" y="1604"/>
                    <a:pt x="3151" y="1594"/>
                    <a:pt x="3154" y="1589"/>
                  </a:cubicBezTo>
                  <a:cubicBezTo>
                    <a:pt x="3156" y="1587"/>
                    <a:pt x="3157" y="1586"/>
                    <a:pt x="3160" y="1586"/>
                  </a:cubicBezTo>
                  <a:close/>
                  <a:moveTo>
                    <a:pt x="3159" y="1885"/>
                  </a:moveTo>
                  <a:cubicBezTo>
                    <a:pt x="3163" y="1885"/>
                    <a:pt x="3168" y="1885"/>
                    <a:pt x="3174" y="1886"/>
                  </a:cubicBezTo>
                  <a:cubicBezTo>
                    <a:pt x="3200" y="1890"/>
                    <a:pt x="3230" y="1905"/>
                    <a:pt x="3252" y="1916"/>
                  </a:cubicBezTo>
                  <a:lnTo>
                    <a:pt x="3256" y="1917"/>
                  </a:lnTo>
                  <a:lnTo>
                    <a:pt x="3260" y="1920"/>
                  </a:lnTo>
                  <a:cubicBezTo>
                    <a:pt x="3319" y="1948"/>
                    <a:pt x="3380" y="1979"/>
                    <a:pt x="3421" y="2026"/>
                  </a:cubicBezTo>
                  <a:cubicBezTo>
                    <a:pt x="3425" y="2031"/>
                    <a:pt x="3423" y="2039"/>
                    <a:pt x="3421" y="2045"/>
                  </a:cubicBezTo>
                  <a:cubicBezTo>
                    <a:pt x="3420" y="2047"/>
                    <a:pt x="3417" y="2050"/>
                    <a:pt x="3416" y="2052"/>
                  </a:cubicBezTo>
                  <a:cubicBezTo>
                    <a:pt x="3412" y="2057"/>
                    <a:pt x="3407" y="2060"/>
                    <a:pt x="3402" y="2060"/>
                  </a:cubicBezTo>
                  <a:cubicBezTo>
                    <a:pt x="3342" y="2057"/>
                    <a:pt x="3278" y="2028"/>
                    <a:pt x="3221" y="2002"/>
                  </a:cubicBezTo>
                  <a:lnTo>
                    <a:pt x="3215" y="1999"/>
                  </a:lnTo>
                  <a:cubicBezTo>
                    <a:pt x="3185" y="1985"/>
                    <a:pt x="3133" y="1962"/>
                    <a:pt x="3123" y="1932"/>
                  </a:cubicBezTo>
                  <a:cubicBezTo>
                    <a:pt x="3121" y="1927"/>
                    <a:pt x="3120" y="1919"/>
                    <a:pt x="3126" y="1905"/>
                  </a:cubicBezTo>
                  <a:cubicBezTo>
                    <a:pt x="3131" y="1895"/>
                    <a:pt x="3139" y="1885"/>
                    <a:pt x="3159" y="1885"/>
                  </a:cubicBezTo>
                  <a:close/>
                  <a:moveTo>
                    <a:pt x="2427" y="3079"/>
                  </a:moveTo>
                  <a:cubicBezTo>
                    <a:pt x="2427" y="3079"/>
                    <a:pt x="2428" y="3079"/>
                    <a:pt x="2428" y="3079"/>
                  </a:cubicBezTo>
                  <a:cubicBezTo>
                    <a:pt x="2534" y="3112"/>
                    <a:pt x="2624" y="3156"/>
                    <a:pt x="2727" y="3225"/>
                  </a:cubicBezTo>
                  <a:cubicBezTo>
                    <a:pt x="2740" y="3234"/>
                    <a:pt x="2740" y="3246"/>
                    <a:pt x="2735" y="3254"/>
                  </a:cubicBezTo>
                  <a:cubicBezTo>
                    <a:pt x="2735" y="3255"/>
                    <a:pt x="2734" y="3256"/>
                    <a:pt x="2733" y="3257"/>
                  </a:cubicBezTo>
                  <a:cubicBezTo>
                    <a:pt x="2730" y="3261"/>
                    <a:pt x="2727" y="3263"/>
                    <a:pt x="2721" y="3263"/>
                  </a:cubicBezTo>
                  <a:cubicBezTo>
                    <a:pt x="2718" y="3263"/>
                    <a:pt x="2714" y="3263"/>
                    <a:pt x="2709" y="3261"/>
                  </a:cubicBezTo>
                  <a:cubicBezTo>
                    <a:pt x="2594" y="3215"/>
                    <a:pt x="2507" y="3168"/>
                    <a:pt x="2419" y="3100"/>
                  </a:cubicBezTo>
                  <a:cubicBezTo>
                    <a:pt x="2415" y="3096"/>
                    <a:pt x="2417" y="3090"/>
                    <a:pt x="2419" y="3086"/>
                  </a:cubicBezTo>
                  <a:cubicBezTo>
                    <a:pt x="2420" y="3084"/>
                    <a:pt x="2424" y="3079"/>
                    <a:pt x="2427" y="3079"/>
                  </a:cubicBezTo>
                  <a:close/>
                  <a:moveTo>
                    <a:pt x="2116" y="3168"/>
                  </a:moveTo>
                  <a:cubicBezTo>
                    <a:pt x="2119" y="3168"/>
                    <a:pt x="2122" y="3168"/>
                    <a:pt x="2124" y="3169"/>
                  </a:cubicBezTo>
                  <a:cubicBezTo>
                    <a:pt x="2217" y="3207"/>
                    <a:pt x="2303" y="3267"/>
                    <a:pt x="2384" y="3326"/>
                  </a:cubicBezTo>
                  <a:cubicBezTo>
                    <a:pt x="2413" y="3345"/>
                    <a:pt x="2440" y="3365"/>
                    <a:pt x="2468" y="3384"/>
                  </a:cubicBezTo>
                  <a:cubicBezTo>
                    <a:pt x="2497" y="3404"/>
                    <a:pt x="2530" y="3422"/>
                    <a:pt x="2561" y="3442"/>
                  </a:cubicBezTo>
                  <a:cubicBezTo>
                    <a:pt x="2634" y="3487"/>
                    <a:pt x="2709" y="3533"/>
                    <a:pt x="2769" y="3592"/>
                  </a:cubicBezTo>
                  <a:lnTo>
                    <a:pt x="2769" y="3593"/>
                  </a:lnTo>
                  <a:cubicBezTo>
                    <a:pt x="2775" y="3598"/>
                    <a:pt x="2774" y="3604"/>
                    <a:pt x="2773" y="3607"/>
                  </a:cubicBezTo>
                  <a:cubicBezTo>
                    <a:pt x="2771" y="3609"/>
                    <a:pt x="2768" y="3613"/>
                    <a:pt x="2761" y="3613"/>
                  </a:cubicBezTo>
                  <a:cubicBezTo>
                    <a:pt x="2760" y="3613"/>
                    <a:pt x="2759" y="3613"/>
                    <a:pt x="2758" y="3613"/>
                  </a:cubicBezTo>
                  <a:cubicBezTo>
                    <a:pt x="2534" y="3586"/>
                    <a:pt x="2226" y="3391"/>
                    <a:pt x="2098" y="3197"/>
                  </a:cubicBezTo>
                  <a:cubicBezTo>
                    <a:pt x="2093" y="3189"/>
                    <a:pt x="2093" y="3183"/>
                    <a:pt x="2098" y="3177"/>
                  </a:cubicBezTo>
                  <a:cubicBezTo>
                    <a:pt x="2102" y="3171"/>
                    <a:pt x="2109" y="3168"/>
                    <a:pt x="2116" y="3168"/>
                  </a:cubicBezTo>
                  <a:close/>
                  <a:moveTo>
                    <a:pt x="383" y="1983"/>
                  </a:moveTo>
                  <a:cubicBezTo>
                    <a:pt x="391" y="1983"/>
                    <a:pt x="398" y="1988"/>
                    <a:pt x="400" y="1998"/>
                  </a:cubicBezTo>
                  <a:cubicBezTo>
                    <a:pt x="562" y="2545"/>
                    <a:pt x="935" y="2816"/>
                    <a:pt x="1446" y="3138"/>
                  </a:cubicBezTo>
                  <a:cubicBezTo>
                    <a:pt x="1586" y="3228"/>
                    <a:pt x="1731" y="3314"/>
                    <a:pt x="1871" y="3399"/>
                  </a:cubicBezTo>
                  <a:cubicBezTo>
                    <a:pt x="2150" y="3566"/>
                    <a:pt x="2439" y="3740"/>
                    <a:pt x="2704" y="3934"/>
                  </a:cubicBezTo>
                  <a:cubicBezTo>
                    <a:pt x="2707" y="3937"/>
                    <a:pt x="2709" y="3939"/>
                    <a:pt x="2706" y="3944"/>
                  </a:cubicBezTo>
                  <a:cubicBezTo>
                    <a:pt x="2706" y="3944"/>
                    <a:pt x="2704" y="3945"/>
                    <a:pt x="2704" y="3947"/>
                  </a:cubicBezTo>
                  <a:cubicBezTo>
                    <a:pt x="2701" y="3950"/>
                    <a:pt x="2697" y="3952"/>
                    <a:pt x="2692" y="3952"/>
                  </a:cubicBezTo>
                  <a:cubicBezTo>
                    <a:pt x="2691" y="3952"/>
                    <a:pt x="2690" y="3952"/>
                    <a:pt x="2688" y="3952"/>
                  </a:cubicBezTo>
                  <a:cubicBezTo>
                    <a:pt x="2132" y="3716"/>
                    <a:pt x="1606" y="3369"/>
                    <a:pt x="1098" y="3033"/>
                  </a:cubicBezTo>
                  <a:cubicBezTo>
                    <a:pt x="769" y="2816"/>
                    <a:pt x="335" y="2474"/>
                    <a:pt x="355" y="2010"/>
                  </a:cubicBezTo>
                  <a:cubicBezTo>
                    <a:pt x="355" y="1995"/>
                    <a:pt x="368" y="1984"/>
                    <a:pt x="380" y="1983"/>
                  </a:cubicBezTo>
                  <a:cubicBezTo>
                    <a:pt x="381" y="1983"/>
                    <a:pt x="382" y="1983"/>
                    <a:pt x="383" y="1983"/>
                  </a:cubicBezTo>
                  <a:close/>
                  <a:moveTo>
                    <a:pt x="1609" y="0"/>
                  </a:moveTo>
                  <a:cubicBezTo>
                    <a:pt x="1410" y="0"/>
                    <a:pt x="1218" y="47"/>
                    <a:pt x="1036" y="177"/>
                  </a:cubicBezTo>
                  <a:cubicBezTo>
                    <a:pt x="950" y="238"/>
                    <a:pt x="873" y="308"/>
                    <a:pt x="804" y="385"/>
                  </a:cubicBezTo>
                  <a:cubicBezTo>
                    <a:pt x="604" y="611"/>
                    <a:pt x="467" y="893"/>
                    <a:pt x="348" y="1175"/>
                  </a:cubicBezTo>
                  <a:cubicBezTo>
                    <a:pt x="201" y="1522"/>
                    <a:pt x="1" y="1995"/>
                    <a:pt x="127" y="2435"/>
                  </a:cubicBezTo>
                  <a:cubicBezTo>
                    <a:pt x="239" y="2822"/>
                    <a:pt x="563" y="3094"/>
                    <a:pt x="834" y="3286"/>
                  </a:cubicBezTo>
                  <a:cubicBezTo>
                    <a:pt x="1178" y="3531"/>
                    <a:pt x="1553" y="3743"/>
                    <a:pt x="1915" y="3948"/>
                  </a:cubicBezTo>
                  <a:cubicBezTo>
                    <a:pt x="2106" y="4056"/>
                    <a:pt x="2304" y="4167"/>
                    <a:pt x="2495" y="4283"/>
                  </a:cubicBezTo>
                  <a:cubicBezTo>
                    <a:pt x="2546" y="4306"/>
                    <a:pt x="2595" y="4328"/>
                    <a:pt x="2644" y="4352"/>
                  </a:cubicBezTo>
                  <a:lnTo>
                    <a:pt x="2742" y="4397"/>
                  </a:lnTo>
                  <a:cubicBezTo>
                    <a:pt x="2769" y="4409"/>
                    <a:pt x="2799" y="4421"/>
                    <a:pt x="2830" y="4434"/>
                  </a:cubicBezTo>
                  <a:cubicBezTo>
                    <a:pt x="2885" y="4457"/>
                    <a:pt x="2944" y="4481"/>
                    <a:pt x="2996" y="4511"/>
                  </a:cubicBezTo>
                  <a:cubicBezTo>
                    <a:pt x="2999" y="4513"/>
                    <a:pt x="3003" y="4513"/>
                    <a:pt x="3007" y="4513"/>
                  </a:cubicBezTo>
                  <a:cubicBezTo>
                    <a:pt x="3011" y="4513"/>
                    <a:pt x="3015" y="4513"/>
                    <a:pt x="3018" y="4511"/>
                  </a:cubicBezTo>
                  <a:cubicBezTo>
                    <a:pt x="3025" y="4507"/>
                    <a:pt x="3030" y="4501"/>
                    <a:pt x="3030" y="4492"/>
                  </a:cubicBezTo>
                  <a:cubicBezTo>
                    <a:pt x="3111" y="3819"/>
                    <a:pt x="3421" y="3169"/>
                    <a:pt x="3732" y="2561"/>
                  </a:cubicBezTo>
                  <a:cubicBezTo>
                    <a:pt x="3984" y="2070"/>
                    <a:pt x="4269" y="1514"/>
                    <a:pt x="4679" y="1121"/>
                  </a:cubicBezTo>
                  <a:cubicBezTo>
                    <a:pt x="4684" y="1116"/>
                    <a:pt x="4688" y="1109"/>
                    <a:pt x="4687" y="1102"/>
                  </a:cubicBezTo>
                  <a:cubicBezTo>
                    <a:pt x="4685" y="1094"/>
                    <a:pt x="4680" y="1088"/>
                    <a:pt x="4674" y="1084"/>
                  </a:cubicBezTo>
                  <a:cubicBezTo>
                    <a:pt x="3886" y="662"/>
                    <a:pt x="3069" y="333"/>
                    <a:pt x="2246" y="110"/>
                  </a:cubicBezTo>
                  <a:cubicBezTo>
                    <a:pt x="2029" y="50"/>
                    <a:pt x="1815" y="0"/>
                    <a:pt x="1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a:off x="7259675" y="3614650"/>
              <a:ext cx="290300" cy="152525"/>
            </a:xfrm>
            <a:custGeom>
              <a:avLst/>
              <a:gdLst/>
              <a:ahLst/>
              <a:cxnLst/>
              <a:rect l="l" t="t" r="r" b="b"/>
              <a:pathLst>
                <a:path w="11612" h="6101" extrusionOk="0">
                  <a:moveTo>
                    <a:pt x="1227" y="1"/>
                  </a:moveTo>
                  <a:cubicBezTo>
                    <a:pt x="1139" y="1"/>
                    <a:pt x="1051" y="9"/>
                    <a:pt x="963" y="28"/>
                  </a:cubicBezTo>
                  <a:cubicBezTo>
                    <a:pt x="659" y="95"/>
                    <a:pt x="404" y="290"/>
                    <a:pt x="211" y="528"/>
                  </a:cubicBezTo>
                  <a:cubicBezTo>
                    <a:pt x="133" y="626"/>
                    <a:pt x="64" y="729"/>
                    <a:pt x="1" y="837"/>
                  </a:cubicBezTo>
                  <a:cubicBezTo>
                    <a:pt x="328" y="902"/>
                    <a:pt x="652" y="1003"/>
                    <a:pt x="969" y="1129"/>
                  </a:cubicBezTo>
                  <a:cubicBezTo>
                    <a:pt x="1942" y="1520"/>
                    <a:pt x="2848" y="2055"/>
                    <a:pt x="3899" y="2213"/>
                  </a:cubicBezTo>
                  <a:cubicBezTo>
                    <a:pt x="4137" y="2248"/>
                    <a:pt x="4368" y="2263"/>
                    <a:pt x="4600" y="2263"/>
                  </a:cubicBezTo>
                  <a:cubicBezTo>
                    <a:pt x="4836" y="2263"/>
                    <a:pt x="5072" y="2248"/>
                    <a:pt x="5315" y="2222"/>
                  </a:cubicBezTo>
                  <a:cubicBezTo>
                    <a:pt x="5581" y="2196"/>
                    <a:pt x="5847" y="2172"/>
                    <a:pt x="6112" y="2172"/>
                  </a:cubicBezTo>
                  <a:cubicBezTo>
                    <a:pt x="6300" y="2172"/>
                    <a:pt x="6488" y="2184"/>
                    <a:pt x="6675" y="2215"/>
                  </a:cubicBezTo>
                  <a:cubicBezTo>
                    <a:pt x="7289" y="2317"/>
                    <a:pt x="7866" y="2610"/>
                    <a:pt x="8394" y="2928"/>
                  </a:cubicBezTo>
                  <a:cubicBezTo>
                    <a:pt x="9004" y="3295"/>
                    <a:pt x="9560" y="3747"/>
                    <a:pt x="10063" y="4249"/>
                  </a:cubicBezTo>
                  <a:cubicBezTo>
                    <a:pt x="10635" y="4820"/>
                    <a:pt x="11140" y="5446"/>
                    <a:pt x="11611" y="6100"/>
                  </a:cubicBezTo>
                  <a:cubicBezTo>
                    <a:pt x="11556" y="5749"/>
                    <a:pt x="11432" y="5405"/>
                    <a:pt x="11321" y="5080"/>
                  </a:cubicBezTo>
                  <a:cubicBezTo>
                    <a:pt x="11015" y="4180"/>
                    <a:pt x="10517" y="3351"/>
                    <a:pt x="9876" y="2648"/>
                  </a:cubicBezTo>
                  <a:lnTo>
                    <a:pt x="9876" y="2649"/>
                  </a:lnTo>
                  <a:cubicBezTo>
                    <a:pt x="8892" y="1571"/>
                    <a:pt x="7513" y="748"/>
                    <a:pt x="6047" y="748"/>
                  </a:cubicBezTo>
                  <a:cubicBezTo>
                    <a:pt x="5769" y="748"/>
                    <a:pt x="5487" y="778"/>
                    <a:pt x="5204" y="841"/>
                  </a:cubicBezTo>
                  <a:cubicBezTo>
                    <a:pt x="4931" y="902"/>
                    <a:pt x="4699" y="1016"/>
                    <a:pt x="4495" y="1165"/>
                  </a:cubicBezTo>
                  <a:cubicBezTo>
                    <a:pt x="3702" y="731"/>
                    <a:pt x="2864" y="385"/>
                    <a:pt x="1994" y="142"/>
                  </a:cubicBezTo>
                  <a:cubicBezTo>
                    <a:pt x="1745" y="72"/>
                    <a:pt x="1486" y="1"/>
                    <a:pt x="1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7246450" y="3663850"/>
              <a:ext cx="302525" cy="159900"/>
            </a:xfrm>
            <a:custGeom>
              <a:avLst/>
              <a:gdLst/>
              <a:ahLst/>
              <a:cxnLst/>
              <a:rect l="l" t="t" r="r" b="b"/>
              <a:pathLst>
                <a:path w="12101" h="6396" extrusionOk="0">
                  <a:moveTo>
                    <a:pt x="65" y="0"/>
                  </a:moveTo>
                  <a:cubicBezTo>
                    <a:pt x="33" y="128"/>
                    <a:pt x="13" y="258"/>
                    <a:pt x="10" y="391"/>
                  </a:cubicBezTo>
                  <a:cubicBezTo>
                    <a:pt x="0" y="1063"/>
                    <a:pt x="516" y="1529"/>
                    <a:pt x="1039" y="1862"/>
                  </a:cubicBezTo>
                  <a:cubicBezTo>
                    <a:pt x="1383" y="2082"/>
                    <a:pt x="1743" y="2278"/>
                    <a:pt x="2095" y="2481"/>
                  </a:cubicBezTo>
                  <a:cubicBezTo>
                    <a:pt x="2438" y="2679"/>
                    <a:pt x="2778" y="2881"/>
                    <a:pt x="3139" y="3042"/>
                  </a:cubicBezTo>
                  <a:cubicBezTo>
                    <a:pt x="3138" y="3124"/>
                    <a:pt x="3139" y="3204"/>
                    <a:pt x="3147" y="3284"/>
                  </a:cubicBezTo>
                  <a:cubicBezTo>
                    <a:pt x="3221" y="4138"/>
                    <a:pt x="3894" y="4810"/>
                    <a:pt x="4552" y="5292"/>
                  </a:cubicBezTo>
                  <a:cubicBezTo>
                    <a:pt x="5593" y="6054"/>
                    <a:pt x="6889" y="6395"/>
                    <a:pt x="8182" y="6395"/>
                  </a:cubicBezTo>
                  <a:cubicBezTo>
                    <a:pt x="8827" y="6395"/>
                    <a:pt x="9471" y="6310"/>
                    <a:pt x="10081" y="6150"/>
                  </a:cubicBezTo>
                  <a:cubicBezTo>
                    <a:pt x="10763" y="5972"/>
                    <a:pt x="11826" y="5657"/>
                    <a:pt x="12101" y="4912"/>
                  </a:cubicBezTo>
                  <a:lnTo>
                    <a:pt x="12101" y="4912"/>
                  </a:lnTo>
                  <a:cubicBezTo>
                    <a:pt x="11251" y="5159"/>
                    <a:pt x="10361" y="5292"/>
                    <a:pt x="9475" y="5292"/>
                  </a:cubicBezTo>
                  <a:cubicBezTo>
                    <a:pt x="8631" y="5292"/>
                    <a:pt x="7790" y="5171"/>
                    <a:pt x="6992" y="4913"/>
                  </a:cubicBezTo>
                  <a:cubicBezTo>
                    <a:pt x="6504" y="4754"/>
                    <a:pt x="6003" y="4550"/>
                    <a:pt x="5575" y="4261"/>
                  </a:cubicBezTo>
                  <a:cubicBezTo>
                    <a:pt x="5084" y="3930"/>
                    <a:pt x="4747" y="3453"/>
                    <a:pt x="4400" y="2984"/>
                  </a:cubicBezTo>
                  <a:cubicBezTo>
                    <a:pt x="4058" y="2521"/>
                    <a:pt x="3682" y="2139"/>
                    <a:pt x="3184" y="1846"/>
                  </a:cubicBezTo>
                  <a:cubicBezTo>
                    <a:pt x="2705" y="1565"/>
                    <a:pt x="2192" y="1353"/>
                    <a:pt x="1694" y="1114"/>
                  </a:cubicBezTo>
                  <a:cubicBezTo>
                    <a:pt x="1095" y="828"/>
                    <a:pt x="494" y="483"/>
                    <a:pt x="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7257675" y="3618375"/>
              <a:ext cx="289625" cy="157375"/>
            </a:xfrm>
            <a:custGeom>
              <a:avLst/>
              <a:gdLst/>
              <a:ahLst/>
              <a:cxnLst/>
              <a:rect l="l" t="t" r="r" b="b"/>
              <a:pathLst>
                <a:path w="11585" h="6295" extrusionOk="0">
                  <a:moveTo>
                    <a:pt x="1149" y="0"/>
                  </a:moveTo>
                  <a:cubicBezTo>
                    <a:pt x="819" y="0"/>
                    <a:pt x="519" y="92"/>
                    <a:pt x="397" y="394"/>
                  </a:cubicBezTo>
                  <a:cubicBezTo>
                    <a:pt x="371" y="461"/>
                    <a:pt x="381" y="525"/>
                    <a:pt x="417" y="572"/>
                  </a:cubicBezTo>
                  <a:cubicBezTo>
                    <a:pt x="206" y="717"/>
                    <a:pt x="11" y="938"/>
                    <a:pt x="1" y="1182"/>
                  </a:cubicBezTo>
                  <a:cubicBezTo>
                    <a:pt x="1" y="1215"/>
                    <a:pt x="30" y="1234"/>
                    <a:pt x="59" y="1234"/>
                  </a:cubicBezTo>
                  <a:cubicBezTo>
                    <a:pt x="74" y="1234"/>
                    <a:pt x="90" y="1229"/>
                    <a:pt x="101" y="1217"/>
                  </a:cubicBezTo>
                  <a:cubicBezTo>
                    <a:pt x="241" y="1059"/>
                    <a:pt x="327" y="913"/>
                    <a:pt x="531" y="828"/>
                  </a:cubicBezTo>
                  <a:cubicBezTo>
                    <a:pt x="678" y="767"/>
                    <a:pt x="828" y="732"/>
                    <a:pt x="988" y="727"/>
                  </a:cubicBezTo>
                  <a:cubicBezTo>
                    <a:pt x="1012" y="726"/>
                    <a:pt x="1036" y="726"/>
                    <a:pt x="1060" y="726"/>
                  </a:cubicBezTo>
                  <a:cubicBezTo>
                    <a:pt x="1373" y="726"/>
                    <a:pt x="1697" y="798"/>
                    <a:pt x="2000" y="865"/>
                  </a:cubicBezTo>
                  <a:cubicBezTo>
                    <a:pt x="2699" y="1021"/>
                    <a:pt x="3350" y="1307"/>
                    <a:pt x="4004" y="1592"/>
                  </a:cubicBezTo>
                  <a:cubicBezTo>
                    <a:pt x="4045" y="1610"/>
                    <a:pt x="4085" y="1619"/>
                    <a:pt x="4125" y="1619"/>
                  </a:cubicBezTo>
                  <a:cubicBezTo>
                    <a:pt x="4196" y="1619"/>
                    <a:pt x="4263" y="1591"/>
                    <a:pt x="4317" y="1543"/>
                  </a:cubicBezTo>
                  <a:cubicBezTo>
                    <a:pt x="4408" y="1540"/>
                    <a:pt x="4503" y="1523"/>
                    <a:pt x="4592" y="1511"/>
                  </a:cubicBezTo>
                  <a:cubicBezTo>
                    <a:pt x="4782" y="1485"/>
                    <a:pt x="4971" y="1466"/>
                    <a:pt x="5162" y="1454"/>
                  </a:cubicBezTo>
                  <a:cubicBezTo>
                    <a:pt x="5317" y="1444"/>
                    <a:pt x="5472" y="1438"/>
                    <a:pt x="5627" y="1438"/>
                  </a:cubicBezTo>
                  <a:cubicBezTo>
                    <a:pt x="5889" y="1438"/>
                    <a:pt x="6152" y="1454"/>
                    <a:pt x="6412" y="1490"/>
                  </a:cubicBezTo>
                  <a:cubicBezTo>
                    <a:pt x="7206" y="1601"/>
                    <a:pt x="7964" y="1885"/>
                    <a:pt x="8592" y="2390"/>
                  </a:cubicBezTo>
                  <a:cubicBezTo>
                    <a:pt x="9227" y="2902"/>
                    <a:pt x="9787" y="3541"/>
                    <a:pt x="10288" y="4182"/>
                  </a:cubicBezTo>
                  <a:cubicBezTo>
                    <a:pt x="10530" y="4490"/>
                    <a:pt x="10762" y="4812"/>
                    <a:pt x="10960" y="5149"/>
                  </a:cubicBezTo>
                  <a:cubicBezTo>
                    <a:pt x="11167" y="5500"/>
                    <a:pt x="11297" y="5876"/>
                    <a:pt x="11452" y="6250"/>
                  </a:cubicBezTo>
                  <a:cubicBezTo>
                    <a:pt x="11465" y="6280"/>
                    <a:pt x="11491" y="6294"/>
                    <a:pt x="11518" y="6294"/>
                  </a:cubicBezTo>
                  <a:cubicBezTo>
                    <a:pt x="11552" y="6294"/>
                    <a:pt x="11585" y="6270"/>
                    <a:pt x="11584" y="6225"/>
                  </a:cubicBezTo>
                  <a:cubicBezTo>
                    <a:pt x="11567" y="5738"/>
                    <a:pt x="11372" y="5235"/>
                    <a:pt x="11122" y="4785"/>
                  </a:cubicBezTo>
                  <a:cubicBezTo>
                    <a:pt x="11150" y="4760"/>
                    <a:pt x="11168" y="4725"/>
                    <a:pt x="11163" y="4688"/>
                  </a:cubicBezTo>
                  <a:cubicBezTo>
                    <a:pt x="11126" y="4346"/>
                    <a:pt x="10863" y="4041"/>
                    <a:pt x="10675" y="3764"/>
                  </a:cubicBezTo>
                  <a:cubicBezTo>
                    <a:pt x="10455" y="3445"/>
                    <a:pt x="10221" y="3140"/>
                    <a:pt x="9977" y="2840"/>
                  </a:cubicBezTo>
                  <a:cubicBezTo>
                    <a:pt x="9513" y="2271"/>
                    <a:pt x="9026" y="1773"/>
                    <a:pt x="8379" y="1413"/>
                  </a:cubicBezTo>
                  <a:cubicBezTo>
                    <a:pt x="7783" y="1081"/>
                    <a:pt x="7071" y="811"/>
                    <a:pt x="6393" y="715"/>
                  </a:cubicBezTo>
                  <a:cubicBezTo>
                    <a:pt x="6242" y="694"/>
                    <a:pt x="6088" y="681"/>
                    <a:pt x="5933" y="681"/>
                  </a:cubicBezTo>
                  <a:cubicBezTo>
                    <a:pt x="5780" y="681"/>
                    <a:pt x="5627" y="693"/>
                    <a:pt x="5478" y="723"/>
                  </a:cubicBezTo>
                  <a:cubicBezTo>
                    <a:pt x="5215" y="777"/>
                    <a:pt x="4920" y="852"/>
                    <a:pt x="4780" y="1100"/>
                  </a:cubicBezTo>
                  <a:cubicBezTo>
                    <a:pt x="4677" y="1109"/>
                    <a:pt x="4562" y="1118"/>
                    <a:pt x="4449" y="1136"/>
                  </a:cubicBezTo>
                  <a:cubicBezTo>
                    <a:pt x="4423" y="1071"/>
                    <a:pt x="4375" y="1014"/>
                    <a:pt x="4312" y="983"/>
                  </a:cubicBezTo>
                  <a:cubicBezTo>
                    <a:pt x="3608" y="638"/>
                    <a:pt x="2870" y="363"/>
                    <a:pt x="2111" y="163"/>
                  </a:cubicBezTo>
                  <a:cubicBezTo>
                    <a:pt x="1866" y="98"/>
                    <a:pt x="1491" y="0"/>
                    <a:pt x="114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7245850" y="3661550"/>
              <a:ext cx="299750" cy="160200"/>
            </a:xfrm>
            <a:custGeom>
              <a:avLst/>
              <a:gdLst/>
              <a:ahLst/>
              <a:cxnLst/>
              <a:rect l="l" t="t" r="r" b="b"/>
              <a:pathLst>
                <a:path w="11990" h="6408" extrusionOk="0">
                  <a:moveTo>
                    <a:pt x="386" y="0"/>
                  </a:moveTo>
                  <a:cubicBezTo>
                    <a:pt x="360" y="0"/>
                    <a:pt x="333" y="14"/>
                    <a:pt x="316" y="40"/>
                  </a:cubicBezTo>
                  <a:cubicBezTo>
                    <a:pt x="311" y="49"/>
                    <a:pt x="306" y="59"/>
                    <a:pt x="301" y="68"/>
                  </a:cubicBezTo>
                  <a:cubicBezTo>
                    <a:pt x="289" y="64"/>
                    <a:pt x="277" y="62"/>
                    <a:pt x="265" y="62"/>
                  </a:cubicBezTo>
                  <a:cubicBezTo>
                    <a:pt x="227" y="62"/>
                    <a:pt x="189" y="81"/>
                    <a:pt x="167" y="121"/>
                  </a:cubicBezTo>
                  <a:cubicBezTo>
                    <a:pt x="1" y="431"/>
                    <a:pt x="213" y="819"/>
                    <a:pt x="395" y="1079"/>
                  </a:cubicBezTo>
                  <a:cubicBezTo>
                    <a:pt x="629" y="1414"/>
                    <a:pt x="953" y="1668"/>
                    <a:pt x="1291" y="1891"/>
                  </a:cubicBezTo>
                  <a:cubicBezTo>
                    <a:pt x="1624" y="2108"/>
                    <a:pt x="1953" y="2323"/>
                    <a:pt x="2304" y="2511"/>
                  </a:cubicBezTo>
                  <a:cubicBezTo>
                    <a:pt x="2597" y="2666"/>
                    <a:pt x="2944" y="2887"/>
                    <a:pt x="3286" y="2930"/>
                  </a:cubicBezTo>
                  <a:cubicBezTo>
                    <a:pt x="3262" y="3515"/>
                    <a:pt x="3505" y="4123"/>
                    <a:pt x="3850" y="4577"/>
                  </a:cubicBezTo>
                  <a:cubicBezTo>
                    <a:pt x="4778" y="5805"/>
                    <a:pt x="6374" y="6240"/>
                    <a:pt x="7840" y="6373"/>
                  </a:cubicBezTo>
                  <a:cubicBezTo>
                    <a:pt x="8089" y="6395"/>
                    <a:pt x="8340" y="6408"/>
                    <a:pt x="8590" y="6408"/>
                  </a:cubicBezTo>
                  <a:cubicBezTo>
                    <a:pt x="9107" y="6408"/>
                    <a:pt x="9624" y="6353"/>
                    <a:pt x="10125" y="6219"/>
                  </a:cubicBezTo>
                  <a:cubicBezTo>
                    <a:pt x="10490" y="6121"/>
                    <a:pt x="10844" y="5978"/>
                    <a:pt x="11173" y="5792"/>
                  </a:cubicBezTo>
                  <a:cubicBezTo>
                    <a:pt x="11346" y="5694"/>
                    <a:pt x="11514" y="5584"/>
                    <a:pt x="11669" y="5460"/>
                  </a:cubicBezTo>
                  <a:cubicBezTo>
                    <a:pt x="11820" y="5339"/>
                    <a:pt x="11877" y="5244"/>
                    <a:pt x="11957" y="5071"/>
                  </a:cubicBezTo>
                  <a:cubicBezTo>
                    <a:pt x="11989" y="5001"/>
                    <a:pt x="11935" y="4901"/>
                    <a:pt x="11858" y="4901"/>
                  </a:cubicBezTo>
                  <a:cubicBezTo>
                    <a:pt x="11845" y="4901"/>
                    <a:pt x="11831" y="4903"/>
                    <a:pt x="11817" y="4910"/>
                  </a:cubicBezTo>
                  <a:cubicBezTo>
                    <a:pt x="11738" y="4947"/>
                    <a:pt x="11643" y="4964"/>
                    <a:pt x="11568" y="5013"/>
                  </a:cubicBezTo>
                  <a:cubicBezTo>
                    <a:pt x="11491" y="5061"/>
                    <a:pt x="11424" y="5134"/>
                    <a:pt x="11351" y="5189"/>
                  </a:cubicBezTo>
                  <a:cubicBezTo>
                    <a:pt x="11193" y="5309"/>
                    <a:pt x="11023" y="5415"/>
                    <a:pt x="10847" y="5508"/>
                  </a:cubicBezTo>
                  <a:cubicBezTo>
                    <a:pt x="10816" y="5525"/>
                    <a:pt x="10785" y="5541"/>
                    <a:pt x="10754" y="5556"/>
                  </a:cubicBezTo>
                  <a:cubicBezTo>
                    <a:pt x="10109" y="5734"/>
                    <a:pt x="9474" y="5894"/>
                    <a:pt x="8799" y="5945"/>
                  </a:cubicBezTo>
                  <a:cubicBezTo>
                    <a:pt x="8643" y="5957"/>
                    <a:pt x="8486" y="5963"/>
                    <a:pt x="8330" y="5963"/>
                  </a:cubicBezTo>
                  <a:cubicBezTo>
                    <a:pt x="7087" y="5963"/>
                    <a:pt x="5856" y="5582"/>
                    <a:pt x="4899" y="4760"/>
                  </a:cubicBezTo>
                  <a:cubicBezTo>
                    <a:pt x="4376" y="4311"/>
                    <a:pt x="3907" y="3694"/>
                    <a:pt x="3787" y="2999"/>
                  </a:cubicBezTo>
                  <a:cubicBezTo>
                    <a:pt x="3725" y="2642"/>
                    <a:pt x="3793" y="2315"/>
                    <a:pt x="3846" y="1963"/>
                  </a:cubicBezTo>
                  <a:cubicBezTo>
                    <a:pt x="3897" y="1621"/>
                    <a:pt x="4005" y="1301"/>
                    <a:pt x="4068" y="965"/>
                  </a:cubicBezTo>
                  <a:cubicBezTo>
                    <a:pt x="4074" y="935"/>
                    <a:pt x="4048" y="910"/>
                    <a:pt x="4022" y="910"/>
                  </a:cubicBezTo>
                  <a:cubicBezTo>
                    <a:pt x="4010" y="910"/>
                    <a:pt x="3999" y="915"/>
                    <a:pt x="3990" y="925"/>
                  </a:cubicBezTo>
                  <a:cubicBezTo>
                    <a:pt x="3855" y="1085"/>
                    <a:pt x="3756" y="1279"/>
                    <a:pt x="3650" y="1458"/>
                  </a:cubicBezTo>
                  <a:cubicBezTo>
                    <a:pt x="3546" y="1637"/>
                    <a:pt x="3450" y="1828"/>
                    <a:pt x="3399" y="2027"/>
                  </a:cubicBezTo>
                  <a:cubicBezTo>
                    <a:pt x="3358" y="2186"/>
                    <a:pt x="3334" y="2349"/>
                    <a:pt x="3326" y="2511"/>
                  </a:cubicBezTo>
                  <a:cubicBezTo>
                    <a:pt x="3080" y="2329"/>
                    <a:pt x="2783" y="2204"/>
                    <a:pt x="2519" y="2051"/>
                  </a:cubicBezTo>
                  <a:cubicBezTo>
                    <a:pt x="2220" y="1877"/>
                    <a:pt x="1926" y="1693"/>
                    <a:pt x="1640" y="1497"/>
                  </a:cubicBezTo>
                  <a:cubicBezTo>
                    <a:pt x="1363" y="1310"/>
                    <a:pt x="1072" y="1119"/>
                    <a:pt x="838" y="878"/>
                  </a:cubicBezTo>
                  <a:cubicBezTo>
                    <a:pt x="719" y="757"/>
                    <a:pt x="614" y="615"/>
                    <a:pt x="554" y="456"/>
                  </a:cubicBezTo>
                  <a:cubicBezTo>
                    <a:pt x="503" y="323"/>
                    <a:pt x="509" y="182"/>
                    <a:pt x="456" y="50"/>
                  </a:cubicBezTo>
                  <a:cubicBezTo>
                    <a:pt x="442" y="16"/>
                    <a:pt x="414" y="0"/>
                    <a:pt x="38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7373850" y="3679475"/>
              <a:ext cx="108425" cy="110500"/>
            </a:xfrm>
            <a:custGeom>
              <a:avLst/>
              <a:gdLst/>
              <a:ahLst/>
              <a:cxnLst/>
              <a:rect l="l" t="t" r="r" b="b"/>
              <a:pathLst>
                <a:path w="4337" h="4420" extrusionOk="0">
                  <a:moveTo>
                    <a:pt x="3777" y="0"/>
                  </a:moveTo>
                  <a:cubicBezTo>
                    <a:pt x="3671" y="0"/>
                    <a:pt x="3560" y="109"/>
                    <a:pt x="3609" y="220"/>
                  </a:cubicBezTo>
                  <a:cubicBezTo>
                    <a:pt x="3784" y="610"/>
                    <a:pt x="3696" y="1004"/>
                    <a:pt x="3407" y="1246"/>
                  </a:cubicBezTo>
                  <a:cubicBezTo>
                    <a:pt x="3116" y="766"/>
                    <a:pt x="2570" y="453"/>
                    <a:pt x="2016" y="378"/>
                  </a:cubicBezTo>
                  <a:cubicBezTo>
                    <a:pt x="1939" y="368"/>
                    <a:pt x="1856" y="361"/>
                    <a:pt x="1775" y="361"/>
                  </a:cubicBezTo>
                  <a:cubicBezTo>
                    <a:pt x="1532" y="361"/>
                    <a:pt x="1292" y="426"/>
                    <a:pt x="1185" y="675"/>
                  </a:cubicBezTo>
                  <a:cubicBezTo>
                    <a:pt x="1041" y="1007"/>
                    <a:pt x="1240" y="1338"/>
                    <a:pt x="1516" y="1524"/>
                  </a:cubicBezTo>
                  <a:cubicBezTo>
                    <a:pt x="1857" y="1753"/>
                    <a:pt x="2284" y="1895"/>
                    <a:pt x="2704" y="1895"/>
                  </a:cubicBezTo>
                  <a:cubicBezTo>
                    <a:pt x="2871" y="1895"/>
                    <a:pt x="3038" y="1873"/>
                    <a:pt x="3196" y="1824"/>
                  </a:cubicBezTo>
                  <a:lnTo>
                    <a:pt x="3196" y="1824"/>
                  </a:lnTo>
                  <a:cubicBezTo>
                    <a:pt x="3239" y="2013"/>
                    <a:pt x="3235" y="2214"/>
                    <a:pt x="3174" y="2408"/>
                  </a:cubicBezTo>
                  <a:cubicBezTo>
                    <a:pt x="3099" y="2646"/>
                    <a:pt x="2947" y="2807"/>
                    <a:pt x="2759" y="2922"/>
                  </a:cubicBezTo>
                  <a:cubicBezTo>
                    <a:pt x="2657" y="2616"/>
                    <a:pt x="2449" y="2329"/>
                    <a:pt x="2215" y="2119"/>
                  </a:cubicBezTo>
                  <a:cubicBezTo>
                    <a:pt x="1930" y="1863"/>
                    <a:pt x="1550" y="1671"/>
                    <a:pt x="1179" y="1671"/>
                  </a:cubicBezTo>
                  <a:cubicBezTo>
                    <a:pt x="952" y="1671"/>
                    <a:pt x="728" y="1743"/>
                    <a:pt x="532" y="1915"/>
                  </a:cubicBezTo>
                  <a:cubicBezTo>
                    <a:pt x="1" y="2384"/>
                    <a:pt x="214" y="3088"/>
                    <a:pt x="814" y="3370"/>
                  </a:cubicBezTo>
                  <a:cubicBezTo>
                    <a:pt x="1051" y="3481"/>
                    <a:pt x="1315" y="3545"/>
                    <a:pt x="1577" y="3545"/>
                  </a:cubicBezTo>
                  <a:cubicBezTo>
                    <a:pt x="1668" y="3545"/>
                    <a:pt x="1760" y="3538"/>
                    <a:pt x="1849" y="3521"/>
                  </a:cubicBezTo>
                  <a:cubicBezTo>
                    <a:pt x="2050" y="3484"/>
                    <a:pt x="2256" y="3512"/>
                    <a:pt x="2459" y="3467"/>
                  </a:cubicBezTo>
                  <a:cubicBezTo>
                    <a:pt x="2465" y="3466"/>
                    <a:pt x="2471" y="3464"/>
                    <a:pt x="2477" y="3463"/>
                  </a:cubicBezTo>
                  <a:lnTo>
                    <a:pt x="2477" y="3463"/>
                  </a:lnTo>
                  <a:cubicBezTo>
                    <a:pt x="2429" y="3706"/>
                    <a:pt x="2262" y="3915"/>
                    <a:pt x="1985" y="4033"/>
                  </a:cubicBezTo>
                  <a:cubicBezTo>
                    <a:pt x="1811" y="4106"/>
                    <a:pt x="1627" y="4131"/>
                    <a:pt x="1441" y="4131"/>
                  </a:cubicBezTo>
                  <a:cubicBezTo>
                    <a:pt x="1356" y="4131"/>
                    <a:pt x="1270" y="4126"/>
                    <a:pt x="1185" y="4117"/>
                  </a:cubicBezTo>
                  <a:cubicBezTo>
                    <a:pt x="954" y="4094"/>
                    <a:pt x="720" y="4066"/>
                    <a:pt x="488" y="4039"/>
                  </a:cubicBezTo>
                  <a:cubicBezTo>
                    <a:pt x="485" y="4039"/>
                    <a:pt x="482" y="4038"/>
                    <a:pt x="479" y="4038"/>
                  </a:cubicBezTo>
                  <a:cubicBezTo>
                    <a:pt x="412" y="4038"/>
                    <a:pt x="373" y="4134"/>
                    <a:pt x="444" y="4165"/>
                  </a:cubicBezTo>
                  <a:cubicBezTo>
                    <a:pt x="782" y="4309"/>
                    <a:pt x="1108" y="4419"/>
                    <a:pt x="1469" y="4419"/>
                  </a:cubicBezTo>
                  <a:cubicBezTo>
                    <a:pt x="1533" y="4419"/>
                    <a:pt x="1599" y="4416"/>
                    <a:pt x="1666" y="4408"/>
                  </a:cubicBezTo>
                  <a:cubicBezTo>
                    <a:pt x="2008" y="4370"/>
                    <a:pt x="2358" y="4220"/>
                    <a:pt x="2587" y="3953"/>
                  </a:cubicBezTo>
                  <a:cubicBezTo>
                    <a:pt x="2749" y="3765"/>
                    <a:pt x="2820" y="3554"/>
                    <a:pt x="2826" y="3342"/>
                  </a:cubicBezTo>
                  <a:cubicBezTo>
                    <a:pt x="2868" y="3322"/>
                    <a:pt x="2910" y="3300"/>
                    <a:pt x="2952" y="3277"/>
                  </a:cubicBezTo>
                  <a:cubicBezTo>
                    <a:pt x="3524" y="2947"/>
                    <a:pt x="3741" y="2263"/>
                    <a:pt x="3577" y="1643"/>
                  </a:cubicBezTo>
                  <a:cubicBezTo>
                    <a:pt x="4092" y="1296"/>
                    <a:pt x="4337" y="536"/>
                    <a:pt x="3877" y="44"/>
                  </a:cubicBezTo>
                  <a:cubicBezTo>
                    <a:pt x="3849" y="13"/>
                    <a:pt x="3813" y="0"/>
                    <a:pt x="37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7246450" y="3614650"/>
              <a:ext cx="304925" cy="209100"/>
            </a:xfrm>
            <a:custGeom>
              <a:avLst/>
              <a:gdLst/>
              <a:ahLst/>
              <a:cxnLst/>
              <a:rect l="l" t="t" r="r" b="b"/>
              <a:pathLst>
                <a:path w="12197" h="8364" extrusionOk="0">
                  <a:moveTo>
                    <a:pt x="7089" y="3466"/>
                  </a:moveTo>
                  <a:cubicBezTo>
                    <a:pt x="7285" y="3466"/>
                    <a:pt x="7484" y="3543"/>
                    <a:pt x="7649" y="3637"/>
                  </a:cubicBezTo>
                  <a:cubicBezTo>
                    <a:pt x="7865" y="3758"/>
                    <a:pt x="8045" y="3926"/>
                    <a:pt x="8161" y="4118"/>
                  </a:cubicBezTo>
                  <a:cubicBezTo>
                    <a:pt x="7976" y="4225"/>
                    <a:pt x="7750" y="4282"/>
                    <a:pt x="7529" y="4282"/>
                  </a:cubicBezTo>
                  <a:cubicBezTo>
                    <a:pt x="7458" y="4282"/>
                    <a:pt x="7388" y="4276"/>
                    <a:pt x="7319" y="4264"/>
                  </a:cubicBezTo>
                  <a:cubicBezTo>
                    <a:pt x="7131" y="4231"/>
                    <a:pt x="6914" y="4172"/>
                    <a:pt x="6769" y="4037"/>
                  </a:cubicBezTo>
                  <a:cubicBezTo>
                    <a:pt x="6579" y="3860"/>
                    <a:pt x="6604" y="3602"/>
                    <a:pt x="6862" y="3506"/>
                  </a:cubicBezTo>
                  <a:cubicBezTo>
                    <a:pt x="6936" y="3478"/>
                    <a:pt x="7012" y="3466"/>
                    <a:pt x="7089" y="3466"/>
                  </a:cubicBezTo>
                  <a:close/>
                  <a:moveTo>
                    <a:pt x="4826" y="1885"/>
                  </a:moveTo>
                  <a:cubicBezTo>
                    <a:pt x="4751" y="2372"/>
                    <a:pt x="4598" y="2835"/>
                    <a:pt x="4364" y="3292"/>
                  </a:cubicBezTo>
                  <a:cubicBezTo>
                    <a:pt x="4207" y="3597"/>
                    <a:pt x="4023" y="3889"/>
                    <a:pt x="3822" y="4168"/>
                  </a:cubicBezTo>
                  <a:cubicBezTo>
                    <a:pt x="3748" y="4270"/>
                    <a:pt x="3665" y="4370"/>
                    <a:pt x="3582" y="4468"/>
                  </a:cubicBezTo>
                  <a:cubicBezTo>
                    <a:pt x="3554" y="4423"/>
                    <a:pt x="3527" y="4376"/>
                    <a:pt x="3500" y="4330"/>
                  </a:cubicBezTo>
                  <a:cubicBezTo>
                    <a:pt x="3646" y="3760"/>
                    <a:pt x="3933" y="3207"/>
                    <a:pt x="4200" y="2707"/>
                  </a:cubicBezTo>
                  <a:cubicBezTo>
                    <a:pt x="4344" y="2439"/>
                    <a:pt x="4494" y="2156"/>
                    <a:pt x="4671" y="1898"/>
                  </a:cubicBezTo>
                  <a:cubicBezTo>
                    <a:pt x="4675" y="1899"/>
                    <a:pt x="4679" y="1899"/>
                    <a:pt x="4684" y="1899"/>
                  </a:cubicBezTo>
                  <a:cubicBezTo>
                    <a:pt x="4731" y="1894"/>
                    <a:pt x="4779" y="1889"/>
                    <a:pt x="4826" y="1885"/>
                  </a:cubicBezTo>
                  <a:close/>
                  <a:moveTo>
                    <a:pt x="1763" y="261"/>
                  </a:moveTo>
                  <a:cubicBezTo>
                    <a:pt x="1970" y="261"/>
                    <a:pt x="2182" y="312"/>
                    <a:pt x="2392" y="369"/>
                  </a:cubicBezTo>
                  <a:cubicBezTo>
                    <a:pt x="3235" y="599"/>
                    <a:pt x="4045" y="930"/>
                    <a:pt x="4814" y="1342"/>
                  </a:cubicBezTo>
                  <a:cubicBezTo>
                    <a:pt x="4406" y="1732"/>
                    <a:pt x="4126" y="2273"/>
                    <a:pt x="3863" y="2788"/>
                  </a:cubicBezTo>
                  <a:cubicBezTo>
                    <a:pt x="3561" y="3378"/>
                    <a:pt x="3240" y="4047"/>
                    <a:pt x="3159" y="4727"/>
                  </a:cubicBezTo>
                  <a:cubicBezTo>
                    <a:pt x="3075" y="4681"/>
                    <a:pt x="2977" y="4647"/>
                    <a:pt x="2902" y="4613"/>
                  </a:cubicBezTo>
                  <a:cubicBezTo>
                    <a:pt x="2823" y="4577"/>
                    <a:pt x="2741" y="4537"/>
                    <a:pt x="2658" y="4500"/>
                  </a:cubicBezTo>
                  <a:cubicBezTo>
                    <a:pt x="2107" y="4166"/>
                    <a:pt x="1524" y="3877"/>
                    <a:pt x="998" y="3503"/>
                  </a:cubicBezTo>
                  <a:cubicBezTo>
                    <a:pt x="702" y="3292"/>
                    <a:pt x="406" y="3027"/>
                    <a:pt x="302" y="2665"/>
                  </a:cubicBezTo>
                  <a:cubicBezTo>
                    <a:pt x="180" y="2246"/>
                    <a:pt x="359" y="1805"/>
                    <a:pt x="521" y="1420"/>
                  </a:cubicBezTo>
                  <a:cubicBezTo>
                    <a:pt x="675" y="1057"/>
                    <a:pt x="871" y="668"/>
                    <a:pt x="1200" y="432"/>
                  </a:cubicBezTo>
                  <a:cubicBezTo>
                    <a:pt x="1379" y="306"/>
                    <a:pt x="1568" y="261"/>
                    <a:pt x="1763" y="261"/>
                  </a:cubicBezTo>
                  <a:close/>
                  <a:moveTo>
                    <a:pt x="6238" y="4915"/>
                  </a:moveTo>
                  <a:cubicBezTo>
                    <a:pt x="6515" y="4915"/>
                    <a:pt x="6793" y="5039"/>
                    <a:pt x="7013" y="5198"/>
                  </a:cubicBezTo>
                  <a:cubicBezTo>
                    <a:pt x="7167" y="5309"/>
                    <a:pt x="7282" y="5451"/>
                    <a:pt x="7322" y="5607"/>
                  </a:cubicBezTo>
                  <a:cubicBezTo>
                    <a:pt x="7181" y="5640"/>
                    <a:pt x="7035" y="5657"/>
                    <a:pt x="6891" y="5657"/>
                  </a:cubicBezTo>
                  <a:cubicBezTo>
                    <a:pt x="6677" y="5657"/>
                    <a:pt x="6468" y="5620"/>
                    <a:pt x="6285" y="5546"/>
                  </a:cubicBezTo>
                  <a:lnTo>
                    <a:pt x="6285" y="5547"/>
                  </a:lnTo>
                  <a:cubicBezTo>
                    <a:pt x="6143" y="5489"/>
                    <a:pt x="5972" y="5396"/>
                    <a:pt x="5896" y="5253"/>
                  </a:cubicBezTo>
                  <a:cubicBezTo>
                    <a:pt x="5765" y="5003"/>
                    <a:pt x="5979" y="4926"/>
                    <a:pt x="6195" y="4916"/>
                  </a:cubicBezTo>
                  <a:cubicBezTo>
                    <a:pt x="6209" y="4916"/>
                    <a:pt x="6224" y="4915"/>
                    <a:pt x="6238" y="4915"/>
                  </a:cubicBezTo>
                  <a:close/>
                  <a:moveTo>
                    <a:pt x="5775" y="1832"/>
                  </a:moveTo>
                  <a:cubicBezTo>
                    <a:pt x="6127" y="1832"/>
                    <a:pt x="6477" y="1862"/>
                    <a:pt x="6823" y="1950"/>
                  </a:cubicBezTo>
                  <a:cubicBezTo>
                    <a:pt x="7468" y="2115"/>
                    <a:pt x="8257" y="2514"/>
                    <a:pt x="8507" y="3178"/>
                  </a:cubicBezTo>
                  <a:cubicBezTo>
                    <a:pt x="8630" y="3504"/>
                    <a:pt x="8548" y="3771"/>
                    <a:pt x="8363" y="3960"/>
                  </a:cubicBezTo>
                  <a:cubicBezTo>
                    <a:pt x="8115" y="3570"/>
                    <a:pt x="7660" y="3284"/>
                    <a:pt x="7223" y="3230"/>
                  </a:cubicBezTo>
                  <a:cubicBezTo>
                    <a:pt x="7183" y="3226"/>
                    <a:pt x="7143" y="3223"/>
                    <a:pt x="7101" y="3223"/>
                  </a:cubicBezTo>
                  <a:cubicBezTo>
                    <a:pt x="6815" y="3223"/>
                    <a:pt x="6494" y="3340"/>
                    <a:pt x="6411" y="3634"/>
                  </a:cubicBezTo>
                  <a:cubicBezTo>
                    <a:pt x="6302" y="4014"/>
                    <a:pt x="6644" y="4305"/>
                    <a:pt x="6962" y="4419"/>
                  </a:cubicBezTo>
                  <a:cubicBezTo>
                    <a:pt x="7144" y="4484"/>
                    <a:pt x="7347" y="4519"/>
                    <a:pt x="7551" y="4519"/>
                  </a:cubicBezTo>
                  <a:cubicBezTo>
                    <a:pt x="7802" y="4519"/>
                    <a:pt x="8054" y="4466"/>
                    <a:pt x="8266" y="4355"/>
                  </a:cubicBezTo>
                  <a:lnTo>
                    <a:pt x="8266" y="4355"/>
                  </a:lnTo>
                  <a:cubicBezTo>
                    <a:pt x="8342" y="4613"/>
                    <a:pt x="8300" y="4895"/>
                    <a:pt x="8084" y="5160"/>
                  </a:cubicBezTo>
                  <a:cubicBezTo>
                    <a:pt x="7950" y="5324"/>
                    <a:pt x="7768" y="5447"/>
                    <a:pt x="7562" y="5530"/>
                  </a:cubicBezTo>
                  <a:cubicBezTo>
                    <a:pt x="7433" y="5018"/>
                    <a:pt x="6748" y="4675"/>
                    <a:pt x="6222" y="4675"/>
                  </a:cubicBezTo>
                  <a:cubicBezTo>
                    <a:pt x="6152" y="4675"/>
                    <a:pt x="6085" y="4681"/>
                    <a:pt x="6023" y="4693"/>
                  </a:cubicBezTo>
                  <a:cubicBezTo>
                    <a:pt x="5692" y="4760"/>
                    <a:pt x="5507" y="5019"/>
                    <a:pt x="5666" y="5338"/>
                  </a:cubicBezTo>
                  <a:cubicBezTo>
                    <a:pt x="5840" y="5690"/>
                    <a:pt x="6290" y="5847"/>
                    <a:pt x="6655" y="5881"/>
                  </a:cubicBezTo>
                  <a:cubicBezTo>
                    <a:pt x="6723" y="5887"/>
                    <a:pt x="6793" y="5891"/>
                    <a:pt x="6863" y="5891"/>
                  </a:cubicBezTo>
                  <a:cubicBezTo>
                    <a:pt x="7015" y="5891"/>
                    <a:pt x="7170" y="5875"/>
                    <a:pt x="7322" y="5844"/>
                  </a:cubicBezTo>
                  <a:lnTo>
                    <a:pt x="7322" y="5844"/>
                  </a:lnTo>
                  <a:cubicBezTo>
                    <a:pt x="7307" y="5903"/>
                    <a:pt x="7281" y="5963"/>
                    <a:pt x="7240" y="6023"/>
                  </a:cubicBezTo>
                  <a:cubicBezTo>
                    <a:pt x="7080" y="6266"/>
                    <a:pt x="6804" y="6368"/>
                    <a:pt x="6523" y="6377"/>
                  </a:cubicBezTo>
                  <a:cubicBezTo>
                    <a:pt x="6506" y="6377"/>
                    <a:pt x="6489" y="6377"/>
                    <a:pt x="6472" y="6377"/>
                  </a:cubicBezTo>
                  <a:cubicBezTo>
                    <a:pt x="5866" y="6377"/>
                    <a:pt x="5217" y="6066"/>
                    <a:pt x="4736" y="5728"/>
                  </a:cubicBezTo>
                  <a:cubicBezTo>
                    <a:pt x="4376" y="5477"/>
                    <a:pt x="4069" y="5170"/>
                    <a:pt x="3800" y="4830"/>
                  </a:cubicBezTo>
                  <a:cubicBezTo>
                    <a:pt x="3769" y="4782"/>
                    <a:pt x="3739" y="4733"/>
                    <a:pt x="3709" y="4684"/>
                  </a:cubicBezTo>
                  <a:cubicBezTo>
                    <a:pt x="3843" y="4521"/>
                    <a:pt x="3961" y="4339"/>
                    <a:pt x="4071" y="4180"/>
                  </a:cubicBezTo>
                  <a:cubicBezTo>
                    <a:pt x="4270" y="3894"/>
                    <a:pt x="4451" y="3594"/>
                    <a:pt x="4604" y="3280"/>
                  </a:cubicBezTo>
                  <a:cubicBezTo>
                    <a:pt x="4762" y="2958"/>
                    <a:pt x="4890" y="2620"/>
                    <a:pt x="4976" y="2272"/>
                  </a:cubicBezTo>
                  <a:cubicBezTo>
                    <a:pt x="5007" y="2146"/>
                    <a:pt x="5042" y="2007"/>
                    <a:pt x="5068" y="1864"/>
                  </a:cubicBezTo>
                  <a:cubicBezTo>
                    <a:pt x="5304" y="1845"/>
                    <a:pt x="5539" y="1832"/>
                    <a:pt x="5775" y="1832"/>
                  </a:cubicBezTo>
                  <a:close/>
                  <a:moveTo>
                    <a:pt x="6578" y="1017"/>
                  </a:moveTo>
                  <a:cubicBezTo>
                    <a:pt x="7252" y="1017"/>
                    <a:pt x="7900" y="1182"/>
                    <a:pt x="8508" y="1502"/>
                  </a:cubicBezTo>
                  <a:cubicBezTo>
                    <a:pt x="9178" y="1856"/>
                    <a:pt x="9776" y="2335"/>
                    <a:pt x="10280" y="2899"/>
                  </a:cubicBezTo>
                  <a:cubicBezTo>
                    <a:pt x="10790" y="3472"/>
                    <a:pt x="11203" y="4140"/>
                    <a:pt x="11486" y="4853"/>
                  </a:cubicBezTo>
                  <a:cubicBezTo>
                    <a:pt x="11653" y="5278"/>
                    <a:pt x="11832" y="5710"/>
                    <a:pt x="11895" y="6165"/>
                  </a:cubicBezTo>
                  <a:cubicBezTo>
                    <a:pt x="12057" y="7318"/>
                    <a:pt x="10655" y="7753"/>
                    <a:pt x="9780" y="7955"/>
                  </a:cubicBezTo>
                  <a:cubicBezTo>
                    <a:pt x="9283" y="8069"/>
                    <a:pt x="8772" y="8126"/>
                    <a:pt x="8261" y="8126"/>
                  </a:cubicBezTo>
                  <a:cubicBezTo>
                    <a:pt x="7701" y="8126"/>
                    <a:pt x="7140" y="8058"/>
                    <a:pt x="6598" y="7927"/>
                  </a:cubicBezTo>
                  <a:cubicBezTo>
                    <a:pt x="5869" y="7753"/>
                    <a:pt x="5174" y="7422"/>
                    <a:pt x="4583" y="6958"/>
                  </a:cubicBezTo>
                  <a:cubicBezTo>
                    <a:pt x="3962" y="6468"/>
                    <a:pt x="3377" y="5835"/>
                    <a:pt x="3400" y="4997"/>
                  </a:cubicBezTo>
                  <a:cubicBezTo>
                    <a:pt x="3400" y="4994"/>
                    <a:pt x="3401" y="4992"/>
                    <a:pt x="3401" y="4989"/>
                  </a:cubicBezTo>
                  <a:cubicBezTo>
                    <a:pt x="3464" y="4944"/>
                    <a:pt x="3524" y="4890"/>
                    <a:pt x="3581" y="4831"/>
                  </a:cubicBezTo>
                  <a:cubicBezTo>
                    <a:pt x="4022" y="5539"/>
                    <a:pt x="4721" y="6088"/>
                    <a:pt x="5492" y="6393"/>
                  </a:cubicBezTo>
                  <a:cubicBezTo>
                    <a:pt x="5770" y="6503"/>
                    <a:pt x="6145" y="6595"/>
                    <a:pt x="6500" y="6595"/>
                  </a:cubicBezTo>
                  <a:cubicBezTo>
                    <a:pt x="7009" y="6595"/>
                    <a:pt x="7480" y="6407"/>
                    <a:pt x="7575" y="5819"/>
                  </a:cubicBezTo>
                  <a:cubicBezTo>
                    <a:pt x="7578" y="5803"/>
                    <a:pt x="7580" y="5787"/>
                    <a:pt x="7581" y="5770"/>
                  </a:cubicBezTo>
                  <a:cubicBezTo>
                    <a:pt x="8037" y="5610"/>
                    <a:pt x="8421" y="5286"/>
                    <a:pt x="8531" y="4779"/>
                  </a:cubicBezTo>
                  <a:cubicBezTo>
                    <a:pt x="8573" y="4580"/>
                    <a:pt x="8552" y="4384"/>
                    <a:pt x="8485" y="4203"/>
                  </a:cubicBezTo>
                  <a:cubicBezTo>
                    <a:pt x="8645" y="4060"/>
                    <a:pt x="8759" y="3866"/>
                    <a:pt x="8797" y="3615"/>
                  </a:cubicBezTo>
                  <a:cubicBezTo>
                    <a:pt x="8923" y="2780"/>
                    <a:pt x="8027" y="2137"/>
                    <a:pt x="7358" y="1865"/>
                  </a:cubicBezTo>
                  <a:cubicBezTo>
                    <a:pt x="6883" y="1673"/>
                    <a:pt x="6372" y="1584"/>
                    <a:pt x="5860" y="1584"/>
                  </a:cubicBezTo>
                  <a:cubicBezTo>
                    <a:pt x="5604" y="1584"/>
                    <a:pt x="5348" y="1606"/>
                    <a:pt x="5097" y="1649"/>
                  </a:cubicBezTo>
                  <a:cubicBezTo>
                    <a:pt x="5103" y="1570"/>
                    <a:pt x="5104" y="1494"/>
                    <a:pt x="5099" y="1419"/>
                  </a:cubicBezTo>
                  <a:cubicBezTo>
                    <a:pt x="5105" y="1414"/>
                    <a:pt x="5113" y="1408"/>
                    <a:pt x="5118" y="1401"/>
                  </a:cubicBezTo>
                  <a:cubicBezTo>
                    <a:pt x="5393" y="1191"/>
                    <a:pt x="5729" y="1089"/>
                    <a:pt x="6077" y="1047"/>
                  </a:cubicBezTo>
                  <a:cubicBezTo>
                    <a:pt x="6246" y="1027"/>
                    <a:pt x="6413" y="1017"/>
                    <a:pt x="6578" y="1017"/>
                  </a:cubicBezTo>
                  <a:close/>
                  <a:moveTo>
                    <a:pt x="1757" y="0"/>
                  </a:moveTo>
                  <a:cubicBezTo>
                    <a:pt x="1668" y="0"/>
                    <a:pt x="1580" y="9"/>
                    <a:pt x="1492" y="28"/>
                  </a:cubicBezTo>
                  <a:cubicBezTo>
                    <a:pt x="1189" y="95"/>
                    <a:pt x="933" y="289"/>
                    <a:pt x="740" y="528"/>
                  </a:cubicBezTo>
                  <a:cubicBezTo>
                    <a:pt x="528" y="791"/>
                    <a:pt x="380" y="1098"/>
                    <a:pt x="255" y="1409"/>
                  </a:cubicBezTo>
                  <a:cubicBezTo>
                    <a:pt x="133" y="1712"/>
                    <a:pt x="15" y="2029"/>
                    <a:pt x="10" y="2359"/>
                  </a:cubicBezTo>
                  <a:cubicBezTo>
                    <a:pt x="0" y="3031"/>
                    <a:pt x="516" y="3497"/>
                    <a:pt x="1039" y="3830"/>
                  </a:cubicBezTo>
                  <a:cubicBezTo>
                    <a:pt x="1383" y="4050"/>
                    <a:pt x="1743" y="4246"/>
                    <a:pt x="2095" y="4449"/>
                  </a:cubicBezTo>
                  <a:cubicBezTo>
                    <a:pt x="2438" y="4647"/>
                    <a:pt x="2778" y="4848"/>
                    <a:pt x="3139" y="5010"/>
                  </a:cubicBezTo>
                  <a:cubicBezTo>
                    <a:pt x="3138" y="5091"/>
                    <a:pt x="3139" y="5172"/>
                    <a:pt x="3147" y="5252"/>
                  </a:cubicBezTo>
                  <a:cubicBezTo>
                    <a:pt x="3222" y="6106"/>
                    <a:pt x="3895" y="6778"/>
                    <a:pt x="4552" y="7260"/>
                  </a:cubicBezTo>
                  <a:cubicBezTo>
                    <a:pt x="5593" y="8022"/>
                    <a:pt x="6889" y="8363"/>
                    <a:pt x="8182" y="8363"/>
                  </a:cubicBezTo>
                  <a:cubicBezTo>
                    <a:pt x="8827" y="8363"/>
                    <a:pt x="9471" y="8278"/>
                    <a:pt x="10081" y="8118"/>
                  </a:cubicBezTo>
                  <a:cubicBezTo>
                    <a:pt x="10852" y="7916"/>
                    <a:pt x="12111" y="7539"/>
                    <a:pt x="12166" y="6566"/>
                  </a:cubicBezTo>
                  <a:cubicBezTo>
                    <a:pt x="12196" y="6058"/>
                    <a:pt x="12009" y="5547"/>
                    <a:pt x="11850" y="5080"/>
                  </a:cubicBezTo>
                  <a:cubicBezTo>
                    <a:pt x="11544" y="4180"/>
                    <a:pt x="11046" y="3351"/>
                    <a:pt x="10405" y="2648"/>
                  </a:cubicBezTo>
                  <a:cubicBezTo>
                    <a:pt x="9421" y="1571"/>
                    <a:pt x="8042" y="748"/>
                    <a:pt x="6576" y="748"/>
                  </a:cubicBezTo>
                  <a:cubicBezTo>
                    <a:pt x="6298" y="748"/>
                    <a:pt x="6016" y="778"/>
                    <a:pt x="5733" y="841"/>
                  </a:cubicBezTo>
                  <a:cubicBezTo>
                    <a:pt x="5460" y="902"/>
                    <a:pt x="5228" y="1015"/>
                    <a:pt x="5025" y="1165"/>
                  </a:cubicBezTo>
                  <a:cubicBezTo>
                    <a:pt x="4231" y="731"/>
                    <a:pt x="3393" y="385"/>
                    <a:pt x="2524" y="142"/>
                  </a:cubicBezTo>
                  <a:cubicBezTo>
                    <a:pt x="2275" y="72"/>
                    <a:pt x="201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7258000" y="3669525"/>
              <a:ext cx="60925" cy="50450"/>
            </a:xfrm>
            <a:custGeom>
              <a:avLst/>
              <a:gdLst/>
              <a:ahLst/>
              <a:cxnLst/>
              <a:rect l="l" t="t" r="r" b="b"/>
              <a:pathLst>
                <a:path w="2437" h="2018" extrusionOk="0">
                  <a:moveTo>
                    <a:pt x="73" y="1"/>
                  </a:moveTo>
                  <a:cubicBezTo>
                    <a:pt x="48" y="1"/>
                    <a:pt x="21" y="21"/>
                    <a:pt x="21" y="51"/>
                  </a:cubicBezTo>
                  <a:cubicBezTo>
                    <a:pt x="1" y="518"/>
                    <a:pt x="421" y="861"/>
                    <a:pt x="774" y="1094"/>
                  </a:cubicBezTo>
                  <a:cubicBezTo>
                    <a:pt x="1278" y="1427"/>
                    <a:pt x="1811" y="1779"/>
                    <a:pt x="2369" y="2015"/>
                  </a:cubicBezTo>
                  <a:cubicBezTo>
                    <a:pt x="2373" y="2017"/>
                    <a:pt x="2377" y="2018"/>
                    <a:pt x="2382" y="2018"/>
                  </a:cubicBezTo>
                  <a:cubicBezTo>
                    <a:pt x="2411" y="2018"/>
                    <a:pt x="2436" y="1979"/>
                    <a:pt x="2407" y="1958"/>
                  </a:cubicBezTo>
                  <a:cubicBezTo>
                    <a:pt x="2009" y="1664"/>
                    <a:pt x="1565" y="1425"/>
                    <a:pt x="1147" y="1161"/>
                  </a:cubicBezTo>
                  <a:cubicBezTo>
                    <a:pt x="679" y="864"/>
                    <a:pt x="276" y="589"/>
                    <a:pt x="112" y="34"/>
                  </a:cubicBezTo>
                  <a:lnTo>
                    <a:pt x="112" y="32"/>
                  </a:lnTo>
                  <a:cubicBezTo>
                    <a:pt x="106" y="10"/>
                    <a:pt x="90"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7261100" y="3652775"/>
              <a:ext cx="5950" cy="9900"/>
            </a:xfrm>
            <a:custGeom>
              <a:avLst/>
              <a:gdLst/>
              <a:ahLst/>
              <a:cxnLst/>
              <a:rect l="l" t="t" r="r" b="b"/>
              <a:pathLst>
                <a:path w="238" h="396" extrusionOk="0">
                  <a:moveTo>
                    <a:pt x="190" y="0"/>
                  </a:moveTo>
                  <a:cubicBezTo>
                    <a:pt x="183" y="0"/>
                    <a:pt x="177" y="2"/>
                    <a:pt x="172" y="7"/>
                  </a:cubicBezTo>
                  <a:cubicBezTo>
                    <a:pt x="65" y="91"/>
                    <a:pt x="1" y="229"/>
                    <a:pt x="13" y="365"/>
                  </a:cubicBezTo>
                  <a:cubicBezTo>
                    <a:pt x="15" y="383"/>
                    <a:pt x="33" y="395"/>
                    <a:pt x="49" y="395"/>
                  </a:cubicBezTo>
                  <a:cubicBezTo>
                    <a:pt x="60" y="395"/>
                    <a:pt x="70" y="390"/>
                    <a:pt x="74" y="378"/>
                  </a:cubicBezTo>
                  <a:cubicBezTo>
                    <a:pt x="115" y="262"/>
                    <a:pt x="161" y="157"/>
                    <a:pt x="223" y="53"/>
                  </a:cubicBezTo>
                  <a:cubicBezTo>
                    <a:pt x="237" y="29"/>
                    <a:pt x="213"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7308525" y="3634625"/>
              <a:ext cx="41775" cy="19600"/>
            </a:xfrm>
            <a:custGeom>
              <a:avLst/>
              <a:gdLst/>
              <a:ahLst/>
              <a:cxnLst/>
              <a:rect l="l" t="t" r="r" b="b"/>
              <a:pathLst>
                <a:path w="1671" h="784" extrusionOk="0">
                  <a:moveTo>
                    <a:pt x="56" y="0"/>
                  </a:moveTo>
                  <a:cubicBezTo>
                    <a:pt x="14" y="0"/>
                    <a:pt x="1" y="61"/>
                    <a:pt x="39" y="82"/>
                  </a:cubicBezTo>
                  <a:cubicBezTo>
                    <a:pt x="302" y="226"/>
                    <a:pt x="584" y="331"/>
                    <a:pt x="858" y="454"/>
                  </a:cubicBezTo>
                  <a:cubicBezTo>
                    <a:pt x="1105" y="564"/>
                    <a:pt x="1350" y="706"/>
                    <a:pt x="1611" y="783"/>
                  </a:cubicBezTo>
                  <a:cubicBezTo>
                    <a:pt x="1614" y="783"/>
                    <a:pt x="1617" y="784"/>
                    <a:pt x="1620" y="784"/>
                  </a:cubicBezTo>
                  <a:cubicBezTo>
                    <a:pt x="1651" y="784"/>
                    <a:pt x="1670" y="737"/>
                    <a:pt x="1643" y="716"/>
                  </a:cubicBezTo>
                  <a:cubicBezTo>
                    <a:pt x="1419" y="541"/>
                    <a:pt x="1136" y="428"/>
                    <a:pt x="878" y="311"/>
                  </a:cubicBezTo>
                  <a:cubicBezTo>
                    <a:pt x="613" y="191"/>
                    <a:pt x="349" y="72"/>
                    <a:pt x="66" y="2"/>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7322675" y="3649925"/>
              <a:ext cx="21100" cy="10125"/>
            </a:xfrm>
            <a:custGeom>
              <a:avLst/>
              <a:gdLst/>
              <a:ahLst/>
              <a:cxnLst/>
              <a:rect l="l" t="t" r="r" b="b"/>
              <a:pathLst>
                <a:path w="844" h="405" extrusionOk="0">
                  <a:moveTo>
                    <a:pt x="54" y="1"/>
                  </a:moveTo>
                  <a:cubicBezTo>
                    <a:pt x="51" y="1"/>
                    <a:pt x="48" y="1"/>
                    <a:pt x="44" y="1"/>
                  </a:cubicBezTo>
                  <a:cubicBezTo>
                    <a:pt x="7" y="2"/>
                    <a:pt x="1" y="45"/>
                    <a:pt x="21" y="69"/>
                  </a:cubicBezTo>
                  <a:cubicBezTo>
                    <a:pt x="119" y="182"/>
                    <a:pt x="286" y="226"/>
                    <a:pt x="421" y="282"/>
                  </a:cubicBezTo>
                  <a:cubicBezTo>
                    <a:pt x="543" y="333"/>
                    <a:pt x="674" y="405"/>
                    <a:pt x="807" y="405"/>
                  </a:cubicBezTo>
                  <a:cubicBezTo>
                    <a:pt x="838" y="405"/>
                    <a:pt x="844" y="366"/>
                    <a:pt x="827" y="348"/>
                  </a:cubicBezTo>
                  <a:cubicBezTo>
                    <a:pt x="727" y="241"/>
                    <a:pt x="561" y="189"/>
                    <a:pt x="431" y="130"/>
                  </a:cubicBezTo>
                  <a:cubicBezTo>
                    <a:pt x="313" y="74"/>
                    <a:pt x="188"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7328125" y="3659600"/>
              <a:ext cx="11850" cy="6050"/>
            </a:xfrm>
            <a:custGeom>
              <a:avLst/>
              <a:gdLst/>
              <a:ahLst/>
              <a:cxnLst/>
              <a:rect l="l" t="t" r="r" b="b"/>
              <a:pathLst>
                <a:path w="474" h="242" extrusionOk="0">
                  <a:moveTo>
                    <a:pt x="44" y="1"/>
                  </a:moveTo>
                  <a:cubicBezTo>
                    <a:pt x="15" y="1"/>
                    <a:pt x="0" y="41"/>
                    <a:pt x="21" y="66"/>
                  </a:cubicBezTo>
                  <a:cubicBezTo>
                    <a:pt x="120" y="178"/>
                    <a:pt x="271" y="227"/>
                    <a:pt x="418" y="241"/>
                  </a:cubicBezTo>
                  <a:cubicBezTo>
                    <a:pt x="419" y="241"/>
                    <a:pt x="420" y="241"/>
                    <a:pt x="422" y="241"/>
                  </a:cubicBezTo>
                  <a:cubicBezTo>
                    <a:pt x="462" y="241"/>
                    <a:pt x="473" y="186"/>
                    <a:pt x="431" y="174"/>
                  </a:cubicBezTo>
                  <a:cubicBezTo>
                    <a:pt x="296" y="137"/>
                    <a:pt x="185" y="67"/>
                    <a:pt x="62" y="5"/>
                  </a:cubicBezTo>
                  <a:cubicBezTo>
                    <a:pt x="56" y="2"/>
                    <a:pt x="50"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7327025" y="3667075"/>
              <a:ext cx="9725" cy="5575"/>
            </a:xfrm>
            <a:custGeom>
              <a:avLst/>
              <a:gdLst/>
              <a:ahLst/>
              <a:cxnLst/>
              <a:rect l="l" t="t" r="r" b="b"/>
              <a:pathLst>
                <a:path w="389" h="223" extrusionOk="0">
                  <a:moveTo>
                    <a:pt x="88" y="1"/>
                  </a:moveTo>
                  <a:cubicBezTo>
                    <a:pt x="65" y="1"/>
                    <a:pt x="45" y="10"/>
                    <a:pt x="33" y="35"/>
                  </a:cubicBezTo>
                  <a:cubicBezTo>
                    <a:pt x="1" y="99"/>
                    <a:pt x="89" y="139"/>
                    <a:pt x="133" y="160"/>
                  </a:cubicBezTo>
                  <a:cubicBezTo>
                    <a:pt x="194" y="189"/>
                    <a:pt x="262" y="221"/>
                    <a:pt x="330" y="222"/>
                  </a:cubicBezTo>
                  <a:cubicBezTo>
                    <a:pt x="331" y="222"/>
                    <a:pt x="331" y="222"/>
                    <a:pt x="332" y="222"/>
                  </a:cubicBezTo>
                  <a:cubicBezTo>
                    <a:pt x="363" y="222"/>
                    <a:pt x="388" y="177"/>
                    <a:pt x="366" y="152"/>
                  </a:cubicBezTo>
                  <a:cubicBezTo>
                    <a:pt x="322" y="99"/>
                    <a:pt x="255" y="66"/>
                    <a:pt x="195" y="36"/>
                  </a:cubicBezTo>
                  <a:cubicBezTo>
                    <a:pt x="168" y="23"/>
                    <a:pt x="12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7301675" y="3699200"/>
              <a:ext cx="18800" cy="12300"/>
            </a:xfrm>
            <a:custGeom>
              <a:avLst/>
              <a:gdLst/>
              <a:ahLst/>
              <a:cxnLst/>
              <a:rect l="l" t="t" r="r" b="b"/>
              <a:pathLst>
                <a:path w="752" h="492" extrusionOk="0">
                  <a:moveTo>
                    <a:pt x="58" y="0"/>
                  </a:moveTo>
                  <a:cubicBezTo>
                    <a:pt x="27" y="0"/>
                    <a:pt x="0" y="32"/>
                    <a:pt x="20" y="64"/>
                  </a:cubicBezTo>
                  <a:cubicBezTo>
                    <a:pt x="150" y="262"/>
                    <a:pt x="463" y="462"/>
                    <a:pt x="697" y="492"/>
                  </a:cubicBezTo>
                  <a:cubicBezTo>
                    <a:pt x="699" y="492"/>
                    <a:pt x="700" y="492"/>
                    <a:pt x="702" y="492"/>
                  </a:cubicBezTo>
                  <a:cubicBezTo>
                    <a:pt x="734" y="492"/>
                    <a:pt x="752" y="456"/>
                    <a:pt x="728" y="431"/>
                  </a:cubicBezTo>
                  <a:cubicBezTo>
                    <a:pt x="641" y="343"/>
                    <a:pt x="525" y="287"/>
                    <a:pt x="423" y="219"/>
                  </a:cubicBezTo>
                  <a:cubicBezTo>
                    <a:pt x="309" y="143"/>
                    <a:pt x="201" y="54"/>
                    <a:pt x="75" y="3"/>
                  </a:cubicBezTo>
                  <a:cubicBezTo>
                    <a:pt x="69" y="1"/>
                    <a:pt x="64"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7309725" y="3696950"/>
              <a:ext cx="10000" cy="5800"/>
            </a:xfrm>
            <a:custGeom>
              <a:avLst/>
              <a:gdLst/>
              <a:ahLst/>
              <a:cxnLst/>
              <a:rect l="l" t="t" r="r" b="b"/>
              <a:pathLst>
                <a:path w="400" h="232" extrusionOk="0">
                  <a:moveTo>
                    <a:pt x="47" y="0"/>
                  </a:moveTo>
                  <a:cubicBezTo>
                    <a:pt x="18" y="0"/>
                    <a:pt x="1" y="44"/>
                    <a:pt x="24" y="64"/>
                  </a:cubicBezTo>
                  <a:cubicBezTo>
                    <a:pt x="120" y="137"/>
                    <a:pt x="210" y="185"/>
                    <a:pt x="322" y="227"/>
                  </a:cubicBezTo>
                  <a:cubicBezTo>
                    <a:pt x="329" y="230"/>
                    <a:pt x="335" y="231"/>
                    <a:pt x="341" y="231"/>
                  </a:cubicBezTo>
                  <a:cubicBezTo>
                    <a:pt x="381" y="231"/>
                    <a:pt x="399" y="176"/>
                    <a:pt x="360" y="150"/>
                  </a:cubicBezTo>
                  <a:lnTo>
                    <a:pt x="359" y="150"/>
                  </a:lnTo>
                  <a:cubicBezTo>
                    <a:pt x="260" y="83"/>
                    <a:pt x="171" y="38"/>
                    <a:pt x="55" y="2"/>
                  </a:cubicBezTo>
                  <a:cubicBezTo>
                    <a:pt x="52" y="1"/>
                    <a:pt x="50"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6899825" y="2913225"/>
              <a:ext cx="174700" cy="216875"/>
            </a:xfrm>
            <a:custGeom>
              <a:avLst/>
              <a:gdLst/>
              <a:ahLst/>
              <a:cxnLst/>
              <a:rect l="l" t="t" r="r" b="b"/>
              <a:pathLst>
                <a:path w="6988" h="8675" extrusionOk="0">
                  <a:moveTo>
                    <a:pt x="2490" y="1"/>
                  </a:moveTo>
                  <a:cubicBezTo>
                    <a:pt x="1517" y="1"/>
                    <a:pt x="900" y="1309"/>
                    <a:pt x="679" y="1776"/>
                  </a:cubicBezTo>
                  <a:cubicBezTo>
                    <a:pt x="227" y="2732"/>
                    <a:pt x="1" y="3813"/>
                    <a:pt x="25" y="4902"/>
                  </a:cubicBezTo>
                  <a:cubicBezTo>
                    <a:pt x="41" y="5663"/>
                    <a:pt x="220" y="6418"/>
                    <a:pt x="545" y="7085"/>
                  </a:cubicBezTo>
                  <a:cubicBezTo>
                    <a:pt x="837" y="7685"/>
                    <a:pt x="1327" y="8502"/>
                    <a:pt x="2230" y="8673"/>
                  </a:cubicBezTo>
                  <a:cubicBezTo>
                    <a:pt x="2232" y="8674"/>
                    <a:pt x="2235" y="8674"/>
                    <a:pt x="2237" y="8674"/>
                  </a:cubicBezTo>
                  <a:cubicBezTo>
                    <a:pt x="2242" y="8674"/>
                    <a:pt x="2248" y="8673"/>
                    <a:pt x="2251" y="8668"/>
                  </a:cubicBezTo>
                  <a:cubicBezTo>
                    <a:pt x="2308" y="8619"/>
                    <a:pt x="2372" y="8572"/>
                    <a:pt x="2442" y="8528"/>
                  </a:cubicBezTo>
                  <a:cubicBezTo>
                    <a:pt x="2448" y="8525"/>
                    <a:pt x="2453" y="8518"/>
                    <a:pt x="2453" y="8511"/>
                  </a:cubicBezTo>
                  <a:cubicBezTo>
                    <a:pt x="2454" y="8505"/>
                    <a:pt x="2452" y="8497"/>
                    <a:pt x="2446" y="8492"/>
                  </a:cubicBezTo>
                  <a:cubicBezTo>
                    <a:pt x="1868" y="7929"/>
                    <a:pt x="1474" y="7153"/>
                    <a:pt x="1334" y="6304"/>
                  </a:cubicBezTo>
                  <a:cubicBezTo>
                    <a:pt x="1246" y="5761"/>
                    <a:pt x="1303" y="5048"/>
                    <a:pt x="1634" y="4682"/>
                  </a:cubicBezTo>
                  <a:cubicBezTo>
                    <a:pt x="1790" y="4506"/>
                    <a:pt x="1998" y="4417"/>
                    <a:pt x="2251" y="4417"/>
                  </a:cubicBezTo>
                  <a:cubicBezTo>
                    <a:pt x="2272" y="4417"/>
                    <a:pt x="2294" y="4417"/>
                    <a:pt x="2315" y="4419"/>
                  </a:cubicBezTo>
                  <a:cubicBezTo>
                    <a:pt x="2332" y="4420"/>
                    <a:pt x="2346" y="4421"/>
                    <a:pt x="2363" y="4424"/>
                  </a:cubicBezTo>
                  <a:cubicBezTo>
                    <a:pt x="2363" y="4424"/>
                    <a:pt x="2364" y="4424"/>
                    <a:pt x="2365" y="4424"/>
                  </a:cubicBezTo>
                  <a:cubicBezTo>
                    <a:pt x="2373" y="4424"/>
                    <a:pt x="2380" y="4419"/>
                    <a:pt x="2385" y="4413"/>
                  </a:cubicBezTo>
                  <a:cubicBezTo>
                    <a:pt x="2666" y="3957"/>
                    <a:pt x="3073" y="3707"/>
                    <a:pt x="3533" y="3707"/>
                  </a:cubicBezTo>
                  <a:cubicBezTo>
                    <a:pt x="3534" y="3707"/>
                    <a:pt x="3535" y="3707"/>
                    <a:pt x="3536" y="3707"/>
                  </a:cubicBezTo>
                  <a:cubicBezTo>
                    <a:pt x="3725" y="3708"/>
                    <a:pt x="3907" y="3763"/>
                    <a:pt x="4076" y="3871"/>
                  </a:cubicBezTo>
                  <a:cubicBezTo>
                    <a:pt x="4080" y="3874"/>
                    <a:pt x="4084" y="3875"/>
                    <a:pt x="4088" y="3875"/>
                  </a:cubicBezTo>
                  <a:cubicBezTo>
                    <a:pt x="4093" y="3875"/>
                    <a:pt x="4098" y="3873"/>
                    <a:pt x="4102" y="3871"/>
                  </a:cubicBezTo>
                  <a:cubicBezTo>
                    <a:pt x="4265" y="3752"/>
                    <a:pt x="4453" y="3692"/>
                    <a:pt x="4659" y="3692"/>
                  </a:cubicBezTo>
                  <a:cubicBezTo>
                    <a:pt x="4682" y="3692"/>
                    <a:pt x="4705" y="3693"/>
                    <a:pt x="4729" y="3695"/>
                  </a:cubicBezTo>
                  <a:cubicBezTo>
                    <a:pt x="5589" y="3751"/>
                    <a:pt x="6002" y="4828"/>
                    <a:pt x="6110" y="5455"/>
                  </a:cubicBezTo>
                  <a:cubicBezTo>
                    <a:pt x="6234" y="6175"/>
                    <a:pt x="6141" y="6951"/>
                    <a:pt x="5841" y="7698"/>
                  </a:cubicBezTo>
                  <a:cubicBezTo>
                    <a:pt x="5839" y="7704"/>
                    <a:pt x="5840" y="7711"/>
                    <a:pt x="5844" y="7717"/>
                  </a:cubicBezTo>
                  <a:cubicBezTo>
                    <a:pt x="5846" y="7724"/>
                    <a:pt x="5852" y="7729"/>
                    <a:pt x="5860" y="7729"/>
                  </a:cubicBezTo>
                  <a:cubicBezTo>
                    <a:pt x="5939" y="7740"/>
                    <a:pt x="6013" y="7756"/>
                    <a:pt x="6080" y="7776"/>
                  </a:cubicBezTo>
                  <a:cubicBezTo>
                    <a:pt x="6082" y="7776"/>
                    <a:pt x="6084" y="7776"/>
                    <a:pt x="6085" y="7776"/>
                  </a:cubicBezTo>
                  <a:cubicBezTo>
                    <a:pt x="6090" y="7776"/>
                    <a:pt x="6094" y="7775"/>
                    <a:pt x="6098" y="7773"/>
                  </a:cubicBezTo>
                  <a:cubicBezTo>
                    <a:pt x="6099" y="7772"/>
                    <a:pt x="6100" y="7772"/>
                    <a:pt x="6101" y="7771"/>
                  </a:cubicBezTo>
                  <a:cubicBezTo>
                    <a:pt x="6109" y="7766"/>
                    <a:pt x="6114" y="7762"/>
                    <a:pt x="6120" y="7758"/>
                  </a:cubicBezTo>
                  <a:cubicBezTo>
                    <a:pt x="6121" y="7758"/>
                    <a:pt x="6124" y="7757"/>
                    <a:pt x="6125" y="7756"/>
                  </a:cubicBezTo>
                  <a:cubicBezTo>
                    <a:pt x="6367" y="7550"/>
                    <a:pt x="6549" y="7264"/>
                    <a:pt x="6682" y="6883"/>
                  </a:cubicBezTo>
                  <a:cubicBezTo>
                    <a:pt x="6963" y="6071"/>
                    <a:pt x="6988" y="5234"/>
                    <a:pt x="6756" y="4398"/>
                  </a:cubicBezTo>
                  <a:cubicBezTo>
                    <a:pt x="6555" y="3677"/>
                    <a:pt x="6222" y="2993"/>
                    <a:pt x="5764" y="2362"/>
                  </a:cubicBezTo>
                  <a:cubicBezTo>
                    <a:pt x="5314" y="1741"/>
                    <a:pt x="4741" y="1188"/>
                    <a:pt x="4107" y="762"/>
                  </a:cubicBezTo>
                  <a:lnTo>
                    <a:pt x="4044" y="720"/>
                  </a:lnTo>
                  <a:cubicBezTo>
                    <a:pt x="3686" y="479"/>
                    <a:pt x="3317" y="230"/>
                    <a:pt x="2907" y="79"/>
                  </a:cubicBezTo>
                  <a:cubicBezTo>
                    <a:pt x="2761" y="25"/>
                    <a:pt x="2623" y="1"/>
                    <a:pt x="2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6955500" y="3029825"/>
              <a:ext cx="19825" cy="39725"/>
            </a:xfrm>
            <a:custGeom>
              <a:avLst/>
              <a:gdLst/>
              <a:ahLst/>
              <a:cxnLst/>
              <a:rect l="l" t="t" r="r" b="b"/>
              <a:pathLst>
                <a:path w="793" h="1589" extrusionOk="0">
                  <a:moveTo>
                    <a:pt x="243" y="1"/>
                  </a:moveTo>
                  <a:cubicBezTo>
                    <a:pt x="240" y="1"/>
                    <a:pt x="237" y="2"/>
                    <a:pt x="235" y="3"/>
                  </a:cubicBezTo>
                  <a:cubicBezTo>
                    <a:pt x="230" y="4"/>
                    <a:pt x="225" y="9"/>
                    <a:pt x="221" y="14"/>
                  </a:cubicBezTo>
                  <a:cubicBezTo>
                    <a:pt x="61" y="347"/>
                    <a:pt x="0" y="727"/>
                    <a:pt x="57" y="1054"/>
                  </a:cubicBezTo>
                  <a:cubicBezTo>
                    <a:pt x="95" y="1273"/>
                    <a:pt x="164" y="1422"/>
                    <a:pt x="268" y="1510"/>
                  </a:cubicBezTo>
                  <a:cubicBezTo>
                    <a:pt x="331" y="1562"/>
                    <a:pt x="390" y="1588"/>
                    <a:pt x="444" y="1588"/>
                  </a:cubicBezTo>
                  <a:cubicBezTo>
                    <a:pt x="461" y="1588"/>
                    <a:pt x="478" y="1586"/>
                    <a:pt x="494" y="1581"/>
                  </a:cubicBezTo>
                  <a:cubicBezTo>
                    <a:pt x="505" y="1577"/>
                    <a:pt x="516" y="1572"/>
                    <a:pt x="527" y="1566"/>
                  </a:cubicBezTo>
                  <a:cubicBezTo>
                    <a:pt x="618" y="1515"/>
                    <a:pt x="671" y="1385"/>
                    <a:pt x="700" y="1278"/>
                  </a:cubicBezTo>
                  <a:cubicBezTo>
                    <a:pt x="793" y="932"/>
                    <a:pt x="676" y="582"/>
                    <a:pt x="598" y="403"/>
                  </a:cubicBezTo>
                  <a:cubicBezTo>
                    <a:pt x="515" y="212"/>
                    <a:pt x="396" y="75"/>
                    <a:pt x="253" y="4"/>
                  </a:cubicBezTo>
                  <a:cubicBezTo>
                    <a:pt x="250" y="2"/>
                    <a:pt x="246"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6993575" y="3017275"/>
              <a:ext cx="21450" cy="40175"/>
            </a:xfrm>
            <a:custGeom>
              <a:avLst/>
              <a:gdLst/>
              <a:ahLst/>
              <a:cxnLst/>
              <a:rect l="l" t="t" r="r" b="b"/>
              <a:pathLst>
                <a:path w="858" h="1607" extrusionOk="0">
                  <a:moveTo>
                    <a:pt x="353" y="0"/>
                  </a:moveTo>
                  <a:cubicBezTo>
                    <a:pt x="347" y="1"/>
                    <a:pt x="341" y="4"/>
                    <a:pt x="337" y="9"/>
                  </a:cubicBezTo>
                  <a:cubicBezTo>
                    <a:pt x="142" y="221"/>
                    <a:pt x="18" y="522"/>
                    <a:pt x="7" y="813"/>
                  </a:cubicBezTo>
                  <a:cubicBezTo>
                    <a:pt x="1" y="982"/>
                    <a:pt x="6" y="1229"/>
                    <a:pt x="115" y="1413"/>
                  </a:cubicBezTo>
                  <a:cubicBezTo>
                    <a:pt x="187" y="1534"/>
                    <a:pt x="295" y="1604"/>
                    <a:pt x="410" y="1607"/>
                  </a:cubicBezTo>
                  <a:cubicBezTo>
                    <a:pt x="412" y="1607"/>
                    <a:pt x="414" y="1607"/>
                    <a:pt x="417" y="1607"/>
                  </a:cubicBezTo>
                  <a:cubicBezTo>
                    <a:pt x="466" y="1607"/>
                    <a:pt x="515" y="1593"/>
                    <a:pt x="559" y="1568"/>
                  </a:cubicBezTo>
                  <a:cubicBezTo>
                    <a:pt x="610" y="1540"/>
                    <a:pt x="657" y="1495"/>
                    <a:pt x="695" y="1436"/>
                  </a:cubicBezTo>
                  <a:cubicBezTo>
                    <a:pt x="858" y="1183"/>
                    <a:pt x="808" y="852"/>
                    <a:pt x="736" y="619"/>
                  </a:cubicBezTo>
                  <a:cubicBezTo>
                    <a:pt x="662" y="374"/>
                    <a:pt x="534" y="163"/>
                    <a:pt x="369" y="8"/>
                  </a:cubicBezTo>
                  <a:cubicBezTo>
                    <a:pt x="365" y="3"/>
                    <a:pt x="359"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6968825" y="3110400"/>
              <a:ext cx="70975" cy="20775"/>
            </a:xfrm>
            <a:custGeom>
              <a:avLst/>
              <a:gdLst/>
              <a:ahLst/>
              <a:cxnLst/>
              <a:rect l="l" t="t" r="r" b="b"/>
              <a:pathLst>
                <a:path w="2839" h="831" extrusionOk="0">
                  <a:moveTo>
                    <a:pt x="2536" y="0"/>
                  </a:moveTo>
                  <a:cubicBezTo>
                    <a:pt x="2136" y="0"/>
                    <a:pt x="1741" y="54"/>
                    <a:pt x="1334" y="163"/>
                  </a:cubicBezTo>
                  <a:cubicBezTo>
                    <a:pt x="1017" y="247"/>
                    <a:pt x="688" y="362"/>
                    <a:pt x="360" y="506"/>
                  </a:cubicBezTo>
                  <a:cubicBezTo>
                    <a:pt x="243" y="557"/>
                    <a:pt x="127" y="618"/>
                    <a:pt x="14" y="677"/>
                  </a:cubicBezTo>
                  <a:cubicBezTo>
                    <a:pt x="7" y="681"/>
                    <a:pt x="3" y="687"/>
                    <a:pt x="2" y="695"/>
                  </a:cubicBezTo>
                  <a:cubicBezTo>
                    <a:pt x="0" y="702"/>
                    <a:pt x="3" y="709"/>
                    <a:pt x="9" y="716"/>
                  </a:cubicBezTo>
                  <a:cubicBezTo>
                    <a:pt x="48" y="752"/>
                    <a:pt x="87" y="788"/>
                    <a:pt x="126" y="825"/>
                  </a:cubicBezTo>
                  <a:cubicBezTo>
                    <a:pt x="131" y="828"/>
                    <a:pt x="137" y="831"/>
                    <a:pt x="143" y="831"/>
                  </a:cubicBezTo>
                  <a:cubicBezTo>
                    <a:pt x="727" y="810"/>
                    <a:pt x="1323" y="651"/>
                    <a:pt x="1884" y="491"/>
                  </a:cubicBezTo>
                  <a:lnTo>
                    <a:pt x="1950" y="473"/>
                  </a:lnTo>
                  <a:cubicBezTo>
                    <a:pt x="2224" y="395"/>
                    <a:pt x="2508" y="313"/>
                    <a:pt x="2777" y="202"/>
                  </a:cubicBezTo>
                  <a:cubicBezTo>
                    <a:pt x="2779" y="202"/>
                    <a:pt x="2779" y="202"/>
                    <a:pt x="2780" y="201"/>
                  </a:cubicBezTo>
                  <a:cubicBezTo>
                    <a:pt x="2786" y="197"/>
                    <a:pt x="2791" y="191"/>
                    <a:pt x="2791" y="184"/>
                  </a:cubicBezTo>
                  <a:cubicBezTo>
                    <a:pt x="2792" y="180"/>
                    <a:pt x="2792" y="179"/>
                    <a:pt x="2792" y="176"/>
                  </a:cubicBezTo>
                  <a:lnTo>
                    <a:pt x="2836" y="39"/>
                  </a:lnTo>
                  <a:cubicBezTo>
                    <a:pt x="2838" y="33"/>
                    <a:pt x="2837" y="25"/>
                    <a:pt x="2833" y="19"/>
                  </a:cubicBezTo>
                  <a:cubicBezTo>
                    <a:pt x="2829" y="13"/>
                    <a:pt x="2822" y="9"/>
                    <a:pt x="2816" y="9"/>
                  </a:cubicBezTo>
                  <a:cubicBezTo>
                    <a:pt x="2722" y="3"/>
                    <a:pt x="2629" y="0"/>
                    <a:pt x="25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6933350" y="3010425"/>
              <a:ext cx="116025" cy="113725"/>
            </a:xfrm>
            <a:custGeom>
              <a:avLst/>
              <a:gdLst/>
              <a:ahLst/>
              <a:cxnLst/>
              <a:rect l="l" t="t" r="r" b="b"/>
              <a:pathLst>
                <a:path w="4641" h="4549" extrusionOk="0">
                  <a:moveTo>
                    <a:pt x="3330" y="1"/>
                  </a:moveTo>
                  <a:cubicBezTo>
                    <a:pt x="3199" y="1"/>
                    <a:pt x="3069" y="39"/>
                    <a:pt x="2947" y="114"/>
                  </a:cubicBezTo>
                  <a:cubicBezTo>
                    <a:pt x="2941" y="118"/>
                    <a:pt x="2937" y="124"/>
                    <a:pt x="2936" y="132"/>
                  </a:cubicBezTo>
                  <a:cubicBezTo>
                    <a:pt x="2936" y="138"/>
                    <a:pt x="2938" y="145"/>
                    <a:pt x="2943" y="150"/>
                  </a:cubicBezTo>
                  <a:cubicBezTo>
                    <a:pt x="3262" y="466"/>
                    <a:pt x="3448" y="968"/>
                    <a:pt x="3405" y="1401"/>
                  </a:cubicBezTo>
                  <a:cubicBezTo>
                    <a:pt x="3374" y="1727"/>
                    <a:pt x="3177" y="2068"/>
                    <a:pt x="2860" y="2088"/>
                  </a:cubicBezTo>
                  <a:cubicBezTo>
                    <a:pt x="2849" y="2088"/>
                    <a:pt x="2839" y="2089"/>
                    <a:pt x="2828" y="2089"/>
                  </a:cubicBezTo>
                  <a:cubicBezTo>
                    <a:pt x="2482" y="2089"/>
                    <a:pt x="2278" y="1738"/>
                    <a:pt x="2235" y="1401"/>
                  </a:cubicBezTo>
                  <a:cubicBezTo>
                    <a:pt x="2178" y="957"/>
                    <a:pt x="2311" y="470"/>
                    <a:pt x="2571" y="159"/>
                  </a:cubicBezTo>
                  <a:cubicBezTo>
                    <a:pt x="2576" y="154"/>
                    <a:pt x="2579" y="146"/>
                    <a:pt x="2576" y="140"/>
                  </a:cubicBezTo>
                  <a:cubicBezTo>
                    <a:pt x="2575" y="133"/>
                    <a:pt x="2571" y="127"/>
                    <a:pt x="2565" y="124"/>
                  </a:cubicBezTo>
                  <a:cubicBezTo>
                    <a:pt x="2435" y="53"/>
                    <a:pt x="2297" y="17"/>
                    <a:pt x="2157" y="17"/>
                  </a:cubicBezTo>
                  <a:cubicBezTo>
                    <a:pt x="2012" y="17"/>
                    <a:pt x="1864" y="55"/>
                    <a:pt x="1717" y="130"/>
                  </a:cubicBezTo>
                  <a:cubicBezTo>
                    <a:pt x="1532" y="222"/>
                    <a:pt x="1370" y="371"/>
                    <a:pt x="1236" y="568"/>
                  </a:cubicBezTo>
                  <a:cubicBezTo>
                    <a:pt x="1231" y="574"/>
                    <a:pt x="1231" y="580"/>
                    <a:pt x="1232" y="587"/>
                  </a:cubicBezTo>
                  <a:cubicBezTo>
                    <a:pt x="1234" y="594"/>
                    <a:pt x="1238" y="599"/>
                    <a:pt x="1245" y="603"/>
                  </a:cubicBezTo>
                  <a:cubicBezTo>
                    <a:pt x="1753" y="856"/>
                    <a:pt x="1945" y="1748"/>
                    <a:pt x="1723" y="2255"/>
                  </a:cubicBezTo>
                  <a:cubicBezTo>
                    <a:pt x="1653" y="2414"/>
                    <a:pt x="1538" y="2523"/>
                    <a:pt x="1408" y="2555"/>
                  </a:cubicBezTo>
                  <a:cubicBezTo>
                    <a:pt x="1381" y="2562"/>
                    <a:pt x="1354" y="2565"/>
                    <a:pt x="1327" y="2565"/>
                  </a:cubicBezTo>
                  <a:cubicBezTo>
                    <a:pt x="1235" y="2565"/>
                    <a:pt x="1142" y="2529"/>
                    <a:pt x="1054" y="2457"/>
                  </a:cubicBezTo>
                  <a:cubicBezTo>
                    <a:pt x="757" y="2220"/>
                    <a:pt x="698" y="1753"/>
                    <a:pt x="741" y="1395"/>
                  </a:cubicBezTo>
                  <a:cubicBezTo>
                    <a:pt x="769" y="1179"/>
                    <a:pt x="829" y="958"/>
                    <a:pt x="920" y="759"/>
                  </a:cubicBezTo>
                  <a:cubicBezTo>
                    <a:pt x="922" y="751"/>
                    <a:pt x="922" y="743"/>
                    <a:pt x="917" y="737"/>
                  </a:cubicBezTo>
                  <a:cubicBezTo>
                    <a:pt x="914" y="731"/>
                    <a:pt x="907" y="726"/>
                    <a:pt x="900" y="726"/>
                  </a:cubicBezTo>
                  <a:cubicBezTo>
                    <a:pt x="899" y="726"/>
                    <a:pt x="898" y="726"/>
                    <a:pt x="898" y="727"/>
                  </a:cubicBezTo>
                  <a:cubicBezTo>
                    <a:pt x="832" y="728"/>
                    <a:pt x="765" y="743"/>
                    <a:pt x="695" y="769"/>
                  </a:cubicBezTo>
                  <a:cubicBezTo>
                    <a:pt x="445" y="865"/>
                    <a:pt x="263" y="1094"/>
                    <a:pt x="184" y="1411"/>
                  </a:cubicBezTo>
                  <a:cubicBezTo>
                    <a:pt x="0" y="2141"/>
                    <a:pt x="300" y="2982"/>
                    <a:pt x="436" y="3310"/>
                  </a:cubicBezTo>
                  <a:cubicBezTo>
                    <a:pt x="596" y="3692"/>
                    <a:pt x="827" y="4065"/>
                    <a:pt x="1121" y="4423"/>
                  </a:cubicBezTo>
                  <a:cubicBezTo>
                    <a:pt x="1155" y="4459"/>
                    <a:pt x="1195" y="4496"/>
                    <a:pt x="1243" y="4542"/>
                  </a:cubicBezTo>
                  <a:cubicBezTo>
                    <a:pt x="1248" y="4547"/>
                    <a:pt x="1253" y="4549"/>
                    <a:pt x="1259" y="4549"/>
                  </a:cubicBezTo>
                  <a:cubicBezTo>
                    <a:pt x="1262" y="4549"/>
                    <a:pt x="1266" y="4548"/>
                    <a:pt x="1269" y="4546"/>
                  </a:cubicBezTo>
                  <a:cubicBezTo>
                    <a:pt x="1417" y="4472"/>
                    <a:pt x="1571" y="4410"/>
                    <a:pt x="1718" y="4350"/>
                  </a:cubicBezTo>
                  <a:cubicBezTo>
                    <a:pt x="1759" y="4334"/>
                    <a:pt x="1799" y="4318"/>
                    <a:pt x="1838" y="4302"/>
                  </a:cubicBezTo>
                  <a:cubicBezTo>
                    <a:pt x="2186" y="4158"/>
                    <a:pt x="2510" y="4051"/>
                    <a:pt x="2828" y="3975"/>
                  </a:cubicBezTo>
                  <a:cubicBezTo>
                    <a:pt x="3190" y="3885"/>
                    <a:pt x="3545" y="3836"/>
                    <a:pt x="3889" y="3826"/>
                  </a:cubicBezTo>
                  <a:cubicBezTo>
                    <a:pt x="3972" y="3823"/>
                    <a:pt x="4063" y="3821"/>
                    <a:pt x="4156" y="3821"/>
                  </a:cubicBezTo>
                  <a:cubicBezTo>
                    <a:pt x="4205" y="3821"/>
                    <a:pt x="4255" y="3822"/>
                    <a:pt x="4304" y="3823"/>
                  </a:cubicBezTo>
                  <a:cubicBezTo>
                    <a:pt x="4308" y="3823"/>
                    <a:pt x="4313" y="3823"/>
                    <a:pt x="4317" y="3821"/>
                  </a:cubicBezTo>
                  <a:cubicBezTo>
                    <a:pt x="4322" y="3818"/>
                    <a:pt x="4325" y="3813"/>
                    <a:pt x="4326" y="3807"/>
                  </a:cubicBezTo>
                  <a:cubicBezTo>
                    <a:pt x="4491" y="3265"/>
                    <a:pt x="4640" y="2680"/>
                    <a:pt x="4618" y="2067"/>
                  </a:cubicBezTo>
                  <a:cubicBezTo>
                    <a:pt x="4607" y="1736"/>
                    <a:pt x="4511" y="622"/>
                    <a:pt x="3766" y="139"/>
                  </a:cubicBezTo>
                  <a:cubicBezTo>
                    <a:pt x="3623" y="47"/>
                    <a:pt x="3476" y="1"/>
                    <a:pt x="3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6960250" y="3113800"/>
              <a:ext cx="104125" cy="107675"/>
            </a:xfrm>
            <a:custGeom>
              <a:avLst/>
              <a:gdLst/>
              <a:ahLst/>
              <a:cxnLst/>
              <a:rect l="l" t="t" r="r" b="b"/>
              <a:pathLst>
                <a:path w="4165" h="4307" extrusionOk="0">
                  <a:moveTo>
                    <a:pt x="2508" y="1038"/>
                  </a:moveTo>
                  <a:cubicBezTo>
                    <a:pt x="2512" y="1038"/>
                    <a:pt x="2517" y="1039"/>
                    <a:pt x="2519" y="1042"/>
                  </a:cubicBezTo>
                  <a:cubicBezTo>
                    <a:pt x="2558" y="1092"/>
                    <a:pt x="2574" y="1157"/>
                    <a:pt x="2590" y="1222"/>
                  </a:cubicBezTo>
                  <a:lnTo>
                    <a:pt x="2591" y="1225"/>
                  </a:lnTo>
                  <a:lnTo>
                    <a:pt x="2592" y="1230"/>
                  </a:lnTo>
                  <a:cubicBezTo>
                    <a:pt x="2598" y="1254"/>
                    <a:pt x="2606" y="1286"/>
                    <a:pt x="2605" y="1312"/>
                  </a:cubicBezTo>
                  <a:cubicBezTo>
                    <a:pt x="2603" y="1344"/>
                    <a:pt x="2588" y="1352"/>
                    <a:pt x="2575" y="1356"/>
                  </a:cubicBezTo>
                  <a:cubicBezTo>
                    <a:pt x="2571" y="1357"/>
                    <a:pt x="2567" y="1357"/>
                    <a:pt x="2564" y="1357"/>
                  </a:cubicBezTo>
                  <a:cubicBezTo>
                    <a:pt x="2556" y="1357"/>
                    <a:pt x="2551" y="1355"/>
                    <a:pt x="2548" y="1353"/>
                  </a:cubicBezTo>
                  <a:cubicBezTo>
                    <a:pt x="2522" y="1337"/>
                    <a:pt x="2509" y="1280"/>
                    <a:pt x="2503" y="1248"/>
                  </a:cubicBezTo>
                  <a:lnTo>
                    <a:pt x="2500" y="1243"/>
                  </a:lnTo>
                  <a:cubicBezTo>
                    <a:pt x="2487" y="1181"/>
                    <a:pt x="2472" y="1113"/>
                    <a:pt x="2483" y="1053"/>
                  </a:cubicBezTo>
                  <a:cubicBezTo>
                    <a:pt x="2484" y="1048"/>
                    <a:pt x="2488" y="1044"/>
                    <a:pt x="2493" y="1041"/>
                  </a:cubicBezTo>
                  <a:cubicBezTo>
                    <a:pt x="2496" y="1040"/>
                    <a:pt x="2498" y="1038"/>
                    <a:pt x="2502" y="1038"/>
                  </a:cubicBezTo>
                  <a:cubicBezTo>
                    <a:pt x="2504" y="1038"/>
                    <a:pt x="2506" y="1038"/>
                    <a:pt x="2508" y="1038"/>
                  </a:cubicBezTo>
                  <a:close/>
                  <a:moveTo>
                    <a:pt x="2798" y="971"/>
                  </a:moveTo>
                  <a:cubicBezTo>
                    <a:pt x="2804" y="971"/>
                    <a:pt x="2808" y="975"/>
                    <a:pt x="2808" y="983"/>
                  </a:cubicBezTo>
                  <a:cubicBezTo>
                    <a:pt x="2814" y="1093"/>
                    <a:pt x="2841" y="1193"/>
                    <a:pt x="2871" y="1297"/>
                  </a:cubicBezTo>
                  <a:cubicBezTo>
                    <a:pt x="2879" y="1326"/>
                    <a:pt x="2887" y="1354"/>
                    <a:pt x="2895" y="1384"/>
                  </a:cubicBezTo>
                  <a:cubicBezTo>
                    <a:pt x="2896" y="1392"/>
                    <a:pt x="2893" y="1394"/>
                    <a:pt x="2890" y="1397"/>
                  </a:cubicBezTo>
                  <a:cubicBezTo>
                    <a:pt x="2888" y="1397"/>
                    <a:pt x="2886" y="1398"/>
                    <a:pt x="2883" y="1398"/>
                  </a:cubicBezTo>
                  <a:cubicBezTo>
                    <a:pt x="2878" y="1398"/>
                    <a:pt x="2873" y="1396"/>
                    <a:pt x="2869" y="1390"/>
                  </a:cubicBezTo>
                  <a:cubicBezTo>
                    <a:pt x="2774" y="1263"/>
                    <a:pt x="2772" y="1098"/>
                    <a:pt x="2786" y="983"/>
                  </a:cubicBezTo>
                  <a:cubicBezTo>
                    <a:pt x="2787" y="978"/>
                    <a:pt x="2789" y="974"/>
                    <a:pt x="2792" y="973"/>
                  </a:cubicBezTo>
                  <a:cubicBezTo>
                    <a:pt x="2794" y="971"/>
                    <a:pt x="2797" y="971"/>
                    <a:pt x="2798" y="971"/>
                  </a:cubicBezTo>
                  <a:close/>
                  <a:moveTo>
                    <a:pt x="3043" y="860"/>
                  </a:moveTo>
                  <a:cubicBezTo>
                    <a:pt x="3048" y="860"/>
                    <a:pt x="3056" y="862"/>
                    <a:pt x="3058" y="866"/>
                  </a:cubicBezTo>
                  <a:cubicBezTo>
                    <a:pt x="3122" y="956"/>
                    <a:pt x="3144" y="1078"/>
                    <a:pt x="3166" y="1197"/>
                  </a:cubicBezTo>
                  <a:cubicBezTo>
                    <a:pt x="3171" y="1229"/>
                    <a:pt x="3177" y="1260"/>
                    <a:pt x="3184" y="1291"/>
                  </a:cubicBezTo>
                  <a:cubicBezTo>
                    <a:pt x="3188" y="1312"/>
                    <a:pt x="3193" y="1333"/>
                    <a:pt x="3200" y="1356"/>
                  </a:cubicBezTo>
                  <a:cubicBezTo>
                    <a:pt x="3226" y="1466"/>
                    <a:pt x="3253" y="1579"/>
                    <a:pt x="3227" y="1685"/>
                  </a:cubicBezTo>
                  <a:cubicBezTo>
                    <a:pt x="3224" y="1692"/>
                    <a:pt x="3222" y="1694"/>
                    <a:pt x="3218" y="1694"/>
                  </a:cubicBezTo>
                  <a:cubicBezTo>
                    <a:pt x="3217" y="1694"/>
                    <a:pt x="3216" y="1694"/>
                    <a:pt x="3215" y="1694"/>
                  </a:cubicBezTo>
                  <a:cubicBezTo>
                    <a:pt x="3209" y="1694"/>
                    <a:pt x="3201" y="1692"/>
                    <a:pt x="3197" y="1685"/>
                  </a:cubicBezTo>
                  <a:cubicBezTo>
                    <a:pt x="3129" y="1594"/>
                    <a:pt x="3110" y="1468"/>
                    <a:pt x="3092" y="1347"/>
                  </a:cubicBezTo>
                  <a:cubicBezTo>
                    <a:pt x="3087" y="1316"/>
                    <a:pt x="3083" y="1287"/>
                    <a:pt x="3078" y="1259"/>
                  </a:cubicBezTo>
                  <a:cubicBezTo>
                    <a:pt x="3073" y="1234"/>
                    <a:pt x="3068" y="1211"/>
                    <a:pt x="3063" y="1186"/>
                  </a:cubicBezTo>
                  <a:cubicBezTo>
                    <a:pt x="3041" y="1078"/>
                    <a:pt x="3019" y="966"/>
                    <a:pt x="3040" y="865"/>
                  </a:cubicBezTo>
                  <a:cubicBezTo>
                    <a:pt x="3041" y="862"/>
                    <a:pt x="3041" y="861"/>
                    <a:pt x="3042" y="861"/>
                  </a:cubicBezTo>
                  <a:cubicBezTo>
                    <a:pt x="3042" y="861"/>
                    <a:pt x="3043" y="861"/>
                    <a:pt x="3043" y="860"/>
                  </a:cubicBezTo>
                  <a:close/>
                  <a:moveTo>
                    <a:pt x="1180" y="1449"/>
                  </a:moveTo>
                  <a:cubicBezTo>
                    <a:pt x="1188" y="1449"/>
                    <a:pt x="1196" y="1453"/>
                    <a:pt x="1201" y="1465"/>
                  </a:cubicBezTo>
                  <a:cubicBezTo>
                    <a:pt x="1246" y="1580"/>
                    <a:pt x="1269" y="1677"/>
                    <a:pt x="1279" y="1787"/>
                  </a:cubicBezTo>
                  <a:cubicBezTo>
                    <a:pt x="1279" y="1792"/>
                    <a:pt x="1273" y="1794"/>
                    <a:pt x="1271" y="1794"/>
                  </a:cubicBezTo>
                  <a:cubicBezTo>
                    <a:pt x="1269" y="1795"/>
                    <a:pt x="1268" y="1795"/>
                    <a:pt x="1266" y="1795"/>
                  </a:cubicBezTo>
                  <a:cubicBezTo>
                    <a:pt x="1262" y="1795"/>
                    <a:pt x="1259" y="1794"/>
                    <a:pt x="1257" y="1792"/>
                  </a:cubicBezTo>
                  <a:lnTo>
                    <a:pt x="1258" y="1792"/>
                  </a:lnTo>
                  <a:cubicBezTo>
                    <a:pt x="1210" y="1692"/>
                    <a:pt x="1181" y="1596"/>
                    <a:pt x="1162" y="1473"/>
                  </a:cubicBezTo>
                  <a:cubicBezTo>
                    <a:pt x="1160" y="1460"/>
                    <a:pt x="1165" y="1454"/>
                    <a:pt x="1170" y="1451"/>
                  </a:cubicBezTo>
                  <a:cubicBezTo>
                    <a:pt x="1172" y="1450"/>
                    <a:pt x="1173" y="1450"/>
                    <a:pt x="1174" y="1450"/>
                  </a:cubicBezTo>
                  <a:cubicBezTo>
                    <a:pt x="1176" y="1449"/>
                    <a:pt x="1178" y="1449"/>
                    <a:pt x="1180" y="1449"/>
                  </a:cubicBezTo>
                  <a:close/>
                  <a:moveTo>
                    <a:pt x="837" y="1338"/>
                  </a:moveTo>
                  <a:cubicBezTo>
                    <a:pt x="841" y="1338"/>
                    <a:pt x="846" y="1338"/>
                    <a:pt x="850" y="1344"/>
                  </a:cubicBezTo>
                  <a:cubicBezTo>
                    <a:pt x="896" y="1415"/>
                    <a:pt x="925" y="1499"/>
                    <a:pt x="953" y="1580"/>
                  </a:cubicBezTo>
                  <a:cubicBezTo>
                    <a:pt x="966" y="1615"/>
                    <a:pt x="977" y="1649"/>
                    <a:pt x="991" y="1684"/>
                  </a:cubicBezTo>
                  <a:cubicBezTo>
                    <a:pt x="1003" y="1715"/>
                    <a:pt x="1017" y="1746"/>
                    <a:pt x="1029" y="1777"/>
                  </a:cubicBezTo>
                  <a:cubicBezTo>
                    <a:pt x="1069" y="1870"/>
                    <a:pt x="1110" y="1966"/>
                    <a:pt x="1126" y="2065"/>
                  </a:cubicBezTo>
                  <a:cubicBezTo>
                    <a:pt x="1128" y="2076"/>
                    <a:pt x="1122" y="2086"/>
                    <a:pt x="1115" y="2088"/>
                  </a:cubicBezTo>
                  <a:cubicBezTo>
                    <a:pt x="1112" y="2090"/>
                    <a:pt x="1109" y="2090"/>
                    <a:pt x="1107" y="2090"/>
                  </a:cubicBezTo>
                  <a:cubicBezTo>
                    <a:pt x="1102" y="2090"/>
                    <a:pt x="1099" y="2088"/>
                    <a:pt x="1095" y="2085"/>
                  </a:cubicBezTo>
                  <a:cubicBezTo>
                    <a:pt x="932" y="1918"/>
                    <a:pt x="807" y="1576"/>
                    <a:pt x="828" y="1351"/>
                  </a:cubicBezTo>
                  <a:cubicBezTo>
                    <a:pt x="828" y="1342"/>
                    <a:pt x="836" y="1340"/>
                    <a:pt x="837" y="1338"/>
                  </a:cubicBezTo>
                  <a:close/>
                  <a:moveTo>
                    <a:pt x="3337" y="664"/>
                  </a:moveTo>
                  <a:cubicBezTo>
                    <a:pt x="3341" y="664"/>
                    <a:pt x="3346" y="665"/>
                    <a:pt x="3348" y="670"/>
                  </a:cubicBezTo>
                  <a:cubicBezTo>
                    <a:pt x="3451" y="887"/>
                    <a:pt x="3503" y="1136"/>
                    <a:pt x="3553" y="1377"/>
                  </a:cubicBezTo>
                  <a:cubicBezTo>
                    <a:pt x="3562" y="1418"/>
                    <a:pt x="3570" y="1459"/>
                    <a:pt x="3578" y="1498"/>
                  </a:cubicBezTo>
                  <a:lnTo>
                    <a:pt x="3601" y="1493"/>
                  </a:lnTo>
                  <a:lnTo>
                    <a:pt x="3579" y="1499"/>
                  </a:lnTo>
                  <a:cubicBezTo>
                    <a:pt x="3637" y="1777"/>
                    <a:pt x="3699" y="2065"/>
                    <a:pt x="3707" y="2354"/>
                  </a:cubicBezTo>
                  <a:cubicBezTo>
                    <a:pt x="3707" y="2357"/>
                    <a:pt x="3708" y="2367"/>
                    <a:pt x="3693" y="2370"/>
                  </a:cubicBezTo>
                  <a:cubicBezTo>
                    <a:pt x="3692" y="2370"/>
                    <a:pt x="3691" y="2370"/>
                    <a:pt x="3689" y="2370"/>
                  </a:cubicBezTo>
                  <a:cubicBezTo>
                    <a:pt x="3682" y="2370"/>
                    <a:pt x="3672" y="2367"/>
                    <a:pt x="3669" y="2356"/>
                  </a:cubicBezTo>
                  <a:cubicBezTo>
                    <a:pt x="3611" y="2158"/>
                    <a:pt x="3572" y="1951"/>
                    <a:pt x="3534" y="1751"/>
                  </a:cubicBezTo>
                  <a:cubicBezTo>
                    <a:pt x="3517" y="1661"/>
                    <a:pt x="3500" y="1569"/>
                    <a:pt x="3481" y="1478"/>
                  </a:cubicBezTo>
                  <a:cubicBezTo>
                    <a:pt x="3464" y="1397"/>
                    <a:pt x="3444" y="1313"/>
                    <a:pt x="3424" y="1232"/>
                  </a:cubicBezTo>
                  <a:cubicBezTo>
                    <a:pt x="3379" y="1049"/>
                    <a:pt x="3335" y="861"/>
                    <a:pt x="3321" y="676"/>
                  </a:cubicBezTo>
                  <a:cubicBezTo>
                    <a:pt x="3321" y="671"/>
                    <a:pt x="3324" y="668"/>
                    <a:pt x="3327" y="666"/>
                  </a:cubicBezTo>
                  <a:cubicBezTo>
                    <a:pt x="3329" y="665"/>
                    <a:pt x="3331" y="665"/>
                    <a:pt x="3332" y="664"/>
                  </a:cubicBezTo>
                  <a:cubicBezTo>
                    <a:pt x="3333" y="664"/>
                    <a:pt x="3335" y="664"/>
                    <a:pt x="3337" y="664"/>
                  </a:cubicBezTo>
                  <a:close/>
                  <a:moveTo>
                    <a:pt x="2610" y="3909"/>
                  </a:moveTo>
                  <a:cubicBezTo>
                    <a:pt x="2614" y="3909"/>
                    <a:pt x="2618" y="3915"/>
                    <a:pt x="2621" y="3917"/>
                  </a:cubicBezTo>
                  <a:cubicBezTo>
                    <a:pt x="2621" y="3918"/>
                    <a:pt x="2624" y="3925"/>
                    <a:pt x="2621" y="3929"/>
                  </a:cubicBezTo>
                  <a:lnTo>
                    <a:pt x="2619" y="3929"/>
                  </a:lnTo>
                  <a:cubicBezTo>
                    <a:pt x="2548" y="3988"/>
                    <a:pt x="2456" y="4020"/>
                    <a:pt x="2365" y="4020"/>
                  </a:cubicBezTo>
                  <a:cubicBezTo>
                    <a:pt x="2329" y="4020"/>
                    <a:pt x="2292" y="4014"/>
                    <a:pt x="2258" y="4004"/>
                  </a:cubicBezTo>
                  <a:cubicBezTo>
                    <a:pt x="2254" y="4002"/>
                    <a:pt x="2251" y="3996"/>
                    <a:pt x="2255" y="3987"/>
                  </a:cubicBezTo>
                  <a:cubicBezTo>
                    <a:pt x="2385" y="3971"/>
                    <a:pt x="2497" y="3947"/>
                    <a:pt x="2608" y="3909"/>
                  </a:cubicBezTo>
                  <a:cubicBezTo>
                    <a:pt x="2609" y="3909"/>
                    <a:pt x="2609" y="3909"/>
                    <a:pt x="2610" y="3909"/>
                  </a:cubicBezTo>
                  <a:close/>
                  <a:moveTo>
                    <a:pt x="498" y="1331"/>
                  </a:moveTo>
                  <a:cubicBezTo>
                    <a:pt x="500" y="1331"/>
                    <a:pt x="502" y="1333"/>
                    <a:pt x="503" y="1336"/>
                  </a:cubicBezTo>
                  <a:cubicBezTo>
                    <a:pt x="637" y="1636"/>
                    <a:pt x="745" y="1954"/>
                    <a:pt x="849" y="2264"/>
                  </a:cubicBezTo>
                  <a:cubicBezTo>
                    <a:pt x="901" y="2419"/>
                    <a:pt x="956" y="2579"/>
                    <a:pt x="1013" y="2734"/>
                  </a:cubicBezTo>
                  <a:cubicBezTo>
                    <a:pt x="1219" y="3302"/>
                    <a:pt x="1405" y="3725"/>
                    <a:pt x="1904" y="3999"/>
                  </a:cubicBezTo>
                  <a:cubicBezTo>
                    <a:pt x="1914" y="4005"/>
                    <a:pt x="1918" y="4012"/>
                    <a:pt x="1914" y="4022"/>
                  </a:cubicBezTo>
                  <a:cubicBezTo>
                    <a:pt x="1911" y="4032"/>
                    <a:pt x="1900" y="4041"/>
                    <a:pt x="1887" y="4041"/>
                  </a:cubicBezTo>
                  <a:cubicBezTo>
                    <a:pt x="1885" y="4041"/>
                    <a:pt x="1883" y="4041"/>
                    <a:pt x="1882" y="4041"/>
                  </a:cubicBezTo>
                  <a:cubicBezTo>
                    <a:pt x="1424" y="3960"/>
                    <a:pt x="1183" y="3463"/>
                    <a:pt x="1041" y="3096"/>
                  </a:cubicBezTo>
                  <a:cubicBezTo>
                    <a:pt x="822" y="2528"/>
                    <a:pt x="594" y="1941"/>
                    <a:pt x="482" y="1347"/>
                  </a:cubicBezTo>
                  <a:cubicBezTo>
                    <a:pt x="481" y="1341"/>
                    <a:pt x="486" y="1336"/>
                    <a:pt x="491" y="1333"/>
                  </a:cubicBezTo>
                  <a:cubicBezTo>
                    <a:pt x="492" y="1332"/>
                    <a:pt x="493" y="1332"/>
                    <a:pt x="495" y="1332"/>
                  </a:cubicBezTo>
                  <a:cubicBezTo>
                    <a:pt x="496" y="1331"/>
                    <a:pt x="497" y="1331"/>
                    <a:pt x="498" y="1331"/>
                  </a:cubicBezTo>
                  <a:close/>
                  <a:moveTo>
                    <a:pt x="3685" y="1"/>
                  </a:moveTo>
                  <a:cubicBezTo>
                    <a:pt x="3680" y="1"/>
                    <a:pt x="3676" y="2"/>
                    <a:pt x="3672" y="4"/>
                  </a:cubicBezTo>
                  <a:cubicBezTo>
                    <a:pt x="3201" y="323"/>
                    <a:pt x="2596" y="483"/>
                    <a:pt x="2063" y="623"/>
                  </a:cubicBezTo>
                  <a:cubicBezTo>
                    <a:pt x="1505" y="771"/>
                    <a:pt x="917" y="912"/>
                    <a:pt x="339" y="912"/>
                  </a:cubicBezTo>
                  <a:cubicBezTo>
                    <a:pt x="235" y="912"/>
                    <a:pt x="130" y="907"/>
                    <a:pt x="26" y="897"/>
                  </a:cubicBezTo>
                  <a:cubicBezTo>
                    <a:pt x="25" y="897"/>
                    <a:pt x="24" y="897"/>
                    <a:pt x="23" y="897"/>
                  </a:cubicBezTo>
                  <a:cubicBezTo>
                    <a:pt x="17" y="897"/>
                    <a:pt x="11" y="900"/>
                    <a:pt x="6" y="906"/>
                  </a:cubicBezTo>
                  <a:cubicBezTo>
                    <a:pt x="1" y="912"/>
                    <a:pt x="0" y="919"/>
                    <a:pt x="3" y="927"/>
                  </a:cubicBezTo>
                  <a:cubicBezTo>
                    <a:pt x="19" y="985"/>
                    <a:pt x="30" y="1047"/>
                    <a:pt x="41" y="1106"/>
                  </a:cubicBezTo>
                  <a:cubicBezTo>
                    <a:pt x="47" y="1139"/>
                    <a:pt x="52" y="1171"/>
                    <a:pt x="58" y="1199"/>
                  </a:cubicBezTo>
                  <a:lnTo>
                    <a:pt x="82" y="1305"/>
                  </a:lnTo>
                  <a:cubicBezTo>
                    <a:pt x="94" y="1357"/>
                    <a:pt x="105" y="1410"/>
                    <a:pt x="118" y="1466"/>
                  </a:cubicBezTo>
                  <a:cubicBezTo>
                    <a:pt x="190" y="1677"/>
                    <a:pt x="257" y="1894"/>
                    <a:pt x="321" y="2103"/>
                  </a:cubicBezTo>
                  <a:cubicBezTo>
                    <a:pt x="444" y="2501"/>
                    <a:pt x="572" y="2911"/>
                    <a:pt x="738" y="3301"/>
                  </a:cubicBezTo>
                  <a:cubicBezTo>
                    <a:pt x="868" y="3606"/>
                    <a:pt x="1064" y="3980"/>
                    <a:pt x="1418" y="4172"/>
                  </a:cubicBezTo>
                  <a:cubicBezTo>
                    <a:pt x="1605" y="4273"/>
                    <a:pt x="1815" y="4307"/>
                    <a:pt x="2023" y="4307"/>
                  </a:cubicBezTo>
                  <a:cubicBezTo>
                    <a:pt x="2262" y="4307"/>
                    <a:pt x="2499" y="4263"/>
                    <a:pt x="2696" y="4225"/>
                  </a:cubicBezTo>
                  <a:cubicBezTo>
                    <a:pt x="2996" y="4170"/>
                    <a:pt x="3304" y="4095"/>
                    <a:pt x="3565" y="3948"/>
                  </a:cubicBezTo>
                  <a:cubicBezTo>
                    <a:pt x="3656" y="3897"/>
                    <a:pt x="3741" y="3837"/>
                    <a:pt x="3818" y="3767"/>
                  </a:cubicBezTo>
                  <a:cubicBezTo>
                    <a:pt x="4157" y="3459"/>
                    <a:pt x="4164" y="3038"/>
                    <a:pt x="4143" y="2598"/>
                  </a:cubicBezTo>
                  <a:cubicBezTo>
                    <a:pt x="4098" y="1746"/>
                    <a:pt x="3952" y="878"/>
                    <a:pt x="3707" y="18"/>
                  </a:cubicBezTo>
                  <a:cubicBezTo>
                    <a:pt x="3705" y="11"/>
                    <a:pt x="3699" y="4"/>
                    <a:pt x="3693" y="2"/>
                  </a:cubicBezTo>
                  <a:cubicBezTo>
                    <a:pt x="3690" y="1"/>
                    <a:pt x="3688" y="1"/>
                    <a:pt x="3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6975200" y="2910100"/>
              <a:ext cx="113425" cy="311675"/>
            </a:xfrm>
            <a:custGeom>
              <a:avLst/>
              <a:gdLst/>
              <a:ahLst/>
              <a:cxnLst/>
              <a:rect l="l" t="t" r="r" b="b"/>
              <a:pathLst>
                <a:path w="4537" h="12467" extrusionOk="0">
                  <a:moveTo>
                    <a:pt x="1" y="0"/>
                  </a:moveTo>
                  <a:lnTo>
                    <a:pt x="1" y="0"/>
                  </a:lnTo>
                  <a:cubicBezTo>
                    <a:pt x="539" y="600"/>
                    <a:pt x="1043" y="1228"/>
                    <a:pt x="1479" y="1908"/>
                  </a:cubicBezTo>
                  <a:cubicBezTo>
                    <a:pt x="1862" y="2507"/>
                    <a:pt x="2185" y="3145"/>
                    <a:pt x="2413" y="3820"/>
                  </a:cubicBezTo>
                  <a:cubicBezTo>
                    <a:pt x="2612" y="4404"/>
                    <a:pt x="2775" y="5030"/>
                    <a:pt x="2744" y="5651"/>
                  </a:cubicBezTo>
                  <a:cubicBezTo>
                    <a:pt x="2721" y="6109"/>
                    <a:pt x="2588" y="6545"/>
                    <a:pt x="2447" y="6978"/>
                  </a:cubicBezTo>
                  <a:cubicBezTo>
                    <a:pt x="2295" y="7437"/>
                    <a:pt x="2186" y="7880"/>
                    <a:pt x="2154" y="8363"/>
                  </a:cubicBezTo>
                  <a:cubicBezTo>
                    <a:pt x="2085" y="9424"/>
                    <a:pt x="2414" y="10423"/>
                    <a:pt x="2588" y="11457"/>
                  </a:cubicBezTo>
                  <a:cubicBezTo>
                    <a:pt x="2644" y="11795"/>
                    <a:pt x="2674" y="12133"/>
                    <a:pt x="2667" y="12466"/>
                  </a:cubicBezTo>
                  <a:cubicBezTo>
                    <a:pt x="2786" y="12428"/>
                    <a:pt x="2902" y="12382"/>
                    <a:pt x="3013" y="12326"/>
                  </a:cubicBezTo>
                  <a:cubicBezTo>
                    <a:pt x="3288" y="12189"/>
                    <a:pt x="3533" y="11981"/>
                    <a:pt x="3662" y="11698"/>
                  </a:cubicBezTo>
                  <a:cubicBezTo>
                    <a:pt x="3810" y="11376"/>
                    <a:pt x="3792" y="11012"/>
                    <a:pt x="3771" y="10666"/>
                  </a:cubicBezTo>
                  <a:cubicBezTo>
                    <a:pt x="3719" y="9764"/>
                    <a:pt x="3560" y="8871"/>
                    <a:pt x="3305" y="8005"/>
                  </a:cubicBezTo>
                  <a:cubicBezTo>
                    <a:pt x="3494" y="7838"/>
                    <a:pt x="3654" y="7635"/>
                    <a:pt x="3772" y="7383"/>
                  </a:cubicBezTo>
                  <a:cubicBezTo>
                    <a:pt x="4537" y="5735"/>
                    <a:pt x="4006" y="3850"/>
                    <a:pt x="3003" y="2431"/>
                  </a:cubicBezTo>
                  <a:lnTo>
                    <a:pt x="3002" y="2431"/>
                  </a:lnTo>
                  <a:cubicBezTo>
                    <a:pt x="2453" y="1657"/>
                    <a:pt x="1749" y="992"/>
                    <a:pt x="934" y="501"/>
                  </a:cubicBezTo>
                  <a:cubicBezTo>
                    <a:pt x="642" y="325"/>
                    <a:pt x="331" y="131"/>
                    <a:pt x="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6886825" y="2906875"/>
              <a:ext cx="124925" cy="320250"/>
            </a:xfrm>
            <a:custGeom>
              <a:avLst/>
              <a:gdLst/>
              <a:ahLst/>
              <a:cxnLst/>
              <a:rect l="l" t="t" r="r" b="b"/>
              <a:pathLst>
                <a:path w="4997" h="12810" extrusionOk="0">
                  <a:moveTo>
                    <a:pt x="2765" y="0"/>
                  </a:moveTo>
                  <a:cubicBezTo>
                    <a:pt x="1979" y="111"/>
                    <a:pt x="1443" y="1081"/>
                    <a:pt x="1123" y="1710"/>
                  </a:cubicBezTo>
                  <a:cubicBezTo>
                    <a:pt x="263" y="3400"/>
                    <a:pt x="0" y="5528"/>
                    <a:pt x="784" y="7295"/>
                  </a:cubicBezTo>
                  <a:cubicBezTo>
                    <a:pt x="1115" y="8041"/>
                    <a:pt x="1627" y="8842"/>
                    <a:pt x="2445" y="9097"/>
                  </a:cubicBezTo>
                  <a:cubicBezTo>
                    <a:pt x="2523" y="9121"/>
                    <a:pt x="2601" y="9139"/>
                    <a:pt x="2679" y="9155"/>
                  </a:cubicBezTo>
                  <a:cubicBezTo>
                    <a:pt x="2761" y="9543"/>
                    <a:pt x="2885" y="9919"/>
                    <a:pt x="3005" y="10295"/>
                  </a:cubicBezTo>
                  <a:cubicBezTo>
                    <a:pt x="3129" y="10683"/>
                    <a:pt x="3245" y="11077"/>
                    <a:pt x="3385" y="11459"/>
                  </a:cubicBezTo>
                  <a:cubicBezTo>
                    <a:pt x="3600" y="12041"/>
                    <a:pt x="3945" y="12644"/>
                    <a:pt x="4603" y="12778"/>
                  </a:cubicBezTo>
                  <a:cubicBezTo>
                    <a:pt x="4718" y="12801"/>
                    <a:pt x="4834" y="12809"/>
                    <a:pt x="4949" y="12809"/>
                  </a:cubicBezTo>
                  <a:cubicBezTo>
                    <a:pt x="4965" y="12809"/>
                    <a:pt x="4981" y="12809"/>
                    <a:pt x="4996" y="12809"/>
                  </a:cubicBezTo>
                  <a:cubicBezTo>
                    <a:pt x="4617" y="12286"/>
                    <a:pt x="4409" y="11625"/>
                    <a:pt x="4256" y="10979"/>
                  </a:cubicBezTo>
                  <a:cubicBezTo>
                    <a:pt x="4130" y="10441"/>
                    <a:pt x="4030" y="9894"/>
                    <a:pt x="3858" y="9367"/>
                  </a:cubicBezTo>
                  <a:cubicBezTo>
                    <a:pt x="3678" y="8818"/>
                    <a:pt x="3386" y="8369"/>
                    <a:pt x="3006" y="7937"/>
                  </a:cubicBezTo>
                  <a:cubicBezTo>
                    <a:pt x="2622" y="7497"/>
                    <a:pt x="2228" y="7065"/>
                    <a:pt x="2010" y="6516"/>
                  </a:cubicBezTo>
                  <a:cubicBezTo>
                    <a:pt x="1818" y="6036"/>
                    <a:pt x="1725" y="5503"/>
                    <a:pt x="1675" y="4993"/>
                  </a:cubicBezTo>
                  <a:cubicBezTo>
                    <a:pt x="1507" y="3281"/>
                    <a:pt x="1939" y="1519"/>
                    <a:pt x="27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6965200" y="2911200"/>
              <a:ext cx="110900" cy="310025"/>
            </a:xfrm>
            <a:custGeom>
              <a:avLst/>
              <a:gdLst/>
              <a:ahLst/>
              <a:cxnLst/>
              <a:rect l="l" t="t" r="r" b="b"/>
              <a:pathLst>
                <a:path w="4436" h="12401" extrusionOk="0">
                  <a:moveTo>
                    <a:pt x="90" y="1"/>
                  </a:moveTo>
                  <a:cubicBezTo>
                    <a:pt x="27" y="1"/>
                    <a:pt x="1" y="87"/>
                    <a:pt x="56" y="126"/>
                  </a:cubicBezTo>
                  <a:cubicBezTo>
                    <a:pt x="390" y="357"/>
                    <a:pt x="728" y="565"/>
                    <a:pt x="1028" y="841"/>
                  </a:cubicBezTo>
                  <a:cubicBezTo>
                    <a:pt x="1314" y="1107"/>
                    <a:pt x="1580" y="1403"/>
                    <a:pt x="1829" y="1703"/>
                  </a:cubicBezTo>
                  <a:cubicBezTo>
                    <a:pt x="2348" y="2330"/>
                    <a:pt x="2854" y="3013"/>
                    <a:pt x="3219" y="3744"/>
                  </a:cubicBezTo>
                  <a:cubicBezTo>
                    <a:pt x="3578" y="4465"/>
                    <a:pt x="3695" y="5265"/>
                    <a:pt x="3633" y="6064"/>
                  </a:cubicBezTo>
                  <a:cubicBezTo>
                    <a:pt x="3600" y="6482"/>
                    <a:pt x="3517" y="6892"/>
                    <a:pt x="3402" y="7294"/>
                  </a:cubicBezTo>
                  <a:cubicBezTo>
                    <a:pt x="3350" y="7477"/>
                    <a:pt x="3290" y="7660"/>
                    <a:pt x="3225" y="7839"/>
                  </a:cubicBezTo>
                  <a:cubicBezTo>
                    <a:pt x="3194" y="7924"/>
                    <a:pt x="3157" y="8012"/>
                    <a:pt x="3134" y="8101"/>
                  </a:cubicBezTo>
                  <a:cubicBezTo>
                    <a:pt x="3043" y="8165"/>
                    <a:pt x="2995" y="8275"/>
                    <a:pt x="3019" y="8396"/>
                  </a:cubicBezTo>
                  <a:cubicBezTo>
                    <a:pt x="3159" y="9095"/>
                    <a:pt x="3299" y="9793"/>
                    <a:pt x="3303" y="10510"/>
                  </a:cubicBezTo>
                  <a:cubicBezTo>
                    <a:pt x="3304" y="10843"/>
                    <a:pt x="3305" y="11201"/>
                    <a:pt x="3221" y="11527"/>
                  </a:cubicBezTo>
                  <a:cubicBezTo>
                    <a:pt x="3181" y="11682"/>
                    <a:pt x="3117" y="11821"/>
                    <a:pt x="3025" y="11951"/>
                  </a:cubicBezTo>
                  <a:cubicBezTo>
                    <a:pt x="2899" y="12132"/>
                    <a:pt x="2738" y="12186"/>
                    <a:pt x="2554" y="12290"/>
                  </a:cubicBezTo>
                  <a:cubicBezTo>
                    <a:pt x="2514" y="12312"/>
                    <a:pt x="2517" y="12384"/>
                    <a:pt x="2567" y="12393"/>
                  </a:cubicBezTo>
                  <a:cubicBezTo>
                    <a:pt x="2596" y="12398"/>
                    <a:pt x="2626" y="12401"/>
                    <a:pt x="2656" y="12401"/>
                  </a:cubicBezTo>
                  <a:cubicBezTo>
                    <a:pt x="2870" y="12401"/>
                    <a:pt x="3088" y="12272"/>
                    <a:pt x="3251" y="12117"/>
                  </a:cubicBezTo>
                  <a:cubicBezTo>
                    <a:pt x="3282" y="12155"/>
                    <a:pt x="3329" y="12178"/>
                    <a:pt x="3385" y="12178"/>
                  </a:cubicBezTo>
                  <a:cubicBezTo>
                    <a:pt x="3397" y="12178"/>
                    <a:pt x="3409" y="12177"/>
                    <a:pt x="3422" y="12175"/>
                  </a:cubicBezTo>
                  <a:cubicBezTo>
                    <a:pt x="4073" y="12064"/>
                    <a:pt x="4034" y="11049"/>
                    <a:pt x="4012" y="10551"/>
                  </a:cubicBezTo>
                  <a:cubicBezTo>
                    <a:pt x="3979" y="9766"/>
                    <a:pt x="3867" y="8987"/>
                    <a:pt x="3680" y="8225"/>
                  </a:cubicBezTo>
                  <a:cubicBezTo>
                    <a:pt x="3664" y="8158"/>
                    <a:pt x="3618" y="8097"/>
                    <a:pt x="3559" y="8058"/>
                  </a:cubicBezTo>
                  <a:cubicBezTo>
                    <a:pt x="3602" y="7952"/>
                    <a:pt x="3634" y="7841"/>
                    <a:pt x="3665" y="7741"/>
                  </a:cubicBezTo>
                  <a:cubicBezTo>
                    <a:pt x="3938" y="7658"/>
                    <a:pt x="4074" y="7386"/>
                    <a:pt x="4183" y="7140"/>
                  </a:cubicBezTo>
                  <a:cubicBezTo>
                    <a:pt x="4306" y="6861"/>
                    <a:pt x="4363" y="6551"/>
                    <a:pt x="4385" y="6249"/>
                  </a:cubicBezTo>
                  <a:cubicBezTo>
                    <a:pt x="4436" y="5566"/>
                    <a:pt x="4324" y="4813"/>
                    <a:pt x="4127" y="4159"/>
                  </a:cubicBezTo>
                  <a:cubicBezTo>
                    <a:pt x="3913" y="3450"/>
                    <a:pt x="3531" y="2868"/>
                    <a:pt x="3074" y="2294"/>
                  </a:cubicBezTo>
                  <a:cubicBezTo>
                    <a:pt x="2833" y="1992"/>
                    <a:pt x="2584" y="1698"/>
                    <a:pt x="2319" y="1415"/>
                  </a:cubicBezTo>
                  <a:cubicBezTo>
                    <a:pt x="2089" y="1171"/>
                    <a:pt x="1849" y="851"/>
                    <a:pt x="1521" y="741"/>
                  </a:cubicBezTo>
                  <a:cubicBezTo>
                    <a:pt x="1511" y="737"/>
                    <a:pt x="1501" y="736"/>
                    <a:pt x="1490" y="736"/>
                  </a:cubicBezTo>
                  <a:cubicBezTo>
                    <a:pt x="1465" y="736"/>
                    <a:pt x="1440" y="746"/>
                    <a:pt x="1419" y="761"/>
                  </a:cubicBezTo>
                  <a:cubicBezTo>
                    <a:pt x="1032" y="421"/>
                    <a:pt x="582" y="122"/>
                    <a:pt x="110" y="3"/>
                  </a:cubicBezTo>
                  <a:cubicBezTo>
                    <a:pt x="103" y="2"/>
                    <a:pt x="96" y="1"/>
                    <a:pt x="9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6895100" y="2910600"/>
              <a:ext cx="121075" cy="314900"/>
            </a:xfrm>
            <a:custGeom>
              <a:avLst/>
              <a:gdLst/>
              <a:ahLst/>
              <a:cxnLst/>
              <a:rect l="l" t="t" r="r" b="b"/>
              <a:pathLst>
                <a:path w="4843" h="12596" extrusionOk="0">
                  <a:moveTo>
                    <a:pt x="2355" y="0"/>
                  </a:moveTo>
                  <a:cubicBezTo>
                    <a:pt x="2347" y="0"/>
                    <a:pt x="2340" y="1"/>
                    <a:pt x="2332" y="3"/>
                  </a:cubicBezTo>
                  <a:cubicBezTo>
                    <a:pt x="2145" y="44"/>
                    <a:pt x="2041" y="80"/>
                    <a:pt x="1891" y="201"/>
                  </a:cubicBezTo>
                  <a:cubicBezTo>
                    <a:pt x="1736" y="326"/>
                    <a:pt x="1593" y="465"/>
                    <a:pt x="1461" y="614"/>
                  </a:cubicBezTo>
                  <a:cubicBezTo>
                    <a:pt x="1209" y="896"/>
                    <a:pt x="995" y="1211"/>
                    <a:pt x="821" y="1547"/>
                  </a:cubicBezTo>
                  <a:cubicBezTo>
                    <a:pt x="468" y="2232"/>
                    <a:pt x="278" y="2987"/>
                    <a:pt x="183" y="3746"/>
                  </a:cubicBezTo>
                  <a:cubicBezTo>
                    <a:pt x="0" y="5208"/>
                    <a:pt x="85" y="6859"/>
                    <a:pt x="1086" y="8028"/>
                  </a:cubicBezTo>
                  <a:cubicBezTo>
                    <a:pt x="1458" y="8461"/>
                    <a:pt x="1999" y="8829"/>
                    <a:pt x="2575" y="8930"/>
                  </a:cubicBezTo>
                  <a:cubicBezTo>
                    <a:pt x="2544" y="9274"/>
                    <a:pt x="2687" y="9661"/>
                    <a:pt x="2776" y="9978"/>
                  </a:cubicBezTo>
                  <a:cubicBezTo>
                    <a:pt x="2885" y="10361"/>
                    <a:pt x="3024" y="10730"/>
                    <a:pt x="3166" y="11100"/>
                  </a:cubicBezTo>
                  <a:cubicBezTo>
                    <a:pt x="3310" y="11480"/>
                    <a:pt x="3491" y="11849"/>
                    <a:pt x="3768" y="12149"/>
                  </a:cubicBezTo>
                  <a:cubicBezTo>
                    <a:pt x="3954" y="12351"/>
                    <a:pt x="4229" y="12596"/>
                    <a:pt x="4518" y="12596"/>
                  </a:cubicBezTo>
                  <a:cubicBezTo>
                    <a:pt x="4564" y="12596"/>
                    <a:pt x="4609" y="12590"/>
                    <a:pt x="4655" y="12577"/>
                  </a:cubicBezTo>
                  <a:cubicBezTo>
                    <a:pt x="4712" y="12561"/>
                    <a:pt x="4742" y="12508"/>
                    <a:pt x="4736" y="12456"/>
                  </a:cubicBezTo>
                  <a:cubicBezTo>
                    <a:pt x="4746" y="12454"/>
                    <a:pt x="4756" y="12451"/>
                    <a:pt x="4766" y="12449"/>
                  </a:cubicBezTo>
                  <a:cubicBezTo>
                    <a:pt x="4828" y="12425"/>
                    <a:pt x="4842" y="12349"/>
                    <a:pt x="4785" y="12309"/>
                  </a:cubicBezTo>
                  <a:cubicBezTo>
                    <a:pt x="4669" y="12230"/>
                    <a:pt x="4529" y="12205"/>
                    <a:pt x="4410" y="12128"/>
                  </a:cubicBezTo>
                  <a:cubicBezTo>
                    <a:pt x="4267" y="12034"/>
                    <a:pt x="4151" y="11902"/>
                    <a:pt x="4058" y="11760"/>
                  </a:cubicBezTo>
                  <a:cubicBezTo>
                    <a:pt x="3873" y="11480"/>
                    <a:pt x="3749" y="11153"/>
                    <a:pt x="3624" y="10845"/>
                  </a:cubicBezTo>
                  <a:cubicBezTo>
                    <a:pt x="3495" y="10524"/>
                    <a:pt x="3377" y="10196"/>
                    <a:pt x="3271" y="9867"/>
                  </a:cubicBezTo>
                  <a:cubicBezTo>
                    <a:pt x="3178" y="9577"/>
                    <a:pt x="3119" y="9259"/>
                    <a:pt x="2993" y="8980"/>
                  </a:cubicBezTo>
                  <a:lnTo>
                    <a:pt x="2993" y="8980"/>
                  </a:lnTo>
                  <a:cubicBezTo>
                    <a:pt x="3127" y="9002"/>
                    <a:pt x="3262" y="9014"/>
                    <a:pt x="3398" y="9014"/>
                  </a:cubicBezTo>
                  <a:cubicBezTo>
                    <a:pt x="3425" y="9014"/>
                    <a:pt x="3453" y="9014"/>
                    <a:pt x="3481" y="9013"/>
                  </a:cubicBezTo>
                  <a:cubicBezTo>
                    <a:pt x="3688" y="9005"/>
                    <a:pt x="3895" y="8952"/>
                    <a:pt x="4091" y="8887"/>
                  </a:cubicBezTo>
                  <a:cubicBezTo>
                    <a:pt x="4290" y="8823"/>
                    <a:pt x="4499" y="8767"/>
                    <a:pt x="4684" y="8669"/>
                  </a:cubicBezTo>
                  <a:cubicBezTo>
                    <a:pt x="4725" y="8648"/>
                    <a:pt x="4706" y="8586"/>
                    <a:pt x="4663" y="8585"/>
                  </a:cubicBezTo>
                  <a:cubicBezTo>
                    <a:pt x="4621" y="8584"/>
                    <a:pt x="4579" y="8583"/>
                    <a:pt x="4538" y="8583"/>
                  </a:cubicBezTo>
                  <a:cubicBezTo>
                    <a:pt x="4320" y="8583"/>
                    <a:pt x="4103" y="8597"/>
                    <a:pt x="3885" y="8597"/>
                  </a:cubicBezTo>
                  <a:cubicBezTo>
                    <a:pt x="3804" y="8597"/>
                    <a:pt x="3722" y="8595"/>
                    <a:pt x="3640" y="8590"/>
                  </a:cubicBezTo>
                  <a:cubicBezTo>
                    <a:pt x="3285" y="8566"/>
                    <a:pt x="2951" y="8564"/>
                    <a:pt x="2615" y="8426"/>
                  </a:cubicBezTo>
                  <a:cubicBezTo>
                    <a:pt x="1961" y="8161"/>
                    <a:pt x="1459" y="7572"/>
                    <a:pt x="1131" y="6965"/>
                  </a:cubicBezTo>
                  <a:cubicBezTo>
                    <a:pt x="456" y="5714"/>
                    <a:pt x="403" y="4245"/>
                    <a:pt x="805" y="2902"/>
                  </a:cubicBezTo>
                  <a:cubicBezTo>
                    <a:pt x="999" y="2253"/>
                    <a:pt x="1291" y="1666"/>
                    <a:pt x="1602" y="1075"/>
                  </a:cubicBezTo>
                  <a:cubicBezTo>
                    <a:pt x="1624" y="1048"/>
                    <a:pt x="1645" y="1020"/>
                    <a:pt x="1668" y="993"/>
                  </a:cubicBezTo>
                  <a:cubicBezTo>
                    <a:pt x="1797" y="841"/>
                    <a:pt x="1938" y="698"/>
                    <a:pt x="2089" y="569"/>
                  </a:cubicBezTo>
                  <a:cubicBezTo>
                    <a:pt x="2159" y="508"/>
                    <a:pt x="2243" y="459"/>
                    <a:pt x="2307" y="396"/>
                  </a:cubicBezTo>
                  <a:cubicBezTo>
                    <a:pt x="2369" y="332"/>
                    <a:pt x="2408" y="243"/>
                    <a:pt x="2460" y="172"/>
                  </a:cubicBezTo>
                  <a:cubicBezTo>
                    <a:pt x="2518" y="95"/>
                    <a:pt x="2437" y="0"/>
                    <a:pt x="23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6920950" y="2996075"/>
              <a:ext cx="123825" cy="86100"/>
            </a:xfrm>
            <a:custGeom>
              <a:avLst/>
              <a:gdLst/>
              <a:ahLst/>
              <a:cxnLst/>
              <a:rect l="l" t="t" r="r" b="b"/>
              <a:pathLst>
                <a:path w="4953" h="3444" extrusionOk="0">
                  <a:moveTo>
                    <a:pt x="4105" y="1"/>
                  </a:moveTo>
                  <a:cubicBezTo>
                    <a:pt x="3797" y="1"/>
                    <a:pt x="3480" y="128"/>
                    <a:pt x="3252" y="346"/>
                  </a:cubicBezTo>
                  <a:cubicBezTo>
                    <a:pt x="3027" y="231"/>
                    <a:pt x="2780" y="172"/>
                    <a:pt x="2536" y="172"/>
                  </a:cubicBezTo>
                  <a:cubicBezTo>
                    <a:pt x="2160" y="172"/>
                    <a:pt x="1792" y="313"/>
                    <a:pt x="1522" y="609"/>
                  </a:cubicBezTo>
                  <a:cubicBezTo>
                    <a:pt x="1491" y="644"/>
                    <a:pt x="1461" y="681"/>
                    <a:pt x="1432" y="718"/>
                  </a:cubicBezTo>
                  <a:cubicBezTo>
                    <a:pt x="1372" y="707"/>
                    <a:pt x="1310" y="700"/>
                    <a:pt x="1248" y="700"/>
                  </a:cubicBezTo>
                  <a:cubicBezTo>
                    <a:pt x="1095" y="700"/>
                    <a:pt x="939" y="737"/>
                    <a:pt x="784" y="822"/>
                  </a:cubicBezTo>
                  <a:cubicBezTo>
                    <a:pt x="475" y="987"/>
                    <a:pt x="253" y="1298"/>
                    <a:pt x="143" y="1624"/>
                  </a:cubicBezTo>
                  <a:cubicBezTo>
                    <a:pt x="0" y="2044"/>
                    <a:pt x="40" y="2445"/>
                    <a:pt x="120" y="2869"/>
                  </a:cubicBezTo>
                  <a:cubicBezTo>
                    <a:pt x="127" y="2904"/>
                    <a:pt x="152" y="2919"/>
                    <a:pt x="179" y="2919"/>
                  </a:cubicBezTo>
                  <a:cubicBezTo>
                    <a:pt x="212" y="2919"/>
                    <a:pt x="249" y="2894"/>
                    <a:pt x="253" y="2854"/>
                  </a:cubicBezTo>
                  <a:cubicBezTo>
                    <a:pt x="274" y="2622"/>
                    <a:pt x="298" y="2387"/>
                    <a:pt x="325" y="2156"/>
                  </a:cubicBezTo>
                  <a:cubicBezTo>
                    <a:pt x="356" y="1886"/>
                    <a:pt x="419" y="1617"/>
                    <a:pt x="578" y="1392"/>
                  </a:cubicBezTo>
                  <a:cubicBezTo>
                    <a:pt x="749" y="1149"/>
                    <a:pt x="985" y="1032"/>
                    <a:pt x="1228" y="1032"/>
                  </a:cubicBezTo>
                  <a:cubicBezTo>
                    <a:pt x="1232" y="1032"/>
                    <a:pt x="1236" y="1032"/>
                    <a:pt x="1240" y="1032"/>
                  </a:cubicBezTo>
                  <a:cubicBezTo>
                    <a:pt x="1237" y="1038"/>
                    <a:pt x="1234" y="1044"/>
                    <a:pt x="1231" y="1049"/>
                  </a:cubicBezTo>
                  <a:cubicBezTo>
                    <a:pt x="1143" y="1239"/>
                    <a:pt x="1128" y="1446"/>
                    <a:pt x="1049" y="1634"/>
                  </a:cubicBezTo>
                  <a:cubicBezTo>
                    <a:pt x="913" y="1956"/>
                    <a:pt x="898" y="2333"/>
                    <a:pt x="976" y="2678"/>
                  </a:cubicBezTo>
                  <a:cubicBezTo>
                    <a:pt x="1079" y="3132"/>
                    <a:pt x="1427" y="3443"/>
                    <a:pt x="1823" y="3443"/>
                  </a:cubicBezTo>
                  <a:cubicBezTo>
                    <a:pt x="1990" y="3443"/>
                    <a:pt x="2166" y="3388"/>
                    <a:pt x="2336" y="3263"/>
                  </a:cubicBezTo>
                  <a:cubicBezTo>
                    <a:pt x="2890" y="2855"/>
                    <a:pt x="2802" y="2113"/>
                    <a:pt x="2497" y="1576"/>
                  </a:cubicBezTo>
                  <a:cubicBezTo>
                    <a:pt x="2341" y="1302"/>
                    <a:pt x="2105" y="1038"/>
                    <a:pt x="1829" y="873"/>
                  </a:cubicBezTo>
                  <a:cubicBezTo>
                    <a:pt x="1980" y="713"/>
                    <a:pt x="2171" y="599"/>
                    <a:pt x="2420" y="577"/>
                  </a:cubicBezTo>
                  <a:cubicBezTo>
                    <a:pt x="2453" y="574"/>
                    <a:pt x="2487" y="572"/>
                    <a:pt x="2520" y="572"/>
                  </a:cubicBezTo>
                  <a:cubicBezTo>
                    <a:pt x="2686" y="572"/>
                    <a:pt x="2847" y="610"/>
                    <a:pt x="2995" y="680"/>
                  </a:cubicBezTo>
                  <a:cubicBezTo>
                    <a:pt x="2708" y="1187"/>
                    <a:pt x="2716" y="1850"/>
                    <a:pt x="2930" y="2385"/>
                  </a:cubicBezTo>
                  <a:cubicBezTo>
                    <a:pt x="3039" y="2660"/>
                    <a:pt x="3273" y="2901"/>
                    <a:pt x="3575" y="2901"/>
                  </a:cubicBezTo>
                  <a:cubicBezTo>
                    <a:pt x="3612" y="2901"/>
                    <a:pt x="3649" y="2897"/>
                    <a:pt x="3688" y="2890"/>
                  </a:cubicBezTo>
                  <a:cubicBezTo>
                    <a:pt x="4043" y="2820"/>
                    <a:pt x="4128" y="2450"/>
                    <a:pt x="4154" y="2140"/>
                  </a:cubicBezTo>
                  <a:cubicBezTo>
                    <a:pt x="4200" y="1583"/>
                    <a:pt x="4010" y="983"/>
                    <a:pt x="3604" y="596"/>
                  </a:cubicBezTo>
                  <a:cubicBezTo>
                    <a:pt x="3750" y="483"/>
                    <a:pt x="3921" y="425"/>
                    <a:pt x="4099" y="425"/>
                  </a:cubicBezTo>
                  <a:cubicBezTo>
                    <a:pt x="4283" y="425"/>
                    <a:pt x="4475" y="488"/>
                    <a:pt x="4650" y="618"/>
                  </a:cubicBezTo>
                  <a:cubicBezTo>
                    <a:pt x="4675" y="636"/>
                    <a:pt x="4702" y="644"/>
                    <a:pt x="4729" y="644"/>
                  </a:cubicBezTo>
                  <a:cubicBezTo>
                    <a:pt x="4843" y="644"/>
                    <a:pt x="4953" y="500"/>
                    <a:pt x="4880" y="393"/>
                  </a:cubicBezTo>
                  <a:cubicBezTo>
                    <a:pt x="4690" y="120"/>
                    <a:pt x="4402" y="1"/>
                    <a:pt x="41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6886825" y="2906625"/>
              <a:ext cx="201800" cy="320500"/>
            </a:xfrm>
            <a:custGeom>
              <a:avLst/>
              <a:gdLst/>
              <a:ahLst/>
              <a:cxnLst/>
              <a:rect l="l" t="t" r="r" b="b"/>
              <a:pathLst>
                <a:path w="8072" h="12820" extrusionOk="0">
                  <a:moveTo>
                    <a:pt x="4624" y="4450"/>
                  </a:moveTo>
                  <a:cubicBezTo>
                    <a:pt x="4787" y="4605"/>
                    <a:pt x="4912" y="4817"/>
                    <a:pt x="4984" y="5052"/>
                  </a:cubicBezTo>
                  <a:cubicBezTo>
                    <a:pt x="5062" y="5306"/>
                    <a:pt x="5097" y="5615"/>
                    <a:pt x="4945" y="5849"/>
                  </a:cubicBezTo>
                  <a:cubicBezTo>
                    <a:pt x="4875" y="5958"/>
                    <a:pt x="4780" y="6009"/>
                    <a:pt x="4686" y="6009"/>
                  </a:cubicBezTo>
                  <a:cubicBezTo>
                    <a:pt x="4581" y="6009"/>
                    <a:pt x="4476" y="5945"/>
                    <a:pt x="4405" y="5827"/>
                  </a:cubicBezTo>
                  <a:cubicBezTo>
                    <a:pt x="4304" y="5657"/>
                    <a:pt x="4293" y="5433"/>
                    <a:pt x="4301" y="5241"/>
                  </a:cubicBezTo>
                  <a:cubicBezTo>
                    <a:pt x="4312" y="4955"/>
                    <a:pt x="4433" y="4658"/>
                    <a:pt x="4623" y="4450"/>
                  </a:cubicBezTo>
                  <a:close/>
                  <a:moveTo>
                    <a:pt x="2989" y="4952"/>
                  </a:moveTo>
                  <a:lnTo>
                    <a:pt x="2990" y="4953"/>
                  </a:lnTo>
                  <a:cubicBezTo>
                    <a:pt x="3134" y="5025"/>
                    <a:pt x="3248" y="5166"/>
                    <a:pt x="3324" y="5341"/>
                  </a:cubicBezTo>
                  <a:cubicBezTo>
                    <a:pt x="3438" y="5603"/>
                    <a:pt x="3500" y="5919"/>
                    <a:pt x="3424" y="6200"/>
                  </a:cubicBezTo>
                  <a:cubicBezTo>
                    <a:pt x="3383" y="6351"/>
                    <a:pt x="3310" y="6493"/>
                    <a:pt x="3191" y="6493"/>
                  </a:cubicBezTo>
                  <a:cubicBezTo>
                    <a:pt x="3145" y="6493"/>
                    <a:pt x="3091" y="6472"/>
                    <a:pt x="3030" y="6421"/>
                  </a:cubicBezTo>
                  <a:cubicBezTo>
                    <a:pt x="2907" y="6317"/>
                    <a:pt x="2854" y="6129"/>
                    <a:pt x="2827" y="5977"/>
                  </a:cubicBezTo>
                  <a:cubicBezTo>
                    <a:pt x="2771" y="5653"/>
                    <a:pt x="2834" y="5275"/>
                    <a:pt x="2989" y="4952"/>
                  </a:cubicBezTo>
                  <a:close/>
                  <a:moveTo>
                    <a:pt x="5191" y="4175"/>
                  </a:moveTo>
                  <a:cubicBezTo>
                    <a:pt x="5325" y="4175"/>
                    <a:pt x="5468" y="4216"/>
                    <a:pt x="5615" y="4311"/>
                  </a:cubicBezTo>
                  <a:cubicBezTo>
                    <a:pt x="6211" y="4698"/>
                    <a:pt x="6433" y="5553"/>
                    <a:pt x="6455" y="6219"/>
                  </a:cubicBezTo>
                  <a:cubicBezTo>
                    <a:pt x="6476" y="6814"/>
                    <a:pt x="6336" y="7388"/>
                    <a:pt x="6165" y="7952"/>
                  </a:cubicBezTo>
                  <a:cubicBezTo>
                    <a:pt x="6116" y="7950"/>
                    <a:pt x="6066" y="7949"/>
                    <a:pt x="6017" y="7949"/>
                  </a:cubicBezTo>
                  <a:cubicBezTo>
                    <a:pt x="5924" y="7949"/>
                    <a:pt x="5833" y="7952"/>
                    <a:pt x="5747" y="7954"/>
                  </a:cubicBezTo>
                  <a:cubicBezTo>
                    <a:pt x="5389" y="7965"/>
                    <a:pt x="5032" y="8019"/>
                    <a:pt x="4684" y="8103"/>
                  </a:cubicBezTo>
                  <a:cubicBezTo>
                    <a:pt x="4344" y="8186"/>
                    <a:pt x="4013" y="8299"/>
                    <a:pt x="3691" y="8433"/>
                  </a:cubicBezTo>
                  <a:cubicBezTo>
                    <a:pt x="3512" y="8506"/>
                    <a:pt x="3309" y="8581"/>
                    <a:pt x="3121" y="8677"/>
                  </a:cubicBezTo>
                  <a:cubicBezTo>
                    <a:pt x="3080" y="8639"/>
                    <a:pt x="3037" y="8599"/>
                    <a:pt x="2999" y="8558"/>
                  </a:cubicBezTo>
                  <a:cubicBezTo>
                    <a:pt x="2723" y="8223"/>
                    <a:pt x="2490" y="7858"/>
                    <a:pt x="2320" y="7452"/>
                  </a:cubicBezTo>
                  <a:cubicBezTo>
                    <a:pt x="2087" y="6896"/>
                    <a:pt x="1917" y="6169"/>
                    <a:pt x="2068" y="5568"/>
                  </a:cubicBezTo>
                  <a:cubicBezTo>
                    <a:pt x="2136" y="5296"/>
                    <a:pt x="2294" y="5047"/>
                    <a:pt x="2565" y="4943"/>
                  </a:cubicBezTo>
                  <a:cubicBezTo>
                    <a:pt x="2633" y="4917"/>
                    <a:pt x="2698" y="4903"/>
                    <a:pt x="2760" y="4902"/>
                  </a:cubicBezTo>
                  <a:lnTo>
                    <a:pt x="2760" y="4902"/>
                  </a:lnTo>
                  <a:cubicBezTo>
                    <a:pt x="2667" y="5108"/>
                    <a:pt x="2606" y="5329"/>
                    <a:pt x="2580" y="5544"/>
                  </a:cubicBezTo>
                  <a:cubicBezTo>
                    <a:pt x="2535" y="5909"/>
                    <a:pt x="2592" y="6382"/>
                    <a:pt x="2900" y="6628"/>
                  </a:cubicBezTo>
                  <a:cubicBezTo>
                    <a:pt x="2996" y="6705"/>
                    <a:pt x="3095" y="6741"/>
                    <a:pt x="3188" y="6741"/>
                  </a:cubicBezTo>
                  <a:cubicBezTo>
                    <a:pt x="3361" y="6741"/>
                    <a:pt x="3516" y="6618"/>
                    <a:pt x="3605" y="6416"/>
                  </a:cubicBezTo>
                  <a:cubicBezTo>
                    <a:pt x="3823" y="5917"/>
                    <a:pt x="3651" y="5000"/>
                    <a:pt x="3116" y="4734"/>
                  </a:cubicBezTo>
                  <a:cubicBezTo>
                    <a:pt x="3241" y="4550"/>
                    <a:pt x="3399" y="4398"/>
                    <a:pt x="3588" y="4303"/>
                  </a:cubicBezTo>
                  <a:cubicBezTo>
                    <a:pt x="3737" y="4228"/>
                    <a:pt x="3881" y="4194"/>
                    <a:pt x="4018" y="4194"/>
                  </a:cubicBezTo>
                  <a:cubicBezTo>
                    <a:pt x="4160" y="4194"/>
                    <a:pt x="4294" y="4231"/>
                    <a:pt x="4415" y="4296"/>
                  </a:cubicBezTo>
                  <a:cubicBezTo>
                    <a:pt x="4135" y="4628"/>
                    <a:pt x="4018" y="5130"/>
                    <a:pt x="4073" y="5555"/>
                  </a:cubicBezTo>
                  <a:cubicBezTo>
                    <a:pt x="4115" y="5883"/>
                    <a:pt x="4315" y="6264"/>
                    <a:pt x="4687" y="6264"/>
                  </a:cubicBezTo>
                  <a:cubicBezTo>
                    <a:pt x="4699" y="6264"/>
                    <a:pt x="4710" y="6264"/>
                    <a:pt x="4722" y="6263"/>
                  </a:cubicBezTo>
                  <a:cubicBezTo>
                    <a:pt x="5073" y="6241"/>
                    <a:pt x="5260" y="5865"/>
                    <a:pt x="5290" y="5555"/>
                  </a:cubicBezTo>
                  <a:cubicBezTo>
                    <a:pt x="5332" y="5117"/>
                    <a:pt x="5149" y="4611"/>
                    <a:pt x="4820" y="4286"/>
                  </a:cubicBezTo>
                  <a:cubicBezTo>
                    <a:pt x="4932" y="4216"/>
                    <a:pt x="5057" y="4175"/>
                    <a:pt x="5191" y="4175"/>
                  </a:cubicBezTo>
                  <a:close/>
                  <a:moveTo>
                    <a:pt x="3009" y="288"/>
                  </a:moveTo>
                  <a:cubicBezTo>
                    <a:pt x="3139" y="288"/>
                    <a:pt x="3276" y="312"/>
                    <a:pt x="3419" y="365"/>
                  </a:cubicBezTo>
                  <a:cubicBezTo>
                    <a:pt x="3851" y="524"/>
                    <a:pt x="4234" y="790"/>
                    <a:pt x="4613" y="1044"/>
                  </a:cubicBezTo>
                  <a:cubicBezTo>
                    <a:pt x="5250" y="1473"/>
                    <a:pt x="5814" y="2017"/>
                    <a:pt x="6266" y="2640"/>
                  </a:cubicBezTo>
                  <a:cubicBezTo>
                    <a:pt x="6709" y="3252"/>
                    <a:pt x="7050" y="3939"/>
                    <a:pt x="7252" y="4668"/>
                  </a:cubicBezTo>
                  <a:cubicBezTo>
                    <a:pt x="7482" y="5493"/>
                    <a:pt x="7459" y="6328"/>
                    <a:pt x="7179" y="7140"/>
                  </a:cubicBezTo>
                  <a:cubicBezTo>
                    <a:pt x="7064" y="7472"/>
                    <a:pt x="6893" y="7778"/>
                    <a:pt x="6629" y="8001"/>
                  </a:cubicBezTo>
                  <a:cubicBezTo>
                    <a:pt x="6621" y="8006"/>
                    <a:pt x="6614" y="8011"/>
                    <a:pt x="6606" y="8016"/>
                  </a:cubicBezTo>
                  <a:cubicBezTo>
                    <a:pt x="6535" y="7995"/>
                    <a:pt x="6460" y="7980"/>
                    <a:pt x="6383" y="7969"/>
                  </a:cubicBezTo>
                  <a:cubicBezTo>
                    <a:pt x="6668" y="7259"/>
                    <a:pt x="6783" y="6472"/>
                    <a:pt x="6652" y="5714"/>
                  </a:cubicBezTo>
                  <a:cubicBezTo>
                    <a:pt x="6531" y="5003"/>
                    <a:pt x="6093" y="3990"/>
                    <a:pt x="5250" y="3935"/>
                  </a:cubicBezTo>
                  <a:cubicBezTo>
                    <a:pt x="5226" y="3934"/>
                    <a:pt x="5203" y="3933"/>
                    <a:pt x="5180" y="3933"/>
                  </a:cubicBezTo>
                  <a:cubicBezTo>
                    <a:pt x="4957" y="3933"/>
                    <a:pt x="4766" y="4002"/>
                    <a:pt x="4608" y="4115"/>
                  </a:cubicBezTo>
                  <a:cubicBezTo>
                    <a:pt x="4446" y="4011"/>
                    <a:pt x="4260" y="3949"/>
                    <a:pt x="4056" y="3948"/>
                  </a:cubicBezTo>
                  <a:cubicBezTo>
                    <a:pt x="4054" y="3948"/>
                    <a:pt x="4052" y="3948"/>
                    <a:pt x="4050" y="3948"/>
                  </a:cubicBezTo>
                  <a:cubicBezTo>
                    <a:pt x="3534" y="3948"/>
                    <a:pt x="3138" y="4253"/>
                    <a:pt x="2885" y="4664"/>
                  </a:cubicBezTo>
                  <a:cubicBezTo>
                    <a:pt x="2869" y="4662"/>
                    <a:pt x="2854" y="4659"/>
                    <a:pt x="2837" y="4659"/>
                  </a:cubicBezTo>
                  <a:cubicBezTo>
                    <a:pt x="2815" y="4658"/>
                    <a:pt x="2793" y="4657"/>
                    <a:pt x="2772" y="4657"/>
                  </a:cubicBezTo>
                  <a:cubicBezTo>
                    <a:pt x="1822" y="4657"/>
                    <a:pt x="1716" y="5869"/>
                    <a:pt x="1831" y="6572"/>
                  </a:cubicBezTo>
                  <a:cubicBezTo>
                    <a:pt x="1965" y="7390"/>
                    <a:pt x="2352" y="8191"/>
                    <a:pt x="2949" y="8772"/>
                  </a:cubicBezTo>
                  <a:cubicBezTo>
                    <a:pt x="2880" y="8816"/>
                    <a:pt x="2814" y="8863"/>
                    <a:pt x="2756" y="8915"/>
                  </a:cubicBezTo>
                  <a:cubicBezTo>
                    <a:pt x="2754" y="8914"/>
                    <a:pt x="2752" y="8914"/>
                    <a:pt x="2750" y="8914"/>
                  </a:cubicBezTo>
                  <a:cubicBezTo>
                    <a:pt x="1926" y="8756"/>
                    <a:pt x="1432" y="8051"/>
                    <a:pt x="1086" y="7339"/>
                  </a:cubicBezTo>
                  <a:cubicBezTo>
                    <a:pt x="758" y="6665"/>
                    <a:pt x="584" y="5914"/>
                    <a:pt x="568" y="5165"/>
                  </a:cubicBezTo>
                  <a:cubicBezTo>
                    <a:pt x="545" y="4096"/>
                    <a:pt x="763" y="3017"/>
                    <a:pt x="1220" y="2050"/>
                  </a:cubicBezTo>
                  <a:cubicBezTo>
                    <a:pt x="1553" y="1343"/>
                    <a:pt x="2144" y="288"/>
                    <a:pt x="3009" y="288"/>
                  </a:cubicBezTo>
                  <a:close/>
                  <a:moveTo>
                    <a:pt x="5822" y="8174"/>
                  </a:moveTo>
                  <a:cubicBezTo>
                    <a:pt x="5913" y="8174"/>
                    <a:pt x="6004" y="8177"/>
                    <a:pt x="6095" y="8182"/>
                  </a:cubicBezTo>
                  <a:lnTo>
                    <a:pt x="6095" y="8184"/>
                  </a:lnTo>
                  <a:cubicBezTo>
                    <a:pt x="6080" y="8229"/>
                    <a:pt x="6065" y="8275"/>
                    <a:pt x="6051" y="8320"/>
                  </a:cubicBezTo>
                  <a:cubicBezTo>
                    <a:pt x="6050" y="8325"/>
                    <a:pt x="6049" y="8327"/>
                    <a:pt x="6049" y="8332"/>
                  </a:cubicBezTo>
                  <a:cubicBezTo>
                    <a:pt x="5760" y="8451"/>
                    <a:pt x="5450" y="8537"/>
                    <a:pt x="5157" y="8620"/>
                  </a:cubicBezTo>
                  <a:cubicBezTo>
                    <a:pt x="4613" y="8775"/>
                    <a:pt x="4012" y="8936"/>
                    <a:pt x="3422" y="8958"/>
                  </a:cubicBezTo>
                  <a:cubicBezTo>
                    <a:pt x="3383" y="8921"/>
                    <a:pt x="3344" y="8885"/>
                    <a:pt x="3305" y="8848"/>
                  </a:cubicBezTo>
                  <a:cubicBezTo>
                    <a:pt x="3419" y="8789"/>
                    <a:pt x="3533" y="8729"/>
                    <a:pt x="3650" y="8678"/>
                  </a:cubicBezTo>
                  <a:cubicBezTo>
                    <a:pt x="3965" y="8541"/>
                    <a:pt x="4288" y="8424"/>
                    <a:pt x="4621" y="8336"/>
                  </a:cubicBezTo>
                  <a:cubicBezTo>
                    <a:pt x="5026" y="8228"/>
                    <a:pt x="5422" y="8174"/>
                    <a:pt x="5822" y="8174"/>
                  </a:cubicBezTo>
                  <a:close/>
                  <a:moveTo>
                    <a:pt x="6621" y="8311"/>
                  </a:moveTo>
                  <a:cubicBezTo>
                    <a:pt x="6861" y="9150"/>
                    <a:pt x="7012" y="10015"/>
                    <a:pt x="7056" y="10886"/>
                  </a:cubicBezTo>
                  <a:cubicBezTo>
                    <a:pt x="7078" y="11308"/>
                    <a:pt x="7074" y="11733"/>
                    <a:pt x="6740" y="12036"/>
                  </a:cubicBezTo>
                  <a:cubicBezTo>
                    <a:pt x="6440" y="12309"/>
                    <a:pt x="6018" y="12417"/>
                    <a:pt x="5630" y="12490"/>
                  </a:cubicBezTo>
                  <a:cubicBezTo>
                    <a:pt x="5414" y="12530"/>
                    <a:pt x="5183" y="12571"/>
                    <a:pt x="4956" y="12571"/>
                  </a:cubicBezTo>
                  <a:cubicBezTo>
                    <a:pt x="4751" y="12571"/>
                    <a:pt x="4549" y="12537"/>
                    <a:pt x="4366" y="12438"/>
                  </a:cubicBezTo>
                  <a:cubicBezTo>
                    <a:pt x="4035" y="12260"/>
                    <a:pt x="3840" y="11912"/>
                    <a:pt x="3696" y="11579"/>
                  </a:cubicBezTo>
                  <a:cubicBezTo>
                    <a:pt x="3443" y="10985"/>
                    <a:pt x="3285" y="10355"/>
                    <a:pt x="3077" y="9746"/>
                  </a:cubicBezTo>
                  <a:cubicBezTo>
                    <a:pt x="3057" y="9656"/>
                    <a:pt x="3037" y="9568"/>
                    <a:pt x="3019" y="9481"/>
                  </a:cubicBezTo>
                  <a:cubicBezTo>
                    <a:pt x="3002" y="9402"/>
                    <a:pt x="2989" y="9299"/>
                    <a:pt x="2962" y="9208"/>
                  </a:cubicBezTo>
                  <a:lnTo>
                    <a:pt x="2962" y="9208"/>
                  </a:lnTo>
                  <a:cubicBezTo>
                    <a:pt x="3064" y="9217"/>
                    <a:pt x="3167" y="9222"/>
                    <a:pt x="3271" y="9222"/>
                  </a:cubicBezTo>
                  <a:cubicBezTo>
                    <a:pt x="3859" y="9222"/>
                    <a:pt x="4462" y="9077"/>
                    <a:pt x="5007" y="8934"/>
                  </a:cubicBezTo>
                  <a:cubicBezTo>
                    <a:pt x="5565" y="8786"/>
                    <a:pt x="6154" y="8627"/>
                    <a:pt x="6621" y="8311"/>
                  </a:cubicBezTo>
                  <a:close/>
                  <a:moveTo>
                    <a:pt x="2912" y="0"/>
                  </a:moveTo>
                  <a:cubicBezTo>
                    <a:pt x="2044" y="0"/>
                    <a:pt x="1463" y="1053"/>
                    <a:pt x="1123" y="1720"/>
                  </a:cubicBezTo>
                  <a:cubicBezTo>
                    <a:pt x="263" y="3410"/>
                    <a:pt x="0" y="5538"/>
                    <a:pt x="784" y="7305"/>
                  </a:cubicBezTo>
                  <a:cubicBezTo>
                    <a:pt x="1115" y="8051"/>
                    <a:pt x="1627" y="8852"/>
                    <a:pt x="2445" y="9107"/>
                  </a:cubicBezTo>
                  <a:cubicBezTo>
                    <a:pt x="2523" y="9131"/>
                    <a:pt x="2601" y="9149"/>
                    <a:pt x="2679" y="9165"/>
                  </a:cubicBezTo>
                  <a:cubicBezTo>
                    <a:pt x="2761" y="9553"/>
                    <a:pt x="2885" y="9929"/>
                    <a:pt x="3005" y="10305"/>
                  </a:cubicBezTo>
                  <a:cubicBezTo>
                    <a:pt x="3130" y="10693"/>
                    <a:pt x="3245" y="11087"/>
                    <a:pt x="3386" y="11469"/>
                  </a:cubicBezTo>
                  <a:cubicBezTo>
                    <a:pt x="3600" y="12051"/>
                    <a:pt x="3945" y="12654"/>
                    <a:pt x="4604" y="12788"/>
                  </a:cubicBezTo>
                  <a:cubicBezTo>
                    <a:pt x="4716" y="12811"/>
                    <a:pt x="4830" y="12820"/>
                    <a:pt x="4944" y="12820"/>
                  </a:cubicBezTo>
                  <a:cubicBezTo>
                    <a:pt x="5159" y="12820"/>
                    <a:pt x="5374" y="12787"/>
                    <a:pt x="5584" y="12752"/>
                  </a:cubicBezTo>
                  <a:cubicBezTo>
                    <a:pt x="5915" y="12696"/>
                    <a:pt x="6247" y="12615"/>
                    <a:pt x="6548" y="12465"/>
                  </a:cubicBezTo>
                  <a:cubicBezTo>
                    <a:pt x="6822" y="12328"/>
                    <a:pt x="7066" y="12120"/>
                    <a:pt x="7197" y="11837"/>
                  </a:cubicBezTo>
                  <a:cubicBezTo>
                    <a:pt x="7345" y="11515"/>
                    <a:pt x="7325" y="11151"/>
                    <a:pt x="7306" y="10805"/>
                  </a:cubicBezTo>
                  <a:cubicBezTo>
                    <a:pt x="7252" y="9903"/>
                    <a:pt x="7094" y="9010"/>
                    <a:pt x="6838" y="8144"/>
                  </a:cubicBezTo>
                  <a:cubicBezTo>
                    <a:pt x="7029" y="7977"/>
                    <a:pt x="7189" y="7774"/>
                    <a:pt x="7307" y="7522"/>
                  </a:cubicBezTo>
                  <a:cubicBezTo>
                    <a:pt x="8072" y="5874"/>
                    <a:pt x="7541" y="3989"/>
                    <a:pt x="6537" y="2570"/>
                  </a:cubicBezTo>
                  <a:cubicBezTo>
                    <a:pt x="5988" y="1796"/>
                    <a:pt x="5284" y="1131"/>
                    <a:pt x="4469" y="640"/>
                  </a:cubicBezTo>
                  <a:cubicBezTo>
                    <a:pt x="4047" y="386"/>
                    <a:pt x="3588" y="93"/>
                    <a:pt x="3086" y="14"/>
                  </a:cubicBezTo>
                  <a:cubicBezTo>
                    <a:pt x="3026" y="5"/>
                    <a:pt x="2968"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6971625" y="3146475"/>
              <a:ext cx="37675" cy="68975"/>
            </a:xfrm>
            <a:custGeom>
              <a:avLst/>
              <a:gdLst/>
              <a:ahLst/>
              <a:cxnLst/>
              <a:rect l="l" t="t" r="r" b="b"/>
              <a:pathLst>
                <a:path w="1507" h="2759" extrusionOk="0">
                  <a:moveTo>
                    <a:pt x="43" y="1"/>
                  </a:moveTo>
                  <a:cubicBezTo>
                    <a:pt x="22" y="1"/>
                    <a:pt x="0" y="20"/>
                    <a:pt x="5" y="45"/>
                  </a:cubicBezTo>
                  <a:cubicBezTo>
                    <a:pt x="117" y="639"/>
                    <a:pt x="347" y="1235"/>
                    <a:pt x="564" y="1798"/>
                  </a:cubicBezTo>
                  <a:cubicBezTo>
                    <a:pt x="718" y="2193"/>
                    <a:pt x="962" y="2676"/>
                    <a:pt x="1423" y="2757"/>
                  </a:cubicBezTo>
                  <a:cubicBezTo>
                    <a:pt x="1426" y="2758"/>
                    <a:pt x="1429" y="2758"/>
                    <a:pt x="1432" y="2758"/>
                  </a:cubicBezTo>
                  <a:cubicBezTo>
                    <a:pt x="1477" y="2758"/>
                    <a:pt x="1507" y="2697"/>
                    <a:pt x="1460" y="2672"/>
                  </a:cubicBezTo>
                  <a:cubicBezTo>
                    <a:pt x="952" y="2393"/>
                    <a:pt x="770" y="1940"/>
                    <a:pt x="579" y="1420"/>
                  </a:cubicBezTo>
                  <a:cubicBezTo>
                    <a:pt x="410" y="955"/>
                    <a:pt x="272" y="470"/>
                    <a:pt x="69" y="19"/>
                  </a:cubicBezTo>
                  <a:cubicBezTo>
                    <a:pt x="64" y="6"/>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7015675" y="3210925"/>
              <a:ext cx="11050" cy="3975"/>
            </a:xfrm>
            <a:custGeom>
              <a:avLst/>
              <a:gdLst/>
              <a:ahLst/>
              <a:cxnLst/>
              <a:rect l="l" t="t" r="r" b="b"/>
              <a:pathLst>
                <a:path w="442" h="159" extrusionOk="0">
                  <a:moveTo>
                    <a:pt x="393" y="0"/>
                  </a:moveTo>
                  <a:cubicBezTo>
                    <a:pt x="390" y="0"/>
                    <a:pt x="387" y="1"/>
                    <a:pt x="384" y="2"/>
                  </a:cubicBezTo>
                  <a:cubicBezTo>
                    <a:pt x="267" y="40"/>
                    <a:pt x="156" y="64"/>
                    <a:pt x="34" y="79"/>
                  </a:cubicBezTo>
                  <a:cubicBezTo>
                    <a:pt x="1" y="83"/>
                    <a:pt x="6" y="132"/>
                    <a:pt x="33" y="141"/>
                  </a:cubicBezTo>
                  <a:cubicBezTo>
                    <a:pt x="70" y="153"/>
                    <a:pt x="109" y="158"/>
                    <a:pt x="148" y="158"/>
                  </a:cubicBezTo>
                  <a:cubicBezTo>
                    <a:pt x="245" y="158"/>
                    <a:pt x="342" y="124"/>
                    <a:pt x="417" y="63"/>
                  </a:cubicBezTo>
                  <a:cubicBezTo>
                    <a:pt x="442" y="43"/>
                    <a:pt x="421"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a:off x="7042650" y="3129775"/>
              <a:ext cx="10875" cy="43875"/>
            </a:xfrm>
            <a:custGeom>
              <a:avLst/>
              <a:gdLst/>
              <a:ahLst/>
              <a:cxnLst/>
              <a:rect l="l" t="t" r="r" b="b"/>
              <a:pathLst>
                <a:path w="435" h="1755" extrusionOk="0">
                  <a:moveTo>
                    <a:pt x="41" y="1"/>
                  </a:moveTo>
                  <a:cubicBezTo>
                    <a:pt x="21" y="1"/>
                    <a:pt x="0" y="15"/>
                    <a:pt x="2" y="37"/>
                  </a:cubicBezTo>
                  <a:cubicBezTo>
                    <a:pt x="20" y="309"/>
                    <a:pt x="106" y="579"/>
                    <a:pt x="162" y="844"/>
                  </a:cubicBezTo>
                  <a:cubicBezTo>
                    <a:pt x="223" y="1137"/>
                    <a:pt x="266" y="1436"/>
                    <a:pt x="350" y="1723"/>
                  </a:cubicBezTo>
                  <a:cubicBezTo>
                    <a:pt x="356" y="1744"/>
                    <a:pt x="375" y="1754"/>
                    <a:pt x="394" y="1754"/>
                  </a:cubicBezTo>
                  <a:cubicBezTo>
                    <a:pt x="415" y="1754"/>
                    <a:pt x="435" y="1741"/>
                    <a:pt x="434" y="1715"/>
                  </a:cubicBezTo>
                  <a:cubicBezTo>
                    <a:pt x="426" y="1422"/>
                    <a:pt x="366" y="1139"/>
                    <a:pt x="305" y="854"/>
                  </a:cubicBezTo>
                  <a:cubicBezTo>
                    <a:pt x="246" y="578"/>
                    <a:pt x="196" y="278"/>
                    <a:pt x="73" y="20"/>
                  </a:cubicBezTo>
                  <a:cubicBezTo>
                    <a:pt x="67" y="7"/>
                    <a:pt x="54"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7034950" y="3134700"/>
              <a:ext cx="7375" cy="22050"/>
            </a:xfrm>
            <a:custGeom>
              <a:avLst/>
              <a:gdLst/>
              <a:ahLst/>
              <a:cxnLst/>
              <a:rect l="l" t="t" r="r" b="b"/>
              <a:pathLst>
                <a:path w="295" h="882" extrusionOk="0">
                  <a:moveTo>
                    <a:pt x="57" y="0"/>
                  </a:moveTo>
                  <a:cubicBezTo>
                    <a:pt x="45" y="0"/>
                    <a:pt x="33" y="7"/>
                    <a:pt x="29" y="23"/>
                  </a:cubicBezTo>
                  <a:cubicBezTo>
                    <a:pt x="1" y="154"/>
                    <a:pt x="43" y="297"/>
                    <a:pt x="67" y="427"/>
                  </a:cubicBezTo>
                  <a:cubicBezTo>
                    <a:pt x="93" y="569"/>
                    <a:pt x="101" y="743"/>
                    <a:pt x="191" y="863"/>
                  </a:cubicBezTo>
                  <a:cubicBezTo>
                    <a:pt x="199" y="875"/>
                    <a:pt x="214" y="882"/>
                    <a:pt x="227" y="882"/>
                  </a:cubicBezTo>
                  <a:cubicBezTo>
                    <a:pt x="243" y="882"/>
                    <a:pt x="257" y="873"/>
                    <a:pt x="261" y="854"/>
                  </a:cubicBezTo>
                  <a:cubicBezTo>
                    <a:pt x="295" y="722"/>
                    <a:pt x="248" y="580"/>
                    <a:pt x="219" y="449"/>
                  </a:cubicBezTo>
                  <a:cubicBezTo>
                    <a:pt x="188" y="309"/>
                    <a:pt x="172" y="135"/>
                    <a:pt x="89" y="16"/>
                  </a:cubicBezTo>
                  <a:cubicBezTo>
                    <a:pt x="82" y="6"/>
                    <a:pt x="6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7028850" y="3137475"/>
              <a:ext cx="4525" cy="11850"/>
            </a:xfrm>
            <a:custGeom>
              <a:avLst/>
              <a:gdLst/>
              <a:ahLst/>
              <a:cxnLst/>
              <a:rect l="l" t="t" r="r" b="b"/>
              <a:pathLst>
                <a:path w="181" h="474" extrusionOk="0">
                  <a:moveTo>
                    <a:pt x="54" y="0"/>
                  </a:moveTo>
                  <a:cubicBezTo>
                    <a:pt x="38" y="0"/>
                    <a:pt x="21" y="11"/>
                    <a:pt x="18" y="33"/>
                  </a:cubicBezTo>
                  <a:cubicBezTo>
                    <a:pt x="1" y="178"/>
                    <a:pt x="17" y="337"/>
                    <a:pt x="106" y="457"/>
                  </a:cubicBezTo>
                  <a:cubicBezTo>
                    <a:pt x="114" y="468"/>
                    <a:pt x="127" y="474"/>
                    <a:pt x="139" y="474"/>
                  </a:cubicBezTo>
                  <a:cubicBezTo>
                    <a:pt x="160" y="474"/>
                    <a:pt x="180" y="458"/>
                    <a:pt x="173" y="431"/>
                  </a:cubicBezTo>
                  <a:cubicBezTo>
                    <a:pt x="138" y="297"/>
                    <a:pt x="95" y="173"/>
                    <a:pt x="87" y="34"/>
                  </a:cubicBezTo>
                  <a:cubicBezTo>
                    <a:pt x="86" y="11"/>
                    <a:pt x="70"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7021425" y="3139125"/>
              <a:ext cx="5125" cy="9200"/>
            </a:xfrm>
            <a:custGeom>
              <a:avLst/>
              <a:gdLst/>
              <a:ahLst/>
              <a:cxnLst/>
              <a:rect l="l" t="t" r="r" b="b"/>
              <a:pathLst>
                <a:path w="205" h="368" extrusionOk="0">
                  <a:moveTo>
                    <a:pt x="61" y="0"/>
                  </a:moveTo>
                  <a:cubicBezTo>
                    <a:pt x="40" y="0"/>
                    <a:pt x="18" y="14"/>
                    <a:pt x="14" y="35"/>
                  </a:cubicBezTo>
                  <a:cubicBezTo>
                    <a:pt x="0" y="101"/>
                    <a:pt x="19" y="175"/>
                    <a:pt x="32" y="240"/>
                  </a:cubicBezTo>
                  <a:cubicBezTo>
                    <a:pt x="43" y="284"/>
                    <a:pt x="60" y="367"/>
                    <a:pt x="117" y="367"/>
                  </a:cubicBezTo>
                  <a:cubicBezTo>
                    <a:pt x="122" y="367"/>
                    <a:pt x="128" y="367"/>
                    <a:pt x="134" y="365"/>
                  </a:cubicBezTo>
                  <a:cubicBezTo>
                    <a:pt x="205" y="348"/>
                    <a:pt x="179" y="255"/>
                    <a:pt x="166" y="206"/>
                  </a:cubicBezTo>
                  <a:cubicBezTo>
                    <a:pt x="150" y="142"/>
                    <a:pt x="133" y="69"/>
                    <a:pt x="91" y="14"/>
                  </a:cubicBezTo>
                  <a:cubicBezTo>
                    <a:pt x="84" y="4"/>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6979825" y="3146650"/>
              <a:ext cx="9275" cy="20000"/>
            </a:xfrm>
            <a:custGeom>
              <a:avLst/>
              <a:gdLst/>
              <a:ahLst/>
              <a:cxnLst/>
              <a:rect l="l" t="t" r="r" b="b"/>
              <a:pathLst>
                <a:path w="371" h="800" extrusionOk="0">
                  <a:moveTo>
                    <a:pt x="57" y="1"/>
                  </a:moveTo>
                  <a:cubicBezTo>
                    <a:pt x="40" y="1"/>
                    <a:pt x="24" y="13"/>
                    <a:pt x="22" y="34"/>
                  </a:cubicBezTo>
                  <a:cubicBezTo>
                    <a:pt x="1" y="270"/>
                    <a:pt x="129" y="618"/>
                    <a:pt x="296" y="787"/>
                  </a:cubicBezTo>
                  <a:cubicBezTo>
                    <a:pt x="304" y="796"/>
                    <a:pt x="314" y="799"/>
                    <a:pt x="324" y="799"/>
                  </a:cubicBezTo>
                  <a:cubicBezTo>
                    <a:pt x="348" y="799"/>
                    <a:pt x="371" y="775"/>
                    <a:pt x="366" y="747"/>
                  </a:cubicBezTo>
                  <a:cubicBezTo>
                    <a:pt x="344" y="612"/>
                    <a:pt x="279" y="488"/>
                    <a:pt x="230" y="361"/>
                  </a:cubicBezTo>
                  <a:cubicBezTo>
                    <a:pt x="184" y="246"/>
                    <a:pt x="154" y="121"/>
                    <a:pt x="87" y="18"/>
                  </a:cubicBezTo>
                  <a:cubicBezTo>
                    <a:pt x="79" y="6"/>
                    <a:pt x="6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6988575" y="3149425"/>
              <a:ext cx="4300" cy="9850"/>
            </a:xfrm>
            <a:custGeom>
              <a:avLst/>
              <a:gdLst/>
              <a:ahLst/>
              <a:cxnLst/>
              <a:rect l="l" t="t" r="r" b="b"/>
              <a:pathLst>
                <a:path w="172" h="394" extrusionOk="0">
                  <a:moveTo>
                    <a:pt x="47" y="0"/>
                  </a:moveTo>
                  <a:cubicBezTo>
                    <a:pt x="23" y="0"/>
                    <a:pt x="0" y="19"/>
                    <a:pt x="5" y="52"/>
                  </a:cubicBezTo>
                  <a:cubicBezTo>
                    <a:pt x="24" y="170"/>
                    <a:pt x="52" y="268"/>
                    <a:pt x="103" y="377"/>
                  </a:cubicBezTo>
                  <a:cubicBezTo>
                    <a:pt x="109" y="388"/>
                    <a:pt x="121" y="394"/>
                    <a:pt x="133" y="394"/>
                  </a:cubicBezTo>
                  <a:cubicBezTo>
                    <a:pt x="152" y="394"/>
                    <a:pt x="171" y="381"/>
                    <a:pt x="170" y="360"/>
                  </a:cubicBezTo>
                  <a:cubicBezTo>
                    <a:pt x="159" y="241"/>
                    <a:pt x="133" y="143"/>
                    <a:pt x="89" y="31"/>
                  </a:cubicBezTo>
                  <a:cubicBezTo>
                    <a:pt x="81" y="10"/>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7381625" y="3173225"/>
              <a:ext cx="222800" cy="175500"/>
            </a:xfrm>
            <a:custGeom>
              <a:avLst/>
              <a:gdLst/>
              <a:ahLst/>
              <a:cxnLst/>
              <a:rect l="l" t="t" r="r" b="b"/>
              <a:pathLst>
                <a:path w="8912" h="7020" extrusionOk="0">
                  <a:moveTo>
                    <a:pt x="4506" y="1"/>
                  </a:moveTo>
                  <a:cubicBezTo>
                    <a:pt x="4162" y="1"/>
                    <a:pt x="3816" y="26"/>
                    <a:pt x="3473" y="76"/>
                  </a:cubicBezTo>
                  <a:cubicBezTo>
                    <a:pt x="2721" y="186"/>
                    <a:pt x="1993" y="458"/>
                    <a:pt x="1371" y="862"/>
                  </a:cubicBezTo>
                  <a:cubicBezTo>
                    <a:pt x="812" y="1225"/>
                    <a:pt x="62" y="1813"/>
                    <a:pt x="2" y="2730"/>
                  </a:cubicBezTo>
                  <a:cubicBezTo>
                    <a:pt x="1" y="2737"/>
                    <a:pt x="5" y="2745"/>
                    <a:pt x="9" y="2751"/>
                  </a:cubicBezTo>
                  <a:cubicBezTo>
                    <a:pt x="67" y="2801"/>
                    <a:pt x="121" y="2858"/>
                    <a:pt x="172" y="2922"/>
                  </a:cubicBezTo>
                  <a:cubicBezTo>
                    <a:pt x="176" y="2927"/>
                    <a:pt x="181" y="2931"/>
                    <a:pt x="188" y="2931"/>
                  </a:cubicBezTo>
                  <a:cubicBezTo>
                    <a:pt x="189" y="2931"/>
                    <a:pt x="190" y="2931"/>
                    <a:pt x="190" y="2931"/>
                  </a:cubicBezTo>
                  <a:cubicBezTo>
                    <a:pt x="198" y="2931"/>
                    <a:pt x="205" y="2928"/>
                    <a:pt x="209" y="2922"/>
                  </a:cubicBezTo>
                  <a:cubicBezTo>
                    <a:pt x="696" y="2280"/>
                    <a:pt x="1418" y="1791"/>
                    <a:pt x="2243" y="1548"/>
                  </a:cubicBezTo>
                  <a:cubicBezTo>
                    <a:pt x="2487" y="1477"/>
                    <a:pt x="2771" y="1432"/>
                    <a:pt x="3045" y="1432"/>
                  </a:cubicBezTo>
                  <a:cubicBezTo>
                    <a:pt x="3365" y="1432"/>
                    <a:pt x="3673" y="1493"/>
                    <a:pt x="3891" y="1645"/>
                  </a:cubicBezTo>
                  <a:cubicBezTo>
                    <a:pt x="4100" y="1790"/>
                    <a:pt x="4216" y="2007"/>
                    <a:pt x="4235" y="2290"/>
                  </a:cubicBezTo>
                  <a:cubicBezTo>
                    <a:pt x="4237" y="2306"/>
                    <a:pt x="4237" y="2321"/>
                    <a:pt x="4237" y="2337"/>
                  </a:cubicBezTo>
                  <a:cubicBezTo>
                    <a:pt x="4237" y="2346"/>
                    <a:pt x="4242" y="2354"/>
                    <a:pt x="4250" y="2358"/>
                  </a:cubicBezTo>
                  <a:cubicBezTo>
                    <a:pt x="4738" y="2581"/>
                    <a:pt x="5036" y="2956"/>
                    <a:pt x="5092" y="3414"/>
                  </a:cubicBezTo>
                  <a:cubicBezTo>
                    <a:pt x="5114" y="3601"/>
                    <a:pt x="5082" y="3789"/>
                    <a:pt x="4995" y="3970"/>
                  </a:cubicBezTo>
                  <a:cubicBezTo>
                    <a:pt x="4992" y="3978"/>
                    <a:pt x="4993" y="3988"/>
                    <a:pt x="4999" y="3996"/>
                  </a:cubicBezTo>
                  <a:cubicBezTo>
                    <a:pt x="5153" y="4160"/>
                    <a:pt x="5237" y="4363"/>
                    <a:pt x="5251" y="4596"/>
                  </a:cubicBezTo>
                  <a:cubicBezTo>
                    <a:pt x="5302" y="5457"/>
                    <a:pt x="4284" y="5999"/>
                    <a:pt x="3675" y="6182"/>
                  </a:cubicBezTo>
                  <a:cubicBezTo>
                    <a:pt x="3319" y="6290"/>
                    <a:pt x="2941" y="6344"/>
                    <a:pt x="2554" y="6344"/>
                  </a:cubicBezTo>
                  <a:cubicBezTo>
                    <a:pt x="2181" y="6344"/>
                    <a:pt x="1798" y="6294"/>
                    <a:pt x="1416" y="6194"/>
                  </a:cubicBezTo>
                  <a:cubicBezTo>
                    <a:pt x="1414" y="6193"/>
                    <a:pt x="1412" y="6192"/>
                    <a:pt x="1409" y="6192"/>
                  </a:cubicBezTo>
                  <a:cubicBezTo>
                    <a:pt x="1404" y="6192"/>
                    <a:pt x="1400" y="6194"/>
                    <a:pt x="1397" y="6197"/>
                  </a:cubicBezTo>
                  <a:cubicBezTo>
                    <a:pt x="1390" y="6201"/>
                    <a:pt x="1387" y="6208"/>
                    <a:pt x="1387" y="6216"/>
                  </a:cubicBezTo>
                  <a:cubicBezTo>
                    <a:pt x="1386" y="6295"/>
                    <a:pt x="1379" y="6371"/>
                    <a:pt x="1368" y="6439"/>
                  </a:cubicBezTo>
                  <a:cubicBezTo>
                    <a:pt x="1367" y="6446"/>
                    <a:pt x="1369" y="6453"/>
                    <a:pt x="1373" y="6458"/>
                  </a:cubicBezTo>
                  <a:cubicBezTo>
                    <a:pt x="1373" y="6458"/>
                    <a:pt x="1374" y="6459"/>
                    <a:pt x="1376" y="6460"/>
                  </a:cubicBezTo>
                  <a:cubicBezTo>
                    <a:pt x="1382" y="6466"/>
                    <a:pt x="1386" y="6471"/>
                    <a:pt x="1389" y="6477"/>
                  </a:cubicBezTo>
                  <a:cubicBezTo>
                    <a:pt x="1390" y="6479"/>
                    <a:pt x="1392" y="6480"/>
                    <a:pt x="1393" y="6481"/>
                  </a:cubicBezTo>
                  <a:cubicBezTo>
                    <a:pt x="1627" y="6697"/>
                    <a:pt x="1933" y="6842"/>
                    <a:pt x="2328" y="6926"/>
                  </a:cubicBezTo>
                  <a:cubicBezTo>
                    <a:pt x="2620" y="6988"/>
                    <a:pt x="2912" y="7019"/>
                    <a:pt x="3202" y="7019"/>
                  </a:cubicBezTo>
                  <a:cubicBezTo>
                    <a:pt x="3744" y="7019"/>
                    <a:pt x="4280" y="6910"/>
                    <a:pt x="4803" y="6693"/>
                  </a:cubicBezTo>
                  <a:cubicBezTo>
                    <a:pt x="5494" y="6407"/>
                    <a:pt x="6132" y="5991"/>
                    <a:pt x="6701" y="5460"/>
                  </a:cubicBezTo>
                  <a:cubicBezTo>
                    <a:pt x="7262" y="4937"/>
                    <a:pt x="7740" y="4299"/>
                    <a:pt x="8085" y="3616"/>
                  </a:cubicBezTo>
                  <a:lnTo>
                    <a:pt x="8086" y="3616"/>
                  </a:lnTo>
                  <a:lnTo>
                    <a:pt x="8119" y="3549"/>
                  </a:lnTo>
                  <a:cubicBezTo>
                    <a:pt x="8314" y="3165"/>
                    <a:pt x="8516" y="2768"/>
                    <a:pt x="8615" y="2342"/>
                  </a:cubicBezTo>
                  <a:cubicBezTo>
                    <a:pt x="8912" y="1081"/>
                    <a:pt x="7214" y="523"/>
                    <a:pt x="6657" y="340"/>
                  </a:cubicBezTo>
                  <a:cubicBezTo>
                    <a:pt x="5972" y="115"/>
                    <a:pt x="5242"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7442725" y="3232100"/>
              <a:ext cx="39200" cy="18475"/>
            </a:xfrm>
            <a:custGeom>
              <a:avLst/>
              <a:gdLst/>
              <a:ahLst/>
              <a:cxnLst/>
              <a:rect l="l" t="t" r="r" b="b"/>
              <a:pathLst>
                <a:path w="1568" h="739" extrusionOk="0">
                  <a:moveTo>
                    <a:pt x="952" y="0"/>
                  </a:moveTo>
                  <a:cubicBezTo>
                    <a:pt x="793" y="0"/>
                    <a:pt x="639" y="21"/>
                    <a:pt x="499" y="64"/>
                  </a:cubicBezTo>
                  <a:cubicBezTo>
                    <a:pt x="285" y="129"/>
                    <a:pt x="146" y="216"/>
                    <a:pt x="72" y="330"/>
                  </a:cubicBezTo>
                  <a:cubicBezTo>
                    <a:pt x="14" y="420"/>
                    <a:pt x="0" y="498"/>
                    <a:pt x="30" y="562"/>
                  </a:cubicBezTo>
                  <a:cubicBezTo>
                    <a:pt x="35" y="573"/>
                    <a:pt x="41" y="584"/>
                    <a:pt x="49" y="594"/>
                  </a:cubicBezTo>
                  <a:cubicBezTo>
                    <a:pt x="111" y="679"/>
                    <a:pt x="246" y="713"/>
                    <a:pt x="355" y="729"/>
                  </a:cubicBezTo>
                  <a:cubicBezTo>
                    <a:pt x="401" y="736"/>
                    <a:pt x="447" y="739"/>
                    <a:pt x="492" y="739"/>
                  </a:cubicBezTo>
                  <a:cubicBezTo>
                    <a:pt x="794" y="739"/>
                    <a:pt x="1066" y="607"/>
                    <a:pt x="1211" y="521"/>
                  </a:cubicBezTo>
                  <a:cubicBezTo>
                    <a:pt x="1390" y="415"/>
                    <a:pt x="1513" y="279"/>
                    <a:pt x="1565" y="129"/>
                  </a:cubicBezTo>
                  <a:cubicBezTo>
                    <a:pt x="1567" y="123"/>
                    <a:pt x="1567" y="117"/>
                    <a:pt x="1563" y="111"/>
                  </a:cubicBezTo>
                  <a:cubicBezTo>
                    <a:pt x="1561" y="106"/>
                    <a:pt x="1556" y="101"/>
                    <a:pt x="1551" y="100"/>
                  </a:cubicBezTo>
                  <a:cubicBezTo>
                    <a:pt x="1356" y="33"/>
                    <a:pt x="1150" y="0"/>
                    <a:pt x="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7459400" y="3267850"/>
              <a:ext cx="40025" cy="20725"/>
            </a:xfrm>
            <a:custGeom>
              <a:avLst/>
              <a:gdLst/>
              <a:ahLst/>
              <a:cxnLst/>
              <a:rect l="l" t="t" r="r" b="b"/>
              <a:pathLst>
                <a:path w="1601" h="829" extrusionOk="0">
                  <a:moveTo>
                    <a:pt x="850" y="1"/>
                  </a:moveTo>
                  <a:cubicBezTo>
                    <a:pt x="817" y="1"/>
                    <a:pt x="783" y="2"/>
                    <a:pt x="750" y="5"/>
                  </a:cubicBezTo>
                  <a:cubicBezTo>
                    <a:pt x="582" y="20"/>
                    <a:pt x="339" y="54"/>
                    <a:pt x="169" y="186"/>
                  </a:cubicBezTo>
                  <a:cubicBezTo>
                    <a:pt x="57" y="271"/>
                    <a:pt x="0" y="387"/>
                    <a:pt x="13" y="502"/>
                  </a:cubicBezTo>
                  <a:cubicBezTo>
                    <a:pt x="17" y="554"/>
                    <a:pt x="37" y="602"/>
                    <a:pt x="68" y="646"/>
                  </a:cubicBezTo>
                  <a:cubicBezTo>
                    <a:pt x="103" y="693"/>
                    <a:pt x="154" y="732"/>
                    <a:pt x="217" y="763"/>
                  </a:cubicBezTo>
                  <a:cubicBezTo>
                    <a:pt x="314" y="810"/>
                    <a:pt x="416" y="829"/>
                    <a:pt x="519" y="829"/>
                  </a:cubicBezTo>
                  <a:cubicBezTo>
                    <a:pt x="704" y="829"/>
                    <a:pt x="889" y="768"/>
                    <a:pt x="1033" y="704"/>
                  </a:cubicBezTo>
                  <a:cubicBezTo>
                    <a:pt x="1266" y="600"/>
                    <a:pt x="1460" y="447"/>
                    <a:pt x="1594" y="265"/>
                  </a:cubicBezTo>
                  <a:cubicBezTo>
                    <a:pt x="1598" y="260"/>
                    <a:pt x="1601" y="254"/>
                    <a:pt x="1599" y="248"/>
                  </a:cubicBezTo>
                  <a:cubicBezTo>
                    <a:pt x="1598" y="242"/>
                    <a:pt x="1594" y="235"/>
                    <a:pt x="1589" y="232"/>
                  </a:cubicBezTo>
                  <a:cubicBezTo>
                    <a:pt x="1381" y="85"/>
                    <a:pt x="1111" y="1"/>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7382625" y="3254375"/>
              <a:ext cx="28700" cy="68350"/>
            </a:xfrm>
            <a:custGeom>
              <a:avLst/>
              <a:gdLst/>
              <a:ahLst/>
              <a:cxnLst/>
              <a:rect l="l" t="t" r="r" b="b"/>
              <a:pathLst>
                <a:path w="1148" h="2734" extrusionOk="0">
                  <a:moveTo>
                    <a:pt x="119" y="1"/>
                  </a:moveTo>
                  <a:cubicBezTo>
                    <a:pt x="112" y="1"/>
                    <a:pt x="105" y="3"/>
                    <a:pt x="100" y="10"/>
                  </a:cubicBezTo>
                  <a:cubicBezTo>
                    <a:pt x="70" y="53"/>
                    <a:pt x="38" y="96"/>
                    <a:pt x="5" y="140"/>
                  </a:cubicBezTo>
                  <a:cubicBezTo>
                    <a:pt x="2" y="145"/>
                    <a:pt x="0" y="151"/>
                    <a:pt x="2" y="157"/>
                  </a:cubicBezTo>
                  <a:cubicBezTo>
                    <a:pt x="95" y="735"/>
                    <a:pt x="325" y="1306"/>
                    <a:pt x="553" y="1843"/>
                  </a:cubicBezTo>
                  <a:lnTo>
                    <a:pt x="581" y="1906"/>
                  </a:lnTo>
                  <a:cubicBezTo>
                    <a:pt x="692" y="2169"/>
                    <a:pt x="807" y="2442"/>
                    <a:pt x="950" y="2695"/>
                  </a:cubicBezTo>
                  <a:cubicBezTo>
                    <a:pt x="950" y="2695"/>
                    <a:pt x="951" y="2696"/>
                    <a:pt x="951" y="2696"/>
                  </a:cubicBezTo>
                  <a:cubicBezTo>
                    <a:pt x="956" y="2702"/>
                    <a:pt x="964" y="2706"/>
                    <a:pt x="971" y="2706"/>
                  </a:cubicBezTo>
                  <a:lnTo>
                    <a:pt x="977" y="2706"/>
                  </a:lnTo>
                  <a:lnTo>
                    <a:pt x="1120" y="2733"/>
                  </a:lnTo>
                  <a:cubicBezTo>
                    <a:pt x="1121" y="2733"/>
                    <a:pt x="1122" y="2733"/>
                    <a:pt x="1123" y="2733"/>
                  </a:cubicBezTo>
                  <a:cubicBezTo>
                    <a:pt x="1129" y="2733"/>
                    <a:pt x="1135" y="2731"/>
                    <a:pt x="1140" y="2727"/>
                  </a:cubicBezTo>
                  <a:cubicBezTo>
                    <a:pt x="1145" y="2722"/>
                    <a:pt x="1147" y="2716"/>
                    <a:pt x="1147" y="2708"/>
                  </a:cubicBezTo>
                  <a:cubicBezTo>
                    <a:pt x="1116" y="2214"/>
                    <a:pt x="1007" y="1739"/>
                    <a:pt x="812" y="1257"/>
                  </a:cubicBezTo>
                  <a:cubicBezTo>
                    <a:pt x="690" y="953"/>
                    <a:pt x="535" y="642"/>
                    <a:pt x="351" y="333"/>
                  </a:cubicBezTo>
                  <a:cubicBezTo>
                    <a:pt x="286" y="223"/>
                    <a:pt x="211" y="115"/>
                    <a:pt x="138" y="11"/>
                  </a:cubicBezTo>
                  <a:cubicBezTo>
                    <a:pt x="133" y="5"/>
                    <a:pt x="127"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7388625" y="3213225"/>
              <a:ext cx="120750" cy="113525"/>
            </a:xfrm>
            <a:custGeom>
              <a:avLst/>
              <a:gdLst/>
              <a:ahLst/>
              <a:cxnLst/>
              <a:rect l="l" t="t" r="r" b="b"/>
              <a:pathLst>
                <a:path w="4830" h="4541" extrusionOk="0">
                  <a:moveTo>
                    <a:pt x="2758" y="1"/>
                  </a:moveTo>
                  <a:cubicBezTo>
                    <a:pt x="2082" y="1"/>
                    <a:pt x="1409" y="341"/>
                    <a:pt x="1132" y="499"/>
                  </a:cubicBezTo>
                  <a:cubicBezTo>
                    <a:pt x="772" y="705"/>
                    <a:pt x="430" y="979"/>
                    <a:pt x="111" y="1316"/>
                  </a:cubicBezTo>
                  <a:cubicBezTo>
                    <a:pt x="80" y="1354"/>
                    <a:pt x="47" y="1398"/>
                    <a:pt x="7" y="1452"/>
                  </a:cubicBezTo>
                  <a:cubicBezTo>
                    <a:pt x="1" y="1460"/>
                    <a:pt x="1" y="1471"/>
                    <a:pt x="7" y="1478"/>
                  </a:cubicBezTo>
                  <a:cubicBezTo>
                    <a:pt x="99" y="1616"/>
                    <a:pt x="179" y="1760"/>
                    <a:pt x="256" y="1900"/>
                  </a:cubicBezTo>
                  <a:cubicBezTo>
                    <a:pt x="277" y="1938"/>
                    <a:pt x="298" y="1975"/>
                    <a:pt x="320" y="2013"/>
                  </a:cubicBezTo>
                  <a:cubicBezTo>
                    <a:pt x="504" y="2340"/>
                    <a:pt x="651" y="2648"/>
                    <a:pt x="767" y="2955"/>
                  </a:cubicBezTo>
                  <a:cubicBezTo>
                    <a:pt x="898" y="3302"/>
                    <a:pt x="993" y="3650"/>
                    <a:pt x="1045" y="3989"/>
                  </a:cubicBezTo>
                  <a:cubicBezTo>
                    <a:pt x="1065" y="4115"/>
                    <a:pt x="1086" y="4258"/>
                    <a:pt x="1098" y="4400"/>
                  </a:cubicBezTo>
                  <a:cubicBezTo>
                    <a:pt x="1098" y="4405"/>
                    <a:pt x="1101" y="4409"/>
                    <a:pt x="1103" y="4413"/>
                  </a:cubicBezTo>
                  <a:cubicBezTo>
                    <a:pt x="1106" y="4416"/>
                    <a:pt x="1112" y="4420"/>
                    <a:pt x="1118" y="4421"/>
                  </a:cubicBezTo>
                  <a:cubicBezTo>
                    <a:pt x="1492" y="4485"/>
                    <a:pt x="1885" y="4541"/>
                    <a:pt x="2287" y="4541"/>
                  </a:cubicBezTo>
                  <a:cubicBezTo>
                    <a:pt x="2483" y="4541"/>
                    <a:pt x="2681" y="4527"/>
                    <a:pt x="2881" y="4496"/>
                  </a:cubicBezTo>
                  <a:cubicBezTo>
                    <a:pt x="3207" y="4444"/>
                    <a:pt x="4300" y="4210"/>
                    <a:pt x="4688" y="3412"/>
                  </a:cubicBezTo>
                  <a:cubicBezTo>
                    <a:pt x="4829" y="3121"/>
                    <a:pt x="4801" y="2832"/>
                    <a:pt x="4613" y="2596"/>
                  </a:cubicBezTo>
                  <a:cubicBezTo>
                    <a:pt x="4608" y="2590"/>
                    <a:pt x="4601" y="2588"/>
                    <a:pt x="4594" y="2588"/>
                  </a:cubicBezTo>
                  <a:cubicBezTo>
                    <a:pt x="4586" y="2588"/>
                    <a:pt x="4580" y="2590"/>
                    <a:pt x="4575" y="2596"/>
                  </a:cubicBezTo>
                  <a:cubicBezTo>
                    <a:pt x="4301" y="2951"/>
                    <a:pt x="3825" y="3198"/>
                    <a:pt x="3391" y="3210"/>
                  </a:cubicBezTo>
                  <a:cubicBezTo>
                    <a:pt x="3382" y="3210"/>
                    <a:pt x="3372" y="3211"/>
                    <a:pt x="3362" y="3211"/>
                  </a:cubicBezTo>
                  <a:cubicBezTo>
                    <a:pt x="3043" y="3211"/>
                    <a:pt x="2700" y="3056"/>
                    <a:pt x="2643" y="2753"/>
                  </a:cubicBezTo>
                  <a:cubicBezTo>
                    <a:pt x="2576" y="2393"/>
                    <a:pt x="2909" y="2135"/>
                    <a:pt x="3248" y="2048"/>
                  </a:cubicBezTo>
                  <a:cubicBezTo>
                    <a:pt x="3384" y="2014"/>
                    <a:pt x="3526" y="1997"/>
                    <a:pt x="3668" y="1997"/>
                  </a:cubicBezTo>
                  <a:cubicBezTo>
                    <a:pt x="3979" y="1997"/>
                    <a:pt x="4288" y="2078"/>
                    <a:pt x="4521" y="2229"/>
                  </a:cubicBezTo>
                  <a:cubicBezTo>
                    <a:pt x="4525" y="2232"/>
                    <a:pt x="4529" y="2233"/>
                    <a:pt x="4534" y="2233"/>
                  </a:cubicBezTo>
                  <a:cubicBezTo>
                    <a:pt x="4536" y="2233"/>
                    <a:pt x="4538" y="2233"/>
                    <a:pt x="4541" y="2232"/>
                  </a:cubicBezTo>
                  <a:cubicBezTo>
                    <a:pt x="4547" y="2229"/>
                    <a:pt x="4553" y="2225"/>
                    <a:pt x="4555" y="2218"/>
                  </a:cubicBezTo>
                  <a:cubicBezTo>
                    <a:pt x="4666" y="1938"/>
                    <a:pt x="4627" y="1648"/>
                    <a:pt x="4445" y="1378"/>
                  </a:cubicBezTo>
                  <a:cubicBezTo>
                    <a:pt x="4330" y="1206"/>
                    <a:pt x="4164" y="1063"/>
                    <a:pt x="3951" y="954"/>
                  </a:cubicBezTo>
                  <a:cubicBezTo>
                    <a:pt x="3947" y="952"/>
                    <a:pt x="3944" y="951"/>
                    <a:pt x="3940" y="951"/>
                  </a:cubicBezTo>
                  <a:cubicBezTo>
                    <a:pt x="3938" y="951"/>
                    <a:pt x="3935" y="952"/>
                    <a:pt x="3932" y="953"/>
                  </a:cubicBezTo>
                  <a:cubicBezTo>
                    <a:pt x="3926" y="955"/>
                    <a:pt x="3921" y="960"/>
                    <a:pt x="3918" y="966"/>
                  </a:cubicBezTo>
                  <a:cubicBezTo>
                    <a:pt x="3764" y="1406"/>
                    <a:pt x="3156" y="1687"/>
                    <a:pt x="2649" y="1687"/>
                  </a:cubicBezTo>
                  <a:cubicBezTo>
                    <a:pt x="2538" y="1687"/>
                    <a:pt x="2432" y="1674"/>
                    <a:pt x="2336" y="1646"/>
                  </a:cubicBezTo>
                  <a:cubicBezTo>
                    <a:pt x="2170" y="1595"/>
                    <a:pt x="2048" y="1496"/>
                    <a:pt x="2001" y="1370"/>
                  </a:cubicBezTo>
                  <a:cubicBezTo>
                    <a:pt x="1957" y="1258"/>
                    <a:pt x="1976" y="1132"/>
                    <a:pt x="2054" y="1006"/>
                  </a:cubicBezTo>
                  <a:cubicBezTo>
                    <a:pt x="2252" y="682"/>
                    <a:pt x="2708" y="567"/>
                    <a:pt x="3069" y="566"/>
                  </a:cubicBezTo>
                  <a:cubicBezTo>
                    <a:pt x="3073" y="566"/>
                    <a:pt x="3077" y="566"/>
                    <a:pt x="3080" y="566"/>
                  </a:cubicBezTo>
                  <a:cubicBezTo>
                    <a:pt x="3295" y="566"/>
                    <a:pt x="3517" y="600"/>
                    <a:pt x="3722" y="664"/>
                  </a:cubicBezTo>
                  <a:cubicBezTo>
                    <a:pt x="3724" y="664"/>
                    <a:pt x="3727" y="665"/>
                    <a:pt x="3729" y="665"/>
                  </a:cubicBezTo>
                  <a:cubicBezTo>
                    <a:pt x="3734" y="665"/>
                    <a:pt x="3740" y="662"/>
                    <a:pt x="3745" y="659"/>
                  </a:cubicBezTo>
                  <a:cubicBezTo>
                    <a:pt x="3751" y="654"/>
                    <a:pt x="3753" y="645"/>
                    <a:pt x="3752" y="638"/>
                  </a:cubicBezTo>
                  <a:cubicBezTo>
                    <a:pt x="3742" y="573"/>
                    <a:pt x="3720" y="508"/>
                    <a:pt x="3685" y="443"/>
                  </a:cubicBezTo>
                  <a:cubicBezTo>
                    <a:pt x="3558" y="206"/>
                    <a:pt x="3310" y="54"/>
                    <a:pt x="2985" y="14"/>
                  </a:cubicBezTo>
                  <a:cubicBezTo>
                    <a:pt x="2910" y="5"/>
                    <a:pt x="2834" y="1"/>
                    <a:pt x="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7295100" y="3246950"/>
              <a:ext cx="114700" cy="109350"/>
            </a:xfrm>
            <a:custGeom>
              <a:avLst/>
              <a:gdLst/>
              <a:ahLst/>
              <a:cxnLst/>
              <a:rect l="l" t="t" r="r" b="b"/>
              <a:pathLst>
                <a:path w="4588" h="4374" extrusionOk="0">
                  <a:moveTo>
                    <a:pt x="2894" y="874"/>
                  </a:moveTo>
                  <a:cubicBezTo>
                    <a:pt x="2904" y="874"/>
                    <a:pt x="2906" y="880"/>
                    <a:pt x="2908" y="882"/>
                  </a:cubicBezTo>
                  <a:cubicBezTo>
                    <a:pt x="2909" y="885"/>
                    <a:pt x="2909" y="890"/>
                    <a:pt x="2903" y="897"/>
                  </a:cubicBezTo>
                  <a:cubicBezTo>
                    <a:pt x="2838" y="950"/>
                    <a:pt x="2759" y="990"/>
                    <a:pt x="2682" y="1027"/>
                  </a:cubicBezTo>
                  <a:cubicBezTo>
                    <a:pt x="2649" y="1043"/>
                    <a:pt x="2615" y="1059"/>
                    <a:pt x="2584" y="1076"/>
                  </a:cubicBezTo>
                  <a:cubicBezTo>
                    <a:pt x="2554" y="1092"/>
                    <a:pt x="2526" y="1110"/>
                    <a:pt x="2496" y="1126"/>
                  </a:cubicBezTo>
                  <a:cubicBezTo>
                    <a:pt x="2409" y="1177"/>
                    <a:pt x="2319" y="1230"/>
                    <a:pt x="2222" y="1259"/>
                  </a:cubicBezTo>
                  <a:cubicBezTo>
                    <a:pt x="2220" y="1259"/>
                    <a:pt x="2218" y="1259"/>
                    <a:pt x="2216" y="1259"/>
                  </a:cubicBezTo>
                  <a:cubicBezTo>
                    <a:pt x="2208" y="1259"/>
                    <a:pt x="2201" y="1255"/>
                    <a:pt x="2197" y="1250"/>
                  </a:cubicBezTo>
                  <a:cubicBezTo>
                    <a:pt x="2194" y="1242"/>
                    <a:pt x="2194" y="1236"/>
                    <a:pt x="2199" y="1230"/>
                  </a:cubicBezTo>
                  <a:cubicBezTo>
                    <a:pt x="2344" y="1048"/>
                    <a:pt x="2668" y="882"/>
                    <a:pt x="2894" y="874"/>
                  </a:cubicBezTo>
                  <a:close/>
                  <a:moveTo>
                    <a:pt x="2822" y="1219"/>
                  </a:moveTo>
                  <a:cubicBezTo>
                    <a:pt x="2830" y="1219"/>
                    <a:pt x="2834" y="1223"/>
                    <a:pt x="2837" y="1226"/>
                  </a:cubicBezTo>
                  <a:cubicBezTo>
                    <a:pt x="2837" y="1228"/>
                    <a:pt x="2838" y="1229"/>
                    <a:pt x="2838" y="1230"/>
                  </a:cubicBezTo>
                  <a:cubicBezTo>
                    <a:pt x="2842" y="1239"/>
                    <a:pt x="2841" y="1251"/>
                    <a:pt x="2827" y="1259"/>
                  </a:cubicBezTo>
                  <a:cubicBezTo>
                    <a:pt x="2718" y="1318"/>
                    <a:pt x="2625" y="1353"/>
                    <a:pt x="2517" y="1376"/>
                  </a:cubicBezTo>
                  <a:cubicBezTo>
                    <a:pt x="2517" y="1376"/>
                    <a:pt x="2516" y="1377"/>
                    <a:pt x="2516" y="1377"/>
                  </a:cubicBezTo>
                  <a:cubicBezTo>
                    <a:pt x="2512" y="1377"/>
                    <a:pt x="2508" y="1371"/>
                    <a:pt x="2507" y="1369"/>
                  </a:cubicBezTo>
                  <a:cubicBezTo>
                    <a:pt x="2506" y="1365"/>
                    <a:pt x="2505" y="1358"/>
                    <a:pt x="2510" y="1355"/>
                  </a:cubicBezTo>
                  <a:cubicBezTo>
                    <a:pt x="2603" y="1296"/>
                    <a:pt x="2693" y="1255"/>
                    <a:pt x="2813" y="1220"/>
                  </a:cubicBezTo>
                  <a:cubicBezTo>
                    <a:pt x="2817" y="1219"/>
                    <a:pt x="2820" y="1219"/>
                    <a:pt x="2822" y="1219"/>
                  </a:cubicBezTo>
                  <a:close/>
                  <a:moveTo>
                    <a:pt x="2857" y="531"/>
                  </a:moveTo>
                  <a:cubicBezTo>
                    <a:pt x="2862" y="531"/>
                    <a:pt x="2867" y="534"/>
                    <a:pt x="2870" y="538"/>
                  </a:cubicBezTo>
                  <a:cubicBezTo>
                    <a:pt x="2870" y="538"/>
                    <a:pt x="2872" y="540"/>
                    <a:pt x="2872" y="541"/>
                  </a:cubicBezTo>
                  <a:cubicBezTo>
                    <a:pt x="2874" y="546"/>
                    <a:pt x="2872" y="548"/>
                    <a:pt x="2869" y="549"/>
                  </a:cubicBezTo>
                  <a:cubicBezTo>
                    <a:pt x="2588" y="719"/>
                    <a:pt x="2284" y="867"/>
                    <a:pt x="1990" y="1008"/>
                  </a:cubicBezTo>
                  <a:cubicBezTo>
                    <a:pt x="1844" y="1079"/>
                    <a:pt x="1692" y="1152"/>
                    <a:pt x="1544" y="1228"/>
                  </a:cubicBezTo>
                  <a:cubicBezTo>
                    <a:pt x="1006" y="1503"/>
                    <a:pt x="609" y="1738"/>
                    <a:pt x="399" y="2268"/>
                  </a:cubicBezTo>
                  <a:cubicBezTo>
                    <a:pt x="394" y="2277"/>
                    <a:pt x="389" y="2282"/>
                    <a:pt x="382" y="2282"/>
                  </a:cubicBezTo>
                  <a:cubicBezTo>
                    <a:pt x="381" y="2282"/>
                    <a:pt x="379" y="2282"/>
                    <a:pt x="378" y="2281"/>
                  </a:cubicBezTo>
                  <a:cubicBezTo>
                    <a:pt x="365" y="2279"/>
                    <a:pt x="354" y="2268"/>
                    <a:pt x="354" y="2252"/>
                  </a:cubicBezTo>
                  <a:cubicBezTo>
                    <a:pt x="378" y="1788"/>
                    <a:pt x="841" y="1487"/>
                    <a:pt x="1188" y="1301"/>
                  </a:cubicBezTo>
                  <a:cubicBezTo>
                    <a:pt x="1725" y="1013"/>
                    <a:pt x="2280" y="716"/>
                    <a:pt x="2854" y="531"/>
                  </a:cubicBezTo>
                  <a:cubicBezTo>
                    <a:pt x="2855" y="531"/>
                    <a:pt x="2856" y="531"/>
                    <a:pt x="2857" y="531"/>
                  </a:cubicBezTo>
                  <a:close/>
                  <a:moveTo>
                    <a:pt x="3381" y="2481"/>
                  </a:moveTo>
                  <a:cubicBezTo>
                    <a:pt x="3385" y="2481"/>
                    <a:pt x="3389" y="2481"/>
                    <a:pt x="3394" y="2481"/>
                  </a:cubicBezTo>
                  <a:cubicBezTo>
                    <a:pt x="3399" y="2481"/>
                    <a:pt x="3404" y="2485"/>
                    <a:pt x="3407" y="2488"/>
                  </a:cubicBezTo>
                  <a:cubicBezTo>
                    <a:pt x="3408" y="2491"/>
                    <a:pt x="3410" y="2493"/>
                    <a:pt x="3411" y="2497"/>
                  </a:cubicBezTo>
                  <a:cubicBezTo>
                    <a:pt x="3413" y="2502"/>
                    <a:pt x="3413" y="2511"/>
                    <a:pt x="3410" y="2514"/>
                  </a:cubicBezTo>
                  <a:cubicBezTo>
                    <a:pt x="3365" y="2559"/>
                    <a:pt x="3301" y="2583"/>
                    <a:pt x="3239" y="2607"/>
                  </a:cubicBezTo>
                  <a:lnTo>
                    <a:pt x="3240" y="2607"/>
                  </a:lnTo>
                  <a:lnTo>
                    <a:pt x="3236" y="2609"/>
                  </a:lnTo>
                  <a:lnTo>
                    <a:pt x="3231" y="2610"/>
                  </a:lnTo>
                  <a:cubicBezTo>
                    <a:pt x="3209" y="2618"/>
                    <a:pt x="3178" y="2631"/>
                    <a:pt x="3151" y="2632"/>
                  </a:cubicBezTo>
                  <a:cubicBezTo>
                    <a:pt x="3148" y="2632"/>
                    <a:pt x="3145" y="2632"/>
                    <a:pt x="3143" y="2632"/>
                  </a:cubicBezTo>
                  <a:cubicBezTo>
                    <a:pt x="3118" y="2632"/>
                    <a:pt x="3109" y="2621"/>
                    <a:pt x="3105" y="2609"/>
                  </a:cubicBezTo>
                  <a:cubicBezTo>
                    <a:pt x="3100" y="2595"/>
                    <a:pt x="3102" y="2586"/>
                    <a:pt x="3105" y="2581"/>
                  </a:cubicBezTo>
                  <a:cubicBezTo>
                    <a:pt x="3117" y="2554"/>
                    <a:pt x="3172" y="2534"/>
                    <a:pt x="3203" y="2523"/>
                  </a:cubicBezTo>
                  <a:lnTo>
                    <a:pt x="3208" y="2522"/>
                  </a:lnTo>
                  <a:cubicBezTo>
                    <a:pt x="3263" y="2502"/>
                    <a:pt x="3325" y="2481"/>
                    <a:pt x="3381" y="2481"/>
                  </a:cubicBezTo>
                  <a:close/>
                  <a:moveTo>
                    <a:pt x="3500" y="2772"/>
                  </a:moveTo>
                  <a:cubicBezTo>
                    <a:pt x="3506" y="2772"/>
                    <a:pt x="3510" y="2775"/>
                    <a:pt x="3511" y="2777"/>
                  </a:cubicBezTo>
                  <a:cubicBezTo>
                    <a:pt x="3514" y="2780"/>
                    <a:pt x="3514" y="2782"/>
                    <a:pt x="3514" y="2783"/>
                  </a:cubicBezTo>
                  <a:cubicBezTo>
                    <a:pt x="3515" y="2788"/>
                    <a:pt x="3511" y="2792"/>
                    <a:pt x="3504" y="2793"/>
                  </a:cubicBezTo>
                  <a:lnTo>
                    <a:pt x="3504" y="2795"/>
                  </a:lnTo>
                  <a:cubicBezTo>
                    <a:pt x="3395" y="2814"/>
                    <a:pt x="3299" y="2854"/>
                    <a:pt x="3199" y="2895"/>
                  </a:cubicBezTo>
                  <a:cubicBezTo>
                    <a:pt x="3172" y="2907"/>
                    <a:pt x="3144" y="2918"/>
                    <a:pt x="3116" y="2930"/>
                  </a:cubicBezTo>
                  <a:cubicBezTo>
                    <a:pt x="3114" y="2930"/>
                    <a:pt x="3112" y="2931"/>
                    <a:pt x="3111" y="2931"/>
                  </a:cubicBezTo>
                  <a:cubicBezTo>
                    <a:pt x="3107" y="2931"/>
                    <a:pt x="3105" y="2929"/>
                    <a:pt x="3104" y="2927"/>
                  </a:cubicBezTo>
                  <a:cubicBezTo>
                    <a:pt x="3100" y="2921"/>
                    <a:pt x="3099" y="2911"/>
                    <a:pt x="3106" y="2905"/>
                  </a:cubicBezTo>
                  <a:cubicBezTo>
                    <a:pt x="3223" y="2795"/>
                    <a:pt x="3385" y="2772"/>
                    <a:pt x="3500" y="2772"/>
                  </a:cubicBezTo>
                  <a:close/>
                  <a:moveTo>
                    <a:pt x="448" y="2614"/>
                  </a:moveTo>
                  <a:cubicBezTo>
                    <a:pt x="450" y="2614"/>
                    <a:pt x="452" y="2614"/>
                    <a:pt x="454" y="2615"/>
                  </a:cubicBezTo>
                  <a:lnTo>
                    <a:pt x="453" y="2615"/>
                  </a:lnTo>
                  <a:cubicBezTo>
                    <a:pt x="485" y="2742"/>
                    <a:pt x="524" y="2850"/>
                    <a:pt x="575" y="2956"/>
                  </a:cubicBezTo>
                  <a:cubicBezTo>
                    <a:pt x="577" y="2962"/>
                    <a:pt x="571" y="2967"/>
                    <a:pt x="568" y="2969"/>
                  </a:cubicBezTo>
                  <a:cubicBezTo>
                    <a:pt x="568" y="2970"/>
                    <a:pt x="564" y="2972"/>
                    <a:pt x="560" y="2972"/>
                  </a:cubicBezTo>
                  <a:cubicBezTo>
                    <a:pt x="559" y="2972"/>
                    <a:pt x="557" y="2972"/>
                    <a:pt x="556" y="2971"/>
                  </a:cubicBezTo>
                  <a:cubicBezTo>
                    <a:pt x="462" y="2880"/>
                    <a:pt x="416" y="2742"/>
                    <a:pt x="438" y="2621"/>
                  </a:cubicBezTo>
                  <a:cubicBezTo>
                    <a:pt x="438" y="2617"/>
                    <a:pt x="442" y="2614"/>
                    <a:pt x="448" y="2614"/>
                  </a:cubicBezTo>
                  <a:close/>
                  <a:moveTo>
                    <a:pt x="3619" y="3008"/>
                  </a:moveTo>
                  <a:cubicBezTo>
                    <a:pt x="3629" y="3008"/>
                    <a:pt x="3640" y="3008"/>
                    <a:pt x="3650" y="3009"/>
                  </a:cubicBezTo>
                  <a:cubicBezTo>
                    <a:pt x="3651" y="3010"/>
                    <a:pt x="3653" y="3010"/>
                    <a:pt x="3654" y="3011"/>
                  </a:cubicBezTo>
                  <a:cubicBezTo>
                    <a:pt x="3654" y="3011"/>
                    <a:pt x="3654" y="3011"/>
                    <a:pt x="3654" y="3013"/>
                  </a:cubicBezTo>
                  <a:cubicBezTo>
                    <a:pt x="3655" y="3018"/>
                    <a:pt x="3654" y="3024"/>
                    <a:pt x="3650" y="3028"/>
                  </a:cubicBezTo>
                  <a:cubicBezTo>
                    <a:pt x="3568" y="3101"/>
                    <a:pt x="3449" y="3139"/>
                    <a:pt x="3335" y="3175"/>
                  </a:cubicBezTo>
                  <a:cubicBezTo>
                    <a:pt x="3303" y="3185"/>
                    <a:pt x="3273" y="3195"/>
                    <a:pt x="3244" y="3205"/>
                  </a:cubicBezTo>
                  <a:cubicBezTo>
                    <a:pt x="3224" y="3212"/>
                    <a:pt x="3203" y="3220"/>
                    <a:pt x="3182" y="3228"/>
                  </a:cubicBezTo>
                  <a:cubicBezTo>
                    <a:pt x="3089" y="3263"/>
                    <a:pt x="2993" y="3299"/>
                    <a:pt x="2898" y="3299"/>
                  </a:cubicBezTo>
                  <a:cubicBezTo>
                    <a:pt x="2885" y="3299"/>
                    <a:pt x="2871" y="3298"/>
                    <a:pt x="2858" y="3297"/>
                  </a:cubicBezTo>
                  <a:cubicBezTo>
                    <a:pt x="2851" y="3295"/>
                    <a:pt x="2849" y="3292"/>
                    <a:pt x="2848" y="3289"/>
                  </a:cubicBezTo>
                  <a:cubicBezTo>
                    <a:pt x="2846" y="3283"/>
                    <a:pt x="2848" y="3273"/>
                    <a:pt x="2854" y="3267"/>
                  </a:cubicBezTo>
                  <a:cubicBezTo>
                    <a:pt x="2937" y="3188"/>
                    <a:pt x="3059" y="3154"/>
                    <a:pt x="3178" y="3121"/>
                  </a:cubicBezTo>
                  <a:cubicBezTo>
                    <a:pt x="3206" y="3112"/>
                    <a:pt x="3236" y="3104"/>
                    <a:pt x="3263" y="3096"/>
                  </a:cubicBezTo>
                  <a:cubicBezTo>
                    <a:pt x="3286" y="3088"/>
                    <a:pt x="3309" y="3081"/>
                    <a:pt x="3334" y="3072"/>
                  </a:cubicBezTo>
                  <a:cubicBezTo>
                    <a:pt x="3428" y="3041"/>
                    <a:pt x="3525" y="3008"/>
                    <a:pt x="3619" y="3008"/>
                  </a:cubicBezTo>
                  <a:close/>
                  <a:moveTo>
                    <a:pt x="3873" y="3265"/>
                  </a:moveTo>
                  <a:cubicBezTo>
                    <a:pt x="3877" y="3265"/>
                    <a:pt x="3880" y="3267"/>
                    <a:pt x="3881" y="3269"/>
                  </a:cubicBezTo>
                  <a:cubicBezTo>
                    <a:pt x="3883" y="3272"/>
                    <a:pt x="3883" y="3274"/>
                    <a:pt x="3885" y="3274"/>
                  </a:cubicBezTo>
                  <a:cubicBezTo>
                    <a:pt x="3885" y="3276"/>
                    <a:pt x="3888" y="3287"/>
                    <a:pt x="3881" y="3292"/>
                  </a:cubicBezTo>
                  <a:cubicBezTo>
                    <a:pt x="3679" y="3421"/>
                    <a:pt x="3437" y="3502"/>
                    <a:pt x="3205" y="3582"/>
                  </a:cubicBezTo>
                  <a:cubicBezTo>
                    <a:pt x="3166" y="3595"/>
                    <a:pt x="3126" y="3609"/>
                    <a:pt x="3086" y="3621"/>
                  </a:cubicBezTo>
                  <a:lnTo>
                    <a:pt x="3094" y="3644"/>
                  </a:lnTo>
                  <a:lnTo>
                    <a:pt x="3086" y="3623"/>
                  </a:lnTo>
                  <a:lnTo>
                    <a:pt x="3085" y="3623"/>
                  </a:lnTo>
                  <a:cubicBezTo>
                    <a:pt x="2817" y="3716"/>
                    <a:pt x="2539" y="3811"/>
                    <a:pt x="2253" y="3854"/>
                  </a:cubicBezTo>
                  <a:cubicBezTo>
                    <a:pt x="2252" y="3855"/>
                    <a:pt x="2251" y="3855"/>
                    <a:pt x="2249" y="3855"/>
                  </a:cubicBezTo>
                  <a:cubicBezTo>
                    <a:pt x="2245" y="3855"/>
                    <a:pt x="2238" y="3853"/>
                    <a:pt x="2236" y="3843"/>
                  </a:cubicBezTo>
                  <a:cubicBezTo>
                    <a:pt x="2235" y="3836"/>
                    <a:pt x="2235" y="3822"/>
                    <a:pt x="2247" y="3817"/>
                  </a:cubicBezTo>
                  <a:cubicBezTo>
                    <a:pt x="2437" y="3735"/>
                    <a:pt x="2636" y="3671"/>
                    <a:pt x="2831" y="3609"/>
                  </a:cubicBezTo>
                  <a:cubicBezTo>
                    <a:pt x="2919" y="3580"/>
                    <a:pt x="3007" y="3552"/>
                    <a:pt x="3095" y="3522"/>
                  </a:cubicBezTo>
                  <a:cubicBezTo>
                    <a:pt x="3174" y="3496"/>
                    <a:pt x="3254" y="3465"/>
                    <a:pt x="3332" y="3435"/>
                  </a:cubicBezTo>
                  <a:cubicBezTo>
                    <a:pt x="3508" y="3370"/>
                    <a:pt x="3689" y="3302"/>
                    <a:pt x="3871" y="3266"/>
                  </a:cubicBezTo>
                  <a:cubicBezTo>
                    <a:pt x="3872" y="3265"/>
                    <a:pt x="3873" y="3265"/>
                    <a:pt x="3873" y="3265"/>
                  </a:cubicBezTo>
                  <a:close/>
                  <a:moveTo>
                    <a:pt x="3222" y="1"/>
                  </a:moveTo>
                  <a:cubicBezTo>
                    <a:pt x="3219" y="1"/>
                    <a:pt x="3216" y="1"/>
                    <a:pt x="3213" y="3"/>
                  </a:cubicBezTo>
                  <a:cubicBezTo>
                    <a:pt x="3157" y="26"/>
                    <a:pt x="3097" y="45"/>
                    <a:pt x="3039" y="64"/>
                  </a:cubicBezTo>
                  <a:cubicBezTo>
                    <a:pt x="3008" y="73"/>
                    <a:pt x="2977" y="82"/>
                    <a:pt x="2950" y="92"/>
                  </a:cubicBezTo>
                  <a:lnTo>
                    <a:pt x="2847" y="129"/>
                  </a:lnTo>
                  <a:cubicBezTo>
                    <a:pt x="2796" y="147"/>
                    <a:pt x="2745" y="165"/>
                    <a:pt x="2692" y="184"/>
                  </a:cubicBezTo>
                  <a:cubicBezTo>
                    <a:pt x="2492" y="282"/>
                    <a:pt x="2284" y="375"/>
                    <a:pt x="2085" y="465"/>
                  </a:cubicBezTo>
                  <a:cubicBezTo>
                    <a:pt x="1705" y="636"/>
                    <a:pt x="1313" y="812"/>
                    <a:pt x="948" y="1026"/>
                  </a:cubicBezTo>
                  <a:cubicBezTo>
                    <a:pt x="661" y="1193"/>
                    <a:pt x="314" y="1432"/>
                    <a:pt x="167" y="1808"/>
                  </a:cubicBezTo>
                  <a:cubicBezTo>
                    <a:pt x="1" y="2234"/>
                    <a:pt x="157" y="2725"/>
                    <a:pt x="271" y="3083"/>
                  </a:cubicBezTo>
                  <a:cubicBezTo>
                    <a:pt x="364" y="3375"/>
                    <a:pt x="475" y="3670"/>
                    <a:pt x="654" y="3911"/>
                  </a:cubicBezTo>
                  <a:cubicBezTo>
                    <a:pt x="716" y="3995"/>
                    <a:pt x="785" y="4071"/>
                    <a:pt x="866" y="4140"/>
                  </a:cubicBezTo>
                  <a:cubicBezTo>
                    <a:pt x="1072" y="4317"/>
                    <a:pt x="1305" y="4373"/>
                    <a:pt x="1551" y="4373"/>
                  </a:cubicBezTo>
                  <a:cubicBezTo>
                    <a:pt x="1718" y="4373"/>
                    <a:pt x="1890" y="4348"/>
                    <a:pt x="2065" y="4317"/>
                  </a:cubicBezTo>
                  <a:cubicBezTo>
                    <a:pt x="2905" y="4169"/>
                    <a:pt x="3748" y="3916"/>
                    <a:pt x="4573" y="3567"/>
                  </a:cubicBezTo>
                  <a:cubicBezTo>
                    <a:pt x="4579" y="3564"/>
                    <a:pt x="4584" y="3558"/>
                    <a:pt x="4585" y="3551"/>
                  </a:cubicBezTo>
                  <a:cubicBezTo>
                    <a:pt x="4587" y="3543"/>
                    <a:pt x="4585" y="3536"/>
                    <a:pt x="4580" y="3531"/>
                  </a:cubicBezTo>
                  <a:cubicBezTo>
                    <a:pt x="4207" y="3102"/>
                    <a:pt x="3974" y="2523"/>
                    <a:pt x="3768" y="2011"/>
                  </a:cubicBezTo>
                  <a:cubicBezTo>
                    <a:pt x="3514" y="1376"/>
                    <a:pt x="3263" y="702"/>
                    <a:pt x="3246" y="24"/>
                  </a:cubicBezTo>
                  <a:cubicBezTo>
                    <a:pt x="3245" y="15"/>
                    <a:pt x="3241" y="9"/>
                    <a:pt x="3235" y="4"/>
                  </a:cubicBezTo>
                  <a:cubicBezTo>
                    <a:pt x="3231" y="2"/>
                    <a:pt x="3227" y="1"/>
                    <a:pt x="3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7301300" y="3233825"/>
              <a:ext cx="301075" cy="128375"/>
            </a:xfrm>
            <a:custGeom>
              <a:avLst/>
              <a:gdLst/>
              <a:ahLst/>
              <a:cxnLst/>
              <a:rect l="l" t="t" r="r" b="b"/>
              <a:pathLst>
                <a:path w="12043" h="5135" extrusionOk="0">
                  <a:moveTo>
                    <a:pt x="12043" y="1"/>
                  </a:moveTo>
                  <a:cubicBezTo>
                    <a:pt x="11515" y="608"/>
                    <a:pt x="10954" y="1186"/>
                    <a:pt x="10333" y="1702"/>
                  </a:cubicBezTo>
                  <a:cubicBezTo>
                    <a:pt x="9787" y="2157"/>
                    <a:pt x="9193" y="2557"/>
                    <a:pt x="8551" y="2867"/>
                  </a:cubicBezTo>
                  <a:cubicBezTo>
                    <a:pt x="7996" y="3135"/>
                    <a:pt x="7394" y="3374"/>
                    <a:pt x="6774" y="3420"/>
                  </a:cubicBezTo>
                  <a:cubicBezTo>
                    <a:pt x="6699" y="3425"/>
                    <a:pt x="6625" y="3428"/>
                    <a:pt x="6550" y="3428"/>
                  </a:cubicBezTo>
                  <a:cubicBezTo>
                    <a:pt x="6170" y="3428"/>
                    <a:pt x="5795" y="3362"/>
                    <a:pt x="5420" y="3289"/>
                  </a:cubicBezTo>
                  <a:cubicBezTo>
                    <a:pt x="5031" y="3212"/>
                    <a:pt x="4655" y="3162"/>
                    <a:pt x="4265" y="3162"/>
                  </a:cubicBezTo>
                  <a:cubicBezTo>
                    <a:pt x="4180" y="3162"/>
                    <a:pt x="4096" y="3165"/>
                    <a:pt x="4010" y="3170"/>
                  </a:cubicBezTo>
                  <a:cubicBezTo>
                    <a:pt x="2947" y="3230"/>
                    <a:pt x="1996" y="3682"/>
                    <a:pt x="992" y="3980"/>
                  </a:cubicBezTo>
                  <a:cubicBezTo>
                    <a:pt x="665" y="4078"/>
                    <a:pt x="333" y="4149"/>
                    <a:pt x="1" y="4185"/>
                  </a:cubicBezTo>
                  <a:cubicBezTo>
                    <a:pt x="54" y="4298"/>
                    <a:pt x="115" y="4407"/>
                    <a:pt x="183" y="4511"/>
                  </a:cubicBezTo>
                  <a:cubicBezTo>
                    <a:pt x="353" y="4766"/>
                    <a:pt x="591" y="4982"/>
                    <a:pt x="886" y="5076"/>
                  </a:cubicBezTo>
                  <a:cubicBezTo>
                    <a:pt x="1018" y="5118"/>
                    <a:pt x="1153" y="5134"/>
                    <a:pt x="1289" y="5134"/>
                  </a:cubicBezTo>
                  <a:cubicBezTo>
                    <a:pt x="1502" y="5134"/>
                    <a:pt x="1716" y="5095"/>
                    <a:pt x="1925" y="5058"/>
                  </a:cubicBezTo>
                  <a:cubicBezTo>
                    <a:pt x="2812" y="4894"/>
                    <a:pt x="3679" y="4626"/>
                    <a:pt x="4507" y="4267"/>
                  </a:cubicBezTo>
                  <a:cubicBezTo>
                    <a:pt x="4696" y="4434"/>
                    <a:pt x="4917" y="4568"/>
                    <a:pt x="5184" y="4653"/>
                  </a:cubicBezTo>
                  <a:cubicBezTo>
                    <a:pt x="5580" y="4781"/>
                    <a:pt x="5981" y="4840"/>
                    <a:pt x="6379" y="4840"/>
                  </a:cubicBezTo>
                  <a:cubicBezTo>
                    <a:pt x="7713" y="4840"/>
                    <a:pt x="9012" y="4182"/>
                    <a:pt x="10001" y="3280"/>
                  </a:cubicBezTo>
                  <a:cubicBezTo>
                    <a:pt x="10703" y="2639"/>
                    <a:pt x="11275" y="1858"/>
                    <a:pt x="11662" y="989"/>
                  </a:cubicBezTo>
                  <a:cubicBezTo>
                    <a:pt x="11801" y="677"/>
                    <a:pt x="11956" y="344"/>
                    <a:pt x="1204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7291625" y="3167700"/>
              <a:ext cx="311600" cy="141500"/>
            </a:xfrm>
            <a:custGeom>
              <a:avLst/>
              <a:gdLst/>
              <a:ahLst/>
              <a:cxnLst/>
              <a:rect l="l" t="t" r="r" b="b"/>
              <a:pathLst>
                <a:path w="12464" h="5660" extrusionOk="0">
                  <a:moveTo>
                    <a:pt x="8041" y="0"/>
                  </a:moveTo>
                  <a:cubicBezTo>
                    <a:pt x="6968" y="0"/>
                    <a:pt x="5899" y="247"/>
                    <a:pt x="4981" y="799"/>
                  </a:cubicBezTo>
                  <a:cubicBezTo>
                    <a:pt x="4281" y="1219"/>
                    <a:pt x="3550" y="1827"/>
                    <a:pt x="3397" y="2669"/>
                  </a:cubicBezTo>
                  <a:cubicBezTo>
                    <a:pt x="3383" y="2750"/>
                    <a:pt x="3374" y="2829"/>
                    <a:pt x="3368" y="2910"/>
                  </a:cubicBezTo>
                  <a:cubicBezTo>
                    <a:pt x="2993" y="3039"/>
                    <a:pt x="2636" y="3207"/>
                    <a:pt x="2277" y="3374"/>
                  </a:cubicBezTo>
                  <a:cubicBezTo>
                    <a:pt x="1907" y="3545"/>
                    <a:pt x="1532" y="3706"/>
                    <a:pt x="1170" y="3894"/>
                  </a:cubicBezTo>
                  <a:cubicBezTo>
                    <a:pt x="618" y="4178"/>
                    <a:pt x="62" y="4596"/>
                    <a:pt x="11" y="5265"/>
                  </a:cubicBezTo>
                  <a:cubicBezTo>
                    <a:pt x="1" y="5398"/>
                    <a:pt x="9" y="5529"/>
                    <a:pt x="28" y="5660"/>
                  </a:cubicBezTo>
                  <a:cubicBezTo>
                    <a:pt x="500" y="5218"/>
                    <a:pt x="1130" y="4929"/>
                    <a:pt x="1752" y="4699"/>
                  </a:cubicBezTo>
                  <a:cubicBezTo>
                    <a:pt x="2271" y="4507"/>
                    <a:pt x="2801" y="4342"/>
                    <a:pt x="3302" y="4106"/>
                  </a:cubicBezTo>
                  <a:cubicBezTo>
                    <a:pt x="3825" y="3860"/>
                    <a:pt x="4234" y="3514"/>
                    <a:pt x="4619" y="3084"/>
                  </a:cubicBezTo>
                  <a:cubicBezTo>
                    <a:pt x="5007" y="2648"/>
                    <a:pt x="5386" y="2205"/>
                    <a:pt x="5904" y="1919"/>
                  </a:cubicBezTo>
                  <a:cubicBezTo>
                    <a:pt x="6357" y="1670"/>
                    <a:pt x="6874" y="1512"/>
                    <a:pt x="7376" y="1399"/>
                  </a:cubicBezTo>
                  <a:cubicBezTo>
                    <a:pt x="7940" y="1272"/>
                    <a:pt x="8518" y="1211"/>
                    <a:pt x="9098" y="1211"/>
                  </a:cubicBezTo>
                  <a:cubicBezTo>
                    <a:pt x="10243" y="1211"/>
                    <a:pt x="11395" y="1446"/>
                    <a:pt x="12463" y="1865"/>
                  </a:cubicBezTo>
                  <a:cubicBezTo>
                    <a:pt x="12257" y="1099"/>
                    <a:pt x="11227" y="687"/>
                    <a:pt x="10565" y="448"/>
                  </a:cubicBezTo>
                  <a:cubicBezTo>
                    <a:pt x="9770" y="160"/>
                    <a:pt x="8904" y="0"/>
                    <a:pt x="804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7300175" y="3224875"/>
              <a:ext cx="300325" cy="133325"/>
            </a:xfrm>
            <a:custGeom>
              <a:avLst/>
              <a:gdLst/>
              <a:ahLst/>
              <a:cxnLst/>
              <a:rect l="l" t="t" r="r" b="b"/>
              <a:pathLst>
                <a:path w="12013" h="5333" extrusionOk="0">
                  <a:moveTo>
                    <a:pt x="11941" y="0"/>
                  </a:moveTo>
                  <a:cubicBezTo>
                    <a:pt x="11917" y="0"/>
                    <a:pt x="11892" y="12"/>
                    <a:pt x="11878" y="39"/>
                  </a:cubicBezTo>
                  <a:cubicBezTo>
                    <a:pt x="11690" y="397"/>
                    <a:pt x="11525" y="759"/>
                    <a:pt x="11288" y="1090"/>
                  </a:cubicBezTo>
                  <a:cubicBezTo>
                    <a:pt x="11060" y="1408"/>
                    <a:pt x="10798" y="1708"/>
                    <a:pt x="10531" y="1992"/>
                  </a:cubicBezTo>
                  <a:cubicBezTo>
                    <a:pt x="9974" y="2584"/>
                    <a:pt x="9357" y="3171"/>
                    <a:pt x="8677" y="3622"/>
                  </a:cubicBezTo>
                  <a:cubicBezTo>
                    <a:pt x="8007" y="4068"/>
                    <a:pt x="7227" y="4282"/>
                    <a:pt x="6425" y="4320"/>
                  </a:cubicBezTo>
                  <a:cubicBezTo>
                    <a:pt x="6342" y="4324"/>
                    <a:pt x="6260" y="4325"/>
                    <a:pt x="6177" y="4325"/>
                  </a:cubicBezTo>
                  <a:cubicBezTo>
                    <a:pt x="5843" y="4325"/>
                    <a:pt x="5508" y="4295"/>
                    <a:pt x="5178" y="4243"/>
                  </a:cubicBezTo>
                  <a:cubicBezTo>
                    <a:pt x="4988" y="4213"/>
                    <a:pt x="4801" y="4176"/>
                    <a:pt x="4615" y="4134"/>
                  </a:cubicBezTo>
                  <a:cubicBezTo>
                    <a:pt x="4526" y="4114"/>
                    <a:pt x="4434" y="4088"/>
                    <a:pt x="4344" y="4077"/>
                  </a:cubicBezTo>
                  <a:cubicBezTo>
                    <a:pt x="4289" y="4016"/>
                    <a:pt x="4215" y="3983"/>
                    <a:pt x="4134" y="3983"/>
                  </a:cubicBezTo>
                  <a:cubicBezTo>
                    <a:pt x="4102" y="3983"/>
                    <a:pt x="4069" y="3988"/>
                    <a:pt x="4036" y="3999"/>
                  </a:cubicBezTo>
                  <a:cubicBezTo>
                    <a:pt x="3359" y="4223"/>
                    <a:pt x="2685" y="4450"/>
                    <a:pt x="1975" y="4540"/>
                  </a:cubicBezTo>
                  <a:cubicBezTo>
                    <a:pt x="1738" y="4570"/>
                    <a:pt x="1489" y="4602"/>
                    <a:pt x="1244" y="4602"/>
                  </a:cubicBezTo>
                  <a:cubicBezTo>
                    <a:pt x="1147" y="4602"/>
                    <a:pt x="1049" y="4597"/>
                    <a:pt x="954" y="4585"/>
                  </a:cubicBezTo>
                  <a:cubicBezTo>
                    <a:pt x="796" y="4565"/>
                    <a:pt x="651" y="4518"/>
                    <a:pt x="509" y="4444"/>
                  </a:cubicBezTo>
                  <a:cubicBezTo>
                    <a:pt x="313" y="4340"/>
                    <a:pt x="241" y="4187"/>
                    <a:pt x="115" y="4017"/>
                  </a:cubicBezTo>
                  <a:cubicBezTo>
                    <a:pt x="104" y="4003"/>
                    <a:pt x="86" y="3996"/>
                    <a:pt x="68" y="3996"/>
                  </a:cubicBezTo>
                  <a:cubicBezTo>
                    <a:pt x="41" y="3996"/>
                    <a:pt x="15" y="4012"/>
                    <a:pt x="13" y="4042"/>
                  </a:cubicBezTo>
                  <a:cubicBezTo>
                    <a:pt x="1" y="4287"/>
                    <a:pt x="175" y="4524"/>
                    <a:pt x="372" y="4688"/>
                  </a:cubicBezTo>
                  <a:cubicBezTo>
                    <a:pt x="332" y="4731"/>
                    <a:pt x="315" y="4794"/>
                    <a:pt x="336" y="4864"/>
                  </a:cubicBezTo>
                  <a:cubicBezTo>
                    <a:pt x="448" y="5235"/>
                    <a:pt x="838" y="5332"/>
                    <a:pt x="1242" y="5332"/>
                  </a:cubicBezTo>
                  <a:cubicBezTo>
                    <a:pt x="1527" y="5332"/>
                    <a:pt x="1818" y="5284"/>
                    <a:pt x="2022" y="5249"/>
                  </a:cubicBezTo>
                  <a:cubicBezTo>
                    <a:pt x="2795" y="5119"/>
                    <a:pt x="3555" y="4912"/>
                    <a:pt x="4288" y="4633"/>
                  </a:cubicBezTo>
                  <a:cubicBezTo>
                    <a:pt x="4352" y="4609"/>
                    <a:pt x="4407" y="4556"/>
                    <a:pt x="4439" y="4493"/>
                  </a:cubicBezTo>
                  <a:cubicBezTo>
                    <a:pt x="4549" y="4522"/>
                    <a:pt x="4663" y="4540"/>
                    <a:pt x="4765" y="4559"/>
                  </a:cubicBezTo>
                  <a:cubicBezTo>
                    <a:pt x="4882" y="4818"/>
                    <a:pt x="5169" y="4921"/>
                    <a:pt x="5426" y="4998"/>
                  </a:cubicBezTo>
                  <a:cubicBezTo>
                    <a:pt x="5660" y="5068"/>
                    <a:pt x="5908" y="5094"/>
                    <a:pt x="6152" y="5094"/>
                  </a:cubicBezTo>
                  <a:cubicBezTo>
                    <a:pt x="6214" y="5094"/>
                    <a:pt x="6275" y="5092"/>
                    <a:pt x="6336" y="5090"/>
                  </a:cubicBezTo>
                  <a:cubicBezTo>
                    <a:pt x="7020" y="5055"/>
                    <a:pt x="7754" y="4851"/>
                    <a:pt x="8377" y="4575"/>
                  </a:cubicBezTo>
                  <a:cubicBezTo>
                    <a:pt x="9055" y="4275"/>
                    <a:pt x="9585" y="3825"/>
                    <a:pt x="10098" y="3301"/>
                  </a:cubicBezTo>
                  <a:cubicBezTo>
                    <a:pt x="10370" y="3024"/>
                    <a:pt x="10630" y="2740"/>
                    <a:pt x="10878" y="2443"/>
                  </a:cubicBezTo>
                  <a:cubicBezTo>
                    <a:pt x="11091" y="2185"/>
                    <a:pt x="11379" y="1906"/>
                    <a:pt x="11448" y="1568"/>
                  </a:cubicBezTo>
                  <a:cubicBezTo>
                    <a:pt x="11455" y="1532"/>
                    <a:pt x="11441" y="1496"/>
                    <a:pt x="11416" y="1468"/>
                  </a:cubicBezTo>
                  <a:cubicBezTo>
                    <a:pt x="11706" y="1043"/>
                    <a:pt x="11946" y="559"/>
                    <a:pt x="12007" y="75"/>
                  </a:cubicBezTo>
                  <a:cubicBezTo>
                    <a:pt x="12012" y="28"/>
                    <a:pt x="11977" y="0"/>
                    <a:pt x="1194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7290925" y="3170500"/>
              <a:ext cx="308875" cy="141675"/>
            </a:xfrm>
            <a:custGeom>
              <a:avLst/>
              <a:gdLst/>
              <a:ahLst/>
              <a:cxnLst/>
              <a:rect l="l" t="t" r="r" b="b"/>
              <a:pathLst>
                <a:path w="12355" h="5667" extrusionOk="0">
                  <a:moveTo>
                    <a:pt x="8329" y="0"/>
                  </a:moveTo>
                  <a:cubicBezTo>
                    <a:pt x="6862" y="0"/>
                    <a:pt x="5243" y="290"/>
                    <a:pt x="4211" y="1424"/>
                  </a:cubicBezTo>
                  <a:cubicBezTo>
                    <a:pt x="3827" y="1846"/>
                    <a:pt x="3530" y="2427"/>
                    <a:pt x="3500" y="3012"/>
                  </a:cubicBezTo>
                  <a:cubicBezTo>
                    <a:pt x="3154" y="3025"/>
                    <a:pt x="2788" y="3212"/>
                    <a:pt x="2485" y="3341"/>
                  </a:cubicBezTo>
                  <a:cubicBezTo>
                    <a:pt x="2118" y="3496"/>
                    <a:pt x="1769" y="3679"/>
                    <a:pt x="1418" y="3867"/>
                  </a:cubicBezTo>
                  <a:cubicBezTo>
                    <a:pt x="1060" y="4056"/>
                    <a:pt x="717" y="4281"/>
                    <a:pt x="452" y="4593"/>
                  </a:cubicBezTo>
                  <a:cubicBezTo>
                    <a:pt x="246" y="4835"/>
                    <a:pt x="0" y="5202"/>
                    <a:pt x="138" y="5525"/>
                  </a:cubicBezTo>
                  <a:cubicBezTo>
                    <a:pt x="157" y="5571"/>
                    <a:pt x="199" y="5595"/>
                    <a:pt x="242" y="5595"/>
                  </a:cubicBezTo>
                  <a:cubicBezTo>
                    <a:pt x="250" y="5595"/>
                    <a:pt x="259" y="5594"/>
                    <a:pt x="267" y="5592"/>
                  </a:cubicBezTo>
                  <a:cubicBezTo>
                    <a:pt x="271" y="5601"/>
                    <a:pt x="273" y="5610"/>
                    <a:pt x="278" y="5619"/>
                  </a:cubicBezTo>
                  <a:cubicBezTo>
                    <a:pt x="294" y="5650"/>
                    <a:pt x="322" y="5666"/>
                    <a:pt x="351" y="5666"/>
                  </a:cubicBezTo>
                  <a:cubicBezTo>
                    <a:pt x="377" y="5666"/>
                    <a:pt x="404" y="5652"/>
                    <a:pt x="419" y="5622"/>
                  </a:cubicBezTo>
                  <a:cubicBezTo>
                    <a:pt x="484" y="5497"/>
                    <a:pt x="491" y="5355"/>
                    <a:pt x="553" y="5228"/>
                  </a:cubicBezTo>
                  <a:cubicBezTo>
                    <a:pt x="629" y="5073"/>
                    <a:pt x="745" y="4943"/>
                    <a:pt x="874" y="4832"/>
                  </a:cubicBezTo>
                  <a:cubicBezTo>
                    <a:pt x="1130" y="4615"/>
                    <a:pt x="1437" y="4452"/>
                    <a:pt x="1730" y="4289"/>
                  </a:cubicBezTo>
                  <a:cubicBezTo>
                    <a:pt x="2032" y="4121"/>
                    <a:pt x="2342" y="3965"/>
                    <a:pt x="2656" y="3818"/>
                  </a:cubicBezTo>
                  <a:cubicBezTo>
                    <a:pt x="2932" y="3689"/>
                    <a:pt x="3240" y="3593"/>
                    <a:pt x="3501" y="3434"/>
                  </a:cubicBezTo>
                  <a:lnTo>
                    <a:pt x="3501" y="3434"/>
                  </a:lnTo>
                  <a:cubicBezTo>
                    <a:pt x="3495" y="3596"/>
                    <a:pt x="3504" y="3760"/>
                    <a:pt x="3530" y="3921"/>
                  </a:cubicBezTo>
                  <a:cubicBezTo>
                    <a:pt x="3562" y="4126"/>
                    <a:pt x="3641" y="4324"/>
                    <a:pt x="3729" y="4511"/>
                  </a:cubicBezTo>
                  <a:cubicBezTo>
                    <a:pt x="3817" y="4700"/>
                    <a:pt x="3899" y="4902"/>
                    <a:pt x="4018" y="5073"/>
                  </a:cubicBezTo>
                  <a:cubicBezTo>
                    <a:pt x="4027" y="5085"/>
                    <a:pt x="4040" y="5091"/>
                    <a:pt x="4052" y="5091"/>
                  </a:cubicBezTo>
                  <a:cubicBezTo>
                    <a:pt x="4077" y="5091"/>
                    <a:pt x="4102" y="5070"/>
                    <a:pt x="4100" y="5041"/>
                  </a:cubicBezTo>
                  <a:lnTo>
                    <a:pt x="4100" y="5041"/>
                  </a:lnTo>
                  <a:lnTo>
                    <a:pt x="4100" y="5042"/>
                  </a:lnTo>
                  <a:cubicBezTo>
                    <a:pt x="4068" y="4701"/>
                    <a:pt x="3988" y="4372"/>
                    <a:pt x="3968" y="4028"/>
                  </a:cubicBezTo>
                  <a:cubicBezTo>
                    <a:pt x="3947" y="3672"/>
                    <a:pt x="3910" y="3340"/>
                    <a:pt x="4004" y="2989"/>
                  </a:cubicBezTo>
                  <a:cubicBezTo>
                    <a:pt x="4188" y="2308"/>
                    <a:pt x="4710" y="1738"/>
                    <a:pt x="5273" y="1338"/>
                  </a:cubicBezTo>
                  <a:cubicBezTo>
                    <a:pt x="6149" y="714"/>
                    <a:pt x="7196" y="427"/>
                    <a:pt x="8254" y="427"/>
                  </a:cubicBezTo>
                  <a:cubicBezTo>
                    <a:pt x="8591" y="427"/>
                    <a:pt x="8930" y="457"/>
                    <a:pt x="9264" y="513"/>
                  </a:cubicBezTo>
                  <a:cubicBezTo>
                    <a:pt x="9931" y="626"/>
                    <a:pt x="10550" y="843"/>
                    <a:pt x="11175" y="1079"/>
                  </a:cubicBezTo>
                  <a:cubicBezTo>
                    <a:pt x="11204" y="1097"/>
                    <a:pt x="11234" y="1116"/>
                    <a:pt x="11264" y="1134"/>
                  </a:cubicBezTo>
                  <a:cubicBezTo>
                    <a:pt x="11431" y="1243"/>
                    <a:pt x="11590" y="1365"/>
                    <a:pt x="11737" y="1499"/>
                  </a:cubicBezTo>
                  <a:cubicBezTo>
                    <a:pt x="11806" y="1561"/>
                    <a:pt x="11865" y="1639"/>
                    <a:pt x="11936" y="1695"/>
                  </a:cubicBezTo>
                  <a:cubicBezTo>
                    <a:pt x="12006" y="1748"/>
                    <a:pt x="12099" y="1775"/>
                    <a:pt x="12176" y="1819"/>
                  </a:cubicBezTo>
                  <a:cubicBezTo>
                    <a:pt x="12192" y="1828"/>
                    <a:pt x="12208" y="1832"/>
                    <a:pt x="12223" y="1832"/>
                  </a:cubicBezTo>
                  <a:cubicBezTo>
                    <a:pt x="12296" y="1832"/>
                    <a:pt x="12355" y="1742"/>
                    <a:pt x="12330" y="1671"/>
                  </a:cubicBezTo>
                  <a:cubicBezTo>
                    <a:pt x="12266" y="1490"/>
                    <a:pt x="12217" y="1392"/>
                    <a:pt x="12078" y="1258"/>
                  </a:cubicBezTo>
                  <a:cubicBezTo>
                    <a:pt x="11935" y="1119"/>
                    <a:pt x="11778" y="994"/>
                    <a:pt x="11615" y="881"/>
                  </a:cubicBezTo>
                  <a:cubicBezTo>
                    <a:pt x="11304" y="667"/>
                    <a:pt x="10964" y="492"/>
                    <a:pt x="10609" y="361"/>
                  </a:cubicBezTo>
                  <a:cubicBezTo>
                    <a:pt x="9887" y="95"/>
                    <a:pt x="9114" y="0"/>
                    <a:pt x="8348" y="0"/>
                  </a:cubicBezTo>
                  <a:cubicBezTo>
                    <a:pt x="8342" y="0"/>
                    <a:pt x="8336" y="0"/>
                    <a:pt x="832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7424475" y="3198225"/>
              <a:ext cx="103775" cy="115475"/>
            </a:xfrm>
            <a:custGeom>
              <a:avLst/>
              <a:gdLst/>
              <a:ahLst/>
              <a:cxnLst/>
              <a:rect l="l" t="t" r="r" b="b"/>
              <a:pathLst>
                <a:path w="4151" h="4619" extrusionOk="0">
                  <a:moveTo>
                    <a:pt x="1486" y="1"/>
                  </a:moveTo>
                  <a:cubicBezTo>
                    <a:pt x="1186" y="1"/>
                    <a:pt x="900" y="73"/>
                    <a:pt x="605" y="168"/>
                  </a:cubicBezTo>
                  <a:cubicBezTo>
                    <a:pt x="529" y="191"/>
                    <a:pt x="563" y="297"/>
                    <a:pt x="634" y="297"/>
                  </a:cubicBezTo>
                  <a:cubicBezTo>
                    <a:pt x="634" y="297"/>
                    <a:pt x="635" y="297"/>
                    <a:pt x="636" y="297"/>
                  </a:cubicBezTo>
                  <a:cubicBezTo>
                    <a:pt x="869" y="291"/>
                    <a:pt x="1105" y="286"/>
                    <a:pt x="1338" y="283"/>
                  </a:cubicBezTo>
                  <a:cubicBezTo>
                    <a:pt x="1348" y="283"/>
                    <a:pt x="1358" y="283"/>
                    <a:pt x="1368" y="283"/>
                  </a:cubicBezTo>
                  <a:cubicBezTo>
                    <a:pt x="1629" y="283"/>
                    <a:pt x="1893" y="315"/>
                    <a:pt x="2126" y="441"/>
                  </a:cubicBezTo>
                  <a:cubicBezTo>
                    <a:pt x="2391" y="582"/>
                    <a:pt x="2539" y="806"/>
                    <a:pt x="2565" y="1052"/>
                  </a:cubicBezTo>
                  <a:cubicBezTo>
                    <a:pt x="2559" y="1051"/>
                    <a:pt x="2552" y="1048"/>
                    <a:pt x="2546" y="1046"/>
                  </a:cubicBezTo>
                  <a:cubicBezTo>
                    <a:pt x="2348" y="982"/>
                    <a:pt x="2141" y="992"/>
                    <a:pt x="1944" y="936"/>
                  </a:cubicBezTo>
                  <a:cubicBezTo>
                    <a:pt x="1809" y="899"/>
                    <a:pt x="1669" y="881"/>
                    <a:pt x="1527" y="881"/>
                  </a:cubicBezTo>
                  <a:cubicBezTo>
                    <a:pt x="1314" y="881"/>
                    <a:pt x="1098" y="921"/>
                    <a:pt x="899" y="994"/>
                  </a:cubicBezTo>
                  <a:cubicBezTo>
                    <a:pt x="276" y="1219"/>
                    <a:pt x="0" y="1901"/>
                    <a:pt x="486" y="2415"/>
                  </a:cubicBezTo>
                  <a:cubicBezTo>
                    <a:pt x="692" y="2634"/>
                    <a:pt x="947" y="2722"/>
                    <a:pt x="1210" y="2722"/>
                  </a:cubicBezTo>
                  <a:cubicBezTo>
                    <a:pt x="1549" y="2722"/>
                    <a:pt x="1902" y="2575"/>
                    <a:pt x="2181" y="2367"/>
                  </a:cubicBezTo>
                  <a:cubicBezTo>
                    <a:pt x="2433" y="2177"/>
                    <a:pt x="2667" y="1912"/>
                    <a:pt x="2795" y="1617"/>
                  </a:cubicBezTo>
                  <a:cubicBezTo>
                    <a:pt x="2973" y="1748"/>
                    <a:pt x="3109" y="1922"/>
                    <a:pt x="3162" y="2167"/>
                  </a:cubicBezTo>
                  <a:cubicBezTo>
                    <a:pt x="3206" y="2365"/>
                    <a:pt x="3191" y="2564"/>
                    <a:pt x="3131" y="2750"/>
                  </a:cubicBezTo>
                  <a:cubicBezTo>
                    <a:pt x="2924" y="2665"/>
                    <a:pt x="2699" y="2626"/>
                    <a:pt x="2472" y="2626"/>
                  </a:cubicBezTo>
                  <a:cubicBezTo>
                    <a:pt x="2109" y="2626"/>
                    <a:pt x="1741" y="2726"/>
                    <a:pt x="1431" y="2896"/>
                  </a:cubicBezTo>
                  <a:cubicBezTo>
                    <a:pt x="1139" y="3056"/>
                    <a:pt x="910" y="3366"/>
                    <a:pt x="1023" y="3711"/>
                  </a:cubicBezTo>
                  <a:cubicBezTo>
                    <a:pt x="1125" y="4021"/>
                    <a:pt x="1443" y="4083"/>
                    <a:pt x="1733" y="4083"/>
                  </a:cubicBezTo>
                  <a:cubicBezTo>
                    <a:pt x="1764" y="4083"/>
                    <a:pt x="1795" y="4083"/>
                    <a:pt x="1825" y="4082"/>
                  </a:cubicBezTo>
                  <a:cubicBezTo>
                    <a:pt x="2384" y="4058"/>
                    <a:pt x="2954" y="3796"/>
                    <a:pt x="3289" y="3345"/>
                  </a:cubicBezTo>
                  <a:cubicBezTo>
                    <a:pt x="3554" y="3612"/>
                    <a:pt x="3606" y="4012"/>
                    <a:pt x="3397" y="4385"/>
                  </a:cubicBezTo>
                  <a:cubicBezTo>
                    <a:pt x="3335" y="4495"/>
                    <a:pt x="3448" y="4619"/>
                    <a:pt x="3557" y="4619"/>
                  </a:cubicBezTo>
                  <a:cubicBezTo>
                    <a:pt x="3589" y="4619"/>
                    <a:pt x="3620" y="4609"/>
                    <a:pt x="3647" y="4585"/>
                  </a:cubicBezTo>
                  <a:cubicBezTo>
                    <a:pt x="4150" y="4136"/>
                    <a:pt x="3976" y="3358"/>
                    <a:pt x="3493" y="2965"/>
                  </a:cubicBezTo>
                  <a:cubicBezTo>
                    <a:pt x="3714" y="2363"/>
                    <a:pt x="3559" y="1660"/>
                    <a:pt x="3020" y="1281"/>
                  </a:cubicBezTo>
                  <a:cubicBezTo>
                    <a:pt x="2981" y="1254"/>
                    <a:pt x="2941" y="1228"/>
                    <a:pt x="2901" y="1204"/>
                  </a:cubicBezTo>
                  <a:cubicBezTo>
                    <a:pt x="2914" y="992"/>
                    <a:pt x="2862" y="777"/>
                    <a:pt x="2717" y="573"/>
                  </a:cubicBezTo>
                  <a:cubicBezTo>
                    <a:pt x="2515" y="288"/>
                    <a:pt x="2179" y="107"/>
                    <a:pt x="1842" y="36"/>
                  </a:cubicBezTo>
                  <a:cubicBezTo>
                    <a:pt x="1720" y="12"/>
                    <a:pt x="1602" y="1"/>
                    <a:pt x="148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7291250" y="3167700"/>
              <a:ext cx="313700" cy="194475"/>
            </a:xfrm>
            <a:custGeom>
              <a:avLst/>
              <a:gdLst/>
              <a:ahLst/>
              <a:cxnLst/>
              <a:rect l="l" t="t" r="r" b="b"/>
              <a:pathLst>
                <a:path w="12548" h="7779" extrusionOk="0">
                  <a:moveTo>
                    <a:pt x="7010" y="2600"/>
                  </a:moveTo>
                  <a:cubicBezTo>
                    <a:pt x="7208" y="2600"/>
                    <a:pt x="7411" y="2633"/>
                    <a:pt x="7603" y="2698"/>
                  </a:cubicBezTo>
                  <a:cubicBezTo>
                    <a:pt x="7548" y="2849"/>
                    <a:pt x="7422" y="2979"/>
                    <a:pt x="7258" y="3076"/>
                  </a:cubicBezTo>
                  <a:cubicBezTo>
                    <a:pt x="7049" y="3200"/>
                    <a:pt x="6797" y="3291"/>
                    <a:pt x="6550" y="3291"/>
                  </a:cubicBezTo>
                  <a:cubicBezTo>
                    <a:pt x="6506" y="3291"/>
                    <a:pt x="6461" y="3288"/>
                    <a:pt x="6417" y="3282"/>
                  </a:cubicBezTo>
                  <a:cubicBezTo>
                    <a:pt x="6203" y="3252"/>
                    <a:pt x="5996" y="3157"/>
                    <a:pt x="6151" y="2919"/>
                  </a:cubicBezTo>
                  <a:cubicBezTo>
                    <a:pt x="6239" y="2784"/>
                    <a:pt x="6417" y="2708"/>
                    <a:pt x="6565" y="2662"/>
                  </a:cubicBezTo>
                  <a:cubicBezTo>
                    <a:pt x="6703" y="2621"/>
                    <a:pt x="6855" y="2600"/>
                    <a:pt x="7010" y="2600"/>
                  </a:cubicBezTo>
                  <a:close/>
                  <a:moveTo>
                    <a:pt x="7577" y="4030"/>
                  </a:moveTo>
                  <a:cubicBezTo>
                    <a:pt x="7833" y="4030"/>
                    <a:pt x="8099" y="4113"/>
                    <a:pt x="8302" y="4257"/>
                  </a:cubicBezTo>
                  <a:cubicBezTo>
                    <a:pt x="8169" y="4437"/>
                    <a:pt x="7974" y="4588"/>
                    <a:pt x="7749" y="4689"/>
                  </a:cubicBezTo>
                  <a:cubicBezTo>
                    <a:pt x="7596" y="4757"/>
                    <a:pt x="7419" y="4811"/>
                    <a:pt x="7246" y="4811"/>
                  </a:cubicBezTo>
                  <a:cubicBezTo>
                    <a:pt x="7145" y="4811"/>
                    <a:pt x="7045" y="4793"/>
                    <a:pt x="6953" y="4748"/>
                  </a:cubicBezTo>
                  <a:cubicBezTo>
                    <a:pt x="6705" y="4628"/>
                    <a:pt x="6703" y="4369"/>
                    <a:pt x="6908" y="4210"/>
                  </a:cubicBezTo>
                  <a:cubicBezTo>
                    <a:pt x="7065" y="4089"/>
                    <a:pt x="7286" y="4050"/>
                    <a:pt x="7477" y="4034"/>
                  </a:cubicBezTo>
                  <a:cubicBezTo>
                    <a:pt x="7510" y="4031"/>
                    <a:pt x="7544" y="4030"/>
                    <a:pt x="7577" y="4030"/>
                  </a:cubicBezTo>
                  <a:close/>
                  <a:moveTo>
                    <a:pt x="3774" y="3490"/>
                  </a:moveTo>
                  <a:cubicBezTo>
                    <a:pt x="3848" y="3597"/>
                    <a:pt x="3921" y="3702"/>
                    <a:pt x="3986" y="3811"/>
                  </a:cubicBezTo>
                  <a:cubicBezTo>
                    <a:pt x="4161" y="4107"/>
                    <a:pt x="4317" y="4415"/>
                    <a:pt x="4445" y="4732"/>
                  </a:cubicBezTo>
                  <a:cubicBezTo>
                    <a:pt x="4639" y="5210"/>
                    <a:pt x="4748" y="5683"/>
                    <a:pt x="4779" y="6177"/>
                  </a:cubicBezTo>
                  <a:cubicBezTo>
                    <a:pt x="4731" y="6168"/>
                    <a:pt x="4684" y="6159"/>
                    <a:pt x="4637" y="6150"/>
                  </a:cubicBezTo>
                  <a:cubicBezTo>
                    <a:pt x="4634" y="6149"/>
                    <a:pt x="4630" y="6149"/>
                    <a:pt x="4625" y="6149"/>
                  </a:cubicBezTo>
                  <a:cubicBezTo>
                    <a:pt x="4471" y="5877"/>
                    <a:pt x="4348" y="5580"/>
                    <a:pt x="4229" y="5300"/>
                  </a:cubicBezTo>
                  <a:cubicBezTo>
                    <a:pt x="4008" y="4779"/>
                    <a:pt x="3774" y="4202"/>
                    <a:pt x="3679" y="3620"/>
                  </a:cubicBezTo>
                  <a:cubicBezTo>
                    <a:pt x="3711" y="3577"/>
                    <a:pt x="3743" y="3534"/>
                    <a:pt x="3774" y="3490"/>
                  </a:cubicBezTo>
                  <a:close/>
                  <a:moveTo>
                    <a:pt x="6653" y="1845"/>
                  </a:moveTo>
                  <a:cubicBezTo>
                    <a:pt x="6729" y="1845"/>
                    <a:pt x="6804" y="1850"/>
                    <a:pt x="6877" y="1859"/>
                  </a:cubicBezTo>
                  <a:cubicBezTo>
                    <a:pt x="7155" y="1892"/>
                    <a:pt x="7423" y="2019"/>
                    <a:pt x="7559" y="2275"/>
                  </a:cubicBezTo>
                  <a:cubicBezTo>
                    <a:pt x="7594" y="2340"/>
                    <a:pt x="7615" y="2402"/>
                    <a:pt x="7625" y="2462"/>
                  </a:cubicBezTo>
                  <a:cubicBezTo>
                    <a:pt x="7409" y="2396"/>
                    <a:pt x="7182" y="2363"/>
                    <a:pt x="6964" y="2363"/>
                  </a:cubicBezTo>
                  <a:cubicBezTo>
                    <a:pt x="6597" y="2365"/>
                    <a:pt x="6135" y="2480"/>
                    <a:pt x="5929" y="2815"/>
                  </a:cubicBezTo>
                  <a:cubicBezTo>
                    <a:pt x="5742" y="3117"/>
                    <a:pt x="5902" y="3392"/>
                    <a:pt x="6225" y="3489"/>
                  </a:cubicBezTo>
                  <a:cubicBezTo>
                    <a:pt x="6320" y="3517"/>
                    <a:pt x="6428" y="3531"/>
                    <a:pt x="6541" y="3531"/>
                  </a:cubicBezTo>
                  <a:cubicBezTo>
                    <a:pt x="7048" y="3531"/>
                    <a:pt x="7672" y="3257"/>
                    <a:pt x="7834" y="2796"/>
                  </a:cubicBezTo>
                  <a:cubicBezTo>
                    <a:pt x="8031" y="2896"/>
                    <a:pt x="8203" y="3036"/>
                    <a:pt x="8320" y="3211"/>
                  </a:cubicBezTo>
                  <a:cubicBezTo>
                    <a:pt x="8511" y="3495"/>
                    <a:pt x="8527" y="3780"/>
                    <a:pt x="8428" y="4031"/>
                  </a:cubicBezTo>
                  <a:cubicBezTo>
                    <a:pt x="8183" y="3871"/>
                    <a:pt x="7870" y="3795"/>
                    <a:pt x="7565" y="3795"/>
                  </a:cubicBezTo>
                  <a:cubicBezTo>
                    <a:pt x="7417" y="3795"/>
                    <a:pt x="7272" y="3812"/>
                    <a:pt x="7136" y="3847"/>
                  </a:cubicBezTo>
                  <a:cubicBezTo>
                    <a:pt x="6808" y="3931"/>
                    <a:pt x="6442" y="4191"/>
                    <a:pt x="6515" y="4577"/>
                  </a:cubicBezTo>
                  <a:cubicBezTo>
                    <a:pt x="6578" y="4913"/>
                    <a:pt x="6953" y="5055"/>
                    <a:pt x="7260" y="5055"/>
                  </a:cubicBezTo>
                  <a:cubicBezTo>
                    <a:pt x="7269" y="5055"/>
                    <a:pt x="7279" y="5055"/>
                    <a:pt x="7288" y="5055"/>
                  </a:cubicBezTo>
                  <a:cubicBezTo>
                    <a:pt x="7728" y="5042"/>
                    <a:pt x="8206" y="4797"/>
                    <a:pt x="8489" y="4431"/>
                  </a:cubicBezTo>
                  <a:cubicBezTo>
                    <a:pt x="8655" y="4637"/>
                    <a:pt x="8713" y="4910"/>
                    <a:pt x="8562" y="5223"/>
                  </a:cubicBezTo>
                  <a:cubicBezTo>
                    <a:pt x="8252" y="5863"/>
                    <a:pt x="7430" y="6188"/>
                    <a:pt x="6772" y="6293"/>
                  </a:cubicBezTo>
                  <a:cubicBezTo>
                    <a:pt x="6575" y="6325"/>
                    <a:pt x="6378" y="6338"/>
                    <a:pt x="6182" y="6338"/>
                  </a:cubicBezTo>
                  <a:cubicBezTo>
                    <a:pt x="5792" y="6338"/>
                    <a:pt x="5403" y="6285"/>
                    <a:pt x="5017" y="6219"/>
                  </a:cubicBezTo>
                  <a:cubicBezTo>
                    <a:pt x="5004" y="6075"/>
                    <a:pt x="4982" y="5934"/>
                    <a:pt x="4962" y="5805"/>
                  </a:cubicBezTo>
                  <a:cubicBezTo>
                    <a:pt x="4909" y="5450"/>
                    <a:pt x="4811" y="5102"/>
                    <a:pt x="4684" y="4767"/>
                  </a:cubicBezTo>
                  <a:cubicBezTo>
                    <a:pt x="4560" y="4440"/>
                    <a:pt x="4407" y="4126"/>
                    <a:pt x="4236" y="3822"/>
                  </a:cubicBezTo>
                  <a:cubicBezTo>
                    <a:pt x="4140" y="3654"/>
                    <a:pt x="4040" y="3462"/>
                    <a:pt x="3922" y="3287"/>
                  </a:cubicBezTo>
                  <a:cubicBezTo>
                    <a:pt x="3955" y="3241"/>
                    <a:pt x="3989" y="3195"/>
                    <a:pt x="4025" y="3150"/>
                  </a:cubicBezTo>
                  <a:cubicBezTo>
                    <a:pt x="4324" y="2836"/>
                    <a:pt x="4657" y="2559"/>
                    <a:pt x="5039" y="2341"/>
                  </a:cubicBezTo>
                  <a:cubicBezTo>
                    <a:pt x="5500" y="2076"/>
                    <a:pt x="6097" y="1845"/>
                    <a:pt x="6653" y="1845"/>
                  </a:cubicBezTo>
                  <a:close/>
                  <a:moveTo>
                    <a:pt x="8120" y="245"/>
                  </a:moveTo>
                  <a:cubicBezTo>
                    <a:pt x="8847" y="245"/>
                    <a:pt x="9574" y="356"/>
                    <a:pt x="10264" y="583"/>
                  </a:cubicBezTo>
                  <a:cubicBezTo>
                    <a:pt x="11117" y="863"/>
                    <a:pt x="12473" y="1425"/>
                    <a:pt x="12207" y="2558"/>
                  </a:cubicBezTo>
                  <a:cubicBezTo>
                    <a:pt x="12103" y="3005"/>
                    <a:pt x="11886" y="3419"/>
                    <a:pt x="11679" y="3826"/>
                  </a:cubicBezTo>
                  <a:cubicBezTo>
                    <a:pt x="11333" y="4512"/>
                    <a:pt x="10862" y="5139"/>
                    <a:pt x="10300" y="5663"/>
                  </a:cubicBezTo>
                  <a:cubicBezTo>
                    <a:pt x="9747" y="6179"/>
                    <a:pt x="9108" y="6602"/>
                    <a:pt x="8408" y="6893"/>
                  </a:cubicBezTo>
                  <a:lnTo>
                    <a:pt x="8410" y="6893"/>
                  </a:lnTo>
                  <a:cubicBezTo>
                    <a:pt x="7892" y="7108"/>
                    <a:pt x="7358" y="7217"/>
                    <a:pt x="6815" y="7217"/>
                  </a:cubicBezTo>
                  <a:cubicBezTo>
                    <a:pt x="6527" y="7217"/>
                    <a:pt x="6238" y="7187"/>
                    <a:pt x="5948" y="7125"/>
                  </a:cubicBezTo>
                  <a:cubicBezTo>
                    <a:pt x="5604" y="7052"/>
                    <a:pt x="5279" y="6919"/>
                    <a:pt x="5024" y="6685"/>
                  </a:cubicBezTo>
                  <a:cubicBezTo>
                    <a:pt x="5019" y="6677"/>
                    <a:pt x="5013" y="6670"/>
                    <a:pt x="5007" y="6664"/>
                  </a:cubicBezTo>
                  <a:cubicBezTo>
                    <a:pt x="5019" y="6591"/>
                    <a:pt x="5025" y="6514"/>
                    <a:pt x="5025" y="6437"/>
                  </a:cubicBezTo>
                  <a:cubicBezTo>
                    <a:pt x="5399" y="6535"/>
                    <a:pt x="5786" y="6588"/>
                    <a:pt x="6172" y="6588"/>
                  </a:cubicBezTo>
                  <a:cubicBezTo>
                    <a:pt x="6552" y="6588"/>
                    <a:pt x="6932" y="6536"/>
                    <a:pt x="7298" y="6426"/>
                  </a:cubicBezTo>
                  <a:cubicBezTo>
                    <a:pt x="7988" y="6217"/>
                    <a:pt x="8939" y="5658"/>
                    <a:pt x="8889" y="4815"/>
                  </a:cubicBezTo>
                  <a:cubicBezTo>
                    <a:pt x="8874" y="4562"/>
                    <a:pt x="8778" y="4358"/>
                    <a:pt x="8631" y="4200"/>
                  </a:cubicBezTo>
                  <a:cubicBezTo>
                    <a:pt x="8715" y="4026"/>
                    <a:pt x="8754" y="3834"/>
                    <a:pt x="8731" y="3631"/>
                  </a:cubicBezTo>
                  <a:cubicBezTo>
                    <a:pt x="8669" y="3117"/>
                    <a:pt x="8315" y="2759"/>
                    <a:pt x="7875" y="2558"/>
                  </a:cubicBezTo>
                  <a:cubicBezTo>
                    <a:pt x="7875" y="2542"/>
                    <a:pt x="7875" y="2526"/>
                    <a:pt x="7874" y="2510"/>
                  </a:cubicBezTo>
                  <a:cubicBezTo>
                    <a:pt x="7828" y="1834"/>
                    <a:pt x="7251" y="1629"/>
                    <a:pt x="6665" y="1629"/>
                  </a:cubicBezTo>
                  <a:cubicBezTo>
                    <a:pt x="6375" y="1629"/>
                    <a:pt x="6082" y="1679"/>
                    <a:pt x="5851" y="1747"/>
                  </a:cubicBezTo>
                  <a:cubicBezTo>
                    <a:pt x="5056" y="1981"/>
                    <a:pt x="4309" y="2464"/>
                    <a:pt x="3805" y="3128"/>
                  </a:cubicBezTo>
                  <a:cubicBezTo>
                    <a:pt x="3755" y="3065"/>
                    <a:pt x="3699" y="3005"/>
                    <a:pt x="3641" y="2953"/>
                  </a:cubicBezTo>
                  <a:cubicBezTo>
                    <a:pt x="3641" y="2952"/>
                    <a:pt x="3641" y="2950"/>
                    <a:pt x="3641" y="2947"/>
                  </a:cubicBezTo>
                  <a:cubicBezTo>
                    <a:pt x="3695" y="2110"/>
                    <a:pt x="4335" y="1533"/>
                    <a:pt x="4998" y="1103"/>
                  </a:cubicBezTo>
                  <a:cubicBezTo>
                    <a:pt x="5628" y="693"/>
                    <a:pt x="6350" y="428"/>
                    <a:pt x="7092" y="319"/>
                  </a:cubicBezTo>
                  <a:cubicBezTo>
                    <a:pt x="7432" y="270"/>
                    <a:pt x="7776" y="245"/>
                    <a:pt x="8120" y="245"/>
                  </a:cubicBezTo>
                  <a:close/>
                  <a:moveTo>
                    <a:pt x="3377" y="3194"/>
                  </a:moveTo>
                  <a:cubicBezTo>
                    <a:pt x="3395" y="3878"/>
                    <a:pt x="3653" y="4574"/>
                    <a:pt x="3901" y="5190"/>
                  </a:cubicBezTo>
                  <a:cubicBezTo>
                    <a:pt x="4115" y="5725"/>
                    <a:pt x="4345" y="6291"/>
                    <a:pt x="4717" y="6716"/>
                  </a:cubicBezTo>
                  <a:cubicBezTo>
                    <a:pt x="3913" y="7057"/>
                    <a:pt x="3075" y="7312"/>
                    <a:pt x="2215" y="7465"/>
                  </a:cubicBezTo>
                  <a:cubicBezTo>
                    <a:pt x="2045" y="7494"/>
                    <a:pt x="1874" y="7520"/>
                    <a:pt x="1707" y="7520"/>
                  </a:cubicBezTo>
                  <a:cubicBezTo>
                    <a:pt x="1468" y="7520"/>
                    <a:pt x="1238" y="7466"/>
                    <a:pt x="1035" y="7292"/>
                  </a:cubicBezTo>
                  <a:cubicBezTo>
                    <a:pt x="727" y="7028"/>
                    <a:pt x="567" y="6623"/>
                    <a:pt x="447" y="6246"/>
                  </a:cubicBezTo>
                  <a:cubicBezTo>
                    <a:pt x="321" y="5849"/>
                    <a:pt x="184" y="5393"/>
                    <a:pt x="343" y="4986"/>
                  </a:cubicBezTo>
                  <a:cubicBezTo>
                    <a:pt x="479" y="4636"/>
                    <a:pt x="799" y="4399"/>
                    <a:pt x="1113" y="4215"/>
                  </a:cubicBezTo>
                  <a:cubicBezTo>
                    <a:pt x="1671" y="3891"/>
                    <a:pt x="2277" y="3656"/>
                    <a:pt x="2857" y="3375"/>
                  </a:cubicBezTo>
                  <a:cubicBezTo>
                    <a:pt x="2943" y="3345"/>
                    <a:pt x="3027" y="3314"/>
                    <a:pt x="3111" y="3284"/>
                  </a:cubicBezTo>
                  <a:cubicBezTo>
                    <a:pt x="3188" y="3257"/>
                    <a:pt x="3289" y="3232"/>
                    <a:pt x="3377" y="3194"/>
                  </a:cubicBezTo>
                  <a:close/>
                  <a:moveTo>
                    <a:pt x="8058" y="0"/>
                  </a:moveTo>
                  <a:cubicBezTo>
                    <a:pt x="6984" y="0"/>
                    <a:pt x="5915" y="247"/>
                    <a:pt x="4996" y="799"/>
                  </a:cubicBezTo>
                  <a:cubicBezTo>
                    <a:pt x="4296" y="1219"/>
                    <a:pt x="3565" y="1825"/>
                    <a:pt x="3412" y="2669"/>
                  </a:cubicBezTo>
                  <a:cubicBezTo>
                    <a:pt x="3398" y="2749"/>
                    <a:pt x="3389" y="2829"/>
                    <a:pt x="3383" y="2909"/>
                  </a:cubicBezTo>
                  <a:cubicBezTo>
                    <a:pt x="3008" y="3038"/>
                    <a:pt x="2651" y="3207"/>
                    <a:pt x="2292" y="3374"/>
                  </a:cubicBezTo>
                  <a:cubicBezTo>
                    <a:pt x="1922" y="3545"/>
                    <a:pt x="1547" y="3706"/>
                    <a:pt x="1185" y="3893"/>
                  </a:cubicBezTo>
                  <a:cubicBezTo>
                    <a:pt x="633" y="4178"/>
                    <a:pt x="77" y="4596"/>
                    <a:pt x="26" y="5265"/>
                  </a:cubicBezTo>
                  <a:cubicBezTo>
                    <a:pt x="1" y="5594"/>
                    <a:pt x="89" y="5921"/>
                    <a:pt x="182" y="6234"/>
                  </a:cubicBezTo>
                  <a:cubicBezTo>
                    <a:pt x="279" y="6555"/>
                    <a:pt x="399" y="6874"/>
                    <a:pt x="586" y="7155"/>
                  </a:cubicBezTo>
                  <a:cubicBezTo>
                    <a:pt x="756" y="7410"/>
                    <a:pt x="993" y="7627"/>
                    <a:pt x="1289" y="7721"/>
                  </a:cubicBezTo>
                  <a:cubicBezTo>
                    <a:pt x="1421" y="7763"/>
                    <a:pt x="1555" y="7779"/>
                    <a:pt x="1691" y="7779"/>
                  </a:cubicBezTo>
                  <a:cubicBezTo>
                    <a:pt x="1904" y="7779"/>
                    <a:pt x="2118" y="7740"/>
                    <a:pt x="2327" y="7701"/>
                  </a:cubicBezTo>
                  <a:cubicBezTo>
                    <a:pt x="3215" y="7539"/>
                    <a:pt x="4081" y="7271"/>
                    <a:pt x="4910" y="6910"/>
                  </a:cubicBezTo>
                  <a:cubicBezTo>
                    <a:pt x="5098" y="7079"/>
                    <a:pt x="5319" y="7213"/>
                    <a:pt x="5586" y="7298"/>
                  </a:cubicBezTo>
                  <a:cubicBezTo>
                    <a:pt x="5982" y="7426"/>
                    <a:pt x="6383" y="7484"/>
                    <a:pt x="6780" y="7484"/>
                  </a:cubicBezTo>
                  <a:cubicBezTo>
                    <a:pt x="8115" y="7484"/>
                    <a:pt x="9414" y="6827"/>
                    <a:pt x="10403" y="5925"/>
                  </a:cubicBezTo>
                  <a:cubicBezTo>
                    <a:pt x="11105" y="5284"/>
                    <a:pt x="11677" y="4503"/>
                    <a:pt x="12064" y="3634"/>
                  </a:cubicBezTo>
                  <a:cubicBezTo>
                    <a:pt x="12264" y="3184"/>
                    <a:pt x="12498" y="2693"/>
                    <a:pt x="12515" y="2184"/>
                  </a:cubicBezTo>
                  <a:cubicBezTo>
                    <a:pt x="12548" y="1209"/>
                    <a:pt x="11329" y="718"/>
                    <a:pt x="10580" y="447"/>
                  </a:cubicBezTo>
                  <a:cubicBezTo>
                    <a:pt x="9786" y="159"/>
                    <a:pt x="8920" y="0"/>
                    <a:pt x="8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7303300" y="3259600"/>
              <a:ext cx="64625" cy="45000"/>
            </a:xfrm>
            <a:custGeom>
              <a:avLst/>
              <a:gdLst/>
              <a:ahLst/>
              <a:cxnLst/>
              <a:rect l="l" t="t" r="r" b="b"/>
              <a:pathLst>
                <a:path w="2585" h="1800" extrusionOk="0">
                  <a:moveTo>
                    <a:pt x="2530" y="1"/>
                  </a:moveTo>
                  <a:cubicBezTo>
                    <a:pt x="2527" y="1"/>
                    <a:pt x="2524" y="1"/>
                    <a:pt x="2520" y="3"/>
                  </a:cubicBezTo>
                  <a:cubicBezTo>
                    <a:pt x="1944" y="187"/>
                    <a:pt x="1381" y="490"/>
                    <a:pt x="849" y="775"/>
                  </a:cubicBezTo>
                  <a:cubicBezTo>
                    <a:pt x="476" y="976"/>
                    <a:pt x="26" y="1278"/>
                    <a:pt x="2" y="1746"/>
                  </a:cubicBezTo>
                  <a:cubicBezTo>
                    <a:pt x="1" y="1777"/>
                    <a:pt x="28" y="1800"/>
                    <a:pt x="54" y="1800"/>
                  </a:cubicBezTo>
                  <a:cubicBezTo>
                    <a:pt x="70" y="1800"/>
                    <a:pt x="85" y="1792"/>
                    <a:pt x="93" y="1772"/>
                  </a:cubicBezTo>
                  <a:lnTo>
                    <a:pt x="93" y="1770"/>
                  </a:lnTo>
                  <a:cubicBezTo>
                    <a:pt x="307" y="1232"/>
                    <a:pt x="733" y="996"/>
                    <a:pt x="1227" y="743"/>
                  </a:cubicBezTo>
                  <a:cubicBezTo>
                    <a:pt x="1667" y="517"/>
                    <a:pt x="2131" y="320"/>
                    <a:pt x="2554" y="65"/>
                  </a:cubicBezTo>
                  <a:cubicBezTo>
                    <a:pt x="2585" y="44"/>
                    <a:pt x="2562" y="1"/>
                    <a:pt x="2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7304825" y="3311675"/>
              <a:ext cx="5475" cy="10200"/>
            </a:xfrm>
            <a:custGeom>
              <a:avLst/>
              <a:gdLst/>
              <a:ahLst/>
              <a:cxnLst/>
              <a:rect l="l" t="t" r="r" b="b"/>
              <a:pathLst>
                <a:path w="219" h="408" extrusionOk="0">
                  <a:moveTo>
                    <a:pt x="61" y="0"/>
                  </a:moveTo>
                  <a:cubicBezTo>
                    <a:pt x="45" y="0"/>
                    <a:pt x="29" y="11"/>
                    <a:pt x="26" y="27"/>
                  </a:cubicBezTo>
                  <a:cubicBezTo>
                    <a:pt x="1" y="161"/>
                    <a:pt x="53" y="305"/>
                    <a:pt x="151" y="399"/>
                  </a:cubicBezTo>
                  <a:cubicBezTo>
                    <a:pt x="157" y="405"/>
                    <a:pt x="164" y="407"/>
                    <a:pt x="171" y="407"/>
                  </a:cubicBezTo>
                  <a:cubicBezTo>
                    <a:pt x="194" y="407"/>
                    <a:pt x="218" y="382"/>
                    <a:pt x="207" y="358"/>
                  </a:cubicBezTo>
                  <a:cubicBezTo>
                    <a:pt x="155" y="248"/>
                    <a:pt x="117" y="139"/>
                    <a:pt x="88" y="21"/>
                  </a:cubicBezTo>
                  <a:cubicBezTo>
                    <a:pt x="84" y="6"/>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7350000" y="3327975"/>
              <a:ext cx="43175" cy="15950"/>
            </a:xfrm>
            <a:custGeom>
              <a:avLst/>
              <a:gdLst/>
              <a:ahLst/>
              <a:cxnLst/>
              <a:rect l="l" t="t" r="r" b="b"/>
              <a:pathLst>
                <a:path w="1727" h="638" extrusionOk="0">
                  <a:moveTo>
                    <a:pt x="1678" y="0"/>
                  </a:moveTo>
                  <a:cubicBezTo>
                    <a:pt x="1676" y="0"/>
                    <a:pt x="1673" y="1"/>
                    <a:pt x="1671" y="1"/>
                  </a:cubicBezTo>
                  <a:cubicBezTo>
                    <a:pt x="1405" y="53"/>
                    <a:pt x="1148" y="172"/>
                    <a:pt x="891" y="259"/>
                  </a:cubicBezTo>
                  <a:cubicBezTo>
                    <a:pt x="608" y="357"/>
                    <a:pt x="317" y="436"/>
                    <a:pt x="41" y="555"/>
                  </a:cubicBezTo>
                  <a:cubicBezTo>
                    <a:pt x="1" y="573"/>
                    <a:pt x="10" y="638"/>
                    <a:pt x="54" y="638"/>
                  </a:cubicBezTo>
                  <a:cubicBezTo>
                    <a:pt x="56" y="638"/>
                    <a:pt x="58" y="637"/>
                    <a:pt x="61" y="637"/>
                  </a:cubicBezTo>
                  <a:cubicBezTo>
                    <a:pt x="350" y="592"/>
                    <a:pt x="624" y="498"/>
                    <a:pt x="898" y="403"/>
                  </a:cubicBezTo>
                  <a:cubicBezTo>
                    <a:pt x="1165" y="310"/>
                    <a:pt x="1458" y="224"/>
                    <a:pt x="1697" y="70"/>
                  </a:cubicBezTo>
                  <a:lnTo>
                    <a:pt x="1697" y="69"/>
                  </a:lnTo>
                  <a:cubicBezTo>
                    <a:pt x="1726" y="52"/>
                    <a:pt x="1711" y="0"/>
                    <a:pt x="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7365475" y="3321575"/>
              <a:ext cx="21750" cy="8425"/>
            </a:xfrm>
            <a:custGeom>
              <a:avLst/>
              <a:gdLst/>
              <a:ahLst/>
              <a:cxnLst/>
              <a:rect l="l" t="t" r="r" b="b"/>
              <a:pathLst>
                <a:path w="870" h="337" extrusionOk="0">
                  <a:moveTo>
                    <a:pt x="800" y="0"/>
                  </a:moveTo>
                  <a:cubicBezTo>
                    <a:pt x="679" y="0"/>
                    <a:pt x="555" y="52"/>
                    <a:pt x="441" y="88"/>
                  </a:cubicBezTo>
                  <a:cubicBezTo>
                    <a:pt x="302" y="132"/>
                    <a:pt x="131" y="162"/>
                    <a:pt x="23" y="264"/>
                  </a:cubicBezTo>
                  <a:cubicBezTo>
                    <a:pt x="1" y="287"/>
                    <a:pt x="3" y="330"/>
                    <a:pt x="41" y="334"/>
                  </a:cubicBezTo>
                  <a:cubicBezTo>
                    <a:pt x="56" y="336"/>
                    <a:pt x="72" y="337"/>
                    <a:pt x="87" y="337"/>
                  </a:cubicBezTo>
                  <a:cubicBezTo>
                    <a:pt x="207" y="337"/>
                    <a:pt x="325" y="282"/>
                    <a:pt x="437" y="242"/>
                  </a:cubicBezTo>
                  <a:cubicBezTo>
                    <a:pt x="572" y="195"/>
                    <a:pt x="742" y="158"/>
                    <a:pt x="851" y="60"/>
                  </a:cubicBezTo>
                  <a:cubicBezTo>
                    <a:pt x="870" y="43"/>
                    <a:pt x="867" y="4"/>
                    <a:pt x="836" y="2"/>
                  </a:cubicBezTo>
                  <a:cubicBezTo>
                    <a:pt x="824" y="1"/>
                    <a:pt x="812"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7371750" y="3315650"/>
              <a:ext cx="12175" cy="5175"/>
            </a:xfrm>
            <a:custGeom>
              <a:avLst/>
              <a:gdLst/>
              <a:ahLst/>
              <a:cxnLst/>
              <a:rect l="l" t="t" r="r" b="b"/>
              <a:pathLst>
                <a:path w="487" h="207" extrusionOk="0">
                  <a:moveTo>
                    <a:pt x="434" y="1"/>
                  </a:moveTo>
                  <a:cubicBezTo>
                    <a:pt x="288" y="1"/>
                    <a:pt x="133" y="37"/>
                    <a:pt x="24" y="140"/>
                  </a:cubicBezTo>
                  <a:cubicBezTo>
                    <a:pt x="0" y="162"/>
                    <a:pt x="13" y="206"/>
                    <a:pt x="43" y="206"/>
                  </a:cubicBezTo>
                  <a:cubicBezTo>
                    <a:pt x="48" y="206"/>
                    <a:pt x="53" y="205"/>
                    <a:pt x="59" y="203"/>
                  </a:cubicBezTo>
                  <a:cubicBezTo>
                    <a:pt x="188" y="152"/>
                    <a:pt x="305" y="94"/>
                    <a:pt x="442" y="69"/>
                  </a:cubicBezTo>
                  <a:cubicBezTo>
                    <a:pt x="486" y="61"/>
                    <a:pt x="47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7371500" y="3308350"/>
              <a:ext cx="9850" cy="5025"/>
            </a:xfrm>
            <a:custGeom>
              <a:avLst/>
              <a:gdLst/>
              <a:ahLst/>
              <a:cxnLst/>
              <a:rect l="l" t="t" r="r" b="b"/>
              <a:pathLst>
                <a:path w="394" h="201" extrusionOk="0">
                  <a:moveTo>
                    <a:pt x="324" y="1"/>
                  </a:moveTo>
                  <a:cubicBezTo>
                    <a:pt x="261" y="1"/>
                    <a:pt x="196" y="25"/>
                    <a:pt x="138" y="46"/>
                  </a:cubicBezTo>
                  <a:cubicBezTo>
                    <a:pt x="92" y="62"/>
                    <a:pt x="0" y="93"/>
                    <a:pt x="26" y="161"/>
                  </a:cubicBezTo>
                  <a:cubicBezTo>
                    <a:pt x="38" y="191"/>
                    <a:pt x="61" y="201"/>
                    <a:pt x="88" y="201"/>
                  </a:cubicBezTo>
                  <a:cubicBezTo>
                    <a:pt x="122" y="201"/>
                    <a:pt x="162" y="185"/>
                    <a:pt x="188" y="175"/>
                  </a:cubicBezTo>
                  <a:cubicBezTo>
                    <a:pt x="251" y="150"/>
                    <a:pt x="320" y="124"/>
                    <a:pt x="370" y="76"/>
                  </a:cubicBezTo>
                  <a:cubicBezTo>
                    <a:pt x="393" y="52"/>
                    <a:pt x="372" y="4"/>
                    <a:pt x="340" y="1"/>
                  </a:cubicBezTo>
                  <a:cubicBezTo>
                    <a:pt x="335" y="1"/>
                    <a:pt x="329"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7349000" y="3268200"/>
              <a:ext cx="19725" cy="10825"/>
            </a:xfrm>
            <a:custGeom>
              <a:avLst/>
              <a:gdLst/>
              <a:ahLst/>
              <a:cxnLst/>
              <a:rect l="l" t="t" r="r" b="b"/>
              <a:pathLst>
                <a:path w="789" h="433" extrusionOk="0">
                  <a:moveTo>
                    <a:pt x="740" y="1"/>
                  </a:moveTo>
                  <a:cubicBezTo>
                    <a:pt x="739" y="1"/>
                    <a:pt x="739" y="1"/>
                    <a:pt x="738" y="1"/>
                  </a:cubicBezTo>
                  <a:cubicBezTo>
                    <a:pt x="501" y="8"/>
                    <a:pt x="172" y="179"/>
                    <a:pt x="24" y="365"/>
                  </a:cubicBezTo>
                  <a:cubicBezTo>
                    <a:pt x="1" y="396"/>
                    <a:pt x="27" y="433"/>
                    <a:pt x="60" y="433"/>
                  </a:cubicBezTo>
                  <a:cubicBezTo>
                    <a:pt x="64" y="433"/>
                    <a:pt x="68" y="432"/>
                    <a:pt x="72" y="431"/>
                  </a:cubicBezTo>
                  <a:cubicBezTo>
                    <a:pt x="204" y="392"/>
                    <a:pt x="319" y="313"/>
                    <a:pt x="439" y="247"/>
                  </a:cubicBezTo>
                  <a:cubicBezTo>
                    <a:pt x="547" y="189"/>
                    <a:pt x="667" y="143"/>
                    <a:pt x="762" y="64"/>
                  </a:cubicBezTo>
                  <a:cubicBezTo>
                    <a:pt x="788" y="41"/>
                    <a:pt x="773" y="1"/>
                    <a:pt x="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7356850" y="3276850"/>
              <a:ext cx="10300" cy="5125"/>
            </a:xfrm>
            <a:custGeom>
              <a:avLst/>
              <a:gdLst/>
              <a:ahLst/>
              <a:cxnLst/>
              <a:rect l="l" t="t" r="r" b="b"/>
              <a:pathLst>
                <a:path w="412" h="205" extrusionOk="0">
                  <a:moveTo>
                    <a:pt x="353" y="1"/>
                  </a:moveTo>
                  <a:cubicBezTo>
                    <a:pt x="348" y="1"/>
                    <a:pt x="343" y="1"/>
                    <a:pt x="337" y="3"/>
                  </a:cubicBezTo>
                  <a:cubicBezTo>
                    <a:pt x="222" y="35"/>
                    <a:pt x="128" y="75"/>
                    <a:pt x="27" y="139"/>
                  </a:cubicBezTo>
                  <a:cubicBezTo>
                    <a:pt x="0" y="157"/>
                    <a:pt x="15" y="204"/>
                    <a:pt x="46" y="204"/>
                  </a:cubicBezTo>
                  <a:cubicBezTo>
                    <a:pt x="48" y="204"/>
                    <a:pt x="50" y="204"/>
                    <a:pt x="52" y="204"/>
                  </a:cubicBezTo>
                  <a:cubicBezTo>
                    <a:pt x="170" y="178"/>
                    <a:pt x="263" y="141"/>
                    <a:pt x="368" y="84"/>
                  </a:cubicBezTo>
                  <a:cubicBezTo>
                    <a:pt x="412" y="60"/>
                    <a:pt x="396"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dk2"/>
        </a:solidFill>
        <a:effectLst/>
      </p:bgPr>
    </p:bg>
    <p:spTree>
      <p:nvGrpSpPr>
        <p:cNvPr id="1" name="Shape 1227"/>
        <p:cNvGrpSpPr/>
        <p:nvPr/>
      </p:nvGrpSpPr>
      <p:grpSpPr>
        <a:xfrm>
          <a:off x="0" y="0"/>
          <a:ext cx="0" cy="0"/>
          <a:chOff x="0" y="0"/>
          <a:chExt cx="0" cy="0"/>
        </a:xfrm>
      </p:grpSpPr>
      <p:grpSp>
        <p:nvGrpSpPr>
          <p:cNvPr id="1228" name="Google Shape;1228;p22"/>
          <p:cNvGrpSpPr/>
          <p:nvPr/>
        </p:nvGrpSpPr>
        <p:grpSpPr>
          <a:xfrm>
            <a:off x="430800" y="430800"/>
            <a:ext cx="8358600" cy="4358100"/>
            <a:chOff x="430800" y="430800"/>
            <a:chExt cx="8358600" cy="4358100"/>
          </a:xfrm>
        </p:grpSpPr>
        <p:sp>
          <p:nvSpPr>
            <p:cNvPr id="1229" name="Google Shape;1229;p22"/>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 name="Google Shape;1230;p22"/>
            <p:cNvGrpSpPr/>
            <p:nvPr/>
          </p:nvGrpSpPr>
          <p:grpSpPr>
            <a:xfrm>
              <a:off x="430800" y="430800"/>
              <a:ext cx="8282400" cy="4281900"/>
              <a:chOff x="507000" y="507000"/>
              <a:chExt cx="8282400" cy="4281900"/>
            </a:xfrm>
          </p:grpSpPr>
          <p:sp>
            <p:nvSpPr>
              <p:cNvPr id="1231" name="Google Shape;1231;p22"/>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22"/>
            <p:cNvGrpSpPr/>
            <p:nvPr/>
          </p:nvGrpSpPr>
          <p:grpSpPr>
            <a:xfrm>
              <a:off x="430800" y="430800"/>
              <a:ext cx="8282400" cy="4281900"/>
              <a:chOff x="507000" y="507000"/>
              <a:chExt cx="8282400" cy="4281900"/>
            </a:xfrm>
          </p:grpSpPr>
          <p:sp>
            <p:nvSpPr>
              <p:cNvPr id="1234" name="Google Shape;1234;p22"/>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36" name="Google Shape;1236;p22"/>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237" name="Google Shape;1237;p22"/>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38" name="Google Shape;1238;p22"/>
          <p:cNvSpPr txBox="1">
            <a:spLocks noGrp="1"/>
          </p:cNvSpPr>
          <p:nvPr>
            <p:ph type="title" idx="2"/>
          </p:nvPr>
        </p:nvSpPr>
        <p:spPr>
          <a:xfrm>
            <a:off x="719973" y="156375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39" name="Google Shape;1239;p22"/>
          <p:cNvSpPr txBox="1">
            <a:spLocks noGrp="1"/>
          </p:cNvSpPr>
          <p:nvPr>
            <p:ph type="subTitle" idx="1"/>
          </p:nvPr>
        </p:nvSpPr>
        <p:spPr>
          <a:xfrm>
            <a:off x="719973" y="1976185"/>
            <a:ext cx="2480400" cy="651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0" name="Google Shape;1240;p22"/>
          <p:cNvSpPr txBox="1">
            <a:spLocks noGrp="1"/>
          </p:cNvSpPr>
          <p:nvPr>
            <p:ph type="title" idx="3"/>
          </p:nvPr>
        </p:nvSpPr>
        <p:spPr>
          <a:xfrm>
            <a:off x="3331799" y="156375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41" name="Google Shape;1241;p22"/>
          <p:cNvSpPr txBox="1">
            <a:spLocks noGrp="1"/>
          </p:cNvSpPr>
          <p:nvPr>
            <p:ph type="subTitle" idx="4"/>
          </p:nvPr>
        </p:nvSpPr>
        <p:spPr>
          <a:xfrm>
            <a:off x="3331801" y="1976185"/>
            <a:ext cx="2480400" cy="651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2" name="Google Shape;1242;p22"/>
          <p:cNvSpPr txBox="1">
            <a:spLocks noGrp="1"/>
          </p:cNvSpPr>
          <p:nvPr>
            <p:ph type="title" idx="5"/>
          </p:nvPr>
        </p:nvSpPr>
        <p:spPr>
          <a:xfrm>
            <a:off x="719973" y="328980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43" name="Google Shape;1243;p22"/>
          <p:cNvSpPr txBox="1">
            <a:spLocks noGrp="1"/>
          </p:cNvSpPr>
          <p:nvPr>
            <p:ph type="subTitle" idx="6"/>
          </p:nvPr>
        </p:nvSpPr>
        <p:spPr>
          <a:xfrm>
            <a:off x="719973" y="3702235"/>
            <a:ext cx="2480400" cy="709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4" name="Google Shape;1244;p22"/>
          <p:cNvSpPr txBox="1">
            <a:spLocks noGrp="1"/>
          </p:cNvSpPr>
          <p:nvPr>
            <p:ph type="title" idx="7"/>
          </p:nvPr>
        </p:nvSpPr>
        <p:spPr>
          <a:xfrm>
            <a:off x="3331799" y="328980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45" name="Google Shape;1245;p22"/>
          <p:cNvSpPr txBox="1">
            <a:spLocks noGrp="1"/>
          </p:cNvSpPr>
          <p:nvPr>
            <p:ph type="subTitle" idx="8"/>
          </p:nvPr>
        </p:nvSpPr>
        <p:spPr>
          <a:xfrm>
            <a:off x="3331801" y="3702235"/>
            <a:ext cx="2480400" cy="709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6" name="Google Shape;1246;p22"/>
          <p:cNvSpPr txBox="1">
            <a:spLocks noGrp="1"/>
          </p:cNvSpPr>
          <p:nvPr>
            <p:ph type="title" idx="9"/>
          </p:nvPr>
        </p:nvSpPr>
        <p:spPr>
          <a:xfrm>
            <a:off x="5943623" y="156375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47" name="Google Shape;1247;p22"/>
          <p:cNvSpPr txBox="1">
            <a:spLocks noGrp="1"/>
          </p:cNvSpPr>
          <p:nvPr>
            <p:ph type="subTitle" idx="13"/>
          </p:nvPr>
        </p:nvSpPr>
        <p:spPr>
          <a:xfrm>
            <a:off x="5943627" y="1976185"/>
            <a:ext cx="2480400" cy="651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8" name="Google Shape;1248;p22"/>
          <p:cNvSpPr txBox="1">
            <a:spLocks noGrp="1"/>
          </p:cNvSpPr>
          <p:nvPr>
            <p:ph type="title" idx="14"/>
          </p:nvPr>
        </p:nvSpPr>
        <p:spPr>
          <a:xfrm>
            <a:off x="5943623" y="3289800"/>
            <a:ext cx="2480400" cy="52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49" name="Google Shape;1249;p22"/>
          <p:cNvSpPr txBox="1">
            <a:spLocks noGrp="1"/>
          </p:cNvSpPr>
          <p:nvPr>
            <p:ph type="subTitle" idx="15"/>
          </p:nvPr>
        </p:nvSpPr>
        <p:spPr>
          <a:xfrm>
            <a:off x="5943627" y="3702235"/>
            <a:ext cx="2480400" cy="709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250" name="Google Shape;1250;p22"/>
          <p:cNvGrpSpPr/>
          <p:nvPr/>
        </p:nvGrpSpPr>
        <p:grpSpPr>
          <a:xfrm>
            <a:off x="376671" y="294712"/>
            <a:ext cx="8348141" cy="4553742"/>
            <a:chOff x="376671" y="294712"/>
            <a:chExt cx="8348141" cy="4553742"/>
          </a:xfrm>
        </p:grpSpPr>
        <p:grpSp>
          <p:nvGrpSpPr>
            <p:cNvPr id="1251" name="Google Shape;1251;p22"/>
            <p:cNvGrpSpPr/>
            <p:nvPr/>
          </p:nvGrpSpPr>
          <p:grpSpPr>
            <a:xfrm>
              <a:off x="8301619" y="4446308"/>
              <a:ext cx="423194" cy="402146"/>
              <a:chOff x="10454036" y="1301660"/>
              <a:chExt cx="306152" cy="290904"/>
            </a:xfrm>
          </p:grpSpPr>
          <p:sp>
            <p:nvSpPr>
              <p:cNvPr id="1252" name="Google Shape;1252;p22"/>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2"/>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2"/>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2"/>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2"/>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2"/>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2"/>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2"/>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22"/>
            <p:cNvGrpSpPr/>
            <p:nvPr/>
          </p:nvGrpSpPr>
          <p:grpSpPr>
            <a:xfrm>
              <a:off x="376671" y="618954"/>
              <a:ext cx="729918" cy="842063"/>
              <a:chOff x="7242950" y="2669600"/>
              <a:chExt cx="610350" cy="704125"/>
            </a:xfrm>
          </p:grpSpPr>
          <p:grpSp>
            <p:nvGrpSpPr>
              <p:cNvPr id="1270" name="Google Shape;1270;p22"/>
              <p:cNvGrpSpPr/>
              <p:nvPr/>
            </p:nvGrpSpPr>
            <p:grpSpPr>
              <a:xfrm>
                <a:off x="7249200" y="2676700"/>
                <a:ext cx="595825" cy="691575"/>
                <a:chOff x="7249200" y="2676700"/>
                <a:chExt cx="595825" cy="691575"/>
              </a:xfrm>
            </p:grpSpPr>
            <p:sp>
              <p:nvSpPr>
                <p:cNvPr id="1271" name="Google Shape;1271;p22"/>
                <p:cNvSpPr/>
                <p:nvPr/>
              </p:nvSpPr>
              <p:spPr>
                <a:xfrm>
                  <a:off x="7681375" y="2930200"/>
                  <a:ext cx="89450" cy="84875"/>
                </a:xfrm>
                <a:custGeom>
                  <a:avLst/>
                  <a:gdLst/>
                  <a:ahLst/>
                  <a:cxnLst/>
                  <a:rect l="l" t="t" r="r" b="b"/>
                  <a:pathLst>
                    <a:path w="3578" h="3395" extrusionOk="0">
                      <a:moveTo>
                        <a:pt x="789" y="579"/>
                      </a:moveTo>
                      <a:cubicBezTo>
                        <a:pt x="792" y="579"/>
                        <a:pt x="798" y="582"/>
                        <a:pt x="801" y="586"/>
                      </a:cubicBezTo>
                      <a:cubicBezTo>
                        <a:pt x="807" y="592"/>
                        <a:pt x="805" y="594"/>
                        <a:pt x="803" y="596"/>
                      </a:cubicBezTo>
                      <a:cubicBezTo>
                        <a:pt x="665" y="775"/>
                        <a:pt x="523" y="1001"/>
                        <a:pt x="520" y="1318"/>
                      </a:cubicBezTo>
                      <a:cubicBezTo>
                        <a:pt x="517" y="1543"/>
                        <a:pt x="582" y="1752"/>
                        <a:pt x="644" y="1956"/>
                      </a:cubicBezTo>
                      <a:cubicBezTo>
                        <a:pt x="666" y="2025"/>
                        <a:pt x="688" y="2098"/>
                        <a:pt x="707" y="2170"/>
                      </a:cubicBezTo>
                      <a:cubicBezTo>
                        <a:pt x="712" y="2189"/>
                        <a:pt x="696" y="2197"/>
                        <a:pt x="692" y="2198"/>
                      </a:cubicBezTo>
                      <a:cubicBezTo>
                        <a:pt x="691" y="2199"/>
                        <a:pt x="686" y="2201"/>
                        <a:pt x="681" y="2201"/>
                      </a:cubicBezTo>
                      <a:cubicBezTo>
                        <a:pt x="675" y="2201"/>
                        <a:pt x="667" y="2198"/>
                        <a:pt x="662" y="2190"/>
                      </a:cubicBezTo>
                      <a:cubicBezTo>
                        <a:pt x="386" y="1719"/>
                        <a:pt x="275" y="898"/>
                        <a:pt x="784" y="579"/>
                      </a:cubicBezTo>
                      <a:close/>
                      <a:moveTo>
                        <a:pt x="1134" y="2494"/>
                      </a:moveTo>
                      <a:cubicBezTo>
                        <a:pt x="1137" y="2494"/>
                        <a:pt x="1138" y="2495"/>
                        <a:pt x="1139" y="2496"/>
                      </a:cubicBezTo>
                      <a:cubicBezTo>
                        <a:pt x="1257" y="2643"/>
                        <a:pt x="1428" y="2727"/>
                        <a:pt x="1608" y="2727"/>
                      </a:cubicBezTo>
                      <a:cubicBezTo>
                        <a:pt x="1611" y="2727"/>
                        <a:pt x="1615" y="2727"/>
                        <a:pt x="1619" y="2727"/>
                      </a:cubicBezTo>
                      <a:cubicBezTo>
                        <a:pt x="1625" y="2727"/>
                        <a:pt x="1628" y="2729"/>
                        <a:pt x="1629" y="2734"/>
                      </a:cubicBezTo>
                      <a:cubicBezTo>
                        <a:pt x="1630" y="2740"/>
                        <a:pt x="1628" y="2750"/>
                        <a:pt x="1619" y="2754"/>
                      </a:cubicBezTo>
                      <a:cubicBezTo>
                        <a:pt x="1577" y="2770"/>
                        <a:pt x="1532" y="2778"/>
                        <a:pt x="1486" y="2778"/>
                      </a:cubicBezTo>
                      <a:cubicBezTo>
                        <a:pt x="1427" y="2778"/>
                        <a:pt x="1368" y="2764"/>
                        <a:pt x="1314" y="2738"/>
                      </a:cubicBezTo>
                      <a:cubicBezTo>
                        <a:pt x="1218" y="2691"/>
                        <a:pt x="1149" y="2609"/>
                        <a:pt x="1120" y="2510"/>
                      </a:cubicBezTo>
                      <a:cubicBezTo>
                        <a:pt x="1118" y="2505"/>
                        <a:pt x="1123" y="2497"/>
                        <a:pt x="1128" y="2495"/>
                      </a:cubicBezTo>
                      <a:cubicBezTo>
                        <a:pt x="1131" y="2494"/>
                        <a:pt x="1132" y="2494"/>
                        <a:pt x="1134" y="2494"/>
                      </a:cubicBezTo>
                      <a:close/>
                      <a:moveTo>
                        <a:pt x="1711" y="1"/>
                      </a:moveTo>
                      <a:cubicBezTo>
                        <a:pt x="1644" y="1"/>
                        <a:pt x="1582" y="3"/>
                        <a:pt x="1526" y="7"/>
                      </a:cubicBezTo>
                      <a:cubicBezTo>
                        <a:pt x="1255" y="24"/>
                        <a:pt x="997" y="86"/>
                        <a:pt x="782" y="183"/>
                      </a:cubicBezTo>
                      <a:cubicBezTo>
                        <a:pt x="637" y="250"/>
                        <a:pt x="518" y="337"/>
                        <a:pt x="384" y="447"/>
                      </a:cubicBezTo>
                      <a:cubicBezTo>
                        <a:pt x="381" y="449"/>
                        <a:pt x="379" y="453"/>
                        <a:pt x="377" y="456"/>
                      </a:cubicBezTo>
                      <a:cubicBezTo>
                        <a:pt x="351" y="514"/>
                        <a:pt x="330" y="563"/>
                        <a:pt x="310" y="610"/>
                      </a:cubicBezTo>
                      <a:cubicBezTo>
                        <a:pt x="0" y="1374"/>
                        <a:pt x="15" y="2150"/>
                        <a:pt x="350" y="2686"/>
                      </a:cubicBezTo>
                      <a:cubicBezTo>
                        <a:pt x="677" y="3210"/>
                        <a:pt x="1250" y="3395"/>
                        <a:pt x="1793" y="3395"/>
                      </a:cubicBezTo>
                      <a:cubicBezTo>
                        <a:pt x="1961" y="3395"/>
                        <a:pt x="2126" y="3377"/>
                        <a:pt x="2281" y="3346"/>
                      </a:cubicBezTo>
                      <a:cubicBezTo>
                        <a:pt x="2415" y="3319"/>
                        <a:pt x="2550" y="3282"/>
                        <a:pt x="2683" y="3237"/>
                      </a:cubicBezTo>
                      <a:cubicBezTo>
                        <a:pt x="2688" y="3236"/>
                        <a:pt x="2690" y="3234"/>
                        <a:pt x="2694" y="3230"/>
                      </a:cubicBezTo>
                      <a:cubicBezTo>
                        <a:pt x="3269" y="2542"/>
                        <a:pt x="3578" y="1418"/>
                        <a:pt x="3053" y="601"/>
                      </a:cubicBezTo>
                      <a:cubicBezTo>
                        <a:pt x="2732" y="99"/>
                        <a:pt x="2133" y="1"/>
                        <a:pt x="1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7696575" y="2866150"/>
                  <a:ext cx="130550" cy="140125"/>
                </a:xfrm>
                <a:custGeom>
                  <a:avLst/>
                  <a:gdLst/>
                  <a:ahLst/>
                  <a:cxnLst/>
                  <a:rect l="l" t="t" r="r" b="b"/>
                  <a:pathLst>
                    <a:path w="5222" h="5605" extrusionOk="0">
                      <a:moveTo>
                        <a:pt x="1383" y="1056"/>
                      </a:moveTo>
                      <a:cubicBezTo>
                        <a:pt x="1385" y="1056"/>
                        <a:pt x="1387" y="1056"/>
                        <a:pt x="1389" y="1058"/>
                      </a:cubicBezTo>
                      <a:cubicBezTo>
                        <a:pt x="1395" y="1060"/>
                        <a:pt x="1403" y="1069"/>
                        <a:pt x="1398" y="1080"/>
                      </a:cubicBezTo>
                      <a:cubicBezTo>
                        <a:pt x="1295" y="1307"/>
                        <a:pt x="1174" y="1520"/>
                        <a:pt x="1048" y="1736"/>
                      </a:cubicBezTo>
                      <a:cubicBezTo>
                        <a:pt x="1047" y="1738"/>
                        <a:pt x="1045" y="1741"/>
                        <a:pt x="1041" y="1741"/>
                      </a:cubicBezTo>
                      <a:cubicBezTo>
                        <a:pt x="1040" y="1741"/>
                        <a:pt x="1038" y="1741"/>
                        <a:pt x="1036" y="1739"/>
                      </a:cubicBezTo>
                      <a:cubicBezTo>
                        <a:pt x="1033" y="1739"/>
                        <a:pt x="1025" y="1733"/>
                        <a:pt x="1030" y="1723"/>
                      </a:cubicBezTo>
                      <a:cubicBezTo>
                        <a:pt x="1131" y="1508"/>
                        <a:pt x="1243" y="1280"/>
                        <a:pt x="1373" y="1064"/>
                      </a:cubicBezTo>
                      <a:cubicBezTo>
                        <a:pt x="1374" y="1061"/>
                        <a:pt x="1377" y="1056"/>
                        <a:pt x="1383" y="1056"/>
                      </a:cubicBezTo>
                      <a:close/>
                      <a:moveTo>
                        <a:pt x="4397" y="2384"/>
                      </a:moveTo>
                      <a:cubicBezTo>
                        <a:pt x="4398" y="2384"/>
                        <a:pt x="4399" y="2384"/>
                        <a:pt x="4400" y="2385"/>
                      </a:cubicBezTo>
                      <a:cubicBezTo>
                        <a:pt x="4403" y="2387"/>
                        <a:pt x="4407" y="2390"/>
                        <a:pt x="4403" y="2395"/>
                      </a:cubicBezTo>
                      <a:cubicBezTo>
                        <a:pt x="4340" y="2527"/>
                        <a:pt x="4265" y="2664"/>
                        <a:pt x="4174" y="2817"/>
                      </a:cubicBezTo>
                      <a:cubicBezTo>
                        <a:pt x="4173" y="2818"/>
                        <a:pt x="4171" y="2820"/>
                        <a:pt x="4169" y="2820"/>
                      </a:cubicBezTo>
                      <a:cubicBezTo>
                        <a:pt x="4168" y="2820"/>
                        <a:pt x="4167" y="2820"/>
                        <a:pt x="4166" y="2819"/>
                      </a:cubicBezTo>
                      <a:cubicBezTo>
                        <a:pt x="4162" y="2818"/>
                        <a:pt x="4160" y="2814"/>
                        <a:pt x="4162" y="2809"/>
                      </a:cubicBezTo>
                      <a:cubicBezTo>
                        <a:pt x="4242" y="2651"/>
                        <a:pt x="4316" y="2513"/>
                        <a:pt x="4392" y="2388"/>
                      </a:cubicBezTo>
                      <a:cubicBezTo>
                        <a:pt x="4393" y="2385"/>
                        <a:pt x="4395" y="2384"/>
                        <a:pt x="4397" y="2384"/>
                      </a:cubicBezTo>
                      <a:close/>
                      <a:moveTo>
                        <a:pt x="4665" y="2453"/>
                      </a:moveTo>
                      <a:cubicBezTo>
                        <a:pt x="4667" y="2453"/>
                        <a:pt x="4670" y="2454"/>
                        <a:pt x="4672" y="2455"/>
                      </a:cubicBezTo>
                      <a:cubicBezTo>
                        <a:pt x="4678" y="2457"/>
                        <a:pt x="4688" y="2465"/>
                        <a:pt x="4686" y="2476"/>
                      </a:cubicBezTo>
                      <a:cubicBezTo>
                        <a:pt x="4448" y="3306"/>
                        <a:pt x="3885" y="3920"/>
                        <a:pt x="3455" y="4288"/>
                      </a:cubicBezTo>
                      <a:cubicBezTo>
                        <a:pt x="3451" y="4291"/>
                        <a:pt x="3449" y="4292"/>
                        <a:pt x="3446" y="4292"/>
                      </a:cubicBezTo>
                      <a:cubicBezTo>
                        <a:pt x="3441" y="4292"/>
                        <a:pt x="3438" y="4289"/>
                        <a:pt x="3437" y="4287"/>
                      </a:cubicBezTo>
                      <a:cubicBezTo>
                        <a:pt x="3431" y="4281"/>
                        <a:pt x="3435" y="4276"/>
                        <a:pt x="3437" y="4275"/>
                      </a:cubicBezTo>
                      <a:cubicBezTo>
                        <a:pt x="4016" y="3689"/>
                        <a:pt x="4390" y="2998"/>
                        <a:pt x="4653" y="2461"/>
                      </a:cubicBezTo>
                      <a:cubicBezTo>
                        <a:pt x="4656" y="2455"/>
                        <a:pt x="4660" y="2453"/>
                        <a:pt x="4665" y="2453"/>
                      </a:cubicBezTo>
                      <a:close/>
                      <a:moveTo>
                        <a:pt x="3045" y="1"/>
                      </a:moveTo>
                      <a:cubicBezTo>
                        <a:pt x="2791" y="1"/>
                        <a:pt x="2532" y="38"/>
                        <a:pt x="2276" y="113"/>
                      </a:cubicBezTo>
                      <a:cubicBezTo>
                        <a:pt x="1915" y="220"/>
                        <a:pt x="1615" y="397"/>
                        <a:pt x="1314" y="587"/>
                      </a:cubicBezTo>
                      <a:cubicBezTo>
                        <a:pt x="1310" y="588"/>
                        <a:pt x="1307" y="591"/>
                        <a:pt x="1306" y="595"/>
                      </a:cubicBezTo>
                      <a:cubicBezTo>
                        <a:pt x="1108" y="957"/>
                        <a:pt x="859" y="1308"/>
                        <a:pt x="618" y="1646"/>
                      </a:cubicBezTo>
                      <a:cubicBezTo>
                        <a:pt x="409" y="1944"/>
                        <a:pt x="190" y="2251"/>
                        <a:pt x="6" y="2566"/>
                      </a:cubicBezTo>
                      <a:cubicBezTo>
                        <a:pt x="1" y="2575"/>
                        <a:pt x="2" y="2586"/>
                        <a:pt x="10" y="2595"/>
                      </a:cubicBezTo>
                      <a:cubicBezTo>
                        <a:pt x="14" y="2600"/>
                        <a:pt x="21" y="2602"/>
                        <a:pt x="27" y="2602"/>
                      </a:cubicBezTo>
                      <a:cubicBezTo>
                        <a:pt x="30" y="2602"/>
                        <a:pt x="34" y="2601"/>
                        <a:pt x="37" y="2600"/>
                      </a:cubicBezTo>
                      <a:cubicBezTo>
                        <a:pt x="348" y="2446"/>
                        <a:pt x="681" y="2396"/>
                        <a:pt x="854" y="2379"/>
                      </a:cubicBezTo>
                      <a:cubicBezTo>
                        <a:pt x="923" y="2372"/>
                        <a:pt x="1013" y="2367"/>
                        <a:pt x="1117" y="2367"/>
                      </a:cubicBezTo>
                      <a:cubicBezTo>
                        <a:pt x="1532" y="2367"/>
                        <a:pt x="2162" y="2460"/>
                        <a:pt x="2548" y="2962"/>
                      </a:cubicBezTo>
                      <a:cubicBezTo>
                        <a:pt x="3049" y="3615"/>
                        <a:pt x="3029" y="4809"/>
                        <a:pt x="2504" y="5568"/>
                      </a:cubicBezTo>
                      <a:cubicBezTo>
                        <a:pt x="2498" y="5577"/>
                        <a:pt x="2499" y="5589"/>
                        <a:pt x="2506" y="5597"/>
                      </a:cubicBezTo>
                      <a:cubicBezTo>
                        <a:pt x="2510" y="5602"/>
                        <a:pt x="2516" y="5605"/>
                        <a:pt x="2524" y="5605"/>
                      </a:cubicBezTo>
                      <a:cubicBezTo>
                        <a:pt x="2527" y="5605"/>
                        <a:pt x="2530" y="5603"/>
                        <a:pt x="2533" y="5602"/>
                      </a:cubicBezTo>
                      <a:cubicBezTo>
                        <a:pt x="3684" y="5007"/>
                        <a:pt x="4438" y="3836"/>
                        <a:pt x="4868" y="2959"/>
                      </a:cubicBezTo>
                      <a:cubicBezTo>
                        <a:pt x="4995" y="2699"/>
                        <a:pt x="5113" y="2427"/>
                        <a:pt x="5220" y="2152"/>
                      </a:cubicBezTo>
                      <a:cubicBezTo>
                        <a:pt x="5221" y="2149"/>
                        <a:pt x="5221" y="2146"/>
                        <a:pt x="5221" y="2144"/>
                      </a:cubicBezTo>
                      <a:cubicBezTo>
                        <a:pt x="5220" y="1658"/>
                        <a:pt x="5121" y="1278"/>
                        <a:pt x="4910" y="950"/>
                      </a:cubicBezTo>
                      <a:cubicBezTo>
                        <a:pt x="4655" y="552"/>
                        <a:pt x="4243" y="252"/>
                        <a:pt x="3753" y="103"/>
                      </a:cubicBezTo>
                      <a:cubicBezTo>
                        <a:pt x="3526" y="35"/>
                        <a:pt x="3288"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7730975" y="2759725"/>
                  <a:ext cx="114050" cy="144850"/>
                </a:xfrm>
                <a:custGeom>
                  <a:avLst/>
                  <a:gdLst/>
                  <a:ahLst/>
                  <a:cxnLst/>
                  <a:rect l="l" t="t" r="r" b="b"/>
                  <a:pathLst>
                    <a:path w="4562" h="5794" extrusionOk="0">
                      <a:moveTo>
                        <a:pt x="704" y="1541"/>
                      </a:moveTo>
                      <a:cubicBezTo>
                        <a:pt x="866" y="1602"/>
                        <a:pt x="958" y="1747"/>
                        <a:pt x="939" y="1912"/>
                      </a:cubicBezTo>
                      <a:cubicBezTo>
                        <a:pt x="938" y="1923"/>
                        <a:pt x="928" y="1923"/>
                        <a:pt x="927" y="1923"/>
                      </a:cubicBezTo>
                      <a:cubicBezTo>
                        <a:pt x="922" y="1923"/>
                        <a:pt x="921" y="1920"/>
                        <a:pt x="919" y="1914"/>
                      </a:cubicBezTo>
                      <a:cubicBezTo>
                        <a:pt x="917" y="1767"/>
                        <a:pt x="829" y="1622"/>
                        <a:pt x="699" y="1556"/>
                      </a:cubicBezTo>
                      <a:cubicBezTo>
                        <a:pt x="694" y="1553"/>
                        <a:pt x="698" y="1547"/>
                        <a:pt x="698" y="1546"/>
                      </a:cubicBezTo>
                      <a:cubicBezTo>
                        <a:pt x="699" y="1545"/>
                        <a:pt x="700" y="1541"/>
                        <a:pt x="703" y="1541"/>
                      </a:cubicBezTo>
                      <a:close/>
                      <a:moveTo>
                        <a:pt x="3186" y="1576"/>
                      </a:moveTo>
                      <a:cubicBezTo>
                        <a:pt x="3188" y="1576"/>
                        <a:pt x="3189" y="1576"/>
                        <a:pt x="3191" y="1578"/>
                      </a:cubicBezTo>
                      <a:cubicBezTo>
                        <a:pt x="3229" y="1796"/>
                        <a:pt x="3230" y="1975"/>
                        <a:pt x="3195" y="2141"/>
                      </a:cubicBezTo>
                      <a:cubicBezTo>
                        <a:pt x="3194" y="2148"/>
                        <a:pt x="3188" y="2148"/>
                        <a:pt x="3183" y="2148"/>
                      </a:cubicBezTo>
                      <a:cubicBezTo>
                        <a:pt x="3182" y="2147"/>
                        <a:pt x="3172" y="2146"/>
                        <a:pt x="3172" y="2137"/>
                      </a:cubicBezTo>
                      <a:cubicBezTo>
                        <a:pt x="3173" y="2101"/>
                        <a:pt x="3174" y="2065"/>
                        <a:pt x="3176" y="2029"/>
                      </a:cubicBezTo>
                      <a:cubicBezTo>
                        <a:pt x="3181" y="1883"/>
                        <a:pt x="3187" y="1731"/>
                        <a:pt x="3177" y="1581"/>
                      </a:cubicBezTo>
                      <a:cubicBezTo>
                        <a:pt x="3177" y="1579"/>
                        <a:pt x="3177" y="1578"/>
                        <a:pt x="3181" y="1577"/>
                      </a:cubicBezTo>
                      <a:cubicBezTo>
                        <a:pt x="3182" y="1576"/>
                        <a:pt x="3183" y="1576"/>
                        <a:pt x="3186" y="1576"/>
                      </a:cubicBezTo>
                      <a:close/>
                      <a:moveTo>
                        <a:pt x="3424" y="1272"/>
                      </a:moveTo>
                      <a:cubicBezTo>
                        <a:pt x="3429" y="1272"/>
                        <a:pt x="3435" y="1275"/>
                        <a:pt x="3436" y="1279"/>
                      </a:cubicBezTo>
                      <a:cubicBezTo>
                        <a:pt x="3572" y="1708"/>
                        <a:pt x="3598" y="2136"/>
                        <a:pt x="3512" y="2553"/>
                      </a:cubicBezTo>
                      <a:cubicBezTo>
                        <a:pt x="3509" y="2561"/>
                        <a:pt x="3502" y="2563"/>
                        <a:pt x="3495" y="2563"/>
                      </a:cubicBezTo>
                      <a:cubicBezTo>
                        <a:pt x="3494" y="2563"/>
                        <a:pt x="3478" y="2560"/>
                        <a:pt x="3478" y="2546"/>
                      </a:cubicBezTo>
                      <a:cubicBezTo>
                        <a:pt x="3484" y="2053"/>
                        <a:pt x="3463" y="1650"/>
                        <a:pt x="3415" y="1278"/>
                      </a:cubicBezTo>
                      <a:cubicBezTo>
                        <a:pt x="3415" y="1276"/>
                        <a:pt x="3415" y="1273"/>
                        <a:pt x="3420" y="1273"/>
                      </a:cubicBezTo>
                      <a:cubicBezTo>
                        <a:pt x="3421" y="1272"/>
                        <a:pt x="3422" y="1272"/>
                        <a:pt x="3424" y="1272"/>
                      </a:cubicBezTo>
                      <a:close/>
                      <a:moveTo>
                        <a:pt x="424" y="1851"/>
                      </a:moveTo>
                      <a:cubicBezTo>
                        <a:pt x="425" y="1851"/>
                        <a:pt x="426" y="1852"/>
                        <a:pt x="427" y="1852"/>
                      </a:cubicBezTo>
                      <a:cubicBezTo>
                        <a:pt x="808" y="2089"/>
                        <a:pt x="1006" y="2607"/>
                        <a:pt x="880" y="3032"/>
                      </a:cubicBezTo>
                      <a:cubicBezTo>
                        <a:pt x="876" y="3044"/>
                        <a:pt x="865" y="3044"/>
                        <a:pt x="862" y="3044"/>
                      </a:cubicBezTo>
                      <a:cubicBezTo>
                        <a:pt x="859" y="3042"/>
                        <a:pt x="849" y="3040"/>
                        <a:pt x="849" y="3027"/>
                      </a:cubicBezTo>
                      <a:cubicBezTo>
                        <a:pt x="846" y="2559"/>
                        <a:pt x="719" y="2212"/>
                        <a:pt x="420" y="1866"/>
                      </a:cubicBezTo>
                      <a:cubicBezTo>
                        <a:pt x="416" y="1862"/>
                        <a:pt x="419" y="1856"/>
                        <a:pt x="420" y="1853"/>
                      </a:cubicBezTo>
                      <a:cubicBezTo>
                        <a:pt x="421" y="1852"/>
                        <a:pt x="422" y="1851"/>
                        <a:pt x="424" y="1851"/>
                      </a:cubicBezTo>
                      <a:close/>
                      <a:moveTo>
                        <a:pt x="3751" y="1113"/>
                      </a:moveTo>
                      <a:cubicBezTo>
                        <a:pt x="3757" y="1113"/>
                        <a:pt x="3767" y="1116"/>
                        <a:pt x="3773" y="1131"/>
                      </a:cubicBezTo>
                      <a:cubicBezTo>
                        <a:pt x="4093" y="1961"/>
                        <a:pt x="4081" y="3041"/>
                        <a:pt x="3742" y="3950"/>
                      </a:cubicBezTo>
                      <a:cubicBezTo>
                        <a:pt x="3737" y="3962"/>
                        <a:pt x="3729" y="3964"/>
                        <a:pt x="3723" y="3964"/>
                      </a:cubicBezTo>
                      <a:cubicBezTo>
                        <a:pt x="3721" y="3964"/>
                        <a:pt x="3719" y="3964"/>
                        <a:pt x="3717" y="3963"/>
                      </a:cubicBezTo>
                      <a:cubicBezTo>
                        <a:pt x="3714" y="3962"/>
                        <a:pt x="3701" y="3957"/>
                        <a:pt x="3705" y="3940"/>
                      </a:cubicBezTo>
                      <a:cubicBezTo>
                        <a:pt x="3809" y="3399"/>
                        <a:pt x="3860" y="2956"/>
                        <a:pt x="3865" y="2543"/>
                      </a:cubicBezTo>
                      <a:cubicBezTo>
                        <a:pt x="3870" y="2121"/>
                        <a:pt x="3812" y="1722"/>
                        <a:pt x="3750" y="1301"/>
                      </a:cubicBezTo>
                      <a:lnTo>
                        <a:pt x="3727" y="1144"/>
                      </a:lnTo>
                      <a:cubicBezTo>
                        <a:pt x="3725" y="1126"/>
                        <a:pt x="3735" y="1116"/>
                        <a:pt x="3745" y="1113"/>
                      </a:cubicBezTo>
                      <a:close/>
                      <a:moveTo>
                        <a:pt x="2404" y="0"/>
                      </a:moveTo>
                      <a:cubicBezTo>
                        <a:pt x="2159" y="0"/>
                        <a:pt x="1912" y="40"/>
                        <a:pt x="1678" y="119"/>
                      </a:cubicBezTo>
                      <a:cubicBezTo>
                        <a:pt x="1239" y="268"/>
                        <a:pt x="831" y="564"/>
                        <a:pt x="526" y="951"/>
                      </a:cubicBezTo>
                      <a:cubicBezTo>
                        <a:pt x="238" y="1319"/>
                        <a:pt x="100" y="1738"/>
                        <a:pt x="2" y="2099"/>
                      </a:cubicBezTo>
                      <a:cubicBezTo>
                        <a:pt x="1" y="2106"/>
                        <a:pt x="2" y="2114"/>
                        <a:pt x="6" y="2120"/>
                      </a:cubicBezTo>
                      <a:cubicBezTo>
                        <a:pt x="231" y="2427"/>
                        <a:pt x="354" y="2787"/>
                        <a:pt x="369" y="3190"/>
                      </a:cubicBezTo>
                      <a:cubicBezTo>
                        <a:pt x="385" y="3608"/>
                        <a:pt x="306" y="4018"/>
                        <a:pt x="127" y="4444"/>
                      </a:cubicBezTo>
                      <a:cubicBezTo>
                        <a:pt x="124" y="4454"/>
                        <a:pt x="126" y="4464"/>
                        <a:pt x="134" y="4472"/>
                      </a:cubicBezTo>
                      <a:cubicBezTo>
                        <a:pt x="138" y="4475"/>
                        <a:pt x="143" y="4477"/>
                        <a:pt x="148" y="4477"/>
                      </a:cubicBezTo>
                      <a:cubicBezTo>
                        <a:pt x="152" y="4477"/>
                        <a:pt x="157" y="4476"/>
                        <a:pt x="161" y="4473"/>
                      </a:cubicBezTo>
                      <a:cubicBezTo>
                        <a:pt x="606" y="4198"/>
                        <a:pt x="1146" y="4055"/>
                        <a:pt x="1674" y="4055"/>
                      </a:cubicBezTo>
                      <a:cubicBezTo>
                        <a:pt x="1985" y="4055"/>
                        <a:pt x="2291" y="4104"/>
                        <a:pt x="2572" y="4206"/>
                      </a:cubicBezTo>
                      <a:cubicBezTo>
                        <a:pt x="3274" y="4460"/>
                        <a:pt x="3869" y="5105"/>
                        <a:pt x="4019" y="5775"/>
                      </a:cubicBezTo>
                      <a:cubicBezTo>
                        <a:pt x="4021" y="5786"/>
                        <a:pt x="4030" y="5793"/>
                        <a:pt x="4041" y="5793"/>
                      </a:cubicBezTo>
                      <a:cubicBezTo>
                        <a:pt x="4052" y="5793"/>
                        <a:pt x="4061" y="5787"/>
                        <a:pt x="4063" y="5777"/>
                      </a:cubicBezTo>
                      <a:cubicBezTo>
                        <a:pt x="4436" y="4573"/>
                        <a:pt x="4562" y="3334"/>
                        <a:pt x="4424" y="2192"/>
                      </a:cubicBezTo>
                      <a:cubicBezTo>
                        <a:pt x="4379" y="1814"/>
                        <a:pt x="4302" y="1437"/>
                        <a:pt x="4196" y="1072"/>
                      </a:cubicBezTo>
                      <a:cubicBezTo>
                        <a:pt x="4195" y="1071"/>
                        <a:pt x="4195" y="1069"/>
                        <a:pt x="4193" y="1067"/>
                      </a:cubicBezTo>
                      <a:cubicBezTo>
                        <a:pt x="3958" y="630"/>
                        <a:pt x="3629" y="324"/>
                        <a:pt x="3215" y="155"/>
                      </a:cubicBezTo>
                      <a:cubicBezTo>
                        <a:pt x="2961" y="52"/>
                        <a:pt x="2684" y="0"/>
                        <a:pt x="2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7645050" y="2678775"/>
                  <a:ext cx="183825" cy="129475"/>
                </a:xfrm>
                <a:custGeom>
                  <a:avLst/>
                  <a:gdLst/>
                  <a:ahLst/>
                  <a:cxnLst/>
                  <a:rect l="l" t="t" r="r" b="b"/>
                  <a:pathLst>
                    <a:path w="7353" h="5179" extrusionOk="0">
                      <a:moveTo>
                        <a:pt x="5487" y="2016"/>
                      </a:moveTo>
                      <a:cubicBezTo>
                        <a:pt x="5491" y="2016"/>
                        <a:pt x="5494" y="2018"/>
                        <a:pt x="5497" y="2022"/>
                      </a:cubicBezTo>
                      <a:cubicBezTo>
                        <a:pt x="5551" y="2079"/>
                        <a:pt x="5601" y="2144"/>
                        <a:pt x="5648" y="2205"/>
                      </a:cubicBezTo>
                      <a:lnTo>
                        <a:pt x="5693" y="2264"/>
                      </a:lnTo>
                      <a:cubicBezTo>
                        <a:pt x="5745" y="2332"/>
                        <a:pt x="5799" y="2403"/>
                        <a:pt x="5830" y="2482"/>
                      </a:cubicBezTo>
                      <a:cubicBezTo>
                        <a:pt x="5833" y="2491"/>
                        <a:pt x="5832" y="2496"/>
                        <a:pt x="5825" y="2499"/>
                      </a:cubicBezTo>
                      <a:cubicBezTo>
                        <a:pt x="5821" y="2503"/>
                        <a:pt x="5814" y="2504"/>
                        <a:pt x="5808" y="2504"/>
                      </a:cubicBezTo>
                      <a:cubicBezTo>
                        <a:pt x="5802" y="2504"/>
                        <a:pt x="5796" y="2503"/>
                        <a:pt x="5792" y="2499"/>
                      </a:cubicBezTo>
                      <a:cubicBezTo>
                        <a:pt x="5731" y="2450"/>
                        <a:pt x="5685" y="2380"/>
                        <a:pt x="5641" y="2313"/>
                      </a:cubicBezTo>
                      <a:lnTo>
                        <a:pt x="5601" y="2254"/>
                      </a:lnTo>
                      <a:cubicBezTo>
                        <a:pt x="5556" y="2187"/>
                        <a:pt x="5509" y="2116"/>
                        <a:pt x="5471" y="2044"/>
                      </a:cubicBezTo>
                      <a:cubicBezTo>
                        <a:pt x="5465" y="2033"/>
                        <a:pt x="5472" y="2023"/>
                        <a:pt x="5478" y="2020"/>
                      </a:cubicBezTo>
                      <a:cubicBezTo>
                        <a:pt x="5481" y="2017"/>
                        <a:pt x="5483" y="2016"/>
                        <a:pt x="5487" y="2016"/>
                      </a:cubicBezTo>
                      <a:close/>
                      <a:moveTo>
                        <a:pt x="5343" y="1555"/>
                      </a:moveTo>
                      <a:cubicBezTo>
                        <a:pt x="5346" y="1555"/>
                        <a:pt x="5349" y="1556"/>
                        <a:pt x="5352" y="1558"/>
                      </a:cubicBezTo>
                      <a:cubicBezTo>
                        <a:pt x="5757" y="1824"/>
                        <a:pt x="6060" y="2165"/>
                        <a:pt x="6202" y="2518"/>
                      </a:cubicBezTo>
                      <a:cubicBezTo>
                        <a:pt x="6205" y="2525"/>
                        <a:pt x="6195" y="2532"/>
                        <a:pt x="6194" y="2533"/>
                      </a:cubicBezTo>
                      <a:cubicBezTo>
                        <a:pt x="6193" y="2533"/>
                        <a:pt x="6188" y="2536"/>
                        <a:pt x="6183" y="2536"/>
                      </a:cubicBezTo>
                      <a:cubicBezTo>
                        <a:pt x="6180" y="2536"/>
                        <a:pt x="6178" y="2535"/>
                        <a:pt x="6176" y="2533"/>
                      </a:cubicBezTo>
                      <a:lnTo>
                        <a:pt x="6103" y="2441"/>
                      </a:lnTo>
                      <a:cubicBezTo>
                        <a:pt x="5859" y="2135"/>
                        <a:pt x="5628" y="1845"/>
                        <a:pt x="5326" y="1591"/>
                      </a:cubicBezTo>
                      <a:cubicBezTo>
                        <a:pt x="5316" y="1581"/>
                        <a:pt x="5323" y="1570"/>
                        <a:pt x="5326" y="1566"/>
                      </a:cubicBezTo>
                      <a:cubicBezTo>
                        <a:pt x="5327" y="1565"/>
                        <a:pt x="5333" y="1555"/>
                        <a:pt x="5343" y="1555"/>
                      </a:cubicBezTo>
                      <a:close/>
                      <a:moveTo>
                        <a:pt x="5372" y="2364"/>
                      </a:moveTo>
                      <a:cubicBezTo>
                        <a:pt x="5373" y="2364"/>
                        <a:pt x="5376" y="2365"/>
                        <a:pt x="5379" y="2368"/>
                      </a:cubicBezTo>
                      <a:cubicBezTo>
                        <a:pt x="5405" y="2389"/>
                        <a:pt x="5428" y="2426"/>
                        <a:pt x="5444" y="2453"/>
                      </a:cubicBezTo>
                      <a:lnTo>
                        <a:pt x="5454" y="2470"/>
                      </a:lnTo>
                      <a:cubicBezTo>
                        <a:pt x="5470" y="2498"/>
                        <a:pt x="5486" y="2524"/>
                        <a:pt x="5494" y="2553"/>
                      </a:cubicBezTo>
                      <a:cubicBezTo>
                        <a:pt x="5497" y="2560"/>
                        <a:pt x="5492" y="2564"/>
                        <a:pt x="5490" y="2566"/>
                      </a:cubicBezTo>
                      <a:cubicBezTo>
                        <a:pt x="5488" y="2566"/>
                        <a:pt x="5485" y="2568"/>
                        <a:pt x="5481" y="2568"/>
                      </a:cubicBezTo>
                      <a:cubicBezTo>
                        <a:pt x="5478" y="2568"/>
                        <a:pt x="5476" y="2567"/>
                        <a:pt x="5473" y="2565"/>
                      </a:cubicBezTo>
                      <a:cubicBezTo>
                        <a:pt x="5452" y="2543"/>
                        <a:pt x="5436" y="2515"/>
                        <a:pt x="5419" y="2487"/>
                      </a:cubicBezTo>
                      <a:lnTo>
                        <a:pt x="5409" y="2470"/>
                      </a:lnTo>
                      <a:cubicBezTo>
                        <a:pt x="5392" y="2440"/>
                        <a:pt x="5372" y="2405"/>
                        <a:pt x="5366" y="2374"/>
                      </a:cubicBezTo>
                      <a:cubicBezTo>
                        <a:pt x="5366" y="2372"/>
                        <a:pt x="5366" y="2367"/>
                        <a:pt x="5369" y="2365"/>
                      </a:cubicBezTo>
                      <a:cubicBezTo>
                        <a:pt x="5370" y="2365"/>
                        <a:pt x="5371" y="2364"/>
                        <a:pt x="5372" y="2364"/>
                      </a:cubicBezTo>
                      <a:close/>
                      <a:moveTo>
                        <a:pt x="1195" y="3254"/>
                      </a:moveTo>
                      <a:cubicBezTo>
                        <a:pt x="1202" y="3254"/>
                        <a:pt x="1208" y="3254"/>
                        <a:pt x="1214" y="3255"/>
                      </a:cubicBezTo>
                      <a:cubicBezTo>
                        <a:pt x="1220" y="3255"/>
                        <a:pt x="1224" y="3262"/>
                        <a:pt x="1224" y="3267"/>
                      </a:cubicBezTo>
                      <a:cubicBezTo>
                        <a:pt x="1224" y="3272"/>
                        <a:pt x="1223" y="3272"/>
                        <a:pt x="1220" y="3272"/>
                      </a:cubicBezTo>
                      <a:cubicBezTo>
                        <a:pt x="1097" y="3294"/>
                        <a:pt x="1006" y="3329"/>
                        <a:pt x="923" y="3386"/>
                      </a:cubicBezTo>
                      <a:cubicBezTo>
                        <a:pt x="921" y="3386"/>
                        <a:pt x="919" y="3383"/>
                        <a:pt x="918" y="3379"/>
                      </a:cubicBezTo>
                      <a:cubicBezTo>
                        <a:pt x="916" y="3376"/>
                        <a:pt x="918" y="3376"/>
                        <a:pt x="918" y="3375"/>
                      </a:cubicBezTo>
                      <a:cubicBezTo>
                        <a:pt x="997" y="3298"/>
                        <a:pt x="1097" y="3254"/>
                        <a:pt x="1195" y="3254"/>
                      </a:cubicBezTo>
                      <a:close/>
                      <a:moveTo>
                        <a:pt x="1268" y="3503"/>
                      </a:moveTo>
                      <a:cubicBezTo>
                        <a:pt x="1317" y="3503"/>
                        <a:pt x="1363" y="3511"/>
                        <a:pt x="1406" y="3526"/>
                      </a:cubicBezTo>
                      <a:cubicBezTo>
                        <a:pt x="1417" y="3529"/>
                        <a:pt x="1420" y="3538"/>
                        <a:pt x="1418" y="3546"/>
                      </a:cubicBezTo>
                      <a:cubicBezTo>
                        <a:pt x="1418" y="3551"/>
                        <a:pt x="1415" y="3558"/>
                        <a:pt x="1402" y="3559"/>
                      </a:cubicBezTo>
                      <a:cubicBezTo>
                        <a:pt x="1215" y="3569"/>
                        <a:pt x="1065" y="3594"/>
                        <a:pt x="895" y="3689"/>
                      </a:cubicBezTo>
                      <a:cubicBezTo>
                        <a:pt x="895" y="3690"/>
                        <a:pt x="893" y="3691"/>
                        <a:pt x="891" y="3691"/>
                      </a:cubicBezTo>
                      <a:cubicBezTo>
                        <a:pt x="888" y="3691"/>
                        <a:pt x="885" y="3690"/>
                        <a:pt x="883" y="3687"/>
                      </a:cubicBezTo>
                      <a:cubicBezTo>
                        <a:pt x="882" y="3686"/>
                        <a:pt x="878" y="3679"/>
                        <a:pt x="883" y="3672"/>
                      </a:cubicBezTo>
                      <a:cubicBezTo>
                        <a:pt x="981" y="3565"/>
                        <a:pt x="1130" y="3503"/>
                        <a:pt x="1268" y="3503"/>
                      </a:cubicBezTo>
                      <a:close/>
                      <a:moveTo>
                        <a:pt x="1489" y="3830"/>
                      </a:moveTo>
                      <a:cubicBezTo>
                        <a:pt x="1965" y="3830"/>
                        <a:pt x="2487" y="4029"/>
                        <a:pt x="2819" y="4364"/>
                      </a:cubicBezTo>
                      <a:cubicBezTo>
                        <a:pt x="2829" y="4374"/>
                        <a:pt x="2821" y="4386"/>
                        <a:pt x="2819" y="4387"/>
                      </a:cubicBezTo>
                      <a:cubicBezTo>
                        <a:pt x="2817" y="4391"/>
                        <a:pt x="2813" y="4394"/>
                        <a:pt x="2808" y="4394"/>
                      </a:cubicBezTo>
                      <a:cubicBezTo>
                        <a:pt x="2805" y="4394"/>
                        <a:pt x="2802" y="4393"/>
                        <a:pt x="2799" y="4391"/>
                      </a:cubicBezTo>
                      <a:cubicBezTo>
                        <a:pt x="2564" y="4240"/>
                        <a:pt x="2279" y="4072"/>
                        <a:pt x="1958" y="3987"/>
                      </a:cubicBezTo>
                      <a:cubicBezTo>
                        <a:pt x="1742" y="3930"/>
                        <a:pt x="1535" y="3919"/>
                        <a:pt x="1323" y="3919"/>
                      </a:cubicBezTo>
                      <a:cubicBezTo>
                        <a:pt x="1257" y="3919"/>
                        <a:pt x="1193" y="3920"/>
                        <a:pt x="1126" y="3920"/>
                      </a:cubicBezTo>
                      <a:lnTo>
                        <a:pt x="1027" y="3921"/>
                      </a:lnTo>
                      <a:cubicBezTo>
                        <a:pt x="1023" y="3921"/>
                        <a:pt x="1019" y="3921"/>
                        <a:pt x="1018" y="3915"/>
                      </a:cubicBezTo>
                      <a:cubicBezTo>
                        <a:pt x="1018" y="3915"/>
                        <a:pt x="1017" y="3905"/>
                        <a:pt x="1025" y="3903"/>
                      </a:cubicBezTo>
                      <a:cubicBezTo>
                        <a:pt x="1168" y="3854"/>
                        <a:pt x="1326" y="3830"/>
                        <a:pt x="1489" y="3830"/>
                      </a:cubicBezTo>
                      <a:close/>
                      <a:moveTo>
                        <a:pt x="2772" y="0"/>
                      </a:moveTo>
                      <a:cubicBezTo>
                        <a:pt x="2689" y="17"/>
                        <a:pt x="2602" y="31"/>
                        <a:pt x="2519" y="45"/>
                      </a:cubicBezTo>
                      <a:cubicBezTo>
                        <a:pt x="2382" y="66"/>
                        <a:pt x="2239" y="88"/>
                        <a:pt x="2103" y="129"/>
                      </a:cubicBezTo>
                      <a:cubicBezTo>
                        <a:pt x="1832" y="211"/>
                        <a:pt x="1570" y="335"/>
                        <a:pt x="1322" y="496"/>
                      </a:cubicBezTo>
                      <a:cubicBezTo>
                        <a:pt x="830" y="821"/>
                        <a:pt x="445" y="1307"/>
                        <a:pt x="241" y="1865"/>
                      </a:cubicBezTo>
                      <a:cubicBezTo>
                        <a:pt x="30" y="2441"/>
                        <a:pt x="0" y="3041"/>
                        <a:pt x="158" y="3555"/>
                      </a:cubicBezTo>
                      <a:cubicBezTo>
                        <a:pt x="241" y="3827"/>
                        <a:pt x="375" y="4063"/>
                        <a:pt x="546" y="4236"/>
                      </a:cubicBezTo>
                      <a:cubicBezTo>
                        <a:pt x="632" y="4324"/>
                        <a:pt x="727" y="4392"/>
                        <a:pt x="825" y="4441"/>
                      </a:cubicBezTo>
                      <a:cubicBezTo>
                        <a:pt x="864" y="4459"/>
                        <a:pt x="904" y="4474"/>
                        <a:pt x="941" y="4488"/>
                      </a:cubicBezTo>
                      <a:cubicBezTo>
                        <a:pt x="972" y="4498"/>
                        <a:pt x="1001" y="4509"/>
                        <a:pt x="1029" y="4521"/>
                      </a:cubicBezTo>
                      <a:cubicBezTo>
                        <a:pt x="1033" y="4524"/>
                        <a:pt x="1038" y="4524"/>
                        <a:pt x="1043" y="4524"/>
                      </a:cubicBezTo>
                      <a:cubicBezTo>
                        <a:pt x="1116" y="4510"/>
                        <a:pt x="1180" y="4500"/>
                        <a:pt x="1240" y="4494"/>
                      </a:cubicBezTo>
                      <a:cubicBezTo>
                        <a:pt x="1343" y="4483"/>
                        <a:pt x="1445" y="4477"/>
                        <a:pt x="1547" y="4477"/>
                      </a:cubicBezTo>
                      <a:cubicBezTo>
                        <a:pt x="2227" y="4477"/>
                        <a:pt x="2861" y="4726"/>
                        <a:pt x="3285" y="5171"/>
                      </a:cubicBezTo>
                      <a:cubicBezTo>
                        <a:pt x="3290" y="5175"/>
                        <a:pt x="3297" y="5178"/>
                        <a:pt x="3303" y="5178"/>
                      </a:cubicBezTo>
                      <a:cubicBezTo>
                        <a:pt x="3305" y="5178"/>
                        <a:pt x="3308" y="5177"/>
                        <a:pt x="3310" y="5177"/>
                      </a:cubicBezTo>
                      <a:cubicBezTo>
                        <a:pt x="3319" y="5173"/>
                        <a:pt x="3325" y="5166"/>
                        <a:pt x="3326" y="5157"/>
                      </a:cubicBezTo>
                      <a:cubicBezTo>
                        <a:pt x="3425" y="4201"/>
                        <a:pt x="4335" y="3379"/>
                        <a:pt x="5157" y="3136"/>
                      </a:cubicBezTo>
                      <a:cubicBezTo>
                        <a:pt x="5367" y="3075"/>
                        <a:pt x="5589" y="3045"/>
                        <a:pt x="5812" y="3045"/>
                      </a:cubicBezTo>
                      <a:cubicBezTo>
                        <a:pt x="6357" y="3045"/>
                        <a:pt x="6910" y="3223"/>
                        <a:pt x="7312" y="3551"/>
                      </a:cubicBezTo>
                      <a:cubicBezTo>
                        <a:pt x="7316" y="3554"/>
                        <a:pt x="7322" y="3556"/>
                        <a:pt x="7327" y="3556"/>
                      </a:cubicBezTo>
                      <a:cubicBezTo>
                        <a:pt x="7332" y="3556"/>
                        <a:pt x="7337" y="3554"/>
                        <a:pt x="7342" y="3551"/>
                      </a:cubicBezTo>
                      <a:cubicBezTo>
                        <a:pt x="7350" y="3544"/>
                        <a:pt x="7353" y="3533"/>
                        <a:pt x="7349" y="3523"/>
                      </a:cubicBezTo>
                      <a:cubicBezTo>
                        <a:pt x="6982" y="2674"/>
                        <a:pt x="6444" y="1924"/>
                        <a:pt x="5792" y="1353"/>
                      </a:cubicBezTo>
                      <a:cubicBezTo>
                        <a:pt x="4989" y="648"/>
                        <a:pt x="3947" y="181"/>
                        <a:pt x="2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2"/>
                <p:cNvSpPr/>
                <p:nvPr/>
              </p:nvSpPr>
              <p:spPr>
                <a:xfrm>
                  <a:off x="7536750" y="2676700"/>
                  <a:ext cx="158475" cy="176875"/>
                </a:xfrm>
                <a:custGeom>
                  <a:avLst/>
                  <a:gdLst/>
                  <a:ahLst/>
                  <a:cxnLst/>
                  <a:rect l="l" t="t" r="r" b="b"/>
                  <a:pathLst>
                    <a:path w="6339" h="7075" extrusionOk="0">
                      <a:moveTo>
                        <a:pt x="3194" y="1537"/>
                      </a:moveTo>
                      <a:cubicBezTo>
                        <a:pt x="3197" y="1537"/>
                        <a:pt x="3200" y="1538"/>
                        <a:pt x="3203" y="1545"/>
                      </a:cubicBezTo>
                      <a:cubicBezTo>
                        <a:pt x="3203" y="1545"/>
                        <a:pt x="3209" y="1558"/>
                        <a:pt x="3199" y="1563"/>
                      </a:cubicBezTo>
                      <a:lnTo>
                        <a:pt x="3162" y="1584"/>
                      </a:lnTo>
                      <a:cubicBezTo>
                        <a:pt x="2949" y="1700"/>
                        <a:pt x="2710" y="1831"/>
                        <a:pt x="2481" y="1887"/>
                      </a:cubicBezTo>
                      <a:cubicBezTo>
                        <a:pt x="2480" y="1887"/>
                        <a:pt x="2479" y="1887"/>
                        <a:pt x="2477" y="1887"/>
                      </a:cubicBezTo>
                      <a:cubicBezTo>
                        <a:pt x="2474" y="1887"/>
                        <a:pt x="2471" y="1886"/>
                        <a:pt x="2470" y="1882"/>
                      </a:cubicBezTo>
                      <a:cubicBezTo>
                        <a:pt x="2468" y="1879"/>
                        <a:pt x="2468" y="1872"/>
                        <a:pt x="2474" y="1867"/>
                      </a:cubicBezTo>
                      <a:cubicBezTo>
                        <a:pt x="2665" y="1732"/>
                        <a:pt x="2920" y="1638"/>
                        <a:pt x="3146" y="1555"/>
                      </a:cubicBezTo>
                      <a:lnTo>
                        <a:pt x="3191" y="1537"/>
                      </a:lnTo>
                      <a:close/>
                      <a:moveTo>
                        <a:pt x="3112" y="1923"/>
                      </a:moveTo>
                      <a:cubicBezTo>
                        <a:pt x="3119" y="1923"/>
                        <a:pt x="3121" y="1927"/>
                        <a:pt x="3122" y="1930"/>
                      </a:cubicBezTo>
                      <a:cubicBezTo>
                        <a:pt x="3124" y="1933"/>
                        <a:pt x="3125" y="1939"/>
                        <a:pt x="3117" y="1944"/>
                      </a:cubicBezTo>
                      <a:cubicBezTo>
                        <a:pt x="3011" y="2010"/>
                        <a:pt x="2892" y="2059"/>
                        <a:pt x="2800" y="2078"/>
                      </a:cubicBezTo>
                      <a:cubicBezTo>
                        <a:pt x="2798" y="2078"/>
                        <a:pt x="2797" y="2078"/>
                        <a:pt x="2796" y="2078"/>
                      </a:cubicBezTo>
                      <a:cubicBezTo>
                        <a:pt x="2789" y="2078"/>
                        <a:pt x="2786" y="2073"/>
                        <a:pt x="2785" y="2070"/>
                      </a:cubicBezTo>
                      <a:cubicBezTo>
                        <a:pt x="2784" y="2068"/>
                        <a:pt x="2783" y="2060"/>
                        <a:pt x="2790" y="2055"/>
                      </a:cubicBezTo>
                      <a:cubicBezTo>
                        <a:pt x="2869" y="2002"/>
                        <a:pt x="2988" y="1953"/>
                        <a:pt x="3109" y="1924"/>
                      </a:cubicBezTo>
                      <a:cubicBezTo>
                        <a:pt x="3110" y="1923"/>
                        <a:pt x="3111" y="1923"/>
                        <a:pt x="3112" y="1923"/>
                      </a:cubicBezTo>
                      <a:close/>
                      <a:moveTo>
                        <a:pt x="4209" y="793"/>
                      </a:moveTo>
                      <a:cubicBezTo>
                        <a:pt x="4221" y="793"/>
                        <a:pt x="4225" y="805"/>
                        <a:pt x="4226" y="807"/>
                      </a:cubicBezTo>
                      <a:cubicBezTo>
                        <a:pt x="4227" y="815"/>
                        <a:pt x="4227" y="823"/>
                        <a:pt x="4214" y="826"/>
                      </a:cubicBezTo>
                      <a:cubicBezTo>
                        <a:pt x="3137" y="1124"/>
                        <a:pt x="2155" y="1600"/>
                        <a:pt x="1215" y="2282"/>
                      </a:cubicBezTo>
                      <a:cubicBezTo>
                        <a:pt x="1212" y="2284"/>
                        <a:pt x="1210" y="2285"/>
                        <a:pt x="1208" y="2285"/>
                      </a:cubicBezTo>
                      <a:cubicBezTo>
                        <a:pt x="1203" y="2285"/>
                        <a:pt x="1199" y="2280"/>
                        <a:pt x="1197" y="2277"/>
                      </a:cubicBezTo>
                      <a:cubicBezTo>
                        <a:pt x="1197" y="2277"/>
                        <a:pt x="1187" y="2264"/>
                        <a:pt x="1196" y="2256"/>
                      </a:cubicBezTo>
                      <a:cubicBezTo>
                        <a:pt x="2034" y="1542"/>
                        <a:pt x="3103" y="1023"/>
                        <a:pt x="4205" y="793"/>
                      </a:cubicBezTo>
                      <a:cubicBezTo>
                        <a:pt x="4206" y="793"/>
                        <a:pt x="4208" y="793"/>
                        <a:pt x="4209" y="793"/>
                      </a:cubicBezTo>
                      <a:close/>
                      <a:moveTo>
                        <a:pt x="3042" y="2227"/>
                      </a:moveTo>
                      <a:cubicBezTo>
                        <a:pt x="3044" y="2227"/>
                        <a:pt x="3044" y="2228"/>
                        <a:pt x="3045" y="2229"/>
                      </a:cubicBezTo>
                      <a:cubicBezTo>
                        <a:pt x="3047" y="2233"/>
                        <a:pt x="3047" y="2239"/>
                        <a:pt x="3042" y="2243"/>
                      </a:cubicBezTo>
                      <a:cubicBezTo>
                        <a:pt x="3023" y="2256"/>
                        <a:pt x="3001" y="2267"/>
                        <a:pt x="2977" y="2279"/>
                      </a:cubicBezTo>
                      <a:cubicBezTo>
                        <a:pt x="2967" y="2284"/>
                        <a:pt x="2957" y="2288"/>
                        <a:pt x="2949" y="2292"/>
                      </a:cubicBezTo>
                      <a:cubicBezTo>
                        <a:pt x="2946" y="2293"/>
                        <a:pt x="2944" y="2294"/>
                        <a:pt x="2943" y="2294"/>
                      </a:cubicBezTo>
                      <a:cubicBezTo>
                        <a:pt x="2941" y="2294"/>
                        <a:pt x="2940" y="2293"/>
                        <a:pt x="2938" y="2292"/>
                      </a:cubicBezTo>
                      <a:cubicBezTo>
                        <a:pt x="2933" y="2290"/>
                        <a:pt x="2930" y="2284"/>
                        <a:pt x="2930" y="2280"/>
                      </a:cubicBezTo>
                      <a:cubicBezTo>
                        <a:pt x="2930" y="2279"/>
                        <a:pt x="2930" y="2277"/>
                        <a:pt x="2935" y="2275"/>
                      </a:cubicBezTo>
                      <a:lnTo>
                        <a:pt x="2935" y="2275"/>
                      </a:lnTo>
                      <a:lnTo>
                        <a:pt x="2934" y="2276"/>
                      </a:lnTo>
                      <a:cubicBezTo>
                        <a:pt x="2944" y="2271"/>
                        <a:pt x="2955" y="2266"/>
                        <a:pt x="2964" y="2261"/>
                      </a:cubicBezTo>
                      <a:cubicBezTo>
                        <a:pt x="2988" y="2248"/>
                        <a:pt x="3013" y="2235"/>
                        <a:pt x="3038" y="2228"/>
                      </a:cubicBezTo>
                      <a:cubicBezTo>
                        <a:pt x="3041" y="2228"/>
                        <a:pt x="3041" y="2227"/>
                        <a:pt x="3042" y="2227"/>
                      </a:cubicBezTo>
                      <a:close/>
                      <a:moveTo>
                        <a:pt x="955" y="3441"/>
                      </a:moveTo>
                      <a:cubicBezTo>
                        <a:pt x="957" y="3441"/>
                        <a:pt x="960" y="3442"/>
                        <a:pt x="963" y="3445"/>
                      </a:cubicBezTo>
                      <a:cubicBezTo>
                        <a:pt x="967" y="3450"/>
                        <a:pt x="970" y="3460"/>
                        <a:pt x="964" y="3466"/>
                      </a:cubicBezTo>
                      <a:cubicBezTo>
                        <a:pt x="836" y="3600"/>
                        <a:pt x="642" y="3792"/>
                        <a:pt x="436" y="3909"/>
                      </a:cubicBezTo>
                      <a:cubicBezTo>
                        <a:pt x="433" y="3910"/>
                        <a:pt x="431" y="3911"/>
                        <a:pt x="430" y="3911"/>
                      </a:cubicBezTo>
                      <a:cubicBezTo>
                        <a:pt x="428" y="3911"/>
                        <a:pt x="426" y="3910"/>
                        <a:pt x="425" y="3908"/>
                      </a:cubicBezTo>
                      <a:cubicBezTo>
                        <a:pt x="422" y="3905"/>
                        <a:pt x="420" y="3896"/>
                        <a:pt x="425" y="3890"/>
                      </a:cubicBezTo>
                      <a:cubicBezTo>
                        <a:pt x="574" y="3708"/>
                        <a:pt x="796" y="3548"/>
                        <a:pt x="948" y="3443"/>
                      </a:cubicBezTo>
                      <a:cubicBezTo>
                        <a:pt x="949" y="3442"/>
                        <a:pt x="952" y="3441"/>
                        <a:pt x="955" y="3441"/>
                      </a:cubicBezTo>
                      <a:close/>
                      <a:moveTo>
                        <a:pt x="741" y="3999"/>
                      </a:moveTo>
                      <a:cubicBezTo>
                        <a:pt x="742" y="3999"/>
                        <a:pt x="743" y="3999"/>
                        <a:pt x="745" y="4002"/>
                      </a:cubicBezTo>
                      <a:cubicBezTo>
                        <a:pt x="748" y="4005"/>
                        <a:pt x="751" y="4013"/>
                        <a:pt x="747" y="4018"/>
                      </a:cubicBezTo>
                      <a:cubicBezTo>
                        <a:pt x="741" y="4024"/>
                        <a:pt x="736" y="4031"/>
                        <a:pt x="730" y="4038"/>
                      </a:cubicBezTo>
                      <a:cubicBezTo>
                        <a:pt x="720" y="4050"/>
                        <a:pt x="709" y="4064"/>
                        <a:pt x="695" y="4076"/>
                      </a:cubicBezTo>
                      <a:cubicBezTo>
                        <a:pt x="681" y="4090"/>
                        <a:pt x="667" y="4102"/>
                        <a:pt x="652" y="4113"/>
                      </a:cubicBezTo>
                      <a:lnTo>
                        <a:pt x="637" y="4127"/>
                      </a:lnTo>
                      <a:cubicBezTo>
                        <a:pt x="633" y="4130"/>
                        <a:pt x="629" y="4132"/>
                        <a:pt x="625" y="4132"/>
                      </a:cubicBezTo>
                      <a:cubicBezTo>
                        <a:pt x="617" y="4132"/>
                        <a:pt x="612" y="4125"/>
                        <a:pt x="611" y="4124"/>
                      </a:cubicBezTo>
                      <a:cubicBezTo>
                        <a:pt x="602" y="4115"/>
                        <a:pt x="610" y="4107"/>
                        <a:pt x="612" y="4105"/>
                      </a:cubicBezTo>
                      <a:lnTo>
                        <a:pt x="629" y="4087"/>
                      </a:lnTo>
                      <a:cubicBezTo>
                        <a:pt x="643" y="4075"/>
                        <a:pt x="657" y="4061"/>
                        <a:pt x="672" y="4049"/>
                      </a:cubicBezTo>
                      <a:cubicBezTo>
                        <a:pt x="684" y="4039"/>
                        <a:pt x="698" y="4029"/>
                        <a:pt x="711" y="4019"/>
                      </a:cubicBezTo>
                      <a:cubicBezTo>
                        <a:pt x="720" y="4013"/>
                        <a:pt x="730" y="4007"/>
                        <a:pt x="737" y="4000"/>
                      </a:cubicBezTo>
                      <a:cubicBezTo>
                        <a:pt x="738" y="3999"/>
                        <a:pt x="740" y="3999"/>
                        <a:pt x="741" y="3999"/>
                      </a:cubicBezTo>
                      <a:close/>
                      <a:moveTo>
                        <a:pt x="1890" y="5493"/>
                      </a:moveTo>
                      <a:cubicBezTo>
                        <a:pt x="1893" y="5493"/>
                        <a:pt x="1896" y="5493"/>
                        <a:pt x="1898" y="5494"/>
                      </a:cubicBezTo>
                      <a:cubicBezTo>
                        <a:pt x="1900" y="5496"/>
                        <a:pt x="1901" y="5496"/>
                        <a:pt x="1899" y="5500"/>
                      </a:cubicBezTo>
                      <a:cubicBezTo>
                        <a:pt x="1848" y="5626"/>
                        <a:pt x="1767" y="5808"/>
                        <a:pt x="1651" y="5941"/>
                      </a:cubicBezTo>
                      <a:cubicBezTo>
                        <a:pt x="1651" y="5941"/>
                        <a:pt x="1650" y="5943"/>
                        <a:pt x="1648" y="5943"/>
                      </a:cubicBezTo>
                      <a:cubicBezTo>
                        <a:pt x="1647" y="5943"/>
                        <a:pt x="1645" y="5942"/>
                        <a:pt x="1643" y="5941"/>
                      </a:cubicBezTo>
                      <a:cubicBezTo>
                        <a:pt x="1641" y="5939"/>
                        <a:pt x="1637" y="5936"/>
                        <a:pt x="1638" y="5932"/>
                      </a:cubicBezTo>
                      <a:cubicBezTo>
                        <a:pt x="1678" y="5807"/>
                        <a:pt x="1756" y="5664"/>
                        <a:pt x="1879" y="5497"/>
                      </a:cubicBezTo>
                      <a:cubicBezTo>
                        <a:pt x="1881" y="5494"/>
                        <a:pt x="1885" y="5493"/>
                        <a:pt x="1890" y="5493"/>
                      </a:cubicBezTo>
                      <a:close/>
                      <a:moveTo>
                        <a:pt x="2323" y="5520"/>
                      </a:moveTo>
                      <a:cubicBezTo>
                        <a:pt x="2328" y="5520"/>
                        <a:pt x="2333" y="5523"/>
                        <a:pt x="2336" y="5525"/>
                      </a:cubicBezTo>
                      <a:cubicBezTo>
                        <a:pt x="2341" y="5530"/>
                        <a:pt x="2340" y="5534"/>
                        <a:pt x="2338" y="5538"/>
                      </a:cubicBezTo>
                      <a:cubicBezTo>
                        <a:pt x="2255" y="5657"/>
                        <a:pt x="2167" y="5773"/>
                        <a:pt x="2081" y="5887"/>
                      </a:cubicBezTo>
                      <a:cubicBezTo>
                        <a:pt x="2023" y="5964"/>
                        <a:pt x="1965" y="6041"/>
                        <a:pt x="1909" y="6118"/>
                      </a:cubicBezTo>
                      <a:cubicBezTo>
                        <a:pt x="1906" y="6122"/>
                        <a:pt x="1902" y="6124"/>
                        <a:pt x="1899" y="6124"/>
                      </a:cubicBezTo>
                      <a:cubicBezTo>
                        <a:pt x="1897" y="6124"/>
                        <a:pt x="1896" y="6123"/>
                        <a:pt x="1895" y="6123"/>
                      </a:cubicBezTo>
                      <a:cubicBezTo>
                        <a:pt x="1893" y="6120"/>
                        <a:pt x="1889" y="6117"/>
                        <a:pt x="1893" y="6108"/>
                      </a:cubicBezTo>
                      <a:cubicBezTo>
                        <a:pt x="1999" y="5874"/>
                        <a:pt x="2148" y="5665"/>
                        <a:pt x="2313" y="5524"/>
                      </a:cubicBezTo>
                      <a:cubicBezTo>
                        <a:pt x="2317" y="5522"/>
                        <a:pt x="2319" y="5520"/>
                        <a:pt x="2323" y="5520"/>
                      </a:cubicBezTo>
                      <a:close/>
                      <a:moveTo>
                        <a:pt x="3984" y="4472"/>
                      </a:moveTo>
                      <a:cubicBezTo>
                        <a:pt x="3991" y="4472"/>
                        <a:pt x="3999" y="4478"/>
                        <a:pt x="4003" y="4483"/>
                      </a:cubicBezTo>
                      <a:cubicBezTo>
                        <a:pt x="4009" y="4491"/>
                        <a:pt x="4004" y="4496"/>
                        <a:pt x="4001" y="4498"/>
                      </a:cubicBezTo>
                      <a:lnTo>
                        <a:pt x="3975" y="4519"/>
                      </a:lnTo>
                      <a:cubicBezTo>
                        <a:pt x="3667" y="4760"/>
                        <a:pt x="3347" y="5011"/>
                        <a:pt x="3067" y="5296"/>
                      </a:cubicBezTo>
                      <a:cubicBezTo>
                        <a:pt x="2874" y="5491"/>
                        <a:pt x="2706" y="5706"/>
                        <a:pt x="2542" y="5915"/>
                      </a:cubicBezTo>
                      <a:cubicBezTo>
                        <a:pt x="2459" y="6021"/>
                        <a:pt x="2372" y="6133"/>
                        <a:pt x="2281" y="6241"/>
                      </a:cubicBezTo>
                      <a:cubicBezTo>
                        <a:pt x="2281" y="6241"/>
                        <a:pt x="2277" y="6239"/>
                        <a:pt x="2274" y="6236"/>
                      </a:cubicBezTo>
                      <a:cubicBezTo>
                        <a:pt x="2274" y="6234"/>
                        <a:pt x="2271" y="6229"/>
                        <a:pt x="2273" y="6224"/>
                      </a:cubicBezTo>
                      <a:cubicBezTo>
                        <a:pt x="2579" y="5562"/>
                        <a:pt x="3248" y="4874"/>
                        <a:pt x="3978" y="4473"/>
                      </a:cubicBezTo>
                      <a:cubicBezTo>
                        <a:pt x="3980" y="4472"/>
                        <a:pt x="3981" y="4472"/>
                        <a:pt x="3984" y="4472"/>
                      </a:cubicBezTo>
                      <a:close/>
                      <a:moveTo>
                        <a:pt x="6031" y="0"/>
                      </a:moveTo>
                      <a:cubicBezTo>
                        <a:pt x="5996" y="0"/>
                        <a:pt x="5963" y="1"/>
                        <a:pt x="5929" y="1"/>
                      </a:cubicBezTo>
                      <a:cubicBezTo>
                        <a:pt x="4081" y="27"/>
                        <a:pt x="2291" y="743"/>
                        <a:pt x="608" y="2129"/>
                      </a:cubicBezTo>
                      <a:cubicBezTo>
                        <a:pt x="606" y="2131"/>
                        <a:pt x="603" y="2134"/>
                        <a:pt x="602" y="2137"/>
                      </a:cubicBezTo>
                      <a:cubicBezTo>
                        <a:pt x="569" y="2214"/>
                        <a:pt x="531" y="2290"/>
                        <a:pt x="496" y="2364"/>
                      </a:cubicBezTo>
                      <a:cubicBezTo>
                        <a:pt x="445" y="2467"/>
                        <a:pt x="393" y="2572"/>
                        <a:pt x="353" y="2679"/>
                      </a:cubicBezTo>
                      <a:cubicBezTo>
                        <a:pt x="246" y="2958"/>
                        <a:pt x="168" y="3223"/>
                        <a:pt x="116" y="3490"/>
                      </a:cubicBezTo>
                      <a:cubicBezTo>
                        <a:pt x="1" y="4074"/>
                        <a:pt x="5" y="4661"/>
                        <a:pt x="126" y="5187"/>
                      </a:cubicBezTo>
                      <a:cubicBezTo>
                        <a:pt x="348" y="6144"/>
                        <a:pt x="1117" y="7075"/>
                        <a:pt x="2179" y="7075"/>
                      </a:cubicBezTo>
                      <a:cubicBezTo>
                        <a:pt x="2219" y="7075"/>
                        <a:pt x="2261" y="7074"/>
                        <a:pt x="2303" y="7070"/>
                      </a:cubicBezTo>
                      <a:cubicBezTo>
                        <a:pt x="2310" y="7070"/>
                        <a:pt x="2317" y="7066"/>
                        <a:pt x="2320" y="7061"/>
                      </a:cubicBezTo>
                      <a:cubicBezTo>
                        <a:pt x="3039" y="6056"/>
                        <a:pt x="3859" y="5074"/>
                        <a:pt x="4978" y="4706"/>
                      </a:cubicBezTo>
                      <a:cubicBezTo>
                        <a:pt x="4987" y="4703"/>
                        <a:pt x="4993" y="4696"/>
                        <a:pt x="4994" y="4687"/>
                      </a:cubicBezTo>
                      <a:cubicBezTo>
                        <a:pt x="4995" y="4679"/>
                        <a:pt x="4992" y="4670"/>
                        <a:pt x="4984" y="4665"/>
                      </a:cubicBezTo>
                      <a:cubicBezTo>
                        <a:pt x="4916" y="4622"/>
                        <a:pt x="4847" y="4568"/>
                        <a:pt x="4779" y="4505"/>
                      </a:cubicBezTo>
                      <a:cubicBezTo>
                        <a:pt x="4594" y="4336"/>
                        <a:pt x="4444" y="4103"/>
                        <a:pt x="4336" y="3815"/>
                      </a:cubicBezTo>
                      <a:cubicBezTo>
                        <a:pt x="4133" y="3274"/>
                        <a:pt x="4139" y="2601"/>
                        <a:pt x="4353" y="1967"/>
                      </a:cubicBezTo>
                      <a:cubicBezTo>
                        <a:pt x="4562" y="1356"/>
                        <a:pt x="4946" y="838"/>
                        <a:pt x="5465" y="470"/>
                      </a:cubicBezTo>
                      <a:cubicBezTo>
                        <a:pt x="5721" y="289"/>
                        <a:pt x="6008" y="148"/>
                        <a:pt x="6321" y="52"/>
                      </a:cubicBezTo>
                      <a:cubicBezTo>
                        <a:pt x="6331" y="48"/>
                        <a:pt x="6338" y="38"/>
                        <a:pt x="6337" y="26"/>
                      </a:cubicBezTo>
                      <a:cubicBezTo>
                        <a:pt x="6336" y="15"/>
                        <a:pt x="6326" y="6"/>
                        <a:pt x="6314" y="6"/>
                      </a:cubicBezTo>
                      <a:cubicBezTo>
                        <a:pt x="6219" y="3"/>
                        <a:pt x="6124" y="0"/>
                        <a:pt x="6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2"/>
                <p:cNvSpPr/>
                <p:nvPr/>
              </p:nvSpPr>
              <p:spPr>
                <a:xfrm>
                  <a:off x="7458575" y="2738550"/>
                  <a:ext cx="131675" cy="214175"/>
                </a:xfrm>
                <a:custGeom>
                  <a:avLst/>
                  <a:gdLst/>
                  <a:ahLst/>
                  <a:cxnLst/>
                  <a:rect l="l" t="t" r="r" b="b"/>
                  <a:pathLst>
                    <a:path w="5267" h="8567" extrusionOk="0">
                      <a:moveTo>
                        <a:pt x="2374" y="2637"/>
                      </a:moveTo>
                      <a:cubicBezTo>
                        <a:pt x="2377" y="2637"/>
                        <a:pt x="2379" y="2637"/>
                        <a:pt x="2382" y="2640"/>
                      </a:cubicBezTo>
                      <a:cubicBezTo>
                        <a:pt x="2385" y="2643"/>
                        <a:pt x="2389" y="2650"/>
                        <a:pt x="2385" y="2658"/>
                      </a:cubicBezTo>
                      <a:cubicBezTo>
                        <a:pt x="2285" y="2868"/>
                        <a:pt x="2126" y="3054"/>
                        <a:pt x="1974" y="3234"/>
                      </a:cubicBezTo>
                      <a:lnTo>
                        <a:pt x="1949" y="3262"/>
                      </a:lnTo>
                      <a:cubicBezTo>
                        <a:pt x="1946" y="3266"/>
                        <a:pt x="1942" y="3267"/>
                        <a:pt x="1938" y="3267"/>
                      </a:cubicBezTo>
                      <a:cubicBezTo>
                        <a:pt x="1934" y="3267"/>
                        <a:pt x="1929" y="3265"/>
                        <a:pt x="1927" y="3263"/>
                      </a:cubicBezTo>
                      <a:cubicBezTo>
                        <a:pt x="1927" y="3262"/>
                        <a:pt x="1912" y="3251"/>
                        <a:pt x="1919" y="3238"/>
                      </a:cubicBezTo>
                      <a:lnTo>
                        <a:pt x="1943" y="3201"/>
                      </a:lnTo>
                      <a:cubicBezTo>
                        <a:pt x="2068" y="3003"/>
                        <a:pt x="2197" y="2798"/>
                        <a:pt x="2365" y="2641"/>
                      </a:cubicBezTo>
                      <a:cubicBezTo>
                        <a:pt x="2368" y="2638"/>
                        <a:pt x="2372" y="2637"/>
                        <a:pt x="2374" y="2637"/>
                      </a:cubicBezTo>
                      <a:close/>
                      <a:moveTo>
                        <a:pt x="2380" y="3119"/>
                      </a:moveTo>
                      <a:cubicBezTo>
                        <a:pt x="2383" y="3119"/>
                        <a:pt x="2385" y="3121"/>
                        <a:pt x="2388" y="3122"/>
                      </a:cubicBezTo>
                      <a:cubicBezTo>
                        <a:pt x="2393" y="3127"/>
                        <a:pt x="2398" y="3136"/>
                        <a:pt x="2393" y="3145"/>
                      </a:cubicBezTo>
                      <a:cubicBezTo>
                        <a:pt x="2352" y="3236"/>
                        <a:pt x="2286" y="3313"/>
                        <a:pt x="2222" y="3387"/>
                      </a:cubicBezTo>
                      <a:lnTo>
                        <a:pt x="2206" y="3407"/>
                      </a:lnTo>
                      <a:cubicBezTo>
                        <a:pt x="2205" y="3409"/>
                        <a:pt x="2203" y="3411"/>
                        <a:pt x="2200" y="3411"/>
                      </a:cubicBezTo>
                      <a:cubicBezTo>
                        <a:pt x="2198" y="3411"/>
                        <a:pt x="2196" y="3410"/>
                        <a:pt x="2193" y="3408"/>
                      </a:cubicBezTo>
                      <a:cubicBezTo>
                        <a:pt x="2191" y="3406"/>
                        <a:pt x="2183" y="3398"/>
                        <a:pt x="2187" y="3391"/>
                      </a:cubicBezTo>
                      <a:lnTo>
                        <a:pt x="2198" y="3371"/>
                      </a:lnTo>
                      <a:cubicBezTo>
                        <a:pt x="2248" y="3284"/>
                        <a:pt x="2299" y="3195"/>
                        <a:pt x="2370" y="3126"/>
                      </a:cubicBezTo>
                      <a:cubicBezTo>
                        <a:pt x="2374" y="3122"/>
                        <a:pt x="2377" y="3119"/>
                        <a:pt x="2380" y="3119"/>
                      </a:cubicBezTo>
                      <a:close/>
                      <a:moveTo>
                        <a:pt x="2308" y="2181"/>
                      </a:moveTo>
                      <a:cubicBezTo>
                        <a:pt x="2317" y="2181"/>
                        <a:pt x="2324" y="2185"/>
                        <a:pt x="2330" y="2190"/>
                      </a:cubicBezTo>
                      <a:cubicBezTo>
                        <a:pt x="2339" y="2200"/>
                        <a:pt x="2346" y="2218"/>
                        <a:pt x="2330" y="2238"/>
                      </a:cubicBezTo>
                      <a:cubicBezTo>
                        <a:pt x="2186" y="2419"/>
                        <a:pt x="2031" y="2598"/>
                        <a:pt x="1881" y="2770"/>
                      </a:cubicBezTo>
                      <a:cubicBezTo>
                        <a:pt x="1708" y="2969"/>
                        <a:pt x="1529" y="3176"/>
                        <a:pt x="1365" y="3390"/>
                      </a:cubicBezTo>
                      <a:cubicBezTo>
                        <a:pt x="1192" y="3613"/>
                        <a:pt x="1032" y="3851"/>
                        <a:pt x="877" y="4080"/>
                      </a:cubicBezTo>
                      <a:cubicBezTo>
                        <a:pt x="756" y="4260"/>
                        <a:pt x="632" y="4445"/>
                        <a:pt x="502" y="4621"/>
                      </a:cubicBezTo>
                      <a:cubicBezTo>
                        <a:pt x="496" y="4629"/>
                        <a:pt x="490" y="4632"/>
                        <a:pt x="485" y="4632"/>
                      </a:cubicBezTo>
                      <a:cubicBezTo>
                        <a:pt x="480" y="4632"/>
                        <a:pt x="477" y="4630"/>
                        <a:pt x="475" y="4629"/>
                      </a:cubicBezTo>
                      <a:cubicBezTo>
                        <a:pt x="466" y="4624"/>
                        <a:pt x="461" y="4614"/>
                        <a:pt x="468" y="4600"/>
                      </a:cubicBezTo>
                      <a:cubicBezTo>
                        <a:pt x="675" y="4136"/>
                        <a:pt x="991" y="3701"/>
                        <a:pt x="1294" y="3294"/>
                      </a:cubicBezTo>
                      <a:lnTo>
                        <a:pt x="1294" y="3295"/>
                      </a:lnTo>
                      <a:cubicBezTo>
                        <a:pt x="1568" y="2932"/>
                        <a:pt x="1893" y="2517"/>
                        <a:pt x="2284" y="2191"/>
                      </a:cubicBezTo>
                      <a:cubicBezTo>
                        <a:pt x="2292" y="2184"/>
                        <a:pt x="2301" y="2181"/>
                        <a:pt x="2308" y="2181"/>
                      </a:cubicBezTo>
                      <a:close/>
                      <a:moveTo>
                        <a:pt x="3944" y="5828"/>
                      </a:moveTo>
                      <a:cubicBezTo>
                        <a:pt x="3951" y="5828"/>
                        <a:pt x="3957" y="5832"/>
                        <a:pt x="3961" y="5834"/>
                      </a:cubicBezTo>
                      <a:cubicBezTo>
                        <a:pt x="3966" y="5839"/>
                        <a:pt x="3972" y="5847"/>
                        <a:pt x="3965" y="5858"/>
                      </a:cubicBezTo>
                      <a:cubicBezTo>
                        <a:pt x="3878" y="5984"/>
                        <a:pt x="3787" y="6111"/>
                        <a:pt x="3699" y="6234"/>
                      </a:cubicBezTo>
                      <a:cubicBezTo>
                        <a:pt x="3547" y="6445"/>
                        <a:pt x="3391" y="6665"/>
                        <a:pt x="3249" y="6891"/>
                      </a:cubicBezTo>
                      <a:cubicBezTo>
                        <a:pt x="3153" y="7047"/>
                        <a:pt x="3066" y="7214"/>
                        <a:pt x="2983" y="7375"/>
                      </a:cubicBezTo>
                      <a:cubicBezTo>
                        <a:pt x="2877" y="7581"/>
                        <a:pt x="2767" y="7794"/>
                        <a:pt x="2634" y="7984"/>
                      </a:cubicBezTo>
                      <a:cubicBezTo>
                        <a:pt x="2632" y="7987"/>
                        <a:pt x="2630" y="7988"/>
                        <a:pt x="2628" y="7988"/>
                      </a:cubicBezTo>
                      <a:cubicBezTo>
                        <a:pt x="2627" y="7988"/>
                        <a:pt x="2626" y="7988"/>
                        <a:pt x="2626" y="7988"/>
                      </a:cubicBezTo>
                      <a:cubicBezTo>
                        <a:pt x="2621" y="7985"/>
                        <a:pt x="2622" y="7981"/>
                        <a:pt x="2622" y="7979"/>
                      </a:cubicBezTo>
                      <a:cubicBezTo>
                        <a:pt x="2701" y="7595"/>
                        <a:pt x="2932" y="7218"/>
                        <a:pt x="3135" y="6886"/>
                      </a:cubicBezTo>
                      <a:lnTo>
                        <a:pt x="3163" y="6841"/>
                      </a:lnTo>
                      <a:cubicBezTo>
                        <a:pt x="3347" y="6540"/>
                        <a:pt x="3601" y="6154"/>
                        <a:pt x="3930" y="5833"/>
                      </a:cubicBezTo>
                      <a:cubicBezTo>
                        <a:pt x="3935" y="5829"/>
                        <a:pt x="3939" y="5828"/>
                        <a:pt x="3944" y="5828"/>
                      </a:cubicBezTo>
                      <a:close/>
                      <a:moveTo>
                        <a:pt x="3346" y="0"/>
                      </a:moveTo>
                      <a:cubicBezTo>
                        <a:pt x="3340" y="0"/>
                        <a:pt x="3334" y="2"/>
                        <a:pt x="3329" y="7"/>
                      </a:cubicBezTo>
                      <a:cubicBezTo>
                        <a:pt x="2615" y="649"/>
                        <a:pt x="1945" y="1401"/>
                        <a:pt x="1338" y="2242"/>
                      </a:cubicBezTo>
                      <a:cubicBezTo>
                        <a:pt x="937" y="2796"/>
                        <a:pt x="553" y="3393"/>
                        <a:pt x="160" y="4069"/>
                      </a:cubicBezTo>
                      <a:cubicBezTo>
                        <a:pt x="160" y="4070"/>
                        <a:pt x="159" y="4073"/>
                        <a:pt x="158" y="4075"/>
                      </a:cubicBezTo>
                      <a:cubicBezTo>
                        <a:pt x="134" y="4173"/>
                        <a:pt x="107" y="4285"/>
                        <a:pt x="88" y="4391"/>
                      </a:cubicBezTo>
                      <a:cubicBezTo>
                        <a:pt x="29" y="4757"/>
                        <a:pt x="0" y="5092"/>
                        <a:pt x="1" y="5415"/>
                      </a:cubicBezTo>
                      <a:cubicBezTo>
                        <a:pt x="5" y="6028"/>
                        <a:pt x="133" y="6604"/>
                        <a:pt x="370" y="7085"/>
                      </a:cubicBezTo>
                      <a:cubicBezTo>
                        <a:pt x="632" y="7618"/>
                        <a:pt x="1019" y="8035"/>
                        <a:pt x="1488" y="8290"/>
                      </a:cubicBezTo>
                      <a:cubicBezTo>
                        <a:pt x="1730" y="8422"/>
                        <a:pt x="1984" y="8510"/>
                        <a:pt x="2244" y="8552"/>
                      </a:cubicBezTo>
                      <a:cubicBezTo>
                        <a:pt x="2312" y="8563"/>
                        <a:pt x="2380" y="8567"/>
                        <a:pt x="2446" y="8567"/>
                      </a:cubicBezTo>
                      <a:cubicBezTo>
                        <a:pt x="2538" y="8567"/>
                        <a:pt x="2627" y="8559"/>
                        <a:pt x="2714" y="8552"/>
                      </a:cubicBezTo>
                      <a:cubicBezTo>
                        <a:pt x="2789" y="8545"/>
                        <a:pt x="2869" y="8538"/>
                        <a:pt x="2946" y="8537"/>
                      </a:cubicBezTo>
                      <a:cubicBezTo>
                        <a:pt x="2954" y="8537"/>
                        <a:pt x="2962" y="8533"/>
                        <a:pt x="2965" y="8526"/>
                      </a:cubicBezTo>
                      <a:cubicBezTo>
                        <a:pt x="3720" y="7179"/>
                        <a:pt x="4472" y="5978"/>
                        <a:pt x="5260" y="4853"/>
                      </a:cubicBezTo>
                      <a:cubicBezTo>
                        <a:pt x="5265" y="4845"/>
                        <a:pt x="5266" y="4835"/>
                        <a:pt x="5261" y="4828"/>
                      </a:cubicBezTo>
                      <a:cubicBezTo>
                        <a:pt x="5257" y="4821"/>
                        <a:pt x="5250" y="4816"/>
                        <a:pt x="5242" y="4816"/>
                      </a:cubicBezTo>
                      <a:cubicBezTo>
                        <a:pt x="5241" y="4816"/>
                        <a:pt x="5240" y="4816"/>
                        <a:pt x="5239" y="4817"/>
                      </a:cubicBezTo>
                      <a:cubicBezTo>
                        <a:pt x="5219" y="4818"/>
                        <a:pt x="5198" y="4819"/>
                        <a:pt x="5177" y="4819"/>
                      </a:cubicBezTo>
                      <a:cubicBezTo>
                        <a:pt x="4801" y="4819"/>
                        <a:pt x="4364" y="4603"/>
                        <a:pt x="4095" y="4409"/>
                      </a:cubicBezTo>
                      <a:cubicBezTo>
                        <a:pt x="3641" y="4081"/>
                        <a:pt x="3305" y="3594"/>
                        <a:pt x="3123" y="2999"/>
                      </a:cubicBezTo>
                      <a:cubicBezTo>
                        <a:pt x="2951" y="2434"/>
                        <a:pt x="2920" y="1783"/>
                        <a:pt x="3034" y="1119"/>
                      </a:cubicBezTo>
                      <a:cubicBezTo>
                        <a:pt x="3088" y="798"/>
                        <a:pt x="3176" y="489"/>
                        <a:pt x="3296" y="198"/>
                      </a:cubicBezTo>
                      <a:cubicBezTo>
                        <a:pt x="3318" y="144"/>
                        <a:pt x="3341" y="90"/>
                        <a:pt x="3366" y="33"/>
                      </a:cubicBezTo>
                      <a:cubicBezTo>
                        <a:pt x="3371" y="23"/>
                        <a:pt x="3367" y="12"/>
                        <a:pt x="3358" y="4"/>
                      </a:cubicBezTo>
                      <a:cubicBezTo>
                        <a:pt x="3355" y="1"/>
                        <a:pt x="3350" y="0"/>
                        <a:pt x="3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7249200" y="3232625"/>
                  <a:ext cx="109325" cy="135650"/>
                </a:xfrm>
                <a:custGeom>
                  <a:avLst/>
                  <a:gdLst/>
                  <a:ahLst/>
                  <a:cxnLst/>
                  <a:rect l="l" t="t" r="r" b="b"/>
                  <a:pathLst>
                    <a:path w="4373" h="5426" extrusionOk="0">
                      <a:moveTo>
                        <a:pt x="2898" y="4474"/>
                      </a:moveTo>
                      <a:cubicBezTo>
                        <a:pt x="2901" y="4474"/>
                        <a:pt x="2908" y="4474"/>
                        <a:pt x="2910" y="4485"/>
                      </a:cubicBezTo>
                      <a:cubicBezTo>
                        <a:pt x="2911" y="4490"/>
                        <a:pt x="2910" y="4501"/>
                        <a:pt x="2901" y="4504"/>
                      </a:cubicBezTo>
                      <a:lnTo>
                        <a:pt x="2871" y="4511"/>
                      </a:lnTo>
                      <a:cubicBezTo>
                        <a:pt x="2794" y="4534"/>
                        <a:pt x="2715" y="4556"/>
                        <a:pt x="2639" y="4591"/>
                      </a:cubicBezTo>
                      <a:cubicBezTo>
                        <a:pt x="2592" y="4613"/>
                        <a:pt x="2549" y="4639"/>
                        <a:pt x="2505" y="4665"/>
                      </a:cubicBezTo>
                      <a:cubicBezTo>
                        <a:pt x="2477" y="4682"/>
                        <a:pt x="2448" y="4700"/>
                        <a:pt x="2419" y="4716"/>
                      </a:cubicBezTo>
                      <a:cubicBezTo>
                        <a:pt x="2417" y="4717"/>
                        <a:pt x="2415" y="4717"/>
                        <a:pt x="2414" y="4717"/>
                      </a:cubicBezTo>
                      <a:cubicBezTo>
                        <a:pt x="2413" y="4717"/>
                        <a:pt x="2412" y="4717"/>
                        <a:pt x="2411" y="4716"/>
                      </a:cubicBezTo>
                      <a:cubicBezTo>
                        <a:pt x="2410" y="4713"/>
                        <a:pt x="2407" y="4709"/>
                        <a:pt x="2411" y="4704"/>
                      </a:cubicBezTo>
                      <a:lnTo>
                        <a:pt x="2412" y="4704"/>
                      </a:lnTo>
                      <a:cubicBezTo>
                        <a:pt x="2530" y="4559"/>
                        <a:pt x="2741" y="4484"/>
                        <a:pt x="2898" y="4474"/>
                      </a:cubicBezTo>
                      <a:close/>
                      <a:moveTo>
                        <a:pt x="565" y="2730"/>
                      </a:moveTo>
                      <a:cubicBezTo>
                        <a:pt x="574" y="2730"/>
                        <a:pt x="578" y="2732"/>
                        <a:pt x="579" y="2739"/>
                      </a:cubicBezTo>
                      <a:lnTo>
                        <a:pt x="585" y="2780"/>
                      </a:lnTo>
                      <a:cubicBezTo>
                        <a:pt x="700" y="3546"/>
                        <a:pt x="874" y="4705"/>
                        <a:pt x="1857" y="4722"/>
                      </a:cubicBezTo>
                      <a:cubicBezTo>
                        <a:pt x="1867" y="4722"/>
                        <a:pt x="1872" y="4733"/>
                        <a:pt x="1873" y="4741"/>
                      </a:cubicBezTo>
                      <a:cubicBezTo>
                        <a:pt x="1874" y="4752"/>
                        <a:pt x="1867" y="4753"/>
                        <a:pt x="1863" y="4754"/>
                      </a:cubicBezTo>
                      <a:lnTo>
                        <a:pt x="1864" y="4753"/>
                      </a:lnTo>
                      <a:lnTo>
                        <a:pt x="1864" y="4753"/>
                      </a:lnTo>
                      <a:cubicBezTo>
                        <a:pt x="1810" y="4763"/>
                        <a:pt x="1757" y="4768"/>
                        <a:pt x="1705" y="4768"/>
                      </a:cubicBezTo>
                      <a:cubicBezTo>
                        <a:pt x="1518" y="4768"/>
                        <a:pt x="1349" y="4705"/>
                        <a:pt x="1200" y="4582"/>
                      </a:cubicBezTo>
                      <a:cubicBezTo>
                        <a:pt x="699" y="4169"/>
                        <a:pt x="552" y="3201"/>
                        <a:pt x="544" y="2746"/>
                      </a:cubicBezTo>
                      <a:cubicBezTo>
                        <a:pt x="544" y="2735"/>
                        <a:pt x="555" y="2730"/>
                        <a:pt x="564" y="2730"/>
                      </a:cubicBezTo>
                      <a:close/>
                      <a:moveTo>
                        <a:pt x="1202" y="1"/>
                      </a:moveTo>
                      <a:cubicBezTo>
                        <a:pt x="1193" y="1"/>
                        <a:pt x="1184" y="7"/>
                        <a:pt x="1180" y="15"/>
                      </a:cubicBezTo>
                      <a:cubicBezTo>
                        <a:pt x="1133" y="116"/>
                        <a:pt x="1085" y="217"/>
                        <a:pt x="1036" y="319"/>
                      </a:cubicBezTo>
                      <a:cubicBezTo>
                        <a:pt x="527" y="1395"/>
                        <a:pt x="0" y="2508"/>
                        <a:pt x="221" y="3682"/>
                      </a:cubicBezTo>
                      <a:cubicBezTo>
                        <a:pt x="366" y="4451"/>
                        <a:pt x="875" y="5097"/>
                        <a:pt x="1520" y="5327"/>
                      </a:cubicBezTo>
                      <a:cubicBezTo>
                        <a:pt x="1710" y="5394"/>
                        <a:pt x="1891" y="5425"/>
                        <a:pt x="2063" y="5425"/>
                      </a:cubicBezTo>
                      <a:cubicBezTo>
                        <a:pt x="3126" y="5425"/>
                        <a:pt x="3875" y="4255"/>
                        <a:pt x="4367" y="3310"/>
                      </a:cubicBezTo>
                      <a:cubicBezTo>
                        <a:pt x="4372" y="3301"/>
                        <a:pt x="4371" y="3292"/>
                        <a:pt x="4366" y="3284"/>
                      </a:cubicBezTo>
                      <a:cubicBezTo>
                        <a:pt x="4361" y="3279"/>
                        <a:pt x="4353" y="3275"/>
                        <a:pt x="4345" y="3275"/>
                      </a:cubicBezTo>
                      <a:cubicBezTo>
                        <a:pt x="4344" y="3275"/>
                        <a:pt x="4343" y="3275"/>
                        <a:pt x="4341" y="3275"/>
                      </a:cubicBezTo>
                      <a:cubicBezTo>
                        <a:pt x="4251" y="3297"/>
                        <a:pt x="4160" y="3309"/>
                        <a:pt x="4076" y="3320"/>
                      </a:cubicBezTo>
                      <a:cubicBezTo>
                        <a:pt x="3985" y="3332"/>
                        <a:pt x="3894" y="3338"/>
                        <a:pt x="3802" y="3338"/>
                      </a:cubicBezTo>
                      <a:cubicBezTo>
                        <a:pt x="3630" y="3338"/>
                        <a:pt x="3458" y="3317"/>
                        <a:pt x="3285" y="3278"/>
                      </a:cubicBezTo>
                      <a:cubicBezTo>
                        <a:pt x="2767" y="3158"/>
                        <a:pt x="2283" y="2842"/>
                        <a:pt x="1925" y="2388"/>
                      </a:cubicBezTo>
                      <a:cubicBezTo>
                        <a:pt x="1578" y="1948"/>
                        <a:pt x="1349" y="1396"/>
                        <a:pt x="1263" y="791"/>
                      </a:cubicBezTo>
                      <a:cubicBezTo>
                        <a:pt x="1227" y="543"/>
                        <a:pt x="1215" y="285"/>
                        <a:pt x="1225" y="26"/>
                      </a:cubicBezTo>
                      <a:cubicBezTo>
                        <a:pt x="1225" y="15"/>
                        <a:pt x="1217" y="5"/>
                        <a:pt x="1206" y="1"/>
                      </a:cubicBezTo>
                      <a:cubicBezTo>
                        <a:pt x="1205" y="1"/>
                        <a:pt x="1203" y="1"/>
                        <a:pt x="1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7284450" y="3115600"/>
                  <a:ext cx="121425" cy="195350"/>
                </a:xfrm>
                <a:custGeom>
                  <a:avLst/>
                  <a:gdLst/>
                  <a:ahLst/>
                  <a:cxnLst/>
                  <a:rect l="l" t="t" r="r" b="b"/>
                  <a:pathLst>
                    <a:path w="4857" h="7814" extrusionOk="0">
                      <a:moveTo>
                        <a:pt x="1378" y="2895"/>
                      </a:moveTo>
                      <a:cubicBezTo>
                        <a:pt x="1381" y="2895"/>
                        <a:pt x="1384" y="2896"/>
                        <a:pt x="1385" y="2897"/>
                      </a:cubicBezTo>
                      <a:cubicBezTo>
                        <a:pt x="1389" y="2899"/>
                        <a:pt x="1398" y="2906"/>
                        <a:pt x="1390" y="2918"/>
                      </a:cubicBezTo>
                      <a:cubicBezTo>
                        <a:pt x="1305" y="3092"/>
                        <a:pt x="1217" y="3266"/>
                        <a:pt x="1129" y="3439"/>
                      </a:cubicBezTo>
                      <a:cubicBezTo>
                        <a:pt x="1061" y="3572"/>
                        <a:pt x="994" y="3704"/>
                        <a:pt x="928" y="3838"/>
                      </a:cubicBezTo>
                      <a:cubicBezTo>
                        <a:pt x="872" y="3949"/>
                        <a:pt x="820" y="4065"/>
                        <a:pt x="769" y="4177"/>
                      </a:cubicBezTo>
                      <a:cubicBezTo>
                        <a:pt x="681" y="4373"/>
                        <a:pt x="591" y="4575"/>
                        <a:pt x="478" y="4757"/>
                      </a:cubicBezTo>
                      <a:cubicBezTo>
                        <a:pt x="478" y="4759"/>
                        <a:pt x="476" y="4761"/>
                        <a:pt x="472" y="4761"/>
                      </a:cubicBezTo>
                      <a:cubicBezTo>
                        <a:pt x="471" y="4761"/>
                        <a:pt x="470" y="4761"/>
                        <a:pt x="468" y="4761"/>
                      </a:cubicBezTo>
                      <a:cubicBezTo>
                        <a:pt x="466" y="4759"/>
                        <a:pt x="461" y="4757"/>
                        <a:pt x="462" y="4751"/>
                      </a:cubicBezTo>
                      <a:cubicBezTo>
                        <a:pt x="525" y="4468"/>
                        <a:pt x="658" y="4195"/>
                        <a:pt x="785" y="3931"/>
                      </a:cubicBezTo>
                      <a:lnTo>
                        <a:pt x="834" y="3828"/>
                      </a:lnTo>
                      <a:cubicBezTo>
                        <a:pt x="995" y="3492"/>
                        <a:pt x="1169" y="3190"/>
                        <a:pt x="1364" y="2902"/>
                      </a:cubicBezTo>
                      <a:cubicBezTo>
                        <a:pt x="1368" y="2896"/>
                        <a:pt x="1373" y="2895"/>
                        <a:pt x="1378" y="2895"/>
                      </a:cubicBezTo>
                      <a:close/>
                      <a:moveTo>
                        <a:pt x="1000" y="4411"/>
                      </a:moveTo>
                      <a:cubicBezTo>
                        <a:pt x="1002" y="4411"/>
                        <a:pt x="1005" y="4412"/>
                        <a:pt x="1006" y="4413"/>
                      </a:cubicBezTo>
                      <a:cubicBezTo>
                        <a:pt x="1011" y="4415"/>
                        <a:pt x="1016" y="4420"/>
                        <a:pt x="1014" y="4428"/>
                      </a:cubicBezTo>
                      <a:cubicBezTo>
                        <a:pt x="974" y="4575"/>
                        <a:pt x="900" y="4711"/>
                        <a:pt x="825" y="4837"/>
                      </a:cubicBezTo>
                      <a:cubicBezTo>
                        <a:pt x="823" y="4841"/>
                        <a:pt x="820" y="4841"/>
                        <a:pt x="817" y="4841"/>
                      </a:cubicBezTo>
                      <a:cubicBezTo>
                        <a:pt x="815" y="4841"/>
                        <a:pt x="812" y="4841"/>
                        <a:pt x="812" y="4840"/>
                      </a:cubicBezTo>
                      <a:cubicBezTo>
                        <a:pt x="805" y="4837"/>
                        <a:pt x="807" y="4832"/>
                        <a:pt x="807" y="4831"/>
                      </a:cubicBezTo>
                      <a:cubicBezTo>
                        <a:pt x="851" y="4692"/>
                        <a:pt x="903" y="4547"/>
                        <a:pt x="988" y="4418"/>
                      </a:cubicBezTo>
                      <a:cubicBezTo>
                        <a:pt x="991" y="4413"/>
                        <a:pt x="996" y="4411"/>
                        <a:pt x="1000" y="4411"/>
                      </a:cubicBezTo>
                      <a:close/>
                      <a:moveTo>
                        <a:pt x="3631" y="4638"/>
                      </a:moveTo>
                      <a:cubicBezTo>
                        <a:pt x="3632" y="4638"/>
                        <a:pt x="3633" y="4639"/>
                        <a:pt x="3634" y="4639"/>
                      </a:cubicBezTo>
                      <a:cubicBezTo>
                        <a:pt x="3635" y="4640"/>
                        <a:pt x="3643" y="4644"/>
                        <a:pt x="3639" y="4654"/>
                      </a:cubicBezTo>
                      <a:lnTo>
                        <a:pt x="3631" y="4671"/>
                      </a:lnTo>
                      <a:cubicBezTo>
                        <a:pt x="3555" y="4839"/>
                        <a:pt x="3477" y="5012"/>
                        <a:pt x="3368" y="5160"/>
                      </a:cubicBezTo>
                      <a:cubicBezTo>
                        <a:pt x="3365" y="5164"/>
                        <a:pt x="3360" y="5165"/>
                        <a:pt x="3355" y="5165"/>
                      </a:cubicBezTo>
                      <a:cubicBezTo>
                        <a:pt x="3352" y="5165"/>
                        <a:pt x="3350" y="5164"/>
                        <a:pt x="3348" y="5163"/>
                      </a:cubicBezTo>
                      <a:cubicBezTo>
                        <a:pt x="3345" y="5162"/>
                        <a:pt x="3344" y="5161"/>
                        <a:pt x="3347" y="5156"/>
                      </a:cubicBezTo>
                      <a:cubicBezTo>
                        <a:pt x="3415" y="4974"/>
                        <a:pt x="3521" y="4805"/>
                        <a:pt x="3624" y="4643"/>
                      </a:cubicBezTo>
                      <a:cubicBezTo>
                        <a:pt x="3627" y="4639"/>
                        <a:pt x="3628" y="4638"/>
                        <a:pt x="3631" y="4638"/>
                      </a:cubicBezTo>
                      <a:close/>
                      <a:moveTo>
                        <a:pt x="4273" y="4312"/>
                      </a:moveTo>
                      <a:cubicBezTo>
                        <a:pt x="4276" y="4312"/>
                        <a:pt x="4280" y="4313"/>
                        <a:pt x="4280" y="4314"/>
                      </a:cubicBezTo>
                      <a:cubicBezTo>
                        <a:pt x="4286" y="4318"/>
                        <a:pt x="4284" y="4322"/>
                        <a:pt x="4283" y="4325"/>
                      </a:cubicBezTo>
                      <a:cubicBezTo>
                        <a:pt x="4016" y="4775"/>
                        <a:pt x="3714" y="5285"/>
                        <a:pt x="3445" y="5797"/>
                      </a:cubicBezTo>
                      <a:cubicBezTo>
                        <a:pt x="3314" y="6046"/>
                        <a:pt x="3194" y="6305"/>
                        <a:pt x="3079" y="6556"/>
                      </a:cubicBezTo>
                      <a:cubicBezTo>
                        <a:pt x="2964" y="6809"/>
                        <a:pt x="2843" y="7070"/>
                        <a:pt x="2712" y="7319"/>
                      </a:cubicBezTo>
                      <a:cubicBezTo>
                        <a:pt x="2712" y="7320"/>
                        <a:pt x="2711" y="7322"/>
                        <a:pt x="2709" y="7322"/>
                      </a:cubicBezTo>
                      <a:cubicBezTo>
                        <a:pt x="2708" y="7322"/>
                        <a:pt x="2706" y="7321"/>
                        <a:pt x="2704" y="7321"/>
                      </a:cubicBezTo>
                      <a:cubicBezTo>
                        <a:pt x="2703" y="7321"/>
                        <a:pt x="2700" y="7318"/>
                        <a:pt x="2701" y="7314"/>
                      </a:cubicBezTo>
                      <a:cubicBezTo>
                        <a:pt x="2856" y="6796"/>
                        <a:pt x="3115" y="6297"/>
                        <a:pt x="3364" y="5816"/>
                      </a:cubicBezTo>
                      <a:lnTo>
                        <a:pt x="3371" y="5802"/>
                      </a:lnTo>
                      <a:cubicBezTo>
                        <a:pt x="3663" y="5238"/>
                        <a:pt x="3955" y="4752"/>
                        <a:pt x="4263" y="4317"/>
                      </a:cubicBezTo>
                      <a:cubicBezTo>
                        <a:pt x="4266" y="4313"/>
                        <a:pt x="4269" y="4312"/>
                        <a:pt x="4273" y="4312"/>
                      </a:cubicBezTo>
                      <a:close/>
                      <a:moveTo>
                        <a:pt x="1847" y="1"/>
                      </a:moveTo>
                      <a:cubicBezTo>
                        <a:pt x="1838" y="1"/>
                        <a:pt x="1830" y="6"/>
                        <a:pt x="1826" y="15"/>
                      </a:cubicBezTo>
                      <a:cubicBezTo>
                        <a:pt x="1586" y="553"/>
                        <a:pt x="1340" y="1110"/>
                        <a:pt x="1073" y="1716"/>
                      </a:cubicBezTo>
                      <a:cubicBezTo>
                        <a:pt x="767" y="2415"/>
                        <a:pt x="445" y="3156"/>
                        <a:pt x="88" y="3982"/>
                      </a:cubicBezTo>
                      <a:cubicBezTo>
                        <a:pt x="88" y="3983"/>
                        <a:pt x="86" y="3986"/>
                        <a:pt x="86" y="3988"/>
                      </a:cubicBezTo>
                      <a:cubicBezTo>
                        <a:pt x="79" y="4049"/>
                        <a:pt x="69" y="4111"/>
                        <a:pt x="59" y="4171"/>
                      </a:cubicBezTo>
                      <a:cubicBezTo>
                        <a:pt x="45" y="4260"/>
                        <a:pt x="32" y="4344"/>
                        <a:pt x="26" y="4427"/>
                      </a:cubicBezTo>
                      <a:cubicBezTo>
                        <a:pt x="1" y="4749"/>
                        <a:pt x="3" y="5040"/>
                        <a:pt x="33" y="5315"/>
                      </a:cubicBezTo>
                      <a:cubicBezTo>
                        <a:pt x="95" y="5870"/>
                        <a:pt x="283" y="6390"/>
                        <a:pt x="578" y="6815"/>
                      </a:cubicBezTo>
                      <a:lnTo>
                        <a:pt x="578" y="6813"/>
                      </a:lnTo>
                      <a:cubicBezTo>
                        <a:pt x="902" y="7278"/>
                        <a:pt x="1357" y="7609"/>
                        <a:pt x="1859" y="7743"/>
                      </a:cubicBezTo>
                      <a:cubicBezTo>
                        <a:pt x="2036" y="7790"/>
                        <a:pt x="2219" y="7814"/>
                        <a:pt x="2397" y="7814"/>
                      </a:cubicBezTo>
                      <a:cubicBezTo>
                        <a:pt x="2492" y="7814"/>
                        <a:pt x="2587" y="7808"/>
                        <a:pt x="2678" y="7794"/>
                      </a:cubicBezTo>
                      <a:cubicBezTo>
                        <a:pt x="2771" y="7779"/>
                        <a:pt x="2866" y="7744"/>
                        <a:pt x="2956" y="7711"/>
                      </a:cubicBezTo>
                      <a:cubicBezTo>
                        <a:pt x="3009" y="7691"/>
                        <a:pt x="3065" y="7670"/>
                        <a:pt x="3120" y="7655"/>
                      </a:cubicBezTo>
                      <a:cubicBezTo>
                        <a:pt x="3127" y="7653"/>
                        <a:pt x="3132" y="7649"/>
                        <a:pt x="3135" y="7642"/>
                      </a:cubicBezTo>
                      <a:lnTo>
                        <a:pt x="3142" y="7628"/>
                      </a:lnTo>
                      <a:cubicBezTo>
                        <a:pt x="3657" y="6595"/>
                        <a:pt x="4183" y="5482"/>
                        <a:pt x="4853" y="4019"/>
                      </a:cubicBezTo>
                      <a:cubicBezTo>
                        <a:pt x="4857" y="4012"/>
                        <a:pt x="4855" y="4003"/>
                        <a:pt x="4850" y="3996"/>
                      </a:cubicBezTo>
                      <a:cubicBezTo>
                        <a:pt x="4845" y="3990"/>
                        <a:pt x="4838" y="3986"/>
                        <a:pt x="4829" y="3986"/>
                      </a:cubicBezTo>
                      <a:cubicBezTo>
                        <a:pt x="4776" y="3992"/>
                        <a:pt x="4722" y="3994"/>
                        <a:pt x="4669" y="3994"/>
                      </a:cubicBezTo>
                      <a:cubicBezTo>
                        <a:pt x="4553" y="3994"/>
                        <a:pt x="4444" y="3983"/>
                        <a:pt x="4362" y="3973"/>
                      </a:cubicBezTo>
                      <a:cubicBezTo>
                        <a:pt x="4115" y="3945"/>
                        <a:pt x="3869" y="3874"/>
                        <a:pt x="3628" y="3761"/>
                      </a:cubicBezTo>
                      <a:cubicBezTo>
                        <a:pt x="3140" y="3535"/>
                        <a:pt x="2723" y="3137"/>
                        <a:pt x="2424" y="2615"/>
                      </a:cubicBezTo>
                      <a:cubicBezTo>
                        <a:pt x="2148" y="2132"/>
                        <a:pt x="1971" y="1565"/>
                        <a:pt x="1899" y="925"/>
                      </a:cubicBezTo>
                      <a:cubicBezTo>
                        <a:pt x="1865" y="630"/>
                        <a:pt x="1855" y="328"/>
                        <a:pt x="1870" y="25"/>
                      </a:cubicBezTo>
                      <a:cubicBezTo>
                        <a:pt x="1871" y="14"/>
                        <a:pt x="1864" y="4"/>
                        <a:pt x="1853" y="2"/>
                      </a:cubicBezTo>
                      <a:cubicBezTo>
                        <a:pt x="1851" y="1"/>
                        <a:pt x="1849" y="1"/>
                        <a:pt x="1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2"/>
                <p:cNvSpPr/>
                <p:nvPr/>
              </p:nvSpPr>
              <p:spPr>
                <a:xfrm>
                  <a:off x="7335800" y="2987200"/>
                  <a:ext cx="125125" cy="222750"/>
                </a:xfrm>
                <a:custGeom>
                  <a:avLst/>
                  <a:gdLst/>
                  <a:ahLst/>
                  <a:cxnLst/>
                  <a:rect l="l" t="t" r="r" b="b"/>
                  <a:pathLst>
                    <a:path w="5005" h="8910" extrusionOk="0">
                      <a:moveTo>
                        <a:pt x="3504" y="4697"/>
                      </a:moveTo>
                      <a:cubicBezTo>
                        <a:pt x="3508" y="4697"/>
                        <a:pt x="3510" y="4699"/>
                        <a:pt x="3512" y="4699"/>
                      </a:cubicBezTo>
                      <a:cubicBezTo>
                        <a:pt x="3520" y="4702"/>
                        <a:pt x="3518" y="4709"/>
                        <a:pt x="3518" y="4710"/>
                      </a:cubicBezTo>
                      <a:cubicBezTo>
                        <a:pt x="3477" y="4821"/>
                        <a:pt x="3424" y="4930"/>
                        <a:pt x="3373" y="5036"/>
                      </a:cubicBezTo>
                      <a:cubicBezTo>
                        <a:pt x="3358" y="5064"/>
                        <a:pt x="3344" y="5094"/>
                        <a:pt x="3329" y="5123"/>
                      </a:cubicBezTo>
                      <a:cubicBezTo>
                        <a:pt x="3329" y="5126"/>
                        <a:pt x="3327" y="5128"/>
                        <a:pt x="3325" y="5128"/>
                      </a:cubicBezTo>
                      <a:cubicBezTo>
                        <a:pt x="3324" y="5128"/>
                        <a:pt x="3322" y="5127"/>
                        <a:pt x="3321" y="5126"/>
                      </a:cubicBezTo>
                      <a:cubicBezTo>
                        <a:pt x="3318" y="5125"/>
                        <a:pt x="3308" y="5118"/>
                        <a:pt x="3313" y="5108"/>
                      </a:cubicBezTo>
                      <a:cubicBezTo>
                        <a:pt x="3326" y="5079"/>
                        <a:pt x="3338" y="5049"/>
                        <a:pt x="3349" y="5020"/>
                      </a:cubicBezTo>
                      <a:cubicBezTo>
                        <a:pt x="3394" y="4914"/>
                        <a:pt x="3438" y="4804"/>
                        <a:pt x="3496" y="4702"/>
                      </a:cubicBezTo>
                      <a:cubicBezTo>
                        <a:pt x="3498" y="4699"/>
                        <a:pt x="3502" y="4697"/>
                        <a:pt x="3504" y="4697"/>
                      </a:cubicBezTo>
                      <a:close/>
                      <a:moveTo>
                        <a:pt x="4056" y="4498"/>
                      </a:moveTo>
                      <a:cubicBezTo>
                        <a:pt x="4060" y="4498"/>
                        <a:pt x="4065" y="4499"/>
                        <a:pt x="4068" y="4500"/>
                      </a:cubicBezTo>
                      <a:cubicBezTo>
                        <a:pt x="4078" y="4505"/>
                        <a:pt x="4081" y="4513"/>
                        <a:pt x="4077" y="4525"/>
                      </a:cubicBezTo>
                      <a:cubicBezTo>
                        <a:pt x="3980" y="4842"/>
                        <a:pt x="3803" y="5192"/>
                        <a:pt x="3551" y="5564"/>
                      </a:cubicBezTo>
                      <a:cubicBezTo>
                        <a:pt x="3548" y="5568"/>
                        <a:pt x="3544" y="5570"/>
                        <a:pt x="3539" y="5570"/>
                      </a:cubicBezTo>
                      <a:cubicBezTo>
                        <a:pt x="3536" y="5570"/>
                        <a:pt x="3532" y="5569"/>
                        <a:pt x="3530" y="5568"/>
                      </a:cubicBezTo>
                      <a:cubicBezTo>
                        <a:pt x="3524" y="5565"/>
                        <a:pt x="3524" y="5560"/>
                        <a:pt x="3525" y="5555"/>
                      </a:cubicBezTo>
                      <a:cubicBezTo>
                        <a:pt x="3669" y="5129"/>
                        <a:pt x="3840" y="4777"/>
                        <a:pt x="4032" y="4509"/>
                      </a:cubicBezTo>
                      <a:cubicBezTo>
                        <a:pt x="4038" y="4500"/>
                        <a:pt x="4047" y="4498"/>
                        <a:pt x="4056" y="4498"/>
                      </a:cubicBezTo>
                      <a:close/>
                      <a:moveTo>
                        <a:pt x="4475" y="4622"/>
                      </a:moveTo>
                      <a:cubicBezTo>
                        <a:pt x="4479" y="4622"/>
                        <a:pt x="4482" y="4623"/>
                        <a:pt x="4484" y="4624"/>
                      </a:cubicBezTo>
                      <a:cubicBezTo>
                        <a:pt x="4488" y="4627"/>
                        <a:pt x="4496" y="4633"/>
                        <a:pt x="4490" y="4647"/>
                      </a:cubicBezTo>
                      <a:cubicBezTo>
                        <a:pt x="4291" y="5047"/>
                        <a:pt x="4074" y="5446"/>
                        <a:pt x="3865" y="5832"/>
                      </a:cubicBezTo>
                      <a:cubicBezTo>
                        <a:pt x="3757" y="6031"/>
                        <a:pt x="3646" y="6237"/>
                        <a:pt x="3536" y="6442"/>
                      </a:cubicBezTo>
                      <a:cubicBezTo>
                        <a:pt x="3425" y="6652"/>
                        <a:pt x="3317" y="6872"/>
                        <a:pt x="3213" y="7084"/>
                      </a:cubicBezTo>
                      <a:cubicBezTo>
                        <a:pt x="3023" y="7469"/>
                        <a:pt x="2826" y="7870"/>
                        <a:pt x="2598" y="8237"/>
                      </a:cubicBezTo>
                      <a:lnTo>
                        <a:pt x="2598" y="8238"/>
                      </a:lnTo>
                      <a:cubicBezTo>
                        <a:pt x="2595" y="8242"/>
                        <a:pt x="2590" y="8244"/>
                        <a:pt x="2586" y="8244"/>
                      </a:cubicBezTo>
                      <a:cubicBezTo>
                        <a:pt x="2582" y="8244"/>
                        <a:pt x="2579" y="8243"/>
                        <a:pt x="2577" y="8242"/>
                      </a:cubicBezTo>
                      <a:cubicBezTo>
                        <a:pt x="2567" y="8237"/>
                        <a:pt x="2569" y="8230"/>
                        <a:pt x="2571" y="8228"/>
                      </a:cubicBezTo>
                      <a:cubicBezTo>
                        <a:pt x="2747" y="7695"/>
                        <a:pt x="3019" y="7179"/>
                        <a:pt x="3282" y="6681"/>
                      </a:cubicBezTo>
                      <a:cubicBezTo>
                        <a:pt x="3328" y="6594"/>
                        <a:pt x="3373" y="6507"/>
                        <a:pt x="3419" y="6421"/>
                      </a:cubicBezTo>
                      <a:cubicBezTo>
                        <a:pt x="3722" y="5838"/>
                        <a:pt x="4058" y="5217"/>
                        <a:pt x="4460" y="4630"/>
                      </a:cubicBezTo>
                      <a:cubicBezTo>
                        <a:pt x="4465" y="4623"/>
                        <a:pt x="4470" y="4622"/>
                        <a:pt x="4475" y="4622"/>
                      </a:cubicBezTo>
                      <a:close/>
                      <a:moveTo>
                        <a:pt x="2141" y="1"/>
                      </a:moveTo>
                      <a:cubicBezTo>
                        <a:pt x="2132" y="1"/>
                        <a:pt x="2124" y="6"/>
                        <a:pt x="2119" y="15"/>
                      </a:cubicBezTo>
                      <a:cubicBezTo>
                        <a:pt x="1828" y="635"/>
                        <a:pt x="1564" y="1200"/>
                        <a:pt x="1312" y="1745"/>
                      </a:cubicBezTo>
                      <a:cubicBezTo>
                        <a:pt x="934" y="2564"/>
                        <a:pt x="535" y="3444"/>
                        <a:pt x="93" y="4432"/>
                      </a:cubicBezTo>
                      <a:cubicBezTo>
                        <a:pt x="91" y="4435"/>
                        <a:pt x="90" y="4436"/>
                        <a:pt x="90" y="4438"/>
                      </a:cubicBezTo>
                      <a:cubicBezTo>
                        <a:pt x="83" y="4493"/>
                        <a:pt x="75" y="4546"/>
                        <a:pt x="68" y="4599"/>
                      </a:cubicBezTo>
                      <a:cubicBezTo>
                        <a:pt x="49" y="4728"/>
                        <a:pt x="31" y="4861"/>
                        <a:pt x="22" y="4992"/>
                      </a:cubicBezTo>
                      <a:cubicBezTo>
                        <a:pt x="1" y="5291"/>
                        <a:pt x="5" y="5592"/>
                        <a:pt x="31" y="5888"/>
                      </a:cubicBezTo>
                      <a:cubicBezTo>
                        <a:pt x="88" y="6509"/>
                        <a:pt x="238" y="7055"/>
                        <a:pt x="476" y="7513"/>
                      </a:cubicBezTo>
                      <a:cubicBezTo>
                        <a:pt x="738" y="8017"/>
                        <a:pt x="1113" y="8410"/>
                        <a:pt x="1558" y="8649"/>
                      </a:cubicBezTo>
                      <a:cubicBezTo>
                        <a:pt x="1803" y="8781"/>
                        <a:pt x="2059" y="8864"/>
                        <a:pt x="2320" y="8895"/>
                      </a:cubicBezTo>
                      <a:cubicBezTo>
                        <a:pt x="2398" y="8905"/>
                        <a:pt x="2475" y="8910"/>
                        <a:pt x="2552" y="8910"/>
                      </a:cubicBezTo>
                      <a:cubicBezTo>
                        <a:pt x="2610" y="8910"/>
                        <a:pt x="2669" y="8906"/>
                        <a:pt x="2726" y="8901"/>
                      </a:cubicBezTo>
                      <a:cubicBezTo>
                        <a:pt x="2772" y="8896"/>
                        <a:pt x="2817" y="8888"/>
                        <a:pt x="2861" y="8880"/>
                      </a:cubicBezTo>
                      <a:cubicBezTo>
                        <a:pt x="2879" y="8876"/>
                        <a:pt x="2899" y="8873"/>
                        <a:pt x="2918" y="8869"/>
                      </a:cubicBezTo>
                      <a:cubicBezTo>
                        <a:pt x="2925" y="8868"/>
                        <a:pt x="2931" y="8863"/>
                        <a:pt x="2935" y="8855"/>
                      </a:cubicBezTo>
                      <a:cubicBezTo>
                        <a:pt x="3200" y="8274"/>
                        <a:pt x="3468" y="7680"/>
                        <a:pt x="3726" y="7107"/>
                      </a:cubicBezTo>
                      <a:cubicBezTo>
                        <a:pt x="4141" y="6188"/>
                        <a:pt x="4570" y="5237"/>
                        <a:pt x="5000" y="4306"/>
                      </a:cubicBezTo>
                      <a:cubicBezTo>
                        <a:pt x="5004" y="4298"/>
                        <a:pt x="5003" y="4288"/>
                        <a:pt x="4999" y="4282"/>
                      </a:cubicBezTo>
                      <a:cubicBezTo>
                        <a:pt x="4995" y="4276"/>
                        <a:pt x="4988" y="4272"/>
                        <a:pt x="4980" y="4272"/>
                      </a:cubicBezTo>
                      <a:cubicBezTo>
                        <a:pt x="4979" y="4272"/>
                        <a:pt x="4978" y="4272"/>
                        <a:pt x="4977" y="4272"/>
                      </a:cubicBezTo>
                      <a:cubicBezTo>
                        <a:pt x="4937" y="4276"/>
                        <a:pt x="4895" y="4278"/>
                        <a:pt x="4850" y="4278"/>
                      </a:cubicBezTo>
                      <a:cubicBezTo>
                        <a:pt x="4751" y="4278"/>
                        <a:pt x="4640" y="4269"/>
                        <a:pt x="4518" y="4250"/>
                      </a:cubicBezTo>
                      <a:cubicBezTo>
                        <a:pt x="4221" y="4207"/>
                        <a:pt x="3928" y="4094"/>
                        <a:pt x="3672" y="3925"/>
                      </a:cubicBezTo>
                      <a:cubicBezTo>
                        <a:pt x="3213" y="3623"/>
                        <a:pt x="2841" y="3145"/>
                        <a:pt x="2568" y="2506"/>
                      </a:cubicBezTo>
                      <a:cubicBezTo>
                        <a:pt x="2309" y="1901"/>
                        <a:pt x="2167" y="1223"/>
                        <a:pt x="2154" y="545"/>
                      </a:cubicBezTo>
                      <a:cubicBezTo>
                        <a:pt x="2150" y="370"/>
                        <a:pt x="2154" y="195"/>
                        <a:pt x="2164" y="26"/>
                      </a:cubicBezTo>
                      <a:cubicBezTo>
                        <a:pt x="2165" y="15"/>
                        <a:pt x="2158" y="5"/>
                        <a:pt x="2147" y="2"/>
                      </a:cubicBezTo>
                      <a:cubicBezTo>
                        <a:pt x="2145" y="1"/>
                        <a:pt x="2143" y="1"/>
                        <a:pt x="2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2"/>
                <p:cNvSpPr/>
                <p:nvPr/>
              </p:nvSpPr>
              <p:spPr>
                <a:xfrm>
                  <a:off x="7394500" y="2854525"/>
                  <a:ext cx="134250" cy="234275"/>
                </a:xfrm>
                <a:custGeom>
                  <a:avLst/>
                  <a:gdLst/>
                  <a:ahLst/>
                  <a:cxnLst/>
                  <a:rect l="l" t="t" r="r" b="b"/>
                  <a:pathLst>
                    <a:path w="5370" h="9371" extrusionOk="0">
                      <a:moveTo>
                        <a:pt x="2024" y="2338"/>
                      </a:moveTo>
                      <a:cubicBezTo>
                        <a:pt x="2029" y="2338"/>
                        <a:pt x="2033" y="2341"/>
                        <a:pt x="2035" y="2342"/>
                      </a:cubicBezTo>
                      <a:cubicBezTo>
                        <a:pt x="2038" y="2343"/>
                        <a:pt x="2050" y="2353"/>
                        <a:pt x="2043" y="2366"/>
                      </a:cubicBezTo>
                      <a:cubicBezTo>
                        <a:pt x="1964" y="2483"/>
                        <a:pt x="1888" y="2600"/>
                        <a:pt x="1809" y="2718"/>
                      </a:cubicBezTo>
                      <a:cubicBezTo>
                        <a:pt x="1585" y="3056"/>
                        <a:pt x="1353" y="3407"/>
                        <a:pt x="1145" y="3764"/>
                      </a:cubicBezTo>
                      <a:cubicBezTo>
                        <a:pt x="905" y="4177"/>
                        <a:pt x="691" y="4611"/>
                        <a:pt x="486" y="5030"/>
                      </a:cubicBezTo>
                      <a:lnTo>
                        <a:pt x="383" y="5240"/>
                      </a:lnTo>
                      <a:cubicBezTo>
                        <a:pt x="381" y="5242"/>
                        <a:pt x="380" y="5243"/>
                        <a:pt x="377" y="5243"/>
                      </a:cubicBezTo>
                      <a:cubicBezTo>
                        <a:pt x="376" y="5243"/>
                        <a:pt x="375" y="5243"/>
                        <a:pt x="373" y="5242"/>
                      </a:cubicBezTo>
                      <a:cubicBezTo>
                        <a:pt x="371" y="5242"/>
                        <a:pt x="364" y="5238"/>
                        <a:pt x="365" y="5233"/>
                      </a:cubicBezTo>
                      <a:cubicBezTo>
                        <a:pt x="725" y="4172"/>
                        <a:pt x="1310" y="3145"/>
                        <a:pt x="2013" y="2343"/>
                      </a:cubicBezTo>
                      <a:cubicBezTo>
                        <a:pt x="2016" y="2339"/>
                        <a:pt x="2020" y="2338"/>
                        <a:pt x="2024" y="2338"/>
                      </a:cubicBezTo>
                      <a:close/>
                      <a:moveTo>
                        <a:pt x="1082" y="4776"/>
                      </a:moveTo>
                      <a:cubicBezTo>
                        <a:pt x="1088" y="4776"/>
                        <a:pt x="1092" y="4780"/>
                        <a:pt x="1093" y="4780"/>
                      </a:cubicBezTo>
                      <a:cubicBezTo>
                        <a:pt x="1098" y="4785"/>
                        <a:pt x="1099" y="4790"/>
                        <a:pt x="1095" y="4797"/>
                      </a:cubicBezTo>
                      <a:cubicBezTo>
                        <a:pt x="1051" y="4872"/>
                        <a:pt x="1000" y="4948"/>
                        <a:pt x="953" y="5022"/>
                      </a:cubicBezTo>
                      <a:cubicBezTo>
                        <a:pt x="908" y="5090"/>
                        <a:pt x="861" y="5160"/>
                        <a:pt x="819" y="5232"/>
                      </a:cubicBezTo>
                      <a:cubicBezTo>
                        <a:pt x="771" y="5310"/>
                        <a:pt x="728" y="5390"/>
                        <a:pt x="686" y="5470"/>
                      </a:cubicBezTo>
                      <a:cubicBezTo>
                        <a:pt x="649" y="5540"/>
                        <a:pt x="611" y="5614"/>
                        <a:pt x="570" y="5683"/>
                      </a:cubicBezTo>
                      <a:cubicBezTo>
                        <a:pt x="569" y="5685"/>
                        <a:pt x="567" y="5687"/>
                        <a:pt x="564" y="5687"/>
                      </a:cubicBezTo>
                      <a:cubicBezTo>
                        <a:pt x="563" y="5687"/>
                        <a:pt x="562" y="5687"/>
                        <a:pt x="561" y="5687"/>
                      </a:cubicBezTo>
                      <a:cubicBezTo>
                        <a:pt x="560" y="5685"/>
                        <a:pt x="555" y="5683"/>
                        <a:pt x="556" y="5675"/>
                      </a:cubicBezTo>
                      <a:cubicBezTo>
                        <a:pt x="628" y="5349"/>
                        <a:pt x="826" y="5006"/>
                        <a:pt x="1072" y="4780"/>
                      </a:cubicBezTo>
                      <a:cubicBezTo>
                        <a:pt x="1075" y="4777"/>
                        <a:pt x="1079" y="4776"/>
                        <a:pt x="1082" y="4776"/>
                      </a:cubicBezTo>
                      <a:close/>
                      <a:moveTo>
                        <a:pt x="1121" y="5375"/>
                      </a:moveTo>
                      <a:cubicBezTo>
                        <a:pt x="1125" y="5375"/>
                        <a:pt x="1129" y="5378"/>
                        <a:pt x="1129" y="5379"/>
                      </a:cubicBezTo>
                      <a:cubicBezTo>
                        <a:pt x="1134" y="5384"/>
                        <a:pt x="1131" y="5388"/>
                        <a:pt x="1129" y="5392"/>
                      </a:cubicBezTo>
                      <a:cubicBezTo>
                        <a:pt x="965" y="5561"/>
                        <a:pt x="844" y="5760"/>
                        <a:pt x="764" y="5979"/>
                      </a:cubicBezTo>
                      <a:cubicBezTo>
                        <a:pt x="763" y="5980"/>
                        <a:pt x="762" y="5984"/>
                        <a:pt x="759" y="5984"/>
                      </a:cubicBezTo>
                      <a:cubicBezTo>
                        <a:pt x="758" y="5984"/>
                        <a:pt x="757" y="5983"/>
                        <a:pt x="756" y="5983"/>
                      </a:cubicBezTo>
                      <a:cubicBezTo>
                        <a:pt x="753" y="5982"/>
                        <a:pt x="752" y="5980"/>
                        <a:pt x="753" y="5975"/>
                      </a:cubicBezTo>
                      <a:cubicBezTo>
                        <a:pt x="804" y="5736"/>
                        <a:pt x="926" y="5535"/>
                        <a:pt x="1113" y="5378"/>
                      </a:cubicBezTo>
                      <a:cubicBezTo>
                        <a:pt x="1117" y="5375"/>
                        <a:pt x="1119" y="5375"/>
                        <a:pt x="1121" y="5375"/>
                      </a:cubicBezTo>
                      <a:close/>
                      <a:moveTo>
                        <a:pt x="4076" y="5219"/>
                      </a:moveTo>
                      <a:cubicBezTo>
                        <a:pt x="4079" y="5219"/>
                        <a:pt x="4082" y="5221"/>
                        <a:pt x="4083" y="5222"/>
                      </a:cubicBezTo>
                      <a:cubicBezTo>
                        <a:pt x="4092" y="5227"/>
                        <a:pt x="4088" y="5234"/>
                        <a:pt x="4087" y="5237"/>
                      </a:cubicBezTo>
                      <a:cubicBezTo>
                        <a:pt x="3947" y="5501"/>
                        <a:pt x="3817" y="5770"/>
                        <a:pt x="3688" y="6061"/>
                      </a:cubicBezTo>
                      <a:cubicBezTo>
                        <a:pt x="3686" y="6061"/>
                        <a:pt x="3683" y="6061"/>
                        <a:pt x="3679" y="6059"/>
                      </a:cubicBezTo>
                      <a:cubicBezTo>
                        <a:pt x="3675" y="6055"/>
                        <a:pt x="3675" y="6052"/>
                        <a:pt x="3676" y="6051"/>
                      </a:cubicBezTo>
                      <a:cubicBezTo>
                        <a:pt x="3758" y="5762"/>
                        <a:pt x="3893" y="5476"/>
                        <a:pt x="4066" y="5225"/>
                      </a:cubicBezTo>
                      <a:cubicBezTo>
                        <a:pt x="4068" y="5221"/>
                        <a:pt x="4072" y="5219"/>
                        <a:pt x="4076" y="5219"/>
                      </a:cubicBezTo>
                      <a:close/>
                      <a:moveTo>
                        <a:pt x="2414" y="0"/>
                      </a:moveTo>
                      <a:cubicBezTo>
                        <a:pt x="2406" y="0"/>
                        <a:pt x="2398" y="5"/>
                        <a:pt x="2393" y="13"/>
                      </a:cubicBezTo>
                      <a:cubicBezTo>
                        <a:pt x="1983" y="758"/>
                        <a:pt x="1606" y="1511"/>
                        <a:pt x="1325" y="2083"/>
                      </a:cubicBezTo>
                      <a:cubicBezTo>
                        <a:pt x="936" y="2876"/>
                        <a:pt x="529" y="3721"/>
                        <a:pt x="115" y="4593"/>
                      </a:cubicBezTo>
                      <a:cubicBezTo>
                        <a:pt x="114" y="4595"/>
                        <a:pt x="114" y="4597"/>
                        <a:pt x="114" y="4598"/>
                      </a:cubicBezTo>
                      <a:cubicBezTo>
                        <a:pt x="99" y="4660"/>
                        <a:pt x="89" y="4716"/>
                        <a:pt x="80" y="4772"/>
                      </a:cubicBezTo>
                      <a:cubicBezTo>
                        <a:pt x="26" y="5108"/>
                        <a:pt x="1" y="5421"/>
                        <a:pt x="2" y="5729"/>
                      </a:cubicBezTo>
                      <a:cubicBezTo>
                        <a:pt x="3" y="6360"/>
                        <a:pt x="116" y="6975"/>
                        <a:pt x="338" y="7557"/>
                      </a:cubicBezTo>
                      <a:cubicBezTo>
                        <a:pt x="586" y="8212"/>
                        <a:pt x="932" y="8699"/>
                        <a:pt x="1366" y="9008"/>
                      </a:cubicBezTo>
                      <a:cubicBezTo>
                        <a:pt x="1606" y="9179"/>
                        <a:pt x="1880" y="9295"/>
                        <a:pt x="2158" y="9345"/>
                      </a:cubicBezTo>
                      <a:cubicBezTo>
                        <a:pt x="2252" y="9362"/>
                        <a:pt x="2346" y="9371"/>
                        <a:pt x="2442" y="9371"/>
                      </a:cubicBezTo>
                      <a:cubicBezTo>
                        <a:pt x="2484" y="9371"/>
                        <a:pt x="2526" y="9368"/>
                        <a:pt x="2568" y="9366"/>
                      </a:cubicBezTo>
                      <a:cubicBezTo>
                        <a:pt x="2617" y="9362"/>
                        <a:pt x="2661" y="9354"/>
                        <a:pt x="2705" y="9346"/>
                      </a:cubicBezTo>
                      <a:cubicBezTo>
                        <a:pt x="2727" y="9341"/>
                        <a:pt x="2748" y="9337"/>
                        <a:pt x="2770" y="9334"/>
                      </a:cubicBezTo>
                      <a:cubicBezTo>
                        <a:pt x="2778" y="9333"/>
                        <a:pt x="2785" y="9328"/>
                        <a:pt x="2788" y="9321"/>
                      </a:cubicBezTo>
                      <a:lnTo>
                        <a:pt x="2867" y="9152"/>
                      </a:lnTo>
                      <a:cubicBezTo>
                        <a:pt x="2917" y="9044"/>
                        <a:pt x="2966" y="8937"/>
                        <a:pt x="3017" y="8829"/>
                      </a:cubicBezTo>
                      <a:cubicBezTo>
                        <a:pt x="3871" y="7008"/>
                        <a:pt x="4619" y="5530"/>
                        <a:pt x="5366" y="4178"/>
                      </a:cubicBezTo>
                      <a:cubicBezTo>
                        <a:pt x="5370" y="4171"/>
                        <a:pt x="5370" y="4161"/>
                        <a:pt x="5365" y="4153"/>
                      </a:cubicBezTo>
                      <a:cubicBezTo>
                        <a:pt x="5361" y="4147"/>
                        <a:pt x="5353" y="4143"/>
                        <a:pt x="5347" y="4143"/>
                      </a:cubicBezTo>
                      <a:cubicBezTo>
                        <a:pt x="5346" y="4143"/>
                        <a:pt x="5345" y="4143"/>
                        <a:pt x="5344" y="4143"/>
                      </a:cubicBezTo>
                      <a:cubicBezTo>
                        <a:pt x="5300" y="4147"/>
                        <a:pt x="5255" y="4149"/>
                        <a:pt x="5211" y="4149"/>
                      </a:cubicBezTo>
                      <a:cubicBezTo>
                        <a:pt x="5077" y="4149"/>
                        <a:pt x="4947" y="4134"/>
                        <a:pt x="4852" y="4122"/>
                      </a:cubicBezTo>
                      <a:cubicBezTo>
                        <a:pt x="4578" y="4087"/>
                        <a:pt x="4305" y="4004"/>
                        <a:pt x="4043" y="3874"/>
                      </a:cubicBezTo>
                      <a:cubicBezTo>
                        <a:pt x="3543" y="3628"/>
                        <a:pt x="3124" y="3215"/>
                        <a:pt x="2831" y="2679"/>
                      </a:cubicBezTo>
                      <a:cubicBezTo>
                        <a:pt x="2548" y="2166"/>
                        <a:pt x="2392" y="1552"/>
                        <a:pt x="2377" y="908"/>
                      </a:cubicBezTo>
                      <a:cubicBezTo>
                        <a:pt x="2370" y="625"/>
                        <a:pt x="2391" y="330"/>
                        <a:pt x="2438" y="28"/>
                      </a:cubicBezTo>
                      <a:cubicBezTo>
                        <a:pt x="2439" y="16"/>
                        <a:pt x="2433" y="5"/>
                        <a:pt x="2422" y="2"/>
                      </a:cubicBezTo>
                      <a:cubicBezTo>
                        <a:pt x="2419" y="1"/>
                        <a:pt x="2417" y="0"/>
                        <a:pt x="2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 name="Google Shape;1281;p22"/>
              <p:cNvSpPr/>
              <p:nvPr/>
            </p:nvSpPr>
            <p:spPr>
              <a:xfrm>
                <a:off x="7272950" y="2739225"/>
                <a:ext cx="467050" cy="634475"/>
              </a:xfrm>
              <a:custGeom>
                <a:avLst/>
                <a:gdLst/>
                <a:ahLst/>
                <a:cxnLst/>
                <a:rect l="l" t="t" r="r" b="b"/>
                <a:pathLst>
                  <a:path w="18682" h="25379" extrusionOk="0">
                    <a:moveTo>
                      <a:pt x="16215" y="1"/>
                    </a:moveTo>
                    <a:cubicBezTo>
                      <a:pt x="16050" y="1"/>
                      <a:pt x="15882" y="14"/>
                      <a:pt x="15710" y="40"/>
                    </a:cubicBezTo>
                    <a:cubicBezTo>
                      <a:pt x="13596" y="363"/>
                      <a:pt x="12058" y="2316"/>
                      <a:pt x="10956" y="3985"/>
                    </a:cubicBezTo>
                    <a:cubicBezTo>
                      <a:pt x="9746" y="5815"/>
                      <a:pt x="8824" y="7808"/>
                      <a:pt x="7880" y="9783"/>
                    </a:cubicBezTo>
                    <a:cubicBezTo>
                      <a:pt x="7255" y="11090"/>
                      <a:pt x="6562" y="12360"/>
                      <a:pt x="5959" y="13678"/>
                    </a:cubicBezTo>
                    <a:cubicBezTo>
                      <a:pt x="5225" y="15282"/>
                      <a:pt x="4555" y="16915"/>
                      <a:pt x="3911" y="18556"/>
                    </a:cubicBezTo>
                    <a:cubicBezTo>
                      <a:pt x="3358" y="19963"/>
                      <a:pt x="2876" y="21389"/>
                      <a:pt x="2035" y="22657"/>
                    </a:cubicBezTo>
                    <a:cubicBezTo>
                      <a:pt x="1461" y="23525"/>
                      <a:pt x="763" y="24297"/>
                      <a:pt x="1" y="25000"/>
                    </a:cubicBezTo>
                    <a:cubicBezTo>
                      <a:pt x="324" y="25236"/>
                      <a:pt x="705" y="25379"/>
                      <a:pt x="1108" y="25379"/>
                    </a:cubicBezTo>
                    <a:cubicBezTo>
                      <a:pt x="1366" y="25379"/>
                      <a:pt x="1633" y="25321"/>
                      <a:pt x="1900" y="25191"/>
                    </a:cubicBezTo>
                    <a:cubicBezTo>
                      <a:pt x="2995" y="24659"/>
                      <a:pt x="3502" y="23368"/>
                      <a:pt x="4026" y="22351"/>
                    </a:cubicBezTo>
                    <a:cubicBezTo>
                      <a:pt x="4969" y="20522"/>
                      <a:pt x="5775" y="18624"/>
                      <a:pt x="6623" y="16750"/>
                    </a:cubicBezTo>
                    <a:cubicBezTo>
                      <a:pt x="7860" y="14016"/>
                      <a:pt x="9105" y="11282"/>
                      <a:pt x="10573" y="8662"/>
                    </a:cubicBezTo>
                    <a:cubicBezTo>
                      <a:pt x="10581" y="8652"/>
                      <a:pt x="10588" y="8641"/>
                      <a:pt x="10591" y="8630"/>
                    </a:cubicBezTo>
                    <a:cubicBezTo>
                      <a:pt x="10840" y="8185"/>
                      <a:pt x="11097" y="7744"/>
                      <a:pt x="11360" y="7306"/>
                    </a:cubicBezTo>
                    <a:cubicBezTo>
                      <a:pt x="11810" y="6559"/>
                      <a:pt x="12282" y="5825"/>
                      <a:pt x="12779" y="5108"/>
                    </a:cubicBezTo>
                    <a:cubicBezTo>
                      <a:pt x="13248" y="4431"/>
                      <a:pt x="13731" y="3748"/>
                      <a:pt x="14347" y="3197"/>
                    </a:cubicBezTo>
                    <a:cubicBezTo>
                      <a:pt x="14920" y="2686"/>
                      <a:pt x="15619" y="2310"/>
                      <a:pt x="16400" y="2300"/>
                    </a:cubicBezTo>
                    <a:cubicBezTo>
                      <a:pt x="16412" y="2300"/>
                      <a:pt x="16424" y="2300"/>
                      <a:pt x="16435" y="2300"/>
                    </a:cubicBezTo>
                    <a:cubicBezTo>
                      <a:pt x="17088" y="2300"/>
                      <a:pt x="17783" y="2541"/>
                      <a:pt x="18163" y="3099"/>
                    </a:cubicBezTo>
                    <a:lnTo>
                      <a:pt x="18162" y="3099"/>
                    </a:lnTo>
                    <a:cubicBezTo>
                      <a:pt x="18307" y="3313"/>
                      <a:pt x="18396" y="3533"/>
                      <a:pt x="18443" y="3753"/>
                    </a:cubicBezTo>
                    <a:cubicBezTo>
                      <a:pt x="18605" y="3256"/>
                      <a:pt x="18681" y="2739"/>
                      <a:pt x="18632" y="2227"/>
                    </a:cubicBezTo>
                    <a:cubicBezTo>
                      <a:pt x="18569" y="1571"/>
                      <a:pt x="18255" y="980"/>
                      <a:pt x="17754" y="552"/>
                    </a:cubicBezTo>
                    <a:cubicBezTo>
                      <a:pt x="17295" y="161"/>
                      <a:pt x="16776" y="1"/>
                      <a:pt x="1621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2"/>
              <p:cNvSpPr/>
              <p:nvPr/>
            </p:nvSpPr>
            <p:spPr>
              <a:xfrm>
                <a:off x="7242950" y="2669600"/>
                <a:ext cx="590150" cy="692300"/>
              </a:xfrm>
              <a:custGeom>
                <a:avLst/>
                <a:gdLst/>
                <a:ahLst/>
                <a:cxnLst/>
                <a:rect l="l" t="t" r="r" b="b"/>
                <a:pathLst>
                  <a:path w="23606" h="27692" extrusionOk="0">
                    <a:moveTo>
                      <a:pt x="17780" y="1"/>
                    </a:moveTo>
                    <a:cubicBezTo>
                      <a:pt x="17050" y="1"/>
                      <a:pt x="16320" y="106"/>
                      <a:pt x="15624" y="308"/>
                    </a:cubicBezTo>
                    <a:cubicBezTo>
                      <a:pt x="14132" y="740"/>
                      <a:pt x="12788" y="1596"/>
                      <a:pt x="11651" y="2643"/>
                    </a:cubicBezTo>
                    <a:cubicBezTo>
                      <a:pt x="9045" y="5046"/>
                      <a:pt x="7570" y="8396"/>
                      <a:pt x="6074" y="11540"/>
                    </a:cubicBezTo>
                    <a:cubicBezTo>
                      <a:pt x="4426" y="15003"/>
                      <a:pt x="2841" y="18500"/>
                      <a:pt x="1377" y="22045"/>
                    </a:cubicBezTo>
                    <a:cubicBezTo>
                      <a:pt x="833" y="23362"/>
                      <a:pt x="1" y="24701"/>
                      <a:pt x="233" y="26183"/>
                    </a:cubicBezTo>
                    <a:cubicBezTo>
                      <a:pt x="326" y="26775"/>
                      <a:pt x="642" y="27322"/>
                      <a:pt x="1082" y="27692"/>
                    </a:cubicBezTo>
                    <a:cubicBezTo>
                      <a:pt x="1077" y="27625"/>
                      <a:pt x="1076" y="27558"/>
                      <a:pt x="1076" y="27492"/>
                    </a:cubicBezTo>
                    <a:cubicBezTo>
                      <a:pt x="1079" y="26168"/>
                      <a:pt x="1682" y="24854"/>
                      <a:pt x="2211" y="23669"/>
                    </a:cubicBezTo>
                    <a:cubicBezTo>
                      <a:pt x="2843" y="22257"/>
                      <a:pt x="3455" y="20837"/>
                      <a:pt x="4122" y="19442"/>
                    </a:cubicBezTo>
                    <a:cubicBezTo>
                      <a:pt x="5504" y="16549"/>
                      <a:pt x="7063" y="13743"/>
                      <a:pt x="8583" y="10920"/>
                    </a:cubicBezTo>
                    <a:cubicBezTo>
                      <a:pt x="9814" y="8633"/>
                      <a:pt x="11126" y="6315"/>
                      <a:pt x="12974" y="4462"/>
                    </a:cubicBezTo>
                    <a:cubicBezTo>
                      <a:pt x="14545" y="2888"/>
                      <a:pt x="16665" y="1607"/>
                      <a:pt x="18928" y="1607"/>
                    </a:cubicBezTo>
                    <a:cubicBezTo>
                      <a:pt x="19227" y="1607"/>
                      <a:pt x="19529" y="1629"/>
                      <a:pt x="19832" y="1676"/>
                    </a:cubicBezTo>
                    <a:cubicBezTo>
                      <a:pt x="21283" y="1902"/>
                      <a:pt x="22535" y="2638"/>
                      <a:pt x="23605" y="3609"/>
                    </a:cubicBezTo>
                    <a:cubicBezTo>
                      <a:pt x="23557" y="3505"/>
                      <a:pt x="23506" y="3401"/>
                      <a:pt x="23453" y="3299"/>
                    </a:cubicBezTo>
                    <a:cubicBezTo>
                      <a:pt x="22740" y="1938"/>
                      <a:pt x="21562" y="899"/>
                      <a:pt x="20111" y="388"/>
                    </a:cubicBezTo>
                    <a:cubicBezTo>
                      <a:pt x="19365" y="125"/>
                      <a:pt x="18573" y="1"/>
                      <a:pt x="1778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7275075" y="2779000"/>
                <a:ext cx="457850" cy="591575"/>
              </a:xfrm>
              <a:custGeom>
                <a:avLst/>
                <a:gdLst/>
                <a:ahLst/>
                <a:cxnLst/>
                <a:rect l="l" t="t" r="r" b="b"/>
                <a:pathLst>
                  <a:path w="18314" h="23663" extrusionOk="0">
                    <a:moveTo>
                      <a:pt x="15973" y="0"/>
                    </a:moveTo>
                    <a:cubicBezTo>
                      <a:pt x="15659" y="0"/>
                      <a:pt x="15345" y="41"/>
                      <a:pt x="15051" y="113"/>
                    </a:cubicBezTo>
                    <a:cubicBezTo>
                      <a:pt x="14085" y="351"/>
                      <a:pt x="13237" y="909"/>
                      <a:pt x="12524" y="1591"/>
                    </a:cubicBezTo>
                    <a:cubicBezTo>
                      <a:pt x="11801" y="2282"/>
                      <a:pt x="11203" y="3103"/>
                      <a:pt x="10635" y="3925"/>
                    </a:cubicBezTo>
                    <a:cubicBezTo>
                      <a:pt x="10045" y="4778"/>
                      <a:pt x="9497" y="5659"/>
                      <a:pt x="8984" y="6561"/>
                    </a:cubicBezTo>
                    <a:cubicBezTo>
                      <a:pt x="6925" y="10177"/>
                      <a:pt x="5426" y="14075"/>
                      <a:pt x="3864" y="17922"/>
                    </a:cubicBezTo>
                    <a:cubicBezTo>
                      <a:pt x="3425" y="19002"/>
                      <a:pt x="2995" y="20084"/>
                      <a:pt x="2558" y="21164"/>
                    </a:cubicBezTo>
                    <a:cubicBezTo>
                      <a:pt x="2349" y="21682"/>
                      <a:pt x="2131" y="22224"/>
                      <a:pt x="1754" y="22645"/>
                    </a:cubicBezTo>
                    <a:cubicBezTo>
                      <a:pt x="1430" y="23009"/>
                      <a:pt x="969" y="23307"/>
                      <a:pt x="476" y="23307"/>
                    </a:cubicBezTo>
                    <a:cubicBezTo>
                      <a:pt x="405" y="23307"/>
                      <a:pt x="333" y="23301"/>
                      <a:pt x="260" y="23287"/>
                    </a:cubicBezTo>
                    <a:cubicBezTo>
                      <a:pt x="249" y="23285"/>
                      <a:pt x="237" y="23284"/>
                      <a:pt x="226" y="23284"/>
                    </a:cubicBezTo>
                    <a:cubicBezTo>
                      <a:pt x="61" y="23284"/>
                      <a:pt x="1" y="23525"/>
                      <a:pt x="180" y="23582"/>
                    </a:cubicBezTo>
                    <a:cubicBezTo>
                      <a:pt x="353" y="23637"/>
                      <a:pt x="523" y="23663"/>
                      <a:pt x="689" y="23663"/>
                    </a:cubicBezTo>
                    <a:cubicBezTo>
                      <a:pt x="1133" y="23663"/>
                      <a:pt x="1545" y="23481"/>
                      <a:pt x="1896" y="23203"/>
                    </a:cubicBezTo>
                    <a:cubicBezTo>
                      <a:pt x="1898" y="23203"/>
                      <a:pt x="1900" y="23203"/>
                      <a:pt x="1902" y="23203"/>
                    </a:cubicBezTo>
                    <a:cubicBezTo>
                      <a:pt x="1938" y="23203"/>
                      <a:pt x="1974" y="23193"/>
                      <a:pt x="2010" y="23167"/>
                    </a:cubicBezTo>
                    <a:cubicBezTo>
                      <a:pt x="2704" y="22661"/>
                      <a:pt x="3181" y="21877"/>
                      <a:pt x="3610" y="21144"/>
                    </a:cubicBezTo>
                    <a:cubicBezTo>
                      <a:pt x="4043" y="20405"/>
                      <a:pt x="4438" y="19638"/>
                      <a:pt x="4804" y="18864"/>
                    </a:cubicBezTo>
                    <a:cubicBezTo>
                      <a:pt x="5535" y="17312"/>
                      <a:pt x="6210" y="15734"/>
                      <a:pt x="6884" y="14156"/>
                    </a:cubicBezTo>
                    <a:cubicBezTo>
                      <a:pt x="7553" y="12594"/>
                      <a:pt x="8224" y="11031"/>
                      <a:pt x="8955" y="9496"/>
                    </a:cubicBezTo>
                    <a:cubicBezTo>
                      <a:pt x="9325" y="8721"/>
                      <a:pt x="9710" y="7953"/>
                      <a:pt x="10118" y="7196"/>
                    </a:cubicBezTo>
                    <a:cubicBezTo>
                      <a:pt x="10422" y="6632"/>
                      <a:pt x="10782" y="6087"/>
                      <a:pt x="11086" y="5520"/>
                    </a:cubicBezTo>
                    <a:cubicBezTo>
                      <a:pt x="11572" y="4873"/>
                      <a:pt x="11985" y="4167"/>
                      <a:pt x="12450" y="3506"/>
                    </a:cubicBezTo>
                    <a:cubicBezTo>
                      <a:pt x="12776" y="3044"/>
                      <a:pt x="13121" y="2597"/>
                      <a:pt x="13503" y="2181"/>
                    </a:cubicBezTo>
                    <a:cubicBezTo>
                      <a:pt x="13701" y="1965"/>
                      <a:pt x="13907" y="1757"/>
                      <a:pt x="14125" y="1561"/>
                    </a:cubicBezTo>
                    <a:cubicBezTo>
                      <a:pt x="14217" y="1479"/>
                      <a:pt x="14312" y="1399"/>
                      <a:pt x="14405" y="1316"/>
                    </a:cubicBezTo>
                    <a:cubicBezTo>
                      <a:pt x="14605" y="1174"/>
                      <a:pt x="14815" y="1049"/>
                      <a:pt x="15039" y="942"/>
                    </a:cubicBezTo>
                    <a:cubicBezTo>
                      <a:pt x="15091" y="918"/>
                      <a:pt x="15129" y="883"/>
                      <a:pt x="15154" y="844"/>
                    </a:cubicBezTo>
                    <a:cubicBezTo>
                      <a:pt x="15434" y="773"/>
                      <a:pt x="15723" y="729"/>
                      <a:pt x="16017" y="698"/>
                    </a:cubicBezTo>
                    <a:cubicBezTo>
                      <a:pt x="16116" y="687"/>
                      <a:pt x="16215" y="683"/>
                      <a:pt x="16313" y="683"/>
                    </a:cubicBezTo>
                    <a:cubicBezTo>
                      <a:pt x="16749" y="683"/>
                      <a:pt x="17173" y="780"/>
                      <a:pt x="17596" y="901"/>
                    </a:cubicBezTo>
                    <a:cubicBezTo>
                      <a:pt x="17611" y="905"/>
                      <a:pt x="17624" y="906"/>
                      <a:pt x="17639" y="906"/>
                    </a:cubicBezTo>
                    <a:cubicBezTo>
                      <a:pt x="17822" y="1076"/>
                      <a:pt x="17967" y="1277"/>
                      <a:pt x="18092" y="1514"/>
                    </a:cubicBezTo>
                    <a:cubicBezTo>
                      <a:pt x="18114" y="1556"/>
                      <a:pt x="18147" y="1573"/>
                      <a:pt x="18180" y="1573"/>
                    </a:cubicBezTo>
                    <a:cubicBezTo>
                      <a:pt x="18246" y="1573"/>
                      <a:pt x="18314" y="1505"/>
                      <a:pt x="18301" y="1426"/>
                    </a:cubicBezTo>
                    <a:cubicBezTo>
                      <a:pt x="18253" y="1094"/>
                      <a:pt x="18042" y="796"/>
                      <a:pt x="17761" y="606"/>
                    </a:cubicBezTo>
                    <a:cubicBezTo>
                      <a:pt x="17275" y="174"/>
                      <a:pt x="16623" y="0"/>
                      <a:pt x="159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7685925" y="2785225"/>
                <a:ext cx="161075" cy="233775"/>
              </a:xfrm>
              <a:custGeom>
                <a:avLst/>
                <a:gdLst/>
                <a:ahLst/>
                <a:cxnLst/>
                <a:rect l="l" t="t" r="r" b="b"/>
                <a:pathLst>
                  <a:path w="6443" h="9351" extrusionOk="0">
                    <a:moveTo>
                      <a:pt x="6218" y="0"/>
                    </a:moveTo>
                    <a:cubicBezTo>
                      <a:pt x="6153" y="0"/>
                      <a:pt x="6085" y="48"/>
                      <a:pt x="6078" y="126"/>
                    </a:cubicBezTo>
                    <a:cubicBezTo>
                      <a:pt x="6046" y="521"/>
                      <a:pt x="6064" y="921"/>
                      <a:pt x="6041" y="1319"/>
                    </a:cubicBezTo>
                    <a:cubicBezTo>
                      <a:pt x="6019" y="1725"/>
                      <a:pt x="5976" y="2130"/>
                      <a:pt x="5910" y="2531"/>
                    </a:cubicBezTo>
                    <a:cubicBezTo>
                      <a:pt x="5777" y="3333"/>
                      <a:pt x="5593" y="4121"/>
                      <a:pt x="5279" y="4874"/>
                    </a:cubicBezTo>
                    <a:cubicBezTo>
                      <a:pt x="4755" y="6132"/>
                      <a:pt x="3915" y="7287"/>
                      <a:pt x="2796" y="8078"/>
                    </a:cubicBezTo>
                    <a:cubicBezTo>
                      <a:pt x="2283" y="8441"/>
                      <a:pt x="1730" y="8757"/>
                      <a:pt x="1165" y="8757"/>
                    </a:cubicBezTo>
                    <a:cubicBezTo>
                      <a:pt x="858" y="8757"/>
                      <a:pt x="548" y="8663"/>
                      <a:pt x="237" y="8434"/>
                    </a:cubicBezTo>
                    <a:lnTo>
                      <a:pt x="237" y="8435"/>
                    </a:lnTo>
                    <a:cubicBezTo>
                      <a:pt x="215" y="8419"/>
                      <a:pt x="192" y="8411"/>
                      <a:pt x="171" y="8411"/>
                    </a:cubicBezTo>
                    <a:cubicBezTo>
                      <a:pt x="75" y="8411"/>
                      <a:pt x="1" y="8554"/>
                      <a:pt x="80" y="8638"/>
                    </a:cubicBezTo>
                    <a:cubicBezTo>
                      <a:pt x="186" y="8751"/>
                      <a:pt x="299" y="8847"/>
                      <a:pt x="417" y="8926"/>
                    </a:cubicBezTo>
                    <a:cubicBezTo>
                      <a:pt x="407" y="8974"/>
                      <a:pt x="419" y="9026"/>
                      <a:pt x="464" y="9067"/>
                    </a:cubicBezTo>
                    <a:cubicBezTo>
                      <a:pt x="590" y="9186"/>
                      <a:pt x="745" y="9307"/>
                      <a:pt x="919" y="9336"/>
                    </a:cubicBezTo>
                    <a:cubicBezTo>
                      <a:pt x="982" y="9347"/>
                      <a:pt x="1045" y="9351"/>
                      <a:pt x="1109" y="9351"/>
                    </a:cubicBezTo>
                    <a:cubicBezTo>
                      <a:pt x="1239" y="9351"/>
                      <a:pt x="1370" y="9332"/>
                      <a:pt x="1497" y="9307"/>
                    </a:cubicBezTo>
                    <a:cubicBezTo>
                      <a:pt x="1580" y="9290"/>
                      <a:pt x="1662" y="9267"/>
                      <a:pt x="1742" y="9241"/>
                    </a:cubicBezTo>
                    <a:cubicBezTo>
                      <a:pt x="2475" y="9170"/>
                      <a:pt x="3215" y="8775"/>
                      <a:pt x="3755" y="8285"/>
                    </a:cubicBezTo>
                    <a:cubicBezTo>
                      <a:pt x="4319" y="7776"/>
                      <a:pt x="4797" y="7157"/>
                      <a:pt x="5207" y="6519"/>
                    </a:cubicBezTo>
                    <a:cubicBezTo>
                      <a:pt x="5424" y="6181"/>
                      <a:pt x="5620" y="5831"/>
                      <a:pt x="5793" y="5469"/>
                    </a:cubicBezTo>
                    <a:cubicBezTo>
                      <a:pt x="5969" y="5104"/>
                      <a:pt x="6072" y="4746"/>
                      <a:pt x="6169" y="4353"/>
                    </a:cubicBezTo>
                    <a:cubicBezTo>
                      <a:pt x="6189" y="4272"/>
                      <a:pt x="6140" y="4203"/>
                      <a:pt x="6076" y="4171"/>
                    </a:cubicBezTo>
                    <a:cubicBezTo>
                      <a:pt x="6179" y="3815"/>
                      <a:pt x="6263" y="3452"/>
                      <a:pt x="6324" y="3085"/>
                    </a:cubicBezTo>
                    <a:cubicBezTo>
                      <a:pt x="6408" y="2586"/>
                      <a:pt x="6438" y="2081"/>
                      <a:pt x="6440" y="1576"/>
                    </a:cubicBezTo>
                    <a:cubicBezTo>
                      <a:pt x="6443" y="1085"/>
                      <a:pt x="6438" y="571"/>
                      <a:pt x="6328" y="91"/>
                    </a:cubicBezTo>
                    <a:cubicBezTo>
                      <a:pt x="6313" y="28"/>
                      <a:pt x="6266" y="0"/>
                      <a:pt x="621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7245125" y="2675950"/>
                <a:ext cx="586550" cy="673700"/>
              </a:xfrm>
              <a:custGeom>
                <a:avLst/>
                <a:gdLst/>
                <a:ahLst/>
                <a:cxnLst/>
                <a:rect l="l" t="t" r="r" b="b"/>
                <a:pathLst>
                  <a:path w="23462" h="26948" extrusionOk="0">
                    <a:moveTo>
                      <a:pt x="18019" y="0"/>
                    </a:moveTo>
                    <a:cubicBezTo>
                      <a:pt x="17853" y="0"/>
                      <a:pt x="17687" y="6"/>
                      <a:pt x="17521" y="16"/>
                    </a:cubicBezTo>
                    <a:cubicBezTo>
                      <a:pt x="16729" y="67"/>
                      <a:pt x="15948" y="227"/>
                      <a:pt x="15196" y="480"/>
                    </a:cubicBezTo>
                    <a:cubicBezTo>
                      <a:pt x="13721" y="841"/>
                      <a:pt x="12407" y="1727"/>
                      <a:pt x="11345" y="2801"/>
                    </a:cubicBezTo>
                    <a:cubicBezTo>
                      <a:pt x="11165" y="2982"/>
                      <a:pt x="10994" y="3169"/>
                      <a:pt x="10829" y="3360"/>
                    </a:cubicBezTo>
                    <a:cubicBezTo>
                      <a:pt x="10812" y="3380"/>
                      <a:pt x="10794" y="3398"/>
                      <a:pt x="10777" y="3418"/>
                    </a:cubicBezTo>
                    <a:cubicBezTo>
                      <a:pt x="9058" y="5347"/>
                      <a:pt x="8023" y="7767"/>
                      <a:pt x="6927" y="10076"/>
                    </a:cubicBezTo>
                    <a:cubicBezTo>
                      <a:pt x="5662" y="12739"/>
                      <a:pt x="4418" y="15411"/>
                      <a:pt x="3153" y="18073"/>
                    </a:cubicBezTo>
                    <a:cubicBezTo>
                      <a:pt x="2794" y="18831"/>
                      <a:pt x="2433" y="19587"/>
                      <a:pt x="2091" y="20352"/>
                    </a:cubicBezTo>
                    <a:cubicBezTo>
                      <a:pt x="1771" y="21067"/>
                      <a:pt x="1409" y="21763"/>
                      <a:pt x="1093" y="22479"/>
                    </a:cubicBezTo>
                    <a:cubicBezTo>
                      <a:pt x="511" y="23796"/>
                      <a:pt x="1" y="25311"/>
                      <a:pt x="567" y="26721"/>
                    </a:cubicBezTo>
                    <a:cubicBezTo>
                      <a:pt x="586" y="26767"/>
                      <a:pt x="620" y="26791"/>
                      <a:pt x="658" y="26798"/>
                    </a:cubicBezTo>
                    <a:cubicBezTo>
                      <a:pt x="664" y="26823"/>
                      <a:pt x="670" y="26847"/>
                      <a:pt x="676" y="26870"/>
                    </a:cubicBezTo>
                    <a:cubicBezTo>
                      <a:pt x="691" y="26922"/>
                      <a:pt x="739" y="26947"/>
                      <a:pt x="786" y="26947"/>
                    </a:cubicBezTo>
                    <a:cubicBezTo>
                      <a:pt x="843" y="26947"/>
                      <a:pt x="898" y="26911"/>
                      <a:pt x="891" y="26842"/>
                    </a:cubicBezTo>
                    <a:cubicBezTo>
                      <a:pt x="784" y="25802"/>
                      <a:pt x="878" y="24780"/>
                      <a:pt x="1172" y="23777"/>
                    </a:cubicBezTo>
                    <a:cubicBezTo>
                      <a:pt x="1313" y="23295"/>
                      <a:pt x="1487" y="22824"/>
                      <a:pt x="1680" y="22361"/>
                    </a:cubicBezTo>
                    <a:cubicBezTo>
                      <a:pt x="2096" y="21464"/>
                      <a:pt x="2541" y="20580"/>
                      <a:pt x="2972" y="19689"/>
                    </a:cubicBezTo>
                    <a:cubicBezTo>
                      <a:pt x="3772" y="18067"/>
                      <a:pt x="4530" y="16425"/>
                      <a:pt x="5309" y="14795"/>
                    </a:cubicBezTo>
                    <a:cubicBezTo>
                      <a:pt x="5746" y="13876"/>
                      <a:pt x="6183" y="12959"/>
                      <a:pt x="6619" y="12040"/>
                    </a:cubicBezTo>
                    <a:cubicBezTo>
                      <a:pt x="6699" y="11874"/>
                      <a:pt x="6779" y="11708"/>
                      <a:pt x="6860" y="11540"/>
                    </a:cubicBezTo>
                    <a:cubicBezTo>
                      <a:pt x="7101" y="11042"/>
                      <a:pt x="7337" y="10539"/>
                      <a:pt x="7573" y="10033"/>
                    </a:cubicBezTo>
                    <a:lnTo>
                      <a:pt x="8192" y="8725"/>
                    </a:lnTo>
                    <a:cubicBezTo>
                      <a:pt x="8295" y="8511"/>
                      <a:pt x="8397" y="8296"/>
                      <a:pt x="8499" y="8080"/>
                    </a:cubicBezTo>
                    <a:cubicBezTo>
                      <a:pt x="9046" y="6972"/>
                      <a:pt x="9639" y="5889"/>
                      <a:pt x="10352" y="4883"/>
                    </a:cubicBezTo>
                    <a:cubicBezTo>
                      <a:pt x="11776" y="2871"/>
                      <a:pt x="13829" y="1352"/>
                      <a:pt x="16254" y="797"/>
                    </a:cubicBezTo>
                    <a:cubicBezTo>
                      <a:pt x="16829" y="666"/>
                      <a:pt x="17418" y="596"/>
                      <a:pt x="18005" y="596"/>
                    </a:cubicBezTo>
                    <a:cubicBezTo>
                      <a:pt x="18806" y="596"/>
                      <a:pt x="19605" y="727"/>
                      <a:pt x="20362" y="1013"/>
                    </a:cubicBezTo>
                    <a:cubicBezTo>
                      <a:pt x="21474" y="1432"/>
                      <a:pt x="22515" y="2216"/>
                      <a:pt x="23208" y="3183"/>
                    </a:cubicBezTo>
                    <a:cubicBezTo>
                      <a:pt x="23243" y="3231"/>
                      <a:pt x="23289" y="3252"/>
                      <a:pt x="23333" y="3252"/>
                    </a:cubicBezTo>
                    <a:cubicBezTo>
                      <a:pt x="23385" y="3252"/>
                      <a:pt x="23435" y="3224"/>
                      <a:pt x="23461" y="3179"/>
                    </a:cubicBezTo>
                    <a:cubicBezTo>
                      <a:pt x="23324" y="2998"/>
                      <a:pt x="23182" y="2818"/>
                      <a:pt x="23045" y="2637"/>
                    </a:cubicBezTo>
                    <a:cubicBezTo>
                      <a:pt x="22513" y="1999"/>
                      <a:pt x="21928" y="1414"/>
                      <a:pt x="21345" y="821"/>
                    </a:cubicBezTo>
                    <a:cubicBezTo>
                      <a:pt x="21268" y="778"/>
                      <a:pt x="21190" y="737"/>
                      <a:pt x="21111" y="698"/>
                    </a:cubicBezTo>
                    <a:cubicBezTo>
                      <a:pt x="20152" y="223"/>
                      <a:pt x="19086" y="0"/>
                      <a:pt x="1801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7671800" y="2827050"/>
                <a:ext cx="78475" cy="163975"/>
              </a:xfrm>
              <a:custGeom>
                <a:avLst/>
                <a:gdLst/>
                <a:ahLst/>
                <a:cxnLst/>
                <a:rect l="l" t="t" r="r" b="b"/>
                <a:pathLst>
                  <a:path w="3139" h="6559" extrusionOk="0">
                    <a:moveTo>
                      <a:pt x="2771" y="1"/>
                    </a:moveTo>
                    <a:cubicBezTo>
                      <a:pt x="2745" y="1"/>
                      <a:pt x="2720" y="15"/>
                      <a:pt x="2715" y="47"/>
                    </a:cubicBezTo>
                    <a:cubicBezTo>
                      <a:pt x="2677" y="322"/>
                      <a:pt x="2683" y="602"/>
                      <a:pt x="2634" y="876"/>
                    </a:cubicBezTo>
                    <a:cubicBezTo>
                      <a:pt x="2585" y="1153"/>
                      <a:pt x="2482" y="1423"/>
                      <a:pt x="2374" y="1682"/>
                    </a:cubicBezTo>
                    <a:cubicBezTo>
                      <a:pt x="2140" y="2246"/>
                      <a:pt x="1821" y="2757"/>
                      <a:pt x="1484" y="3265"/>
                    </a:cubicBezTo>
                    <a:cubicBezTo>
                      <a:pt x="894" y="4155"/>
                      <a:pt x="0" y="5376"/>
                      <a:pt x="462" y="6498"/>
                    </a:cubicBezTo>
                    <a:cubicBezTo>
                      <a:pt x="478" y="6536"/>
                      <a:pt x="517" y="6559"/>
                      <a:pt x="553" y="6559"/>
                    </a:cubicBezTo>
                    <a:cubicBezTo>
                      <a:pt x="585" y="6559"/>
                      <a:pt x="616" y="6540"/>
                      <a:pt x="626" y="6498"/>
                    </a:cubicBezTo>
                    <a:cubicBezTo>
                      <a:pt x="775" y="5908"/>
                      <a:pt x="935" y="5329"/>
                      <a:pt x="1208" y="4782"/>
                    </a:cubicBezTo>
                    <a:cubicBezTo>
                      <a:pt x="1483" y="4233"/>
                      <a:pt x="1845" y="3735"/>
                      <a:pt x="2178" y="3223"/>
                    </a:cubicBezTo>
                    <a:cubicBezTo>
                      <a:pt x="2499" y="2729"/>
                      <a:pt x="2817" y="2206"/>
                      <a:pt x="2957" y="1629"/>
                    </a:cubicBezTo>
                    <a:cubicBezTo>
                      <a:pt x="3078" y="1134"/>
                      <a:pt x="3139" y="470"/>
                      <a:pt x="2834" y="31"/>
                    </a:cubicBezTo>
                    <a:cubicBezTo>
                      <a:pt x="2821" y="12"/>
                      <a:pt x="2795" y="1"/>
                      <a:pt x="277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2"/>
              <p:cNvSpPr/>
              <p:nvPr/>
            </p:nvSpPr>
            <p:spPr>
              <a:xfrm>
                <a:off x="7242950" y="2669600"/>
                <a:ext cx="610350" cy="704125"/>
              </a:xfrm>
              <a:custGeom>
                <a:avLst/>
                <a:gdLst/>
                <a:ahLst/>
                <a:cxnLst/>
                <a:rect l="l" t="t" r="r" b="b"/>
                <a:pathLst>
                  <a:path w="24414" h="28165" extrusionOk="0">
                    <a:moveTo>
                      <a:pt x="18861" y="391"/>
                    </a:moveTo>
                    <a:cubicBezTo>
                      <a:pt x="19961" y="561"/>
                      <a:pt x="21018" y="998"/>
                      <a:pt x="21861" y="1737"/>
                    </a:cubicBezTo>
                    <a:cubicBezTo>
                      <a:pt x="22535" y="2328"/>
                      <a:pt x="23056" y="3077"/>
                      <a:pt x="23411" y="3899"/>
                    </a:cubicBezTo>
                    <a:cubicBezTo>
                      <a:pt x="22998" y="3564"/>
                      <a:pt x="22435" y="3390"/>
                      <a:pt x="21892" y="3390"/>
                    </a:cubicBezTo>
                    <a:cubicBezTo>
                      <a:pt x="21665" y="3390"/>
                      <a:pt x="21442" y="3420"/>
                      <a:pt x="21235" y="3481"/>
                    </a:cubicBezTo>
                    <a:cubicBezTo>
                      <a:pt x="20362" y="3738"/>
                      <a:pt x="19486" y="4577"/>
                      <a:pt x="19387" y="5520"/>
                    </a:cubicBezTo>
                    <a:cubicBezTo>
                      <a:pt x="18952" y="5066"/>
                      <a:pt x="18301" y="4821"/>
                      <a:pt x="17626" y="4821"/>
                    </a:cubicBezTo>
                    <a:cubicBezTo>
                      <a:pt x="17525" y="4821"/>
                      <a:pt x="17423" y="4826"/>
                      <a:pt x="17321" y="4837"/>
                    </a:cubicBezTo>
                    <a:lnTo>
                      <a:pt x="17323" y="4837"/>
                    </a:lnTo>
                    <a:cubicBezTo>
                      <a:pt x="17255" y="4845"/>
                      <a:pt x="17189" y="4855"/>
                      <a:pt x="17123" y="4867"/>
                    </a:cubicBezTo>
                    <a:cubicBezTo>
                      <a:pt x="17057" y="4837"/>
                      <a:pt x="16989" y="4820"/>
                      <a:pt x="16919" y="4785"/>
                    </a:cubicBezTo>
                    <a:cubicBezTo>
                      <a:pt x="16817" y="4736"/>
                      <a:pt x="16725" y="4666"/>
                      <a:pt x="16646" y="4587"/>
                    </a:cubicBezTo>
                    <a:cubicBezTo>
                      <a:pt x="16464" y="4402"/>
                      <a:pt x="16338" y="4162"/>
                      <a:pt x="16264" y="3915"/>
                    </a:cubicBezTo>
                    <a:cubicBezTo>
                      <a:pt x="16098" y="3373"/>
                      <a:pt x="16154" y="2767"/>
                      <a:pt x="16346" y="2240"/>
                    </a:cubicBezTo>
                    <a:cubicBezTo>
                      <a:pt x="16549" y="1686"/>
                      <a:pt x="16926" y="1206"/>
                      <a:pt x="17419" y="883"/>
                    </a:cubicBezTo>
                    <a:cubicBezTo>
                      <a:pt x="17659" y="727"/>
                      <a:pt x="17919" y="601"/>
                      <a:pt x="18194" y="518"/>
                    </a:cubicBezTo>
                    <a:cubicBezTo>
                      <a:pt x="18411" y="453"/>
                      <a:pt x="18640" y="437"/>
                      <a:pt x="18861" y="391"/>
                    </a:cubicBezTo>
                    <a:close/>
                    <a:moveTo>
                      <a:pt x="17785" y="308"/>
                    </a:moveTo>
                    <a:cubicBezTo>
                      <a:pt x="17878" y="308"/>
                      <a:pt x="17972" y="310"/>
                      <a:pt x="18065" y="314"/>
                    </a:cubicBezTo>
                    <a:cubicBezTo>
                      <a:pt x="17759" y="408"/>
                      <a:pt x="17465" y="548"/>
                      <a:pt x="17204" y="734"/>
                    </a:cubicBezTo>
                    <a:cubicBezTo>
                      <a:pt x="16678" y="1107"/>
                      <a:pt x="16290" y="1635"/>
                      <a:pt x="16084" y="2244"/>
                    </a:cubicBezTo>
                    <a:cubicBezTo>
                      <a:pt x="15885" y="2832"/>
                      <a:pt x="15845" y="3520"/>
                      <a:pt x="16066" y="4107"/>
                    </a:cubicBezTo>
                    <a:cubicBezTo>
                      <a:pt x="16164" y="4368"/>
                      <a:pt x="16309" y="4618"/>
                      <a:pt x="16514" y="4806"/>
                    </a:cubicBezTo>
                    <a:cubicBezTo>
                      <a:pt x="16571" y="4858"/>
                      <a:pt x="16643" y="4918"/>
                      <a:pt x="16724" y="4969"/>
                    </a:cubicBezTo>
                    <a:cubicBezTo>
                      <a:pt x="15581" y="5344"/>
                      <a:pt x="14738" y="6375"/>
                      <a:pt x="14054" y="7332"/>
                    </a:cubicBezTo>
                    <a:cubicBezTo>
                      <a:pt x="14012" y="7334"/>
                      <a:pt x="13971" y="7336"/>
                      <a:pt x="13930" y="7336"/>
                    </a:cubicBezTo>
                    <a:cubicBezTo>
                      <a:pt x="12892" y="7336"/>
                      <a:pt x="12127" y="6444"/>
                      <a:pt x="11902" y="5466"/>
                    </a:cubicBezTo>
                    <a:cubicBezTo>
                      <a:pt x="11774" y="4917"/>
                      <a:pt x="11783" y="4330"/>
                      <a:pt x="11890" y="3777"/>
                    </a:cubicBezTo>
                    <a:cubicBezTo>
                      <a:pt x="11946" y="3501"/>
                      <a:pt x="12026" y="3233"/>
                      <a:pt x="12126" y="2970"/>
                    </a:cubicBezTo>
                    <a:cubicBezTo>
                      <a:pt x="12197" y="2788"/>
                      <a:pt x="12297" y="2612"/>
                      <a:pt x="12375" y="2431"/>
                    </a:cubicBezTo>
                    <a:cubicBezTo>
                      <a:pt x="13883" y="1189"/>
                      <a:pt x="15680" y="336"/>
                      <a:pt x="17682" y="309"/>
                    </a:cubicBezTo>
                    <a:cubicBezTo>
                      <a:pt x="17716" y="308"/>
                      <a:pt x="17751" y="308"/>
                      <a:pt x="17785" y="308"/>
                    </a:cubicBezTo>
                    <a:close/>
                    <a:moveTo>
                      <a:pt x="21927" y="3628"/>
                    </a:moveTo>
                    <a:cubicBezTo>
                      <a:pt x="22201" y="3628"/>
                      <a:pt x="22474" y="3678"/>
                      <a:pt x="22728" y="3781"/>
                    </a:cubicBezTo>
                    <a:cubicBezTo>
                      <a:pt x="23164" y="3958"/>
                      <a:pt x="23479" y="4284"/>
                      <a:pt x="23695" y="4684"/>
                    </a:cubicBezTo>
                    <a:cubicBezTo>
                      <a:pt x="23801" y="5049"/>
                      <a:pt x="23877" y="5422"/>
                      <a:pt x="23923" y="5799"/>
                    </a:cubicBezTo>
                    <a:cubicBezTo>
                      <a:pt x="24065" y="6994"/>
                      <a:pt x="23920" y="8220"/>
                      <a:pt x="23563" y="9375"/>
                    </a:cubicBezTo>
                    <a:cubicBezTo>
                      <a:pt x="23402" y="8658"/>
                      <a:pt x="22772" y="8032"/>
                      <a:pt x="22100" y="7789"/>
                    </a:cubicBezTo>
                    <a:cubicBezTo>
                      <a:pt x="21820" y="7687"/>
                      <a:pt x="21512" y="7638"/>
                      <a:pt x="21198" y="7638"/>
                    </a:cubicBezTo>
                    <a:cubicBezTo>
                      <a:pt x="20666" y="7638"/>
                      <a:pt x="20119" y="7781"/>
                      <a:pt x="19671" y="8058"/>
                    </a:cubicBezTo>
                    <a:cubicBezTo>
                      <a:pt x="19833" y="7670"/>
                      <a:pt x="19932" y="7255"/>
                      <a:pt x="19915" y="6794"/>
                    </a:cubicBezTo>
                    <a:cubicBezTo>
                      <a:pt x="19897" y="6368"/>
                      <a:pt x="19762" y="6005"/>
                      <a:pt x="19547" y="5710"/>
                    </a:cubicBezTo>
                    <a:cubicBezTo>
                      <a:pt x="19657" y="5300"/>
                      <a:pt x="19798" y="4912"/>
                      <a:pt x="20066" y="4571"/>
                    </a:cubicBezTo>
                    <a:cubicBezTo>
                      <a:pt x="20360" y="4196"/>
                      <a:pt x="20755" y="3900"/>
                      <a:pt x="21207" y="3746"/>
                    </a:cubicBezTo>
                    <a:cubicBezTo>
                      <a:pt x="21437" y="3668"/>
                      <a:pt x="21682" y="3628"/>
                      <a:pt x="21927" y="3628"/>
                    </a:cubicBezTo>
                    <a:close/>
                    <a:moveTo>
                      <a:pt x="11970" y="2781"/>
                    </a:moveTo>
                    <a:lnTo>
                      <a:pt x="11970" y="2781"/>
                    </a:lnTo>
                    <a:cubicBezTo>
                      <a:pt x="11944" y="2839"/>
                      <a:pt x="11920" y="2895"/>
                      <a:pt x="11898" y="2949"/>
                    </a:cubicBezTo>
                    <a:cubicBezTo>
                      <a:pt x="11776" y="3246"/>
                      <a:pt x="11688" y="3557"/>
                      <a:pt x="11635" y="3873"/>
                    </a:cubicBezTo>
                    <a:cubicBezTo>
                      <a:pt x="11528" y="4496"/>
                      <a:pt x="11540" y="5155"/>
                      <a:pt x="11726" y="5763"/>
                    </a:cubicBezTo>
                    <a:cubicBezTo>
                      <a:pt x="11899" y="6327"/>
                      <a:pt x="12224" y="6837"/>
                      <a:pt x="12706" y="7185"/>
                    </a:cubicBezTo>
                    <a:cubicBezTo>
                      <a:pt x="12970" y="7375"/>
                      <a:pt x="13414" y="7599"/>
                      <a:pt x="13800" y="7599"/>
                    </a:cubicBezTo>
                    <a:cubicBezTo>
                      <a:pt x="13822" y="7599"/>
                      <a:pt x="13844" y="7598"/>
                      <a:pt x="13867" y="7597"/>
                    </a:cubicBezTo>
                    <a:lnTo>
                      <a:pt x="13867" y="7597"/>
                    </a:lnTo>
                    <a:cubicBezTo>
                      <a:pt x="13036" y="8781"/>
                      <a:pt x="12277" y="10012"/>
                      <a:pt x="11571" y="11271"/>
                    </a:cubicBezTo>
                    <a:cubicBezTo>
                      <a:pt x="11404" y="11275"/>
                      <a:pt x="11240" y="11301"/>
                      <a:pt x="11072" y="11301"/>
                    </a:cubicBezTo>
                    <a:cubicBezTo>
                      <a:pt x="11006" y="11301"/>
                      <a:pt x="10940" y="11297"/>
                      <a:pt x="10873" y="11286"/>
                    </a:cubicBezTo>
                    <a:cubicBezTo>
                      <a:pt x="10611" y="11244"/>
                      <a:pt x="10357" y="11155"/>
                      <a:pt x="10124" y="11028"/>
                    </a:cubicBezTo>
                    <a:cubicBezTo>
                      <a:pt x="9633" y="10759"/>
                      <a:pt x="9261" y="10332"/>
                      <a:pt x="9016" y="9832"/>
                    </a:cubicBezTo>
                    <a:cubicBezTo>
                      <a:pt x="8763" y="9320"/>
                      <a:pt x="8654" y="8742"/>
                      <a:pt x="8650" y="8173"/>
                    </a:cubicBezTo>
                    <a:cubicBezTo>
                      <a:pt x="8649" y="7831"/>
                      <a:pt x="8681" y="7490"/>
                      <a:pt x="8737" y="7153"/>
                    </a:cubicBezTo>
                    <a:cubicBezTo>
                      <a:pt x="8754" y="7050"/>
                      <a:pt x="8780" y="6945"/>
                      <a:pt x="8806" y="6838"/>
                    </a:cubicBezTo>
                    <a:cubicBezTo>
                      <a:pt x="9169" y="6212"/>
                      <a:pt x="9557" y="5600"/>
                      <a:pt x="9983" y="5012"/>
                    </a:cubicBezTo>
                    <a:cubicBezTo>
                      <a:pt x="10558" y="4215"/>
                      <a:pt x="11225" y="3453"/>
                      <a:pt x="11970" y="2781"/>
                    </a:cubicBezTo>
                    <a:close/>
                    <a:moveTo>
                      <a:pt x="21189" y="7886"/>
                    </a:moveTo>
                    <a:cubicBezTo>
                      <a:pt x="21425" y="7886"/>
                      <a:pt x="21661" y="7918"/>
                      <a:pt x="21891" y="7987"/>
                    </a:cubicBezTo>
                    <a:cubicBezTo>
                      <a:pt x="22353" y="8127"/>
                      <a:pt x="22771" y="8414"/>
                      <a:pt x="23035" y="8824"/>
                    </a:cubicBezTo>
                    <a:cubicBezTo>
                      <a:pt x="23268" y="9187"/>
                      <a:pt x="23341" y="9587"/>
                      <a:pt x="23343" y="10006"/>
                    </a:cubicBezTo>
                    <a:cubicBezTo>
                      <a:pt x="23237" y="10280"/>
                      <a:pt x="23119" y="10549"/>
                      <a:pt x="22992" y="10810"/>
                    </a:cubicBezTo>
                    <a:lnTo>
                      <a:pt x="22992" y="10811"/>
                    </a:lnTo>
                    <a:cubicBezTo>
                      <a:pt x="22487" y="11839"/>
                      <a:pt x="21714" y="12903"/>
                      <a:pt x="20669" y="13443"/>
                    </a:cubicBezTo>
                    <a:cubicBezTo>
                      <a:pt x="21185" y="12694"/>
                      <a:pt x="21238" y="11496"/>
                      <a:pt x="20712" y="10809"/>
                    </a:cubicBezTo>
                    <a:cubicBezTo>
                      <a:pt x="20371" y="10366"/>
                      <a:pt x="19810" y="10204"/>
                      <a:pt x="19267" y="10204"/>
                    </a:cubicBezTo>
                    <a:cubicBezTo>
                      <a:pt x="19176" y="10204"/>
                      <a:pt x="19085" y="10209"/>
                      <a:pt x="18996" y="10218"/>
                    </a:cubicBezTo>
                    <a:cubicBezTo>
                      <a:pt x="18745" y="10242"/>
                      <a:pt x="18437" y="10311"/>
                      <a:pt x="18172" y="10441"/>
                    </a:cubicBezTo>
                    <a:cubicBezTo>
                      <a:pt x="18566" y="9765"/>
                      <a:pt x="19099" y="9148"/>
                      <a:pt x="19471" y="8468"/>
                    </a:cubicBezTo>
                    <a:cubicBezTo>
                      <a:pt x="19772" y="8279"/>
                      <a:pt x="20071" y="8103"/>
                      <a:pt x="20427" y="7997"/>
                    </a:cubicBezTo>
                    <a:cubicBezTo>
                      <a:pt x="20677" y="7924"/>
                      <a:pt x="20933" y="7886"/>
                      <a:pt x="21189" y="7886"/>
                    </a:cubicBezTo>
                    <a:close/>
                    <a:moveTo>
                      <a:pt x="19246" y="10447"/>
                    </a:moveTo>
                    <a:cubicBezTo>
                      <a:pt x="19754" y="10447"/>
                      <a:pt x="20284" y="10590"/>
                      <a:pt x="20572" y="11037"/>
                    </a:cubicBezTo>
                    <a:cubicBezTo>
                      <a:pt x="21080" y="11830"/>
                      <a:pt x="20795" y="12944"/>
                      <a:pt x="20212" y="13639"/>
                    </a:cubicBezTo>
                    <a:cubicBezTo>
                      <a:pt x="20083" y="13684"/>
                      <a:pt x="19951" y="13720"/>
                      <a:pt x="19813" y="13747"/>
                    </a:cubicBezTo>
                    <a:cubicBezTo>
                      <a:pt x="19655" y="13779"/>
                      <a:pt x="19491" y="13796"/>
                      <a:pt x="19327" y="13796"/>
                    </a:cubicBezTo>
                    <a:cubicBezTo>
                      <a:pt x="18770" y="13796"/>
                      <a:pt x="18218" y="13597"/>
                      <a:pt x="17907" y="13097"/>
                    </a:cubicBezTo>
                    <a:cubicBezTo>
                      <a:pt x="17526" y="12489"/>
                      <a:pt x="17610" y="11683"/>
                      <a:pt x="17869" y="11043"/>
                    </a:cubicBezTo>
                    <a:cubicBezTo>
                      <a:pt x="17890" y="10991"/>
                      <a:pt x="17913" y="10940"/>
                      <a:pt x="17936" y="10889"/>
                    </a:cubicBezTo>
                    <a:cubicBezTo>
                      <a:pt x="18055" y="10790"/>
                      <a:pt x="18178" y="10697"/>
                      <a:pt x="18328" y="10629"/>
                    </a:cubicBezTo>
                    <a:cubicBezTo>
                      <a:pt x="18557" y="10525"/>
                      <a:pt x="18815" y="10470"/>
                      <a:pt x="19064" y="10453"/>
                    </a:cubicBezTo>
                    <a:cubicBezTo>
                      <a:pt x="19124" y="10449"/>
                      <a:pt x="19185" y="10447"/>
                      <a:pt x="19246" y="10447"/>
                    </a:cubicBezTo>
                    <a:close/>
                    <a:moveTo>
                      <a:pt x="8476" y="7421"/>
                    </a:moveTo>
                    <a:cubicBezTo>
                      <a:pt x="8432" y="7713"/>
                      <a:pt x="8408" y="8008"/>
                      <a:pt x="8416" y="8305"/>
                    </a:cubicBezTo>
                    <a:cubicBezTo>
                      <a:pt x="8431" y="8923"/>
                      <a:pt x="8573" y="9542"/>
                      <a:pt x="8872" y="10087"/>
                    </a:cubicBezTo>
                    <a:cubicBezTo>
                      <a:pt x="9152" y="10598"/>
                      <a:pt x="9570" y="11033"/>
                      <a:pt x="10095" y="11292"/>
                    </a:cubicBezTo>
                    <a:cubicBezTo>
                      <a:pt x="10352" y="11419"/>
                      <a:pt x="10626" y="11507"/>
                      <a:pt x="10910" y="11543"/>
                    </a:cubicBezTo>
                    <a:cubicBezTo>
                      <a:pt x="11019" y="11556"/>
                      <a:pt x="11142" y="11568"/>
                      <a:pt x="11267" y="11568"/>
                    </a:cubicBezTo>
                    <a:cubicBezTo>
                      <a:pt x="11314" y="11568"/>
                      <a:pt x="11361" y="11567"/>
                      <a:pt x="11407" y="11563"/>
                    </a:cubicBezTo>
                    <a:lnTo>
                      <a:pt x="11407" y="11563"/>
                    </a:lnTo>
                    <a:cubicBezTo>
                      <a:pt x="10567" y="13084"/>
                      <a:pt x="9795" y="14644"/>
                      <a:pt x="9058" y="16216"/>
                    </a:cubicBezTo>
                    <a:cubicBezTo>
                      <a:pt x="8981" y="16380"/>
                      <a:pt x="8905" y="16544"/>
                      <a:pt x="8829" y="16707"/>
                    </a:cubicBezTo>
                    <a:cubicBezTo>
                      <a:pt x="8764" y="16717"/>
                      <a:pt x="8700" y="16733"/>
                      <a:pt x="8628" y="16739"/>
                    </a:cubicBezTo>
                    <a:cubicBezTo>
                      <a:pt x="8587" y="16742"/>
                      <a:pt x="8547" y="16744"/>
                      <a:pt x="8506" y="16744"/>
                    </a:cubicBezTo>
                    <a:cubicBezTo>
                      <a:pt x="8411" y="16744"/>
                      <a:pt x="8316" y="16736"/>
                      <a:pt x="8224" y="16718"/>
                    </a:cubicBezTo>
                    <a:cubicBezTo>
                      <a:pt x="7942" y="16669"/>
                      <a:pt x="7674" y="16551"/>
                      <a:pt x="7441" y="16385"/>
                    </a:cubicBezTo>
                    <a:cubicBezTo>
                      <a:pt x="6954" y="16039"/>
                      <a:pt x="6631" y="15495"/>
                      <a:pt x="6421" y="14944"/>
                    </a:cubicBezTo>
                    <a:cubicBezTo>
                      <a:pt x="6200" y="14364"/>
                      <a:pt x="6089" y="13746"/>
                      <a:pt x="6086" y="13125"/>
                    </a:cubicBezTo>
                    <a:cubicBezTo>
                      <a:pt x="6086" y="12805"/>
                      <a:pt x="6115" y="12487"/>
                      <a:pt x="6164" y="12172"/>
                    </a:cubicBezTo>
                    <a:cubicBezTo>
                      <a:pt x="6174" y="12114"/>
                      <a:pt x="6186" y="12057"/>
                      <a:pt x="6198" y="12000"/>
                    </a:cubicBezTo>
                    <a:cubicBezTo>
                      <a:pt x="6596" y="11161"/>
                      <a:pt x="6999" y="10323"/>
                      <a:pt x="7409" y="9490"/>
                    </a:cubicBezTo>
                    <a:cubicBezTo>
                      <a:pt x="7751" y="8794"/>
                      <a:pt x="8102" y="8100"/>
                      <a:pt x="8476" y="7421"/>
                    </a:cubicBezTo>
                    <a:close/>
                    <a:moveTo>
                      <a:pt x="5855" y="12729"/>
                    </a:moveTo>
                    <a:lnTo>
                      <a:pt x="5855" y="12729"/>
                    </a:lnTo>
                    <a:cubicBezTo>
                      <a:pt x="5843" y="12908"/>
                      <a:pt x="5841" y="13084"/>
                      <a:pt x="5843" y="13249"/>
                    </a:cubicBezTo>
                    <a:cubicBezTo>
                      <a:pt x="5856" y="13923"/>
                      <a:pt x="5995" y="14597"/>
                      <a:pt x="6260" y="15218"/>
                    </a:cubicBezTo>
                    <a:cubicBezTo>
                      <a:pt x="6499" y="15779"/>
                      <a:pt x="6856" y="16308"/>
                      <a:pt x="7373" y="16649"/>
                    </a:cubicBezTo>
                    <a:cubicBezTo>
                      <a:pt x="7629" y="16818"/>
                      <a:pt x="7925" y="16932"/>
                      <a:pt x="8229" y="16977"/>
                    </a:cubicBezTo>
                    <a:cubicBezTo>
                      <a:pt x="8322" y="16991"/>
                      <a:pt x="8441" y="17005"/>
                      <a:pt x="8561" y="17005"/>
                    </a:cubicBezTo>
                    <a:cubicBezTo>
                      <a:pt x="8605" y="17005"/>
                      <a:pt x="8650" y="17003"/>
                      <a:pt x="8693" y="16999"/>
                    </a:cubicBezTo>
                    <a:lnTo>
                      <a:pt x="8693" y="16999"/>
                    </a:lnTo>
                    <a:cubicBezTo>
                      <a:pt x="7994" y="18511"/>
                      <a:pt x="7317" y="20034"/>
                      <a:pt x="6628" y="21549"/>
                    </a:cubicBezTo>
                    <a:lnTo>
                      <a:pt x="6628" y="21551"/>
                    </a:lnTo>
                    <a:cubicBezTo>
                      <a:pt x="6565" y="21561"/>
                      <a:pt x="6502" y="21575"/>
                      <a:pt x="6437" y="21582"/>
                    </a:cubicBezTo>
                    <a:cubicBezTo>
                      <a:pt x="6382" y="21587"/>
                      <a:pt x="6326" y="21590"/>
                      <a:pt x="6270" y="21590"/>
                    </a:cubicBezTo>
                    <a:cubicBezTo>
                      <a:pt x="6192" y="21590"/>
                      <a:pt x="6114" y="21585"/>
                      <a:pt x="6037" y="21575"/>
                    </a:cubicBezTo>
                    <a:cubicBezTo>
                      <a:pt x="5773" y="21544"/>
                      <a:pt x="5516" y="21458"/>
                      <a:pt x="5283" y="21332"/>
                    </a:cubicBezTo>
                    <a:cubicBezTo>
                      <a:pt x="4813" y="21081"/>
                      <a:pt x="4455" y="20677"/>
                      <a:pt x="4210" y="20206"/>
                    </a:cubicBezTo>
                    <a:cubicBezTo>
                      <a:pt x="3950" y="19708"/>
                      <a:pt x="3819" y="19147"/>
                      <a:pt x="3768" y="18590"/>
                    </a:cubicBezTo>
                    <a:cubicBezTo>
                      <a:pt x="3741" y="18293"/>
                      <a:pt x="3738" y="17994"/>
                      <a:pt x="3758" y="17698"/>
                    </a:cubicBezTo>
                    <a:cubicBezTo>
                      <a:pt x="3772" y="17514"/>
                      <a:pt x="3803" y="17330"/>
                      <a:pt x="3826" y="17145"/>
                    </a:cubicBezTo>
                    <a:cubicBezTo>
                      <a:pt x="4229" y="16247"/>
                      <a:pt x="4635" y="15351"/>
                      <a:pt x="5048" y="14458"/>
                    </a:cubicBezTo>
                    <a:cubicBezTo>
                      <a:pt x="5314" y="13881"/>
                      <a:pt x="5584" y="13304"/>
                      <a:pt x="5855" y="12729"/>
                    </a:cubicBezTo>
                    <a:close/>
                    <a:moveTo>
                      <a:pt x="3507" y="17864"/>
                    </a:moveTo>
                    <a:cubicBezTo>
                      <a:pt x="3492" y="18165"/>
                      <a:pt x="3500" y="18468"/>
                      <a:pt x="3535" y="18768"/>
                    </a:cubicBezTo>
                    <a:cubicBezTo>
                      <a:pt x="3602" y="19360"/>
                      <a:pt x="3766" y="19946"/>
                      <a:pt x="4063" y="20466"/>
                    </a:cubicBezTo>
                    <a:cubicBezTo>
                      <a:pt x="4346" y="20959"/>
                      <a:pt x="4759" y="21381"/>
                      <a:pt x="5278" y="21622"/>
                    </a:cubicBezTo>
                    <a:cubicBezTo>
                      <a:pt x="5514" y="21732"/>
                      <a:pt x="5762" y="21807"/>
                      <a:pt x="6019" y="21837"/>
                    </a:cubicBezTo>
                    <a:cubicBezTo>
                      <a:pt x="6111" y="21848"/>
                      <a:pt x="6219" y="21857"/>
                      <a:pt x="6329" y="21857"/>
                    </a:cubicBezTo>
                    <a:cubicBezTo>
                      <a:pt x="6383" y="21857"/>
                      <a:pt x="6438" y="21855"/>
                      <a:pt x="6492" y="21849"/>
                    </a:cubicBezTo>
                    <a:lnTo>
                      <a:pt x="6492" y="21849"/>
                    </a:lnTo>
                    <a:cubicBezTo>
                      <a:pt x="5938" y="23059"/>
                      <a:pt x="5375" y="24265"/>
                      <a:pt x="4781" y="25457"/>
                    </a:cubicBezTo>
                    <a:cubicBezTo>
                      <a:pt x="4779" y="25462"/>
                      <a:pt x="4776" y="25468"/>
                      <a:pt x="4774" y="25473"/>
                    </a:cubicBezTo>
                    <a:cubicBezTo>
                      <a:pt x="4627" y="25515"/>
                      <a:pt x="4481" y="25588"/>
                      <a:pt x="4335" y="25611"/>
                    </a:cubicBezTo>
                    <a:cubicBezTo>
                      <a:pt x="4242" y="25625"/>
                      <a:pt x="4149" y="25631"/>
                      <a:pt x="4056" y="25631"/>
                    </a:cubicBezTo>
                    <a:cubicBezTo>
                      <a:pt x="3876" y="25631"/>
                      <a:pt x="3697" y="25607"/>
                      <a:pt x="3525" y="25561"/>
                    </a:cubicBezTo>
                    <a:cubicBezTo>
                      <a:pt x="3005" y="25422"/>
                      <a:pt x="2563" y="25080"/>
                      <a:pt x="2258" y="24640"/>
                    </a:cubicBezTo>
                    <a:cubicBezTo>
                      <a:pt x="1951" y="24200"/>
                      <a:pt x="1775" y="23683"/>
                      <a:pt x="1717" y="23151"/>
                    </a:cubicBezTo>
                    <a:cubicBezTo>
                      <a:pt x="1684" y="22858"/>
                      <a:pt x="1686" y="22562"/>
                      <a:pt x="1709" y="22268"/>
                    </a:cubicBezTo>
                    <a:cubicBezTo>
                      <a:pt x="1719" y="22131"/>
                      <a:pt x="1751" y="21981"/>
                      <a:pt x="1769" y="21831"/>
                    </a:cubicBezTo>
                    <a:cubicBezTo>
                      <a:pt x="2096" y="21075"/>
                      <a:pt x="2424" y="20320"/>
                      <a:pt x="2755" y="19565"/>
                    </a:cubicBezTo>
                    <a:cubicBezTo>
                      <a:pt x="3005" y="18998"/>
                      <a:pt x="3255" y="18430"/>
                      <a:pt x="3507" y="17864"/>
                    </a:cubicBezTo>
                    <a:close/>
                    <a:moveTo>
                      <a:pt x="1451" y="22546"/>
                    </a:moveTo>
                    <a:lnTo>
                      <a:pt x="1451" y="22546"/>
                    </a:lnTo>
                    <a:cubicBezTo>
                      <a:pt x="1441" y="22803"/>
                      <a:pt x="1454" y="23061"/>
                      <a:pt x="1490" y="23316"/>
                    </a:cubicBezTo>
                    <a:cubicBezTo>
                      <a:pt x="1573" y="23897"/>
                      <a:pt x="1791" y="24459"/>
                      <a:pt x="2157" y="24922"/>
                    </a:cubicBezTo>
                    <a:cubicBezTo>
                      <a:pt x="2504" y="25363"/>
                      <a:pt x="2981" y="25694"/>
                      <a:pt x="3530" y="25821"/>
                    </a:cubicBezTo>
                    <a:cubicBezTo>
                      <a:pt x="3702" y="25861"/>
                      <a:pt x="3878" y="25882"/>
                      <a:pt x="4054" y="25882"/>
                    </a:cubicBezTo>
                    <a:cubicBezTo>
                      <a:pt x="4146" y="25882"/>
                      <a:pt x="4238" y="25876"/>
                      <a:pt x="4330" y="25865"/>
                    </a:cubicBezTo>
                    <a:cubicBezTo>
                      <a:pt x="4408" y="25855"/>
                      <a:pt x="4502" y="25841"/>
                      <a:pt x="4596" y="25820"/>
                    </a:cubicBezTo>
                    <a:lnTo>
                      <a:pt x="4596" y="25820"/>
                    </a:lnTo>
                    <a:cubicBezTo>
                      <a:pt x="4114" y="26747"/>
                      <a:pt x="3372" y="27923"/>
                      <a:pt x="2313" y="27923"/>
                    </a:cubicBezTo>
                    <a:cubicBezTo>
                      <a:pt x="2143" y="27923"/>
                      <a:pt x="1964" y="27893"/>
                      <a:pt x="1777" y="27826"/>
                    </a:cubicBezTo>
                    <a:cubicBezTo>
                      <a:pt x="1091" y="27580"/>
                      <a:pt x="624" y="26896"/>
                      <a:pt x="493" y="26199"/>
                    </a:cubicBezTo>
                    <a:cubicBezTo>
                      <a:pt x="254" y="24920"/>
                      <a:pt x="916" y="23694"/>
                      <a:pt x="1451" y="22546"/>
                    </a:cubicBezTo>
                    <a:close/>
                    <a:moveTo>
                      <a:pt x="17780" y="1"/>
                    </a:moveTo>
                    <a:cubicBezTo>
                      <a:pt x="17050" y="1"/>
                      <a:pt x="16320" y="106"/>
                      <a:pt x="15624" y="308"/>
                    </a:cubicBezTo>
                    <a:cubicBezTo>
                      <a:pt x="14132" y="740"/>
                      <a:pt x="12788" y="1596"/>
                      <a:pt x="11652" y="2643"/>
                    </a:cubicBezTo>
                    <a:cubicBezTo>
                      <a:pt x="9045" y="5046"/>
                      <a:pt x="7570" y="8396"/>
                      <a:pt x="6074" y="11540"/>
                    </a:cubicBezTo>
                    <a:cubicBezTo>
                      <a:pt x="4426" y="15003"/>
                      <a:pt x="2841" y="18500"/>
                      <a:pt x="1377" y="22045"/>
                    </a:cubicBezTo>
                    <a:cubicBezTo>
                      <a:pt x="833" y="23362"/>
                      <a:pt x="1" y="24701"/>
                      <a:pt x="233" y="26183"/>
                    </a:cubicBezTo>
                    <a:cubicBezTo>
                      <a:pt x="399" y="27242"/>
                      <a:pt x="1281" y="28164"/>
                      <a:pt x="2307" y="28164"/>
                    </a:cubicBezTo>
                    <a:cubicBezTo>
                      <a:pt x="2565" y="28164"/>
                      <a:pt x="2833" y="28106"/>
                      <a:pt x="3100" y="27976"/>
                    </a:cubicBezTo>
                    <a:cubicBezTo>
                      <a:pt x="4195" y="27444"/>
                      <a:pt x="4702" y="26153"/>
                      <a:pt x="5226" y="25136"/>
                    </a:cubicBezTo>
                    <a:cubicBezTo>
                      <a:pt x="6169" y="23307"/>
                      <a:pt x="6975" y="21409"/>
                      <a:pt x="7823" y="19535"/>
                    </a:cubicBezTo>
                    <a:cubicBezTo>
                      <a:pt x="9060" y="16801"/>
                      <a:pt x="10305" y="14067"/>
                      <a:pt x="11773" y="11447"/>
                    </a:cubicBezTo>
                    <a:cubicBezTo>
                      <a:pt x="11781" y="11437"/>
                      <a:pt x="11788" y="11426"/>
                      <a:pt x="11791" y="11415"/>
                    </a:cubicBezTo>
                    <a:cubicBezTo>
                      <a:pt x="12040" y="10970"/>
                      <a:pt x="12297" y="10527"/>
                      <a:pt x="12560" y="10091"/>
                    </a:cubicBezTo>
                    <a:cubicBezTo>
                      <a:pt x="13010" y="9344"/>
                      <a:pt x="13482" y="8610"/>
                      <a:pt x="13979" y="7893"/>
                    </a:cubicBezTo>
                    <a:cubicBezTo>
                      <a:pt x="14448" y="7216"/>
                      <a:pt x="14931" y="6533"/>
                      <a:pt x="15547" y="5982"/>
                    </a:cubicBezTo>
                    <a:cubicBezTo>
                      <a:pt x="16120" y="5471"/>
                      <a:pt x="16819" y="5094"/>
                      <a:pt x="17600" y="5085"/>
                    </a:cubicBezTo>
                    <a:cubicBezTo>
                      <a:pt x="17612" y="5085"/>
                      <a:pt x="17624" y="5085"/>
                      <a:pt x="17635" y="5085"/>
                    </a:cubicBezTo>
                    <a:cubicBezTo>
                      <a:pt x="18288" y="5085"/>
                      <a:pt x="18983" y="5326"/>
                      <a:pt x="19363" y="5884"/>
                    </a:cubicBezTo>
                    <a:cubicBezTo>
                      <a:pt x="20045" y="6890"/>
                      <a:pt x="19509" y="8007"/>
                      <a:pt x="18911" y="8903"/>
                    </a:cubicBezTo>
                    <a:cubicBezTo>
                      <a:pt x="18207" y="9958"/>
                      <a:pt x="17216" y="11106"/>
                      <a:pt x="17405" y="12468"/>
                    </a:cubicBezTo>
                    <a:cubicBezTo>
                      <a:pt x="17494" y="13111"/>
                      <a:pt x="17877" y="13666"/>
                      <a:pt x="18485" y="13917"/>
                    </a:cubicBezTo>
                    <a:cubicBezTo>
                      <a:pt x="18767" y="14032"/>
                      <a:pt x="19054" y="14084"/>
                      <a:pt x="19341" y="14084"/>
                    </a:cubicBezTo>
                    <a:cubicBezTo>
                      <a:pt x="20446" y="14084"/>
                      <a:pt x="21537" y="13316"/>
                      <a:pt x="22226" y="12515"/>
                    </a:cubicBezTo>
                    <a:cubicBezTo>
                      <a:pt x="23279" y="11289"/>
                      <a:pt x="23913" y="9656"/>
                      <a:pt x="24161" y="8070"/>
                    </a:cubicBezTo>
                    <a:cubicBezTo>
                      <a:pt x="24414" y="6446"/>
                      <a:pt x="24221" y="4765"/>
                      <a:pt x="23454" y="3299"/>
                    </a:cubicBezTo>
                    <a:lnTo>
                      <a:pt x="23453" y="3299"/>
                    </a:lnTo>
                    <a:cubicBezTo>
                      <a:pt x="22740" y="1938"/>
                      <a:pt x="21562" y="899"/>
                      <a:pt x="20111" y="388"/>
                    </a:cubicBezTo>
                    <a:cubicBezTo>
                      <a:pt x="19365" y="125"/>
                      <a:pt x="18573" y="1"/>
                      <a:pt x="17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 name="Google Shape;1288;p22"/>
              <p:cNvGrpSpPr/>
              <p:nvPr/>
            </p:nvGrpSpPr>
            <p:grpSpPr>
              <a:xfrm>
                <a:off x="7262175" y="2695950"/>
                <a:ext cx="572100" cy="656475"/>
                <a:chOff x="7262175" y="2695950"/>
                <a:chExt cx="572100" cy="656475"/>
              </a:xfrm>
            </p:grpSpPr>
            <p:sp>
              <p:nvSpPr>
                <p:cNvPr id="1289" name="Google Shape;1289;p22"/>
                <p:cNvSpPr/>
                <p:nvPr/>
              </p:nvSpPr>
              <p:spPr>
                <a:xfrm>
                  <a:off x="7790500" y="2703750"/>
                  <a:ext cx="16125" cy="16750"/>
                </a:xfrm>
                <a:custGeom>
                  <a:avLst/>
                  <a:gdLst/>
                  <a:ahLst/>
                  <a:cxnLst/>
                  <a:rect l="l" t="t" r="r" b="b"/>
                  <a:pathLst>
                    <a:path w="645" h="670" extrusionOk="0">
                      <a:moveTo>
                        <a:pt x="0" y="0"/>
                      </a:moveTo>
                      <a:cubicBezTo>
                        <a:pt x="219" y="218"/>
                        <a:pt x="434" y="442"/>
                        <a:pt x="645" y="670"/>
                      </a:cubicBezTo>
                      <a:cubicBezTo>
                        <a:pt x="616" y="623"/>
                        <a:pt x="590" y="573"/>
                        <a:pt x="564" y="525"/>
                      </a:cubicBezTo>
                      <a:cubicBezTo>
                        <a:pt x="449" y="404"/>
                        <a:pt x="335" y="284"/>
                        <a:pt x="219" y="163"/>
                      </a:cubicBezTo>
                      <a:cubicBezTo>
                        <a:pt x="149" y="107"/>
                        <a:pt x="74" y="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2"/>
                <p:cNvSpPr/>
                <p:nvPr/>
              </p:nvSpPr>
              <p:spPr>
                <a:xfrm>
                  <a:off x="7687225" y="2944075"/>
                  <a:ext cx="15175" cy="41750"/>
                </a:xfrm>
                <a:custGeom>
                  <a:avLst/>
                  <a:gdLst/>
                  <a:ahLst/>
                  <a:cxnLst/>
                  <a:rect l="l" t="t" r="r" b="b"/>
                  <a:pathLst>
                    <a:path w="607" h="1670" extrusionOk="0">
                      <a:moveTo>
                        <a:pt x="554" y="0"/>
                      </a:moveTo>
                      <a:cubicBezTo>
                        <a:pt x="549" y="0"/>
                        <a:pt x="543" y="2"/>
                        <a:pt x="538" y="5"/>
                      </a:cubicBezTo>
                      <a:cubicBezTo>
                        <a:pt x="0" y="342"/>
                        <a:pt x="139" y="1189"/>
                        <a:pt x="408" y="1646"/>
                      </a:cubicBezTo>
                      <a:cubicBezTo>
                        <a:pt x="418" y="1662"/>
                        <a:pt x="433" y="1669"/>
                        <a:pt x="448" y="1669"/>
                      </a:cubicBezTo>
                      <a:cubicBezTo>
                        <a:pt x="476" y="1669"/>
                        <a:pt x="505" y="1644"/>
                        <a:pt x="496" y="1610"/>
                      </a:cubicBezTo>
                      <a:cubicBezTo>
                        <a:pt x="421" y="1329"/>
                        <a:pt x="305" y="1061"/>
                        <a:pt x="309" y="765"/>
                      </a:cubicBezTo>
                      <a:cubicBezTo>
                        <a:pt x="312" y="484"/>
                        <a:pt x="421" y="272"/>
                        <a:pt x="588" y="55"/>
                      </a:cubicBezTo>
                      <a:cubicBezTo>
                        <a:pt x="607" y="31"/>
                        <a:pt x="58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2"/>
                <p:cNvSpPr/>
                <p:nvPr/>
              </p:nvSpPr>
              <p:spPr>
                <a:xfrm>
                  <a:off x="7708625" y="2991925"/>
                  <a:ext cx="14350" cy="8325"/>
                </a:xfrm>
                <a:custGeom>
                  <a:avLst/>
                  <a:gdLst/>
                  <a:ahLst/>
                  <a:cxnLst/>
                  <a:rect l="l" t="t" r="r" b="b"/>
                  <a:pathLst>
                    <a:path w="574" h="333" extrusionOk="0">
                      <a:moveTo>
                        <a:pt x="44" y="1"/>
                      </a:moveTo>
                      <a:cubicBezTo>
                        <a:pt x="23" y="1"/>
                        <a:pt x="0" y="24"/>
                        <a:pt x="7" y="47"/>
                      </a:cubicBezTo>
                      <a:cubicBezTo>
                        <a:pt x="59" y="222"/>
                        <a:pt x="223" y="332"/>
                        <a:pt x="395" y="332"/>
                      </a:cubicBezTo>
                      <a:cubicBezTo>
                        <a:pt x="443" y="332"/>
                        <a:pt x="491" y="324"/>
                        <a:pt x="538" y="306"/>
                      </a:cubicBezTo>
                      <a:cubicBezTo>
                        <a:pt x="573" y="292"/>
                        <a:pt x="573" y="234"/>
                        <a:pt x="529" y="234"/>
                      </a:cubicBezTo>
                      <a:cubicBezTo>
                        <a:pt x="529" y="234"/>
                        <a:pt x="528" y="234"/>
                        <a:pt x="528" y="234"/>
                      </a:cubicBezTo>
                      <a:cubicBezTo>
                        <a:pt x="524" y="234"/>
                        <a:pt x="520" y="234"/>
                        <a:pt x="516" y="234"/>
                      </a:cubicBezTo>
                      <a:cubicBezTo>
                        <a:pt x="339" y="234"/>
                        <a:pt x="177" y="150"/>
                        <a:pt x="67" y="12"/>
                      </a:cubicBezTo>
                      <a:cubicBezTo>
                        <a:pt x="61" y="4"/>
                        <a:pt x="52"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7822850" y="2786950"/>
                  <a:ext cx="11425" cy="72475"/>
                </a:xfrm>
                <a:custGeom>
                  <a:avLst/>
                  <a:gdLst/>
                  <a:ahLst/>
                  <a:cxnLst/>
                  <a:rect l="l" t="t" r="r" b="b"/>
                  <a:pathLst>
                    <a:path w="457" h="2899" extrusionOk="0">
                      <a:moveTo>
                        <a:pt x="75" y="0"/>
                      </a:moveTo>
                      <a:cubicBezTo>
                        <a:pt x="49" y="0"/>
                        <a:pt x="24" y="23"/>
                        <a:pt x="29" y="59"/>
                      </a:cubicBezTo>
                      <a:cubicBezTo>
                        <a:pt x="96" y="525"/>
                        <a:pt x="171" y="980"/>
                        <a:pt x="166" y="1454"/>
                      </a:cubicBezTo>
                      <a:cubicBezTo>
                        <a:pt x="161" y="1924"/>
                        <a:pt x="96" y="2386"/>
                        <a:pt x="6" y="2846"/>
                      </a:cubicBezTo>
                      <a:cubicBezTo>
                        <a:pt x="1" y="2878"/>
                        <a:pt x="24" y="2899"/>
                        <a:pt x="48" y="2899"/>
                      </a:cubicBezTo>
                      <a:cubicBezTo>
                        <a:pt x="64" y="2899"/>
                        <a:pt x="81" y="2889"/>
                        <a:pt x="88" y="2868"/>
                      </a:cubicBezTo>
                      <a:cubicBezTo>
                        <a:pt x="413" y="2000"/>
                        <a:pt x="456" y="907"/>
                        <a:pt x="119" y="34"/>
                      </a:cubicBezTo>
                      <a:cubicBezTo>
                        <a:pt x="110" y="11"/>
                        <a:pt x="92"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2"/>
                <p:cNvSpPr/>
                <p:nvPr/>
              </p:nvSpPr>
              <p:spPr>
                <a:xfrm>
                  <a:off x="7815675" y="2790925"/>
                  <a:ext cx="5900" cy="33450"/>
                </a:xfrm>
                <a:custGeom>
                  <a:avLst/>
                  <a:gdLst/>
                  <a:ahLst/>
                  <a:cxnLst/>
                  <a:rect l="l" t="t" r="r" b="b"/>
                  <a:pathLst>
                    <a:path w="236" h="1338" extrusionOk="0">
                      <a:moveTo>
                        <a:pt x="35" y="0"/>
                      </a:moveTo>
                      <a:cubicBezTo>
                        <a:pt x="17" y="0"/>
                        <a:pt x="1" y="11"/>
                        <a:pt x="3" y="33"/>
                      </a:cubicBezTo>
                      <a:cubicBezTo>
                        <a:pt x="59" y="454"/>
                        <a:pt x="72" y="873"/>
                        <a:pt x="67" y="1298"/>
                      </a:cubicBezTo>
                      <a:cubicBezTo>
                        <a:pt x="67" y="1323"/>
                        <a:pt x="88" y="1338"/>
                        <a:pt x="109" y="1338"/>
                      </a:cubicBezTo>
                      <a:cubicBezTo>
                        <a:pt x="125" y="1338"/>
                        <a:pt x="142" y="1329"/>
                        <a:pt x="146" y="1308"/>
                      </a:cubicBezTo>
                      <a:cubicBezTo>
                        <a:pt x="235" y="878"/>
                        <a:pt x="203" y="442"/>
                        <a:pt x="70" y="24"/>
                      </a:cubicBezTo>
                      <a:cubicBezTo>
                        <a:pt x="65" y="8"/>
                        <a:pt x="50"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2"/>
                <p:cNvSpPr/>
                <p:nvPr/>
              </p:nvSpPr>
              <p:spPr>
                <a:xfrm>
                  <a:off x="7809650" y="2798500"/>
                  <a:ext cx="2800" cy="15525"/>
                </a:xfrm>
                <a:custGeom>
                  <a:avLst/>
                  <a:gdLst/>
                  <a:ahLst/>
                  <a:cxnLst/>
                  <a:rect l="l" t="t" r="r" b="b"/>
                  <a:pathLst>
                    <a:path w="112" h="621" extrusionOk="0">
                      <a:moveTo>
                        <a:pt x="39" y="1"/>
                      </a:moveTo>
                      <a:cubicBezTo>
                        <a:pt x="22" y="1"/>
                        <a:pt x="5" y="12"/>
                        <a:pt x="6" y="31"/>
                      </a:cubicBezTo>
                      <a:cubicBezTo>
                        <a:pt x="19" y="216"/>
                        <a:pt x="8" y="400"/>
                        <a:pt x="1" y="586"/>
                      </a:cubicBezTo>
                      <a:cubicBezTo>
                        <a:pt x="1" y="608"/>
                        <a:pt x="20" y="620"/>
                        <a:pt x="39" y="620"/>
                      </a:cubicBezTo>
                      <a:cubicBezTo>
                        <a:pt x="54" y="620"/>
                        <a:pt x="68" y="613"/>
                        <a:pt x="72" y="595"/>
                      </a:cubicBezTo>
                      <a:cubicBezTo>
                        <a:pt x="112" y="404"/>
                        <a:pt x="101" y="214"/>
                        <a:pt x="67" y="22"/>
                      </a:cubicBezTo>
                      <a:cubicBezTo>
                        <a:pt x="64" y="8"/>
                        <a:pt x="52"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2"/>
                <p:cNvSpPr/>
                <p:nvPr/>
              </p:nvSpPr>
              <p:spPr>
                <a:xfrm>
                  <a:off x="7402875" y="2912350"/>
                  <a:ext cx="43650" cy="73850"/>
                </a:xfrm>
                <a:custGeom>
                  <a:avLst/>
                  <a:gdLst/>
                  <a:ahLst/>
                  <a:cxnLst/>
                  <a:rect l="l" t="t" r="r" b="b"/>
                  <a:pathLst>
                    <a:path w="1746" h="2954" extrusionOk="0">
                      <a:moveTo>
                        <a:pt x="1688" y="1"/>
                      </a:moveTo>
                      <a:cubicBezTo>
                        <a:pt x="1678" y="1"/>
                        <a:pt x="1669" y="5"/>
                        <a:pt x="1660" y="14"/>
                      </a:cubicBezTo>
                      <a:cubicBezTo>
                        <a:pt x="939" y="837"/>
                        <a:pt x="359" y="1876"/>
                        <a:pt x="8" y="2911"/>
                      </a:cubicBezTo>
                      <a:cubicBezTo>
                        <a:pt x="1" y="2935"/>
                        <a:pt x="22" y="2953"/>
                        <a:pt x="42" y="2953"/>
                      </a:cubicBezTo>
                      <a:cubicBezTo>
                        <a:pt x="53" y="2953"/>
                        <a:pt x="63" y="2949"/>
                        <a:pt x="69" y="2937"/>
                      </a:cubicBezTo>
                      <a:cubicBezTo>
                        <a:pt x="313" y="2440"/>
                        <a:pt x="551" y="1942"/>
                        <a:pt x="830" y="1462"/>
                      </a:cubicBezTo>
                      <a:cubicBezTo>
                        <a:pt x="1109" y="984"/>
                        <a:pt x="1424" y="529"/>
                        <a:pt x="1726" y="65"/>
                      </a:cubicBezTo>
                      <a:cubicBezTo>
                        <a:pt x="1746" y="35"/>
                        <a:pt x="1717"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2"/>
                <p:cNvSpPr/>
                <p:nvPr/>
              </p:nvSpPr>
              <p:spPr>
                <a:xfrm>
                  <a:off x="7407675" y="2973325"/>
                  <a:ext cx="15125" cy="23975"/>
                </a:xfrm>
                <a:custGeom>
                  <a:avLst/>
                  <a:gdLst/>
                  <a:ahLst/>
                  <a:cxnLst/>
                  <a:rect l="l" t="t" r="r" b="b"/>
                  <a:pathLst>
                    <a:path w="605" h="959" extrusionOk="0">
                      <a:moveTo>
                        <a:pt x="556" y="1"/>
                      </a:moveTo>
                      <a:cubicBezTo>
                        <a:pt x="547" y="1"/>
                        <a:pt x="538" y="4"/>
                        <a:pt x="530" y="11"/>
                      </a:cubicBezTo>
                      <a:cubicBezTo>
                        <a:pt x="281" y="240"/>
                        <a:pt x="80" y="589"/>
                        <a:pt x="6" y="919"/>
                      </a:cubicBezTo>
                      <a:cubicBezTo>
                        <a:pt x="1" y="941"/>
                        <a:pt x="19" y="958"/>
                        <a:pt x="37" y="958"/>
                      </a:cubicBezTo>
                      <a:cubicBezTo>
                        <a:pt x="47" y="958"/>
                        <a:pt x="56" y="954"/>
                        <a:pt x="63" y="943"/>
                      </a:cubicBezTo>
                      <a:cubicBezTo>
                        <a:pt x="151" y="795"/>
                        <a:pt x="223" y="638"/>
                        <a:pt x="312" y="491"/>
                      </a:cubicBezTo>
                      <a:cubicBezTo>
                        <a:pt x="400" y="345"/>
                        <a:pt x="500" y="204"/>
                        <a:pt x="588" y="57"/>
                      </a:cubicBezTo>
                      <a:lnTo>
                        <a:pt x="588" y="56"/>
                      </a:lnTo>
                      <a:cubicBezTo>
                        <a:pt x="605" y="28"/>
                        <a:pt x="581"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2"/>
                <p:cNvSpPr/>
                <p:nvPr/>
              </p:nvSpPr>
              <p:spPr>
                <a:xfrm>
                  <a:off x="7412625" y="2988300"/>
                  <a:ext cx="11100" cy="16400"/>
                </a:xfrm>
                <a:custGeom>
                  <a:avLst/>
                  <a:gdLst/>
                  <a:ahLst/>
                  <a:cxnLst/>
                  <a:rect l="l" t="t" r="r" b="b"/>
                  <a:pathLst>
                    <a:path w="444" h="656" extrusionOk="0">
                      <a:moveTo>
                        <a:pt x="396" y="1"/>
                      </a:moveTo>
                      <a:cubicBezTo>
                        <a:pt x="388" y="1"/>
                        <a:pt x="380" y="3"/>
                        <a:pt x="373" y="10"/>
                      </a:cubicBezTo>
                      <a:cubicBezTo>
                        <a:pt x="182" y="168"/>
                        <a:pt x="57" y="377"/>
                        <a:pt x="5" y="620"/>
                      </a:cubicBezTo>
                      <a:cubicBezTo>
                        <a:pt x="0" y="642"/>
                        <a:pt x="17" y="656"/>
                        <a:pt x="33" y="656"/>
                      </a:cubicBezTo>
                      <a:cubicBezTo>
                        <a:pt x="44" y="656"/>
                        <a:pt x="56" y="650"/>
                        <a:pt x="61" y="636"/>
                      </a:cubicBezTo>
                      <a:cubicBezTo>
                        <a:pt x="139" y="419"/>
                        <a:pt x="261" y="223"/>
                        <a:pt x="420" y="57"/>
                      </a:cubicBezTo>
                      <a:cubicBezTo>
                        <a:pt x="443" y="32"/>
                        <a:pt x="421"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2"/>
                <p:cNvSpPr/>
                <p:nvPr/>
              </p:nvSpPr>
              <p:spPr>
                <a:xfrm>
                  <a:off x="7399250" y="3102150"/>
                  <a:ext cx="49725" cy="91750"/>
                </a:xfrm>
                <a:custGeom>
                  <a:avLst/>
                  <a:gdLst/>
                  <a:ahLst/>
                  <a:cxnLst/>
                  <a:rect l="l" t="t" r="r" b="b"/>
                  <a:pathLst>
                    <a:path w="1989" h="3670" extrusionOk="0">
                      <a:moveTo>
                        <a:pt x="1937" y="0"/>
                      </a:moveTo>
                      <a:cubicBezTo>
                        <a:pt x="1925" y="0"/>
                        <a:pt x="1912" y="6"/>
                        <a:pt x="1903" y="19"/>
                      </a:cubicBezTo>
                      <a:cubicBezTo>
                        <a:pt x="1512" y="592"/>
                        <a:pt x="1179" y="1198"/>
                        <a:pt x="860" y="1811"/>
                      </a:cubicBezTo>
                      <a:cubicBezTo>
                        <a:pt x="555" y="2397"/>
                        <a:pt x="219" y="2994"/>
                        <a:pt x="10" y="3623"/>
                      </a:cubicBezTo>
                      <a:cubicBezTo>
                        <a:pt x="1" y="3650"/>
                        <a:pt x="24" y="3669"/>
                        <a:pt x="47" y="3669"/>
                      </a:cubicBezTo>
                      <a:cubicBezTo>
                        <a:pt x="59" y="3669"/>
                        <a:pt x="72" y="3664"/>
                        <a:pt x="80" y="3651"/>
                      </a:cubicBezTo>
                      <a:cubicBezTo>
                        <a:pt x="434" y="3081"/>
                        <a:pt x="705" y="2449"/>
                        <a:pt x="1019" y="1855"/>
                      </a:cubicBezTo>
                      <a:cubicBezTo>
                        <a:pt x="1337" y="1256"/>
                        <a:pt x="1672" y="667"/>
                        <a:pt x="1973" y="60"/>
                      </a:cubicBezTo>
                      <a:cubicBezTo>
                        <a:pt x="1989" y="27"/>
                        <a:pt x="196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2"/>
                <p:cNvSpPr/>
                <p:nvPr/>
              </p:nvSpPr>
              <p:spPr>
                <a:xfrm>
                  <a:off x="7423150" y="3099050"/>
                  <a:ext cx="15425" cy="28000"/>
                </a:xfrm>
                <a:custGeom>
                  <a:avLst/>
                  <a:gdLst/>
                  <a:ahLst/>
                  <a:cxnLst/>
                  <a:rect l="l" t="t" r="r" b="b"/>
                  <a:pathLst>
                    <a:path w="617" h="1120" extrusionOk="0">
                      <a:moveTo>
                        <a:pt x="562" y="0"/>
                      </a:moveTo>
                      <a:cubicBezTo>
                        <a:pt x="546" y="0"/>
                        <a:pt x="530" y="7"/>
                        <a:pt x="520" y="21"/>
                      </a:cubicBezTo>
                      <a:cubicBezTo>
                        <a:pt x="299" y="330"/>
                        <a:pt x="130" y="716"/>
                        <a:pt x="9" y="1074"/>
                      </a:cubicBezTo>
                      <a:cubicBezTo>
                        <a:pt x="0" y="1101"/>
                        <a:pt x="22" y="1119"/>
                        <a:pt x="45" y="1119"/>
                      </a:cubicBezTo>
                      <a:cubicBezTo>
                        <a:pt x="57" y="1119"/>
                        <a:pt x="69" y="1114"/>
                        <a:pt x="77" y="1102"/>
                      </a:cubicBezTo>
                      <a:cubicBezTo>
                        <a:pt x="290" y="789"/>
                        <a:pt x="495" y="422"/>
                        <a:pt x="606" y="57"/>
                      </a:cubicBezTo>
                      <a:cubicBezTo>
                        <a:pt x="617" y="22"/>
                        <a:pt x="59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a:off x="7417800" y="3104025"/>
                  <a:ext cx="6725" cy="11975"/>
                </a:xfrm>
                <a:custGeom>
                  <a:avLst/>
                  <a:gdLst/>
                  <a:ahLst/>
                  <a:cxnLst/>
                  <a:rect l="l" t="t" r="r" b="b"/>
                  <a:pathLst>
                    <a:path w="269" h="479" extrusionOk="0">
                      <a:moveTo>
                        <a:pt x="225" y="1"/>
                      </a:moveTo>
                      <a:cubicBezTo>
                        <a:pt x="214" y="1"/>
                        <a:pt x="202" y="6"/>
                        <a:pt x="196" y="17"/>
                      </a:cubicBezTo>
                      <a:cubicBezTo>
                        <a:pt x="123" y="148"/>
                        <a:pt x="70" y="287"/>
                        <a:pt x="12" y="426"/>
                      </a:cubicBezTo>
                      <a:cubicBezTo>
                        <a:pt x="0" y="453"/>
                        <a:pt x="24" y="478"/>
                        <a:pt x="46" y="478"/>
                      </a:cubicBezTo>
                      <a:cubicBezTo>
                        <a:pt x="56" y="478"/>
                        <a:pt x="66" y="473"/>
                        <a:pt x="72" y="461"/>
                      </a:cubicBezTo>
                      <a:cubicBezTo>
                        <a:pt x="137" y="323"/>
                        <a:pt x="208" y="188"/>
                        <a:pt x="260" y="44"/>
                      </a:cubicBezTo>
                      <a:cubicBezTo>
                        <a:pt x="268" y="19"/>
                        <a:pt x="246"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2"/>
                <p:cNvSpPr/>
                <p:nvPr/>
              </p:nvSpPr>
              <p:spPr>
                <a:xfrm>
                  <a:off x="7351225" y="3222800"/>
                  <a:ext cx="41200" cy="76450"/>
                </a:xfrm>
                <a:custGeom>
                  <a:avLst/>
                  <a:gdLst/>
                  <a:ahLst/>
                  <a:cxnLst/>
                  <a:rect l="l" t="t" r="r" b="b"/>
                  <a:pathLst>
                    <a:path w="1648" h="3058" extrusionOk="0">
                      <a:moveTo>
                        <a:pt x="1602" y="0"/>
                      </a:moveTo>
                      <a:cubicBezTo>
                        <a:pt x="1591" y="0"/>
                        <a:pt x="1581" y="5"/>
                        <a:pt x="1573" y="15"/>
                      </a:cubicBezTo>
                      <a:cubicBezTo>
                        <a:pt x="1238" y="489"/>
                        <a:pt x="946" y="988"/>
                        <a:pt x="679" y="1503"/>
                      </a:cubicBezTo>
                      <a:cubicBezTo>
                        <a:pt x="428" y="1989"/>
                        <a:pt x="165" y="2494"/>
                        <a:pt x="7" y="3020"/>
                      </a:cubicBezTo>
                      <a:cubicBezTo>
                        <a:pt x="1" y="3041"/>
                        <a:pt x="19" y="3057"/>
                        <a:pt x="38" y="3057"/>
                      </a:cubicBezTo>
                      <a:cubicBezTo>
                        <a:pt x="47" y="3057"/>
                        <a:pt x="56" y="3053"/>
                        <a:pt x="62" y="3042"/>
                      </a:cubicBezTo>
                      <a:cubicBezTo>
                        <a:pt x="324" y="2545"/>
                        <a:pt x="533" y="2020"/>
                        <a:pt x="795" y="1520"/>
                      </a:cubicBezTo>
                      <a:cubicBezTo>
                        <a:pt x="1056" y="1021"/>
                        <a:pt x="1344" y="535"/>
                        <a:pt x="1631" y="50"/>
                      </a:cubicBezTo>
                      <a:cubicBezTo>
                        <a:pt x="1648" y="23"/>
                        <a:pt x="1625"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2"/>
                <p:cNvSpPr/>
                <p:nvPr/>
              </p:nvSpPr>
              <p:spPr>
                <a:xfrm>
                  <a:off x="7367325" y="3230950"/>
                  <a:ext cx="8925" cy="14400"/>
                </a:xfrm>
                <a:custGeom>
                  <a:avLst/>
                  <a:gdLst/>
                  <a:ahLst/>
                  <a:cxnLst/>
                  <a:rect l="l" t="t" r="r" b="b"/>
                  <a:pathLst>
                    <a:path w="357" h="576" extrusionOk="0">
                      <a:moveTo>
                        <a:pt x="315" y="1"/>
                      </a:moveTo>
                      <a:cubicBezTo>
                        <a:pt x="306" y="1"/>
                        <a:pt x="296" y="5"/>
                        <a:pt x="289" y="16"/>
                      </a:cubicBezTo>
                      <a:cubicBezTo>
                        <a:pt x="185" y="181"/>
                        <a:pt x="77" y="351"/>
                        <a:pt x="9" y="535"/>
                      </a:cubicBezTo>
                      <a:cubicBezTo>
                        <a:pt x="0" y="560"/>
                        <a:pt x="20" y="575"/>
                        <a:pt x="41" y="575"/>
                      </a:cubicBezTo>
                      <a:cubicBezTo>
                        <a:pt x="52" y="575"/>
                        <a:pt x="64" y="571"/>
                        <a:pt x="71" y="561"/>
                      </a:cubicBezTo>
                      <a:cubicBezTo>
                        <a:pt x="185" y="406"/>
                        <a:pt x="266" y="223"/>
                        <a:pt x="345" y="49"/>
                      </a:cubicBezTo>
                      <a:lnTo>
                        <a:pt x="345" y="50"/>
                      </a:lnTo>
                      <a:cubicBezTo>
                        <a:pt x="356" y="2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2"/>
                <p:cNvSpPr/>
                <p:nvPr/>
              </p:nvSpPr>
              <p:spPr>
                <a:xfrm>
                  <a:off x="7523425" y="2883650"/>
                  <a:ext cx="35300" cy="55200"/>
                </a:xfrm>
                <a:custGeom>
                  <a:avLst/>
                  <a:gdLst/>
                  <a:ahLst/>
                  <a:cxnLst/>
                  <a:rect l="l" t="t" r="r" b="b"/>
                  <a:pathLst>
                    <a:path w="1412" h="2208" extrusionOk="0">
                      <a:moveTo>
                        <a:pt x="1350" y="1"/>
                      </a:moveTo>
                      <a:cubicBezTo>
                        <a:pt x="1339" y="1"/>
                        <a:pt x="1329" y="4"/>
                        <a:pt x="1320" y="13"/>
                      </a:cubicBezTo>
                      <a:cubicBezTo>
                        <a:pt x="1016" y="308"/>
                        <a:pt x="769" y="665"/>
                        <a:pt x="549" y="1025"/>
                      </a:cubicBezTo>
                      <a:cubicBezTo>
                        <a:pt x="336" y="1374"/>
                        <a:pt x="89" y="1765"/>
                        <a:pt x="5" y="2171"/>
                      </a:cubicBezTo>
                      <a:cubicBezTo>
                        <a:pt x="1" y="2193"/>
                        <a:pt x="17" y="2208"/>
                        <a:pt x="34" y="2208"/>
                      </a:cubicBezTo>
                      <a:cubicBezTo>
                        <a:pt x="44" y="2208"/>
                        <a:pt x="53" y="2204"/>
                        <a:pt x="60" y="2194"/>
                      </a:cubicBezTo>
                      <a:cubicBezTo>
                        <a:pt x="298" y="1853"/>
                        <a:pt x="455" y="1452"/>
                        <a:pt x="675" y="1099"/>
                      </a:cubicBezTo>
                      <a:cubicBezTo>
                        <a:pt x="897" y="743"/>
                        <a:pt x="1154" y="412"/>
                        <a:pt x="1390" y="66"/>
                      </a:cubicBezTo>
                      <a:cubicBezTo>
                        <a:pt x="1412" y="35"/>
                        <a:pt x="1381" y="1"/>
                        <a:pt x="1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7740525" y="2805400"/>
                  <a:ext cx="16275" cy="31000"/>
                </a:xfrm>
                <a:custGeom>
                  <a:avLst/>
                  <a:gdLst/>
                  <a:ahLst/>
                  <a:cxnLst/>
                  <a:rect l="l" t="t" r="r" b="b"/>
                  <a:pathLst>
                    <a:path w="651" h="1240" extrusionOk="0">
                      <a:moveTo>
                        <a:pt x="42" y="1"/>
                      </a:moveTo>
                      <a:cubicBezTo>
                        <a:pt x="17" y="1"/>
                        <a:pt x="1" y="33"/>
                        <a:pt x="19" y="55"/>
                      </a:cubicBezTo>
                      <a:cubicBezTo>
                        <a:pt x="318" y="400"/>
                        <a:pt x="441" y="747"/>
                        <a:pt x="443" y="1200"/>
                      </a:cubicBezTo>
                      <a:cubicBezTo>
                        <a:pt x="443" y="1226"/>
                        <a:pt x="463" y="1240"/>
                        <a:pt x="483" y="1240"/>
                      </a:cubicBezTo>
                      <a:cubicBezTo>
                        <a:pt x="499" y="1240"/>
                        <a:pt x="515" y="1231"/>
                        <a:pt x="520" y="1212"/>
                      </a:cubicBezTo>
                      <a:cubicBezTo>
                        <a:pt x="650" y="775"/>
                        <a:pt x="443" y="246"/>
                        <a:pt x="58" y="5"/>
                      </a:cubicBezTo>
                      <a:cubicBezTo>
                        <a:pt x="52" y="2"/>
                        <a:pt x="47"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7747450" y="2797675"/>
                  <a:ext cx="8100" cy="10725"/>
                </a:xfrm>
                <a:custGeom>
                  <a:avLst/>
                  <a:gdLst/>
                  <a:ahLst/>
                  <a:cxnLst/>
                  <a:rect l="l" t="t" r="r" b="b"/>
                  <a:pathLst>
                    <a:path w="324" h="429" extrusionOk="0">
                      <a:moveTo>
                        <a:pt x="43" y="0"/>
                      </a:moveTo>
                      <a:cubicBezTo>
                        <a:pt x="16" y="0"/>
                        <a:pt x="1" y="44"/>
                        <a:pt x="29" y="58"/>
                      </a:cubicBezTo>
                      <a:cubicBezTo>
                        <a:pt x="153" y="122"/>
                        <a:pt x="236" y="257"/>
                        <a:pt x="238" y="397"/>
                      </a:cubicBezTo>
                      <a:cubicBezTo>
                        <a:pt x="238" y="418"/>
                        <a:pt x="253" y="428"/>
                        <a:pt x="268" y="428"/>
                      </a:cubicBezTo>
                      <a:cubicBezTo>
                        <a:pt x="284" y="428"/>
                        <a:pt x="301" y="418"/>
                        <a:pt x="303" y="397"/>
                      </a:cubicBezTo>
                      <a:cubicBezTo>
                        <a:pt x="324" y="218"/>
                        <a:pt x="220" y="64"/>
                        <a:pt x="52" y="2"/>
                      </a:cubicBezTo>
                      <a:cubicBezTo>
                        <a:pt x="49" y="1"/>
                        <a:pt x="46"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7669650" y="2773900"/>
                  <a:ext cx="47000" cy="15325"/>
                </a:xfrm>
                <a:custGeom>
                  <a:avLst/>
                  <a:gdLst/>
                  <a:ahLst/>
                  <a:cxnLst/>
                  <a:rect l="l" t="t" r="r" b="b"/>
                  <a:pathLst>
                    <a:path w="1880" h="613" extrusionOk="0">
                      <a:moveTo>
                        <a:pt x="507" y="1"/>
                      </a:moveTo>
                      <a:cubicBezTo>
                        <a:pt x="343" y="1"/>
                        <a:pt x="182" y="25"/>
                        <a:pt x="34" y="75"/>
                      </a:cubicBezTo>
                      <a:cubicBezTo>
                        <a:pt x="1" y="88"/>
                        <a:pt x="4" y="140"/>
                        <a:pt x="43" y="140"/>
                      </a:cubicBezTo>
                      <a:cubicBezTo>
                        <a:pt x="142" y="139"/>
                        <a:pt x="240" y="136"/>
                        <a:pt x="336" y="136"/>
                      </a:cubicBezTo>
                      <a:cubicBezTo>
                        <a:pt x="547" y="136"/>
                        <a:pt x="754" y="147"/>
                        <a:pt x="968" y="204"/>
                      </a:cubicBezTo>
                      <a:cubicBezTo>
                        <a:pt x="1271" y="285"/>
                        <a:pt x="1541" y="437"/>
                        <a:pt x="1803" y="606"/>
                      </a:cubicBezTo>
                      <a:cubicBezTo>
                        <a:pt x="1810" y="610"/>
                        <a:pt x="1817" y="612"/>
                        <a:pt x="1823" y="612"/>
                      </a:cubicBezTo>
                      <a:cubicBezTo>
                        <a:pt x="1855" y="612"/>
                        <a:pt x="1879" y="569"/>
                        <a:pt x="1853" y="541"/>
                      </a:cubicBezTo>
                      <a:cubicBezTo>
                        <a:pt x="1528" y="214"/>
                        <a:pt x="1001"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7666150" y="2765725"/>
                  <a:ext cx="15325" cy="5900"/>
                </a:xfrm>
                <a:custGeom>
                  <a:avLst/>
                  <a:gdLst/>
                  <a:ahLst/>
                  <a:cxnLst/>
                  <a:rect l="l" t="t" r="r" b="b"/>
                  <a:pathLst>
                    <a:path w="613" h="236" extrusionOk="0">
                      <a:moveTo>
                        <a:pt x="425" y="1"/>
                      </a:moveTo>
                      <a:cubicBezTo>
                        <a:pt x="275" y="1"/>
                        <a:pt x="119" y="71"/>
                        <a:pt x="22" y="178"/>
                      </a:cubicBezTo>
                      <a:cubicBezTo>
                        <a:pt x="1" y="202"/>
                        <a:pt x="20" y="236"/>
                        <a:pt x="47" y="236"/>
                      </a:cubicBezTo>
                      <a:cubicBezTo>
                        <a:pt x="52" y="236"/>
                        <a:pt x="58" y="234"/>
                        <a:pt x="64" y="231"/>
                      </a:cubicBezTo>
                      <a:cubicBezTo>
                        <a:pt x="229" y="139"/>
                        <a:pt x="374" y="113"/>
                        <a:pt x="560" y="104"/>
                      </a:cubicBezTo>
                      <a:lnTo>
                        <a:pt x="561" y="104"/>
                      </a:lnTo>
                      <a:cubicBezTo>
                        <a:pt x="607" y="101"/>
                        <a:pt x="613" y="42"/>
                        <a:pt x="571" y="25"/>
                      </a:cubicBezTo>
                      <a:cubicBezTo>
                        <a:pt x="524" y="9"/>
                        <a:pt x="475"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7667075" y="2759550"/>
                  <a:ext cx="9500" cy="4450"/>
                </a:xfrm>
                <a:custGeom>
                  <a:avLst/>
                  <a:gdLst/>
                  <a:ahLst/>
                  <a:cxnLst/>
                  <a:rect l="l" t="t" r="r" b="b"/>
                  <a:pathLst>
                    <a:path w="380" h="178" extrusionOk="0">
                      <a:moveTo>
                        <a:pt x="312" y="0"/>
                      </a:moveTo>
                      <a:cubicBezTo>
                        <a:pt x="202" y="0"/>
                        <a:pt x="99" y="51"/>
                        <a:pt x="21" y="126"/>
                      </a:cubicBezTo>
                      <a:cubicBezTo>
                        <a:pt x="1" y="145"/>
                        <a:pt x="19" y="178"/>
                        <a:pt x="42" y="178"/>
                      </a:cubicBezTo>
                      <a:cubicBezTo>
                        <a:pt x="47" y="178"/>
                        <a:pt x="52" y="176"/>
                        <a:pt x="56" y="173"/>
                      </a:cubicBezTo>
                      <a:cubicBezTo>
                        <a:pt x="144" y="113"/>
                        <a:pt x="239" y="82"/>
                        <a:pt x="343" y="64"/>
                      </a:cubicBezTo>
                      <a:cubicBezTo>
                        <a:pt x="380" y="57"/>
                        <a:pt x="369" y="2"/>
                        <a:pt x="334" y="1"/>
                      </a:cubicBezTo>
                      <a:cubicBezTo>
                        <a:pt x="327" y="0"/>
                        <a:pt x="319"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7592775" y="2787900"/>
                  <a:ext cx="45150" cy="45400"/>
                </a:xfrm>
                <a:custGeom>
                  <a:avLst/>
                  <a:gdLst/>
                  <a:ahLst/>
                  <a:cxnLst/>
                  <a:rect l="l" t="t" r="r" b="b"/>
                  <a:pathLst>
                    <a:path w="1806" h="1816" extrusionOk="0">
                      <a:moveTo>
                        <a:pt x="1743" y="0"/>
                      </a:moveTo>
                      <a:cubicBezTo>
                        <a:pt x="1738" y="0"/>
                        <a:pt x="1731" y="2"/>
                        <a:pt x="1726" y="5"/>
                      </a:cubicBezTo>
                      <a:cubicBezTo>
                        <a:pt x="1041" y="381"/>
                        <a:pt x="341" y="1051"/>
                        <a:pt x="11" y="1767"/>
                      </a:cubicBezTo>
                      <a:cubicBezTo>
                        <a:pt x="0" y="1789"/>
                        <a:pt x="19" y="1816"/>
                        <a:pt x="40" y="1816"/>
                      </a:cubicBezTo>
                      <a:cubicBezTo>
                        <a:pt x="47" y="1816"/>
                        <a:pt x="54" y="1813"/>
                        <a:pt x="61" y="1805"/>
                      </a:cubicBezTo>
                      <a:cubicBezTo>
                        <a:pt x="322" y="1490"/>
                        <a:pt x="554" y="1158"/>
                        <a:pt x="842" y="864"/>
                      </a:cubicBezTo>
                      <a:cubicBezTo>
                        <a:pt x="1129" y="571"/>
                        <a:pt x="1453" y="320"/>
                        <a:pt x="1775" y="68"/>
                      </a:cubicBezTo>
                      <a:lnTo>
                        <a:pt x="1774" y="68"/>
                      </a:lnTo>
                      <a:cubicBezTo>
                        <a:pt x="1805" y="44"/>
                        <a:pt x="1776"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2"/>
                <p:cNvSpPr/>
                <p:nvPr/>
              </p:nvSpPr>
              <p:spPr>
                <a:xfrm>
                  <a:off x="7583200" y="2814100"/>
                  <a:ext cx="12950" cy="16300"/>
                </a:xfrm>
                <a:custGeom>
                  <a:avLst/>
                  <a:gdLst/>
                  <a:ahLst/>
                  <a:cxnLst/>
                  <a:rect l="l" t="t" r="r" b="b"/>
                  <a:pathLst>
                    <a:path w="518" h="652" extrusionOk="0">
                      <a:moveTo>
                        <a:pt x="464" y="0"/>
                      </a:moveTo>
                      <a:cubicBezTo>
                        <a:pt x="456" y="0"/>
                        <a:pt x="447" y="3"/>
                        <a:pt x="440" y="9"/>
                      </a:cubicBezTo>
                      <a:cubicBezTo>
                        <a:pt x="258" y="167"/>
                        <a:pt x="111" y="385"/>
                        <a:pt x="14" y="602"/>
                      </a:cubicBezTo>
                      <a:cubicBezTo>
                        <a:pt x="1" y="629"/>
                        <a:pt x="20" y="651"/>
                        <a:pt x="41" y="651"/>
                      </a:cubicBezTo>
                      <a:cubicBezTo>
                        <a:pt x="51" y="651"/>
                        <a:pt x="61" y="646"/>
                        <a:pt x="69" y="635"/>
                      </a:cubicBezTo>
                      <a:cubicBezTo>
                        <a:pt x="211" y="441"/>
                        <a:pt x="362" y="252"/>
                        <a:pt x="498" y="55"/>
                      </a:cubicBezTo>
                      <a:cubicBezTo>
                        <a:pt x="518" y="27"/>
                        <a:pt x="491"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2"/>
                <p:cNvSpPr/>
                <p:nvPr/>
              </p:nvSpPr>
              <p:spPr>
                <a:xfrm>
                  <a:off x="7576975" y="2813425"/>
                  <a:ext cx="8050" cy="12425"/>
                </a:xfrm>
                <a:custGeom>
                  <a:avLst/>
                  <a:gdLst/>
                  <a:ahLst/>
                  <a:cxnLst/>
                  <a:rect l="l" t="t" r="r" b="b"/>
                  <a:pathLst>
                    <a:path w="322" h="497" extrusionOk="0">
                      <a:moveTo>
                        <a:pt x="280" y="0"/>
                      </a:moveTo>
                      <a:cubicBezTo>
                        <a:pt x="269" y="0"/>
                        <a:pt x="258" y="5"/>
                        <a:pt x="251" y="14"/>
                      </a:cubicBezTo>
                      <a:cubicBezTo>
                        <a:pt x="155" y="146"/>
                        <a:pt x="56" y="300"/>
                        <a:pt x="7" y="457"/>
                      </a:cubicBezTo>
                      <a:cubicBezTo>
                        <a:pt x="1" y="477"/>
                        <a:pt x="21" y="497"/>
                        <a:pt x="40" y="497"/>
                      </a:cubicBezTo>
                      <a:cubicBezTo>
                        <a:pt x="47" y="497"/>
                        <a:pt x="55" y="494"/>
                        <a:pt x="60" y="488"/>
                      </a:cubicBezTo>
                      <a:cubicBezTo>
                        <a:pt x="170" y="361"/>
                        <a:pt x="250" y="194"/>
                        <a:pt x="312" y="40"/>
                      </a:cubicBezTo>
                      <a:cubicBezTo>
                        <a:pt x="322" y="16"/>
                        <a:pt x="30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2"/>
                <p:cNvSpPr/>
                <p:nvPr/>
              </p:nvSpPr>
              <p:spPr>
                <a:xfrm>
                  <a:off x="7485675" y="2984400"/>
                  <a:ext cx="11875" cy="22250"/>
                </a:xfrm>
                <a:custGeom>
                  <a:avLst/>
                  <a:gdLst/>
                  <a:ahLst/>
                  <a:cxnLst/>
                  <a:rect l="l" t="t" r="r" b="b"/>
                  <a:pathLst>
                    <a:path w="475" h="890" extrusionOk="0">
                      <a:moveTo>
                        <a:pt x="428" y="0"/>
                      </a:moveTo>
                      <a:cubicBezTo>
                        <a:pt x="417" y="0"/>
                        <a:pt x="407" y="5"/>
                        <a:pt x="399" y="17"/>
                      </a:cubicBezTo>
                      <a:cubicBezTo>
                        <a:pt x="225" y="269"/>
                        <a:pt x="90" y="555"/>
                        <a:pt x="6" y="850"/>
                      </a:cubicBezTo>
                      <a:cubicBezTo>
                        <a:pt x="0" y="871"/>
                        <a:pt x="21" y="889"/>
                        <a:pt x="39" y="889"/>
                      </a:cubicBezTo>
                      <a:cubicBezTo>
                        <a:pt x="49" y="889"/>
                        <a:pt x="58" y="885"/>
                        <a:pt x="63" y="873"/>
                      </a:cubicBezTo>
                      <a:cubicBezTo>
                        <a:pt x="186" y="593"/>
                        <a:pt x="316" y="323"/>
                        <a:pt x="460" y="53"/>
                      </a:cubicBezTo>
                      <a:cubicBezTo>
                        <a:pt x="475" y="25"/>
                        <a:pt x="452"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2"/>
                <p:cNvSpPr/>
                <p:nvPr/>
              </p:nvSpPr>
              <p:spPr>
                <a:xfrm>
                  <a:off x="7295275" y="3187375"/>
                  <a:ext cx="24850" cy="47875"/>
                </a:xfrm>
                <a:custGeom>
                  <a:avLst/>
                  <a:gdLst/>
                  <a:ahLst/>
                  <a:cxnLst/>
                  <a:rect l="l" t="t" r="r" b="b"/>
                  <a:pathLst>
                    <a:path w="994" h="1915" extrusionOk="0">
                      <a:moveTo>
                        <a:pt x="944" y="0"/>
                      </a:moveTo>
                      <a:cubicBezTo>
                        <a:pt x="933" y="0"/>
                        <a:pt x="921" y="6"/>
                        <a:pt x="912" y="19"/>
                      </a:cubicBezTo>
                      <a:cubicBezTo>
                        <a:pt x="708" y="315"/>
                        <a:pt x="535" y="623"/>
                        <a:pt x="380" y="947"/>
                      </a:cubicBezTo>
                      <a:cubicBezTo>
                        <a:pt x="238" y="1244"/>
                        <a:pt x="79" y="1552"/>
                        <a:pt x="7" y="1875"/>
                      </a:cubicBezTo>
                      <a:cubicBezTo>
                        <a:pt x="1" y="1898"/>
                        <a:pt x="19" y="1915"/>
                        <a:pt x="38" y="1915"/>
                      </a:cubicBezTo>
                      <a:cubicBezTo>
                        <a:pt x="48" y="1915"/>
                        <a:pt x="58" y="1910"/>
                        <a:pt x="65" y="1900"/>
                      </a:cubicBezTo>
                      <a:cubicBezTo>
                        <a:pt x="243" y="1609"/>
                        <a:pt x="364" y="1281"/>
                        <a:pt x="515" y="977"/>
                      </a:cubicBezTo>
                      <a:cubicBezTo>
                        <a:pt x="669" y="670"/>
                        <a:pt x="827" y="365"/>
                        <a:pt x="979" y="57"/>
                      </a:cubicBezTo>
                      <a:cubicBezTo>
                        <a:pt x="994" y="27"/>
                        <a:pt x="970" y="0"/>
                        <a:pt x="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2"/>
                <p:cNvSpPr/>
                <p:nvPr/>
              </p:nvSpPr>
              <p:spPr>
                <a:xfrm>
                  <a:off x="7303850" y="3225300"/>
                  <a:ext cx="6700" cy="11925"/>
                </a:xfrm>
                <a:custGeom>
                  <a:avLst/>
                  <a:gdLst/>
                  <a:ahLst/>
                  <a:cxnLst/>
                  <a:rect l="l" t="t" r="r" b="b"/>
                  <a:pathLst>
                    <a:path w="268" h="477" extrusionOk="0">
                      <a:moveTo>
                        <a:pt x="223" y="0"/>
                      </a:moveTo>
                      <a:cubicBezTo>
                        <a:pt x="211" y="0"/>
                        <a:pt x="199" y="6"/>
                        <a:pt x="192" y="18"/>
                      </a:cubicBezTo>
                      <a:cubicBezTo>
                        <a:pt x="109" y="146"/>
                        <a:pt x="54" y="291"/>
                        <a:pt x="8" y="436"/>
                      </a:cubicBezTo>
                      <a:cubicBezTo>
                        <a:pt x="1" y="459"/>
                        <a:pt x="21" y="477"/>
                        <a:pt x="41" y="477"/>
                      </a:cubicBezTo>
                      <a:cubicBezTo>
                        <a:pt x="52" y="477"/>
                        <a:pt x="63" y="472"/>
                        <a:pt x="69" y="461"/>
                      </a:cubicBezTo>
                      <a:cubicBezTo>
                        <a:pt x="146" y="330"/>
                        <a:pt x="219" y="194"/>
                        <a:pt x="260" y="47"/>
                      </a:cubicBezTo>
                      <a:cubicBezTo>
                        <a:pt x="267" y="19"/>
                        <a:pt x="245"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2"/>
                <p:cNvSpPr/>
                <p:nvPr/>
              </p:nvSpPr>
              <p:spPr>
                <a:xfrm>
                  <a:off x="7262175" y="3300275"/>
                  <a:ext cx="34850" cy="52150"/>
                </a:xfrm>
                <a:custGeom>
                  <a:avLst/>
                  <a:gdLst/>
                  <a:ahLst/>
                  <a:cxnLst/>
                  <a:rect l="l" t="t" r="r" b="b"/>
                  <a:pathLst>
                    <a:path w="1394" h="2086" extrusionOk="0">
                      <a:moveTo>
                        <a:pt x="47" y="0"/>
                      </a:moveTo>
                      <a:cubicBezTo>
                        <a:pt x="25" y="0"/>
                        <a:pt x="1" y="15"/>
                        <a:pt x="2" y="41"/>
                      </a:cubicBezTo>
                      <a:cubicBezTo>
                        <a:pt x="13" y="725"/>
                        <a:pt x="300" y="2085"/>
                        <a:pt x="1185" y="2085"/>
                      </a:cubicBezTo>
                      <a:cubicBezTo>
                        <a:pt x="1238" y="2085"/>
                        <a:pt x="1292" y="2081"/>
                        <a:pt x="1349" y="2071"/>
                      </a:cubicBezTo>
                      <a:cubicBezTo>
                        <a:pt x="1394" y="2063"/>
                        <a:pt x="1383" y="1993"/>
                        <a:pt x="1338" y="1993"/>
                      </a:cubicBezTo>
                      <a:cubicBezTo>
                        <a:pt x="357" y="1975"/>
                        <a:pt x="195" y="776"/>
                        <a:pt x="84" y="29"/>
                      </a:cubicBezTo>
                      <a:cubicBezTo>
                        <a:pt x="80" y="9"/>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2"/>
                <p:cNvSpPr/>
                <p:nvPr/>
              </p:nvSpPr>
              <p:spPr>
                <a:xfrm>
                  <a:off x="7308600" y="3343875"/>
                  <a:ext cx="14300" cy="7275"/>
                </a:xfrm>
                <a:custGeom>
                  <a:avLst/>
                  <a:gdLst/>
                  <a:ahLst/>
                  <a:cxnLst/>
                  <a:rect l="l" t="t" r="r" b="b"/>
                  <a:pathLst>
                    <a:path w="572" h="291" extrusionOk="0">
                      <a:moveTo>
                        <a:pt x="523" y="1"/>
                      </a:moveTo>
                      <a:cubicBezTo>
                        <a:pt x="523" y="1"/>
                        <a:pt x="522" y="1"/>
                        <a:pt x="521" y="1"/>
                      </a:cubicBezTo>
                      <a:cubicBezTo>
                        <a:pt x="343" y="12"/>
                        <a:pt x="132" y="99"/>
                        <a:pt x="18" y="240"/>
                      </a:cubicBezTo>
                      <a:cubicBezTo>
                        <a:pt x="0" y="261"/>
                        <a:pt x="15" y="291"/>
                        <a:pt x="40" y="291"/>
                      </a:cubicBezTo>
                      <a:cubicBezTo>
                        <a:pt x="45" y="291"/>
                        <a:pt x="50" y="290"/>
                        <a:pt x="55" y="287"/>
                      </a:cubicBezTo>
                      <a:cubicBezTo>
                        <a:pt x="128" y="247"/>
                        <a:pt x="196" y="198"/>
                        <a:pt x="273" y="163"/>
                      </a:cubicBezTo>
                      <a:cubicBezTo>
                        <a:pt x="356" y="123"/>
                        <a:pt x="443" y="101"/>
                        <a:pt x="531" y="76"/>
                      </a:cubicBezTo>
                      <a:cubicBezTo>
                        <a:pt x="571" y="65"/>
                        <a:pt x="56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2"/>
                <p:cNvSpPr/>
                <p:nvPr/>
              </p:nvSpPr>
              <p:spPr>
                <a:xfrm>
                  <a:off x="7781450" y="2926900"/>
                  <a:ext cx="33050" cy="47150"/>
                </a:xfrm>
                <a:custGeom>
                  <a:avLst/>
                  <a:gdLst/>
                  <a:ahLst/>
                  <a:cxnLst/>
                  <a:rect l="l" t="t" r="r" b="b"/>
                  <a:pathLst>
                    <a:path w="1322" h="1886" extrusionOk="0">
                      <a:moveTo>
                        <a:pt x="1270" y="0"/>
                      </a:moveTo>
                      <a:cubicBezTo>
                        <a:pt x="1257" y="0"/>
                        <a:pt x="1244" y="6"/>
                        <a:pt x="1237" y="21"/>
                      </a:cubicBezTo>
                      <a:cubicBezTo>
                        <a:pt x="914" y="683"/>
                        <a:pt x="548" y="1299"/>
                        <a:pt x="26" y="1827"/>
                      </a:cubicBezTo>
                      <a:cubicBezTo>
                        <a:pt x="1" y="1852"/>
                        <a:pt x="24" y="1885"/>
                        <a:pt x="52" y="1885"/>
                      </a:cubicBezTo>
                      <a:cubicBezTo>
                        <a:pt x="59" y="1885"/>
                        <a:pt x="67" y="1883"/>
                        <a:pt x="74" y="1877"/>
                      </a:cubicBezTo>
                      <a:cubicBezTo>
                        <a:pt x="637" y="1395"/>
                        <a:pt x="1107" y="771"/>
                        <a:pt x="1313" y="52"/>
                      </a:cubicBezTo>
                      <a:cubicBezTo>
                        <a:pt x="1321" y="23"/>
                        <a:pt x="1295" y="0"/>
                        <a:pt x="1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2"/>
                <p:cNvSpPr/>
                <p:nvPr/>
              </p:nvSpPr>
              <p:spPr>
                <a:xfrm>
                  <a:off x="7799800" y="2925150"/>
                  <a:ext cx="7675" cy="12100"/>
                </a:xfrm>
                <a:custGeom>
                  <a:avLst/>
                  <a:gdLst/>
                  <a:ahLst/>
                  <a:cxnLst/>
                  <a:rect l="l" t="t" r="r" b="b"/>
                  <a:pathLst>
                    <a:path w="307" h="484" extrusionOk="0">
                      <a:moveTo>
                        <a:pt x="267" y="1"/>
                      </a:moveTo>
                      <a:cubicBezTo>
                        <a:pt x="258" y="1"/>
                        <a:pt x="249" y="5"/>
                        <a:pt x="243" y="15"/>
                      </a:cubicBezTo>
                      <a:cubicBezTo>
                        <a:pt x="160" y="153"/>
                        <a:pt x="84" y="294"/>
                        <a:pt x="12" y="438"/>
                      </a:cubicBezTo>
                      <a:cubicBezTo>
                        <a:pt x="0" y="462"/>
                        <a:pt x="20" y="484"/>
                        <a:pt x="40" y="484"/>
                      </a:cubicBezTo>
                      <a:cubicBezTo>
                        <a:pt x="49" y="484"/>
                        <a:pt x="58" y="479"/>
                        <a:pt x="64" y="469"/>
                      </a:cubicBezTo>
                      <a:cubicBezTo>
                        <a:pt x="147" y="330"/>
                        <a:pt x="224" y="191"/>
                        <a:pt x="295" y="45"/>
                      </a:cubicBezTo>
                      <a:lnTo>
                        <a:pt x="295" y="46"/>
                      </a:lnTo>
                      <a:cubicBezTo>
                        <a:pt x="306" y="22"/>
                        <a:pt x="28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2"/>
                <p:cNvSpPr/>
                <p:nvPr/>
              </p:nvSpPr>
              <p:spPr>
                <a:xfrm>
                  <a:off x="7721450" y="2891950"/>
                  <a:ext cx="10950" cy="18325"/>
                </a:xfrm>
                <a:custGeom>
                  <a:avLst/>
                  <a:gdLst/>
                  <a:ahLst/>
                  <a:cxnLst/>
                  <a:rect l="l" t="t" r="r" b="b"/>
                  <a:pathLst>
                    <a:path w="438" h="733" extrusionOk="0">
                      <a:moveTo>
                        <a:pt x="389" y="0"/>
                      </a:moveTo>
                      <a:cubicBezTo>
                        <a:pt x="377" y="0"/>
                        <a:pt x="366" y="6"/>
                        <a:pt x="358" y="19"/>
                      </a:cubicBezTo>
                      <a:cubicBezTo>
                        <a:pt x="228" y="233"/>
                        <a:pt x="120" y="456"/>
                        <a:pt x="14" y="680"/>
                      </a:cubicBezTo>
                      <a:cubicBezTo>
                        <a:pt x="1" y="708"/>
                        <a:pt x="24" y="733"/>
                        <a:pt x="46" y="733"/>
                      </a:cubicBezTo>
                      <a:cubicBezTo>
                        <a:pt x="56" y="733"/>
                        <a:pt x="66" y="728"/>
                        <a:pt x="73" y="716"/>
                      </a:cubicBezTo>
                      <a:cubicBezTo>
                        <a:pt x="198" y="500"/>
                        <a:pt x="320" y="285"/>
                        <a:pt x="424" y="58"/>
                      </a:cubicBezTo>
                      <a:cubicBezTo>
                        <a:pt x="438" y="27"/>
                        <a:pt x="41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2"/>
                <p:cNvSpPr/>
                <p:nvPr/>
              </p:nvSpPr>
              <p:spPr>
                <a:xfrm>
                  <a:off x="7469325" y="2792475"/>
                  <a:ext cx="48825" cy="62450"/>
                </a:xfrm>
                <a:custGeom>
                  <a:avLst/>
                  <a:gdLst/>
                  <a:ahLst/>
                  <a:cxnLst/>
                  <a:rect l="l" t="t" r="r" b="b"/>
                  <a:pathLst>
                    <a:path w="1953" h="2498" extrusionOk="0">
                      <a:moveTo>
                        <a:pt x="1878" y="0"/>
                      </a:moveTo>
                      <a:cubicBezTo>
                        <a:pt x="1865" y="0"/>
                        <a:pt x="1852" y="5"/>
                        <a:pt x="1839" y="15"/>
                      </a:cubicBezTo>
                      <a:cubicBezTo>
                        <a:pt x="1461" y="331"/>
                        <a:pt x="1142" y="731"/>
                        <a:pt x="846" y="1124"/>
                      </a:cubicBezTo>
                      <a:cubicBezTo>
                        <a:pt x="540" y="1533"/>
                        <a:pt x="226" y="1965"/>
                        <a:pt x="16" y="2434"/>
                      </a:cubicBezTo>
                      <a:cubicBezTo>
                        <a:pt x="0" y="2469"/>
                        <a:pt x="26" y="2498"/>
                        <a:pt x="54" y="2498"/>
                      </a:cubicBezTo>
                      <a:cubicBezTo>
                        <a:pt x="67" y="2498"/>
                        <a:pt x="81" y="2492"/>
                        <a:pt x="91" y="2477"/>
                      </a:cubicBezTo>
                      <a:cubicBezTo>
                        <a:pt x="388" y="2073"/>
                        <a:pt x="645" y="1643"/>
                        <a:pt x="952" y="1246"/>
                      </a:cubicBezTo>
                      <a:cubicBezTo>
                        <a:pt x="1260" y="850"/>
                        <a:pt x="1606" y="486"/>
                        <a:pt x="1918" y="95"/>
                      </a:cubicBezTo>
                      <a:cubicBezTo>
                        <a:pt x="1953" y="52"/>
                        <a:pt x="1921" y="0"/>
                        <a:pt x="1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2"/>
                <p:cNvSpPr/>
                <p:nvPr/>
              </p:nvSpPr>
              <p:spPr>
                <a:xfrm>
                  <a:off x="7505575" y="2803875"/>
                  <a:ext cx="13525" cy="16950"/>
                </a:xfrm>
                <a:custGeom>
                  <a:avLst/>
                  <a:gdLst/>
                  <a:ahLst/>
                  <a:cxnLst/>
                  <a:rect l="l" t="t" r="r" b="b"/>
                  <a:pathLst>
                    <a:path w="541" h="678" extrusionOk="0">
                      <a:moveTo>
                        <a:pt x="495" y="1"/>
                      </a:moveTo>
                      <a:cubicBezTo>
                        <a:pt x="486" y="1"/>
                        <a:pt x="477" y="4"/>
                        <a:pt x="469" y="12"/>
                      </a:cubicBezTo>
                      <a:cubicBezTo>
                        <a:pt x="288" y="180"/>
                        <a:pt x="152" y="404"/>
                        <a:pt x="19" y="613"/>
                      </a:cubicBezTo>
                      <a:cubicBezTo>
                        <a:pt x="1" y="643"/>
                        <a:pt x="30" y="678"/>
                        <a:pt x="59" y="678"/>
                      </a:cubicBezTo>
                      <a:cubicBezTo>
                        <a:pt x="69" y="678"/>
                        <a:pt x="78" y="674"/>
                        <a:pt x="86" y="664"/>
                      </a:cubicBezTo>
                      <a:cubicBezTo>
                        <a:pt x="246" y="477"/>
                        <a:pt x="419" y="278"/>
                        <a:pt x="526" y="55"/>
                      </a:cubicBezTo>
                      <a:cubicBezTo>
                        <a:pt x="540" y="28"/>
                        <a:pt x="51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2"/>
                <p:cNvSpPr/>
                <p:nvPr/>
              </p:nvSpPr>
              <p:spPr>
                <a:xfrm>
                  <a:off x="7512375" y="2815950"/>
                  <a:ext cx="6925" cy="8450"/>
                </a:xfrm>
                <a:custGeom>
                  <a:avLst/>
                  <a:gdLst/>
                  <a:ahLst/>
                  <a:cxnLst/>
                  <a:rect l="l" t="t" r="r" b="b"/>
                  <a:pathLst>
                    <a:path w="277" h="338" extrusionOk="0">
                      <a:moveTo>
                        <a:pt x="228" y="1"/>
                      </a:moveTo>
                      <a:cubicBezTo>
                        <a:pt x="219" y="1"/>
                        <a:pt x="210" y="4"/>
                        <a:pt x="201" y="12"/>
                      </a:cubicBezTo>
                      <a:cubicBezTo>
                        <a:pt x="123" y="90"/>
                        <a:pt x="70" y="187"/>
                        <a:pt x="15" y="283"/>
                      </a:cubicBezTo>
                      <a:cubicBezTo>
                        <a:pt x="0" y="308"/>
                        <a:pt x="24" y="338"/>
                        <a:pt x="48" y="338"/>
                      </a:cubicBezTo>
                      <a:cubicBezTo>
                        <a:pt x="56" y="338"/>
                        <a:pt x="64" y="334"/>
                        <a:pt x="71" y="326"/>
                      </a:cubicBezTo>
                      <a:cubicBezTo>
                        <a:pt x="143" y="243"/>
                        <a:pt x="216" y="160"/>
                        <a:pt x="263" y="59"/>
                      </a:cubicBezTo>
                      <a:cubicBezTo>
                        <a:pt x="276" y="31"/>
                        <a:pt x="25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2"/>
                <p:cNvSpPr/>
                <p:nvPr/>
              </p:nvSpPr>
              <p:spPr>
                <a:xfrm>
                  <a:off x="7565575" y="2695950"/>
                  <a:ext cx="77850" cy="38475"/>
                </a:xfrm>
                <a:custGeom>
                  <a:avLst/>
                  <a:gdLst/>
                  <a:ahLst/>
                  <a:cxnLst/>
                  <a:rect l="l" t="t" r="r" b="b"/>
                  <a:pathLst>
                    <a:path w="3114" h="1539" extrusionOk="0">
                      <a:moveTo>
                        <a:pt x="3057" y="0"/>
                      </a:moveTo>
                      <a:cubicBezTo>
                        <a:pt x="3053" y="0"/>
                        <a:pt x="3050" y="0"/>
                        <a:pt x="3047" y="1"/>
                      </a:cubicBezTo>
                      <a:cubicBezTo>
                        <a:pt x="1948" y="228"/>
                        <a:pt x="882" y="740"/>
                        <a:pt x="28" y="1469"/>
                      </a:cubicBezTo>
                      <a:cubicBezTo>
                        <a:pt x="0" y="1493"/>
                        <a:pt x="26" y="1538"/>
                        <a:pt x="57" y="1538"/>
                      </a:cubicBezTo>
                      <a:cubicBezTo>
                        <a:pt x="64" y="1538"/>
                        <a:pt x="70" y="1537"/>
                        <a:pt x="76" y="1532"/>
                      </a:cubicBezTo>
                      <a:cubicBezTo>
                        <a:pt x="992" y="868"/>
                        <a:pt x="1976" y="382"/>
                        <a:pt x="3068" y="79"/>
                      </a:cubicBezTo>
                      <a:cubicBezTo>
                        <a:pt x="3114" y="65"/>
                        <a:pt x="3099" y="0"/>
                        <a:pt x="3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2"/>
                <p:cNvSpPr/>
                <p:nvPr/>
              </p:nvSpPr>
              <p:spPr>
                <a:xfrm>
                  <a:off x="7777025" y="2717050"/>
                  <a:ext cx="23900" cy="25700"/>
                </a:xfrm>
                <a:custGeom>
                  <a:avLst/>
                  <a:gdLst/>
                  <a:ahLst/>
                  <a:cxnLst/>
                  <a:rect l="l" t="t" r="r" b="b"/>
                  <a:pathLst>
                    <a:path w="956" h="1028" extrusionOk="0">
                      <a:moveTo>
                        <a:pt x="64" y="1"/>
                      </a:moveTo>
                      <a:cubicBezTo>
                        <a:pt x="30" y="1"/>
                        <a:pt x="0" y="50"/>
                        <a:pt x="32" y="77"/>
                      </a:cubicBezTo>
                      <a:cubicBezTo>
                        <a:pt x="363" y="356"/>
                        <a:pt x="611" y="681"/>
                        <a:pt x="879" y="1015"/>
                      </a:cubicBezTo>
                      <a:cubicBezTo>
                        <a:pt x="885" y="1024"/>
                        <a:pt x="895" y="1028"/>
                        <a:pt x="904" y="1028"/>
                      </a:cubicBezTo>
                      <a:cubicBezTo>
                        <a:pt x="929" y="1028"/>
                        <a:pt x="955" y="1004"/>
                        <a:pt x="944" y="977"/>
                      </a:cubicBezTo>
                      <a:cubicBezTo>
                        <a:pt x="782" y="575"/>
                        <a:pt x="445" y="242"/>
                        <a:pt x="85" y="8"/>
                      </a:cubicBezTo>
                      <a:cubicBezTo>
                        <a:pt x="78" y="3"/>
                        <a:pt x="71"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2"/>
                <p:cNvSpPr/>
                <p:nvPr/>
              </p:nvSpPr>
              <p:spPr>
                <a:xfrm>
                  <a:off x="7780900" y="2728575"/>
                  <a:ext cx="10750" cy="13425"/>
                </a:xfrm>
                <a:custGeom>
                  <a:avLst/>
                  <a:gdLst/>
                  <a:ahLst/>
                  <a:cxnLst/>
                  <a:rect l="l" t="t" r="r" b="b"/>
                  <a:pathLst>
                    <a:path w="430" h="537" extrusionOk="0">
                      <a:moveTo>
                        <a:pt x="53" y="0"/>
                      </a:moveTo>
                      <a:cubicBezTo>
                        <a:pt x="26" y="0"/>
                        <a:pt x="0" y="33"/>
                        <a:pt x="16" y="62"/>
                      </a:cubicBezTo>
                      <a:cubicBezTo>
                        <a:pt x="62" y="149"/>
                        <a:pt x="119" y="230"/>
                        <a:pt x="172" y="311"/>
                      </a:cubicBezTo>
                      <a:cubicBezTo>
                        <a:pt x="223" y="386"/>
                        <a:pt x="274" y="468"/>
                        <a:pt x="343" y="526"/>
                      </a:cubicBezTo>
                      <a:cubicBezTo>
                        <a:pt x="351" y="533"/>
                        <a:pt x="362" y="536"/>
                        <a:pt x="373" y="536"/>
                      </a:cubicBezTo>
                      <a:cubicBezTo>
                        <a:pt x="402" y="536"/>
                        <a:pt x="430" y="515"/>
                        <a:pt x="417" y="481"/>
                      </a:cubicBezTo>
                      <a:cubicBezTo>
                        <a:pt x="384" y="392"/>
                        <a:pt x="322" y="315"/>
                        <a:pt x="263" y="238"/>
                      </a:cubicBezTo>
                      <a:cubicBezTo>
                        <a:pt x="204" y="163"/>
                        <a:pt x="147" y="83"/>
                        <a:pt x="80" y="13"/>
                      </a:cubicBezTo>
                      <a:cubicBezTo>
                        <a:pt x="72" y="4"/>
                        <a:pt x="63"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2"/>
                <p:cNvSpPr/>
                <p:nvPr/>
              </p:nvSpPr>
              <p:spPr>
                <a:xfrm>
                  <a:off x="7778500" y="2737300"/>
                  <a:ext cx="4675" cy="6275"/>
                </a:xfrm>
                <a:custGeom>
                  <a:avLst/>
                  <a:gdLst/>
                  <a:ahLst/>
                  <a:cxnLst/>
                  <a:rect l="l" t="t" r="r" b="b"/>
                  <a:pathLst>
                    <a:path w="187" h="251" extrusionOk="0">
                      <a:moveTo>
                        <a:pt x="33" y="0"/>
                      </a:moveTo>
                      <a:cubicBezTo>
                        <a:pt x="16" y="0"/>
                        <a:pt x="1" y="16"/>
                        <a:pt x="5" y="37"/>
                      </a:cubicBezTo>
                      <a:cubicBezTo>
                        <a:pt x="13" y="74"/>
                        <a:pt x="34" y="111"/>
                        <a:pt x="52" y="143"/>
                      </a:cubicBezTo>
                      <a:cubicBezTo>
                        <a:pt x="73" y="177"/>
                        <a:pt x="92" y="212"/>
                        <a:pt x="119" y="240"/>
                      </a:cubicBezTo>
                      <a:cubicBezTo>
                        <a:pt x="126" y="247"/>
                        <a:pt x="135" y="250"/>
                        <a:pt x="144" y="250"/>
                      </a:cubicBezTo>
                      <a:cubicBezTo>
                        <a:pt x="165" y="250"/>
                        <a:pt x="187" y="230"/>
                        <a:pt x="179" y="205"/>
                      </a:cubicBezTo>
                      <a:cubicBezTo>
                        <a:pt x="168" y="167"/>
                        <a:pt x="145" y="135"/>
                        <a:pt x="125" y="100"/>
                      </a:cubicBezTo>
                      <a:cubicBezTo>
                        <a:pt x="107" y="68"/>
                        <a:pt x="85" y="31"/>
                        <a:pt x="55" y="8"/>
                      </a:cubicBezTo>
                      <a:cubicBezTo>
                        <a:pt x="48" y="3"/>
                        <a:pt x="41"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2"/>
                <p:cNvSpPr/>
                <p:nvPr/>
              </p:nvSpPr>
              <p:spPr>
                <a:xfrm>
                  <a:off x="7597575" y="2714500"/>
                  <a:ext cx="20275" cy="9975"/>
                </a:xfrm>
                <a:custGeom>
                  <a:avLst/>
                  <a:gdLst/>
                  <a:ahLst/>
                  <a:cxnLst/>
                  <a:rect l="l" t="t" r="r" b="b"/>
                  <a:pathLst>
                    <a:path w="811" h="399" extrusionOk="0">
                      <a:moveTo>
                        <a:pt x="761" y="1"/>
                      </a:moveTo>
                      <a:cubicBezTo>
                        <a:pt x="757" y="1"/>
                        <a:pt x="753" y="1"/>
                        <a:pt x="749" y="3"/>
                      </a:cubicBezTo>
                      <a:cubicBezTo>
                        <a:pt x="513" y="91"/>
                        <a:pt x="234" y="190"/>
                        <a:pt x="27" y="335"/>
                      </a:cubicBezTo>
                      <a:cubicBezTo>
                        <a:pt x="0" y="355"/>
                        <a:pt x="12" y="398"/>
                        <a:pt x="45" y="398"/>
                      </a:cubicBezTo>
                      <a:cubicBezTo>
                        <a:pt x="48" y="398"/>
                        <a:pt x="51" y="398"/>
                        <a:pt x="55" y="397"/>
                      </a:cubicBezTo>
                      <a:cubicBezTo>
                        <a:pt x="299" y="338"/>
                        <a:pt x="558" y="191"/>
                        <a:pt x="777" y="71"/>
                      </a:cubicBezTo>
                      <a:cubicBezTo>
                        <a:pt x="811" y="53"/>
                        <a:pt x="794"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2"/>
                <p:cNvSpPr/>
                <p:nvPr/>
              </p:nvSpPr>
              <p:spPr>
                <a:xfrm>
                  <a:off x="7605400" y="2724175"/>
                  <a:ext cx="10375" cy="5100"/>
                </a:xfrm>
                <a:custGeom>
                  <a:avLst/>
                  <a:gdLst/>
                  <a:ahLst/>
                  <a:cxnLst/>
                  <a:rect l="l" t="t" r="r" b="b"/>
                  <a:pathLst>
                    <a:path w="415" h="204" extrusionOk="0">
                      <a:moveTo>
                        <a:pt x="366" y="0"/>
                      </a:moveTo>
                      <a:cubicBezTo>
                        <a:pt x="364" y="0"/>
                        <a:pt x="361" y="1"/>
                        <a:pt x="358" y="1"/>
                      </a:cubicBezTo>
                      <a:cubicBezTo>
                        <a:pt x="251" y="28"/>
                        <a:pt x="122" y="76"/>
                        <a:pt x="32" y="137"/>
                      </a:cubicBezTo>
                      <a:cubicBezTo>
                        <a:pt x="1" y="159"/>
                        <a:pt x="17" y="203"/>
                        <a:pt x="51" y="203"/>
                      </a:cubicBezTo>
                      <a:cubicBezTo>
                        <a:pt x="54" y="203"/>
                        <a:pt x="56" y="203"/>
                        <a:pt x="59" y="202"/>
                      </a:cubicBezTo>
                      <a:cubicBezTo>
                        <a:pt x="167" y="181"/>
                        <a:pt x="291" y="122"/>
                        <a:pt x="384" y="65"/>
                      </a:cubicBezTo>
                      <a:cubicBezTo>
                        <a:pt x="415" y="45"/>
                        <a:pt x="399"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2"/>
                <p:cNvSpPr/>
                <p:nvPr/>
              </p:nvSpPr>
              <p:spPr>
                <a:xfrm>
                  <a:off x="7609000" y="2731775"/>
                  <a:ext cx="4725" cy="2875"/>
                </a:xfrm>
                <a:custGeom>
                  <a:avLst/>
                  <a:gdLst/>
                  <a:ahLst/>
                  <a:cxnLst/>
                  <a:rect l="l" t="t" r="r" b="b"/>
                  <a:pathLst>
                    <a:path w="189" h="115" extrusionOk="0">
                      <a:moveTo>
                        <a:pt x="152" y="1"/>
                      </a:moveTo>
                      <a:cubicBezTo>
                        <a:pt x="149" y="1"/>
                        <a:pt x="146" y="1"/>
                        <a:pt x="142" y="2"/>
                      </a:cubicBezTo>
                      <a:cubicBezTo>
                        <a:pt x="105" y="14"/>
                        <a:pt x="70" y="35"/>
                        <a:pt x="34" y="51"/>
                      </a:cubicBezTo>
                      <a:cubicBezTo>
                        <a:pt x="0" y="68"/>
                        <a:pt x="21" y="115"/>
                        <a:pt x="52" y="115"/>
                      </a:cubicBezTo>
                      <a:cubicBezTo>
                        <a:pt x="57" y="115"/>
                        <a:pt x="63" y="113"/>
                        <a:pt x="69" y="110"/>
                      </a:cubicBezTo>
                      <a:cubicBezTo>
                        <a:pt x="101" y="94"/>
                        <a:pt x="137" y="81"/>
                        <a:pt x="165" y="58"/>
                      </a:cubicBezTo>
                      <a:cubicBezTo>
                        <a:pt x="189" y="40"/>
                        <a:pt x="180"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2"/>
                <p:cNvSpPr/>
                <p:nvPr/>
              </p:nvSpPr>
              <p:spPr>
                <a:xfrm>
                  <a:off x="7546400" y="2762125"/>
                  <a:ext cx="15475" cy="12950"/>
                </a:xfrm>
                <a:custGeom>
                  <a:avLst/>
                  <a:gdLst/>
                  <a:ahLst/>
                  <a:cxnLst/>
                  <a:rect l="l" t="t" r="r" b="b"/>
                  <a:pathLst>
                    <a:path w="619" h="518" extrusionOk="0">
                      <a:moveTo>
                        <a:pt x="568" y="1"/>
                      </a:moveTo>
                      <a:cubicBezTo>
                        <a:pt x="562" y="1"/>
                        <a:pt x="556" y="3"/>
                        <a:pt x="550" y="7"/>
                      </a:cubicBezTo>
                      <a:cubicBezTo>
                        <a:pt x="366" y="132"/>
                        <a:pt x="162" y="286"/>
                        <a:pt x="20" y="458"/>
                      </a:cubicBezTo>
                      <a:cubicBezTo>
                        <a:pt x="1" y="483"/>
                        <a:pt x="18" y="518"/>
                        <a:pt x="45" y="518"/>
                      </a:cubicBezTo>
                      <a:cubicBezTo>
                        <a:pt x="50" y="518"/>
                        <a:pt x="56" y="516"/>
                        <a:pt x="62" y="513"/>
                      </a:cubicBezTo>
                      <a:cubicBezTo>
                        <a:pt x="256" y="402"/>
                        <a:pt x="442" y="225"/>
                        <a:pt x="595" y="67"/>
                      </a:cubicBezTo>
                      <a:cubicBezTo>
                        <a:pt x="619" y="42"/>
                        <a:pt x="597"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2"/>
                <p:cNvSpPr/>
                <p:nvPr/>
              </p:nvSpPr>
              <p:spPr>
                <a:xfrm>
                  <a:off x="7550925" y="2776075"/>
                  <a:ext cx="5425" cy="4500"/>
                </a:xfrm>
                <a:custGeom>
                  <a:avLst/>
                  <a:gdLst/>
                  <a:ahLst/>
                  <a:cxnLst/>
                  <a:rect l="l" t="t" r="r" b="b"/>
                  <a:pathLst>
                    <a:path w="217" h="180" extrusionOk="0">
                      <a:moveTo>
                        <a:pt x="174" y="1"/>
                      </a:moveTo>
                      <a:cubicBezTo>
                        <a:pt x="169" y="1"/>
                        <a:pt x="163" y="3"/>
                        <a:pt x="157" y="7"/>
                      </a:cubicBezTo>
                      <a:cubicBezTo>
                        <a:pt x="134" y="23"/>
                        <a:pt x="111" y="38"/>
                        <a:pt x="90" y="56"/>
                      </a:cubicBezTo>
                      <a:cubicBezTo>
                        <a:pt x="69" y="74"/>
                        <a:pt x="49" y="94"/>
                        <a:pt x="29" y="113"/>
                      </a:cubicBezTo>
                      <a:cubicBezTo>
                        <a:pt x="0" y="141"/>
                        <a:pt x="27" y="180"/>
                        <a:pt x="58" y="180"/>
                      </a:cubicBezTo>
                      <a:cubicBezTo>
                        <a:pt x="67" y="180"/>
                        <a:pt x="76" y="177"/>
                        <a:pt x="85" y="169"/>
                      </a:cubicBezTo>
                      <a:cubicBezTo>
                        <a:pt x="106" y="153"/>
                        <a:pt x="127" y="136"/>
                        <a:pt x="145" y="118"/>
                      </a:cubicBezTo>
                      <a:cubicBezTo>
                        <a:pt x="164" y="100"/>
                        <a:pt x="180" y="79"/>
                        <a:pt x="198" y="59"/>
                      </a:cubicBezTo>
                      <a:cubicBezTo>
                        <a:pt x="217" y="38"/>
                        <a:pt x="200"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 name="Google Shape;1332;p22"/>
            <p:cNvGrpSpPr/>
            <p:nvPr/>
          </p:nvGrpSpPr>
          <p:grpSpPr>
            <a:xfrm>
              <a:off x="488667" y="294712"/>
              <a:ext cx="444456" cy="1003300"/>
              <a:chOff x="5790875" y="1747325"/>
              <a:chExt cx="371650" cy="838950"/>
            </a:xfrm>
          </p:grpSpPr>
          <p:sp>
            <p:nvSpPr>
              <p:cNvPr id="1333" name="Google Shape;1333;p22"/>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2"/>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2"/>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2"/>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2"/>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2"/>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2"/>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2"/>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2"/>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2"/>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2"/>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2"/>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2"/>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2"/>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2"/>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2"/>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2"/>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2"/>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2"/>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2"/>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2"/>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2"/>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2"/>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2"/>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2"/>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2"/>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2"/>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2"/>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2"/>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2"/>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2"/>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2"/>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2"/>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2"/>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2"/>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2"/>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2"/>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2"/>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2"/>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2"/>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2"/>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2"/>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2"/>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2"/>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2"/>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2"/>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2"/>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2"/>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2"/>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2"/>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2"/>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2"/>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2"/>
        </a:solidFill>
        <a:effectLst/>
      </p:bgPr>
    </p:bg>
    <p:spTree>
      <p:nvGrpSpPr>
        <p:cNvPr id="1" name="Shape 1393"/>
        <p:cNvGrpSpPr/>
        <p:nvPr/>
      </p:nvGrpSpPr>
      <p:grpSpPr>
        <a:xfrm>
          <a:off x="0" y="0"/>
          <a:ext cx="0" cy="0"/>
          <a:chOff x="0" y="0"/>
          <a:chExt cx="0" cy="0"/>
        </a:xfrm>
      </p:grpSpPr>
      <p:grpSp>
        <p:nvGrpSpPr>
          <p:cNvPr id="1394" name="Google Shape;1394;p23"/>
          <p:cNvGrpSpPr/>
          <p:nvPr/>
        </p:nvGrpSpPr>
        <p:grpSpPr>
          <a:xfrm>
            <a:off x="430800" y="430800"/>
            <a:ext cx="8358600" cy="4358100"/>
            <a:chOff x="430800" y="430800"/>
            <a:chExt cx="8358600" cy="4358100"/>
          </a:xfrm>
        </p:grpSpPr>
        <p:sp>
          <p:nvSpPr>
            <p:cNvPr id="1395" name="Google Shape;1395;p23"/>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23"/>
            <p:cNvGrpSpPr/>
            <p:nvPr/>
          </p:nvGrpSpPr>
          <p:grpSpPr>
            <a:xfrm>
              <a:off x="430800" y="430800"/>
              <a:ext cx="8282400" cy="4281900"/>
              <a:chOff x="507000" y="507000"/>
              <a:chExt cx="8282400" cy="4281900"/>
            </a:xfrm>
          </p:grpSpPr>
          <p:sp>
            <p:nvSpPr>
              <p:cNvPr id="1397" name="Google Shape;1397;p2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3"/>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3"/>
            <p:cNvGrpSpPr/>
            <p:nvPr/>
          </p:nvGrpSpPr>
          <p:grpSpPr>
            <a:xfrm>
              <a:off x="430800" y="430800"/>
              <a:ext cx="8282400" cy="4281900"/>
              <a:chOff x="507000" y="507000"/>
              <a:chExt cx="8282400" cy="4281900"/>
            </a:xfrm>
          </p:grpSpPr>
          <p:sp>
            <p:nvSpPr>
              <p:cNvPr id="1400" name="Google Shape;1400;p2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3"/>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23"/>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403" name="Google Shape;1403;p23"/>
          <p:cNvSpPr txBox="1">
            <a:spLocks noGrp="1"/>
          </p:cNvSpPr>
          <p:nvPr>
            <p:ph type="title" hasCustomPrompt="1"/>
          </p:nvPr>
        </p:nvSpPr>
        <p:spPr>
          <a:xfrm>
            <a:off x="941825" y="691900"/>
            <a:ext cx="3343500" cy="828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04" name="Google Shape;1404;p23"/>
          <p:cNvSpPr txBox="1">
            <a:spLocks noGrp="1"/>
          </p:cNvSpPr>
          <p:nvPr>
            <p:ph type="subTitle" idx="1"/>
          </p:nvPr>
        </p:nvSpPr>
        <p:spPr>
          <a:xfrm>
            <a:off x="941825" y="1463900"/>
            <a:ext cx="3343500" cy="379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05" name="Google Shape;1405;p23"/>
          <p:cNvSpPr txBox="1">
            <a:spLocks noGrp="1"/>
          </p:cNvSpPr>
          <p:nvPr>
            <p:ph type="title" idx="2" hasCustomPrompt="1"/>
          </p:nvPr>
        </p:nvSpPr>
        <p:spPr>
          <a:xfrm>
            <a:off x="2900250" y="1993857"/>
            <a:ext cx="3343500" cy="828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06" name="Google Shape;1406;p23"/>
          <p:cNvSpPr txBox="1">
            <a:spLocks noGrp="1"/>
          </p:cNvSpPr>
          <p:nvPr>
            <p:ph type="subTitle" idx="3"/>
          </p:nvPr>
        </p:nvSpPr>
        <p:spPr>
          <a:xfrm>
            <a:off x="2900250" y="2765863"/>
            <a:ext cx="3343500" cy="379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07" name="Google Shape;1407;p23"/>
          <p:cNvSpPr txBox="1">
            <a:spLocks noGrp="1"/>
          </p:cNvSpPr>
          <p:nvPr>
            <p:ph type="title" idx="4" hasCustomPrompt="1"/>
          </p:nvPr>
        </p:nvSpPr>
        <p:spPr>
          <a:xfrm>
            <a:off x="4858675" y="3295814"/>
            <a:ext cx="3343500" cy="828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08" name="Google Shape;1408;p23"/>
          <p:cNvSpPr txBox="1">
            <a:spLocks noGrp="1"/>
          </p:cNvSpPr>
          <p:nvPr>
            <p:ph type="subTitle" idx="5"/>
          </p:nvPr>
        </p:nvSpPr>
        <p:spPr>
          <a:xfrm>
            <a:off x="4858675" y="4067825"/>
            <a:ext cx="3343500" cy="379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409" name="Google Shape;1409;p23"/>
          <p:cNvGrpSpPr/>
          <p:nvPr/>
        </p:nvGrpSpPr>
        <p:grpSpPr>
          <a:xfrm rot="3653152">
            <a:off x="7563400" y="-609717"/>
            <a:ext cx="1899655" cy="2298429"/>
            <a:chOff x="6524175" y="2906625"/>
            <a:chExt cx="1080775" cy="1307650"/>
          </a:xfrm>
        </p:grpSpPr>
        <p:sp>
          <p:nvSpPr>
            <p:cNvPr id="1410" name="Google Shape;1410;p23"/>
            <p:cNvSpPr/>
            <p:nvPr/>
          </p:nvSpPr>
          <p:spPr>
            <a:xfrm>
              <a:off x="6554325" y="3026950"/>
              <a:ext cx="770300" cy="1183700"/>
            </a:xfrm>
            <a:custGeom>
              <a:avLst/>
              <a:gdLst/>
              <a:ahLst/>
              <a:cxnLst/>
              <a:rect l="l" t="t" r="r" b="b"/>
              <a:pathLst>
                <a:path w="30812" h="47348" extrusionOk="0">
                  <a:moveTo>
                    <a:pt x="14581" y="21829"/>
                  </a:moveTo>
                  <a:cubicBezTo>
                    <a:pt x="14988" y="21829"/>
                    <a:pt x="15392" y="21861"/>
                    <a:pt x="15788" y="21923"/>
                  </a:cubicBezTo>
                  <a:cubicBezTo>
                    <a:pt x="17679" y="22218"/>
                    <a:pt x="19455" y="23136"/>
                    <a:pt x="20840" y="24449"/>
                  </a:cubicBezTo>
                  <a:cubicBezTo>
                    <a:pt x="22336" y="25867"/>
                    <a:pt x="23485" y="27845"/>
                    <a:pt x="23552" y="29944"/>
                  </a:cubicBezTo>
                  <a:cubicBezTo>
                    <a:pt x="23561" y="30202"/>
                    <a:pt x="23551" y="30457"/>
                    <a:pt x="23528" y="30709"/>
                  </a:cubicBezTo>
                  <a:cubicBezTo>
                    <a:pt x="22153" y="31902"/>
                    <a:pt x="20523" y="32742"/>
                    <a:pt x="18728" y="33135"/>
                  </a:cubicBezTo>
                  <a:lnTo>
                    <a:pt x="18729" y="33135"/>
                  </a:lnTo>
                  <a:cubicBezTo>
                    <a:pt x="17985" y="33298"/>
                    <a:pt x="17220" y="33382"/>
                    <a:pt x="16455" y="33382"/>
                  </a:cubicBezTo>
                  <a:cubicBezTo>
                    <a:pt x="15174" y="33382"/>
                    <a:pt x="13894" y="33145"/>
                    <a:pt x="12715" y="32640"/>
                  </a:cubicBezTo>
                  <a:cubicBezTo>
                    <a:pt x="10900" y="31863"/>
                    <a:pt x="9374" y="30425"/>
                    <a:pt x="8830" y="28489"/>
                  </a:cubicBezTo>
                  <a:cubicBezTo>
                    <a:pt x="8576" y="27585"/>
                    <a:pt x="8533" y="26614"/>
                    <a:pt x="8762" y="25699"/>
                  </a:cubicBezTo>
                  <a:cubicBezTo>
                    <a:pt x="9006" y="24733"/>
                    <a:pt x="9559" y="23899"/>
                    <a:pt x="10323" y="23264"/>
                  </a:cubicBezTo>
                  <a:cubicBezTo>
                    <a:pt x="11503" y="22281"/>
                    <a:pt x="13052" y="21829"/>
                    <a:pt x="14581" y="21829"/>
                  </a:cubicBezTo>
                  <a:close/>
                  <a:moveTo>
                    <a:pt x="127" y="0"/>
                  </a:moveTo>
                  <a:cubicBezTo>
                    <a:pt x="64" y="0"/>
                    <a:pt x="1" y="40"/>
                    <a:pt x="10" y="113"/>
                  </a:cubicBezTo>
                  <a:cubicBezTo>
                    <a:pt x="517" y="4108"/>
                    <a:pt x="3385" y="7557"/>
                    <a:pt x="7095" y="9032"/>
                  </a:cubicBezTo>
                  <a:cubicBezTo>
                    <a:pt x="8472" y="9580"/>
                    <a:pt x="9935" y="9852"/>
                    <a:pt x="11405" y="9852"/>
                  </a:cubicBezTo>
                  <a:cubicBezTo>
                    <a:pt x="12039" y="9852"/>
                    <a:pt x="12674" y="9801"/>
                    <a:pt x="13304" y="9700"/>
                  </a:cubicBezTo>
                  <a:cubicBezTo>
                    <a:pt x="15591" y="9335"/>
                    <a:pt x="17733" y="8407"/>
                    <a:pt x="19980" y="7877"/>
                  </a:cubicBezTo>
                  <a:cubicBezTo>
                    <a:pt x="20938" y="7650"/>
                    <a:pt x="21957" y="7493"/>
                    <a:pt x="22969" y="7493"/>
                  </a:cubicBezTo>
                  <a:cubicBezTo>
                    <a:pt x="24024" y="7493"/>
                    <a:pt x="25070" y="7664"/>
                    <a:pt x="26028" y="8106"/>
                  </a:cubicBezTo>
                  <a:cubicBezTo>
                    <a:pt x="27868" y="8954"/>
                    <a:pt x="29002" y="10711"/>
                    <a:pt x="29578" y="12596"/>
                  </a:cubicBezTo>
                  <a:cubicBezTo>
                    <a:pt x="30812" y="16638"/>
                    <a:pt x="29859" y="21074"/>
                    <a:pt x="27971" y="24751"/>
                  </a:cubicBezTo>
                  <a:cubicBezTo>
                    <a:pt x="26980" y="26676"/>
                    <a:pt x="25722" y="28528"/>
                    <a:pt x="24202" y="30077"/>
                  </a:cubicBezTo>
                  <a:cubicBezTo>
                    <a:pt x="24125" y="30155"/>
                    <a:pt x="24046" y="30233"/>
                    <a:pt x="23966" y="30309"/>
                  </a:cubicBezTo>
                  <a:cubicBezTo>
                    <a:pt x="24066" y="26526"/>
                    <a:pt x="20940" y="23136"/>
                    <a:pt x="17498" y="21925"/>
                  </a:cubicBezTo>
                  <a:cubicBezTo>
                    <a:pt x="16560" y="21595"/>
                    <a:pt x="15561" y="21414"/>
                    <a:pt x="14565" y="21414"/>
                  </a:cubicBezTo>
                  <a:cubicBezTo>
                    <a:pt x="13628" y="21414"/>
                    <a:pt x="12694" y="21574"/>
                    <a:pt x="11816" y="21921"/>
                  </a:cubicBezTo>
                  <a:cubicBezTo>
                    <a:pt x="9984" y="22646"/>
                    <a:pt x="8538" y="24135"/>
                    <a:pt x="8254" y="26131"/>
                  </a:cubicBezTo>
                  <a:cubicBezTo>
                    <a:pt x="7981" y="28045"/>
                    <a:pt x="8696" y="30001"/>
                    <a:pt x="10052" y="31361"/>
                  </a:cubicBezTo>
                  <a:cubicBezTo>
                    <a:pt x="11477" y="32790"/>
                    <a:pt x="13465" y="33560"/>
                    <a:pt x="15451" y="33752"/>
                  </a:cubicBezTo>
                  <a:cubicBezTo>
                    <a:pt x="15789" y="33785"/>
                    <a:pt x="16128" y="33801"/>
                    <a:pt x="16468" y="33801"/>
                  </a:cubicBezTo>
                  <a:cubicBezTo>
                    <a:pt x="18220" y="33801"/>
                    <a:pt x="19972" y="33371"/>
                    <a:pt x="21534" y="32577"/>
                  </a:cubicBezTo>
                  <a:cubicBezTo>
                    <a:pt x="22222" y="32228"/>
                    <a:pt x="22853" y="31804"/>
                    <a:pt x="23440" y="31325"/>
                  </a:cubicBezTo>
                  <a:lnTo>
                    <a:pt x="23440" y="31325"/>
                  </a:lnTo>
                  <a:cubicBezTo>
                    <a:pt x="23111" y="33080"/>
                    <a:pt x="22135" y="34719"/>
                    <a:pt x="21346" y="36288"/>
                  </a:cubicBezTo>
                  <a:cubicBezTo>
                    <a:pt x="20446" y="38075"/>
                    <a:pt x="19567" y="40002"/>
                    <a:pt x="19616" y="42046"/>
                  </a:cubicBezTo>
                  <a:cubicBezTo>
                    <a:pt x="19656" y="43666"/>
                    <a:pt x="20229" y="45409"/>
                    <a:pt x="21534" y="46449"/>
                  </a:cubicBezTo>
                  <a:cubicBezTo>
                    <a:pt x="22242" y="47012"/>
                    <a:pt x="23117" y="47318"/>
                    <a:pt x="24020" y="47345"/>
                  </a:cubicBezTo>
                  <a:cubicBezTo>
                    <a:pt x="24066" y="47347"/>
                    <a:pt x="24112" y="47347"/>
                    <a:pt x="24158" y="47347"/>
                  </a:cubicBezTo>
                  <a:cubicBezTo>
                    <a:pt x="25155" y="47347"/>
                    <a:pt x="26130" y="47030"/>
                    <a:pt x="27021" y="46600"/>
                  </a:cubicBezTo>
                  <a:cubicBezTo>
                    <a:pt x="27974" y="46142"/>
                    <a:pt x="28837" y="45538"/>
                    <a:pt x="29697" y="44928"/>
                  </a:cubicBezTo>
                  <a:cubicBezTo>
                    <a:pt x="29843" y="44824"/>
                    <a:pt x="29752" y="44606"/>
                    <a:pt x="29616" y="44606"/>
                  </a:cubicBezTo>
                  <a:cubicBezTo>
                    <a:pt x="29587" y="44606"/>
                    <a:pt x="29557" y="44615"/>
                    <a:pt x="29526" y="44637"/>
                  </a:cubicBezTo>
                  <a:cubicBezTo>
                    <a:pt x="28618" y="45281"/>
                    <a:pt x="27654" y="45885"/>
                    <a:pt x="26633" y="46335"/>
                  </a:cubicBezTo>
                  <a:cubicBezTo>
                    <a:pt x="25856" y="46676"/>
                    <a:pt x="25006" y="46935"/>
                    <a:pt x="24153" y="46935"/>
                  </a:cubicBezTo>
                  <a:cubicBezTo>
                    <a:pt x="23928" y="46935"/>
                    <a:pt x="23704" y="46917"/>
                    <a:pt x="23480" y="46878"/>
                  </a:cubicBezTo>
                  <a:cubicBezTo>
                    <a:pt x="21668" y="46563"/>
                    <a:pt x="20554" y="45018"/>
                    <a:pt x="20180" y="43308"/>
                  </a:cubicBezTo>
                  <a:cubicBezTo>
                    <a:pt x="19749" y="41319"/>
                    <a:pt x="20353" y="39366"/>
                    <a:pt x="21186" y="37567"/>
                  </a:cubicBezTo>
                  <a:cubicBezTo>
                    <a:pt x="21663" y="36537"/>
                    <a:pt x="22210" y="35540"/>
                    <a:pt x="22704" y="34517"/>
                  </a:cubicBezTo>
                  <a:cubicBezTo>
                    <a:pt x="23213" y="33467"/>
                    <a:pt x="23690" y="32376"/>
                    <a:pt x="23881" y="31217"/>
                  </a:cubicBezTo>
                  <a:cubicBezTo>
                    <a:pt x="23898" y="31114"/>
                    <a:pt x="23912" y="31013"/>
                    <a:pt x="23923" y="30910"/>
                  </a:cubicBezTo>
                  <a:cubicBezTo>
                    <a:pt x="24821" y="30100"/>
                    <a:pt x="25609" y="29166"/>
                    <a:pt x="26332" y="28185"/>
                  </a:cubicBezTo>
                  <a:cubicBezTo>
                    <a:pt x="28863" y="24749"/>
                    <a:pt x="30611" y="20531"/>
                    <a:pt x="30538" y="16211"/>
                  </a:cubicBezTo>
                  <a:cubicBezTo>
                    <a:pt x="30504" y="14204"/>
                    <a:pt x="30101" y="12121"/>
                    <a:pt x="29065" y="10380"/>
                  </a:cubicBezTo>
                  <a:cubicBezTo>
                    <a:pt x="28567" y="9542"/>
                    <a:pt x="27913" y="8795"/>
                    <a:pt x="27108" y="8241"/>
                  </a:cubicBezTo>
                  <a:cubicBezTo>
                    <a:pt x="26267" y="7662"/>
                    <a:pt x="25282" y="7323"/>
                    <a:pt x="24275" y="7179"/>
                  </a:cubicBezTo>
                  <a:cubicBezTo>
                    <a:pt x="23830" y="7115"/>
                    <a:pt x="23390" y="7087"/>
                    <a:pt x="22954" y="7087"/>
                  </a:cubicBezTo>
                  <a:cubicBezTo>
                    <a:pt x="18990" y="7087"/>
                    <a:pt x="15363" y="9449"/>
                    <a:pt x="11374" y="9449"/>
                  </a:cubicBezTo>
                  <a:cubicBezTo>
                    <a:pt x="11310" y="9449"/>
                    <a:pt x="11246" y="9449"/>
                    <a:pt x="11182" y="9447"/>
                  </a:cubicBezTo>
                  <a:cubicBezTo>
                    <a:pt x="9004" y="9405"/>
                    <a:pt x="6848" y="8721"/>
                    <a:pt x="5045" y="7499"/>
                  </a:cubicBezTo>
                  <a:cubicBezTo>
                    <a:pt x="3356" y="6352"/>
                    <a:pt x="2023" y="4734"/>
                    <a:pt x="1159" y="2888"/>
                  </a:cubicBezTo>
                  <a:cubicBezTo>
                    <a:pt x="744" y="1999"/>
                    <a:pt x="439" y="1041"/>
                    <a:pt x="238" y="82"/>
                  </a:cubicBezTo>
                  <a:cubicBezTo>
                    <a:pt x="226" y="26"/>
                    <a:pt x="177"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3"/>
            <p:cNvSpPr/>
            <p:nvPr/>
          </p:nvSpPr>
          <p:spPr>
            <a:xfrm>
              <a:off x="6650750" y="3356325"/>
              <a:ext cx="174025" cy="216275"/>
            </a:xfrm>
            <a:custGeom>
              <a:avLst/>
              <a:gdLst/>
              <a:ahLst/>
              <a:cxnLst/>
              <a:rect l="l" t="t" r="r" b="b"/>
              <a:pathLst>
                <a:path w="6961" h="8651" extrusionOk="0">
                  <a:moveTo>
                    <a:pt x="2039" y="0"/>
                  </a:moveTo>
                  <a:cubicBezTo>
                    <a:pt x="2036" y="0"/>
                    <a:pt x="2034" y="1"/>
                    <a:pt x="2031" y="1"/>
                  </a:cubicBezTo>
                  <a:cubicBezTo>
                    <a:pt x="1140" y="220"/>
                    <a:pt x="691" y="1060"/>
                    <a:pt x="431" y="1674"/>
                  </a:cubicBezTo>
                  <a:cubicBezTo>
                    <a:pt x="142" y="2358"/>
                    <a:pt x="1" y="3122"/>
                    <a:pt x="23" y="3882"/>
                  </a:cubicBezTo>
                  <a:cubicBezTo>
                    <a:pt x="57" y="4971"/>
                    <a:pt x="338" y="6039"/>
                    <a:pt x="839" y="6971"/>
                  </a:cubicBezTo>
                  <a:cubicBezTo>
                    <a:pt x="1079" y="7417"/>
                    <a:pt x="1741" y="8651"/>
                    <a:pt x="2683" y="8651"/>
                  </a:cubicBezTo>
                  <a:cubicBezTo>
                    <a:pt x="2832" y="8651"/>
                    <a:pt x="2988" y="8620"/>
                    <a:pt x="3151" y="8550"/>
                  </a:cubicBezTo>
                  <a:cubicBezTo>
                    <a:pt x="3552" y="8378"/>
                    <a:pt x="3908" y="8110"/>
                    <a:pt x="4253" y="7852"/>
                  </a:cubicBezTo>
                  <a:lnTo>
                    <a:pt x="4314" y="7806"/>
                  </a:lnTo>
                  <a:cubicBezTo>
                    <a:pt x="4925" y="7348"/>
                    <a:pt x="5469" y="6765"/>
                    <a:pt x="5887" y="6123"/>
                  </a:cubicBezTo>
                  <a:cubicBezTo>
                    <a:pt x="6311" y="5470"/>
                    <a:pt x="6608" y="4768"/>
                    <a:pt x="6772" y="4038"/>
                  </a:cubicBezTo>
                  <a:cubicBezTo>
                    <a:pt x="6960" y="3191"/>
                    <a:pt x="6892" y="2357"/>
                    <a:pt x="6570" y="1560"/>
                  </a:cubicBezTo>
                  <a:cubicBezTo>
                    <a:pt x="6417" y="1186"/>
                    <a:pt x="6221" y="910"/>
                    <a:pt x="5969" y="718"/>
                  </a:cubicBezTo>
                  <a:cubicBezTo>
                    <a:pt x="5967" y="717"/>
                    <a:pt x="5966" y="715"/>
                    <a:pt x="5964" y="714"/>
                  </a:cubicBezTo>
                  <a:cubicBezTo>
                    <a:pt x="5957" y="712"/>
                    <a:pt x="5952" y="708"/>
                    <a:pt x="5945" y="703"/>
                  </a:cubicBezTo>
                  <a:cubicBezTo>
                    <a:pt x="5944" y="702"/>
                    <a:pt x="5942" y="702"/>
                    <a:pt x="5941" y="702"/>
                  </a:cubicBezTo>
                  <a:cubicBezTo>
                    <a:pt x="5938" y="700"/>
                    <a:pt x="5934" y="699"/>
                    <a:pt x="5931" y="699"/>
                  </a:cubicBezTo>
                  <a:cubicBezTo>
                    <a:pt x="5928" y="699"/>
                    <a:pt x="5925" y="699"/>
                    <a:pt x="5923" y="701"/>
                  </a:cubicBezTo>
                  <a:cubicBezTo>
                    <a:pt x="5857" y="723"/>
                    <a:pt x="5784" y="743"/>
                    <a:pt x="5706" y="758"/>
                  </a:cubicBezTo>
                  <a:cubicBezTo>
                    <a:pt x="5698" y="759"/>
                    <a:pt x="5692" y="764"/>
                    <a:pt x="5690" y="770"/>
                  </a:cubicBezTo>
                  <a:cubicBezTo>
                    <a:pt x="5686" y="776"/>
                    <a:pt x="5686" y="784"/>
                    <a:pt x="5688" y="790"/>
                  </a:cubicBezTo>
                  <a:cubicBezTo>
                    <a:pt x="6027" y="1520"/>
                    <a:pt x="6159" y="2290"/>
                    <a:pt x="6073" y="3016"/>
                  </a:cubicBezTo>
                  <a:cubicBezTo>
                    <a:pt x="5997" y="3648"/>
                    <a:pt x="5641" y="4744"/>
                    <a:pt x="4785" y="4845"/>
                  </a:cubicBezTo>
                  <a:cubicBezTo>
                    <a:pt x="4743" y="4850"/>
                    <a:pt x="4701" y="4852"/>
                    <a:pt x="4660" y="4852"/>
                  </a:cubicBezTo>
                  <a:cubicBezTo>
                    <a:pt x="4475" y="4852"/>
                    <a:pt x="4304" y="4801"/>
                    <a:pt x="4150" y="4701"/>
                  </a:cubicBezTo>
                  <a:cubicBezTo>
                    <a:pt x="4146" y="4699"/>
                    <a:pt x="4141" y="4697"/>
                    <a:pt x="4137" y="4697"/>
                  </a:cubicBezTo>
                  <a:cubicBezTo>
                    <a:pt x="4132" y="4697"/>
                    <a:pt x="4127" y="4699"/>
                    <a:pt x="4123" y="4702"/>
                  </a:cubicBezTo>
                  <a:cubicBezTo>
                    <a:pt x="3960" y="4819"/>
                    <a:pt x="3782" y="4883"/>
                    <a:pt x="3593" y="4894"/>
                  </a:cubicBezTo>
                  <a:cubicBezTo>
                    <a:pt x="3571" y="4896"/>
                    <a:pt x="3548" y="4896"/>
                    <a:pt x="3526" y="4896"/>
                  </a:cubicBezTo>
                  <a:cubicBezTo>
                    <a:pt x="3091" y="4896"/>
                    <a:pt x="2696" y="4668"/>
                    <a:pt x="2407" y="4248"/>
                  </a:cubicBezTo>
                  <a:cubicBezTo>
                    <a:pt x="2403" y="4242"/>
                    <a:pt x="2395" y="4238"/>
                    <a:pt x="2387" y="4238"/>
                  </a:cubicBezTo>
                  <a:cubicBezTo>
                    <a:pt x="2386" y="4238"/>
                    <a:pt x="2385" y="4238"/>
                    <a:pt x="2383" y="4239"/>
                  </a:cubicBezTo>
                  <a:cubicBezTo>
                    <a:pt x="2367" y="4242"/>
                    <a:pt x="2352" y="4245"/>
                    <a:pt x="2336" y="4246"/>
                  </a:cubicBezTo>
                  <a:cubicBezTo>
                    <a:pt x="2297" y="4250"/>
                    <a:pt x="2258" y="4252"/>
                    <a:pt x="2220" y="4252"/>
                  </a:cubicBezTo>
                  <a:cubicBezTo>
                    <a:pt x="1991" y="4252"/>
                    <a:pt x="1796" y="4175"/>
                    <a:pt x="1642" y="4019"/>
                  </a:cubicBezTo>
                  <a:cubicBezTo>
                    <a:pt x="1294" y="3670"/>
                    <a:pt x="1198" y="2960"/>
                    <a:pt x="1260" y="2414"/>
                  </a:cubicBezTo>
                  <a:cubicBezTo>
                    <a:pt x="1356" y="1558"/>
                    <a:pt x="1709" y="763"/>
                    <a:pt x="2257" y="171"/>
                  </a:cubicBezTo>
                  <a:cubicBezTo>
                    <a:pt x="2262" y="166"/>
                    <a:pt x="2264" y="159"/>
                    <a:pt x="2263" y="151"/>
                  </a:cubicBezTo>
                  <a:cubicBezTo>
                    <a:pt x="2262" y="145"/>
                    <a:pt x="2258" y="139"/>
                    <a:pt x="2252" y="135"/>
                  </a:cubicBezTo>
                  <a:cubicBezTo>
                    <a:pt x="2179" y="96"/>
                    <a:pt x="2112" y="52"/>
                    <a:pt x="2054" y="5"/>
                  </a:cubicBezTo>
                  <a:cubicBezTo>
                    <a:pt x="2050" y="2"/>
                    <a:pt x="2044"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3"/>
            <p:cNvSpPr/>
            <p:nvPr/>
          </p:nvSpPr>
          <p:spPr>
            <a:xfrm>
              <a:off x="6705700" y="3416225"/>
              <a:ext cx="19525" cy="39925"/>
            </a:xfrm>
            <a:custGeom>
              <a:avLst/>
              <a:gdLst/>
              <a:ahLst/>
              <a:cxnLst/>
              <a:rect l="l" t="t" r="r" b="b"/>
              <a:pathLst>
                <a:path w="781" h="1597" extrusionOk="0">
                  <a:moveTo>
                    <a:pt x="409" y="0"/>
                  </a:moveTo>
                  <a:cubicBezTo>
                    <a:pt x="351" y="0"/>
                    <a:pt x="291" y="29"/>
                    <a:pt x="228" y="88"/>
                  </a:cubicBezTo>
                  <a:cubicBezTo>
                    <a:pt x="128" y="181"/>
                    <a:pt x="68" y="334"/>
                    <a:pt x="40" y="555"/>
                  </a:cubicBezTo>
                  <a:lnTo>
                    <a:pt x="40" y="556"/>
                  </a:lnTo>
                  <a:cubicBezTo>
                    <a:pt x="1" y="884"/>
                    <a:pt x="80" y="1260"/>
                    <a:pt x="259" y="1585"/>
                  </a:cubicBezTo>
                  <a:cubicBezTo>
                    <a:pt x="261" y="1590"/>
                    <a:pt x="266" y="1593"/>
                    <a:pt x="272" y="1596"/>
                  </a:cubicBezTo>
                  <a:cubicBezTo>
                    <a:pt x="274" y="1596"/>
                    <a:pt x="277" y="1597"/>
                    <a:pt x="279" y="1597"/>
                  </a:cubicBezTo>
                  <a:cubicBezTo>
                    <a:pt x="283" y="1597"/>
                    <a:pt x="287" y="1596"/>
                    <a:pt x="291" y="1593"/>
                  </a:cubicBezTo>
                  <a:cubicBezTo>
                    <a:pt x="428" y="1515"/>
                    <a:pt x="541" y="1371"/>
                    <a:pt x="614" y="1177"/>
                  </a:cubicBezTo>
                  <a:cubicBezTo>
                    <a:pt x="683" y="995"/>
                    <a:pt x="780" y="639"/>
                    <a:pt x="670" y="298"/>
                  </a:cubicBezTo>
                  <a:cubicBezTo>
                    <a:pt x="637" y="193"/>
                    <a:pt x="577" y="65"/>
                    <a:pt x="483" y="19"/>
                  </a:cubicBezTo>
                  <a:cubicBezTo>
                    <a:pt x="472" y="13"/>
                    <a:pt x="461" y="9"/>
                    <a:pt x="449" y="5"/>
                  </a:cubicBezTo>
                  <a:cubicBezTo>
                    <a:pt x="436" y="2"/>
                    <a:pt x="422"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3"/>
            <p:cNvSpPr/>
            <p:nvPr/>
          </p:nvSpPr>
          <p:spPr>
            <a:xfrm>
              <a:off x="6743850" y="3426375"/>
              <a:ext cx="21375" cy="40200"/>
            </a:xfrm>
            <a:custGeom>
              <a:avLst/>
              <a:gdLst/>
              <a:ahLst/>
              <a:cxnLst/>
              <a:rect l="l" t="t" r="r" b="b"/>
              <a:pathLst>
                <a:path w="855" h="1608" extrusionOk="0">
                  <a:moveTo>
                    <a:pt x="406" y="0"/>
                  </a:moveTo>
                  <a:cubicBezTo>
                    <a:pt x="399" y="0"/>
                    <a:pt x="392" y="0"/>
                    <a:pt x="385" y="1"/>
                  </a:cubicBezTo>
                  <a:cubicBezTo>
                    <a:pt x="270" y="10"/>
                    <a:pt x="166" y="85"/>
                    <a:pt x="101" y="211"/>
                  </a:cubicBezTo>
                  <a:cubicBezTo>
                    <a:pt x="1" y="400"/>
                    <a:pt x="9" y="646"/>
                    <a:pt x="24" y="814"/>
                  </a:cubicBezTo>
                  <a:cubicBezTo>
                    <a:pt x="50" y="1104"/>
                    <a:pt x="188" y="1398"/>
                    <a:pt x="394" y="1601"/>
                  </a:cubicBezTo>
                  <a:cubicBezTo>
                    <a:pt x="399" y="1605"/>
                    <a:pt x="405" y="1608"/>
                    <a:pt x="411" y="1608"/>
                  </a:cubicBezTo>
                  <a:cubicBezTo>
                    <a:pt x="417" y="1608"/>
                    <a:pt x="423" y="1605"/>
                    <a:pt x="427" y="1600"/>
                  </a:cubicBezTo>
                  <a:cubicBezTo>
                    <a:pt x="583" y="1437"/>
                    <a:pt x="700" y="1218"/>
                    <a:pt x="762" y="970"/>
                  </a:cubicBezTo>
                  <a:cubicBezTo>
                    <a:pt x="821" y="734"/>
                    <a:pt x="855" y="401"/>
                    <a:pt x="679" y="157"/>
                  </a:cubicBezTo>
                  <a:cubicBezTo>
                    <a:pt x="637" y="100"/>
                    <a:pt x="588" y="58"/>
                    <a:pt x="536" y="31"/>
                  </a:cubicBezTo>
                  <a:cubicBezTo>
                    <a:pt x="495" y="10"/>
                    <a:pt x="451"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3"/>
            <p:cNvSpPr/>
            <p:nvPr/>
          </p:nvSpPr>
          <p:spPr>
            <a:xfrm>
              <a:off x="6714900" y="3354350"/>
              <a:ext cx="71750" cy="17850"/>
            </a:xfrm>
            <a:custGeom>
              <a:avLst/>
              <a:gdLst/>
              <a:ahLst/>
              <a:cxnLst/>
              <a:rect l="l" t="t" r="r" b="b"/>
              <a:pathLst>
                <a:path w="2870" h="714" extrusionOk="0">
                  <a:moveTo>
                    <a:pt x="185" y="1"/>
                  </a:moveTo>
                  <a:cubicBezTo>
                    <a:pt x="169" y="1"/>
                    <a:pt x="152" y="1"/>
                    <a:pt x="136" y="1"/>
                  </a:cubicBezTo>
                  <a:cubicBezTo>
                    <a:pt x="130" y="1"/>
                    <a:pt x="124" y="5"/>
                    <a:pt x="119" y="8"/>
                  </a:cubicBezTo>
                  <a:cubicBezTo>
                    <a:pt x="83" y="48"/>
                    <a:pt x="46" y="87"/>
                    <a:pt x="8" y="124"/>
                  </a:cubicBezTo>
                  <a:cubicBezTo>
                    <a:pt x="2" y="130"/>
                    <a:pt x="1" y="137"/>
                    <a:pt x="2" y="145"/>
                  </a:cubicBezTo>
                  <a:cubicBezTo>
                    <a:pt x="3" y="152"/>
                    <a:pt x="8" y="158"/>
                    <a:pt x="15" y="162"/>
                  </a:cubicBezTo>
                  <a:cubicBezTo>
                    <a:pt x="131" y="215"/>
                    <a:pt x="250" y="270"/>
                    <a:pt x="370" y="316"/>
                  </a:cubicBezTo>
                  <a:cubicBezTo>
                    <a:pt x="706" y="441"/>
                    <a:pt x="1038" y="540"/>
                    <a:pt x="1361" y="608"/>
                  </a:cubicBezTo>
                  <a:cubicBezTo>
                    <a:pt x="1695" y="679"/>
                    <a:pt x="2020" y="714"/>
                    <a:pt x="2343" y="714"/>
                  </a:cubicBezTo>
                  <a:cubicBezTo>
                    <a:pt x="2511" y="714"/>
                    <a:pt x="2679" y="704"/>
                    <a:pt x="2847" y="685"/>
                  </a:cubicBezTo>
                  <a:cubicBezTo>
                    <a:pt x="2855" y="684"/>
                    <a:pt x="2861" y="680"/>
                    <a:pt x="2865" y="674"/>
                  </a:cubicBezTo>
                  <a:cubicBezTo>
                    <a:pt x="2868" y="668"/>
                    <a:pt x="2869" y="661"/>
                    <a:pt x="2867" y="653"/>
                  </a:cubicBezTo>
                  <a:lnTo>
                    <a:pt x="2816" y="518"/>
                  </a:lnTo>
                  <a:cubicBezTo>
                    <a:pt x="2815" y="517"/>
                    <a:pt x="2815" y="514"/>
                    <a:pt x="2815" y="512"/>
                  </a:cubicBezTo>
                  <a:cubicBezTo>
                    <a:pt x="2814" y="504"/>
                    <a:pt x="2809" y="498"/>
                    <a:pt x="2801" y="494"/>
                  </a:cubicBezTo>
                  <a:cubicBezTo>
                    <a:pt x="2801" y="494"/>
                    <a:pt x="2800" y="493"/>
                    <a:pt x="2799" y="493"/>
                  </a:cubicBezTo>
                  <a:cubicBezTo>
                    <a:pt x="2525" y="396"/>
                    <a:pt x="2237" y="331"/>
                    <a:pt x="1960" y="266"/>
                  </a:cubicBezTo>
                  <a:lnTo>
                    <a:pt x="1891" y="250"/>
                  </a:lnTo>
                  <a:cubicBezTo>
                    <a:pt x="1340" y="124"/>
                    <a:pt x="75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3"/>
            <p:cNvSpPr/>
            <p:nvPr/>
          </p:nvSpPr>
          <p:spPr>
            <a:xfrm>
              <a:off x="6682775" y="3361775"/>
              <a:ext cx="115525" cy="112025"/>
            </a:xfrm>
            <a:custGeom>
              <a:avLst/>
              <a:gdLst/>
              <a:ahLst/>
              <a:cxnLst/>
              <a:rect l="l" t="t" r="r" b="b"/>
              <a:pathLst>
                <a:path w="4621" h="4481" extrusionOk="0">
                  <a:moveTo>
                    <a:pt x="1134" y="1"/>
                  </a:moveTo>
                  <a:cubicBezTo>
                    <a:pt x="1128" y="1"/>
                    <a:pt x="1122" y="3"/>
                    <a:pt x="1117" y="8"/>
                  </a:cubicBezTo>
                  <a:cubicBezTo>
                    <a:pt x="1071" y="56"/>
                    <a:pt x="1034" y="96"/>
                    <a:pt x="1001" y="134"/>
                  </a:cubicBezTo>
                  <a:cubicBezTo>
                    <a:pt x="726" y="506"/>
                    <a:pt x="516" y="892"/>
                    <a:pt x="376" y="1281"/>
                  </a:cubicBezTo>
                  <a:cubicBezTo>
                    <a:pt x="256" y="1616"/>
                    <a:pt x="0" y="2470"/>
                    <a:pt x="221" y="3191"/>
                  </a:cubicBezTo>
                  <a:cubicBezTo>
                    <a:pt x="316" y="3502"/>
                    <a:pt x="510" y="3721"/>
                    <a:pt x="765" y="3805"/>
                  </a:cubicBezTo>
                  <a:cubicBezTo>
                    <a:pt x="831" y="3826"/>
                    <a:pt x="897" y="3837"/>
                    <a:pt x="959" y="3837"/>
                  </a:cubicBezTo>
                  <a:cubicBezTo>
                    <a:pt x="962" y="3837"/>
                    <a:pt x="965" y="3837"/>
                    <a:pt x="969" y="3837"/>
                  </a:cubicBezTo>
                  <a:cubicBezTo>
                    <a:pt x="977" y="3836"/>
                    <a:pt x="985" y="3832"/>
                    <a:pt x="988" y="3825"/>
                  </a:cubicBezTo>
                  <a:cubicBezTo>
                    <a:pt x="992" y="3818"/>
                    <a:pt x="993" y="3810"/>
                    <a:pt x="990" y="3802"/>
                  </a:cubicBezTo>
                  <a:cubicBezTo>
                    <a:pt x="889" y="3608"/>
                    <a:pt x="816" y="3391"/>
                    <a:pt x="779" y="3176"/>
                  </a:cubicBezTo>
                  <a:cubicBezTo>
                    <a:pt x="717" y="2821"/>
                    <a:pt x="752" y="2352"/>
                    <a:pt x="1035" y="2099"/>
                  </a:cubicBezTo>
                  <a:cubicBezTo>
                    <a:pt x="1126" y="2019"/>
                    <a:pt x="1224" y="1978"/>
                    <a:pt x="1321" y="1978"/>
                  </a:cubicBezTo>
                  <a:cubicBezTo>
                    <a:pt x="1342" y="1978"/>
                    <a:pt x="1364" y="1980"/>
                    <a:pt x="1385" y="1984"/>
                  </a:cubicBezTo>
                  <a:cubicBezTo>
                    <a:pt x="1516" y="2009"/>
                    <a:pt x="1637" y="2113"/>
                    <a:pt x="1715" y="2268"/>
                  </a:cubicBezTo>
                  <a:cubicBezTo>
                    <a:pt x="1963" y="2762"/>
                    <a:pt x="1816" y="3664"/>
                    <a:pt x="1322" y="3942"/>
                  </a:cubicBezTo>
                  <a:cubicBezTo>
                    <a:pt x="1316" y="3946"/>
                    <a:pt x="1312" y="3951"/>
                    <a:pt x="1311" y="3959"/>
                  </a:cubicBezTo>
                  <a:cubicBezTo>
                    <a:pt x="1308" y="3965"/>
                    <a:pt x="1311" y="3971"/>
                    <a:pt x="1314" y="3977"/>
                  </a:cubicBezTo>
                  <a:cubicBezTo>
                    <a:pt x="1459" y="4167"/>
                    <a:pt x="1628" y="4307"/>
                    <a:pt x="1818" y="4390"/>
                  </a:cubicBezTo>
                  <a:cubicBezTo>
                    <a:pt x="1953" y="4450"/>
                    <a:pt x="2088" y="4480"/>
                    <a:pt x="2218" y="4480"/>
                  </a:cubicBezTo>
                  <a:cubicBezTo>
                    <a:pt x="2375" y="4480"/>
                    <a:pt x="2525" y="4437"/>
                    <a:pt x="2664" y="4352"/>
                  </a:cubicBezTo>
                  <a:cubicBezTo>
                    <a:pt x="2671" y="4349"/>
                    <a:pt x="2674" y="4343"/>
                    <a:pt x="2676" y="4335"/>
                  </a:cubicBezTo>
                  <a:cubicBezTo>
                    <a:pt x="2677" y="4328"/>
                    <a:pt x="2674" y="4322"/>
                    <a:pt x="2669" y="4317"/>
                  </a:cubicBezTo>
                  <a:cubicBezTo>
                    <a:pt x="2393" y="4021"/>
                    <a:pt x="2235" y="3541"/>
                    <a:pt x="2270" y="3093"/>
                  </a:cubicBezTo>
                  <a:cubicBezTo>
                    <a:pt x="2296" y="2747"/>
                    <a:pt x="2490" y="2375"/>
                    <a:pt x="2852" y="2375"/>
                  </a:cubicBezTo>
                  <a:cubicBezTo>
                    <a:pt x="2854" y="2375"/>
                    <a:pt x="2856" y="2375"/>
                    <a:pt x="2858" y="2375"/>
                  </a:cubicBezTo>
                  <a:cubicBezTo>
                    <a:pt x="3176" y="2379"/>
                    <a:pt x="3391" y="2709"/>
                    <a:pt x="3439" y="3034"/>
                  </a:cubicBezTo>
                  <a:cubicBezTo>
                    <a:pt x="3502" y="3463"/>
                    <a:pt x="3342" y="3975"/>
                    <a:pt x="3041" y="4307"/>
                  </a:cubicBezTo>
                  <a:cubicBezTo>
                    <a:pt x="3036" y="4312"/>
                    <a:pt x="3034" y="4319"/>
                    <a:pt x="3035" y="4325"/>
                  </a:cubicBezTo>
                  <a:cubicBezTo>
                    <a:pt x="3036" y="4333"/>
                    <a:pt x="3040" y="4339"/>
                    <a:pt x="3046" y="4343"/>
                  </a:cubicBezTo>
                  <a:cubicBezTo>
                    <a:pt x="3161" y="4405"/>
                    <a:pt x="3280" y="4437"/>
                    <a:pt x="3399" y="4437"/>
                  </a:cubicBezTo>
                  <a:cubicBezTo>
                    <a:pt x="3557" y="4437"/>
                    <a:pt x="3715" y="4382"/>
                    <a:pt x="3864" y="4275"/>
                  </a:cubicBezTo>
                  <a:cubicBezTo>
                    <a:pt x="4582" y="3754"/>
                    <a:pt x="4621" y="2637"/>
                    <a:pt x="4616" y="2307"/>
                  </a:cubicBezTo>
                  <a:cubicBezTo>
                    <a:pt x="4606" y="1692"/>
                    <a:pt x="4427" y="1115"/>
                    <a:pt x="4235" y="583"/>
                  </a:cubicBezTo>
                  <a:cubicBezTo>
                    <a:pt x="4233" y="578"/>
                    <a:pt x="4229" y="573"/>
                    <a:pt x="4224" y="571"/>
                  </a:cubicBezTo>
                  <a:cubicBezTo>
                    <a:pt x="4221" y="569"/>
                    <a:pt x="4218" y="568"/>
                    <a:pt x="4215" y="568"/>
                  </a:cubicBezTo>
                  <a:cubicBezTo>
                    <a:pt x="4214" y="568"/>
                    <a:pt x="4212" y="568"/>
                    <a:pt x="4211" y="568"/>
                  </a:cubicBezTo>
                  <a:cubicBezTo>
                    <a:pt x="4069" y="582"/>
                    <a:pt x="3924" y="584"/>
                    <a:pt x="3796" y="587"/>
                  </a:cubicBezTo>
                  <a:cubicBezTo>
                    <a:pt x="3760" y="588"/>
                    <a:pt x="3723" y="588"/>
                    <a:pt x="3686" y="588"/>
                  </a:cubicBezTo>
                  <a:cubicBezTo>
                    <a:pt x="3378" y="588"/>
                    <a:pt x="3057" y="556"/>
                    <a:pt x="2730" y="494"/>
                  </a:cubicBezTo>
                  <a:cubicBezTo>
                    <a:pt x="2408" y="433"/>
                    <a:pt x="2079" y="342"/>
                    <a:pt x="1725" y="217"/>
                  </a:cubicBezTo>
                  <a:cubicBezTo>
                    <a:pt x="1685" y="204"/>
                    <a:pt x="1644" y="190"/>
                    <a:pt x="1602" y="175"/>
                  </a:cubicBezTo>
                  <a:cubicBezTo>
                    <a:pt x="1451" y="123"/>
                    <a:pt x="1295" y="70"/>
                    <a:pt x="1143" y="3"/>
                  </a:cubicBezTo>
                  <a:cubicBezTo>
                    <a:pt x="1140" y="1"/>
                    <a:pt x="113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3"/>
            <p:cNvSpPr/>
            <p:nvPr/>
          </p:nvSpPr>
          <p:spPr>
            <a:xfrm>
              <a:off x="6705850" y="3262150"/>
              <a:ext cx="101325" cy="105475"/>
            </a:xfrm>
            <a:custGeom>
              <a:avLst/>
              <a:gdLst/>
              <a:ahLst/>
              <a:cxnLst/>
              <a:rect l="l" t="t" r="r" b="b"/>
              <a:pathLst>
                <a:path w="4053" h="4219" extrusionOk="0">
                  <a:moveTo>
                    <a:pt x="2223" y="272"/>
                  </a:moveTo>
                  <a:cubicBezTo>
                    <a:pt x="2307" y="272"/>
                    <a:pt x="2393" y="299"/>
                    <a:pt x="2463" y="349"/>
                  </a:cubicBezTo>
                  <a:cubicBezTo>
                    <a:pt x="2468" y="353"/>
                    <a:pt x="2464" y="360"/>
                    <a:pt x="2463" y="362"/>
                  </a:cubicBezTo>
                  <a:cubicBezTo>
                    <a:pt x="2462" y="365"/>
                    <a:pt x="2458" y="371"/>
                    <a:pt x="2453" y="371"/>
                  </a:cubicBezTo>
                  <a:cubicBezTo>
                    <a:pt x="2453" y="371"/>
                    <a:pt x="2452" y="371"/>
                    <a:pt x="2452" y="370"/>
                  </a:cubicBezTo>
                  <a:cubicBezTo>
                    <a:pt x="2339" y="339"/>
                    <a:pt x="2226" y="321"/>
                    <a:pt x="2095" y="311"/>
                  </a:cubicBezTo>
                  <a:cubicBezTo>
                    <a:pt x="2091" y="302"/>
                    <a:pt x="2093" y="295"/>
                    <a:pt x="2097" y="294"/>
                  </a:cubicBezTo>
                  <a:cubicBezTo>
                    <a:pt x="2137" y="279"/>
                    <a:pt x="2180" y="272"/>
                    <a:pt x="2223" y="272"/>
                  </a:cubicBezTo>
                  <a:close/>
                  <a:moveTo>
                    <a:pt x="1221" y="2550"/>
                  </a:moveTo>
                  <a:cubicBezTo>
                    <a:pt x="1222" y="2550"/>
                    <a:pt x="1224" y="2551"/>
                    <a:pt x="1226" y="2551"/>
                  </a:cubicBezTo>
                  <a:cubicBezTo>
                    <a:pt x="1228" y="2551"/>
                    <a:pt x="1234" y="2553"/>
                    <a:pt x="1234" y="2558"/>
                  </a:cubicBezTo>
                  <a:cubicBezTo>
                    <a:pt x="1231" y="2669"/>
                    <a:pt x="1212" y="2767"/>
                    <a:pt x="1172" y="2884"/>
                  </a:cubicBezTo>
                  <a:cubicBezTo>
                    <a:pt x="1168" y="2897"/>
                    <a:pt x="1159" y="2901"/>
                    <a:pt x="1152" y="2901"/>
                  </a:cubicBezTo>
                  <a:cubicBezTo>
                    <a:pt x="1150" y="2901"/>
                    <a:pt x="1148" y="2901"/>
                    <a:pt x="1146" y="2901"/>
                  </a:cubicBezTo>
                  <a:cubicBezTo>
                    <a:pt x="1145" y="2901"/>
                    <a:pt x="1144" y="2901"/>
                    <a:pt x="1143" y="2899"/>
                  </a:cubicBezTo>
                  <a:cubicBezTo>
                    <a:pt x="1138" y="2897"/>
                    <a:pt x="1131" y="2891"/>
                    <a:pt x="1133" y="2877"/>
                  </a:cubicBezTo>
                  <a:cubicBezTo>
                    <a:pt x="1146" y="2753"/>
                    <a:pt x="1170" y="2656"/>
                    <a:pt x="1212" y="2555"/>
                  </a:cubicBezTo>
                  <a:cubicBezTo>
                    <a:pt x="1214" y="2551"/>
                    <a:pt x="1217" y="2550"/>
                    <a:pt x="1221" y="2550"/>
                  </a:cubicBezTo>
                  <a:close/>
                  <a:moveTo>
                    <a:pt x="1047" y="2264"/>
                  </a:moveTo>
                  <a:cubicBezTo>
                    <a:pt x="1049" y="2264"/>
                    <a:pt x="1051" y="2265"/>
                    <a:pt x="1053" y="2266"/>
                  </a:cubicBezTo>
                  <a:cubicBezTo>
                    <a:pt x="1061" y="2268"/>
                    <a:pt x="1068" y="2277"/>
                    <a:pt x="1067" y="2288"/>
                  </a:cubicBezTo>
                  <a:cubicBezTo>
                    <a:pt x="1056" y="2389"/>
                    <a:pt x="1020" y="2487"/>
                    <a:pt x="985" y="2581"/>
                  </a:cubicBezTo>
                  <a:cubicBezTo>
                    <a:pt x="973" y="2613"/>
                    <a:pt x="962" y="2644"/>
                    <a:pt x="952" y="2676"/>
                  </a:cubicBezTo>
                  <a:cubicBezTo>
                    <a:pt x="939" y="2711"/>
                    <a:pt x="929" y="2746"/>
                    <a:pt x="919" y="2782"/>
                  </a:cubicBezTo>
                  <a:cubicBezTo>
                    <a:pt x="896" y="2865"/>
                    <a:pt x="871" y="2949"/>
                    <a:pt x="829" y="3022"/>
                  </a:cubicBezTo>
                  <a:cubicBezTo>
                    <a:pt x="825" y="3027"/>
                    <a:pt x="822" y="3029"/>
                    <a:pt x="819" y="3029"/>
                  </a:cubicBezTo>
                  <a:cubicBezTo>
                    <a:pt x="818" y="3029"/>
                    <a:pt x="816" y="3029"/>
                    <a:pt x="815" y="3028"/>
                  </a:cubicBezTo>
                  <a:cubicBezTo>
                    <a:pt x="814" y="3028"/>
                    <a:pt x="807" y="3026"/>
                    <a:pt x="805" y="3017"/>
                  </a:cubicBezTo>
                  <a:cubicBezTo>
                    <a:pt x="773" y="2794"/>
                    <a:pt x="881" y="2444"/>
                    <a:pt x="1035" y="2271"/>
                  </a:cubicBezTo>
                  <a:cubicBezTo>
                    <a:pt x="1039" y="2266"/>
                    <a:pt x="1043" y="2264"/>
                    <a:pt x="1047" y="2264"/>
                  </a:cubicBezTo>
                  <a:close/>
                  <a:moveTo>
                    <a:pt x="1727" y="275"/>
                  </a:moveTo>
                  <a:cubicBezTo>
                    <a:pt x="1739" y="275"/>
                    <a:pt x="1749" y="284"/>
                    <a:pt x="1753" y="294"/>
                  </a:cubicBezTo>
                  <a:cubicBezTo>
                    <a:pt x="1758" y="303"/>
                    <a:pt x="1754" y="311"/>
                    <a:pt x="1744" y="317"/>
                  </a:cubicBezTo>
                  <a:cubicBezTo>
                    <a:pt x="1259" y="617"/>
                    <a:pt x="1096" y="1049"/>
                    <a:pt x="918" y="1626"/>
                  </a:cubicBezTo>
                  <a:cubicBezTo>
                    <a:pt x="870" y="1784"/>
                    <a:pt x="824" y="1947"/>
                    <a:pt x="779" y="2105"/>
                  </a:cubicBezTo>
                  <a:cubicBezTo>
                    <a:pt x="691" y="2418"/>
                    <a:pt x="601" y="2743"/>
                    <a:pt x="482" y="3049"/>
                  </a:cubicBezTo>
                  <a:cubicBezTo>
                    <a:pt x="481" y="3052"/>
                    <a:pt x="480" y="3054"/>
                    <a:pt x="477" y="3054"/>
                  </a:cubicBezTo>
                  <a:cubicBezTo>
                    <a:pt x="476" y="3054"/>
                    <a:pt x="475" y="3053"/>
                    <a:pt x="473" y="3053"/>
                  </a:cubicBezTo>
                  <a:cubicBezTo>
                    <a:pt x="472" y="3053"/>
                    <a:pt x="472" y="3053"/>
                    <a:pt x="471" y="3052"/>
                  </a:cubicBezTo>
                  <a:cubicBezTo>
                    <a:pt x="466" y="3049"/>
                    <a:pt x="461" y="3044"/>
                    <a:pt x="461" y="3038"/>
                  </a:cubicBezTo>
                  <a:cubicBezTo>
                    <a:pt x="543" y="2441"/>
                    <a:pt x="739" y="1842"/>
                    <a:pt x="929" y="1263"/>
                  </a:cubicBezTo>
                  <a:cubicBezTo>
                    <a:pt x="1052" y="889"/>
                    <a:pt x="1268" y="380"/>
                    <a:pt x="1720" y="276"/>
                  </a:cubicBezTo>
                  <a:cubicBezTo>
                    <a:pt x="1722" y="276"/>
                    <a:pt x="1725" y="275"/>
                    <a:pt x="1727" y="275"/>
                  </a:cubicBezTo>
                  <a:close/>
                  <a:moveTo>
                    <a:pt x="2542" y="2921"/>
                  </a:moveTo>
                  <a:cubicBezTo>
                    <a:pt x="2545" y="2921"/>
                    <a:pt x="2548" y="2921"/>
                    <a:pt x="2551" y="2922"/>
                  </a:cubicBezTo>
                  <a:cubicBezTo>
                    <a:pt x="2565" y="2924"/>
                    <a:pt x="2579" y="2932"/>
                    <a:pt x="2582" y="2964"/>
                  </a:cubicBezTo>
                  <a:cubicBezTo>
                    <a:pt x="2584" y="2990"/>
                    <a:pt x="2578" y="3022"/>
                    <a:pt x="2573" y="3046"/>
                  </a:cubicBezTo>
                  <a:lnTo>
                    <a:pt x="2573" y="3052"/>
                  </a:lnTo>
                  <a:lnTo>
                    <a:pt x="2572" y="3056"/>
                  </a:lnTo>
                  <a:cubicBezTo>
                    <a:pt x="2560" y="3120"/>
                    <a:pt x="2546" y="3187"/>
                    <a:pt x="2511" y="3239"/>
                  </a:cubicBezTo>
                  <a:cubicBezTo>
                    <a:pt x="2509" y="3242"/>
                    <a:pt x="2505" y="3243"/>
                    <a:pt x="2500" y="3243"/>
                  </a:cubicBezTo>
                  <a:cubicBezTo>
                    <a:pt x="2498" y="3243"/>
                    <a:pt x="2496" y="3243"/>
                    <a:pt x="2494" y="3243"/>
                  </a:cubicBezTo>
                  <a:cubicBezTo>
                    <a:pt x="2490" y="3243"/>
                    <a:pt x="2488" y="3241"/>
                    <a:pt x="2485" y="3240"/>
                  </a:cubicBezTo>
                  <a:cubicBezTo>
                    <a:pt x="2479" y="3238"/>
                    <a:pt x="2475" y="3234"/>
                    <a:pt x="2474" y="3229"/>
                  </a:cubicBezTo>
                  <a:cubicBezTo>
                    <a:pt x="2460" y="3171"/>
                    <a:pt x="2472" y="3101"/>
                    <a:pt x="2483" y="3039"/>
                  </a:cubicBezTo>
                  <a:lnTo>
                    <a:pt x="2484" y="3033"/>
                  </a:lnTo>
                  <a:cubicBezTo>
                    <a:pt x="2489" y="3001"/>
                    <a:pt x="2498" y="2944"/>
                    <a:pt x="2524" y="2927"/>
                  </a:cubicBezTo>
                  <a:cubicBezTo>
                    <a:pt x="2527" y="2924"/>
                    <a:pt x="2533" y="2921"/>
                    <a:pt x="2542" y="2921"/>
                  </a:cubicBezTo>
                  <a:close/>
                  <a:moveTo>
                    <a:pt x="2857" y="2865"/>
                  </a:moveTo>
                  <a:cubicBezTo>
                    <a:pt x="2859" y="2865"/>
                    <a:pt x="2861" y="2865"/>
                    <a:pt x="2863" y="2866"/>
                  </a:cubicBezTo>
                  <a:cubicBezTo>
                    <a:pt x="2866" y="2868"/>
                    <a:pt x="2869" y="2870"/>
                    <a:pt x="2867" y="2878"/>
                  </a:cubicBezTo>
                  <a:cubicBezTo>
                    <a:pt x="2862" y="2907"/>
                    <a:pt x="2855" y="2937"/>
                    <a:pt x="2848" y="2965"/>
                  </a:cubicBezTo>
                  <a:cubicBezTo>
                    <a:pt x="2825" y="3072"/>
                    <a:pt x="2803" y="3172"/>
                    <a:pt x="2803" y="3284"/>
                  </a:cubicBezTo>
                  <a:cubicBezTo>
                    <a:pt x="2803" y="3291"/>
                    <a:pt x="2799" y="3295"/>
                    <a:pt x="2793" y="3295"/>
                  </a:cubicBezTo>
                  <a:cubicBezTo>
                    <a:pt x="2791" y="3295"/>
                    <a:pt x="2789" y="3295"/>
                    <a:pt x="2786" y="3294"/>
                  </a:cubicBezTo>
                  <a:cubicBezTo>
                    <a:pt x="2784" y="3292"/>
                    <a:pt x="2781" y="3290"/>
                    <a:pt x="2780" y="3284"/>
                  </a:cubicBezTo>
                  <a:cubicBezTo>
                    <a:pt x="2760" y="3170"/>
                    <a:pt x="2754" y="3006"/>
                    <a:pt x="2841" y="2872"/>
                  </a:cubicBezTo>
                  <a:cubicBezTo>
                    <a:pt x="2845" y="2867"/>
                    <a:pt x="2851" y="2865"/>
                    <a:pt x="2857" y="2865"/>
                  </a:cubicBezTo>
                  <a:close/>
                  <a:moveTo>
                    <a:pt x="3173" y="2551"/>
                  </a:moveTo>
                  <a:cubicBezTo>
                    <a:pt x="3174" y="2551"/>
                    <a:pt x="3175" y="2551"/>
                    <a:pt x="3176" y="2551"/>
                  </a:cubicBezTo>
                  <a:cubicBezTo>
                    <a:pt x="3178" y="2552"/>
                    <a:pt x="3182" y="2553"/>
                    <a:pt x="3184" y="2560"/>
                  </a:cubicBezTo>
                  <a:cubicBezTo>
                    <a:pt x="3215" y="2664"/>
                    <a:pt x="3194" y="2779"/>
                    <a:pt x="3173" y="2891"/>
                  </a:cubicBezTo>
                  <a:cubicBezTo>
                    <a:pt x="3169" y="2912"/>
                    <a:pt x="3166" y="2934"/>
                    <a:pt x="3162" y="2956"/>
                  </a:cubicBezTo>
                  <a:cubicBezTo>
                    <a:pt x="3157" y="2986"/>
                    <a:pt x="3152" y="3018"/>
                    <a:pt x="3148" y="3051"/>
                  </a:cubicBezTo>
                  <a:cubicBezTo>
                    <a:pt x="3132" y="3170"/>
                    <a:pt x="3116" y="3294"/>
                    <a:pt x="3058" y="3387"/>
                  </a:cubicBezTo>
                  <a:cubicBezTo>
                    <a:pt x="3056" y="3390"/>
                    <a:pt x="3051" y="3393"/>
                    <a:pt x="3046" y="3393"/>
                  </a:cubicBezTo>
                  <a:cubicBezTo>
                    <a:pt x="3046" y="3393"/>
                    <a:pt x="3045" y="3393"/>
                    <a:pt x="3044" y="3393"/>
                  </a:cubicBezTo>
                  <a:lnTo>
                    <a:pt x="3042" y="3393"/>
                  </a:lnTo>
                  <a:cubicBezTo>
                    <a:pt x="3041" y="3391"/>
                    <a:pt x="3041" y="3391"/>
                    <a:pt x="3041" y="3389"/>
                  </a:cubicBezTo>
                  <a:cubicBezTo>
                    <a:pt x="3013" y="3289"/>
                    <a:pt x="3031" y="3176"/>
                    <a:pt x="3047" y="3067"/>
                  </a:cubicBezTo>
                  <a:cubicBezTo>
                    <a:pt x="3050" y="3042"/>
                    <a:pt x="3054" y="3017"/>
                    <a:pt x="3058" y="2994"/>
                  </a:cubicBezTo>
                  <a:cubicBezTo>
                    <a:pt x="3062" y="2965"/>
                    <a:pt x="3064" y="2935"/>
                    <a:pt x="3067" y="2906"/>
                  </a:cubicBezTo>
                  <a:cubicBezTo>
                    <a:pt x="3079" y="2783"/>
                    <a:pt x="3091" y="2656"/>
                    <a:pt x="3155" y="2561"/>
                  </a:cubicBezTo>
                  <a:cubicBezTo>
                    <a:pt x="3159" y="2554"/>
                    <a:pt x="3167" y="2551"/>
                    <a:pt x="3173" y="2551"/>
                  </a:cubicBezTo>
                  <a:close/>
                  <a:moveTo>
                    <a:pt x="3612" y="1852"/>
                  </a:moveTo>
                  <a:cubicBezTo>
                    <a:pt x="3613" y="1852"/>
                    <a:pt x="3614" y="1852"/>
                    <a:pt x="3615" y="1852"/>
                  </a:cubicBezTo>
                  <a:cubicBezTo>
                    <a:pt x="3628" y="1853"/>
                    <a:pt x="3629" y="1863"/>
                    <a:pt x="3629" y="1867"/>
                  </a:cubicBezTo>
                  <a:cubicBezTo>
                    <a:pt x="3636" y="2157"/>
                    <a:pt x="3590" y="2447"/>
                    <a:pt x="3545" y="2727"/>
                  </a:cubicBezTo>
                  <a:lnTo>
                    <a:pt x="3567" y="2732"/>
                  </a:lnTo>
                  <a:lnTo>
                    <a:pt x="3545" y="2728"/>
                  </a:lnTo>
                  <a:cubicBezTo>
                    <a:pt x="3538" y="2768"/>
                    <a:pt x="3531" y="2810"/>
                    <a:pt x="3525" y="2851"/>
                  </a:cubicBezTo>
                  <a:cubicBezTo>
                    <a:pt x="3488" y="3094"/>
                    <a:pt x="3450" y="3346"/>
                    <a:pt x="3358" y="3568"/>
                  </a:cubicBezTo>
                  <a:cubicBezTo>
                    <a:pt x="3356" y="3573"/>
                    <a:pt x="3350" y="3574"/>
                    <a:pt x="3346" y="3574"/>
                  </a:cubicBezTo>
                  <a:cubicBezTo>
                    <a:pt x="3344" y="3574"/>
                    <a:pt x="3342" y="3574"/>
                    <a:pt x="3342" y="3574"/>
                  </a:cubicBezTo>
                  <a:cubicBezTo>
                    <a:pt x="3341" y="3574"/>
                    <a:pt x="3338" y="3572"/>
                    <a:pt x="3337" y="3571"/>
                  </a:cubicBezTo>
                  <a:cubicBezTo>
                    <a:pt x="3333" y="3570"/>
                    <a:pt x="3329" y="3568"/>
                    <a:pt x="3329" y="3563"/>
                  </a:cubicBezTo>
                  <a:cubicBezTo>
                    <a:pt x="3333" y="3377"/>
                    <a:pt x="3369" y="3186"/>
                    <a:pt x="3404" y="3001"/>
                  </a:cubicBezTo>
                  <a:cubicBezTo>
                    <a:pt x="3420" y="2920"/>
                    <a:pt x="3436" y="2835"/>
                    <a:pt x="3448" y="2753"/>
                  </a:cubicBezTo>
                  <a:cubicBezTo>
                    <a:pt x="3462" y="2661"/>
                    <a:pt x="3474" y="2570"/>
                    <a:pt x="3487" y="2478"/>
                  </a:cubicBezTo>
                  <a:cubicBezTo>
                    <a:pt x="3515" y="2276"/>
                    <a:pt x="3543" y="2068"/>
                    <a:pt x="3591" y="1867"/>
                  </a:cubicBezTo>
                  <a:cubicBezTo>
                    <a:pt x="3593" y="1856"/>
                    <a:pt x="3604" y="1852"/>
                    <a:pt x="3612" y="1852"/>
                  </a:cubicBezTo>
                  <a:close/>
                  <a:moveTo>
                    <a:pt x="1957" y="1"/>
                  </a:moveTo>
                  <a:cubicBezTo>
                    <a:pt x="1713" y="1"/>
                    <a:pt x="1463" y="39"/>
                    <a:pt x="1249" y="170"/>
                  </a:cubicBezTo>
                  <a:cubicBezTo>
                    <a:pt x="906" y="379"/>
                    <a:pt x="730" y="763"/>
                    <a:pt x="615" y="1075"/>
                  </a:cubicBezTo>
                  <a:cubicBezTo>
                    <a:pt x="468" y="1471"/>
                    <a:pt x="363" y="1888"/>
                    <a:pt x="261" y="2292"/>
                  </a:cubicBezTo>
                  <a:cubicBezTo>
                    <a:pt x="208" y="2504"/>
                    <a:pt x="152" y="2725"/>
                    <a:pt x="90" y="2939"/>
                  </a:cubicBezTo>
                  <a:cubicBezTo>
                    <a:pt x="81" y="2995"/>
                    <a:pt x="72" y="3048"/>
                    <a:pt x="63" y="3101"/>
                  </a:cubicBezTo>
                  <a:lnTo>
                    <a:pt x="44" y="3208"/>
                  </a:lnTo>
                  <a:cubicBezTo>
                    <a:pt x="41" y="3237"/>
                    <a:pt x="36" y="3269"/>
                    <a:pt x="32" y="3302"/>
                  </a:cubicBezTo>
                  <a:cubicBezTo>
                    <a:pt x="24" y="3362"/>
                    <a:pt x="17" y="3424"/>
                    <a:pt x="2" y="3483"/>
                  </a:cubicBezTo>
                  <a:cubicBezTo>
                    <a:pt x="1" y="3491"/>
                    <a:pt x="2" y="3498"/>
                    <a:pt x="8" y="3504"/>
                  </a:cubicBezTo>
                  <a:cubicBezTo>
                    <a:pt x="12" y="3509"/>
                    <a:pt x="18" y="3512"/>
                    <a:pt x="25" y="3512"/>
                  </a:cubicBezTo>
                  <a:cubicBezTo>
                    <a:pt x="27" y="3512"/>
                    <a:pt x="28" y="3512"/>
                    <a:pt x="29" y="3512"/>
                  </a:cubicBezTo>
                  <a:cubicBezTo>
                    <a:pt x="196" y="3487"/>
                    <a:pt x="365" y="3476"/>
                    <a:pt x="535" y="3476"/>
                  </a:cubicBezTo>
                  <a:cubicBezTo>
                    <a:pt x="1049" y="3476"/>
                    <a:pt x="1574" y="3575"/>
                    <a:pt x="2077" y="3680"/>
                  </a:cubicBezTo>
                  <a:cubicBezTo>
                    <a:pt x="2617" y="3793"/>
                    <a:pt x="3228" y="3922"/>
                    <a:pt x="3715" y="4215"/>
                  </a:cubicBezTo>
                  <a:cubicBezTo>
                    <a:pt x="3719" y="4217"/>
                    <a:pt x="3723" y="4218"/>
                    <a:pt x="3727" y="4218"/>
                  </a:cubicBezTo>
                  <a:cubicBezTo>
                    <a:pt x="3730" y="4218"/>
                    <a:pt x="3733" y="4217"/>
                    <a:pt x="3736" y="4216"/>
                  </a:cubicBezTo>
                  <a:cubicBezTo>
                    <a:pt x="3743" y="4213"/>
                    <a:pt x="3748" y="4207"/>
                    <a:pt x="3750" y="4200"/>
                  </a:cubicBezTo>
                  <a:cubicBezTo>
                    <a:pt x="3950" y="3328"/>
                    <a:pt x="4052" y="2453"/>
                    <a:pt x="4051" y="1600"/>
                  </a:cubicBezTo>
                  <a:cubicBezTo>
                    <a:pt x="4051" y="1160"/>
                    <a:pt x="4021" y="740"/>
                    <a:pt x="3668" y="451"/>
                  </a:cubicBezTo>
                  <a:cubicBezTo>
                    <a:pt x="3586" y="384"/>
                    <a:pt x="3498" y="328"/>
                    <a:pt x="3405" y="282"/>
                  </a:cubicBezTo>
                  <a:cubicBezTo>
                    <a:pt x="3136" y="149"/>
                    <a:pt x="2826" y="90"/>
                    <a:pt x="2524" y="49"/>
                  </a:cubicBezTo>
                  <a:cubicBezTo>
                    <a:pt x="2355" y="27"/>
                    <a:pt x="2158" y="1"/>
                    <a:pt x="1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3"/>
            <p:cNvSpPr/>
            <p:nvPr/>
          </p:nvSpPr>
          <p:spPr>
            <a:xfrm>
              <a:off x="6732475" y="3260325"/>
              <a:ext cx="105900" cy="314700"/>
            </a:xfrm>
            <a:custGeom>
              <a:avLst/>
              <a:gdLst/>
              <a:ahLst/>
              <a:cxnLst/>
              <a:rect l="l" t="t" r="r" b="b"/>
              <a:pathLst>
                <a:path w="4236" h="12588" extrusionOk="0">
                  <a:moveTo>
                    <a:pt x="2023" y="1"/>
                  </a:moveTo>
                  <a:cubicBezTo>
                    <a:pt x="2045" y="333"/>
                    <a:pt x="2033" y="673"/>
                    <a:pt x="1994" y="1012"/>
                  </a:cubicBezTo>
                  <a:cubicBezTo>
                    <a:pt x="1874" y="2054"/>
                    <a:pt x="1596" y="3069"/>
                    <a:pt x="1721" y="4125"/>
                  </a:cubicBezTo>
                  <a:cubicBezTo>
                    <a:pt x="1778" y="4606"/>
                    <a:pt x="1910" y="5043"/>
                    <a:pt x="2083" y="5494"/>
                  </a:cubicBezTo>
                  <a:cubicBezTo>
                    <a:pt x="2248" y="5919"/>
                    <a:pt x="2402" y="6347"/>
                    <a:pt x="2449" y="6803"/>
                  </a:cubicBezTo>
                  <a:cubicBezTo>
                    <a:pt x="2512" y="7422"/>
                    <a:pt x="2381" y="8056"/>
                    <a:pt x="2214" y="8649"/>
                  </a:cubicBezTo>
                  <a:cubicBezTo>
                    <a:pt x="2020" y="9334"/>
                    <a:pt x="1730" y="9989"/>
                    <a:pt x="1378" y="10606"/>
                  </a:cubicBezTo>
                  <a:cubicBezTo>
                    <a:pt x="979" y="11308"/>
                    <a:pt x="508" y="11961"/>
                    <a:pt x="1" y="12587"/>
                  </a:cubicBezTo>
                  <a:cubicBezTo>
                    <a:pt x="324" y="12441"/>
                    <a:pt x="624" y="12231"/>
                    <a:pt x="908" y="12039"/>
                  </a:cubicBezTo>
                  <a:cubicBezTo>
                    <a:pt x="1695" y="11507"/>
                    <a:pt x="2365" y="10808"/>
                    <a:pt x="2874" y="10005"/>
                  </a:cubicBezTo>
                  <a:lnTo>
                    <a:pt x="2873" y="10005"/>
                  </a:lnTo>
                  <a:cubicBezTo>
                    <a:pt x="3803" y="8537"/>
                    <a:pt x="4235" y="6627"/>
                    <a:pt x="3386" y="5022"/>
                  </a:cubicBezTo>
                  <a:cubicBezTo>
                    <a:pt x="3256" y="4775"/>
                    <a:pt x="3085" y="4580"/>
                    <a:pt x="2888" y="4424"/>
                  </a:cubicBezTo>
                  <a:cubicBezTo>
                    <a:pt x="3097" y="3545"/>
                    <a:pt x="3210" y="2645"/>
                    <a:pt x="3216" y="1741"/>
                  </a:cubicBezTo>
                  <a:cubicBezTo>
                    <a:pt x="3219" y="1395"/>
                    <a:pt x="3220" y="1031"/>
                    <a:pt x="3054" y="716"/>
                  </a:cubicBezTo>
                  <a:cubicBezTo>
                    <a:pt x="2910" y="442"/>
                    <a:pt x="2655" y="246"/>
                    <a:pt x="2375" y="124"/>
                  </a:cubicBezTo>
                  <a:cubicBezTo>
                    <a:pt x="2261" y="73"/>
                    <a:pt x="2142" y="33"/>
                    <a:pt x="202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3"/>
            <p:cNvSpPr/>
            <p:nvPr/>
          </p:nvSpPr>
          <p:spPr>
            <a:xfrm>
              <a:off x="6637275" y="3256575"/>
              <a:ext cx="115375" cy="322650"/>
            </a:xfrm>
            <a:custGeom>
              <a:avLst/>
              <a:gdLst/>
              <a:ahLst/>
              <a:cxnLst/>
              <a:rect l="l" t="t" r="r" b="b"/>
              <a:pathLst>
                <a:path w="4615" h="12906" extrusionOk="0">
                  <a:moveTo>
                    <a:pt x="4615" y="1"/>
                  </a:moveTo>
                  <a:lnTo>
                    <a:pt x="4615" y="1"/>
                  </a:lnTo>
                  <a:cubicBezTo>
                    <a:pt x="4483" y="3"/>
                    <a:pt x="4352" y="18"/>
                    <a:pt x="4224" y="50"/>
                  </a:cubicBezTo>
                  <a:cubicBezTo>
                    <a:pt x="3573" y="218"/>
                    <a:pt x="3260" y="838"/>
                    <a:pt x="3075" y="1431"/>
                  </a:cubicBezTo>
                  <a:cubicBezTo>
                    <a:pt x="2953" y="1821"/>
                    <a:pt x="2860" y="2219"/>
                    <a:pt x="2756" y="2613"/>
                  </a:cubicBezTo>
                  <a:cubicBezTo>
                    <a:pt x="2656" y="2995"/>
                    <a:pt x="2551" y="3376"/>
                    <a:pt x="2490" y="3767"/>
                  </a:cubicBezTo>
                  <a:cubicBezTo>
                    <a:pt x="2410" y="3788"/>
                    <a:pt x="2334" y="3810"/>
                    <a:pt x="2258" y="3838"/>
                  </a:cubicBezTo>
                  <a:cubicBezTo>
                    <a:pt x="1453" y="4135"/>
                    <a:pt x="984" y="4962"/>
                    <a:pt x="692" y="5723"/>
                  </a:cubicBezTo>
                  <a:cubicBezTo>
                    <a:pt x="1" y="7528"/>
                    <a:pt x="372" y="9641"/>
                    <a:pt x="1318" y="11283"/>
                  </a:cubicBezTo>
                  <a:cubicBezTo>
                    <a:pt x="1670" y="11894"/>
                    <a:pt x="2254" y="12836"/>
                    <a:pt x="3045" y="12906"/>
                  </a:cubicBezTo>
                  <a:cubicBezTo>
                    <a:pt x="2144" y="11432"/>
                    <a:pt x="1621" y="9695"/>
                    <a:pt x="1700" y="7977"/>
                  </a:cubicBezTo>
                  <a:cubicBezTo>
                    <a:pt x="1724" y="7464"/>
                    <a:pt x="1789" y="6927"/>
                    <a:pt x="1955" y="6438"/>
                  </a:cubicBezTo>
                  <a:cubicBezTo>
                    <a:pt x="2146" y="5878"/>
                    <a:pt x="2517" y="5427"/>
                    <a:pt x="2878" y="4968"/>
                  </a:cubicBezTo>
                  <a:cubicBezTo>
                    <a:pt x="3235" y="4516"/>
                    <a:pt x="3504" y="4053"/>
                    <a:pt x="3655" y="3495"/>
                  </a:cubicBezTo>
                  <a:cubicBezTo>
                    <a:pt x="3800" y="2960"/>
                    <a:pt x="3871" y="2410"/>
                    <a:pt x="3970" y="1865"/>
                  </a:cubicBezTo>
                  <a:cubicBezTo>
                    <a:pt x="4088" y="1213"/>
                    <a:pt x="4262" y="541"/>
                    <a:pt x="461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3"/>
            <p:cNvSpPr/>
            <p:nvPr/>
          </p:nvSpPr>
          <p:spPr>
            <a:xfrm>
              <a:off x="6722350" y="3261375"/>
              <a:ext cx="103700" cy="312950"/>
            </a:xfrm>
            <a:custGeom>
              <a:avLst/>
              <a:gdLst/>
              <a:ahLst/>
              <a:cxnLst/>
              <a:rect l="l" t="t" r="r" b="b"/>
              <a:pathLst>
                <a:path w="4148" h="12518" extrusionOk="0">
                  <a:moveTo>
                    <a:pt x="2044" y="1"/>
                  </a:moveTo>
                  <a:cubicBezTo>
                    <a:pt x="2006" y="1"/>
                    <a:pt x="1967" y="5"/>
                    <a:pt x="1929" y="13"/>
                  </a:cubicBezTo>
                  <a:cubicBezTo>
                    <a:pt x="1880" y="25"/>
                    <a:pt x="1881" y="98"/>
                    <a:pt x="1922" y="118"/>
                  </a:cubicBezTo>
                  <a:cubicBezTo>
                    <a:pt x="2110" y="212"/>
                    <a:pt x="2274" y="256"/>
                    <a:pt x="2409" y="431"/>
                  </a:cubicBezTo>
                  <a:cubicBezTo>
                    <a:pt x="2507" y="558"/>
                    <a:pt x="2580" y="693"/>
                    <a:pt x="2627" y="845"/>
                  </a:cubicBezTo>
                  <a:cubicBezTo>
                    <a:pt x="2728" y="1165"/>
                    <a:pt x="2745" y="1523"/>
                    <a:pt x="2761" y="1857"/>
                  </a:cubicBezTo>
                  <a:cubicBezTo>
                    <a:pt x="2795" y="2572"/>
                    <a:pt x="2689" y="3276"/>
                    <a:pt x="2586" y="3983"/>
                  </a:cubicBezTo>
                  <a:cubicBezTo>
                    <a:pt x="2569" y="4104"/>
                    <a:pt x="2621" y="4211"/>
                    <a:pt x="2717" y="4272"/>
                  </a:cubicBezTo>
                  <a:cubicBezTo>
                    <a:pt x="2744" y="4358"/>
                    <a:pt x="2785" y="4445"/>
                    <a:pt x="2821" y="4528"/>
                  </a:cubicBezTo>
                  <a:cubicBezTo>
                    <a:pt x="2895" y="4704"/>
                    <a:pt x="2963" y="4883"/>
                    <a:pt x="3026" y="5064"/>
                  </a:cubicBezTo>
                  <a:cubicBezTo>
                    <a:pt x="3162" y="5458"/>
                    <a:pt x="3266" y="5865"/>
                    <a:pt x="3319" y="6279"/>
                  </a:cubicBezTo>
                  <a:cubicBezTo>
                    <a:pt x="3422" y="7075"/>
                    <a:pt x="3348" y="7879"/>
                    <a:pt x="3025" y="8618"/>
                  </a:cubicBezTo>
                  <a:cubicBezTo>
                    <a:pt x="2699" y="9365"/>
                    <a:pt x="2229" y="10075"/>
                    <a:pt x="1742" y="10727"/>
                  </a:cubicBezTo>
                  <a:cubicBezTo>
                    <a:pt x="1509" y="11040"/>
                    <a:pt x="1260" y="11349"/>
                    <a:pt x="987" y="11629"/>
                  </a:cubicBezTo>
                  <a:cubicBezTo>
                    <a:pt x="702" y="11922"/>
                    <a:pt x="375" y="12146"/>
                    <a:pt x="54" y="12394"/>
                  </a:cubicBezTo>
                  <a:cubicBezTo>
                    <a:pt x="0" y="12435"/>
                    <a:pt x="30" y="12518"/>
                    <a:pt x="90" y="12518"/>
                  </a:cubicBezTo>
                  <a:cubicBezTo>
                    <a:pt x="97" y="12518"/>
                    <a:pt x="104" y="12517"/>
                    <a:pt x="112" y="12514"/>
                  </a:cubicBezTo>
                  <a:cubicBezTo>
                    <a:pt x="578" y="12370"/>
                    <a:pt x="1013" y="12049"/>
                    <a:pt x="1381" y="11690"/>
                  </a:cubicBezTo>
                  <a:cubicBezTo>
                    <a:pt x="1402" y="11703"/>
                    <a:pt x="1425" y="11711"/>
                    <a:pt x="1449" y="11711"/>
                  </a:cubicBezTo>
                  <a:cubicBezTo>
                    <a:pt x="1461" y="11711"/>
                    <a:pt x="1473" y="11709"/>
                    <a:pt x="1484" y="11705"/>
                  </a:cubicBezTo>
                  <a:cubicBezTo>
                    <a:pt x="1805" y="11577"/>
                    <a:pt x="2030" y="11245"/>
                    <a:pt x="2247" y="10989"/>
                  </a:cubicBezTo>
                  <a:cubicBezTo>
                    <a:pt x="2497" y="10694"/>
                    <a:pt x="2730" y="10388"/>
                    <a:pt x="2956" y="10073"/>
                  </a:cubicBezTo>
                  <a:cubicBezTo>
                    <a:pt x="3382" y="9477"/>
                    <a:pt x="3733" y="8876"/>
                    <a:pt x="3912" y="8157"/>
                  </a:cubicBezTo>
                  <a:cubicBezTo>
                    <a:pt x="4075" y="7494"/>
                    <a:pt x="4147" y="6736"/>
                    <a:pt x="4062" y="6057"/>
                  </a:cubicBezTo>
                  <a:cubicBezTo>
                    <a:pt x="4023" y="5756"/>
                    <a:pt x="3951" y="5449"/>
                    <a:pt x="3814" y="5177"/>
                  </a:cubicBezTo>
                  <a:cubicBezTo>
                    <a:pt x="3692" y="4936"/>
                    <a:pt x="3541" y="4672"/>
                    <a:pt x="3266" y="4603"/>
                  </a:cubicBezTo>
                  <a:cubicBezTo>
                    <a:pt x="3230" y="4506"/>
                    <a:pt x="3191" y="4396"/>
                    <a:pt x="3143" y="4291"/>
                  </a:cubicBezTo>
                  <a:cubicBezTo>
                    <a:pt x="3200" y="4249"/>
                    <a:pt x="3242" y="4187"/>
                    <a:pt x="3256" y="4119"/>
                  </a:cubicBezTo>
                  <a:cubicBezTo>
                    <a:pt x="3402" y="3348"/>
                    <a:pt x="3474" y="2565"/>
                    <a:pt x="3468" y="1780"/>
                  </a:cubicBezTo>
                  <a:cubicBezTo>
                    <a:pt x="3463" y="1282"/>
                    <a:pt x="3450" y="265"/>
                    <a:pt x="2795" y="187"/>
                  </a:cubicBezTo>
                  <a:cubicBezTo>
                    <a:pt x="2787" y="186"/>
                    <a:pt x="2779" y="186"/>
                    <a:pt x="2771" y="186"/>
                  </a:cubicBezTo>
                  <a:cubicBezTo>
                    <a:pt x="2709" y="186"/>
                    <a:pt x="2658" y="212"/>
                    <a:pt x="2627" y="254"/>
                  </a:cubicBezTo>
                  <a:cubicBezTo>
                    <a:pt x="2462" y="114"/>
                    <a:pt x="2249" y="1"/>
                    <a:pt x="204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3"/>
            <p:cNvSpPr/>
            <p:nvPr/>
          </p:nvSpPr>
          <p:spPr>
            <a:xfrm>
              <a:off x="6645725" y="3258325"/>
              <a:ext cx="113550" cy="317325"/>
            </a:xfrm>
            <a:custGeom>
              <a:avLst/>
              <a:gdLst/>
              <a:ahLst/>
              <a:cxnLst/>
              <a:rect l="l" t="t" r="r" b="b"/>
              <a:pathLst>
                <a:path w="4542" h="12693" extrusionOk="0">
                  <a:moveTo>
                    <a:pt x="4160" y="0"/>
                  </a:moveTo>
                  <a:cubicBezTo>
                    <a:pt x="3859" y="0"/>
                    <a:pt x="3586" y="267"/>
                    <a:pt x="3406" y="485"/>
                  </a:cubicBezTo>
                  <a:cubicBezTo>
                    <a:pt x="3146" y="800"/>
                    <a:pt x="2984" y="1178"/>
                    <a:pt x="2860" y="1563"/>
                  </a:cubicBezTo>
                  <a:cubicBezTo>
                    <a:pt x="2737" y="1942"/>
                    <a:pt x="2617" y="2316"/>
                    <a:pt x="2527" y="2704"/>
                  </a:cubicBezTo>
                  <a:cubicBezTo>
                    <a:pt x="2454" y="3026"/>
                    <a:pt x="2333" y="3419"/>
                    <a:pt x="2381" y="3761"/>
                  </a:cubicBezTo>
                  <a:cubicBezTo>
                    <a:pt x="1811" y="3893"/>
                    <a:pt x="1289" y="4288"/>
                    <a:pt x="941" y="4740"/>
                  </a:cubicBezTo>
                  <a:cubicBezTo>
                    <a:pt x="1" y="5958"/>
                    <a:pt x="1" y="7612"/>
                    <a:pt x="259" y="9061"/>
                  </a:cubicBezTo>
                  <a:cubicBezTo>
                    <a:pt x="394" y="9816"/>
                    <a:pt x="621" y="10560"/>
                    <a:pt x="1010" y="11225"/>
                  </a:cubicBezTo>
                  <a:cubicBezTo>
                    <a:pt x="1200" y="11552"/>
                    <a:pt x="1432" y="11855"/>
                    <a:pt x="1697" y="12124"/>
                  </a:cubicBezTo>
                  <a:cubicBezTo>
                    <a:pt x="1837" y="12266"/>
                    <a:pt x="1987" y="12398"/>
                    <a:pt x="2148" y="12515"/>
                  </a:cubicBezTo>
                  <a:cubicBezTo>
                    <a:pt x="2304" y="12629"/>
                    <a:pt x="2410" y="12660"/>
                    <a:pt x="2599" y="12691"/>
                  </a:cubicBezTo>
                  <a:cubicBezTo>
                    <a:pt x="2605" y="12692"/>
                    <a:pt x="2610" y="12692"/>
                    <a:pt x="2616" y="12692"/>
                  </a:cubicBezTo>
                  <a:cubicBezTo>
                    <a:pt x="2700" y="12692"/>
                    <a:pt x="2781" y="12589"/>
                    <a:pt x="2717" y="12513"/>
                  </a:cubicBezTo>
                  <a:cubicBezTo>
                    <a:pt x="2661" y="12447"/>
                    <a:pt x="2619" y="12359"/>
                    <a:pt x="2553" y="12299"/>
                  </a:cubicBezTo>
                  <a:cubicBezTo>
                    <a:pt x="2485" y="12238"/>
                    <a:pt x="2398" y="12194"/>
                    <a:pt x="2327" y="12138"/>
                  </a:cubicBezTo>
                  <a:cubicBezTo>
                    <a:pt x="2168" y="12015"/>
                    <a:pt x="2020" y="11880"/>
                    <a:pt x="1884" y="11735"/>
                  </a:cubicBezTo>
                  <a:cubicBezTo>
                    <a:pt x="1860" y="11709"/>
                    <a:pt x="1838" y="11683"/>
                    <a:pt x="1815" y="11657"/>
                  </a:cubicBezTo>
                  <a:cubicBezTo>
                    <a:pt x="1472" y="11083"/>
                    <a:pt x="1151" y="10511"/>
                    <a:pt x="925" y="9874"/>
                  </a:cubicBezTo>
                  <a:cubicBezTo>
                    <a:pt x="453" y="8553"/>
                    <a:pt x="431" y="7083"/>
                    <a:pt x="1041" y="5799"/>
                  </a:cubicBezTo>
                  <a:cubicBezTo>
                    <a:pt x="1336" y="5176"/>
                    <a:pt x="1808" y="4562"/>
                    <a:pt x="2447" y="4263"/>
                  </a:cubicBezTo>
                  <a:cubicBezTo>
                    <a:pt x="2775" y="4109"/>
                    <a:pt x="3109" y="4089"/>
                    <a:pt x="3462" y="4047"/>
                  </a:cubicBezTo>
                  <a:cubicBezTo>
                    <a:pt x="3804" y="4007"/>
                    <a:pt x="4143" y="4027"/>
                    <a:pt x="4484" y="3999"/>
                  </a:cubicBezTo>
                  <a:cubicBezTo>
                    <a:pt x="4527" y="3996"/>
                    <a:pt x="4542" y="3933"/>
                    <a:pt x="4501" y="3913"/>
                  </a:cubicBezTo>
                  <a:cubicBezTo>
                    <a:pt x="4311" y="3825"/>
                    <a:pt x="4098" y="3780"/>
                    <a:pt x="3897" y="3725"/>
                  </a:cubicBezTo>
                  <a:cubicBezTo>
                    <a:pt x="3706" y="3674"/>
                    <a:pt x="3505" y="3632"/>
                    <a:pt x="3306" y="3632"/>
                  </a:cubicBezTo>
                  <a:cubicBezTo>
                    <a:pt x="3298" y="3632"/>
                    <a:pt x="3289" y="3632"/>
                    <a:pt x="3281" y="3633"/>
                  </a:cubicBezTo>
                  <a:cubicBezTo>
                    <a:pt x="3119" y="3635"/>
                    <a:pt x="2955" y="3655"/>
                    <a:pt x="2796" y="3690"/>
                  </a:cubicBezTo>
                  <a:cubicBezTo>
                    <a:pt x="2907" y="3406"/>
                    <a:pt x="2949" y="3085"/>
                    <a:pt x="3027" y="2791"/>
                  </a:cubicBezTo>
                  <a:cubicBezTo>
                    <a:pt x="3116" y="2456"/>
                    <a:pt x="3217" y="2124"/>
                    <a:pt x="3329" y="1797"/>
                  </a:cubicBezTo>
                  <a:cubicBezTo>
                    <a:pt x="3439" y="1480"/>
                    <a:pt x="3546" y="1148"/>
                    <a:pt x="3715" y="859"/>
                  </a:cubicBezTo>
                  <a:cubicBezTo>
                    <a:pt x="3802" y="713"/>
                    <a:pt x="3911" y="575"/>
                    <a:pt x="4048" y="474"/>
                  </a:cubicBezTo>
                  <a:cubicBezTo>
                    <a:pt x="4164" y="391"/>
                    <a:pt x="4301" y="359"/>
                    <a:pt x="4414" y="274"/>
                  </a:cubicBezTo>
                  <a:cubicBezTo>
                    <a:pt x="4470" y="232"/>
                    <a:pt x="4451" y="155"/>
                    <a:pt x="4387" y="135"/>
                  </a:cubicBezTo>
                  <a:cubicBezTo>
                    <a:pt x="4377" y="133"/>
                    <a:pt x="4367" y="130"/>
                    <a:pt x="4357" y="129"/>
                  </a:cubicBezTo>
                  <a:cubicBezTo>
                    <a:pt x="4361" y="77"/>
                    <a:pt x="4327" y="26"/>
                    <a:pt x="4270" y="13"/>
                  </a:cubicBezTo>
                  <a:cubicBezTo>
                    <a:pt x="4233" y="4"/>
                    <a:pt x="4196" y="0"/>
                    <a:pt x="416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3"/>
            <p:cNvSpPr/>
            <p:nvPr/>
          </p:nvSpPr>
          <p:spPr>
            <a:xfrm>
              <a:off x="6671250" y="3403600"/>
              <a:ext cx="125625" cy="83100"/>
            </a:xfrm>
            <a:custGeom>
              <a:avLst/>
              <a:gdLst/>
              <a:ahLst/>
              <a:cxnLst/>
              <a:rect l="l" t="t" r="r" b="b"/>
              <a:pathLst>
                <a:path w="5025" h="3324" extrusionOk="0">
                  <a:moveTo>
                    <a:pt x="1787" y="1"/>
                  </a:moveTo>
                  <a:cubicBezTo>
                    <a:pt x="1375" y="1"/>
                    <a:pt x="1024" y="336"/>
                    <a:pt x="942" y="810"/>
                  </a:cubicBezTo>
                  <a:cubicBezTo>
                    <a:pt x="882" y="1157"/>
                    <a:pt x="916" y="1533"/>
                    <a:pt x="1069" y="1848"/>
                  </a:cubicBezTo>
                  <a:cubicBezTo>
                    <a:pt x="1157" y="2033"/>
                    <a:pt x="1183" y="2238"/>
                    <a:pt x="1281" y="2423"/>
                  </a:cubicBezTo>
                  <a:cubicBezTo>
                    <a:pt x="1283" y="2428"/>
                    <a:pt x="1287" y="2433"/>
                    <a:pt x="1289" y="2439"/>
                  </a:cubicBezTo>
                  <a:cubicBezTo>
                    <a:pt x="1272" y="2440"/>
                    <a:pt x="1255" y="2441"/>
                    <a:pt x="1237" y="2441"/>
                  </a:cubicBezTo>
                  <a:cubicBezTo>
                    <a:pt x="1008" y="2441"/>
                    <a:pt x="783" y="2335"/>
                    <a:pt x="610" y="2114"/>
                  </a:cubicBezTo>
                  <a:cubicBezTo>
                    <a:pt x="440" y="1898"/>
                    <a:pt x="363" y="1632"/>
                    <a:pt x="319" y="1364"/>
                  </a:cubicBezTo>
                  <a:cubicBezTo>
                    <a:pt x="280" y="1135"/>
                    <a:pt x="244" y="902"/>
                    <a:pt x="210" y="672"/>
                  </a:cubicBezTo>
                  <a:cubicBezTo>
                    <a:pt x="204" y="633"/>
                    <a:pt x="169" y="610"/>
                    <a:pt x="136" y="610"/>
                  </a:cubicBezTo>
                  <a:cubicBezTo>
                    <a:pt x="109" y="610"/>
                    <a:pt x="82" y="626"/>
                    <a:pt x="77" y="663"/>
                  </a:cubicBezTo>
                  <a:cubicBezTo>
                    <a:pt x="19" y="1091"/>
                    <a:pt x="0" y="1492"/>
                    <a:pt x="164" y="1905"/>
                  </a:cubicBezTo>
                  <a:cubicBezTo>
                    <a:pt x="292" y="2225"/>
                    <a:pt x="528" y="2524"/>
                    <a:pt x="844" y="2674"/>
                  </a:cubicBezTo>
                  <a:cubicBezTo>
                    <a:pt x="988" y="2741"/>
                    <a:pt x="1129" y="2771"/>
                    <a:pt x="1266" y="2771"/>
                  </a:cubicBezTo>
                  <a:cubicBezTo>
                    <a:pt x="1345" y="2771"/>
                    <a:pt x="1422" y="2762"/>
                    <a:pt x="1498" y="2743"/>
                  </a:cubicBezTo>
                  <a:cubicBezTo>
                    <a:pt x="1529" y="2779"/>
                    <a:pt x="1561" y="2815"/>
                    <a:pt x="1594" y="2848"/>
                  </a:cubicBezTo>
                  <a:cubicBezTo>
                    <a:pt x="1859" y="3111"/>
                    <a:pt x="2203" y="3234"/>
                    <a:pt x="2552" y="3234"/>
                  </a:cubicBezTo>
                  <a:cubicBezTo>
                    <a:pt x="2821" y="3234"/>
                    <a:pt x="3093" y="3161"/>
                    <a:pt x="3335" y="3021"/>
                  </a:cubicBezTo>
                  <a:cubicBezTo>
                    <a:pt x="3559" y="3214"/>
                    <a:pt x="3857" y="3323"/>
                    <a:pt x="4146" y="3323"/>
                  </a:cubicBezTo>
                  <a:cubicBezTo>
                    <a:pt x="4464" y="3323"/>
                    <a:pt x="4772" y="3190"/>
                    <a:pt x="4958" y="2889"/>
                  </a:cubicBezTo>
                  <a:cubicBezTo>
                    <a:pt x="5024" y="2781"/>
                    <a:pt x="4914" y="2647"/>
                    <a:pt x="4802" y="2647"/>
                  </a:cubicBezTo>
                  <a:cubicBezTo>
                    <a:pt x="4773" y="2647"/>
                    <a:pt x="4743" y="2656"/>
                    <a:pt x="4717" y="2677"/>
                  </a:cubicBezTo>
                  <a:cubicBezTo>
                    <a:pt x="4536" y="2826"/>
                    <a:pt x="4332" y="2899"/>
                    <a:pt x="4135" y="2899"/>
                  </a:cubicBezTo>
                  <a:cubicBezTo>
                    <a:pt x="3972" y="2899"/>
                    <a:pt x="3814" y="2850"/>
                    <a:pt x="3675" y="2753"/>
                  </a:cubicBezTo>
                  <a:cubicBezTo>
                    <a:pt x="4060" y="2345"/>
                    <a:pt x="4219" y="1736"/>
                    <a:pt x="4144" y="1183"/>
                  </a:cubicBezTo>
                  <a:cubicBezTo>
                    <a:pt x="4102" y="875"/>
                    <a:pt x="3998" y="509"/>
                    <a:pt x="3639" y="458"/>
                  </a:cubicBezTo>
                  <a:cubicBezTo>
                    <a:pt x="3609" y="454"/>
                    <a:pt x="3581" y="452"/>
                    <a:pt x="3553" y="452"/>
                  </a:cubicBezTo>
                  <a:cubicBezTo>
                    <a:pt x="3238" y="452"/>
                    <a:pt x="3006" y="712"/>
                    <a:pt x="2908" y="1001"/>
                  </a:cubicBezTo>
                  <a:cubicBezTo>
                    <a:pt x="2723" y="1547"/>
                    <a:pt x="2749" y="2209"/>
                    <a:pt x="3061" y="2701"/>
                  </a:cubicBezTo>
                  <a:cubicBezTo>
                    <a:pt x="2900" y="2786"/>
                    <a:pt x="2720" y="2834"/>
                    <a:pt x="2533" y="2834"/>
                  </a:cubicBezTo>
                  <a:cubicBezTo>
                    <a:pt x="2519" y="2834"/>
                    <a:pt x="2505" y="2834"/>
                    <a:pt x="2492" y="2833"/>
                  </a:cubicBezTo>
                  <a:cubicBezTo>
                    <a:pt x="2242" y="2824"/>
                    <a:pt x="2047" y="2719"/>
                    <a:pt x="1886" y="2568"/>
                  </a:cubicBezTo>
                  <a:cubicBezTo>
                    <a:pt x="2153" y="2390"/>
                    <a:pt x="2375" y="2113"/>
                    <a:pt x="2518" y="1832"/>
                  </a:cubicBezTo>
                  <a:cubicBezTo>
                    <a:pt x="2794" y="1280"/>
                    <a:pt x="2844" y="533"/>
                    <a:pt x="2270" y="156"/>
                  </a:cubicBezTo>
                  <a:cubicBezTo>
                    <a:pt x="2108" y="49"/>
                    <a:pt x="1943" y="1"/>
                    <a:pt x="178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3"/>
            <p:cNvSpPr/>
            <p:nvPr/>
          </p:nvSpPr>
          <p:spPr>
            <a:xfrm>
              <a:off x="6637275" y="3256525"/>
              <a:ext cx="201100" cy="322825"/>
            </a:xfrm>
            <a:custGeom>
              <a:avLst/>
              <a:gdLst/>
              <a:ahLst/>
              <a:cxnLst/>
              <a:rect l="l" t="t" r="r" b="b"/>
              <a:pathLst>
                <a:path w="8044" h="12913" extrusionOk="0">
                  <a:moveTo>
                    <a:pt x="4693" y="248"/>
                  </a:moveTo>
                  <a:cubicBezTo>
                    <a:pt x="4886" y="248"/>
                    <a:pt x="5080" y="273"/>
                    <a:pt x="5263" y="298"/>
                  </a:cubicBezTo>
                  <a:cubicBezTo>
                    <a:pt x="5655" y="351"/>
                    <a:pt x="6082" y="437"/>
                    <a:pt x="6396" y="693"/>
                  </a:cubicBezTo>
                  <a:cubicBezTo>
                    <a:pt x="6746" y="980"/>
                    <a:pt x="6770" y="1404"/>
                    <a:pt x="6770" y="1825"/>
                  </a:cubicBezTo>
                  <a:cubicBezTo>
                    <a:pt x="6772" y="2699"/>
                    <a:pt x="6665" y="3568"/>
                    <a:pt x="6470" y="4420"/>
                  </a:cubicBezTo>
                  <a:cubicBezTo>
                    <a:pt x="5986" y="4128"/>
                    <a:pt x="5391" y="4001"/>
                    <a:pt x="4825" y="3882"/>
                  </a:cubicBezTo>
                  <a:cubicBezTo>
                    <a:pt x="4335" y="3779"/>
                    <a:pt x="3798" y="3678"/>
                    <a:pt x="3274" y="3678"/>
                  </a:cubicBezTo>
                  <a:cubicBezTo>
                    <a:pt x="3103" y="3678"/>
                    <a:pt x="2934" y="3689"/>
                    <a:pt x="2769" y="3713"/>
                  </a:cubicBezTo>
                  <a:cubicBezTo>
                    <a:pt x="2791" y="3620"/>
                    <a:pt x="2797" y="3517"/>
                    <a:pt x="2811" y="3437"/>
                  </a:cubicBezTo>
                  <a:cubicBezTo>
                    <a:pt x="2826" y="3349"/>
                    <a:pt x="2842" y="3261"/>
                    <a:pt x="2855" y="3170"/>
                  </a:cubicBezTo>
                  <a:cubicBezTo>
                    <a:pt x="3033" y="2550"/>
                    <a:pt x="3157" y="1913"/>
                    <a:pt x="3380" y="1307"/>
                  </a:cubicBezTo>
                  <a:cubicBezTo>
                    <a:pt x="3506" y="966"/>
                    <a:pt x="3684" y="610"/>
                    <a:pt x="4005" y="414"/>
                  </a:cubicBezTo>
                  <a:cubicBezTo>
                    <a:pt x="4212" y="287"/>
                    <a:pt x="4451" y="248"/>
                    <a:pt x="4693" y="248"/>
                  </a:cubicBezTo>
                  <a:close/>
                  <a:moveTo>
                    <a:pt x="3297" y="3937"/>
                  </a:moveTo>
                  <a:cubicBezTo>
                    <a:pt x="3870" y="3937"/>
                    <a:pt x="4457" y="4063"/>
                    <a:pt x="4991" y="4187"/>
                  </a:cubicBezTo>
                  <a:cubicBezTo>
                    <a:pt x="5288" y="4255"/>
                    <a:pt x="5601" y="4324"/>
                    <a:pt x="5896" y="4428"/>
                  </a:cubicBezTo>
                  <a:cubicBezTo>
                    <a:pt x="5896" y="4432"/>
                    <a:pt x="5898" y="4436"/>
                    <a:pt x="5899" y="4440"/>
                  </a:cubicBezTo>
                  <a:cubicBezTo>
                    <a:pt x="5916" y="4484"/>
                    <a:pt x="5932" y="4529"/>
                    <a:pt x="5950" y="4575"/>
                  </a:cubicBezTo>
                  <a:cubicBezTo>
                    <a:pt x="5782" y="4594"/>
                    <a:pt x="5615" y="4603"/>
                    <a:pt x="5447" y="4603"/>
                  </a:cubicBezTo>
                  <a:cubicBezTo>
                    <a:pt x="5125" y="4603"/>
                    <a:pt x="4801" y="4568"/>
                    <a:pt x="4470" y="4498"/>
                  </a:cubicBezTo>
                  <a:cubicBezTo>
                    <a:pt x="4134" y="4427"/>
                    <a:pt x="3805" y="4327"/>
                    <a:pt x="3483" y="4207"/>
                  </a:cubicBezTo>
                  <a:cubicBezTo>
                    <a:pt x="3364" y="4162"/>
                    <a:pt x="3247" y="4107"/>
                    <a:pt x="3129" y="4054"/>
                  </a:cubicBezTo>
                  <a:cubicBezTo>
                    <a:pt x="3167" y="4016"/>
                    <a:pt x="3204" y="3977"/>
                    <a:pt x="3241" y="3938"/>
                  </a:cubicBezTo>
                  <a:cubicBezTo>
                    <a:pt x="3260" y="3937"/>
                    <a:pt x="3279" y="3937"/>
                    <a:pt x="3297" y="3937"/>
                  </a:cubicBezTo>
                  <a:close/>
                  <a:moveTo>
                    <a:pt x="3144" y="6411"/>
                  </a:moveTo>
                  <a:cubicBezTo>
                    <a:pt x="3259" y="6411"/>
                    <a:pt x="3338" y="6547"/>
                    <a:pt x="3385" y="6692"/>
                  </a:cubicBezTo>
                  <a:cubicBezTo>
                    <a:pt x="3475" y="6970"/>
                    <a:pt x="3429" y="7288"/>
                    <a:pt x="3329" y="7556"/>
                  </a:cubicBezTo>
                  <a:cubicBezTo>
                    <a:pt x="3262" y="7733"/>
                    <a:pt x="3157" y="7882"/>
                    <a:pt x="3015" y="7962"/>
                  </a:cubicBezTo>
                  <a:cubicBezTo>
                    <a:pt x="2843" y="7645"/>
                    <a:pt x="2761" y="7272"/>
                    <a:pt x="2801" y="6946"/>
                  </a:cubicBezTo>
                  <a:cubicBezTo>
                    <a:pt x="2820" y="6793"/>
                    <a:pt x="2863" y="6603"/>
                    <a:pt x="2981" y="6493"/>
                  </a:cubicBezTo>
                  <a:cubicBezTo>
                    <a:pt x="3042" y="6435"/>
                    <a:pt x="3096" y="6411"/>
                    <a:pt x="3144" y="6411"/>
                  </a:cubicBezTo>
                  <a:close/>
                  <a:moveTo>
                    <a:pt x="4668" y="6818"/>
                  </a:moveTo>
                  <a:cubicBezTo>
                    <a:pt x="4758" y="6818"/>
                    <a:pt x="4849" y="6864"/>
                    <a:pt x="4922" y="6965"/>
                  </a:cubicBezTo>
                  <a:cubicBezTo>
                    <a:pt x="5086" y="7190"/>
                    <a:pt x="5067" y="7502"/>
                    <a:pt x="5003" y="7758"/>
                  </a:cubicBezTo>
                  <a:cubicBezTo>
                    <a:pt x="4942" y="7997"/>
                    <a:pt x="4828" y="8216"/>
                    <a:pt x="4673" y="8378"/>
                  </a:cubicBezTo>
                  <a:cubicBezTo>
                    <a:pt x="4473" y="8181"/>
                    <a:pt x="4336" y="7890"/>
                    <a:pt x="4310" y="7606"/>
                  </a:cubicBezTo>
                  <a:cubicBezTo>
                    <a:pt x="4293" y="7415"/>
                    <a:pt x="4292" y="7189"/>
                    <a:pt x="4384" y="7014"/>
                  </a:cubicBezTo>
                  <a:cubicBezTo>
                    <a:pt x="4451" y="6888"/>
                    <a:pt x="4558" y="6818"/>
                    <a:pt x="4668" y="6818"/>
                  </a:cubicBezTo>
                  <a:close/>
                  <a:moveTo>
                    <a:pt x="2955" y="4234"/>
                  </a:moveTo>
                  <a:cubicBezTo>
                    <a:pt x="3148" y="4319"/>
                    <a:pt x="3355" y="4385"/>
                    <a:pt x="3536" y="4450"/>
                  </a:cubicBezTo>
                  <a:cubicBezTo>
                    <a:pt x="3866" y="4566"/>
                    <a:pt x="4202" y="4662"/>
                    <a:pt x="4545" y="4727"/>
                  </a:cubicBezTo>
                  <a:cubicBezTo>
                    <a:pt x="4862" y="4787"/>
                    <a:pt x="5184" y="4822"/>
                    <a:pt x="5506" y="4822"/>
                  </a:cubicBezTo>
                  <a:cubicBezTo>
                    <a:pt x="5542" y="4822"/>
                    <a:pt x="5579" y="4821"/>
                    <a:pt x="5615" y="4820"/>
                  </a:cubicBezTo>
                  <a:cubicBezTo>
                    <a:pt x="5746" y="4818"/>
                    <a:pt x="5889" y="4814"/>
                    <a:pt x="6033" y="4802"/>
                  </a:cubicBezTo>
                  <a:cubicBezTo>
                    <a:pt x="6232" y="5356"/>
                    <a:pt x="6402" y="5922"/>
                    <a:pt x="6412" y="6517"/>
                  </a:cubicBezTo>
                  <a:cubicBezTo>
                    <a:pt x="6423" y="7183"/>
                    <a:pt x="6246" y="8050"/>
                    <a:pt x="5670" y="8466"/>
                  </a:cubicBezTo>
                  <a:cubicBezTo>
                    <a:pt x="5517" y="8577"/>
                    <a:pt x="5364" y="8624"/>
                    <a:pt x="5220" y="8624"/>
                  </a:cubicBezTo>
                  <a:cubicBezTo>
                    <a:pt x="5099" y="8624"/>
                    <a:pt x="4984" y="8591"/>
                    <a:pt x="4879" y="8532"/>
                  </a:cubicBezTo>
                  <a:cubicBezTo>
                    <a:pt x="5189" y="8191"/>
                    <a:pt x="5346" y="7676"/>
                    <a:pt x="5281" y="7240"/>
                  </a:cubicBezTo>
                  <a:cubicBezTo>
                    <a:pt x="5236" y="6931"/>
                    <a:pt x="5030" y="6567"/>
                    <a:pt x="4678" y="6563"/>
                  </a:cubicBezTo>
                  <a:cubicBezTo>
                    <a:pt x="4675" y="6563"/>
                    <a:pt x="4673" y="6563"/>
                    <a:pt x="4671" y="6563"/>
                  </a:cubicBezTo>
                  <a:cubicBezTo>
                    <a:pt x="4281" y="6563"/>
                    <a:pt x="4093" y="6967"/>
                    <a:pt x="4067" y="7302"/>
                  </a:cubicBezTo>
                  <a:cubicBezTo>
                    <a:pt x="4034" y="7731"/>
                    <a:pt x="4176" y="8226"/>
                    <a:pt x="4473" y="8543"/>
                  </a:cubicBezTo>
                  <a:cubicBezTo>
                    <a:pt x="4344" y="8622"/>
                    <a:pt x="4198" y="8667"/>
                    <a:pt x="4039" y="8667"/>
                  </a:cubicBezTo>
                  <a:cubicBezTo>
                    <a:pt x="3915" y="8667"/>
                    <a:pt x="3784" y="8640"/>
                    <a:pt x="3646" y="8579"/>
                  </a:cubicBezTo>
                  <a:cubicBezTo>
                    <a:pt x="3454" y="8493"/>
                    <a:pt x="3287" y="8350"/>
                    <a:pt x="3153" y="8174"/>
                  </a:cubicBezTo>
                  <a:cubicBezTo>
                    <a:pt x="3674" y="7880"/>
                    <a:pt x="3799" y="6954"/>
                    <a:pt x="3555" y="6468"/>
                  </a:cubicBezTo>
                  <a:cubicBezTo>
                    <a:pt x="3460" y="6278"/>
                    <a:pt x="3307" y="6164"/>
                    <a:pt x="3141" y="6164"/>
                  </a:cubicBezTo>
                  <a:cubicBezTo>
                    <a:pt x="3042" y="6164"/>
                    <a:pt x="2938" y="6205"/>
                    <a:pt x="2839" y="6293"/>
                  </a:cubicBezTo>
                  <a:cubicBezTo>
                    <a:pt x="2546" y="6553"/>
                    <a:pt x="2512" y="7029"/>
                    <a:pt x="2575" y="7390"/>
                  </a:cubicBezTo>
                  <a:cubicBezTo>
                    <a:pt x="2614" y="7606"/>
                    <a:pt x="2684" y="7823"/>
                    <a:pt x="2789" y="8024"/>
                  </a:cubicBezTo>
                  <a:cubicBezTo>
                    <a:pt x="2785" y="8024"/>
                    <a:pt x="2782" y="8024"/>
                    <a:pt x="2778" y="8024"/>
                  </a:cubicBezTo>
                  <a:cubicBezTo>
                    <a:pt x="2719" y="8024"/>
                    <a:pt x="2658" y="8014"/>
                    <a:pt x="2593" y="7993"/>
                  </a:cubicBezTo>
                  <a:cubicBezTo>
                    <a:pt x="2316" y="7902"/>
                    <a:pt x="2145" y="7662"/>
                    <a:pt x="2063" y="7394"/>
                  </a:cubicBezTo>
                  <a:cubicBezTo>
                    <a:pt x="1882" y="6801"/>
                    <a:pt x="2014" y="6067"/>
                    <a:pt x="2218" y="5498"/>
                  </a:cubicBezTo>
                  <a:cubicBezTo>
                    <a:pt x="2366" y="5085"/>
                    <a:pt x="2580" y="4707"/>
                    <a:pt x="2839" y="4359"/>
                  </a:cubicBezTo>
                  <a:cubicBezTo>
                    <a:pt x="2877" y="4317"/>
                    <a:pt x="2915" y="4275"/>
                    <a:pt x="2955" y="4234"/>
                  </a:cubicBezTo>
                  <a:close/>
                  <a:moveTo>
                    <a:pt x="2578" y="4016"/>
                  </a:moveTo>
                  <a:cubicBezTo>
                    <a:pt x="2640" y="4064"/>
                    <a:pt x="2707" y="4109"/>
                    <a:pt x="2779" y="4147"/>
                  </a:cubicBezTo>
                  <a:cubicBezTo>
                    <a:pt x="2212" y="4759"/>
                    <a:pt x="1867" y="5579"/>
                    <a:pt x="1776" y="6403"/>
                  </a:cubicBezTo>
                  <a:cubicBezTo>
                    <a:pt x="1697" y="7097"/>
                    <a:pt x="1858" y="8268"/>
                    <a:pt x="2758" y="8268"/>
                  </a:cubicBezTo>
                  <a:cubicBezTo>
                    <a:pt x="2797" y="8268"/>
                    <a:pt x="2836" y="8266"/>
                    <a:pt x="2878" y="8262"/>
                  </a:cubicBezTo>
                  <a:cubicBezTo>
                    <a:pt x="2895" y="8260"/>
                    <a:pt x="2910" y="8257"/>
                    <a:pt x="2926" y="8254"/>
                  </a:cubicBezTo>
                  <a:cubicBezTo>
                    <a:pt x="3189" y="8635"/>
                    <a:pt x="3576" y="8912"/>
                    <a:pt x="4061" y="8912"/>
                  </a:cubicBezTo>
                  <a:cubicBezTo>
                    <a:pt x="4085" y="8912"/>
                    <a:pt x="4108" y="8911"/>
                    <a:pt x="4132" y="8910"/>
                  </a:cubicBezTo>
                  <a:cubicBezTo>
                    <a:pt x="4336" y="8899"/>
                    <a:pt x="4518" y="8826"/>
                    <a:pt x="4675" y="8714"/>
                  </a:cubicBezTo>
                  <a:cubicBezTo>
                    <a:pt x="4825" y="8810"/>
                    <a:pt x="5000" y="8868"/>
                    <a:pt x="5199" y="8868"/>
                  </a:cubicBezTo>
                  <a:cubicBezTo>
                    <a:pt x="5240" y="8868"/>
                    <a:pt x="5283" y="8865"/>
                    <a:pt x="5326" y="8860"/>
                  </a:cubicBezTo>
                  <a:cubicBezTo>
                    <a:pt x="6164" y="8762"/>
                    <a:pt x="6550" y="7728"/>
                    <a:pt x="6635" y="7011"/>
                  </a:cubicBezTo>
                  <a:cubicBezTo>
                    <a:pt x="6726" y="6248"/>
                    <a:pt x="6571" y="5469"/>
                    <a:pt x="6250" y="4773"/>
                  </a:cubicBezTo>
                  <a:cubicBezTo>
                    <a:pt x="6325" y="4758"/>
                    <a:pt x="6400" y="4740"/>
                    <a:pt x="6470" y="4715"/>
                  </a:cubicBezTo>
                  <a:cubicBezTo>
                    <a:pt x="6478" y="4720"/>
                    <a:pt x="6485" y="4725"/>
                    <a:pt x="6494" y="4728"/>
                  </a:cubicBezTo>
                  <a:cubicBezTo>
                    <a:pt x="6768" y="4938"/>
                    <a:pt x="6955" y="5235"/>
                    <a:pt x="7086" y="5560"/>
                  </a:cubicBezTo>
                  <a:cubicBezTo>
                    <a:pt x="7409" y="6356"/>
                    <a:pt x="7474" y="7189"/>
                    <a:pt x="7289" y="8025"/>
                  </a:cubicBezTo>
                  <a:cubicBezTo>
                    <a:pt x="7124" y="8764"/>
                    <a:pt x="6819" y="9468"/>
                    <a:pt x="6407" y="10102"/>
                  </a:cubicBezTo>
                  <a:lnTo>
                    <a:pt x="6406" y="10101"/>
                  </a:lnTo>
                  <a:cubicBezTo>
                    <a:pt x="5988" y="10746"/>
                    <a:pt x="5453" y="11319"/>
                    <a:pt x="4838" y="11780"/>
                  </a:cubicBezTo>
                  <a:cubicBezTo>
                    <a:pt x="4473" y="12054"/>
                    <a:pt x="4104" y="12339"/>
                    <a:pt x="3681" y="12521"/>
                  </a:cubicBezTo>
                  <a:cubicBezTo>
                    <a:pt x="3521" y="12590"/>
                    <a:pt x="3368" y="12620"/>
                    <a:pt x="3221" y="12620"/>
                  </a:cubicBezTo>
                  <a:cubicBezTo>
                    <a:pt x="2384" y="12620"/>
                    <a:pt x="1759" y="11624"/>
                    <a:pt x="1398" y="10952"/>
                  </a:cubicBezTo>
                  <a:cubicBezTo>
                    <a:pt x="892" y="10009"/>
                    <a:pt x="618" y="8941"/>
                    <a:pt x="586" y="7874"/>
                  </a:cubicBezTo>
                  <a:cubicBezTo>
                    <a:pt x="563" y="7125"/>
                    <a:pt x="698" y="6366"/>
                    <a:pt x="991" y="5676"/>
                  </a:cubicBezTo>
                  <a:cubicBezTo>
                    <a:pt x="1300" y="4947"/>
                    <a:pt x="1757" y="4216"/>
                    <a:pt x="2572" y="4017"/>
                  </a:cubicBezTo>
                  <a:cubicBezTo>
                    <a:pt x="2574" y="4017"/>
                    <a:pt x="2577" y="4016"/>
                    <a:pt x="2578" y="4016"/>
                  </a:cubicBezTo>
                  <a:close/>
                  <a:moveTo>
                    <a:pt x="4678" y="1"/>
                  </a:moveTo>
                  <a:cubicBezTo>
                    <a:pt x="4525" y="1"/>
                    <a:pt x="4373" y="14"/>
                    <a:pt x="4224" y="52"/>
                  </a:cubicBezTo>
                  <a:cubicBezTo>
                    <a:pt x="3573" y="221"/>
                    <a:pt x="3260" y="840"/>
                    <a:pt x="3075" y="1433"/>
                  </a:cubicBezTo>
                  <a:cubicBezTo>
                    <a:pt x="2953" y="1821"/>
                    <a:pt x="2860" y="2221"/>
                    <a:pt x="2756" y="2615"/>
                  </a:cubicBezTo>
                  <a:cubicBezTo>
                    <a:pt x="2655" y="2997"/>
                    <a:pt x="2551" y="3378"/>
                    <a:pt x="2490" y="3769"/>
                  </a:cubicBezTo>
                  <a:cubicBezTo>
                    <a:pt x="2410" y="3790"/>
                    <a:pt x="2334" y="3812"/>
                    <a:pt x="2258" y="3840"/>
                  </a:cubicBezTo>
                  <a:cubicBezTo>
                    <a:pt x="1453" y="4137"/>
                    <a:pt x="984" y="4964"/>
                    <a:pt x="692" y="5725"/>
                  </a:cubicBezTo>
                  <a:cubicBezTo>
                    <a:pt x="1" y="7530"/>
                    <a:pt x="372" y="9643"/>
                    <a:pt x="1318" y="11285"/>
                  </a:cubicBezTo>
                  <a:cubicBezTo>
                    <a:pt x="1684" y="11920"/>
                    <a:pt x="2300" y="12912"/>
                    <a:pt x="3138" y="12912"/>
                  </a:cubicBezTo>
                  <a:cubicBezTo>
                    <a:pt x="3212" y="12912"/>
                    <a:pt x="3288" y="12905"/>
                    <a:pt x="3366" y="12888"/>
                  </a:cubicBezTo>
                  <a:cubicBezTo>
                    <a:pt x="3863" y="12783"/>
                    <a:pt x="4307" y="12468"/>
                    <a:pt x="4715" y="12191"/>
                  </a:cubicBezTo>
                  <a:cubicBezTo>
                    <a:pt x="5503" y="11659"/>
                    <a:pt x="6173" y="10960"/>
                    <a:pt x="6681" y="10157"/>
                  </a:cubicBezTo>
                  <a:cubicBezTo>
                    <a:pt x="7611" y="8689"/>
                    <a:pt x="8043" y="6779"/>
                    <a:pt x="7194" y="5174"/>
                  </a:cubicBezTo>
                  <a:lnTo>
                    <a:pt x="7196" y="5174"/>
                  </a:lnTo>
                  <a:cubicBezTo>
                    <a:pt x="7064" y="4927"/>
                    <a:pt x="6894" y="4732"/>
                    <a:pt x="6696" y="4576"/>
                  </a:cubicBezTo>
                  <a:cubicBezTo>
                    <a:pt x="6905" y="3697"/>
                    <a:pt x="7018" y="2797"/>
                    <a:pt x="7024" y="1893"/>
                  </a:cubicBezTo>
                  <a:cubicBezTo>
                    <a:pt x="7027" y="1547"/>
                    <a:pt x="7028" y="1183"/>
                    <a:pt x="6862" y="868"/>
                  </a:cubicBezTo>
                  <a:cubicBezTo>
                    <a:pt x="6718" y="594"/>
                    <a:pt x="6464" y="398"/>
                    <a:pt x="6183" y="276"/>
                  </a:cubicBezTo>
                  <a:cubicBezTo>
                    <a:pt x="5874" y="140"/>
                    <a:pt x="5538" y="77"/>
                    <a:pt x="5205" y="39"/>
                  </a:cubicBezTo>
                  <a:cubicBezTo>
                    <a:pt x="5031" y="19"/>
                    <a:pt x="4854" y="1"/>
                    <a:pt x="4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3"/>
            <p:cNvSpPr/>
            <p:nvPr/>
          </p:nvSpPr>
          <p:spPr>
            <a:xfrm>
              <a:off x="6716700" y="3268450"/>
              <a:ext cx="34175" cy="70650"/>
            </a:xfrm>
            <a:custGeom>
              <a:avLst/>
              <a:gdLst/>
              <a:ahLst/>
              <a:cxnLst/>
              <a:rect l="l" t="t" r="r" b="b"/>
              <a:pathLst>
                <a:path w="1367" h="2826" extrusionOk="0">
                  <a:moveTo>
                    <a:pt x="1292" y="1"/>
                  </a:moveTo>
                  <a:cubicBezTo>
                    <a:pt x="1288" y="1"/>
                    <a:pt x="1284" y="1"/>
                    <a:pt x="1280" y="2"/>
                  </a:cubicBezTo>
                  <a:cubicBezTo>
                    <a:pt x="825" y="106"/>
                    <a:pt x="605" y="601"/>
                    <a:pt x="472" y="1004"/>
                  </a:cubicBezTo>
                  <a:cubicBezTo>
                    <a:pt x="283" y="1576"/>
                    <a:pt x="85" y="2184"/>
                    <a:pt x="3" y="2784"/>
                  </a:cubicBezTo>
                  <a:cubicBezTo>
                    <a:pt x="1" y="2807"/>
                    <a:pt x="23" y="2825"/>
                    <a:pt x="43" y="2825"/>
                  </a:cubicBezTo>
                  <a:cubicBezTo>
                    <a:pt x="54" y="2825"/>
                    <a:pt x="64" y="2820"/>
                    <a:pt x="70" y="2806"/>
                  </a:cubicBezTo>
                  <a:cubicBezTo>
                    <a:pt x="249" y="2344"/>
                    <a:pt x="362" y="1854"/>
                    <a:pt x="507" y="1380"/>
                  </a:cubicBezTo>
                  <a:cubicBezTo>
                    <a:pt x="670" y="850"/>
                    <a:pt x="829" y="390"/>
                    <a:pt x="1322" y="85"/>
                  </a:cubicBezTo>
                  <a:cubicBezTo>
                    <a:pt x="1367" y="58"/>
                    <a:pt x="1336"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3"/>
            <p:cNvSpPr/>
            <p:nvPr/>
          </p:nvSpPr>
          <p:spPr>
            <a:xfrm>
              <a:off x="6757300" y="3268350"/>
              <a:ext cx="11125" cy="3650"/>
            </a:xfrm>
            <a:custGeom>
              <a:avLst/>
              <a:gdLst/>
              <a:ahLst/>
              <a:cxnLst/>
              <a:rect l="l" t="t" r="r" b="b"/>
              <a:pathLst>
                <a:path w="445" h="146" extrusionOk="0">
                  <a:moveTo>
                    <a:pt x="166" y="0"/>
                  </a:moveTo>
                  <a:cubicBezTo>
                    <a:pt x="120" y="0"/>
                    <a:pt x="74" y="8"/>
                    <a:pt x="31" y="24"/>
                  </a:cubicBezTo>
                  <a:cubicBezTo>
                    <a:pt x="3" y="34"/>
                    <a:pt x="1" y="84"/>
                    <a:pt x="34" y="86"/>
                  </a:cubicBezTo>
                  <a:cubicBezTo>
                    <a:pt x="157" y="95"/>
                    <a:pt x="270" y="112"/>
                    <a:pt x="388" y="145"/>
                  </a:cubicBezTo>
                  <a:cubicBezTo>
                    <a:pt x="390" y="145"/>
                    <a:pt x="393" y="146"/>
                    <a:pt x="395" y="146"/>
                  </a:cubicBezTo>
                  <a:cubicBezTo>
                    <a:pt x="425" y="146"/>
                    <a:pt x="445" y="101"/>
                    <a:pt x="419" y="83"/>
                  </a:cubicBezTo>
                  <a:cubicBezTo>
                    <a:pt x="346" y="30"/>
                    <a:pt x="256"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3"/>
            <p:cNvSpPr/>
            <p:nvPr/>
          </p:nvSpPr>
          <p:spPr>
            <a:xfrm>
              <a:off x="6788475" y="3307850"/>
              <a:ext cx="8875" cy="44250"/>
            </a:xfrm>
            <a:custGeom>
              <a:avLst/>
              <a:gdLst/>
              <a:ahLst/>
              <a:cxnLst/>
              <a:rect l="l" t="t" r="r" b="b"/>
              <a:pathLst>
                <a:path w="355" h="1770" extrusionOk="0">
                  <a:moveTo>
                    <a:pt x="307" y="0"/>
                  </a:moveTo>
                  <a:cubicBezTo>
                    <a:pt x="288" y="0"/>
                    <a:pt x="268" y="12"/>
                    <a:pt x="262" y="34"/>
                  </a:cubicBezTo>
                  <a:cubicBezTo>
                    <a:pt x="193" y="325"/>
                    <a:pt x="166" y="625"/>
                    <a:pt x="120" y="921"/>
                  </a:cubicBezTo>
                  <a:cubicBezTo>
                    <a:pt x="78" y="1189"/>
                    <a:pt x="7" y="1463"/>
                    <a:pt x="1" y="1735"/>
                  </a:cubicBezTo>
                  <a:cubicBezTo>
                    <a:pt x="1" y="1756"/>
                    <a:pt x="21" y="1769"/>
                    <a:pt x="41" y="1769"/>
                  </a:cubicBezTo>
                  <a:cubicBezTo>
                    <a:pt x="55" y="1769"/>
                    <a:pt x="68" y="1763"/>
                    <a:pt x="74" y="1748"/>
                  </a:cubicBezTo>
                  <a:cubicBezTo>
                    <a:pt x="183" y="1485"/>
                    <a:pt x="218" y="1183"/>
                    <a:pt x="262" y="904"/>
                  </a:cubicBezTo>
                  <a:cubicBezTo>
                    <a:pt x="308" y="616"/>
                    <a:pt x="354" y="330"/>
                    <a:pt x="347" y="39"/>
                  </a:cubicBezTo>
                  <a:cubicBezTo>
                    <a:pt x="346" y="13"/>
                    <a:pt x="32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3"/>
            <p:cNvSpPr/>
            <p:nvPr/>
          </p:nvSpPr>
          <p:spPr>
            <a:xfrm>
              <a:off x="6780400" y="3325325"/>
              <a:ext cx="6625" cy="22250"/>
            </a:xfrm>
            <a:custGeom>
              <a:avLst/>
              <a:gdLst/>
              <a:ahLst/>
              <a:cxnLst/>
              <a:rect l="l" t="t" r="r" b="b"/>
              <a:pathLst>
                <a:path w="265" h="890" extrusionOk="0">
                  <a:moveTo>
                    <a:pt x="191" y="1"/>
                  </a:moveTo>
                  <a:cubicBezTo>
                    <a:pt x="177" y="1"/>
                    <a:pt x="162" y="8"/>
                    <a:pt x="153" y="22"/>
                  </a:cubicBezTo>
                  <a:cubicBezTo>
                    <a:pt x="70" y="145"/>
                    <a:pt x="71" y="319"/>
                    <a:pt x="52" y="464"/>
                  </a:cubicBezTo>
                  <a:cubicBezTo>
                    <a:pt x="35" y="594"/>
                    <a:pt x="0" y="739"/>
                    <a:pt x="35" y="868"/>
                  </a:cubicBezTo>
                  <a:cubicBezTo>
                    <a:pt x="39" y="883"/>
                    <a:pt x="51" y="890"/>
                    <a:pt x="64" y="890"/>
                  </a:cubicBezTo>
                  <a:cubicBezTo>
                    <a:pt x="76" y="890"/>
                    <a:pt x="89" y="883"/>
                    <a:pt x="96" y="872"/>
                  </a:cubicBezTo>
                  <a:cubicBezTo>
                    <a:pt x="173" y="748"/>
                    <a:pt x="179" y="574"/>
                    <a:pt x="202" y="433"/>
                  </a:cubicBezTo>
                  <a:cubicBezTo>
                    <a:pt x="225" y="300"/>
                    <a:pt x="264" y="157"/>
                    <a:pt x="225" y="25"/>
                  </a:cubicBezTo>
                  <a:cubicBezTo>
                    <a:pt x="219" y="8"/>
                    <a:pt x="20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3"/>
            <p:cNvSpPr/>
            <p:nvPr/>
          </p:nvSpPr>
          <p:spPr>
            <a:xfrm>
              <a:off x="6774125" y="3333175"/>
              <a:ext cx="4125" cy="11950"/>
            </a:xfrm>
            <a:custGeom>
              <a:avLst/>
              <a:gdLst/>
              <a:ahLst/>
              <a:cxnLst/>
              <a:rect l="l" t="t" r="r" b="b"/>
              <a:pathLst>
                <a:path w="165" h="478" extrusionOk="0">
                  <a:moveTo>
                    <a:pt x="126" y="0"/>
                  </a:moveTo>
                  <a:cubicBezTo>
                    <a:pt x="113" y="0"/>
                    <a:pt x="100" y="6"/>
                    <a:pt x="91" y="19"/>
                  </a:cubicBezTo>
                  <a:cubicBezTo>
                    <a:pt x="8" y="144"/>
                    <a:pt x="1" y="303"/>
                    <a:pt x="26" y="448"/>
                  </a:cubicBezTo>
                  <a:cubicBezTo>
                    <a:pt x="30" y="468"/>
                    <a:pt x="46" y="478"/>
                    <a:pt x="61" y="478"/>
                  </a:cubicBezTo>
                  <a:cubicBezTo>
                    <a:pt x="78" y="478"/>
                    <a:pt x="94" y="466"/>
                    <a:pt x="95" y="443"/>
                  </a:cubicBezTo>
                  <a:cubicBezTo>
                    <a:pt x="95" y="303"/>
                    <a:pt x="132" y="176"/>
                    <a:pt x="160" y="42"/>
                  </a:cubicBezTo>
                  <a:cubicBezTo>
                    <a:pt x="165" y="15"/>
                    <a:pt x="146"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3"/>
            <p:cNvSpPr/>
            <p:nvPr/>
          </p:nvSpPr>
          <p:spPr>
            <a:xfrm>
              <a:off x="6766725" y="3334575"/>
              <a:ext cx="4800" cy="9275"/>
            </a:xfrm>
            <a:custGeom>
              <a:avLst/>
              <a:gdLst/>
              <a:ahLst/>
              <a:cxnLst/>
              <a:rect l="l" t="t" r="r" b="b"/>
              <a:pathLst>
                <a:path w="192" h="371" extrusionOk="0">
                  <a:moveTo>
                    <a:pt x="105" y="1"/>
                  </a:moveTo>
                  <a:cubicBezTo>
                    <a:pt x="46" y="1"/>
                    <a:pt x="32" y="88"/>
                    <a:pt x="25" y="133"/>
                  </a:cubicBezTo>
                  <a:cubicBezTo>
                    <a:pt x="14" y="198"/>
                    <a:pt x="1" y="273"/>
                    <a:pt x="17" y="338"/>
                  </a:cubicBezTo>
                  <a:cubicBezTo>
                    <a:pt x="21" y="358"/>
                    <a:pt x="43" y="370"/>
                    <a:pt x="63" y="370"/>
                  </a:cubicBezTo>
                  <a:cubicBezTo>
                    <a:pt x="75" y="370"/>
                    <a:pt x="88" y="365"/>
                    <a:pt x="95" y="354"/>
                  </a:cubicBezTo>
                  <a:cubicBezTo>
                    <a:pt x="133" y="299"/>
                    <a:pt x="147" y="225"/>
                    <a:pt x="161" y="159"/>
                  </a:cubicBezTo>
                  <a:cubicBezTo>
                    <a:pt x="170" y="110"/>
                    <a:pt x="192" y="16"/>
                    <a:pt x="120" y="2"/>
                  </a:cubicBezTo>
                  <a:cubicBezTo>
                    <a:pt x="115" y="1"/>
                    <a:pt x="110"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3"/>
            <p:cNvSpPr/>
            <p:nvPr/>
          </p:nvSpPr>
          <p:spPr>
            <a:xfrm>
              <a:off x="6724550" y="3318150"/>
              <a:ext cx="8625" cy="20325"/>
            </a:xfrm>
            <a:custGeom>
              <a:avLst/>
              <a:gdLst/>
              <a:ahLst/>
              <a:cxnLst/>
              <a:rect l="l" t="t" r="r" b="b"/>
              <a:pathLst>
                <a:path w="345" h="813" extrusionOk="0">
                  <a:moveTo>
                    <a:pt x="299" y="1"/>
                  </a:moveTo>
                  <a:cubicBezTo>
                    <a:pt x="289" y="1"/>
                    <a:pt x="278" y="5"/>
                    <a:pt x="269" y="15"/>
                  </a:cubicBezTo>
                  <a:cubicBezTo>
                    <a:pt x="112" y="192"/>
                    <a:pt x="0" y="545"/>
                    <a:pt x="34" y="781"/>
                  </a:cubicBezTo>
                  <a:cubicBezTo>
                    <a:pt x="37" y="801"/>
                    <a:pt x="53" y="812"/>
                    <a:pt x="69" y="812"/>
                  </a:cubicBezTo>
                  <a:cubicBezTo>
                    <a:pt x="81" y="812"/>
                    <a:pt x="93" y="806"/>
                    <a:pt x="101" y="793"/>
                  </a:cubicBezTo>
                  <a:cubicBezTo>
                    <a:pt x="162" y="687"/>
                    <a:pt x="186" y="560"/>
                    <a:pt x="225" y="444"/>
                  </a:cubicBezTo>
                  <a:cubicBezTo>
                    <a:pt x="268" y="315"/>
                    <a:pt x="326" y="187"/>
                    <a:pt x="341" y="51"/>
                  </a:cubicBezTo>
                  <a:cubicBezTo>
                    <a:pt x="345" y="23"/>
                    <a:pt x="322"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3"/>
            <p:cNvSpPr/>
            <p:nvPr/>
          </p:nvSpPr>
          <p:spPr>
            <a:xfrm>
              <a:off x="6733475" y="3325325"/>
              <a:ext cx="3850" cy="9950"/>
            </a:xfrm>
            <a:custGeom>
              <a:avLst/>
              <a:gdLst/>
              <a:ahLst/>
              <a:cxnLst/>
              <a:rect l="l" t="t" r="r" b="b"/>
              <a:pathLst>
                <a:path w="154" h="398" extrusionOk="0">
                  <a:moveTo>
                    <a:pt x="117" y="0"/>
                  </a:moveTo>
                  <a:cubicBezTo>
                    <a:pt x="104" y="0"/>
                    <a:pt x="91" y="6"/>
                    <a:pt x="86" y="19"/>
                  </a:cubicBezTo>
                  <a:cubicBezTo>
                    <a:pt x="39" y="129"/>
                    <a:pt x="17" y="230"/>
                    <a:pt x="4" y="349"/>
                  </a:cubicBezTo>
                  <a:cubicBezTo>
                    <a:pt x="1" y="380"/>
                    <a:pt x="23" y="398"/>
                    <a:pt x="46" y="398"/>
                  </a:cubicBezTo>
                  <a:cubicBezTo>
                    <a:pt x="64" y="398"/>
                    <a:pt x="82" y="388"/>
                    <a:pt x="90" y="365"/>
                  </a:cubicBezTo>
                  <a:cubicBezTo>
                    <a:pt x="127" y="251"/>
                    <a:pt x="148" y="153"/>
                    <a:pt x="153" y="33"/>
                  </a:cubicBezTo>
                  <a:cubicBezTo>
                    <a:pt x="154" y="12"/>
                    <a:pt x="135"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3"/>
            <p:cNvSpPr/>
            <p:nvPr/>
          </p:nvSpPr>
          <p:spPr>
            <a:xfrm>
              <a:off x="6722325" y="4038425"/>
              <a:ext cx="228250" cy="169875"/>
            </a:xfrm>
            <a:custGeom>
              <a:avLst/>
              <a:gdLst/>
              <a:ahLst/>
              <a:cxnLst/>
              <a:rect l="l" t="t" r="r" b="b"/>
              <a:pathLst>
                <a:path w="9130" h="6795" extrusionOk="0">
                  <a:moveTo>
                    <a:pt x="6060" y="0"/>
                  </a:moveTo>
                  <a:cubicBezTo>
                    <a:pt x="5521" y="0"/>
                    <a:pt x="4976" y="85"/>
                    <a:pt x="4456" y="249"/>
                  </a:cubicBezTo>
                  <a:cubicBezTo>
                    <a:pt x="3417" y="578"/>
                    <a:pt x="2466" y="1139"/>
                    <a:pt x="1706" y="1874"/>
                  </a:cubicBezTo>
                  <a:cubicBezTo>
                    <a:pt x="1283" y="2282"/>
                    <a:pt x="0" y="3524"/>
                    <a:pt x="816" y="4531"/>
                  </a:cubicBezTo>
                  <a:cubicBezTo>
                    <a:pt x="1091" y="4871"/>
                    <a:pt x="1446" y="5140"/>
                    <a:pt x="1788" y="5400"/>
                  </a:cubicBezTo>
                  <a:lnTo>
                    <a:pt x="1849" y="5446"/>
                  </a:lnTo>
                  <a:cubicBezTo>
                    <a:pt x="2457" y="5909"/>
                    <a:pt x="3165" y="6275"/>
                    <a:pt x="3898" y="6501"/>
                  </a:cubicBezTo>
                  <a:cubicBezTo>
                    <a:pt x="4527" y="6696"/>
                    <a:pt x="5166" y="6794"/>
                    <a:pt x="5800" y="6794"/>
                  </a:cubicBezTo>
                  <a:cubicBezTo>
                    <a:pt x="5915" y="6794"/>
                    <a:pt x="6029" y="6791"/>
                    <a:pt x="6144" y="6785"/>
                  </a:cubicBezTo>
                  <a:cubicBezTo>
                    <a:pt x="7010" y="6735"/>
                    <a:pt x="7794" y="6443"/>
                    <a:pt x="8473" y="5914"/>
                  </a:cubicBezTo>
                  <a:cubicBezTo>
                    <a:pt x="8792" y="5667"/>
                    <a:pt x="9003" y="5402"/>
                    <a:pt x="9120" y="5107"/>
                  </a:cubicBezTo>
                  <a:cubicBezTo>
                    <a:pt x="9120" y="5105"/>
                    <a:pt x="9122" y="5104"/>
                    <a:pt x="9122" y="5101"/>
                  </a:cubicBezTo>
                  <a:cubicBezTo>
                    <a:pt x="9123" y="5095"/>
                    <a:pt x="9124" y="5089"/>
                    <a:pt x="9127" y="5080"/>
                  </a:cubicBezTo>
                  <a:cubicBezTo>
                    <a:pt x="9128" y="5079"/>
                    <a:pt x="9128" y="5078"/>
                    <a:pt x="9128" y="5076"/>
                  </a:cubicBezTo>
                  <a:cubicBezTo>
                    <a:pt x="9129" y="5070"/>
                    <a:pt x="9128" y="5064"/>
                    <a:pt x="9124" y="5058"/>
                  </a:cubicBezTo>
                  <a:cubicBezTo>
                    <a:pt x="9084" y="5001"/>
                    <a:pt x="9046" y="4936"/>
                    <a:pt x="9010" y="4864"/>
                  </a:cubicBezTo>
                  <a:cubicBezTo>
                    <a:pt x="9006" y="4858"/>
                    <a:pt x="9000" y="4853"/>
                    <a:pt x="8994" y="4852"/>
                  </a:cubicBezTo>
                  <a:cubicBezTo>
                    <a:pt x="8993" y="4852"/>
                    <a:pt x="8991" y="4852"/>
                    <a:pt x="8990" y="4852"/>
                  </a:cubicBezTo>
                  <a:cubicBezTo>
                    <a:pt x="8984" y="4852"/>
                    <a:pt x="8978" y="4854"/>
                    <a:pt x="8974" y="4857"/>
                  </a:cubicBezTo>
                  <a:cubicBezTo>
                    <a:pt x="8363" y="5381"/>
                    <a:pt x="7659" y="5719"/>
                    <a:pt x="6937" y="5833"/>
                  </a:cubicBezTo>
                  <a:cubicBezTo>
                    <a:pt x="6791" y="5856"/>
                    <a:pt x="6615" y="5872"/>
                    <a:pt x="6428" y="5872"/>
                  </a:cubicBezTo>
                  <a:cubicBezTo>
                    <a:pt x="5815" y="5872"/>
                    <a:pt x="5079" y="5704"/>
                    <a:pt x="4826" y="5093"/>
                  </a:cubicBezTo>
                  <a:cubicBezTo>
                    <a:pt x="4737" y="4876"/>
                    <a:pt x="4725" y="4657"/>
                    <a:pt x="4791" y="4442"/>
                  </a:cubicBezTo>
                  <a:cubicBezTo>
                    <a:pt x="4794" y="4433"/>
                    <a:pt x="4790" y="4423"/>
                    <a:pt x="4783" y="4417"/>
                  </a:cubicBezTo>
                  <a:cubicBezTo>
                    <a:pt x="4627" y="4292"/>
                    <a:pt x="4516" y="4138"/>
                    <a:pt x="4454" y="3959"/>
                  </a:cubicBezTo>
                  <a:cubicBezTo>
                    <a:pt x="4304" y="3523"/>
                    <a:pt x="4410" y="3055"/>
                    <a:pt x="4752" y="2642"/>
                  </a:cubicBezTo>
                  <a:cubicBezTo>
                    <a:pt x="4758" y="2636"/>
                    <a:pt x="4759" y="2624"/>
                    <a:pt x="4754" y="2617"/>
                  </a:cubicBezTo>
                  <a:cubicBezTo>
                    <a:pt x="4748" y="2602"/>
                    <a:pt x="4741" y="2588"/>
                    <a:pt x="4734" y="2574"/>
                  </a:cubicBezTo>
                  <a:cubicBezTo>
                    <a:pt x="4629" y="2312"/>
                    <a:pt x="4639" y="2065"/>
                    <a:pt x="4764" y="1843"/>
                  </a:cubicBezTo>
                  <a:cubicBezTo>
                    <a:pt x="5006" y="1413"/>
                    <a:pt x="5662" y="1128"/>
                    <a:pt x="6205" y="1038"/>
                  </a:cubicBezTo>
                  <a:cubicBezTo>
                    <a:pt x="6433" y="1000"/>
                    <a:pt x="6661" y="981"/>
                    <a:pt x="6888" y="981"/>
                  </a:cubicBezTo>
                  <a:cubicBezTo>
                    <a:pt x="7506" y="981"/>
                    <a:pt x="8108" y="1120"/>
                    <a:pt x="8634" y="1387"/>
                  </a:cubicBezTo>
                  <a:cubicBezTo>
                    <a:pt x="8638" y="1389"/>
                    <a:pt x="8641" y="1390"/>
                    <a:pt x="8644" y="1390"/>
                  </a:cubicBezTo>
                  <a:cubicBezTo>
                    <a:pt x="8648" y="1390"/>
                    <a:pt x="8651" y="1389"/>
                    <a:pt x="8654" y="1387"/>
                  </a:cubicBezTo>
                  <a:cubicBezTo>
                    <a:pt x="8660" y="1385"/>
                    <a:pt x="8665" y="1379"/>
                    <a:pt x="8668" y="1371"/>
                  </a:cubicBezTo>
                  <a:cubicBezTo>
                    <a:pt x="8685" y="1292"/>
                    <a:pt x="8710" y="1215"/>
                    <a:pt x="8739" y="1145"/>
                  </a:cubicBezTo>
                  <a:cubicBezTo>
                    <a:pt x="8741" y="1138"/>
                    <a:pt x="8741" y="1131"/>
                    <a:pt x="8736" y="1123"/>
                  </a:cubicBezTo>
                  <a:cubicBezTo>
                    <a:pt x="8284" y="325"/>
                    <a:pt x="7351" y="123"/>
                    <a:pt x="6691" y="40"/>
                  </a:cubicBezTo>
                  <a:cubicBezTo>
                    <a:pt x="6483" y="13"/>
                    <a:pt x="627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3"/>
            <p:cNvSpPr/>
            <p:nvPr/>
          </p:nvSpPr>
          <p:spPr>
            <a:xfrm>
              <a:off x="6847700" y="4091150"/>
              <a:ext cx="39525" cy="18650"/>
            </a:xfrm>
            <a:custGeom>
              <a:avLst/>
              <a:gdLst/>
              <a:ahLst/>
              <a:cxnLst/>
              <a:rect l="l" t="t" r="r" b="b"/>
              <a:pathLst>
                <a:path w="1581" h="746" extrusionOk="0">
                  <a:moveTo>
                    <a:pt x="1141" y="1"/>
                  </a:moveTo>
                  <a:cubicBezTo>
                    <a:pt x="1080" y="1"/>
                    <a:pt x="1013" y="7"/>
                    <a:pt x="939" y="18"/>
                  </a:cubicBezTo>
                  <a:cubicBezTo>
                    <a:pt x="612" y="69"/>
                    <a:pt x="272" y="248"/>
                    <a:pt x="8" y="508"/>
                  </a:cubicBezTo>
                  <a:cubicBezTo>
                    <a:pt x="5" y="512"/>
                    <a:pt x="1" y="518"/>
                    <a:pt x="1" y="524"/>
                  </a:cubicBezTo>
                  <a:cubicBezTo>
                    <a:pt x="1" y="530"/>
                    <a:pt x="3" y="536"/>
                    <a:pt x="8" y="541"/>
                  </a:cubicBezTo>
                  <a:cubicBezTo>
                    <a:pt x="121" y="653"/>
                    <a:pt x="291" y="721"/>
                    <a:pt x="498" y="739"/>
                  </a:cubicBezTo>
                  <a:cubicBezTo>
                    <a:pt x="541" y="742"/>
                    <a:pt x="592" y="745"/>
                    <a:pt x="649" y="745"/>
                  </a:cubicBezTo>
                  <a:cubicBezTo>
                    <a:pt x="851" y="745"/>
                    <a:pt x="1127" y="709"/>
                    <a:pt x="1360" y="554"/>
                  </a:cubicBezTo>
                  <a:cubicBezTo>
                    <a:pt x="1450" y="492"/>
                    <a:pt x="1557" y="400"/>
                    <a:pt x="1576" y="297"/>
                  </a:cubicBezTo>
                  <a:cubicBezTo>
                    <a:pt x="1579" y="286"/>
                    <a:pt x="1580" y="274"/>
                    <a:pt x="1579" y="261"/>
                  </a:cubicBezTo>
                  <a:cubicBezTo>
                    <a:pt x="1578" y="189"/>
                    <a:pt x="1531" y="126"/>
                    <a:pt x="1440" y="70"/>
                  </a:cubicBezTo>
                  <a:cubicBezTo>
                    <a:pt x="1362" y="24"/>
                    <a:pt x="1264" y="1"/>
                    <a:pt x="1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3"/>
            <p:cNvSpPr/>
            <p:nvPr/>
          </p:nvSpPr>
          <p:spPr>
            <a:xfrm>
              <a:off x="6848950" y="4129800"/>
              <a:ext cx="39100" cy="21475"/>
            </a:xfrm>
            <a:custGeom>
              <a:avLst/>
              <a:gdLst/>
              <a:ahLst/>
              <a:cxnLst/>
              <a:rect l="l" t="t" r="r" b="b"/>
              <a:pathLst>
                <a:path w="1564" h="859" extrusionOk="0">
                  <a:moveTo>
                    <a:pt x="1128" y="1"/>
                  </a:moveTo>
                  <a:cubicBezTo>
                    <a:pt x="958" y="1"/>
                    <a:pt x="785" y="58"/>
                    <a:pt x="661" y="105"/>
                  </a:cubicBezTo>
                  <a:cubicBezTo>
                    <a:pt x="388" y="209"/>
                    <a:pt x="143" y="422"/>
                    <a:pt x="4" y="675"/>
                  </a:cubicBezTo>
                  <a:cubicBezTo>
                    <a:pt x="2" y="681"/>
                    <a:pt x="0" y="688"/>
                    <a:pt x="3" y="694"/>
                  </a:cubicBezTo>
                  <a:cubicBezTo>
                    <a:pt x="4" y="700"/>
                    <a:pt x="9" y="705"/>
                    <a:pt x="14" y="707"/>
                  </a:cubicBezTo>
                  <a:cubicBezTo>
                    <a:pt x="202" y="807"/>
                    <a:pt x="425" y="858"/>
                    <a:pt x="663" y="858"/>
                  </a:cubicBezTo>
                  <a:cubicBezTo>
                    <a:pt x="679" y="858"/>
                    <a:pt x="696" y="858"/>
                    <a:pt x="712" y="857"/>
                  </a:cubicBezTo>
                  <a:cubicBezTo>
                    <a:pt x="955" y="850"/>
                    <a:pt x="1285" y="792"/>
                    <a:pt x="1472" y="555"/>
                  </a:cubicBezTo>
                  <a:cubicBezTo>
                    <a:pt x="1515" y="500"/>
                    <a:pt x="1543" y="442"/>
                    <a:pt x="1554" y="384"/>
                  </a:cubicBezTo>
                  <a:cubicBezTo>
                    <a:pt x="1564" y="333"/>
                    <a:pt x="1560" y="281"/>
                    <a:pt x="1541" y="231"/>
                  </a:cubicBezTo>
                  <a:cubicBezTo>
                    <a:pt x="1502" y="122"/>
                    <a:pt x="1401" y="43"/>
                    <a:pt x="1264" y="14"/>
                  </a:cubicBezTo>
                  <a:cubicBezTo>
                    <a:pt x="1219" y="5"/>
                    <a:pt x="1174" y="1"/>
                    <a:pt x="1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3"/>
            <p:cNvSpPr/>
            <p:nvPr/>
          </p:nvSpPr>
          <p:spPr>
            <a:xfrm>
              <a:off x="6940375" y="4079775"/>
              <a:ext cx="13600" cy="72575"/>
            </a:xfrm>
            <a:custGeom>
              <a:avLst/>
              <a:gdLst/>
              <a:ahLst/>
              <a:cxnLst/>
              <a:rect l="l" t="t" r="r" b="b"/>
              <a:pathLst>
                <a:path w="544" h="2903" extrusionOk="0">
                  <a:moveTo>
                    <a:pt x="109" y="1"/>
                  </a:moveTo>
                  <a:cubicBezTo>
                    <a:pt x="105" y="1"/>
                    <a:pt x="101" y="2"/>
                    <a:pt x="98" y="3"/>
                  </a:cubicBezTo>
                  <a:cubicBezTo>
                    <a:pt x="91" y="7"/>
                    <a:pt x="87" y="13"/>
                    <a:pt x="86" y="21"/>
                  </a:cubicBezTo>
                  <a:cubicBezTo>
                    <a:pt x="66" y="146"/>
                    <a:pt x="45" y="276"/>
                    <a:pt x="34" y="404"/>
                  </a:cubicBezTo>
                  <a:cubicBezTo>
                    <a:pt x="4" y="761"/>
                    <a:pt x="0" y="1109"/>
                    <a:pt x="23" y="1436"/>
                  </a:cubicBezTo>
                  <a:cubicBezTo>
                    <a:pt x="57" y="1955"/>
                    <a:pt x="167" y="2429"/>
                    <a:pt x="354" y="2888"/>
                  </a:cubicBezTo>
                  <a:cubicBezTo>
                    <a:pt x="356" y="2894"/>
                    <a:pt x="362" y="2899"/>
                    <a:pt x="370" y="2902"/>
                  </a:cubicBezTo>
                  <a:cubicBezTo>
                    <a:pt x="371" y="2902"/>
                    <a:pt x="373" y="2902"/>
                    <a:pt x="375" y="2902"/>
                  </a:cubicBezTo>
                  <a:cubicBezTo>
                    <a:pt x="380" y="2902"/>
                    <a:pt x="385" y="2901"/>
                    <a:pt x="390" y="2898"/>
                  </a:cubicBezTo>
                  <a:lnTo>
                    <a:pt x="506" y="2813"/>
                  </a:lnTo>
                  <a:cubicBezTo>
                    <a:pt x="507" y="2811"/>
                    <a:pt x="509" y="2810"/>
                    <a:pt x="511" y="2809"/>
                  </a:cubicBezTo>
                  <a:cubicBezTo>
                    <a:pt x="519" y="2806"/>
                    <a:pt x="524" y="2800"/>
                    <a:pt x="525" y="2793"/>
                  </a:cubicBezTo>
                  <a:cubicBezTo>
                    <a:pt x="525" y="2791"/>
                    <a:pt x="525" y="2790"/>
                    <a:pt x="525" y="2789"/>
                  </a:cubicBezTo>
                  <a:cubicBezTo>
                    <a:pt x="543" y="2500"/>
                    <a:pt x="529" y="2205"/>
                    <a:pt x="515" y="1920"/>
                  </a:cubicBezTo>
                  <a:lnTo>
                    <a:pt x="511" y="1851"/>
                  </a:lnTo>
                  <a:cubicBezTo>
                    <a:pt x="483" y="1268"/>
                    <a:pt x="439" y="653"/>
                    <a:pt x="272" y="93"/>
                  </a:cubicBezTo>
                  <a:cubicBezTo>
                    <a:pt x="271" y="86"/>
                    <a:pt x="267" y="82"/>
                    <a:pt x="261" y="79"/>
                  </a:cubicBezTo>
                  <a:cubicBezTo>
                    <a:pt x="214" y="54"/>
                    <a:pt x="167" y="28"/>
                    <a:pt x="119" y="3"/>
                  </a:cubicBezTo>
                  <a:cubicBezTo>
                    <a:pt x="116" y="2"/>
                    <a:pt x="113"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a:off x="6836025" y="4067450"/>
              <a:ext cx="109450" cy="112975"/>
            </a:xfrm>
            <a:custGeom>
              <a:avLst/>
              <a:gdLst/>
              <a:ahLst/>
              <a:cxnLst/>
              <a:rect l="l" t="t" r="r" b="b"/>
              <a:pathLst>
                <a:path w="4378" h="4519" extrusionOk="0">
                  <a:moveTo>
                    <a:pt x="2345" y="0"/>
                  </a:moveTo>
                  <a:cubicBezTo>
                    <a:pt x="1915" y="0"/>
                    <a:pt x="1261" y="62"/>
                    <a:pt x="765" y="381"/>
                  </a:cubicBezTo>
                  <a:cubicBezTo>
                    <a:pt x="491" y="558"/>
                    <a:pt x="334" y="804"/>
                    <a:pt x="323" y="1073"/>
                  </a:cubicBezTo>
                  <a:cubicBezTo>
                    <a:pt x="320" y="1146"/>
                    <a:pt x="328" y="1215"/>
                    <a:pt x="348" y="1277"/>
                  </a:cubicBezTo>
                  <a:cubicBezTo>
                    <a:pt x="349" y="1285"/>
                    <a:pt x="355" y="1291"/>
                    <a:pt x="364" y="1294"/>
                  </a:cubicBezTo>
                  <a:cubicBezTo>
                    <a:pt x="365" y="1294"/>
                    <a:pt x="366" y="1294"/>
                    <a:pt x="368" y="1294"/>
                  </a:cubicBezTo>
                  <a:cubicBezTo>
                    <a:pt x="374" y="1294"/>
                    <a:pt x="381" y="1291"/>
                    <a:pt x="385" y="1287"/>
                  </a:cubicBezTo>
                  <a:cubicBezTo>
                    <a:pt x="546" y="1139"/>
                    <a:pt x="734" y="1010"/>
                    <a:pt x="930" y="914"/>
                  </a:cubicBezTo>
                  <a:cubicBezTo>
                    <a:pt x="1123" y="822"/>
                    <a:pt x="1363" y="751"/>
                    <a:pt x="1594" y="751"/>
                  </a:cubicBezTo>
                  <a:cubicBezTo>
                    <a:pt x="1752" y="751"/>
                    <a:pt x="1906" y="784"/>
                    <a:pt x="2036" y="867"/>
                  </a:cubicBezTo>
                  <a:cubicBezTo>
                    <a:pt x="2161" y="948"/>
                    <a:pt x="2233" y="1053"/>
                    <a:pt x="2243" y="1172"/>
                  </a:cubicBezTo>
                  <a:cubicBezTo>
                    <a:pt x="2255" y="1306"/>
                    <a:pt x="2189" y="1450"/>
                    <a:pt x="2060" y="1566"/>
                  </a:cubicBezTo>
                  <a:cubicBezTo>
                    <a:pt x="1832" y="1775"/>
                    <a:pt x="1448" y="1901"/>
                    <a:pt x="1084" y="1901"/>
                  </a:cubicBezTo>
                  <a:cubicBezTo>
                    <a:pt x="795" y="1901"/>
                    <a:pt x="519" y="1822"/>
                    <a:pt x="341" y="1646"/>
                  </a:cubicBezTo>
                  <a:cubicBezTo>
                    <a:pt x="337" y="1641"/>
                    <a:pt x="332" y="1639"/>
                    <a:pt x="327" y="1639"/>
                  </a:cubicBezTo>
                  <a:cubicBezTo>
                    <a:pt x="325" y="1639"/>
                    <a:pt x="324" y="1639"/>
                    <a:pt x="323" y="1639"/>
                  </a:cubicBezTo>
                  <a:cubicBezTo>
                    <a:pt x="317" y="1639"/>
                    <a:pt x="310" y="1643"/>
                    <a:pt x="307" y="1648"/>
                  </a:cubicBezTo>
                  <a:cubicBezTo>
                    <a:pt x="163" y="1839"/>
                    <a:pt x="75" y="2040"/>
                    <a:pt x="46" y="2244"/>
                  </a:cubicBezTo>
                  <a:cubicBezTo>
                    <a:pt x="0" y="2568"/>
                    <a:pt x="92" y="2847"/>
                    <a:pt x="313" y="3050"/>
                  </a:cubicBezTo>
                  <a:cubicBezTo>
                    <a:pt x="318" y="3053"/>
                    <a:pt x="323" y="3055"/>
                    <a:pt x="329" y="3055"/>
                  </a:cubicBezTo>
                  <a:cubicBezTo>
                    <a:pt x="330" y="3055"/>
                    <a:pt x="331" y="3055"/>
                    <a:pt x="333" y="3055"/>
                  </a:cubicBezTo>
                  <a:cubicBezTo>
                    <a:pt x="339" y="3055"/>
                    <a:pt x="345" y="3050"/>
                    <a:pt x="349" y="3045"/>
                  </a:cubicBezTo>
                  <a:cubicBezTo>
                    <a:pt x="558" y="2698"/>
                    <a:pt x="977" y="2415"/>
                    <a:pt x="1416" y="2326"/>
                  </a:cubicBezTo>
                  <a:cubicBezTo>
                    <a:pt x="1487" y="2312"/>
                    <a:pt x="1561" y="2305"/>
                    <a:pt x="1634" y="2305"/>
                  </a:cubicBezTo>
                  <a:cubicBezTo>
                    <a:pt x="1916" y="2305"/>
                    <a:pt x="2191" y="2416"/>
                    <a:pt x="2268" y="2697"/>
                  </a:cubicBezTo>
                  <a:cubicBezTo>
                    <a:pt x="2351" y="3004"/>
                    <a:pt x="2092" y="3301"/>
                    <a:pt x="1793" y="3434"/>
                  </a:cubicBezTo>
                  <a:cubicBezTo>
                    <a:pt x="1608" y="3518"/>
                    <a:pt x="1392" y="3559"/>
                    <a:pt x="1174" y="3559"/>
                  </a:cubicBezTo>
                  <a:cubicBezTo>
                    <a:pt x="925" y="3559"/>
                    <a:pt x="673" y="3505"/>
                    <a:pt x="459" y="3398"/>
                  </a:cubicBezTo>
                  <a:cubicBezTo>
                    <a:pt x="456" y="3397"/>
                    <a:pt x="453" y="3397"/>
                    <a:pt x="449" y="3397"/>
                  </a:cubicBezTo>
                  <a:cubicBezTo>
                    <a:pt x="446" y="3397"/>
                    <a:pt x="442" y="3397"/>
                    <a:pt x="439" y="3398"/>
                  </a:cubicBezTo>
                  <a:cubicBezTo>
                    <a:pt x="433" y="3402"/>
                    <a:pt x="428" y="3407"/>
                    <a:pt x="427" y="3415"/>
                  </a:cubicBezTo>
                  <a:cubicBezTo>
                    <a:pt x="359" y="3708"/>
                    <a:pt x="460" y="3981"/>
                    <a:pt x="715" y="4182"/>
                  </a:cubicBezTo>
                  <a:cubicBezTo>
                    <a:pt x="1042" y="4441"/>
                    <a:pt x="1456" y="4519"/>
                    <a:pt x="1835" y="4519"/>
                  </a:cubicBezTo>
                  <a:cubicBezTo>
                    <a:pt x="2262" y="4519"/>
                    <a:pt x="2646" y="4420"/>
                    <a:pt x="2813" y="4369"/>
                  </a:cubicBezTo>
                  <a:cubicBezTo>
                    <a:pt x="3402" y="4192"/>
                    <a:pt x="3908" y="3862"/>
                    <a:pt x="4368" y="3534"/>
                  </a:cubicBezTo>
                  <a:cubicBezTo>
                    <a:pt x="4373" y="3530"/>
                    <a:pt x="4377" y="3524"/>
                    <a:pt x="4378" y="3519"/>
                  </a:cubicBezTo>
                  <a:cubicBezTo>
                    <a:pt x="4378" y="3514"/>
                    <a:pt x="4378" y="3510"/>
                    <a:pt x="4377" y="3506"/>
                  </a:cubicBezTo>
                  <a:cubicBezTo>
                    <a:pt x="4324" y="3372"/>
                    <a:pt x="4282" y="3235"/>
                    <a:pt x="4245" y="3112"/>
                  </a:cubicBezTo>
                  <a:cubicBezTo>
                    <a:pt x="4143" y="2785"/>
                    <a:pt x="4077" y="2432"/>
                    <a:pt x="4043" y="2061"/>
                  </a:cubicBezTo>
                  <a:cubicBezTo>
                    <a:pt x="4015" y="1735"/>
                    <a:pt x="4012" y="1394"/>
                    <a:pt x="4036" y="1018"/>
                  </a:cubicBezTo>
                  <a:cubicBezTo>
                    <a:pt x="4038" y="976"/>
                    <a:pt x="4041" y="933"/>
                    <a:pt x="4043" y="889"/>
                  </a:cubicBezTo>
                  <a:cubicBezTo>
                    <a:pt x="4052" y="729"/>
                    <a:pt x="4062" y="565"/>
                    <a:pt x="4084" y="401"/>
                  </a:cubicBezTo>
                  <a:cubicBezTo>
                    <a:pt x="4085" y="391"/>
                    <a:pt x="4080" y="381"/>
                    <a:pt x="4072" y="377"/>
                  </a:cubicBezTo>
                  <a:cubicBezTo>
                    <a:pt x="4013" y="345"/>
                    <a:pt x="3964" y="320"/>
                    <a:pt x="3919" y="299"/>
                  </a:cubicBezTo>
                  <a:cubicBezTo>
                    <a:pt x="3486" y="136"/>
                    <a:pt x="3059" y="39"/>
                    <a:pt x="2645" y="10"/>
                  </a:cubicBezTo>
                  <a:cubicBezTo>
                    <a:pt x="2568" y="5"/>
                    <a:pt x="2465" y="0"/>
                    <a:pt x="2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a:off x="6948175" y="4066575"/>
              <a:ext cx="102150" cy="97225"/>
            </a:xfrm>
            <a:custGeom>
              <a:avLst/>
              <a:gdLst/>
              <a:ahLst/>
              <a:cxnLst/>
              <a:rect l="l" t="t" r="r" b="b"/>
              <a:pathLst>
                <a:path w="4086" h="3889" extrusionOk="0">
                  <a:moveTo>
                    <a:pt x="1051" y="670"/>
                  </a:moveTo>
                  <a:cubicBezTo>
                    <a:pt x="1204" y="670"/>
                    <a:pt x="1360" y="697"/>
                    <a:pt x="1472" y="751"/>
                  </a:cubicBezTo>
                  <a:cubicBezTo>
                    <a:pt x="1480" y="755"/>
                    <a:pt x="1483" y="761"/>
                    <a:pt x="1482" y="768"/>
                  </a:cubicBezTo>
                  <a:cubicBezTo>
                    <a:pt x="1481" y="776"/>
                    <a:pt x="1475" y="784"/>
                    <a:pt x="1464" y="787"/>
                  </a:cubicBezTo>
                  <a:cubicBezTo>
                    <a:pt x="1420" y="794"/>
                    <a:pt x="1376" y="796"/>
                    <a:pt x="1331" y="796"/>
                  </a:cubicBezTo>
                  <a:cubicBezTo>
                    <a:pt x="1274" y="796"/>
                    <a:pt x="1216" y="792"/>
                    <a:pt x="1160" y="788"/>
                  </a:cubicBezTo>
                  <a:cubicBezTo>
                    <a:pt x="1126" y="786"/>
                    <a:pt x="1093" y="783"/>
                    <a:pt x="1060" y="781"/>
                  </a:cubicBezTo>
                  <a:cubicBezTo>
                    <a:pt x="1022" y="779"/>
                    <a:pt x="985" y="779"/>
                    <a:pt x="949" y="778"/>
                  </a:cubicBezTo>
                  <a:cubicBezTo>
                    <a:pt x="864" y="778"/>
                    <a:pt x="774" y="778"/>
                    <a:pt x="693" y="757"/>
                  </a:cubicBezTo>
                  <a:cubicBezTo>
                    <a:pt x="685" y="755"/>
                    <a:pt x="683" y="750"/>
                    <a:pt x="683" y="747"/>
                  </a:cubicBezTo>
                  <a:cubicBezTo>
                    <a:pt x="683" y="745"/>
                    <a:pt x="683" y="737"/>
                    <a:pt x="691" y="733"/>
                  </a:cubicBezTo>
                  <a:cubicBezTo>
                    <a:pt x="787" y="691"/>
                    <a:pt x="918" y="670"/>
                    <a:pt x="1051" y="670"/>
                  </a:cubicBezTo>
                  <a:close/>
                  <a:moveTo>
                    <a:pt x="1528" y="350"/>
                  </a:moveTo>
                  <a:cubicBezTo>
                    <a:pt x="1824" y="350"/>
                    <a:pt x="2121" y="362"/>
                    <a:pt x="2413" y="374"/>
                  </a:cubicBezTo>
                  <a:cubicBezTo>
                    <a:pt x="2806" y="390"/>
                    <a:pt x="3354" y="460"/>
                    <a:pt x="3577" y="867"/>
                  </a:cubicBezTo>
                  <a:cubicBezTo>
                    <a:pt x="3585" y="880"/>
                    <a:pt x="3580" y="896"/>
                    <a:pt x="3570" y="903"/>
                  </a:cubicBezTo>
                  <a:cubicBezTo>
                    <a:pt x="3566" y="906"/>
                    <a:pt x="3563" y="907"/>
                    <a:pt x="3559" y="907"/>
                  </a:cubicBezTo>
                  <a:cubicBezTo>
                    <a:pt x="3555" y="907"/>
                    <a:pt x="3550" y="905"/>
                    <a:pt x="3545" y="901"/>
                  </a:cubicBezTo>
                  <a:cubicBezTo>
                    <a:pt x="3125" y="515"/>
                    <a:pt x="2665" y="477"/>
                    <a:pt x="2060" y="463"/>
                  </a:cubicBezTo>
                  <a:cubicBezTo>
                    <a:pt x="1955" y="461"/>
                    <a:pt x="1849" y="460"/>
                    <a:pt x="1744" y="460"/>
                  </a:cubicBezTo>
                  <a:cubicBezTo>
                    <a:pt x="1683" y="460"/>
                    <a:pt x="1623" y="460"/>
                    <a:pt x="1563" y="461"/>
                  </a:cubicBezTo>
                  <a:cubicBezTo>
                    <a:pt x="1539" y="461"/>
                    <a:pt x="1514" y="461"/>
                    <a:pt x="1490" y="461"/>
                  </a:cubicBezTo>
                  <a:cubicBezTo>
                    <a:pt x="1187" y="461"/>
                    <a:pt x="875" y="460"/>
                    <a:pt x="572" y="431"/>
                  </a:cubicBezTo>
                  <a:cubicBezTo>
                    <a:pt x="569" y="431"/>
                    <a:pt x="566" y="430"/>
                    <a:pt x="566" y="425"/>
                  </a:cubicBezTo>
                  <a:cubicBezTo>
                    <a:pt x="566" y="424"/>
                    <a:pt x="566" y="422"/>
                    <a:pt x="566" y="421"/>
                  </a:cubicBezTo>
                  <a:cubicBezTo>
                    <a:pt x="567" y="415"/>
                    <a:pt x="571" y="409"/>
                    <a:pt x="577" y="409"/>
                  </a:cubicBezTo>
                  <a:cubicBezTo>
                    <a:pt x="888" y="364"/>
                    <a:pt x="1208" y="350"/>
                    <a:pt x="1528" y="350"/>
                  </a:cubicBezTo>
                  <a:close/>
                  <a:moveTo>
                    <a:pt x="1124" y="992"/>
                  </a:moveTo>
                  <a:cubicBezTo>
                    <a:pt x="1165" y="992"/>
                    <a:pt x="1205" y="994"/>
                    <a:pt x="1247" y="999"/>
                  </a:cubicBezTo>
                  <a:cubicBezTo>
                    <a:pt x="1252" y="1000"/>
                    <a:pt x="1254" y="1006"/>
                    <a:pt x="1254" y="1011"/>
                  </a:cubicBezTo>
                  <a:cubicBezTo>
                    <a:pt x="1254" y="1014"/>
                    <a:pt x="1254" y="1020"/>
                    <a:pt x="1249" y="1021"/>
                  </a:cubicBezTo>
                  <a:cubicBezTo>
                    <a:pt x="1162" y="1043"/>
                    <a:pt x="1079" y="1052"/>
                    <a:pt x="983" y="1052"/>
                  </a:cubicBezTo>
                  <a:cubicBezTo>
                    <a:pt x="963" y="1052"/>
                    <a:pt x="941" y="1052"/>
                    <a:pt x="919" y="1051"/>
                  </a:cubicBezTo>
                  <a:cubicBezTo>
                    <a:pt x="903" y="1050"/>
                    <a:pt x="896" y="1040"/>
                    <a:pt x="896" y="1030"/>
                  </a:cubicBezTo>
                  <a:cubicBezTo>
                    <a:pt x="896" y="1029"/>
                    <a:pt x="896" y="1027"/>
                    <a:pt x="896" y="1026"/>
                  </a:cubicBezTo>
                  <a:cubicBezTo>
                    <a:pt x="897" y="1020"/>
                    <a:pt x="901" y="1012"/>
                    <a:pt x="914" y="1011"/>
                  </a:cubicBezTo>
                  <a:cubicBezTo>
                    <a:pt x="991" y="998"/>
                    <a:pt x="1058" y="992"/>
                    <a:pt x="1124" y="992"/>
                  </a:cubicBezTo>
                  <a:close/>
                  <a:moveTo>
                    <a:pt x="3657" y="1231"/>
                  </a:moveTo>
                  <a:cubicBezTo>
                    <a:pt x="3660" y="1231"/>
                    <a:pt x="3662" y="1233"/>
                    <a:pt x="3663" y="1234"/>
                  </a:cubicBezTo>
                  <a:cubicBezTo>
                    <a:pt x="3737" y="1335"/>
                    <a:pt x="3755" y="1479"/>
                    <a:pt x="3710" y="1601"/>
                  </a:cubicBezTo>
                  <a:cubicBezTo>
                    <a:pt x="3708" y="1605"/>
                    <a:pt x="3704" y="1605"/>
                    <a:pt x="3701" y="1605"/>
                  </a:cubicBezTo>
                  <a:cubicBezTo>
                    <a:pt x="3699" y="1605"/>
                    <a:pt x="3698" y="1605"/>
                    <a:pt x="3698" y="1605"/>
                  </a:cubicBezTo>
                  <a:cubicBezTo>
                    <a:pt x="3694" y="1605"/>
                    <a:pt x="3686" y="1601"/>
                    <a:pt x="3686" y="1596"/>
                  </a:cubicBezTo>
                  <a:cubicBezTo>
                    <a:pt x="3686" y="1480"/>
                    <a:pt x="3673" y="1364"/>
                    <a:pt x="3647" y="1237"/>
                  </a:cubicBezTo>
                  <a:cubicBezTo>
                    <a:pt x="3651" y="1233"/>
                    <a:pt x="3654" y="1231"/>
                    <a:pt x="3657" y="1231"/>
                  </a:cubicBezTo>
                  <a:close/>
                  <a:moveTo>
                    <a:pt x="1188" y="2349"/>
                  </a:moveTo>
                  <a:cubicBezTo>
                    <a:pt x="1211" y="2349"/>
                    <a:pt x="1234" y="2352"/>
                    <a:pt x="1247" y="2362"/>
                  </a:cubicBezTo>
                  <a:cubicBezTo>
                    <a:pt x="1252" y="2365"/>
                    <a:pt x="1257" y="2372"/>
                    <a:pt x="1258" y="2386"/>
                  </a:cubicBezTo>
                  <a:cubicBezTo>
                    <a:pt x="1259" y="2401"/>
                    <a:pt x="1257" y="2417"/>
                    <a:pt x="1227" y="2428"/>
                  </a:cubicBezTo>
                  <a:cubicBezTo>
                    <a:pt x="1202" y="2438"/>
                    <a:pt x="1169" y="2441"/>
                    <a:pt x="1145" y="2443"/>
                  </a:cubicBezTo>
                  <a:lnTo>
                    <a:pt x="1140" y="2443"/>
                  </a:lnTo>
                  <a:lnTo>
                    <a:pt x="1136" y="2444"/>
                  </a:lnTo>
                  <a:cubicBezTo>
                    <a:pt x="1106" y="2447"/>
                    <a:pt x="1075" y="2449"/>
                    <a:pt x="1045" y="2449"/>
                  </a:cubicBezTo>
                  <a:cubicBezTo>
                    <a:pt x="1010" y="2449"/>
                    <a:pt x="975" y="2446"/>
                    <a:pt x="943" y="2436"/>
                  </a:cubicBezTo>
                  <a:cubicBezTo>
                    <a:pt x="937" y="2433"/>
                    <a:pt x="934" y="2426"/>
                    <a:pt x="933" y="2419"/>
                  </a:cubicBezTo>
                  <a:cubicBezTo>
                    <a:pt x="933" y="2416"/>
                    <a:pt x="933" y="2413"/>
                    <a:pt x="934" y="2411"/>
                  </a:cubicBezTo>
                  <a:cubicBezTo>
                    <a:pt x="936" y="2405"/>
                    <a:pt x="938" y="2400"/>
                    <a:pt x="942" y="2397"/>
                  </a:cubicBezTo>
                  <a:cubicBezTo>
                    <a:pt x="994" y="2367"/>
                    <a:pt x="1064" y="2360"/>
                    <a:pt x="1126" y="2353"/>
                  </a:cubicBezTo>
                  <a:lnTo>
                    <a:pt x="1133" y="2353"/>
                  </a:lnTo>
                  <a:cubicBezTo>
                    <a:pt x="1147" y="2351"/>
                    <a:pt x="1168" y="2349"/>
                    <a:pt x="1188" y="2349"/>
                  </a:cubicBezTo>
                  <a:close/>
                  <a:moveTo>
                    <a:pt x="1254" y="2634"/>
                  </a:moveTo>
                  <a:cubicBezTo>
                    <a:pt x="1298" y="2634"/>
                    <a:pt x="1342" y="2640"/>
                    <a:pt x="1386" y="2654"/>
                  </a:cubicBezTo>
                  <a:cubicBezTo>
                    <a:pt x="1394" y="2656"/>
                    <a:pt x="1398" y="2666"/>
                    <a:pt x="1398" y="2672"/>
                  </a:cubicBezTo>
                  <a:cubicBezTo>
                    <a:pt x="1397" y="2676"/>
                    <a:pt x="1395" y="2680"/>
                    <a:pt x="1387" y="2680"/>
                  </a:cubicBezTo>
                  <a:cubicBezTo>
                    <a:pt x="1357" y="2682"/>
                    <a:pt x="1327" y="2683"/>
                    <a:pt x="1299" y="2686"/>
                  </a:cubicBezTo>
                  <a:cubicBezTo>
                    <a:pt x="1190" y="2692"/>
                    <a:pt x="1087" y="2697"/>
                    <a:pt x="979" y="2727"/>
                  </a:cubicBezTo>
                  <a:cubicBezTo>
                    <a:pt x="977" y="2728"/>
                    <a:pt x="976" y="2728"/>
                    <a:pt x="974" y="2728"/>
                  </a:cubicBezTo>
                  <a:cubicBezTo>
                    <a:pt x="970" y="2728"/>
                    <a:pt x="967" y="2726"/>
                    <a:pt x="965" y="2722"/>
                  </a:cubicBezTo>
                  <a:cubicBezTo>
                    <a:pt x="965" y="2721"/>
                    <a:pt x="964" y="2718"/>
                    <a:pt x="965" y="2716"/>
                  </a:cubicBezTo>
                  <a:cubicBezTo>
                    <a:pt x="965" y="2712"/>
                    <a:pt x="968" y="2708"/>
                    <a:pt x="973" y="2706"/>
                  </a:cubicBezTo>
                  <a:cubicBezTo>
                    <a:pt x="1047" y="2670"/>
                    <a:pt x="1148" y="2634"/>
                    <a:pt x="1254" y="2634"/>
                  </a:cubicBezTo>
                  <a:close/>
                  <a:moveTo>
                    <a:pt x="1642" y="2851"/>
                  </a:moveTo>
                  <a:cubicBezTo>
                    <a:pt x="1687" y="2851"/>
                    <a:pt x="1729" y="2856"/>
                    <a:pt x="1770" y="2869"/>
                  </a:cubicBezTo>
                  <a:cubicBezTo>
                    <a:pt x="1779" y="2872"/>
                    <a:pt x="1785" y="2881"/>
                    <a:pt x="1785" y="2887"/>
                  </a:cubicBezTo>
                  <a:cubicBezTo>
                    <a:pt x="1786" y="2889"/>
                    <a:pt x="1785" y="2894"/>
                    <a:pt x="1780" y="2898"/>
                  </a:cubicBezTo>
                  <a:cubicBezTo>
                    <a:pt x="1688" y="2956"/>
                    <a:pt x="1572" y="2967"/>
                    <a:pt x="1459" y="2977"/>
                  </a:cubicBezTo>
                  <a:cubicBezTo>
                    <a:pt x="1436" y="2980"/>
                    <a:pt x="1414" y="2982"/>
                    <a:pt x="1392" y="2983"/>
                  </a:cubicBezTo>
                  <a:cubicBezTo>
                    <a:pt x="1362" y="2987"/>
                    <a:pt x="1330" y="2992"/>
                    <a:pt x="1298" y="2997"/>
                  </a:cubicBezTo>
                  <a:cubicBezTo>
                    <a:pt x="1226" y="3008"/>
                    <a:pt x="1153" y="3018"/>
                    <a:pt x="1083" y="3018"/>
                  </a:cubicBezTo>
                  <a:cubicBezTo>
                    <a:pt x="1037" y="3018"/>
                    <a:pt x="991" y="3013"/>
                    <a:pt x="949" y="3001"/>
                  </a:cubicBezTo>
                  <a:cubicBezTo>
                    <a:pt x="944" y="3000"/>
                    <a:pt x="941" y="2995"/>
                    <a:pt x="939" y="2990"/>
                  </a:cubicBezTo>
                  <a:lnTo>
                    <a:pt x="939" y="2987"/>
                  </a:lnTo>
                  <a:cubicBezTo>
                    <a:pt x="939" y="2987"/>
                    <a:pt x="941" y="2986"/>
                    <a:pt x="942" y="2985"/>
                  </a:cubicBezTo>
                  <a:cubicBezTo>
                    <a:pt x="1032" y="2931"/>
                    <a:pt x="1145" y="2918"/>
                    <a:pt x="1254" y="2904"/>
                  </a:cubicBezTo>
                  <a:cubicBezTo>
                    <a:pt x="1279" y="2900"/>
                    <a:pt x="1304" y="2898"/>
                    <a:pt x="1327" y="2894"/>
                  </a:cubicBezTo>
                  <a:cubicBezTo>
                    <a:pt x="1356" y="2889"/>
                    <a:pt x="1386" y="2884"/>
                    <a:pt x="1415" y="2879"/>
                  </a:cubicBezTo>
                  <a:cubicBezTo>
                    <a:pt x="1491" y="2865"/>
                    <a:pt x="1569" y="2851"/>
                    <a:pt x="1642" y="2851"/>
                  </a:cubicBezTo>
                  <a:close/>
                  <a:moveTo>
                    <a:pt x="2557" y="3100"/>
                  </a:moveTo>
                  <a:cubicBezTo>
                    <a:pt x="2569" y="3100"/>
                    <a:pt x="2577" y="3111"/>
                    <a:pt x="2578" y="3120"/>
                  </a:cubicBezTo>
                  <a:cubicBezTo>
                    <a:pt x="2581" y="3133"/>
                    <a:pt x="2571" y="3136"/>
                    <a:pt x="2567" y="3137"/>
                  </a:cubicBezTo>
                  <a:cubicBezTo>
                    <a:pt x="2291" y="3223"/>
                    <a:pt x="1999" y="3257"/>
                    <a:pt x="1717" y="3290"/>
                  </a:cubicBezTo>
                  <a:lnTo>
                    <a:pt x="1719" y="3313"/>
                  </a:lnTo>
                  <a:lnTo>
                    <a:pt x="1717" y="3291"/>
                  </a:lnTo>
                  <a:cubicBezTo>
                    <a:pt x="1676" y="3295"/>
                    <a:pt x="1633" y="3301"/>
                    <a:pt x="1593" y="3306"/>
                  </a:cubicBezTo>
                  <a:cubicBezTo>
                    <a:pt x="1415" y="3327"/>
                    <a:pt x="1233" y="3350"/>
                    <a:pt x="1056" y="3350"/>
                  </a:cubicBezTo>
                  <a:cubicBezTo>
                    <a:pt x="989" y="3350"/>
                    <a:pt x="923" y="3347"/>
                    <a:pt x="857" y="3339"/>
                  </a:cubicBezTo>
                  <a:cubicBezTo>
                    <a:pt x="849" y="3338"/>
                    <a:pt x="848" y="3327"/>
                    <a:pt x="846" y="3326"/>
                  </a:cubicBezTo>
                  <a:cubicBezTo>
                    <a:pt x="846" y="3324"/>
                    <a:pt x="846" y="3322"/>
                    <a:pt x="848" y="3319"/>
                  </a:cubicBezTo>
                  <a:cubicBezTo>
                    <a:pt x="848" y="3317"/>
                    <a:pt x="850" y="3312"/>
                    <a:pt x="854" y="3311"/>
                  </a:cubicBezTo>
                  <a:cubicBezTo>
                    <a:pt x="1033" y="3264"/>
                    <a:pt x="1227" y="3246"/>
                    <a:pt x="1414" y="3230"/>
                  </a:cubicBezTo>
                  <a:cubicBezTo>
                    <a:pt x="1497" y="3223"/>
                    <a:pt x="1583" y="3214"/>
                    <a:pt x="1666" y="3204"/>
                  </a:cubicBezTo>
                  <a:cubicBezTo>
                    <a:pt x="1757" y="3193"/>
                    <a:pt x="1849" y="3181"/>
                    <a:pt x="1941" y="3167"/>
                  </a:cubicBezTo>
                  <a:cubicBezTo>
                    <a:pt x="2142" y="3138"/>
                    <a:pt x="2350" y="3109"/>
                    <a:pt x="2557" y="3100"/>
                  </a:cubicBezTo>
                  <a:close/>
                  <a:moveTo>
                    <a:pt x="1900" y="0"/>
                  </a:moveTo>
                  <a:cubicBezTo>
                    <a:pt x="1678" y="0"/>
                    <a:pt x="1458" y="6"/>
                    <a:pt x="1242" y="12"/>
                  </a:cubicBezTo>
                  <a:cubicBezTo>
                    <a:pt x="1022" y="18"/>
                    <a:pt x="794" y="24"/>
                    <a:pt x="572" y="24"/>
                  </a:cubicBezTo>
                  <a:cubicBezTo>
                    <a:pt x="515" y="31"/>
                    <a:pt x="462" y="37"/>
                    <a:pt x="409" y="42"/>
                  </a:cubicBezTo>
                  <a:lnTo>
                    <a:pt x="301" y="54"/>
                  </a:lnTo>
                  <a:cubicBezTo>
                    <a:pt x="271" y="58"/>
                    <a:pt x="240" y="62"/>
                    <a:pt x="207" y="68"/>
                  </a:cubicBezTo>
                  <a:cubicBezTo>
                    <a:pt x="147" y="76"/>
                    <a:pt x="85" y="86"/>
                    <a:pt x="24" y="89"/>
                  </a:cubicBezTo>
                  <a:cubicBezTo>
                    <a:pt x="17" y="89"/>
                    <a:pt x="10" y="93"/>
                    <a:pt x="6" y="100"/>
                  </a:cubicBezTo>
                  <a:cubicBezTo>
                    <a:pt x="2" y="106"/>
                    <a:pt x="1" y="115"/>
                    <a:pt x="5" y="121"/>
                  </a:cubicBezTo>
                  <a:cubicBezTo>
                    <a:pt x="283" y="740"/>
                    <a:pt x="353" y="1456"/>
                    <a:pt x="400" y="2138"/>
                  </a:cubicBezTo>
                  <a:cubicBezTo>
                    <a:pt x="438" y="2687"/>
                    <a:pt x="482" y="3311"/>
                    <a:pt x="332" y="3859"/>
                  </a:cubicBezTo>
                  <a:cubicBezTo>
                    <a:pt x="331" y="3866"/>
                    <a:pt x="332" y="3875"/>
                    <a:pt x="337" y="3880"/>
                  </a:cubicBezTo>
                  <a:cubicBezTo>
                    <a:pt x="340" y="3885"/>
                    <a:pt x="346" y="3889"/>
                    <a:pt x="353" y="3889"/>
                  </a:cubicBezTo>
                  <a:cubicBezTo>
                    <a:pt x="353" y="3889"/>
                    <a:pt x="354" y="3889"/>
                    <a:pt x="355" y="3888"/>
                  </a:cubicBezTo>
                  <a:cubicBezTo>
                    <a:pt x="1249" y="3844"/>
                    <a:pt x="2118" y="3704"/>
                    <a:pt x="2939" y="3471"/>
                  </a:cubicBezTo>
                  <a:cubicBezTo>
                    <a:pt x="3363" y="3350"/>
                    <a:pt x="3758" y="3207"/>
                    <a:pt x="3941" y="2788"/>
                  </a:cubicBezTo>
                  <a:cubicBezTo>
                    <a:pt x="3983" y="2692"/>
                    <a:pt x="4011" y="2592"/>
                    <a:pt x="4031" y="2490"/>
                  </a:cubicBezTo>
                  <a:cubicBezTo>
                    <a:pt x="4086" y="2195"/>
                    <a:pt x="4057" y="1880"/>
                    <a:pt x="4015" y="1578"/>
                  </a:cubicBezTo>
                  <a:cubicBezTo>
                    <a:pt x="3962" y="1206"/>
                    <a:pt x="3887" y="696"/>
                    <a:pt x="3552" y="385"/>
                  </a:cubicBezTo>
                  <a:cubicBezTo>
                    <a:pt x="3257" y="111"/>
                    <a:pt x="2840" y="47"/>
                    <a:pt x="2509" y="21"/>
                  </a:cubicBezTo>
                  <a:cubicBezTo>
                    <a:pt x="2307" y="5"/>
                    <a:pt x="2103" y="0"/>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a:off x="6738775" y="4118750"/>
              <a:ext cx="316600" cy="95525"/>
            </a:xfrm>
            <a:custGeom>
              <a:avLst/>
              <a:gdLst/>
              <a:ahLst/>
              <a:cxnLst/>
              <a:rect l="l" t="t" r="r" b="b"/>
              <a:pathLst>
                <a:path w="12664" h="3821" extrusionOk="0">
                  <a:moveTo>
                    <a:pt x="12661" y="0"/>
                  </a:moveTo>
                  <a:lnTo>
                    <a:pt x="12661" y="0"/>
                  </a:lnTo>
                  <a:cubicBezTo>
                    <a:pt x="12347" y="112"/>
                    <a:pt x="12019" y="194"/>
                    <a:pt x="11681" y="248"/>
                  </a:cubicBezTo>
                  <a:cubicBezTo>
                    <a:pt x="10647" y="417"/>
                    <a:pt x="9594" y="425"/>
                    <a:pt x="8611" y="835"/>
                  </a:cubicBezTo>
                  <a:cubicBezTo>
                    <a:pt x="8164" y="1020"/>
                    <a:pt x="7781" y="1266"/>
                    <a:pt x="7394" y="1556"/>
                  </a:cubicBezTo>
                  <a:cubicBezTo>
                    <a:pt x="7029" y="1830"/>
                    <a:pt x="6660" y="2095"/>
                    <a:pt x="6233" y="2265"/>
                  </a:cubicBezTo>
                  <a:cubicBezTo>
                    <a:pt x="5655" y="2493"/>
                    <a:pt x="5009" y="2540"/>
                    <a:pt x="4393" y="2542"/>
                  </a:cubicBezTo>
                  <a:cubicBezTo>
                    <a:pt x="4388" y="2542"/>
                    <a:pt x="4384" y="2542"/>
                    <a:pt x="4380" y="2542"/>
                  </a:cubicBezTo>
                  <a:cubicBezTo>
                    <a:pt x="3672" y="2542"/>
                    <a:pt x="2968" y="2440"/>
                    <a:pt x="2281" y="2271"/>
                  </a:cubicBezTo>
                  <a:cubicBezTo>
                    <a:pt x="1498" y="2078"/>
                    <a:pt x="742" y="1803"/>
                    <a:pt x="0" y="1485"/>
                  </a:cubicBezTo>
                  <a:lnTo>
                    <a:pt x="0" y="1485"/>
                  </a:lnTo>
                  <a:cubicBezTo>
                    <a:pt x="230" y="1757"/>
                    <a:pt x="514" y="1989"/>
                    <a:pt x="775" y="2208"/>
                  </a:cubicBezTo>
                  <a:cubicBezTo>
                    <a:pt x="1502" y="2822"/>
                    <a:pt x="2357" y="3275"/>
                    <a:pt x="3268" y="3546"/>
                  </a:cubicBezTo>
                  <a:cubicBezTo>
                    <a:pt x="3859" y="3721"/>
                    <a:pt x="4487" y="3821"/>
                    <a:pt x="5110" y="3821"/>
                  </a:cubicBezTo>
                  <a:cubicBezTo>
                    <a:pt x="6241" y="3821"/>
                    <a:pt x="7355" y="3491"/>
                    <a:pt x="8202" y="2682"/>
                  </a:cubicBezTo>
                  <a:cubicBezTo>
                    <a:pt x="8404" y="2488"/>
                    <a:pt x="8545" y="2271"/>
                    <a:pt x="8642" y="2038"/>
                  </a:cubicBezTo>
                  <a:cubicBezTo>
                    <a:pt x="9545" y="2001"/>
                    <a:pt x="10441" y="1865"/>
                    <a:pt x="11311" y="1624"/>
                  </a:cubicBezTo>
                  <a:cubicBezTo>
                    <a:pt x="11646" y="1531"/>
                    <a:pt x="11995" y="1433"/>
                    <a:pt x="12255" y="1188"/>
                  </a:cubicBezTo>
                  <a:cubicBezTo>
                    <a:pt x="12479" y="975"/>
                    <a:pt x="12598" y="676"/>
                    <a:pt x="12640" y="372"/>
                  </a:cubicBezTo>
                  <a:cubicBezTo>
                    <a:pt x="12656" y="248"/>
                    <a:pt x="12664" y="124"/>
                    <a:pt x="1266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a:off x="6725825" y="4032600"/>
              <a:ext cx="324850" cy="106100"/>
            </a:xfrm>
            <a:custGeom>
              <a:avLst/>
              <a:gdLst/>
              <a:ahLst/>
              <a:cxnLst/>
              <a:rect l="l" t="t" r="r" b="b"/>
              <a:pathLst>
                <a:path w="12994" h="4244" extrusionOk="0">
                  <a:moveTo>
                    <a:pt x="5956" y="1"/>
                  </a:moveTo>
                  <a:cubicBezTo>
                    <a:pt x="4188" y="1"/>
                    <a:pt x="2456" y="890"/>
                    <a:pt x="1239" y="2140"/>
                  </a:cubicBezTo>
                  <a:cubicBezTo>
                    <a:pt x="747" y="2645"/>
                    <a:pt x="0" y="3464"/>
                    <a:pt x="149" y="4243"/>
                  </a:cubicBezTo>
                  <a:cubicBezTo>
                    <a:pt x="1320" y="2974"/>
                    <a:pt x="2850" y="1997"/>
                    <a:pt x="4524" y="1605"/>
                  </a:cubicBezTo>
                  <a:cubicBezTo>
                    <a:pt x="4962" y="1503"/>
                    <a:pt x="5426" y="1427"/>
                    <a:pt x="5881" y="1427"/>
                  </a:cubicBezTo>
                  <a:cubicBezTo>
                    <a:pt x="5946" y="1427"/>
                    <a:pt x="6010" y="1429"/>
                    <a:pt x="6075" y="1432"/>
                  </a:cubicBezTo>
                  <a:cubicBezTo>
                    <a:pt x="6665" y="1463"/>
                    <a:pt x="7200" y="1697"/>
                    <a:pt x="7739" y="1919"/>
                  </a:cubicBezTo>
                  <a:cubicBezTo>
                    <a:pt x="8261" y="2133"/>
                    <a:pt x="8769" y="2266"/>
                    <a:pt x="9331" y="2266"/>
                  </a:cubicBezTo>
                  <a:cubicBezTo>
                    <a:pt x="9344" y="2266"/>
                    <a:pt x="9357" y="2266"/>
                    <a:pt x="9370" y="2266"/>
                  </a:cubicBezTo>
                  <a:cubicBezTo>
                    <a:pt x="9924" y="2260"/>
                    <a:pt x="10473" y="2177"/>
                    <a:pt x="11023" y="2123"/>
                  </a:cubicBezTo>
                  <a:cubicBezTo>
                    <a:pt x="11285" y="2098"/>
                    <a:pt x="11553" y="2081"/>
                    <a:pt x="11818" y="2081"/>
                  </a:cubicBezTo>
                  <a:cubicBezTo>
                    <a:pt x="12222" y="2081"/>
                    <a:pt x="12622" y="2121"/>
                    <a:pt x="12993" y="2236"/>
                  </a:cubicBezTo>
                  <a:cubicBezTo>
                    <a:pt x="12954" y="2111"/>
                    <a:pt x="12904" y="1988"/>
                    <a:pt x="12838" y="1874"/>
                  </a:cubicBezTo>
                  <a:cubicBezTo>
                    <a:pt x="12500" y="1294"/>
                    <a:pt x="11818" y="1162"/>
                    <a:pt x="11197" y="1145"/>
                  </a:cubicBezTo>
                  <a:cubicBezTo>
                    <a:pt x="11107" y="1143"/>
                    <a:pt x="11016" y="1142"/>
                    <a:pt x="10926" y="1142"/>
                  </a:cubicBezTo>
                  <a:cubicBezTo>
                    <a:pt x="10608" y="1142"/>
                    <a:pt x="10290" y="1154"/>
                    <a:pt x="9973" y="1160"/>
                  </a:cubicBezTo>
                  <a:cubicBezTo>
                    <a:pt x="9578" y="1168"/>
                    <a:pt x="9182" y="1170"/>
                    <a:pt x="8789" y="1217"/>
                  </a:cubicBezTo>
                  <a:cubicBezTo>
                    <a:pt x="8749" y="1148"/>
                    <a:pt x="8706" y="1080"/>
                    <a:pt x="8658" y="1014"/>
                  </a:cubicBezTo>
                  <a:cubicBezTo>
                    <a:pt x="8154" y="322"/>
                    <a:pt x="7230" y="94"/>
                    <a:pt x="6418" y="21"/>
                  </a:cubicBezTo>
                  <a:cubicBezTo>
                    <a:pt x="6264" y="7"/>
                    <a:pt x="6110" y="1"/>
                    <a:pt x="595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a:off x="6736700" y="4106525"/>
              <a:ext cx="318250" cy="103850"/>
            </a:xfrm>
            <a:custGeom>
              <a:avLst/>
              <a:gdLst/>
              <a:ahLst/>
              <a:cxnLst/>
              <a:rect l="l" t="t" r="r" b="b"/>
              <a:pathLst>
                <a:path w="12730" h="4154" extrusionOk="0">
                  <a:moveTo>
                    <a:pt x="12515" y="0"/>
                  </a:moveTo>
                  <a:cubicBezTo>
                    <a:pt x="12488" y="0"/>
                    <a:pt x="12459" y="19"/>
                    <a:pt x="12454" y="47"/>
                  </a:cubicBezTo>
                  <a:cubicBezTo>
                    <a:pt x="12414" y="254"/>
                    <a:pt x="12417" y="424"/>
                    <a:pt x="12285" y="601"/>
                  </a:cubicBezTo>
                  <a:cubicBezTo>
                    <a:pt x="12191" y="730"/>
                    <a:pt x="12081" y="836"/>
                    <a:pt x="11947" y="923"/>
                  </a:cubicBezTo>
                  <a:cubicBezTo>
                    <a:pt x="11666" y="1107"/>
                    <a:pt x="11326" y="1222"/>
                    <a:pt x="11009" y="1327"/>
                  </a:cubicBezTo>
                  <a:cubicBezTo>
                    <a:pt x="10330" y="1555"/>
                    <a:pt x="9624" y="1646"/>
                    <a:pt x="8917" y="1739"/>
                  </a:cubicBezTo>
                  <a:cubicBezTo>
                    <a:pt x="8795" y="1755"/>
                    <a:pt x="8707" y="1835"/>
                    <a:pt x="8674" y="1943"/>
                  </a:cubicBezTo>
                  <a:cubicBezTo>
                    <a:pt x="8597" y="1993"/>
                    <a:pt x="8526" y="2056"/>
                    <a:pt x="8455" y="2113"/>
                  </a:cubicBezTo>
                  <a:cubicBezTo>
                    <a:pt x="8306" y="2232"/>
                    <a:pt x="8154" y="2347"/>
                    <a:pt x="7996" y="2457"/>
                  </a:cubicBezTo>
                  <a:cubicBezTo>
                    <a:pt x="7654" y="2695"/>
                    <a:pt x="7291" y="2905"/>
                    <a:pt x="6907" y="3070"/>
                  </a:cubicBezTo>
                  <a:cubicBezTo>
                    <a:pt x="6331" y="3316"/>
                    <a:pt x="5721" y="3460"/>
                    <a:pt x="5102" y="3460"/>
                  </a:cubicBezTo>
                  <a:cubicBezTo>
                    <a:pt x="4927" y="3460"/>
                    <a:pt x="4752" y="3449"/>
                    <a:pt x="4576" y="3425"/>
                  </a:cubicBezTo>
                  <a:cubicBezTo>
                    <a:pt x="3768" y="3314"/>
                    <a:pt x="2957" y="3055"/>
                    <a:pt x="2197" y="2765"/>
                  </a:cubicBezTo>
                  <a:cubicBezTo>
                    <a:pt x="1833" y="2626"/>
                    <a:pt x="1467" y="2470"/>
                    <a:pt x="1124" y="2284"/>
                  </a:cubicBezTo>
                  <a:cubicBezTo>
                    <a:pt x="765" y="2090"/>
                    <a:pt x="460" y="1835"/>
                    <a:pt x="133" y="1595"/>
                  </a:cubicBezTo>
                  <a:cubicBezTo>
                    <a:pt x="120" y="1585"/>
                    <a:pt x="105" y="1581"/>
                    <a:pt x="91" y="1581"/>
                  </a:cubicBezTo>
                  <a:cubicBezTo>
                    <a:pt x="42" y="1581"/>
                    <a:pt x="0" y="1632"/>
                    <a:pt x="34" y="1684"/>
                  </a:cubicBezTo>
                  <a:cubicBezTo>
                    <a:pt x="299" y="2092"/>
                    <a:pt x="727" y="2423"/>
                    <a:pt x="1173" y="2680"/>
                  </a:cubicBezTo>
                  <a:cubicBezTo>
                    <a:pt x="1162" y="2714"/>
                    <a:pt x="1164" y="2754"/>
                    <a:pt x="1187" y="2784"/>
                  </a:cubicBezTo>
                  <a:cubicBezTo>
                    <a:pt x="1396" y="3058"/>
                    <a:pt x="1778" y="3183"/>
                    <a:pt x="2082" y="3322"/>
                  </a:cubicBezTo>
                  <a:cubicBezTo>
                    <a:pt x="2434" y="3483"/>
                    <a:pt x="2792" y="3624"/>
                    <a:pt x="3157" y="3755"/>
                  </a:cubicBezTo>
                  <a:cubicBezTo>
                    <a:pt x="3801" y="3986"/>
                    <a:pt x="4432" y="4154"/>
                    <a:pt x="5115" y="4154"/>
                  </a:cubicBezTo>
                  <a:cubicBezTo>
                    <a:pt x="5164" y="4154"/>
                    <a:pt x="5213" y="4153"/>
                    <a:pt x="5262" y="4151"/>
                  </a:cubicBezTo>
                  <a:cubicBezTo>
                    <a:pt x="5943" y="4128"/>
                    <a:pt x="6692" y="3991"/>
                    <a:pt x="7323" y="3724"/>
                  </a:cubicBezTo>
                  <a:cubicBezTo>
                    <a:pt x="7602" y="3605"/>
                    <a:pt x="7877" y="3451"/>
                    <a:pt x="8102" y="3245"/>
                  </a:cubicBezTo>
                  <a:cubicBezTo>
                    <a:pt x="8300" y="3063"/>
                    <a:pt x="8513" y="2846"/>
                    <a:pt x="8504" y="2562"/>
                  </a:cubicBezTo>
                  <a:cubicBezTo>
                    <a:pt x="8589" y="2500"/>
                    <a:pt x="8683" y="2434"/>
                    <a:pt x="8771" y="2360"/>
                  </a:cubicBezTo>
                  <a:cubicBezTo>
                    <a:pt x="8822" y="2398"/>
                    <a:pt x="8886" y="2421"/>
                    <a:pt x="8949" y="2421"/>
                  </a:cubicBezTo>
                  <a:cubicBezTo>
                    <a:pt x="8955" y="2421"/>
                    <a:pt x="8961" y="2421"/>
                    <a:pt x="8967" y="2421"/>
                  </a:cubicBezTo>
                  <a:cubicBezTo>
                    <a:pt x="9749" y="2351"/>
                    <a:pt x="10523" y="2206"/>
                    <a:pt x="11276" y="1987"/>
                  </a:cubicBezTo>
                  <a:cubicBezTo>
                    <a:pt x="11755" y="1847"/>
                    <a:pt x="12729" y="1557"/>
                    <a:pt x="12624" y="905"/>
                  </a:cubicBezTo>
                  <a:cubicBezTo>
                    <a:pt x="12613" y="833"/>
                    <a:pt x="12571" y="783"/>
                    <a:pt x="12515" y="762"/>
                  </a:cubicBezTo>
                  <a:cubicBezTo>
                    <a:pt x="12621" y="528"/>
                    <a:pt x="12673" y="240"/>
                    <a:pt x="12556" y="24"/>
                  </a:cubicBezTo>
                  <a:cubicBezTo>
                    <a:pt x="12547" y="7"/>
                    <a:pt x="12531" y="0"/>
                    <a:pt x="12515"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a:off x="6731750" y="4034450"/>
              <a:ext cx="316925" cy="103325"/>
            </a:xfrm>
            <a:custGeom>
              <a:avLst/>
              <a:gdLst/>
              <a:ahLst/>
              <a:cxnLst/>
              <a:rect l="l" t="t" r="r" b="b"/>
              <a:pathLst>
                <a:path w="12677" h="4133" extrusionOk="0">
                  <a:moveTo>
                    <a:pt x="5805" y="1"/>
                  </a:moveTo>
                  <a:cubicBezTo>
                    <a:pt x="4795" y="1"/>
                    <a:pt x="3774" y="349"/>
                    <a:pt x="2875" y="785"/>
                  </a:cubicBezTo>
                  <a:cubicBezTo>
                    <a:pt x="2186" y="1120"/>
                    <a:pt x="1532" y="1542"/>
                    <a:pt x="998" y="2097"/>
                  </a:cubicBezTo>
                  <a:cubicBezTo>
                    <a:pt x="736" y="2368"/>
                    <a:pt x="507" y="2674"/>
                    <a:pt x="320" y="3003"/>
                  </a:cubicBezTo>
                  <a:cubicBezTo>
                    <a:pt x="222" y="3175"/>
                    <a:pt x="136" y="3356"/>
                    <a:pt x="67" y="3543"/>
                  </a:cubicBezTo>
                  <a:cubicBezTo>
                    <a:pt x="0" y="3724"/>
                    <a:pt x="0" y="3835"/>
                    <a:pt x="21" y="4026"/>
                  </a:cubicBezTo>
                  <a:cubicBezTo>
                    <a:pt x="28" y="4085"/>
                    <a:pt x="89" y="4133"/>
                    <a:pt x="147" y="4133"/>
                  </a:cubicBezTo>
                  <a:cubicBezTo>
                    <a:pt x="176" y="4133"/>
                    <a:pt x="204" y="4120"/>
                    <a:pt x="224" y="4091"/>
                  </a:cubicBezTo>
                  <a:cubicBezTo>
                    <a:pt x="274" y="4018"/>
                    <a:pt x="346" y="3954"/>
                    <a:pt x="386" y="3874"/>
                  </a:cubicBezTo>
                  <a:cubicBezTo>
                    <a:pt x="425" y="3792"/>
                    <a:pt x="445" y="3697"/>
                    <a:pt x="479" y="3611"/>
                  </a:cubicBezTo>
                  <a:cubicBezTo>
                    <a:pt x="554" y="3427"/>
                    <a:pt x="643" y="3248"/>
                    <a:pt x="746" y="3077"/>
                  </a:cubicBezTo>
                  <a:cubicBezTo>
                    <a:pt x="765" y="3047"/>
                    <a:pt x="783" y="3018"/>
                    <a:pt x="802" y="2988"/>
                  </a:cubicBezTo>
                  <a:cubicBezTo>
                    <a:pt x="1262" y="2503"/>
                    <a:pt x="1723" y="2038"/>
                    <a:pt x="2275" y="1645"/>
                  </a:cubicBezTo>
                  <a:cubicBezTo>
                    <a:pt x="3205" y="985"/>
                    <a:pt x="4311" y="582"/>
                    <a:pt x="5445" y="582"/>
                  </a:cubicBezTo>
                  <a:cubicBezTo>
                    <a:pt x="5705" y="582"/>
                    <a:pt x="5966" y="604"/>
                    <a:pt x="6227" y="647"/>
                  </a:cubicBezTo>
                  <a:cubicBezTo>
                    <a:pt x="6907" y="763"/>
                    <a:pt x="7626" y="1049"/>
                    <a:pt x="8088" y="1582"/>
                  </a:cubicBezTo>
                  <a:cubicBezTo>
                    <a:pt x="8326" y="1856"/>
                    <a:pt x="8437" y="2171"/>
                    <a:pt x="8574" y="2501"/>
                  </a:cubicBezTo>
                  <a:cubicBezTo>
                    <a:pt x="8705" y="2819"/>
                    <a:pt x="8778" y="3149"/>
                    <a:pt x="8897" y="3469"/>
                  </a:cubicBezTo>
                  <a:lnTo>
                    <a:pt x="8897" y="3470"/>
                  </a:lnTo>
                  <a:cubicBezTo>
                    <a:pt x="8905" y="3489"/>
                    <a:pt x="8923" y="3499"/>
                    <a:pt x="8941" y="3499"/>
                  </a:cubicBezTo>
                  <a:cubicBezTo>
                    <a:pt x="8961" y="3499"/>
                    <a:pt x="8981" y="3487"/>
                    <a:pt x="8985" y="3463"/>
                  </a:cubicBezTo>
                  <a:cubicBezTo>
                    <a:pt x="9019" y="3257"/>
                    <a:pt x="9004" y="3040"/>
                    <a:pt x="9001" y="2832"/>
                  </a:cubicBezTo>
                  <a:cubicBezTo>
                    <a:pt x="8998" y="2625"/>
                    <a:pt x="8981" y="2413"/>
                    <a:pt x="8922" y="2213"/>
                  </a:cubicBezTo>
                  <a:cubicBezTo>
                    <a:pt x="8876" y="2057"/>
                    <a:pt x="8812" y="1906"/>
                    <a:pt x="8735" y="1762"/>
                  </a:cubicBezTo>
                  <a:lnTo>
                    <a:pt x="8735" y="1762"/>
                  </a:lnTo>
                  <a:cubicBezTo>
                    <a:pt x="8807" y="1769"/>
                    <a:pt x="8880" y="1772"/>
                    <a:pt x="8954" y="1772"/>
                  </a:cubicBezTo>
                  <a:cubicBezTo>
                    <a:pt x="9190" y="1772"/>
                    <a:pt x="9431" y="1743"/>
                    <a:pt x="9663" y="1740"/>
                  </a:cubicBezTo>
                  <a:cubicBezTo>
                    <a:pt x="9749" y="1738"/>
                    <a:pt x="9835" y="1737"/>
                    <a:pt x="9920" y="1737"/>
                  </a:cubicBezTo>
                  <a:cubicBezTo>
                    <a:pt x="10181" y="1737"/>
                    <a:pt x="10442" y="1744"/>
                    <a:pt x="10703" y="1759"/>
                  </a:cubicBezTo>
                  <a:cubicBezTo>
                    <a:pt x="11036" y="1778"/>
                    <a:pt x="11384" y="1790"/>
                    <a:pt x="11709" y="1875"/>
                  </a:cubicBezTo>
                  <a:cubicBezTo>
                    <a:pt x="11874" y="1918"/>
                    <a:pt x="12035" y="1985"/>
                    <a:pt x="12170" y="2090"/>
                  </a:cubicBezTo>
                  <a:cubicBezTo>
                    <a:pt x="12281" y="2178"/>
                    <a:pt x="12351" y="2304"/>
                    <a:pt x="12462" y="2388"/>
                  </a:cubicBezTo>
                  <a:cubicBezTo>
                    <a:pt x="12478" y="2400"/>
                    <a:pt x="12495" y="2405"/>
                    <a:pt x="12511" y="2405"/>
                  </a:cubicBezTo>
                  <a:cubicBezTo>
                    <a:pt x="12552" y="2405"/>
                    <a:pt x="12587" y="2371"/>
                    <a:pt x="12589" y="2323"/>
                  </a:cubicBezTo>
                  <a:cubicBezTo>
                    <a:pt x="12589" y="2314"/>
                    <a:pt x="12588" y="2304"/>
                    <a:pt x="12586" y="2294"/>
                  </a:cubicBezTo>
                  <a:cubicBezTo>
                    <a:pt x="12637" y="2283"/>
                    <a:pt x="12677" y="2238"/>
                    <a:pt x="12674" y="2178"/>
                  </a:cubicBezTo>
                  <a:cubicBezTo>
                    <a:pt x="12656" y="1828"/>
                    <a:pt x="12275" y="1604"/>
                    <a:pt x="11984" y="1476"/>
                  </a:cubicBezTo>
                  <a:cubicBezTo>
                    <a:pt x="11611" y="1311"/>
                    <a:pt x="11203" y="1259"/>
                    <a:pt x="10798" y="1244"/>
                  </a:cubicBezTo>
                  <a:cubicBezTo>
                    <a:pt x="10543" y="1234"/>
                    <a:pt x="10290" y="1225"/>
                    <a:pt x="10036" y="1225"/>
                  </a:cubicBezTo>
                  <a:cubicBezTo>
                    <a:pt x="9894" y="1225"/>
                    <a:pt x="9752" y="1228"/>
                    <a:pt x="9610" y="1235"/>
                  </a:cubicBezTo>
                  <a:cubicBezTo>
                    <a:pt x="9280" y="1252"/>
                    <a:pt x="8869" y="1242"/>
                    <a:pt x="8552" y="1383"/>
                  </a:cubicBezTo>
                  <a:cubicBezTo>
                    <a:pt x="8271" y="869"/>
                    <a:pt x="7749" y="475"/>
                    <a:pt x="7220" y="263"/>
                  </a:cubicBezTo>
                  <a:cubicBezTo>
                    <a:pt x="6760" y="79"/>
                    <a:pt x="6284" y="1"/>
                    <a:pt x="58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a:off x="6821375" y="4056575"/>
              <a:ext cx="82400" cy="132775"/>
            </a:xfrm>
            <a:custGeom>
              <a:avLst/>
              <a:gdLst/>
              <a:ahLst/>
              <a:cxnLst/>
              <a:rect l="l" t="t" r="r" b="b"/>
              <a:pathLst>
                <a:path w="3296" h="5311" extrusionOk="0">
                  <a:moveTo>
                    <a:pt x="2019" y="1"/>
                  </a:moveTo>
                  <a:cubicBezTo>
                    <a:pt x="2016" y="1"/>
                    <a:pt x="2012" y="1"/>
                    <a:pt x="2008" y="2"/>
                  </a:cubicBezTo>
                  <a:cubicBezTo>
                    <a:pt x="1582" y="62"/>
                    <a:pt x="1190" y="153"/>
                    <a:pt x="838" y="423"/>
                  </a:cubicBezTo>
                  <a:cubicBezTo>
                    <a:pt x="565" y="634"/>
                    <a:pt x="342" y="943"/>
                    <a:pt x="284" y="1288"/>
                  </a:cubicBezTo>
                  <a:cubicBezTo>
                    <a:pt x="243" y="1534"/>
                    <a:pt x="290" y="1751"/>
                    <a:pt x="394" y="1936"/>
                  </a:cubicBezTo>
                  <a:cubicBezTo>
                    <a:pt x="368" y="1975"/>
                    <a:pt x="344" y="2016"/>
                    <a:pt x="320" y="2057"/>
                  </a:cubicBezTo>
                  <a:cubicBezTo>
                    <a:pt x="0" y="2633"/>
                    <a:pt x="167" y="3333"/>
                    <a:pt x="629" y="3779"/>
                  </a:cubicBezTo>
                  <a:cubicBezTo>
                    <a:pt x="367" y="4343"/>
                    <a:pt x="548" y="5120"/>
                    <a:pt x="1196" y="5305"/>
                  </a:cubicBezTo>
                  <a:cubicBezTo>
                    <a:pt x="1209" y="5309"/>
                    <a:pt x="1221" y="5310"/>
                    <a:pt x="1233" y="5310"/>
                  </a:cubicBezTo>
                  <a:cubicBezTo>
                    <a:pt x="1369" y="5310"/>
                    <a:pt x="1458" y="5100"/>
                    <a:pt x="1335" y="5016"/>
                  </a:cubicBezTo>
                  <a:cubicBezTo>
                    <a:pt x="984" y="4771"/>
                    <a:pt x="856" y="4388"/>
                    <a:pt x="979" y="4032"/>
                  </a:cubicBezTo>
                  <a:lnTo>
                    <a:pt x="979" y="4032"/>
                  </a:lnTo>
                  <a:cubicBezTo>
                    <a:pt x="1231" y="4164"/>
                    <a:pt x="1517" y="4226"/>
                    <a:pt x="1804" y="4226"/>
                  </a:cubicBezTo>
                  <a:cubicBezTo>
                    <a:pt x="2083" y="4226"/>
                    <a:pt x="2364" y="4167"/>
                    <a:pt x="2617" y="4057"/>
                  </a:cubicBezTo>
                  <a:cubicBezTo>
                    <a:pt x="2902" y="3933"/>
                    <a:pt x="3226" y="3732"/>
                    <a:pt x="3177" y="3374"/>
                  </a:cubicBezTo>
                  <a:cubicBezTo>
                    <a:pt x="3129" y="3014"/>
                    <a:pt x="2787" y="2836"/>
                    <a:pt x="2456" y="2818"/>
                  </a:cubicBezTo>
                  <a:cubicBezTo>
                    <a:pt x="2419" y="2816"/>
                    <a:pt x="2383" y="2815"/>
                    <a:pt x="2346" y="2815"/>
                  </a:cubicBezTo>
                  <a:cubicBezTo>
                    <a:pt x="1802" y="2815"/>
                    <a:pt x="1225" y="3021"/>
                    <a:pt x="860" y="3428"/>
                  </a:cubicBezTo>
                  <a:cubicBezTo>
                    <a:pt x="727" y="3287"/>
                    <a:pt x="626" y="3113"/>
                    <a:pt x="579" y="2916"/>
                  </a:cubicBezTo>
                  <a:cubicBezTo>
                    <a:pt x="520" y="2673"/>
                    <a:pt x="567" y="2457"/>
                    <a:pt x="668" y="2262"/>
                  </a:cubicBezTo>
                  <a:cubicBezTo>
                    <a:pt x="914" y="2470"/>
                    <a:pt x="1240" y="2609"/>
                    <a:pt x="1550" y="2668"/>
                  </a:cubicBezTo>
                  <a:cubicBezTo>
                    <a:pt x="1669" y="2691"/>
                    <a:pt x="1794" y="2704"/>
                    <a:pt x="1919" y="2704"/>
                  </a:cubicBezTo>
                  <a:cubicBezTo>
                    <a:pt x="2425" y="2704"/>
                    <a:pt x="2929" y="2499"/>
                    <a:pt x="3096" y="1974"/>
                  </a:cubicBezTo>
                  <a:cubicBezTo>
                    <a:pt x="3295" y="1341"/>
                    <a:pt x="2828" y="868"/>
                    <a:pt x="2227" y="868"/>
                  </a:cubicBezTo>
                  <a:cubicBezTo>
                    <a:pt x="2186" y="868"/>
                    <a:pt x="2145" y="870"/>
                    <a:pt x="2104" y="874"/>
                  </a:cubicBezTo>
                  <a:cubicBezTo>
                    <a:pt x="1752" y="910"/>
                    <a:pt x="1401" y="1047"/>
                    <a:pt x="1138" y="1279"/>
                  </a:cubicBezTo>
                  <a:cubicBezTo>
                    <a:pt x="986" y="1414"/>
                    <a:pt x="795" y="1495"/>
                    <a:pt x="644" y="1639"/>
                  </a:cubicBezTo>
                  <a:cubicBezTo>
                    <a:pt x="639" y="1643"/>
                    <a:pt x="635" y="1648"/>
                    <a:pt x="630" y="1653"/>
                  </a:cubicBezTo>
                  <a:cubicBezTo>
                    <a:pt x="547" y="1420"/>
                    <a:pt x="580" y="1155"/>
                    <a:pt x="758" y="910"/>
                  </a:cubicBezTo>
                  <a:cubicBezTo>
                    <a:pt x="920" y="688"/>
                    <a:pt x="1154" y="541"/>
                    <a:pt x="1400" y="426"/>
                  </a:cubicBezTo>
                  <a:cubicBezTo>
                    <a:pt x="1610" y="325"/>
                    <a:pt x="1825" y="227"/>
                    <a:pt x="2037" y="132"/>
                  </a:cubicBezTo>
                  <a:cubicBezTo>
                    <a:pt x="2100" y="105"/>
                    <a:pt x="2090" y="1"/>
                    <a:pt x="20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a:off x="6720800" y="4032600"/>
              <a:ext cx="335125" cy="181675"/>
            </a:xfrm>
            <a:custGeom>
              <a:avLst/>
              <a:gdLst/>
              <a:ahLst/>
              <a:cxnLst/>
              <a:rect l="l" t="t" r="r" b="b"/>
              <a:pathLst>
                <a:path w="13405" h="7267" extrusionOk="0">
                  <a:moveTo>
                    <a:pt x="6215" y="2366"/>
                  </a:moveTo>
                  <a:cubicBezTo>
                    <a:pt x="6317" y="2366"/>
                    <a:pt x="6420" y="2382"/>
                    <a:pt x="6504" y="2432"/>
                  </a:cubicBezTo>
                  <a:cubicBezTo>
                    <a:pt x="6747" y="2580"/>
                    <a:pt x="6602" y="2756"/>
                    <a:pt x="6422" y="2876"/>
                  </a:cubicBezTo>
                  <a:cubicBezTo>
                    <a:pt x="6221" y="3011"/>
                    <a:pt x="5967" y="3063"/>
                    <a:pt x="5724" y="3063"/>
                  </a:cubicBezTo>
                  <a:cubicBezTo>
                    <a:pt x="5674" y="3063"/>
                    <a:pt x="5624" y="3061"/>
                    <a:pt x="5575" y="3057"/>
                  </a:cubicBezTo>
                  <a:cubicBezTo>
                    <a:pt x="5387" y="3042"/>
                    <a:pt x="5216" y="2980"/>
                    <a:pt x="5100" y="2866"/>
                  </a:cubicBezTo>
                  <a:cubicBezTo>
                    <a:pt x="5357" y="2614"/>
                    <a:pt x="5694" y="2435"/>
                    <a:pt x="6019" y="2383"/>
                  </a:cubicBezTo>
                  <a:cubicBezTo>
                    <a:pt x="6080" y="2373"/>
                    <a:pt x="6147" y="2366"/>
                    <a:pt x="6215" y="2366"/>
                  </a:cubicBezTo>
                  <a:close/>
                  <a:moveTo>
                    <a:pt x="6255" y="3912"/>
                  </a:moveTo>
                  <a:cubicBezTo>
                    <a:pt x="6299" y="3912"/>
                    <a:pt x="6342" y="3916"/>
                    <a:pt x="6383" y="3925"/>
                  </a:cubicBezTo>
                  <a:cubicBezTo>
                    <a:pt x="6639" y="3979"/>
                    <a:pt x="6749" y="4212"/>
                    <a:pt x="6579" y="4429"/>
                  </a:cubicBezTo>
                  <a:cubicBezTo>
                    <a:pt x="6406" y="4647"/>
                    <a:pt x="6102" y="4714"/>
                    <a:pt x="5837" y="4723"/>
                  </a:cubicBezTo>
                  <a:cubicBezTo>
                    <a:pt x="5823" y="4723"/>
                    <a:pt x="5809" y="4724"/>
                    <a:pt x="5796" y="4724"/>
                  </a:cubicBezTo>
                  <a:cubicBezTo>
                    <a:pt x="5563" y="4724"/>
                    <a:pt x="5339" y="4674"/>
                    <a:pt x="5151" y="4574"/>
                  </a:cubicBezTo>
                  <a:cubicBezTo>
                    <a:pt x="5286" y="4328"/>
                    <a:pt x="5529" y="4117"/>
                    <a:pt x="5796" y="4015"/>
                  </a:cubicBezTo>
                  <a:lnTo>
                    <a:pt x="5795" y="4015"/>
                  </a:lnTo>
                  <a:cubicBezTo>
                    <a:pt x="5935" y="3962"/>
                    <a:pt x="6099" y="3912"/>
                    <a:pt x="6255" y="3912"/>
                  </a:cubicBezTo>
                  <a:close/>
                  <a:moveTo>
                    <a:pt x="8891" y="1912"/>
                  </a:moveTo>
                  <a:cubicBezTo>
                    <a:pt x="8938" y="1936"/>
                    <a:pt x="8986" y="1962"/>
                    <a:pt x="9033" y="1986"/>
                  </a:cubicBezTo>
                  <a:cubicBezTo>
                    <a:pt x="9202" y="2551"/>
                    <a:pt x="9243" y="3172"/>
                    <a:pt x="9271" y="3738"/>
                  </a:cubicBezTo>
                  <a:cubicBezTo>
                    <a:pt x="9286" y="4042"/>
                    <a:pt x="9304" y="4362"/>
                    <a:pt x="9286" y="4675"/>
                  </a:cubicBezTo>
                  <a:cubicBezTo>
                    <a:pt x="9282" y="4676"/>
                    <a:pt x="9278" y="4678"/>
                    <a:pt x="9274" y="4681"/>
                  </a:cubicBezTo>
                  <a:cubicBezTo>
                    <a:pt x="9236" y="4709"/>
                    <a:pt x="9197" y="4738"/>
                    <a:pt x="9159" y="4766"/>
                  </a:cubicBezTo>
                  <a:cubicBezTo>
                    <a:pt x="8972" y="4309"/>
                    <a:pt x="8864" y="3835"/>
                    <a:pt x="8829" y="3322"/>
                  </a:cubicBezTo>
                  <a:cubicBezTo>
                    <a:pt x="8806" y="2979"/>
                    <a:pt x="8812" y="2635"/>
                    <a:pt x="8840" y="2292"/>
                  </a:cubicBezTo>
                  <a:cubicBezTo>
                    <a:pt x="8852" y="2166"/>
                    <a:pt x="8871" y="2039"/>
                    <a:pt x="8891" y="1912"/>
                  </a:cubicBezTo>
                  <a:close/>
                  <a:moveTo>
                    <a:pt x="10996" y="1382"/>
                  </a:moveTo>
                  <a:cubicBezTo>
                    <a:pt x="11199" y="1382"/>
                    <a:pt x="11401" y="1388"/>
                    <a:pt x="11602" y="1403"/>
                  </a:cubicBezTo>
                  <a:cubicBezTo>
                    <a:pt x="11964" y="1432"/>
                    <a:pt x="12355" y="1505"/>
                    <a:pt x="12631" y="1762"/>
                  </a:cubicBezTo>
                  <a:cubicBezTo>
                    <a:pt x="12952" y="2058"/>
                    <a:pt x="13027" y="2529"/>
                    <a:pt x="13086" y="2940"/>
                  </a:cubicBezTo>
                  <a:cubicBezTo>
                    <a:pt x="13142" y="3331"/>
                    <a:pt x="13176" y="3766"/>
                    <a:pt x="13014" y="4138"/>
                  </a:cubicBezTo>
                  <a:cubicBezTo>
                    <a:pt x="12833" y="4552"/>
                    <a:pt x="12433" y="4692"/>
                    <a:pt x="12028" y="4807"/>
                  </a:cubicBezTo>
                  <a:cubicBezTo>
                    <a:pt x="11187" y="5045"/>
                    <a:pt x="10321" y="5181"/>
                    <a:pt x="9449" y="5224"/>
                  </a:cubicBezTo>
                  <a:cubicBezTo>
                    <a:pt x="9598" y="4680"/>
                    <a:pt x="9558" y="4071"/>
                    <a:pt x="9519" y="3495"/>
                  </a:cubicBezTo>
                  <a:cubicBezTo>
                    <a:pt x="9473" y="2834"/>
                    <a:pt x="9402" y="2095"/>
                    <a:pt x="9121" y="1470"/>
                  </a:cubicBezTo>
                  <a:cubicBezTo>
                    <a:pt x="9216" y="1466"/>
                    <a:pt x="9317" y="1445"/>
                    <a:pt x="9398" y="1437"/>
                  </a:cubicBezTo>
                  <a:cubicBezTo>
                    <a:pt x="9486" y="1427"/>
                    <a:pt x="9577" y="1417"/>
                    <a:pt x="9667" y="1407"/>
                  </a:cubicBezTo>
                  <a:cubicBezTo>
                    <a:pt x="9675" y="1407"/>
                    <a:pt x="9682" y="1407"/>
                    <a:pt x="9689" y="1407"/>
                  </a:cubicBezTo>
                  <a:cubicBezTo>
                    <a:pt x="10124" y="1407"/>
                    <a:pt x="10561" y="1382"/>
                    <a:pt x="10996" y="1382"/>
                  </a:cubicBezTo>
                  <a:close/>
                  <a:moveTo>
                    <a:pt x="6950" y="1417"/>
                  </a:moveTo>
                  <a:cubicBezTo>
                    <a:pt x="7053" y="1417"/>
                    <a:pt x="7155" y="1420"/>
                    <a:pt x="7252" y="1427"/>
                  </a:cubicBezTo>
                  <a:cubicBezTo>
                    <a:pt x="7690" y="1458"/>
                    <a:pt x="8113" y="1561"/>
                    <a:pt x="8518" y="1714"/>
                  </a:cubicBezTo>
                  <a:cubicBezTo>
                    <a:pt x="8569" y="1739"/>
                    <a:pt x="8620" y="1765"/>
                    <a:pt x="8669" y="1791"/>
                  </a:cubicBezTo>
                  <a:cubicBezTo>
                    <a:pt x="8640" y="2001"/>
                    <a:pt x="8633" y="2218"/>
                    <a:pt x="8621" y="2410"/>
                  </a:cubicBezTo>
                  <a:cubicBezTo>
                    <a:pt x="8599" y="2758"/>
                    <a:pt x="8597" y="3108"/>
                    <a:pt x="8630" y="3456"/>
                  </a:cubicBezTo>
                  <a:cubicBezTo>
                    <a:pt x="8661" y="3813"/>
                    <a:pt x="8725" y="4169"/>
                    <a:pt x="8831" y="4511"/>
                  </a:cubicBezTo>
                  <a:cubicBezTo>
                    <a:pt x="8869" y="4636"/>
                    <a:pt x="8911" y="4774"/>
                    <a:pt x="8963" y="4908"/>
                  </a:cubicBezTo>
                  <a:cubicBezTo>
                    <a:pt x="8483" y="5251"/>
                    <a:pt x="7985" y="5569"/>
                    <a:pt x="7415" y="5741"/>
                  </a:cubicBezTo>
                  <a:cubicBezTo>
                    <a:pt x="7127" y="5828"/>
                    <a:pt x="6790" y="5888"/>
                    <a:pt x="6455" y="5888"/>
                  </a:cubicBezTo>
                  <a:cubicBezTo>
                    <a:pt x="6048" y="5888"/>
                    <a:pt x="5644" y="5799"/>
                    <a:pt x="5338" y="5557"/>
                  </a:cubicBezTo>
                  <a:cubicBezTo>
                    <a:pt x="5066" y="5342"/>
                    <a:pt x="4999" y="5071"/>
                    <a:pt x="5058" y="4814"/>
                  </a:cubicBezTo>
                  <a:lnTo>
                    <a:pt x="5058" y="4814"/>
                  </a:lnTo>
                  <a:cubicBezTo>
                    <a:pt x="5278" y="4923"/>
                    <a:pt x="5532" y="4977"/>
                    <a:pt x="5783" y="4977"/>
                  </a:cubicBezTo>
                  <a:cubicBezTo>
                    <a:pt x="6005" y="4977"/>
                    <a:pt x="6223" y="4935"/>
                    <a:pt x="6412" y="4850"/>
                  </a:cubicBezTo>
                  <a:cubicBezTo>
                    <a:pt x="6696" y="4722"/>
                    <a:pt x="6991" y="4423"/>
                    <a:pt x="6899" y="4085"/>
                  </a:cubicBezTo>
                  <a:cubicBezTo>
                    <a:pt x="6818" y="3785"/>
                    <a:pt x="6525" y="3676"/>
                    <a:pt x="6242" y="3676"/>
                  </a:cubicBezTo>
                  <a:cubicBezTo>
                    <a:pt x="6166" y="3676"/>
                    <a:pt x="6091" y="3684"/>
                    <a:pt x="6020" y="3698"/>
                  </a:cubicBezTo>
                  <a:cubicBezTo>
                    <a:pt x="5600" y="3782"/>
                    <a:pt x="5162" y="4055"/>
                    <a:pt x="4938" y="4426"/>
                  </a:cubicBezTo>
                  <a:cubicBezTo>
                    <a:pt x="4741" y="4243"/>
                    <a:pt x="4629" y="3981"/>
                    <a:pt x="4679" y="3642"/>
                  </a:cubicBezTo>
                  <a:cubicBezTo>
                    <a:pt x="4707" y="3433"/>
                    <a:pt x="4800" y="3233"/>
                    <a:pt x="4934" y="3056"/>
                  </a:cubicBezTo>
                  <a:cubicBezTo>
                    <a:pt x="5119" y="3239"/>
                    <a:pt x="5398" y="3318"/>
                    <a:pt x="5688" y="3318"/>
                  </a:cubicBezTo>
                  <a:cubicBezTo>
                    <a:pt x="6064" y="3318"/>
                    <a:pt x="6458" y="3185"/>
                    <a:pt x="6685" y="2978"/>
                  </a:cubicBezTo>
                  <a:cubicBezTo>
                    <a:pt x="6934" y="2750"/>
                    <a:pt x="6957" y="2432"/>
                    <a:pt x="6659" y="2241"/>
                  </a:cubicBezTo>
                  <a:cubicBezTo>
                    <a:pt x="6523" y="2155"/>
                    <a:pt x="6365" y="2120"/>
                    <a:pt x="6202" y="2120"/>
                  </a:cubicBezTo>
                  <a:cubicBezTo>
                    <a:pt x="5968" y="2120"/>
                    <a:pt x="5725" y="2193"/>
                    <a:pt x="5529" y="2287"/>
                  </a:cubicBezTo>
                  <a:cubicBezTo>
                    <a:pt x="5333" y="2381"/>
                    <a:pt x="5144" y="2510"/>
                    <a:pt x="4979" y="2664"/>
                  </a:cubicBezTo>
                  <a:cubicBezTo>
                    <a:pt x="4960" y="2606"/>
                    <a:pt x="4952" y="2540"/>
                    <a:pt x="4955" y="2467"/>
                  </a:cubicBezTo>
                  <a:cubicBezTo>
                    <a:pt x="4967" y="2177"/>
                    <a:pt x="5152" y="1946"/>
                    <a:pt x="5387" y="1795"/>
                  </a:cubicBezTo>
                  <a:cubicBezTo>
                    <a:pt x="5823" y="1514"/>
                    <a:pt x="6415" y="1417"/>
                    <a:pt x="6950" y="1417"/>
                  </a:cubicBezTo>
                  <a:close/>
                  <a:moveTo>
                    <a:pt x="6118" y="257"/>
                  </a:moveTo>
                  <a:cubicBezTo>
                    <a:pt x="6329" y="257"/>
                    <a:pt x="6539" y="270"/>
                    <a:pt x="6748" y="296"/>
                  </a:cubicBezTo>
                  <a:cubicBezTo>
                    <a:pt x="7533" y="394"/>
                    <a:pt x="8361" y="635"/>
                    <a:pt x="8774" y="1364"/>
                  </a:cubicBezTo>
                  <a:cubicBezTo>
                    <a:pt x="8775" y="1366"/>
                    <a:pt x="8776" y="1369"/>
                    <a:pt x="8777" y="1370"/>
                  </a:cubicBezTo>
                  <a:cubicBezTo>
                    <a:pt x="8747" y="1443"/>
                    <a:pt x="8723" y="1520"/>
                    <a:pt x="8705" y="1599"/>
                  </a:cubicBezTo>
                  <a:cubicBezTo>
                    <a:pt x="8165" y="1325"/>
                    <a:pt x="7553" y="1192"/>
                    <a:pt x="6945" y="1192"/>
                  </a:cubicBezTo>
                  <a:cubicBezTo>
                    <a:pt x="6715" y="1192"/>
                    <a:pt x="6486" y="1211"/>
                    <a:pt x="6262" y="1248"/>
                  </a:cubicBezTo>
                  <a:cubicBezTo>
                    <a:pt x="5543" y="1369"/>
                    <a:pt x="4396" y="1877"/>
                    <a:pt x="4773" y="2816"/>
                  </a:cubicBezTo>
                  <a:cubicBezTo>
                    <a:pt x="4779" y="2831"/>
                    <a:pt x="4787" y="2845"/>
                    <a:pt x="4794" y="2860"/>
                  </a:cubicBezTo>
                  <a:cubicBezTo>
                    <a:pt x="4486" y="3233"/>
                    <a:pt x="4323" y="3709"/>
                    <a:pt x="4492" y="4200"/>
                  </a:cubicBezTo>
                  <a:cubicBezTo>
                    <a:pt x="4559" y="4392"/>
                    <a:pt x="4678" y="4548"/>
                    <a:pt x="4829" y="4669"/>
                  </a:cubicBezTo>
                  <a:cubicBezTo>
                    <a:pt x="4766" y="4874"/>
                    <a:pt x="4768" y="5100"/>
                    <a:pt x="4865" y="5334"/>
                  </a:cubicBezTo>
                  <a:cubicBezTo>
                    <a:pt x="5116" y="5941"/>
                    <a:pt x="5838" y="6130"/>
                    <a:pt x="6482" y="6130"/>
                  </a:cubicBezTo>
                  <a:cubicBezTo>
                    <a:pt x="6666" y="6130"/>
                    <a:pt x="6843" y="6114"/>
                    <a:pt x="7001" y="6089"/>
                  </a:cubicBezTo>
                  <a:cubicBezTo>
                    <a:pt x="7759" y="5969"/>
                    <a:pt x="8467" y="5607"/>
                    <a:pt x="9049" y="5109"/>
                  </a:cubicBezTo>
                  <a:cubicBezTo>
                    <a:pt x="9083" y="5178"/>
                    <a:pt x="9122" y="5244"/>
                    <a:pt x="9165" y="5304"/>
                  </a:cubicBezTo>
                  <a:cubicBezTo>
                    <a:pt x="9163" y="5313"/>
                    <a:pt x="9160" y="5322"/>
                    <a:pt x="9159" y="5332"/>
                  </a:cubicBezTo>
                  <a:cubicBezTo>
                    <a:pt x="9031" y="5653"/>
                    <a:pt x="8796" y="5913"/>
                    <a:pt x="8519" y="6129"/>
                  </a:cubicBezTo>
                  <a:cubicBezTo>
                    <a:pt x="7841" y="6656"/>
                    <a:pt x="7058" y="6946"/>
                    <a:pt x="6202" y="6994"/>
                  </a:cubicBezTo>
                  <a:cubicBezTo>
                    <a:pt x="6088" y="7001"/>
                    <a:pt x="5974" y="7004"/>
                    <a:pt x="5859" y="7004"/>
                  </a:cubicBezTo>
                  <a:cubicBezTo>
                    <a:pt x="5218" y="7004"/>
                    <a:pt x="4578" y="6902"/>
                    <a:pt x="3965" y="6713"/>
                  </a:cubicBezTo>
                  <a:lnTo>
                    <a:pt x="3965" y="6712"/>
                  </a:lnTo>
                  <a:cubicBezTo>
                    <a:pt x="3231" y="6485"/>
                    <a:pt x="2534" y="6126"/>
                    <a:pt x="1923" y="5660"/>
                  </a:cubicBezTo>
                  <a:cubicBezTo>
                    <a:pt x="1560" y="5384"/>
                    <a:pt x="1184" y="5106"/>
                    <a:pt x="895" y="4749"/>
                  </a:cubicBezTo>
                  <a:cubicBezTo>
                    <a:pt x="162" y="3845"/>
                    <a:pt x="1137" y="2750"/>
                    <a:pt x="1783" y="2125"/>
                  </a:cubicBezTo>
                  <a:cubicBezTo>
                    <a:pt x="2552" y="1381"/>
                    <a:pt x="3504" y="826"/>
                    <a:pt x="4523" y="504"/>
                  </a:cubicBezTo>
                  <a:cubicBezTo>
                    <a:pt x="5036" y="342"/>
                    <a:pt x="5578" y="257"/>
                    <a:pt x="6118" y="257"/>
                  </a:cubicBezTo>
                  <a:close/>
                  <a:moveTo>
                    <a:pt x="6155" y="0"/>
                  </a:moveTo>
                  <a:cubicBezTo>
                    <a:pt x="4387" y="0"/>
                    <a:pt x="2657" y="889"/>
                    <a:pt x="1440" y="2140"/>
                  </a:cubicBezTo>
                  <a:cubicBezTo>
                    <a:pt x="883" y="2710"/>
                    <a:pt x="0" y="3683"/>
                    <a:pt x="455" y="4546"/>
                  </a:cubicBezTo>
                  <a:cubicBezTo>
                    <a:pt x="692" y="4996"/>
                    <a:pt x="1117" y="5337"/>
                    <a:pt x="1494" y="5654"/>
                  </a:cubicBezTo>
                  <a:cubicBezTo>
                    <a:pt x="2221" y="6268"/>
                    <a:pt x="3076" y="6720"/>
                    <a:pt x="3987" y="6992"/>
                  </a:cubicBezTo>
                  <a:cubicBezTo>
                    <a:pt x="4578" y="7167"/>
                    <a:pt x="5205" y="7267"/>
                    <a:pt x="5827" y="7267"/>
                  </a:cubicBezTo>
                  <a:cubicBezTo>
                    <a:pt x="6959" y="7267"/>
                    <a:pt x="8074" y="6936"/>
                    <a:pt x="8921" y="6128"/>
                  </a:cubicBezTo>
                  <a:lnTo>
                    <a:pt x="8922" y="6128"/>
                  </a:lnTo>
                  <a:cubicBezTo>
                    <a:pt x="9123" y="5934"/>
                    <a:pt x="9264" y="5717"/>
                    <a:pt x="9361" y="5484"/>
                  </a:cubicBezTo>
                  <a:cubicBezTo>
                    <a:pt x="10264" y="5447"/>
                    <a:pt x="11160" y="5311"/>
                    <a:pt x="12031" y="5070"/>
                  </a:cubicBezTo>
                  <a:cubicBezTo>
                    <a:pt x="12365" y="4977"/>
                    <a:pt x="12716" y="4879"/>
                    <a:pt x="12974" y="4634"/>
                  </a:cubicBezTo>
                  <a:cubicBezTo>
                    <a:pt x="13198" y="4421"/>
                    <a:pt x="13318" y="4122"/>
                    <a:pt x="13359" y="3818"/>
                  </a:cubicBezTo>
                  <a:cubicBezTo>
                    <a:pt x="13405" y="3485"/>
                    <a:pt x="13374" y="3144"/>
                    <a:pt x="13321" y="2813"/>
                  </a:cubicBezTo>
                  <a:cubicBezTo>
                    <a:pt x="13269" y="2492"/>
                    <a:pt x="13205" y="2158"/>
                    <a:pt x="13039" y="1873"/>
                  </a:cubicBezTo>
                  <a:cubicBezTo>
                    <a:pt x="12701" y="1293"/>
                    <a:pt x="12019" y="1160"/>
                    <a:pt x="11398" y="1144"/>
                  </a:cubicBezTo>
                  <a:cubicBezTo>
                    <a:pt x="11308" y="1142"/>
                    <a:pt x="11217" y="1141"/>
                    <a:pt x="11127" y="1141"/>
                  </a:cubicBezTo>
                  <a:cubicBezTo>
                    <a:pt x="10809" y="1141"/>
                    <a:pt x="10491" y="1153"/>
                    <a:pt x="10174" y="1159"/>
                  </a:cubicBezTo>
                  <a:cubicBezTo>
                    <a:pt x="9779" y="1166"/>
                    <a:pt x="9383" y="1170"/>
                    <a:pt x="8990" y="1217"/>
                  </a:cubicBezTo>
                  <a:cubicBezTo>
                    <a:pt x="8950" y="1148"/>
                    <a:pt x="8907" y="1080"/>
                    <a:pt x="8859" y="1014"/>
                  </a:cubicBezTo>
                  <a:cubicBezTo>
                    <a:pt x="8355" y="321"/>
                    <a:pt x="7431" y="94"/>
                    <a:pt x="6619" y="21"/>
                  </a:cubicBezTo>
                  <a:cubicBezTo>
                    <a:pt x="6464" y="7"/>
                    <a:pt x="6309" y="0"/>
                    <a:pt x="6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a:off x="6961375" y="4074725"/>
              <a:ext cx="77250" cy="15125"/>
            </a:xfrm>
            <a:custGeom>
              <a:avLst/>
              <a:gdLst/>
              <a:ahLst/>
              <a:cxnLst/>
              <a:rect l="l" t="t" r="r" b="b"/>
              <a:pathLst>
                <a:path w="3090" h="605" extrusionOk="0">
                  <a:moveTo>
                    <a:pt x="1001" y="0"/>
                  </a:moveTo>
                  <a:cubicBezTo>
                    <a:pt x="679" y="0"/>
                    <a:pt x="357" y="15"/>
                    <a:pt x="46" y="59"/>
                  </a:cubicBezTo>
                  <a:cubicBezTo>
                    <a:pt x="8" y="64"/>
                    <a:pt x="1" y="125"/>
                    <a:pt x="42" y="129"/>
                  </a:cubicBezTo>
                  <a:cubicBezTo>
                    <a:pt x="322" y="155"/>
                    <a:pt x="605" y="158"/>
                    <a:pt x="887" y="158"/>
                  </a:cubicBezTo>
                  <a:cubicBezTo>
                    <a:pt x="982" y="158"/>
                    <a:pt x="1077" y="158"/>
                    <a:pt x="1172" y="158"/>
                  </a:cubicBezTo>
                  <a:cubicBezTo>
                    <a:pt x="1292" y="158"/>
                    <a:pt x="1412" y="158"/>
                    <a:pt x="1532" y="161"/>
                  </a:cubicBezTo>
                  <a:cubicBezTo>
                    <a:pt x="2087" y="173"/>
                    <a:pt x="2573" y="200"/>
                    <a:pt x="3001" y="592"/>
                  </a:cubicBezTo>
                  <a:cubicBezTo>
                    <a:pt x="3011" y="601"/>
                    <a:pt x="3021" y="605"/>
                    <a:pt x="3031" y="605"/>
                  </a:cubicBezTo>
                  <a:cubicBezTo>
                    <a:pt x="3063" y="605"/>
                    <a:pt x="3089" y="563"/>
                    <a:pt x="3070" y="529"/>
                  </a:cubicBezTo>
                  <a:cubicBezTo>
                    <a:pt x="2846" y="120"/>
                    <a:pt x="2309" y="43"/>
                    <a:pt x="1886" y="24"/>
                  </a:cubicBezTo>
                  <a:cubicBezTo>
                    <a:pt x="1597" y="13"/>
                    <a:pt x="1299"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a:off x="7038650" y="4096750"/>
              <a:ext cx="4000" cy="10550"/>
            </a:xfrm>
            <a:custGeom>
              <a:avLst/>
              <a:gdLst/>
              <a:ahLst/>
              <a:cxnLst/>
              <a:rect l="l" t="t" r="r" b="b"/>
              <a:pathLst>
                <a:path w="160" h="422" extrusionOk="0">
                  <a:moveTo>
                    <a:pt x="35" y="1"/>
                  </a:moveTo>
                  <a:cubicBezTo>
                    <a:pt x="17" y="1"/>
                    <a:pt x="0" y="13"/>
                    <a:pt x="4" y="34"/>
                  </a:cubicBezTo>
                  <a:cubicBezTo>
                    <a:pt x="29" y="154"/>
                    <a:pt x="44" y="267"/>
                    <a:pt x="44" y="389"/>
                  </a:cubicBezTo>
                  <a:cubicBezTo>
                    <a:pt x="45" y="410"/>
                    <a:pt x="64" y="422"/>
                    <a:pt x="82" y="422"/>
                  </a:cubicBezTo>
                  <a:cubicBezTo>
                    <a:pt x="95" y="422"/>
                    <a:pt x="107" y="416"/>
                    <a:pt x="112" y="402"/>
                  </a:cubicBezTo>
                  <a:cubicBezTo>
                    <a:pt x="159" y="275"/>
                    <a:pt x="144" y="123"/>
                    <a:pt x="64" y="14"/>
                  </a:cubicBezTo>
                  <a:cubicBezTo>
                    <a:pt x="57" y="5"/>
                    <a:pt x="46"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a:off x="6968450" y="4143475"/>
              <a:ext cx="45300" cy="7450"/>
            </a:xfrm>
            <a:custGeom>
              <a:avLst/>
              <a:gdLst/>
              <a:ahLst/>
              <a:cxnLst/>
              <a:rect l="l" t="t" r="r" b="b"/>
              <a:pathLst>
                <a:path w="1812" h="298" extrusionOk="0">
                  <a:moveTo>
                    <a:pt x="1746" y="0"/>
                  </a:moveTo>
                  <a:cubicBezTo>
                    <a:pt x="1746" y="0"/>
                    <a:pt x="1745" y="0"/>
                    <a:pt x="1745" y="0"/>
                  </a:cubicBezTo>
                  <a:cubicBezTo>
                    <a:pt x="1445" y="13"/>
                    <a:pt x="1150" y="69"/>
                    <a:pt x="851" y="105"/>
                  </a:cubicBezTo>
                  <a:cubicBezTo>
                    <a:pt x="582" y="138"/>
                    <a:pt x="299" y="144"/>
                    <a:pt x="37" y="212"/>
                  </a:cubicBezTo>
                  <a:cubicBezTo>
                    <a:pt x="1" y="222"/>
                    <a:pt x="7" y="282"/>
                    <a:pt x="43" y="287"/>
                  </a:cubicBezTo>
                  <a:cubicBezTo>
                    <a:pt x="109" y="295"/>
                    <a:pt x="177" y="298"/>
                    <a:pt x="244" y="298"/>
                  </a:cubicBezTo>
                  <a:cubicBezTo>
                    <a:pt x="466" y="298"/>
                    <a:pt x="693" y="263"/>
                    <a:pt x="908" y="237"/>
                  </a:cubicBezTo>
                  <a:cubicBezTo>
                    <a:pt x="1197" y="204"/>
                    <a:pt x="1484" y="169"/>
                    <a:pt x="1763" y="84"/>
                  </a:cubicBezTo>
                  <a:cubicBezTo>
                    <a:pt x="1811" y="69"/>
                    <a:pt x="179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3"/>
            <p:cNvSpPr/>
            <p:nvPr/>
          </p:nvSpPr>
          <p:spPr>
            <a:xfrm>
              <a:off x="6970775" y="4137275"/>
              <a:ext cx="23000" cy="5350"/>
            </a:xfrm>
            <a:custGeom>
              <a:avLst/>
              <a:gdLst/>
              <a:ahLst/>
              <a:cxnLst/>
              <a:rect l="l" t="t" r="r" b="b"/>
              <a:pathLst>
                <a:path w="920" h="214" extrusionOk="0">
                  <a:moveTo>
                    <a:pt x="739" y="0"/>
                  </a:moveTo>
                  <a:cubicBezTo>
                    <a:pt x="633" y="0"/>
                    <a:pt x="521" y="28"/>
                    <a:pt x="421" y="43"/>
                  </a:cubicBezTo>
                  <a:cubicBezTo>
                    <a:pt x="291" y="61"/>
                    <a:pt x="142" y="69"/>
                    <a:pt x="27" y="137"/>
                  </a:cubicBezTo>
                  <a:cubicBezTo>
                    <a:pt x="1" y="153"/>
                    <a:pt x="14" y="189"/>
                    <a:pt x="39" y="196"/>
                  </a:cubicBezTo>
                  <a:cubicBezTo>
                    <a:pt x="82" y="209"/>
                    <a:pt x="128" y="213"/>
                    <a:pt x="175" y="213"/>
                  </a:cubicBezTo>
                  <a:cubicBezTo>
                    <a:pt x="281" y="213"/>
                    <a:pt x="393" y="190"/>
                    <a:pt x="491" y="179"/>
                  </a:cubicBezTo>
                  <a:cubicBezTo>
                    <a:pt x="624" y="164"/>
                    <a:pt x="773" y="163"/>
                    <a:pt x="888" y="90"/>
                  </a:cubicBezTo>
                  <a:cubicBezTo>
                    <a:pt x="919" y="69"/>
                    <a:pt x="903" y="29"/>
                    <a:pt x="873" y="19"/>
                  </a:cubicBezTo>
                  <a:cubicBezTo>
                    <a:pt x="831" y="5"/>
                    <a:pt x="785"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3"/>
            <p:cNvSpPr/>
            <p:nvPr/>
          </p:nvSpPr>
          <p:spPr>
            <a:xfrm>
              <a:off x="6971325" y="4131825"/>
              <a:ext cx="12700" cy="3550"/>
            </a:xfrm>
            <a:custGeom>
              <a:avLst/>
              <a:gdLst/>
              <a:ahLst/>
              <a:cxnLst/>
              <a:rect l="l" t="t" r="r" b="b"/>
              <a:pathLst>
                <a:path w="508" h="142" extrusionOk="0">
                  <a:moveTo>
                    <a:pt x="330" y="1"/>
                  </a:moveTo>
                  <a:cubicBezTo>
                    <a:pt x="229" y="1"/>
                    <a:pt x="127" y="31"/>
                    <a:pt x="37" y="75"/>
                  </a:cubicBezTo>
                  <a:cubicBezTo>
                    <a:pt x="1" y="93"/>
                    <a:pt x="14" y="142"/>
                    <a:pt x="50" y="142"/>
                  </a:cubicBezTo>
                  <a:cubicBezTo>
                    <a:pt x="53" y="142"/>
                    <a:pt x="57" y="141"/>
                    <a:pt x="60" y="140"/>
                  </a:cubicBezTo>
                  <a:cubicBezTo>
                    <a:pt x="194" y="103"/>
                    <a:pt x="326" y="103"/>
                    <a:pt x="463" y="93"/>
                  </a:cubicBezTo>
                  <a:cubicBezTo>
                    <a:pt x="508" y="90"/>
                    <a:pt x="503" y="33"/>
                    <a:pt x="467" y="21"/>
                  </a:cubicBezTo>
                  <a:cubicBezTo>
                    <a:pt x="422" y="7"/>
                    <a:pt x="37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3"/>
            <p:cNvSpPr/>
            <p:nvPr/>
          </p:nvSpPr>
          <p:spPr>
            <a:xfrm>
              <a:off x="6970725" y="4124675"/>
              <a:ext cx="9650" cy="3725"/>
            </a:xfrm>
            <a:custGeom>
              <a:avLst/>
              <a:gdLst/>
              <a:ahLst/>
              <a:cxnLst/>
              <a:rect l="l" t="t" r="r" b="b"/>
              <a:pathLst>
                <a:path w="386" h="149" extrusionOk="0">
                  <a:moveTo>
                    <a:pt x="286" y="1"/>
                  </a:moveTo>
                  <a:cubicBezTo>
                    <a:pt x="265" y="1"/>
                    <a:pt x="244" y="3"/>
                    <a:pt x="228" y="5"/>
                  </a:cubicBezTo>
                  <a:cubicBezTo>
                    <a:pt x="162" y="12"/>
                    <a:pt x="87" y="20"/>
                    <a:pt x="29" y="53"/>
                  </a:cubicBezTo>
                  <a:cubicBezTo>
                    <a:pt x="0" y="69"/>
                    <a:pt x="1" y="123"/>
                    <a:pt x="34" y="133"/>
                  </a:cubicBezTo>
                  <a:cubicBezTo>
                    <a:pt x="69" y="145"/>
                    <a:pt x="106" y="148"/>
                    <a:pt x="143" y="148"/>
                  </a:cubicBezTo>
                  <a:cubicBezTo>
                    <a:pt x="176" y="148"/>
                    <a:pt x="209" y="145"/>
                    <a:pt x="241" y="143"/>
                  </a:cubicBezTo>
                  <a:cubicBezTo>
                    <a:pt x="289" y="139"/>
                    <a:pt x="386" y="133"/>
                    <a:pt x="379" y="61"/>
                  </a:cubicBezTo>
                  <a:cubicBezTo>
                    <a:pt x="375" y="11"/>
                    <a:pt x="330"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3"/>
            <p:cNvSpPr/>
            <p:nvPr/>
          </p:nvSpPr>
          <p:spPr>
            <a:xfrm>
              <a:off x="6964425" y="4082700"/>
              <a:ext cx="21800" cy="4375"/>
            </a:xfrm>
            <a:custGeom>
              <a:avLst/>
              <a:gdLst/>
              <a:ahLst/>
              <a:cxnLst/>
              <a:rect l="l" t="t" r="r" b="b"/>
              <a:pathLst>
                <a:path w="872" h="175" extrusionOk="0">
                  <a:moveTo>
                    <a:pt x="402" y="1"/>
                  </a:moveTo>
                  <a:cubicBezTo>
                    <a:pt x="266" y="1"/>
                    <a:pt x="132" y="23"/>
                    <a:pt x="31" y="67"/>
                  </a:cubicBezTo>
                  <a:cubicBezTo>
                    <a:pt x="0" y="82"/>
                    <a:pt x="3" y="126"/>
                    <a:pt x="38" y="134"/>
                  </a:cubicBezTo>
                  <a:cubicBezTo>
                    <a:pt x="157" y="165"/>
                    <a:pt x="286" y="153"/>
                    <a:pt x="408" y="159"/>
                  </a:cubicBezTo>
                  <a:cubicBezTo>
                    <a:pt x="498" y="164"/>
                    <a:pt x="589" y="174"/>
                    <a:pt x="679" y="174"/>
                  </a:cubicBezTo>
                  <a:cubicBezTo>
                    <a:pt x="725" y="174"/>
                    <a:pt x="772" y="172"/>
                    <a:pt x="817" y="164"/>
                  </a:cubicBezTo>
                  <a:cubicBezTo>
                    <a:pt x="857" y="158"/>
                    <a:pt x="872" y="103"/>
                    <a:pt x="832" y="85"/>
                  </a:cubicBezTo>
                  <a:cubicBezTo>
                    <a:pt x="718" y="30"/>
                    <a:pt x="55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3"/>
            <p:cNvSpPr/>
            <p:nvPr/>
          </p:nvSpPr>
          <p:spPr>
            <a:xfrm>
              <a:off x="6969525" y="4090750"/>
              <a:ext cx="10875" cy="2725"/>
            </a:xfrm>
            <a:custGeom>
              <a:avLst/>
              <a:gdLst/>
              <a:ahLst/>
              <a:cxnLst/>
              <a:rect l="l" t="t" r="r" b="b"/>
              <a:pathLst>
                <a:path w="435" h="109" extrusionOk="0">
                  <a:moveTo>
                    <a:pt x="271" y="1"/>
                  </a:moveTo>
                  <a:cubicBezTo>
                    <a:pt x="200" y="1"/>
                    <a:pt x="132" y="8"/>
                    <a:pt x="57" y="21"/>
                  </a:cubicBezTo>
                  <a:cubicBezTo>
                    <a:pt x="1" y="31"/>
                    <a:pt x="10" y="104"/>
                    <a:pt x="64" y="106"/>
                  </a:cubicBezTo>
                  <a:cubicBezTo>
                    <a:pt x="90" y="107"/>
                    <a:pt x="114" y="108"/>
                    <a:pt x="139" y="108"/>
                  </a:cubicBezTo>
                  <a:cubicBezTo>
                    <a:pt x="228" y="108"/>
                    <a:pt x="310" y="99"/>
                    <a:pt x="401" y="76"/>
                  </a:cubicBezTo>
                  <a:cubicBezTo>
                    <a:pt x="435" y="69"/>
                    <a:pt x="430" y="12"/>
                    <a:pt x="396" y="8"/>
                  </a:cubicBezTo>
                  <a:cubicBezTo>
                    <a:pt x="353" y="3"/>
                    <a:pt x="311"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3"/>
            <p:cNvSpPr/>
            <p:nvPr/>
          </p:nvSpPr>
          <p:spPr>
            <a:xfrm>
              <a:off x="6526425" y="3813625"/>
              <a:ext cx="218975" cy="186775"/>
            </a:xfrm>
            <a:custGeom>
              <a:avLst/>
              <a:gdLst/>
              <a:ahLst/>
              <a:cxnLst/>
              <a:rect l="l" t="t" r="r" b="b"/>
              <a:pathLst>
                <a:path w="8759" h="7471" extrusionOk="0">
                  <a:moveTo>
                    <a:pt x="5459" y="1"/>
                  </a:moveTo>
                  <a:cubicBezTo>
                    <a:pt x="4961" y="1"/>
                    <a:pt x="4478" y="166"/>
                    <a:pt x="4104" y="319"/>
                  </a:cubicBezTo>
                  <a:cubicBezTo>
                    <a:pt x="3417" y="603"/>
                    <a:pt x="2780" y="1047"/>
                    <a:pt x="2261" y="1604"/>
                  </a:cubicBezTo>
                  <a:cubicBezTo>
                    <a:pt x="1520" y="2402"/>
                    <a:pt x="970" y="3359"/>
                    <a:pt x="671" y="4374"/>
                  </a:cubicBezTo>
                  <a:cubicBezTo>
                    <a:pt x="505" y="4937"/>
                    <a:pt x="0" y="6650"/>
                    <a:pt x="1206" y="7123"/>
                  </a:cubicBezTo>
                  <a:cubicBezTo>
                    <a:pt x="1613" y="7282"/>
                    <a:pt x="2054" y="7343"/>
                    <a:pt x="2481" y="7400"/>
                  </a:cubicBezTo>
                  <a:lnTo>
                    <a:pt x="2555" y="7410"/>
                  </a:lnTo>
                  <a:cubicBezTo>
                    <a:pt x="2847" y="7450"/>
                    <a:pt x="3144" y="7470"/>
                    <a:pt x="3442" y="7470"/>
                  </a:cubicBezTo>
                  <a:cubicBezTo>
                    <a:pt x="3919" y="7470"/>
                    <a:pt x="4398" y="7419"/>
                    <a:pt x="4858" y="7318"/>
                  </a:cubicBezTo>
                  <a:cubicBezTo>
                    <a:pt x="5620" y="7152"/>
                    <a:pt x="6324" y="6862"/>
                    <a:pt x="6952" y="6457"/>
                  </a:cubicBezTo>
                  <a:cubicBezTo>
                    <a:pt x="7682" y="5987"/>
                    <a:pt x="8220" y="5346"/>
                    <a:pt x="8550" y="4551"/>
                  </a:cubicBezTo>
                  <a:cubicBezTo>
                    <a:pt x="8705" y="4180"/>
                    <a:pt x="8758" y="3846"/>
                    <a:pt x="8715" y="3530"/>
                  </a:cubicBezTo>
                  <a:cubicBezTo>
                    <a:pt x="8715" y="3529"/>
                    <a:pt x="8714" y="3526"/>
                    <a:pt x="8714" y="3525"/>
                  </a:cubicBezTo>
                  <a:cubicBezTo>
                    <a:pt x="8711" y="3519"/>
                    <a:pt x="8709" y="3513"/>
                    <a:pt x="8708" y="3504"/>
                  </a:cubicBezTo>
                  <a:cubicBezTo>
                    <a:pt x="8708" y="3503"/>
                    <a:pt x="8708" y="3501"/>
                    <a:pt x="8706" y="3500"/>
                  </a:cubicBezTo>
                  <a:cubicBezTo>
                    <a:pt x="8705" y="3494"/>
                    <a:pt x="8700" y="3489"/>
                    <a:pt x="8695" y="3487"/>
                  </a:cubicBezTo>
                  <a:cubicBezTo>
                    <a:pt x="8632" y="3457"/>
                    <a:pt x="8566" y="3418"/>
                    <a:pt x="8499" y="3375"/>
                  </a:cubicBezTo>
                  <a:cubicBezTo>
                    <a:pt x="8496" y="3372"/>
                    <a:pt x="8491" y="3370"/>
                    <a:pt x="8486" y="3370"/>
                  </a:cubicBezTo>
                  <a:cubicBezTo>
                    <a:pt x="8484" y="3370"/>
                    <a:pt x="8482" y="3371"/>
                    <a:pt x="8480" y="3371"/>
                  </a:cubicBezTo>
                  <a:cubicBezTo>
                    <a:pt x="8472" y="3374"/>
                    <a:pt x="8467" y="3379"/>
                    <a:pt x="8465" y="3386"/>
                  </a:cubicBezTo>
                  <a:cubicBezTo>
                    <a:pt x="8192" y="4142"/>
                    <a:pt x="7746" y="4783"/>
                    <a:pt x="7173" y="5240"/>
                  </a:cubicBezTo>
                  <a:cubicBezTo>
                    <a:pt x="6826" y="5517"/>
                    <a:pt x="6221" y="5859"/>
                    <a:pt x="5657" y="5859"/>
                  </a:cubicBezTo>
                  <a:cubicBezTo>
                    <a:pt x="5413" y="5859"/>
                    <a:pt x="5177" y="5795"/>
                    <a:pt x="4973" y="5635"/>
                  </a:cubicBezTo>
                  <a:cubicBezTo>
                    <a:pt x="4788" y="5490"/>
                    <a:pt x="4669" y="5306"/>
                    <a:pt x="4620" y="5087"/>
                  </a:cubicBezTo>
                  <a:cubicBezTo>
                    <a:pt x="4618" y="5077"/>
                    <a:pt x="4612" y="5070"/>
                    <a:pt x="4602" y="5068"/>
                  </a:cubicBezTo>
                  <a:cubicBezTo>
                    <a:pt x="4404" y="5036"/>
                    <a:pt x="4231" y="4957"/>
                    <a:pt x="4090" y="4832"/>
                  </a:cubicBezTo>
                  <a:cubicBezTo>
                    <a:pt x="3744" y="4527"/>
                    <a:pt x="3605" y="4068"/>
                    <a:pt x="3699" y="3540"/>
                  </a:cubicBezTo>
                  <a:cubicBezTo>
                    <a:pt x="3701" y="3531"/>
                    <a:pt x="3697" y="3521"/>
                    <a:pt x="3689" y="3516"/>
                  </a:cubicBezTo>
                  <a:cubicBezTo>
                    <a:pt x="3677" y="3508"/>
                    <a:pt x="3663" y="3499"/>
                    <a:pt x="3651" y="3489"/>
                  </a:cubicBezTo>
                  <a:cubicBezTo>
                    <a:pt x="3430" y="3313"/>
                    <a:pt x="3318" y="3094"/>
                    <a:pt x="3316" y="2840"/>
                  </a:cubicBezTo>
                  <a:cubicBezTo>
                    <a:pt x="3315" y="2345"/>
                    <a:pt x="3745" y="1775"/>
                    <a:pt x="4173" y="1428"/>
                  </a:cubicBezTo>
                  <a:cubicBezTo>
                    <a:pt x="4841" y="887"/>
                    <a:pt x="5653" y="570"/>
                    <a:pt x="6459" y="534"/>
                  </a:cubicBezTo>
                  <a:cubicBezTo>
                    <a:pt x="6465" y="534"/>
                    <a:pt x="6473" y="530"/>
                    <a:pt x="6476" y="525"/>
                  </a:cubicBezTo>
                  <a:cubicBezTo>
                    <a:pt x="6481" y="519"/>
                    <a:pt x="6482" y="511"/>
                    <a:pt x="6480" y="504"/>
                  </a:cubicBezTo>
                  <a:cubicBezTo>
                    <a:pt x="6456" y="425"/>
                    <a:pt x="6439" y="348"/>
                    <a:pt x="6430" y="273"/>
                  </a:cubicBezTo>
                  <a:cubicBezTo>
                    <a:pt x="6429" y="265"/>
                    <a:pt x="6424" y="259"/>
                    <a:pt x="6418" y="255"/>
                  </a:cubicBezTo>
                  <a:cubicBezTo>
                    <a:pt x="6109" y="69"/>
                    <a:pt x="5780" y="1"/>
                    <a:pt x="5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3"/>
            <p:cNvSpPr/>
            <p:nvPr/>
          </p:nvSpPr>
          <p:spPr>
            <a:xfrm>
              <a:off x="6624450" y="3871050"/>
              <a:ext cx="32425" cy="28400"/>
            </a:xfrm>
            <a:custGeom>
              <a:avLst/>
              <a:gdLst/>
              <a:ahLst/>
              <a:cxnLst/>
              <a:rect l="l" t="t" r="r" b="b"/>
              <a:pathLst>
                <a:path w="1297" h="1136" extrusionOk="0">
                  <a:moveTo>
                    <a:pt x="1021" y="1"/>
                  </a:moveTo>
                  <a:cubicBezTo>
                    <a:pt x="888" y="1"/>
                    <a:pt x="741" y="66"/>
                    <a:pt x="571" y="202"/>
                  </a:cubicBezTo>
                  <a:cubicBezTo>
                    <a:pt x="311" y="407"/>
                    <a:pt x="103" y="731"/>
                    <a:pt x="3" y="1087"/>
                  </a:cubicBezTo>
                  <a:cubicBezTo>
                    <a:pt x="0" y="1093"/>
                    <a:pt x="2" y="1099"/>
                    <a:pt x="4" y="1104"/>
                  </a:cubicBezTo>
                  <a:cubicBezTo>
                    <a:pt x="8" y="1110"/>
                    <a:pt x="13" y="1114"/>
                    <a:pt x="19" y="1115"/>
                  </a:cubicBezTo>
                  <a:cubicBezTo>
                    <a:pt x="68" y="1129"/>
                    <a:pt x="120" y="1136"/>
                    <a:pt x="174" y="1136"/>
                  </a:cubicBezTo>
                  <a:cubicBezTo>
                    <a:pt x="289" y="1136"/>
                    <a:pt x="413" y="1106"/>
                    <a:pt x="542" y="1046"/>
                  </a:cubicBezTo>
                  <a:cubicBezTo>
                    <a:pt x="718" y="965"/>
                    <a:pt x="1039" y="781"/>
                    <a:pt x="1199" y="461"/>
                  </a:cubicBezTo>
                  <a:cubicBezTo>
                    <a:pt x="1249" y="363"/>
                    <a:pt x="1297" y="230"/>
                    <a:pt x="1262" y="131"/>
                  </a:cubicBezTo>
                  <a:cubicBezTo>
                    <a:pt x="1259" y="120"/>
                    <a:pt x="1254" y="109"/>
                    <a:pt x="1247" y="97"/>
                  </a:cubicBezTo>
                  <a:cubicBezTo>
                    <a:pt x="1211" y="37"/>
                    <a:pt x="1138" y="4"/>
                    <a:pt x="1032" y="1"/>
                  </a:cubicBezTo>
                  <a:cubicBezTo>
                    <a:pt x="1028" y="1"/>
                    <a:pt x="1024"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3"/>
            <p:cNvSpPr/>
            <p:nvPr/>
          </p:nvSpPr>
          <p:spPr>
            <a:xfrm>
              <a:off x="6646550" y="3904475"/>
              <a:ext cx="30800" cy="31050"/>
            </a:xfrm>
            <a:custGeom>
              <a:avLst/>
              <a:gdLst/>
              <a:ahLst/>
              <a:cxnLst/>
              <a:rect l="l" t="t" r="r" b="b"/>
              <a:pathLst>
                <a:path w="1232" h="1242" extrusionOk="0">
                  <a:moveTo>
                    <a:pt x="910" y="0"/>
                  </a:moveTo>
                  <a:cubicBezTo>
                    <a:pt x="866" y="0"/>
                    <a:pt x="820" y="8"/>
                    <a:pt x="772" y="22"/>
                  </a:cubicBezTo>
                  <a:cubicBezTo>
                    <a:pt x="568" y="87"/>
                    <a:pt x="401" y="268"/>
                    <a:pt x="293" y="398"/>
                  </a:cubicBezTo>
                  <a:cubicBezTo>
                    <a:pt x="108" y="624"/>
                    <a:pt x="0" y="930"/>
                    <a:pt x="4" y="1219"/>
                  </a:cubicBezTo>
                  <a:cubicBezTo>
                    <a:pt x="4" y="1225"/>
                    <a:pt x="6" y="1230"/>
                    <a:pt x="11" y="1235"/>
                  </a:cubicBezTo>
                  <a:cubicBezTo>
                    <a:pt x="15" y="1239"/>
                    <a:pt x="21" y="1241"/>
                    <a:pt x="27" y="1241"/>
                  </a:cubicBezTo>
                  <a:cubicBezTo>
                    <a:pt x="254" y="1235"/>
                    <a:pt x="490" y="1160"/>
                    <a:pt x="709" y="1028"/>
                  </a:cubicBezTo>
                  <a:cubicBezTo>
                    <a:pt x="916" y="901"/>
                    <a:pt x="1174" y="688"/>
                    <a:pt x="1221" y="391"/>
                  </a:cubicBezTo>
                  <a:cubicBezTo>
                    <a:pt x="1231" y="321"/>
                    <a:pt x="1226" y="257"/>
                    <a:pt x="1208" y="201"/>
                  </a:cubicBezTo>
                  <a:cubicBezTo>
                    <a:pt x="1190" y="151"/>
                    <a:pt x="1162" y="108"/>
                    <a:pt x="1122" y="73"/>
                  </a:cubicBezTo>
                  <a:cubicBezTo>
                    <a:pt x="1065" y="25"/>
                    <a:pt x="991" y="0"/>
                    <a:pt x="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3"/>
            <p:cNvSpPr/>
            <p:nvPr/>
          </p:nvSpPr>
          <p:spPr>
            <a:xfrm>
              <a:off x="6695125" y="3830175"/>
              <a:ext cx="43850" cy="60125"/>
            </a:xfrm>
            <a:custGeom>
              <a:avLst/>
              <a:gdLst/>
              <a:ahLst/>
              <a:cxnLst/>
              <a:rect l="l" t="t" r="r" b="b"/>
              <a:pathLst>
                <a:path w="1754" h="2405" extrusionOk="0">
                  <a:moveTo>
                    <a:pt x="184" y="1"/>
                  </a:moveTo>
                  <a:cubicBezTo>
                    <a:pt x="131" y="3"/>
                    <a:pt x="78" y="4"/>
                    <a:pt x="25" y="4"/>
                  </a:cubicBezTo>
                  <a:cubicBezTo>
                    <a:pt x="17" y="6"/>
                    <a:pt x="10" y="9"/>
                    <a:pt x="6" y="16"/>
                  </a:cubicBezTo>
                  <a:cubicBezTo>
                    <a:pt x="1" y="22"/>
                    <a:pt x="1" y="29"/>
                    <a:pt x="3" y="37"/>
                  </a:cubicBezTo>
                  <a:cubicBezTo>
                    <a:pt x="48" y="156"/>
                    <a:pt x="94" y="278"/>
                    <a:pt x="147" y="395"/>
                  </a:cubicBezTo>
                  <a:cubicBezTo>
                    <a:pt x="297" y="721"/>
                    <a:pt x="466" y="1025"/>
                    <a:pt x="646" y="1300"/>
                  </a:cubicBezTo>
                  <a:cubicBezTo>
                    <a:pt x="932" y="1732"/>
                    <a:pt x="1260" y="2092"/>
                    <a:pt x="1650" y="2399"/>
                  </a:cubicBezTo>
                  <a:cubicBezTo>
                    <a:pt x="1654" y="2402"/>
                    <a:pt x="1659" y="2404"/>
                    <a:pt x="1665" y="2404"/>
                  </a:cubicBezTo>
                  <a:cubicBezTo>
                    <a:pt x="1667" y="2404"/>
                    <a:pt x="1669" y="2404"/>
                    <a:pt x="1671" y="2403"/>
                  </a:cubicBezTo>
                  <a:cubicBezTo>
                    <a:pt x="1677" y="2402"/>
                    <a:pt x="1683" y="2397"/>
                    <a:pt x="1686" y="2391"/>
                  </a:cubicBezTo>
                  <a:lnTo>
                    <a:pt x="1745" y="2258"/>
                  </a:lnTo>
                  <a:cubicBezTo>
                    <a:pt x="1745" y="2257"/>
                    <a:pt x="1746" y="2254"/>
                    <a:pt x="1749" y="2253"/>
                  </a:cubicBezTo>
                  <a:cubicBezTo>
                    <a:pt x="1753" y="2247"/>
                    <a:pt x="1754" y="2238"/>
                    <a:pt x="1751" y="2232"/>
                  </a:cubicBezTo>
                  <a:cubicBezTo>
                    <a:pt x="1751" y="2231"/>
                    <a:pt x="1751" y="2230"/>
                    <a:pt x="1750" y="2228"/>
                  </a:cubicBezTo>
                  <a:cubicBezTo>
                    <a:pt x="1624" y="1968"/>
                    <a:pt x="1466" y="1719"/>
                    <a:pt x="1313" y="1477"/>
                  </a:cubicBezTo>
                  <a:lnTo>
                    <a:pt x="1275" y="1419"/>
                  </a:lnTo>
                  <a:cubicBezTo>
                    <a:pt x="963" y="927"/>
                    <a:pt x="623" y="412"/>
                    <a:pt x="202" y="7"/>
                  </a:cubicBezTo>
                  <a:cubicBezTo>
                    <a:pt x="197" y="3"/>
                    <a:pt x="191" y="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3"/>
            <p:cNvSpPr/>
            <p:nvPr/>
          </p:nvSpPr>
          <p:spPr>
            <a:xfrm>
              <a:off x="6613375" y="3830400"/>
              <a:ext cx="121475" cy="124575"/>
            </a:xfrm>
            <a:custGeom>
              <a:avLst/>
              <a:gdLst/>
              <a:ahLst/>
              <a:cxnLst/>
              <a:rect l="l" t="t" r="r" b="b"/>
              <a:pathLst>
                <a:path w="4859" h="4983" extrusionOk="0">
                  <a:moveTo>
                    <a:pt x="3043" y="0"/>
                  </a:moveTo>
                  <a:cubicBezTo>
                    <a:pt x="2976" y="3"/>
                    <a:pt x="2921" y="5"/>
                    <a:pt x="2872" y="9"/>
                  </a:cubicBezTo>
                  <a:cubicBezTo>
                    <a:pt x="2414" y="80"/>
                    <a:pt x="1994" y="206"/>
                    <a:pt x="1621" y="385"/>
                  </a:cubicBezTo>
                  <a:cubicBezTo>
                    <a:pt x="1300" y="538"/>
                    <a:pt x="518" y="967"/>
                    <a:pt x="168" y="1635"/>
                  </a:cubicBezTo>
                  <a:cubicBezTo>
                    <a:pt x="17" y="1924"/>
                    <a:pt x="1" y="2216"/>
                    <a:pt x="123" y="2455"/>
                  </a:cubicBezTo>
                  <a:cubicBezTo>
                    <a:pt x="157" y="2521"/>
                    <a:pt x="198" y="2576"/>
                    <a:pt x="246" y="2621"/>
                  </a:cubicBezTo>
                  <a:lnTo>
                    <a:pt x="245" y="2621"/>
                  </a:lnTo>
                  <a:cubicBezTo>
                    <a:pt x="249" y="2625"/>
                    <a:pt x="255" y="2627"/>
                    <a:pt x="261" y="2627"/>
                  </a:cubicBezTo>
                  <a:cubicBezTo>
                    <a:pt x="263" y="2627"/>
                    <a:pt x="265" y="2627"/>
                    <a:pt x="267" y="2626"/>
                  </a:cubicBezTo>
                  <a:cubicBezTo>
                    <a:pt x="275" y="2625"/>
                    <a:pt x="281" y="2619"/>
                    <a:pt x="283" y="2611"/>
                  </a:cubicBezTo>
                  <a:cubicBezTo>
                    <a:pt x="349" y="2402"/>
                    <a:pt x="450" y="2197"/>
                    <a:pt x="575" y="2017"/>
                  </a:cubicBezTo>
                  <a:cubicBezTo>
                    <a:pt x="773" y="1730"/>
                    <a:pt x="1112" y="1430"/>
                    <a:pt x="1478" y="1430"/>
                  </a:cubicBezTo>
                  <a:cubicBezTo>
                    <a:pt x="1490" y="1430"/>
                    <a:pt x="1502" y="1430"/>
                    <a:pt x="1513" y="1431"/>
                  </a:cubicBezTo>
                  <a:cubicBezTo>
                    <a:pt x="1661" y="1440"/>
                    <a:pt x="1776" y="1495"/>
                    <a:pt x="1843" y="1595"/>
                  </a:cubicBezTo>
                  <a:cubicBezTo>
                    <a:pt x="1920" y="1705"/>
                    <a:pt x="1932" y="1862"/>
                    <a:pt x="1879" y="2028"/>
                  </a:cubicBezTo>
                  <a:cubicBezTo>
                    <a:pt x="1728" y="2493"/>
                    <a:pt x="1133" y="2969"/>
                    <a:pt x="619" y="2969"/>
                  </a:cubicBezTo>
                  <a:cubicBezTo>
                    <a:pt x="551" y="2969"/>
                    <a:pt x="486" y="2961"/>
                    <a:pt x="422" y="2943"/>
                  </a:cubicBezTo>
                  <a:cubicBezTo>
                    <a:pt x="420" y="2943"/>
                    <a:pt x="419" y="2943"/>
                    <a:pt x="417" y="2943"/>
                  </a:cubicBezTo>
                  <a:cubicBezTo>
                    <a:pt x="412" y="2943"/>
                    <a:pt x="407" y="2944"/>
                    <a:pt x="402" y="2947"/>
                  </a:cubicBezTo>
                  <a:cubicBezTo>
                    <a:pt x="397" y="2951"/>
                    <a:pt x="394" y="2957"/>
                    <a:pt x="392" y="2963"/>
                  </a:cubicBezTo>
                  <a:cubicBezTo>
                    <a:pt x="361" y="3201"/>
                    <a:pt x="384" y="3418"/>
                    <a:pt x="461" y="3610"/>
                  </a:cubicBezTo>
                  <a:cubicBezTo>
                    <a:pt x="580" y="3915"/>
                    <a:pt x="797" y="4111"/>
                    <a:pt x="1089" y="4179"/>
                  </a:cubicBezTo>
                  <a:cubicBezTo>
                    <a:pt x="1091" y="4180"/>
                    <a:pt x="1093" y="4180"/>
                    <a:pt x="1095" y="4180"/>
                  </a:cubicBezTo>
                  <a:cubicBezTo>
                    <a:pt x="1100" y="4180"/>
                    <a:pt x="1105" y="4178"/>
                    <a:pt x="1109" y="4176"/>
                  </a:cubicBezTo>
                  <a:cubicBezTo>
                    <a:pt x="1115" y="4171"/>
                    <a:pt x="1119" y="4164"/>
                    <a:pt x="1119" y="4157"/>
                  </a:cubicBezTo>
                  <a:cubicBezTo>
                    <a:pt x="1129" y="3752"/>
                    <a:pt x="1356" y="3300"/>
                    <a:pt x="1693" y="3007"/>
                  </a:cubicBezTo>
                  <a:cubicBezTo>
                    <a:pt x="1854" y="2867"/>
                    <a:pt x="2065" y="2765"/>
                    <a:pt x="2264" y="2765"/>
                  </a:cubicBezTo>
                  <a:cubicBezTo>
                    <a:pt x="2393" y="2765"/>
                    <a:pt x="2516" y="2807"/>
                    <a:pt x="2616" y="2909"/>
                  </a:cubicBezTo>
                  <a:cubicBezTo>
                    <a:pt x="2840" y="3135"/>
                    <a:pt x="2760" y="3521"/>
                    <a:pt x="2567" y="3785"/>
                  </a:cubicBezTo>
                  <a:cubicBezTo>
                    <a:pt x="2310" y="4135"/>
                    <a:pt x="1837" y="4386"/>
                    <a:pt x="1389" y="4411"/>
                  </a:cubicBezTo>
                  <a:cubicBezTo>
                    <a:pt x="1382" y="4411"/>
                    <a:pt x="1376" y="4415"/>
                    <a:pt x="1372" y="4421"/>
                  </a:cubicBezTo>
                  <a:cubicBezTo>
                    <a:pt x="1367" y="4427"/>
                    <a:pt x="1366" y="4435"/>
                    <a:pt x="1368" y="4441"/>
                  </a:cubicBezTo>
                  <a:cubicBezTo>
                    <a:pt x="1455" y="4730"/>
                    <a:pt x="1677" y="4917"/>
                    <a:pt x="1998" y="4966"/>
                  </a:cubicBezTo>
                  <a:cubicBezTo>
                    <a:pt x="2068" y="4977"/>
                    <a:pt x="2137" y="4982"/>
                    <a:pt x="2206" y="4982"/>
                  </a:cubicBezTo>
                  <a:cubicBezTo>
                    <a:pt x="3000" y="4982"/>
                    <a:pt x="3706" y="4314"/>
                    <a:pt x="3916" y="4095"/>
                  </a:cubicBezTo>
                  <a:cubicBezTo>
                    <a:pt x="4340" y="3650"/>
                    <a:pt x="4618" y="3114"/>
                    <a:pt x="4855" y="2601"/>
                  </a:cubicBezTo>
                  <a:cubicBezTo>
                    <a:pt x="4859" y="2595"/>
                    <a:pt x="4859" y="2589"/>
                    <a:pt x="4857" y="2584"/>
                  </a:cubicBezTo>
                  <a:cubicBezTo>
                    <a:pt x="4855" y="2580"/>
                    <a:pt x="4853" y="2576"/>
                    <a:pt x="4849" y="2573"/>
                  </a:cubicBezTo>
                  <a:cubicBezTo>
                    <a:pt x="4739" y="2482"/>
                    <a:pt x="4633" y="2383"/>
                    <a:pt x="4542" y="2295"/>
                  </a:cubicBezTo>
                  <a:cubicBezTo>
                    <a:pt x="4292" y="2061"/>
                    <a:pt x="4059" y="1785"/>
                    <a:pt x="3847" y="1479"/>
                  </a:cubicBezTo>
                  <a:cubicBezTo>
                    <a:pt x="3661" y="1210"/>
                    <a:pt x="3492" y="915"/>
                    <a:pt x="3327" y="577"/>
                  </a:cubicBezTo>
                  <a:cubicBezTo>
                    <a:pt x="3308" y="538"/>
                    <a:pt x="3290" y="500"/>
                    <a:pt x="3270" y="460"/>
                  </a:cubicBezTo>
                  <a:cubicBezTo>
                    <a:pt x="3199" y="318"/>
                    <a:pt x="3126" y="169"/>
                    <a:pt x="3065" y="15"/>
                  </a:cubicBezTo>
                  <a:cubicBezTo>
                    <a:pt x="3061" y="7"/>
                    <a:pt x="3053" y="0"/>
                    <a:pt x="3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3"/>
            <p:cNvSpPr/>
            <p:nvPr/>
          </p:nvSpPr>
          <p:spPr>
            <a:xfrm>
              <a:off x="6694700" y="3780225"/>
              <a:ext cx="119975" cy="116450"/>
            </a:xfrm>
            <a:custGeom>
              <a:avLst/>
              <a:gdLst/>
              <a:ahLst/>
              <a:cxnLst/>
              <a:rect l="l" t="t" r="r" b="b"/>
              <a:pathLst>
                <a:path w="4799" h="4658" extrusionOk="0">
                  <a:moveTo>
                    <a:pt x="3740" y="713"/>
                  </a:moveTo>
                  <a:cubicBezTo>
                    <a:pt x="3741" y="713"/>
                    <a:pt x="3741" y="713"/>
                    <a:pt x="3742" y="713"/>
                  </a:cubicBezTo>
                  <a:lnTo>
                    <a:pt x="3743" y="713"/>
                  </a:lnTo>
                  <a:cubicBezTo>
                    <a:pt x="3856" y="764"/>
                    <a:pt x="3943" y="880"/>
                    <a:pt x="3964" y="1009"/>
                  </a:cubicBezTo>
                  <a:lnTo>
                    <a:pt x="3964" y="1011"/>
                  </a:lnTo>
                  <a:cubicBezTo>
                    <a:pt x="3964" y="1016"/>
                    <a:pt x="3956" y="1019"/>
                    <a:pt x="3955" y="1019"/>
                  </a:cubicBezTo>
                  <a:cubicBezTo>
                    <a:pt x="3953" y="1020"/>
                    <a:pt x="3951" y="1020"/>
                    <a:pt x="3949" y="1020"/>
                  </a:cubicBezTo>
                  <a:cubicBezTo>
                    <a:pt x="3946" y="1020"/>
                    <a:pt x="3943" y="1020"/>
                    <a:pt x="3942" y="1017"/>
                  </a:cubicBezTo>
                  <a:cubicBezTo>
                    <a:pt x="3883" y="915"/>
                    <a:pt x="3815" y="822"/>
                    <a:pt x="3728" y="724"/>
                  </a:cubicBezTo>
                  <a:cubicBezTo>
                    <a:pt x="3731" y="716"/>
                    <a:pt x="3736" y="713"/>
                    <a:pt x="3740" y="713"/>
                  </a:cubicBezTo>
                  <a:close/>
                  <a:moveTo>
                    <a:pt x="3073" y="326"/>
                  </a:moveTo>
                  <a:cubicBezTo>
                    <a:pt x="3217" y="326"/>
                    <a:pt x="3358" y="357"/>
                    <a:pt x="3487" y="437"/>
                  </a:cubicBezTo>
                  <a:cubicBezTo>
                    <a:pt x="3499" y="444"/>
                    <a:pt x="3503" y="460"/>
                    <a:pt x="3498" y="471"/>
                  </a:cubicBezTo>
                  <a:cubicBezTo>
                    <a:pt x="3495" y="479"/>
                    <a:pt x="3490" y="483"/>
                    <a:pt x="3483" y="483"/>
                  </a:cubicBezTo>
                  <a:cubicBezTo>
                    <a:pt x="3480" y="483"/>
                    <a:pt x="3477" y="482"/>
                    <a:pt x="3474" y="481"/>
                  </a:cubicBezTo>
                  <a:cubicBezTo>
                    <a:pt x="3355" y="454"/>
                    <a:pt x="3242" y="442"/>
                    <a:pt x="3133" y="442"/>
                  </a:cubicBezTo>
                  <a:cubicBezTo>
                    <a:pt x="2734" y="442"/>
                    <a:pt x="2386" y="608"/>
                    <a:pt x="1968" y="833"/>
                  </a:cubicBezTo>
                  <a:cubicBezTo>
                    <a:pt x="1822" y="911"/>
                    <a:pt x="1675" y="995"/>
                    <a:pt x="1533" y="1076"/>
                  </a:cubicBezTo>
                  <a:cubicBezTo>
                    <a:pt x="1250" y="1237"/>
                    <a:pt x="956" y="1405"/>
                    <a:pt x="658" y="1539"/>
                  </a:cubicBezTo>
                  <a:cubicBezTo>
                    <a:pt x="656" y="1539"/>
                    <a:pt x="655" y="1540"/>
                    <a:pt x="653" y="1540"/>
                  </a:cubicBezTo>
                  <a:cubicBezTo>
                    <a:pt x="651" y="1540"/>
                    <a:pt x="650" y="1539"/>
                    <a:pt x="648" y="1536"/>
                  </a:cubicBezTo>
                  <a:cubicBezTo>
                    <a:pt x="648" y="1535"/>
                    <a:pt x="646" y="1534"/>
                    <a:pt x="646" y="1533"/>
                  </a:cubicBezTo>
                  <a:cubicBezTo>
                    <a:pt x="645" y="1528"/>
                    <a:pt x="645" y="1520"/>
                    <a:pt x="650" y="1516"/>
                  </a:cubicBezTo>
                  <a:cubicBezTo>
                    <a:pt x="1127" y="1148"/>
                    <a:pt x="1689" y="861"/>
                    <a:pt x="2231" y="582"/>
                  </a:cubicBezTo>
                  <a:cubicBezTo>
                    <a:pt x="2467" y="460"/>
                    <a:pt x="2776" y="326"/>
                    <a:pt x="3073" y="326"/>
                  </a:cubicBezTo>
                  <a:close/>
                  <a:moveTo>
                    <a:pt x="1597" y="1373"/>
                  </a:moveTo>
                  <a:cubicBezTo>
                    <a:pt x="1606" y="1373"/>
                    <a:pt x="1612" y="1376"/>
                    <a:pt x="1615" y="1384"/>
                  </a:cubicBezTo>
                  <a:cubicBezTo>
                    <a:pt x="1618" y="1391"/>
                    <a:pt x="1617" y="1401"/>
                    <a:pt x="1608" y="1409"/>
                  </a:cubicBezTo>
                  <a:cubicBezTo>
                    <a:pt x="1529" y="1472"/>
                    <a:pt x="1435" y="1516"/>
                    <a:pt x="1344" y="1560"/>
                  </a:cubicBezTo>
                  <a:cubicBezTo>
                    <a:pt x="1313" y="1573"/>
                    <a:pt x="1284" y="1588"/>
                    <a:pt x="1254" y="1603"/>
                  </a:cubicBezTo>
                  <a:cubicBezTo>
                    <a:pt x="1220" y="1619"/>
                    <a:pt x="1188" y="1638"/>
                    <a:pt x="1156" y="1655"/>
                  </a:cubicBezTo>
                  <a:cubicBezTo>
                    <a:pt x="1082" y="1697"/>
                    <a:pt x="1005" y="1741"/>
                    <a:pt x="923" y="1763"/>
                  </a:cubicBezTo>
                  <a:cubicBezTo>
                    <a:pt x="921" y="1764"/>
                    <a:pt x="919" y="1764"/>
                    <a:pt x="918" y="1764"/>
                  </a:cubicBezTo>
                  <a:cubicBezTo>
                    <a:pt x="913" y="1764"/>
                    <a:pt x="910" y="1761"/>
                    <a:pt x="909" y="1759"/>
                  </a:cubicBezTo>
                  <a:cubicBezTo>
                    <a:pt x="908" y="1757"/>
                    <a:pt x="904" y="1751"/>
                    <a:pt x="911" y="1743"/>
                  </a:cubicBezTo>
                  <a:cubicBezTo>
                    <a:pt x="1044" y="1562"/>
                    <a:pt x="1365" y="1389"/>
                    <a:pt x="1597" y="1373"/>
                  </a:cubicBezTo>
                  <a:close/>
                  <a:moveTo>
                    <a:pt x="1526" y="1700"/>
                  </a:moveTo>
                  <a:cubicBezTo>
                    <a:pt x="1530" y="1700"/>
                    <a:pt x="1534" y="1704"/>
                    <a:pt x="1537" y="1707"/>
                  </a:cubicBezTo>
                  <a:lnTo>
                    <a:pt x="1537" y="1706"/>
                  </a:lnTo>
                  <a:cubicBezTo>
                    <a:pt x="1538" y="1709"/>
                    <a:pt x="1542" y="1715"/>
                    <a:pt x="1538" y="1718"/>
                  </a:cubicBezTo>
                  <a:cubicBezTo>
                    <a:pt x="1457" y="1794"/>
                    <a:pt x="1375" y="1850"/>
                    <a:pt x="1264" y="1907"/>
                  </a:cubicBezTo>
                  <a:cubicBezTo>
                    <a:pt x="1259" y="1909"/>
                    <a:pt x="1255" y="1910"/>
                    <a:pt x="1252" y="1910"/>
                  </a:cubicBezTo>
                  <a:cubicBezTo>
                    <a:pt x="1244" y="1910"/>
                    <a:pt x="1237" y="1906"/>
                    <a:pt x="1234" y="1901"/>
                  </a:cubicBezTo>
                  <a:cubicBezTo>
                    <a:pt x="1234" y="1899"/>
                    <a:pt x="1233" y="1898"/>
                    <a:pt x="1232" y="1896"/>
                  </a:cubicBezTo>
                  <a:cubicBezTo>
                    <a:pt x="1230" y="1891"/>
                    <a:pt x="1230" y="1883"/>
                    <a:pt x="1240" y="1875"/>
                  </a:cubicBezTo>
                  <a:cubicBezTo>
                    <a:pt x="1337" y="1795"/>
                    <a:pt x="1421" y="1743"/>
                    <a:pt x="1524" y="1700"/>
                  </a:cubicBezTo>
                  <a:cubicBezTo>
                    <a:pt x="1525" y="1700"/>
                    <a:pt x="1525" y="1700"/>
                    <a:pt x="1526" y="1700"/>
                  </a:cubicBezTo>
                  <a:close/>
                  <a:moveTo>
                    <a:pt x="2190" y="2886"/>
                  </a:moveTo>
                  <a:cubicBezTo>
                    <a:pt x="2192" y="2886"/>
                    <a:pt x="2194" y="2886"/>
                    <a:pt x="2196" y="2886"/>
                  </a:cubicBezTo>
                  <a:cubicBezTo>
                    <a:pt x="2202" y="2887"/>
                    <a:pt x="2210" y="2890"/>
                    <a:pt x="2218" y="2901"/>
                  </a:cubicBezTo>
                  <a:cubicBezTo>
                    <a:pt x="2226" y="2914"/>
                    <a:pt x="2232" y="2928"/>
                    <a:pt x="2212" y="2953"/>
                  </a:cubicBezTo>
                  <a:cubicBezTo>
                    <a:pt x="2195" y="2974"/>
                    <a:pt x="2168" y="2993"/>
                    <a:pt x="2148" y="3007"/>
                  </a:cubicBezTo>
                  <a:lnTo>
                    <a:pt x="2144" y="3009"/>
                  </a:lnTo>
                  <a:lnTo>
                    <a:pt x="2140" y="3011"/>
                  </a:lnTo>
                  <a:cubicBezTo>
                    <a:pt x="2086" y="3049"/>
                    <a:pt x="2029" y="3087"/>
                    <a:pt x="1968" y="3099"/>
                  </a:cubicBezTo>
                  <a:cubicBezTo>
                    <a:pt x="1967" y="3100"/>
                    <a:pt x="1967" y="3100"/>
                    <a:pt x="1966" y="3100"/>
                  </a:cubicBezTo>
                  <a:cubicBezTo>
                    <a:pt x="1960" y="3100"/>
                    <a:pt x="1955" y="3095"/>
                    <a:pt x="1952" y="3091"/>
                  </a:cubicBezTo>
                  <a:cubicBezTo>
                    <a:pt x="1949" y="3088"/>
                    <a:pt x="1948" y="3085"/>
                    <a:pt x="1948" y="3082"/>
                  </a:cubicBezTo>
                  <a:cubicBezTo>
                    <a:pt x="1946" y="3077"/>
                    <a:pt x="1946" y="3071"/>
                    <a:pt x="1948" y="3067"/>
                  </a:cubicBezTo>
                  <a:cubicBezTo>
                    <a:pt x="1979" y="3015"/>
                    <a:pt x="2036" y="2974"/>
                    <a:pt x="2087" y="2937"/>
                  </a:cubicBezTo>
                  <a:lnTo>
                    <a:pt x="2092" y="2933"/>
                  </a:lnTo>
                  <a:cubicBezTo>
                    <a:pt x="2117" y="2916"/>
                    <a:pt x="2159" y="2886"/>
                    <a:pt x="2190" y="2886"/>
                  </a:cubicBezTo>
                  <a:close/>
                  <a:moveTo>
                    <a:pt x="2463" y="3071"/>
                  </a:moveTo>
                  <a:cubicBezTo>
                    <a:pt x="2471" y="3071"/>
                    <a:pt x="2478" y="3076"/>
                    <a:pt x="2480" y="3082"/>
                  </a:cubicBezTo>
                  <a:cubicBezTo>
                    <a:pt x="2481" y="3086"/>
                    <a:pt x="2482" y="3090"/>
                    <a:pt x="2475" y="3093"/>
                  </a:cubicBezTo>
                  <a:cubicBezTo>
                    <a:pt x="2450" y="3111"/>
                    <a:pt x="2425" y="3127"/>
                    <a:pt x="2401" y="3142"/>
                  </a:cubicBezTo>
                  <a:cubicBezTo>
                    <a:pt x="2309" y="3201"/>
                    <a:pt x="2222" y="3257"/>
                    <a:pt x="2144" y="3336"/>
                  </a:cubicBezTo>
                  <a:cubicBezTo>
                    <a:pt x="2141" y="3339"/>
                    <a:pt x="2138" y="3340"/>
                    <a:pt x="2135" y="3340"/>
                  </a:cubicBezTo>
                  <a:cubicBezTo>
                    <a:pt x="2133" y="3340"/>
                    <a:pt x="2131" y="3339"/>
                    <a:pt x="2129" y="3337"/>
                  </a:cubicBezTo>
                  <a:cubicBezTo>
                    <a:pt x="2128" y="3337"/>
                    <a:pt x="2125" y="3335"/>
                    <a:pt x="2125" y="3333"/>
                  </a:cubicBezTo>
                  <a:cubicBezTo>
                    <a:pt x="2124" y="3330"/>
                    <a:pt x="2124" y="3325"/>
                    <a:pt x="2128" y="3320"/>
                  </a:cubicBezTo>
                  <a:cubicBezTo>
                    <a:pt x="2194" y="3225"/>
                    <a:pt x="2305" y="3104"/>
                    <a:pt x="2460" y="3071"/>
                  </a:cubicBezTo>
                  <a:cubicBezTo>
                    <a:pt x="2461" y="3071"/>
                    <a:pt x="2462" y="3071"/>
                    <a:pt x="2463" y="3071"/>
                  </a:cubicBezTo>
                  <a:close/>
                  <a:moveTo>
                    <a:pt x="2907" y="3069"/>
                  </a:moveTo>
                  <a:cubicBezTo>
                    <a:pt x="2914" y="3069"/>
                    <a:pt x="2921" y="3073"/>
                    <a:pt x="2924" y="3077"/>
                  </a:cubicBezTo>
                  <a:cubicBezTo>
                    <a:pt x="2925" y="3080"/>
                    <a:pt x="2927" y="3083"/>
                    <a:pt x="2924" y="3090"/>
                  </a:cubicBezTo>
                  <a:cubicBezTo>
                    <a:pt x="2873" y="3186"/>
                    <a:pt x="2777" y="3253"/>
                    <a:pt x="2684" y="3318"/>
                  </a:cubicBezTo>
                  <a:cubicBezTo>
                    <a:pt x="2666" y="3330"/>
                    <a:pt x="2647" y="3342"/>
                    <a:pt x="2630" y="3356"/>
                  </a:cubicBezTo>
                  <a:cubicBezTo>
                    <a:pt x="2605" y="3373"/>
                    <a:pt x="2579" y="3393"/>
                    <a:pt x="2553" y="3413"/>
                  </a:cubicBezTo>
                  <a:cubicBezTo>
                    <a:pt x="2458" y="3487"/>
                    <a:pt x="2360" y="3563"/>
                    <a:pt x="2253" y="3589"/>
                  </a:cubicBezTo>
                  <a:cubicBezTo>
                    <a:pt x="2252" y="3589"/>
                    <a:pt x="2251" y="3589"/>
                    <a:pt x="2250" y="3589"/>
                  </a:cubicBezTo>
                  <a:cubicBezTo>
                    <a:pt x="2246" y="3589"/>
                    <a:pt x="2241" y="3587"/>
                    <a:pt x="2238" y="3584"/>
                  </a:cubicBezTo>
                  <a:cubicBezTo>
                    <a:pt x="2238" y="3583"/>
                    <a:pt x="2238" y="3583"/>
                    <a:pt x="2237" y="3582"/>
                  </a:cubicBezTo>
                  <a:cubicBezTo>
                    <a:pt x="2237" y="3580"/>
                    <a:pt x="2237" y="3580"/>
                    <a:pt x="2238" y="3578"/>
                  </a:cubicBezTo>
                  <a:cubicBezTo>
                    <a:pt x="2290" y="3487"/>
                    <a:pt x="2381" y="3419"/>
                    <a:pt x="2470" y="3354"/>
                  </a:cubicBezTo>
                  <a:cubicBezTo>
                    <a:pt x="2490" y="3339"/>
                    <a:pt x="2510" y="3324"/>
                    <a:pt x="2528" y="3309"/>
                  </a:cubicBezTo>
                  <a:cubicBezTo>
                    <a:pt x="2552" y="3292"/>
                    <a:pt x="2574" y="3272"/>
                    <a:pt x="2598" y="3253"/>
                  </a:cubicBezTo>
                  <a:cubicBezTo>
                    <a:pt x="2692" y="3174"/>
                    <a:pt x="2790" y="3093"/>
                    <a:pt x="2901" y="3070"/>
                  </a:cubicBezTo>
                  <a:cubicBezTo>
                    <a:pt x="2903" y="3069"/>
                    <a:pt x="2905" y="3069"/>
                    <a:pt x="2907" y="3069"/>
                  </a:cubicBezTo>
                  <a:close/>
                  <a:moveTo>
                    <a:pt x="3709" y="2880"/>
                  </a:moveTo>
                  <a:cubicBezTo>
                    <a:pt x="3717" y="2880"/>
                    <a:pt x="3724" y="2884"/>
                    <a:pt x="3728" y="2889"/>
                  </a:cubicBezTo>
                  <a:cubicBezTo>
                    <a:pt x="3737" y="2900"/>
                    <a:pt x="3730" y="2907"/>
                    <a:pt x="3727" y="2910"/>
                  </a:cubicBezTo>
                  <a:cubicBezTo>
                    <a:pt x="3529" y="3121"/>
                    <a:pt x="3292" y="3294"/>
                    <a:pt x="3063" y="3463"/>
                  </a:cubicBezTo>
                  <a:cubicBezTo>
                    <a:pt x="3029" y="3486"/>
                    <a:pt x="2996" y="3512"/>
                    <a:pt x="2962" y="3537"/>
                  </a:cubicBezTo>
                  <a:cubicBezTo>
                    <a:pt x="2765" y="3683"/>
                    <a:pt x="2561" y="3836"/>
                    <a:pt x="2339" y="3929"/>
                  </a:cubicBezTo>
                  <a:cubicBezTo>
                    <a:pt x="2338" y="3929"/>
                    <a:pt x="2337" y="3929"/>
                    <a:pt x="2336" y="3929"/>
                  </a:cubicBezTo>
                  <a:cubicBezTo>
                    <a:pt x="2329" y="3929"/>
                    <a:pt x="2324" y="3922"/>
                    <a:pt x="2324" y="3921"/>
                  </a:cubicBezTo>
                  <a:cubicBezTo>
                    <a:pt x="2323" y="3921"/>
                    <a:pt x="2321" y="3919"/>
                    <a:pt x="2321" y="3916"/>
                  </a:cubicBezTo>
                  <a:cubicBezTo>
                    <a:pt x="2320" y="3914"/>
                    <a:pt x="2319" y="3909"/>
                    <a:pt x="2323" y="3905"/>
                  </a:cubicBezTo>
                  <a:cubicBezTo>
                    <a:pt x="2456" y="3776"/>
                    <a:pt x="2615" y="3666"/>
                    <a:pt x="2770" y="3559"/>
                  </a:cubicBezTo>
                  <a:cubicBezTo>
                    <a:pt x="2838" y="3511"/>
                    <a:pt x="2909" y="3463"/>
                    <a:pt x="2976" y="3413"/>
                  </a:cubicBezTo>
                  <a:cubicBezTo>
                    <a:pt x="3050" y="3357"/>
                    <a:pt x="3123" y="3302"/>
                    <a:pt x="3196" y="3245"/>
                  </a:cubicBezTo>
                  <a:cubicBezTo>
                    <a:pt x="3358" y="3121"/>
                    <a:pt x="3525" y="2992"/>
                    <a:pt x="3700" y="2883"/>
                  </a:cubicBezTo>
                  <a:cubicBezTo>
                    <a:pt x="3703" y="2881"/>
                    <a:pt x="3706" y="2880"/>
                    <a:pt x="3709" y="2880"/>
                  </a:cubicBezTo>
                  <a:close/>
                  <a:moveTo>
                    <a:pt x="2976" y="1"/>
                  </a:moveTo>
                  <a:cubicBezTo>
                    <a:pt x="2671" y="1"/>
                    <a:pt x="2376" y="116"/>
                    <a:pt x="2140" y="227"/>
                  </a:cubicBezTo>
                  <a:cubicBezTo>
                    <a:pt x="1757" y="407"/>
                    <a:pt x="1389" y="629"/>
                    <a:pt x="1033" y="845"/>
                  </a:cubicBezTo>
                  <a:cubicBezTo>
                    <a:pt x="845" y="957"/>
                    <a:pt x="650" y="1075"/>
                    <a:pt x="457" y="1185"/>
                  </a:cubicBezTo>
                  <a:cubicBezTo>
                    <a:pt x="411" y="1219"/>
                    <a:pt x="366" y="1250"/>
                    <a:pt x="323" y="1281"/>
                  </a:cubicBezTo>
                  <a:lnTo>
                    <a:pt x="235" y="1344"/>
                  </a:lnTo>
                  <a:cubicBezTo>
                    <a:pt x="211" y="1361"/>
                    <a:pt x="187" y="1381"/>
                    <a:pt x="161" y="1402"/>
                  </a:cubicBezTo>
                  <a:cubicBezTo>
                    <a:pt x="112" y="1440"/>
                    <a:pt x="64" y="1478"/>
                    <a:pt x="12" y="1510"/>
                  </a:cubicBezTo>
                  <a:cubicBezTo>
                    <a:pt x="6" y="1514"/>
                    <a:pt x="1" y="1521"/>
                    <a:pt x="1" y="1529"/>
                  </a:cubicBezTo>
                  <a:cubicBezTo>
                    <a:pt x="1" y="1537"/>
                    <a:pt x="4" y="1545"/>
                    <a:pt x="11" y="1549"/>
                  </a:cubicBezTo>
                  <a:cubicBezTo>
                    <a:pt x="558" y="1949"/>
                    <a:pt x="973" y="2539"/>
                    <a:pt x="1349" y="3108"/>
                  </a:cubicBezTo>
                  <a:cubicBezTo>
                    <a:pt x="1653" y="3568"/>
                    <a:pt x="1999" y="4089"/>
                    <a:pt x="2139" y="4639"/>
                  </a:cubicBezTo>
                  <a:cubicBezTo>
                    <a:pt x="2140" y="4647"/>
                    <a:pt x="2145" y="4653"/>
                    <a:pt x="2153" y="4655"/>
                  </a:cubicBezTo>
                  <a:cubicBezTo>
                    <a:pt x="2155" y="4657"/>
                    <a:pt x="2158" y="4658"/>
                    <a:pt x="2161" y="4658"/>
                  </a:cubicBezTo>
                  <a:cubicBezTo>
                    <a:pt x="2166" y="4658"/>
                    <a:pt x="2170" y="4656"/>
                    <a:pt x="2174" y="4654"/>
                  </a:cubicBezTo>
                  <a:cubicBezTo>
                    <a:pt x="2929" y="4174"/>
                    <a:pt x="3615" y="3624"/>
                    <a:pt x="4214" y="3016"/>
                  </a:cubicBezTo>
                  <a:cubicBezTo>
                    <a:pt x="4524" y="2703"/>
                    <a:pt x="4798" y="2383"/>
                    <a:pt x="4750" y="1929"/>
                  </a:cubicBezTo>
                  <a:cubicBezTo>
                    <a:pt x="4740" y="1824"/>
                    <a:pt x="4715" y="1723"/>
                    <a:pt x="4682" y="1624"/>
                  </a:cubicBezTo>
                  <a:cubicBezTo>
                    <a:pt x="4584" y="1340"/>
                    <a:pt x="4404" y="1081"/>
                    <a:pt x="4218" y="840"/>
                  </a:cubicBezTo>
                  <a:cubicBezTo>
                    <a:pt x="3987" y="542"/>
                    <a:pt x="3673" y="134"/>
                    <a:pt x="3227" y="29"/>
                  </a:cubicBezTo>
                  <a:cubicBezTo>
                    <a:pt x="3143" y="9"/>
                    <a:pt x="3059" y="1"/>
                    <a:pt x="2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3"/>
            <p:cNvSpPr/>
            <p:nvPr/>
          </p:nvSpPr>
          <p:spPr>
            <a:xfrm>
              <a:off x="6555200" y="3808950"/>
              <a:ext cx="265175" cy="197425"/>
            </a:xfrm>
            <a:custGeom>
              <a:avLst/>
              <a:gdLst/>
              <a:ahLst/>
              <a:cxnLst/>
              <a:rect l="l" t="t" r="r" b="b"/>
              <a:pathLst>
                <a:path w="10607" h="7897" extrusionOk="0">
                  <a:moveTo>
                    <a:pt x="10284" y="0"/>
                  </a:moveTo>
                  <a:cubicBezTo>
                    <a:pt x="10066" y="252"/>
                    <a:pt x="9820" y="485"/>
                    <a:pt x="9554" y="700"/>
                  </a:cubicBezTo>
                  <a:cubicBezTo>
                    <a:pt x="8737" y="1357"/>
                    <a:pt x="7826" y="1882"/>
                    <a:pt x="7172" y="2723"/>
                  </a:cubicBezTo>
                  <a:cubicBezTo>
                    <a:pt x="6874" y="3105"/>
                    <a:pt x="6662" y="3508"/>
                    <a:pt x="6468" y="3951"/>
                  </a:cubicBezTo>
                  <a:cubicBezTo>
                    <a:pt x="6286" y="4369"/>
                    <a:pt x="6095" y="4782"/>
                    <a:pt x="5807" y="5139"/>
                  </a:cubicBezTo>
                  <a:cubicBezTo>
                    <a:pt x="5417" y="5624"/>
                    <a:pt x="4879" y="5983"/>
                    <a:pt x="4343" y="6287"/>
                  </a:cubicBezTo>
                  <a:cubicBezTo>
                    <a:pt x="3724" y="6639"/>
                    <a:pt x="3057" y="6900"/>
                    <a:pt x="2372" y="7093"/>
                  </a:cubicBezTo>
                  <a:cubicBezTo>
                    <a:pt x="1595" y="7311"/>
                    <a:pt x="802" y="7443"/>
                    <a:pt x="1" y="7534"/>
                  </a:cubicBezTo>
                  <a:cubicBezTo>
                    <a:pt x="333" y="7657"/>
                    <a:pt x="695" y="7719"/>
                    <a:pt x="1031" y="7781"/>
                  </a:cubicBezTo>
                  <a:cubicBezTo>
                    <a:pt x="1443" y="7858"/>
                    <a:pt x="1861" y="7896"/>
                    <a:pt x="2280" y="7896"/>
                  </a:cubicBezTo>
                  <a:cubicBezTo>
                    <a:pt x="2811" y="7896"/>
                    <a:pt x="3342" y="7835"/>
                    <a:pt x="3860" y="7715"/>
                  </a:cubicBezTo>
                  <a:lnTo>
                    <a:pt x="3860" y="7716"/>
                  </a:lnTo>
                  <a:cubicBezTo>
                    <a:pt x="5552" y="7324"/>
                    <a:pt x="7202" y="6269"/>
                    <a:pt x="7726" y="4531"/>
                  </a:cubicBezTo>
                  <a:cubicBezTo>
                    <a:pt x="7807" y="4264"/>
                    <a:pt x="7822" y="4006"/>
                    <a:pt x="7792" y="3754"/>
                  </a:cubicBezTo>
                  <a:cubicBezTo>
                    <a:pt x="8558" y="3277"/>
                    <a:pt x="9271" y="2717"/>
                    <a:pt x="9911" y="2078"/>
                  </a:cubicBezTo>
                  <a:cubicBezTo>
                    <a:pt x="10156" y="1833"/>
                    <a:pt x="10412" y="1575"/>
                    <a:pt x="10516" y="1235"/>
                  </a:cubicBezTo>
                  <a:cubicBezTo>
                    <a:pt x="10606" y="938"/>
                    <a:pt x="10563" y="619"/>
                    <a:pt x="10449" y="335"/>
                  </a:cubicBezTo>
                  <a:cubicBezTo>
                    <a:pt x="10403" y="219"/>
                    <a:pt x="10347" y="107"/>
                    <a:pt x="10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3"/>
            <p:cNvSpPr/>
            <p:nvPr/>
          </p:nvSpPr>
          <p:spPr>
            <a:xfrm>
              <a:off x="6525825" y="3774675"/>
              <a:ext cx="267550" cy="212225"/>
            </a:xfrm>
            <a:custGeom>
              <a:avLst/>
              <a:gdLst/>
              <a:ahLst/>
              <a:cxnLst/>
              <a:rect l="l" t="t" r="r" b="b"/>
              <a:pathLst>
                <a:path w="10702" h="8489" extrusionOk="0">
                  <a:moveTo>
                    <a:pt x="9741" y="1"/>
                  </a:moveTo>
                  <a:cubicBezTo>
                    <a:pt x="9348" y="1"/>
                    <a:pt x="8951" y="159"/>
                    <a:pt x="8599" y="346"/>
                  </a:cubicBezTo>
                  <a:cubicBezTo>
                    <a:pt x="8241" y="537"/>
                    <a:pt x="7892" y="754"/>
                    <a:pt x="7543" y="962"/>
                  </a:cubicBezTo>
                  <a:cubicBezTo>
                    <a:pt x="7202" y="1163"/>
                    <a:pt x="6860" y="1362"/>
                    <a:pt x="6541" y="1596"/>
                  </a:cubicBezTo>
                  <a:cubicBezTo>
                    <a:pt x="6471" y="1555"/>
                    <a:pt x="6401" y="1518"/>
                    <a:pt x="6327" y="1484"/>
                  </a:cubicBezTo>
                  <a:cubicBezTo>
                    <a:pt x="6061" y="1364"/>
                    <a:pt x="5781" y="1314"/>
                    <a:pt x="5496" y="1314"/>
                  </a:cubicBezTo>
                  <a:cubicBezTo>
                    <a:pt x="4944" y="1314"/>
                    <a:pt x="4378" y="1502"/>
                    <a:pt x="3887" y="1725"/>
                  </a:cubicBezTo>
                  <a:cubicBezTo>
                    <a:pt x="2127" y="2523"/>
                    <a:pt x="908" y="4286"/>
                    <a:pt x="426" y="6121"/>
                  </a:cubicBezTo>
                  <a:cubicBezTo>
                    <a:pt x="247" y="6802"/>
                    <a:pt x="1" y="7883"/>
                    <a:pt x="515" y="8488"/>
                  </a:cubicBezTo>
                  <a:cubicBezTo>
                    <a:pt x="908" y="6806"/>
                    <a:pt x="1757" y="5202"/>
                    <a:pt x="3021" y="4037"/>
                  </a:cubicBezTo>
                  <a:cubicBezTo>
                    <a:pt x="3399" y="3688"/>
                    <a:pt x="3823" y="3352"/>
                    <a:pt x="4285" y="3121"/>
                  </a:cubicBezTo>
                  <a:cubicBezTo>
                    <a:pt x="4814" y="2857"/>
                    <a:pt x="5394" y="2796"/>
                    <a:pt x="5973" y="2724"/>
                  </a:cubicBezTo>
                  <a:cubicBezTo>
                    <a:pt x="6545" y="2652"/>
                    <a:pt x="7063" y="2513"/>
                    <a:pt x="7563" y="2222"/>
                  </a:cubicBezTo>
                  <a:cubicBezTo>
                    <a:pt x="8041" y="1943"/>
                    <a:pt x="8479" y="1601"/>
                    <a:pt x="8931" y="1283"/>
                  </a:cubicBezTo>
                  <a:cubicBezTo>
                    <a:pt x="9474" y="902"/>
                    <a:pt x="10070" y="547"/>
                    <a:pt x="10701" y="409"/>
                  </a:cubicBezTo>
                  <a:cubicBezTo>
                    <a:pt x="10605" y="320"/>
                    <a:pt x="10502" y="237"/>
                    <a:pt x="10387" y="171"/>
                  </a:cubicBezTo>
                  <a:cubicBezTo>
                    <a:pt x="10178" y="50"/>
                    <a:pt x="9960" y="1"/>
                    <a:pt x="974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3"/>
            <p:cNvSpPr/>
            <p:nvPr/>
          </p:nvSpPr>
          <p:spPr>
            <a:xfrm>
              <a:off x="6548875" y="3800975"/>
              <a:ext cx="276275" cy="202250"/>
            </a:xfrm>
            <a:custGeom>
              <a:avLst/>
              <a:gdLst/>
              <a:ahLst/>
              <a:cxnLst/>
              <a:rect l="l" t="t" r="r" b="b"/>
              <a:pathLst>
                <a:path w="11051" h="8090" extrusionOk="0">
                  <a:moveTo>
                    <a:pt x="10119" y="1"/>
                  </a:moveTo>
                  <a:cubicBezTo>
                    <a:pt x="10084" y="1"/>
                    <a:pt x="10055" y="42"/>
                    <a:pt x="10066" y="77"/>
                  </a:cubicBezTo>
                  <a:cubicBezTo>
                    <a:pt x="10134" y="277"/>
                    <a:pt x="10220" y="424"/>
                    <a:pt x="10194" y="643"/>
                  </a:cubicBezTo>
                  <a:cubicBezTo>
                    <a:pt x="10174" y="802"/>
                    <a:pt x="10130" y="948"/>
                    <a:pt x="10057" y="1091"/>
                  </a:cubicBezTo>
                  <a:cubicBezTo>
                    <a:pt x="9902" y="1388"/>
                    <a:pt x="9663" y="1656"/>
                    <a:pt x="9440" y="1904"/>
                  </a:cubicBezTo>
                  <a:cubicBezTo>
                    <a:pt x="8963" y="2437"/>
                    <a:pt x="8392" y="2865"/>
                    <a:pt x="7823" y="3293"/>
                  </a:cubicBezTo>
                  <a:cubicBezTo>
                    <a:pt x="7724" y="3368"/>
                    <a:pt x="7687" y="3481"/>
                    <a:pt x="7713" y="3591"/>
                  </a:cubicBezTo>
                  <a:cubicBezTo>
                    <a:pt x="7671" y="3672"/>
                    <a:pt x="7640" y="3762"/>
                    <a:pt x="7606" y="3846"/>
                  </a:cubicBezTo>
                  <a:cubicBezTo>
                    <a:pt x="7536" y="4024"/>
                    <a:pt x="7459" y="4198"/>
                    <a:pt x="7376" y="4371"/>
                  </a:cubicBezTo>
                  <a:cubicBezTo>
                    <a:pt x="7195" y="4748"/>
                    <a:pt x="6984" y="5110"/>
                    <a:pt x="6730" y="5442"/>
                  </a:cubicBezTo>
                  <a:cubicBezTo>
                    <a:pt x="6244" y="6080"/>
                    <a:pt x="5625" y="6601"/>
                    <a:pt x="4877" y="6900"/>
                  </a:cubicBezTo>
                  <a:cubicBezTo>
                    <a:pt x="4119" y="7202"/>
                    <a:pt x="3287" y="7377"/>
                    <a:pt x="2483" y="7498"/>
                  </a:cubicBezTo>
                  <a:cubicBezTo>
                    <a:pt x="2096" y="7558"/>
                    <a:pt x="1702" y="7603"/>
                    <a:pt x="1311" y="7610"/>
                  </a:cubicBezTo>
                  <a:cubicBezTo>
                    <a:pt x="1291" y="7610"/>
                    <a:pt x="1271" y="7611"/>
                    <a:pt x="1251" y="7611"/>
                  </a:cubicBezTo>
                  <a:cubicBezTo>
                    <a:pt x="865" y="7611"/>
                    <a:pt x="493" y="7544"/>
                    <a:pt x="110" y="7498"/>
                  </a:cubicBezTo>
                  <a:cubicBezTo>
                    <a:pt x="107" y="7498"/>
                    <a:pt x="103" y="7498"/>
                    <a:pt x="100" y="7498"/>
                  </a:cubicBezTo>
                  <a:cubicBezTo>
                    <a:pt x="32" y="7498"/>
                    <a:pt x="1" y="7589"/>
                    <a:pt x="67" y="7625"/>
                  </a:cubicBezTo>
                  <a:cubicBezTo>
                    <a:pt x="499" y="7849"/>
                    <a:pt x="1035" y="7926"/>
                    <a:pt x="1549" y="7930"/>
                  </a:cubicBezTo>
                  <a:cubicBezTo>
                    <a:pt x="1557" y="7966"/>
                    <a:pt x="1578" y="7998"/>
                    <a:pt x="1613" y="8013"/>
                  </a:cubicBezTo>
                  <a:cubicBezTo>
                    <a:pt x="1749" y="8071"/>
                    <a:pt x="1899" y="8089"/>
                    <a:pt x="2052" y="8089"/>
                  </a:cubicBezTo>
                  <a:cubicBezTo>
                    <a:pt x="2256" y="8089"/>
                    <a:pt x="2466" y="8056"/>
                    <a:pt x="2658" y="8040"/>
                  </a:cubicBezTo>
                  <a:lnTo>
                    <a:pt x="2656" y="8040"/>
                  </a:lnTo>
                  <a:cubicBezTo>
                    <a:pt x="3043" y="8007"/>
                    <a:pt x="3424" y="7953"/>
                    <a:pt x="3806" y="7886"/>
                  </a:cubicBezTo>
                  <a:cubicBezTo>
                    <a:pt x="4528" y="7762"/>
                    <a:pt x="5200" y="7581"/>
                    <a:pt x="5832" y="7195"/>
                  </a:cubicBezTo>
                  <a:cubicBezTo>
                    <a:pt x="6414" y="6838"/>
                    <a:pt x="6998" y="6349"/>
                    <a:pt x="7414" y="5806"/>
                  </a:cubicBezTo>
                  <a:cubicBezTo>
                    <a:pt x="7599" y="5566"/>
                    <a:pt x="7763" y="5296"/>
                    <a:pt x="7857" y="5005"/>
                  </a:cubicBezTo>
                  <a:cubicBezTo>
                    <a:pt x="7940" y="4750"/>
                    <a:pt x="8018" y="4455"/>
                    <a:pt x="7870" y="4212"/>
                  </a:cubicBezTo>
                  <a:cubicBezTo>
                    <a:pt x="7913" y="4118"/>
                    <a:pt x="7963" y="4014"/>
                    <a:pt x="8002" y="3906"/>
                  </a:cubicBezTo>
                  <a:cubicBezTo>
                    <a:pt x="8015" y="3908"/>
                    <a:pt x="8029" y="3908"/>
                    <a:pt x="8043" y="3908"/>
                  </a:cubicBezTo>
                  <a:cubicBezTo>
                    <a:pt x="8100" y="3908"/>
                    <a:pt x="8157" y="3893"/>
                    <a:pt x="8203" y="3861"/>
                  </a:cubicBezTo>
                  <a:cubicBezTo>
                    <a:pt x="8848" y="3416"/>
                    <a:pt x="9451" y="2909"/>
                    <a:pt x="9998" y="2346"/>
                  </a:cubicBezTo>
                  <a:cubicBezTo>
                    <a:pt x="10345" y="1988"/>
                    <a:pt x="11050" y="1255"/>
                    <a:pt x="10637" y="740"/>
                  </a:cubicBezTo>
                  <a:cubicBezTo>
                    <a:pt x="10599" y="691"/>
                    <a:pt x="10548" y="667"/>
                    <a:pt x="10497" y="667"/>
                  </a:cubicBezTo>
                  <a:cubicBezTo>
                    <a:pt x="10489" y="667"/>
                    <a:pt x="10481" y="668"/>
                    <a:pt x="10472" y="669"/>
                  </a:cubicBezTo>
                  <a:cubicBezTo>
                    <a:pt x="10449" y="414"/>
                    <a:pt x="10352" y="137"/>
                    <a:pt x="10144" y="8"/>
                  </a:cubicBezTo>
                  <a:cubicBezTo>
                    <a:pt x="10136" y="3"/>
                    <a:pt x="10127" y="1"/>
                    <a:pt x="1011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3"/>
            <p:cNvSpPr/>
            <p:nvPr/>
          </p:nvSpPr>
          <p:spPr>
            <a:xfrm>
              <a:off x="6533175" y="3779175"/>
              <a:ext cx="259400" cy="204400"/>
            </a:xfrm>
            <a:custGeom>
              <a:avLst/>
              <a:gdLst/>
              <a:ahLst/>
              <a:cxnLst/>
              <a:rect l="l" t="t" r="r" b="b"/>
              <a:pathLst>
                <a:path w="10376" h="8176" extrusionOk="0">
                  <a:moveTo>
                    <a:pt x="9637" y="1"/>
                  </a:moveTo>
                  <a:cubicBezTo>
                    <a:pt x="9554" y="1"/>
                    <a:pt x="9472" y="6"/>
                    <a:pt x="9397" y="14"/>
                  </a:cubicBezTo>
                  <a:cubicBezTo>
                    <a:pt x="8991" y="53"/>
                    <a:pt x="8610" y="210"/>
                    <a:pt x="8249" y="396"/>
                  </a:cubicBezTo>
                  <a:cubicBezTo>
                    <a:pt x="7897" y="579"/>
                    <a:pt x="7548" y="761"/>
                    <a:pt x="7213" y="975"/>
                  </a:cubicBezTo>
                  <a:cubicBezTo>
                    <a:pt x="6934" y="1152"/>
                    <a:pt x="6571" y="1346"/>
                    <a:pt x="6365" y="1624"/>
                  </a:cubicBezTo>
                  <a:cubicBezTo>
                    <a:pt x="5979" y="1386"/>
                    <a:pt x="5502" y="1281"/>
                    <a:pt x="5045" y="1281"/>
                  </a:cubicBezTo>
                  <a:cubicBezTo>
                    <a:pt x="4912" y="1281"/>
                    <a:pt x="4780" y="1290"/>
                    <a:pt x="4653" y="1307"/>
                  </a:cubicBezTo>
                  <a:cubicBezTo>
                    <a:pt x="3128" y="1514"/>
                    <a:pt x="1967" y="2690"/>
                    <a:pt x="1131" y="3903"/>
                  </a:cubicBezTo>
                  <a:cubicBezTo>
                    <a:pt x="696" y="4535"/>
                    <a:pt x="335" y="5224"/>
                    <a:pt x="144" y="5969"/>
                  </a:cubicBezTo>
                  <a:cubicBezTo>
                    <a:pt x="50" y="6336"/>
                    <a:pt x="2" y="6714"/>
                    <a:pt x="0" y="7092"/>
                  </a:cubicBezTo>
                  <a:cubicBezTo>
                    <a:pt x="0" y="7291"/>
                    <a:pt x="15" y="7490"/>
                    <a:pt x="48" y="7687"/>
                  </a:cubicBezTo>
                  <a:cubicBezTo>
                    <a:pt x="79" y="7878"/>
                    <a:pt x="133" y="7974"/>
                    <a:pt x="245" y="8129"/>
                  </a:cubicBezTo>
                  <a:cubicBezTo>
                    <a:pt x="267" y="8160"/>
                    <a:pt x="307" y="8176"/>
                    <a:pt x="345" y="8176"/>
                  </a:cubicBezTo>
                  <a:cubicBezTo>
                    <a:pt x="398" y="8176"/>
                    <a:pt x="449" y="8146"/>
                    <a:pt x="454" y="8087"/>
                  </a:cubicBezTo>
                  <a:cubicBezTo>
                    <a:pt x="462" y="7999"/>
                    <a:pt x="493" y="7907"/>
                    <a:pt x="488" y="7819"/>
                  </a:cubicBezTo>
                  <a:cubicBezTo>
                    <a:pt x="483" y="7728"/>
                    <a:pt x="452" y="7634"/>
                    <a:pt x="439" y="7544"/>
                  </a:cubicBezTo>
                  <a:cubicBezTo>
                    <a:pt x="413" y="7346"/>
                    <a:pt x="403" y="7146"/>
                    <a:pt x="408" y="6947"/>
                  </a:cubicBezTo>
                  <a:cubicBezTo>
                    <a:pt x="410" y="6911"/>
                    <a:pt x="412" y="6877"/>
                    <a:pt x="413" y="6842"/>
                  </a:cubicBezTo>
                  <a:cubicBezTo>
                    <a:pt x="574" y="6194"/>
                    <a:pt x="747" y="5561"/>
                    <a:pt x="1033" y="4948"/>
                  </a:cubicBezTo>
                  <a:cubicBezTo>
                    <a:pt x="1626" y="3677"/>
                    <a:pt x="2643" y="2616"/>
                    <a:pt x="3980" y="2131"/>
                  </a:cubicBezTo>
                  <a:cubicBezTo>
                    <a:pt x="4373" y="1988"/>
                    <a:pt x="4810" y="1893"/>
                    <a:pt x="5241" y="1893"/>
                  </a:cubicBezTo>
                  <a:cubicBezTo>
                    <a:pt x="5520" y="1893"/>
                    <a:pt x="5797" y="1933"/>
                    <a:pt x="6059" y="2026"/>
                  </a:cubicBezTo>
                  <a:cubicBezTo>
                    <a:pt x="6401" y="2147"/>
                    <a:pt x="6653" y="2367"/>
                    <a:pt x="6934" y="2586"/>
                  </a:cubicBezTo>
                  <a:cubicBezTo>
                    <a:pt x="7205" y="2798"/>
                    <a:pt x="7432" y="3050"/>
                    <a:pt x="7694" y="3269"/>
                  </a:cubicBezTo>
                  <a:lnTo>
                    <a:pt x="7694" y="3270"/>
                  </a:lnTo>
                  <a:cubicBezTo>
                    <a:pt x="7702" y="3278"/>
                    <a:pt x="7712" y="3281"/>
                    <a:pt x="7722" y="3281"/>
                  </a:cubicBezTo>
                  <a:cubicBezTo>
                    <a:pt x="7750" y="3281"/>
                    <a:pt x="7778" y="3253"/>
                    <a:pt x="7766" y="3221"/>
                  </a:cubicBezTo>
                  <a:cubicBezTo>
                    <a:pt x="7694" y="3025"/>
                    <a:pt x="7574" y="2844"/>
                    <a:pt x="7468" y="2664"/>
                  </a:cubicBezTo>
                  <a:cubicBezTo>
                    <a:pt x="7364" y="2486"/>
                    <a:pt x="7246" y="2308"/>
                    <a:pt x="7096" y="2165"/>
                  </a:cubicBezTo>
                  <a:cubicBezTo>
                    <a:pt x="6979" y="2052"/>
                    <a:pt x="6848" y="1951"/>
                    <a:pt x="6711" y="1865"/>
                  </a:cubicBezTo>
                  <a:cubicBezTo>
                    <a:pt x="6990" y="1739"/>
                    <a:pt x="7245" y="1541"/>
                    <a:pt x="7508" y="1387"/>
                  </a:cubicBezTo>
                  <a:cubicBezTo>
                    <a:pt x="7805" y="1211"/>
                    <a:pt x="8110" y="1045"/>
                    <a:pt x="8422" y="893"/>
                  </a:cubicBezTo>
                  <a:cubicBezTo>
                    <a:pt x="8722" y="744"/>
                    <a:pt x="9030" y="583"/>
                    <a:pt x="9354" y="497"/>
                  </a:cubicBezTo>
                  <a:cubicBezTo>
                    <a:pt x="9469" y="466"/>
                    <a:pt x="9589" y="446"/>
                    <a:pt x="9709" y="446"/>
                  </a:cubicBezTo>
                  <a:cubicBezTo>
                    <a:pt x="9760" y="446"/>
                    <a:pt x="9811" y="450"/>
                    <a:pt x="9862" y="458"/>
                  </a:cubicBezTo>
                  <a:cubicBezTo>
                    <a:pt x="10002" y="479"/>
                    <a:pt x="10124" y="553"/>
                    <a:pt x="10262" y="572"/>
                  </a:cubicBezTo>
                  <a:cubicBezTo>
                    <a:pt x="10266" y="572"/>
                    <a:pt x="10270" y="572"/>
                    <a:pt x="10274" y="572"/>
                  </a:cubicBezTo>
                  <a:cubicBezTo>
                    <a:pt x="10336" y="572"/>
                    <a:pt x="10370" y="509"/>
                    <a:pt x="10341" y="454"/>
                  </a:cubicBezTo>
                  <a:cubicBezTo>
                    <a:pt x="10336" y="445"/>
                    <a:pt x="10329" y="437"/>
                    <a:pt x="10324" y="428"/>
                  </a:cubicBezTo>
                  <a:cubicBezTo>
                    <a:pt x="10363" y="393"/>
                    <a:pt x="10375" y="335"/>
                    <a:pt x="10343" y="284"/>
                  </a:cubicBezTo>
                  <a:cubicBezTo>
                    <a:pt x="10199" y="58"/>
                    <a:pt x="9908" y="1"/>
                    <a:pt x="963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3"/>
            <p:cNvSpPr/>
            <p:nvPr/>
          </p:nvSpPr>
          <p:spPr>
            <a:xfrm>
              <a:off x="6597175" y="3845075"/>
              <a:ext cx="97100" cy="126400"/>
            </a:xfrm>
            <a:custGeom>
              <a:avLst/>
              <a:gdLst/>
              <a:ahLst/>
              <a:cxnLst/>
              <a:rect l="l" t="t" r="r" b="b"/>
              <a:pathLst>
                <a:path w="3884" h="5056" extrusionOk="0">
                  <a:moveTo>
                    <a:pt x="1024" y="1"/>
                  </a:moveTo>
                  <a:cubicBezTo>
                    <a:pt x="1012" y="1"/>
                    <a:pt x="999" y="5"/>
                    <a:pt x="986" y="15"/>
                  </a:cubicBezTo>
                  <a:cubicBezTo>
                    <a:pt x="645" y="279"/>
                    <a:pt x="349" y="550"/>
                    <a:pt x="176" y="959"/>
                  </a:cubicBezTo>
                  <a:cubicBezTo>
                    <a:pt x="41" y="1277"/>
                    <a:pt x="0" y="1656"/>
                    <a:pt x="119" y="1984"/>
                  </a:cubicBezTo>
                  <a:cubicBezTo>
                    <a:pt x="205" y="2219"/>
                    <a:pt x="352" y="2384"/>
                    <a:pt x="535" y="2494"/>
                  </a:cubicBezTo>
                  <a:cubicBezTo>
                    <a:pt x="532" y="2541"/>
                    <a:pt x="530" y="2588"/>
                    <a:pt x="531" y="2636"/>
                  </a:cubicBezTo>
                  <a:cubicBezTo>
                    <a:pt x="537" y="3296"/>
                    <a:pt x="1027" y="3822"/>
                    <a:pt x="1648" y="3982"/>
                  </a:cubicBezTo>
                  <a:cubicBezTo>
                    <a:pt x="1692" y="4532"/>
                    <a:pt x="2123" y="5055"/>
                    <a:pt x="2677" y="5055"/>
                  </a:cubicBezTo>
                  <a:cubicBezTo>
                    <a:pt x="2748" y="5055"/>
                    <a:pt x="2820" y="5047"/>
                    <a:pt x="2894" y="5029"/>
                  </a:cubicBezTo>
                  <a:cubicBezTo>
                    <a:pt x="3050" y="4991"/>
                    <a:pt x="3034" y="4724"/>
                    <a:pt x="2873" y="4709"/>
                  </a:cubicBezTo>
                  <a:cubicBezTo>
                    <a:pt x="2446" y="4670"/>
                    <a:pt x="2145" y="4399"/>
                    <a:pt x="2077" y="4029"/>
                  </a:cubicBezTo>
                  <a:cubicBezTo>
                    <a:pt x="2637" y="4010"/>
                    <a:pt x="3179" y="3689"/>
                    <a:pt x="3514" y="3243"/>
                  </a:cubicBezTo>
                  <a:cubicBezTo>
                    <a:pt x="3702" y="2993"/>
                    <a:pt x="3883" y="2661"/>
                    <a:pt x="3665" y="2372"/>
                  </a:cubicBezTo>
                  <a:cubicBezTo>
                    <a:pt x="3540" y="2208"/>
                    <a:pt x="3362" y="2142"/>
                    <a:pt x="3177" y="2142"/>
                  </a:cubicBezTo>
                  <a:cubicBezTo>
                    <a:pt x="3036" y="2142"/>
                    <a:pt x="2891" y="2180"/>
                    <a:pt x="2762" y="2245"/>
                  </a:cubicBezTo>
                  <a:cubicBezTo>
                    <a:pt x="2248" y="2503"/>
                    <a:pt x="1800" y="2992"/>
                    <a:pt x="1676" y="3563"/>
                  </a:cubicBezTo>
                  <a:cubicBezTo>
                    <a:pt x="1489" y="3505"/>
                    <a:pt x="1317" y="3403"/>
                    <a:pt x="1179" y="3256"/>
                  </a:cubicBezTo>
                  <a:cubicBezTo>
                    <a:pt x="1008" y="3074"/>
                    <a:pt x="941" y="2862"/>
                    <a:pt x="934" y="2641"/>
                  </a:cubicBezTo>
                  <a:lnTo>
                    <a:pt x="934" y="2641"/>
                  </a:lnTo>
                  <a:cubicBezTo>
                    <a:pt x="1036" y="2661"/>
                    <a:pt x="1142" y="2670"/>
                    <a:pt x="1248" y="2670"/>
                  </a:cubicBezTo>
                  <a:cubicBezTo>
                    <a:pt x="1472" y="2670"/>
                    <a:pt x="1699" y="2630"/>
                    <a:pt x="1902" y="2561"/>
                  </a:cubicBezTo>
                  <a:cubicBezTo>
                    <a:pt x="2486" y="2364"/>
                    <a:pt x="3046" y="1867"/>
                    <a:pt x="2904" y="1195"/>
                  </a:cubicBezTo>
                  <a:cubicBezTo>
                    <a:pt x="2809" y="748"/>
                    <a:pt x="2476" y="523"/>
                    <a:pt x="2107" y="523"/>
                  </a:cubicBezTo>
                  <a:cubicBezTo>
                    <a:pt x="1904" y="523"/>
                    <a:pt x="1691" y="591"/>
                    <a:pt x="1499" y="727"/>
                  </a:cubicBezTo>
                  <a:cubicBezTo>
                    <a:pt x="1212" y="932"/>
                    <a:pt x="972" y="1223"/>
                    <a:pt x="858" y="1554"/>
                  </a:cubicBezTo>
                  <a:cubicBezTo>
                    <a:pt x="793" y="1748"/>
                    <a:pt x="666" y="1913"/>
                    <a:pt x="605" y="2112"/>
                  </a:cubicBezTo>
                  <a:cubicBezTo>
                    <a:pt x="604" y="2118"/>
                    <a:pt x="603" y="2124"/>
                    <a:pt x="600" y="2131"/>
                  </a:cubicBezTo>
                  <a:cubicBezTo>
                    <a:pt x="413" y="1970"/>
                    <a:pt x="312" y="1722"/>
                    <a:pt x="346" y="1423"/>
                  </a:cubicBezTo>
                  <a:cubicBezTo>
                    <a:pt x="377" y="1149"/>
                    <a:pt x="509" y="906"/>
                    <a:pt x="665" y="684"/>
                  </a:cubicBezTo>
                  <a:cubicBezTo>
                    <a:pt x="799" y="493"/>
                    <a:pt x="938" y="302"/>
                    <a:pt x="1075" y="115"/>
                  </a:cubicBezTo>
                  <a:cubicBezTo>
                    <a:pt x="1110" y="68"/>
                    <a:pt x="1073" y="1"/>
                    <a:pt x="102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3"/>
            <p:cNvSpPr/>
            <p:nvPr/>
          </p:nvSpPr>
          <p:spPr>
            <a:xfrm>
              <a:off x="6524175" y="3774675"/>
              <a:ext cx="296200" cy="231700"/>
            </a:xfrm>
            <a:custGeom>
              <a:avLst/>
              <a:gdLst/>
              <a:ahLst/>
              <a:cxnLst/>
              <a:rect l="l" t="t" r="r" b="b"/>
              <a:pathLst>
                <a:path w="11848" h="9268" extrusionOk="0">
                  <a:moveTo>
                    <a:pt x="7024" y="2244"/>
                  </a:moveTo>
                  <a:cubicBezTo>
                    <a:pt x="7449" y="2652"/>
                    <a:pt x="7791" y="3173"/>
                    <a:pt x="8094" y="3651"/>
                  </a:cubicBezTo>
                  <a:cubicBezTo>
                    <a:pt x="8256" y="3908"/>
                    <a:pt x="8431" y="4178"/>
                    <a:pt x="8567" y="4459"/>
                  </a:cubicBezTo>
                  <a:cubicBezTo>
                    <a:pt x="8566" y="4462"/>
                    <a:pt x="8563" y="4466"/>
                    <a:pt x="8562" y="4469"/>
                  </a:cubicBezTo>
                  <a:cubicBezTo>
                    <a:pt x="8542" y="4513"/>
                    <a:pt x="8522" y="4556"/>
                    <a:pt x="8503" y="4601"/>
                  </a:cubicBezTo>
                  <a:cubicBezTo>
                    <a:pt x="8115" y="4295"/>
                    <a:pt x="7787" y="3935"/>
                    <a:pt x="7505" y="3506"/>
                  </a:cubicBezTo>
                  <a:cubicBezTo>
                    <a:pt x="7315" y="3220"/>
                    <a:pt x="7150" y="2917"/>
                    <a:pt x="7006" y="2605"/>
                  </a:cubicBezTo>
                  <a:cubicBezTo>
                    <a:pt x="6954" y="2490"/>
                    <a:pt x="6908" y="2369"/>
                    <a:pt x="6863" y="2248"/>
                  </a:cubicBezTo>
                  <a:cubicBezTo>
                    <a:pt x="6916" y="2247"/>
                    <a:pt x="6969" y="2247"/>
                    <a:pt x="7024" y="2244"/>
                  </a:cubicBezTo>
                  <a:close/>
                  <a:moveTo>
                    <a:pt x="9797" y="246"/>
                  </a:moveTo>
                  <a:cubicBezTo>
                    <a:pt x="9879" y="246"/>
                    <a:pt x="9962" y="255"/>
                    <a:pt x="10044" y="274"/>
                  </a:cubicBezTo>
                  <a:cubicBezTo>
                    <a:pt x="10469" y="375"/>
                    <a:pt x="10765" y="747"/>
                    <a:pt x="11020" y="1075"/>
                  </a:cubicBezTo>
                  <a:cubicBezTo>
                    <a:pt x="11261" y="1389"/>
                    <a:pt x="11505" y="1751"/>
                    <a:pt x="11547" y="2152"/>
                  </a:cubicBezTo>
                  <a:cubicBezTo>
                    <a:pt x="11596" y="2602"/>
                    <a:pt x="11314" y="2922"/>
                    <a:pt x="11019" y="3222"/>
                  </a:cubicBezTo>
                  <a:cubicBezTo>
                    <a:pt x="10405" y="3843"/>
                    <a:pt x="9719" y="4389"/>
                    <a:pt x="8982" y="4856"/>
                  </a:cubicBezTo>
                  <a:cubicBezTo>
                    <a:pt x="8842" y="4308"/>
                    <a:pt x="8509" y="3799"/>
                    <a:pt x="8189" y="3318"/>
                  </a:cubicBezTo>
                  <a:cubicBezTo>
                    <a:pt x="7823" y="2765"/>
                    <a:pt x="7398" y="2156"/>
                    <a:pt x="6845" y="1752"/>
                  </a:cubicBezTo>
                  <a:cubicBezTo>
                    <a:pt x="6927" y="1701"/>
                    <a:pt x="7004" y="1633"/>
                    <a:pt x="7070" y="1585"/>
                  </a:cubicBezTo>
                  <a:cubicBezTo>
                    <a:pt x="7141" y="1534"/>
                    <a:pt x="7215" y="1481"/>
                    <a:pt x="7289" y="1427"/>
                  </a:cubicBezTo>
                  <a:cubicBezTo>
                    <a:pt x="7851" y="1110"/>
                    <a:pt x="8387" y="744"/>
                    <a:pt x="8971" y="470"/>
                  </a:cubicBezTo>
                  <a:cubicBezTo>
                    <a:pt x="9226" y="351"/>
                    <a:pt x="9511" y="246"/>
                    <a:pt x="9797" y="246"/>
                  </a:cubicBezTo>
                  <a:close/>
                  <a:moveTo>
                    <a:pt x="5032" y="3879"/>
                  </a:moveTo>
                  <a:cubicBezTo>
                    <a:pt x="5035" y="3879"/>
                    <a:pt x="5039" y="3879"/>
                    <a:pt x="5043" y="3879"/>
                  </a:cubicBezTo>
                  <a:cubicBezTo>
                    <a:pt x="5325" y="3887"/>
                    <a:pt x="5287" y="4111"/>
                    <a:pt x="5190" y="4305"/>
                  </a:cubicBezTo>
                  <a:cubicBezTo>
                    <a:pt x="5059" y="4565"/>
                    <a:pt x="4803" y="4761"/>
                    <a:pt x="4543" y="4880"/>
                  </a:cubicBezTo>
                  <a:cubicBezTo>
                    <a:pt x="4423" y="4935"/>
                    <a:pt x="4300" y="4967"/>
                    <a:pt x="4183" y="4967"/>
                  </a:cubicBezTo>
                  <a:cubicBezTo>
                    <a:pt x="4133" y="4967"/>
                    <a:pt x="4083" y="4961"/>
                    <a:pt x="4036" y="4948"/>
                  </a:cubicBezTo>
                  <a:cubicBezTo>
                    <a:pt x="4134" y="4602"/>
                    <a:pt x="4339" y="4279"/>
                    <a:pt x="4596" y="4074"/>
                  </a:cubicBezTo>
                  <a:cubicBezTo>
                    <a:pt x="4714" y="3981"/>
                    <a:pt x="4874" y="3879"/>
                    <a:pt x="5032" y="3879"/>
                  </a:cubicBezTo>
                  <a:close/>
                  <a:moveTo>
                    <a:pt x="5805" y="5215"/>
                  </a:moveTo>
                  <a:cubicBezTo>
                    <a:pt x="5991" y="5215"/>
                    <a:pt x="6126" y="5356"/>
                    <a:pt x="6093" y="5579"/>
                  </a:cubicBezTo>
                  <a:cubicBezTo>
                    <a:pt x="6049" y="5854"/>
                    <a:pt x="5817" y="6062"/>
                    <a:pt x="5592" y="6200"/>
                  </a:cubicBezTo>
                  <a:cubicBezTo>
                    <a:pt x="5380" y="6328"/>
                    <a:pt x="5146" y="6403"/>
                    <a:pt x="4922" y="6409"/>
                  </a:cubicBezTo>
                  <a:cubicBezTo>
                    <a:pt x="4919" y="6128"/>
                    <a:pt x="5025" y="5826"/>
                    <a:pt x="5206" y="5605"/>
                  </a:cubicBezTo>
                  <a:cubicBezTo>
                    <a:pt x="5329" y="5457"/>
                    <a:pt x="5487" y="5296"/>
                    <a:pt x="5675" y="5237"/>
                  </a:cubicBezTo>
                  <a:cubicBezTo>
                    <a:pt x="5720" y="5222"/>
                    <a:pt x="5764" y="5215"/>
                    <a:pt x="5805" y="5215"/>
                  </a:cubicBezTo>
                  <a:close/>
                  <a:moveTo>
                    <a:pt x="6611" y="2254"/>
                  </a:moveTo>
                  <a:cubicBezTo>
                    <a:pt x="6689" y="2451"/>
                    <a:pt x="6789" y="2642"/>
                    <a:pt x="6874" y="2816"/>
                  </a:cubicBezTo>
                  <a:cubicBezTo>
                    <a:pt x="7026" y="3131"/>
                    <a:pt x="7197" y="3436"/>
                    <a:pt x="7397" y="3722"/>
                  </a:cubicBezTo>
                  <a:cubicBezTo>
                    <a:pt x="7600" y="4017"/>
                    <a:pt x="7831" y="4295"/>
                    <a:pt x="8092" y="4541"/>
                  </a:cubicBezTo>
                  <a:cubicBezTo>
                    <a:pt x="8186" y="4631"/>
                    <a:pt x="8291" y="4730"/>
                    <a:pt x="8402" y="4820"/>
                  </a:cubicBezTo>
                  <a:cubicBezTo>
                    <a:pt x="8154" y="5356"/>
                    <a:pt x="7878" y="5878"/>
                    <a:pt x="7466" y="6308"/>
                  </a:cubicBezTo>
                  <a:cubicBezTo>
                    <a:pt x="7050" y="6744"/>
                    <a:pt x="6408" y="7188"/>
                    <a:pt x="5769" y="7188"/>
                  </a:cubicBezTo>
                  <a:cubicBezTo>
                    <a:pt x="5703" y="7188"/>
                    <a:pt x="5636" y="7183"/>
                    <a:pt x="5570" y="7173"/>
                  </a:cubicBezTo>
                  <a:cubicBezTo>
                    <a:pt x="5226" y="7120"/>
                    <a:pt x="5034" y="6918"/>
                    <a:pt x="4958" y="6664"/>
                  </a:cubicBezTo>
                  <a:cubicBezTo>
                    <a:pt x="5421" y="6639"/>
                    <a:pt x="5894" y="6383"/>
                    <a:pt x="6155" y="6028"/>
                  </a:cubicBezTo>
                  <a:cubicBezTo>
                    <a:pt x="6338" y="5776"/>
                    <a:pt x="6448" y="5372"/>
                    <a:pt x="6201" y="5121"/>
                  </a:cubicBezTo>
                  <a:cubicBezTo>
                    <a:pt x="6094" y="5014"/>
                    <a:pt x="5966" y="4970"/>
                    <a:pt x="5834" y="4970"/>
                  </a:cubicBezTo>
                  <a:cubicBezTo>
                    <a:pt x="5624" y="4970"/>
                    <a:pt x="5404" y="5082"/>
                    <a:pt x="5246" y="5218"/>
                  </a:cubicBezTo>
                  <a:cubicBezTo>
                    <a:pt x="4922" y="5500"/>
                    <a:pt x="4676" y="5952"/>
                    <a:pt x="4663" y="6386"/>
                  </a:cubicBezTo>
                  <a:cubicBezTo>
                    <a:pt x="4402" y="6324"/>
                    <a:pt x="4176" y="6149"/>
                    <a:pt x="4051" y="5831"/>
                  </a:cubicBezTo>
                  <a:cubicBezTo>
                    <a:pt x="3973" y="5635"/>
                    <a:pt x="3956" y="5415"/>
                    <a:pt x="3984" y="5196"/>
                  </a:cubicBezTo>
                  <a:lnTo>
                    <a:pt x="3984" y="5196"/>
                  </a:lnTo>
                  <a:cubicBezTo>
                    <a:pt x="4050" y="5214"/>
                    <a:pt x="4118" y="5222"/>
                    <a:pt x="4188" y="5222"/>
                  </a:cubicBezTo>
                  <a:cubicBezTo>
                    <a:pt x="4724" y="5222"/>
                    <a:pt x="5320" y="4723"/>
                    <a:pt x="5469" y="4265"/>
                  </a:cubicBezTo>
                  <a:cubicBezTo>
                    <a:pt x="5573" y="3943"/>
                    <a:pt x="5438" y="3656"/>
                    <a:pt x="5082" y="3638"/>
                  </a:cubicBezTo>
                  <a:cubicBezTo>
                    <a:pt x="5070" y="3637"/>
                    <a:pt x="5057" y="3637"/>
                    <a:pt x="5045" y="3637"/>
                  </a:cubicBezTo>
                  <a:cubicBezTo>
                    <a:pt x="4668" y="3637"/>
                    <a:pt x="4326" y="3941"/>
                    <a:pt x="4124" y="4233"/>
                  </a:cubicBezTo>
                  <a:cubicBezTo>
                    <a:pt x="3999" y="4412"/>
                    <a:pt x="3897" y="4617"/>
                    <a:pt x="3830" y="4833"/>
                  </a:cubicBezTo>
                  <a:cubicBezTo>
                    <a:pt x="3786" y="4790"/>
                    <a:pt x="3746" y="4737"/>
                    <a:pt x="3713" y="4673"/>
                  </a:cubicBezTo>
                  <a:cubicBezTo>
                    <a:pt x="3580" y="4415"/>
                    <a:pt x="3627" y="4124"/>
                    <a:pt x="3757" y="3874"/>
                  </a:cubicBezTo>
                  <a:cubicBezTo>
                    <a:pt x="4044" y="3326"/>
                    <a:pt x="4653" y="2896"/>
                    <a:pt x="5199" y="2636"/>
                  </a:cubicBezTo>
                  <a:cubicBezTo>
                    <a:pt x="5594" y="2446"/>
                    <a:pt x="6012" y="2329"/>
                    <a:pt x="6441" y="2262"/>
                  </a:cubicBezTo>
                  <a:cubicBezTo>
                    <a:pt x="6498" y="2258"/>
                    <a:pt x="6555" y="2255"/>
                    <a:pt x="6611" y="2254"/>
                  </a:cubicBezTo>
                  <a:close/>
                  <a:moveTo>
                    <a:pt x="5553" y="1582"/>
                  </a:moveTo>
                  <a:cubicBezTo>
                    <a:pt x="5876" y="1582"/>
                    <a:pt x="6194" y="1652"/>
                    <a:pt x="6492" y="1830"/>
                  </a:cubicBezTo>
                  <a:cubicBezTo>
                    <a:pt x="6493" y="1831"/>
                    <a:pt x="6496" y="1833"/>
                    <a:pt x="6497" y="1834"/>
                  </a:cubicBezTo>
                  <a:cubicBezTo>
                    <a:pt x="6507" y="1912"/>
                    <a:pt x="6524" y="1990"/>
                    <a:pt x="6548" y="2069"/>
                  </a:cubicBezTo>
                  <a:cubicBezTo>
                    <a:pt x="5715" y="2105"/>
                    <a:pt x="4893" y="2446"/>
                    <a:pt x="4248" y="2968"/>
                  </a:cubicBezTo>
                  <a:cubicBezTo>
                    <a:pt x="3682" y="3427"/>
                    <a:pt x="2935" y="4435"/>
                    <a:pt x="3726" y="5066"/>
                  </a:cubicBezTo>
                  <a:cubicBezTo>
                    <a:pt x="3740" y="5076"/>
                    <a:pt x="3752" y="5084"/>
                    <a:pt x="3766" y="5094"/>
                  </a:cubicBezTo>
                  <a:cubicBezTo>
                    <a:pt x="3682" y="5570"/>
                    <a:pt x="3776" y="6064"/>
                    <a:pt x="4164" y="6408"/>
                  </a:cubicBezTo>
                  <a:cubicBezTo>
                    <a:pt x="4316" y="6542"/>
                    <a:pt x="4497" y="6619"/>
                    <a:pt x="4688" y="6650"/>
                  </a:cubicBezTo>
                  <a:cubicBezTo>
                    <a:pt x="4734" y="6859"/>
                    <a:pt x="4847" y="7055"/>
                    <a:pt x="5048" y="7212"/>
                  </a:cubicBezTo>
                  <a:cubicBezTo>
                    <a:pt x="5256" y="7374"/>
                    <a:pt x="5497" y="7440"/>
                    <a:pt x="5748" y="7440"/>
                  </a:cubicBezTo>
                  <a:cubicBezTo>
                    <a:pt x="6297" y="7440"/>
                    <a:pt x="6891" y="7124"/>
                    <a:pt x="7278" y="6815"/>
                  </a:cubicBezTo>
                  <a:cubicBezTo>
                    <a:pt x="7879" y="6336"/>
                    <a:pt x="8317" y="5673"/>
                    <a:pt x="8577" y="4952"/>
                  </a:cubicBezTo>
                  <a:cubicBezTo>
                    <a:pt x="8640" y="4995"/>
                    <a:pt x="8707" y="5033"/>
                    <a:pt x="8774" y="5066"/>
                  </a:cubicBezTo>
                  <a:cubicBezTo>
                    <a:pt x="8777" y="5074"/>
                    <a:pt x="8778" y="5083"/>
                    <a:pt x="8782" y="5092"/>
                  </a:cubicBezTo>
                  <a:cubicBezTo>
                    <a:pt x="8830" y="5435"/>
                    <a:pt x="8754" y="5777"/>
                    <a:pt x="8619" y="6101"/>
                  </a:cubicBezTo>
                  <a:cubicBezTo>
                    <a:pt x="8288" y="6894"/>
                    <a:pt x="7750" y="7531"/>
                    <a:pt x="7030" y="7996"/>
                  </a:cubicBezTo>
                  <a:cubicBezTo>
                    <a:pt x="6394" y="8405"/>
                    <a:pt x="5682" y="8692"/>
                    <a:pt x="4944" y="8854"/>
                  </a:cubicBezTo>
                  <a:cubicBezTo>
                    <a:pt x="4482" y="8955"/>
                    <a:pt x="4008" y="9006"/>
                    <a:pt x="3534" y="9006"/>
                  </a:cubicBezTo>
                  <a:cubicBezTo>
                    <a:pt x="3238" y="9006"/>
                    <a:pt x="2942" y="8986"/>
                    <a:pt x="2649" y="8946"/>
                  </a:cubicBezTo>
                  <a:cubicBezTo>
                    <a:pt x="2196" y="8884"/>
                    <a:pt x="1733" y="8827"/>
                    <a:pt x="1305" y="8659"/>
                  </a:cubicBezTo>
                  <a:cubicBezTo>
                    <a:pt x="222" y="8234"/>
                    <a:pt x="529" y="6800"/>
                    <a:pt x="783" y="5938"/>
                  </a:cubicBezTo>
                  <a:cubicBezTo>
                    <a:pt x="1086" y="4912"/>
                    <a:pt x="1641" y="3960"/>
                    <a:pt x="2369" y="3178"/>
                  </a:cubicBezTo>
                  <a:cubicBezTo>
                    <a:pt x="2879" y="2630"/>
                    <a:pt x="3508" y="2185"/>
                    <a:pt x="4202" y="1900"/>
                  </a:cubicBezTo>
                  <a:cubicBezTo>
                    <a:pt x="4631" y="1723"/>
                    <a:pt x="5096" y="1582"/>
                    <a:pt x="5553" y="1582"/>
                  </a:cubicBezTo>
                  <a:close/>
                  <a:moveTo>
                    <a:pt x="9807" y="1"/>
                  </a:moveTo>
                  <a:cubicBezTo>
                    <a:pt x="9414" y="1"/>
                    <a:pt x="9017" y="159"/>
                    <a:pt x="8665" y="346"/>
                  </a:cubicBezTo>
                  <a:cubicBezTo>
                    <a:pt x="8306" y="537"/>
                    <a:pt x="7958" y="755"/>
                    <a:pt x="7608" y="962"/>
                  </a:cubicBezTo>
                  <a:cubicBezTo>
                    <a:pt x="7268" y="1163"/>
                    <a:pt x="6926" y="1362"/>
                    <a:pt x="6607" y="1596"/>
                  </a:cubicBezTo>
                  <a:cubicBezTo>
                    <a:pt x="6537" y="1555"/>
                    <a:pt x="6466" y="1518"/>
                    <a:pt x="6393" y="1484"/>
                  </a:cubicBezTo>
                  <a:cubicBezTo>
                    <a:pt x="6127" y="1364"/>
                    <a:pt x="5847" y="1314"/>
                    <a:pt x="5562" y="1314"/>
                  </a:cubicBezTo>
                  <a:cubicBezTo>
                    <a:pt x="5009" y="1314"/>
                    <a:pt x="4443" y="1502"/>
                    <a:pt x="3953" y="1725"/>
                  </a:cubicBezTo>
                  <a:cubicBezTo>
                    <a:pt x="2193" y="2523"/>
                    <a:pt x="973" y="4286"/>
                    <a:pt x="492" y="6121"/>
                  </a:cubicBezTo>
                  <a:cubicBezTo>
                    <a:pt x="290" y="6892"/>
                    <a:pt x="1" y="8174"/>
                    <a:pt x="822" y="8700"/>
                  </a:cubicBezTo>
                  <a:cubicBezTo>
                    <a:pt x="1251" y="8974"/>
                    <a:pt x="1787" y="9061"/>
                    <a:pt x="2272" y="9153"/>
                  </a:cubicBezTo>
                  <a:cubicBezTo>
                    <a:pt x="2684" y="9230"/>
                    <a:pt x="3101" y="9268"/>
                    <a:pt x="3519" y="9268"/>
                  </a:cubicBezTo>
                  <a:cubicBezTo>
                    <a:pt x="4050" y="9268"/>
                    <a:pt x="4581" y="9207"/>
                    <a:pt x="5100" y="9087"/>
                  </a:cubicBezTo>
                  <a:cubicBezTo>
                    <a:pt x="6793" y="8695"/>
                    <a:pt x="8443" y="7640"/>
                    <a:pt x="8967" y="5902"/>
                  </a:cubicBezTo>
                  <a:cubicBezTo>
                    <a:pt x="9048" y="5635"/>
                    <a:pt x="9064" y="5377"/>
                    <a:pt x="9033" y="5125"/>
                  </a:cubicBezTo>
                  <a:cubicBezTo>
                    <a:pt x="9799" y="4648"/>
                    <a:pt x="10512" y="4088"/>
                    <a:pt x="11152" y="3449"/>
                  </a:cubicBezTo>
                  <a:cubicBezTo>
                    <a:pt x="11397" y="3204"/>
                    <a:pt x="11653" y="2946"/>
                    <a:pt x="11757" y="2605"/>
                  </a:cubicBezTo>
                  <a:cubicBezTo>
                    <a:pt x="11847" y="2309"/>
                    <a:pt x="11804" y="1990"/>
                    <a:pt x="11690" y="1705"/>
                  </a:cubicBezTo>
                  <a:cubicBezTo>
                    <a:pt x="11565" y="1393"/>
                    <a:pt x="11370" y="1112"/>
                    <a:pt x="11160" y="850"/>
                  </a:cubicBezTo>
                  <a:cubicBezTo>
                    <a:pt x="10957" y="595"/>
                    <a:pt x="10738" y="338"/>
                    <a:pt x="10453" y="171"/>
                  </a:cubicBezTo>
                  <a:cubicBezTo>
                    <a:pt x="10244" y="50"/>
                    <a:pt x="10026" y="1"/>
                    <a:pt x="9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3"/>
            <p:cNvSpPr/>
            <p:nvPr/>
          </p:nvSpPr>
          <p:spPr>
            <a:xfrm>
              <a:off x="6709950" y="3787750"/>
              <a:ext cx="73225" cy="31575"/>
            </a:xfrm>
            <a:custGeom>
              <a:avLst/>
              <a:gdLst/>
              <a:ahLst/>
              <a:cxnLst/>
              <a:rect l="l" t="t" r="r" b="b"/>
              <a:pathLst>
                <a:path w="2929" h="1263" extrusionOk="0">
                  <a:moveTo>
                    <a:pt x="2464" y="0"/>
                  </a:moveTo>
                  <a:cubicBezTo>
                    <a:pt x="2169" y="0"/>
                    <a:pt x="1862" y="131"/>
                    <a:pt x="1610" y="260"/>
                  </a:cubicBezTo>
                  <a:cubicBezTo>
                    <a:pt x="1073" y="536"/>
                    <a:pt x="505" y="827"/>
                    <a:pt x="25" y="1197"/>
                  </a:cubicBezTo>
                  <a:cubicBezTo>
                    <a:pt x="0" y="1216"/>
                    <a:pt x="14" y="1262"/>
                    <a:pt x="44" y="1262"/>
                  </a:cubicBezTo>
                  <a:cubicBezTo>
                    <a:pt x="48" y="1262"/>
                    <a:pt x="53" y="1261"/>
                    <a:pt x="58" y="1259"/>
                  </a:cubicBezTo>
                  <a:cubicBezTo>
                    <a:pt x="509" y="1057"/>
                    <a:pt x="934" y="786"/>
                    <a:pt x="1369" y="552"/>
                  </a:cubicBezTo>
                  <a:cubicBezTo>
                    <a:pt x="1757" y="343"/>
                    <a:pt x="2113" y="164"/>
                    <a:pt x="2526" y="164"/>
                  </a:cubicBezTo>
                  <a:cubicBezTo>
                    <a:pt x="2633" y="164"/>
                    <a:pt x="2743" y="176"/>
                    <a:pt x="2859" y="203"/>
                  </a:cubicBezTo>
                  <a:cubicBezTo>
                    <a:pt x="2864" y="204"/>
                    <a:pt x="2868" y="204"/>
                    <a:pt x="2872" y="204"/>
                  </a:cubicBezTo>
                  <a:cubicBezTo>
                    <a:pt x="2918" y="204"/>
                    <a:pt x="2929" y="139"/>
                    <a:pt x="2889" y="115"/>
                  </a:cubicBezTo>
                  <a:cubicBezTo>
                    <a:pt x="2756" y="33"/>
                    <a:pt x="261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3"/>
            <p:cNvSpPr/>
            <p:nvPr/>
          </p:nvSpPr>
          <p:spPr>
            <a:xfrm>
              <a:off x="6786975" y="3797450"/>
              <a:ext cx="7500" cy="8875"/>
            </a:xfrm>
            <a:custGeom>
              <a:avLst/>
              <a:gdLst/>
              <a:ahLst/>
              <a:cxnLst/>
              <a:rect l="l" t="t" r="r" b="b"/>
              <a:pathLst>
                <a:path w="300" h="355" extrusionOk="0">
                  <a:moveTo>
                    <a:pt x="49" y="1"/>
                  </a:moveTo>
                  <a:cubicBezTo>
                    <a:pt x="26" y="1"/>
                    <a:pt x="1" y="28"/>
                    <a:pt x="20" y="50"/>
                  </a:cubicBezTo>
                  <a:cubicBezTo>
                    <a:pt x="101" y="142"/>
                    <a:pt x="169" y="234"/>
                    <a:pt x="231" y="339"/>
                  </a:cubicBezTo>
                  <a:cubicBezTo>
                    <a:pt x="237" y="350"/>
                    <a:pt x="248" y="355"/>
                    <a:pt x="258" y="355"/>
                  </a:cubicBezTo>
                  <a:cubicBezTo>
                    <a:pt x="278" y="355"/>
                    <a:pt x="299" y="339"/>
                    <a:pt x="295" y="317"/>
                  </a:cubicBezTo>
                  <a:cubicBezTo>
                    <a:pt x="274" y="183"/>
                    <a:pt x="185" y="59"/>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3"/>
            <p:cNvSpPr/>
            <p:nvPr/>
          </p:nvSpPr>
          <p:spPr>
            <a:xfrm>
              <a:off x="6751750" y="3851625"/>
              <a:ext cx="37250" cy="27425"/>
            </a:xfrm>
            <a:custGeom>
              <a:avLst/>
              <a:gdLst/>
              <a:ahLst/>
              <a:cxnLst/>
              <a:rect l="l" t="t" r="r" b="b"/>
              <a:pathLst>
                <a:path w="1490" h="1097" extrusionOk="0">
                  <a:moveTo>
                    <a:pt x="1428" y="0"/>
                  </a:moveTo>
                  <a:cubicBezTo>
                    <a:pt x="1420" y="0"/>
                    <a:pt x="1413" y="2"/>
                    <a:pt x="1405" y="7"/>
                  </a:cubicBezTo>
                  <a:cubicBezTo>
                    <a:pt x="1151" y="165"/>
                    <a:pt x="921" y="359"/>
                    <a:pt x="680" y="537"/>
                  </a:cubicBezTo>
                  <a:cubicBezTo>
                    <a:pt x="462" y="700"/>
                    <a:pt x="218" y="843"/>
                    <a:pt x="24" y="1033"/>
                  </a:cubicBezTo>
                  <a:cubicBezTo>
                    <a:pt x="1" y="1056"/>
                    <a:pt x="24" y="1097"/>
                    <a:pt x="53" y="1097"/>
                  </a:cubicBezTo>
                  <a:cubicBezTo>
                    <a:pt x="57" y="1097"/>
                    <a:pt x="61" y="1096"/>
                    <a:pt x="65" y="1094"/>
                  </a:cubicBezTo>
                  <a:cubicBezTo>
                    <a:pt x="328" y="984"/>
                    <a:pt x="565" y="793"/>
                    <a:pt x="794" y="625"/>
                  </a:cubicBezTo>
                  <a:cubicBezTo>
                    <a:pt x="1029" y="453"/>
                    <a:pt x="1262" y="282"/>
                    <a:pt x="1462" y="69"/>
                  </a:cubicBezTo>
                  <a:cubicBezTo>
                    <a:pt x="1490" y="39"/>
                    <a:pt x="1461"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3"/>
            <p:cNvSpPr/>
            <p:nvPr/>
          </p:nvSpPr>
          <p:spPr>
            <a:xfrm>
              <a:off x="6749825" y="3856350"/>
              <a:ext cx="18900" cy="14200"/>
            </a:xfrm>
            <a:custGeom>
              <a:avLst/>
              <a:gdLst/>
              <a:ahLst/>
              <a:cxnLst/>
              <a:rect l="l" t="t" r="r" b="b"/>
              <a:pathLst>
                <a:path w="756" h="568" extrusionOk="0">
                  <a:moveTo>
                    <a:pt x="701" y="0"/>
                  </a:moveTo>
                  <a:cubicBezTo>
                    <a:pt x="698" y="0"/>
                    <a:pt x="694" y="1"/>
                    <a:pt x="691" y="1"/>
                  </a:cubicBezTo>
                  <a:cubicBezTo>
                    <a:pt x="546" y="32"/>
                    <a:pt x="424" y="156"/>
                    <a:pt x="310" y="245"/>
                  </a:cubicBezTo>
                  <a:cubicBezTo>
                    <a:pt x="206" y="326"/>
                    <a:pt x="79" y="405"/>
                    <a:pt x="13" y="522"/>
                  </a:cubicBezTo>
                  <a:cubicBezTo>
                    <a:pt x="0" y="545"/>
                    <a:pt x="22" y="567"/>
                    <a:pt x="45" y="567"/>
                  </a:cubicBezTo>
                  <a:cubicBezTo>
                    <a:pt x="48" y="567"/>
                    <a:pt x="50" y="567"/>
                    <a:pt x="53" y="566"/>
                  </a:cubicBezTo>
                  <a:cubicBezTo>
                    <a:pt x="196" y="533"/>
                    <a:pt x="322" y="414"/>
                    <a:pt x="439" y="330"/>
                  </a:cubicBezTo>
                  <a:cubicBezTo>
                    <a:pt x="546" y="252"/>
                    <a:pt x="675" y="176"/>
                    <a:pt x="740" y="54"/>
                  </a:cubicBezTo>
                  <a:cubicBezTo>
                    <a:pt x="756" y="25"/>
                    <a:pt x="72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3"/>
            <p:cNvSpPr/>
            <p:nvPr/>
          </p:nvSpPr>
          <p:spPr>
            <a:xfrm>
              <a:off x="6746925" y="3856400"/>
              <a:ext cx="10825" cy="7925"/>
            </a:xfrm>
            <a:custGeom>
              <a:avLst/>
              <a:gdLst/>
              <a:ahLst/>
              <a:cxnLst/>
              <a:rect l="l" t="t" r="r" b="b"/>
              <a:pathLst>
                <a:path w="433" h="317" extrusionOk="0">
                  <a:moveTo>
                    <a:pt x="375" y="1"/>
                  </a:moveTo>
                  <a:cubicBezTo>
                    <a:pt x="372" y="1"/>
                    <a:pt x="369" y="1"/>
                    <a:pt x="366" y="2"/>
                  </a:cubicBezTo>
                  <a:cubicBezTo>
                    <a:pt x="220" y="33"/>
                    <a:pt x="102" y="139"/>
                    <a:pt x="19" y="260"/>
                  </a:cubicBezTo>
                  <a:cubicBezTo>
                    <a:pt x="1" y="287"/>
                    <a:pt x="21" y="317"/>
                    <a:pt x="46" y="317"/>
                  </a:cubicBezTo>
                  <a:cubicBezTo>
                    <a:pt x="54" y="317"/>
                    <a:pt x="63" y="313"/>
                    <a:pt x="71" y="305"/>
                  </a:cubicBezTo>
                  <a:cubicBezTo>
                    <a:pt x="169" y="206"/>
                    <a:pt x="284" y="143"/>
                    <a:pt x="398" y="66"/>
                  </a:cubicBezTo>
                  <a:cubicBezTo>
                    <a:pt x="433" y="43"/>
                    <a:pt x="409" y="1"/>
                    <a:pt x="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3"/>
            <p:cNvSpPr/>
            <p:nvPr/>
          </p:nvSpPr>
          <p:spPr>
            <a:xfrm>
              <a:off x="6742500" y="3851775"/>
              <a:ext cx="9150" cy="6525"/>
            </a:xfrm>
            <a:custGeom>
              <a:avLst/>
              <a:gdLst/>
              <a:ahLst/>
              <a:cxnLst/>
              <a:rect l="l" t="t" r="r" b="b"/>
              <a:pathLst>
                <a:path w="366" h="261" extrusionOk="0">
                  <a:moveTo>
                    <a:pt x="277" y="0"/>
                  </a:moveTo>
                  <a:cubicBezTo>
                    <a:pt x="239" y="0"/>
                    <a:pt x="194" y="33"/>
                    <a:pt x="166" y="53"/>
                  </a:cubicBezTo>
                  <a:cubicBezTo>
                    <a:pt x="113" y="91"/>
                    <a:pt x="51" y="136"/>
                    <a:pt x="16" y="193"/>
                  </a:cubicBezTo>
                  <a:cubicBezTo>
                    <a:pt x="0" y="219"/>
                    <a:pt x="22" y="261"/>
                    <a:pt x="52" y="261"/>
                  </a:cubicBezTo>
                  <a:cubicBezTo>
                    <a:pt x="55" y="261"/>
                    <a:pt x="57" y="260"/>
                    <a:pt x="60" y="260"/>
                  </a:cubicBezTo>
                  <a:cubicBezTo>
                    <a:pt x="128" y="247"/>
                    <a:pt x="189" y="205"/>
                    <a:pt x="244" y="167"/>
                  </a:cubicBezTo>
                  <a:cubicBezTo>
                    <a:pt x="285" y="138"/>
                    <a:pt x="366" y="86"/>
                    <a:pt x="325" y="27"/>
                  </a:cubicBezTo>
                  <a:cubicBezTo>
                    <a:pt x="312" y="7"/>
                    <a:pt x="295"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3"/>
            <p:cNvSpPr/>
            <p:nvPr/>
          </p:nvSpPr>
          <p:spPr>
            <a:xfrm>
              <a:off x="6716500" y="3813925"/>
              <a:ext cx="19550" cy="10975"/>
            </a:xfrm>
            <a:custGeom>
              <a:avLst/>
              <a:gdLst/>
              <a:ahLst/>
              <a:cxnLst/>
              <a:rect l="l" t="t" r="r" b="b"/>
              <a:pathLst>
                <a:path w="782" h="439" extrusionOk="0">
                  <a:moveTo>
                    <a:pt x="727" y="1"/>
                  </a:moveTo>
                  <a:cubicBezTo>
                    <a:pt x="726" y="1"/>
                    <a:pt x="725" y="1"/>
                    <a:pt x="724" y="1"/>
                  </a:cubicBezTo>
                  <a:cubicBezTo>
                    <a:pt x="487" y="17"/>
                    <a:pt x="160" y="191"/>
                    <a:pt x="19" y="382"/>
                  </a:cubicBezTo>
                  <a:cubicBezTo>
                    <a:pt x="1" y="407"/>
                    <a:pt x="18" y="439"/>
                    <a:pt x="47" y="439"/>
                  </a:cubicBezTo>
                  <a:cubicBezTo>
                    <a:pt x="50" y="439"/>
                    <a:pt x="54" y="438"/>
                    <a:pt x="57" y="437"/>
                  </a:cubicBezTo>
                  <a:cubicBezTo>
                    <a:pt x="176" y="405"/>
                    <a:pt x="282" y="331"/>
                    <a:pt x="392" y="276"/>
                  </a:cubicBezTo>
                  <a:cubicBezTo>
                    <a:pt x="513" y="214"/>
                    <a:pt x="645" y="165"/>
                    <a:pt x="751" y="79"/>
                  </a:cubicBezTo>
                  <a:cubicBezTo>
                    <a:pt x="782" y="54"/>
                    <a:pt x="768"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3"/>
            <p:cNvSpPr/>
            <p:nvPr/>
          </p:nvSpPr>
          <p:spPr>
            <a:xfrm>
              <a:off x="6724425" y="3822125"/>
              <a:ext cx="9675" cy="6425"/>
            </a:xfrm>
            <a:custGeom>
              <a:avLst/>
              <a:gdLst/>
              <a:ahLst/>
              <a:cxnLst/>
              <a:rect l="l" t="t" r="r" b="b"/>
              <a:pathLst>
                <a:path w="387" h="257" extrusionOk="0">
                  <a:moveTo>
                    <a:pt x="338" y="0"/>
                  </a:moveTo>
                  <a:cubicBezTo>
                    <a:pt x="334" y="0"/>
                    <a:pt x="330" y="1"/>
                    <a:pt x="326" y="3"/>
                  </a:cubicBezTo>
                  <a:cubicBezTo>
                    <a:pt x="215" y="49"/>
                    <a:pt x="129" y="104"/>
                    <a:pt x="38" y="180"/>
                  </a:cubicBezTo>
                  <a:cubicBezTo>
                    <a:pt x="0" y="210"/>
                    <a:pt x="25" y="257"/>
                    <a:pt x="63" y="257"/>
                  </a:cubicBezTo>
                  <a:cubicBezTo>
                    <a:pt x="70" y="257"/>
                    <a:pt x="78" y="255"/>
                    <a:pt x="86" y="251"/>
                  </a:cubicBezTo>
                  <a:cubicBezTo>
                    <a:pt x="193" y="197"/>
                    <a:pt x="277" y="142"/>
                    <a:pt x="365" y="59"/>
                  </a:cubicBezTo>
                  <a:cubicBezTo>
                    <a:pt x="387" y="38"/>
                    <a:pt x="365"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3"/>
            <p:cNvSpPr/>
            <p:nvPr/>
          </p:nvSpPr>
          <p:spPr>
            <a:xfrm>
              <a:off x="6981000" y="3360525"/>
              <a:ext cx="228125" cy="169850"/>
            </a:xfrm>
            <a:custGeom>
              <a:avLst/>
              <a:gdLst/>
              <a:ahLst/>
              <a:cxnLst/>
              <a:rect l="l" t="t" r="r" b="b"/>
              <a:pathLst>
                <a:path w="9125" h="6794" extrusionOk="0">
                  <a:moveTo>
                    <a:pt x="6056" y="1"/>
                  </a:moveTo>
                  <a:cubicBezTo>
                    <a:pt x="5523" y="1"/>
                    <a:pt x="4982" y="83"/>
                    <a:pt x="4466" y="245"/>
                  </a:cubicBezTo>
                  <a:cubicBezTo>
                    <a:pt x="3427" y="570"/>
                    <a:pt x="2474" y="1129"/>
                    <a:pt x="1711" y="1861"/>
                  </a:cubicBezTo>
                  <a:cubicBezTo>
                    <a:pt x="1289" y="2268"/>
                    <a:pt x="1" y="3506"/>
                    <a:pt x="814" y="4514"/>
                  </a:cubicBezTo>
                  <a:cubicBezTo>
                    <a:pt x="1088" y="4855"/>
                    <a:pt x="1441" y="5125"/>
                    <a:pt x="1783" y="5387"/>
                  </a:cubicBezTo>
                  <a:lnTo>
                    <a:pt x="1844" y="5434"/>
                  </a:lnTo>
                  <a:cubicBezTo>
                    <a:pt x="2450" y="5899"/>
                    <a:pt x="3158" y="6266"/>
                    <a:pt x="3889" y="6495"/>
                  </a:cubicBezTo>
                  <a:cubicBezTo>
                    <a:pt x="4525" y="6694"/>
                    <a:pt x="5170" y="6794"/>
                    <a:pt x="5811" y="6794"/>
                  </a:cubicBezTo>
                  <a:cubicBezTo>
                    <a:pt x="5919" y="6794"/>
                    <a:pt x="6027" y="6791"/>
                    <a:pt x="6135" y="6785"/>
                  </a:cubicBezTo>
                  <a:cubicBezTo>
                    <a:pt x="7002" y="6738"/>
                    <a:pt x="7787" y="6448"/>
                    <a:pt x="8468" y="5923"/>
                  </a:cubicBezTo>
                  <a:cubicBezTo>
                    <a:pt x="8786" y="5676"/>
                    <a:pt x="8998" y="5412"/>
                    <a:pt x="9116" y="5117"/>
                  </a:cubicBezTo>
                  <a:cubicBezTo>
                    <a:pt x="9117" y="5116"/>
                    <a:pt x="9117" y="5113"/>
                    <a:pt x="9117" y="5112"/>
                  </a:cubicBezTo>
                  <a:cubicBezTo>
                    <a:pt x="9118" y="5104"/>
                    <a:pt x="9120" y="5098"/>
                    <a:pt x="9123" y="5090"/>
                  </a:cubicBezTo>
                  <a:cubicBezTo>
                    <a:pt x="9123" y="5088"/>
                    <a:pt x="9123" y="5087"/>
                    <a:pt x="9125" y="5086"/>
                  </a:cubicBezTo>
                  <a:cubicBezTo>
                    <a:pt x="9125" y="5080"/>
                    <a:pt x="9123" y="5073"/>
                    <a:pt x="9120" y="5068"/>
                  </a:cubicBezTo>
                  <a:cubicBezTo>
                    <a:pt x="9080" y="5011"/>
                    <a:pt x="9042" y="4946"/>
                    <a:pt x="9007" y="4874"/>
                  </a:cubicBezTo>
                  <a:cubicBezTo>
                    <a:pt x="9003" y="4868"/>
                    <a:pt x="8997" y="4863"/>
                    <a:pt x="8991" y="4861"/>
                  </a:cubicBezTo>
                  <a:cubicBezTo>
                    <a:pt x="8989" y="4861"/>
                    <a:pt x="8988" y="4861"/>
                    <a:pt x="8987" y="4861"/>
                  </a:cubicBezTo>
                  <a:cubicBezTo>
                    <a:pt x="8981" y="4861"/>
                    <a:pt x="8975" y="4863"/>
                    <a:pt x="8971" y="4866"/>
                  </a:cubicBezTo>
                  <a:cubicBezTo>
                    <a:pt x="8358" y="5388"/>
                    <a:pt x="7653" y="5724"/>
                    <a:pt x="6930" y="5836"/>
                  </a:cubicBezTo>
                  <a:cubicBezTo>
                    <a:pt x="6787" y="5858"/>
                    <a:pt x="6616" y="5873"/>
                    <a:pt x="6434" y="5873"/>
                  </a:cubicBezTo>
                  <a:cubicBezTo>
                    <a:pt x="5819" y="5873"/>
                    <a:pt x="5075" y="5704"/>
                    <a:pt x="4823" y="5088"/>
                  </a:cubicBezTo>
                  <a:cubicBezTo>
                    <a:pt x="4734" y="4873"/>
                    <a:pt x="4723" y="4653"/>
                    <a:pt x="4789" y="4439"/>
                  </a:cubicBezTo>
                  <a:cubicBezTo>
                    <a:pt x="4792" y="4429"/>
                    <a:pt x="4788" y="4419"/>
                    <a:pt x="4781" y="4414"/>
                  </a:cubicBezTo>
                  <a:cubicBezTo>
                    <a:pt x="4625" y="4287"/>
                    <a:pt x="4514" y="4134"/>
                    <a:pt x="4454" y="3954"/>
                  </a:cubicBezTo>
                  <a:cubicBezTo>
                    <a:pt x="4305" y="3518"/>
                    <a:pt x="4411" y="3050"/>
                    <a:pt x="4755" y="2639"/>
                  </a:cubicBezTo>
                  <a:cubicBezTo>
                    <a:pt x="4761" y="2631"/>
                    <a:pt x="4762" y="2621"/>
                    <a:pt x="4758" y="2613"/>
                  </a:cubicBezTo>
                  <a:cubicBezTo>
                    <a:pt x="4751" y="2599"/>
                    <a:pt x="4745" y="2585"/>
                    <a:pt x="4739" y="2571"/>
                  </a:cubicBezTo>
                  <a:cubicBezTo>
                    <a:pt x="4635" y="2308"/>
                    <a:pt x="4644" y="2062"/>
                    <a:pt x="4770" y="1840"/>
                  </a:cubicBezTo>
                  <a:cubicBezTo>
                    <a:pt x="5014" y="1410"/>
                    <a:pt x="5670" y="1128"/>
                    <a:pt x="6214" y="1040"/>
                  </a:cubicBezTo>
                  <a:cubicBezTo>
                    <a:pt x="6438" y="1003"/>
                    <a:pt x="6664" y="985"/>
                    <a:pt x="6888" y="985"/>
                  </a:cubicBezTo>
                  <a:cubicBezTo>
                    <a:pt x="7508" y="985"/>
                    <a:pt x="8114" y="1125"/>
                    <a:pt x="8641" y="1395"/>
                  </a:cubicBezTo>
                  <a:cubicBezTo>
                    <a:pt x="8645" y="1397"/>
                    <a:pt x="8648" y="1398"/>
                    <a:pt x="8652" y="1398"/>
                  </a:cubicBezTo>
                  <a:cubicBezTo>
                    <a:pt x="8656" y="1398"/>
                    <a:pt x="8659" y="1398"/>
                    <a:pt x="8662" y="1397"/>
                  </a:cubicBezTo>
                  <a:cubicBezTo>
                    <a:pt x="8668" y="1393"/>
                    <a:pt x="8673" y="1387"/>
                    <a:pt x="8675" y="1380"/>
                  </a:cubicBezTo>
                  <a:cubicBezTo>
                    <a:pt x="8693" y="1300"/>
                    <a:pt x="8718" y="1224"/>
                    <a:pt x="8746" y="1155"/>
                  </a:cubicBezTo>
                  <a:cubicBezTo>
                    <a:pt x="8750" y="1147"/>
                    <a:pt x="8749" y="1139"/>
                    <a:pt x="8744" y="1133"/>
                  </a:cubicBezTo>
                  <a:cubicBezTo>
                    <a:pt x="8294" y="332"/>
                    <a:pt x="7363" y="127"/>
                    <a:pt x="6702" y="42"/>
                  </a:cubicBezTo>
                  <a:cubicBezTo>
                    <a:pt x="6489" y="14"/>
                    <a:pt x="6273" y="1"/>
                    <a:pt x="6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3"/>
            <p:cNvSpPr/>
            <p:nvPr/>
          </p:nvSpPr>
          <p:spPr>
            <a:xfrm>
              <a:off x="7106500" y="3413275"/>
              <a:ext cx="39500" cy="18600"/>
            </a:xfrm>
            <a:custGeom>
              <a:avLst/>
              <a:gdLst/>
              <a:ahLst/>
              <a:cxnLst/>
              <a:rect l="l" t="t" r="r" b="b"/>
              <a:pathLst>
                <a:path w="1580" h="744" extrusionOk="0">
                  <a:moveTo>
                    <a:pt x="1138" y="0"/>
                  </a:moveTo>
                  <a:cubicBezTo>
                    <a:pt x="1078" y="0"/>
                    <a:pt x="1012" y="6"/>
                    <a:pt x="940" y="17"/>
                  </a:cubicBezTo>
                  <a:cubicBezTo>
                    <a:pt x="612" y="68"/>
                    <a:pt x="273" y="245"/>
                    <a:pt x="7" y="504"/>
                  </a:cubicBezTo>
                  <a:cubicBezTo>
                    <a:pt x="3" y="508"/>
                    <a:pt x="0" y="514"/>
                    <a:pt x="0" y="520"/>
                  </a:cubicBezTo>
                  <a:cubicBezTo>
                    <a:pt x="0" y="526"/>
                    <a:pt x="3" y="532"/>
                    <a:pt x="7" y="537"/>
                  </a:cubicBezTo>
                  <a:cubicBezTo>
                    <a:pt x="119" y="649"/>
                    <a:pt x="289" y="718"/>
                    <a:pt x="496" y="737"/>
                  </a:cubicBezTo>
                  <a:cubicBezTo>
                    <a:pt x="538" y="740"/>
                    <a:pt x="589" y="743"/>
                    <a:pt x="645" y="743"/>
                  </a:cubicBezTo>
                  <a:cubicBezTo>
                    <a:pt x="847" y="743"/>
                    <a:pt x="1124" y="709"/>
                    <a:pt x="1357" y="554"/>
                  </a:cubicBezTo>
                  <a:cubicBezTo>
                    <a:pt x="1449" y="493"/>
                    <a:pt x="1556" y="401"/>
                    <a:pt x="1576" y="298"/>
                  </a:cubicBezTo>
                  <a:cubicBezTo>
                    <a:pt x="1578" y="287"/>
                    <a:pt x="1579" y="275"/>
                    <a:pt x="1579" y="262"/>
                  </a:cubicBezTo>
                  <a:cubicBezTo>
                    <a:pt x="1577" y="190"/>
                    <a:pt x="1531" y="127"/>
                    <a:pt x="1441" y="71"/>
                  </a:cubicBezTo>
                  <a:cubicBezTo>
                    <a:pt x="1362" y="24"/>
                    <a:pt x="1262" y="0"/>
                    <a:pt x="1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3"/>
            <p:cNvSpPr/>
            <p:nvPr/>
          </p:nvSpPr>
          <p:spPr>
            <a:xfrm>
              <a:off x="7107600" y="3451925"/>
              <a:ext cx="39100" cy="21450"/>
            </a:xfrm>
            <a:custGeom>
              <a:avLst/>
              <a:gdLst/>
              <a:ahLst/>
              <a:cxnLst/>
              <a:rect l="l" t="t" r="r" b="b"/>
              <a:pathLst>
                <a:path w="1564" h="858" extrusionOk="0">
                  <a:moveTo>
                    <a:pt x="1128" y="1"/>
                  </a:moveTo>
                  <a:cubicBezTo>
                    <a:pt x="958" y="1"/>
                    <a:pt x="787" y="57"/>
                    <a:pt x="663" y="103"/>
                  </a:cubicBezTo>
                  <a:cubicBezTo>
                    <a:pt x="390" y="208"/>
                    <a:pt x="144" y="419"/>
                    <a:pt x="4" y="672"/>
                  </a:cubicBezTo>
                  <a:cubicBezTo>
                    <a:pt x="1" y="677"/>
                    <a:pt x="1" y="684"/>
                    <a:pt x="2" y="690"/>
                  </a:cubicBezTo>
                  <a:cubicBezTo>
                    <a:pt x="4" y="696"/>
                    <a:pt x="8" y="701"/>
                    <a:pt x="14" y="705"/>
                  </a:cubicBezTo>
                  <a:cubicBezTo>
                    <a:pt x="203" y="806"/>
                    <a:pt x="430" y="858"/>
                    <a:pt x="670" y="858"/>
                  </a:cubicBezTo>
                  <a:cubicBezTo>
                    <a:pt x="684" y="858"/>
                    <a:pt x="697" y="857"/>
                    <a:pt x="711" y="857"/>
                  </a:cubicBezTo>
                  <a:cubicBezTo>
                    <a:pt x="954" y="850"/>
                    <a:pt x="1284" y="793"/>
                    <a:pt x="1472" y="556"/>
                  </a:cubicBezTo>
                  <a:cubicBezTo>
                    <a:pt x="1516" y="501"/>
                    <a:pt x="1543" y="443"/>
                    <a:pt x="1554" y="386"/>
                  </a:cubicBezTo>
                  <a:cubicBezTo>
                    <a:pt x="1564" y="334"/>
                    <a:pt x="1560" y="282"/>
                    <a:pt x="1543" y="232"/>
                  </a:cubicBezTo>
                  <a:cubicBezTo>
                    <a:pt x="1503" y="123"/>
                    <a:pt x="1403" y="44"/>
                    <a:pt x="1265" y="14"/>
                  </a:cubicBezTo>
                  <a:cubicBezTo>
                    <a:pt x="1220" y="5"/>
                    <a:pt x="1174" y="1"/>
                    <a:pt x="1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3"/>
            <p:cNvSpPr/>
            <p:nvPr/>
          </p:nvSpPr>
          <p:spPr>
            <a:xfrm>
              <a:off x="7199125" y="3402100"/>
              <a:ext cx="13500" cy="72600"/>
            </a:xfrm>
            <a:custGeom>
              <a:avLst/>
              <a:gdLst/>
              <a:ahLst/>
              <a:cxnLst/>
              <a:rect l="l" t="t" r="r" b="b"/>
              <a:pathLst>
                <a:path w="540" h="2904" extrusionOk="0">
                  <a:moveTo>
                    <a:pt x="111" y="0"/>
                  </a:moveTo>
                  <a:cubicBezTo>
                    <a:pt x="108" y="0"/>
                    <a:pt x="105" y="1"/>
                    <a:pt x="102" y="3"/>
                  </a:cubicBezTo>
                  <a:cubicBezTo>
                    <a:pt x="95" y="6"/>
                    <a:pt x="91" y="12"/>
                    <a:pt x="90" y="20"/>
                  </a:cubicBezTo>
                  <a:cubicBezTo>
                    <a:pt x="69" y="145"/>
                    <a:pt x="49" y="275"/>
                    <a:pt x="38" y="403"/>
                  </a:cubicBezTo>
                  <a:cubicBezTo>
                    <a:pt x="7" y="760"/>
                    <a:pt x="0" y="1108"/>
                    <a:pt x="23" y="1436"/>
                  </a:cubicBezTo>
                  <a:cubicBezTo>
                    <a:pt x="56" y="1954"/>
                    <a:pt x="163" y="2429"/>
                    <a:pt x="349" y="2889"/>
                  </a:cubicBezTo>
                  <a:cubicBezTo>
                    <a:pt x="352" y="2895"/>
                    <a:pt x="357" y="2900"/>
                    <a:pt x="365" y="2902"/>
                  </a:cubicBezTo>
                  <a:cubicBezTo>
                    <a:pt x="367" y="2903"/>
                    <a:pt x="368" y="2903"/>
                    <a:pt x="370" y="2903"/>
                  </a:cubicBezTo>
                  <a:cubicBezTo>
                    <a:pt x="375" y="2903"/>
                    <a:pt x="380" y="2901"/>
                    <a:pt x="385" y="2898"/>
                  </a:cubicBezTo>
                  <a:lnTo>
                    <a:pt x="501" y="2813"/>
                  </a:lnTo>
                  <a:cubicBezTo>
                    <a:pt x="502" y="2813"/>
                    <a:pt x="504" y="2812"/>
                    <a:pt x="506" y="2810"/>
                  </a:cubicBezTo>
                  <a:cubicBezTo>
                    <a:pt x="514" y="2807"/>
                    <a:pt x="519" y="2801"/>
                    <a:pt x="520" y="2793"/>
                  </a:cubicBezTo>
                  <a:cubicBezTo>
                    <a:pt x="520" y="2792"/>
                    <a:pt x="520" y="2792"/>
                    <a:pt x="520" y="2791"/>
                  </a:cubicBezTo>
                  <a:cubicBezTo>
                    <a:pt x="540" y="2501"/>
                    <a:pt x="526" y="2205"/>
                    <a:pt x="512" y="1920"/>
                  </a:cubicBezTo>
                  <a:lnTo>
                    <a:pt x="510" y="1851"/>
                  </a:lnTo>
                  <a:cubicBezTo>
                    <a:pt x="483" y="1268"/>
                    <a:pt x="442" y="653"/>
                    <a:pt x="276" y="93"/>
                  </a:cubicBezTo>
                  <a:cubicBezTo>
                    <a:pt x="274" y="87"/>
                    <a:pt x="271" y="82"/>
                    <a:pt x="264" y="79"/>
                  </a:cubicBezTo>
                  <a:cubicBezTo>
                    <a:pt x="217" y="55"/>
                    <a:pt x="170" y="29"/>
                    <a:pt x="123" y="4"/>
                  </a:cubicBezTo>
                  <a:cubicBezTo>
                    <a:pt x="120" y="2"/>
                    <a:pt x="115" y="0"/>
                    <a:pt x="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3"/>
            <p:cNvSpPr/>
            <p:nvPr/>
          </p:nvSpPr>
          <p:spPr>
            <a:xfrm>
              <a:off x="7094675" y="3389600"/>
              <a:ext cx="109425" cy="112950"/>
            </a:xfrm>
            <a:custGeom>
              <a:avLst/>
              <a:gdLst/>
              <a:ahLst/>
              <a:cxnLst/>
              <a:rect l="l" t="t" r="r" b="b"/>
              <a:pathLst>
                <a:path w="4377" h="4518" extrusionOk="0">
                  <a:moveTo>
                    <a:pt x="2343" y="1"/>
                  </a:moveTo>
                  <a:cubicBezTo>
                    <a:pt x="1912" y="1"/>
                    <a:pt x="1265" y="62"/>
                    <a:pt x="773" y="377"/>
                  </a:cubicBezTo>
                  <a:cubicBezTo>
                    <a:pt x="499" y="555"/>
                    <a:pt x="340" y="799"/>
                    <a:pt x="329" y="1068"/>
                  </a:cubicBezTo>
                  <a:cubicBezTo>
                    <a:pt x="326" y="1141"/>
                    <a:pt x="333" y="1209"/>
                    <a:pt x="353" y="1272"/>
                  </a:cubicBezTo>
                  <a:lnTo>
                    <a:pt x="352" y="1272"/>
                  </a:lnTo>
                  <a:cubicBezTo>
                    <a:pt x="354" y="1280"/>
                    <a:pt x="360" y="1286"/>
                    <a:pt x="368" y="1289"/>
                  </a:cubicBezTo>
                  <a:cubicBezTo>
                    <a:pt x="370" y="1289"/>
                    <a:pt x="372" y="1290"/>
                    <a:pt x="374" y="1290"/>
                  </a:cubicBezTo>
                  <a:cubicBezTo>
                    <a:pt x="380" y="1290"/>
                    <a:pt x="385" y="1287"/>
                    <a:pt x="390" y="1284"/>
                  </a:cubicBezTo>
                  <a:cubicBezTo>
                    <a:pt x="551" y="1134"/>
                    <a:pt x="740" y="1006"/>
                    <a:pt x="937" y="912"/>
                  </a:cubicBezTo>
                  <a:cubicBezTo>
                    <a:pt x="1128" y="820"/>
                    <a:pt x="1367" y="750"/>
                    <a:pt x="1597" y="750"/>
                  </a:cubicBezTo>
                  <a:cubicBezTo>
                    <a:pt x="1757" y="750"/>
                    <a:pt x="1912" y="784"/>
                    <a:pt x="2042" y="868"/>
                  </a:cubicBezTo>
                  <a:cubicBezTo>
                    <a:pt x="2168" y="949"/>
                    <a:pt x="2238" y="1054"/>
                    <a:pt x="2248" y="1174"/>
                  </a:cubicBezTo>
                  <a:cubicBezTo>
                    <a:pt x="2259" y="1307"/>
                    <a:pt x="2192" y="1451"/>
                    <a:pt x="2064" y="1567"/>
                  </a:cubicBezTo>
                  <a:cubicBezTo>
                    <a:pt x="1836" y="1774"/>
                    <a:pt x="1455" y="1898"/>
                    <a:pt x="1092" y="1898"/>
                  </a:cubicBezTo>
                  <a:cubicBezTo>
                    <a:pt x="802" y="1898"/>
                    <a:pt x="524" y="1819"/>
                    <a:pt x="345" y="1641"/>
                  </a:cubicBezTo>
                  <a:cubicBezTo>
                    <a:pt x="341" y="1636"/>
                    <a:pt x="336" y="1634"/>
                    <a:pt x="330" y="1634"/>
                  </a:cubicBezTo>
                  <a:cubicBezTo>
                    <a:pt x="329" y="1634"/>
                    <a:pt x="328" y="1634"/>
                    <a:pt x="327" y="1634"/>
                  </a:cubicBezTo>
                  <a:cubicBezTo>
                    <a:pt x="321" y="1634"/>
                    <a:pt x="314" y="1638"/>
                    <a:pt x="311" y="1643"/>
                  </a:cubicBezTo>
                  <a:cubicBezTo>
                    <a:pt x="166" y="1834"/>
                    <a:pt x="78" y="2035"/>
                    <a:pt x="48" y="2239"/>
                  </a:cubicBezTo>
                  <a:cubicBezTo>
                    <a:pt x="1" y="2562"/>
                    <a:pt x="92" y="2841"/>
                    <a:pt x="313" y="3045"/>
                  </a:cubicBezTo>
                  <a:cubicBezTo>
                    <a:pt x="318" y="3050"/>
                    <a:pt x="326" y="3051"/>
                    <a:pt x="332" y="3051"/>
                  </a:cubicBezTo>
                  <a:cubicBezTo>
                    <a:pt x="339" y="3050"/>
                    <a:pt x="345" y="3046"/>
                    <a:pt x="349" y="3040"/>
                  </a:cubicBezTo>
                  <a:cubicBezTo>
                    <a:pt x="560" y="2693"/>
                    <a:pt x="979" y="2413"/>
                    <a:pt x="1419" y="2325"/>
                  </a:cubicBezTo>
                  <a:cubicBezTo>
                    <a:pt x="1489" y="2311"/>
                    <a:pt x="1561" y="2304"/>
                    <a:pt x="1634" y="2304"/>
                  </a:cubicBezTo>
                  <a:cubicBezTo>
                    <a:pt x="1916" y="2304"/>
                    <a:pt x="2193" y="2417"/>
                    <a:pt x="2268" y="2698"/>
                  </a:cubicBezTo>
                  <a:cubicBezTo>
                    <a:pt x="2350" y="3005"/>
                    <a:pt x="2091" y="3302"/>
                    <a:pt x="1792" y="3434"/>
                  </a:cubicBezTo>
                  <a:cubicBezTo>
                    <a:pt x="1608" y="3516"/>
                    <a:pt x="1395" y="3557"/>
                    <a:pt x="1179" y="3557"/>
                  </a:cubicBezTo>
                  <a:cubicBezTo>
                    <a:pt x="928" y="3557"/>
                    <a:pt x="674" y="3503"/>
                    <a:pt x="458" y="3395"/>
                  </a:cubicBezTo>
                  <a:cubicBezTo>
                    <a:pt x="455" y="3393"/>
                    <a:pt x="452" y="3392"/>
                    <a:pt x="448" y="3392"/>
                  </a:cubicBezTo>
                  <a:cubicBezTo>
                    <a:pt x="445" y="3392"/>
                    <a:pt x="441" y="3393"/>
                    <a:pt x="438" y="3395"/>
                  </a:cubicBezTo>
                  <a:cubicBezTo>
                    <a:pt x="432" y="3397"/>
                    <a:pt x="427" y="3403"/>
                    <a:pt x="425" y="3410"/>
                  </a:cubicBezTo>
                  <a:cubicBezTo>
                    <a:pt x="358" y="3703"/>
                    <a:pt x="457" y="3976"/>
                    <a:pt x="711" y="4178"/>
                  </a:cubicBezTo>
                  <a:cubicBezTo>
                    <a:pt x="1040" y="4440"/>
                    <a:pt x="1457" y="4518"/>
                    <a:pt x="1838" y="4518"/>
                  </a:cubicBezTo>
                  <a:cubicBezTo>
                    <a:pt x="2262" y="4518"/>
                    <a:pt x="2642" y="4421"/>
                    <a:pt x="2809" y="4372"/>
                  </a:cubicBezTo>
                  <a:cubicBezTo>
                    <a:pt x="3399" y="4196"/>
                    <a:pt x="3906" y="3868"/>
                    <a:pt x="4366" y="3541"/>
                  </a:cubicBezTo>
                  <a:cubicBezTo>
                    <a:pt x="4372" y="3537"/>
                    <a:pt x="4374" y="3532"/>
                    <a:pt x="4376" y="3526"/>
                  </a:cubicBezTo>
                  <a:cubicBezTo>
                    <a:pt x="4377" y="3522"/>
                    <a:pt x="4377" y="3517"/>
                    <a:pt x="4374" y="3514"/>
                  </a:cubicBezTo>
                  <a:cubicBezTo>
                    <a:pt x="4323" y="3380"/>
                    <a:pt x="4281" y="3241"/>
                    <a:pt x="4244" y="3120"/>
                  </a:cubicBezTo>
                  <a:cubicBezTo>
                    <a:pt x="4145" y="2791"/>
                    <a:pt x="4078" y="2438"/>
                    <a:pt x="4047" y="2067"/>
                  </a:cubicBezTo>
                  <a:cubicBezTo>
                    <a:pt x="4018" y="1741"/>
                    <a:pt x="4016" y="1400"/>
                    <a:pt x="4042" y="1024"/>
                  </a:cubicBezTo>
                  <a:cubicBezTo>
                    <a:pt x="4045" y="982"/>
                    <a:pt x="4047" y="939"/>
                    <a:pt x="4049" y="896"/>
                  </a:cubicBezTo>
                  <a:cubicBezTo>
                    <a:pt x="4058" y="736"/>
                    <a:pt x="4068" y="571"/>
                    <a:pt x="4092" y="407"/>
                  </a:cubicBezTo>
                  <a:cubicBezTo>
                    <a:pt x="4093" y="397"/>
                    <a:pt x="4089" y="389"/>
                    <a:pt x="4080" y="384"/>
                  </a:cubicBezTo>
                  <a:cubicBezTo>
                    <a:pt x="4021" y="351"/>
                    <a:pt x="3973" y="327"/>
                    <a:pt x="3927" y="305"/>
                  </a:cubicBezTo>
                  <a:cubicBezTo>
                    <a:pt x="3495" y="141"/>
                    <a:pt x="3068" y="41"/>
                    <a:pt x="2655" y="12"/>
                  </a:cubicBezTo>
                  <a:cubicBezTo>
                    <a:pt x="2575" y="6"/>
                    <a:pt x="2468" y="1"/>
                    <a:pt x="2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3"/>
            <p:cNvSpPr/>
            <p:nvPr/>
          </p:nvSpPr>
          <p:spPr>
            <a:xfrm>
              <a:off x="7207050" y="3389050"/>
              <a:ext cx="102000" cy="97125"/>
            </a:xfrm>
            <a:custGeom>
              <a:avLst/>
              <a:gdLst/>
              <a:ahLst/>
              <a:cxnLst/>
              <a:rect l="l" t="t" r="r" b="b"/>
              <a:pathLst>
                <a:path w="4080" h="3885" extrusionOk="0">
                  <a:moveTo>
                    <a:pt x="1047" y="668"/>
                  </a:moveTo>
                  <a:cubicBezTo>
                    <a:pt x="1201" y="668"/>
                    <a:pt x="1358" y="696"/>
                    <a:pt x="1470" y="750"/>
                  </a:cubicBezTo>
                  <a:cubicBezTo>
                    <a:pt x="1478" y="754"/>
                    <a:pt x="1481" y="760"/>
                    <a:pt x="1480" y="768"/>
                  </a:cubicBezTo>
                  <a:cubicBezTo>
                    <a:pt x="1480" y="775"/>
                    <a:pt x="1472" y="784"/>
                    <a:pt x="1461" y="786"/>
                  </a:cubicBezTo>
                  <a:cubicBezTo>
                    <a:pt x="1419" y="792"/>
                    <a:pt x="1376" y="795"/>
                    <a:pt x="1333" y="795"/>
                  </a:cubicBezTo>
                  <a:cubicBezTo>
                    <a:pt x="1275" y="795"/>
                    <a:pt x="1215" y="790"/>
                    <a:pt x="1157" y="786"/>
                  </a:cubicBezTo>
                  <a:cubicBezTo>
                    <a:pt x="1124" y="782"/>
                    <a:pt x="1090" y="780"/>
                    <a:pt x="1057" y="779"/>
                  </a:cubicBezTo>
                  <a:cubicBezTo>
                    <a:pt x="1021" y="776"/>
                    <a:pt x="984" y="776"/>
                    <a:pt x="947" y="776"/>
                  </a:cubicBezTo>
                  <a:cubicBezTo>
                    <a:pt x="861" y="775"/>
                    <a:pt x="773" y="775"/>
                    <a:pt x="691" y="754"/>
                  </a:cubicBezTo>
                  <a:cubicBezTo>
                    <a:pt x="683" y="751"/>
                    <a:pt x="681" y="746"/>
                    <a:pt x="681" y="744"/>
                  </a:cubicBezTo>
                  <a:cubicBezTo>
                    <a:pt x="680" y="742"/>
                    <a:pt x="681" y="734"/>
                    <a:pt x="690" y="730"/>
                  </a:cubicBezTo>
                  <a:cubicBezTo>
                    <a:pt x="785" y="688"/>
                    <a:pt x="915" y="668"/>
                    <a:pt x="1047" y="668"/>
                  </a:cubicBezTo>
                  <a:close/>
                  <a:moveTo>
                    <a:pt x="1485" y="349"/>
                  </a:moveTo>
                  <a:cubicBezTo>
                    <a:pt x="1795" y="349"/>
                    <a:pt x="2106" y="363"/>
                    <a:pt x="2412" y="377"/>
                  </a:cubicBezTo>
                  <a:cubicBezTo>
                    <a:pt x="2805" y="394"/>
                    <a:pt x="3353" y="465"/>
                    <a:pt x="3576" y="873"/>
                  </a:cubicBezTo>
                  <a:cubicBezTo>
                    <a:pt x="3582" y="885"/>
                    <a:pt x="3577" y="901"/>
                    <a:pt x="3567" y="909"/>
                  </a:cubicBezTo>
                  <a:cubicBezTo>
                    <a:pt x="3564" y="912"/>
                    <a:pt x="3561" y="913"/>
                    <a:pt x="3557" y="913"/>
                  </a:cubicBezTo>
                  <a:cubicBezTo>
                    <a:pt x="3552" y="913"/>
                    <a:pt x="3547" y="911"/>
                    <a:pt x="3542" y="906"/>
                  </a:cubicBezTo>
                  <a:cubicBezTo>
                    <a:pt x="3123" y="520"/>
                    <a:pt x="2664" y="480"/>
                    <a:pt x="2060" y="465"/>
                  </a:cubicBezTo>
                  <a:cubicBezTo>
                    <a:pt x="1894" y="460"/>
                    <a:pt x="1725" y="460"/>
                    <a:pt x="1562" y="460"/>
                  </a:cubicBezTo>
                  <a:cubicBezTo>
                    <a:pt x="1235" y="460"/>
                    <a:pt x="898" y="459"/>
                    <a:pt x="571" y="428"/>
                  </a:cubicBezTo>
                  <a:cubicBezTo>
                    <a:pt x="567" y="427"/>
                    <a:pt x="565" y="427"/>
                    <a:pt x="565" y="420"/>
                  </a:cubicBezTo>
                  <a:cubicBezTo>
                    <a:pt x="565" y="419"/>
                    <a:pt x="565" y="418"/>
                    <a:pt x="565" y="417"/>
                  </a:cubicBezTo>
                  <a:cubicBezTo>
                    <a:pt x="566" y="412"/>
                    <a:pt x="570" y="406"/>
                    <a:pt x="576" y="404"/>
                  </a:cubicBezTo>
                  <a:cubicBezTo>
                    <a:pt x="873" y="363"/>
                    <a:pt x="1178" y="349"/>
                    <a:pt x="1485" y="349"/>
                  </a:cubicBezTo>
                  <a:close/>
                  <a:moveTo>
                    <a:pt x="1112" y="990"/>
                  </a:moveTo>
                  <a:cubicBezTo>
                    <a:pt x="1156" y="990"/>
                    <a:pt x="1199" y="993"/>
                    <a:pt x="1244" y="998"/>
                  </a:cubicBezTo>
                  <a:cubicBezTo>
                    <a:pt x="1249" y="998"/>
                    <a:pt x="1252" y="1004"/>
                    <a:pt x="1252" y="1009"/>
                  </a:cubicBezTo>
                  <a:cubicBezTo>
                    <a:pt x="1252" y="1012"/>
                    <a:pt x="1252" y="1019"/>
                    <a:pt x="1247" y="1019"/>
                  </a:cubicBezTo>
                  <a:cubicBezTo>
                    <a:pt x="1162" y="1040"/>
                    <a:pt x="1082" y="1050"/>
                    <a:pt x="990" y="1050"/>
                  </a:cubicBezTo>
                  <a:cubicBezTo>
                    <a:pt x="967" y="1050"/>
                    <a:pt x="942" y="1049"/>
                    <a:pt x="917" y="1048"/>
                  </a:cubicBezTo>
                  <a:cubicBezTo>
                    <a:pt x="901" y="1048"/>
                    <a:pt x="895" y="1037"/>
                    <a:pt x="893" y="1028"/>
                  </a:cubicBezTo>
                  <a:cubicBezTo>
                    <a:pt x="893" y="1027"/>
                    <a:pt x="893" y="1025"/>
                    <a:pt x="893" y="1023"/>
                  </a:cubicBezTo>
                  <a:cubicBezTo>
                    <a:pt x="895" y="1018"/>
                    <a:pt x="898" y="1011"/>
                    <a:pt x="912" y="1008"/>
                  </a:cubicBezTo>
                  <a:cubicBezTo>
                    <a:pt x="984" y="996"/>
                    <a:pt x="1049" y="990"/>
                    <a:pt x="1112" y="990"/>
                  </a:cubicBezTo>
                  <a:close/>
                  <a:moveTo>
                    <a:pt x="3654" y="1238"/>
                  </a:moveTo>
                  <a:cubicBezTo>
                    <a:pt x="3657" y="1238"/>
                    <a:pt x="3659" y="1239"/>
                    <a:pt x="3660" y="1240"/>
                  </a:cubicBezTo>
                  <a:cubicBezTo>
                    <a:pt x="3733" y="1340"/>
                    <a:pt x="3751" y="1484"/>
                    <a:pt x="3705" y="1607"/>
                  </a:cubicBezTo>
                  <a:cubicBezTo>
                    <a:pt x="3704" y="1611"/>
                    <a:pt x="3699" y="1612"/>
                    <a:pt x="3696" y="1612"/>
                  </a:cubicBezTo>
                  <a:cubicBezTo>
                    <a:pt x="3695" y="1612"/>
                    <a:pt x="3694" y="1612"/>
                    <a:pt x="3694" y="1612"/>
                  </a:cubicBezTo>
                  <a:cubicBezTo>
                    <a:pt x="3690" y="1611"/>
                    <a:pt x="3683" y="1608"/>
                    <a:pt x="3683" y="1602"/>
                  </a:cubicBezTo>
                  <a:cubicBezTo>
                    <a:pt x="3681" y="1485"/>
                    <a:pt x="3669" y="1371"/>
                    <a:pt x="3643" y="1242"/>
                  </a:cubicBezTo>
                  <a:cubicBezTo>
                    <a:pt x="3647" y="1239"/>
                    <a:pt x="3651" y="1238"/>
                    <a:pt x="3654" y="1238"/>
                  </a:cubicBezTo>
                  <a:close/>
                  <a:moveTo>
                    <a:pt x="1181" y="2347"/>
                  </a:moveTo>
                  <a:cubicBezTo>
                    <a:pt x="1204" y="2347"/>
                    <a:pt x="1227" y="2350"/>
                    <a:pt x="1240" y="2361"/>
                  </a:cubicBezTo>
                  <a:cubicBezTo>
                    <a:pt x="1244" y="2364"/>
                    <a:pt x="1250" y="2370"/>
                    <a:pt x="1252" y="2385"/>
                  </a:cubicBezTo>
                  <a:cubicBezTo>
                    <a:pt x="1253" y="2399"/>
                    <a:pt x="1249" y="2415"/>
                    <a:pt x="1219" y="2426"/>
                  </a:cubicBezTo>
                  <a:cubicBezTo>
                    <a:pt x="1195" y="2436"/>
                    <a:pt x="1162" y="2439"/>
                    <a:pt x="1138" y="2441"/>
                  </a:cubicBezTo>
                  <a:lnTo>
                    <a:pt x="1133" y="2441"/>
                  </a:lnTo>
                  <a:lnTo>
                    <a:pt x="1129" y="2442"/>
                  </a:lnTo>
                  <a:cubicBezTo>
                    <a:pt x="1099" y="2445"/>
                    <a:pt x="1070" y="2447"/>
                    <a:pt x="1040" y="2447"/>
                  </a:cubicBezTo>
                  <a:cubicBezTo>
                    <a:pt x="1004" y="2447"/>
                    <a:pt x="968" y="2443"/>
                    <a:pt x="935" y="2432"/>
                  </a:cubicBezTo>
                  <a:cubicBezTo>
                    <a:pt x="931" y="2431"/>
                    <a:pt x="927" y="2423"/>
                    <a:pt x="927" y="2418"/>
                  </a:cubicBezTo>
                  <a:cubicBezTo>
                    <a:pt x="927" y="2414"/>
                    <a:pt x="927" y="2411"/>
                    <a:pt x="927" y="2408"/>
                  </a:cubicBezTo>
                  <a:cubicBezTo>
                    <a:pt x="928" y="2403"/>
                    <a:pt x="931" y="2398"/>
                    <a:pt x="935" y="2395"/>
                  </a:cubicBezTo>
                  <a:cubicBezTo>
                    <a:pt x="988" y="2365"/>
                    <a:pt x="1058" y="2358"/>
                    <a:pt x="1120" y="2352"/>
                  </a:cubicBezTo>
                  <a:lnTo>
                    <a:pt x="1126" y="2351"/>
                  </a:lnTo>
                  <a:cubicBezTo>
                    <a:pt x="1141" y="2349"/>
                    <a:pt x="1161" y="2347"/>
                    <a:pt x="1181" y="2347"/>
                  </a:cubicBezTo>
                  <a:close/>
                  <a:moveTo>
                    <a:pt x="1247" y="2632"/>
                  </a:moveTo>
                  <a:cubicBezTo>
                    <a:pt x="1290" y="2632"/>
                    <a:pt x="1335" y="2638"/>
                    <a:pt x="1378" y="2652"/>
                  </a:cubicBezTo>
                  <a:cubicBezTo>
                    <a:pt x="1387" y="2656"/>
                    <a:pt x="1390" y="2665"/>
                    <a:pt x="1390" y="2670"/>
                  </a:cubicBezTo>
                  <a:cubicBezTo>
                    <a:pt x="1389" y="2674"/>
                    <a:pt x="1388" y="2678"/>
                    <a:pt x="1379" y="2679"/>
                  </a:cubicBezTo>
                  <a:cubicBezTo>
                    <a:pt x="1350" y="2680"/>
                    <a:pt x="1320" y="2683"/>
                    <a:pt x="1291" y="2684"/>
                  </a:cubicBezTo>
                  <a:cubicBezTo>
                    <a:pt x="1182" y="2690"/>
                    <a:pt x="1079" y="2695"/>
                    <a:pt x="971" y="2725"/>
                  </a:cubicBezTo>
                  <a:cubicBezTo>
                    <a:pt x="970" y="2726"/>
                    <a:pt x="968" y="2726"/>
                    <a:pt x="966" y="2726"/>
                  </a:cubicBezTo>
                  <a:cubicBezTo>
                    <a:pt x="962" y="2726"/>
                    <a:pt x="960" y="2723"/>
                    <a:pt x="958" y="2719"/>
                  </a:cubicBezTo>
                  <a:lnTo>
                    <a:pt x="958" y="2720"/>
                  </a:lnTo>
                  <a:cubicBezTo>
                    <a:pt x="958" y="2719"/>
                    <a:pt x="957" y="2716"/>
                    <a:pt x="957" y="2713"/>
                  </a:cubicBezTo>
                  <a:cubicBezTo>
                    <a:pt x="958" y="2710"/>
                    <a:pt x="960" y="2706"/>
                    <a:pt x="965" y="2704"/>
                  </a:cubicBezTo>
                  <a:cubicBezTo>
                    <a:pt x="1039" y="2668"/>
                    <a:pt x="1141" y="2632"/>
                    <a:pt x="1247" y="2632"/>
                  </a:cubicBezTo>
                  <a:close/>
                  <a:moveTo>
                    <a:pt x="1631" y="2851"/>
                  </a:moveTo>
                  <a:cubicBezTo>
                    <a:pt x="1676" y="2851"/>
                    <a:pt x="1720" y="2856"/>
                    <a:pt x="1762" y="2870"/>
                  </a:cubicBezTo>
                  <a:cubicBezTo>
                    <a:pt x="1771" y="2873"/>
                    <a:pt x="1776" y="2880"/>
                    <a:pt x="1777" y="2887"/>
                  </a:cubicBezTo>
                  <a:cubicBezTo>
                    <a:pt x="1777" y="2890"/>
                    <a:pt x="1777" y="2894"/>
                    <a:pt x="1771" y="2897"/>
                  </a:cubicBezTo>
                  <a:cubicBezTo>
                    <a:pt x="1679" y="2957"/>
                    <a:pt x="1563" y="2967"/>
                    <a:pt x="1450" y="2977"/>
                  </a:cubicBezTo>
                  <a:cubicBezTo>
                    <a:pt x="1428" y="2979"/>
                    <a:pt x="1405" y="2980"/>
                    <a:pt x="1384" y="2983"/>
                  </a:cubicBezTo>
                  <a:cubicBezTo>
                    <a:pt x="1353" y="2987"/>
                    <a:pt x="1321" y="2992"/>
                    <a:pt x="1289" y="2995"/>
                  </a:cubicBezTo>
                  <a:cubicBezTo>
                    <a:pt x="1217" y="3006"/>
                    <a:pt x="1144" y="3016"/>
                    <a:pt x="1075" y="3016"/>
                  </a:cubicBezTo>
                  <a:cubicBezTo>
                    <a:pt x="1028" y="3016"/>
                    <a:pt x="983" y="3011"/>
                    <a:pt x="940" y="2999"/>
                  </a:cubicBezTo>
                  <a:cubicBezTo>
                    <a:pt x="937" y="2998"/>
                    <a:pt x="932" y="2993"/>
                    <a:pt x="932" y="2988"/>
                  </a:cubicBezTo>
                  <a:lnTo>
                    <a:pt x="932" y="2985"/>
                  </a:lnTo>
                  <a:cubicBezTo>
                    <a:pt x="932" y="2984"/>
                    <a:pt x="932" y="2984"/>
                    <a:pt x="934" y="2983"/>
                  </a:cubicBezTo>
                  <a:cubicBezTo>
                    <a:pt x="1023" y="2930"/>
                    <a:pt x="1136" y="2916"/>
                    <a:pt x="1245" y="2902"/>
                  </a:cubicBezTo>
                  <a:cubicBezTo>
                    <a:pt x="1270" y="2899"/>
                    <a:pt x="1295" y="2896"/>
                    <a:pt x="1320" y="2892"/>
                  </a:cubicBezTo>
                  <a:cubicBezTo>
                    <a:pt x="1348" y="2889"/>
                    <a:pt x="1377" y="2884"/>
                    <a:pt x="1408" y="2877"/>
                  </a:cubicBezTo>
                  <a:cubicBezTo>
                    <a:pt x="1482" y="2864"/>
                    <a:pt x="1558" y="2851"/>
                    <a:pt x="1631" y="2851"/>
                  </a:cubicBezTo>
                  <a:close/>
                  <a:moveTo>
                    <a:pt x="2550" y="3103"/>
                  </a:moveTo>
                  <a:cubicBezTo>
                    <a:pt x="2561" y="3103"/>
                    <a:pt x="2568" y="3115"/>
                    <a:pt x="2569" y="3122"/>
                  </a:cubicBezTo>
                  <a:cubicBezTo>
                    <a:pt x="2572" y="3135"/>
                    <a:pt x="2562" y="3139"/>
                    <a:pt x="2558" y="3139"/>
                  </a:cubicBezTo>
                  <a:cubicBezTo>
                    <a:pt x="2282" y="3225"/>
                    <a:pt x="1989" y="3258"/>
                    <a:pt x="1708" y="3290"/>
                  </a:cubicBezTo>
                  <a:lnTo>
                    <a:pt x="1709" y="3314"/>
                  </a:lnTo>
                  <a:lnTo>
                    <a:pt x="1707" y="3290"/>
                  </a:lnTo>
                  <a:cubicBezTo>
                    <a:pt x="1666" y="3295"/>
                    <a:pt x="1625" y="3300"/>
                    <a:pt x="1583" y="3305"/>
                  </a:cubicBezTo>
                  <a:cubicBezTo>
                    <a:pt x="1408" y="3326"/>
                    <a:pt x="1230" y="3348"/>
                    <a:pt x="1056" y="3348"/>
                  </a:cubicBezTo>
                  <a:cubicBezTo>
                    <a:pt x="986" y="3348"/>
                    <a:pt x="916" y="3345"/>
                    <a:pt x="847" y="3336"/>
                  </a:cubicBezTo>
                  <a:cubicBezTo>
                    <a:pt x="839" y="3336"/>
                    <a:pt x="838" y="3324"/>
                    <a:pt x="838" y="3323"/>
                  </a:cubicBezTo>
                  <a:cubicBezTo>
                    <a:pt x="838" y="3323"/>
                    <a:pt x="838" y="3320"/>
                    <a:pt x="838" y="3318"/>
                  </a:cubicBezTo>
                  <a:cubicBezTo>
                    <a:pt x="839" y="3314"/>
                    <a:pt x="840" y="3310"/>
                    <a:pt x="845" y="3309"/>
                  </a:cubicBezTo>
                  <a:cubicBezTo>
                    <a:pt x="1025" y="3262"/>
                    <a:pt x="1218" y="3246"/>
                    <a:pt x="1405" y="3230"/>
                  </a:cubicBezTo>
                  <a:cubicBezTo>
                    <a:pt x="1487" y="3222"/>
                    <a:pt x="1573" y="3215"/>
                    <a:pt x="1656" y="3205"/>
                  </a:cubicBezTo>
                  <a:cubicBezTo>
                    <a:pt x="1747" y="3194"/>
                    <a:pt x="1840" y="3181"/>
                    <a:pt x="1932" y="3168"/>
                  </a:cubicBezTo>
                  <a:cubicBezTo>
                    <a:pt x="2133" y="3140"/>
                    <a:pt x="2341" y="3111"/>
                    <a:pt x="2548" y="3103"/>
                  </a:cubicBezTo>
                  <a:cubicBezTo>
                    <a:pt x="2549" y="3103"/>
                    <a:pt x="2549" y="3103"/>
                    <a:pt x="2550" y="3103"/>
                  </a:cubicBezTo>
                  <a:close/>
                  <a:moveTo>
                    <a:pt x="1855" y="1"/>
                  </a:moveTo>
                  <a:cubicBezTo>
                    <a:pt x="1649" y="1"/>
                    <a:pt x="1443" y="6"/>
                    <a:pt x="1242" y="11"/>
                  </a:cubicBezTo>
                  <a:cubicBezTo>
                    <a:pt x="1042" y="16"/>
                    <a:pt x="835" y="21"/>
                    <a:pt x="631" y="21"/>
                  </a:cubicBezTo>
                  <a:cubicBezTo>
                    <a:pt x="611" y="21"/>
                    <a:pt x="592" y="21"/>
                    <a:pt x="572" y="21"/>
                  </a:cubicBezTo>
                  <a:cubicBezTo>
                    <a:pt x="515" y="27"/>
                    <a:pt x="462" y="32"/>
                    <a:pt x="409" y="39"/>
                  </a:cubicBezTo>
                  <a:lnTo>
                    <a:pt x="301" y="50"/>
                  </a:lnTo>
                  <a:cubicBezTo>
                    <a:pt x="272" y="54"/>
                    <a:pt x="240" y="57"/>
                    <a:pt x="207" y="62"/>
                  </a:cubicBezTo>
                  <a:cubicBezTo>
                    <a:pt x="147" y="72"/>
                    <a:pt x="85" y="81"/>
                    <a:pt x="24" y="83"/>
                  </a:cubicBezTo>
                  <a:cubicBezTo>
                    <a:pt x="17" y="83"/>
                    <a:pt x="9" y="88"/>
                    <a:pt x="6" y="94"/>
                  </a:cubicBezTo>
                  <a:cubicBezTo>
                    <a:pt x="1" y="101"/>
                    <a:pt x="1" y="109"/>
                    <a:pt x="4" y="115"/>
                  </a:cubicBezTo>
                  <a:cubicBezTo>
                    <a:pt x="281" y="735"/>
                    <a:pt x="348" y="1452"/>
                    <a:pt x="394" y="2134"/>
                  </a:cubicBezTo>
                  <a:cubicBezTo>
                    <a:pt x="431" y="2684"/>
                    <a:pt x="472" y="3306"/>
                    <a:pt x="321" y="3854"/>
                  </a:cubicBezTo>
                  <a:cubicBezTo>
                    <a:pt x="318" y="3862"/>
                    <a:pt x="319" y="3869"/>
                    <a:pt x="324" y="3875"/>
                  </a:cubicBezTo>
                  <a:cubicBezTo>
                    <a:pt x="329" y="3881"/>
                    <a:pt x="335" y="3884"/>
                    <a:pt x="341" y="3884"/>
                  </a:cubicBezTo>
                  <a:cubicBezTo>
                    <a:pt x="342" y="3884"/>
                    <a:pt x="343" y="3884"/>
                    <a:pt x="344" y="3884"/>
                  </a:cubicBezTo>
                  <a:cubicBezTo>
                    <a:pt x="1238" y="3843"/>
                    <a:pt x="2107" y="3704"/>
                    <a:pt x="2929" y="3475"/>
                  </a:cubicBezTo>
                  <a:cubicBezTo>
                    <a:pt x="3353" y="3355"/>
                    <a:pt x="3750" y="3213"/>
                    <a:pt x="3933" y="2796"/>
                  </a:cubicBezTo>
                  <a:cubicBezTo>
                    <a:pt x="3975" y="2699"/>
                    <a:pt x="4005" y="2599"/>
                    <a:pt x="4023" y="2497"/>
                  </a:cubicBezTo>
                  <a:cubicBezTo>
                    <a:pt x="4079" y="2202"/>
                    <a:pt x="4052" y="1888"/>
                    <a:pt x="4010" y="1586"/>
                  </a:cubicBezTo>
                  <a:cubicBezTo>
                    <a:pt x="3958" y="1213"/>
                    <a:pt x="3886" y="703"/>
                    <a:pt x="3552" y="391"/>
                  </a:cubicBezTo>
                  <a:cubicBezTo>
                    <a:pt x="3257" y="115"/>
                    <a:pt x="2840" y="50"/>
                    <a:pt x="2509" y="24"/>
                  </a:cubicBezTo>
                  <a:cubicBezTo>
                    <a:pt x="2292" y="7"/>
                    <a:pt x="2073" y="1"/>
                    <a:pt x="1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3"/>
            <p:cNvSpPr/>
            <p:nvPr/>
          </p:nvSpPr>
          <p:spPr>
            <a:xfrm>
              <a:off x="6997400" y="3441425"/>
              <a:ext cx="316675" cy="94950"/>
            </a:xfrm>
            <a:custGeom>
              <a:avLst/>
              <a:gdLst/>
              <a:ahLst/>
              <a:cxnLst/>
              <a:rect l="l" t="t" r="r" b="b"/>
              <a:pathLst>
                <a:path w="12667" h="3798" extrusionOk="0">
                  <a:moveTo>
                    <a:pt x="12666" y="0"/>
                  </a:moveTo>
                  <a:lnTo>
                    <a:pt x="12666" y="0"/>
                  </a:lnTo>
                  <a:cubicBezTo>
                    <a:pt x="12351" y="111"/>
                    <a:pt x="12021" y="191"/>
                    <a:pt x="11684" y="246"/>
                  </a:cubicBezTo>
                  <a:cubicBezTo>
                    <a:pt x="10649" y="411"/>
                    <a:pt x="9597" y="417"/>
                    <a:pt x="8614" y="822"/>
                  </a:cubicBezTo>
                  <a:cubicBezTo>
                    <a:pt x="8165" y="1006"/>
                    <a:pt x="7781" y="1251"/>
                    <a:pt x="7393" y="1540"/>
                  </a:cubicBezTo>
                  <a:cubicBezTo>
                    <a:pt x="7028" y="1813"/>
                    <a:pt x="6657" y="2077"/>
                    <a:pt x="6230" y="2245"/>
                  </a:cubicBezTo>
                  <a:cubicBezTo>
                    <a:pt x="5660" y="2469"/>
                    <a:pt x="5022" y="2516"/>
                    <a:pt x="4413" y="2516"/>
                  </a:cubicBezTo>
                  <a:cubicBezTo>
                    <a:pt x="4405" y="2516"/>
                    <a:pt x="4397" y="2516"/>
                    <a:pt x="4389" y="2516"/>
                  </a:cubicBezTo>
                  <a:cubicBezTo>
                    <a:pt x="3677" y="2514"/>
                    <a:pt x="2968" y="2411"/>
                    <a:pt x="2279" y="2239"/>
                  </a:cubicBezTo>
                  <a:cubicBezTo>
                    <a:pt x="1495" y="2043"/>
                    <a:pt x="739" y="1766"/>
                    <a:pt x="0" y="1446"/>
                  </a:cubicBezTo>
                  <a:lnTo>
                    <a:pt x="0" y="1446"/>
                  </a:lnTo>
                  <a:cubicBezTo>
                    <a:pt x="229" y="1718"/>
                    <a:pt x="511" y="1950"/>
                    <a:pt x="773" y="2172"/>
                  </a:cubicBezTo>
                  <a:cubicBezTo>
                    <a:pt x="1497" y="2787"/>
                    <a:pt x="2351" y="3243"/>
                    <a:pt x="3262" y="3517"/>
                  </a:cubicBezTo>
                  <a:lnTo>
                    <a:pt x="3261" y="3517"/>
                  </a:lnTo>
                  <a:cubicBezTo>
                    <a:pt x="3857" y="3696"/>
                    <a:pt x="4490" y="3798"/>
                    <a:pt x="5118" y="3798"/>
                  </a:cubicBezTo>
                  <a:cubicBezTo>
                    <a:pt x="6244" y="3798"/>
                    <a:pt x="7353" y="3470"/>
                    <a:pt x="8198" y="2668"/>
                  </a:cubicBezTo>
                  <a:cubicBezTo>
                    <a:pt x="8400" y="2476"/>
                    <a:pt x="8542" y="2259"/>
                    <a:pt x="8640" y="2026"/>
                  </a:cubicBezTo>
                  <a:cubicBezTo>
                    <a:pt x="9542" y="1991"/>
                    <a:pt x="10438" y="1857"/>
                    <a:pt x="11311" y="1619"/>
                  </a:cubicBezTo>
                  <a:cubicBezTo>
                    <a:pt x="11646" y="1528"/>
                    <a:pt x="11995" y="1431"/>
                    <a:pt x="12255" y="1187"/>
                  </a:cubicBezTo>
                  <a:cubicBezTo>
                    <a:pt x="12480" y="973"/>
                    <a:pt x="12600" y="676"/>
                    <a:pt x="12643" y="372"/>
                  </a:cubicBezTo>
                  <a:cubicBezTo>
                    <a:pt x="12660" y="248"/>
                    <a:pt x="12666" y="124"/>
                    <a:pt x="126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3"/>
            <p:cNvSpPr/>
            <p:nvPr/>
          </p:nvSpPr>
          <p:spPr>
            <a:xfrm>
              <a:off x="6984525" y="3354700"/>
              <a:ext cx="324950" cy="105650"/>
            </a:xfrm>
            <a:custGeom>
              <a:avLst/>
              <a:gdLst/>
              <a:ahLst/>
              <a:cxnLst/>
              <a:rect l="l" t="t" r="r" b="b"/>
              <a:pathLst>
                <a:path w="12998" h="4226" extrusionOk="0">
                  <a:moveTo>
                    <a:pt x="5948" y="1"/>
                  </a:moveTo>
                  <a:cubicBezTo>
                    <a:pt x="4187" y="1"/>
                    <a:pt x="2460" y="883"/>
                    <a:pt x="1244" y="2125"/>
                  </a:cubicBezTo>
                  <a:cubicBezTo>
                    <a:pt x="750" y="2629"/>
                    <a:pt x="1" y="3446"/>
                    <a:pt x="147" y="4225"/>
                  </a:cubicBezTo>
                  <a:cubicBezTo>
                    <a:pt x="1324" y="2960"/>
                    <a:pt x="2855" y="1988"/>
                    <a:pt x="4531" y="1601"/>
                  </a:cubicBezTo>
                  <a:cubicBezTo>
                    <a:pt x="4964" y="1501"/>
                    <a:pt x="5422" y="1427"/>
                    <a:pt x="5871" y="1427"/>
                  </a:cubicBezTo>
                  <a:cubicBezTo>
                    <a:pt x="5941" y="1427"/>
                    <a:pt x="6012" y="1429"/>
                    <a:pt x="6082" y="1432"/>
                  </a:cubicBezTo>
                  <a:cubicBezTo>
                    <a:pt x="6673" y="1465"/>
                    <a:pt x="7207" y="1701"/>
                    <a:pt x="7745" y="1925"/>
                  </a:cubicBezTo>
                  <a:cubicBezTo>
                    <a:pt x="8268" y="2143"/>
                    <a:pt x="8778" y="2277"/>
                    <a:pt x="9343" y="2277"/>
                  </a:cubicBezTo>
                  <a:cubicBezTo>
                    <a:pt x="9354" y="2277"/>
                    <a:pt x="9364" y="2277"/>
                    <a:pt x="9374" y="2277"/>
                  </a:cubicBezTo>
                  <a:cubicBezTo>
                    <a:pt x="9928" y="2272"/>
                    <a:pt x="10477" y="2191"/>
                    <a:pt x="11028" y="2140"/>
                  </a:cubicBezTo>
                  <a:cubicBezTo>
                    <a:pt x="11286" y="2116"/>
                    <a:pt x="11549" y="2099"/>
                    <a:pt x="11810" y="2099"/>
                  </a:cubicBezTo>
                  <a:cubicBezTo>
                    <a:pt x="12218" y="2099"/>
                    <a:pt x="12622" y="2140"/>
                    <a:pt x="12998" y="2258"/>
                  </a:cubicBezTo>
                  <a:cubicBezTo>
                    <a:pt x="12959" y="2133"/>
                    <a:pt x="12910" y="2010"/>
                    <a:pt x="12844" y="1896"/>
                  </a:cubicBezTo>
                  <a:cubicBezTo>
                    <a:pt x="12507" y="1315"/>
                    <a:pt x="11826" y="1180"/>
                    <a:pt x="11205" y="1161"/>
                  </a:cubicBezTo>
                  <a:cubicBezTo>
                    <a:pt x="11105" y="1158"/>
                    <a:pt x="11005" y="1157"/>
                    <a:pt x="10904" y="1157"/>
                  </a:cubicBezTo>
                  <a:cubicBezTo>
                    <a:pt x="10596" y="1157"/>
                    <a:pt x="10288" y="1167"/>
                    <a:pt x="9982" y="1172"/>
                  </a:cubicBezTo>
                  <a:cubicBezTo>
                    <a:pt x="9586" y="1178"/>
                    <a:pt x="9191" y="1181"/>
                    <a:pt x="8798" y="1227"/>
                  </a:cubicBezTo>
                  <a:cubicBezTo>
                    <a:pt x="8757" y="1157"/>
                    <a:pt x="8715" y="1089"/>
                    <a:pt x="8666" y="1023"/>
                  </a:cubicBezTo>
                  <a:cubicBezTo>
                    <a:pt x="8164" y="329"/>
                    <a:pt x="7241" y="99"/>
                    <a:pt x="6429" y="23"/>
                  </a:cubicBezTo>
                  <a:cubicBezTo>
                    <a:pt x="6268" y="8"/>
                    <a:pt x="6108" y="1"/>
                    <a:pt x="594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3"/>
            <p:cNvSpPr/>
            <p:nvPr/>
          </p:nvSpPr>
          <p:spPr>
            <a:xfrm>
              <a:off x="6995350" y="3429175"/>
              <a:ext cx="318225" cy="103300"/>
            </a:xfrm>
            <a:custGeom>
              <a:avLst/>
              <a:gdLst/>
              <a:ahLst/>
              <a:cxnLst/>
              <a:rect l="l" t="t" r="r" b="b"/>
              <a:pathLst>
                <a:path w="12729" h="4132" extrusionOk="0">
                  <a:moveTo>
                    <a:pt x="12518" y="1"/>
                  </a:moveTo>
                  <a:cubicBezTo>
                    <a:pt x="12491" y="1"/>
                    <a:pt x="12463" y="19"/>
                    <a:pt x="12458" y="46"/>
                  </a:cubicBezTo>
                  <a:cubicBezTo>
                    <a:pt x="12418" y="253"/>
                    <a:pt x="12420" y="423"/>
                    <a:pt x="12288" y="601"/>
                  </a:cubicBezTo>
                  <a:cubicBezTo>
                    <a:pt x="12193" y="728"/>
                    <a:pt x="12082" y="835"/>
                    <a:pt x="11949" y="922"/>
                  </a:cubicBezTo>
                  <a:cubicBezTo>
                    <a:pt x="11666" y="1104"/>
                    <a:pt x="11326" y="1218"/>
                    <a:pt x="11009" y="1323"/>
                  </a:cubicBezTo>
                  <a:cubicBezTo>
                    <a:pt x="10330" y="1549"/>
                    <a:pt x="9623" y="1637"/>
                    <a:pt x="8916" y="1729"/>
                  </a:cubicBezTo>
                  <a:cubicBezTo>
                    <a:pt x="8794" y="1745"/>
                    <a:pt x="8706" y="1824"/>
                    <a:pt x="8673" y="1932"/>
                  </a:cubicBezTo>
                  <a:cubicBezTo>
                    <a:pt x="8595" y="1982"/>
                    <a:pt x="8525" y="2044"/>
                    <a:pt x="8454" y="2101"/>
                  </a:cubicBezTo>
                  <a:cubicBezTo>
                    <a:pt x="8304" y="2220"/>
                    <a:pt x="8151" y="2334"/>
                    <a:pt x="7994" y="2443"/>
                  </a:cubicBezTo>
                  <a:cubicBezTo>
                    <a:pt x="7649" y="2679"/>
                    <a:pt x="7286" y="2890"/>
                    <a:pt x="6902" y="3053"/>
                  </a:cubicBezTo>
                  <a:cubicBezTo>
                    <a:pt x="6330" y="3295"/>
                    <a:pt x="5725" y="3437"/>
                    <a:pt x="5110" y="3437"/>
                  </a:cubicBezTo>
                  <a:cubicBezTo>
                    <a:pt x="4930" y="3437"/>
                    <a:pt x="4750" y="3425"/>
                    <a:pt x="4569" y="3400"/>
                  </a:cubicBezTo>
                  <a:cubicBezTo>
                    <a:pt x="3762" y="3287"/>
                    <a:pt x="2952" y="3027"/>
                    <a:pt x="2194" y="2734"/>
                  </a:cubicBezTo>
                  <a:cubicBezTo>
                    <a:pt x="1829" y="2593"/>
                    <a:pt x="1463" y="2437"/>
                    <a:pt x="1120" y="2249"/>
                  </a:cubicBezTo>
                  <a:cubicBezTo>
                    <a:pt x="763" y="2053"/>
                    <a:pt x="458" y="1798"/>
                    <a:pt x="133" y="1556"/>
                  </a:cubicBezTo>
                  <a:cubicBezTo>
                    <a:pt x="120" y="1546"/>
                    <a:pt x="105" y="1542"/>
                    <a:pt x="91" y="1542"/>
                  </a:cubicBezTo>
                  <a:cubicBezTo>
                    <a:pt x="42" y="1542"/>
                    <a:pt x="0" y="1594"/>
                    <a:pt x="33" y="1646"/>
                  </a:cubicBezTo>
                  <a:cubicBezTo>
                    <a:pt x="297" y="2055"/>
                    <a:pt x="723" y="2387"/>
                    <a:pt x="1170" y="2645"/>
                  </a:cubicBezTo>
                  <a:cubicBezTo>
                    <a:pt x="1158" y="2679"/>
                    <a:pt x="1160" y="2719"/>
                    <a:pt x="1183" y="2749"/>
                  </a:cubicBezTo>
                  <a:cubicBezTo>
                    <a:pt x="1392" y="3023"/>
                    <a:pt x="1772" y="3149"/>
                    <a:pt x="2076" y="3289"/>
                  </a:cubicBezTo>
                  <a:lnTo>
                    <a:pt x="2077" y="3289"/>
                  </a:lnTo>
                  <a:cubicBezTo>
                    <a:pt x="2428" y="3452"/>
                    <a:pt x="2786" y="3594"/>
                    <a:pt x="3151" y="3726"/>
                  </a:cubicBezTo>
                  <a:cubicBezTo>
                    <a:pt x="3800" y="3962"/>
                    <a:pt x="4436" y="4132"/>
                    <a:pt x="5127" y="4132"/>
                  </a:cubicBezTo>
                  <a:cubicBezTo>
                    <a:pt x="5169" y="4132"/>
                    <a:pt x="5211" y="4131"/>
                    <a:pt x="5253" y="4130"/>
                  </a:cubicBezTo>
                  <a:cubicBezTo>
                    <a:pt x="5936" y="4108"/>
                    <a:pt x="6685" y="3974"/>
                    <a:pt x="7316" y="3708"/>
                  </a:cubicBezTo>
                  <a:cubicBezTo>
                    <a:pt x="7596" y="3591"/>
                    <a:pt x="7871" y="3437"/>
                    <a:pt x="8097" y="3232"/>
                  </a:cubicBezTo>
                  <a:cubicBezTo>
                    <a:pt x="8295" y="3050"/>
                    <a:pt x="8510" y="2833"/>
                    <a:pt x="8502" y="2549"/>
                  </a:cubicBezTo>
                  <a:cubicBezTo>
                    <a:pt x="8585" y="2489"/>
                    <a:pt x="8681" y="2423"/>
                    <a:pt x="8768" y="2349"/>
                  </a:cubicBezTo>
                  <a:cubicBezTo>
                    <a:pt x="8819" y="2387"/>
                    <a:pt x="8880" y="2410"/>
                    <a:pt x="8943" y="2410"/>
                  </a:cubicBezTo>
                  <a:cubicBezTo>
                    <a:pt x="8950" y="2410"/>
                    <a:pt x="8957" y="2410"/>
                    <a:pt x="8965" y="2409"/>
                  </a:cubicBezTo>
                  <a:cubicBezTo>
                    <a:pt x="9747" y="2344"/>
                    <a:pt x="10520" y="2201"/>
                    <a:pt x="11274" y="1983"/>
                  </a:cubicBezTo>
                  <a:cubicBezTo>
                    <a:pt x="11754" y="1844"/>
                    <a:pt x="12728" y="1558"/>
                    <a:pt x="12627" y="906"/>
                  </a:cubicBezTo>
                  <a:cubicBezTo>
                    <a:pt x="12615" y="834"/>
                    <a:pt x="12572" y="784"/>
                    <a:pt x="12518" y="762"/>
                  </a:cubicBezTo>
                  <a:cubicBezTo>
                    <a:pt x="12624" y="529"/>
                    <a:pt x="12677" y="240"/>
                    <a:pt x="12561" y="25"/>
                  </a:cubicBezTo>
                  <a:cubicBezTo>
                    <a:pt x="12551" y="8"/>
                    <a:pt x="12535" y="1"/>
                    <a:pt x="125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3"/>
            <p:cNvSpPr/>
            <p:nvPr/>
          </p:nvSpPr>
          <p:spPr>
            <a:xfrm>
              <a:off x="6990425" y="3356575"/>
              <a:ext cx="317075" cy="102875"/>
            </a:xfrm>
            <a:custGeom>
              <a:avLst/>
              <a:gdLst/>
              <a:ahLst/>
              <a:cxnLst/>
              <a:rect l="l" t="t" r="r" b="b"/>
              <a:pathLst>
                <a:path w="12683" h="4115" extrusionOk="0">
                  <a:moveTo>
                    <a:pt x="5805" y="0"/>
                  </a:moveTo>
                  <a:cubicBezTo>
                    <a:pt x="4799" y="0"/>
                    <a:pt x="3781" y="344"/>
                    <a:pt x="2885" y="776"/>
                  </a:cubicBezTo>
                  <a:cubicBezTo>
                    <a:pt x="2195" y="1108"/>
                    <a:pt x="1540" y="1529"/>
                    <a:pt x="1003" y="2081"/>
                  </a:cubicBezTo>
                  <a:cubicBezTo>
                    <a:pt x="741" y="2353"/>
                    <a:pt x="511" y="2657"/>
                    <a:pt x="323" y="2985"/>
                  </a:cubicBezTo>
                  <a:cubicBezTo>
                    <a:pt x="225" y="3159"/>
                    <a:pt x="138" y="3338"/>
                    <a:pt x="69" y="3526"/>
                  </a:cubicBezTo>
                  <a:cubicBezTo>
                    <a:pt x="2" y="3707"/>
                    <a:pt x="1" y="3817"/>
                    <a:pt x="22" y="4007"/>
                  </a:cubicBezTo>
                  <a:cubicBezTo>
                    <a:pt x="28" y="4067"/>
                    <a:pt x="89" y="4115"/>
                    <a:pt x="147" y="4115"/>
                  </a:cubicBezTo>
                  <a:cubicBezTo>
                    <a:pt x="176" y="4115"/>
                    <a:pt x="204" y="4103"/>
                    <a:pt x="224" y="4074"/>
                  </a:cubicBezTo>
                  <a:cubicBezTo>
                    <a:pt x="273" y="4000"/>
                    <a:pt x="345" y="3937"/>
                    <a:pt x="385" y="3858"/>
                  </a:cubicBezTo>
                  <a:cubicBezTo>
                    <a:pt x="426" y="3776"/>
                    <a:pt x="446" y="3679"/>
                    <a:pt x="480" y="3595"/>
                  </a:cubicBezTo>
                  <a:cubicBezTo>
                    <a:pt x="556" y="3410"/>
                    <a:pt x="646" y="3232"/>
                    <a:pt x="749" y="3061"/>
                  </a:cubicBezTo>
                  <a:cubicBezTo>
                    <a:pt x="768" y="3031"/>
                    <a:pt x="786" y="3003"/>
                    <a:pt x="805" y="2973"/>
                  </a:cubicBezTo>
                  <a:cubicBezTo>
                    <a:pt x="1266" y="2489"/>
                    <a:pt x="1730" y="2026"/>
                    <a:pt x="2283" y="1635"/>
                  </a:cubicBezTo>
                  <a:cubicBezTo>
                    <a:pt x="3210" y="979"/>
                    <a:pt x="4311" y="581"/>
                    <a:pt x="5440" y="581"/>
                  </a:cubicBezTo>
                  <a:cubicBezTo>
                    <a:pt x="5705" y="581"/>
                    <a:pt x="5971" y="603"/>
                    <a:pt x="6237" y="648"/>
                  </a:cubicBezTo>
                  <a:cubicBezTo>
                    <a:pt x="6918" y="766"/>
                    <a:pt x="7636" y="1054"/>
                    <a:pt x="8096" y="1588"/>
                  </a:cubicBezTo>
                  <a:cubicBezTo>
                    <a:pt x="8334" y="1863"/>
                    <a:pt x="8443" y="2179"/>
                    <a:pt x="8578" y="2509"/>
                  </a:cubicBezTo>
                  <a:cubicBezTo>
                    <a:pt x="8709" y="2828"/>
                    <a:pt x="8781" y="3159"/>
                    <a:pt x="8899" y="3479"/>
                  </a:cubicBezTo>
                  <a:cubicBezTo>
                    <a:pt x="8906" y="3498"/>
                    <a:pt x="8924" y="3508"/>
                    <a:pt x="8942" y="3508"/>
                  </a:cubicBezTo>
                  <a:cubicBezTo>
                    <a:pt x="8962" y="3508"/>
                    <a:pt x="8982" y="3496"/>
                    <a:pt x="8986" y="3472"/>
                  </a:cubicBezTo>
                  <a:cubicBezTo>
                    <a:pt x="9020" y="3265"/>
                    <a:pt x="9007" y="3048"/>
                    <a:pt x="9004" y="2841"/>
                  </a:cubicBezTo>
                  <a:cubicBezTo>
                    <a:pt x="9002" y="2634"/>
                    <a:pt x="8987" y="2421"/>
                    <a:pt x="8927" y="2223"/>
                  </a:cubicBezTo>
                  <a:cubicBezTo>
                    <a:pt x="8881" y="2065"/>
                    <a:pt x="8818" y="1915"/>
                    <a:pt x="8741" y="1770"/>
                  </a:cubicBezTo>
                  <a:lnTo>
                    <a:pt x="8741" y="1770"/>
                  </a:lnTo>
                  <a:cubicBezTo>
                    <a:pt x="8817" y="1778"/>
                    <a:pt x="8893" y="1780"/>
                    <a:pt x="8969" y="1780"/>
                  </a:cubicBezTo>
                  <a:cubicBezTo>
                    <a:pt x="9203" y="1780"/>
                    <a:pt x="9441" y="1754"/>
                    <a:pt x="9670" y="1750"/>
                  </a:cubicBezTo>
                  <a:cubicBezTo>
                    <a:pt x="9732" y="1750"/>
                    <a:pt x="9794" y="1749"/>
                    <a:pt x="9857" y="1749"/>
                  </a:cubicBezTo>
                  <a:cubicBezTo>
                    <a:pt x="10142" y="1749"/>
                    <a:pt x="10426" y="1757"/>
                    <a:pt x="10710" y="1774"/>
                  </a:cubicBezTo>
                  <a:cubicBezTo>
                    <a:pt x="11043" y="1794"/>
                    <a:pt x="11391" y="1807"/>
                    <a:pt x="11715" y="1893"/>
                  </a:cubicBezTo>
                  <a:cubicBezTo>
                    <a:pt x="11879" y="1936"/>
                    <a:pt x="12041" y="2003"/>
                    <a:pt x="12176" y="2110"/>
                  </a:cubicBezTo>
                  <a:cubicBezTo>
                    <a:pt x="12287" y="2198"/>
                    <a:pt x="12355" y="2323"/>
                    <a:pt x="12468" y="2407"/>
                  </a:cubicBezTo>
                  <a:cubicBezTo>
                    <a:pt x="12484" y="2420"/>
                    <a:pt x="12501" y="2425"/>
                    <a:pt x="12517" y="2425"/>
                  </a:cubicBezTo>
                  <a:cubicBezTo>
                    <a:pt x="12557" y="2425"/>
                    <a:pt x="12592" y="2392"/>
                    <a:pt x="12593" y="2344"/>
                  </a:cubicBezTo>
                  <a:cubicBezTo>
                    <a:pt x="12593" y="2334"/>
                    <a:pt x="12593" y="2324"/>
                    <a:pt x="12592" y="2314"/>
                  </a:cubicBezTo>
                  <a:cubicBezTo>
                    <a:pt x="12643" y="2303"/>
                    <a:pt x="12682" y="2259"/>
                    <a:pt x="12680" y="2199"/>
                  </a:cubicBezTo>
                  <a:cubicBezTo>
                    <a:pt x="12662" y="1847"/>
                    <a:pt x="12282" y="1624"/>
                    <a:pt x="11992" y="1495"/>
                  </a:cubicBezTo>
                  <a:cubicBezTo>
                    <a:pt x="11619" y="1328"/>
                    <a:pt x="11211" y="1274"/>
                    <a:pt x="10807" y="1258"/>
                  </a:cubicBezTo>
                  <a:cubicBezTo>
                    <a:pt x="10545" y="1248"/>
                    <a:pt x="10285" y="1238"/>
                    <a:pt x="10025" y="1238"/>
                  </a:cubicBezTo>
                  <a:cubicBezTo>
                    <a:pt x="9890" y="1238"/>
                    <a:pt x="9754" y="1240"/>
                    <a:pt x="9618" y="1247"/>
                  </a:cubicBezTo>
                  <a:cubicBezTo>
                    <a:pt x="9288" y="1263"/>
                    <a:pt x="8877" y="1252"/>
                    <a:pt x="8560" y="1391"/>
                  </a:cubicBezTo>
                  <a:cubicBezTo>
                    <a:pt x="8280" y="876"/>
                    <a:pt x="7760" y="481"/>
                    <a:pt x="7231" y="267"/>
                  </a:cubicBezTo>
                  <a:cubicBezTo>
                    <a:pt x="6768" y="79"/>
                    <a:pt x="6288" y="0"/>
                    <a:pt x="580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3"/>
            <p:cNvSpPr/>
            <p:nvPr/>
          </p:nvSpPr>
          <p:spPr>
            <a:xfrm>
              <a:off x="7080075" y="3378700"/>
              <a:ext cx="82525" cy="132675"/>
            </a:xfrm>
            <a:custGeom>
              <a:avLst/>
              <a:gdLst/>
              <a:ahLst/>
              <a:cxnLst/>
              <a:rect l="l" t="t" r="r" b="b"/>
              <a:pathLst>
                <a:path w="3301" h="5307" extrusionOk="0">
                  <a:moveTo>
                    <a:pt x="2029" y="1"/>
                  </a:moveTo>
                  <a:cubicBezTo>
                    <a:pt x="2025" y="1"/>
                    <a:pt x="2022" y="1"/>
                    <a:pt x="2018" y="1"/>
                  </a:cubicBezTo>
                  <a:cubicBezTo>
                    <a:pt x="1590" y="61"/>
                    <a:pt x="1198" y="150"/>
                    <a:pt x="845" y="419"/>
                  </a:cubicBezTo>
                  <a:cubicBezTo>
                    <a:pt x="572" y="629"/>
                    <a:pt x="348" y="937"/>
                    <a:pt x="288" y="1282"/>
                  </a:cubicBezTo>
                  <a:cubicBezTo>
                    <a:pt x="246" y="1527"/>
                    <a:pt x="293" y="1744"/>
                    <a:pt x="398" y="1930"/>
                  </a:cubicBezTo>
                  <a:cubicBezTo>
                    <a:pt x="370" y="1969"/>
                    <a:pt x="345" y="2010"/>
                    <a:pt x="322" y="2052"/>
                  </a:cubicBezTo>
                  <a:cubicBezTo>
                    <a:pt x="1" y="2627"/>
                    <a:pt x="167" y="3326"/>
                    <a:pt x="626" y="3774"/>
                  </a:cubicBezTo>
                  <a:cubicBezTo>
                    <a:pt x="362" y="4337"/>
                    <a:pt x="541" y="5114"/>
                    <a:pt x="1188" y="5301"/>
                  </a:cubicBezTo>
                  <a:cubicBezTo>
                    <a:pt x="1201" y="5305"/>
                    <a:pt x="1214" y="5306"/>
                    <a:pt x="1226" y="5306"/>
                  </a:cubicBezTo>
                  <a:cubicBezTo>
                    <a:pt x="1362" y="5306"/>
                    <a:pt x="1451" y="5097"/>
                    <a:pt x="1329" y="5012"/>
                  </a:cubicBezTo>
                  <a:cubicBezTo>
                    <a:pt x="978" y="4767"/>
                    <a:pt x="851" y="4384"/>
                    <a:pt x="975" y="4028"/>
                  </a:cubicBezTo>
                  <a:lnTo>
                    <a:pt x="975" y="4028"/>
                  </a:lnTo>
                  <a:cubicBezTo>
                    <a:pt x="1228" y="4161"/>
                    <a:pt x="1515" y="4224"/>
                    <a:pt x="1804" y="4224"/>
                  </a:cubicBezTo>
                  <a:cubicBezTo>
                    <a:pt x="2082" y="4224"/>
                    <a:pt x="2361" y="4166"/>
                    <a:pt x="2613" y="4058"/>
                  </a:cubicBezTo>
                  <a:cubicBezTo>
                    <a:pt x="2899" y="3934"/>
                    <a:pt x="3223" y="3735"/>
                    <a:pt x="3176" y="3376"/>
                  </a:cubicBezTo>
                  <a:cubicBezTo>
                    <a:pt x="3129" y="3016"/>
                    <a:pt x="2786" y="2837"/>
                    <a:pt x="2455" y="2818"/>
                  </a:cubicBezTo>
                  <a:cubicBezTo>
                    <a:pt x="2417" y="2816"/>
                    <a:pt x="2379" y="2815"/>
                    <a:pt x="2341" y="2815"/>
                  </a:cubicBezTo>
                  <a:cubicBezTo>
                    <a:pt x="1798" y="2815"/>
                    <a:pt x="1223" y="3019"/>
                    <a:pt x="859" y="3424"/>
                  </a:cubicBezTo>
                  <a:cubicBezTo>
                    <a:pt x="725" y="3282"/>
                    <a:pt x="626" y="3108"/>
                    <a:pt x="579" y="2911"/>
                  </a:cubicBezTo>
                  <a:cubicBezTo>
                    <a:pt x="520" y="2668"/>
                    <a:pt x="567" y="2451"/>
                    <a:pt x="670" y="2256"/>
                  </a:cubicBezTo>
                  <a:cubicBezTo>
                    <a:pt x="916" y="2466"/>
                    <a:pt x="1241" y="2605"/>
                    <a:pt x="1550" y="2665"/>
                  </a:cubicBezTo>
                  <a:cubicBezTo>
                    <a:pt x="1672" y="2689"/>
                    <a:pt x="1799" y="2702"/>
                    <a:pt x="1926" y="2702"/>
                  </a:cubicBezTo>
                  <a:cubicBezTo>
                    <a:pt x="2429" y="2702"/>
                    <a:pt x="2930" y="2499"/>
                    <a:pt x="3098" y="1976"/>
                  </a:cubicBezTo>
                  <a:cubicBezTo>
                    <a:pt x="3300" y="1342"/>
                    <a:pt x="2830" y="867"/>
                    <a:pt x="2226" y="867"/>
                  </a:cubicBezTo>
                  <a:cubicBezTo>
                    <a:pt x="2188" y="867"/>
                    <a:pt x="2149" y="869"/>
                    <a:pt x="2110" y="873"/>
                  </a:cubicBezTo>
                  <a:cubicBezTo>
                    <a:pt x="1759" y="909"/>
                    <a:pt x="1407" y="1043"/>
                    <a:pt x="1144" y="1275"/>
                  </a:cubicBezTo>
                  <a:cubicBezTo>
                    <a:pt x="990" y="1410"/>
                    <a:pt x="799" y="1490"/>
                    <a:pt x="648" y="1634"/>
                  </a:cubicBezTo>
                  <a:cubicBezTo>
                    <a:pt x="643" y="1639"/>
                    <a:pt x="638" y="1643"/>
                    <a:pt x="634" y="1648"/>
                  </a:cubicBezTo>
                  <a:cubicBezTo>
                    <a:pt x="551" y="1415"/>
                    <a:pt x="586" y="1148"/>
                    <a:pt x="763" y="906"/>
                  </a:cubicBezTo>
                  <a:cubicBezTo>
                    <a:pt x="927" y="684"/>
                    <a:pt x="1161" y="538"/>
                    <a:pt x="1407" y="423"/>
                  </a:cubicBezTo>
                  <a:cubicBezTo>
                    <a:pt x="1617" y="324"/>
                    <a:pt x="1833" y="226"/>
                    <a:pt x="2045" y="132"/>
                  </a:cubicBezTo>
                  <a:cubicBezTo>
                    <a:pt x="2109" y="103"/>
                    <a:pt x="2098" y="1"/>
                    <a:pt x="20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3"/>
            <p:cNvSpPr/>
            <p:nvPr/>
          </p:nvSpPr>
          <p:spPr>
            <a:xfrm>
              <a:off x="6979525" y="3354700"/>
              <a:ext cx="335125" cy="181675"/>
            </a:xfrm>
            <a:custGeom>
              <a:avLst/>
              <a:gdLst/>
              <a:ahLst/>
              <a:cxnLst/>
              <a:rect l="l" t="t" r="r" b="b"/>
              <a:pathLst>
                <a:path w="13405" h="7267" extrusionOk="0">
                  <a:moveTo>
                    <a:pt x="6218" y="2367"/>
                  </a:moveTo>
                  <a:cubicBezTo>
                    <a:pt x="6321" y="2367"/>
                    <a:pt x="6424" y="2383"/>
                    <a:pt x="6507" y="2434"/>
                  </a:cubicBezTo>
                  <a:cubicBezTo>
                    <a:pt x="6749" y="2582"/>
                    <a:pt x="6604" y="2758"/>
                    <a:pt x="6424" y="2877"/>
                  </a:cubicBezTo>
                  <a:cubicBezTo>
                    <a:pt x="6223" y="3010"/>
                    <a:pt x="5969" y="3063"/>
                    <a:pt x="5726" y="3063"/>
                  </a:cubicBezTo>
                  <a:cubicBezTo>
                    <a:pt x="5676" y="3063"/>
                    <a:pt x="5626" y="3061"/>
                    <a:pt x="5577" y="3056"/>
                  </a:cubicBezTo>
                  <a:cubicBezTo>
                    <a:pt x="5388" y="3039"/>
                    <a:pt x="5217" y="2977"/>
                    <a:pt x="5103" y="2863"/>
                  </a:cubicBezTo>
                  <a:cubicBezTo>
                    <a:pt x="5359" y="2613"/>
                    <a:pt x="5698" y="2433"/>
                    <a:pt x="6022" y="2382"/>
                  </a:cubicBezTo>
                  <a:lnTo>
                    <a:pt x="6022" y="2383"/>
                  </a:lnTo>
                  <a:cubicBezTo>
                    <a:pt x="6083" y="2374"/>
                    <a:pt x="6150" y="2367"/>
                    <a:pt x="6218" y="2367"/>
                  </a:cubicBezTo>
                  <a:close/>
                  <a:moveTo>
                    <a:pt x="6249" y="3913"/>
                  </a:moveTo>
                  <a:cubicBezTo>
                    <a:pt x="6294" y="3913"/>
                    <a:pt x="6339" y="3917"/>
                    <a:pt x="6383" y="3927"/>
                  </a:cubicBezTo>
                  <a:cubicBezTo>
                    <a:pt x="6637" y="3981"/>
                    <a:pt x="6748" y="4214"/>
                    <a:pt x="6577" y="4431"/>
                  </a:cubicBezTo>
                  <a:cubicBezTo>
                    <a:pt x="6403" y="4649"/>
                    <a:pt x="6098" y="4715"/>
                    <a:pt x="5833" y="4721"/>
                  </a:cubicBezTo>
                  <a:cubicBezTo>
                    <a:pt x="5817" y="4722"/>
                    <a:pt x="5801" y="4722"/>
                    <a:pt x="5786" y="4722"/>
                  </a:cubicBezTo>
                  <a:cubicBezTo>
                    <a:pt x="5555" y="4722"/>
                    <a:pt x="5333" y="4671"/>
                    <a:pt x="5147" y="4573"/>
                  </a:cubicBezTo>
                  <a:cubicBezTo>
                    <a:pt x="5284" y="4326"/>
                    <a:pt x="5527" y="4115"/>
                    <a:pt x="5794" y="4015"/>
                  </a:cubicBezTo>
                  <a:lnTo>
                    <a:pt x="5793" y="4015"/>
                  </a:lnTo>
                  <a:cubicBezTo>
                    <a:pt x="5933" y="3962"/>
                    <a:pt x="6094" y="3913"/>
                    <a:pt x="6249" y="3913"/>
                  </a:cubicBezTo>
                  <a:close/>
                  <a:moveTo>
                    <a:pt x="8896" y="1920"/>
                  </a:moveTo>
                  <a:cubicBezTo>
                    <a:pt x="8943" y="1946"/>
                    <a:pt x="8990" y="1970"/>
                    <a:pt x="9037" y="1995"/>
                  </a:cubicBezTo>
                  <a:cubicBezTo>
                    <a:pt x="9205" y="2562"/>
                    <a:pt x="9244" y="3183"/>
                    <a:pt x="9270" y="3748"/>
                  </a:cubicBezTo>
                  <a:cubicBezTo>
                    <a:pt x="9284" y="4052"/>
                    <a:pt x="9303" y="4373"/>
                    <a:pt x="9282" y="4685"/>
                  </a:cubicBezTo>
                  <a:cubicBezTo>
                    <a:pt x="9278" y="4687"/>
                    <a:pt x="9274" y="4688"/>
                    <a:pt x="9272" y="4690"/>
                  </a:cubicBezTo>
                  <a:cubicBezTo>
                    <a:pt x="9232" y="4719"/>
                    <a:pt x="9194" y="4747"/>
                    <a:pt x="9155" y="4776"/>
                  </a:cubicBezTo>
                  <a:cubicBezTo>
                    <a:pt x="8969" y="4318"/>
                    <a:pt x="8863" y="3844"/>
                    <a:pt x="8830" y="3330"/>
                  </a:cubicBezTo>
                  <a:lnTo>
                    <a:pt x="8829" y="3330"/>
                  </a:lnTo>
                  <a:cubicBezTo>
                    <a:pt x="8808" y="2988"/>
                    <a:pt x="8814" y="2644"/>
                    <a:pt x="8844" y="2301"/>
                  </a:cubicBezTo>
                  <a:cubicBezTo>
                    <a:pt x="8855" y="2175"/>
                    <a:pt x="8876" y="2047"/>
                    <a:pt x="8896" y="1920"/>
                  </a:cubicBezTo>
                  <a:close/>
                  <a:moveTo>
                    <a:pt x="10967" y="1398"/>
                  </a:moveTo>
                  <a:cubicBezTo>
                    <a:pt x="11181" y="1398"/>
                    <a:pt x="11395" y="1403"/>
                    <a:pt x="11608" y="1420"/>
                  </a:cubicBezTo>
                  <a:cubicBezTo>
                    <a:pt x="11970" y="1450"/>
                    <a:pt x="12362" y="1525"/>
                    <a:pt x="12637" y="1782"/>
                  </a:cubicBezTo>
                  <a:cubicBezTo>
                    <a:pt x="12956" y="2080"/>
                    <a:pt x="13030" y="2549"/>
                    <a:pt x="13089" y="2962"/>
                  </a:cubicBezTo>
                  <a:cubicBezTo>
                    <a:pt x="13143" y="3353"/>
                    <a:pt x="13175" y="3788"/>
                    <a:pt x="13013" y="4160"/>
                  </a:cubicBezTo>
                  <a:cubicBezTo>
                    <a:pt x="12831" y="4574"/>
                    <a:pt x="12429" y="4711"/>
                    <a:pt x="12024" y="4825"/>
                  </a:cubicBezTo>
                  <a:cubicBezTo>
                    <a:pt x="11182" y="5061"/>
                    <a:pt x="10315" y="5194"/>
                    <a:pt x="9444" y="5235"/>
                  </a:cubicBezTo>
                  <a:cubicBezTo>
                    <a:pt x="9595" y="4690"/>
                    <a:pt x="9557" y="4083"/>
                    <a:pt x="9518" y="3506"/>
                  </a:cubicBezTo>
                  <a:cubicBezTo>
                    <a:pt x="9475" y="2844"/>
                    <a:pt x="9407" y="2106"/>
                    <a:pt x="9127" y="1481"/>
                  </a:cubicBezTo>
                  <a:cubicBezTo>
                    <a:pt x="9223" y="1477"/>
                    <a:pt x="9324" y="1456"/>
                    <a:pt x="9404" y="1447"/>
                  </a:cubicBezTo>
                  <a:cubicBezTo>
                    <a:pt x="9492" y="1437"/>
                    <a:pt x="9583" y="1429"/>
                    <a:pt x="9673" y="1418"/>
                  </a:cubicBezTo>
                  <a:cubicBezTo>
                    <a:pt x="9696" y="1418"/>
                    <a:pt x="9718" y="1418"/>
                    <a:pt x="9741" y="1418"/>
                  </a:cubicBezTo>
                  <a:cubicBezTo>
                    <a:pt x="10149" y="1418"/>
                    <a:pt x="10558" y="1398"/>
                    <a:pt x="10967" y="1398"/>
                  </a:cubicBezTo>
                  <a:close/>
                  <a:moveTo>
                    <a:pt x="6939" y="1420"/>
                  </a:moveTo>
                  <a:cubicBezTo>
                    <a:pt x="7048" y="1420"/>
                    <a:pt x="7155" y="1424"/>
                    <a:pt x="7258" y="1431"/>
                  </a:cubicBezTo>
                  <a:cubicBezTo>
                    <a:pt x="7697" y="1462"/>
                    <a:pt x="8119" y="1568"/>
                    <a:pt x="8523" y="1723"/>
                  </a:cubicBezTo>
                  <a:cubicBezTo>
                    <a:pt x="8575" y="1747"/>
                    <a:pt x="8626" y="1773"/>
                    <a:pt x="8675" y="1799"/>
                  </a:cubicBezTo>
                  <a:cubicBezTo>
                    <a:pt x="8644" y="2009"/>
                    <a:pt x="8637" y="2226"/>
                    <a:pt x="8624" y="2418"/>
                  </a:cubicBezTo>
                  <a:cubicBezTo>
                    <a:pt x="8601" y="2766"/>
                    <a:pt x="8600" y="3117"/>
                    <a:pt x="8629" y="3464"/>
                  </a:cubicBezTo>
                  <a:cubicBezTo>
                    <a:pt x="8659" y="3821"/>
                    <a:pt x="8724" y="4177"/>
                    <a:pt x="8828" y="4520"/>
                  </a:cubicBezTo>
                  <a:cubicBezTo>
                    <a:pt x="8866" y="4646"/>
                    <a:pt x="8907" y="4782"/>
                    <a:pt x="8959" y="4917"/>
                  </a:cubicBezTo>
                  <a:cubicBezTo>
                    <a:pt x="8478" y="5259"/>
                    <a:pt x="7979" y="5575"/>
                    <a:pt x="7408" y="5745"/>
                  </a:cubicBezTo>
                  <a:cubicBezTo>
                    <a:pt x="7122" y="5830"/>
                    <a:pt x="6787" y="5890"/>
                    <a:pt x="6454" y="5890"/>
                  </a:cubicBezTo>
                  <a:cubicBezTo>
                    <a:pt x="6045" y="5890"/>
                    <a:pt x="5639" y="5800"/>
                    <a:pt x="5332" y="5556"/>
                  </a:cubicBezTo>
                  <a:cubicBezTo>
                    <a:pt x="5060" y="5339"/>
                    <a:pt x="4994" y="5068"/>
                    <a:pt x="5054" y="4811"/>
                  </a:cubicBezTo>
                  <a:lnTo>
                    <a:pt x="5054" y="4811"/>
                  </a:lnTo>
                  <a:cubicBezTo>
                    <a:pt x="5275" y="4921"/>
                    <a:pt x="5532" y="4977"/>
                    <a:pt x="5785" y="4977"/>
                  </a:cubicBezTo>
                  <a:cubicBezTo>
                    <a:pt x="6004" y="4977"/>
                    <a:pt x="6221" y="4935"/>
                    <a:pt x="6408" y="4851"/>
                  </a:cubicBezTo>
                  <a:cubicBezTo>
                    <a:pt x="6692" y="4725"/>
                    <a:pt x="6988" y="4428"/>
                    <a:pt x="6898" y="4088"/>
                  </a:cubicBezTo>
                  <a:cubicBezTo>
                    <a:pt x="6816" y="3786"/>
                    <a:pt x="6524" y="3677"/>
                    <a:pt x="6240" y="3677"/>
                  </a:cubicBezTo>
                  <a:cubicBezTo>
                    <a:pt x="6165" y="3677"/>
                    <a:pt x="6090" y="3684"/>
                    <a:pt x="6020" y="3699"/>
                  </a:cubicBezTo>
                  <a:cubicBezTo>
                    <a:pt x="5600" y="3782"/>
                    <a:pt x="5161" y="4053"/>
                    <a:pt x="4935" y="4424"/>
                  </a:cubicBezTo>
                  <a:cubicBezTo>
                    <a:pt x="4738" y="4240"/>
                    <a:pt x="4629" y="3976"/>
                    <a:pt x="4679" y="3638"/>
                  </a:cubicBezTo>
                  <a:cubicBezTo>
                    <a:pt x="4708" y="3428"/>
                    <a:pt x="4801" y="3230"/>
                    <a:pt x="4935" y="3053"/>
                  </a:cubicBezTo>
                  <a:cubicBezTo>
                    <a:pt x="5121" y="3238"/>
                    <a:pt x="5403" y="3317"/>
                    <a:pt x="5694" y="3317"/>
                  </a:cubicBezTo>
                  <a:cubicBezTo>
                    <a:pt x="6069" y="3317"/>
                    <a:pt x="6460" y="3186"/>
                    <a:pt x="6687" y="2981"/>
                  </a:cubicBezTo>
                  <a:cubicBezTo>
                    <a:pt x="6936" y="2753"/>
                    <a:pt x="6961" y="2437"/>
                    <a:pt x="6662" y="2244"/>
                  </a:cubicBezTo>
                  <a:cubicBezTo>
                    <a:pt x="6526" y="2157"/>
                    <a:pt x="6367" y="2121"/>
                    <a:pt x="6203" y="2121"/>
                  </a:cubicBezTo>
                  <a:cubicBezTo>
                    <a:pt x="5970" y="2121"/>
                    <a:pt x="5729" y="2193"/>
                    <a:pt x="5534" y="2287"/>
                  </a:cubicBezTo>
                  <a:cubicBezTo>
                    <a:pt x="5337" y="2380"/>
                    <a:pt x="5147" y="2507"/>
                    <a:pt x="4981" y="2661"/>
                  </a:cubicBezTo>
                  <a:cubicBezTo>
                    <a:pt x="4963" y="2603"/>
                    <a:pt x="4955" y="2537"/>
                    <a:pt x="4959" y="2464"/>
                  </a:cubicBezTo>
                  <a:cubicBezTo>
                    <a:pt x="4971" y="2174"/>
                    <a:pt x="5157" y="1944"/>
                    <a:pt x="5393" y="1793"/>
                  </a:cubicBezTo>
                  <a:cubicBezTo>
                    <a:pt x="5824" y="1516"/>
                    <a:pt x="6408" y="1420"/>
                    <a:pt x="6939" y="1420"/>
                  </a:cubicBezTo>
                  <a:close/>
                  <a:moveTo>
                    <a:pt x="6112" y="257"/>
                  </a:moveTo>
                  <a:cubicBezTo>
                    <a:pt x="6328" y="257"/>
                    <a:pt x="6544" y="271"/>
                    <a:pt x="6759" y="298"/>
                  </a:cubicBezTo>
                  <a:cubicBezTo>
                    <a:pt x="7542" y="399"/>
                    <a:pt x="8369" y="642"/>
                    <a:pt x="8781" y="1373"/>
                  </a:cubicBezTo>
                  <a:cubicBezTo>
                    <a:pt x="8782" y="1374"/>
                    <a:pt x="8783" y="1377"/>
                    <a:pt x="8784" y="1378"/>
                  </a:cubicBezTo>
                  <a:cubicBezTo>
                    <a:pt x="8755" y="1451"/>
                    <a:pt x="8730" y="1528"/>
                    <a:pt x="8711" y="1607"/>
                  </a:cubicBezTo>
                  <a:cubicBezTo>
                    <a:pt x="8170" y="1329"/>
                    <a:pt x="7552" y="1195"/>
                    <a:pt x="6940" y="1195"/>
                  </a:cubicBezTo>
                  <a:cubicBezTo>
                    <a:pt x="6714" y="1195"/>
                    <a:pt x="6489" y="1213"/>
                    <a:pt x="6269" y="1249"/>
                  </a:cubicBezTo>
                  <a:cubicBezTo>
                    <a:pt x="5550" y="1366"/>
                    <a:pt x="4402" y="1871"/>
                    <a:pt x="4777" y="2812"/>
                  </a:cubicBezTo>
                  <a:cubicBezTo>
                    <a:pt x="4783" y="2827"/>
                    <a:pt x="4789" y="2841"/>
                    <a:pt x="4796" y="2856"/>
                  </a:cubicBezTo>
                  <a:cubicBezTo>
                    <a:pt x="4486" y="3229"/>
                    <a:pt x="4323" y="3704"/>
                    <a:pt x="4490" y="4194"/>
                  </a:cubicBezTo>
                  <a:cubicBezTo>
                    <a:pt x="4556" y="4387"/>
                    <a:pt x="4675" y="4543"/>
                    <a:pt x="4826" y="4664"/>
                  </a:cubicBezTo>
                  <a:cubicBezTo>
                    <a:pt x="4762" y="4869"/>
                    <a:pt x="4764" y="5096"/>
                    <a:pt x="4860" y="5330"/>
                  </a:cubicBezTo>
                  <a:cubicBezTo>
                    <a:pt x="5111" y="5942"/>
                    <a:pt x="5841" y="6131"/>
                    <a:pt x="6488" y="6131"/>
                  </a:cubicBezTo>
                  <a:cubicBezTo>
                    <a:pt x="6666" y="6131"/>
                    <a:pt x="6839" y="6116"/>
                    <a:pt x="6993" y="6092"/>
                  </a:cubicBezTo>
                  <a:cubicBezTo>
                    <a:pt x="7753" y="5975"/>
                    <a:pt x="8462" y="5614"/>
                    <a:pt x="9045" y="5118"/>
                  </a:cubicBezTo>
                  <a:cubicBezTo>
                    <a:pt x="9079" y="5187"/>
                    <a:pt x="9118" y="5253"/>
                    <a:pt x="9160" y="5314"/>
                  </a:cubicBezTo>
                  <a:cubicBezTo>
                    <a:pt x="9158" y="5323"/>
                    <a:pt x="9155" y="5331"/>
                    <a:pt x="9154" y="5341"/>
                  </a:cubicBezTo>
                  <a:cubicBezTo>
                    <a:pt x="9025" y="5662"/>
                    <a:pt x="8789" y="5921"/>
                    <a:pt x="8512" y="6137"/>
                  </a:cubicBezTo>
                  <a:cubicBezTo>
                    <a:pt x="7832" y="6661"/>
                    <a:pt x="7048" y="6948"/>
                    <a:pt x="6192" y="6995"/>
                  </a:cubicBezTo>
                  <a:cubicBezTo>
                    <a:pt x="6086" y="7000"/>
                    <a:pt x="5980" y="7003"/>
                    <a:pt x="5874" y="7003"/>
                  </a:cubicBezTo>
                  <a:cubicBezTo>
                    <a:pt x="5225" y="7003"/>
                    <a:pt x="4576" y="6900"/>
                    <a:pt x="3956" y="6706"/>
                  </a:cubicBezTo>
                  <a:cubicBezTo>
                    <a:pt x="3222" y="6477"/>
                    <a:pt x="2527" y="6115"/>
                    <a:pt x="1917" y="5647"/>
                  </a:cubicBezTo>
                  <a:cubicBezTo>
                    <a:pt x="1555" y="5370"/>
                    <a:pt x="1180" y="5091"/>
                    <a:pt x="891" y="4732"/>
                  </a:cubicBezTo>
                  <a:cubicBezTo>
                    <a:pt x="161" y="3828"/>
                    <a:pt x="1139" y="2734"/>
                    <a:pt x="1788" y="2112"/>
                  </a:cubicBezTo>
                  <a:cubicBezTo>
                    <a:pt x="2558" y="1370"/>
                    <a:pt x="3512" y="819"/>
                    <a:pt x="4532" y="499"/>
                  </a:cubicBezTo>
                  <a:cubicBezTo>
                    <a:pt x="5042" y="340"/>
                    <a:pt x="5577" y="257"/>
                    <a:pt x="6112" y="257"/>
                  </a:cubicBezTo>
                  <a:close/>
                  <a:moveTo>
                    <a:pt x="6149" y="1"/>
                  </a:moveTo>
                  <a:cubicBezTo>
                    <a:pt x="4387" y="1"/>
                    <a:pt x="2661" y="883"/>
                    <a:pt x="1444" y="2125"/>
                  </a:cubicBezTo>
                  <a:cubicBezTo>
                    <a:pt x="887" y="2694"/>
                    <a:pt x="0" y="3664"/>
                    <a:pt x="453" y="4529"/>
                  </a:cubicBezTo>
                  <a:cubicBezTo>
                    <a:pt x="688" y="4980"/>
                    <a:pt x="1111" y="5321"/>
                    <a:pt x="1488" y="5641"/>
                  </a:cubicBezTo>
                  <a:cubicBezTo>
                    <a:pt x="2212" y="6256"/>
                    <a:pt x="3066" y="6712"/>
                    <a:pt x="3977" y="6986"/>
                  </a:cubicBezTo>
                  <a:cubicBezTo>
                    <a:pt x="4573" y="7165"/>
                    <a:pt x="5206" y="7267"/>
                    <a:pt x="5834" y="7267"/>
                  </a:cubicBezTo>
                  <a:cubicBezTo>
                    <a:pt x="6960" y="7267"/>
                    <a:pt x="8068" y="6939"/>
                    <a:pt x="8913" y="6137"/>
                  </a:cubicBezTo>
                  <a:cubicBezTo>
                    <a:pt x="9115" y="5945"/>
                    <a:pt x="9257" y="5728"/>
                    <a:pt x="9355" y="5495"/>
                  </a:cubicBezTo>
                  <a:cubicBezTo>
                    <a:pt x="10257" y="5460"/>
                    <a:pt x="11155" y="5326"/>
                    <a:pt x="12026" y="5088"/>
                  </a:cubicBezTo>
                  <a:cubicBezTo>
                    <a:pt x="12361" y="4998"/>
                    <a:pt x="12710" y="4900"/>
                    <a:pt x="12970" y="4656"/>
                  </a:cubicBezTo>
                  <a:cubicBezTo>
                    <a:pt x="13195" y="4444"/>
                    <a:pt x="13315" y="4145"/>
                    <a:pt x="13358" y="3841"/>
                  </a:cubicBezTo>
                  <a:cubicBezTo>
                    <a:pt x="13405" y="3508"/>
                    <a:pt x="13375" y="3167"/>
                    <a:pt x="13323" y="2836"/>
                  </a:cubicBezTo>
                  <a:cubicBezTo>
                    <a:pt x="13271" y="2515"/>
                    <a:pt x="13209" y="2181"/>
                    <a:pt x="13044" y="1896"/>
                  </a:cubicBezTo>
                  <a:cubicBezTo>
                    <a:pt x="12707" y="1315"/>
                    <a:pt x="12026" y="1180"/>
                    <a:pt x="11405" y="1161"/>
                  </a:cubicBezTo>
                  <a:cubicBezTo>
                    <a:pt x="11303" y="1158"/>
                    <a:pt x="11200" y="1157"/>
                    <a:pt x="11097" y="1157"/>
                  </a:cubicBezTo>
                  <a:cubicBezTo>
                    <a:pt x="10792" y="1157"/>
                    <a:pt x="10486" y="1167"/>
                    <a:pt x="10182" y="1172"/>
                  </a:cubicBezTo>
                  <a:cubicBezTo>
                    <a:pt x="9786" y="1178"/>
                    <a:pt x="9391" y="1181"/>
                    <a:pt x="8998" y="1227"/>
                  </a:cubicBezTo>
                  <a:cubicBezTo>
                    <a:pt x="8957" y="1157"/>
                    <a:pt x="8915" y="1089"/>
                    <a:pt x="8867" y="1023"/>
                  </a:cubicBezTo>
                  <a:cubicBezTo>
                    <a:pt x="8364" y="329"/>
                    <a:pt x="7442" y="99"/>
                    <a:pt x="6630" y="23"/>
                  </a:cubicBezTo>
                  <a:cubicBezTo>
                    <a:pt x="6469" y="8"/>
                    <a:pt x="6309"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3"/>
            <p:cNvSpPr/>
            <p:nvPr/>
          </p:nvSpPr>
          <p:spPr>
            <a:xfrm>
              <a:off x="7220225" y="3397175"/>
              <a:ext cx="77200" cy="15300"/>
            </a:xfrm>
            <a:custGeom>
              <a:avLst/>
              <a:gdLst/>
              <a:ahLst/>
              <a:cxnLst/>
              <a:rect l="l" t="t" r="r" b="b"/>
              <a:pathLst>
                <a:path w="3088" h="612" extrusionOk="0">
                  <a:moveTo>
                    <a:pt x="965" y="1"/>
                  </a:moveTo>
                  <a:cubicBezTo>
                    <a:pt x="655" y="1"/>
                    <a:pt x="346" y="15"/>
                    <a:pt x="46" y="57"/>
                  </a:cubicBezTo>
                  <a:cubicBezTo>
                    <a:pt x="9" y="62"/>
                    <a:pt x="1" y="121"/>
                    <a:pt x="43" y="125"/>
                  </a:cubicBezTo>
                  <a:cubicBezTo>
                    <a:pt x="535" y="174"/>
                    <a:pt x="1037" y="150"/>
                    <a:pt x="1532" y="162"/>
                  </a:cubicBezTo>
                  <a:cubicBezTo>
                    <a:pt x="2087" y="176"/>
                    <a:pt x="2573" y="206"/>
                    <a:pt x="2999" y="599"/>
                  </a:cubicBezTo>
                  <a:cubicBezTo>
                    <a:pt x="3009" y="608"/>
                    <a:pt x="3019" y="611"/>
                    <a:pt x="3029" y="611"/>
                  </a:cubicBezTo>
                  <a:cubicBezTo>
                    <a:pt x="3062" y="611"/>
                    <a:pt x="3088" y="570"/>
                    <a:pt x="3069" y="536"/>
                  </a:cubicBezTo>
                  <a:cubicBezTo>
                    <a:pt x="2846" y="125"/>
                    <a:pt x="2310" y="47"/>
                    <a:pt x="1886" y="29"/>
                  </a:cubicBezTo>
                  <a:cubicBezTo>
                    <a:pt x="1585" y="15"/>
                    <a:pt x="1275"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3"/>
            <p:cNvSpPr/>
            <p:nvPr/>
          </p:nvSpPr>
          <p:spPr>
            <a:xfrm>
              <a:off x="7297425" y="3419375"/>
              <a:ext cx="4000" cy="10550"/>
            </a:xfrm>
            <a:custGeom>
              <a:avLst/>
              <a:gdLst/>
              <a:ahLst/>
              <a:cxnLst/>
              <a:rect l="l" t="t" r="r" b="b"/>
              <a:pathLst>
                <a:path w="160" h="422" extrusionOk="0">
                  <a:moveTo>
                    <a:pt x="36" y="0"/>
                  </a:moveTo>
                  <a:cubicBezTo>
                    <a:pt x="18" y="0"/>
                    <a:pt x="1" y="12"/>
                    <a:pt x="6" y="34"/>
                  </a:cubicBezTo>
                  <a:cubicBezTo>
                    <a:pt x="29" y="153"/>
                    <a:pt x="43" y="267"/>
                    <a:pt x="44" y="389"/>
                  </a:cubicBezTo>
                  <a:cubicBezTo>
                    <a:pt x="44" y="409"/>
                    <a:pt x="63" y="422"/>
                    <a:pt x="82" y="422"/>
                  </a:cubicBezTo>
                  <a:cubicBezTo>
                    <a:pt x="95" y="422"/>
                    <a:pt x="107" y="416"/>
                    <a:pt x="112" y="402"/>
                  </a:cubicBezTo>
                  <a:cubicBezTo>
                    <a:pt x="159" y="275"/>
                    <a:pt x="144" y="124"/>
                    <a:pt x="64" y="13"/>
                  </a:cubicBezTo>
                  <a:cubicBezTo>
                    <a:pt x="57" y="5"/>
                    <a:pt x="47"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3"/>
            <p:cNvSpPr/>
            <p:nvPr/>
          </p:nvSpPr>
          <p:spPr>
            <a:xfrm>
              <a:off x="7227075" y="3466025"/>
              <a:ext cx="45275" cy="7325"/>
            </a:xfrm>
            <a:custGeom>
              <a:avLst/>
              <a:gdLst/>
              <a:ahLst/>
              <a:cxnLst/>
              <a:rect l="l" t="t" r="r" b="b"/>
              <a:pathLst>
                <a:path w="1811" h="293" extrusionOk="0">
                  <a:moveTo>
                    <a:pt x="1748" y="0"/>
                  </a:moveTo>
                  <a:cubicBezTo>
                    <a:pt x="1748" y="0"/>
                    <a:pt x="1747" y="0"/>
                    <a:pt x="1746" y="1"/>
                  </a:cubicBezTo>
                  <a:cubicBezTo>
                    <a:pt x="1446" y="12"/>
                    <a:pt x="1150" y="66"/>
                    <a:pt x="852" y="102"/>
                  </a:cubicBezTo>
                  <a:cubicBezTo>
                    <a:pt x="583" y="134"/>
                    <a:pt x="299" y="139"/>
                    <a:pt x="38" y="208"/>
                  </a:cubicBezTo>
                  <a:cubicBezTo>
                    <a:pt x="1" y="216"/>
                    <a:pt x="7" y="277"/>
                    <a:pt x="43" y="281"/>
                  </a:cubicBezTo>
                  <a:lnTo>
                    <a:pt x="44" y="281"/>
                  </a:lnTo>
                  <a:cubicBezTo>
                    <a:pt x="113" y="289"/>
                    <a:pt x="183" y="293"/>
                    <a:pt x="254" y="293"/>
                  </a:cubicBezTo>
                  <a:cubicBezTo>
                    <a:pt x="472" y="293"/>
                    <a:pt x="695" y="259"/>
                    <a:pt x="908" y="235"/>
                  </a:cubicBezTo>
                  <a:cubicBezTo>
                    <a:pt x="1197" y="201"/>
                    <a:pt x="1484" y="168"/>
                    <a:pt x="1763" y="84"/>
                  </a:cubicBezTo>
                  <a:cubicBezTo>
                    <a:pt x="1811" y="69"/>
                    <a:pt x="1793" y="0"/>
                    <a:pt x="1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3"/>
            <p:cNvSpPr/>
            <p:nvPr/>
          </p:nvSpPr>
          <p:spPr>
            <a:xfrm>
              <a:off x="7229425" y="3459750"/>
              <a:ext cx="23000" cy="5300"/>
            </a:xfrm>
            <a:custGeom>
              <a:avLst/>
              <a:gdLst/>
              <a:ahLst/>
              <a:cxnLst/>
              <a:rect l="l" t="t" r="r" b="b"/>
              <a:pathLst>
                <a:path w="920" h="212" extrusionOk="0">
                  <a:moveTo>
                    <a:pt x="736" y="0"/>
                  </a:moveTo>
                  <a:cubicBezTo>
                    <a:pt x="631" y="0"/>
                    <a:pt x="520" y="27"/>
                    <a:pt x="421" y="42"/>
                  </a:cubicBezTo>
                  <a:cubicBezTo>
                    <a:pt x="291" y="61"/>
                    <a:pt x="142" y="66"/>
                    <a:pt x="27" y="135"/>
                  </a:cubicBezTo>
                  <a:cubicBezTo>
                    <a:pt x="1" y="150"/>
                    <a:pt x="14" y="187"/>
                    <a:pt x="39" y="193"/>
                  </a:cubicBezTo>
                  <a:cubicBezTo>
                    <a:pt x="84" y="206"/>
                    <a:pt x="132" y="211"/>
                    <a:pt x="181" y="211"/>
                  </a:cubicBezTo>
                  <a:cubicBezTo>
                    <a:pt x="285" y="211"/>
                    <a:pt x="394" y="189"/>
                    <a:pt x="490" y="178"/>
                  </a:cubicBezTo>
                  <a:lnTo>
                    <a:pt x="492" y="178"/>
                  </a:lnTo>
                  <a:cubicBezTo>
                    <a:pt x="624" y="164"/>
                    <a:pt x="773" y="164"/>
                    <a:pt x="888" y="89"/>
                  </a:cubicBezTo>
                  <a:cubicBezTo>
                    <a:pt x="919" y="69"/>
                    <a:pt x="903" y="28"/>
                    <a:pt x="874" y="20"/>
                  </a:cubicBezTo>
                  <a:cubicBezTo>
                    <a:pt x="830" y="5"/>
                    <a:pt x="783" y="0"/>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3"/>
            <p:cNvSpPr/>
            <p:nvPr/>
          </p:nvSpPr>
          <p:spPr>
            <a:xfrm>
              <a:off x="7230025" y="3454250"/>
              <a:ext cx="12675" cy="3550"/>
            </a:xfrm>
            <a:custGeom>
              <a:avLst/>
              <a:gdLst/>
              <a:ahLst/>
              <a:cxnLst/>
              <a:rect l="l" t="t" r="r" b="b"/>
              <a:pathLst>
                <a:path w="507" h="142" extrusionOk="0">
                  <a:moveTo>
                    <a:pt x="328" y="1"/>
                  </a:moveTo>
                  <a:cubicBezTo>
                    <a:pt x="228" y="1"/>
                    <a:pt x="126" y="31"/>
                    <a:pt x="36" y="75"/>
                  </a:cubicBezTo>
                  <a:cubicBezTo>
                    <a:pt x="0" y="92"/>
                    <a:pt x="12" y="141"/>
                    <a:pt x="47" y="141"/>
                  </a:cubicBezTo>
                  <a:cubicBezTo>
                    <a:pt x="51" y="141"/>
                    <a:pt x="55" y="140"/>
                    <a:pt x="59" y="139"/>
                  </a:cubicBezTo>
                  <a:cubicBezTo>
                    <a:pt x="193" y="102"/>
                    <a:pt x="325" y="103"/>
                    <a:pt x="462" y="93"/>
                  </a:cubicBezTo>
                  <a:cubicBezTo>
                    <a:pt x="506" y="91"/>
                    <a:pt x="502" y="34"/>
                    <a:pt x="465" y="22"/>
                  </a:cubicBezTo>
                  <a:cubicBezTo>
                    <a:pt x="421" y="7"/>
                    <a:pt x="37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3"/>
            <p:cNvSpPr/>
            <p:nvPr/>
          </p:nvSpPr>
          <p:spPr>
            <a:xfrm>
              <a:off x="7229400" y="3447125"/>
              <a:ext cx="9675" cy="3675"/>
            </a:xfrm>
            <a:custGeom>
              <a:avLst/>
              <a:gdLst/>
              <a:ahLst/>
              <a:cxnLst/>
              <a:rect l="l" t="t" r="r" b="b"/>
              <a:pathLst>
                <a:path w="387" h="147" extrusionOk="0">
                  <a:moveTo>
                    <a:pt x="286" y="0"/>
                  </a:moveTo>
                  <a:cubicBezTo>
                    <a:pt x="266" y="0"/>
                    <a:pt x="246" y="2"/>
                    <a:pt x="230" y="4"/>
                  </a:cubicBezTo>
                  <a:cubicBezTo>
                    <a:pt x="164" y="11"/>
                    <a:pt x="89" y="18"/>
                    <a:pt x="29" y="51"/>
                  </a:cubicBezTo>
                  <a:cubicBezTo>
                    <a:pt x="1" y="67"/>
                    <a:pt x="3" y="121"/>
                    <a:pt x="35" y="132"/>
                  </a:cubicBezTo>
                  <a:cubicBezTo>
                    <a:pt x="70" y="143"/>
                    <a:pt x="107" y="147"/>
                    <a:pt x="145" y="147"/>
                  </a:cubicBezTo>
                  <a:cubicBezTo>
                    <a:pt x="178" y="147"/>
                    <a:pt x="210" y="144"/>
                    <a:pt x="241" y="142"/>
                  </a:cubicBezTo>
                  <a:cubicBezTo>
                    <a:pt x="291" y="138"/>
                    <a:pt x="386" y="133"/>
                    <a:pt x="381" y="60"/>
                  </a:cubicBezTo>
                  <a:cubicBezTo>
                    <a:pt x="377" y="11"/>
                    <a:pt x="33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3"/>
            <p:cNvSpPr/>
            <p:nvPr/>
          </p:nvSpPr>
          <p:spPr>
            <a:xfrm>
              <a:off x="7223225" y="3405125"/>
              <a:ext cx="21825" cy="4400"/>
            </a:xfrm>
            <a:custGeom>
              <a:avLst/>
              <a:gdLst/>
              <a:ahLst/>
              <a:cxnLst/>
              <a:rect l="l" t="t" r="r" b="b"/>
              <a:pathLst>
                <a:path w="873" h="176" extrusionOk="0">
                  <a:moveTo>
                    <a:pt x="401" y="1"/>
                  </a:moveTo>
                  <a:cubicBezTo>
                    <a:pt x="266" y="1"/>
                    <a:pt x="133" y="22"/>
                    <a:pt x="33" y="66"/>
                  </a:cubicBezTo>
                  <a:cubicBezTo>
                    <a:pt x="1" y="81"/>
                    <a:pt x="3" y="125"/>
                    <a:pt x="38" y="133"/>
                  </a:cubicBezTo>
                  <a:cubicBezTo>
                    <a:pt x="157" y="164"/>
                    <a:pt x="286" y="153"/>
                    <a:pt x="409" y="159"/>
                  </a:cubicBezTo>
                  <a:cubicBezTo>
                    <a:pt x="500" y="164"/>
                    <a:pt x="593" y="175"/>
                    <a:pt x="685" y="175"/>
                  </a:cubicBezTo>
                  <a:cubicBezTo>
                    <a:pt x="730" y="175"/>
                    <a:pt x="775" y="173"/>
                    <a:pt x="819" y="165"/>
                  </a:cubicBezTo>
                  <a:cubicBezTo>
                    <a:pt x="857" y="159"/>
                    <a:pt x="872" y="105"/>
                    <a:pt x="834" y="86"/>
                  </a:cubicBezTo>
                  <a:cubicBezTo>
                    <a:pt x="719" y="30"/>
                    <a:pt x="559"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3"/>
            <p:cNvSpPr/>
            <p:nvPr/>
          </p:nvSpPr>
          <p:spPr>
            <a:xfrm>
              <a:off x="7228350" y="3413175"/>
              <a:ext cx="10875" cy="2725"/>
            </a:xfrm>
            <a:custGeom>
              <a:avLst/>
              <a:gdLst/>
              <a:ahLst/>
              <a:cxnLst/>
              <a:rect l="l" t="t" r="r" b="b"/>
              <a:pathLst>
                <a:path w="435" h="109" extrusionOk="0">
                  <a:moveTo>
                    <a:pt x="260" y="1"/>
                  </a:moveTo>
                  <a:cubicBezTo>
                    <a:pt x="193" y="1"/>
                    <a:pt x="128" y="7"/>
                    <a:pt x="56" y="19"/>
                  </a:cubicBezTo>
                  <a:cubicBezTo>
                    <a:pt x="0" y="29"/>
                    <a:pt x="9" y="104"/>
                    <a:pt x="64" y="106"/>
                  </a:cubicBezTo>
                  <a:cubicBezTo>
                    <a:pt x="89" y="108"/>
                    <a:pt x="114" y="108"/>
                    <a:pt x="139" y="108"/>
                  </a:cubicBezTo>
                  <a:cubicBezTo>
                    <a:pt x="227" y="108"/>
                    <a:pt x="309" y="99"/>
                    <a:pt x="401" y="78"/>
                  </a:cubicBezTo>
                  <a:cubicBezTo>
                    <a:pt x="434" y="69"/>
                    <a:pt x="429" y="13"/>
                    <a:pt x="396" y="10"/>
                  </a:cubicBezTo>
                  <a:cubicBezTo>
                    <a:pt x="348" y="4"/>
                    <a:pt x="304"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3"/>
            <p:cNvSpPr/>
            <p:nvPr/>
          </p:nvSpPr>
          <p:spPr>
            <a:xfrm>
              <a:off x="7181250" y="3910200"/>
              <a:ext cx="222750" cy="175525"/>
            </a:xfrm>
            <a:custGeom>
              <a:avLst/>
              <a:gdLst/>
              <a:ahLst/>
              <a:cxnLst/>
              <a:rect l="l" t="t" r="r" b="b"/>
              <a:pathLst>
                <a:path w="8910" h="7021" extrusionOk="0">
                  <a:moveTo>
                    <a:pt x="3200" y="1"/>
                  </a:moveTo>
                  <a:cubicBezTo>
                    <a:pt x="2911" y="1"/>
                    <a:pt x="2620" y="32"/>
                    <a:pt x="2328" y="93"/>
                  </a:cubicBezTo>
                  <a:cubicBezTo>
                    <a:pt x="1934" y="178"/>
                    <a:pt x="1628" y="323"/>
                    <a:pt x="1394" y="538"/>
                  </a:cubicBezTo>
                  <a:cubicBezTo>
                    <a:pt x="1392" y="540"/>
                    <a:pt x="1391" y="541"/>
                    <a:pt x="1390" y="543"/>
                  </a:cubicBezTo>
                  <a:cubicBezTo>
                    <a:pt x="1386" y="548"/>
                    <a:pt x="1382" y="553"/>
                    <a:pt x="1375" y="560"/>
                  </a:cubicBezTo>
                  <a:cubicBezTo>
                    <a:pt x="1375" y="561"/>
                    <a:pt x="1374" y="562"/>
                    <a:pt x="1372" y="563"/>
                  </a:cubicBezTo>
                  <a:cubicBezTo>
                    <a:pt x="1370" y="568"/>
                    <a:pt x="1367" y="574"/>
                    <a:pt x="1369" y="581"/>
                  </a:cubicBezTo>
                  <a:cubicBezTo>
                    <a:pt x="1380" y="649"/>
                    <a:pt x="1386" y="724"/>
                    <a:pt x="1387" y="805"/>
                  </a:cubicBezTo>
                  <a:cubicBezTo>
                    <a:pt x="1387" y="812"/>
                    <a:pt x="1391" y="819"/>
                    <a:pt x="1396" y="822"/>
                  </a:cubicBezTo>
                  <a:cubicBezTo>
                    <a:pt x="1401" y="826"/>
                    <a:pt x="1406" y="828"/>
                    <a:pt x="1412" y="828"/>
                  </a:cubicBezTo>
                  <a:cubicBezTo>
                    <a:pt x="1414" y="828"/>
                    <a:pt x="1415" y="828"/>
                    <a:pt x="1417" y="827"/>
                  </a:cubicBezTo>
                  <a:cubicBezTo>
                    <a:pt x="1799" y="726"/>
                    <a:pt x="2181" y="676"/>
                    <a:pt x="2555" y="676"/>
                  </a:cubicBezTo>
                  <a:cubicBezTo>
                    <a:pt x="2942" y="676"/>
                    <a:pt x="3319" y="730"/>
                    <a:pt x="3676" y="838"/>
                  </a:cubicBezTo>
                  <a:cubicBezTo>
                    <a:pt x="4284" y="1022"/>
                    <a:pt x="5302" y="1564"/>
                    <a:pt x="5251" y="2425"/>
                  </a:cubicBezTo>
                  <a:cubicBezTo>
                    <a:pt x="5236" y="2660"/>
                    <a:pt x="5152" y="2862"/>
                    <a:pt x="4998" y="3025"/>
                  </a:cubicBezTo>
                  <a:cubicBezTo>
                    <a:pt x="4992" y="3033"/>
                    <a:pt x="4991" y="3044"/>
                    <a:pt x="4995" y="3051"/>
                  </a:cubicBezTo>
                  <a:cubicBezTo>
                    <a:pt x="5082" y="3234"/>
                    <a:pt x="5114" y="3419"/>
                    <a:pt x="5091" y="3608"/>
                  </a:cubicBezTo>
                  <a:cubicBezTo>
                    <a:pt x="5036" y="4065"/>
                    <a:pt x="4737" y="4440"/>
                    <a:pt x="4248" y="4663"/>
                  </a:cubicBezTo>
                  <a:cubicBezTo>
                    <a:pt x="4241" y="4667"/>
                    <a:pt x="4235" y="4675"/>
                    <a:pt x="4235" y="4684"/>
                  </a:cubicBezTo>
                  <a:cubicBezTo>
                    <a:pt x="4235" y="4700"/>
                    <a:pt x="4235" y="4715"/>
                    <a:pt x="4235" y="4731"/>
                  </a:cubicBezTo>
                  <a:cubicBezTo>
                    <a:pt x="4215" y="5014"/>
                    <a:pt x="4098" y="5231"/>
                    <a:pt x="3890" y="5376"/>
                  </a:cubicBezTo>
                  <a:cubicBezTo>
                    <a:pt x="3671" y="5528"/>
                    <a:pt x="3364" y="5589"/>
                    <a:pt x="3044" y="5589"/>
                  </a:cubicBezTo>
                  <a:cubicBezTo>
                    <a:pt x="2769" y="5589"/>
                    <a:pt x="2485" y="5544"/>
                    <a:pt x="2241" y="5472"/>
                  </a:cubicBezTo>
                  <a:cubicBezTo>
                    <a:pt x="1417" y="5228"/>
                    <a:pt x="694" y="4741"/>
                    <a:pt x="208" y="4098"/>
                  </a:cubicBezTo>
                  <a:cubicBezTo>
                    <a:pt x="203" y="4093"/>
                    <a:pt x="197" y="4089"/>
                    <a:pt x="190" y="4089"/>
                  </a:cubicBezTo>
                  <a:cubicBezTo>
                    <a:pt x="182" y="4089"/>
                    <a:pt x="176" y="4091"/>
                    <a:pt x="171" y="4098"/>
                  </a:cubicBezTo>
                  <a:cubicBezTo>
                    <a:pt x="119" y="4162"/>
                    <a:pt x="65" y="4219"/>
                    <a:pt x="9" y="4269"/>
                  </a:cubicBezTo>
                  <a:cubicBezTo>
                    <a:pt x="3" y="4275"/>
                    <a:pt x="0" y="4282"/>
                    <a:pt x="1" y="4291"/>
                  </a:cubicBezTo>
                  <a:cubicBezTo>
                    <a:pt x="60" y="5207"/>
                    <a:pt x="810" y="5795"/>
                    <a:pt x="1369" y="6158"/>
                  </a:cubicBezTo>
                  <a:cubicBezTo>
                    <a:pt x="1991" y="6563"/>
                    <a:pt x="2719" y="6835"/>
                    <a:pt x="3471" y="6945"/>
                  </a:cubicBezTo>
                  <a:cubicBezTo>
                    <a:pt x="3816" y="6995"/>
                    <a:pt x="4162" y="7020"/>
                    <a:pt x="4507" y="7020"/>
                  </a:cubicBezTo>
                  <a:cubicBezTo>
                    <a:pt x="5243" y="7020"/>
                    <a:pt x="5971" y="6907"/>
                    <a:pt x="6655" y="6682"/>
                  </a:cubicBezTo>
                  <a:cubicBezTo>
                    <a:pt x="7212" y="6499"/>
                    <a:pt x="8910" y="5942"/>
                    <a:pt x="8615" y="4680"/>
                  </a:cubicBezTo>
                  <a:cubicBezTo>
                    <a:pt x="8514" y="4255"/>
                    <a:pt x="8313" y="3858"/>
                    <a:pt x="8119" y="3474"/>
                  </a:cubicBezTo>
                  <a:lnTo>
                    <a:pt x="8085" y="3406"/>
                  </a:lnTo>
                  <a:lnTo>
                    <a:pt x="8084" y="3406"/>
                  </a:lnTo>
                  <a:cubicBezTo>
                    <a:pt x="7739" y="2723"/>
                    <a:pt x="7261" y="2086"/>
                    <a:pt x="6702" y="1562"/>
                  </a:cubicBezTo>
                  <a:cubicBezTo>
                    <a:pt x="6133" y="1031"/>
                    <a:pt x="5494" y="615"/>
                    <a:pt x="4804" y="328"/>
                  </a:cubicBezTo>
                  <a:cubicBezTo>
                    <a:pt x="4280" y="110"/>
                    <a:pt x="3743" y="1"/>
                    <a:pt x="3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3"/>
            <p:cNvSpPr/>
            <p:nvPr/>
          </p:nvSpPr>
          <p:spPr>
            <a:xfrm>
              <a:off x="7242300" y="4008375"/>
              <a:ext cx="39200" cy="18475"/>
            </a:xfrm>
            <a:custGeom>
              <a:avLst/>
              <a:gdLst/>
              <a:ahLst/>
              <a:cxnLst/>
              <a:rect l="l" t="t" r="r" b="b"/>
              <a:pathLst>
                <a:path w="1568" h="739" extrusionOk="0">
                  <a:moveTo>
                    <a:pt x="493" y="0"/>
                  </a:moveTo>
                  <a:cubicBezTo>
                    <a:pt x="448" y="0"/>
                    <a:pt x="402" y="3"/>
                    <a:pt x="356" y="9"/>
                  </a:cubicBezTo>
                  <a:cubicBezTo>
                    <a:pt x="247" y="24"/>
                    <a:pt x="111" y="60"/>
                    <a:pt x="49" y="145"/>
                  </a:cubicBezTo>
                  <a:cubicBezTo>
                    <a:pt x="41" y="154"/>
                    <a:pt x="35" y="164"/>
                    <a:pt x="30" y="176"/>
                  </a:cubicBezTo>
                  <a:cubicBezTo>
                    <a:pt x="0" y="241"/>
                    <a:pt x="15" y="319"/>
                    <a:pt x="72" y="409"/>
                  </a:cubicBezTo>
                  <a:cubicBezTo>
                    <a:pt x="147" y="523"/>
                    <a:pt x="287" y="609"/>
                    <a:pt x="500" y="674"/>
                  </a:cubicBezTo>
                  <a:cubicBezTo>
                    <a:pt x="641" y="717"/>
                    <a:pt x="796" y="738"/>
                    <a:pt x="954" y="738"/>
                  </a:cubicBezTo>
                  <a:cubicBezTo>
                    <a:pt x="1152" y="738"/>
                    <a:pt x="1357" y="705"/>
                    <a:pt x="1551" y="639"/>
                  </a:cubicBezTo>
                  <a:cubicBezTo>
                    <a:pt x="1557" y="638"/>
                    <a:pt x="1562" y="633"/>
                    <a:pt x="1565" y="628"/>
                  </a:cubicBezTo>
                  <a:cubicBezTo>
                    <a:pt x="1567" y="622"/>
                    <a:pt x="1567" y="616"/>
                    <a:pt x="1566" y="609"/>
                  </a:cubicBezTo>
                  <a:cubicBezTo>
                    <a:pt x="1513" y="459"/>
                    <a:pt x="1391" y="324"/>
                    <a:pt x="1211" y="218"/>
                  </a:cubicBezTo>
                  <a:cubicBezTo>
                    <a:pt x="1066" y="131"/>
                    <a:pt x="794" y="0"/>
                    <a:pt x="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3"/>
            <p:cNvSpPr/>
            <p:nvPr/>
          </p:nvSpPr>
          <p:spPr>
            <a:xfrm>
              <a:off x="7259000" y="3970375"/>
              <a:ext cx="40000" cy="20725"/>
            </a:xfrm>
            <a:custGeom>
              <a:avLst/>
              <a:gdLst/>
              <a:ahLst/>
              <a:cxnLst/>
              <a:rect l="l" t="t" r="r" b="b"/>
              <a:pathLst>
                <a:path w="1600" h="829" extrusionOk="0">
                  <a:moveTo>
                    <a:pt x="519" y="0"/>
                  </a:moveTo>
                  <a:cubicBezTo>
                    <a:pt x="417" y="0"/>
                    <a:pt x="314" y="19"/>
                    <a:pt x="217" y="65"/>
                  </a:cubicBezTo>
                  <a:cubicBezTo>
                    <a:pt x="154" y="96"/>
                    <a:pt x="103" y="136"/>
                    <a:pt x="69" y="183"/>
                  </a:cubicBezTo>
                  <a:cubicBezTo>
                    <a:pt x="38" y="227"/>
                    <a:pt x="18" y="274"/>
                    <a:pt x="13" y="327"/>
                  </a:cubicBezTo>
                  <a:cubicBezTo>
                    <a:pt x="0" y="442"/>
                    <a:pt x="57" y="558"/>
                    <a:pt x="169" y="643"/>
                  </a:cubicBezTo>
                  <a:cubicBezTo>
                    <a:pt x="338" y="774"/>
                    <a:pt x="582" y="809"/>
                    <a:pt x="750" y="824"/>
                  </a:cubicBezTo>
                  <a:lnTo>
                    <a:pt x="749" y="824"/>
                  </a:lnTo>
                  <a:cubicBezTo>
                    <a:pt x="783" y="827"/>
                    <a:pt x="817" y="828"/>
                    <a:pt x="851" y="828"/>
                  </a:cubicBezTo>
                  <a:cubicBezTo>
                    <a:pt x="1112" y="828"/>
                    <a:pt x="1381" y="745"/>
                    <a:pt x="1590" y="597"/>
                  </a:cubicBezTo>
                  <a:cubicBezTo>
                    <a:pt x="1595" y="593"/>
                    <a:pt x="1598" y="589"/>
                    <a:pt x="1598" y="582"/>
                  </a:cubicBezTo>
                  <a:cubicBezTo>
                    <a:pt x="1600" y="576"/>
                    <a:pt x="1598" y="570"/>
                    <a:pt x="1595" y="564"/>
                  </a:cubicBezTo>
                  <a:cubicBezTo>
                    <a:pt x="1461" y="381"/>
                    <a:pt x="1266" y="229"/>
                    <a:pt x="1033" y="125"/>
                  </a:cubicBezTo>
                  <a:cubicBezTo>
                    <a:pt x="889" y="61"/>
                    <a:pt x="705" y="0"/>
                    <a:pt x="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3"/>
            <p:cNvSpPr/>
            <p:nvPr/>
          </p:nvSpPr>
          <p:spPr>
            <a:xfrm>
              <a:off x="7182225" y="3936225"/>
              <a:ext cx="28725" cy="68350"/>
            </a:xfrm>
            <a:custGeom>
              <a:avLst/>
              <a:gdLst/>
              <a:ahLst/>
              <a:cxnLst/>
              <a:rect l="l" t="t" r="r" b="b"/>
              <a:pathLst>
                <a:path w="1149" h="2734" extrusionOk="0">
                  <a:moveTo>
                    <a:pt x="1125" y="0"/>
                  </a:moveTo>
                  <a:cubicBezTo>
                    <a:pt x="1124" y="0"/>
                    <a:pt x="1122" y="1"/>
                    <a:pt x="1120" y="1"/>
                  </a:cubicBezTo>
                  <a:lnTo>
                    <a:pt x="979" y="27"/>
                  </a:lnTo>
                  <a:lnTo>
                    <a:pt x="971" y="27"/>
                  </a:lnTo>
                  <a:cubicBezTo>
                    <a:pt x="964" y="27"/>
                    <a:pt x="957" y="31"/>
                    <a:pt x="953" y="37"/>
                  </a:cubicBezTo>
                  <a:cubicBezTo>
                    <a:pt x="952" y="37"/>
                    <a:pt x="952" y="38"/>
                    <a:pt x="950" y="39"/>
                  </a:cubicBezTo>
                  <a:cubicBezTo>
                    <a:pt x="808" y="292"/>
                    <a:pt x="693" y="564"/>
                    <a:pt x="581" y="826"/>
                  </a:cubicBezTo>
                  <a:lnTo>
                    <a:pt x="554" y="890"/>
                  </a:lnTo>
                  <a:cubicBezTo>
                    <a:pt x="326" y="1426"/>
                    <a:pt x="95" y="1999"/>
                    <a:pt x="2" y="2576"/>
                  </a:cubicBezTo>
                  <a:cubicBezTo>
                    <a:pt x="1" y="2582"/>
                    <a:pt x="2" y="2588"/>
                    <a:pt x="6" y="2593"/>
                  </a:cubicBezTo>
                  <a:cubicBezTo>
                    <a:pt x="38" y="2636"/>
                    <a:pt x="69" y="2680"/>
                    <a:pt x="100" y="2723"/>
                  </a:cubicBezTo>
                  <a:cubicBezTo>
                    <a:pt x="105" y="2729"/>
                    <a:pt x="111" y="2733"/>
                    <a:pt x="120" y="2733"/>
                  </a:cubicBezTo>
                  <a:cubicBezTo>
                    <a:pt x="127" y="2733"/>
                    <a:pt x="133" y="2728"/>
                    <a:pt x="138" y="2722"/>
                  </a:cubicBezTo>
                  <a:cubicBezTo>
                    <a:pt x="210" y="2618"/>
                    <a:pt x="286" y="2510"/>
                    <a:pt x="352" y="2400"/>
                  </a:cubicBezTo>
                  <a:cubicBezTo>
                    <a:pt x="534" y="2091"/>
                    <a:pt x="689" y="1780"/>
                    <a:pt x="813" y="1476"/>
                  </a:cubicBezTo>
                  <a:cubicBezTo>
                    <a:pt x="1007" y="994"/>
                    <a:pt x="1116" y="520"/>
                    <a:pt x="1147" y="26"/>
                  </a:cubicBezTo>
                  <a:cubicBezTo>
                    <a:pt x="1149" y="18"/>
                    <a:pt x="1145" y="11"/>
                    <a:pt x="1140" y="6"/>
                  </a:cubicBezTo>
                  <a:cubicBezTo>
                    <a:pt x="1135" y="2"/>
                    <a:pt x="1131" y="0"/>
                    <a:pt x="1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3"/>
            <p:cNvSpPr/>
            <p:nvPr/>
          </p:nvSpPr>
          <p:spPr>
            <a:xfrm>
              <a:off x="7188250" y="3932175"/>
              <a:ext cx="120725" cy="113550"/>
            </a:xfrm>
            <a:custGeom>
              <a:avLst/>
              <a:gdLst/>
              <a:ahLst/>
              <a:cxnLst/>
              <a:rect l="l" t="t" r="r" b="b"/>
              <a:pathLst>
                <a:path w="4829" h="4542" extrusionOk="0">
                  <a:moveTo>
                    <a:pt x="2283" y="0"/>
                  </a:moveTo>
                  <a:cubicBezTo>
                    <a:pt x="1882" y="0"/>
                    <a:pt x="1491" y="56"/>
                    <a:pt x="1117" y="119"/>
                  </a:cubicBezTo>
                  <a:cubicBezTo>
                    <a:pt x="1111" y="121"/>
                    <a:pt x="1106" y="124"/>
                    <a:pt x="1102" y="129"/>
                  </a:cubicBezTo>
                  <a:cubicBezTo>
                    <a:pt x="1100" y="133"/>
                    <a:pt x="1099" y="137"/>
                    <a:pt x="1099" y="140"/>
                  </a:cubicBezTo>
                  <a:cubicBezTo>
                    <a:pt x="1086" y="283"/>
                    <a:pt x="1064" y="427"/>
                    <a:pt x="1044" y="552"/>
                  </a:cubicBezTo>
                  <a:cubicBezTo>
                    <a:pt x="992" y="892"/>
                    <a:pt x="899" y="1239"/>
                    <a:pt x="766" y="1586"/>
                  </a:cubicBezTo>
                  <a:cubicBezTo>
                    <a:pt x="651" y="1892"/>
                    <a:pt x="505" y="2201"/>
                    <a:pt x="319" y="2528"/>
                  </a:cubicBezTo>
                  <a:cubicBezTo>
                    <a:pt x="298" y="2565"/>
                    <a:pt x="277" y="2602"/>
                    <a:pt x="256" y="2641"/>
                  </a:cubicBezTo>
                  <a:cubicBezTo>
                    <a:pt x="178" y="2781"/>
                    <a:pt x="98" y="2926"/>
                    <a:pt x="5" y="3062"/>
                  </a:cubicBezTo>
                  <a:cubicBezTo>
                    <a:pt x="0" y="3071"/>
                    <a:pt x="0" y="3081"/>
                    <a:pt x="6" y="3090"/>
                  </a:cubicBezTo>
                  <a:cubicBezTo>
                    <a:pt x="46" y="3143"/>
                    <a:pt x="78" y="3186"/>
                    <a:pt x="111" y="3226"/>
                  </a:cubicBezTo>
                  <a:cubicBezTo>
                    <a:pt x="428" y="3562"/>
                    <a:pt x="771" y="3836"/>
                    <a:pt x="1130" y="4042"/>
                  </a:cubicBezTo>
                  <a:cubicBezTo>
                    <a:pt x="1407" y="4200"/>
                    <a:pt x="2080" y="4541"/>
                    <a:pt x="2758" y="4541"/>
                  </a:cubicBezTo>
                  <a:cubicBezTo>
                    <a:pt x="2833" y="4541"/>
                    <a:pt x="2909" y="4537"/>
                    <a:pt x="2984" y="4528"/>
                  </a:cubicBezTo>
                  <a:cubicBezTo>
                    <a:pt x="3308" y="4488"/>
                    <a:pt x="3556" y="4336"/>
                    <a:pt x="3683" y="4099"/>
                  </a:cubicBezTo>
                  <a:cubicBezTo>
                    <a:pt x="3718" y="4034"/>
                    <a:pt x="3740" y="3969"/>
                    <a:pt x="3750" y="3904"/>
                  </a:cubicBezTo>
                  <a:cubicBezTo>
                    <a:pt x="3752" y="3897"/>
                    <a:pt x="3749" y="3888"/>
                    <a:pt x="3743" y="3883"/>
                  </a:cubicBezTo>
                  <a:cubicBezTo>
                    <a:pt x="3738" y="3879"/>
                    <a:pt x="3732" y="3877"/>
                    <a:pt x="3727" y="3877"/>
                  </a:cubicBezTo>
                  <a:cubicBezTo>
                    <a:pt x="3725" y="3877"/>
                    <a:pt x="3723" y="3877"/>
                    <a:pt x="3721" y="3878"/>
                  </a:cubicBezTo>
                  <a:cubicBezTo>
                    <a:pt x="3515" y="3941"/>
                    <a:pt x="3293" y="3976"/>
                    <a:pt x="3079" y="3976"/>
                  </a:cubicBezTo>
                  <a:cubicBezTo>
                    <a:pt x="3075" y="3976"/>
                    <a:pt x="3071" y="3976"/>
                    <a:pt x="3067" y="3976"/>
                  </a:cubicBezTo>
                  <a:cubicBezTo>
                    <a:pt x="2706" y="3975"/>
                    <a:pt x="2252" y="3858"/>
                    <a:pt x="2052" y="3536"/>
                  </a:cubicBezTo>
                  <a:cubicBezTo>
                    <a:pt x="1975" y="3409"/>
                    <a:pt x="1956" y="3283"/>
                    <a:pt x="1999" y="3171"/>
                  </a:cubicBezTo>
                  <a:cubicBezTo>
                    <a:pt x="2047" y="3046"/>
                    <a:pt x="2170" y="2946"/>
                    <a:pt x="2336" y="2896"/>
                  </a:cubicBezTo>
                  <a:cubicBezTo>
                    <a:pt x="2431" y="2868"/>
                    <a:pt x="2537" y="2854"/>
                    <a:pt x="2648" y="2854"/>
                  </a:cubicBezTo>
                  <a:cubicBezTo>
                    <a:pt x="3155" y="2854"/>
                    <a:pt x="3762" y="3135"/>
                    <a:pt x="3916" y="3576"/>
                  </a:cubicBezTo>
                  <a:cubicBezTo>
                    <a:pt x="3919" y="3582"/>
                    <a:pt x="3924" y="3587"/>
                    <a:pt x="3930" y="3589"/>
                  </a:cubicBezTo>
                  <a:cubicBezTo>
                    <a:pt x="3933" y="3590"/>
                    <a:pt x="3936" y="3591"/>
                    <a:pt x="3939" y="3591"/>
                  </a:cubicBezTo>
                  <a:cubicBezTo>
                    <a:pt x="3943" y="3591"/>
                    <a:pt x="3946" y="3590"/>
                    <a:pt x="3950" y="3588"/>
                  </a:cubicBezTo>
                  <a:cubicBezTo>
                    <a:pt x="4162" y="3479"/>
                    <a:pt x="4329" y="3336"/>
                    <a:pt x="4443" y="3165"/>
                  </a:cubicBezTo>
                  <a:cubicBezTo>
                    <a:pt x="4627" y="2895"/>
                    <a:pt x="4665" y="2604"/>
                    <a:pt x="4555" y="2324"/>
                  </a:cubicBezTo>
                  <a:cubicBezTo>
                    <a:pt x="4552" y="2317"/>
                    <a:pt x="4546" y="2312"/>
                    <a:pt x="4540" y="2310"/>
                  </a:cubicBezTo>
                  <a:cubicBezTo>
                    <a:pt x="4538" y="2309"/>
                    <a:pt x="4536" y="2309"/>
                    <a:pt x="4533" y="2309"/>
                  </a:cubicBezTo>
                  <a:cubicBezTo>
                    <a:pt x="4529" y="2309"/>
                    <a:pt x="4524" y="2310"/>
                    <a:pt x="4520" y="2314"/>
                  </a:cubicBezTo>
                  <a:cubicBezTo>
                    <a:pt x="4287" y="2465"/>
                    <a:pt x="3980" y="2546"/>
                    <a:pt x="3669" y="2546"/>
                  </a:cubicBezTo>
                  <a:cubicBezTo>
                    <a:pt x="3527" y="2546"/>
                    <a:pt x="3384" y="2529"/>
                    <a:pt x="3247" y="2493"/>
                  </a:cubicBezTo>
                  <a:cubicBezTo>
                    <a:pt x="2909" y="2407"/>
                    <a:pt x="2575" y="2149"/>
                    <a:pt x="2642" y="1789"/>
                  </a:cubicBezTo>
                  <a:cubicBezTo>
                    <a:pt x="2700" y="1486"/>
                    <a:pt x="3042" y="1331"/>
                    <a:pt x="3361" y="1331"/>
                  </a:cubicBezTo>
                  <a:cubicBezTo>
                    <a:pt x="3371" y="1331"/>
                    <a:pt x="3381" y="1332"/>
                    <a:pt x="3391" y="1332"/>
                  </a:cubicBezTo>
                  <a:cubicBezTo>
                    <a:pt x="3825" y="1344"/>
                    <a:pt x="4301" y="1591"/>
                    <a:pt x="4575" y="1945"/>
                  </a:cubicBezTo>
                  <a:cubicBezTo>
                    <a:pt x="4580" y="1952"/>
                    <a:pt x="4586" y="1955"/>
                    <a:pt x="4593" y="1955"/>
                  </a:cubicBezTo>
                  <a:cubicBezTo>
                    <a:pt x="4601" y="1955"/>
                    <a:pt x="4607" y="1952"/>
                    <a:pt x="4612" y="1947"/>
                  </a:cubicBezTo>
                  <a:cubicBezTo>
                    <a:pt x="4800" y="1711"/>
                    <a:pt x="4829" y="1422"/>
                    <a:pt x="4687" y="1130"/>
                  </a:cubicBezTo>
                  <a:cubicBezTo>
                    <a:pt x="4301" y="331"/>
                    <a:pt x="3207" y="98"/>
                    <a:pt x="2881" y="46"/>
                  </a:cubicBezTo>
                  <a:cubicBezTo>
                    <a:pt x="2680" y="14"/>
                    <a:pt x="2481"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3"/>
            <p:cNvSpPr/>
            <p:nvPr/>
          </p:nvSpPr>
          <p:spPr>
            <a:xfrm>
              <a:off x="7094750" y="3902600"/>
              <a:ext cx="114650" cy="109375"/>
            </a:xfrm>
            <a:custGeom>
              <a:avLst/>
              <a:gdLst/>
              <a:ahLst/>
              <a:cxnLst/>
              <a:rect l="l" t="t" r="r" b="b"/>
              <a:pathLst>
                <a:path w="4586" h="4375" extrusionOk="0">
                  <a:moveTo>
                    <a:pt x="2249" y="519"/>
                  </a:moveTo>
                  <a:cubicBezTo>
                    <a:pt x="2250" y="519"/>
                    <a:pt x="2252" y="519"/>
                    <a:pt x="2253" y="519"/>
                  </a:cubicBezTo>
                  <a:cubicBezTo>
                    <a:pt x="2539" y="564"/>
                    <a:pt x="2817" y="659"/>
                    <a:pt x="3085" y="752"/>
                  </a:cubicBezTo>
                  <a:lnTo>
                    <a:pt x="3093" y="731"/>
                  </a:lnTo>
                  <a:lnTo>
                    <a:pt x="3086" y="753"/>
                  </a:lnTo>
                  <a:cubicBezTo>
                    <a:pt x="3124" y="766"/>
                    <a:pt x="3164" y="779"/>
                    <a:pt x="3204" y="793"/>
                  </a:cubicBezTo>
                  <a:cubicBezTo>
                    <a:pt x="3437" y="872"/>
                    <a:pt x="3677" y="954"/>
                    <a:pt x="3879" y="1084"/>
                  </a:cubicBezTo>
                  <a:cubicBezTo>
                    <a:pt x="3887" y="1088"/>
                    <a:pt x="3883" y="1099"/>
                    <a:pt x="3883" y="1100"/>
                  </a:cubicBezTo>
                  <a:cubicBezTo>
                    <a:pt x="3883" y="1102"/>
                    <a:pt x="3882" y="1103"/>
                    <a:pt x="3880" y="1105"/>
                  </a:cubicBezTo>
                  <a:cubicBezTo>
                    <a:pt x="3878" y="1107"/>
                    <a:pt x="3876" y="1111"/>
                    <a:pt x="3872" y="1111"/>
                  </a:cubicBezTo>
                  <a:cubicBezTo>
                    <a:pt x="3872" y="1111"/>
                    <a:pt x="3871" y="1110"/>
                    <a:pt x="3870" y="1110"/>
                  </a:cubicBezTo>
                  <a:cubicBezTo>
                    <a:pt x="3688" y="1074"/>
                    <a:pt x="3506" y="1005"/>
                    <a:pt x="3331" y="939"/>
                  </a:cubicBezTo>
                  <a:cubicBezTo>
                    <a:pt x="3253" y="909"/>
                    <a:pt x="3173" y="878"/>
                    <a:pt x="3093" y="852"/>
                  </a:cubicBezTo>
                  <a:cubicBezTo>
                    <a:pt x="3006" y="821"/>
                    <a:pt x="2918" y="794"/>
                    <a:pt x="2829" y="766"/>
                  </a:cubicBezTo>
                  <a:cubicBezTo>
                    <a:pt x="2636" y="704"/>
                    <a:pt x="2435" y="639"/>
                    <a:pt x="2246" y="556"/>
                  </a:cubicBezTo>
                  <a:cubicBezTo>
                    <a:pt x="2234" y="551"/>
                    <a:pt x="2233" y="538"/>
                    <a:pt x="2235" y="530"/>
                  </a:cubicBezTo>
                  <a:cubicBezTo>
                    <a:pt x="2238" y="520"/>
                    <a:pt x="2244" y="519"/>
                    <a:pt x="2249" y="519"/>
                  </a:cubicBezTo>
                  <a:close/>
                  <a:moveTo>
                    <a:pt x="2897" y="1076"/>
                  </a:moveTo>
                  <a:cubicBezTo>
                    <a:pt x="2993" y="1076"/>
                    <a:pt x="3088" y="1111"/>
                    <a:pt x="3180" y="1146"/>
                  </a:cubicBezTo>
                  <a:cubicBezTo>
                    <a:pt x="3201" y="1154"/>
                    <a:pt x="3222" y="1162"/>
                    <a:pt x="3243" y="1170"/>
                  </a:cubicBezTo>
                  <a:cubicBezTo>
                    <a:pt x="3272" y="1180"/>
                    <a:pt x="3303" y="1190"/>
                    <a:pt x="3334" y="1200"/>
                  </a:cubicBezTo>
                  <a:cubicBezTo>
                    <a:pt x="3449" y="1235"/>
                    <a:pt x="3568" y="1274"/>
                    <a:pt x="3649" y="1347"/>
                  </a:cubicBezTo>
                  <a:lnTo>
                    <a:pt x="3650" y="1347"/>
                  </a:lnTo>
                  <a:cubicBezTo>
                    <a:pt x="3654" y="1350"/>
                    <a:pt x="3655" y="1357"/>
                    <a:pt x="3654" y="1362"/>
                  </a:cubicBezTo>
                  <a:cubicBezTo>
                    <a:pt x="3652" y="1362"/>
                    <a:pt x="3652" y="1363"/>
                    <a:pt x="3652" y="1363"/>
                  </a:cubicBezTo>
                  <a:cubicBezTo>
                    <a:pt x="3651" y="1364"/>
                    <a:pt x="3651" y="1364"/>
                    <a:pt x="3649" y="1364"/>
                  </a:cubicBezTo>
                  <a:cubicBezTo>
                    <a:pt x="3637" y="1366"/>
                    <a:pt x="3625" y="1366"/>
                    <a:pt x="3613" y="1366"/>
                  </a:cubicBezTo>
                  <a:cubicBezTo>
                    <a:pt x="3520" y="1366"/>
                    <a:pt x="3425" y="1333"/>
                    <a:pt x="3332" y="1302"/>
                  </a:cubicBezTo>
                  <a:cubicBezTo>
                    <a:pt x="3309" y="1294"/>
                    <a:pt x="3285" y="1286"/>
                    <a:pt x="3262" y="1279"/>
                  </a:cubicBezTo>
                  <a:cubicBezTo>
                    <a:pt x="3235" y="1270"/>
                    <a:pt x="3206" y="1262"/>
                    <a:pt x="3176" y="1254"/>
                  </a:cubicBezTo>
                  <a:cubicBezTo>
                    <a:pt x="3058" y="1221"/>
                    <a:pt x="2936" y="1186"/>
                    <a:pt x="2853" y="1108"/>
                  </a:cubicBezTo>
                  <a:cubicBezTo>
                    <a:pt x="2846" y="1102"/>
                    <a:pt x="2845" y="1092"/>
                    <a:pt x="2846" y="1085"/>
                  </a:cubicBezTo>
                  <a:cubicBezTo>
                    <a:pt x="2848" y="1082"/>
                    <a:pt x="2850" y="1079"/>
                    <a:pt x="2856" y="1078"/>
                  </a:cubicBezTo>
                  <a:cubicBezTo>
                    <a:pt x="2870" y="1076"/>
                    <a:pt x="2883" y="1076"/>
                    <a:pt x="2897" y="1076"/>
                  </a:cubicBezTo>
                  <a:close/>
                  <a:moveTo>
                    <a:pt x="3109" y="1444"/>
                  </a:moveTo>
                  <a:cubicBezTo>
                    <a:pt x="3111" y="1444"/>
                    <a:pt x="3113" y="1444"/>
                    <a:pt x="3115" y="1445"/>
                  </a:cubicBezTo>
                  <a:cubicBezTo>
                    <a:pt x="3143" y="1456"/>
                    <a:pt x="3170" y="1467"/>
                    <a:pt x="3197" y="1478"/>
                  </a:cubicBezTo>
                  <a:cubicBezTo>
                    <a:pt x="3298" y="1521"/>
                    <a:pt x="3393" y="1560"/>
                    <a:pt x="3502" y="1580"/>
                  </a:cubicBezTo>
                  <a:cubicBezTo>
                    <a:pt x="3510" y="1581"/>
                    <a:pt x="3513" y="1585"/>
                    <a:pt x="3513" y="1591"/>
                  </a:cubicBezTo>
                  <a:cubicBezTo>
                    <a:pt x="3513" y="1592"/>
                    <a:pt x="3512" y="1595"/>
                    <a:pt x="3511" y="1597"/>
                  </a:cubicBezTo>
                  <a:cubicBezTo>
                    <a:pt x="3508" y="1600"/>
                    <a:pt x="3506" y="1602"/>
                    <a:pt x="3500" y="1602"/>
                  </a:cubicBezTo>
                  <a:cubicBezTo>
                    <a:pt x="3383" y="1602"/>
                    <a:pt x="3221" y="1579"/>
                    <a:pt x="3106" y="1470"/>
                  </a:cubicBezTo>
                  <a:cubicBezTo>
                    <a:pt x="3098" y="1464"/>
                    <a:pt x="3099" y="1452"/>
                    <a:pt x="3103" y="1447"/>
                  </a:cubicBezTo>
                  <a:cubicBezTo>
                    <a:pt x="3104" y="1446"/>
                    <a:pt x="3105" y="1444"/>
                    <a:pt x="3109" y="1444"/>
                  </a:cubicBezTo>
                  <a:close/>
                  <a:moveTo>
                    <a:pt x="559" y="1401"/>
                  </a:moveTo>
                  <a:cubicBezTo>
                    <a:pt x="563" y="1401"/>
                    <a:pt x="566" y="1403"/>
                    <a:pt x="567" y="1404"/>
                  </a:cubicBezTo>
                  <a:cubicBezTo>
                    <a:pt x="570" y="1407"/>
                    <a:pt x="575" y="1413"/>
                    <a:pt x="573" y="1418"/>
                  </a:cubicBezTo>
                  <a:cubicBezTo>
                    <a:pt x="523" y="1523"/>
                    <a:pt x="485" y="1631"/>
                    <a:pt x="453" y="1759"/>
                  </a:cubicBezTo>
                  <a:cubicBezTo>
                    <a:pt x="451" y="1759"/>
                    <a:pt x="449" y="1759"/>
                    <a:pt x="447" y="1759"/>
                  </a:cubicBezTo>
                  <a:cubicBezTo>
                    <a:pt x="440" y="1759"/>
                    <a:pt x="437" y="1756"/>
                    <a:pt x="437" y="1752"/>
                  </a:cubicBezTo>
                  <a:cubicBezTo>
                    <a:pt x="414" y="1631"/>
                    <a:pt x="460" y="1493"/>
                    <a:pt x="554" y="1403"/>
                  </a:cubicBezTo>
                  <a:cubicBezTo>
                    <a:pt x="556" y="1402"/>
                    <a:pt x="558" y="1401"/>
                    <a:pt x="559" y="1401"/>
                  </a:cubicBezTo>
                  <a:close/>
                  <a:moveTo>
                    <a:pt x="3143" y="1741"/>
                  </a:moveTo>
                  <a:cubicBezTo>
                    <a:pt x="3145" y="1741"/>
                    <a:pt x="3148" y="1741"/>
                    <a:pt x="3150" y="1741"/>
                  </a:cubicBezTo>
                  <a:cubicBezTo>
                    <a:pt x="3176" y="1744"/>
                    <a:pt x="3207" y="1756"/>
                    <a:pt x="3230" y="1765"/>
                  </a:cubicBezTo>
                  <a:lnTo>
                    <a:pt x="3235" y="1766"/>
                  </a:lnTo>
                  <a:lnTo>
                    <a:pt x="3238" y="1767"/>
                  </a:lnTo>
                  <a:cubicBezTo>
                    <a:pt x="3299" y="1791"/>
                    <a:pt x="3363" y="1816"/>
                    <a:pt x="3408" y="1859"/>
                  </a:cubicBezTo>
                  <a:lnTo>
                    <a:pt x="3408" y="1860"/>
                  </a:lnTo>
                  <a:cubicBezTo>
                    <a:pt x="3413" y="1864"/>
                    <a:pt x="3412" y="1871"/>
                    <a:pt x="3409" y="1878"/>
                  </a:cubicBezTo>
                  <a:cubicBezTo>
                    <a:pt x="3408" y="1881"/>
                    <a:pt x="3407" y="1884"/>
                    <a:pt x="3406" y="1885"/>
                  </a:cubicBezTo>
                  <a:cubicBezTo>
                    <a:pt x="3402" y="1890"/>
                    <a:pt x="3397" y="1894"/>
                    <a:pt x="3393" y="1894"/>
                  </a:cubicBezTo>
                  <a:cubicBezTo>
                    <a:pt x="3389" y="1894"/>
                    <a:pt x="3385" y="1894"/>
                    <a:pt x="3380" y="1894"/>
                  </a:cubicBezTo>
                  <a:cubicBezTo>
                    <a:pt x="3323" y="1894"/>
                    <a:pt x="3261" y="1872"/>
                    <a:pt x="3207" y="1853"/>
                  </a:cubicBezTo>
                  <a:lnTo>
                    <a:pt x="3201" y="1850"/>
                  </a:lnTo>
                  <a:cubicBezTo>
                    <a:pt x="3170" y="1840"/>
                    <a:pt x="3115" y="1821"/>
                    <a:pt x="3103" y="1793"/>
                  </a:cubicBezTo>
                  <a:cubicBezTo>
                    <a:pt x="3101" y="1787"/>
                    <a:pt x="3098" y="1780"/>
                    <a:pt x="3103" y="1766"/>
                  </a:cubicBezTo>
                  <a:cubicBezTo>
                    <a:pt x="3108" y="1754"/>
                    <a:pt x="3116" y="1741"/>
                    <a:pt x="3143" y="1741"/>
                  </a:cubicBezTo>
                  <a:close/>
                  <a:moveTo>
                    <a:pt x="2514" y="2998"/>
                  </a:moveTo>
                  <a:cubicBezTo>
                    <a:pt x="2515" y="2998"/>
                    <a:pt x="2515" y="2998"/>
                    <a:pt x="2516" y="2998"/>
                  </a:cubicBezTo>
                  <a:cubicBezTo>
                    <a:pt x="2623" y="3021"/>
                    <a:pt x="2716" y="3057"/>
                    <a:pt x="2825" y="3116"/>
                  </a:cubicBezTo>
                  <a:cubicBezTo>
                    <a:pt x="2840" y="3123"/>
                    <a:pt x="2840" y="3136"/>
                    <a:pt x="2838" y="3143"/>
                  </a:cubicBezTo>
                  <a:cubicBezTo>
                    <a:pt x="2837" y="3145"/>
                    <a:pt x="2837" y="3146"/>
                    <a:pt x="2835" y="3148"/>
                  </a:cubicBezTo>
                  <a:cubicBezTo>
                    <a:pt x="2833" y="3151"/>
                    <a:pt x="2828" y="3155"/>
                    <a:pt x="2821" y="3155"/>
                  </a:cubicBezTo>
                  <a:cubicBezTo>
                    <a:pt x="2818" y="3155"/>
                    <a:pt x="2815" y="3154"/>
                    <a:pt x="2812" y="3153"/>
                  </a:cubicBezTo>
                  <a:cubicBezTo>
                    <a:pt x="2693" y="3119"/>
                    <a:pt x="2601" y="3079"/>
                    <a:pt x="2508" y="3019"/>
                  </a:cubicBezTo>
                  <a:cubicBezTo>
                    <a:pt x="2504" y="3017"/>
                    <a:pt x="2504" y="3009"/>
                    <a:pt x="2507" y="3006"/>
                  </a:cubicBezTo>
                  <a:cubicBezTo>
                    <a:pt x="2507" y="3003"/>
                    <a:pt x="2510" y="2998"/>
                    <a:pt x="2514" y="2998"/>
                  </a:cubicBezTo>
                  <a:close/>
                  <a:moveTo>
                    <a:pt x="2213" y="3115"/>
                  </a:moveTo>
                  <a:cubicBezTo>
                    <a:pt x="2215" y="3115"/>
                    <a:pt x="2218" y="3115"/>
                    <a:pt x="2220" y="3116"/>
                  </a:cubicBezTo>
                  <a:cubicBezTo>
                    <a:pt x="2316" y="3145"/>
                    <a:pt x="2406" y="3197"/>
                    <a:pt x="2494" y="3247"/>
                  </a:cubicBezTo>
                  <a:cubicBezTo>
                    <a:pt x="2523" y="3265"/>
                    <a:pt x="2553" y="3281"/>
                    <a:pt x="2581" y="3297"/>
                  </a:cubicBezTo>
                  <a:cubicBezTo>
                    <a:pt x="2613" y="3314"/>
                    <a:pt x="2647" y="3331"/>
                    <a:pt x="2680" y="3348"/>
                  </a:cubicBezTo>
                  <a:cubicBezTo>
                    <a:pt x="2757" y="3385"/>
                    <a:pt x="2837" y="3423"/>
                    <a:pt x="2901" y="3478"/>
                  </a:cubicBezTo>
                  <a:cubicBezTo>
                    <a:pt x="2907" y="3484"/>
                    <a:pt x="2906" y="3489"/>
                    <a:pt x="2906" y="3492"/>
                  </a:cubicBezTo>
                  <a:cubicBezTo>
                    <a:pt x="2905" y="3494"/>
                    <a:pt x="2902" y="3500"/>
                    <a:pt x="2892" y="3500"/>
                  </a:cubicBezTo>
                  <a:cubicBezTo>
                    <a:pt x="2667" y="3493"/>
                    <a:pt x="2342" y="3327"/>
                    <a:pt x="2197" y="3145"/>
                  </a:cubicBezTo>
                  <a:cubicBezTo>
                    <a:pt x="2192" y="3137"/>
                    <a:pt x="2191" y="3131"/>
                    <a:pt x="2196" y="3125"/>
                  </a:cubicBezTo>
                  <a:cubicBezTo>
                    <a:pt x="2199" y="3119"/>
                    <a:pt x="2205" y="3115"/>
                    <a:pt x="2213" y="3115"/>
                  </a:cubicBezTo>
                  <a:close/>
                  <a:moveTo>
                    <a:pt x="381" y="2091"/>
                  </a:moveTo>
                  <a:cubicBezTo>
                    <a:pt x="388" y="2091"/>
                    <a:pt x="394" y="2096"/>
                    <a:pt x="398" y="2104"/>
                  </a:cubicBezTo>
                  <a:cubicBezTo>
                    <a:pt x="608" y="2635"/>
                    <a:pt x="1004" y="2871"/>
                    <a:pt x="1542" y="3146"/>
                  </a:cubicBezTo>
                  <a:cubicBezTo>
                    <a:pt x="1690" y="3221"/>
                    <a:pt x="1841" y="3295"/>
                    <a:pt x="1989" y="3366"/>
                  </a:cubicBezTo>
                  <a:cubicBezTo>
                    <a:pt x="2282" y="3508"/>
                    <a:pt x="2586" y="3654"/>
                    <a:pt x="2868" y="3824"/>
                  </a:cubicBezTo>
                  <a:cubicBezTo>
                    <a:pt x="2870" y="3826"/>
                    <a:pt x="2873" y="3828"/>
                    <a:pt x="2870" y="3834"/>
                  </a:cubicBezTo>
                  <a:cubicBezTo>
                    <a:pt x="2870" y="3834"/>
                    <a:pt x="2869" y="3835"/>
                    <a:pt x="2869" y="3836"/>
                  </a:cubicBezTo>
                  <a:cubicBezTo>
                    <a:pt x="2866" y="3840"/>
                    <a:pt x="2861" y="3843"/>
                    <a:pt x="2857" y="3843"/>
                  </a:cubicBezTo>
                  <a:cubicBezTo>
                    <a:pt x="2855" y="3843"/>
                    <a:pt x="2854" y="3843"/>
                    <a:pt x="2853" y="3842"/>
                  </a:cubicBezTo>
                  <a:cubicBezTo>
                    <a:pt x="2279" y="3659"/>
                    <a:pt x="1723" y="3360"/>
                    <a:pt x="1187" y="3073"/>
                  </a:cubicBezTo>
                  <a:cubicBezTo>
                    <a:pt x="839" y="2887"/>
                    <a:pt x="376" y="2585"/>
                    <a:pt x="354" y="2121"/>
                  </a:cubicBezTo>
                  <a:cubicBezTo>
                    <a:pt x="352" y="2106"/>
                    <a:pt x="365" y="2095"/>
                    <a:pt x="376" y="2092"/>
                  </a:cubicBezTo>
                  <a:cubicBezTo>
                    <a:pt x="378" y="2092"/>
                    <a:pt x="379" y="2091"/>
                    <a:pt x="381" y="2091"/>
                  </a:cubicBezTo>
                  <a:close/>
                  <a:moveTo>
                    <a:pt x="1550" y="1"/>
                  </a:moveTo>
                  <a:cubicBezTo>
                    <a:pt x="1304" y="1"/>
                    <a:pt x="1071" y="56"/>
                    <a:pt x="864" y="234"/>
                  </a:cubicBezTo>
                  <a:cubicBezTo>
                    <a:pt x="785" y="302"/>
                    <a:pt x="716" y="379"/>
                    <a:pt x="654" y="463"/>
                  </a:cubicBezTo>
                  <a:cubicBezTo>
                    <a:pt x="475" y="705"/>
                    <a:pt x="363" y="1000"/>
                    <a:pt x="270" y="1290"/>
                  </a:cubicBezTo>
                  <a:cubicBezTo>
                    <a:pt x="156" y="1648"/>
                    <a:pt x="0" y="2139"/>
                    <a:pt x="165" y="2566"/>
                  </a:cubicBezTo>
                  <a:cubicBezTo>
                    <a:pt x="313" y="2941"/>
                    <a:pt x="660" y="3182"/>
                    <a:pt x="946" y="3349"/>
                  </a:cubicBezTo>
                  <a:cubicBezTo>
                    <a:pt x="1312" y="3562"/>
                    <a:pt x="1704" y="3738"/>
                    <a:pt x="2083" y="3909"/>
                  </a:cubicBezTo>
                  <a:cubicBezTo>
                    <a:pt x="2282" y="4000"/>
                    <a:pt x="2489" y="4093"/>
                    <a:pt x="2690" y="4191"/>
                  </a:cubicBezTo>
                  <a:cubicBezTo>
                    <a:pt x="2744" y="4209"/>
                    <a:pt x="2794" y="4228"/>
                    <a:pt x="2845" y="4245"/>
                  </a:cubicBezTo>
                  <a:lnTo>
                    <a:pt x="2947" y="4283"/>
                  </a:lnTo>
                  <a:cubicBezTo>
                    <a:pt x="2975" y="4292"/>
                    <a:pt x="3005" y="4301"/>
                    <a:pt x="3037" y="4311"/>
                  </a:cubicBezTo>
                  <a:cubicBezTo>
                    <a:pt x="3096" y="4330"/>
                    <a:pt x="3155" y="4348"/>
                    <a:pt x="3211" y="4372"/>
                  </a:cubicBezTo>
                  <a:cubicBezTo>
                    <a:pt x="3214" y="4373"/>
                    <a:pt x="3217" y="4374"/>
                    <a:pt x="3220" y="4374"/>
                  </a:cubicBezTo>
                  <a:cubicBezTo>
                    <a:pt x="3224" y="4374"/>
                    <a:pt x="3228" y="4373"/>
                    <a:pt x="3232" y="4371"/>
                  </a:cubicBezTo>
                  <a:cubicBezTo>
                    <a:pt x="3239" y="4366"/>
                    <a:pt x="3243" y="4359"/>
                    <a:pt x="3243" y="4351"/>
                  </a:cubicBezTo>
                  <a:cubicBezTo>
                    <a:pt x="3262" y="3673"/>
                    <a:pt x="3512" y="2998"/>
                    <a:pt x="3768" y="2364"/>
                  </a:cubicBezTo>
                  <a:cubicBezTo>
                    <a:pt x="3972" y="1853"/>
                    <a:pt x="4205" y="1273"/>
                    <a:pt x="4580" y="845"/>
                  </a:cubicBezTo>
                  <a:cubicBezTo>
                    <a:pt x="4585" y="839"/>
                    <a:pt x="4586" y="831"/>
                    <a:pt x="4585" y="824"/>
                  </a:cubicBezTo>
                  <a:cubicBezTo>
                    <a:pt x="4583" y="816"/>
                    <a:pt x="4578" y="810"/>
                    <a:pt x="4571" y="808"/>
                  </a:cubicBezTo>
                  <a:cubicBezTo>
                    <a:pt x="3748" y="458"/>
                    <a:pt x="2904" y="205"/>
                    <a:pt x="2064" y="57"/>
                  </a:cubicBezTo>
                  <a:cubicBezTo>
                    <a:pt x="1889" y="26"/>
                    <a:pt x="1717" y="1"/>
                    <a:pt x="1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3"/>
            <p:cNvSpPr/>
            <p:nvPr/>
          </p:nvSpPr>
          <p:spPr>
            <a:xfrm>
              <a:off x="7100950" y="3896700"/>
              <a:ext cx="301050" cy="128475"/>
            </a:xfrm>
            <a:custGeom>
              <a:avLst/>
              <a:gdLst/>
              <a:ahLst/>
              <a:cxnLst/>
              <a:rect l="l" t="t" r="r" b="b"/>
              <a:pathLst>
                <a:path w="12042" h="5139" extrusionOk="0">
                  <a:moveTo>
                    <a:pt x="1288" y="0"/>
                  </a:moveTo>
                  <a:cubicBezTo>
                    <a:pt x="1152" y="0"/>
                    <a:pt x="1017" y="16"/>
                    <a:pt x="885" y="58"/>
                  </a:cubicBezTo>
                  <a:cubicBezTo>
                    <a:pt x="590" y="152"/>
                    <a:pt x="352" y="369"/>
                    <a:pt x="182" y="624"/>
                  </a:cubicBezTo>
                  <a:cubicBezTo>
                    <a:pt x="113" y="728"/>
                    <a:pt x="53" y="837"/>
                    <a:pt x="0" y="950"/>
                  </a:cubicBezTo>
                  <a:cubicBezTo>
                    <a:pt x="332" y="986"/>
                    <a:pt x="663" y="1056"/>
                    <a:pt x="992" y="1154"/>
                  </a:cubicBezTo>
                  <a:cubicBezTo>
                    <a:pt x="1996" y="1454"/>
                    <a:pt x="2947" y="1905"/>
                    <a:pt x="4009" y="1966"/>
                  </a:cubicBezTo>
                  <a:cubicBezTo>
                    <a:pt x="4098" y="1971"/>
                    <a:pt x="4185" y="1974"/>
                    <a:pt x="4272" y="1974"/>
                  </a:cubicBezTo>
                  <a:cubicBezTo>
                    <a:pt x="4659" y="1974"/>
                    <a:pt x="5032" y="1924"/>
                    <a:pt x="5420" y="1848"/>
                  </a:cubicBezTo>
                  <a:cubicBezTo>
                    <a:pt x="5794" y="1775"/>
                    <a:pt x="6169" y="1709"/>
                    <a:pt x="6550" y="1709"/>
                  </a:cubicBezTo>
                  <a:cubicBezTo>
                    <a:pt x="6624" y="1709"/>
                    <a:pt x="6699" y="1711"/>
                    <a:pt x="6774" y="1717"/>
                  </a:cubicBezTo>
                  <a:cubicBezTo>
                    <a:pt x="7394" y="1763"/>
                    <a:pt x="7995" y="2003"/>
                    <a:pt x="8550" y="2271"/>
                  </a:cubicBezTo>
                  <a:cubicBezTo>
                    <a:pt x="9191" y="2581"/>
                    <a:pt x="9785" y="2981"/>
                    <a:pt x="10332" y="3436"/>
                  </a:cubicBezTo>
                  <a:cubicBezTo>
                    <a:pt x="10953" y="3952"/>
                    <a:pt x="11513" y="4530"/>
                    <a:pt x="12041" y="5138"/>
                  </a:cubicBezTo>
                  <a:cubicBezTo>
                    <a:pt x="11953" y="4794"/>
                    <a:pt x="11799" y="4462"/>
                    <a:pt x="11659" y="4149"/>
                  </a:cubicBezTo>
                  <a:cubicBezTo>
                    <a:pt x="11274" y="3280"/>
                    <a:pt x="10702" y="2499"/>
                    <a:pt x="9999" y="1858"/>
                  </a:cubicBezTo>
                  <a:cubicBezTo>
                    <a:pt x="9011" y="955"/>
                    <a:pt x="7712" y="297"/>
                    <a:pt x="6376" y="297"/>
                  </a:cubicBezTo>
                  <a:cubicBezTo>
                    <a:pt x="5979" y="297"/>
                    <a:pt x="5579" y="355"/>
                    <a:pt x="5183" y="482"/>
                  </a:cubicBezTo>
                  <a:cubicBezTo>
                    <a:pt x="4917" y="568"/>
                    <a:pt x="4696" y="703"/>
                    <a:pt x="4506" y="870"/>
                  </a:cubicBezTo>
                  <a:cubicBezTo>
                    <a:pt x="3678" y="509"/>
                    <a:pt x="2812" y="242"/>
                    <a:pt x="1924" y="78"/>
                  </a:cubicBezTo>
                  <a:cubicBezTo>
                    <a:pt x="1715" y="39"/>
                    <a:pt x="1501" y="0"/>
                    <a:pt x="128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3"/>
            <p:cNvSpPr/>
            <p:nvPr/>
          </p:nvSpPr>
          <p:spPr>
            <a:xfrm>
              <a:off x="7091250" y="3949675"/>
              <a:ext cx="311550" cy="141600"/>
            </a:xfrm>
            <a:custGeom>
              <a:avLst/>
              <a:gdLst/>
              <a:ahLst/>
              <a:cxnLst/>
              <a:rect l="l" t="t" r="r" b="b"/>
              <a:pathLst>
                <a:path w="12462" h="5664" extrusionOk="0">
                  <a:moveTo>
                    <a:pt x="29" y="1"/>
                  </a:moveTo>
                  <a:cubicBezTo>
                    <a:pt x="9" y="131"/>
                    <a:pt x="0" y="262"/>
                    <a:pt x="10" y="395"/>
                  </a:cubicBezTo>
                  <a:cubicBezTo>
                    <a:pt x="61" y="1064"/>
                    <a:pt x="616" y="1482"/>
                    <a:pt x="1169" y="1767"/>
                  </a:cubicBezTo>
                  <a:cubicBezTo>
                    <a:pt x="1530" y="1955"/>
                    <a:pt x="1907" y="2117"/>
                    <a:pt x="2276" y="2288"/>
                  </a:cubicBezTo>
                  <a:cubicBezTo>
                    <a:pt x="2634" y="2454"/>
                    <a:pt x="2993" y="2623"/>
                    <a:pt x="3366" y="2752"/>
                  </a:cubicBezTo>
                  <a:cubicBezTo>
                    <a:pt x="3373" y="2832"/>
                    <a:pt x="3382" y="2912"/>
                    <a:pt x="3396" y="2992"/>
                  </a:cubicBezTo>
                  <a:cubicBezTo>
                    <a:pt x="3548" y="3836"/>
                    <a:pt x="4279" y="4444"/>
                    <a:pt x="4979" y="4864"/>
                  </a:cubicBezTo>
                  <a:cubicBezTo>
                    <a:pt x="5898" y="5416"/>
                    <a:pt x="6967" y="5663"/>
                    <a:pt x="8041" y="5663"/>
                  </a:cubicBezTo>
                  <a:cubicBezTo>
                    <a:pt x="8903" y="5663"/>
                    <a:pt x="9769" y="5504"/>
                    <a:pt x="10562" y="5217"/>
                  </a:cubicBezTo>
                  <a:cubicBezTo>
                    <a:pt x="11225" y="4977"/>
                    <a:pt x="12255" y="4567"/>
                    <a:pt x="12461" y="3799"/>
                  </a:cubicBezTo>
                  <a:lnTo>
                    <a:pt x="12461" y="3799"/>
                  </a:lnTo>
                  <a:cubicBezTo>
                    <a:pt x="11394" y="4218"/>
                    <a:pt x="10243" y="4452"/>
                    <a:pt x="9099" y="4452"/>
                  </a:cubicBezTo>
                  <a:cubicBezTo>
                    <a:pt x="8518" y="4452"/>
                    <a:pt x="7939" y="4391"/>
                    <a:pt x="7374" y="4264"/>
                  </a:cubicBezTo>
                  <a:cubicBezTo>
                    <a:pt x="6873" y="4151"/>
                    <a:pt x="6356" y="3993"/>
                    <a:pt x="5903" y="3743"/>
                  </a:cubicBezTo>
                  <a:cubicBezTo>
                    <a:pt x="5385" y="3458"/>
                    <a:pt x="5005" y="3014"/>
                    <a:pt x="4617" y="2578"/>
                  </a:cubicBezTo>
                  <a:cubicBezTo>
                    <a:pt x="4234" y="2149"/>
                    <a:pt x="3825" y="1802"/>
                    <a:pt x="3301" y="1557"/>
                  </a:cubicBezTo>
                  <a:cubicBezTo>
                    <a:pt x="2801" y="1320"/>
                    <a:pt x="2270" y="1154"/>
                    <a:pt x="1752" y="962"/>
                  </a:cubicBezTo>
                  <a:cubicBezTo>
                    <a:pt x="1131" y="731"/>
                    <a:pt x="500" y="442"/>
                    <a:pt x="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3"/>
            <p:cNvSpPr/>
            <p:nvPr/>
          </p:nvSpPr>
          <p:spPr>
            <a:xfrm>
              <a:off x="7099825" y="3900725"/>
              <a:ext cx="300275" cy="133400"/>
            </a:xfrm>
            <a:custGeom>
              <a:avLst/>
              <a:gdLst/>
              <a:ahLst/>
              <a:cxnLst/>
              <a:rect l="l" t="t" r="r" b="b"/>
              <a:pathLst>
                <a:path w="12011" h="5336" extrusionOk="0">
                  <a:moveTo>
                    <a:pt x="1239" y="0"/>
                  </a:moveTo>
                  <a:cubicBezTo>
                    <a:pt x="836" y="0"/>
                    <a:pt x="446" y="97"/>
                    <a:pt x="335" y="467"/>
                  </a:cubicBezTo>
                  <a:cubicBezTo>
                    <a:pt x="314" y="537"/>
                    <a:pt x="330" y="601"/>
                    <a:pt x="371" y="645"/>
                  </a:cubicBezTo>
                  <a:cubicBezTo>
                    <a:pt x="174" y="808"/>
                    <a:pt x="1" y="1045"/>
                    <a:pt x="13" y="1289"/>
                  </a:cubicBezTo>
                  <a:cubicBezTo>
                    <a:pt x="14" y="1320"/>
                    <a:pt x="41" y="1336"/>
                    <a:pt x="67" y="1336"/>
                  </a:cubicBezTo>
                  <a:cubicBezTo>
                    <a:pt x="85" y="1336"/>
                    <a:pt x="103" y="1329"/>
                    <a:pt x="113" y="1314"/>
                  </a:cubicBezTo>
                  <a:cubicBezTo>
                    <a:pt x="240" y="1146"/>
                    <a:pt x="312" y="992"/>
                    <a:pt x="508" y="889"/>
                  </a:cubicBezTo>
                  <a:cubicBezTo>
                    <a:pt x="649" y="815"/>
                    <a:pt x="794" y="766"/>
                    <a:pt x="954" y="746"/>
                  </a:cubicBezTo>
                  <a:cubicBezTo>
                    <a:pt x="1048" y="734"/>
                    <a:pt x="1144" y="729"/>
                    <a:pt x="1241" y="729"/>
                  </a:cubicBezTo>
                  <a:cubicBezTo>
                    <a:pt x="1486" y="729"/>
                    <a:pt x="1736" y="761"/>
                    <a:pt x="1973" y="792"/>
                  </a:cubicBezTo>
                  <a:cubicBezTo>
                    <a:pt x="2683" y="883"/>
                    <a:pt x="3359" y="1110"/>
                    <a:pt x="4036" y="1334"/>
                  </a:cubicBezTo>
                  <a:cubicBezTo>
                    <a:pt x="4069" y="1345"/>
                    <a:pt x="4102" y="1351"/>
                    <a:pt x="4134" y="1351"/>
                  </a:cubicBezTo>
                  <a:cubicBezTo>
                    <a:pt x="4214" y="1351"/>
                    <a:pt x="4288" y="1317"/>
                    <a:pt x="4342" y="1257"/>
                  </a:cubicBezTo>
                  <a:cubicBezTo>
                    <a:pt x="4434" y="1245"/>
                    <a:pt x="4525" y="1220"/>
                    <a:pt x="4613" y="1200"/>
                  </a:cubicBezTo>
                  <a:cubicBezTo>
                    <a:pt x="4799" y="1157"/>
                    <a:pt x="4988" y="1121"/>
                    <a:pt x="5176" y="1091"/>
                  </a:cubicBezTo>
                  <a:cubicBezTo>
                    <a:pt x="5507" y="1039"/>
                    <a:pt x="5842" y="1008"/>
                    <a:pt x="6176" y="1008"/>
                  </a:cubicBezTo>
                  <a:cubicBezTo>
                    <a:pt x="6259" y="1008"/>
                    <a:pt x="6342" y="1010"/>
                    <a:pt x="6424" y="1014"/>
                  </a:cubicBezTo>
                  <a:cubicBezTo>
                    <a:pt x="7225" y="1053"/>
                    <a:pt x="8005" y="1266"/>
                    <a:pt x="8677" y="1712"/>
                  </a:cubicBezTo>
                  <a:cubicBezTo>
                    <a:pt x="9355" y="2163"/>
                    <a:pt x="9971" y="2751"/>
                    <a:pt x="10529" y="3344"/>
                  </a:cubicBezTo>
                  <a:cubicBezTo>
                    <a:pt x="10797" y="3627"/>
                    <a:pt x="11057" y="3927"/>
                    <a:pt x="11285" y="4245"/>
                  </a:cubicBezTo>
                  <a:cubicBezTo>
                    <a:pt x="11523" y="4576"/>
                    <a:pt x="11687" y="4938"/>
                    <a:pt x="11875" y="5297"/>
                  </a:cubicBezTo>
                  <a:cubicBezTo>
                    <a:pt x="11889" y="5323"/>
                    <a:pt x="11914" y="5335"/>
                    <a:pt x="11938" y="5335"/>
                  </a:cubicBezTo>
                  <a:cubicBezTo>
                    <a:pt x="11974" y="5335"/>
                    <a:pt x="12010" y="5307"/>
                    <a:pt x="12004" y="5260"/>
                  </a:cubicBezTo>
                  <a:cubicBezTo>
                    <a:pt x="11943" y="4777"/>
                    <a:pt x="11703" y="4292"/>
                    <a:pt x="11414" y="3867"/>
                  </a:cubicBezTo>
                  <a:cubicBezTo>
                    <a:pt x="11439" y="3841"/>
                    <a:pt x="11454" y="3805"/>
                    <a:pt x="11446" y="3767"/>
                  </a:cubicBezTo>
                  <a:cubicBezTo>
                    <a:pt x="11377" y="3429"/>
                    <a:pt x="11089" y="3150"/>
                    <a:pt x="10876" y="2892"/>
                  </a:cubicBezTo>
                  <a:cubicBezTo>
                    <a:pt x="10629" y="2594"/>
                    <a:pt x="10368" y="2311"/>
                    <a:pt x="10098" y="2034"/>
                  </a:cubicBezTo>
                  <a:cubicBezTo>
                    <a:pt x="9584" y="1510"/>
                    <a:pt x="9054" y="1059"/>
                    <a:pt x="8377" y="759"/>
                  </a:cubicBezTo>
                  <a:cubicBezTo>
                    <a:pt x="7752" y="482"/>
                    <a:pt x="7020" y="279"/>
                    <a:pt x="6335" y="244"/>
                  </a:cubicBezTo>
                  <a:cubicBezTo>
                    <a:pt x="6273" y="241"/>
                    <a:pt x="6210" y="240"/>
                    <a:pt x="6147" y="240"/>
                  </a:cubicBezTo>
                  <a:cubicBezTo>
                    <a:pt x="5903" y="240"/>
                    <a:pt x="5658" y="265"/>
                    <a:pt x="5425" y="335"/>
                  </a:cubicBezTo>
                  <a:cubicBezTo>
                    <a:pt x="5167" y="412"/>
                    <a:pt x="4881" y="515"/>
                    <a:pt x="4765" y="774"/>
                  </a:cubicBezTo>
                  <a:cubicBezTo>
                    <a:pt x="4663" y="792"/>
                    <a:pt x="4549" y="811"/>
                    <a:pt x="4437" y="841"/>
                  </a:cubicBezTo>
                  <a:cubicBezTo>
                    <a:pt x="4405" y="777"/>
                    <a:pt x="4352" y="724"/>
                    <a:pt x="4287" y="699"/>
                  </a:cubicBezTo>
                  <a:cubicBezTo>
                    <a:pt x="3553" y="420"/>
                    <a:pt x="2795" y="213"/>
                    <a:pt x="2020" y="83"/>
                  </a:cubicBezTo>
                  <a:cubicBezTo>
                    <a:pt x="1816" y="49"/>
                    <a:pt x="1525" y="0"/>
                    <a:pt x="123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3"/>
            <p:cNvSpPr/>
            <p:nvPr/>
          </p:nvSpPr>
          <p:spPr>
            <a:xfrm>
              <a:off x="7090525" y="3946725"/>
              <a:ext cx="308850" cy="141775"/>
            </a:xfrm>
            <a:custGeom>
              <a:avLst/>
              <a:gdLst/>
              <a:ahLst/>
              <a:cxnLst/>
              <a:rect l="l" t="t" r="r" b="b"/>
              <a:pathLst>
                <a:path w="12354" h="5671" extrusionOk="0">
                  <a:moveTo>
                    <a:pt x="351" y="0"/>
                  </a:moveTo>
                  <a:cubicBezTo>
                    <a:pt x="323" y="0"/>
                    <a:pt x="294" y="16"/>
                    <a:pt x="278" y="47"/>
                  </a:cubicBezTo>
                  <a:cubicBezTo>
                    <a:pt x="275" y="56"/>
                    <a:pt x="271" y="66"/>
                    <a:pt x="267" y="74"/>
                  </a:cubicBezTo>
                  <a:cubicBezTo>
                    <a:pt x="259" y="72"/>
                    <a:pt x="250" y="71"/>
                    <a:pt x="242" y="71"/>
                  </a:cubicBezTo>
                  <a:cubicBezTo>
                    <a:pt x="199" y="71"/>
                    <a:pt x="158" y="95"/>
                    <a:pt x="138" y="141"/>
                  </a:cubicBezTo>
                  <a:cubicBezTo>
                    <a:pt x="1" y="465"/>
                    <a:pt x="247" y="832"/>
                    <a:pt x="452" y="1073"/>
                  </a:cubicBezTo>
                  <a:cubicBezTo>
                    <a:pt x="716" y="1386"/>
                    <a:pt x="1061" y="1610"/>
                    <a:pt x="1419" y="1801"/>
                  </a:cubicBezTo>
                  <a:cubicBezTo>
                    <a:pt x="1770" y="1987"/>
                    <a:pt x="2117" y="2170"/>
                    <a:pt x="2484" y="2325"/>
                  </a:cubicBezTo>
                  <a:cubicBezTo>
                    <a:pt x="2789" y="2454"/>
                    <a:pt x="3154" y="2643"/>
                    <a:pt x="3499" y="2655"/>
                  </a:cubicBezTo>
                  <a:cubicBezTo>
                    <a:pt x="3529" y="3239"/>
                    <a:pt x="3826" y="3822"/>
                    <a:pt x="4211" y="4243"/>
                  </a:cubicBezTo>
                  <a:cubicBezTo>
                    <a:pt x="5246" y="5382"/>
                    <a:pt x="6875" y="5670"/>
                    <a:pt x="8347" y="5670"/>
                  </a:cubicBezTo>
                  <a:cubicBezTo>
                    <a:pt x="9113" y="5669"/>
                    <a:pt x="9886" y="5575"/>
                    <a:pt x="10608" y="5308"/>
                  </a:cubicBezTo>
                  <a:cubicBezTo>
                    <a:pt x="10963" y="5178"/>
                    <a:pt x="11303" y="5003"/>
                    <a:pt x="11614" y="4789"/>
                  </a:cubicBezTo>
                  <a:cubicBezTo>
                    <a:pt x="11777" y="4676"/>
                    <a:pt x="11934" y="4551"/>
                    <a:pt x="12077" y="4413"/>
                  </a:cubicBezTo>
                  <a:cubicBezTo>
                    <a:pt x="12216" y="4279"/>
                    <a:pt x="12265" y="4180"/>
                    <a:pt x="12329" y="4000"/>
                  </a:cubicBezTo>
                  <a:cubicBezTo>
                    <a:pt x="12354" y="3930"/>
                    <a:pt x="12295" y="3838"/>
                    <a:pt x="12222" y="3838"/>
                  </a:cubicBezTo>
                  <a:cubicBezTo>
                    <a:pt x="12207" y="3838"/>
                    <a:pt x="12191" y="3842"/>
                    <a:pt x="12175" y="3851"/>
                  </a:cubicBezTo>
                  <a:cubicBezTo>
                    <a:pt x="12099" y="3896"/>
                    <a:pt x="12006" y="3922"/>
                    <a:pt x="11936" y="3977"/>
                  </a:cubicBezTo>
                  <a:cubicBezTo>
                    <a:pt x="11864" y="4032"/>
                    <a:pt x="11805" y="4111"/>
                    <a:pt x="11737" y="4171"/>
                  </a:cubicBezTo>
                  <a:cubicBezTo>
                    <a:pt x="11589" y="4305"/>
                    <a:pt x="11430" y="4428"/>
                    <a:pt x="11263" y="4536"/>
                  </a:cubicBezTo>
                  <a:cubicBezTo>
                    <a:pt x="11233" y="4556"/>
                    <a:pt x="11203" y="4573"/>
                    <a:pt x="11174" y="4592"/>
                  </a:cubicBezTo>
                  <a:cubicBezTo>
                    <a:pt x="10549" y="4828"/>
                    <a:pt x="9930" y="5044"/>
                    <a:pt x="9262" y="5157"/>
                  </a:cubicBezTo>
                  <a:cubicBezTo>
                    <a:pt x="8929" y="5213"/>
                    <a:pt x="8592" y="5242"/>
                    <a:pt x="8255" y="5242"/>
                  </a:cubicBezTo>
                  <a:cubicBezTo>
                    <a:pt x="7197" y="5242"/>
                    <a:pt x="6149" y="4956"/>
                    <a:pt x="5272" y="4331"/>
                  </a:cubicBezTo>
                  <a:cubicBezTo>
                    <a:pt x="4709" y="3931"/>
                    <a:pt x="4187" y="3359"/>
                    <a:pt x="4005" y="2679"/>
                  </a:cubicBezTo>
                  <a:cubicBezTo>
                    <a:pt x="3909" y="2328"/>
                    <a:pt x="3948" y="1996"/>
                    <a:pt x="3969" y="1640"/>
                  </a:cubicBezTo>
                  <a:cubicBezTo>
                    <a:pt x="3989" y="1297"/>
                    <a:pt x="4068" y="967"/>
                    <a:pt x="4100" y="627"/>
                  </a:cubicBezTo>
                  <a:cubicBezTo>
                    <a:pt x="4103" y="598"/>
                    <a:pt x="4077" y="577"/>
                    <a:pt x="4053" y="577"/>
                  </a:cubicBezTo>
                  <a:cubicBezTo>
                    <a:pt x="4040" y="577"/>
                    <a:pt x="4027" y="582"/>
                    <a:pt x="4018" y="595"/>
                  </a:cubicBezTo>
                  <a:cubicBezTo>
                    <a:pt x="3898" y="766"/>
                    <a:pt x="3818" y="967"/>
                    <a:pt x="3728" y="1155"/>
                  </a:cubicBezTo>
                  <a:cubicBezTo>
                    <a:pt x="3642" y="1344"/>
                    <a:pt x="3562" y="1542"/>
                    <a:pt x="3529" y="1747"/>
                  </a:cubicBezTo>
                  <a:cubicBezTo>
                    <a:pt x="3503" y="1908"/>
                    <a:pt x="3495" y="2071"/>
                    <a:pt x="3501" y="2234"/>
                  </a:cubicBezTo>
                  <a:cubicBezTo>
                    <a:pt x="3240" y="2075"/>
                    <a:pt x="2931" y="1977"/>
                    <a:pt x="2656" y="1849"/>
                  </a:cubicBezTo>
                  <a:cubicBezTo>
                    <a:pt x="2341" y="1703"/>
                    <a:pt x="2032" y="1546"/>
                    <a:pt x="1729" y="1377"/>
                  </a:cubicBezTo>
                  <a:cubicBezTo>
                    <a:pt x="1437" y="1215"/>
                    <a:pt x="1130" y="1052"/>
                    <a:pt x="875" y="834"/>
                  </a:cubicBezTo>
                  <a:cubicBezTo>
                    <a:pt x="746" y="724"/>
                    <a:pt x="629" y="594"/>
                    <a:pt x="554" y="439"/>
                  </a:cubicBezTo>
                  <a:cubicBezTo>
                    <a:pt x="492" y="312"/>
                    <a:pt x="484" y="170"/>
                    <a:pt x="420" y="44"/>
                  </a:cubicBezTo>
                  <a:cubicBezTo>
                    <a:pt x="404" y="14"/>
                    <a:pt x="378" y="0"/>
                    <a:pt x="35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3"/>
            <p:cNvSpPr/>
            <p:nvPr/>
          </p:nvSpPr>
          <p:spPr>
            <a:xfrm>
              <a:off x="7224075" y="3945225"/>
              <a:ext cx="103775" cy="115500"/>
            </a:xfrm>
            <a:custGeom>
              <a:avLst/>
              <a:gdLst/>
              <a:ahLst/>
              <a:cxnLst/>
              <a:rect l="l" t="t" r="r" b="b"/>
              <a:pathLst>
                <a:path w="4151" h="4620" extrusionOk="0">
                  <a:moveTo>
                    <a:pt x="3559" y="1"/>
                  </a:moveTo>
                  <a:cubicBezTo>
                    <a:pt x="3449" y="1"/>
                    <a:pt x="3335" y="125"/>
                    <a:pt x="3397" y="235"/>
                  </a:cubicBezTo>
                  <a:cubicBezTo>
                    <a:pt x="3607" y="608"/>
                    <a:pt x="3554" y="1008"/>
                    <a:pt x="3289" y="1275"/>
                  </a:cubicBezTo>
                  <a:cubicBezTo>
                    <a:pt x="2954" y="825"/>
                    <a:pt x="2383" y="562"/>
                    <a:pt x="1825" y="538"/>
                  </a:cubicBezTo>
                  <a:cubicBezTo>
                    <a:pt x="1795" y="537"/>
                    <a:pt x="1764" y="536"/>
                    <a:pt x="1732" y="536"/>
                  </a:cubicBezTo>
                  <a:cubicBezTo>
                    <a:pt x="1442" y="536"/>
                    <a:pt x="1125" y="598"/>
                    <a:pt x="1023" y="909"/>
                  </a:cubicBezTo>
                  <a:cubicBezTo>
                    <a:pt x="910" y="1252"/>
                    <a:pt x="1140" y="1564"/>
                    <a:pt x="1430" y="1723"/>
                  </a:cubicBezTo>
                  <a:cubicBezTo>
                    <a:pt x="1741" y="1894"/>
                    <a:pt x="2109" y="1994"/>
                    <a:pt x="2472" y="1994"/>
                  </a:cubicBezTo>
                  <a:cubicBezTo>
                    <a:pt x="2699" y="1994"/>
                    <a:pt x="2924" y="1955"/>
                    <a:pt x="3132" y="1870"/>
                  </a:cubicBezTo>
                  <a:cubicBezTo>
                    <a:pt x="3191" y="2056"/>
                    <a:pt x="3205" y="2257"/>
                    <a:pt x="3161" y="2454"/>
                  </a:cubicBezTo>
                  <a:cubicBezTo>
                    <a:pt x="3109" y="2698"/>
                    <a:pt x="2973" y="2873"/>
                    <a:pt x="2796" y="3004"/>
                  </a:cubicBezTo>
                  <a:cubicBezTo>
                    <a:pt x="2666" y="2709"/>
                    <a:pt x="2433" y="2442"/>
                    <a:pt x="2180" y="2253"/>
                  </a:cubicBezTo>
                  <a:cubicBezTo>
                    <a:pt x="1902" y="2045"/>
                    <a:pt x="1549" y="1898"/>
                    <a:pt x="1210" y="1898"/>
                  </a:cubicBezTo>
                  <a:cubicBezTo>
                    <a:pt x="947" y="1898"/>
                    <a:pt x="692" y="1986"/>
                    <a:pt x="486" y="2204"/>
                  </a:cubicBezTo>
                  <a:cubicBezTo>
                    <a:pt x="0" y="2719"/>
                    <a:pt x="277" y="3401"/>
                    <a:pt x="899" y="3626"/>
                  </a:cubicBezTo>
                  <a:cubicBezTo>
                    <a:pt x="1098" y="3699"/>
                    <a:pt x="1313" y="3739"/>
                    <a:pt x="1527" y="3739"/>
                  </a:cubicBezTo>
                  <a:cubicBezTo>
                    <a:pt x="1668" y="3739"/>
                    <a:pt x="1809" y="3721"/>
                    <a:pt x="1943" y="3683"/>
                  </a:cubicBezTo>
                  <a:cubicBezTo>
                    <a:pt x="2140" y="3628"/>
                    <a:pt x="2347" y="3637"/>
                    <a:pt x="2547" y="3574"/>
                  </a:cubicBezTo>
                  <a:cubicBezTo>
                    <a:pt x="2553" y="3573"/>
                    <a:pt x="2558" y="3571"/>
                    <a:pt x="2564" y="3568"/>
                  </a:cubicBezTo>
                  <a:lnTo>
                    <a:pt x="2564" y="3568"/>
                  </a:lnTo>
                  <a:cubicBezTo>
                    <a:pt x="2538" y="3814"/>
                    <a:pt x="2392" y="4039"/>
                    <a:pt x="2125" y="4180"/>
                  </a:cubicBezTo>
                  <a:cubicBezTo>
                    <a:pt x="1892" y="4305"/>
                    <a:pt x="1629" y="4337"/>
                    <a:pt x="1367" y="4337"/>
                  </a:cubicBezTo>
                  <a:cubicBezTo>
                    <a:pt x="1357" y="4337"/>
                    <a:pt x="1347" y="4337"/>
                    <a:pt x="1337" y="4337"/>
                  </a:cubicBezTo>
                  <a:cubicBezTo>
                    <a:pt x="1104" y="4334"/>
                    <a:pt x="868" y="4329"/>
                    <a:pt x="635" y="4322"/>
                  </a:cubicBezTo>
                  <a:cubicBezTo>
                    <a:pt x="634" y="4322"/>
                    <a:pt x="633" y="4322"/>
                    <a:pt x="633" y="4322"/>
                  </a:cubicBezTo>
                  <a:cubicBezTo>
                    <a:pt x="562" y="4322"/>
                    <a:pt x="528" y="4427"/>
                    <a:pt x="604" y="4452"/>
                  </a:cubicBezTo>
                  <a:cubicBezTo>
                    <a:pt x="900" y="4547"/>
                    <a:pt x="1185" y="4619"/>
                    <a:pt x="1485" y="4619"/>
                  </a:cubicBezTo>
                  <a:cubicBezTo>
                    <a:pt x="1601" y="4619"/>
                    <a:pt x="1719" y="4608"/>
                    <a:pt x="1841" y="4583"/>
                  </a:cubicBezTo>
                  <a:cubicBezTo>
                    <a:pt x="2178" y="4514"/>
                    <a:pt x="2514" y="4332"/>
                    <a:pt x="2718" y="4047"/>
                  </a:cubicBezTo>
                  <a:cubicBezTo>
                    <a:pt x="2861" y="3845"/>
                    <a:pt x="2914" y="3629"/>
                    <a:pt x="2900" y="3416"/>
                  </a:cubicBezTo>
                  <a:cubicBezTo>
                    <a:pt x="2941" y="3392"/>
                    <a:pt x="2980" y="3366"/>
                    <a:pt x="3020" y="3339"/>
                  </a:cubicBezTo>
                  <a:cubicBezTo>
                    <a:pt x="3559" y="2959"/>
                    <a:pt x="3713" y="2258"/>
                    <a:pt x="3494" y="1655"/>
                  </a:cubicBezTo>
                  <a:cubicBezTo>
                    <a:pt x="3976" y="1262"/>
                    <a:pt x="4151" y="484"/>
                    <a:pt x="3649" y="35"/>
                  </a:cubicBezTo>
                  <a:cubicBezTo>
                    <a:pt x="3622" y="11"/>
                    <a:pt x="3590" y="1"/>
                    <a:pt x="355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3"/>
            <p:cNvSpPr/>
            <p:nvPr/>
          </p:nvSpPr>
          <p:spPr>
            <a:xfrm>
              <a:off x="7090875" y="3896700"/>
              <a:ext cx="313675" cy="194575"/>
            </a:xfrm>
            <a:custGeom>
              <a:avLst/>
              <a:gdLst/>
              <a:ahLst/>
              <a:cxnLst/>
              <a:rect l="l" t="t" r="r" b="b"/>
              <a:pathLst>
                <a:path w="12547" h="7783" extrusionOk="0">
                  <a:moveTo>
                    <a:pt x="7245" y="2970"/>
                  </a:moveTo>
                  <a:cubicBezTo>
                    <a:pt x="7418" y="2970"/>
                    <a:pt x="7595" y="3025"/>
                    <a:pt x="7748" y="3093"/>
                  </a:cubicBezTo>
                  <a:cubicBezTo>
                    <a:pt x="7974" y="3195"/>
                    <a:pt x="8168" y="3345"/>
                    <a:pt x="8301" y="3526"/>
                  </a:cubicBezTo>
                  <a:cubicBezTo>
                    <a:pt x="8098" y="3669"/>
                    <a:pt x="7832" y="3752"/>
                    <a:pt x="7576" y="3752"/>
                  </a:cubicBezTo>
                  <a:cubicBezTo>
                    <a:pt x="7543" y="3752"/>
                    <a:pt x="7510" y="3750"/>
                    <a:pt x="7477" y="3748"/>
                  </a:cubicBezTo>
                  <a:cubicBezTo>
                    <a:pt x="7286" y="3731"/>
                    <a:pt x="7064" y="3693"/>
                    <a:pt x="6908" y="3571"/>
                  </a:cubicBezTo>
                  <a:cubicBezTo>
                    <a:pt x="6702" y="3412"/>
                    <a:pt x="6704" y="3154"/>
                    <a:pt x="6952" y="3033"/>
                  </a:cubicBezTo>
                  <a:cubicBezTo>
                    <a:pt x="7045" y="2989"/>
                    <a:pt x="7144" y="2970"/>
                    <a:pt x="7245" y="2970"/>
                  </a:cubicBezTo>
                  <a:close/>
                  <a:moveTo>
                    <a:pt x="4779" y="1604"/>
                  </a:moveTo>
                  <a:lnTo>
                    <a:pt x="4779" y="1604"/>
                  </a:lnTo>
                  <a:cubicBezTo>
                    <a:pt x="4748" y="2098"/>
                    <a:pt x="4638" y="2571"/>
                    <a:pt x="4444" y="3047"/>
                  </a:cubicBezTo>
                  <a:lnTo>
                    <a:pt x="4444" y="3048"/>
                  </a:lnTo>
                  <a:cubicBezTo>
                    <a:pt x="4317" y="3367"/>
                    <a:pt x="4161" y="3673"/>
                    <a:pt x="3986" y="3969"/>
                  </a:cubicBezTo>
                  <a:cubicBezTo>
                    <a:pt x="3920" y="4078"/>
                    <a:pt x="3847" y="4184"/>
                    <a:pt x="3774" y="4290"/>
                  </a:cubicBezTo>
                  <a:cubicBezTo>
                    <a:pt x="3743" y="4247"/>
                    <a:pt x="3711" y="4204"/>
                    <a:pt x="3678" y="4160"/>
                  </a:cubicBezTo>
                  <a:cubicBezTo>
                    <a:pt x="3774" y="3578"/>
                    <a:pt x="4008" y="3001"/>
                    <a:pt x="4229" y="2481"/>
                  </a:cubicBezTo>
                  <a:cubicBezTo>
                    <a:pt x="4348" y="2200"/>
                    <a:pt x="4472" y="1904"/>
                    <a:pt x="4625" y="1631"/>
                  </a:cubicBezTo>
                  <a:cubicBezTo>
                    <a:pt x="4629" y="1631"/>
                    <a:pt x="4633" y="1631"/>
                    <a:pt x="4637" y="1630"/>
                  </a:cubicBezTo>
                  <a:cubicBezTo>
                    <a:pt x="4684" y="1621"/>
                    <a:pt x="4732" y="1613"/>
                    <a:pt x="4779" y="1604"/>
                  </a:cubicBezTo>
                  <a:close/>
                  <a:moveTo>
                    <a:pt x="1707" y="260"/>
                  </a:moveTo>
                  <a:cubicBezTo>
                    <a:pt x="1874" y="260"/>
                    <a:pt x="2045" y="286"/>
                    <a:pt x="2216" y="316"/>
                  </a:cubicBezTo>
                  <a:cubicBezTo>
                    <a:pt x="3076" y="469"/>
                    <a:pt x="3914" y="724"/>
                    <a:pt x="4717" y="1065"/>
                  </a:cubicBezTo>
                  <a:cubicBezTo>
                    <a:pt x="4345" y="1490"/>
                    <a:pt x="4116" y="2055"/>
                    <a:pt x="3900" y="2591"/>
                  </a:cubicBezTo>
                  <a:cubicBezTo>
                    <a:pt x="3654" y="3207"/>
                    <a:pt x="3394" y="3902"/>
                    <a:pt x="3375" y="4587"/>
                  </a:cubicBezTo>
                  <a:cubicBezTo>
                    <a:pt x="3287" y="4548"/>
                    <a:pt x="3187" y="4524"/>
                    <a:pt x="3111" y="4496"/>
                  </a:cubicBezTo>
                  <a:cubicBezTo>
                    <a:pt x="3026" y="4467"/>
                    <a:pt x="2942" y="4436"/>
                    <a:pt x="2855" y="4406"/>
                  </a:cubicBezTo>
                  <a:cubicBezTo>
                    <a:pt x="2276" y="4123"/>
                    <a:pt x="1670" y="3890"/>
                    <a:pt x="1113" y="3564"/>
                  </a:cubicBezTo>
                  <a:cubicBezTo>
                    <a:pt x="799" y="3381"/>
                    <a:pt x="480" y="3144"/>
                    <a:pt x="342" y="2793"/>
                  </a:cubicBezTo>
                  <a:cubicBezTo>
                    <a:pt x="184" y="2386"/>
                    <a:pt x="321" y="1930"/>
                    <a:pt x="448" y="1533"/>
                  </a:cubicBezTo>
                  <a:cubicBezTo>
                    <a:pt x="568" y="1158"/>
                    <a:pt x="728" y="751"/>
                    <a:pt x="1035" y="487"/>
                  </a:cubicBezTo>
                  <a:cubicBezTo>
                    <a:pt x="1238" y="314"/>
                    <a:pt x="1468" y="260"/>
                    <a:pt x="1707" y="260"/>
                  </a:cubicBezTo>
                  <a:close/>
                  <a:moveTo>
                    <a:pt x="6549" y="4491"/>
                  </a:moveTo>
                  <a:cubicBezTo>
                    <a:pt x="6796" y="4491"/>
                    <a:pt x="7048" y="4582"/>
                    <a:pt x="7257" y="4706"/>
                  </a:cubicBezTo>
                  <a:cubicBezTo>
                    <a:pt x="7420" y="4802"/>
                    <a:pt x="7547" y="4933"/>
                    <a:pt x="7601" y="5084"/>
                  </a:cubicBezTo>
                  <a:cubicBezTo>
                    <a:pt x="7411" y="5148"/>
                    <a:pt x="7208" y="5181"/>
                    <a:pt x="7010" y="5181"/>
                  </a:cubicBezTo>
                  <a:cubicBezTo>
                    <a:pt x="6854" y="5181"/>
                    <a:pt x="6702" y="5161"/>
                    <a:pt x="6563" y="5119"/>
                  </a:cubicBezTo>
                  <a:cubicBezTo>
                    <a:pt x="6416" y="5074"/>
                    <a:pt x="6237" y="4998"/>
                    <a:pt x="6149" y="4862"/>
                  </a:cubicBezTo>
                  <a:cubicBezTo>
                    <a:pt x="5995" y="4624"/>
                    <a:pt x="6202" y="4530"/>
                    <a:pt x="6416" y="4500"/>
                  </a:cubicBezTo>
                  <a:cubicBezTo>
                    <a:pt x="6460" y="4494"/>
                    <a:pt x="6504" y="4491"/>
                    <a:pt x="6549" y="4491"/>
                  </a:cubicBezTo>
                  <a:close/>
                  <a:moveTo>
                    <a:pt x="6178" y="1444"/>
                  </a:moveTo>
                  <a:cubicBezTo>
                    <a:pt x="6376" y="1444"/>
                    <a:pt x="6574" y="1457"/>
                    <a:pt x="6773" y="1489"/>
                  </a:cubicBezTo>
                  <a:cubicBezTo>
                    <a:pt x="7431" y="1594"/>
                    <a:pt x="8251" y="1919"/>
                    <a:pt x="8561" y="2559"/>
                  </a:cubicBezTo>
                  <a:cubicBezTo>
                    <a:pt x="8713" y="2872"/>
                    <a:pt x="8656" y="3145"/>
                    <a:pt x="8488" y="3351"/>
                  </a:cubicBezTo>
                  <a:cubicBezTo>
                    <a:pt x="8207" y="2985"/>
                    <a:pt x="7727" y="2740"/>
                    <a:pt x="7287" y="2727"/>
                  </a:cubicBezTo>
                  <a:cubicBezTo>
                    <a:pt x="7278" y="2727"/>
                    <a:pt x="7269" y="2727"/>
                    <a:pt x="7260" y="2727"/>
                  </a:cubicBezTo>
                  <a:cubicBezTo>
                    <a:pt x="6953" y="2727"/>
                    <a:pt x="6578" y="2869"/>
                    <a:pt x="6515" y="3203"/>
                  </a:cubicBezTo>
                  <a:cubicBezTo>
                    <a:pt x="6442" y="3591"/>
                    <a:pt x="6807" y="3850"/>
                    <a:pt x="7136" y="3935"/>
                  </a:cubicBezTo>
                  <a:cubicBezTo>
                    <a:pt x="7271" y="3969"/>
                    <a:pt x="7417" y="3987"/>
                    <a:pt x="7564" y="3987"/>
                  </a:cubicBezTo>
                  <a:cubicBezTo>
                    <a:pt x="7870" y="3987"/>
                    <a:pt x="8183" y="3911"/>
                    <a:pt x="8428" y="3751"/>
                  </a:cubicBezTo>
                  <a:lnTo>
                    <a:pt x="8428" y="3751"/>
                  </a:lnTo>
                  <a:cubicBezTo>
                    <a:pt x="8527" y="4002"/>
                    <a:pt x="8511" y="4287"/>
                    <a:pt x="8320" y="4571"/>
                  </a:cubicBezTo>
                  <a:cubicBezTo>
                    <a:pt x="8202" y="4747"/>
                    <a:pt x="8031" y="4886"/>
                    <a:pt x="7834" y="4986"/>
                  </a:cubicBezTo>
                  <a:cubicBezTo>
                    <a:pt x="7672" y="4525"/>
                    <a:pt x="7048" y="4251"/>
                    <a:pt x="6541" y="4251"/>
                  </a:cubicBezTo>
                  <a:cubicBezTo>
                    <a:pt x="6427" y="4251"/>
                    <a:pt x="6320" y="4265"/>
                    <a:pt x="6225" y="4293"/>
                  </a:cubicBezTo>
                  <a:cubicBezTo>
                    <a:pt x="5901" y="4390"/>
                    <a:pt x="5741" y="4664"/>
                    <a:pt x="5927" y="4967"/>
                  </a:cubicBezTo>
                  <a:cubicBezTo>
                    <a:pt x="6133" y="5302"/>
                    <a:pt x="6595" y="5417"/>
                    <a:pt x="6962" y="5419"/>
                  </a:cubicBezTo>
                  <a:cubicBezTo>
                    <a:pt x="7180" y="5419"/>
                    <a:pt x="7407" y="5386"/>
                    <a:pt x="7623" y="5319"/>
                  </a:cubicBezTo>
                  <a:lnTo>
                    <a:pt x="7623" y="5319"/>
                  </a:lnTo>
                  <a:cubicBezTo>
                    <a:pt x="7613" y="5380"/>
                    <a:pt x="7592" y="5442"/>
                    <a:pt x="7557" y="5507"/>
                  </a:cubicBezTo>
                  <a:cubicBezTo>
                    <a:pt x="7421" y="5763"/>
                    <a:pt x="7153" y="5890"/>
                    <a:pt x="6875" y="5923"/>
                  </a:cubicBezTo>
                  <a:cubicBezTo>
                    <a:pt x="6802" y="5932"/>
                    <a:pt x="6727" y="5936"/>
                    <a:pt x="6652" y="5936"/>
                  </a:cubicBezTo>
                  <a:cubicBezTo>
                    <a:pt x="6096" y="5936"/>
                    <a:pt x="5499" y="5705"/>
                    <a:pt x="5037" y="5441"/>
                  </a:cubicBezTo>
                  <a:cubicBezTo>
                    <a:pt x="4656" y="5221"/>
                    <a:pt x="4322" y="4945"/>
                    <a:pt x="4023" y="4630"/>
                  </a:cubicBezTo>
                  <a:cubicBezTo>
                    <a:pt x="3988" y="4586"/>
                    <a:pt x="3954" y="4540"/>
                    <a:pt x="3920" y="4494"/>
                  </a:cubicBezTo>
                  <a:cubicBezTo>
                    <a:pt x="4039" y="4319"/>
                    <a:pt x="4140" y="4127"/>
                    <a:pt x="4235" y="3959"/>
                  </a:cubicBezTo>
                  <a:cubicBezTo>
                    <a:pt x="4406" y="3656"/>
                    <a:pt x="4560" y="3341"/>
                    <a:pt x="4684" y="3014"/>
                  </a:cubicBezTo>
                  <a:cubicBezTo>
                    <a:pt x="4811" y="2679"/>
                    <a:pt x="4908" y="2331"/>
                    <a:pt x="4963" y="1976"/>
                  </a:cubicBezTo>
                  <a:cubicBezTo>
                    <a:pt x="4982" y="1847"/>
                    <a:pt x="5005" y="1706"/>
                    <a:pt x="5017" y="1562"/>
                  </a:cubicBezTo>
                  <a:cubicBezTo>
                    <a:pt x="5402" y="1495"/>
                    <a:pt x="5790" y="1444"/>
                    <a:pt x="6178" y="1444"/>
                  </a:cubicBezTo>
                  <a:close/>
                  <a:moveTo>
                    <a:pt x="6815" y="565"/>
                  </a:moveTo>
                  <a:cubicBezTo>
                    <a:pt x="7358" y="565"/>
                    <a:pt x="7893" y="674"/>
                    <a:pt x="8410" y="890"/>
                  </a:cubicBezTo>
                  <a:cubicBezTo>
                    <a:pt x="9108" y="1181"/>
                    <a:pt x="9748" y="1604"/>
                    <a:pt x="10301" y="2120"/>
                  </a:cubicBezTo>
                  <a:cubicBezTo>
                    <a:pt x="10862" y="2644"/>
                    <a:pt x="11333" y="3271"/>
                    <a:pt x="11679" y="3957"/>
                  </a:cubicBezTo>
                  <a:cubicBezTo>
                    <a:pt x="11885" y="4365"/>
                    <a:pt x="12102" y="4778"/>
                    <a:pt x="12206" y="5225"/>
                  </a:cubicBezTo>
                  <a:cubicBezTo>
                    <a:pt x="12473" y="6358"/>
                    <a:pt x="11116" y="6920"/>
                    <a:pt x="10262" y="7200"/>
                  </a:cubicBezTo>
                  <a:cubicBezTo>
                    <a:pt x="9575" y="7426"/>
                    <a:pt x="8848" y="7537"/>
                    <a:pt x="8123" y="7537"/>
                  </a:cubicBezTo>
                  <a:cubicBezTo>
                    <a:pt x="7777" y="7537"/>
                    <a:pt x="7431" y="7512"/>
                    <a:pt x="7090" y="7462"/>
                  </a:cubicBezTo>
                  <a:cubicBezTo>
                    <a:pt x="6349" y="7354"/>
                    <a:pt x="5626" y="7087"/>
                    <a:pt x="4997" y="6679"/>
                  </a:cubicBezTo>
                  <a:cubicBezTo>
                    <a:pt x="4334" y="6248"/>
                    <a:pt x="3694" y="5670"/>
                    <a:pt x="3640" y="4833"/>
                  </a:cubicBezTo>
                  <a:cubicBezTo>
                    <a:pt x="3640" y="4831"/>
                    <a:pt x="3640" y="4828"/>
                    <a:pt x="3640" y="4827"/>
                  </a:cubicBezTo>
                  <a:cubicBezTo>
                    <a:pt x="3698" y="4775"/>
                    <a:pt x="3754" y="4716"/>
                    <a:pt x="3805" y="4652"/>
                  </a:cubicBezTo>
                  <a:cubicBezTo>
                    <a:pt x="4308" y="5317"/>
                    <a:pt x="5054" y="5799"/>
                    <a:pt x="5850" y="6035"/>
                  </a:cubicBezTo>
                  <a:cubicBezTo>
                    <a:pt x="6082" y="6103"/>
                    <a:pt x="6374" y="6153"/>
                    <a:pt x="6664" y="6153"/>
                  </a:cubicBezTo>
                  <a:cubicBezTo>
                    <a:pt x="7250" y="6153"/>
                    <a:pt x="7826" y="5948"/>
                    <a:pt x="7873" y="5272"/>
                  </a:cubicBezTo>
                  <a:cubicBezTo>
                    <a:pt x="7875" y="5256"/>
                    <a:pt x="7875" y="5240"/>
                    <a:pt x="7875" y="5224"/>
                  </a:cubicBezTo>
                  <a:cubicBezTo>
                    <a:pt x="8315" y="5023"/>
                    <a:pt x="8668" y="4666"/>
                    <a:pt x="8730" y="4150"/>
                  </a:cubicBezTo>
                  <a:cubicBezTo>
                    <a:pt x="8754" y="3948"/>
                    <a:pt x="8715" y="3756"/>
                    <a:pt x="8632" y="3581"/>
                  </a:cubicBezTo>
                  <a:cubicBezTo>
                    <a:pt x="8778" y="3425"/>
                    <a:pt x="8875" y="3221"/>
                    <a:pt x="8890" y="2967"/>
                  </a:cubicBezTo>
                  <a:cubicBezTo>
                    <a:pt x="8939" y="2125"/>
                    <a:pt x="7989" y="1564"/>
                    <a:pt x="7297" y="1356"/>
                  </a:cubicBezTo>
                  <a:cubicBezTo>
                    <a:pt x="6932" y="1245"/>
                    <a:pt x="6551" y="1193"/>
                    <a:pt x="6171" y="1193"/>
                  </a:cubicBezTo>
                  <a:cubicBezTo>
                    <a:pt x="5785" y="1193"/>
                    <a:pt x="5399" y="1247"/>
                    <a:pt x="5026" y="1345"/>
                  </a:cubicBezTo>
                  <a:cubicBezTo>
                    <a:pt x="5025" y="1267"/>
                    <a:pt x="5020" y="1190"/>
                    <a:pt x="5007" y="1117"/>
                  </a:cubicBezTo>
                  <a:cubicBezTo>
                    <a:pt x="5013" y="1111"/>
                    <a:pt x="5020" y="1105"/>
                    <a:pt x="5025" y="1096"/>
                  </a:cubicBezTo>
                  <a:cubicBezTo>
                    <a:pt x="5280" y="863"/>
                    <a:pt x="5605" y="730"/>
                    <a:pt x="5948" y="657"/>
                  </a:cubicBezTo>
                  <a:cubicBezTo>
                    <a:pt x="6238" y="596"/>
                    <a:pt x="6528" y="565"/>
                    <a:pt x="6815" y="565"/>
                  </a:cubicBezTo>
                  <a:close/>
                  <a:moveTo>
                    <a:pt x="1692" y="1"/>
                  </a:moveTo>
                  <a:cubicBezTo>
                    <a:pt x="1556" y="1"/>
                    <a:pt x="1421" y="17"/>
                    <a:pt x="1288" y="58"/>
                  </a:cubicBezTo>
                  <a:cubicBezTo>
                    <a:pt x="993" y="152"/>
                    <a:pt x="755" y="369"/>
                    <a:pt x="585" y="625"/>
                  </a:cubicBezTo>
                  <a:cubicBezTo>
                    <a:pt x="399" y="905"/>
                    <a:pt x="279" y="1225"/>
                    <a:pt x="182" y="1546"/>
                  </a:cubicBezTo>
                  <a:cubicBezTo>
                    <a:pt x="88" y="1858"/>
                    <a:pt x="0" y="2186"/>
                    <a:pt x="25" y="2514"/>
                  </a:cubicBezTo>
                  <a:cubicBezTo>
                    <a:pt x="77" y="3183"/>
                    <a:pt x="631" y="3601"/>
                    <a:pt x="1184" y="3886"/>
                  </a:cubicBezTo>
                  <a:cubicBezTo>
                    <a:pt x="1545" y="4074"/>
                    <a:pt x="1922" y="4236"/>
                    <a:pt x="2291" y="4407"/>
                  </a:cubicBezTo>
                  <a:cubicBezTo>
                    <a:pt x="2651" y="4573"/>
                    <a:pt x="3008" y="4743"/>
                    <a:pt x="3382" y="4872"/>
                  </a:cubicBezTo>
                  <a:cubicBezTo>
                    <a:pt x="3388" y="4951"/>
                    <a:pt x="3397" y="5032"/>
                    <a:pt x="3411" y="5111"/>
                  </a:cubicBezTo>
                  <a:cubicBezTo>
                    <a:pt x="3563" y="5955"/>
                    <a:pt x="4294" y="6563"/>
                    <a:pt x="4994" y="6983"/>
                  </a:cubicBezTo>
                  <a:cubicBezTo>
                    <a:pt x="5913" y="7535"/>
                    <a:pt x="6982" y="7782"/>
                    <a:pt x="8057" y="7782"/>
                  </a:cubicBezTo>
                  <a:cubicBezTo>
                    <a:pt x="8919" y="7782"/>
                    <a:pt x="9784" y="7623"/>
                    <a:pt x="10578" y="7336"/>
                  </a:cubicBezTo>
                  <a:cubicBezTo>
                    <a:pt x="11327" y="7065"/>
                    <a:pt x="12547" y="6575"/>
                    <a:pt x="12513" y="5600"/>
                  </a:cubicBezTo>
                  <a:cubicBezTo>
                    <a:pt x="12496" y="5091"/>
                    <a:pt x="12263" y="4600"/>
                    <a:pt x="12063" y="4149"/>
                  </a:cubicBezTo>
                  <a:cubicBezTo>
                    <a:pt x="11677" y="3281"/>
                    <a:pt x="11105" y="2499"/>
                    <a:pt x="10404" y="1858"/>
                  </a:cubicBezTo>
                  <a:cubicBezTo>
                    <a:pt x="9415" y="956"/>
                    <a:pt x="8115" y="298"/>
                    <a:pt x="6779" y="298"/>
                  </a:cubicBezTo>
                  <a:cubicBezTo>
                    <a:pt x="6382" y="298"/>
                    <a:pt x="5982" y="356"/>
                    <a:pt x="5586" y="483"/>
                  </a:cubicBezTo>
                  <a:cubicBezTo>
                    <a:pt x="5320" y="569"/>
                    <a:pt x="5099" y="703"/>
                    <a:pt x="4909" y="870"/>
                  </a:cubicBezTo>
                  <a:cubicBezTo>
                    <a:pt x="4081" y="509"/>
                    <a:pt x="3215" y="242"/>
                    <a:pt x="2327" y="78"/>
                  </a:cubicBezTo>
                  <a:cubicBezTo>
                    <a:pt x="2118" y="40"/>
                    <a:pt x="1904" y="1"/>
                    <a:pt x="1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3"/>
            <p:cNvSpPr/>
            <p:nvPr/>
          </p:nvSpPr>
          <p:spPr>
            <a:xfrm>
              <a:off x="7102950" y="3954275"/>
              <a:ext cx="64600" cy="45025"/>
            </a:xfrm>
            <a:custGeom>
              <a:avLst/>
              <a:gdLst/>
              <a:ahLst/>
              <a:cxnLst/>
              <a:rect l="l" t="t" r="r" b="b"/>
              <a:pathLst>
                <a:path w="2584" h="1801" extrusionOk="0">
                  <a:moveTo>
                    <a:pt x="53" y="1"/>
                  </a:moveTo>
                  <a:cubicBezTo>
                    <a:pt x="27" y="1"/>
                    <a:pt x="0" y="24"/>
                    <a:pt x="2" y="55"/>
                  </a:cubicBezTo>
                  <a:cubicBezTo>
                    <a:pt x="26" y="522"/>
                    <a:pt x="474" y="826"/>
                    <a:pt x="847" y="1027"/>
                  </a:cubicBezTo>
                  <a:cubicBezTo>
                    <a:pt x="1379" y="1312"/>
                    <a:pt x="1942" y="1614"/>
                    <a:pt x="2518" y="1799"/>
                  </a:cubicBezTo>
                  <a:cubicBezTo>
                    <a:pt x="2522" y="1800"/>
                    <a:pt x="2525" y="1800"/>
                    <a:pt x="2528" y="1800"/>
                  </a:cubicBezTo>
                  <a:cubicBezTo>
                    <a:pt x="2559" y="1800"/>
                    <a:pt x="2584" y="1757"/>
                    <a:pt x="2552" y="1737"/>
                  </a:cubicBezTo>
                  <a:cubicBezTo>
                    <a:pt x="2128" y="1482"/>
                    <a:pt x="1666" y="1283"/>
                    <a:pt x="1226" y="1059"/>
                  </a:cubicBezTo>
                  <a:cubicBezTo>
                    <a:pt x="731" y="805"/>
                    <a:pt x="306" y="568"/>
                    <a:pt x="91" y="30"/>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3"/>
            <p:cNvSpPr/>
            <p:nvPr/>
          </p:nvSpPr>
          <p:spPr>
            <a:xfrm>
              <a:off x="7104475" y="3937025"/>
              <a:ext cx="5425" cy="10200"/>
            </a:xfrm>
            <a:custGeom>
              <a:avLst/>
              <a:gdLst/>
              <a:ahLst/>
              <a:cxnLst/>
              <a:rect l="l" t="t" r="r" b="b"/>
              <a:pathLst>
                <a:path w="217" h="408" extrusionOk="0">
                  <a:moveTo>
                    <a:pt x="169" y="1"/>
                  </a:moveTo>
                  <a:cubicBezTo>
                    <a:pt x="162" y="1"/>
                    <a:pt x="155" y="3"/>
                    <a:pt x="149" y="8"/>
                  </a:cubicBezTo>
                  <a:cubicBezTo>
                    <a:pt x="51" y="103"/>
                    <a:pt x="0" y="246"/>
                    <a:pt x="24" y="380"/>
                  </a:cubicBezTo>
                  <a:cubicBezTo>
                    <a:pt x="28" y="397"/>
                    <a:pt x="44" y="407"/>
                    <a:pt x="60" y="407"/>
                  </a:cubicBezTo>
                  <a:cubicBezTo>
                    <a:pt x="71" y="407"/>
                    <a:pt x="82" y="401"/>
                    <a:pt x="86" y="387"/>
                  </a:cubicBezTo>
                  <a:cubicBezTo>
                    <a:pt x="116" y="269"/>
                    <a:pt x="153" y="161"/>
                    <a:pt x="205" y="51"/>
                  </a:cubicBezTo>
                  <a:cubicBezTo>
                    <a:pt x="216" y="26"/>
                    <a:pt x="192"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3"/>
            <p:cNvSpPr/>
            <p:nvPr/>
          </p:nvSpPr>
          <p:spPr>
            <a:xfrm>
              <a:off x="7149650" y="3914950"/>
              <a:ext cx="43150" cy="16000"/>
            </a:xfrm>
            <a:custGeom>
              <a:avLst/>
              <a:gdLst/>
              <a:ahLst/>
              <a:cxnLst/>
              <a:rect l="l" t="t" r="r" b="b"/>
              <a:pathLst>
                <a:path w="1726" h="640" extrusionOk="0">
                  <a:moveTo>
                    <a:pt x="53" y="1"/>
                  </a:moveTo>
                  <a:cubicBezTo>
                    <a:pt x="10" y="1"/>
                    <a:pt x="0" y="67"/>
                    <a:pt x="41" y="84"/>
                  </a:cubicBezTo>
                  <a:cubicBezTo>
                    <a:pt x="316" y="203"/>
                    <a:pt x="606" y="283"/>
                    <a:pt x="890" y="379"/>
                  </a:cubicBezTo>
                  <a:cubicBezTo>
                    <a:pt x="1146" y="468"/>
                    <a:pt x="1404" y="587"/>
                    <a:pt x="1669" y="639"/>
                  </a:cubicBezTo>
                  <a:cubicBezTo>
                    <a:pt x="1672" y="639"/>
                    <a:pt x="1674" y="639"/>
                    <a:pt x="1676" y="639"/>
                  </a:cubicBezTo>
                  <a:cubicBezTo>
                    <a:pt x="1709" y="639"/>
                    <a:pt x="1726" y="588"/>
                    <a:pt x="1697" y="569"/>
                  </a:cubicBezTo>
                  <a:cubicBezTo>
                    <a:pt x="1456" y="415"/>
                    <a:pt x="1165" y="329"/>
                    <a:pt x="897" y="236"/>
                  </a:cubicBezTo>
                  <a:cubicBezTo>
                    <a:pt x="622" y="141"/>
                    <a:pt x="349" y="46"/>
                    <a:pt x="60" y="1"/>
                  </a:cubicBezTo>
                  <a:cubicBezTo>
                    <a:pt x="58" y="1"/>
                    <a:pt x="5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3"/>
            <p:cNvSpPr/>
            <p:nvPr/>
          </p:nvSpPr>
          <p:spPr>
            <a:xfrm>
              <a:off x="7165100" y="3928875"/>
              <a:ext cx="21775" cy="8475"/>
            </a:xfrm>
            <a:custGeom>
              <a:avLst/>
              <a:gdLst/>
              <a:ahLst/>
              <a:cxnLst/>
              <a:rect l="l" t="t" r="r" b="b"/>
              <a:pathLst>
                <a:path w="871" h="339" extrusionOk="0">
                  <a:moveTo>
                    <a:pt x="84" y="1"/>
                  </a:moveTo>
                  <a:cubicBezTo>
                    <a:pt x="69" y="1"/>
                    <a:pt x="55" y="2"/>
                    <a:pt x="40" y="3"/>
                  </a:cubicBezTo>
                  <a:cubicBezTo>
                    <a:pt x="4" y="8"/>
                    <a:pt x="0" y="52"/>
                    <a:pt x="23" y="74"/>
                  </a:cubicBezTo>
                  <a:cubicBezTo>
                    <a:pt x="130" y="177"/>
                    <a:pt x="301" y="207"/>
                    <a:pt x="442" y="250"/>
                  </a:cubicBezTo>
                  <a:cubicBezTo>
                    <a:pt x="555" y="286"/>
                    <a:pt x="678" y="339"/>
                    <a:pt x="800" y="339"/>
                  </a:cubicBezTo>
                  <a:cubicBezTo>
                    <a:pt x="812" y="339"/>
                    <a:pt x="825" y="338"/>
                    <a:pt x="837" y="337"/>
                  </a:cubicBezTo>
                  <a:cubicBezTo>
                    <a:pt x="867" y="334"/>
                    <a:pt x="871" y="296"/>
                    <a:pt x="851" y="279"/>
                  </a:cubicBezTo>
                  <a:cubicBezTo>
                    <a:pt x="743" y="181"/>
                    <a:pt x="572" y="144"/>
                    <a:pt x="437" y="96"/>
                  </a:cubicBezTo>
                  <a:cubicBezTo>
                    <a:pt x="325" y="57"/>
                    <a:pt x="205"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3"/>
            <p:cNvSpPr/>
            <p:nvPr/>
          </p:nvSpPr>
          <p:spPr>
            <a:xfrm>
              <a:off x="7171350" y="3938100"/>
              <a:ext cx="12175" cy="5150"/>
            </a:xfrm>
            <a:custGeom>
              <a:avLst/>
              <a:gdLst/>
              <a:ahLst/>
              <a:cxnLst/>
              <a:rect l="l" t="t" r="r" b="b"/>
              <a:pathLst>
                <a:path w="487" h="206" extrusionOk="0">
                  <a:moveTo>
                    <a:pt x="45" y="1"/>
                  </a:moveTo>
                  <a:cubicBezTo>
                    <a:pt x="13" y="1"/>
                    <a:pt x="1" y="45"/>
                    <a:pt x="25" y="67"/>
                  </a:cubicBezTo>
                  <a:cubicBezTo>
                    <a:pt x="133" y="170"/>
                    <a:pt x="288" y="206"/>
                    <a:pt x="436" y="206"/>
                  </a:cubicBezTo>
                  <a:cubicBezTo>
                    <a:pt x="479" y="206"/>
                    <a:pt x="487" y="145"/>
                    <a:pt x="443" y="138"/>
                  </a:cubicBezTo>
                  <a:cubicBezTo>
                    <a:pt x="306" y="113"/>
                    <a:pt x="188" y="55"/>
                    <a:pt x="60" y="4"/>
                  </a:cubicBezTo>
                  <a:cubicBezTo>
                    <a:pt x="55" y="2"/>
                    <a:pt x="49"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3"/>
            <p:cNvSpPr/>
            <p:nvPr/>
          </p:nvSpPr>
          <p:spPr>
            <a:xfrm>
              <a:off x="7171100" y="3945525"/>
              <a:ext cx="9875" cy="5025"/>
            </a:xfrm>
            <a:custGeom>
              <a:avLst/>
              <a:gdLst/>
              <a:ahLst/>
              <a:cxnLst/>
              <a:rect l="l" t="t" r="r" b="b"/>
              <a:pathLst>
                <a:path w="395" h="201" extrusionOk="0">
                  <a:moveTo>
                    <a:pt x="89" y="1"/>
                  </a:moveTo>
                  <a:cubicBezTo>
                    <a:pt x="62" y="1"/>
                    <a:pt x="39" y="11"/>
                    <a:pt x="27" y="40"/>
                  </a:cubicBezTo>
                  <a:cubicBezTo>
                    <a:pt x="1" y="109"/>
                    <a:pt x="92" y="140"/>
                    <a:pt x="140" y="156"/>
                  </a:cubicBezTo>
                  <a:cubicBezTo>
                    <a:pt x="197" y="176"/>
                    <a:pt x="262" y="201"/>
                    <a:pt x="324" y="201"/>
                  </a:cubicBezTo>
                  <a:cubicBezTo>
                    <a:pt x="330" y="201"/>
                    <a:pt x="335" y="201"/>
                    <a:pt x="340" y="200"/>
                  </a:cubicBezTo>
                  <a:cubicBezTo>
                    <a:pt x="373" y="198"/>
                    <a:pt x="395" y="149"/>
                    <a:pt x="370" y="126"/>
                  </a:cubicBezTo>
                  <a:cubicBezTo>
                    <a:pt x="322" y="78"/>
                    <a:pt x="252" y="52"/>
                    <a:pt x="189" y="27"/>
                  </a:cubicBezTo>
                  <a:cubicBezTo>
                    <a:pt x="163" y="17"/>
                    <a:pt x="12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3"/>
            <p:cNvSpPr/>
            <p:nvPr/>
          </p:nvSpPr>
          <p:spPr>
            <a:xfrm>
              <a:off x="7148600" y="3979875"/>
              <a:ext cx="19750" cy="10825"/>
            </a:xfrm>
            <a:custGeom>
              <a:avLst/>
              <a:gdLst/>
              <a:ahLst/>
              <a:cxnLst/>
              <a:rect l="l" t="t" r="r" b="b"/>
              <a:pathLst>
                <a:path w="790" h="433" extrusionOk="0">
                  <a:moveTo>
                    <a:pt x="59" y="1"/>
                  </a:moveTo>
                  <a:cubicBezTo>
                    <a:pt x="26" y="1"/>
                    <a:pt x="0" y="38"/>
                    <a:pt x="24" y="67"/>
                  </a:cubicBezTo>
                  <a:cubicBezTo>
                    <a:pt x="172" y="253"/>
                    <a:pt x="500" y="424"/>
                    <a:pt x="738" y="433"/>
                  </a:cubicBezTo>
                  <a:cubicBezTo>
                    <a:pt x="773" y="433"/>
                    <a:pt x="789" y="393"/>
                    <a:pt x="762" y="370"/>
                  </a:cubicBezTo>
                  <a:cubicBezTo>
                    <a:pt x="668" y="290"/>
                    <a:pt x="547" y="244"/>
                    <a:pt x="440" y="186"/>
                  </a:cubicBezTo>
                  <a:cubicBezTo>
                    <a:pt x="319" y="121"/>
                    <a:pt x="204" y="41"/>
                    <a:pt x="73" y="3"/>
                  </a:cubicBezTo>
                  <a:cubicBezTo>
                    <a:pt x="68" y="1"/>
                    <a:pt x="6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3"/>
            <p:cNvSpPr/>
            <p:nvPr/>
          </p:nvSpPr>
          <p:spPr>
            <a:xfrm>
              <a:off x="7156450" y="3976950"/>
              <a:ext cx="10325" cy="5100"/>
            </a:xfrm>
            <a:custGeom>
              <a:avLst/>
              <a:gdLst/>
              <a:ahLst/>
              <a:cxnLst/>
              <a:rect l="l" t="t" r="r" b="b"/>
              <a:pathLst>
                <a:path w="413" h="204" extrusionOk="0">
                  <a:moveTo>
                    <a:pt x="46" y="0"/>
                  </a:moveTo>
                  <a:cubicBezTo>
                    <a:pt x="16" y="0"/>
                    <a:pt x="1" y="48"/>
                    <a:pt x="28" y="65"/>
                  </a:cubicBezTo>
                  <a:cubicBezTo>
                    <a:pt x="128" y="130"/>
                    <a:pt x="222" y="169"/>
                    <a:pt x="338" y="202"/>
                  </a:cubicBezTo>
                  <a:cubicBezTo>
                    <a:pt x="343" y="203"/>
                    <a:pt x="348" y="204"/>
                    <a:pt x="353" y="204"/>
                  </a:cubicBezTo>
                  <a:cubicBezTo>
                    <a:pt x="396" y="204"/>
                    <a:pt x="412" y="144"/>
                    <a:pt x="369" y="121"/>
                  </a:cubicBezTo>
                  <a:cubicBezTo>
                    <a:pt x="263" y="64"/>
                    <a:pt x="170" y="27"/>
                    <a:pt x="52" y="1"/>
                  </a:cubicBezTo>
                  <a:cubicBezTo>
                    <a:pt x="50" y="0"/>
                    <a:pt x="4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3"/>
            <p:cNvSpPr/>
            <p:nvPr/>
          </p:nvSpPr>
          <p:spPr>
            <a:xfrm>
              <a:off x="7330250" y="3639475"/>
              <a:ext cx="218675" cy="178925"/>
            </a:xfrm>
            <a:custGeom>
              <a:avLst/>
              <a:gdLst/>
              <a:ahLst/>
              <a:cxnLst/>
              <a:rect l="l" t="t" r="r" b="b"/>
              <a:pathLst>
                <a:path w="8747" h="7157" extrusionOk="0">
                  <a:moveTo>
                    <a:pt x="3229" y="0"/>
                  </a:moveTo>
                  <a:cubicBezTo>
                    <a:pt x="3062" y="0"/>
                    <a:pt x="2893" y="10"/>
                    <a:pt x="2723" y="31"/>
                  </a:cubicBezTo>
                  <a:cubicBezTo>
                    <a:pt x="2322" y="79"/>
                    <a:pt x="2005" y="196"/>
                    <a:pt x="1752" y="389"/>
                  </a:cubicBezTo>
                  <a:cubicBezTo>
                    <a:pt x="1751" y="390"/>
                    <a:pt x="1750" y="391"/>
                    <a:pt x="1748" y="393"/>
                  </a:cubicBezTo>
                  <a:cubicBezTo>
                    <a:pt x="1743" y="398"/>
                    <a:pt x="1738" y="403"/>
                    <a:pt x="1732" y="409"/>
                  </a:cubicBezTo>
                  <a:cubicBezTo>
                    <a:pt x="1731" y="409"/>
                    <a:pt x="1730" y="410"/>
                    <a:pt x="1730" y="411"/>
                  </a:cubicBezTo>
                  <a:cubicBezTo>
                    <a:pt x="1725" y="415"/>
                    <a:pt x="1722" y="421"/>
                    <a:pt x="1724" y="429"/>
                  </a:cubicBezTo>
                  <a:cubicBezTo>
                    <a:pt x="1729" y="498"/>
                    <a:pt x="1727" y="574"/>
                    <a:pt x="1721" y="653"/>
                  </a:cubicBezTo>
                  <a:cubicBezTo>
                    <a:pt x="1721" y="660"/>
                    <a:pt x="1724" y="667"/>
                    <a:pt x="1729" y="672"/>
                  </a:cubicBezTo>
                  <a:cubicBezTo>
                    <a:pt x="1734" y="676"/>
                    <a:pt x="1740" y="678"/>
                    <a:pt x="1745" y="678"/>
                  </a:cubicBezTo>
                  <a:cubicBezTo>
                    <a:pt x="1746" y="678"/>
                    <a:pt x="1747" y="678"/>
                    <a:pt x="1748" y="678"/>
                  </a:cubicBezTo>
                  <a:cubicBezTo>
                    <a:pt x="2004" y="635"/>
                    <a:pt x="2258" y="614"/>
                    <a:pt x="2508" y="614"/>
                  </a:cubicBezTo>
                  <a:cubicBezTo>
                    <a:pt x="3032" y="614"/>
                    <a:pt x="3538" y="708"/>
                    <a:pt x="3997" y="894"/>
                  </a:cubicBezTo>
                  <a:cubicBezTo>
                    <a:pt x="4587" y="1133"/>
                    <a:pt x="5550" y="1765"/>
                    <a:pt x="5421" y="2618"/>
                  </a:cubicBezTo>
                  <a:cubicBezTo>
                    <a:pt x="5387" y="2850"/>
                    <a:pt x="5284" y="3043"/>
                    <a:pt x="5117" y="3193"/>
                  </a:cubicBezTo>
                  <a:cubicBezTo>
                    <a:pt x="5109" y="3201"/>
                    <a:pt x="5107" y="3209"/>
                    <a:pt x="5110" y="3219"/>
                  </a:cubicBezTo>
                  <a:cubicBezTo>
                    <a:pt x="5180" y="3406"/>
                    <a:pt x="5195" y="3596"/>
                    <a:pt x="5155" y="3781"/>
                  </a:cubicBezTo>
                  <a:cubicBezTo>
                    <a:pt x="5058" y="4232"/>
                    <a:pt x="4727" y="4578"/>
                    <a:pt x="4221" y="4755"/>
                  </a:cubicBezTo>
                  <a:cubicBezTo>
                    <a:pt x="4213" y="4759"/>
                    <a:pt x="4207" y="4766"/>
                    <a:pt x="4205" y="4775"/>
                  </a:cubicBezTo>
                  <a:cubicBezTo>
                    <a:pt x="4204" y="4791"/>
                    <a:pt x="4203" y="4806"/>
                    <a:pt x="4200" y="4822"/>
                  </a:cubicBezTo>
                  <a:cubicBezTo>
                    <a:pt x="4155" y="5101"/>
                    <a:pt x="4019" y="5307"/>
                    <a:pt x="3799" y="5432"/>
                  </a:cubicBezTo>
                  <a:cubicBezTo>
                    <a:pt x="3618" y="5535"/>
                    <a:pt x="3388" y="5577"/>
                    <a:pt x="3145" y="5577"/>
                  </a:cubicBezTo>
                  <a:cubicBezTo>
                    <a:pt x="2808" y="5577"/>
                    <a:pt x="2445" y="5496"/>
                    <a:pt x="2149" y="5379"/>
                  </a:cubicBezTo>
                  <a:cubicBezTo>
                    <a:pt x="1349" y="5061"/>
                    <a:pt x="675" y="4510"/>
                    <a:pt x="248" y="3825"/>
                  </a:cubicBezTo>
                  <a:cubicBezTo>
                    <a:pt x="245" y="3819"/>
                    <a:pt x="238" y="3815"/>
                    <a:pt x="231" y="3815"/>
                  </a:cubicBezTo>
                  <a:cubicBezTo>
                    <a:pt x="230" y="3815"/>
                    <a:pt x="228" y="3815"/>
                    <a:pt x="227" y="3815"/>
                  </a:cubicBezTo>
                  <a:cubicBezTo>
                    <a:pt x="221" y="3815"/>
                    <a:pt x="215" y="3818"/>
                    <a:pt x="211" y="3822"/>
                  </a:cubicBezTo>
                  <a:cubicBezTo>
                    <a:pt x="154" y="3881"/>
                    <a:pt x="95" y="3934"/>
                    <a:pt x="34" y="3978"/>
                  </a:cubicBezTo>
                  <a:cubicBezTo>
                    <a:pt x="28" y="3983"/>
                    <a:pt x="24" y="3990"/>
                    <a:pt x="24" y="3999"/>
                  </a:cubicBezTo>
                  <a:cubicBezTo>
                    <a:pt x="0" y="4917"/>
                    <a:pt x="693" y="5571"/>
                    <a:pt x="1217" y="5984"/>
                  </a:cubicBezTo>
                  <a:cubicBezTo>
                    <a:pt x="1800" y="6442"/>
                    <a:pt x="2500" y="6779"/>
                    <a:pt x="3240" y="6958"/>
                  </a:cubicBezTo>
                  <a:cubicBezTo>
                    <a:pt x="3788" y="7090"/>
                    <a:pt x="4349" y="7156"/>
                    <a:pt x="4906" y="7156"/>
                  </a:cubicBezTo>
                  <a:cubicBezTo>
                    <a:pt x="5423" y="7156"/>
                    <a:pt x="5937" y="7099"/>
                    <a:pt x="6433" y="6985"/>
                  </a:cubicBezTo>
                  <a:cubicBezTo>
                    <a:pt x="7006" y="6853"/>
                    <a:pt x="8746" y="6452"/>
                    <a:pt x="8567" y="5169"/>
                  </a:cubicBezTo>
                  <a:cubicBezTo>
                    <a:pt x="8506" y="4737"/>
                    <a:pt x="8342" y="4322"/>
                    <a:pt x="8183" y="3922"/>
                  </a:cubicBezTo>
                  <a:lnTo>
                    <a:pt x="8155" y="3853"/>
                  </a:lnTo>
                  <a:lnTo>
                    <a:pt x="8155" y="3851"/>
                  </a:lnTo>
                  <a:cubicBezTo>
                    <a:pt x="7874" y="3141"/>
                    <a:pt x="7455" y="2462"/>
                    <a:pt x="6945" y="1890"/>
                  </a:cubicBezTo>
                  <a:cubicBezTo>
                    <a:pt x="6427" y="1309"/>
                    <a:pt x="5828" y="838"/>
                    <a:pt x="5167" y="488"/>
                  </a:cubicBezTo>
                  <a:cubicBezTo>
                    <a:pt x="4552" y="164"/>
                    <a:pt x="3902" y="0"/>
                    <a:pt x="3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3"/>
            <p:cNvSpPr/>
            <p:nvPr/>
          </p:nvSpPr>
          <p:spPr>
            <a:xfrm>
              <a:off x="7391925" y="3736950"/>
              <a:ext cx="38175" cy="19750"/>
            </a:xfrm>
            <a:custGeom>
              <a:avLst/>
              <a:gdLst/>
              <a:ahLst/>
              <a:cxnLst/>
              <a:rect l="l" t="t" r="r" b="b"/>
              <a:pathLst>
                <a:path w="1527" h="790" extrusionOk="0">
                  <a:moveTo>
                    <a:pt x="421" y="1"/>
                  </a:moveTo>
                  <a:cubicBezTo>
                    <a:pt x="406" y="1"/>
                    <a:pt x="390" y="1"/>
                    <a:pt x="375" y="2"/>
                  </a:cubicBezTo>
                  <a:cubicBezTo>
                    <a:pt x="264" y="7"/>
                    <a:pt x="127" y="30"/>
                    <a:pt x="56" y="109"/>
                  </a:cubicBezTo>
                  <a:cubicBezTo>
                    <a:pt x="49" y="117"/>
                    <a:pt x="41" y="127"/>
                    <a:pt x="35" y="137"/>
                  </a:cubicBezTo>
                  <a:cubicBezTo>
                    <a:pt x="0" y="200"/>
                    <a:pt x="7" y="278"/>
                    <a:pt x="56" y="373"/>
                  </a:cubicBezTo>
                  <a:cubicBezTo>
                    <a:pt x="119" y="493"/>
                    <a:pt x="251" y="592"/>
                    <a:pt x="458" y="676"/>
                  </a:cubicBezTo>
                  <a:cubicBezTo>
                    <a:pt x="642" y="751"/>
                    <a:pt x="852" y="789"/>
                    <a:pt x="1069" y="789"/>
                  </a:cubicBezTo>
                  <a:cubicBezTo>
                    <a:pt x="1215" y="789"/>
                    <a:pt x="1363" y="772"/>
                    <a:pt x="1508" y="737"/>
                  </a:cubicBezTo>
                  <a:cubicBezTo>
                    <a:pt x="1514" y="736"/>
                    <a:pt x="1519" y="732"/>
                    <a:pt x="1523" y="727"/>
                  </a:cubicBezTo>
                  <a:cubicBezTo>
                    <a:pt x="1525" y="722"/>
                    <a:pt x="1526" y="715"/>
                    <a:pt x="1525" y="709"/>
                  </a:cubicBezTo>
                  <a:cubicBezTo>
                    <a:pt x="1487" y="555"/>
                    <a:pt x="1376" y="409"/>
                    <a:pt x="1208" y="287"/>
                  </a:cubicBezTo>
                  <a:cubicBezTo>
                    <a:pt x="1057" y="178"/>
                    <a:pt x="760"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3"/>
            <p:cNvSpPr/>
            <p:nvPr/>
          </p:nvSpPr>
          <p:spPr>
            <a:xfrm>
              <a:off x="7411550" y="3700700"/>
              <a:ext cx="39525" cy="21625"/>
            </a:xfrm>
            <a:custGeom>
              <a:avLst/>
              <a:gdLst/>
              <a:ahLst/>
              <a:cxnLst/>
              <a:rect l="l" t="t" r="r" b="b"/>
              <a:pathLst>
                <a:path w="1581" h="865" extrusionOk="0">
                  <a:moveTo>
                    <a:pt x="483" y="1"/>
                  </a:moveTo>
                  <a:cubicBezTo>
                    <a:pt x="405" y="1"/>
                    <a:pt x="326" y="13"/>
                    <a:pt x="249" y="41"/>
                  </a:cubicBezTo>
                  <a:cubicBezTo>
                    <a:pt x="184" y="66"/>
                    <a:pt x="130" y="102"/>
                    <a:pt x="92" y="145"/>
                  </a:cubicBezTo>
                  <a:cubicBezTo>
                    <a:pt x="56" y="185"/>
                    <a:pt x="32" y="232"/>
                    <a:pt x="22" y="283"/>
                  </a:cubicBezTo>
                  <a:cubicBezTo>
                    <a:pt x="0" y="397"/>
                    <a:pt x="46" y="516"/>
                    <a:pt x="149" y="613"/>
                  </a:cubicBezTo>
                  <a:cubicBezTo>
                    <a:pt x="306" y="759"/>
                    <a:pt x="546" y="816"/>
                    <a:pt x="712" y="846"/>
                  </a:cubicBezTo>
                  <a:cubicBezTo>
                    <a:pt x="781" y="858"/>
                    <a:pt x="853" y="864"/>
                    <a:pt x="925" y="864"/>
                  </a:cubicBezTo>
                  <a:cubicBezTo>
                    <a:pt x="1150" y="864"/>
                    <a:pt x="1380" y="806"/>
                    <a:pt x="1568" y="696"/>
                  </a:cubicBezTo>
                  <a:cubicBezTo>
                    <a:pt x="1573" y="692"/>
                    <a:pt x="1577" y="687"/>
                    <a:pt x="1579" y="681"/>
                  </a:cubicBezTo>
                  <a:cubicBezTo>
                    <a:pt x="1581" y="675"/>
                    <a:pt x="1579" y="668"/>
                    <a:pt x="1577" y="664"/>
                  </a:cubicBezTo>
                  <a:cubicBezTo>
                    <a:pt x="1459" y="469"/>
                    <a:pt x="1279" y="300"/>
                    <a:pt x="1056" y="175"/>
                  </a:cubicBezTo>
                  <a:cubicBezTo>
                    <a:pt x="902" y="87"/>
                    <a:pt x="69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3"/>
            <p:cNvSpPr/>
            <p:nvPr/>
          </p:nvSpPr>
          <p:spPr>
            <a:xfrm>
              <a:off x="7333325" y="3661175"/>
              <a:ext cx="34425" cy="65775"/>
            </a:xfrm>
            <a:custGeom>
              <a:avLst/>
              <a:gdLst/>
              <a:ahLst/>
              <a:cxnLst/>
              <a:rect l="l" t="t" r="r" b="b"/>
              <a:pathLst>
                <a:path w="1377" h="2631" extrusionOk="0">
                  <a:moveTo>
                    <a:pt x="1352" y="0"/>
                  </a:moveTo>
                  <a:cubicBezTo>
                    <a:pt x="1351" y="0"/>
                    <a:pt x="1350" y="1"/>
                    <a:pt x="1349" y="1"/>
                  </a:cubicBezTo>
                  <a:lnTo>
                    <a:pt x="1206" y="14"/>
                  </a:lnTo>
                  <a:lnTo>
                    <a:pt x="1199" y="14"/>
                  </a:lnTo>
                  <a:cubicBezTo>
                    <a:pt x="1198" y="14"/>
                    <a:pt x="1196" y="14"/>
                    <a:pt x="1195" y="14"/>
                  </a:cubicBezTo>
                  <a:cubicBezTo>
                    <a:pt x="1189" y="14"/>
                    <a:pt x="1183" y="17"/>
                    <a:pt x="1179" y="22"/>
                  </a:cubicBezTo>
                  <a:cubicBezTo>
                    <a:pt x="1178" y="22"/>
                    <a:pt x="1178" y="23"/>
                    <a:pt x="1178" y="24"/>
                  </a:cubicBezTo>
                  <a:cubicBezTo>
                    <a:pt x="1012" y="262"/>
                    <a:pt x="873" y="523"/>
                    <a:pt x="738" y="774"/>
                  </a:cubicBezTo>
                  <a:lnTo>
                    <a:pt x="704" y="835"/>
                  </a:lnTo>
                  <a:cubicBezTo>
                    <a:pt x="429" y="1348"/>
                    <a:pt x="148" y="1897"/>
                    <a:pt x="1" y="2464"/>
                  </a:cubicBezTo>
                  <a:cubicBezTo>
                    <a:pt x="0" y="2470"/>
                    <a:pt x="1" y="2476"/>
                    <a:pt x="4" y="2481"/>
                  </a:cubicBezTo>
                  <a:cubicBezTo>
                    <a:pt x="32" y="2527"/>
                    <a:pt x="60" y="2573"/>
                    <a:pt x="87" y="2619"/>
                  </a:cubicBezTo>
                  <a:cubicBezTo>
                    <a:pt x="91" y="2625"/>
                    <a:pt x="97" y="2630"/>
                    <a:pt x="104" y="2630"/>
                  </a:cubicBezTo>
                  <a:cubicBezTo>
                    <a:pt x="105" y="2630"/>
                    <a:pt x="107" y="2630"/>
                    <a:pt x="108" y="2630"/>
                  </a:cubicBezTo>
                  <a:cubicBezTo>
                    <a:pt x="115" y="2630"/>
                    <a:pt x="120" y="2627"/>
                    <a:pt x="125" y="2623"/>
                  </a:cubicBezTo>
                  <a:cubicBezTo>
                    <a:pt x="206" y="2525"/>
                    <a:pt x="291" y="2424"/>
                    <a:pt x="366" y="2320"/>
                  </a:cubicBezTo>
                  <a:cubicBezTo>
                    <a:pt x="577" y="2030"/>
                    <a:pt x="759" y="1734"/>
                    <a:pt x="909" y="1442"/>
                  </a:cubicBezTo>
                  <a:cubicBezTo>
                    <a:pt x="1147" y="980"/>
                    <a:pt x="1299" y="518"/>
                    <a:pt x="1375" y="28"/>
                  </a:cubicBezTo>
                  <a:cubicBezTo>
                    <a:pt x="1376" y="21"/>
                    <a:pt x="1374" y="13"/>
                    <a:pt x="1369" y="8"/>
                  </a:cubicBezTo>
                  <a:cubicBezTo>
                    <a:pt x="1364" y="4"/>
                    <a:pt x="1358"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3"/>
            <p:cNvSpPr/>
            <p:nvPr/>
          </p:nvSpPr>
          <p:spPr>
            <a:xfrm>
              <a:off x="7338550" y="3659825"/>
              <a:ext cx="124000" cy="114850"/>
            </a:xfrm>
            <a:custGeom>
              <a:avLst/>
              <a:gdLst/>
              <a:ahLst/>
              <a:cxnLst/>
              <a:rect l="l" t="t" r="r" b="b"/>
              <a:pathLst>
                <a:path w="4960" h="4594" extrusionOk="0">
                  <a:moveTo>
                    <a:pt x="2093" y="1"/>
                  </a:moveTo>
                  <a:cubicBezTo>
                    <a:pt x="1852" y="1"/>
                    <a:pt x="1613" y="15"/>
                    <a:pt x="1382" y="34"/>
                  </a:cubicBezTo>
                  <a:cubicBezTo>
                    <a:pt x="1375" y="34"/>
                    <a:pt x="1370" y="37"/>
                    <a:pt x="1366" y="41"/>
                  </a:cubicBezTo>
                  <a:cubicBezTo>
                    <a:pt x="1363" y="45"/>
                    <a:pt x="1362" y="49"/>
                    <a:pt x="1361" y="53"/>
                  </a:cubicBezTo>
                  <a:cubicBezTo>
                    <a:pt x="1336" y="194"/>
                    <a:pt x="1301" y="334"/>
                    <a:pt x="1270" y="458"/>
                  </a:cubicBezTo>
                  <a:cubicBezTo>
                    <a:pt x="1187" y="791"/>
                    <a:pt x="1062" y="1128"/>
                    <a:pt x="899" y="1463"/>
                  </a:cubicBezTo>
                  <a:cubicBezTo>
                    <a:pt x="756" y="1757"/>
                    <a:pt x="582" y="2051"/>
                    <a:pt x="368" y="2359"/>
                  </a:cubicBezTo>
                  <a:cubicBezTo>
                    <a:pt x="344" y="2394"/>
                    <a:pt x="319" y="2430"/>
                    <a:pt x="294" y="2466"/>
                  </a:cubicBezTo>
                  <a:cubicBezTo>
                    <a:pt x="204" y="2599"/>
                    <a:pt x="111" y="2735"/>
                    <a:pt x="8" y="2863"/>
                  </a:cubicBezTo>
                  <a:cubicBezTo>
                    <a:pt x="1" y="2870"/>
                    <a:pt x="1" y="2881"/>
                    <a:pt x="6" y="2890"/>
                  </a:cubicBezTo>
                  <a:cubicBezTo>
                    <a:pt x="40" y="2947"/>
                    <a:pt x="69" y="2993"/>
                    <a:pt x="96" y="3035"/>
                  </a:cubicBezTo>
                  <a:cubicBezTo>
                    <a:pt x="382" y="3399"/>
                    <a:pt x="700" y="3703"/>
                    <a:pt x="1038" y="3941"/>
                  </a:cubicBezTo>
                  <a:cubicBezTo>
                    <a:pt x="1323" y="4140"/>
                    <a:pt x="2052" y="4594"/>
                    <a:pt x="2788" y="4594"/>
                  </a:cubicBezTo>
                  <a:cubicBezTo>
                    <a:pt x="2805" y="4594"/>
                    <a:pt x="2822" y="4594"/>
                    <a:pt x="2839" y="4593"/>
                  </a:cubicBezTo>
                  <a:cubicBezTo>
                    <a:pt x="3167" y="4582"/>
                    <a:pt x="3428" y="4453"/>
                    <a:pt x="3576" y="4229"/>
                  </a:cubicBezTo>
                  <a:cubicBezTo>
                    <a:pt x="3617" y="4168"/>
                    <a:pt x="3645" y="4105"/>
                    <a:pt x="3660" y="4042"/>
                  </a:cubicBezTo>
                  <a:cubicBezTo>
                    <a:pt x="3663" y="4034"/>
                    <a:pt x="3660" y="4025"/>
                    <a:pt x="3654" y="4019"/>
                  </a:cubicBezTo>
                  <a:cubicBezTo>
                    <a:pt x="3650" y="4015"/>
                    <a:pt x="3643" y="4013"/>
                    <a:pt x="3637" y="4013"/>
                  </a:cubicBezTo>
                  <a:cubicBezTo>
                    <a:pt x="3635" y="4013"/>
                    <a:pt x="3634" y="4013"/>
                    <a:pt x="3633" y="4013"/>
                  </a:cubicBezTo>
                  <a:cubicBezTo>
                    <a:pt x="3484" y="4045"/>
                    <a:pt x="3329" y="4061"/>
                    <a:pt x="3175" y="4061"/>
                  </a:cubicBezTo>
                  <a:cubicBezTo>
                    <a:pt x="3107" y="4061"/>
                    <a:pt x="3040" y="4057"/>
                    <a:pt x="2973" y="4051"/>
                  </a:cubicBezTo>
                  <a:cubicBezTo>
                    <a:pt x="2614" y="4017"/>
                    <a:pt x="2171" y="3861"/>
                    <a:pt x="2003" y="3521"/>
                  </a:cubicBezTo>
                  <a:cubicBezTo>
                    <a:pt x="1936" y="3387"/>
                    <a:pt x="1930" y="3261"/>
                    <a:pt x="1983" y="3153"/>
                  </a:cubicBezTo>
                  <a:cubicBezTo>
                    <a:pt x="2041" y="3032"/>
                    <a:pt x="2173" y="2944"/>
                    <a:pt x="2342" y="2910"/>
                  </a:cubicBezTo>
                  <a:cubicBezTo>
                    <a:pt x="2406" y="2897"/>
                    <a:pt x="2473" y="2891"/>
                    <a:pt x="2542" y="2891"/>
                  </a:cubicBezTo>
                  <a:cubicBezTo>
                    <a:pt x="3070" y="2891"/>
                    <a:pt x="3733" y="3243"/>
                    <a:pt x="3856" y="3729"/>
                  </a:cubicBezTo>
                  <a:cubicBezTo>
                    <a:pt x="3857" y="3735"/>
                    <a:pt x="3861" y="3742"/>
                    <a:pt x="3867" y="3744"/>
                  </a:cubicBezTo>
                  <a:cubicBezTo>
                    <a:pt x="3871" y="3746"/>
                    <a:pt x="3875" y="3747"/>
                    <a:pt x="3880" y="3747"/>
                  </a:cubicBezTo>
                  <a:cubicBezTo>
                    <a:pt x="3882" y="3747"/>
                    <a:pt x="3885" y="3746"/>
                    <a:pt x="3887" y="3745"/>
                  </a:cubicBezTo>
                  <a:cubicBezTo>
                    <a:pt x="4109" y="3656"/>
                    <a:pt x="4287" y="3528"/>
                    <a:pt x="4418" y="3368"/>
                  </a:cubicBezTo>
                  <a:cubicBezTo>
                    <a:pt x="4625" y="3115"/>
                    <a:pt x="4689" y="2829"/>
                    <a:pt x="4605" y="2542"/>
                  </a:cubicBezTo>
                  <a:cubicBezTo>
                    <a:pt x="4602" y="2534"/>
                    <a:pt x="4597" y="2529"/>
                    <a:pt x="4591" y="2525"/>
                  </a:cubicBezTo>
                  <a:cubicBezTo>
                    <a:pt x="4588" y="2524"/>
                    <a:pt x="4585" y="2524"/>
                    <a:pt x="4582" y="2524"/>
                  </a:cubicBezTo>
                  <a:cubicBezTo>
                    <a:pt x="4579" y="2524"/>
                    <a:pt x="4575" y="2525"/>
                    <a:pt x="4571" y="2527"/>
                  </a:cubicBezTo>
                  <a:cubicBezTo>
                    <a:pt x="4369" y="2634"/>
                    <a:pt x="4119" y="2688"/>
                    <a:pt x="3865" y="2688"/>
                  </a:cubicBezTo>
                  <a:cubicBezTo>
                    <a:pt x="3669" y="2688"/>
                    <a:pt x="3470" y="2656"/>
                    <a:pt x="3287" y="2591"/>
                  </a:cubicBezTo>
                  <a:cubicBezTo>
                    <a:pt x="2957" y="2473"/>
                    <a:pt x="2649" y="2186"/>
                    <a:pt x="2749" y="1835"/>
                  </a:cubicBezTo>
                  <a:cubicBezTo>
                    <a:pt x="2825" y="1565"/>
                    <a:pt x="3126" y="1440"/>
                    <a:pt x="3418" y="1440"/>
                  </a:cubicBezTo>
                  <a:cubicBezTo>
                    <a:pt x="3458" y="1440"/>
                    <a:pt x="3497" y="1442"/>
                    <a:pt x="3536" y="1447"/>
                  </a:cubicBezTo>
                  <a:cubicBezTo>
                    <a:pt x="3968" y="1499"/>
                    <a:pt x="4419" y="1788"/>
                    <a:pt x="4659" y="2166"/>
                  </a:cubicBezTo>
                  <a:cubicBezTo>
                    <a:pt x="4663" y="2172"/>
                    <a:pt x="4669" y="2176"/>
                    <a:pt x="4677" y="2177"/>
                  </a:cubicBezTo>
                  <a:cubicBezTo>
                    <a:pt x="4684" y="2177"/>
                    <a:pt x="4690" y="2175"/>
                    <a:pt x="4695" y="2170"/>
                  </a:cubicBezTo>
                  <a:cubicBezTo>
                    <a:pt x="4905" y="1953"/>
                    <a:pt x="4959" y="1668"/>
                    <a:pt x="4845" y="1364"/>
                  </a:cubicBezTo>
                  <a:cubicBezTo>
                    <a:pt x="4533" y="533"/>
                    <a:pt x="3464" y="202"/>
                    <a:pt x="3144" y="120"/>
                  </a:cubicBezTo>
                  <a:cubicBezTo>
                    <a:pt x="2794" y="31"/>
                    <a:pt x="2440"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3"/>
            <p:cNvSpPr/>
            <p:nvPr/>
          </p:nvSpPr>
          <p:spPr>
            <a:xfrm>
              <a:off x="7250225" y="3620575"/>
              <a:ext cx="117200" cy="112850"/>
            </a:xfrm>
            <a:custGeom>
              <a:avLst/>
              <a:gdLst/>
              <a:ahLst/>
              <a:cxnLst/>
              <a:rect l="l" t="t" r="r" b="b"/>
              <a:pathLst>
                <a:path w="4688" h="4514" extrusionOk="0">
                  <a:moveTo>
                    <a:pt x="2386" y="586"/>
                  </a:moveTo>
                  <a:cubicBezTo>
                    <a:pt x="2389" y="586"/>
                    <a:pt x="2391" y="587"/>
                    <a:pt x="2392" y="587"/>
                  </a:cubicBezTo>
                  <a:cubicBezTo>
                    <a:pt x="2673" y="657"/>
                    <a:pt x="2941" y="778"/>
                    <a:pt x="3200" y="895"/>
                  </a:cubicBezTo>
                  <a:cubicBezTo>
                    <a:pt x="3237" y="912"/>
                    <a:pt x="3276" y="929"/>
                    <a:pt x="3314" y="947"/>
                  </a:cubicBezTo>
                  <a:cubicBezTo>
                    <a:pt x="3539" y="1046"/>
                    <a:pt x="3772" y="1149"/>
                    <a:pt x="3961" y="1297"/>
                  </a:cubicBezTo>
                  <a:cubicBezTo>
                    <a:pt x="3968" y="1302"/>
                    <a:pt x="3963" y="1312"/>
                    <a:pt x="3963" y="1314"/>
                  </a:cubicBezTo>
                  <a:cubicBezTo>
                    <a:pt x="3963" y="1315"/>
                    <a:pt x="3961" y="1316"/>
                    <a:pt x="3959" y="1319"/>
                  </a:cubicBezTo>
                  <a:cubicBezTo>
                    <a:pt x="3958" y="1321"/>
                    <a:pt x="3955" y="1323"/>
                    <a:pt x="3952" y="1323"/>
                  </a:cubicBezTo>
                  <a:cubicBezTo>
                    <a:pt x="3951" y="1323"/>
                    <a:pt x="3950" y="1322"/>
                    <a:pt x="3949" y="1322"/>
                  </a:cubicBezTo>
                  <a:cubicBezTo>
                    <a:pt x="3770" y="1269"/>
                    <a:pt x="3597" y="1185"/>
                    <a:pt x="3427" y="1103"/>
                  </a:cubicBezTo>
                  <a:cubicBezTo>
                    <a:pt x="3353" y="1067"/>
                    <a:pt x="3276" y="1028"/>
                    <a:pt x="3199" y="995"/>
                  </a:cubicBezTo>
                  <a:cubicBezTo>
                    <a:pt x="3115" y="957"/>
                    <a:pt x="3029" y="921"/>
                    <a:pt x="2945" y="885"/>
                  </a:cubicBezTo>
                  <a:cubicBezTo>
                    <a:pt x="2756" y="805"/>
                    <a:pt x="2563" y="722"/>
                    <a:pt x="2382" y="624"/>
                  </a:cubicBezTo>
                  <a:cubicBezTo>
                    <a:pt x="2371" y="618"/>
                    <a:pt x="2371" y="604"/>
                    <a:pt x="2373" y="597"/>
                  </a:cubicBezTo>
                  <a:cubicBezTo>
                    <a:pt x="2377" y="588"/>
                    <a:pt x="2382" y="586"/>
                    <a:pt x="2386" y="586"/>
                  </a:cubicBezTo>
                  <a:close/>
                  <a:moveTo>
                    <a:pt x="2951" y="1198"/>
                  </a:moveTo>
                  <a:cubicBezTo>
                    <a:pt x="3058" y="1198"/>
                    <a:pt x="3160" y="1248"/>
                    <a:pt x="3260" y="1295"/>
                  </a:cubicBezTo>
                  <a:cubicBezTo>
                    <a:pt x="3280" y="1305"/>
                    <a:pt x="3299" y="1315"/>
                    <a:pt x="3319" y="1325"/>
                  </a:cubicBezTo>
                  <a:cubicBezTo>
                    <a:pt x="3348" y="1337"/>
                    <a:pt x="3376" y="1350"/>
                    <a:pt x="3407" y="1362"/>
                  </a:cubicBezTo>
                  <a:cubicBezTo>
                    <a:pt x="3518" y="1409"/>
                    <a:pt x="3633" y="1457"/>
                    <a:pt x="3707" y="1538"/>
                  </a:cubicBezTo>
                  <a:cubicBezTo>
                    <a:pt x="3711" y="1542"/>
                    <a:pt x="3712" y="1548"/>
                    <a:pt x="3710" y="1553"/>
                  </a:cubicBezTo>
                  <a:cubicBezTo>
                    <a:pt x="3710" y="1554"/>
                    <a:pt x="3710" y="1554"/>
                    <a:pt x="3708" y="1555"/>
                  </a:cubicBezTo>
                  <a:lnTo>
                    <a:pt x="3706" y="1555"/>
                  </a:lnTo>
                  <a:cubicBezTo>
                    <a:pt x="3601" y="1555"/>
                    <a:pt x="3496" y="1509"/>
                    <a:pt x="3396" y="1465"/>
                  </a:cubicBezTo>
                  <a:cubicBezTo>
                    <a:pt x="3374" y="1455"/>
                    <a:pt x="3350" y="1444"/>
                    <a:pt x="3328" y="1435"/>
                  </a:cubicBezTo>
                  <a:cubicBezTo>
                    <a:pt x="3302" y="1424"/>
                    <a:pt x="3273" y="1413"/>
                    <a:pt x="3246" y="1402"/>
                  </a:cubicBezTo>
                  <a:cubicBezTo>
                    <a:pt x="3131" y="1358"/>
                    <a:pt x="3012" y="1314"/>
                    <a:pt x="2937" y="1227"/>
                  </a:cubicBezTo>
                  <a:cubicBezTo>
                    <a:pt x="2931" y="1221"/>
                    <a:pt x="2930" y="1211"/>
                    <a:pt x="2932" y="1204"/>
                  </a:cubicBezTo>
                  <a:cubicBezTo>
                    <a:pt x="2934" y="1202"/>
                    <a:pt x="2936" y="1198"/>
                    <a:pt x="2944" y="1198"/>
                  </a:cubicBezTo>
                  <a:cubicBezTo>
                    <a:pt x="2946" y="1198"/>
                    <a:pt x="2949" y="1198"/>
                    <a:pt x="2951" y="1198"/>
                  </a:cubicBezTo>
                  <a:close/>
                  <a:moveTo>
                    <a:pt x="624" y="1312"/>
                  </a:moveTo>
                  <a:cubicBezTo>
                    <a:pt x="628" y="1312"/>
                    <a:pt x="632" y="1315"/>
                    <a:pt x="633" y="1315"/>
                  </a:cubicBezTo>
                  <a:cubicBezTo>
                    <a:pt x="635" y="1317"/>
                    <a:pt x="640" y="1323"/>
                    <a:pt x="638" y="1328"/>
                  </a:cubicBezTo>
                  <a:cubicBezTo>
                    <a:pt x="578" y="1429"/>
                    <a:pt x="530" y="1534"/>
                    <a:pt x="487" y="1658"/>
                  </a:cubicBezTo>
                  <a:cubicBezTo>
                    <a:pt x="486" y="1658"/>
                    <a:pt x="485" y="1658"/>
                    <a:pt x="484" y="1658"/>
                  </a:cubicBezTo>
                  <a:cubicBezTo>
                    <a:pt x="476" y="1658"/>
                    <a:pt x="472" y="1654"/>
                    <a:pt x="470" y="1651"/>
                  </a:cubicBezTo>
                  <a:cubicBezTo>
                    <a:pt x="459" y="1527"/>
                    <a:pt x="519" y="1394"/>
                    <a:pt x="620" y="1312"/>
                  </a:cubicBezTo>
                  <a:cubicBezTo>
                    <a:pt x="621" y="1312"/>
                    <a:pt x="622" y="1312"/>
                    <a:pt x="624" y="1312"/>
                  </a:cubicBezTo>
                  <a:close/>
                  <a:moveTo>
                    <a:pt x="3160" y="1586"/>
                  </a:moveTo>
                  <a:cubicBezTo>
                    <a:pt x="3162" y="1586"/>
                    <a:pt x="3164" y="1586"/>
                    <a:pt x="3167" y="1588"/>
                  </a:cubicBezTo>
                  <a:cubicBezTo>
                    <a:pt x="3194" y="1601"/>
                    <a:pt x="3220" y="1615"/>
                    <a:pt x="3246" y="1628"/>
                  </a:cubicBezTo>
                  <a:cubicBezTo>
                    <a:pt x="3343" y="1679"/>
                    <a:pt x="3433" y="1728"/>
                    <a:pt x="3541" y="1757"/>
                  </a:cubicBezTo>
                  <a:cubicBezTo>
                    <a:pt x="3547" y="1760"/>
                    <a:pt x="3551" y="1764"/>
                    <a:pt x="3550" y="1770"/>
                  </a:cubicBezTo>
                  <a:cubicBezTo>
                    <a:pt x="3550" y="1771"/>
                    <a:pt x="3549" y="1773"/>
                    <a:pt x="3547" y="1775"/>
                  </a:cubicBezTo>
                  <a:cubicBezTo>
                    <a:pt x="3545" y="1777"/>
                    <a:pt x="3542" y="1779"/>
                    <a:pt x="3538" y="1779"/>
                  </a:cubicBezTo>
                  <a:cubicBezTo>
                    <a:pt x="3537" y="1779"/>
                    <a:pt x="3536" y="1779"/>
                    <a:pt x="3535" y="1778"/>
                  </a:cubicBezTo>
                  <a:cubicBezTo>
                    <a:pt x="3420" y="1769"/>
                    <a:pt x="3260" y="1731"/>
                    <a:pt x="3154" y="1611"/>
                  </a:cubicBezTo>
                  <a:cubicBezTo>
                    <a:pt x="3148" y="1604"/>
                    <a:pt x="3151" y="1594"/>
                    <a:pt x="3154" y="1589"/>
                  </a:cubicBezTo>
                  <a:cubicBezTo>
                    <a:pt x="3156" y="1587"/>
                    <a:pt x="3157" y="1586"/>
                    <a:pt x="3160" y="1586"/>
                  </a:cubicBezTo>
                  <a:close/>
                  <a:moveTo>
                    <a:pt x="3159" y="1885"/>
                  </a:moveTo>
                  <a:cubicBezTo>
                    <a:pt x="3163" y="1885"/>
                    <a:pt x="3168" y="1885"/>
                    <a:pt x="3174" y="1886"/>
                  </a:cubicBezTo>
                  <a:cubicBezTo>
                    <a:pt x="3200" y="1890"/>
                    <a:pt x="3230" y="1905"/>
                    <a:pt x="3252" y="1916"/>
                  </a:cubicBezTo>
                  <a:lnTo>
                    <a:pt x="3256" y="1917"/>
                  </a:lnTo>
                  <a:lnTo>
                    <a:pt x="3260" y="1920"/>
                  </a:lnTo>
                  <a:cubicBezTo>
                    <a:pt x="3319" y="1948"/>
                    <a:pt x="3380" y="1979"/>
                    <a:pt x="3421" y="2026"/>
                  </a:cubicBezTo>
                  <a:cubicBezTo>
                    <a:pt x="3425" y="2031"/>
                    <a:pt x="3423" y="2039"/>
                    <a:pt x="3421" y="2045"/>
                  </a:cubicBezTo>
                  <a:cubicBezTo>
                    <a:pt x="3420" y="2047"/>
                    <a:pt x="3417" y="2050"/>
                    <a:pt x="3416" y="2052"/>
                  </a:cubicBezTo>
                  <a:cubicBezTo>
                    <a:pt x="3412" y="2057"/>
                    <a:pt x="3407" y="2060"/>
                    <a:pt x="3402" y="2060"/>
                  </a:cubicBezTo>
                  <a:cubicBezTo>
                    <a:pt x="3342" y="2057"/>
                    <a:pt x="3278" y="2028"/>
                    <a:pt x="3221" y="2002"/>
                  </a:cubicBezTo>
                  <a:lnTo>
                    <a:pt x="3215" y="1999"/>
                  </a:lnTo>
                  <a:cubicBezTo>
                    <a:pt x="3185" y="1985"/>
                    <a:pt x="3133" y="1962"/>
                    <a:pt x="3123" y="1932"/>
                  </a:cubicBezTo>
                  <a:cubicBezTo>
                    <a:pt x="3121" y="1927"/>
                    <a:pt x="3120" y="1919"/>
                    <a:pt x="3126" y="1905"/>
                  </a:cubicBezTo>
                  <a:cubicBezTo>
                    <a:pt x="3131" y="1895"/>
                    <a:pt x="3139" y="1885"/>
                    <a:pt x="3159" y="1885"/>
                  </a:cubicBezTo>
                  <a:close/>
                  <a:moveTo>
                    <a:pt x="2427" y="3079"/>
                  </a:moveTo>
                  <a:cubicBezTo>
                    <a:pt x="2427" y="3079"/>
                    <a:pt x="2428" y="3079"/>
                    <a:pt x="2428" y="3079"/>
                  </a:cubicBezTo>
                  <a:cubicBezTo>
                    <a:pt x="2534" y="3112"/>
                    <a:pt x="2624" y="3156"/>
                    <a:pt x="2727" y="3225"/>
                  </a:cubicBezTo>
                  <a:cubicBezTo>
                    <a:pt x="2740" y="3234"/>
                    <a:pt x="2740" y="3246"/>
                    <a:pt x="2735" y="3254"/>
                  </a:cubicBezTo>
                  <a:cubicBezTo>
                    <a:pt x="2735" y="3255"/>
                    <a:pt x="2734" y="3256"/>
                    <a:pt x="2733" y="3257"/>
                  </a:cubicBezTo>
                  <a:cubicBezTo>
                    <a:pt x="2730" y="3261"/>
                    <a:pt x="2727" y="3263"/>
                    <a:pt x="2721" y="3263"/>
                  </a:cubicBezTo>
                  <a:cubicBezTo>
                    <a:pt x="2718" y="3263"/>
                    <a:pt x="2714" y="3263"/>
                    <a:pt x="2709" y="3261"/>
                  </a:cubicBezTo>
                  <a:cubicBezTo>
                    <a:pt x="2594" y="3215"/>
                    <a:pt x="2507" y="3168"/>
                    <a:pt x="2419" y="3100"/>
                  </a:cubicBezTo>
                  <a:cubicBezTo>
                    <a:pt x="2415" y="3096"/>
                    <a:pt x="2417" y="3090"/>
                    <a:pt x="2419" y="3086"/>
                  </a:cubicBezTo>
                  <a:cubicBezTo>
                    <a:pt x="2420" y="3084"/>
                    <a:pt x="2424" y="3079"/>
                    <a:pt x="2427" y="3079"/>
                  </a:cubicBezTo>
                  <a:close/>
                  <a:moveTo>
                    <a:pt x="2116" y="3168"/>
                  </a:moveTo>
                  <a:cubicBezTo>
                    <a:pt x="2119" y="3168"/>
                    <a:pt x="2122" y="3168"/>
                    <a:pt x="2124" y="3169"/>
                  </a:cubicBezTo>
                  <a:cubicBezTo>
                    <a:pt x="2217" y="3207"/>
                    <a:pt x="2303" y="3267"/>
                    <a:pt x="2384" y="3326"/>
                  </a:cubicBezTo>
                  <a:cubicBezTo>
                    <a:pt x="2413" y="3345"/>
                    <a:pt x="2440" y="3365"/>
                    <a:pt x="2468" y="3384"/>
                  </a:cubicBezTo>
                  <a:cubicBezTo>
                    <a:pt x="2497" y="3404"/>
                    <a:pt x="2530" y="3422"/>
                    <a:pt x="2561" y="3442"/>
                  </a:cubicBezTo>
                  <a:cubicBezTo>
                    <a:pt x="2634" y="3487"/>
                    <a:pt x="2709" y="3533"/>
                    <a:pt x="2769" y="3592"/>
                  </a:cubicBezTo>
                  <a:lnTo>
                    <a:pt x="2769" y="3593"/>
                  </a:lnTo>
                  <a:cubicBezTo>
                    <a:pt x="2775" y="3598"/>
                    <a:pt x="2774" y="3604"/>
                    <a:pt x="2773" y="3607"/>
                  </a:cubicBezTo>
                  <a:cubicBezTo>
                    <a:pt x="2771" y="3609"/>
                    <a:pt x="2768" y="3613"/>
                    <a:pt x="2761" y="3613"/>
                  </a:cubicBezTo>
                  <a:cubicBezTo>
                    <a:pt x="2760" y="3613"/>
                    <a:pt x="2759" y="3613"/>
                    <a:pt x="2758" y="3613"/>
                  </a:cubicBezTo>
                  <a:cubicBezTo>
                    <a:pt x="2534" y="3586"/>
                    <a:pt x="2226" y="3391"/>
                    <a:pt x="2098" y="3197"/>
                  </a:cubicBezTo>
                  <a:cubicBezTo>
                    <a:pt x="2093" y="3189"/>
                    <a:pt x="2093" y="3183"/>
                    <a:pt x="2098" y="3177"/>
                  </a:cubicBezTo>
                  <a:cubicBezTo>
                    <a:pt x="2102" y="3171"/>
                    <a:pt x="2109" y="3168"/>
                    <a:pt x="2116" y="3168"/>
                  </a:cubicBezTo>
                  <a:close/>
                  <a:moveTo>
                    <a:pt x="383" y="1983"/>
                  </a:moveTo>
                  <a:cubicBezTo>
                    <a:pt x="391" y="1983"/>
                    <a:pt x="398" y="1988"/>
                    <a:pt x="400" y="1998"/>
                  </a:cubicBezTo>
                  <a:cubicBezTo>
                    <a:pt x="562" y="2545"/>
                    <a:pt x="935" y="2816"/>
                    <a:pt x="1446" y="3138"/>
                  </a:cubicBezTo>
                  <a:cubicBezTo>
                    <a:pt x="1586" y="3228"/>
                    <a:pt x="1731" y="3314"/>
                    <a:pt x="1871" y="3399"/>
                  </a:cubicBezTo>
                  <a:cubicBezTo>
                    <a:pt x="2150" y="3566"/>
                    <a:pt x="2439" y="3740"/>
                    <a:pt x="2704" y="3934"/>
                  </a:cubicBezTo>
                  <a:cubicBezTo>
                    <a:pt x="2707" y="3937"/>
                    <a:pt x="2709" y="3939"/>
                    <a:pt x="2706" y="3944"/>
                  </a:cubicBezTo>
                  <a:cubicBezTo>
                    <a:pt x="2706" y="3944"/>
                    <a:pt x="2704" y="3945"/>
                    <a:pt x="2704" y="3947"/>
                  </a:cubicBezTo>
                  <a:cubicBezTo>
                    <a:pt x="2701" y="3950"/>
                    <a:pt x="2697" y="3952"/>
                    <a:pt x="2692" y="3952"/>
                  </a:cubicBezTo>
                  <a:cubicBezTo>
                    <a:pt x="2691" y="3952"/>
                    <a:pt x="2690" y="3952"/>
                    <a:pt x="2688" y="3952"/>
                  </a:cubicBezTo>
                  <a:cubicBezTo>
                    <a:pt x="2132" y="3716"/>
                    <a:pt x="1606" y="3369"/>
                    <a:pt x="1098" y="3033"/>
                  </a:cubicBezTo>
                  <a:cubicBezTo>
                    <a:pt x="769" y="2816"/>
                    <a:pt x="335" y="2474"/>
                    <a:pt x="355" y="2010"/>
                  </a:cubicBezTo>
                  <a:cubicBezTo>
                    <a:pt x="355" y="1995"/>
                    <a:pt x="368" y="1984"/>
                    <a:pt x="380" y="1983"/>
                  </a:cubicBezTo>
                  <a:cubicBezTo>
                    <a:pt x="381" y="1983"/>
                    <a:pt x="382" y="1983"/>
                    <a:pt x="383" y="1983"/>
                  </a:cubicBezTo>
                  <a:close/>
                  <a:moveTo>
                    <a:pt x="1609" y="0"/>
                  </a:moveTo>
                  <a:cubicBezTo>
                    <a:pt x="1410" y="0"/>
                    <a:pt x="1218" y="47"/>
                    <a:pt x="1036" y="177"/>
                  </a:cubicBezTo>
                  <a:cubicBezTo>
                    <a:pt x="950" y="238"/>
                    <a:pt x="873" y="308"/>
                    <a:pt x="804" y="385"/>
                  </a:cubicBezTo>
                  <a:cubicBezTo>
                    <a:pt x="604" y="611"/>
                    <a:pt x="467" y="893"/>
                    <a:pt x="348" y="1175"/>
                  </a:cubicBezTo>
                  <a:cubicBezTo>
                    <a:pt x="201" y="1522"/>
                    <a:pt x="1" y="1995"/>
                    <a:pt x="127" y="2435"/>
                  </a:cubicBezTo>
                  <a:cubicBezTo>
                    <a:pt x="239" y="2822"/>
                    <a:pt x="563" y="3094"/>
                    <a:pt x="834" y="3286"/>
                  </a:cubicBezTo>
                  <a:cubicBezTo>
                    <a:pt x="1178" y="3531"/>
                    <a:pt x="1553" y="3743"/>
                    <a:pt x="1915" y="3948"/>
                  </a:cubicBezTo>
                  <a:cubicBezTo>
                    <a:pt x="2106" y="4056"/>
                    <a:pt x="2304" y="4167"/>
                    <a:pt x="2495" y="4283"/>
                  </a:cubicBezTo>
                  <a:cubicBezTo>
                    <a:pt x="2546" y="4306"/>
                    <a:pt x="2595" y="4328"/>
                    <a:pt x="2644" y="4352"/>
                  </a:cubicBezTo>
                  <a:lnTo>
                    <a:pt x="2742" y="4397"/>
                  </a:lnTo>
                  <a:cubicBezTo>
                    <a:pt x="2769" y="4409"/>
                    <a:pt x="2799" y="4421"/>
                    <a:pt x="2830" y="4434"/>
                  </a:cubicBezTo>
                  <a:cubicBezTo>
                    <a:pt x="2885" y="4457"/>
                    <a:pt x="2944" y="4481"/>
                    <a:pt x="2996" y="4511"/>
                  </a:cubicBezTo>
                  <a:cubicBezTo>
                    <a:pt x="2999" y="4513"/>
                    <a:pt x="3003" y="4513"/>
                    <a:pt x="3007" y="4513"/>
                  </a:cubicBezTo>
                  <a:cubicBezTo>
                    <a:pt x="3011" y="4513"/>
                    <a:pt x="3015" y="4513"/>
                    <a:pt x="3018" y="4511"/>
                  </a:cubicBezTo>
                  <a:cubicBezTo>
                    <a:pt x="3025" y="4507"/>
                    <a:pt x="3030" y="4501"/>
                    <a:pt x="3030" y="4492"/>
                  </a:cubicBezTo>
                  <a:cubicBezTo>
                    <a:pt x="3111" y="3819"/>
                    <a:pt x="3421" y="3169"/>
                    <a:pt x="3732" y="2561"/>
                  </a:cubicBezTo>
                  <a:cubicBezTo>
                    <a:pt x="3984" y="2070"/>
                    <a:pt x="4269" y="1514"/>
                    <a:pt x="4679" y="1121"/>
                  </a:cubicBezTo>
                  <a:cubicBezTo>
                    <a:pt x="4684" y="1116"/>
                    <a:pt x="4688" y="1109"/>
                    <a:pt x="4687" y="1102"/>
                  </a:cubicBezTo>
                  <a:cubicBezTo>
                    <a:pt x="4685" y="1094"/>
                    <a:pt x="4680" y="1088"/>
                    <a:pt x="4674" y="1084"/>
                  </a:cubicBezTo>
                  <a:cubicBezTo>
                    <a:pt x="3886" y="662"/>
                    <a:pt x="3069" y="333"/>
                    <a:pt x="2246" y="110"/>
                  </a:cubicBezTo>
                  <a:cubicBezTo>
                    <a:pt x="2029" y="50"/>
                    <a:pt x="1815" y="0"/>
                    <a:pt x="1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3"/>
            <p:cNvSpPr/>
            <p:nvPr/>
          </p:nvSpPr>
          <p:spPr>
            <a:xfrm>
              <a:off x="7259675" y="3614650"/>
              <a:ext cx="290300" cy="152525"/>
            </a:xfrm>
            <a:custGeom>
              <a:avLst/>
              <a:gdLst/>
              <a:ahLst/>
              <a:cxnLst/>
              <a:rect l="l" t="t" r="r" b="b"/>
              <a:pathLst>
                <a:path w="11612" h="6101" extrusionOk="0">
                  <a:moveTo>
                    <a:pt x="1227" y="1"/>
                  </a:moveTo>
                  <a:cubicBezTo>
                    <a:pt x="1139" y="1"/>
                    <a:pt x="1051" y="9"/>
                    <a:pt x="963" y="28"/>
                  </a:cubicBezTo>
                  <a:cubicBezTo>
                    <a:pt x="659" y="95"/>
                    <a:pt x="404" y="290"/>
                    <a:pt x="211" y="528"/>
                  </a:cubicBezTo>
                  <a:cubicBezTo>
                    <a:pt x="133" y="626"/>
                    <a:pt x="64" y="729"/>
                    <a:pt x="1" y="837"/>
                  </a:cubicBezTo>
                  <a:cubicBezTo>
                    <a:pt x="328" y="902"/>
                    <a:pt x="652" y="1003"/>
                    <a:pt x="969" y="1129"/>
                  </a:cubicBezTo>
                  <a:cubicBezTo>
                    <a:pt x="1942" y="1520"/>
                    <a:pt x="2848" y="2055"/>
                    <a:pt x="3899" y="2213"/>
                  </a:cubicBezTo>
                  <a:cubicBezTo>
                    <a:pt x="4137" y="2248"/>
                    <a:pt x="4368" y="2263"/>
                    <a:pt x="4600" y="2263"/>
                  </a:cubicBezTo>
                  <a:cubicBezTo>
                    <a:pt x="4836" y="2263"/>
                    <a:pt x="5072" y="2248"/>
                    <a:pt x="5315" y="2222"/>
                  </a:cubicBezTo>
                  <a:cubicBezTo>
                    <a:pt x="5581" y="2196"/>
                    <a:pt x="5847" y="2172"/>
                    <a:pt x="6112" y="2172"/>
                  </a:cubicBezTo>
                  <a:cubicBezTo>
                    <a:pt x="6300" y="2172"/>
                    <a:pt x="6488" y="2184"/>
                    <a:pt x="6675" y="2215"/>
                  </a:cubicBezTo>
                  <a:cubicBezTo>
                    <a:pt x="7289" y="2317"/>
                    <a:pt x="7866" y="2610"/>
                    <a:pt x="8394" y="2928"/>
                  </a:cubicBezTo>
                  <a:cubicBezTo>
                    <a:pt x="9004" y="3295"/>
                    <a:pt x="9560" y="3747"/>
                    <a:pt x="10063" y="4249"/>
                  </a:cubicBezTo>
                  <a:cubicBezTo>
                    <a:pt x="10635" y="4820"/>
                    <a:pt x="11140" y="5446"/>
                    <a:pt x="11611" y="6100"/>
                  </a:cubicBezTo>
                  <a:cubicBezTo>
                    <a:pt x="11556" y="5749"/>
                    <a:pt x="11432" y="5405"/>
                    <a:pt x="11321" y="5080"/>
                  </a:cubicBezTo>
                  <a:cubicBezTo>
                    <a:pt x="11015" y="4180"/>
                    <a:pt x="10517" y="3351"/>
                    <a:pt x="9876" y="2648"/>
                  </a:cubicBezTo>
                  <a:lnTo>
                    <a:pt x="9876" y="2649"/>
                  </a:lnTo>
                  <a:cubicBezTo>
                    <a:pt x="8892" y="1571"/>
                    <a:pt x="7513" y="748"/>
                    <a:pt x="6047" y="748"/>
                  </a:cubicBezTo>
                  <a:cubicBezTo>
                    <a:pt x="5769" y="748"/>
                    <a:pt x="5487" y="778"/>
                    <a:pt x="5204" y="841"/>
                  </a:cubicBezTo>
                  <a:cubicBezTo>
                    <a:pt x="4931" y="902"/>
                    <a:pt x="4699" y="1016"/>
                    <a:pt x="4495" y="1165"/>
                  </a:cubicBezTo>
                  <a:cubicBezTo>
                    <a:pt x="3702" y="731"/>
                    <a:pt x="2864" y="385"/>
                    <a:pt x="1994" y="142"/>
                  </a:cubicBezTo>
                  <a:cubicBezTo>
                    <a:pt x="1745" y="72"/>
                    <a:pt x="1486" y="1"/>
                    <a:pt x="1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3"/>
            <p:cNvSpPr/>
            <p:nvPr/>
          </p:nvSpPr>
          <p:spPr>
            <a:xfrm>
              <a:off x="7246450" y="3663850"/>
              <a:ext cx="302525" cy="159900"/>
            </a:xfrm>
            <a:custGeom>
              <a:avLst/>
              <a:gdLst/>
              <a:ahLst/>
              <a:cxnLst/>
              <a:rect l="l" t="t" r="r" b="b"/>
              <a:pathLst>
                <a:path w="12101" h="6396" extrusionOk="0">
                  <a:moveTo>
                    <a:pt x="65" y="0"/>
                  </a:moveTo>
                  <a:cubicBezTo>
                    <a:pt x="33" y="128"/>
                    <a:pt x="13" y="258"/>
                    <a:pt x="10" y="391"/>
                  </a:cubicBezTo>
                  <a:cubicBezTo>
                    <a:pt x="0" y="1063"/>
                    <a:pt x="516" y="1529"/>
                    <a:pt x="1039" y="1862"/>
                  </a:cubicBezTo>
                  <a:cubicBezTo>
                    <a:pt x="1383" y="2082"/>
                    <a:pt x="1743" y="2278"/>
                    <a:pt x="2095" y="2481"/>
                  </a:cubicBezTo>
                  <a:cubicBezTo>
                    <a:pt x="2438" y="2679"/>
                    <a:pt x="2778" y="2881"/>
                    <a:pt x="3139" y="3042"/>
                  </a:cubicBezTo>
                  <a:cubicBezTo>
                    <a:pt x="3138" y="3124"/>
                    <a:pt x="3139" y="3204"/>
                    <a:pt x="3147" y="3284"/>
                  </a:cubicBezTo>
                  <a:cubicBezTo>
                    <a:pt x="3221" y="4138"/>
                    <a:pt x="3894" y="4810"/>
                    <a:pt x="4552" y="5292"/>
                  </a:cubicBezTo>
                  <a:cubicBezTo>
                    <a:pt x="5593" y="6054"/>
                    <a:pt x="6889" y="6395"/>
                    <a:pt x="8182" y="6395"/>
                  </a:cubicBezTo>
                  <a:cubicBezTo>
                    <a:pt x="8827" y="6395"/>
                    <a:pt x="9471" y="6310"/>
                    <a:pt x="10081" y="6150"/>
                  </a:cubicBezTo>
                  <a:cubicBezTo>
                    <a:pt x="10763" y="5972"/>
                    <a:pt x="11826" y="5657"/>
                    <a:pt x="12101" y="4912"/>
                  </a:cubicBezTo>
                  <a:lnTo>
                    <a:pt x="12101" y="4912"/>
                  </a:lnTo>
                  <a:cubicBezTo>
                    <a:pt x="11251" y="5159"/>
                    <a:pt x="10361" y="5292"/>
                    <a:pt x="9475" y="5292"/>
                  </a:cubicBezTo>
                  <a:cubicBezTo>
                    <a:pt x="8631" y="5292"/>
                    <a:pt x="7790" y="5171"/>
                    <a:pt x="6992" y="4913"/>
                  </a:cubicBezTo>
                  <a:cubicBezTo>
                    <a:pt x="6504" y="4754"/>
                    <a:pt x="6003" y="4550"/>
                    <a:pt x="5575" y="4261"/>
                  </a:cubicBezTo>
                  <a:cubicBezTo>
                    <a:pt x="5084" y="3930"/>
                    <a:pt x="4747" y="3453"/>
                    <a:pt x="4400" y="2984"/>
                  </a:cubicBezTo>
                  <a:cubicBezTo>
                    <a:pt x="4058" y="2521"/>
                    <a:pt x="3682" y="2139"/>
                    <a:pt x="3184" y="1846"/>
                  </a:cubicBezTo>
                  <a:cubicBezTo>
                    <a:pt x="2705" y="1565"/>
                    <a:pt x="2192" y="1353"/>
                    <a:pt x="1694" y="1114"/>
                  </a:cubicBezTo>
                  <a:cubicBezTo>
                    <a:pt x="1095" y="828"/>
                    <a:pt x="494" y="483"/>
                    <a:pt x="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3"/>
            <p:cNvSpPr/>
            <p:nvPr/>
          </p:nvSpPr>
          <p:spPr>
            <a:xfrm>
              <a:off x="7257675" y="3618375"/>
              <a:ext cx="289625" cy="157375"/>
            </a:xfrm>
            <a:custGeom>
              <a:avLst/>
              <a:gdLst/>
              <a:ahLst/>
              <a:cxnLst/>
              <a:rect l="l" t="t" r="r" b="b"/>
              <a:pathLst>
                <a:path w="11585" h="6295" extrusionOk="0">
                  <a:moveTo>
                    <a:pt x="1149" y="0"/>
                  </a:moveTo>
                  <a:cubicBezTo>
                    <a:pt x="819" y="0"/>
                    <a:pt x="519" y="92"/>
                    <a:pt x="397" y="394"/>
                  </a:cubicBezTo>
                  <a:cubicBezTo>
                    <a:pt x="371" y="461"/>
                    <a:pt x="381" y="525"/>
                    <a:pt x="417" y="572"/>
                  </a:cubicBezTo>
                  <a:cubicBezTo>
                    <a:pt x="206" y="717"/>
                    <a:pt x="11" y="938"/>
                    <a:pt x="1" y="1182"/>
                  </a:cubicBezTo>
                  <a:cubicBezTo>
                    <a:pt x="1" y="1215"/>
                    <a:pt x="30" y="1234"/>
                    <a:pt x="59" y="1234"/>
                  </a:cubicBezTo>
                  <a:cubicBezTo>
                    <a:pt x="74" y="1234"/>
                    <a:pt x="90" y="1229"/>
                    <a:pt x="101" y="1217"/>
                  </a:cubicBezTo>
                  <a:cubicBezTo>
                    <a:pt x="241" y="1059"/>
                    <a:pt x="327" y="913"/>
                    <a:pt x="531" y="828"/>
                  </a:cubicBezTo>
                  <a:cubicBezTo>
                    <a:pt x="678" y="767"/>
                    <a:pt x="828" y="732"/>
                    <a:pt x="988" y="727"/>
                  </a:cubicBezTo>
                  <a:cubicBezTo>
                    <a:pt x="1012" y="726"/>
                    <a:pt x="1036" y="726"/>
                    <a:pt x="1060" y="726"/>
                  </a:cubicBezTo>
                  <a:cubicBezTo>
                    <a:pt x="1373" y="726"/>
                    <a:pt x="1697" y="798"/>
                    <a:pt x="2000" y="865"/>
                  </a:cubicBezTo>
                  <a:cubicBezTo>
                    <a:pt x="2699" y="1021"/>
                    <a:pt x="3350" y="1307"/>
                    <a:pt x="4004" y="1592"/>
                  </a:cubicBezTo>
                  <a:cubicBezTo>
                    <a:pt x="4045" y="1610"/>
                    <a:pt x="4085" y="1619"/>
                    <a:pt x="4125" y="1619"/>
                  </a:cubicBezTo>
                  <a:cubicBezTo>
                    <a:pt x="4196" y="1619"/>
                    <a:pt x="4263" y="1591"/>
                    <a:pt x="4317" y="1543"/>
                  </a:cubicBezTo>
                  <a:cubicBezTo>
                    <a:pt x="4408" y="1540"/>
                    <a:pt x="4503" y="1523"/>
                    <a:pt x="4592" y="1511"/>
                  </a:cubicBezTo>
                  <a:cubicBezTo>
                    <a:pt x="4782" y="1485"/>
                    <a:pt x="4971" y="1466"/>
                    <a:pt x="5162" y="1454"/>
                  </a:cubicBezTo>
                  <a:cubicBezTo>
                    <a:pt x="5317" y="1444"/>
                    <a:pt x="5472" y="1438"/>
                    <a:pt x="5627" y="1438"/>
                  </a:cubicBezTo>
                  <a:cubicBezTo>
                    <a:pt x="5889" y="1438"/>
                    <a:pt x="6152" y="1454"/>
                    <a:pt x="6412" y="1490"/>
                  </a:cubicBezTo>
                  <a:cubicBezTo>
                    <a:pt x="7206" y="1601"/>
                    <a:pt x="7964" y="1885"/>
                    <a:pt x="8592" y="2390"/>
                  </a:cubicBezTo>
                  <a:cubicBezTo>
                    <a:pt x="9227" y="2902"/>
                    <a:pt x="9787" y="3541"/>
                    <a:pt x="10288" y="4182"/>
                  </a:cubicBezTo>
                  <a:cubicBezTo>
                    <a:pt x="10530" y="4490"/>
                    <a:pt x="10762" y="4812"/>
                    <a:pt x="10960" y="5149"/>
                  </a:cubicBezTo>
                  <a:cubicBezTo>
                    <a:pt x="11167" y="5500"/>
                    <a:pt x="11297" y="5876"/>
                    <a:pt x="11452" y="6250"/>
                  </a:cubicBezTo>
                  <a:cubicBezTo>
                    <a:pt x="11465" y="6280"/>
                    <a:pt x="11491" y="6294"/>
                    <a:pt x="11518" y="6294"/>
                  </a:cubicBezTo>
                  <a:cubicBezTo>
                    <a:pt x="11552" y="6294"/>
                    <a:pt x="11585" y="6270"/>
                    <a:pt x="11584" y="6225"/>
                  </a:cubicBezTo>
                  <a:cubicBezTo>
                    <a:pt x="11567" y="5738"/>
                    <a:pt x="11372" y="5235"/>
                    <a:pt x="11122" y="4785"/>
                  </a:cubicBezTo>
                  <a:cubicBezTo>
                    <a:pt x="11150" y="4760"/>
                    <a:pt x="11168" y="4725"/>
                    <a:pt x="11163" y="4688"/>
                  </a:cubicBezTo>
                  <a:cubicBezTo>
                    <a:pt x="11126" y="4346"/>
                    <a:pt x="10863" y="4041"/>
                    <a:pt x="10675" y="3764"/>
                  </a:cubicBezTo>
                  <a:cubicBezTo>
                    <a:pt x="10455" y="3445"/>
                    <a:pt x="10221" y="3140"/>
                    <a:pt x="9977" y="2840"/>
                  </a:cubicBezTo>
                  <a:cubicBezTo>
                    <a:pt x="9513" y="2271"/>
                    <a:pt x="9026" y="1773"/>
                    <a:pt x="8379" y="1413"/>
                  </a:cubicBezTo>
                  <a:cubicBezTo>
                    <a:pt x="7783" y="1081"/>
                    <a:pt x="7071" y="811"/>
                    <a:pt x="6393" y="715"/>
                  </a:cubicBezTo>
                  <a:cubicBezTo>
                    <a:pt x="6242" y="694"/>
                    <a:pt x="6088" y="681"/>
                    <a:pt x="5933" y="681"/>
                  </a:cubicBezTo>
                  <a:cubicBezTo>
                    <a:pt x="5780" y="681"/>
                    <a:pt x="5627" y="693"/>
                    <a:pt x="5478" y="723"/>
                  </a:cubicBezTo>
                  <a:cubicBezTo>
                    <a:pt x="5215" y="777"/>
                    <a:pt x="4920" y="852"/>
                    <a:pt x="4780" y="1100"/>
                  </a:cubicBezTo>
                  <a:cubicBezTo>
                    <a:pt x="4677" y="1109"/>
                    <a:pt x="4562" y="1118"/>
                    <a:pt x="4449" y="1136"/>
                  </a:cubicBezTo>
                  <a:cubicBezTo>
                    <a:pt x="4423" y="1071"/>
                    <a:pt x="4375" y="1014"/>
                    <a:pt x="4312" y="983"/>
                  </a:cubicBezTo>
                  <a:cubicBezTo>
                    <a:pt x="3608" y="638"/>
                    <a:pt x="2870" y="363"/>
                    <a:pt x="2111" y="163"/>
                  </a:cubicBezTo>
                  <a:cubicBezTo>
                    <a:pt x="1866" y="98"/>
                    <a:pt x="1491" y="0"/>
                    <a:pt x="114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3"/>
            <p:cNvSpPr/>
            <p:nvPr/>
          </p:nvSpPr>
          <p:spPr>
            <a:xfrm>
              <a:off x="7245850" y="3661550"/>
              <a:ext cx="299750" cy="160200"/>
            </a:xfrm>
            <a:custGeom>
              <a:avLst/>
              <a:gdLst/>
              <a:ahLst/>
              <a:cxnLst/>
              <a:rect l="l" t="t" r="r" b="b"/>
              <a:pathLst>
                <a:path w="11990" h="6408" extrusionOk="0">
                  <a:moveTo>
                    <a:pt x="386" y="0"/>
                  </a:moveTo>
                  <a:cubicBezTo>
                    <a:pt x="360" y="0"/>
                    <a:pt x="333" y="14"/>
                    <a:pt x="316" y="40"/>
                  </a:cubicBezTo>
                  <a:cubicBezTo>
                    <a:pt x="311" y="49"/>
                    <a:pt x="306" y="59"/>
                    <a:pt x="301" y="68"/>
                  </a:cubicBezTo>
                  <a:cubicBezTo>
                    <a:pt x="289" y="64"/>
                    <a:pt x="277" y="62"/>
                    <a:pt x="265" y="62"/>
                  </a:cubicBezTo>
                  <a:cubicBezTo>
                    <a:pt x="227" y="62"/>
                    <a:pt x="189" y="81"/>
                    <a:pt x="167" y="121"/>
                  </a:cubicBezTo>
                  <a:cubicBezTo>
                    <a:pt x="1" y="431"/>
                    <a:pt x="213" y="819"/>
                    <a:pt x="395" y="1079"/>
                  </a:cubicBezTo>
                  <a:cubicBezTo>
                    <a:pt x="629" y="1414"/>
                    <a:pt x="953" y="1668"/>
                    <a:pt x="1291" y="1891"/>
                  </a:cubicBezTo>
                  <a:cubicBezTo>
                    <a:pt x="1624" y="2108"/>
                    <a:pt x="1953" y="2323"/>
                    <a:pt x="2304" y="2511"/>
                  </a:cubicBezTo>
                  <a:cubicBezTo>
                    <a:pt x="2597" y="2666"/>
                    <a:pt x="2944" y="2887"/>
                    <a:pt x="3286" y="2930"/>
                  </a:cubicBezTo>
                  <a:cubicBezTo>
                    <a:pt x="3262" y="3515"/>
                    <a:pt x="3505" y="4123"/>
                    <a:pt x="3850" y="4577"/>
                  </a:cubicBezTo>
                  <a:cubicBezTo>
                    <a:pt x="4778" y="5805"/>
                    <a:pt x="6374" y="6240"/>
                    <a:pt x="7840" y="6373"/>
                  </a:cubicBezTo>
                  <a:cubicBezTo>
                    <a:pt x="8089" y="6395"/>
                    <a:pt x="8340" y="6408"/>
                    <a:pt x="8590" y="6408"/>
                  </a:cubicBezTo>
                  <a:cubicBezTo>
                    <a:pt x="9107" y="6408"/>
                    <a:pt x="9624" y="6353"/>
                    <a:pt x="10125" y="6219"/>
                  </a:cubicBezTo>
                  <a:cubicBezTo>
                    <a:pt x="10490" y="6121"/>
                    <a:pt x="10844" y="5978"/>
                    <a:pt x="11173" y="5792"/>
                  </a:cubicBezTo>
                  <a:cubicBezTo>
                    <a:pt x="11346" y="5694"/>
                    <a:pt x="11514" y="5584"/>
                    <a:pt x="11669" y="5460"/>
                  </a:cubicBezTo>
                  <a:cubicBezTo>
                    <a:pt x="11820" y="5339"/>
                    <a:pt x="11877" y="5244"/>
                    <a:pt x="11957" y="5071"/>
                  </a:cubicBezTo>
                  <a:cubicBezTo>
                    <a:pt x="11989" y="5001"/>
                    <a:pt x="11935" y="4901"/>
                    <a:pt x="11858" y="4901"/>
                  </a:cubicBezTo>
                  <a:cubicBezTo>
                    <a:pt x="11845" y="4901"/>
                    <a:pt x="11831" y="4903"/>
                    <a:pt x="11817" y="4910"/>
                  </a:cubicBezTo>
                  <a:cubicBezTo>
                    <a:pt x="11738" y="4947"/>
                    <a:pt x="11643" y="4964"/>
                    <a:pt x="11568" y="5013"/>
                  </a:cubicBezTo>
                  <a:cubicBezTo>
                    <a:pt x="11491" y="5061"/>
                    <a:pt x="11424" y="5134"/>
                    <a:pt x="11351" y="5189"/>
                  </a:cubicBezTo>
                  <a:cubicBezTo>
                    <a:pt x="11193" y="5309"/>
                    <a:pt x="11023" y="5415"/>
                    <a:pt x="10847" y="5508"/>
                  </a:cubicBezTo>
                  <a:cubicBezTo>
                    <a:pt x="10816" y="5525"/>
                    <a:pt x="10785" y="5541"/>
                    <a:pt x="10754" y="5556"/>
                  </a:cubicBezTo>
                  <a:cubicBezTo>
                    <a:pt x="10109" y="5734"/>
                    <a:pt x="9474" y="5894"/>
                    <a:pt x="8799" y="5945"/>
                  </a:cubicBezTo>
                  <a:cubicBezTo>
                    <a:pt x="8643" y="5957"/>
                    <a:pt x="8486" y="5963"/>
                    <a:pt x="8330" y="5963"/>
                  </a:cubicBezTo>
                  <a:cubicBezTo>
                    <a:pt x="7087" y="5963"/>
                    <a:pt x="5856" y="5582"/>
                    <a:pt x="4899" y="4760"/>
                  </a:cubicBezTo>
                  <a:cubicBezTo>
                    <a:pt x="4376" y="4311"/>
                    <a:pt x="3907" y="3694"/>
                    <a:pt x="3787" y="2999"/>
                  </a:cubicBezTo>
                  <a:cubicBezTo>
                    <a:pt x="3725" y="2642"/>
                    <a:pt x="3793" y="2315"/>
                    <a:pt x="3846" y="1963"/>
                  </a:cubicBezTo>
                  <a:cubicBezTo>
                    <a:pt x="3897" y="1621"/>
                    <a:pt x="4005" y="1301"/>
                    <a:pt x="4068" y="965"/>
                  </a:cubicBezTo>
                  <a:cubicBezTo>
                    <a:pt x="4074" y="935"/>
                    <a:pt x="4048" y="910"/>
                    <a:pt x="4022" y="910"/>
                  </a:cubicBezTo>
                  <a:cubicBezTo>
                    <a:pt x="4010" y="910"/>
                    <a:pt x="3999" y="915"/>
                    <a:pt x="3990" y="925"/>
                  </a:cubicBezTo>
                  <a:cubicBezTo>
                    <a:pt x="3855" y="1085"/>
                    <a:pt x="3756" y="1279"/>
                    <a:pt x="3650" y="1458"/>
                  </a:cubicBezTo>
                  <a:cubicBezTo>
                    <a:pt x="3546" y="1637"/>
                    <a:pt x="3450" y="1828"/>
                    <a:pt x="3399" y="2027"/>
                  </a:cubicBezTo>
                  <a:cubicBezTo>
                    <a:pt x="3358" y="2186"/>
                    <a:pt x="3334" y="2349"/>
                    <a:pt x="3326" y="2511"/>
                  </a:cubicBezTo>
                  <a:cubicBezTo>
                    <a:pt x="3080" y="2329"/>
                    <a:pt x="2783" y="2204"/>
                    <a:pt x="2519" y="2051"/>
                  </a:cubicBezTo>
                  <a:cubicBezTo>
                    <a:pt x="2220" y="1877"/>
                    <a:pt x="1926" y="1693"/>
                    <a:pt x="1640" y="1497"/>
                  </a:cubicBezTo>
                  <a:cubicBezTo>
                    <a:pt x="1363" y="1310"/>
                    <a:pt x="1072" y="1119"/>
                    <a:pt x="838" y="878"/>
                  </a:cubicBezTo>
                  <a:cubicBezTo>
                    <a:pt x="719" y="757"/>
                    <a:pt x="614" y="615"/>
                    <a:pt x="554" y="456"/>
                  </a:cubicBezTo>
                  <a:cubicBezTo>
                    <a:pt x="503" y="323"/>
                    <a:pt x="509" y="182"/>
                    <a:pt x="456" y="50"/>
                  </a:cubicBezTo>
                  <a:cubicBezTo>
                    <a:pt x="442" y="16"/>
                    <a:pt x="414" y="0"/>
                    <a:pt x="38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3"/>
            <p:cNvSpPr/>
            <p:nvPr/>
          </p:nvSpPr>
          <p:spPr>
            <a:xfrm>
              <a:off x="7373850" y="3679475"/>
              <a:ext cx="108425" cy="110500"/>
            </a:xfrm>
            <a:custGeom>
              <a:avLst/>
              <a:gdLst/>
              <a:ahLst/>
              <a:cxnLst/>
              <a:rect l="l" t="t" r="r" b="b"/>
              <a:pathLst>
                <a:path w="4337" h="4420" extrusionOk="0">
                  <a:moveTo>
                    <a:pt x="3777" y="0"/>
                  </a:moveTo>
                  <a:cubicBezTo>
                    <a:pt x="3671" y="0"/>
                    <a:pt x="3560" y="109"/>
                    <a:pt x="3609" y="220"/>
                  </a:cubicBezTo>
                  <a:cubicBezTo>
                    <a:pt x="3784" y="610"/>
                    <a:pt x="3696" y="1004"/>
                    <a:pt x="3407" y="1246"/>
                  </a:cubicBezTo>
                  <a:cubicBezTo>
                    <a:pt x="3116" y="766"/>
                    <a:pt x="2570" y="453"/>
                    <a:pt x="2016" y="378"/>
                  </a:cubicBezTo>
                  <a:cubicBezTo>
                    <a:pt x="1939" y="368"/>
                    <a:pt x="1856" y="361"/>
                    <a:pt x="1775" y="361"/>
                  </a:cubicBezTo>
                  <a:cubicBezTo>
                    <a:pt x="1532" y="361"/>
                    <a:pt x="1292" y="426"/>
                    <a:pt x="1185" y="675"/>
                  </a:cubicBezTo>
                  <a:cubicBezTo>
                    <a:pt x="1041" y="1007"/>
                    <a:pt x="1240" y="1338"/>
                    <a:pt x="1516" y="1524"/>
                  </a:cubicBezTo>
                  <a:cubicBezTo>
                    <a:pt x="1857" y="1753"/>
                    <a:pt x="2284" y="1895"/>
                    <a:pt x="2704" y="1895"/>
                  </a:cubicBezTo>
                  <a:cubicBezTo>
                    <a:pt x="2871" y="1895"/>
                    <a:pt x="3038" y="1873"/>
                    <a:pt x="3196" y="1824"/>
                  </a:cubicBezTo>
                  <a:lnTo>
                    <a:pt x="3196" y="1824"/>
                  </a:lnTo>
                  <a:cubicBezTo>
                    <a:pt x="3239" y="2013"/>
                    <a:pt x="3235" y="2214"/>
                    <a:pt x="3174" y="2408"/>
                  </a:cubicBezTo>
                  <a:cubicBezTo>
                    <a:pt x="3099" y="2646"/>
                    <a:pt x="2947" y="2807"/>
                    <a:pt x="2759" y="2922"/>
                  </a:cubicBezTo>
                  <a:cubicBezTo>
                    <a:pt x="2657" y="2616"/>
                    <a:pt x="2449" y="2329"/>
                    <a:pt x="2215" y="2119"/>
                  </a:cubicBezTo>
                  <a:cubicBezTo>
                    <a:pt x="1930" y="1863"/>
                    <a:pt x="1550" y="1671"/>
                    <a:pt x="1179" y="1671"/>
                  </a:cubicBezTo>
                  <a:cubicBezTo>
                    <a:pt x="952" y="1671"/>
                    <a:pt x="728" y="1743"/>
                    <a:pt x="532" y="1915"/>
                  </a:cubicBezTo>
                  <a:cubicBezTo>
                    <a:pt x="1" y="2384"/>
                    <a:pt x="214" y="3088"/>
                    <a:pt x="814" y="3370"/>
                  </a:cubicBezTo>
                  <a:cubicBezTo>
                    <a:pt x="1051" y="3481"/>
                    <a:pt x="1315" y="3545"/>
                    <a:pt x="1577" y="3545"/>
                  </a:cubicBezTo>
                  <a:cubicBezTo>
                    <a:pt x="1668" y="3545"/>
                    <a:pt x="1760" y="3538"/>
                    <a:pt x="1849" y="3521"/>
                  </a:cubicBezTo>
                  <a:cubicBezTo>
                    <a:pt x="2050" y="3484"/>
                    <a:pt x="2256" y="3512"/>
                    <a:pt x="2459" y="3467"/>
                  </a:cubicBezTo>
                  <a:cubicBezTo>
                    <a:pt x="2465" y="3466"/>
                    <a:pt x="2471" y="3464"/>
                    <a:pt x="2477" y="3463"/>
                  </a:cubicBezTo>
                  <a:lnTo>
                    <a:pt x="2477" y="3463"/>
                  </a:lnTo>
                  <a:cubicBezTo>
                    <a:pt x="2429" y="3706"/>
                    <a:pt x="2262" y="3915"/>
                    <a:pt x="1985" y="4033"/>
                  </a:cubicBezTo>
                  <a:cubicBezTo>
                    <a:pt x="1811" y="4106"/>
                    <a:pt x="1627" y="4131"/>
                    <a:pt x="1441" y="4131"/>
                  </a:cubicBezTo>
                  <a:cubicBezTo>
                    <a:pt x="1356" y="4131"/>
                    <a:pt x="1270" y="4126"/>
                    <a:pt x="1185" y="4117"/>
                  </a:cubicBezTo>
                  <a:cubicBezTo>
                    <a:pt x="954" y="4094"/>
                    <a:pt x="720" y="4066"/>
                    <a:pt x="488" y="4039"/>
                  </a:cubicBezTo>
                  <a:cubicBezTo>
                    <a:pt x="485" y="4039"/>
                    <a:pt x="482" y="4038"/>
                    <a:pt x="479" y="4038"/>
                  </a:cubicBezTo>
                  <a:cubicBezTo>
                    <a:pt x="412" y="4038"/>
                    <a:pt x="373" y="4134"/>
                    <a:pt x="444" y="4165"/>
                  </a:cubicBezTo>
                  <a:cubicBezTo>
                    <a:pt x="782" y="4309"/>
                    <a:pt x="1108" y="4419"/>
                    <a:pt x="1469" y="4419"/>
                  </a:cubicBezTo>
                  <a:cubicBezTo>
                    <a:pt x="1533" y="4419"/>
                    <a:pt x="1599" y="4416"/>
                    <a:pt x="1666" y="4408"/>
                  </a:cubicBezTo>
                  <a:cubicBezTo>
                    <a:pt x="2008" y="4370"/>
                    <a:pt x="2358" y="4220"/>
                    <a:pt x="2587" y="3953"/>
                  </a:cubicBezTo>
                  <a:cubicBezTo>
                    <a:pt x="2749" y="3765"/>
                    <a:pt x="2820" y="3554"/>
                    <a:pt x="2826" y="3342"/>
                  </a:cubicBezTo>
                  <a:cubicBezTo>
                    <a:pt x="2868" y="3322"/>
                    <a:pt x="2910" y="3300"/>
                    <a:pt x="2952" y="3277"/>
                  </a:cubicBezTo>
                  <a:cubicBezTo>
                    <a:pt x="3524" y="2947"/>
                    <a:pt x="3741" y="2263"/>
                    <a:pt x="3577" y="1643"/>
                  </a:cubicBezTo>
                  <a:cubicBezTo>
                    <a:pt x="4092" y="1296"/>
                    <a:pt x="4337" y="536"/>
                    <a:pt x="3877" y="44"/>
                  </a:cubicBezTo>
                  <a:cubicBezTo>
                    <a:pt x="3849" y="13"/>
                    <a:pt x="3813" y="0"/>
                    <a:pt x="37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3"/>
            <p:cNvSpPr/>
            <p:nvPr/>
          </p:nvSpPr>
          <p:spPr>
            <a:xfrm>
              <a:off x="7246450" y="3614650"/>
              <a:ext cx="304925" cy="209100"/>
            </a:xfrm>
            <a:custGeom>
              <a:avLst/>
              <a:gdLst/>
              <a:ahLst/>
              <a:cxnLst/>
              <a:rect l="l" t="t" r="r" b="b"/>
              <a:pathLst>
                <a:path w="12197" h="8364" extrusionOk="0">
                  <a:moveTo>
                    <a:pt x="7089" y="3466"/>
                  </a:moveTo>
                  <a:cubicBezTo>
                    <a:pt x="7285" y="3466"/>
                    <a:pt x="7484" y="3543"/>
                    <a:pt x="7649" y="3637"/>
                  </a:cubicBezTo>
                  <a:cubicBezTo>
                    <a:pt x="7865" y="3758"/>
                    <a:pt x="8045" y="3926"/>
                    <a:pt x="8161" y="4118"/>
                  </a:cubicBezTo>
                  <a:cubicBezTo>
                    <a:pt x="7976" y="4225"/>
                    <a:pt x="7750" y="4282"/>
                    <a:pt x="7529" y="4282"/>
                  </a:cubicBezTo>
                  <a:cubicBezTo>
                    <a:pt x="7458" y="4282"/>
                    <a:pt x="7388" y="4276"/>
                    <a:pt x="7319" y="4264"/>
                  </a:cubicBezTo>
                  <a:cubicBezTo>
                    <a:pt x="7131" y="4231"/>
                    <a:pt x="6914" y="4172"/>
                    <a:pt x="6769" y="4037"/>
                  </a:cubicBezTo>
                  <a:cubicBezTo>
                    <a:pt x="6579" y="3860"/>
                    <a:pt x="6604" y="3602"/>
                    <a:pt x="6862" y="3506"/>
                  </a:cubicBezTo>
                  <a:cubicBezTo>
                    <a:pt x="6936" y="3478"/>
                    <a:pt x="7012" y="3466"/>
                    <a:pt x="7089" y="3466"/>
                  </a:cubicBezTo>
                  <a:close/>
                  <a:moveTo>
                    <a:pt x="4826" y="1885"/>
                  </a:moveTo>
                  <a:cubicBezTo>
                    <a:pt x="4751" y="2372"/>
                    <a:pt x="4598" y="2835"/>
                    <a:pt x="4364" y="3292"/>
                  </a:cubicBezTo>
                  <a:cubicBezTo>
                    <a:pt x="4207" y="3597"/>
                    <a:pt x="4023" y="3889"/>
                    <a:pt x="3822" y="4168"/>
                  </a:cubicBezTo>
                  <a:cubicBezTo>
                    <a:pt x="3748" y="4270"/>
                    <a:pt x="3665" y="4370"/>
                    <a:pt x="3582" y="4468"/>
                  </a:cubicBezTo>
                  <a:cubicBezTo>
                    <a:pt x="3554" y="4423"/>
                    <a:pt x="3527" y="4376"/>
                    <a:pt x="3500" y="4330"/>
                  </a:cubicBezTo>
                  <a:cubicBezTo>
                    <a:pt x="3646" y="3760"/>
                    <a:pt x="3933" y="3207"/>
                    <a:pt x="4200" y="2707"/>
                  </a:cubicBezTo>
                  <a:cubicBezTo>
                    <a:pt x="4344" y="2439"/>
                    <a:pt x="4494" y="2156"/>
                    <a:pt x="4671" y="1898"/>
                  </a:cubicBezTo>
                  <a:cubicBezTo>
                    <a:pt x="4675" y="1899"/>
                    <a:pt x="4679" y="1899"/>
                    <a:pt x="4684" y="1899"/>
                  </a:cubicBezTo>
                  <a:cubicBezTo>
                    <a:pt x="4731" y="1894"/>
                    <a:pt x="4779" y="1889"/>
                    <a:pt x="4826" y="1885"/>
                  </a:cubicBezTo>
                  <a:close/>
                  <a:moveTo>
                    <a:pt x="1763" y="261"/>
                  </a:moveTo>
                  <a:cubicBezTo>
                    <a:pt x="1970" y="261"/>
                    <a:pt x="2182" y="312"/>
                    <a:pt x="2392" y="369"/>
                  </a:cubicBezTo>
                  <a:cubicBezTo>
                    <a:pt x="3235" y="599"/>
                    <a:pt x="4045" y="930"/>
                    <a:pt x="4814" y="1342"/>
                  </a:cubicBezTo>
                  <a:cubicBezTo>
                    <a:pt x="4406" y="1732"/>
                    <a:pt x="4126" y="2273"/>
                    <a:pt x="3863" y="2788"/>
                  </a:cubicBezTo>
                  <a:cubicBezTo>
                    <a:pt x="3561" y="3378"/>
                    <a:pt x="3240" y="4047"/>
                    <a:pt x="3159" y="4727"/>
                  </a:cubicBezTo>
                  <a:cubicBezTo>
                    <a:pt x="3075" y="4681"/>
                    <a:pt x="2977" y="4647"/>
                    <a:pt x="2902" y="4613"/>
                  </a:cubicBezTo>
                  <a:cubicBezTo>
                    <a:pt x="2823" y="4577"/>
                    <a:pt x="2741" y="4537"/>
                    <a:pt x="2658" y="4500"/>
                  </a:cubicBezTo>
                  <a:cubicBezTo>
                    <a:pt x="2107" y="4166"/>
                    <a:pt x="1524" y="3877"/>
                    <a:pt x="998" y="3503"/>
                  </a:cubicBezTo>
                  <a:cubicBezTo>
                    <a:pt x="702" y="3292"/>
                    <a:pt x="406" y="3027"/>
                    <a:pt x="302" y="2665"/>
                  </a:cubicBezTo>
                  <a:cubicBezTo>
                    <a:pt x="180" y="2246"/>
                    <a:pt x="359" y="1805"/>
                    <a:pt x="521" y="1420"/>
                  </a:cubicBezTo>
                  <a:cubicBezTo>
                    <a:pt x="675" y="1057"/>
                    <a:pt x="871" y="668"/>
                    <a:pt x="1200" y="432"/>
                  </a:cubicBezTo>
                  <a:cubicBezTo>
                    <a:pt x="1379" y="306"/>
                    <a:pt x="1568" y="261"/>
                    <a:pt x="1763" y="261"/>
                  </a:cubicBezTo>
                  <a:close/>
                  <a:moveTo>
                    <a:pt x="6238" y="4915"/>
                  </a:moveTo>
                  <a:cubicBezTo>
                    <a:pt x="6515" y="4915"/>
                    <a:pt x="6793" y="5039"/>
                    <a:pt x="7013" y="5198"/>
                  </a:cubicBezTo>
                  <a:cubicBezTo>
                    <a:pt x="7167" y="5309"/>
                    <a:pt x="7282" y="5451"/>
                    <a:pt x="7322" y="5607"/>
                  </a:cubicBezTo>
                  <a:cubicBezTo>
                    <a:pt x="7181" y="5640"/>
                    <a:pt x="7035" y="5657"/>
                    <a:pt x="6891" y="5657"/>
                  </a:cubicBezTo>
                  <a:cubicBezTo>
                    <a:pt x="6677" y="5657"/>
                    <a:pt x="6468" y="5620"/>
                    <a:pt x="6285" y="5546"/>
                  </a:cubicBezTo>
                  <a:lnTo>
                    <a:pt x="6285" y="5547"/>
                  </a:lnTo>
                  <a:cubicBezTo>
                    <a:pt x="6143" y="5489"/>
                    <a:pt x="5972" y="5396"/>
                    <a:pt x="5896" y="5253"/>
                  </a:cubicBezTo>
                  <a:cubicBezTo>
                    <a:pt x="5765" y="5003"/>
                    <a:pt x="5979" y="4926"/>
                    <a:pt x="6195" y="4916"/>
                  </a:cubicBezTo>
                  <a:cubicBezTo>
                    <a:pt x="6209" y="4916"/>
                    <a:pt x="6224" y="4915"/>
                    <a:pt x="6238" y="4915"/>
                  </a:cubicBezTo>
                  <a:close/>
                  <a:moveTo>
                    <a:pt x="5775" y="1832"/>
                  </a:moveTo>
                  <a:cubicBezTo>
                    <a:pt x="6127" y="1832"/>
                    <a:pt x="6477" y="1862"/>
                    <a:pt x="6823" y="1950"/>
                  </a:cubicBezTo>
                  <a:cubicBezTo>
                    <a:pt x="7468" y="2115"/>
                    <a:pt x="8257" y="2514"/>
                    <a:pt x="8507" y="3178"/>
                  </a:cubicBezTo>
                  <a:cubicBezTo>
                    <a:pt x="8630" y="3504"/>
                    <a:pt x="8548" y="3771"/>
                    <a:pt x="8363" y="3960"/>
                  </a:cubicBezTo>
                  <a:cubicBezTo>
                    <a:pt x="8115" y="3570"/>
                    <a:pt x="7660" y="3284"/>
                    <a:pt x="7223" y="3230"/>
                  </a:cubicBezTo>
                  <a:cubicBezTo>
                    <a:pt x="7183" y="3226"/>
                    <a:pt x="7143" y="3223"/>
                    <a:pt x="7101" y="3223"/>
                  </a:cubicBezTo>
                  <a:cubicBezTo>
                    <a:pt x="6815" y="3223"/>
                    <a:pt x="6494" y="3340"/>
                    <a:pt x="6411" y="3634"/>
                  </a:cubicBezTo>
                  <a:cubicBezTo>
                    <a:pt x="6302" y="4014"/>
                    <a:pt x="6644" y="4305"/>
                    <a:pt x="6962" y="4419"/>
                  </a:cubicBezTo>
                  <a:cubicBezTo>
                    <a:pt x="7144" y="4484"/>
                    <a:pt x="7347" y="4519"/>
                    <a:pt x="7551" y="4519"/>
                  </a:cubicBezTo>
                  <a:cubicBezTo>
                    <a:pt x="7802" y="4519"/>
                    <a:pt x="8054" y="4466"/>
                    <a:pt x="8266" y="4355"/>
                  </a:cubicBezTo>
                  <a:lnTo>
                    <a:pt x="8266" y="4355"/>
                  </a:lnTo>
                  <a:cubicBezTo>
                    <a:pt x="8342" y="4613"/>
                    <a:pt x="8300" y="4895"/>
                    <a:pt x="8084" y="5160"/>
                  </a:cubicBezTo>
                  <a:cubicBezTo>
                    <a:pt x="7950" y="5324"/>
                    <a:pt x="7768" y="5447"/>
                    <a:pt x="7562" y="5530"/>
                  </a:cubicBezTo>
                  <a:cubicBezTo>
                    <a:pt x="7433" y="5018"/>
                    <a:pt x="6748" y="4675"/>
                    <a:pt x="6222" y="4675"/>
                  </a:cubicBezTo>
                  <a:cubicBezTo>
                    <a:pt x="6152" y="4675"/>
                    <a:pt x="6085" y="4681"/>
                    <a:pt x="6023" y="4693"/>
                  </a:cubicBezTo>
                  <a:cubicBezTo>
                    <a:pt x="5692" y="4760"/>
                    <a:pt x="5507" y="5019"/>
                    <a:pt x="5666" y="5338"/>
                  </a:cubicBezTo>
                  <a:cubicBezTo>
                    <a:pt x="5840" y="5690"/>
                    <a:pt x="6290" y="5847"/>
                    <a:pt x="6655" y="5881"/>
                  </a:cubicBezTo>
                  <a:cubicBezTo>
                    <a:pt x="6723" y="5887"/>
                    <a:pt x="6793" y="5891"/>
                    <a:pt x="6863" y="5891"/>
                  </a:cubicBezTo>
                  <a:cubicBezTo>
                    <a:pt x="7015" y="5891"/>
                    <a:pt x="7170" y="5875"/>
                    <a:pt x="7322" y="5844"/>
                  </a:cubicBezTo>
                  <a:lnTo>
                    <a:pt x="7322" y="5844"/>
                  </a:lnTo>
                  <a:cubicBezTo>
                    <a:pt x="7307" y="5903"/>
                    <a:pt x="7281" y="5963"/>
                    <a:pt x="7240" y="6023"/>
                  </a:cubicBezTo>
                  <a:cubicBezTo>
                    <a:pt x="7080" y="6266"/>
                    <a:pt x="6804" y="6368"/>
                    <a:pt x="6523" y="6377"/>
                  </a:cubicBezTo>
                  <a:cubicBezTo>
                    <a:pt x="6506" y="6377"/>
                    <a:pt x="6489" y="6377"/>
                    <a:pt x="6472" y="6377"/>
                  </a:cubicBezTo>
                  <a:cubicBezTo>
                    <a:pt x="5866" y="6377"/>
                    <a:pt x="5217" y="6066"/>
                    <a:pt x="4736" y="5728"/>
                  </a:cubicBezTo>
                  <a:cubicBezTo>
                    <a:pt x="4376" y="5477"/>
                    <a:pt x="4069" y="5170"/>
                    <a:pt x="3800" y="4830"/>
                  </a:cubicBezTo>
                  <a:cubicBezTo>
                    <a:pt x="3769" y="4782"/>
                    <a:pt x="3739" y="4733"/>
                    <a:pt x="3709" y="4684"/>
                  </a:cubicBezTo>
                  <a:cubicBezTo>
                    <a:pt x="3843" y="4521"/>
                    <a:pt x="3961" y="4339"/>
                    <a:pt x="4071" y="4180"/>
                  </a:cubicBezTo>
                  <a:cubicBezTo>
                    <a:pt x="4270" y="3894"/>
                    <a:pt x="4451" y="3594"/>
                    <a:pt x="4604" y="3280"/>
                  </a:cubicBezTo>
                  <a:cubicBezTo>
                    <a:pt x="4762" y="2958"/>
                    <a:pt x="4890" y="2620"/>
                    <a:pt x="4976" y="2272"/>
                  </a:cubicBezTo>
                  <a:cubicBezTo>
                    <a:pt x="5007" y="2146"/>
                    <a:pt x="5042" y="2007"/>
                    <a:pt x="5068" y="1864"/>
                  </a:cubicBezTo>
                  <a:cubicBezTo>
                    <a:pt x="5304" y="1845"/>
                    <a:pt x="5539" y="1832"/>
                    <a:pt x="5775" y="1832"/>
                  </a:cubicBezTo>
                  <a:close/>
                  <a:moveTo>
                    <a:pt x="6578" y="1017"/>
                  </a:moveTo>
                  <a:cubicBezTo>
                    <a:pt x="7252" y="1017"/>
                    <a:pt x="7900" y="1182"/>
                    <a:pt x="8508" y="1502"/>
                  </a:cubicBezTo>
                  <a:cubicBezTo>
                    <a:pt x="9178" y="1856"/>
                    <a:pt x="9776" y="2335"/>
                    <a:pt x="10280" y="2899"/>
                  </a:cubicBezTo>
                  <a:cubicBezTo>
                    <a:pt x="10790" y="3472"/>
                    <a:pt x="11203" y="4140"/>
                    <a:pt x="11486" y="4853"/>
                  </a:cubicBezTo>
                  <a:cubicBezTo>
                    <a:pt x="11653" y="5278"/>
                    <a:pt x="11832" y="5710"/>
                    <a:pt x="11895" y="6165"/>
                  </a:cubicBezTo>
                  <a:cubicBezTo>
                    <a:pt x="12057" y="7318"/>
                    <a:pt x="10655" y="7753"/>
                    <a:pt x="9780" y="7955"/>
                  </a:cubicBezTo>
                  <a:cubicBezTo>
                    <a:pt x="9283" y="8069"/>
                    <a:pt x="8772" y="8126"/>
                    <a:pt x="8261" y="8126"/>
                  </a:cubicBezTo>
                  <a:cubicBezTo>
                    <a:pt x="7701" y="8126"/>
                    <a:pt x="7140" y="8058"/>
                    <a:pt x="6598" y="7927"/>
                  </a:cubicBezTo>
                  <a:cubicBezTo>
                    <a:pt x="5869" y="7753"/>
                    <a:pt x="5174" y="7422"/>
                    <a:pt x="4583" y="6958"/>
                  </a:cubicBezTo>
                  <a:cubicBezTo>
                    <a:pt x="3962" y="6468"/>
                    <a:pt x="3377" y="5835"/>
                    <a:pt x="3400" y="4997"/>
                  </a:cubicBezTo>
                  <a:cubicBezTo>
                    <a:pt x="3400" y="4994"/>
                    <a:pt x="3401" y="4992"/>
                    <a:pt x="3401" y="4989"/>
                  </a:cubicBezTo>
                  <a:cubicBezTo>
                    <a:pt x="3464" y="4944"/>
                    <a:pt x="3524" y="4890"/>
                    <a:pt x="3581" y="4831"/>
                  </a:cubicBezTo>
                  <a:cubicBezTo>
                    <a:pt x="4022" y="5539"/>
                    <a:pt x="4721" y="6088"/>
                    <a:pt x="5492" y="6393"/>
                  </a:cubicBezTo>
                  <a:cubicBezTo>
                    <a:pt x="5770" y="6503"/>
                    <a:pt x="6145" y="6595"/>
                    <a:pt x="6500" y="6595"/>
                  </a:cubicBezTo>
                  <a:cubicBezTo>
                    <a:pt x="7009" y="6595"/>
                    <a:pt x="7480" y="6407"/>
                    <a:pt x="7575" y="5819"/>
                  </a:cubicBezTo>
                  <a:cubicBezTo>
                    <a:pt x="7578" y="5803"/>
                    <a:pt x="7580" y="5787"/>
                    <a:pt x="7581" y="5770"/>
                  </a:cubicBezTo>
                  <a:cubicBezTo>
                    <a:pt x="8037" y="5610"/>
                    <a:pt x="8421" y="5286"/>
                    <a:pt x="8531" y="4779"/>
                  </a:cubicBezTo>
                  <a:cubicBezTo>
                    <a:pt x="8573" y="4580"/>
                    <a:pt x="8552" y="4384"/>
                    <a:pt x="8485" y="4203"/>
                  </a:cubicBezTo>
                  <a:cubicBezTo>
                    <a:pt x="8645" y="4060"/>
                    <a:pt x="8759" y="3866"/>
                    <a:pt x="8797" y="3615"/>
                  </a:cubicBezTo>
                  <a:cubicBezTo>
                    <a:pt x="8923" y="2780"/>
                    <a:pt x="8027" y="2137"/>
                    <a:pt x="7358" y="1865"/>
                  </a:cubicBezTo>
                  <a:cubicBezTo>
                    <a:pt x="6883" y="1673"/>
                    <a:pt x="6372" y="1584"/>
                    <a:pt x="5860" y="1584"/>
                  </a:cubicBezTo>
                  <a:cubicBezTo>
                    <a:pt x="5604" y="1584"/>
                    <a:pt x="5348" y="1606"/>
                    <a:pt x="5097" y="1649"/>
                  </a:cubicBezTo>
                  <a:cubicBezTo>
                    <a:pt x="5103" y="1570"/>
                    <a:pt x="5104" y="1494"/>
                    <a:pt x="5099" y="1419"/>
                  </a:cubicBezTo>
                  <a:cubicBezTo>
                    <a:pt x="5105" y="1414"/>
                    <a:pt x="5113" y="1408"/>
                    <a:pt x="5118" y="1401"/>
                  </a:cubicBezTo>
                  <a:cubicBezTo>
                    <a:pt x="5393" y="1191"/>
                    <a:pt x="5729" y="1089"/>
                    <a:pt x="6077" y="1047"/>
                  </a:cubicBezTo>
                  <a:cubicBezTo>
                    <a:pt x="6246" y="1027"/>
                    <a:pt x="6413" y="1017"/>
                    <a:pt x="6578" y="1017"/>
                  </a:cubicBezTo>
                  <a:close/>
                  <a:moveTo>
                    <a:pt x="1757" y="0"/>
                  </a:moveTo>
                  <a:cubicBezTo>
                    <a:pt x="1668" y="0"/>
                    <a:pt x="1580" y="9"/>
                    <a:pt x="1492" y="28"/>
                  </a:cubicBezTo>
                  <a:cubicBezTo>
                    <a:pt x="1189" y="95"/>
                    <a:pt x="933" y="289"/>
                    <a:pt x="740" y="528"/>
                  </a:cubicBezTo>
                  <a:cubicBezTo>
                    <a:pt x="528" y="791"/>
                    <a:pt x="380" y="1098"/>
                    <a:pt x="255" y="1409"/>
                  </a:cubicBezTo>
                  <a:cubicBezTo>
                    <a:pt x="133" y="1712"/>
                    <a:pt x="15" y="2029"/>
                    <a:pt x="10" y="2359"/>
                  </a:cubicBezTo>
                  <a:cubicBezTo>
                    <a:pt x="0" y="3031"/>
                    <a:pt x="516" y="3497"/>
                    <a:pt x="1039" y="3830"/>
                  </a:cubicBezTo>
                  <a:cubicBezTo>
                    <a:pt x="1383" y="4050"/>
                    <a:pt x="1743" y="4246"/>
                    <a:pt x="2095" y="4449"/>
                  </a:cubicBezTo>
                  <a:cubicBezTo>
                    <a:pt x="2438" y="4647"/>
                    <a:pt x="2778" y="4848"/>
                    <a:pt x="3139" y="5010"/>
                  </a:cubicBezTo>
                  <a:cubicBezTo>
                    <a:pt x="3138" y="5091"/>
                    <a:pt x="3139" y="5172"/>
                    <a:pt x="3147" y="5252"/>
                  </a:cubicBezTo>
                  <a:cubicBezTo>
                    <a:pt x="3222" y="6106"/>
                    <a:pt x="3895" y="6778"/>
                    <a:pt x="4552" y="7260"/>
                  </a:cubicBezTo>
                  <a:cubicBezTo>
                    <a:pt x="5593" y="8022"/>
                    <a:pt x="6889" y="8363"/>
                    <a:pt x="8182" y="8363"/>
                  </a:cubicBezTo>
                  <a:cubicBezTo>
                    <a:pt x="8827" y="8363"/>
                    <a:pt x="9471" y="8278"/>
                    <a:pt x="10081" y="8118"/>
                  </a:cubicBezTo>
                  <a:cubicBezTo>
                    <a:pt x="10852" y="7916"/>
                    <a:pt x="12111" y="7539"/>
                    <a:pt x="12166" y="6566"/>
                  </a:cubicBezTo>
                  <a:cubicBezTo>
                    <a:pt x="12196" y="6058"/>
                    <a:pt x="12009" y="5547"/>
                    <a:pt x="11850" y="5080"/>
                  </a:cubicBezTo>
                  <a:cubicBezTo>
                    <a:pt x="11544" y="4180"/>
                    <a:pt x="11046" y="3351"/>
                    <a:pt x="10405" y="2648"/>
                  </a:cubicBezTo>
                  <a:cubicBezTo>
                    <a:pt x="9421" y="1571"/>
                    <a:pt x="8042" y="748"/>
                    <a:pt x="6576" y="748"/>
                  </a:cubicBezTo>
                  <a:cubicBezTo>
                    <a:pt x="6298" y="748"/>
                    <a:pt x="6016" y="778"/>
                    <a:pt x="5733" y="841"/>
                  </a:cubicBezTo>
                  <a:cubicBezTo>
                    <a:pt x="5460" y="902"/>
                    <a:pt x="5228" y="1015"/>
                    <a:pt x="5025" y="1165"/>
                  </a:cubicBezTo>
                  <a:cubicBezTo>
                    <a:pt x="4231" y="731"/>
                    <a:pt x="3393" y="385"/>
                    <a:pt x="2524" y="142"/>
                  </a:cubicBezTo>
                  <a:cubicBezTo>
                    <a:pt x="2275" y="72"/>
                    <a:pt x="201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3"/>
            <p:cNvSpPr/>
            <p:nvPr/>
          </p:nvSpPr>
          <p:spPr>
            <a:xfrm>
              <a:off x="7258000" y="3669525"/>
              <a:ext cx="60925" cy="50450"/>
            </a:xfrm>
            <a:custGeom>
              <a:avLst/>
              <a:gdLst/>
              <a:ahLst/>
              <a:cxnLst/>
              <a:rect l="l" t="t" r="r" b="b"/>
              <a:pathLst>
                <a:path w="2437" h="2018" extrusionOk="0">
                  <a:moveTo>
                    <a:pt x="73" y="1"/>
                  </a:moveTo>
                  <a:cubicBezTo>
                    <a:pt x="48" y="1"/>
                    <a:pt x="21" y="21"/>
                    <a:pt x="21" y="51"/>
                  </a:cubicBezTo>
                  <a:cubicBezTo>
                    <a:pt x="1" y="518"/>
                    <a:pt x="421" y="861"/>
                    <a:pt x="774" y="1094"/>
                  </a:cubicBezTo>
                  <a:cubicBezTo>
                    <a:pt x="1278" y="1427"/>
                    <a:pt x="1811" y="1779"/>
                    <a:pt x="2369" y="2015"/>
                  </a:cubicBezTo>
                  <a:cubicBezTo>
                    <a:pt x="2373" y="2017"/>
                    <a:pt x="2377" y="2018"/>
                    <a:pt x="2382" y="2018"/>
                  </a:cubicBezTo>
                  <a:cubicBezTo>
                    <a:pt x="2411" y="2018"/>
                    <a:pt x="2436" y="1979"/>
                    <a:pt x="2407" y="1958"/>
                  </a:cubicBezTo>
                  <a:cubicBezTo>
                    <a:pt x="2009" y="1664"/>
                    <a:pt x="1565" y="1425"/>
                    <a:pt x="1147" y="1161"/>
                  </a:cubicBezTo>
                  <a:cubicBezTo>
                    <a:pt x="679" y="864"/>
                    <a:pt x="276" y="589"/>
                    <a:pt x="112" y="34"/>
                  </a:cubicBezTo>
                  <a:lnTo>
                    <a:pt x="112" y="32"/>
                  </a:lnTo>
                  <a:cubicBezTo>
                    <a:pt x="106" y="10"/>
                    <a:pt x="90"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3"/>
            <p:cNvSpPr/>
            <p:nvPr/>
          </p:nvSpPr>
          <p:spPr>
            <a:xfrm>
              <a:off x="7261100" y="3652775"/>
              <a:ext cx="5950" cy="9900"/>
            </a:xfrm>
            <a:custGeom>
              <a:avLst/>
              <a:gdLst/>
              <a:ahLst/>
              <a:cxnLst/>
              <a:rect l="l" t="t" r="r" b="b"/>
              <a:pathLst>
                <a:path w="238" h="396" extrusionOk="0">
                  <a:moveTo>
                    <a:pt x="190" y="0"/>
                  </a:moveTo>
                  <a:cubicBezTo>
                    <a:pt x="183" y="0"/>
                    <a:pt x="177" y="2"/>
                    <a:pt x="172" y="7"/>
                  </a:cubicBezTo>
                  <a:cubicBezTo>
                    <a:pt x="65" y="91"/>
                    <a:pt x="1" y="229"/>
                    <a:pt x="13" y="365"/>
                  </a:cubicBezTo>
                  <a:cubicBezTo>
                    <a:pt x="15" y="383"/>
                    <a:pt x="33" y="395"/>
                    <a:pt x="49" y="395"/>
                  </a:cubicBezTo>
                  <a:cubicBezTo>
                    <a:pt x="60" y="395"/>
                    <a:pt x="70" y="390"/>
                    <a:pt x="74" y="378"/>
                  </a:cubicBezTo>
                  <a:cubicBezTo>
                    <a:pt x="115" y="262"/>
                    <a:pt x="161" y="157"/>
                    <a:pt x="223" y="53"/>
                  </a:cubicBezTo>
                  <a:cubicBezTo>
                    <a:pt x="237" y="29"/>
                    <a:pt x="213"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3"/>
            <p:cNvSpPr/>
            <p:nvPr/>
          </p:nvSpPr>
          <p:spPr>
            <a:xfrm>
              <a:off x="7308525" y="3634625"/>
              <a:ext cx="41775" cy="19600"/>
            </a:xfrm>
            <a:custGeom>
              <a:avLst/>
              <a:gdLst/>
              <a:ahLst/>
              <a:cxnLst/>
              <a:rect l="l" t="t" r="r" b="b"/>
              <a:pathLst>
                <a:path w="1671" h="784" extrusionOk="0">
                  <a:moveTo>
                    <a:pt x="56" y="0"/>
                  </a:moveTo>
                  <a:cubicBezTo>
                    <a:pt x="14" y="0"/>
                    <a:pt x="1" y="61"/>
                    <a:pt x="39" y="82"/>
                  </a:cubicBezTo>
                  <a:cubicBezTo>
                    <a:pt x="302" y="226"/>
                    <a:pt x="584" y="331"/>
                    <a:pt x="858" y="454"/>
                  </a:cubicBezTo>
                  <a:cubicBezTo>
                    <a:pt x="1105" y="564"/>
                    <a:pt x="1350" y="706"/>
                    <a:pt x="1611" y="783"/>
                  </a:cubicBezTo>
                  <a:cubicBezTo>
                    <a:pt x="1614" y="783"/>
                    <a:pt x="1617" y="784"/>
                    <a:pt x="1620" y="784"/>
                  </a:cubicBezTo>
                  <a:cubicBezTo>
                    <a:pt x="1651" y="784"/>
                    <a:pt x="1670" y="737"/>
                    <a:pt x="1643" y="716"/>
                  </a:cubicBezTo>
                  <a:cubicBezTo>
                    <a:pt x="1419" y="541"/>
                    <a:pt x="1136" y="428"/>
                    <a:pt x="878" y="311"/>
                  </a:cubicBezTo>
                  <a:cubicBezTo>
                    <a:pt x="613" y="191"/>
                    <a:pt x="349" y="72"/>
                    <a:pt x="66" y="2"/>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3"/>
            <p:cNvSpPr/>
            <p:nvPr/>
          </p:nvSpPr>
          <p:spPr>
            <a:xfrm>
              <a:off x="7322675" y="3649925"/>
              <a:ext cx="21100" cy="10125"/>
            </a:xfrm>
            <a:custGeom>
              <a:avLst/>
              <a:gdLst/>
              <a:ahLst/>
              <a:cxnLst/>
              <a:rect l="l" t="t" r="r" b="b"/>
              <a:pathLst>
                <a:path w="844" h="405" extrusionOk="0">
                  <a:moveTo>
                    <a:pt x="54" y="1"/>
                  </a:moveTo>
                  <a:cubicBezTo>
                    <a:pt x="51" y="1"/>
                    <a:pt x="48" y="1"/>
                    <a:pt x="44" y="1"/>
                  </a:cubicBezTo>
                  <a:cubicBezTo>
                    <a:pt x="7" y="2"/>
                    <a:pt x="1" y="45"/>
                    <a:pt x="21" y="69"/>
                  </a:cubicBezTo>
                  <a:cubicBezTo>
                    <a:pt x="119" y="182"/>
                    <a:pt x="286" y="226"/>
                    <a:pt x="421" y="282"/>
                  </a:cubicBezTo>
                  <a:cubicBezTo>
                    <a:pt x="543" y="333"/>
                    <a:pt x="674" y="405"/>
                    <a:pt x="807" y="405"/>
                  </a:cubicBezTo>
                  <a:cubicBezTo>
                    <a:pt x="838" y="405"/>
                    <a:pt x="844" y="366"/>
                    <a:pt x="827" y="348"/>
                  </a:cubicBezTo>
                  <a:cubicBezTo>
                    <a:pt x="727" y="241"/>
                    <a:pt x="561" y="189"/>
                    <a:pt x="431" y="130"/>
                  </a:cubicBezTo>
                  <a:cubicBezTo>
                    <a:pt x="313" y="74"/>
                    <a:pt x="188"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3"/>
            <p:cNvSpPr/>
            <p:nvPr/>
          </p:nvSpPr>
          <p:spPr>
            <a:xfrm>
              <a:off x="7328125" y="3659600"/>
              <a:ext cx="11850" cy="6050"/>
            </a:xfrm>
            <a:custGeom>
              <a:avLst/>
              <a:gdLst/>
              <a:ahLst/>
              <a:cxnLst/>
              <a:rect l="l" t="t" r="r" b="b"/>
              <a:pathLst>
                <a:path w="474" h="242" extrusionOk="0">
                  <a:moveTo>
                    <a:pt x="44" y="1"/>
                  </a:moveTo>
                  <a:cubicBezTo>
                    <a:pt x="15" y="1"/>
                    <a:pt x="0" y="41"/>
                    <a:pt x="21" y="66"/>
                  </a:cubicBezTo>
                  <a:cubicBezTo>
                    <a:pt x="120" y="178"/>
                    <a:pt x="271" y="227"/>
                    <a:pt x="418" y="241"/>
                  </a:cubicBezTo>
                  <a:cubicBezTo>
                    <a:pt x="419" y="241"/>
                    <a:pt x="420" y="241"/>
                    <a:pt x="422" y="241"/>
                  </a:cubicBezTo>
                  <a:cubicBezTo>
                    <a:pt x="462" y="241"/>
                    <a:pt x="473" y="186"/>
                    <a:pt x="431" y="174"/>
                  </a:cubicBezTo>
                  <a:cubicBezTo>
                    <a:pt x="296" y="137"/>
                    <a:pt x="185" y="67"/>
                    <a:pt x="62" y="5"/>
                  </a:cubicBezTo>
                  <a:cubicBezTo>
                    <a:pt x="56" y="2"/>
                    <a:pt x="50"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3"/>
            <p:cNvSpPr/>
            <p:nvPr/>
          </p:nvSpPr>
          <p:spPr>
            <a:xfrm>
              <a:off x="7327025" y="3667075"/>
              <a:ext cx="9725" cy="5575"/>
            </a:xfrm>
            <a:custGeom>
              <a:avLst/>
              <a:gdLst/>
              <a:ahLst/>
              <a:cxnLst/>
              <a:rect l="l" t="t" r="r" b="b"/>
              <a:pathLst>
                <a:path w="389" h="223" extrusionOk="0">
                  <a:moveTo>
                    <a:pt x="88" y="1"/>
                  </a:moveTo>
                  <a:cubicBezTo>
                    <a:pt x="65" y="1"/>
                    <a:pt x="45" y="10"/>
                    <a:pt x="33" y="35"/>
                  </a:cubicBezTo>
                  <a:cubicBezTo>
                    <a:pt x="1" y="99"/>
                    <a:pt x="89" y="139"/>
                    <a:pt x="133" y="160"/>
                  </a:cubicBezTo>
                  <a:cubicBezTo>
                    <a:pt x="194" y="189"/>
                    <a:pt x="262" y="221"/>
                    <a:pt x="330" y="222"/>
                  </a:cubicBezTo>
                  <a:cubicBezTo>
                    <a:pt x="331" y="222"/>
                    <a:pt x="331" y="222"/>
                    <a:pt x="332" y="222"/>
                  </a:cubicBezTo>
                  <a:cubicBezTo>
                    <a:pt x="363" y="222"/>
                    <a:pt x="388" y="177"/>
                    <a:pt x="366" y="152"/>
                  </a:cubicBezTo>
                  <a:cubicBezTo>
                    <a:pt x="322" y="99"/>
                    <a:pt x="255" y="66"/>
                    <a:pt x="195" y="36"/>
                  </a:cubicBezTo>
                  <a:cubicBezTo>
                    <a:pt x="168" y="23"/>
                    <a:pt x="12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3"/>
            <p:cNvSpPr/>
            <p:nvPr/>
          </p:nvSpPr>
          <p:spPr>
            <a:xfrm>
              <a:off x="7301675" y="3699200"/>
              <a:ext cx="18800" cy="12300"/>
            </a:xfrm>
            <a:custGeom>
              <a:avLst/>
              <a:gdLst/>
              <a:ahLst/>
              <a:cxnLst/>
              <a:rect l="l" t="t" r="r" b="b"/>
              <a:pathLst>
                <a:path w="752" h="492" extrusionOk="0">
                  <a:moveTo>
                    <a:pt x="58" y="0"/>
                  </a:moveTo>
                  <a:cubicBezTo>
                    <a:pt x="27" y="0"/>
                    <a:pt x="0" y="32"/>
                    <a:pt x="20" y="64"/>
                  </a:cubicBezTo>
                  <a:cubicBezTo>
                    <a:pt x="150" y="262"/>
                    <a:pt x="463" y="462"/>
                    <a:pt x="697" y="492"/>
                  </a:cubicBezTo>
                  <a:cubicBezTo>
                    <a:pt x="699" y="492"/>
                    <a:pt x="700" y="492"/>
                    <a:pt x="702" y="492"/>
                  </a:cubicBezTo>
                  <a:cubicBezTo>
                    <a:pt x="734" y="492"/>
                    <a:pt x="752" y="456"/>
                    <a:pt x="728" y="431"/>
                  </a:cubicBezTo>
                  <a:cubicBezTo>
                    <a:pt x="641" y="343"/>
                    <a:pt x="525" y="287"/>
                    <a:pt x="423" y="219"/>
                  </a:cubicBezTo>
                  <a:cubicBezTo>
                    <a:pt x="309" y="143"/>
                    <a:pt x="201" y="54"/>
                    <a:pt x="75" y="3"/>
                  </a:cubicBezTo>
                  <a:cubicBezTo>
                    <a:pt x="69" y="1"/>
                    <a:pt x="64"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3"/>
            <p:cNvSpPr/>
            <p:nvPr/>
          </p:nvSpPr>
          <p:spPr>
            <a:xfrm>
              <a:off x="7309725" y="3696950"/>
              <a:ext cx="10000" cy="5800"/>
            </a:xfrm>
            <a:custGeom>
              <a:avLst/>
              <a:gdLst/>
              <a:ahLst/>
              <a:cxnLst/>
              <a:rect l="l" t="t" r="r" b="b"/>
              <a:pathLst>
                <a:path w="400" h="232" extrusionOk="0">
                  <a:moveTo>
                    <a:pt x="47" y="0"/>
                  </a:moveTo>
                  <a:cubicBezTo>
                    <a:pt x="18" y="0"/>
                    <a:pt x="1" y="44"/>
                    <a:pt x="24" y="64"/>
                  </a:cubicBezTo>
                  <a:cubicBezTo>
                    <a:pt x="120" y="137"/>
                    <a:pt x="210" y="185"/>
                    <a:pt x="322" y="227"/>
                  </a:cubicBezTo>
                  <a:cubicBezTo>
                    <a:pt x="329" y="230"/>
                    <a:pt x="335" y="231"/>
                    <a:pt x="341" y="231"/>
                  </a:cubicBezTo>
                  <a:cubicBezTo>
                    <a:pt x="381" y="231"/>
                    <a:pt x="399" y="176"/>
                    <a:pt x="360" y="150"/>
                  </a:cubicBezTo>
                  <a:lnTo>
                    <a:pt x="359" y="150"/>
                  </a:lnTo>
                  <a:cubicBezTo>
                    <a:pt x="260" y="83"/>
                    <a:pt x="171" y="38"/>
                    <a:pt x="55" y="2"/>
                  </a:cubicBezTo>
                  <a:cubicBezTo>
                    <a:pt x="52" y="1"/>
                    <a:pt x="50"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3"/>
            <p:cNvSpPr/>
            <p:nvPr/>
          </p:nvSpPr>
          <p:spPr>
            <a:xfrm>
              <a:off x="6899825" y="2913225"/>
              <a:ext cx="174700" cy="216875"/>
            </a:xfrm>
            <a:custGeom>
              <a:avLst/>
              <a:gdLst/>
              <a:ahLst/>
              <a:cxnLst/>
              <a:rect l="l" t="t" r="r" b="b"/>
              <a:pathLst>
                <a:path w="6988" h="8675" extrusionOk="0">
                  <a:moveTo>
                    <a:pt x="2490" y="1"/>
                  </a:moveTo>
                  <a:cubicBezTo>
                    <a:pt x="1517" y="1"/>
                    <a:pt x="900" y="1309"/>
                    <a:pt x="679" y="1776"/>
                  </a:cubicBezTo>
                  <a:cubicBezTo>
                    <a:pt x="227" y="2732"/>
                    <a:pt x="1" y="3813"/>
                    <a:pt x="25" y="4902"/>
                  </a:cubicBezTo>
                  <a:cubicBezTo>
                    <a:pt x="41" y="5663"/>
                    <a:pt x="220" y="6418"/>
                    <a:pt x="545" y="7085"/>
                  </a:cubicBezTo>
                  <a:cubicBezTo>
                    <a:pt x="837" y="7685"/>
                    <a:pt x="1327" y="8502"/>
                    <a:pt x="2230" y="8673"/>
                  </a:cubicBezTo>
                  <a:cubicBezTo>
                    <a:pt x="2232" y="8674"/>
                    <a:pt x="2235" y="8674"/>
                    <a:pt x="2237" y="8674"/>
                  </a:cubicBezTo>
                  <a:cubicBezTo>
                    <a:pt x="2242" y="8674"/>
                    <a:pt x="2248" y="8673"/>
                    <a:pt x="2251" y="8668"/>
                  </a:cubicBezTo>
                  <a:cubicBezTo>
                    <a:pt x="2308" y="8619"/>
                    <a:pt x="2372" y="8572"/>
                    <a:pt x="2442" y="8528"/>
                  </a:cubicBezTo>
                  <a:cubicBezTo>
                    <a:pt x="2448" y="8525"/>
                    <a:pt x="2453" y="8518"/>
                    <a:pt x="2453" y="8511"/>
                  </a:cubicBezTo>
                  <a:cubicBezTo>
                    <a:pt x="2454" y="8505"/>
                    <a:pt x="2452" y="8497"/>
                    <a:pt x="2446" y="8492"/>
                  </a:cubicBezTo>
                  <a:cubicBezTo>
                    <a:pt x="1868" y="7929"/>
                    <a:pt x="1474" y="7153"/>
                    <a:pt x="1334" y="6304"/>
                  </a:cubicBezTo>
                  <a:cubicBezTo>
                    <a:pt x="1246" y="5761"/>
                    <a:pt x="1303" y="5048"/>
                    <a:pt x="1634" y="4682"/>
                  </a:cubicBezTo>
                  <a:cubicBezTo>
                    <a:pt x="1790" y="4506"/>
                    <a:pt x="1998" y="4417"/>
                    <a:pt x="2251" y="4417"/>
                  </a:cubicBezTo>
                  <a:cubicBezTo>
                    <a:pt x="2272" y="4417"/>
                    <a:pt x="2294" y="4417"/>
                    <a:pt x="2315" y="4419"/>
                  </a:cubicBezTo>
                  <a:cubicBezTo>
                    <a:pt x="2332" y="4420"/>
                    <a:pt x="2346" y="4421"/>
                    <a:pt x="2363" y="4424"/>
                  </a:cubicBezTo>
                  <a:cubicBezTo>
                    <a:pt x="2363" y="4424"/>
                    <a:pt x="2364" y="4424"/>
                    <a:pt x="2365" y="4424"/>
                  </a:cubicBezTo>
                  <a:cubicBezTo>
                    <a:pt x="2373" y="4424"/>
                    <a:pt x="2380" y="4419"/>
                    <a:pt x="2385" y="4413"/>
                  </a:cubicBezTo>
                  <a:cubicBezTo>
                    <a:pt x="2666" y="3957"/>
                    <a:pt x="3073" y="3707"/>
                    <a:pt x="3533" y="3707"/>
                  </a:cubicBezTo>
                  <a:cubicBezTo>
                    <a:pt x="3534" y="3707"/>
                    <a:pt x="3535" y="3707"/>
                    <a:pt x="3536" y="3707"/>
                  </a:cubicBezTo>
                  <a:cubicBezTo>
                    <a:pt x="3725" y="3708"/>
                    <a:pt x="3907" y="3763"/>
                    <a:pt x="4076" y="3871"/>
                  </a:cubicBezTo>
                  <a:cubicBezTo>
                    <a:pt x="4080" y="3874"/>
                    <a:pt x="4084" y="3875"/>
                    <a:pt x="4088" y="3875"/>
                  </a:cubicBezTo>
                  <a:cubicBezTo>
                    <a:pt x="4093" y="3875"/>
                    <a:pt x="4098" y="3873"/>
                    <a:pt x="4102" y="3871"/>
                  </a:cubicBezTo>
                  <a:cubicBezTo>
                    <a:pt x="4265" y="3752"/>
                    <a:pt x="4453" y="3692"/>
                    <a:pt x="4659" y="3692"/>
                  </a:cubicBezTo>
                  <a:cubicBezTo>
                    <a:pt x="4682" y="3692"/>
                    <a:pt x="4705" y="3693"/>
                    <a:pt x="4729" y="3695"/>
                  </a:cubicBezTo>
                  <a:cubicBezTo>
                    <a:pt x="5589" y="3751"/>
                    <a:pt x="6002" y="4828"/>
                    <a:pt x="6110" y="5455"/>
                  </a:cubicBezTo>
                  <a:cubicBezTo>
                    <a:pt x="6234" y="6175"/>
                    <a:pt x="6141" y="6951"/>
                    <a:pt x="5841" y="7698"/>
                  </a:cubicBezTo>
                  <a:cubicBezTo>
                    <a:pt x="5839" y="7704"/>
                    <a:pt x="5840" y="7711"/>
                    <a:pt x="5844" y="7717"/>
                  </a:cubicBezTo>
                  <a:cubicBezTo>
                    <a:pt x="5846" y="7724"/>
                    <a:pt x="5852" y="7729"/>
                    <a:pt x="5860" y="7729"/>
                  </a:cubicBezTo>
                  <a:cubicBezTo>
                    <a:pt x="5939" y="7740"/>
                    <a:pt x="6013" y="7756"/>
                    <a:pt x="6080" y="7776"/>
                  </a:cubicBezTo>
                  <a:cubicBezTo>
                    <a:pt x="6082" y="7776"/>
                    <a:pt x="6084" y="7776"/>
                    <a:pt x="6085" y="7776"/>
                  </a:cubicBezTo>
                  <a:cubicBezTo>
                    <a:pt x="6090" y="7776"/>
                    <a:pt x="6094" y="7775"/>
                    <a:pt x="6098" y="7773"/>
                  </a:cubicBezTo>
                  <a:cubicBezTo>
                    <a:pt x="6099" y="7772"/>
                    <a:pt x="6100" y="7772"/>
                    <a:pt x="6101" y="7771"/>
                  </a:cubicBezTo>
                  <a:cubicBezTo>
                    <a:pt x="6109" y="7766"/>
                    <a:pt x="6114" y="7762"/>
                    <a:pt x="6120" y="7758"/>
                  </a:cubicBezTo>
                  <a:cubicBezTo>
                    <a:pt x="6121" y="7758"/>
                    <a:pt x="6124" y="7757"/>
                    <a:pt x="6125" y="7756"/>
                  </a:cubicBezTo>
                  <a:cubicBezTo>
                    <a:pt x="6367" y="7550"/>
                    <a:pt x="6549" y="7264"/>
                    <a:pt x="6682" y="6883"/>
                  </a:cubicBezTo>
                  <a:cubicBezTo>
                    <a:pt x="6963" y="6071"/>
                    <a:pt x="6988" y="5234"/>
                    <a:pt x="6756" y="4398"/>
                  </a:cubicBezTo>
                  <a:cubicBezTo>
                    <a:pt x="6555" y="3677"/>
                    <a:pt x="6222" y="2993"/>
                    <a:pt x="5764" y="2362"/>
                  </a:cubicBezTo>
                  <a:cubicBezTo>
                    <a:pt x="5314" y="1741"/>
                    <a:pt x="4741" y="1188"/>
                    <a:pt x="4107" y="762"/>
                  </a:cubicBezTo>
                  <a:lnTo>
                    <a:pt x="4044" y="720"/>
                  </a:lnTo>
                  <a:cubicBezTo>
                    <a:pt x="3686" y="479"/>
                    <a:pt x="3317" y="230"/>
                    <a:pt x="2907" y="79"/>
                  </a:cubicBezTo>
                  <a:cubicBezTo>
                    <a:pt x="2761" y="25"/>
                    <a:pt x="2623" y="1"/>
                    <a:pt x="2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3"/>
            <p:cNvSpPr/>
            <p:nvPr/>
          </p:nvSpPr>
          <p:spPr>
            <a:xfrm>
              <a:off x="6955500" y="3029825"/>
              <a:ext cx="19825" cy="39725"/>
            </a:xfrm>
            <a:custGeom>
              <a:avLst/>
              <a:gdLst/>
              <a:ahLst/>
              <a:cxnLst/>
              <a:rect l="l" t="t" r="r" b="b"/>
              <a:pathLst>
                <a:path w="793" h="1589" extrusionOk="0">
                  <a:moveTo>
                    <a:pt x="243" y="1"/>
                  </a:moveTo>
                  <a:cubicBezTo>
                    <a:pt x="240" y="1"/>
                    <a:pt x="237" y="2"/>
                    <a:pt x="235" y="3"/>
                  </a:cubicBezTo>
                  <a:cubicBezTo>
                    <a:pt x="230" y="4"/>
                    <a:pt x="225" y="9"/>
                    <a:pt x="221" y="14"/>
                  </a:cubicBezTo>
                  <a:cubicBezTo>
                    <a:pt x="61" y="347"/>
                    <a:pt x="0" y="727"/>
                    <a:pt x="57" y="1054"/>
                  </a:cubicBezTo>
                  <a:cubicBezTo>
                    <a:pt x="95" y="1273"/>
                    <a:pt x="164" y="1422"/>
                    <a:pt x="268" y="1510"/>
                  </a:cubicBezTo>
                  <a:cubicBezTo>
                    <a:pt x="331" y="1562"/>
                    <a:pt x="390" y="1588"/>
                    <a:pt x="444" y="1588"/>
                  </a:cubicBezTo>
                  <a:cubicBezTo>
                    <a:pt x="461" y="1588"/>
                    <a:pt x="478" y="1586"/>
                    <a:pt x="494" y="1581"/>
                  </a:cubicBezTo>
                  <a:cubicBezTo>
                    <a:pt x="505" y="1577"/>
                    <a:pt x="516" y="1572"/>
                    <a:pt x="527" y="1566"/>
                  </a:cubicBezTo>
                  <a:cubicBezTo>
                    <a:pt x="618" y="1515"/>
                    <a:pt x="671" y="1385"/>
                    <a:pt x="700" y="1278"/>
                  </a:cubicBezTo>
                  <a:cubicBezTo>
                    <a:pt x="793" y="932"/>
                    <a:pt x="676" y="582"/>
                    <a:pt x="598" y="403"/>
                  </a:cubicBezTo>
                  <a:cubicBezTo>
                    <a:pt x="515" y="212"/>
                    <a:pt x="396" y="75"/>
                    <a:pt x="253" y="4"/>
                  </a:cubicBezTo>
                  <a:cubicBezTo>
                    <a:pt x="250" y="2"/>
                    <a:pt x="246"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3"/>
            <p:cNvSpPr/>
            <p:nvPr/>
          </p:nvSpPr>
          <p:spPr>
            <a:xfrm>
              <a:off x="6993575" y="3017275"/>
              <a:ext cx="21450" cy="40175"/>
            </a:xfrm>
            <a:custGeom>
              <a:avLst/>
              <a:gdLst/>
              <a:ahLst/>
              <a:cxnLst/>
              <a:rect l="l" t="t" r="r" b="b"/>
              <a:pathLst>
                <a:path w="858" h="1607" extrusionOk="0">
                  <a:moveTo>
                    <a:pt x="353" y="0"/>
                  </a:moveTo>
                  <a:cubicBezTo>
                    <a:pt x="347" y="1"/>
                    <a:pt x="341" y="4"/>
                    <a:pt x="337" y="9"/>
                  </a:cubicBezTo>
                  <a:cubicBezTo>
                    <a:pt x="142" y="221"/>
                    <a:pt x="18" y="522"/>
                    <a:pt x="7" y="813"/>
                  </a:cubicBezTo>
                  <a:cubicBezTo>
                    <a:pt x="1" y="982"/>
                    <a:pt x="6" y="1229"/>
                    <a:pt x="115" y="1413"/>
                  </a:cubicBezTo>
                  <a:cubicBezTo>
                    <a:pt x="187" y="1534"/>
                    <a:pt x="295" y="1604"/>
                    <a:pt x="410" y="1607"/>
                  </a:cubicBezTo>
                  <a:cubicBezTo>
                    <a:pt x="412" y="1607"/>
                    <a:pt x="414" y="1607"/>
                    <a:pt x="417" y="1607"/>
                  </a:cubicBezTo>
                  <a:cubicBezTo>
                    <a:pt x="466" y="1607"/>
                    <a:pt x="515" y="1593"/>
                    <a:pt x="559" y="1568"/>
                  </a:cubicBezTo>
                  <a:cubicBezTo>
                    <a:pt x="610" y="1540"/>
                    <a:pt x="657" y="1495"/>
                    <a:pt x="695" y="1436"/>
                  </a:cubicBezTo>
                  <a:cubicBezTo>
                    <a:pt x="858" y="1183"/>
                    <a:pt x="808" y="852"/>
                    <a:pt x="736" y="619"/>
                  </a:cubicBezTo>
                  <a:cubicBezTo>
                    <a:pt x="662" y="374"/>
                    <a:pt x="534" y="163"/>
                    <a:pt x="369" y="8"/>
                  </a:cubicBezTo>
                  <a:cubicBezTo>
                    <a:pt x="365" y="3"/>
                    <a:pt x="359"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3"/>
            <p:cNvSpPr/>
            <p:nvPr/>
          </p:nvSpPr>
          <p:spPr>
            <a:xfrm>
              <a:off x="6968825" y="3110400"/>
              <a:ext cx="70975" cy="20775"/>
            </a:xfrm>
            <a:custGeom>
              <a:avLst/>
              <a:gdLst/>
              <a:ahLst/>
              <a:cxnLst/>
              <a:rect l="l" t="t" r="r" b="b"/>
              <a:pathLst>
                <a:path w="2839" h="831" extrusionOk="0">
                  <a:moveTo>
                    <a:pt x="2536" y="0"/>
                  </a:moveTo>
                  <a:cubicBezTo>
                    <a:pt x="2136" y="0"/>
                    <a:pt x="1741" y="54"/>
                    <a:pt x="1334" y="163"/>
                  </a:cubicBezTo>
                  <a:cubicBezTo>
                    <a:pt x="1017" y="247"/>
                    <a:pt x="688" y="362"/>
                    <a:pt x="360" y="506"/>
                  </a:cubicBezTo>
                  <a:cubicBezTo>
                    <a:pt x="243" y="557"/>
                    <a:pt x="127" y="618"/>
                    <a:pt x="14" y="677"/>
                  </a:cubicBezTo>
                  <a:cubicBezTo>
                    <a:pt x="7" y="681"/>
                    <a:pt x="3" y="687"/>
                    <a:pt x="2" y="695"/>
                  </a:cubicBezTo>
                  <a:cubicBezTo>
                    <a:pt x="0" y="702"/>
                    <a:pt x="3" y="709"/>
                    <a:pt x="9" y="716"/>
                  </a:cubicBezTo>
                  <a:cubicBezTo>
                    <a:pt x="48" y="752"/>
                    <a:pt x="87" y="788"/>
                    <a:pt x="126" y="825"/>
                  </a:cubicBezTo>
                  <a:cubicBezTo>
                    <a:pt x="131" y="828"/>
                    <a:pt x="137" y="831"/>
                    <a:pt x="143" y="831"/>
                  </a:cubicBezTo>
                  <a:cubicBezTo>
                    <a:pt x="727" y="810"/>
                    <a:pt x="1323" y="651"/>
                    <a:pt x="1884" y="491"/>
                  </a:cubicBezTo>
                  <a:lnTo>
                    <a:pt x="1950" y="473"/>
                  </a:lnTo>
                  <a:cubicBezTo>
                    <a:pt x="2224" y="395"/>
                    <a:pt x="2508" y="313"/>
                    <a:pt x="2777" y="202"/>
                  </a:cubicBezTo>
                  <a:cubicBezTo>
                    <a:pt x="2779" y="202"/>
                    <a:pt x="2779" y="202"/>
                    <a:pt x="2780" y="201"/>
                  </a:cubicBezTo>
                  <a:cubicBezTo>
                    <a:pt x="2786" y="197"/>
                    <a:pt x="2791" y="191"/>
                    <a:pt x="2791" y="184"/>
                  </a:cubicBezTo>
                  <a:cubicBezTo>
                    <a:pt x="2792" y="180"/>
                    <a:pt x="2792" y="179"/>
                    <a:pt x="2792" y="176"/>
                  </a:cubicBezTo>
                  <a:lnTo>
                    <a:pt x="2836" y="39"/>
                  </a:lnTo>
                  <a:cubicBezTo>
                    <a:pt x="2838" y="33"/>
                    <a:pt x="2837" y="25"/>
                    <a:pt x="2833" y="19"/>
                  </a:cubicBezTo>
                  <a:cubicBezTo>
                    <a:pt x="2829" y="13"/>
                    <a:pt x="2822" y="9"/>
                    <a:pt x="2816" y="9"/>
                  </a:cubicBezTo>
                  <a:cubicBezTo>
                    <a:pt x="2722" y="3"/>
                    <a:pt x="2629" y="0"/>
                    <a:pt x="25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3"/>
            <p:cNvSpPr/>
            <p:nvPr/>
          </p:nvSpPr>
          <p:spPr>
            <a:xfrm>
              <a:off x="6933350" y="3010425"/>
              <a:ext cx="116025" cy="113725"/>
            </a:xfrm>
            <a:custGeom>
              <a:avLst/>
              <a:gdLst/>
              <a:ahLst/>
              <a:cxnLst/>
              <a:rect l="l" t="t" r="r" b="b"/>
              <a:pathLst>
                <a:path w="4641" h="4549" extrusionOk="0">
                  <a:moveTo>
                    <a:pt x="3330" y="1"/>
                  </a:moveTo>
                  <a:cubicBezTo>
                    <a:pt x="3199" y="1"/>
                    <a:pt x="3069" y="39"/>
                    <a:pt x="2947" y="114"/>
                  </a:cubicBezTo>
                  <a:cubicBezTo>
                    <a:pt x="2941" y="118"/>
                    <a:pt x="2937" y="124"/>
                    <a:pt x="2936" y="132"/>
                  </a:cubicBezTo>
                  <a:cubicBezTo>
                    <a:pt x="2936" y="138"/>
                    <a:pt x="2938" y="145"/>
                    <a:pt x="2943" y="150"/>
                  </a:cubicBezTo>
                  <a:cubicBezTo>
                    <a:pt x="3262" y="466"/>
                    <a:pt x="3448" y="968"/>
                    <a:pt x="3405" y="1401"/>
                  </a:cubicBezTo>
                  <a:cubicBezTo>
                    <a:pt x="3374" y="1727"/>
                    <a:pt x="3177" y="2068"/>
                    <a:pt x="2860" y="2088"/>
                  </a:cubicBezTo>
                  <a:cubicBezTo>
                    <a:pt x="2849" y="2088"/>
                    <a:pt x="2839" y="2089"/>
                    <a:pt x="2828" y="2089"/>
                  </a:cubicBezTo>
                  <a:cubicBezTo>
                    <a:pt x="2482" y="2089"/>
                    <a:pt x="2278" y="1738"/>
                    <a:pt x="2235" y="1401"/>
                  </a:cubicBezTo>
                  <a:cubicBezTo>
                    <a:pt x="2178" y="957"/>
                    <a:pt x="2311" y="470"/>
                    <a:pt x="2571" y="159"/>
                  </a:cubicBezTo>
                  <a:cubicBezTo>
                    <a:pt x="2576" y="154"/>
                    <a:pt x="2579" y="146"/>
                    <a:pt x="2576" y="140"/>
                  </a:cubicBezTo>
                  <a:cubicBezTo>
                    <a:pt x="2575" y="133"/>
                    <a:pt x="2571" y="127"/>
                    <a:pt x="2565" y="124"/>
                  </a:cubicBezTo>
                  <a:cubicBezTo>
                    <a:pt x="2435" y="53"/>
                    <a:pt x="2297" y="17"/>
                    <a:pt x="2157" y="17"/>
                  </a:cubicBezTo>
                  <a:cubicBezTo>
                    <a:pt x="2012" y="17"/>
                    <a:pt x="1864" y="55"/>
                    <a:pt x="1717" y="130"/>
                  </a:cubicBezTo>
                  <a:cubicBezTo>
                    <a:pt x="1532" y="222"/>
                    <a:pt x="1370" y="371"/>
                    <a:pt x="1236" y="568"/>
                  </a:cubicBezTo>
                  <a:cubicBezTo>
                    <a:pt x="1231" y="574"/>
                    <a:pt x="1231" y="580"/>
                    <a:pt x="1232" y="587"/>
                  </a:cubicBezTo>
                  <a:cubicBezTo>
                    <a:pt x="1234" y="594"/>
                    <a:pt x="1238" y="599"/>
                    <a:pt x="1245" y="603"/>
                  </a:cubicBezTo>
                  <a:cubicBezTo>
                    <a:pt x="1753" y="856"/>
                    <a:pt x="1945" y="1748"/>
                    <a:pt x="1723" y="2255"/>
                  </a:cubicBezTo>
                  <a:cubicBezTo>
                    <a:pt x="1653" y="2414"/>
                    <a:pt x="1538" y="2523"/>
                    <a:pt x="1408" y="2555"/>
                  </a:cubicBezTo>
                  <a:cubicBezTo>
                    <a:pt x="1381" y="2562"/>
                    <a:pt x="1354" y="2565"/>
                    <a:pt x="1327" y="2565"/>
                  </a:cubicBezTo>
                  <a:cubicBezTo>
                    <a:pt x="1235" y="2565"/>
                    <a:pt x="1142" y="2529"/>
                    <a:pt x="1054" y="2457"/>
                  </a:cubicBezTo>
                  <a:cubicBezTo>
                    <a:pt x="757" y="2220"/>
                    <a:pt x="698" y="1753"/>
                    <a:pt x="741" y="1395"/>
                  </a:cubicBezTo>
                  <a:cubicBezTo>
                    <a:pt x="769" y="1179"/>
                    <a:pt x="829" y="958"/>
                    <a:pt x="920" y="759"/>
                  </a:cubicBezTo>
                  <a:cubicBezTo>
                    <a:pt x="922" y="751"/>
                    <a:pt x="922" y="743"/>
                    <a:pt x="917" y="737"/>
                  </a:cubicBezTo>
                  <a:cubicBezTo>
                    <a:pt x="914" y="731"/>
                    <a:pt x="907" y="726"/>
                    <a:pt x="900" y="726"/>
                  </a:cubicBezTo>
                  <a:cubicBezTo>
                    <a:pt x="899" y="726"/>
                    <a:pt x="898" y="726"/>
                    <a:pt x="898" y="727"/>
                  </a:cubicBezTo>
                  <a:cubicBezTo>
                    <a:pt x="832" y="728"/>
                    <a:pt x="765" y="743"/>
                    <a:pt x="695" y="769"/>
                  </a:cubicBezTo>
                  <a:cubicBezTo>
                    <a:pt x="445" y="865"/>
                    <a:pt x="263" y="1094"/>
                    <a:pt x="184" y="1411"/>
                  </a:cubicBezTo>
                  <a:cubicBezTo>
                    <a:pt x="0" y="2141"/>
                    <a:pt x="300" y="2982"/>
                    <a:pt x="436" y="3310"/>
                  </a:cubicBezTo>
                  <a:cubicBezTo>
                    <a:pt x="596" y="3692"/>
                    <a:pt x="827" y="4065"/>
                    <a:pt x="1121" y="4423"/>
                  </a:cubicBezTo>
                  <a:cubicBezTo>
                    <a:pt x="1155" y="4459"/>
                    <a:pt x="1195" y="4496"/>
                    <a:pt x="1243" y="4542"/>
                  </a:cubicBezTo>
                  <a:cubicBezTo>
                    <a:pt x="1248" y="4547"/>
                    <a:pt x="1253" y="4549"/>
                    <a:pt x="1259" y="4549"/>
                  </a:cubicBezTo>
                  <a:cubicBezTo>
                    <a:pt x="1262" y="4549"/>
                    <a:pt x="1266" y="4548"/>
                    <a:pt x="1269" y="4546"/>
                  </a:cubicBezTo>
                  <a:cubicBezTo>
                    <a:pt x="1417" y="4472"/>
                    <a:pt x="1571" y="4410"/>
                    <a:pt x="1718" y="4350"/>
                  </a:cubicBezTo>
                  <a:cubicBezTo>
                    <a:pt x="1759" y="4334"/>
                    <a:pt x="1799" y="4318"/>
                    <a:pt x="1838" y="4302"/>
                  </a:cubicBezTo>
                  <a:cubicBezTo>
                    <a:pt x="2186" y="4158"/>
                    <a:pt x="2510" y="4051"/>
                    <a:pt x="2828" y="3975"/>
                  </a:cubicBezTo>
                  <a:cubicBezTo>
                    <a:pt x="3190" y="3885"/>
                    <a:pt x="3545" y="3836"/>
                    <a:pt x="3889" y="3826"/>
                  </a:cubicBezTo>
                  <a:cubicBezTo>
                    <a:pt x="3972" y="3823"/>
                    <a:pt x="4063" y="3821"/>
                    <a:pt x="4156" y="3821"/>
                  </a:cubicBezTo>
                  <a:cubicBezTo>
                    <a:pt x="4205" y="3821"/>
                    <a:pt x="4255" y="3822"/>
                    <a:pt x="4304" y="3823"/>
                  </a:cubicBezTo>
                  <a:cubicBezTo>
                    <a:pt x="4308" y="3823"/>
                    <a:pt x="4313" y="3823"/>
                    <a:pt x="4317" y="3821"/>
                  </a:cubicBezTo>
                  <a:cubicBezTo>
                    <a:pt x="4322" y="3818"/>
                    <a:pt x="4325" y="3813"/>
                    <a:pt x="4326" y="3807"/>
                  </a:cubicBezTo>
                  <a:cubicBezTo>
                    <a:pt x="4491" y="3265"/>
                    <a:pt x="4640" y="2680"/>
                    <a:pt x="4618" y="2067"/>
                  </a:cubicBezTo>
                  <a:cubicBezTo>
                    <a:pt x="4607" y="1736"/>
                    <a:pt x="4511" y="622"/>
                    <a:pt x="3766" y="139"/>
                  </a:cubicBezTo>
                  <a:cubicBezTo>
                    <a:pt x="3623" y="47"/>
                    <a:pt x="3476" y="1"/>
                    <a:pt x="3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3"/>
            <p:cNvSpPr/>
            <p:nvPr/>
          </p:nvSpPr>
          <p:spPr>
            <a:xfrm>
              <a:off x="6960250" y="3113800"/>
              <a:ext cx="104125" cy="107675"/>
            </a:xfrm>
            <a:custGeom>
              <a:avLst/>
              <a:gdLst/>
              <a:ahLst/>
              <a:cxnLst/>
              <a:rect l="l" t="t" r="r" b="b"/>
              <a:pathLst>
                <a:path w="4165" h="4307" extrusionOk="0">
                  <a:moveTo>
                    <a:pt x="2508" y="1038"/>
                  </a:moveTo>
                  <a:cubicBezTo>
                    <a:pt x="2512" y="1038"/>
                    <a:pt x="2517" y="1039"/>
                    <a:pt x="2519" y="1042"/>
                  </a:cubicBezTo>
                  <a:cubicBezTo>
                    <a:pt x="2558" y="1092"/>
                    <a:pt x="2574" y="1157"/>
                    <a:pt x="2590" y="1222"/>
                  </a:cubicBezTo>
                  <a:lnTo>
                    <a:pt x="2591" y="1225"/>
                  </a:lnTo>
                  <a:lnTo>
                    <a:pt x="2592" y="1230"/>
                  </a:lnTo>
                  <a:cubicBezTo>
                    <a:pt x="2598" y="1254"/>
                    <a:pt x="2606" y="1286"/>
                    <a:pt x="2605" y="1312"/>
                  </a:cubicBezTo>
                  <a:cubicBezTo>
                    <a:pt x="2603" y="1344"/>
                    <a:pt x="2588" y="1352"/>
                    <a:pt x="2575" y="1356"/>
                  </a:cubicBezTo>
                  <a:cubicBezTo>
                    <a:pt x="2571" y="1357"/>
                    <a:pt x="2567" y="1357"/>
                    <a:pt x="2564" y="1357"/>
                  </a:cubicBezTo>
                  <a:cubicBezTo>
                    <a:pt x="2556" y="1357"/>
                    <a:pt x="2551" y="1355"/>
                    <a:pt x="2548" y="1353"/>
                  </a:cubicBezTo>
                  <a:cubicBezTo>
                    <a:pt x="2522" y="1337"/>
                    <a:pt x="2509" y="1280"/>
                    <a:pt x="2503" y="1248"/>
                  </a:cubicBezTo>
                  <a:lnTo>
                    <a:pt x="2500" y="1243"/>
                  </a:lnTo>
                  <a:cubicBezTo>
                    <a:pt x="2487" y="1181"/>
                    <a:pt x="2472" y="1113"/>
                    <a:pt x="2483" y="1053"/>
                  </a:cubicBezTo>
                  <a:cubicBezTo>
                    <a:pt x="2484" y="1048"/>
                    <a:pt x="2488" y="1044"/>
                    <a:pt x="2493" y="1041"/>
                  </a:cubicBezTo>
                  <a:cubicBezTo>
                    <a:pt x="2496" y="1040"/>
                    <a:pt x="2498" y="1038"/>
                    <a:pt x="2502" y="1038"/>
                  </a:cubicBezTo>
                  <a:cubicBezTo>
                    <a:pt x="2504" y="1038"/>
                    <a:pt x="2506" y="1038"/>
                    <a:pt x="2508" y="1038"/>
                  </a:cubicBezTo>
                  <a:close/>
                  <a:moveTo>
                    <a:pt x="2798" y="971"/>
                  </a:moveTo>
                  <a:cubicBezTo>
                    <a:pt x="2804" y="971"/>
                    <a:pt x="2808" y="975"/>
                    <a:pt x="2808" y="983"/>
                  </a:cubicBezTo>
                  <a:cubicBezTo>
                    <a:pt x="2814" y="1093"/>
                    <a:pt x="2841" y="1193"/>
                    <a:pt x="2871" y="1297"/>
                  </a:cubicBezTo>
                  <a:cubicBezTo>
                    <a:pt x="2879" y="1326"/>
                    <a:pt x="2887" y="1354"/>
                    <a:pt x="2895" y="1384"/>
                  </a:cubicBezTo>
                  <a:cubicBezTo>
                    <a:pt x="2896" y="1392"/>
                    <a:pt x="2893" y="1394"/>
                    <a:pt x="2890" y="1397"/>
                  </a:cubicBezTo>
                  <a:cubicBezTo>
                    <a:pt x="2888" y="1397"/>
                    <a:pt x="2886" y="1398"/>
                    <a:pt x="2883" y="1398"/>
                  </a:cubicBezTo>
                  <a:cubicBezTo>
                    <a:pt x="2878" y="1398"/>
                    <a:pt x="2873" y="1396"/>
                    <a:pt x="2869" y="1390"/>
                  </a:cubicBezTo>
                  <a:cubicBezTo>
                    <a:pt x="2774" y="1263"/>
                    <a:pt x="2772" y="1098"/>
                    <a:pt x="2786" y="983"/>
                  </a:cubicBezTo>
                  <a:cubicBezTo>
                    <a:pt x="2787" y="978"/>
                    <a:pt x="2789" y="974"/>
                    <a:pt x="2792" y="973"/>
                  </a:cubicBezTo>
                  <a:cubicBezTo>
                    <a:pt x="2794" y="971"/>
                    <a:pt x="2797" y="971"/>
                    <a:pt x="2798" y="971"/>
                  </a:cubicBezTo>
                  <a:close/>
                  <a:moveTo>
                    <a:pt x="3043" y="860"/>
                  </a:moveTo>
                  <a:cubicBezTo>
                    <a:pt x="3048" y="860"/>
                    <a:pt x="3056" y="862"/>
                    <a:pt x="3058" y="866"/>
                  </a:cubicBezTo>
                  <a:cubicBezTo>
                    <a:pt x="3122" y="956"/>
                    <a:pt x="3144" y="1078"/>
                    <a:pt x="3166" y="1197"/>
                  </a:cubicBezTo>
                  <a:cubicBezTo>
                    <a:pt x="3171" y="1229"/>
                    <a:pt x="3177" y="1260"/>
                    <a:pt x="3184" y="1291"/>
                  </a:cubicBezTo>
                  <a:cubicBezTo>
                    <a:pt x="3188" y="1312"/>
                    <a:pt x="3193" y="1333"/>
                    <a:pt x="3200" y="1356"/>
                  </a:cubicBezTo>
                  <a:cubicBezTo>
                    <a:pt x="3226" y="1466"/>
                    <a:pt x="3253" y="1579"/>
                    <a:pt x="3227" y="1685"/>
                  </a:cubicBezTo>
                  <a:cubicBezTo>
                    <a:pt x="3224" y="1692"/>
                    <a:pt x="3222" y="1694"/>
                    <a:pt x="3218" y="1694"/>
                  </a:cubicBezTo>
                  <a:cubicBezTo>
                    <a:pt x="3217" y="1694"/>
                    <a:pt x="3216" y="1694"/>
                    <a:pt x="3215" y="1694"/>
                  </a:cubicBezTo>
                  <a:cubicBezTo>
                    <a:pt x="3209" y="1694"/>
                    <a:pt x="3201" y="1692"/>
                    <a:pt x="3197" y="1685"/>
                  </a:cubicBezTo>
                  <a:cubicBezTo>
                    <a:pt x="3129" y="1594"/>
                    <a:pt x="3110" y="1468"/>
                    <a:pt x="3092" y="1347"/>
                  </a:cubicBezTo>
                  <a:cubicBezTo>
                    <a:pt x="3087" y="1316"/>
                    <a:pt x="3083" y="1287"/>
                    <a:pt x="3078" y="1259"/>
                  </a:cubicBezTo>
                  <a:cubicBezTo>
                    <a:pt x="3073" y="1234"/>
                    <a:pt x="3068" y="1211"/>
                    <a:pt x="3063" y="1186"/>
                  </a:cubicBezTo>
                  <a:cubicBezTo>
                    <a:pt x="3041" y="1078"/>
                    <a:pt x="3019" y="966"/>
                    <a:pt x="3040" y="865"/>
                  </a:cubicBezTo>
                  <a:cubicBezTo>
                    <a:pt x="3041" y="862"/>
                    <a:pt x="3041" y="861"/>
                    <a:pt x="3042" y="861"/>
                  </a:cubicBezTo>
                  <a:cubicBezTo>
                    <a:pt x="3042" y="861"/>
                    <a:pt x="3043" y="861"/>
                    <a:pt x="3043" y="860"/>
                  </a:cubicBezTo>
                  <a:close/>
                  <a:moveTo>
                    <a:pt x="1180" y="1449"/>
                  </a:moveTo>
                  <a:cubicBezTo>
                    <a:pt x="1188" y="1449"/>
                    <a:pt x="1196" y="1453"/>
                    <a:pt x="1201" y="1465"/>
                  </a:cubicBezTo>
                  <a:cubicBezTo>
                    <a:pt x="1246" y="1580"/>
                    <a:pt x="1269" y="1677"/>
                    <a:pt x="1279" y="1787"/>
                  </a:cubicBezTo>
                  <a:cubicBezTo>
                    <a:pt x="1279" y="1792"/>
                    <a:pt x="1273" y="1794"/>
                    <a:pt x="1271" y="1794"/>
                  </a:cubicBezTo>
                  <a:cubicBezTo>
                    <a:pt x="1269" y="1795"/>
                    <a:pt x="1268" y="1795"/>
                    <a:pt x="1266" y="1795"/>
                  </a:cubicBezTo>
                  <a:cubicBezTo>
                    <a:pt x="1262" y="1795"/>
                    <a:pt x="1259" y="1794"/>
                    <a:pt x="1257" y="1792"/>
                  </a:cubicBezTo>
                  <a:lnTo>
                    <a:pt x="1258" y="1792"/>
                  </a:lnTo>
                  <a:cubicBezTo>
                    <a:pt x="1210" y="1692"/>
                    <a:pt x="1181" y="1596"/>
                    <a:pt x="1162" y="1473"/>
                  </a:cubicBezTo>
                  <a:cubicBezTo>
                    <a:pt x="1160" y="1460"/>
                    <a:pt x="1165" y="1454"/>
                    <a:pt x="1170" y="1451"/>
                  </a:cubicBezTo>
                  <a:cubicBezTo>
                    <a:pt x="1172" y="1450"/>
                    <a:pt x="1173" y="1450"/>
                    <a:pt x="1174" y="1450"/>
                  </a:cubicBezTo>
                  <a:cubicBezTo>
                    <a:pt x="1176" y="1449"/>
                    <a:pt x="1178" y="1449"/>
                    <a:pt x="1180" y="1449"/>
                  </a:cubicBezTo>
                  <a:close/>
                  <a:moveTo>
                    <a:pt x="837" y="1338"/>
                  </a:moveTo>
                  <a:cubicBezTo>
                    <a:pt x="841" y="1338"/>
                    <a:pt x="846" y="1338"/>
                    <a:pt x="850" y="1344"/>
                  </a:cubicBezTo>
                  <a:cubicBezTo>
                    <a:pt x="896" y="1415"/>
                    <a:pt x="925" y="1499"/>
                    <a:pt x="953" y="1580"/>
                  </a:cubicBezTo>
                  <a:cubicBezTo>
                    <a:pt x="966" y="1615"/>
                    <a:pt x="977" y="1649"/>
                    <a:pt x="991" y="1684"/>
                  </a:cubicBezTo>
                  <a:cubicBezTo>
                    <a:pt x="1003" y="1715"/>
                    <a:pt x="1017" y="1746"/>
                    <a:pt x="1029" y="1777"/>
                  </a:cubicBezTo>
                  <a:cubicBezTo>
                    <a:pt x="1069" y="1870"/>
                    <a:pt x="1110" y="1966"/>
                    <a:pt x="1126" y="2065"/>
                  </a:cubicBezTo>
                  <a:cubicBezTo>
                    <a:pt x="1128" y="2076"/>
                    <a:pt x="1122" y="2086"/>
                    <a:pt x="1115" y="2088"/>
                  </a:cubicBezTo>
                  <a:cubicBezTo>
                    <a:pt x="1112" y="2090"/>
                    <a:pt x="1109" y="2090"/>
                    <a:pt x="1107" y="2090"/>
                  </a:cubicBezTo>
                  <a:cubicBezTo>
                    <a:pt x="1102" y="2090"/>
                    <a:pt x="1099" y="2088"/>
                    <a:pt x="1095" y="2085"/>
                  </a:cubicBezTo>
                  <a:cubicBezTo>
                    <a:pt x="932" y="1918"/>
                    <a:pt x="807" y="1576"/>
                    <a:pt x="828" y="1351"/>
                  </a:cubicBezTo>
                  <a:cubicBezTo>
                    <a:pt x="828" y="1342"/>
                    <a:pt x="836" y="1340"/>
                    <a:pt x="837" y="1338"/>
                  </a:cubicBezTo>
                  <a:close/>
                  <a:moveTo>
                    <a:pt x="3337" y="664"/>
                  </a:moveTo>
                  <a:cubicBezTo>
                    <a:pt x="3341" y="664"/>
                    <a:pt x="3346" y="665"/>
                    <a:pt x="3348" y="670"/>
                  </a:cubicBezTo>
                  <a:cubicBezTo>
                    <a:pt x="3451" y="887"/>
                    <a:pt x="3503" y="1136"/>
                    <a:pt x="3553" y="1377"/>
                  </a:cubicBezTo>
                  <a:cubicBezTo>
                    <a:pt x="3562" y="1418"/>
                    <a:pt x="3570" y="1459"/>
                    <a:pt x="3578" y="1498"/>
                  </a:cubicBezTo>
                  <a:lnTo>
                    <a:pt x="3601" y="1493"/>
                  </a:lnTo>
                  <a:lnTo>
                    <a:pt x="3579" y="1499"/>
                  </a:lnTo>
                  <a:cubicBezTo>
                    <a:pt x="3637" y="1777"/>
                    <a:pt x="3699" y="2065"/>
                    <a:pt x="3707" y="2354"/>
                  </a:cubicBezTo>
                  <a:cubicBezTo>
                    <a:pt x="3707" y="2357"/>
                    <a:pt x="3708" y="2367"/>
                    <a:pt x="3693" y="2370"/>
                  </a:cubicBezTo>
                  <a:cubicBezTo>
                    <a:pt x="3692" y="2370"/>
                    <a:pt x="3691" y="2370"/>
                    <a:pt x="3689" y="2370"/>
                  </a:cubicBezTo>
                  <a:cubicBezTo>
                    <a:pt x="3682" y="2370"/>
                    <a:pt x="3672" y="2367"/>
                    <a:pt x="3669" y="2356"/>
                  </a:cubicBezTo>
                  <a:cubicBezTo>
                    <a:pt x="3611" y="2158"/>
                    <a:pt x="3572" y="1951"/>
                    <a:pt x="3534" y="1751"/>
                  </a:cubicBezTo>
                  <a:cubicBezTo>
                    <a:pt x="3517" y="1661"/>
                    <a:pt x="3500" y="1569"/>
                    <a:pt x="3481" y="1478"/>
                  </a:cubicBezTo>
                  <a:cubicBezTo>
                    <a:pt x="3464" y="1397"/>
                    <a:pt x="3444" y="1313"/>
                    <a:pt x="3424" y="1232"/>
                  </a:cubicBezTo>
                  <a:cubicBezTo>
                    <a:pt x="3379" y="1049"/>
                    <a:pt x="3335" y="861"/>
                    <a:pt x="3321" y="676"/>
                  </a:cubicBezTo>
                  <a:cubicBezTo>
                    <a:pt x="3321" y="671"/>
                    <a:pt x="3324" y="668"/>
                    <a:pt x="3327" y="666"/>
                  </a:cubicBezTo>
                  <a:cubicBezTo>
                    <a:pt x="3329" y="665"/>
                    <a:pt x="3331" y="665"/>
                    <a:pt x="3332" y="664"/>
                  </a:cubicBezTo>
                  <a:cubicBezTo>
                    <a:pt x="3333" y="664"/>
                    <a:pt x="3335" y="664"/>
                    <a:pt x="3337" y="664"/>
                  </a:cubicBezTo>
                  <a:close/>
                  <a:moveTo>
                    <a:pt x="2610" y="3909"/>
                  </a:moveTo>
                  <a:cubicBezTo>
                    <a:pt x="2614" y="3909"/>
                    <a:pt x="2618" y="3915"/>
                    <a:pt x="2621" y="3917"/>
                  </a:cubicBezTo>
                  <a:cubicBezTo>
                    <a:pt x="2621" y="3918"/>
                    <a:pt x="2624" y="3925"/>
                    <a:pt x="2621" y="3929"/>
                  </a:cubicBezTo>
                  <a:lnTo>
                    <a:pt x="2619" y="3929"/>
                  </a:lnTo>
                  <a:cubicBezTo>
                    <a:pt x="2548" y="3988"/>
                    <a:pt x="2456" y="4020"/>
                    <a:pt x="2365" y="4020"/>
                  </a:cubicBezTo>
                  <a:cubicBezTo>
                    <a:pt x="2329" y="4020"/>
                    <a:pt x="2292" y="4014"/>
                    <a:pt x="2258" y="4004"/>
                  </a:cubicBezTo>
                  <a:cubicBezTo>
                    <a:pt x="2254" y="4002"/>
                    <a:pt x="2251" y="3996"/>
                    <a:pt x="2255" y="3987"/>
                  </a:cubicBezTo>
                  <a:cubicBezTo>
                    <a:pt x="2385" y="3971"/>
                    <a:pt x="2497" y="3947"/>
                    <a:pt x="2608" y="3909"/>
                  </a:cubicBezTo>
                  <a:cubicBezTo>
                    <a:pt x="2609" y="3909"/>
                    <a:pt x="2609" y="3909"/>
                    <a:pt x="2610" y="3909"/>
                  </a:cubicBezTo>
                  <a:close/>
                  <a:moveTo>
                    <a:pt x="498" y="1331"/>
                  </a:moveTo>
                  <a:cubicBezTo>
                    <a:pt x="500" y="1331"/>
                    <a:pt x="502" y="1333"/>
                    <a:pt x="503" y="1336"/>
                  </a:cubicBezTo>
                  <a:cubicBezTo>
                    <a:pt x="637" y="1636"/>
                    <a:pt x="745" y="1954"/>
                    <a:pt x="849" y="2264"/>
                  </a:cubicBezTo>
                  <a:cubicBezTo>
                    <a:pt x="901" y="2419"/>
                    <a:pt x="956" y="2579"/>
                    <a:pt x="1013" y="2734"/>
                  </a:cubicBezTo>
                  <a:cubicBezTo>
                    <a:pt x="1219" y="3302"/>
                    <a:pt x="1405" y="3725"/>
                    <a:pt x="1904" y="3999"/>
                  </a:cubicBezTo>
                  <a:cubicBezTo>
                    <a:pt x="1914" y="4005"/>
                    <a:pt x="1918" y="4012"/>
                    <a:pt x="1914" y="4022"/>
                  </a:cubicBezTo>
                  <a:cubicBezTo>
                    <a:pt x="1911" y="4032"/>
                    <a:pt x="1900" y="4041"/>
                    <a:pt x="1887" y="4041"/>
                  </a:cubicBezTo>
                  <a:cubicBezTo>
                    <a:pt x="1885" y="4041"/>
                    <a:pt x="1883" y="4041"/>
                    <a:pt x="1882" y="4041"/>
                  </a:cubicBezTo>
                  <a:cubicBezTo>
                    <a:pt x="1424" y="3960"/>
                    <a:pt x="1183" y="3463"/>
                    <a:pt x="1041" y="3096"/>
                  </a:cubicBezTo>
                  <a:cubicBezTo>
                    <a:pt x="822" y="2528"/>
                    <a:pt x="594" y="1941"/>
                    <a:pt x="482" y="1347"/>
                  </a:cubicBezTo>
                  <a:cubicBezTo>
                    <a:pt x="481" y="1341"/>
                    <a:pt x="486" y="1336"/>
                    <a:pt x="491" y="1333"/>
                  </a:cubicBezTo>
                  <a:cubicBezTo>
                    <a:pt x="492" y="1332"/>
                    <a:pt x="493" y="1332"/>
                    <a:pt x="495" y="1332"/>
                  </a:cubicBezTo>
                  <a:cubicBezTo>
                    <a:pt x="496" y="1331"/>
                    <a:pt x="497" y="1331"/>
                    <a:pt x="498" y="1331"/>
                  </a:cubicBezTo>
                  <a:close/>
                  <a:moveTo>
                    <a:pt x="3685" y="1"/>
                  </a:moveTo>
                  <a:cubicBezTo>
                    <a:pt x="3680" y="1"/>
                    <a:pt x="3676" y="2"/>
                    <a:pt x="3672" y="4"/>
                  </a:cubicBezTo>
                  <a:cubicBezTo>
                    <a:pt x="3201" y="323"/>
                    <a:pt x="2596" y="483"/>
                    <a:pt x="2063" y="623"/>
                  </a:cubicBezTo>
                  <a:cubicBezTo>
                    <a:pt x="1505" y="771"/>
                    <a:pt x="917" y="912"/>
                    <a:pt x="339" y="912"/>
                  </a:cubicBezTo>
                  <a:cubicBezTo>
                    <a:pt x="235" y="912"/>
                    <a:pt x="130" y="907"/>
                    <a:pt x="26" y="897"/>
                  </a:cubicBezTo>
                  <a:cubicBezTo>
                    <a:pt x="25" y="897"/>
                    <a:pt x="24" y="897"/>
                    <a:pt x="23" y="897"/>
                  </a:cubicBezTo>
                  <a:cubicBezTo>
                    <a:pt x="17" y="897"/>
                    <a:pt x="11" y="900"/>
                    <a:pt x="6" y="906"/>
                  </a:cubicBezTo>
                  <a:cubicBezTo>
                    <a:pt x="1" y="912"/>
                    <a:pt x="0" y="919"/>
                    <a:pt x="3" y="927"/>
                  </a:cubicBezTo>
                  <a:cubicBezTo>
                    <a:pt x="19" y="985"/>
                    <a:pt x="30" y="1047"/>
                    <a:pt x="41" y="1106"/>
                  </a:cubicBezTo>
                  <a:cubicBezTo>
                    <a:pt x="47" y="1139"/>
                    <a:pt x="52" y="1171"/>
                    <a:pt x="58" y="1199"/>
                  </a:cubicBezTo>
                  <a:lnTo>
                    <a:pt x="82" y="1305"/>
                  </a:lnTo>
                  <a:cubicBezTo>
                    <a:pt x="94" y="1357"/>
                    <a:pt x="105" y="1410"/>
                    <a:pt x="118" y="1466"/>
                  </a:cubicBezTo>
                  <a:cubicBezTo>
                    <a:pt x="190" y="1677"/>
                    <a:pt x="257" y="1894"/>
                    <a:pt x="321" y="2103"/>
                  </a:cubicBezTo>
                  <a:cubicBezTo>
                    <a:pt x="444" y="2501"/>
                    <a:pt x="572" y="2911"/>
                    <a:pt x="738" y="3301"/>
                  </a:cubicBezTo>
                  <a:cubicBezTo>
                    <a:pt x="868" y="3606"/>
                    <a:pt x="1064" y="3980"/>
                    <a:pt x="1418" y="4172"/>
                  </a:cubicBezTo>
                  <a:cubicBezTo>
                    <a:pt x="1605" y="4273"/>
                    <a:pt x="1815" y="4307"/>
                    <a:pt x="2023" y="4307"/>
                  </a:cubicBezTo>
                  <a:cubicBezTo>
                    <a:pt x="2262" y="4307"/>
                    <a:pt x="2499" y="4263"/>
                    <a:pt x="2696" y="4225"/>
                  </a:cubicBezTo>
                  <a:cubicBezTo>
                    <a:pt x="2996" y="4170"/>
                    <a:pt x="3304" y="4095"/>
                    <a:pt x="3565" y="3948"/>
                  </a:cubicBezTo>
                  <a:cubicBezTo>
                    <a:pt x="3656" y="3897"/>
                    <a:pt x="3741" y="3837"/>
                    <a:pt x="3818" y="3767"/>
                  </a:cubicBezTo>
                  <a:cubicBezTo>
                    <a:pt x="4157" y="3459"/>
                    <a:pt x="4164" y="3038"/>
                    <a:pt x="4143" y="2598"/>
                  </a:cubicBezTo>
                  <a:cubicBezTo>
                    <a:pt x="4098" y="1746"/>
                    <a:pt x="3952" y="878"/>
                    <a:pt x="3707" y="18"/>
                  </a:cubicBezTo>
                  <a:cubicBezTo>
                    <a:pt x="3705" y="11"/>
                    <a:pt x="3699" y="4"/>
                    <a:pt x="3693" y="2"/>
                  </a:cubicBezTo>
                  <a:cubicBezTo>
                    <a:pt x="3690" y="1"/>
                    <a:pt x="3688" y="1"/>
                    <a:pt x="3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3"/>
            <p:cNvSpPr/>
            <p:nvPr/>
          </p:nvSpPr>
          <p:spPr>
            <a:xfrm>
              <a:off x="6975200" y="2910100"/>
              <a:ext cx="113425" cy="311675"/>
            </a:xfrm>
            <a:custGeom>
              <a:avLst/>
              <a:gdLst/>
              <a:ahLst/>
              <a:cxnLst/>
              <a:rect l="l" t="t" r="r" b="b"/>
              <a:pathLst>
                <a:path w="4537" h="12467" extrusionOk="0">
                  <a:moveTo>
                    <a:pt x="1" y="0"/>
                  </a:moveTo>
                  <a:lnTo>
                    <a:pt x="1" y="0"/>
                  </a:lnTo>
                  <a:cubicBezTo>
                    <a:pt x="539" y="600"/>
                    <a:pt x="1043" y="1228"/>
                    <a:pt x="1479" y="1908"/>
                  </a:cubicBezTo>
                  <a:cubicBezTo>
                    <a:pt x="1862" y="2507"/>
                    <a:pt x="2185" y="3145"/>
                    <a:pt x="2413" y="3820"/>
                  </a:cubicBezTo>
                  <a:cubicBezTo>
                    <a:pt x="2612" y="4404"/>
                    <a:pt x="2775" y="5030"/>
                    <a:pt x="2744" y="5651"/>
                  </a:cubicBezTo>
                  <a:cubicBezTo>
                    <a:pt x="2721" y="6109"/>
                    <a:pt x="2588" y="6545"/>
                    <a:pt x="2447" y="6978"/>
                  </a:cubicBezTo>
                  <a:cubicBezTo>
                    <a:pt x="2295" y="7437"/>
                    <a:pt x="2186" y="7880"/>
                    <a:pt x="2154" y="8363"/>
                  </a:cubicBezTo>
                  <a:cubicBezTo>
                    <a:pt x="2085" y="9424"/>
                    <a:pt x="2414" y="10423"/>
                    <a:pt x="2588" y="11457"/>
                  </a:cubicBezTo>
                  <a:cubicBezTo>
                    <a:pt x="2644" y="11795"/>
                    <a:pt x="2674" y="12133"/>
                    <a:pt x="2667" y="12466"/>
                  </a:cubicBezTo>
                  <a:cubicBezTo>
                    <a:pt x="2786" y="12428"/>
                    <a:pt x="2902" y="12382"/>
                    <a:pt x="3013" y="12326"/>
                  </a:cubicBezTo>
                  <a:cubicBezTo>
                    <a:pt x="3288" y="12189"/>
                    <a:pt x="3533" y="11981"/>
                    <a:pt x="3662" y="11698"/>
                  </a:cubicBezTo>
                  <a:cubicBezTo>
                    <a:pt x="3810" y="11376"/>
                    <a:pt x="3792" y="11012"/>
                    <a:pt x="3771" y="10666"/>
                  </a:cubicBezTo>
                  <a:cubicBezTo>
                    <a:pt x="3719" y="9764"/>
                    <a:pt x="3560" y="8871"/>
                    <a:pt x="3305" y="8005"/>
                  </a:cubicBezTo>
                  <a:cubicBezTo>
                    <a:pt x="3494" y="7838"/>
                    <a:pt x="3654" y="7635"/>
                    <a:pt x="3772" y="7383"/>
                  </a:cubicBezTo>
                  <a:cubicBezTo>
                    <a:pt x="4537" y="5735"/>
                    <a:pt x="4006" y="3850"/>
                    <a:pt x="3003" y="2431"/>
                  </a:cubicBezTo>
                  <a:lnTo>
                    <a:pt x="3002" y="2431"/>
                  </a:lnTo>
                  <a:cubicBezTo>
                    <a:pt x="2453" y="1657"/>
                    <a:pt x="1749" y="992"/>
                    <a:pt x="934" y="501"/>
                  </a:cubicBezTo>
                  <a:cubicBezTo>
                    <a:pt x="642" y="325"/>
                    <a:pt x="331" y="131"/>
                    <a:pt x="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3"/>
            <p:cNvSpPr/>
            <p:nvPr/>
          </p:nvSpPr>
          <p:spPr>
            <a:xfrm>
              <a:off x="6886825" y="2906875"/>
              <a:ext cx="124925" cy="320250"/>
            </a:xfrm>
            <a:custGeom>
              <a:avLst/>
              <a:gdLst/>
              <a:ahLst/>
              <a:cxnLst/>
              <a:rect l="l" t="t" r="r" b="b"/>
              <a:pathLst>
                <a:path w="4997" h="12810" extrusionOk="0">
                  <a:moveTo>
                    <a:pt x="2765" y="0"/>
                  </a:moveTo>
                  <a:cubicBezTo>
                    <a:pt x="1979" y="111"/>
                    <a:pt x="1443" y="1081"/>
                    <a:pt x="1123" y="1710"/>
                  </a:cubicBezTo>
                  <a:cubicBezTo>
                    <a:pt x="263" y="3400"/>
                    <a:pt x="0" y="5528"/>
                    <a:pt x="784" y="7295"/>
                  </a:cubicBezTo>
                  <a:cubicBezTo>
                    <a:pt x="1115" y="8041"/>
                    <a:pt x="1627" y="8842"/>
                    <a:pt x="2445" y="9097"/>
                  </a:cubicBezTo>
                  <a:cubicBezTo>
                    <a:pt x="2523" y="9121"/>
                    <a:pt x="2601" y="9139"/>
                    <a:pt x="2679" y="9155"/>
                  </a:cubicBezTo>
                  <a:cubicBezTo>
                    <a:pt x="2761" y="9543"/>
                    <a:pt x="2885" y="9919"/>
                    <a:pt x="3005" y="10295"/>
                  </a:cubicBezTo>
                  <a:cubicBezTo>
                    <a:pt x="3129" y="10683"/>
                    <a:pt x="3245" y="11077"/>
                    <a:pt x="3385" y="11459"/>
                  </a:cubicBezTo>
                  <a:cubicBezTo>
                    <a:pt x="3600" y="12041"/>
                    <a:pt x="3945" y="12644"/>
                    <a:pt x="4603" y="12778"/>
                  </a:cubicBezTo>
                  <a:cubicBezTo>
                    <a:pt x="4718" y="12801"/>
                    <a:pt x="4834" y="12809"/>
                    <a:pt x="4949" y="12809"/>
                  </a:cubicBezTo>
                  <a:cubicBezTo>
                    <a:pt x="4965" y="12809"/>
                    <a:pt x="4981" y="12809"/>
                    <a:pt x="4996" y="12809"/>
                  </a:cubicBezTo>
                  <a:cubicBezTo>
                    <a:pt x="4617" y="12286"/>
                    <a:pt x="4409" y="11625"/>
                    <a:pt x="4256" y="10979"/>
                  </a:cubicBezTo>
                  <a:cubicBezTo>
                    <a:pt x="4130" y="10441"/>
                    <a:pt x="4030" y="9894"/>
                    <a:pt x="3858" y="9367"/>
                  </a:cubicBezTo>
                  <a:cubicBezTo>
                    <a:pt x="3678" y="8818"/>
                    <a:pt x="3386" y="8369"/>
                    <a:pt x="3006" y="7937"/>
                  </a:cubicBezTo>
                  <a:cubicBezTo>
                    <a:pt x="2622" y="7497"/>
                    <a:pt x="2228" y="7065"/>
                    <a:pt x="2010" y="6516"/>
                  </a:cubicBezTo>
                  <a:cubicBezTo>
                    <a:pt x="1818" y="6036"/>
                    <a:pt x="1725" y="5503"/>
                    <a:pt x="1675" y="4993"/>
                  </a:cubicBezTo>
                  <a:cubicBezTo>
                    <a:pt x="1507" y="3281"/>
                    <a:pt x="1939" y="1519"/>
                    <a:pt x="27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3"/>
            <p:cNvSpPr/>
            <p:nvPr/>
          </p:nvSpPr>
          <p:spPr>
            <a:xfrm>
              <a:off x="6965200" y="2911200"/>
              <a:ext cx="110900" cy="310025"/>
            </a:xfrm>
            <a:custGeom>
              <a:avLst/>
              <a:gdLst/>
              <a:ahLst/>
              <a:cxnLst/>
              <a:rect l="l" t="t" r="r" b="b"/>
              <a:pathLst>
                <a:path w="4436" h="12401" extrusionOk="0">
                  <a:moveTo>
                    <a:pt x="90" y="1"/>
                  </a:moveTo>
                  <a:cubicBezTo>
                    <a:pt x="27" y="1"/>
                    <a:pt x="1" y="87"/>
                    <a:pt x="56" y="126"/>
                  </a:cubicBezTo>
                  <a:cubicBezTo>
                    <a:pt x="390" y="357"/>
                    <a:pt x="728" y="565"/>
                    <a:pt x="1028" y="841"/>
                  </a:cubicBezTo>
                  <a:cubicBezTo>
                    <a:pt x="1314" y="1107"/>
                    <a:pt x="1580" y="1403"/>
                    <a:pt x="1829" y="1703"/>
                  </a:cubicBezTo>
                  <a:cubicBezTo>
                    <a:pt x="2348" y="2330"/>
                    <a:pt x="2854" y="3013"/>
                    <a:pt x="3219" y="3744"/>
                  </a:cubicBezTo>
                  <a:cubicBezTo>
                    <a:pt x="3578" y="4465"/>
                    <a:pt x="3695" y="5265"/>
                    <a:pt x="3633" y="6064"/>
                  </a:cubicBezTo>
                  <a:cubicBezTo>
                    <a:pt x="3600" y="6482"/>
                    <a:pt x="3517" y="6892"/>
                    <a:pt x="3402" y="7294"/>
                  </a:cubicBezTo>
                  <a:cubicBezTo>
                    <a:pt x="3350" y="7477"/>
                    <a:pt x="3290" y="7660"/>
                    <a:pt x="3225" y="7839"/>
                  </a:cubicBezTo>
                  <a:cubicBezTo>
                    <a:pt x="3194" y="7924"/>
                    <a:pt x="3157" y="8012"/>
                    <a:pt x="3134" y="8101"/>
                  </a:cubicBezTo>
                  <a:cubicBezTo>
                    <a:pt x="3043" y="8165"/>
                    <a:pt x="2995" y="8275"/>
                    <a:pt x="3019" y="8396"/>
                  </a:cubicBezTo>
                  <a:cubicBezTo>
                    <a:pt x="3159" y="9095"/>
                    <a:pt x="3299" y="9793"/>
                    <a:pt x="3303" y="10510"/>
                  </a:cubicBezTo>
                  <a:cubicBezTo>
                    <a:pt x="3304" y="10843"/>
                    <a:pt x="3305" y="11201"/>
                    <a:pt x="3221" y="11527"/>
                  </a:cubicBezTo>
                  <a:cubicBezTo>
                    <a:pt x="3181" y="11682"/>
                    <a:pt x="3117" y="11821"/>
                    <a:pt x="3025" y="11951"/>
                  </a:cubicBezTo>
                  <a:cubicBezTo>
                    <a:pt x="2899" y="12132"/>
                    <a:pt x="2738" y="12186"/>
                    <a:pt x="2554" y="12290"/>
                  </a:cubicBezTo>
                  <a:cubicBezTo>
                    <a:pt x="2514" y="12312"/>
                    <a:pt x="2517" y="12384"/>
                    <a:pt x="2567" y="12393"/>
                  </a:cubicBezTo>
                  <a:cubicBezTo>
                    <a:pt x="2596" y="12398"/>
                    <a:pt x="2626" y="12401"/>
                    <a:pt x="2656" y="12401"/>
                  </a:cubicBezTo>
                  <a:cubicBezTo>
                    <a:pt x="2870" y="12401"/>
                    <a:pt x="3088" y="12272"/>
                    <a:pt x="3251" y="12117"/>
                  </a:cubicBezTo>
                  <a:cubicBezTo>
                    <a:pt x="3282" y="12155"/>
                    <a:pt x="3329" y="12178"/>
                    <a:pt x="3385" y="12178"/>
                  </a:cubicBezTo>
                  <a:cubicBezTo>
                    <a:pt x="3397" y="12178"/>
                    <a:pt x="3409" y="12177"/>
                    <a:pt x="3422" y="12175"/>
                  </a:cubicBezTo>
                  <a:cubicBezTo>
                    <a:pt x="4073" y="12064"/>
                    <a:pt x="4034" y="11049"/>
                    <a:pt x="4012" y="10551"/>
                  </a:cubicBezTo>
                  <a:cubicBezTo>
                    <a:pt x="3979" y="9766"/>
                    <a:pt x="3867" y="8987"/>
                    <a:pt x="3680" y="8225"/>
                  </a:cubicBezTo>
                  <a:cubicBezTo>
                    <a:pt x="3664" y="8158"/>
                    <a:pt x="3618" y="8097"/>
                    <a:pt x="3559" y="8058"/>
                  </a:cubicBezTo>
                  <a:cubicBezTo>
                    <a:pt x="3602" y="7952"/>
                    <a:pt x="3634" y="7841"/>
                    <a:pt x="3665" y="7741"/>
                  </a:cubicBezTo>
                  <a:cubicBezTo>
                    <a:pt x="3938" y="7658"/>
                    <a:pt x="4074" y="7386"/>
                    <a:pt x="4183" y="7140"/>
                  </a:cubicBezTo>
                  <a:cubicBezTo>
                    <a:pt x="4306" y="6861"/>
                    <a:pt x="4363" y="6551"/>
                    <a:pt x="4385" y="6249"/>
                  </a:cubicBezTo>
                  <a:cubicBezTo>
                    <a:pt x="4436" y="5566"/>
                    <a:pt x="4324" y="4813"/>
                    <a:pt x="4127" y="4159"/>
                  </a:cubicBezTo>
                  <a:cubicBezTo>
                    <a:pt x="3913" y="3450"/>
                    <a:pt x="3531" y="2868"/>
                    <a:pt x="3074" y="2294"/>
                  </a:cubicBezTo>
                  <a:cubicBezTo>
                    <a:pt x="2833" y="1992"/>
                    <a:pt x="2584" y="1698"/>
                    <a:pt x="2319" y="1415"/>
                  </a:cubicBezTo>
                  <a:cubicBezTo>
                    <a:pt x="2089" y="1171"/>
                    <a:pt x="1849" y="851"/>
                    <a:pt x="1521" y="741"/>
                  </a:cubicBezTo>
                  <a:cubicBezTo>
                    <a:pt x="1511" y="737"/>
                    <a:pt x="1501" y="736"/>
                    <a:pt x="1490" y="736"/>
                  </a:cubicBezTo>
                  <a:cubicBezTo>
                    <a:pt x="1465" y="736"/>
                    <a:pt x="1440" y="746"/>
                    <a:pt x="1419" y="761"/>
                  </a:cubicBezTo>
                  <a:cubicBezTo>
                    <a:pt x="1032" y="421"/>
                    <a:pt x="582" y="122"/>
                    <a:pt x="110" y="3"/>
                  </a:cubicBezTo>
                  <a:cubicBezTo>
                    <a:pt x="103" y="2"/>
                    <a:pt x="96" y="1"/>
                    <a:pt x="9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3"/>
            <p:cNvSpPr/>
            <p:nvPr/>
          </p:nvSpPr>
          <p:spPr>
            <a:xfrm>
              <a:off x="6895100" y="2910600"/>
              <a:ext cx="121075" cy="314900"/>
            </a:xfrm>
            <a:custGeom>
              <a:avLst/>
              <a:gdLst/>
              <a:ahLst/>
              <a:cxnLst/>
              <a:rect l="l" t="t" r="r" b="b"/>
              <a:pathLst>
                <a:path w="4843" h="12596" extrusionOk="0">
                  <a:moveTo>
                    <a:pt x="2355" y="0"/>
                  </a:moveTo>
                  <a:cubicBezTo>
                    <a:pt x="2347" y="0"/>
                    <a:pt x="2340" y="1"/>
                    <a:pt x="2332" y="3"/>
                  </a:cubicBezTo>
                  <a:cubicBezTo>
                    <a:pt x="2145" y="44"/>
                    <a:pt x="2041" y="80"/>
                    <a:pt x="1891" y="201"/>
                  </a:cubicBezTo>
                  <a:cubicBezTo>
                    <a:pt x="1736" y="326"/>
                    <a:pt x="1593" y="465"/>
                    <a:pt x="1461" y="614"/>
                  </a:cubicBezTo>
                  <a:cubicBezTo>
                    <a:pt x="1209" y="896"/>
                    <a:pt x="995" y="1211"/>
                    <a:pt x="821" y="1547"/>
                  </a:cubicBezTo>
                  <a:cubicBezTo>
                    <a:pt x="468" y="2232"/>
                    <a:pt x="278" y="2987"/>
                    <a:pt x="183" y="3746"/>
                  </a:cubicBezTo>
                  <a:cubicBezTo>
                    <a:pt x="0" y="5208"/>
                    <a:pt x="85" y="6859"/>
                    <a:pt x="1086" y="8028"/>
                  </a:cubicBezTo>
                  <a:cubicBezTo>
                    <a:pt x="1458" y="8461"/>
                    <a:pt x="1999" y="8829"/>
                    <a:pt x="2575" y="8930"/>
                  </a:cubicBezTo>
                  <a:cubicBezTo>
                    <a:pt x="2544" y="9274"/>
                    <a:pt x="2687" y="9661"/>
                    <a:pt x="2776" y="9978"/>
                  </a:cubicBezTo>
                  <a:cubicBezTo>
                    <a:pt x="2885" y="10361"/>
                    <a:pt x="3024" y="10730"/>
                    <a:pt x="3166" y="11100"/>
                  </a:cubicBezTo>
                  <a:cubicBezTo>
                    <a:pt x="3310" y="11480"/>
                    <a:pt x="3491" y="11849"/>
                    <a:pt x="3768" y="12149"/>
                  </a:cubicBezTo>
                  <a:cubicBezTo>
                    <a:pt x="3954" y="12351"/>
                    <a:pt x="4229" y="12596"/>
                    <a:pt x="4518" y="12596"/>
                  </a:cubicBezTo>
                  <a:cubicBezTo>
                    <a:pt x="4564" y="12596"/>
                    <a:pt x="4609" y="12590"/>
                    <a:pt x="4655" y="12577"/>
                  </a:cubicBezTo>
                  <a:cubicBezTo>
                    <a:pt x="4712" y="12561"/>
                    <a:pt x="4742" y="12508"/>
                    <a:pt x="4736" y="12456"/>
                  </a:cubicBezTo>
                  <a:cubicBezTo>
                    <a:pt x="4746" y="12454"/>
                    <a:pt x="4756" y="12451"/>
                    <a:pt x="4766" y="12449"/>
                  </a:cubicBezTo>
                  <a:cubicBezTo>
                    <a:pt x="4828" y="12425"/>
                    <a:pt x="4842" y="12349"/>
                    <a:pt x="4785" y="12309"/>
                  </a:cubicBezTo>
                  <a:cubicBezTo>
                    <a:pt x="4669" y="12230"/>
                    <a:pt x="4529" y="12205"/>
                    <a:pt x="4410" y="12128"/>
                  </a:cubicBezTo>
                  <a:cubicBezTo>
                    <a:pt x="4267" y="12034"/>
                    <a:pt x="4151" y="11902"/>
                    <a:pt x="4058" y="11760"/>
                  </a:cubicBezTo>
                  <a:cubicBezTo>
                    <a:pt x="3873" y="11480"/>
                    <a:pt x="3749" y="11153"/>
                    <a:pt x="3624" y="10845"/>
                  </a:cubicBezTo>
                  <a:cubicBezTo>
                    <a:pt x="3495" y="10524"/>
                    <a:pt x="3377" y="10196"/>
                    <a:pt x="3271" y="9867"/>
                  </a:cubicBezTo>
                  <a:cubicBezTo>
                    <a:pt x="3178" y="9577"/>
                    <a:pt x="3119" y="9259"/>
                    <a:pt x="2993" y="8980"/>
                  </a:cubicBezTo>
                  <a:lnTo>
                    <a:pt x="2993" y="8980"/>
                  </a:lnTo>
                  <a:cubicBezTo>
                    <a:pt x="3127" y="9002"/>
                    <a:pt x="3262" y="9014"/>
                    <a:pt x="3398" y="9014"/>
                  </a:cubicBezTo>
                  <a:cubicBezTo>
                    <a:pt x="3425" y="9014"/>
                    <a:pt x="3453" y="9014"/>
                    <a:pt x="3481" y="9013"/>
                  </a:cubicBezTo>
                  <a:cubicBezTo>
                    <a:pt x="3688" y="9005"/>
                    <a:pt x="3895" y="8952"/>
                    <a:pt x="4091" y="8887"/>
                  </a:cubicBezTo>
                  <a:cubicBezTo>
                    <a:pt x="4290" y="8823"/>
                    <a:pt x="4499" y="8767"/>
                    <a:pt x="4684" y="8669"/>
                  </a:cubicBezTo>
                  <a:cubicBezTo>
                    <a:pt x="4725" y="8648"/>
                    <a:pt x="4706" y="8586"/>
                    <a:pt x="4663" y="8585"/>
                  </a:cubicBezTo>
                  <a:cubicBezTo>
                    <a:pt x="4621" y="8584"/>
                    <a:pt x="4579" y="8583"/>
                    <a:pt x="4538" y="8583"/>
                  </a:cubicBezTo>
                  <a:cubicBezTo>
                    <a:pt x="4320" y="8583"/>
                    <a:pt x="4103" y="8597"/>
                    <a:pt x="3885" y="8597"/>
                  </a:cubicBezTo>
                  <a:cubicBezTo>
                    <a:pt x="3804" y="8597"/>
                    <a:pt x="3722" y="8595"/>
                    <a:pt x="3640" y="8590"/>
                  </a:cubicBezTo>
                  <a:cubicBezTo>
                    <a:pt x="3285" y="8566"/>
                    <a:pt x="2951" y="8564"/>
                    <a:pt x="2615" y="8426"/>
                  </a:cubicBezTo>
                  <a:cubicBezTo>
                    <a:pt x="1961" y="8161"/>
                    <a:pt x="1459" y="7572"/>
                    <a:pt x="1131" y="6965"/>
                  </a:cubicBezTo>
                  <a:cubicBezTo>
                    <a:pt x="456" y="5714"/>
                    <a:pt x="403" y="4245"/>
                    <a:pt x="805" y="2902"/>
                  </a:cubicBezTo>
                  <a:cubicBezTo>
                    <a:pt x="999" y="2253"/>
                    <a:pt x="1291" y="1666"/>
                    <a:pt x="1602" y="1075"/>
                  </a:cubicBezTo>
                  <a:cubicBezTo>
                    <a:pt x="1624" y="1048"/>
                    <a:pt x="1645" y="1020"/>
                    <a:pt x="1668" y="993"/>
                  </a:cubicBezTo>
                  <a:cubicBezTo>
                    <a:pt x="1797" y="841"/>
                    <a:pt x="1938" y="698"/>
                    <a:pt x="2089" y="569"/>
                  </a:cubicBezTo>
                  <a:cubicBezTo>
                    <a:pt x="2159" y="508"/>
                    <a:pt x="2243" y="459"/>
                    <a:pt x="2307" y="396"/>
                  </a:cubicBezTo>
                  <a:cubicBezTo>
                    <a:pt x="2369" y="332"/>
                    <a:pt x="2408" y="243"/>
                    <a:pt x="2460" y="172"/>
                  </a:cubicBezTo>
                  <a:cubicBezTo>
                    <a:pt x="2518" y="95"/>
                    <a:pt x="2437" y="0"/>
                    <a:pt x="23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3"/>
            <p:cNvSpPr/>
            <p:nvPr/>
          </p:nvSpPr>
          <p:spPr>
            <a:xfrm>
              <a:off x="6920950" y="2996075"/>
              <a:ext cx="123825" cy="86100"/>
            </a:xfrm>
            <a:custGeom>
              <a:avLst/>
              <a:gdLst/>
              <a:ahLst/>
              <a:cxnLst/>
              <a:rect l="l" t="t" r="r" b="b"/>
              <a:pathLst>
                <a:path w="4953" h="3444" extrusionOk="0">
                  <a:moveTo>
                    <a:pt x="4105" y="1"/>
                  </a:moveTo>
                  <a:cubicBezTo>
                    <a:pt x="3797" y="1"/>
                    <a:pt x="3480" y="128"/>
                    <a:pt x="3252" y="346"/>
                  </a:cubicBezTo>
                  <a:cubicBezTo>
                    <a:pt x="3027" y="231"/>
                    <a:pt x="2780" y="172"/>
                    <a:pt x="2536" y="172"/>
                  </a:cubicBezTo>
                  <a:cubicBezTo>
                    <a:pt x="2160" y="172"/>
                    <a:pt x="1792" y="313"/>
                    <a:pt x="1522" y="609"/>
                  </a:cubicBezTo>
                  <a:cubicBezTo>
                    <a:pt x="1491" y="644"/>
                    <a:pt x="1461" y="681"/>
                    <a:pt x="1432" y="718"/>
                  </a:cubicBezTo>
                  <a:cubicBezTo>
                    <a:pt x="1372" y="707"/>
                    <a:pt x="1310" y="700"/>
                    <a:pt x="1248" y="700"/>
                  </a:cubicBezTo>
                  <a:cubicBezTo>
                    <a:pt x="1095" y="700"/>
                    <a:pt x="939" y="737"/>
                    <a:pt x="784" y="822"/>
                  </a:cubicBezTo>
                  <a:cubicBezTo>
                    <a:pt x="475" y="987"/>
                    <a:pt x="253" y="1298"/>
                    <a:pt x="143" y="1624"/>
                  </a:cubicBezTo>
                  <a:cubicBezTo>
                    <a:pt x="0" y="2044"/>
                    <a:pt x="40" y="2445"/>
                    <a:pt x="120" y="2869"/>
                  </a:cubicBezTo>
                  <a:cubicBezTo>
                    <a:pt x="127" y="2904"/>
                    <a:pt x="152" y="2919"/>
                    <a:pt x="179" y="2919"/>
                  </a:cubicBezTo>
                  <a:cubicBezTo>
                    <a:pt x="212" y="2919"/>
                    <a:pt x="249" y="2894"/>
                    <a:pt x="253" y="2854"/>
                  </a:cubicBezTo>
                  <a:cubicBezTo>
                    <a:pt x="274" y="2622"/>
                    <a:pt x="298" y="2387"/>
                    <a:pt x="325" y="2156"/>
                  </a:cubicBezTo>
                  <a:cubicBezTo>
                    <a:pt x="356" y="1886"/>
                    <a:pt x="419" y="1617"/>
                    <a:pt x="578" y="1392"/>
                  </a:cubicBezTo>
                  <a:cubicBezTo>
                    <a:pt x="749" y="1149"/>
                    <a:pt x="985" y="1032"/>
                    <a:pt x="1228" y="1032"/>
                  </a:cubicBezTo>
                  <a:cubicBezTo>
                    <a:pt x="1232" y="1032"/>
                    <a:pt x="1236" y="1032"/>
                    <a:pt x="1240" y="1032"/>
                  </a:cubicBezTo>
                  <a:cubicBezTo>
                    <a:pt x="1237" y="1038"/>
                    <a:pt x="1234" y="1044"/>
                    <a:pt x="1231" y="1049"/>
                  </a:cubicBezTo>
                  <a:cubicBezTo>
                    <a:pt x="1143" y="1239"/>
                    <a:pt x="1128" y="1446"/>
                    <a:pt x="1049" y="1634"/>
                  </a:cubicBezTo>
                  <a:cubicBezTo>
                    <a:pt x="913" y="1956"/>
                    <a:pt x="898" y="2333"/>
                    <a:pt x="976" y="2678"/>
                  </a:cubicBezTo>
                  <a:cubicBezTo>
                    <a:pt x="1079" y="3132"/>
                    <a:pt x="1427" y="3443"/>
                    <a:pt x="1823" y="3443"/>
                  </a:cubicBezTo>
                  <a:cubicBezTo>
                    <a:pt x="1990" y="3443"/>
                    <a:pt x="2166" y="3388"/>
                    <a:pt x="2336" y="3263"/>
                  </a:cubicBezTo>
                  <a:cubicBezTo>
                    <a:pt x="2890" y="2855"/>
                    <a:pt x="2802" y="2113"/>
                    <a:pt x="2497" y="1576"/>
                  </a:cubicBezTo>
                  <a:cubicBezTo>
                    <a:pt x="2341" y="1302"/>
                    <a:pt x="2105" y="1038"/>
                    <a:pt x="1829" y="873"/>
                  </a:cubicBezTo>
                  <a:cubicBezTo>
                    <a:pt x="1980" y="713"/>
                    <a:pt x="2171" y="599"/>
                    <a:pt x="2420" y="577"/>
                  </a:cubicBezTo>
                  <a:cubicBezTo>
                    <a:pt x="2453" y="574"/>
                    <a:pt x="2487" y="572"/>
                    <a:pt x="2520" y="572"/>
                  </a:cubicBezTo>
                  <a:cubicBezTo>
                    <a:pt x="2686" y="572"/>
                    <a:pt x="2847" y="610"/>
                    <a:pt x="2995" y="680"/>
                  </a:cubicBezTo>
                  <a:cubicBezTo>
                    <a:pt x="2708" y="1187"/>
                    <a:pt x="2716" y="1850"/>
                    <a:pt x="2930" y="2385"/>
                  </a:cubicBezTo>
                  <a:cubicBezTo>
                    <a:pt x="3039" y="2660"/>
                    <a:pt x="3273" y="2901"/>
                    <a:pt x="3575" y="2901"/>
                  </a:cubicBezTo>
                  <a:cubicBezTo>
                    <a:pt x="3612" y="2901"/>
                    <a:pt x="3649" y="2897"/>
                    <a:pt x="3688" y="2890"/>
                  </a:cubicBezTo>
                  <a:cubicBezTo>
                    <a:pt x="4043" y="2820"/>
                    <a:pt x="4128" y="2450"/>
                    <a:pt x="4154" y="2140"/>
                  </a:cubicBezTo>
                  <a:cubicBezTo>
                    <a:pt x="4200" y="1583"/>
                    <a:pt x="4010" y="983"/>
                    <a:pt x="3604" y="596"/>
                  </a:cubicBezTo>
                  <a:cubicBezTo>
                    <a:pt x="3750" y="483"/>
                    <a:pt x="3921" y="425"/>
                    <a:pt x="4099" y="425"/>
                  </a:cubicBezTo>
                  <a:cubicBezTo>
                    <a:pt x="4283" y="425"/>
                    <a:pt x="4475" y="488"/>
                    <a:pt x="4650" y="618"/>
                  </a:cubicBezTo>
                  <a:cubicBezTo>
                    <a:pt x="4675" y="636"/>
                    <a:pt x="4702" y="644"/>
                    <a:pt x="4729" y="644"/>
                  </a:cubicBezTo>
                  <a:cubicBezTo>
                    <a:pt x="4843" y="644"/>
                    <a:pt x="4953" y="500"/>
                    <a:pt x="4880" y="393"/>
                  </a:cubicBezTo>
                  <a:cubicBezTo>
                    <a:pt x="4690" y="120"/>
                    <a:pt x="4402" y="1"/>
                    <a:pt x="41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3"/>
            <p:cNvSpPr/>
            <p:nvPr/>
          </p:nvSpPr>
          <p:spPr>
            <a:xfrm>
              <a:off x="6886825" y="2906625"/>
              <a:ext cx="201800" cy="320500"/>
            </a:xfrm>
            <a:custGeom>
              <a:avLst/>
              <a:gdLst/>
              <a:ahLst/>
              <a:cxnLst/>
              <a:rect l="l" t="t" r="r" b="b"/>
              <a:pathLst>
                <a:path w="8072" h="12820" extrusionOk="0">
                  <a:moveTo>
                    <a:pt x="4624" y="4450"/>
                  </a:moveTo>
                  <a:cubicBezTo>
                    <a:pt x="4787" y="4605"/>
                    <a:pt x="4912" y="4817"/>
                    <a:pt x="4984" y="5052"/>
                  </a:cubicBezTo>
                  <a:cubicBezTo>
                    <a:pt x="5062" y="5306"/>
                    <a:pt x="5097" y="5615"/>
                    <a:pt x="4945" y="5849"/>
                  </a:cubicBezTo>
                  <a:cubicBezTo>
                    <a:pt x="4875" y="5958"/>
                    <a:pt x="4780" y="6009"/>
                    <a:pt x="4686" y="6009"/>
                  </a:cubicBezTo>
                  <a:cubicBezTo>
                    <a:pt x="4581" y="6009"/>
                    <a:pt x="4476" y="5945"/>
                    <a:pt x="4405" y="5827"/>
                  </a:cubicBezTo>
                  <a:cubicBezTo>
                    <a:pt x="4304" y="5657"/>
                    <a:pt x="4293" y="5433"/>
                    <a:pt x="4301" y="5241"/>
                  </a:cubicBezTo>
                  <a:cubicBezTo>
                    <a:pt x="4312" y="4955"/>
                    <a:pt x="4433" y="4658"/>
                    <a:pt x="4623" y="4450"/>
                  </a:cubicBezTo>
                  <a:close/>
                  <a:moveTo>
                    <a:pt x="2989" y="4952"/>
                  </a:moveTo>
                  <a:lnTo>
                    <a:pt x="2990" y="4953"/>
                  </a:lnTo>
                  <a:cubicBezTo>
                    <a:pt x="3134" y="5025"/>
                    <a:pt x="3248" y="5166"/>
                    <a:pt x="3324" y="5341"/>
                  </a:cubicBezTo>
                  <a:cubicBezTo>
                    <a:pt x="3438" y="5603"/>
                    <a:pt x="3500" y="5919"/>
                    <a:pt x="3424" y="6200"/>
                  </a:cubicBezTo>
                  <a:cubicBezTo>
                    <a:pt x="3383" y="6351"/>
                    <a:pt x="3310" y="6493"/>
                    <a:pt x="3191" y="6493"/>
                  </a:cubicBezTo>
                  <a:cubicBezTo>
                    <a:pt x="3145" y="6493"/>
                    <a:pt x="3091" y="6472"/>
                    <a:pt x="3030" y="6421"/>
                  </a:cubicBezTo>
                  <a:cubicBezTo>
                    <a:pt x="2907" y="6317"/>
                    <a:pt x="2854" y="6129"/>
                    <a:pt x="2827" y="5977"/>
                  </a:cubicBezTo>
                  <a:cubicBezTo>
                    <a:pt x="2771" y="5653"/>
                    <a:pt x="2834" y="5275"/>
                    <a:pt x="2989" y="4952"/>
                  </a:cubicBezTo>
                  <a:close/>
                  <a:moveTo>
                    <a:pt x="5191" y="4175"/>
                  </a:moveTo>
                  <a:cubicBezTo>
                    <a:pt x="5325" y="4175"/>
                    <a:pt x="5468" y="4216"/>
                    <a:pt x="5615" y="4311"/>
                  </a:cubicBezTo>
                  <a:cubicBezTo>
                    <a:pt x="6211" y="4698"/>
                    <a:pt x="6433" y="5553"/>
                    <a:pt x="6455" y="6219"/>
                  </a:cubicBezTo>
                  <a:cubicBezTo>
                    <a:pt x="6476" y="6814"/>
                    <a:pt x="6336" y="7388"/>
                    <a:pt x="6165" y="7952"/>
                  </a:cubicBezTo>
                  <a:cubicBezTo>
                    <a:pt x="6116" y="7950"/>
                    <a:pt x="6066" y="7949"/>
                    <a:pt x="6017" y="7949"/>
                  </a:cubicBezTo>
                  <a:cubicBezTo>
                    <a:pt x="5924" y="7949"/>
                    <a:pt x="5833" y="7952"/>
                    <a:pt x="5747" y="7954"/>
                  </a:cubicBezTo>
                  <a:cubicBezTo>
                    <a:pt x="5389" y="7965"/>
                    <a:pt x="5032" y="8019"/>
                    <a:pt x="4684" y="8103"/>
                  </a:cubicBezTo>
                  <a:cubicBezTo>
                    <a:pt x="4344" y="8186"/>
                    <a:pt x="4013" y="8299"/>
                    <a:pt x="3691" y="8433"/>
                  </a:cubicBezTo>
                  <a:cubicBezTo>
                    <a:pt x="3512" y="8506"/>
                    <a:pt x="3309" y="8581"/>
                    <a:pt x="3121" y="8677"/>
                  </a:cubicBezTo>
                  <a:cubicBezTo>
                    <a:pt x="3080" y="8639"/>
                    <a:pt x="3037" y="8599"/>
                    <a:pt x="2999" y="8558"/>
                  </a:cubicBezTo>
                  <a:cubicBezTo>
                    <a:pt x="2723" y="8223"/>
                    <a:pt x="2490" y="7858"/>
                    <a:pt x="2320" y="7452"/>
                  </a:cubicBezTo>
                  <a:cubicBezTo>
                    <a:pt x="2087" y="6896"/>
                    <a:pt x="1917" y="6169"/>
                    <a:pt x="2068" y="5568"/>
                  </a:cubicBezTo>
                  <a:cubicBezTo>
                    <a:pt x="2136" y="5296"/>
                    <a:pt x="2294" y="5047"/>
                    <a:pt x="2565" y="4943"/>
                  </a:cubicBezTo>
                  <a:cubicBezTo>
                    <a:pt x="2633" y="4917"/>
                    <a:pt x="2698" y="4903"/>
                    <a:pt x="2760" y="4902"/>
                  </a:cubicBezTo>
                  <a:lnTo>
                    <a:pt x="2760" y="4902"/>
                  </a:lnTo>
                  <a:cubicBezTo>
                    <a:pt x="2667" y="5108"/>
                    <a:pt x="2606" y="5329"/>
                    <a:pt x="2580" y="5544"/>
                  </a:cubicBezTo>
                  <a:cubicBezTo>
                    <a:pt x="2535" y="5909"/>
                    <a:pt x="2592" y="6382"/>
                    <a:pt x="2900" y="6628"/>
                  </a:cubicBezTo>
                  <a:cubicBezTo>
                    <a:pt x="2996" y="6705"/>
                    <a:pt x="3095" y="6741"/>
                    <a:pt x="3188" y="6741"/>
                  </a:cubicBezTo>
                  <a:cubicBezTo>
                    <a:pt x="3361" y="6741"/>
                    <a:pt x="3516" y="6618"/>
                    <a:pt x="3605" y="6416"/>
                  </a:cubicBezTo>
                  <a:cubicBezTo>
                    <a:pt x="3823" y="5917"/>
                    <a:pt x="3651" y="5000"/>
                    <a:pt x="3116" y="4734"/>
                  </a:cubicBezTo>
                  <a:cubicBezTo>
                    <a:pt x="3241" y="4550"/>
                    <a:pt x="3399" y="4398"/>
                    <a:pt x="3588" y="4303"/>
                  </a:cubicBezTo>
                  <a:cubicBezTo>
                    <a:pt x="3737" y="4228"/>
                    <a:pt x="3881" y="4194"/>
                    <a:pt x="4018" y="4194"/>
                  </a:cubicBezTo>
                  <a:cubicBezTo>
                    <a:pt x="4160" y="4194"/>
                    <a:pt x="4294" y="4231"/>
                    <a:pt x="4415" y="4296"/>
                  </a:cubicBezTo>
                  <a:cubicBezTo>
                    <a:pt x="4135" y="4628"/>
                    <a:pt x="4018" y="5130"/>
                    <a:pt x="4073" y="5555"/>
                  </a:cubicBezTo>
                  <a:cubicBezTo>
                    <a:pt x="4115" y="5883"/>
                    <a:pt x="4315" y="6264"/>
                    <a:pt x="4687" y="6264"/>
                  </a:cubicBezTo>
                  <a:cubicBezTo>
                    <a:pt x="4699" y="6264"/>
                    <a:pt x="4710" y="6264"/>
                    <a:pt x="4722" y="6263"/>
                  </a:cubicBezTo>
                  <a:cubicBezTo>
                    <a:pt x="5073" y="6241"/>
                    <a:pt x="5260" y="5865"/>
                    <a:pt x="5290" y="5555"/>
                  </a:cubicBezTo>
                  <a:cubicBezTo>
                    <a:pt x="5332" y="5117"/>
                    <a:pt x="5149" y="4611"/>
                    <a:pt x="4820" y="4286"/>
                  </a:cubicBezTo>
                  <a:cubicBezTo>
                    <a:pt x="4932" y="4216"/>
                    <a:pt x="5057" y="4175"/>
                    <a:pt x="5191" y="4175"/>
                  </a:cubicBezTo>
                  <a:close/>
                  <a:moveTo>
                    <a:pt x="3009" y="288"/>
                  </a:moveTo>
                  <a:cubicBezTo>
                    <a:pt x="3139" y="288"/>
                    <a:pt x="3276" y="312"/>
                    <a:pt x="3419" y="365"/>
                  </a:cubicBezTo>
                  <a:cubicBezTo>
                    <a:pt x="3851" y="524"/>
                    <a:pt x="4234" y="790"/>
                    <a:pt x="4613" y="1044"/>
                  </a:cubicBezTo>
                  <a:cubicBezTo>
                    <a:pt x="5250" y="1473"/>
                    <a:pt x="5814" y="2017"/>
                    <a:pt x="6266" y="2640"/>
                  </a:cubicBezTo>
                  <a:cubicBezTo>
                    <a:pt x="6709" y="3252"/>
                    <a:pt x="7050" y="3939"/>
                    <a:pt x="7252" y="4668"/>
                  </a:cubicBezTo>
                  <a:cubicBezTo>
                    <a:pt x="7482" y="5493"/>
                    <a:pt x="7459" y="6328"/>
                    <a:pt x="7179" y="7140"/>
                  </a:cubicBezTo>
                  <a:cubicBezTo>
                    <a:pt x="7064" y="7472"/>
                    <a:pt x="6893" y="7778"/>
                    <a:pt x="6629" y="8001"/>
                  </a:cubicBezTo>
                  <a:cubicBezTo>
                    <a:pt x="6621" y="8006"/>
                    <a:pt x="6614" y="8011"/>
                    <a:pt x="6606" y="8016"/>
                  </a:cubicBezTo>
                  <a:cubicBezTo>
                    <a:pt x="6535" y="7995"/>
                    <a:pt x="6460" y="7980"/>
                    <a:pt x="6383" y="7969"/>
                  </a:cubicBezTo>
                  <a:cubicBezTo>
                    <a:pt x="6668" y="7259"/>
                    <a:pt x="6783" y="6472"/>
                    <a:pt x="6652" y="5714"/>
                  </a:cubicBezTo>
                  <a:cubicBezTo>
                    <a:pt x="6531" y="5003"/>
                    <a:pt x="6093" y="3990"/>
                    <a:pt x="5250" y="3935"/>
                  </a:cubicBezTo>
                  <a:cubicBezTo>
                    <a:pt x="5226" y="3934"/>
                    <a:pt x="5203" y="3933"/>
                    <a:pt x="5180" y="3933"/>
                  </a:cubicBezTo>
                  <a:cubicBezTo>
                    <a:pt x="4957" y="3933"/>
                    <a:pt x="4766" y="4002"/>
                    <a:pt x="4608" y="4115"/>
                  </a:cubicBezTo>
                  <a:cubicBezTo>
                    <a:pt x="4446" y="4011"/>
                    <a:pt x="4260" y="3949"/>
                    <a:pt x="4056" y="3948"/>
                  </a:cubicBezTo>
                  <a:cubicBezTo>
                    <a:pt x="4054" y="3948"/>
                    <a:pt x="4052" y="3948"/>
                    <a:pt x="4050" y="3948"/>
                  </a:cubicBezTo>
                  <a:cubicBezTo>
                    <a:pt x="3534" y="3948"/>
                    <a:pt x="3138" y="4253"/>
                    <a:pt x="2885" y="4664"/>
                  </a:cubicBezTo>
                  <a:cubicBezTo>
                    <a:pt x="2869" y="4662"/>
                    <a:pt x="2854" y="4659"/>
                    <a:pt x="2837" y="4659"/>
                  </a:cubicBezTo>
                  <a:cubicBezTo>
                    <a:pt x="2815" y="4658"/>
                    <a:pt x="2793" y="4657"/>
                    <a:pt x="2772" y="4657"/>
                  </a:cubicBezTo>
                  <a:cubicBezTo>
                    <a:pt x="1822" y="4657"/>
                    <a:pt x="1716" y="5869"/>
                    <a:pt x="1831" y="6572"/>
                  </a:cubicBezTo>
                  <a:cubicBezTo>
                    <a:pt x="1965" y="7390"/>
                    <a:pt x="2352" y="8191"/>
                    <a:pt x="2949" y="8772"/>
                  </a:cubicBezTo>
                  <a:cubicBezTo>
                    <a:pt x="2880" y="8816"/>
                    <a:pt x="2814" y="8863"/>
                    <a:pt x="2756" y="8915"/>
                  </a:cubicBezTo>
                  <a:cubicBezTo>
                    <a:pt x="2754" y="8914"/>
                    <a:pt x="2752" y="8914"/>
                    <a:pt x="2750" y="8914"/>
                  </a:cubicBezTo>
                  <a:cubicBezTo>
                    <a:pt x="1926" y="8756"/>
                    <a:pt x="1432" y="8051"/>
                    <a:pt x="1086" y="7339"/>
                  </a:cubicBezTo>
                  <a:cubicBezTo>
                    <a:pt x="758" y="6665"/>
                    <a:pt x="584" y="5914"/>
                    <a:pt x="568" y="5165"/>
                  </a:cubicBezTo>
                  <a:cubicBezTo>
                    <a:pt x="545" y="4096"/>
                    <a:pt x="763" y="3017"/>
                    <a:pt x="1220" y="2050"/>
                  </a:cubicBezTo>
                  <a:cubicBezTo>
                    <a:pt x="1553" y="1343"/>
                    <a:pt x="2144" y="288"/>
                    <a:pt x="3009" y="288"/>
                  </a:cubicBezTo>
                  <a:close/>
                  <a:moveTo>
                    <a:pt x="5822" y="8174"/>
                  </a:moveTo>
                  <a:cubicBezTo>
                    <a:pt x="5913" y="8174"/>
                    <a:pt x="6004" y="8177"/>
                    <a:pt x="6095" y="8182"/>
                  </a:cubicBezTo>
                  <a:lnTo>
                    <a:pt x="6095" y="8184"/>
                  </a:lnTo>
                  <a:cubicBezTo>
                    <a:pt x="6080" y="8229"/>
                    <a:pt x="6065" y="8275"/>
                    <a:pt x="6051" y="8320"/>
                  </a:cubicBezTo>
                  <a:cubicBezTo>
                    <a:pt x="6050" y="8325"/>
                    <a:pt x="6049" y="8327"/>
                    <a:pt x="6049" y="8332"/>
                  </a:cubicBezTo>
                  <a:cubicBezTo>
                    <a:pt x="5760" y="8451"/>
                    <a:pt x="5450" y="8537"/>
                    <a:pt x="5157" y="8620"/>
                  </a:cubicBezTo>
                  <a:cubicBezTo>
                    <a:pt x="4613" y="8775"/>
                    <a:pt x="4012" y="8936"/>
                    <a:pt x="3422" y="8958"/>
                  </a:cubicBezTo>
                  <a:cubicBezTo>
                    <a:pt x="3383" y="8921"/>
                    <a:pt x="3344" y="8885"/>
                    <a:pt x="3305" y="8848"/>
                  </a:cubicBezTo>
                  <a:cubicBezTo>
                    <a:pt x="3419" y="8789"/>
                    <a:pt x="3533" y="8729"/>
                    <a:pt x="3650" y="8678"/>
                  </a:cubicBezTo>
                  <a:cubicBezTo>
                    <a:pt x="3965" y="8541"/>
                    <a:pt x="4288" y="8424"/>
                    <a:pt x="4621" y="8336"/>
                  </a:cubicBezTo>
                  <a:cubicBezTo>
                    <a:pt x="5026" y="8228"/>
                    <a:pt x="5422" y="8174"/>
                    <a:pt x="5822" y="8174"/>
                  </a:cubicBezTo>
                  <a:close/>
                  <a:moveTo>
                    <a:pt x="6621" y="8311"/>
                  </a:moveTo>
                  <a:cubicBezTo>
                    <a:pt x="6861" y="9150"/>
                    <a:pt x="7012" y="10015"/>
                    <a:pt x="7056" y="10886"/>
                  </a:cubicBezTo>
                  <a:cubicBezTo>
                    <a:pt x="7078" y="11308"/>
                    <a:pt x="7074" y="11733"/>
                    <a:pt x="6740" y="12036"/>
                  </a:cubicBezTo>
                  <a:cubicBezTo>
                    <a:pt x="6440" y="12309"/>
                    <a:pt x="6018" y="12417"/>
                    <a:pt x="5630" y="12490"/>
                  </a:cubicBezTo>
                  <a:cubicBezTo>
                    <a:pt x="5414" y="12530"/>
                    <a:pt x="5183" y="12571"/>
                    <a:pt x="4956" y="12571"/>
                  </a:cubicBezTo>
                  <a:cubicBezTo>
                    <a:pt x="4751" y="12571"/>
                    <a:pt x="4549" y="12537"/>
                    <a:pt x="4366" y="12438"/>
                  </a:cubicBezTo>
                  <a:cubicBezTo>
                    <a:pt x="4035" y="12260"/>
                    <a:pt x="3840" y="11912"/>
                    <a:pt x="3696" y="11579"/>
                  </a:cubicBezTo>
                  <a:cubicBezTo>
                    <a:pt x="3443" y="10985"/>
                    <a:pt x="3285" y="10355"/>
                    <a:pt x="3077" y="9746"/>
                  </a:cubicBezTo>
                  <a:cubicBezTo>
                    <a:pt x="3057" y="9656"/>
                    <a:pt x="3037" y="9568"/>
                    <a:pt x="3019" y="9481"/>
                  </a:cubicBezTo>
                  <a:cubicBezTo>
                    <a:pt x="3002" y="9402"/>
                    <a:pt x="2989" y="9299"/>
                    <a:pt x="2962" y="9208"/>
                  </a:cubicBezTo>
                  <a:lnTo>
                    <a:pt x="2962" y="9208"/>
                  </a:lnTo>
                  <a:cubicBezTo>
                    <a:pt x="3064" y="9217"/>
                    <a:pt x="3167" y="9222"/>
                    <a:pt x="3271" y="9222"/>
                  </a:cubicBezTo>
                  <a:cubicBezTo>
                    <a:pt x="3859" y="9222"/>
                    <a:pt x="4462" y="9077"/>
                    <a:pt x="5007" y="8934"/>
                  </a:cubicBezTo>
                  <a:cubicBezTo>
                    <a:pt x="5565" y="8786"/>
                    <a:pt x="6154" y="8627"/>
                    <a:pt x="6621" y="8311"/>
                  </a:cubicBezTo>
                  <a:close/>
                  <a:moveTo>
                    <a:pt x="2912" y="0"/>
                  </a:moveTo>
                  <a:cubicBezTo>
                    <a:pt x="2044" y="0"/>
                    <a:pt x="1463" y="1053"/>
                    <a:pt x="1123" y="1720"/>
                  </a:cubicBezTo>
                  <a:cubicBezTo>
                    <a:pt x="263" y="3410"/>
                    <a:pt x="0" y="5538"/>
                    <a:pt x="784" y="7305"/>
                  </a:cubicBezTo>
                  <a:cubicBezTo>
                    <a:pt x="1115" y="8051"/>
                    <a:pt x="1627" y="8852"/>
                    <a:pt x="2445" y="9107"/>
                  </a:cubicBezTo>
                  <a:cubicBezTo>
                    <a:pt x="2523" y="9131"/>
                    <a:pt x="2601" y="9149"/>
                    <a:pt x="2679" y="9165"/>
                  </a:cubicBezTo>
                  <a:cubicBezTo>
                    <a:pt x="2761" y="9553"/>
                    <a:pt x="2885" y="9929"/>
                    <a:pt x="3005" y="10305"/>
                  </a:cubicBezTo>
                  <a:cubicBezTo>
                    <a:pt x="3130" y="10693"/>
                    <a:pt x="3245" y="11087"/>
                    <a:pt x="3386" y="11469"/>
                  </a:cubicBezTo>
                  <a:cubicBezTo>
                    <a:pt x="3600" y="12051"/>
                    <a:pt x="3945" y="12654"/>
                    <a:pt x="4604" y="12788"/>
                  </a:cubicBezTo>
                  <a:cubicBezTo>
                    <a:pt x="4716" y="12811"/>
                    <a:pt x="4830" y="12820"/>
                    <a:pt x="4944" y="12820"/>
                  </a:cubicBezTo>
                  <a:cubicBezTo>
                    <a:pt x="5159" y="12820"/>
                    <a:pt x="5374" y="12787"/>
                    <a:pt x="5584" y="12752"/>
                  </a:cubicBezTo>
                  <a:cubicBezTo>
                    <a:pt x="5915" y="12696"/>
                    <a:pt x="6247" y="12615"/>
                    <a:pt x="6548" y="12465"/>
                  </a:cubicBezTo>
                  <a:cubicBezTo>
                    <a:pt x="6822" y="12328"/>
                    <a:pt x="7066" y="12120"/>
                    <a:pt x="7197" y="11837"/>
                  </a:cubicBezTo>
                  <a:cubicBezTo>
                    <a:pt x="7345" y="11515"/>
                    <a:pt x="7325" y="11151"/>
                    <a:pt x="7306" y="10805"/>
                  </a:cubicBezTo>
                  <a:cubicBezTo>
                    <a:pt x="7252" y="9903"/>
                    <a:pt x="7094" y="9010"/>
                    <a:pt x="6838" y="8144"/>
                  </a:cubicBezTo>
                  <a:cubicBezTo>
                    <a:pt x="7029" y="7977"/>
                    <a:pt x="7189" y="7774"/>
                    <a:pt x="7307" y="7522"/>
                  </a:cubicBezTo>
                  <a:cubicBezTo>
                    <a:pt x="8072" y="5874"/>
                    <a:pt x="7541" y="3989"/>
                    <a:pt x="6537" y="2570"/>
                  </a:cubicBezTo>
                  <a:cubicBezTo>
                    <a:pt x="5988" y="1796"/>
                    <a:pt x="5284" y="1131"/>
                    <a:pt x="4469" y="640"/>
                  </a:cubicBezTo>
                  <a:cubicBezTo>
                    <a:pt x="4047" y="386"/>
                    <a:pt x="3588" y="93"/>
                    <a:pt x="3086" y="14"/>
                  </a:cubicBezTo>
                  <a:cubicBezTo>
                    <a:pt x="3026" y="5"/>
                    <a:pt x="2968"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3"/>
            <p:cNvSpPr/>
            <p:nvPr/>
          </p:nvSpPr>
          <p:spPr>
            <a:xfrm>
              <a:off x="6971625" y="3146475"/>
              <a:ext cx="37675" cy="68975"/>
            </a:xfrm>
            <a:custGeom>
              <a:avLst/>
              <a:gdLst/>
              <a:ahLst/>
              <a:cxnLst/>
              <a:rect l="l" t="t" r="r" b="b"/>
              <a:pathLst>
                <a:path w="1507" h="2759" extrusionOk="0">
                  <a:moveTo>
                    <a:pt x="43" y="1"/>
                  </a:moveTo>
                  <a:cubicBezTo>
                    <a:pt x="22" y="1"/>
                    <a:pt x="0" y="20"/>
                    <a:pt x="5" y="45"/>
                  </a:cubicBezTo>
                  <a:cubicBezTo>
                    <a:pt x="117" y="639"/>
                    <a:pt x="347" y="1235"/>
                    <a:pt x="564" y="1798"/>
                  </a:cubicBezTo>
                  <a:cubicBezTo>
                    <a:pt x="718" y="2193"/>
                    <a:pt x="962" y="2676"/>
                    <a:pt x="1423" y="2757"/>
                  </a:cubicBezTo>
                  <a:cubicBezTo>
                    <a:pt x="1426" y="2758"/>
                    <a:pt x="1429" y="2758"/>
                    <a:pt x="1432" y="2758"/>
                  </a:cubicBezTo>
                  <a:cubicBezTo>
                    <a:pt x="1477" y="2758"/>
                    <a:pt x="1507" y="2697"/>
                    <a:pt x="1460" y="2672"/>
                  </a:cubicBezTo>
                  <a:cubicBezTo>
                    <a:pt x="952" y="2393"/>
                    <a:pt x="770" y="1940"/>
                    <a:pt x="579" y="1420"/>
                  </a:cubicBezTo>
                  <a:cubicBezTo>
                    <a:pt x="410" y="955"/>
                    <a:pt x="272" y="470"/>
                    <a:pt x="69" y="19"/>
                  </a:cubicBezTo>
                  <a:cubicBezTo>
                    <a:pt x="64" y="6"/>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3"/>
            <p:cNvSpPr/>
            <p:nvPr/>
          </p:nvSpPr>
          <p:spPr>
            <a:xfrm>
              <a:off x="7015675" y="3210925"/>
              <a:ext cx="11050" cy="3975"/>
            </a:xfrm>
            <a:custGeom>
              <a:avLst/>
              <a:gdLst/>
              <a:ahLst/>
              <a:cxnLst/>
              <a:rect l="l" t="t" r="r" b="b"/>
              <a:pathLst>
                <a:path w="442" h="159" extrusionOk="0">
                  <a:moveTo>
                    <a:pt x="393" y="0"/>
                  </a:moveTo>
                  <a:cubicBezTo>
                    <a:pt x="390" y="0"/>
                    <a:pt x="387" y="1"/>
                    <a:pt x="384" y="2"/>
                  </a:cubicBezTo>
                  <a:cubicBezTo>
                    <a:pt x="267" y="40"/>
                    <a:pt x="156" y="64"/>
                    <a:pt x="34" y="79"/>
                  </a:cubicBezTo>
                  <a:cubicBezTo>
                    <a:pt x="1" y="83"/>
                    <a:pt x="6" y="132"/>
                    <a:pt x="33" y="141"/>
                  </a:cubicBezTo>
                  <a:cubicBezTo>
                    <a:pt x="70" y="153"/>
                    <a:pt x="109" y="158"/>
                    <a:pt x="148" y="158"/>
                  </a:cubicBezTo>
                  <a:cubicBezTo>
                    <a:pt x="245" y="158"/>
                    <a:pt x="342" y="124"/>
                    <a:pt x="417" y="63"/>
                  </a:cubicBezTo>
                  <a:cubicBezTo>
                    <a:pt x="442" y="43"/>
                    <a:pt x="421"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3"/>
            <p:cNvSpPr/>
            <p:nvPr/>
          </p:nvSpPr>
          <p:spPr>
            <a:xfrm>
              <a:off x="7042650" y="3129775"/>
              <a:ext cx="10875" cy="43875"/>
            </a:xfrm>
            <a:custGeom>
              <a:avLst/>
              <a:gdLst/>
              <a:ahLst/>
              <a:cxnLst/>
              <a:rect l="l" t="t" r="r" b="b"/>
              <a:pathLst>
                <a:path w="435" h="1755" extrusionOk="0">
                  <a:moveTo>
                    <a:pt x="41" y="1"/>
                  </a:moveTo>
                  <a:cubicBezTo>
                    <a:pt x="21" y="1"/>
                    <a:pt x="0" y="15"/>
                    <a:pt x="2" y="37"/>
                  </a:cubicBezTo>
                  <a:cubicBezTo>
                    <a:pt x="20" y="309"/>
                    <a:pt x="106" y="579"/>
                    <a:pt x="162" y="844"/>
                  </a:cubicBezTo>
                  <a:cubicBezTo>
                    <a:pt x="223" y="1137"/>
                    <a:pt x="266" y="1436"/>
                    <a:pt x="350" y="1723"/>
                  </a:cubicBezTo>
                  <a:cubicBezTo>
                    <a:pt x="356" y="1744"/>
                    <a:pt x="375" y="1754"/>
                    <a:pt x="394" y="1754"/>
                  </a:cubicBezTo>
                  <a:cubicBezTo>
                    <a:pt x="415" y="1754"/>
                    <a:pt x="435" y="1741"/>
                    <a:pt x="434" y="1715"/>
                  </a:cubicBezTo>
                  <a:cubicBezTo>
                    <a:pt x="426" y="1422"/>
                    <a:pt x="366" y="1139"/>
                    <a:pt x="305" y="854"/>
                  </a:cubicBezTo>
                  <a:cubicBezTo>
                    <a:pt x="246" y="578"/>
                    <a:pt x="196" y="278"/>
                    <a:pt x="73" y="20"/>
                  </a:cubicBezTo>
                  <a:cubicBezTo>
                    <a:pt x="67" y="7"/>
                    <a:pt x="54"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3"/>
            <p:cNvSpPr/>
            <p:nvPr/>
          </p:nvSpPr>
          <p:spPr>
            <a:xfrm>
              <a:off x="7034950" y="3134700"/>
              <a:ext cx="7375" cy="22050"/>
            </a:xfrm>
            <a:custGeom>
              <a:avLst/>
              <a:gdLst/>
              <a:ahLst/>
              <a:cxnLst/>
              <a:rect l="l" t="t" r="r" b="b"/>
              <a:pathLst>
                <a:path w="295" h="882" extrusionOk="0">
                  <a:moveTo>
                    <a:pt x="57" y="0"/>
                  </a:moveTo>
                  <a:cubicBezTo>
                    <a:pt x="45" y="0"/>
                    <a:pt x="33" y="7"/>
                    <a:pt x="29" y="23"/>
                  </a:cubicBezTo>
                  <a:cubicBezTo>
                    <a:pt x="1" y="154"/>
                    <a:pt x="43" y="297"/>
                    <a:pt x="67" y="427"/>
                  </a:cubicBezTo>
                  <a:cubicBezTo>
                    <a:pt x="93" y="569"/>
                    <a:pt x="101" y="743"/>
                    <a:pt x="191" y="863"/>
                  </a:cubicBezTo>
                  <a:cubicBezTo>
                    <a:pt x="199" y="875"/>
                    <a:pt x="214" y="882"/>
                    <a:pt x="227" y="882"/>
                  </a:cubicBezTo>
                  <a:cubicBezTo>
                    <a:pt x="243" y="882"/>
                    <a:pt x="257" y="873"/>
                    <a:pt x="261" y="854"/>
                  </a:cubicBezTo>
                  <a:cubicBezTo>
                    <a:pt x="295" y="722"/>
                    <a:pt x="248" y="580"/>
                    <a:pt x="219" y="449"/>
                  </a:cubicBezTo>
                  <a:cubicBezTo>
                    <a:pt x="188" y="309"/>
                    <a:pt x="172" y="135"/>
                    <a:pt x="89" y="16"/>
                  </a:cubicBezTo>
                  <a:cubicBezTo>
                    <a:pt x="82" y="6"/>
                    <a:pt x="6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3"/>
            <p:cNvSpPr/>
            <p:nvPr/>
          </p:nvSpPr>
          <p:spPr>
            <a:xfrm>
              <a:off x="7028850" y="3137475"/>
              <a:ext cx="4525" cy="11850"/>
            </a:xfrm>
            <a:custGeom>
              <a:avLst/>
              <a:gdLst/>
              <a:ahLst/>
              <a:cxnLst/>
              <a:rect l="l" t="t" r="r" b="b"/>
              <a:pathLst>
                <a:path w="181" h="474" extrusionOk="0">
                  <a:moveTo>
                    <a:pt x="54" y="0"/>
                  </a:moveTo>
                  <a:cubicBezTo>
                    <a:pt x="38" y="0"/>
                    <a:pt x="21" y="11"/>
                    <a:pt x="18" y="33"/>
                  </a:cubicBezTo>
                  <a:cubicBezTo>
                    <a:pt x="1" y="178"/>
                    <a:pt x="17" y="337"/>
                    <a:pt x="106" y="457"/>
                  </a:cubicBezTo>
                  <a:cubicBezTo>
                    <a:pt x="114" y="468"/>
                    <a:pt x="127" y="474"/>
                    <a:pt x="139" y="474"/>
                  </a:cubicBezTo>
                  <a:cubicBezTo>
                    <a:pt x="160" y="474"/>
                    <a:pt x="180" y="458"/>
                    <a:pt x="173" y="431"/>
                  </a:cubicBezTo>
                  <a:cubicBezTo>
                    <a:pt x="138" y="297"/>
                    <a:pt x="95" y="173"/>
                    <a:pt x="87" y="34"/>
                  </a:cubicBezTo>
                  <a:cubicBezTo>
                    <a:pt x="86" y="11"/>
                    <a:pt x="70"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3"/>
            <p:cNvSpPr/>
            <p:nvPr/>
          </p:nvSpPr>
          <p:spPr>
            <a:xfrm>
              <a:off x="7021425" y="3139125"/>
              <a:ext cx="5125" cy="9200"/>
            </a:xfrm>
            <a:custGeom>
              <a:avLst/>
              <a:gdLst/>
              <a:ahLst/>
              <a:cxnLst/>
              <a:rect l="l" t="t" r="r" b="b"/>
              <a:pathLst>
                <a:path w="205" h="368" extrusionOk="0">
                  <a:moveTo>
                    <a:pt x="61" y="0"/>
                  </a:moveTo>
                  <a:cubicBezTo>
                    <a:pt x="40" y="0"/>
                    <a:pt x="18" y="14"/>
                    <a:pt x="14" y="35"/>
                  </a:cubicBezTo>
                  <a:cubicBezTo>
                    <a:pt x="0" y="101"/>
                    <a:pt x="19" y="175"/>
                    <a:pt x="32" y="240"/>
                  </a:cubicBezTo>
                  <a:cubicBezTo>
                    <a:pt x="43" y="284"/>
                    <a:pt x="60" y="367"/>
                    <a:pt x="117" y="367"/>
                  </a:cubicBezTo>
                  <a:cubicBezTo>
                    <a:pt x="122" y="367"/>
                    <a:pt x="128" y="367"/>
                    <a:pt x="134" y="365"/>
                  </a:cubicBezTo>
                  <a:cubicBezTo>
                    <a:pt x="205" y="348"/>
                    <a:pt x="179" y="255"/>
                    <a:pt x="166" y="206"/>
                  </a:cubicBezTo>
                  <a:cubicBezTo>
                    <a:pt x="150" y="142"/>
                    <a:pt x="133" y="69"/>
                    <a:pt x="91" y="14"/>
                  </a:cubicBezTo>
                  <a:cubicBezTo>
                    <a:pt x="84" y="4"/>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3"/>
            <p:cNvSpPr/>
            <p:nvPr/>
          </p:nvSpPr>
          <p:spPr>
            <a:xfrm>
              <a:off x="6979825" y="3146650"/>
              <a:ext cx="9275" cy="20000"/>
            </a:xfrm>
            <a:custGeom>
              <a:avLst/>
              <a:gdLst/>
              <a:ahLst/>
              <a:cxnLst/>
              <a:rect l="l" t="t" r="r" b="b"/>
              <a:pathLst>
                <a:path w="371" h="800" extrusionOk="0">
                  <a:moveTo>
                    <a:pt x="57" y="1"/>
                  </a:moveTo>
                  <a:cubicBezTo>
                    <a:pt x="40" y="1"/>
                    <a:pt x="24" y="13"/>
                    <a:pt x="22" y="34"/>
                  </a:cubicBezTo>
                  <a:cubicBezTo>
                    <a:pt x="1" y="270"/>
                    <a:pt x="129" y="618"/>
                    <a:pt x="296" y="787"/>
                  </a:cubicBezTo>
                  <a:cubicBezTo>
                    <a:pt x="304" y="796"/>
                    <a:pt x="314" y="799"/>
                    <a:pt x="324" y="799"/>
                  </a:cubicBezTo>
                  <a:cubicBezTo>
                    <a:pt x="348" y="799"/>
                    <a:pt x="371" y="775"/>
                    <a:pt x="366" y="747"/>
                  </a:cubicBezTo>
                  <a:cubicBezTo>
                    <a:pt x="344" y="612"/>
                    <a:pt x="279" y="488"/>
                    <a:pt x="230" y="361"/>
                  </a:cubicBezTo>
                  <a:cubicBezTo>
                    <a:pt x="184" y="246"/>
                    <a:pt x="154" y="121"/>
                    <a:pt x="87" y="18"/>
                  </a:cubicBezTo>
                  <a:cubicBezTo>
                    <a:pt x="79" y="6"/>
                    <a:pt x="6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3"/>
            <p:cNvSpPr/>
            <p:nvPr/>
          </p:nvSpPr>
          <p:spPr>
            <a:xfrm>
              <a:off x="6988575" y="3149425"/>
              <a:ext cx="4300" cy="9850"/>
            </a:xfrm>
            <a:custGeom>
              <a:avLst/>
              <a:gdLst/>
              <a:ahLst/>
              <a:cxnLst/>
              <a:rect l="l" t="t" r="r" b="b"/>
              <a:pathLst>
                <a:path w="172" h="394" extrusionOk="0">
                  <a:moveTo>
                    <a:pt x="47" y="0"/>
                  </a:moveTo>
                  <a:cubicBezTo>
                    <a:pt x="23" y="0"/>
                    <a:pt x="0" y="19"/>
                    <a:pt x="5" y="52"/>
                  </a:cubicBezTo>
                  <a:cubicBezTo>
                    <a:pt x="24" y="170"/>
                    <a:pt x="52" y="268"/>
                    <a:pt x="103" y="377"/>
                  </a:cubicBezTo>
                  <a:cubicBezTo>
                    <a:pt x="109" y="388"/>
                    <a:pt x="121" y="394"/>
                    <a:pt x="133" y="394"/>
                  </a:cubicBezTo>
                  <a:cubicBezTo>
                    <a:pt x="152" y="394"/>
                    <a:pt x="171" y="381"/>
                    <a:pt x="170" y="360"/>
                  </a:cubicBezTo>
                  <a:cubicBezTo>
                    <a:pt x="159" y="241"/>
                    <a:pt x="133" y="143"/>
                    <a:pt x="89" y="31"/>
                  </a:cubicBezTo>
                  <a:cubicBezTo>
                    <a:pt x="81" y="10"/>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3"/>
            <p:cNvSpPr/>
            <p:nvPr/>
          </p:nvSpPr>
          <p:spPr>
            <a:xfrm>
              <a:off x="7381625" y="3173225"/>
              <a:ext cx="222800" cy="175500"/>
            </a:xfrm>
            <a:custGeom>
              <a:avLst/>
              <a:gdLst/>
              <a:ahLst/>
              <a:cxnLst/>
              <a:rect l="l" t="t" r="r" b="b"/>
              <a:pathLst>
                <a:path w="8912" h="7020" extrusionOk="0">
                  <a:moveTo>
                    <a:pt x="4506" y="1"/>
                  </a:moveTo>
                  <a:cubicBezTo>
                    <a:pt x="4162" y="1"/>
                    <a:pt x="3816" y="26"/>
                    <a:pt x="3473" y="76"/>
                  </a:cubicBezTo>
                  <a:cubicBezTo>
                    <a:pt x="2721" y="186"/>
                    <a:pt x="1993" y="458"/>
                    <a:pt x="1371" y="862"/>
                  </a:cubicBezTo>
                  <a:cubicBezTo>
                    <a:pt x="812" y="1225"/>
                    <a:pt x="62" y="1813"/>
                    <a:pt x="2" y="2730"/>
                  </a:cubicBezTo>
                  <a:cubicBezTo>
                    <a:pt x="1" y="2737"/>
                    <a:pt x="5" y="2745"/>
                    <a:pt x="9" y="2751"/>
                  </a:cubicBezTo>
                  <a:cubicBezTo>
                    <a:pt x="67" y="2801"/>
                    <a:pt x="121" y="2858"/>
                    <a:pt x="172" y="2922"/>
                  </a:cubicBezTo>
                  <a:cubicBezTo>
                    <a:pt x="176" y="2927"/>
                    <a:pt x="181" y="2931"/>
                    <a:pt x="188" y="2931"/>
                  </a:cubicBezTo>
                  <a:cubicBezTo>
                    <a:pt x="189" y="2931"/>
                    <a:pt x="190" y="2931"/>
                    <a:pt x="190" y="2931"/>
                  </a:cubicBezTo>
                  <a:cubicBezTo>
                    <a:pt x="198" y="2931"/>
                    <a:pt x="205" y="2928"/>
                    <a:pt x="209" y="2922"/>
                  </a:cubicBezTo>
                  <a:cubicBezTo>
                    <a:pt x="696" y="2280"/>
                    <a:pt x="1418" y="1791"/>
                    <a:pt x="2243" y="1548"/>
                  </a:cubicBezTo>
                  <a:cubicBezTo>
                    <a:pt x="2487" y="1477"/>
                    <a:pt x="2771" y="1432"/>
                    <a:pt x="3045" y="1432"/>
                  </a:cubicBezTo>
                  <a:cubicBezTo>
                    <a:pt x="3365" y="1432"/>
                    <a:pt x="3673" y="1493"/>
                    <a:pt x="3891" y="1645"/>
                  </a:cubicBezTo>
                  <a:cubicBezTo>
                    <a:pt x="4100" y="1790"/>
                    <a:pt x="4216" y="2007"/>
                    <a:pt x="4235" y="2290"/>
                  </a:cubicBezTo>
                  <a:cubicBezTo>
                    <a:pt x="4237" y="2306"/>
                    <a:pt x="4237" y="2321"/>
                    <a:pt x="4237" y="2337"/>
                  </a:cubicBezTo>
                  <a:cubicBezTo>
                    <a:pt x="4237" y="2346"/>
                    <a:pt x="4242" y="2354"/>
                    <a:pt x="4250" y="2358"/>
                  </a:cubicBezTo>
                  <a:cubicBezTo>
                    <a:pt x="4738" y="2581"/>
                    <a:pt x="5036" y="2956"/>
                    <a:pt x="5092" y="3414"/>
                  </a:cubicBezTo>
                  <a:cubicBezTo>
                    <a:pt x="5114" y="3601"/>
                    <a:pt x="5082" y="3789"/>
                    <a:pt x="4995" y="3970"/>
                  </a:cubicBezTo>
                  <a:cubicBezTo>
                    <a:pt x="4992" y="3978"/>
                    <a:pt x="4993" y="3988"/>
                    <a:pt x="4999" y="3996"/>
                  </a:cubicBezTo>
                  <a:cubicBezTo>
                    <a:pt x="5153" y="4160"/>
                    <a:pt x="5237" y="4363"/>
                    <a:pt x="5251" y="4596"/>
                  </a:cubicBezTo>
                  <a:cubicBezTo>
                    <a:pt x="5302" y="5457"/>
                    <a:pt x="4284" y="5999"/>
                    <a:pt x="3675" y="6182"/>
                  </a:cubicBezTo>
                  <a:cubicBezTo>
                    <a:pt x="3319" y="6290"/>
                    <a:pt x="2941" y="6344"/>
                    <a:pt x="2554" y="6344"/>
                  </a:cubicBezTo>
                  <a:cubicBezTo>
                    <a:pt x="2181" y="6344"/>
                    <a:pt x="1798" y="6294"/>
                    <a:pt x="1416" y="6194"/>
                  </a:cubicBezTo>
                  <a:cubicBezTo>
                    <a:pt x="1414" y="6193"/>
                    <a:pt x="1412" y="6192"/>
                    <a:pt x="1409" y="6192"/>
                  </a:cubicBezTo>
                  <a:cubicBezTo>
                    <a:pt x="1404" y="6192"/>
                    <a:pt x="1400" y="6194"/>
                    <a:pt x="1397" y="6197"/>
                  </a:cubicBezTo>
                  <a:cubicBezTo>
                    <a:pt x="1390" y="6201"/>
                    <a:pt x="1387" y="6208"/>
                    <a:pt x="1387" y="6216"/>
                  </a:cubicBezTo>
                  <a:cubicBezTo>
                    <a:pt x="1386" y="6295"/>
                    <a:pt x="1379" y="6371"/>
                    <a:pt x="1368" y="6439"/>
                  </a:cubicBezTo>
                  <a:cubicBezTo>
                    <a:pt x="1367" y="6446"/>
                    <a:pt x="1369" y="6453"/>
                    <a:pt x="1373" y="6458"/>
                  </a:cubicBezTo>
                  <a:cubicBezTo>
                    <a:pt x="1373" y="6458"/>
                    <a:pt x="1374" y="6459"/>
                    <a:pt x="1376" y="6460"/>
                  </a:cubicBezTo>
                  <a:cubicBezTo>
                    <a:pt x="1382" y="6466"/>
                    <a:pt x="1386" y="6471"/>
                    <a:pt x="1389" y="6477"/>
                  </a:cubicBezTo>
                  <a:cubicBezTo>
                    <a:pt x="1390" y="6479"/>
                    <a:pt x="1392" y="6480"/>
                    <a:pt x="1393" y="6481"/>
                  </a:cubicBezTo>
                  <a:cubicBezTo>
                    <a:pt x="1627" y="6697"/>
                    <a:pt x="1933" y="6842"/>
                    <a:pt x="2328" y="6926"/>
                  </a:cubicBezTo>
                  <a:cubicBezTo>
                    <a:pt x="2620" y="6988"/>
                    <a:pt x="2912" y="7019"/>
                    <a:pt x="3202" y="7019"/>
                  </a:cubicBezTo>
                  <a:cubicBezTo>
                    <a:pt x="3744" y="7019"/>
                    <a:pt x="4280" y="6910"/>
                    <a:pt x="4803" y="6693"/>
                  </a:cubicBezTo>
                  <a:cubicBezTo>
                    <a:pt x="5494" y="6407"/>
                    <a:pt x="6132" y="5991"/>
                    <a:pt x="6701" y="5460"/>
                  </a:cubicBezTo>
                  <a:cubicBezTo>
                    <a:pt x="7262" y="4937"/>
                    <a:pt x="7740" y="4299"/>
                    <a:pt x="8085" y="3616"/>
                  </a:cubicBezTo>
                  <a:lnTo>
                    <a:pt x="8086" y="3616"/>
                  </a:lnTo>
                  <a:lnTo>
                    <a:pt x="8119" y="3549"/>
                  </a:lnTo>
                  <a:cubicBezTo>
                    <a:pt x="8314" y="3165"/>
                    <a:pt x="8516" y="2768"/>
                    <a:pt x="8615" y="2342"/>
                  </a:cubicBezTo>
                  <a:cubicBezTo>
                    <a:pt x="8912" y="1081"/>
                    <a:pt x="7214" y="523"/>
                    <a:pt x="6657" y="340"/>
                  </a:cubicBezTo>
                  <a:cubicBezTo>
                    <a:pt x="5972" y="115"/>
                    <a:pt x="5242"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3"/>
            <p:cNvSpPr/>
            <p:nvPr/>
          </p:nvSpPr>
          <p:spPr>
            <a:xfrm>
              <a:off x="7442725" y="3232100"/>
              <a:ext cx="39200" cy="18475"/>
            </a:xfrm>
            <a:custGeom>
              <a:avLst/>
              <a:gdLst/>
              <a:ahLst/>
              <a:cxnLst/>
              <a:rect l="l" t="t" r="r" b="b"/>
              <a:pathLst>
                <a:path w="1568" h="739" extrusionOk="0">
                  <a:moveTo>
                    <a:pt x="952" y="0"/>
                  </a:moveTo>
                  <a:cubicBezTo>
                    <a:pt x="793" y="0"/>
                    <a:pt x="639" y="21"/>
                    <a:pt x="499" y="64"/>
                  </a:cubicBezTo>
                  <a:cubicBezTo>
                    <a:pt x="285" y="129"/>
                    <a:pt x="146" y="216"/>
                    <a:pt x="72" y="330"/>
                  </a:cubicBezTo>
                  <a:cubicBezTo>
                    <a:pt x="14" y="420"/>
                    <a:pt x="0" y="498"/>
                    <a:pt x="30" y="562"/>
                  </a:cubicBezTo>
                  <a:cubicBezTo>
                    <a:pt x="35" y="573"/>
                    <a:pt x="41" y="584"/>
                    <a:pt x="49" y="594"/>
                  </a:cubicBezTo>
                  <a:cubicBezTo>
                    <a:pt x="111" y="679"/>
                    <a:pt x="246" y="713"/>
                    <a:pt x="355" y="729"/>
                  </a:cubicBezTo>
                  <a:cubicBezTo>
                    <a:pt x="401" y="736"/>
                    <a:pt x="447" y="739"/>
                    <a:pt x="492" y="739"/>
                  </a:cubicBezTo>
                  <a:cubicBezTo>
                    <a:pt x="794" y="739"/>
                    <a:pt x="1066" y="607"/>
                    <a:pt x="1211" y="521"/>
                  </a:cubicBezTo>
                  <a:cubicBezTo>
                    <a:pt x="1390" y="415"/>
                    <a:pt x="1513" y="279"/>
                    <a:pt x="1565" y="129"/>
                  </a:cubicBezTo>
                  <a:cubicBezTo>
                    <a:pt x="1567" y="123"/>
                    <a:pt x="1567" y="117"/>
                    <a:pt x="1563" y="111"/>
                  </a:cubicBezTo>
                  <a:cubicBezTo>
                    <a:pt x="1561" y="106"/>
                    <a:pt x="1556" y="101"/>
                    <a:pt x="1551" y="100"/>
                  </a:cubicBezTo>
                  <a:cubicBezTo>
                    <a:pt x="1356" y="33"/>
                    <a:pt x="1150" y="0"/>
                    <a:pt x="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3"/>
            <p:cNvSpPr/>
            <p:nvPr/>
          </p:nvSpPr>
          <p:spPr>
            <a:xfrm>
              <a:off x="7459400" y="3267850"/>
              <a:ext cx="40025" cy="20725"/>
            </a:xfrm>
            <a:custGeom>
              <a:avLst/>
              <a:gdLst/>
              <a:ahLst/>
              <a:cxnLst/>
              <a:rect l="l" t="t" r="r" b="b"/>
              <a:pathLst>
                <a:path w="1601" h="829" extrusionOk="0">
                  <a:moveTo>
                    <a:pt x="850" y="1"/>
                  </a:moveTo>
                  <a:cubicBezTo>
                    <a:pt x="817" y="1"/>
                    <a:pt x="783" y="2"/>
                    <a:pt x="750" y="5"/>
                  </a:cubicBezTo>
                  <a:cubicBezTo>
                    <a:pt x="582" y="20"/>
                    <a:pt x="339" y="54"/>
                    <a:pt x="169" y="186"/>
                  </a:cubicBezTo>
                  <a:cubicBezTo>
                    <a:pt x="57" y="271"/>
                    <a:pt x="0" y="387"/>
                    <a:pt x="13" y="502"/>
                  </a:cubicBezTo>
                  <a:cubicBezTo>
                    <a:pt x="17" y="554"/>
                    <a:pt x="37" y="602"/>
                    <a:pt x="68" y="646"/>
                  </a:cubicBezTo>
                  <a:cubicBezTo>
                    <a:pt x="103" y="693"/>
                    <a:pt x="154" y="732"/>
                    <a:pt x="217" y="763"/>
                  </a:cubicBezTo>
                  <a:cubicBezTo>
                    <a:pt x="314" y="810"/>
                    <a:pt x="416" y="829"/>
                    <a:pt x="519" y="829"/>
                  </a:cubicBezTo>
                  <a:cubicBezTo>
                    <a:pt x="704" y="829"/>
                    <a:pt x="889" y="768"/>
                    <a:pt x="1033" y="704"/>
                  </a:cubicBezTo>
                  <a:cubicBezTo>
                    <a:pt x="1266" y="600"/>
                    <a:pt x="1460" y="447"/>
                    <a:pt x="1594" y="265"/>
                  </a:cubicBezTo>
                  <a:cubicBezTo>
                    <a:pt x="1598" y="260"/>
                    <a:pt x="1601" y="254"/>
                    <a:pt x="1599" y="248"/>
                  </a:cubicBezTo>
                  <a:cubicBezTo>
                    <a:pt x="1598" y="242"/>
                    <a:pt x="1594" y="235"/>
                    <a:pt x="1589" y="232"/>
                  </a:cubicBezTo>
                  <a:cubicBezTo>
                    <a:pt x="1381" y="85"/>
                    <a:pt x="1111" y="1"/>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3"/>
            <p:cNvSpPr/>
            <p:nvPr/>
          </p:nvSpPr>
          <p:spPr>
            <a:xfrm>
              <a:off x="7382625" y="3254375"/>
              <a:ext cx="28700" cy="68350"/>
            </a:xfrm>
            <a:custGeom>
              <a:avLst/>
              <a:gdLst/>
              <a:ahLst/>
              <a:cxnLst/>
              <a:rect l="l" t="t" r="r" b="b"/>
              <a:pathLst>
                <a:path w="1148" h="2734" extrusionOk="0">
                  <a:moveTo>
                    <a:pt x="119" y="1"/>
                  </a:moveTo>
                  <a:cubicBezTo>
                    <a:pt x="112" y="1"/>
                    <a:pt x="105" y="3"/>
                    <a:pt x="100" y="10"/>
                  </a:cubicBezTo>
                  <a:cubicBezTo>
                    <a:pt x="70" y="53"/>
                    <a:pt x="38" y="96"/>
                    <a:pt x="5" y="140"/>
                  </a:cubicBezTo>
                  <a:cubicBezTo>
                    <a:pt x="2" y="145"/>
                    <a:pt x="0" y="151"/>
                    <a:pt x="2" y="157"/>
                  </a:cubicBezTo>
                  <a:cubicBezTo>
                    <a:pt x="95" y="735"/>
                    <a:pt x="325" y="1306"/>
                    <a:pt x="553" y="1843"/>
                  </a:cubicBezTo>
                  <a:lnTo>
                    <a:pt x="581" y="1906"/>
                  </a:lnTo>
                  <a:cubicBezTo>
                    <a:pt x="692" y="2169"/>
                    <a:pt x="807" y="2442"/>
                    <a:pt x="950" y="2695"/>
                  </a:cubicBezTo>
                  <a:cubicBezTo>
                    <a:pt x="950" y="2695"/>
                    <a:pt x="951" y="2696"/>
                    <a:pt x="951" y="2696"/>
                  </a:cubicBezTo>
                  <a:cubicBezTo>
                    <a:pt x="956" y="2702"/>
                    <a:pt x="964" y="2706"/>
                    <a:pt x="971" y="2706"/>
                  </a:cubicBezTo>
                  <a:lnTo>
                    <a:pt x="977" y="2706"/>
                  </a:lnTo>
                  <a:lnTo>
                    <a:pt x="1120" y="2733"/>
                  </a:lnTo>
                  <a:cubicBezTo>
                    <a:pt x="1121" y="2733"/>
                    <a:pt x="1122" y="2733"/>
                    <a:pt x="1123" y="2733"/>
                  </a:cubicBezTo>
                  <a:cubicBezTo>
                    <a:pt x="1129" y="2733"/>
                    <a:pt x="1135" y="2731"/>
                    <a:pt x="1140" y="2727"/>
                  </a:cubicBezTo>
                  <a:cubicBezTo>
                    <a:pt x="1145" y="2722"/>
                    <a:pt x="1147" y="2716"/>
                    <a:pt x="1147" y="2708"/>
                  </a:cubicBezTo>
                  <a:cubicBezTo>
                    <a:pt x="1116" y="2214"/>
                    <a:pt x="1007" y="1739"/>
                    <a:pt x="812" y="1257"/>
                  </a:cubicBezTo>
                  <a:cubicBezTo>
                    <a:pt x="690" y="953"/>
                    <a:pt x="535" y="642"/>
                    <a:pt x="351" y="333"/>
                  </a:cubicBezTo>
                  <a:cubicBezTo>
                    <a:pt x="286" y="223"/>
                    <a:pt x="211" y="115"/>
                    <a:pt x="138" y="11"/>
                  </a:cubicBezTo>
                  <a:cubicBezTo>
                    <a:pt x="133" y="5"/>
                    <a:pt x="127"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3"/>
            <p:cNvSpPr/>
            <p:nvPr/>
          </p:nvSpPr>
          <p:spPr>
            <a:xfrm>
              <a:off x="7388625" y="3213225"/>
              <a:ext cx="120750" cy="113525"/>
            </a:xfrm>
            <a:custGeom>
              <a:avLst/>
              <a:gdLst/>
              <a:ahLst/>
              <a:cxnLst/>
              <a:rect l="l" t="t" r="r" b="b"/>
              <a:pathLst>
                <a:path w="4830" h="4541" extrusionOk="0">
                  <a:moveTo>
                    <a:pt x="2758" y="1"/>
                  </a:moveTo>
                  <a:cubicBezTo>
                    <a:pt x="2082" y="1"/>
                    <a:pt x="1409" y="341"/>
                    <a:pt x="1132" y="499"/>
                  </a:cubicBezTo>
                  <a:cubicBezTo>
                    <a:pt x="772" y="705"/>
                    <a:pt x="430" y="979"/>
                    <a:pt x="111" y="1316"/>
                  </a:cubicBezTo>
                  <a:cubicBezTo>
                    <a:pt x="80" y="1354"/>
                    <a:pt x="47" y="1398"/>
                    <a:pt x="7" y="1452"/>
                  </a:cubicBezTo>
                  <a:cubicBezTo>
                    <a:pt x="1" y="1460"/>
                    <a:pt x="1" y="1471"/>
                    <a:pt x="7" y="1478"/>
                  </a:cubicBezTo>
                  <a:cubicBezTo>
                    <a:pt x="99" y="1616"/>
                    <a:pt x="179" y="1760"/>
                    <a:pt x="256" y="1900"/>
                  </a:cubicBezTo>
                  <a:cubicBezTo>
                    <a:pt x="277" y="1938"/>
                    <a:pt x="298" y="1975"/>
                    <a:pt x="320" y="2013"/>
                  </a:cubicBezTo>
                  <a:cubicBezTo>
                    <a:pt x="504" y="2340"/>
                    <a:pt x="651" y="2648"/>
                    <a:pt x="767" y="2955"/>
                  </a:cubicBezTo>
                  <a:cubicBezTo>
                    <a:pt x="898" y="3302"/>
                    <a:pt x="993" y="3650"/>
                    <a:pt x="1045" y="3989"/>
                  </a:cubicBezTo>
                  <a:cubicBezTo>
                    <a:pt x="1065" y="4115"/>
                    <a:pt x="1086" y="4258"/>
                    <a:pt x="1098" y="4400"/>
                  </a:cubicBezTo>
                  <a:cubicBezTo>
                    <a:pt x="1098" y="4405"/>
                    <a:pt x="1101" y="4409"/>
                    <a:pt x="1103" y="4413"/>
                  </a:cubicBezTo>
                  <a:cubicBezTo>
                    <a:pt x="1106" y="4416"/>
                    <a:pt x="1112" y="4420"/>
                    <a:pt x="1118" y="4421"/>
                  </a:cubicBezTo>
                  <a:cubicBezTo>
                    <a:pt x="1492" y="4485"/>
                    <a:pt x="1885" y="4541"/>
                    <a:pt x="2287" y="4541"/>
                  </a:cubicBezTo>
                  <a:cubicBezTo>
                    <a:pt x="2483" y="4541"/>
                    <a:pt x="2681" y="4527"/>
                    <a:pt x="2881" y="4496"/>
                  </a:cubicBezTo>
                  <a:cubicBezTo>
                    <a:pt x="3207" y="4444"/>
                    <a:pt x="4300" y="4210"/>
                    <a:pt x="4688" y="3412"/>
                  </a:cubicBezTo>
                  <a:cubicBezTo>
                    <a:pt x="4829" y="3121"/>
                    <a:pt x="4801" y="2832"/>
                    <a:pt x="4613" y="2596"/>
                  </a:cubicBezTo>
                  <a:cubicBezTo>
                    <a:pt x="4608" y="2590"/>
                    <a:pt x="4601" y="2588"/>
                    <a:pt x="4594" y="2588"/>
                  </a:cubicBezTo>
                  <a:cubicBezTo>
                    <a:pt x="4586" y="2588"/>
                    <a:pt x="4580" y="2590"/>
                    <a:pt x="4575" y="2596"/>
                  </a:cubicBezTo>
                  <a:cubicBezTo>
                    <a:pt x="4301" y="2951"/>
                    <a:pt x="3825" y="3198"/>
                    <a:pt x="3391" y="3210"/>
                  </a:cubicBezTo>
                  <a:cubicBezTo>
                    <a:pt x="3382" y="3210"/>
                    <a:pt x="3372" y="3211"/>
                    <a:pt x="3362" y="3211"/>
                  </a:cubicBezTo>
                  <a:cubicBezTo>
                    <a:pt x="3043" y="3211"/>
                    <a:pt x="2700" y="3056"/>
                    <a:pt x="2643" y="2753"/>
                  </a:cubicBezTo>
                  <a:cubicBezTo>
                    <a:pt x="2576" y="2393"/>
                    <a:pt x="2909" y="2135"/>
                    <a:pt x="3248" y="2048"/>
                  </a:cubicBezTo>
                  <a:cubicBezTo>
                    <a:pt x="3384" y="2014"/>
                    <a:pt x="3526" y="1997"/>
                    <a:pt x="3668" y="1997"/>
                  </a:cubicBezTo>
                  <a:cubicBezTo>
                    <a:pt x="3979" y="1997"/>
                    <a:pt x="4288" y="2078"/>
                    <a:pt x="4521" y="2229"/>
                  </a:cubicBezTo>
                  <a:cubicBezTo>
                    <a:pt x="4525" y="2232"/>
                    <a:pt x="4529" y="2233"/>
                    <a:pt x="4534" y="2233"/>
                  </a:cubicBezTo>
                  <a:cubicBezTo>
                    <a:pt x="4536" y="2233"/>
                    <a:pt x="4538" y="2233"/>
                    <a:pt x="4541" y="2232"/>
                  </a:cubicBezTo>
                  <a:cubicBezTo>
                    <a:pt x="4547" y="2229"/>
                    <a:pt x="4553" y="2225"/>
                    <a:pt x="4555" y="2218"/>
                  </a:cubicBezTo>
                  <a:cubicBezTo>
                    <a:pt x="4666" y="1938"/>
                    <a:pt x="4627" y="1648"/>
                    <a:pt x="4445" y="1378"/>
                  </a:cubicBezTo>
                  <a:cubicBezTo>
                    <a:pt x="4330" y="1206"/>
                    <a:pt x="4164" y="1063"/>
                    <a:pt x="3951" y="954"/>
                  </a:cubicBezTo>
                  <a:cubicBezTo>
                    <a:pt x="3947" y="952"/>
                    <a:pt x="3944" y="951"/>
                    <a:pt x="3940" y="951"/>
                  </a:cubicBezTo>
                  <a:cubicBezTo>
                    <a:pt x="3938" y="951"/>
                    <a:pt x="3935" y="952"/>
                    <a:pt x="3932" y="953"/>
                  </a:cubicBezTo>
                  <a:cubicBezTo>
                    <a:pt x="3926" y="955"/>
                    <a:pt x="3921" y="960"/>
                    <a:pt x="3918" y="966"/>
                  </a:cubicBezTo>
                  <a:cubicBezTo>
                    <a:pt x="3764" y="1406"/>
                    <a:pt x="3156" y="1687"/>
                    <a:pt x="2649" y="1687"/>
                  </a:cubicBezTo>
                  <a:cubicBezTo>
                    <a:pt x="2538" y="1687"/>
                    <a:pt x="2432" y="1674"/>
                    <a:pt x="2336" y="1646"/>
                  </a:cubicBezTo>
                  <a:cubicBezTo>
                    <a:pt x="2170" y="1595"/>
                    <a:pt x="2048" y="1496"/>
                    <a:pt x="2001" y="1370"/>
                  </a:cubicBezTo>
                  <a:cubicBezTo>
                    <a:pt x="1957" y="1258"/>
                    <a:pt x="1976" y="1132"/>
                    <a:pt x="2054" y="1006"/>
                  </a:cubicBezTo>
                  <a:cubicBezTo>
                    <a:pt x="2252" y="682"/>
                    <a:pt x="2708" y="567"/>
                    <a:pt x="3069" y="566"/>
                  </a:cubicBezTo>
                  <a:cubicBezTo>
                    <a:pt x="3073" y="566"/>
                    <a:pt x="3077" y="566"/>
                    <a:pt x="3080" y="566"/>
                  </a:cubicBezTo>
                  <a:cubicBezTo>
                    <a:pt x="3295" y="566"/>
                    <a:pt x="3517" y="600"/>
                    <a:pt x="3722" y="664"/>
                  </a:cubicBezTo>
                  <a:cubicBezTo>
                    <a:pt x="3724" y="664"/>
                    <a:pt x="3727" y="665"/>
                    <a:pt x="3729" y="665"/>
                  </a:cubicBezTo>
                  <a:cubicBezTo>
                    <a:pt x="3734" y="665"/>
                    <a:pt x="3740" y="662"/>
                    <a:pt x="3745" y="659"/>
                  </a:cubicBezTo>
                  <a:cubicBezTo>
                    <a:pt x="3751" y="654"/>
                    <a:pt x="3753" y="645"/>
                    <a:pt x="3752" y="638"/>
                  </a:cubicBezTo>
                  <a:cubicBezTo>
                    <a:pt x="3742" y="573"/>
                    <a:pt x="3720" y="508"/>
                    <a:pt x="3685" y="443"/>
                  </a:cubicBezTo>
                  <a:cubicBezTo>
                    <a:pt x="3558" y="206"/>
                    <a:pt x="3310" y="54"/>
                    <a:pt x="2985" y="14"/>
                  </a:cubicBezTo>
                  <a:cubicBezTo>
                    <a:pt x="2910" y="5"/>
                    <a:pt x="2834" y="1"/>
                    <a:pt x="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3"/>
            <p:cNvSpPr/>
            <p:nvPr/>
          </p:nvSpPr>
          <p:spPr>
            <a:xfrm>
              <a:off x="7295100" y="3246950"/>
              <a:ext cx="114700" cy="109350"/>
            </a:xfrm>
            <a:custGeom>
              <a:avLst/>
              <a:gdLst/>
              <a:ahLst/>
              <a:cxnLst/>
              <a:rect l="l" t="t" r="r" b="b"/>
              <a:pathLst>
                <a:path w="4588" h="4374" extrusionOk="0">
                  <a:moveTo>
                    <a:pt x="2894" y="874"/>
                  </a:moveTo>
                  <a:cubicBezTo>
                    <a:pt x="2904" y="874"/>
                    <a:pt x="2906" y="880"/>
                    <a:pt x="2908" y="882"/>
                  </a:cubicBezTo>
                  <a:cubicBezTo>
                    <a:pt x="2909" y="885"/>
                    <a:pt x="2909" y="890"/>
                    <a:pt x="2903" y="897"/>
                  </a:cubicBezTo>
                  <a:cubicBezTo>
                    <a:pt x="2838" y="950"/>
                    <a:pt x="2759" y="990"/>
                    <a:pt x="2682" y="1027"/>
                  </a:cubicBezTo>
                  <a:cubicBezTo>
                    <a:pt x="2649" y="1043"/>
                    <a:pt x="2615" y="1059"/>
                    <a:pt x="2584" y="1076"/>
                  </a:cubicBezTo>
                  <a:cubicBezTo>
                    <a:pt x="2554" y="1092"/>
                    <a:pt x="2526" y="1110"/>
                    <a:pt x="2496" y="1126"/>
                  </a:cubicBezTo>
                  <a:cubicBezTo>
                    <a:pt x="2409" y="1177"/>
                    <a:pt x="2319" y="1230"/>
                    <a:pt x="2222" y="1259"/>
                  </a:cubicBezTo>
                  <a:cubicBezTo>
                    <a:pt x="2220" y="1259"/>
                    <a:pt x="2218" y="1259"/>
                    <a:pt x="2216" y="1259"/>
                  </a:cubicBezTo>
                  <a:cubicBezTo>
                    <a:pt x="2208" y="1259"/>
                    <a:pt x="2201" y="1255"/>
                    <a:pt x="2197" y="1250"/>
                  </a:cubicBezTo>
                  <a:cubicBezTo>
                    <a:pt x="2194" y="1242"/>
                    <a:pt x="2194" y="1236"/>
                    <a:pt x="2199" y="1230"/>
                  </a:cubicBezTo>
                  <a:cubicBezTo>
                    <a:pt x="2344" y="1048"/>
                    <a:pt x="2668" y="882"/>
                    <a:pt x="2894" y="874"/>
                  </a:cubicBezTo>
                  <a:close/>
                  <a:moveTo>
                    <a:pt x="2822" y="1219"/>
                  </a:moveTo>
                  <a:cubicBezTo>
                    <a:pt x="2830" y="1219"/>
                    <a:pt x="2834" y="1223"/>
                    <a:pt x="2837" y="1226"/>
                  </a:cubicBezTo>
                  <a:cubicBezTo>
                    <a:pt x="2837" y="1228"/>
                    <a:pt x="2838" y="1229"/>
                    <a:pt x="2838" y="1230"/>
                  </a:cubicBezTo>
                  <a:cubicBezTo>
                    <a:pt x="2842" y="1239"/>
                    <a:pt x="2841" y="1251"/>
                    <a:pt x="2827" y="1259"/>
                  </a:cubicBezTo>
                  <a:cubicBezTo>
                    <a:pt x="2718" y="1318"/>
                    <a:pt x="2625" y="1353"/>
                    <a:pt x="2517" y="1376"/>
                  </a:cubicBezTo>
                  <a:cubicBezTo>
                    <a:pt x="2517" y="1376"/>
                    <a:pt x="2516" y="1377"/>
                    <a:pt x="2516" y="1377"/>
                  </a:cubicBezTo>
                  <a:cubicBezTo>
                    <a:pt x="2512" y="1377"/>
                    <a:pt x="2508" y="1371"/>
                    <a:pt x="2507" y="1369"/>
                  </a:cubicBezTo>
                  <a:cubicBezTo>
                    <a:pt x="2506" y="1365"/>
                    <a:pt x="2505" y="1358"/>
                    <a:pt x="2510" y="1355"/>
                  </a:cubicBezTo>
                  <a:cubicBezTo>
                    <a:pt x="2603" y="1296"/>
                    <a:pt x="2693" y="1255"/>
                    <a:pt x="2813" y="1220"/>
                  </a:cubicBezTo>
                  <a:cubicBezTo>
                    <a:pt x="2817" y="1219"/>
                    <a:pt x="2820" y="1219"/>
                    <a:pt x="2822" y="1219"/>
                  </a:cubicBezTo>
                  <a:close/>
                  <a:moveTo>
                    <a:pt x="2857" y="531"/>
                  </a:moveTo>
                  <a:cubicBezTo>
                    <a:pt x="2862" y="531"/>
                    <a:pt x="2867" y="534"/>
                    <a:pt x="2870" y="538"/>
                  </a:cubicBezTo>
                  <a:cubicBezTo>
                    <a:pt x="2870" y="538"/>
                    <a:pt x="2872" y="540"/>
                    <a:pt x="2872" y="541"/>
                  </a:cubicBezTo>
                  <a:cubicBezTo>
                    <a:pt x="2874" y="546"/>
                    <a:pt x="2872" y="548"/>
                    <a:pt x="2869" y="549"/>
                  </a:cubicBezTo>
                  <a:cubicBezTo>
                    <a:pt x="2588" y="719"/>
                    <a:pt x="2284" y="867"/>
                    <a:pt x="1990" y="1008"/>
                  </a:cubicBezTo>
                  <a:cubicBezTo>
                    <a:pt x="1844" y="1079"/>
                    <a:pt x="1692" y="1152"/>
                    <a:pt x="1544" y="1228"/>
                  </a:cubicBezTo>
                  <a:cubicBezTo>
                    <a:pt x="1006" y="1503"/>
                    <a:pt x="609" y="1738"/>
                    <a:pt x="399" y="2268"/>
                  </a:cubicBezTo>
                  <a:cubicBezTo>
                    <a:pt x="394" y="2277"/>
                    <a:pt x="389" y="2282"/>
                    <a:pt x="382" y="2282"/>
                  </a:cubicBezTo>
                  <a:cubicBezTo>
                    <a:pt x="381" y="2282"/>
                    <a:pt x="379" y="2282"/>
                    <a:pt x="378" y="2281"/>
                  </a:cubicBezTo>
                  <a:cubicBezTo>
                    <a:pt x="365" y="2279"/>
                    <a:pt x="354" y="2268"/>
                    <a:pt x="354" y="2252"/>
                  </a:cubicBezTo>
                  <a:cubicBezTo>
                    <a:pt x="378" y="1788"/>
                    <a:pt x="841" y="1487"/>
                    <a:pt x="1188" y="1301"/>
                  </a:cubicBezTo>
                  <a:cubicBezTo>
                    <a:pt x="1725" y="1013"/>
                    <a:pt x="2280" y="716"/>
                    <a:pt x="2854" y="531"/>
                  </a:cubicBezTo>
                  <a:cubicBezTo>
                    <a:pt x="2855" y="531"/>
                    <a:pt x="2856" y="531"/>
                    <a:pt x="2857" y="531"/>
                  </a:cubicBezTo>
                  <a:close/>
                  <a:moveTo>
                    <a:pt x="3381" y="2481"/>
                  </a:moveTo>
                  <a:cubicBezTo>
                    <a:pt x="3385" y="2481"/>
                    <a:pt x="3389" y="2481"/>
                    <a:pt x="3394" y="2481"/>
                  </a:cubicBezTo>
                  <a:cubicBezTo>
                    <a:pt x="3399" y="2481"/>
                    <a:pt x="3404" y="2485"/>
                    <a:pt x="3407" y="2488"/>
                  </a:cubicBezTo>
                  <a:cubicBezTo>
                    <a:pt x="3408" y="2491"/>
                    <a:pt x="3410" y="2493"/>
                    <a:pt x="3411" y="2497"/>
                  </a:cubicBezTo>
                  <a:cubicBezTo>
                    <a:pt x="3413" y="2502"/>
                    <a:pt x="3413" y="2511"/>
                    <a:pt x="3410" y="2514"/>
                  </a:cubicBezTo>
                  <a:cubicBezTo>
                    <a:pt x="3365" y="2559"/>
                    <a:pt x="3301" y="2583"/>
                    <a:pt x="3239" y="2607"/>
                  </a:cubicBezTo>
                  <a:lnTo>
                    <a:pt x="3240" y="2607"/>
                  </a:lnTo>
                  <a:lnTo>
                    <a:pt x="3236" y="2609"/>
                  </a:lnTo>
                  <a:lnTo>
                    <a:pt x="3231" y="2610"/>
                  </a:lnTo>
                  <a:cubicBezTo>
                    <a:pt x="3209" y="2618"/>
                    <a:pt x="3178" y="2631"/>
                    <a:pt x="3151" y="2632"/>
                  </a:cubicBezTo>
                  <a:cubicBezTo>
                    <a:pt x="3148" y="2632"/>
                    <a:pt x="3145" y="2632"/>
                    <a:pt x="3143" y="2632"/>
                  </a:cubicBezTo>
                  <a:cubicBezTo>
                    <a:pt x="3118" y="2632"/>
                    <a:pt x="3109" y="2621"/>
                    <a:pt x="3105" y="2609"/>
                  </a:cubicBezTo>
                  <a:cubicBezTo>
                    <a:pt x="3100" y="2595"/>
                    <a:pt x="3102" y="2586"/>
                    <a:pt x="3105" y="2581"/>
                  </a:cubicBezTo>
                  <a:cubicBezTo>
                    <a:pt x="3117" y="2554"/>
                    <a:pt x="3172" y="2534"/>
                    <a:pt x="3203" y="2523"/>
                  </a:cubicBezTo>
                  <a:lnTo>
                    <a:pt x="3208" y="2522"/>
                  </a:lnTo>
                  <a:cubicBezTo>
                    <a:pt x="3263" y="2502"/>
                    <a:pt x="3325" y="2481"/>
                    <a:pt x="3381" y="2481"/>
                  </a:cubicBezTo>
                  <a:close/>
                  <a:moveTo>
                    <a:pt x="3500" y="2772"/>
                  </a:moveTo>
                  <a:cubicBezTo>
                    <a:pt x="3506" y="2772"/>
                    <a:pt x="3510" y="2775"/>
                    <a:pt x="3511" y="2777"/>
                  </a:cubicBezTo>
                  <a:cubicBezTo>
                    <a:pt x="3514" y="2780"/>
                    <a:pt x="3514" y="2782"/>
                    <a:pt x="3514" y="2783"/>
                  </a:cubicBezTo>
                  <a:cubicBezTo>
                    <a:pt x="3515" y="2788"/>
                    <a:pt x="3511" y="2792"/>
                    <a:pt x="3504" y="2793"/>
                  </a:cubicBezTo>
                  <a:lnTo>
                    <a:pt x="3504" y="2795"/>
                  </a:lnTo>
                  <a:cubicBezTo>
                    <a:pt x="3395" y="2814"/>
                    <a:pt x="3299" y="2854"/>
                    <a:pt x="3199" y="2895"/>
                  </a:cubicBezTo>
                  <a:cubicBezTo>
                    <a:pt x="3172" y="2907"/>
                    <a:pt x="3144" y="2918"/>
                    <a:pt x="3116" y="2930"/>
                  </a:cubicBezTo>
                  <a:cubicBezTo>
                    <a:pt x="3114" y="2930"/>
                    <a:pt x="3112" y="2931"/>
                    <a:pt x="3111" y="2931"/>
                  </a:cubicBezTo>
                  <a:cubicBezTo>
                    <a:pt x="3107" y="2931"/>
                    <a:pt x="3105" y="2929"/>
                    <a:pt x="3104" y="2927"/>
                  </a:cubicBezTo>
                  <a:cubicBezTo>
                    <a:pt x="3100" y="2921"/>
                    <a:pt x="3099" y="2911"/>
                    <a:pt x="3106" y="2905"/>
                  </a:cubicBezTo>
                  <a:cubicBezTo>
                    <a:pt x="3223" y="2795"/>
                    <a:pt x="3385" y="2772"/>
                    <a:pt x="3500" y="2772"/>
                  </a:cubicBezTo>
                  <a:close/>
                  <a:moveTo>
                    <a:pt x="448" y="2614"/>
                  </a:moveTo>
                  <a:cubicBezTo>
                    <a:pt x="450" y="2614"/>
                    <a:pt x="452" y="2614"/>
                    <a:pt x="454" y="2615"/>
                  </a:cubicBezTo>
                  <a:lnTo>
                    <a:pt x="453" y="2615"/>
                  </a:lnTo>
                  <a:cubicBezTo>
                    <a:pt x="485" y="2742"/>
                    <a:pt x="524" y="2850"/>
                    <a:pt x="575" y="2956"/>
                  </a:cubicBezTo>
                  <a:cubicBezTo>
                    <a:pt x="577" y="2962"/>
                    <a:pt x="571" y="2967"/>
                    <a:pt x="568" y="2969"/>
                  </a:cubicBezTo>
                  <a:cubicBezTo>
                    <a:pt x="568" y="2970"/>
                    <a:pt x="564" y="2972"/>
                    <a:pt x="560" y="2972"/>
                  </a:cubicBezTo>
                  <a:cubicBezTo>
                    <a:pt x="559" y="2972"/>
                    <a:pt x="557" y="2972"/>
                    <a:pt x="556" y="2971"/>
                  </a:cubicBezTo>
                  <a:cubicBezTo>
                    <a:pt x="462" y="2880"/>
                    <a:pt x="416" y="2742"/>
                    <a:pt x="438" y="2621"/>
                  </a:cubicBezTo>
                  <a:cubicBezTo>
                    <a:pt x="438" y="2617"/>
                    <a:pt x="442" y="2614"/>
                    <a:pt x="448" y="2614"/>
                  </a:cubicBezTo>
                  <a:close/>
                  <a:moveTo>
                    <a:pt x="3619" y="3008"/>
                  </a:moveTo>
                  <a:cubicBezTo>
                    <a:pt x="3629" y="3008"/>
                    <a:pt x="3640" y="3008"/>
                    <a:pt x="3650" y="3009"/>
                  </a:cubicBezTo>
                  <a:cubicBezTo>
                    <a:pt x="3651" y="3010"/>
                    <a:pt x="3653" y="3010"/>
                    <a:pt x="3654" y="3011"/>
                  </a:cubicBezTo>
                  <a:cubicBezTo>
                    <a:pt x="3654" y="3011"/>
                    <a:pt x="3654" y="3011"/>
                    <a:pt x="3654" y="3013"/>
                  </a:cubicBezTo>
                  <a:cubicBezTo>
                    <a:pt x="3655" y="3018"/>
                    <a:pt x="3654" y="3024"/>
                    <a:pt x="3650" y="3028"/>
                  </a:cubicBezTo>
                  <a:cubicBezTo>
                    <a:pt x="3568" y="3101"/>
                    <a:pt x="3449" y="3139"/>
                    <a:pt x="3335" y="3175"/>
                  </a:cubicBezTo>
                  <a:cubicBezTo>
                    <a:pt x="3303" y="3185"/>
                    <a:pt x="3273" y="3195"/>
                    <a:pt x="3244" y="3205"/>
                  </a:cubicBezTo>
                  <a:cubicBezTo>
                    <a:pt x="3224" y="3212"/>
                    <a:pt x="3203" y="3220"/>
                    <a:pt x="3182" y="3228"/>
                  </a:cubicBezTo>
                  <a:cubicBezTo>
                    <a:pt x="3089" y="3263"/>
                    <a:pt x="2993" y="3299"/>
                    <a:pt x="2898" y="3299"/>
                  </a:cubicBezTo>
                  <a:cubicBezTo>
                    <a:pt x="2885" y="3299"/>
                    <a:pt x="2871" y="3298"/>
                    <a:pt x="2858" y="3297"/>
                  </a:cubicBezTo>
                  <a:cubicBezTo>
                    <a:pt x="2851" y="3295"/>
                    <a:pt x="2849" y="3292"/>
                    <a:pt x="2848" y="3289"/>
                  </a:cubicBezTo>
                  <a:cubicBezTo>
                    <a:pt x="2846" y="3283"/>
                    <a:pt x="2848" y="3273"/>
                    <a:pt x="2854" y="3267"/>
                  </a:cubicBezTo>
                  <a:cubicBezTo>
                    <a:pt x="2937" y="3188"/>
                    <a:pt x="3059" y="3154"/>
                    <a:pt x="3178" y="3121"/>
                  </a:cubicBezTo>
                  <a:cubicBezTo>
                    <a:pt x="3206" y="3112"/>
                    <a:pt x="3236" y="3104"/>
                    <a:pt x="3263" y="3096"/>
                  </a:cubicBezTo>
                  <a:cubicBezTo>
                    <a:pt x="3286" y="3088"/>
                    <a:pt x="3309" y="3081"/>
                    <a:pt x="3334" y="3072"/>
                  </a:cubicBezTo>
                  <a:cubicBezTo>
                    <a:pt x="3428" y="3041"/>
                    <a:pt x="3525" y="3008"/>
                    <a:pt x="3619" y="3008"/>
                  </a:cubicBezTo>
                  <a:close/>
                  <a:moveTo>
                    <a:pt x="3873" y="3265"/>
                  </a:moveTo>
                  <a:cubicBezTo>
                    <a:pt x="3877" y="3265"/>
                    <a:pt x="3880" y="3267"/>
                    <a:pt x="3881" y="3269"/>
                  </a:cubicBezTo>
                  <a:cubicBezTo>
                    <a:pt x="3883" y="3272"/>
                    <a:pt x="3883" y="3274"/>
                    <a:pt x="3885" y="3274"/>
                  </a:cubicBezTo>
                  <a:cubicBezTo>
                    <a:pt x="3885" y="3276"/>
                    <a:pt x="3888" y="3287"/>
                    <a:pt x="3881" y="3292"/>
                  </a:cubicBezTo>
                  <a:cubicBezTo>
                    <a:pt x="3679" y="3421"/>
                    <a:pt x="3437" y="3502"/>
                    <a:pt x="3205" y="3582"/>
                  </a:cubicBezTo>
                  <a:cubicBezTo>
                    <a:pt x="3166" y="3595"/>
                    <a:pt x="3126" y="3609"/>
                    <a:pt x="3086" y="3621"/>
                  </a:cubicBezTo>
                  <a:lnTo>
                    <a:pt x="3094" y="3644"/>
                  </a:lnTo>
                  <a:lnTo>
                    <a:pt x="3086" y="3623"/>
                  </a:lnTo>
                  <a:lnTo>
                    <a:pt x="3085" y="3623"/>
                  </a:lnTo>
                  <a:cubicBezTo>
                    <a:pt x="2817" y="3716"/>
                    <a:pt x="2539" y="3811"/>
                    <a:pt x="2253" y="3854"/>
                  </a:cubicBezTo>
                  <a:cubicBezTo>
                    <a:pt x="2252" y="3855"/>
                    <a:pt x="2251" y="3855"/>
                    <a:pt x="2249" y="3855"/>
                  </a:cubicBezTo>
                  <a:cubicBezTo>
                    <a:pt x="2245" y="3855"/>
                    <a:pt x="2238" y="3853"/>
                    <a:pt x="2236" y="3843"/>
                  </a:cubicBezTo>
                  <a:cubicBezTo>
                    <a:pt x="2235" y="3836"/>
                    <a:pt x="2235" y="3822"/>
                    <a:pt x="2247" y="3817"/>
                  </a:cubicBezTo>
                  <a:cubicBezTo>
                    <a:pt x="2437" y="3735"/>
                    <a:pt x="2636" y="3671"/>
                    <a:pt x="2831" y="3609"/>
                  </a:cubicBezTo>
                  <a:cubicBezTo>
                    <a:pt x="2919" y="3580"/>
                    <a:pt x="3007" y="3552"/>
                    <a:pt x="3095" y="3522"/>
                  </a:cubicBezTo>
                  <a:cubicBezTo>
                    <a:pt x="3174" y="3496"/>
                    <a:pt x="3254" y="3465"/>
                    <a:pt x="3332" y="3435"/>
                  </a:cubicBezTo>
                  <a:cubicBezTo>
                    <a:pt x="3508" y="3370"/>
                    <a:pt x="3689" y="3302"/>
                    <a:pt x="3871" y="3266"/>
                  </a:cubicBezTo>
                  <a:cubicBezTo>
                    <a:pt x="3872" y="3265"/>
                    <a:pt x="3873" y="3265"/>
                    <a:pt x="3873" y="3265"/>
                  </a:cubicBezTo>
                  <a:close/>
                  <a:moveTo>
                    <a:pt x="3222" y="1"/>
                  </a:moveTo>
                  <a:cubicBezTo>
                    <a:pt x="3219" y="1"/>
                    <a:pt x="3216" y="1"/>
                    <a:pt x="3213" y="3"/>
                  </a:cubicBezTo>
                  <a:cubicBezTo>
                    <a:pt x="3157" y="26"/>
                    <a:pt x="3097" y="45"/>
                    <a:pt x="3039" y="64"/>
                  </a:cubicBezTo>
                  <a:cubicBezTo>
                    <a:pt x="3008" y="73"/>
                    <a:pt x="2977" y="82"/>
                    <a:pt x="2950" y="92"/>
                  </a:cubicBezTo>
                  <a:lnTo>
                    <a:pt x="2847" y="129"/>
                  </a:lnTo>
                  <a:cubicBezTo>
                    <a:pt x="2796" y="147"/>
                    <a:pt x="2745" y="165"/>
                    <a:pt x="2692" y="184"/>
                  </a:cubicBezTo>
                  <a:cubicBezTo>
                    <a:pt x="2492" y="282"/>
                    <a:pt x="2284" y="375"/>
                    <a:pt x="2085" y="465"/>
                  </a:cubicBezTo>
                  <a:cubicBezTo>
                    <a:pt x="1705" y="636"/>
                    <a:pt x="1313" y="812"/>
                    <a:pt x="948" y="1026"/>
                  </a:cubicBezTo>
                  <a:cubicBezTo>
                    <a:pt x="661" y="1193"/>
                    <a:pt x="314" y="1432"/>
                    <a:pt x="167" y="1808"/>
                  </a:cubicBezTo>
                  <a:cubicBezTo>
                    <a:pt x="1" y="2234"/>
                    <a:pt x="157" y="2725"/>
                    <a:pt x="271" y="3083"/>
                  </a:cubicBezTo>
                  <a:cubicBezTo>
                    <a:pt x="364" y="3375"/>
                    <a:pt x="475" y="3670"/>
                    <a:pt x="654" y="3911"/>
                  </a:cubicBezTo>
                  <a:cubicBezTo>
                    <a:pt x="716" y="3995"/>
                    <a:pt x="785" y="4071"/>
                    <a:pt x="866" y="4140"/>
                  </a:cubicBezTo>
                  <a:cubicBezTo>
                    <a:pt x="1072" y="4317"/>
                    <a:pt x="1305" y="4373"/>
                    <a:pt x="1551" y="4373"/>
                  </a:cubicBezTo>
                  <a:cubicBezTo>
                    <a:pt x="1718" y="4373"/>
                    <a:pt x="1890" y="4348"/>
                    <a:pt x="2065" y="4317"/>
                  </a:cubicBezTo>
                  <a:cubicBezTo>
                    <a:pt x="2905" y="4169"/>
                    <a:pt x="3748" y="3916"/>
                    <a:pt x="4573" y="3567"/>
                  </a:cubicBezTo>
                  <a:cubicBezTo>
                    <a:pt x="4579" y="3564"/>
                    <a:pt x="4584" y="3558"/>
                    <a:pt x="4585" y="3551"/>
                  </a:cubicBezTo>
                  <a:cubicBezTo>
                    <a:pt x="4587" y="3543"/>
                    <a:pt x="4585" y="3536"/>
                    <a:pt x="4580" y="3531"/>
                  </a:cubicBezTo>
                  <a:cubicBezTo>
                    <a:pt x="4207" y="3102"/>
                    <a:pt x="3974" y="2523"/>
                    <a:pt x="3768" y="2011"/>
                  </a:cubicBezTo>
                  <a:cubicBezTo>
                    <a:pt x="3514" y="1376"/>
                    <a:pt x="3263" y="702"/>
                    <a:pt x="3246" y="24"/>
                  </a:cubicBezTo>
                  <a:cubicBezTo>
                    <a:pt x="3245" y="15"/>
                    <a:pt x="3241" y="9"/>
                    <a:pt x="3235" y="4"/>
                  </a:cubicBezTo>
                  <a:cubicBezTo>
                    <a:pt x="3231" y="2"/>
                    <a:pt x="3227" y="1"/>
                    <a:pt x="3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3"/>
            <p:cNvSpPr/>
            <p:nvPr/>
          </p:nvSpPr>
          <p:spPr>
            <a:xfrm>
              <a:off x="7301300" y="3233825"/>
              <a:ext cx="301075" cy="128375"/>
            </a:xfrm>
            <a:custGeom>
              <a:avLst/>
              <a:gdLst/>
              <a:ahLst/>
              <a:cxnLst/>
              <a:rect l="l" t="t" r="r" b="b"/>
              <a:pathLst>
                <a:path w="12043" h="5135" extrusionOk="0">
                  <a:moveTo>
                    <a:pt x="12043" y="1"/>
                  </a:moveTo>
                  <a:cubicBezTo>
                    <a:pt x="11515" y="608"/>
                    <a:pt x="10954" y="1186"/>
                    <a:pt x="10333" y="1702"/>
                  </a:cubicBezTo>
                  <a:cubicBezTo>
                    <a:pt x="9787" y="2157"/>
                    <a:pt x="9193" y="2557"/>
                    <a:pt x="8551" y="2867"/>
                  </a:cubicBezTo>
                  <a:cubicBezTo>
                    <a:pt x="7996" y="3135"/>
                    <a:pt x="7394" y="3374"/>
                    <a:pt x="6774" y="3420"/>
                  </a:cubicBezTo>
                  <a:cubicBezTo>
                    <a:pt x="6699" y="3425"/>
                    <a:pt x="6625" y="3428"/>
                    <a:pt x="6550" y="3428"/>
                  </a:cubicBezTo>
                  <a:cubicBezTo>
                    <a:pt x="6170" y="3428"/>
                    <a:pt x="5795" y="3362"/>
                    <a:pt x="5420" y="3289"/>
                  </a:cubicBezTo>
                  <a:cubicBezTo>
                    <a:pt x="5031" y="3212"/>
                    <a:pt x="4655" y="3162"/>
                    <a:pt x="4265" y="3162"/>
                  </a:cubicBezTo>
                  <a:cubicBezTo>
                    <a:pt x="4180" y="3162"/>
                    <a:pt x="4096" y="3165"/>
                    <a:pt x="4010" y="3170"/>
                  </a:cubicBezTo>
                  <a:cubicBezTo>
                    <a:pt x="2947" y="3230"/>
                    <a:pt x="1996" y="3682"/>
                    <a:pt x="992" y="3980"/>
                  </a:cubicBezTo>
                  <a:cubicBezTo>
                    <a:pt x="665" y="4078"/>
                    <a:pt x="333" y="4149"/>
                    <a:pt x="1" y="4185"/>
                  </a:cubicBezTo>
                  <a:cubicBezTo>
                    <a:pt x="54" y="4298"/>
                    <a:pt x="115" y="4407"/>
                    <a:pt x="183" y="4511"/>
                  </a:cubicBezTo>
                  <a:cubicBezTo>
                    <a:pt x="353" y="4766"/>
                    <a:pt x="591" y="4982"/>
                    <a:pt x="886" y="5076"/>
                  </a:cubicBezTo>
                  <a:cubicBezTo>
                    <a:pt x="1018" y="5118"/>
                    <a:pt x="1153" y="5134"/>
                    <a:pt x="1289" y="5134"/>
                  </a:cubicBezTo>
                  <a:cubicBezTo>
                    <a:pt x="1502" y="5134"/>
                    <a:pt x="1716" y="5095"/>
                    <a:pt x="1925" y="5058"/>
                  </a:cubicBezTo>
                  <a:cubicBezTo>
                    <a:pt x="2812" y="4894"/>
                    <a:pt x="3679" y="4626"/>
                    <a:pt x="4507" y="4267"/>
                  </a:cubicBezTo>
                  <a:cubicBezTo>
                    <a:pt x="4696" y="4434"/>
                    <a:pt x="4917" y="4568"/>
                    <a:pt x="5184" y="4653"/>
                  </a:cubicBezTo>
                  <a:cubicBezTo>
                    <a:pt x="5580" y="4781"/>
                    <a:pt x="5981" y="4840"/>
                    <a:pt x="6379" y="4840"/>
                  </a:cubicBezTo>
                  <a:cubicBezTo>
                    <a:pt x="7713" y="4840"/>
                    <a:pt x="9012" y="4182"/>
                    <a:pt x="10001" y="3280"/>
                  </a:cubicBezTo>
                  <a:cubicBezTo>
                    <a:pt x="10703" y="2639"/>
                    <a:pt x="11275" y="1858"/>
                    <a:pt x="11662" y="989"/>
                  </a:cubicBezTo>
                  <a:cubicBezTo>
                    <a:pt x="11801" y="677"/>
                    <a:pt x="11956" y="344"/>
                    <a:pt x="1204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3"/>
            <p:cNvSpPr/>
            <p:nvPr/>
          </p:nvSpPr>
          <p:spPr>
            <a:xfrm>
              <a:off x="7291625" y="3167700"/>
              <a:ext cx="311600" cy="141500"/>
            </a:xfrm>
            <a:custGeom>
              <a:avLst/>
              <a:gdLst/>
              <a:ahLst/>
              <a:cxnLst/>
              <a:rect l="l" t="t" r="r" b="b"/>
              <a:pathLst>
                <a:path w="12464" h="5660" extrusionOk="0">
                  <a:moveTo>
                    <a:pt x="8041" y="0"/>
                  </a:moveTo>
                  <a:cubicBezTo>
                    <a:pt x="6968" y="0"/>
                    <a:pt x="5899" y="247"/>
                    <a:pt x="4981" y="799"/>
                  </a:cubicBezTo>
                  <a:cubicBezTo>
                    <a:pt x="4281" y="1219"/>
                    <a:pt x="3550" y="1827"/>
                    <a:pt x="3397" y="2669"/>
                  </a:cubicBezTo>
                  <a:cubicBezTo>
                    <a:pt x="3383" y="2750"/>
                    <a:pt x="3374" y="2829"/>
                    <a:pt x="3368" y="2910"/>
                  </a:cubicBezTo>
                  <a:cubicBezTo>
                    <a:pt x="2993" y="3039"/>
                    <a:pt x="2636" y="3207"/>
                    <a:pt x="2277" y="3374"/>
                  </a:cubicBezTo>
                  <a:cubicBezTo>
                    <a:pt x="1907" y="3545"/>
                    <a:pt x="1532" y="3706"/>
                    <a:pt x="1170" y="3894"/>
                  </a:cubicBezTo>
                  <a:cubicBezTo>
                    <a:pt x="618" y="4178"/>
                    <a:pt x="62" y="4596"/>
                    <a:pt x="11" y="5265"/>
                  </a:cubicBezTo>
                  <a:cubicBezTo>
                    <a:pt x="1" y="5398"/>
                    <a:pt x="9" y="5529"/>
                    <a:pt x="28" y="5660"/>
                  </a:cubicBezTo>
                  <a:cubicBezTo>
                    <a:pt x="500" y="5218"/>
                    <a:pt x="1130" y="4929"/>
                    <a:pt x="1752" y="4699"/>
                  </a:cubicBezTo>
                  <a:cubicBezTo>
                    <a:pt x="2271" y="4507"/>
                    <a:pt x="2801" y="4342"/>
                    <a:pt x="3302" y="4106"/>
                  </a:cubicBezTo>
                  <a:cubicBezTo>
                    <a:pt x="3825" y="3860"/>
                    <a:pt x="4234" y="3514"/>
                    <a:pt x="4619" y="3084"/>
                  </a:cubicBezTo>
                  <a:cubicBezTo>
                    <a:pt x="5007" y="2648"/>
                    <a:pt x="5386" y="2205"/>
                    <a:pt x="5904" y="1919"/>
                  </a:cubicBezTo>
                  <a:cubicBezTo>
                    <a:pt x="6357" y="1670"/>
                    <a:pt x="6874" y="1512"/>
                    <a:pt x="7376" y="1399"/>
                  </a:cubicBezTo>
                  <a:cubicBezTo>
                    <a:pt x="7940" y="1272"/>
                    <a:pt x="8518" y="1211"/>
                    <a:pt x="9098" y="1211"/>
                  </a:cubicBezTo>
                  <a:cubicBezTo>
                    <a:pt x="10243" y="1211"/>
                    <a:pt x="11395" y="1446"/>
                    <a:pt x="12463" y="1865"/>
                  </a:cubicBezTo>
                  <a:cubicBezTo>
                    <a:pt x="12257" y="1099"/>
                    <a:pt x="11227" y="687"/>
                    <a:pt x="10565" y="448"/>
                  </a:cubicBezTo>
                  <a:cubicBezTo>
                    <a:pt x="9770" y="160"/>
                    <a:pt x="8904" y="0"/>
                    <a:pt x="804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3"/>
            <p:cNvSpPr/>
            <p:nvPr/>
          </p:nvSpPr>
          <p:spPr>
            <a:xfrm>
              <a:off x="7300175" y="3224875"/>
              <a:ext cx="300325" cy="133325"/>
            </a:xfrm>
            <a:custGeom>
              <a:avLst/>
              <a:gdLst/>
              <a:ahLst/>
              <a:cxnLst/>
              <a:rect l="l" t="t" r="r" b="b"/>
              <a:pathLst>
                <a:path w="12013" h="5333" extrusionOk="0">
                  <a:moveTo>
                    <a:pt x="11941" y="0"/>
                  </a:moveTo>
                  <a:cubicBezTo>
                    <a:pt x="11917" y="0"/>
                    <a:pt x="11892" y="12"/>
                    <a:pt x="11878" y="39"/>
                  </a:cubicBezTo>
                  <a:cubicBezTo>
                    <a:pt x="11690" y="397"/>
                    <a:pt x="11525" y="759"/>
                    <a:pt x="11288" y="1090"/>
                  </a:cubicBezTo>
                  <a:cubicBezTo>
                    <a:pt x="11060" y="1408"/>
                    <a:pt x="10798" y="1708"/>
                    <a:pt x="10531" y="1992"/>
                  </a:cubicBezTo>
                  <a:cubicBezTo>
                    <a:pt x="9974" y="2584"/>
                    <a:pt x="9357" y="3171"/>
                    <a:pt x="8677" y="3622"/>
                  </a:cubicBezTo>
                  <a:cubicBezTo>
                    <a:pt x="8007" y="4068"/>
                    <a:pt x="7227" y="4282"/>
                    <a:pt x="6425" y="4320"/>
                  </a:cubicBezTo>
                  <a:cubicBezTo>
                    <a:pt x="6342" y="4324"/>
                    <a:pt x="6260" y="4325"/>
                    <a:pt x="6177" y="4325"/>
                  </a:cubicBezTo>
                  <a:cubicBezTo>
                    <a:pt x="5843" y="4325"/>
                    <a:pt x="5508" y="4295"/>
                    <a:pt x="5178" y="4243"/>
                  </a:cubicBezTo>
                  <a:cubicBezTo>
                    <a:pt x="4988" y="4213"/>
                    <a:pt x="4801" y="4176"/>
                    <a:pt x="4615" y="4134"/>
                  </a:cubicBezTo>
                  <a:cubicBezTo>
                    <a:pt x="4526" y="4114"/>
                    <a:pt x="4434" y="4088"/>
                    <a:pt x="4344" y="4077"/>
                  </a:cubicBezTo>
                  <a:cubicBezTo>
                    <a:pt x="4289" y="4016"/>
                    <a:pt x="4215" y="3983"/>
                    <a:pt x="4134" y="3983"/>
                  </a:cubicBezTo>
                  <a:cubicBezTo>
                    <a:pt x="4102" y="3983"/>
                    <a:pt x="4069" y="3988"/>
                    <a:pt x="4036" y="3999"/>
                  </a:cubicBezTo>
                  <a:cubicBezTo>
                    <a:pt x="3359" y="4223"/>
                    <a:pt x="2685" y="4450"/>
                    <a:pt x="1975" y="4540"/>
                  </a:cubicBezTo>
                  <a:cubicBezTo>
                    <a:pt x="1738" y="4570"/>
                    <a:pt x="1489" y="4602"/>
                    <a:pt x="1244" y="4602"/>
                  </a:cubicBezTo>
                  <a:cubicBezTo>
                    <a:pt x="1147" y="4602"/>
                    <a:pt x="1049" y="4597"/>
                    <a:pt x="954" y="4585"/>
                  </a:cubicBezTo>
                  <a:cubicBezTo>
                    <a:pt x="796" y="4565"/>
                    <a:pt x="651" y="4518"/>
                    <a:pt x="509" y="4444"/>
                  </a:cubicBezTo>
                  <a:cubicBezTo>
                    <a:pt x="313" y="4340"/>
                    <a:pt x="241" y="4187"/>
                    <a:pt x="115" y="4017"/>
                  </a:cubicBezTo>
                  <a:cubicBezTo>
                    <a:pt x="104" y="4003"/>
                    <a:pt x="86" y="3996"/>
                    <a:pt x="68" y="3996"/>
                  </a:cubicBezTo>
                  <a:cubicBezTo>
                    <a:pt x="41" y="3996"/>
                    <a:pt x="15" y="4012"/>
                    <a:pt x="13" y="4042"/>
                  </a:cubicBezTo>
                  <a:cubicBezTo>
                    <a:pt x="1" y="4287"/>
                    <a:pt x="175" y="4524"/>
                    <a:pt x="372" y="4688"/>
                  </a:cubicBezTo>
                  <a:cubicBezTo>
                    <a:pt x="332" y="4731"/>
                    <a:pt x="315" y="4794"/>
                    <a:pt x="336" y="4864"/>
                  </a:cubicBezTo>
                  <a:cubicBezTo>
                    <a:pt x="448" y="5235"/>
                    <a:pt x="838" y="5332"/>
                    <a:pt x="1242" y="5332"/>
                  </a:cubicBezTo>
                  <a:cubicBezTo>
                    <a:pt x="1527" y="5332"/>
                    <a:pt x="1818" y="5284"/>
                    <a:pt x="2022" y="5249"/>
                  </a:cubicBezTo>
                  <a:cubicBezTo>
                    <a:pt x="2795" y="5119"/>
                    <a:pt x="3555" y="4912"/>
                    <a:pt x="4288" y="4633"/>
                  </a:cubicBezTo>
                  <a:cubicBezTo>
                    <a:pt x="4352" y="4609"/>
                    <a:pt x="4407" y="4556"/>
                    <a:pt x="4439" y="4493"/>
                  </a:cubicBezTo>
                  <a:cubicBezTo>
                    <a:pt x="4549" y="4522"/>
                    <a:pt x="4663" y="4540"/>
                    <a:pt x="4765" y="4559"/>
                  </a:cubicBezTo>
                  <a:cubicBezTo>
                    <a:pt x="4882" y="4818"/>
                    <a:pt x="5169" y="4921"/>
                    <a:pt x="5426" y="4998"/>
                  </a:cubicBezTo>
                  <a:cubicBezTo>
                    <a:pt x="5660" y="5068"/>
                    <a:pt x="5908" y="5094"/>
                    <a:pt x="6152" y="5094"/>
                  </a:cubicBezTo>
                  <a:cubicBezTo>
                    <a:pt x="6214" y="5094"/>
                    <a:pt x="6275" y="5092"/>
                    <a:pt x="6336" y="5090"/>
                  </a:cubicBezTo>
                  <a:cubicBezTo>
                    <a:pt x="7020" y="5055"/>
                    <a:pt x="7754" y="4851"/>
                    <a:pt x="8377" y="4575"/>
                  </a:cubicBezTo>
                  <a:cubicBezTo>
                    <a:pt x="9055" y="4275"/>
                    <a:pt x="9585" y="3825"/>
                    <a:pt x="10098" y="3301"/>
                  </a:cubicBezTo>
                  <a:cubicBezTo>
                    <a:pt x="10370" y="3024"/>
                    <a:pt x="10630" y="2740"/>
                    <a:pt x="10878" y="2443"/>
                  </a:cubicBezTo>
                  <a:cubicBezTo>
                    <a:pt x="11091" y="2185"/>
                    <a:pt x="11379" y="1906"/>
                    <a:pt x="11448" y="1568"/>
                  </a:cubicBezTo>
                  <a:cubicBezTo>
                    <a:pt x="11455" y="1532"/>
                    <a:pt x="11441" y="1496"/>
                    <a:pt x="11416" y="1468"/>
                  </a:cubicBezTo>
                  <a:cubicBezTo>
                    <a:pt x="11706" y="1043"/>
                    <a:pt x="11946" y="559"/>
                    <a:pt x="12007" y="75"/>
                  </a:cubicBezTo>
                  <a:cubicBezTo>
                    <a:pt x="12012" y="28"/>
                    <a:pt x="11977" y="0"/>
                    <a:pt x="1194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3"/>
            <p:cNvSpPr/>
            <p:nvPr/>
          </p:nvSpPr>
          <p:spPr>
            <a:xfrm>
              <a:off x="7290925" y="3170500"/>
              <a:ext cx="308875" cy="141675"/>
            </a:xfrm>
            <a:custGeom>
              <a:avLst/>
              <a:gdLst/>
              <a:ahLst/>
              <a:cxnLst/>
              <a:rect l="l" t="t" r="r" b="b"/>
              <a:pathLst>
                <a:path w="12355" h="5667" extrusionOk="0">
                  <a:moveTo>
                    <a:pt x="8329" y="0"/>
                  </a:moveTo>
                  <a:cubicBezTo>
                    <a:pt x="6862" y="0"/>
                    <a:pt x="5243" y="290"/>
                    <a:pt x="4211" y="1424"/>
                  </a:cubicBezTo>
                  <a:cubicBezTo>
                    <a:pt x="3827" y="1846"/>
                    <a:pt x="3530" y="2427"/>
                    <a:pt x="3500" y="3012"/>
                  </a:cubicBezTo>
                  <a:cubicBezTo>
                    <a:pt x="3154" y="3025"/>
                    <a:pt x="2788" y="3212"/>
                    <a:pt x="2485" y="3341"/>
                  </a:cubicBezTo>
                  <a:cubicBezTo>
                    <a:pt x="2118" y="3496"/>
                    <a:pt x="1769" y="3679"/>
                    <a:pt x="1418" y="3867"/>
                  </a:cubicBezTo>
                  <a:cubicBezTo>
                    <a:pt x="1060" y="4056"/>
                    <a:pt x="717" y="4281"/>
                    <a:pt x="452" y="4593"/>
                  </a:cubicBezTo>
                  <a:cubicBezTo>
                    <a:pt x="246" y="4835"/>
                    <a:pt x="0" y="5202"/>
                    <a:pt x="138" y="5525"/>
                  </a:cubicBezTo>
                  <a:cubicBezTo>
                    <a:pt x="157" y="5571"/>
                    <a:pt x="199" y="5595"/>
                    <a:pt x="242" y="5595"/>
                  </a:cubicBezTo>
                  <a:cubicBezTo>
                    <a:pt x="250" y="5595"/>
                    <a:pt x="259" y="5594"/>
                    <a:pt x="267" y="5592"/>
                  </a:cubicBezTo>
                  <a:cubicBezTo>
                    <a:pt x="271" y="5601"/>
                    <a:pt x="273" y="5610"/>
                    <a:pt x="278" y="5619"/>
                  </a:cubicBezTo>
                  <a:cubicBezTo>
                    <a:pt x="294" y="5650"/>
                    <a:pt x="322" y="5666"/>
                    <a:pt x="351" y="5666"/>
                  </a:cubicBezTo>
                  <a:cubicBezTo>
                    <a:pt x="377" y="5666"/>
                    <a:pt x="404" y="5652"/>
                    <a:pt x="419" y="5622"/>
                  </a:cubicBezTo>
                  <a:cubicBezTo>
                    <a:pt x="484" y="5497"/>
                    <a:pt x="491" y="5355"/>
                    <a:pt x="553" y="5228"/>
                  </a:cubicBezTo>
                  <a:cubicBezTo>
                    <a:pt x="629" y="5073"/>
                    <a:pt x="745" y="4943"/>
                    <a:pt x="874" y="4832"/>
                  </a:cubicBezTo>
                  <a:cubicBezTo>
                    <a:pt x="1130" y="4615"/>
                    <a:pt x="1437" y="4452"/>
                    <a:pt x="1730" y="4289"/>
                  </a:cubicBezTo>
                  <a:cubicBezTo>
                    <a:pt x="2032" y="4121"/>
                    <a:pt x="2342" y="3965"/>
                    <a:pt x="2656" y="3818"/>
                  </a:cubicBezTo>
                  <a:cubicBezTo>
                    <a:pt x="2932" y="3689"/>
                    <a:pt x="3240" y="3593"/>
                    <a:pt x="3501" y="3434"/>
                  </a:cubicBezTo>
                  <a:lnTo>
                    <a:pt x="3501" y="3434"/>
                  </a:lnTo>
                  <a:cubicBezTo>
                    <a:pt x="3495" y="3596"/>
                    <a:pt x="3504" y="3760"/>
                    <a:pt x="3530" y="3921"/>
                  </a:cubicBezTo>
                  <a:cubicBezTo>
                    <a:pt x="3562" y="4126"/>
                    <a:pt x="3641" y="4324"/>
                    <a:pt x="3729" y="4511"/>
                  </a:cubicBezTo>
                  <a:cubicBezTo>
                    <a:pt x="3817" y="4700"/>
                    <a:pt x="3899" y="4902"/>
                    <a:pt x="4018" y="5073"/>
                  </a:cubicBezTo>
                  <a:cubicBezTo>
                    <a:pt x="4027" y="5085"/>
                    <a:pt x="4040" y="5091"/>
                    <a:pt x="4052" y="5091"/>
                  </a:cubicBezTo>
                  <a:cubicBezTo>
                    <a:pt x="4077" y="5091"/>
                    <a:pt x="4102" y="5070"/>
                    <a:pt x="4100" y="5041"/>
                  </a:cubicBezTo>
                  <a:lnTo>
                    <a:pt x="4100" y="5041"/>
                  </a:lnTo>
                  <a:lnTo>
                    <a:pt x="4100" y="5042"/>
                  </a:lnTo>
                  <a:cubicBezTo>
                    <a:pt x="4068" y="4701"/>
                    <a:pt x="3988" y="4372"/>
                    <a:pt x="3968" y="4028"/>
                  </a:cubicBezTo>
                  <a:cubicBezTo>
                    <a:pt x="3947" y="3672"/>
                    <a:pt x="3910" y="3340"/>
                    <a:pt x="4004" y="2989"/>
                  </a:cubicBezTo>
                  <a:cubicBezTo>
                    <a:pt x="4188" y="2308"/>
                    <a:pt x="4710" y="1738"/>
                    <a:pt x="5273" y="1338"/>
                  </a:cubicBezTo>
                  <a:cubicBezTo>
                    <a:pt x="6149" y="714"/>
                    <a:pt x="7196" y="427"/>
                    <a:pt x="8254" y="427"/>
                  </a:cubicBezTo>
                  <a:cubicBezTo>
                    <a:pt x="8591" y="427"/>
                    <a:pt x="8930" y="457"/>
                    <a:pt x="9264" y="513"/>
                  </a:cubicBezTo>
                  <a:cubicBezTo>
                    <a:pt x="9931" y="626"/>
                    <a:pt x="10550" y="843"/>
                    <a:pt x="11175" y="1079"/>
                  </a:cubicBezTo>
                  <a:cubicBezTo>
                    <a:pt x="11204" y="1097"/>
                    <a:pt x="11234" y="1116"/>
                    <a:pt x="11264" y="1134"/>
                  </a:cubicBezTo>
                  <a:cubicBezTo>
                    <a:pt x="11431" y="1243"/>
                    <a:pt x="11590" y="1365"/>
                    <a:pt x="11737" y="1499"/>
                  </a:cubicBezTo>
                  <a:cubicBezTo>
                    <a:pt x="11806" y="1561"/>
                    <a:pt x="11865" y="1639"/>
                    <a:pt x="11936" y="1695"/>
                  </a:cubicBezTo>
                  <a:cubicBezTo>
                    <a:pt x="12006" y="1748"/>
                    <a:pt x="12099" y="1775"/>
                    <a:pt x="12176" y="1819"/>
                  </a:cubicBezTo>
                  <a:cubicBezTo>
                    <a:pt x="12192" y="1828"/>
                    <a:pt x="12208" y="1832"/>
                    <a:pt x="12223" y="1832"/>
                  </a:cubicBezTo>
                  <a:cubicBezTo>
                    <a:pt x="12296" y="1832"/>
                    <a:pt x="12355" y="1742"/>
                    <a:pt x="12330" y="1671"/>
                  </a:cubicBezTo>
                  <a:cubicBezTo>
                    <a:pt x="12266" y="1490"/>
                    <a:pt x="12217" y="1392"/>
                    <a:pt x="12078" y="1258"/>
                  </a:cubicBezTo>
                  <a:cubicBezTo>
                    <a:pt x="11935" y="1119"/>
                    <a:pt x="11778" y="994"/>
                    <a:pt x="11615" y="881"/>
                  </a:cubicBezTo>
                  <a:cubicBezTo>
                    <a:pt x="11304" y="667"/>
                    <a:pt x="10964" y="492"/>
                    <a:pt x="10609" y="361"/>
                  </a:cubicBezTo>
                  <a:cubicBezTo>
                    <a:pt x="9887" y="95"/>
                    <a:pt x="9114" y="0"/>
                    <a:pt x="8348" y="0"/>
                  </a:cubicBezTo>
                  <a:cubicBezTo>
                    <a:pt x="8342" y="0"/>
                    <a:pt x="8336" y="0"/>
                    <a:pt x="832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3"/>
            <p:cNvSpPr/>
            <p:nvPr/>
          </p:nvSpPr>
          <p:spPr>
            <a:xfrm>
              <a:off x="7424475" y="3198225"/>
              <a:ext cx="103775" cy="115475"/>
            </a:xfrm>
            <a:custGeom>
              <a:avLst/>
              <a:gdLst/>
              <a:ahLst/>
              <a:cxnLst/>
              <a:rect l="l" t="t" r="r" b="b"/>
              <a:pathLst>
                <a:path w="4151" h="4619" extrusionOk="0">
                  <a:moveTo>
                    <a:pt x="1486" y="1"/>
                  </a:moveTo>
                  <a:cubicBezTo>
                    <a:pt x="1186" y="1"/>
                    <a:pt x="900" y="73"/>
                    <a:pt x="605" y="168"/>
                  </a:cubicBezTo>
                  <a:cubicBezTo>
                    <a:pt x="529" y="191"/>
                    <a:pt x="563" y="297"/>
                    <a:pt x="634" y="297"/>
                  </a:cubicBezTo>
                  <a:cubicBezTo>
                    <a:pt x="634" y="297"/>
                    <a:pt x="635" y="297"/>
                    <a:pt x="636" y="297"/>
                  </a:cubicBezTo>
                  <a:cubicBezTo>
                    <a:pt x="869" y="291"/>
                    <a:pt x="1105" y="286"/>
                    <a:pt x="1338" y="283"/>
                  </a:cubicBezTo>
                  <a:cubicBezTo>
                    <a:pt x="1348" y="283"/>
                    <a:pt x="1358" y="283"/>
                    <a:pt x="1368" y="283"/>
                  </a:cubicBezTo>
                  <a:cubicBezTo>
                    <a:pt x="1629" y="283"/>
                    <a:pt x="1893" y="315"/>
                    <a:pt x="2126" y="441"/>
                  </a:cubicBezTo>
                  <a:cubicBezTo>
                    <a:pt x="2391" y="582"/>
                    <a:pt x="2539" y="806"/>
                    <a:pt x="2565" y="1052"/>
                  </a:cubicBezTo>
                  <a:cubicBezTo>
                    <a:pt x="2559" y="1051"/>
                    <a:pt x="2552" y="1048"/>
                    <a:pt x="2546" y="1046"/>
                  </a:cubicBezTo>
                  <a:cubicBezTo>
                    <a:pt x="2348" y="982"/>
                    <a:pt x="2141" y="992"/>
                    <a:pt x="1944" y="936"/>
                  </a:cubicBezTo>
                  <a:cubicBezTo>
                    <a:pt x="1809" y="899"/>
                    <a:pt x="1669" y="881"/>
                    <a:pt x="1527" y="881"/>
                  </a:cubicBezTo>
                  <a:cubicBezTo>
                    <a:pt x="1314" y="881"/>
                    <a:pt x="1098" y="921"/>
                    <a:pt x="899" y="994"/>
                  </a:cubicBezTo>
                  <a:cubicBezTo>
                    <a:pt x="276" y="1219"/>
                    <a:pt x="0" y="1901"/>
                    <a:pt x="486" y="2415"/>
                  </a:cubicBezTo>
                  <a:cubicBezTo>
                    <a:pt x="692" y="2634"/>
                    <a:pt x="947" y="2722"/>
                    <a:pt x="1210" y="2722"/>
                  </a:cubicBezTo>
                  <a:cubicBezTo>
                    <a:pt x="1549" y="2722"/>
                    <a:pt x="1902" y="2575"/>
                    <a:pt x="2181" y="2367"/>
                  </a:cubicBezTo>
                  <a:cubicBezTo>
                    <a:pt x="2433" y="2177"/>
                    <a:pt x="2667" y="1912"/>
                    <a:pt x="2795" y="1617"/>
                  </a:cubicBezTo>
                  <a:cubicBezTo>
                    <a:pt x="2973" y="1748"/>
                    <a:pt x="3109" y="1922"/>
                    <a:pt x="3162" y="2167"/>
                  </a:cubicBezTo>
                  <a:cubicBezTo>
                    <a:pt x="3206" y="2365"/>
                    <a:pt x="3191" y="2564"/>
                    <a:pt x="3131" y="2750"/>
                  </a:cubicBezTo>
                  <a:cubicBezTo>
                    <a:pt x="2924" y="2665"/>
                    <a:pt x="2699" y="2626"/>
                    <a:pt x="2472" y="2626"/>
                  </a:cubicBezTo>
                  <a:cubicBezTo>
                    <a:pt x="2109" y="2626"/>
                    <a:pt x="1741" y="2726"/>
                    <a:pt x="1431" y="2896"/>
                  </a:cubicBezTo>
                  <a:cubicBezTo>
                    <a:pt x="1139" y="3056"/>
                    <a:pt x="910" y="3366"/>
                    <a:pt x="1023" y="3711"/>
                  </a:cubicBezTo>
                  <a:cubicBezTo>
                    <a:pt x="1125" y="4021"/>
                    <a:pt x="1443" y="4083"/>
                    <a:pt x="1733" y="4083"/>
                  </a:cubicBezTo>
                  <a:cubicBezTo>
                    <a:pt x="1764" y="4083"/>
                    <a:pt x="1795" y="4083"/>
                    <a:pt x="1825" y="4082"/>
                  </a:cubicBezTo>
                  <a:cubicBezTo>
                    <a:pt x="2384" y="4058"/>
                    <a:pt x="2954" y="3796"/>
                    <a:pt x="3289" y="3345"/>
                  </a:cubicBezTo>
                  <a:cubicBezTo>
                    <a:pt x="3554" y="3612"/>
                    <a:pt x="3606" y="4012"/>
                    <a:pt x="3397" y="4385"/>
                  </a:cubicBezTo>
                  <a:cubicBezTo>
                    <a:pt x="3335" y="4495"/>
                    <a:pt x="3448" y="4619"/>
                    <a:pt x="3557" y="4619"/>
                  </a:cubicBezTo>
                  <a:cubicBezTo>
                    <a:pt x="3589" y="4619"/>
                    <a:pt x="3620" y="4609"/>
                    <a:pt x="3647" y="4585"/>
                  </a:cubicBezTo>
                  <a:cubicBezTo>
                    <a:pt x="4150" y="4136"/>
                    <a:pt x="3976" y="3358"/>
                    <a:pt x="3493" y="2965"/>
                  </a:cubicBezTo>
                  <a:cubicBezTo>
                    <a:pt x="3714" y="2363"/>
                    <a:pt x="3559" y="1660"/>
                    <a:pt x="3020" y="1281"/>
                  </a:cubicBezTo>
                  <a:cubicBezTo>
                    <a:pt x="2981" y="1254"/>
                    <a:pt x="2941" y="1228"/>
                    <a:pt x="2901" y="1204"/>
                  </a:cubicBezTo>
                  <a:cubicBezTo>
                    <a:pt x="2914" y="992"/>
                    <a:pt x="2862" y="777"/>
                    <a:pt x="2717" y="573"/>
                  </a:cubicBezTo>
                  <a:cubicBezTo>
                    <a:pt x="2515" y="288"/>
                    <a:pt x="2179" y="107"/>
                    <a:pt x="1842" y="36"/>
                  </a:cubicBezTo>
                  <a:cubicBezTo>
                    <a:pt x="1720" y="12"/>
                    <a:pt x="1602" y="1"/>
                    <a:pt x="148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3"/>
            <p:cNvSpPr/>
            <p:nvPr/>
          </p:nvSpPr>
          <p:spPr>
            <a:xfrm>
              <a:off x="7291250" y="3167700"/>
              <a:ext cx="313700" cy="194475"/>
            </a:xfrm>
            <a:custGeom>
              <a:avLst/>
              <a:gdLst/>
              <a:ahLst/>
              <a:cxnLst/>
              <a:rect l="l" t="t" r="r" b="b"/>
              <a:pathLst>
                <a:path w="12548" h="7779" extrusionOk="0">
                  <a:moveTo>
                    <a:pt x="7010" y="2600"/>
                  </a:moveTo>
                  <a:cubicBezTo>
                    <a:pt x="7208" y="2600"/>
                    <a:pt x="7411" y="2633"/>
                    <a:pt x="7603" y="2698"/>
                  </a:cubicBezTo>
                  <a:cubicBezTo>
                    <a:pt x="7548" y="2849"/>
                    <a:pt x="7422" y="2979"/>
                    <a:pt x="7258" y="3076"/>
                  </a:cubicBezTo>
                  <a:cubicBezTo>
                    <a:pt x="7049" y="3200"/>
                    <a:pt x="6797" y="3291"/>
                    <a:pt x="6550" y="3291"/>
                  </a:cubicBezTo>
                  <a:cubicBezTo>
                    <a:pt x="6506" y="3291"/>
                    <a:pt x="6461" y="3288"/>
                    <a:pt x="6417" y="3282"/>
                  </a:cubicBezTo>
                  <a:cubicBezTo>
                    <a:pt x="6203" y="3252"/>
                    <a:pt x="5996" y="3157"/>
                    <a:pt x="6151" y="2919"/>
                  </a:cubicBezTo>
                  <a:cubicBezTo>
                    <a:pt x="6239" y="2784"/>
                    <a:pt x="6417" y="2708"/>
                    <a:pt x="6565" y="2662"/>
                  </a:cubicBezTo>
                  <a:cubicBezTo>
                    <a:pt x="6703" y="2621"/>
                    <a:pt x="6855" y="2600"/>
                    <a:pt x="7010" y="2600"/>
                  </a:cubicBezTo>
                  <a:close/>
                  <a:moveTo>
                    <a:pt x="7577" y="4030"/>
                  </a:moveTo>
                  <a:cubicBezTo>
                    <a:pt x="7833" y="4030"/>
                    <a:pt x="8099" y="4113"/>
                    <a:pt x="8302" y="4257"/>
                  </a:cubicBezTo>
                  <a:cubicBezTo>
                    <a:pt x="8169" y="4437"/>
                    <a:pt x="7974" y="4588"/>
                    <a:pt x="7749" y="4689"/>
                  </a:cubicBezTo>
                  <a:cubicBezTo>
                    <a:pt x="7596" y="4757"/>
                    <a:pt x="7419" y="4811"/>
                    <a:pt x="7246" y="4811"/>
                  </a:cubicBezTo>
                  <a:cubicBezTo>
                    <a:pt x="7145" y="4811"/>
                    <a:pt x="7045" y="4793"/>
                    <a:pt x="6953" y="4748"/>
                  </a:cubicBezTo>
                  <a:cubicBezTo>
                    <a:pt x="6705" y="4628"/>
                    <a:pt x="6703" y="4369"/>
                    <a:pt x="6908" y="4210"/>
                  </a:cubicBezTo>
                  <a:cubicBezTo>
                    <a:pt x="7065" y="4089"/>
                    <a:pt x="7286" y="4050"/>
                    <a:pt x="7477" y="4034"/>
                  </a:cubicBezTo>
                  <a:cubicBezTo>
                    <a:pt x="7510" y="4031"/>
                    <a:pt x="7544" y="4030"/>
                    <a:pt x="7577" y="4030"/>
                  </a:cubicBezTo>
                  <a:close/>
                  <a:moveTo>
                    <a:pt x="3774" y="3490"/>
                  </a:moveTo>
                  <a:cubicBezTo>
                    <a:pt x="3848" y="3597"/>
                    <a:pt x="3921" y="3702"/>
                    <a:pt x="3986" y="3811"/>
                  </a:cubicBezTo>
                  <a:cubicBezTo>
                    <a:pt x="4161" y="4107"/>
                    <a:pt x="4317" y="4415"/>
                    <a:pt x="4445" y="4732"/>
                  </a:cubicBezTo>
                  <a:cubicBezTo>
                    <a:pt x="4639" y="5210"/>
                    <a:pt x="4748" y="5683"/>
                    <a:pt x="4779" y="6177"/>
                  </a:cubicBezTo>
                  <a:cubicBezTo>
                    <a:pt x="4731" y="6168"/>
                    <a:pt x="4684" y="6159"/>
                    <a:pt x="4637" y="6150"/>
                  </a:cubicBezTo>
                  <a:cubicBezTo>
                    <a:pt x="4634" y="6149"/>
                    <a:pt x="4630" y="6149"/>
                    <a:pt x="4625" y="6149"/>
                  </a:cubicBezTo>
                  <a:cubicBezTo>
                    <a:pt x="4471" y="5877"/>
                    <a:pt x="4348" y="5580"/>
                    <a:pt x="4229" y="5300"/>
                  </a:cubicBezTo>
                  <a:cubicBezTo>
                    <a:pt x="4008" y="4779"/>
                    <a:pt x="3774" y="4202"/>
                    <a:pt x="3679" y="3620"/>
                  </a:cubicBezTo>
                  <a:cubicBezTo>
                    <a:pt x="3711" y="3577"/>
                    <a:pt x="3743" y="3534"/>
                    <a:pt x="3774" y="3490"/>
                  </a:cubicBezTo>
                  <a:close/>
                  <a:moveTo>
                    <a:pt x="6653" y="1845"/>
                  </a:moveTo>
                  <a:cubicBezTo>
                    <a:pt x="6729" y="1845"/>
                    <a:pt x="6804" y="1850"/>
                    <a:pt x="6877" y="1859"/>
                  </a:cubicBezTo>
                  <a:cubicBezTo>
                    <a:pt x="7155" y="1892"/>
                    <a:pt x="7423" y="2019"/>
                    <a:pt x="7559" y="2275"/>
                  </a:cubicBezTo>
                  <a:cubicBezTo>
                    <a:pt x="7594" y="2340"/>
                    <a:pt x="7615" y="2402"/>
                    <a:pt x="7625" y="2462"/>
                  </a:cubicBezTo>
                  <a:cubicBezTo>
                    <a:pt x="7409" y="2396"/>
                    <a:pt x="7182" y="2363"/>
                    <a:pt x="6964" y="2363"/>
                  </a:cubicBezTo>
                  <a:cubicBezTo>
                    <a:pt x="6597" y="2365"/>
                    <a:pt x="6135" y="2480"/>
                    <a:pt x="5929" y="2815"/>
                  </a:cubicBezTo>
                  <a:cubicBezTo>
                    <a:pt x="5742" y="3117"/>
                    <a:pt x="5902" y="3392"/>
                    <a:pt x="6225" y="3489"/>
                  </a:cubicBezTo>
                  <a:cubicBezTo>
                    <a:pt x="6320" y="3517"/>
                    <a:pt x="6428" y="3531"/>
                    <a:pt x="6541" y="3531"/>
                  </a:cubicBezTo>
                  <a:cubicBezTo>
                    <a:pt x="7048" y="3531"/>
                    <a:pt x="7672" y="3257"/>
                    <a:pt x="7834" y="2796"/>
                  </a:cubicBezTo>
                  <a:cubicBezTo>
                    <a:pt x="8031" y="2896"/>
                    <a:pt x="8203" y="3036"/>
                    <a:pt x="8320" y="3211"/>
                  </a:cubicBezTo>
                  <a:cubicBezTo>
                    <a:pt x="8511" y="3495"/>
                    <a:pt x="8527" y="3780"/>
                    <a:pt x="8428" y="4031"/>
                  </a:cubicBezTo>
                  <a:cubicBezTo>
                    <a:pt x="8183" y="3871"/>
                    <a:pt x="7870" y="3795"/>
                    <a:pt x="7565" y="3795"/>
                  </a:cubicBezTo>
                  <a:cubicBezTo>
                    <a:pt x="7417" y="3795"/>
                    <a:pt x="7272" y="3812"/>
                    <a:pt x="7136" y="3847"/>
                  </a:cubicBezTo>
                  <a:cubicBezTo>
                    <a:pt x="6808" y="3931"/>
                    <a:pt x="6442" y="4191"/>
                    <a:pt x="6515" y="4577"/>
                  </a:cubicBezTo>
                  <a:cubicBezTo>
                    <a:pt x="6578" y="4913"/>
                    <a:pt x="6953" y="5055"/>
                    <a:pt x="7260" y="5055"/>
                  </a:cubicBezTo>
                  <a:cubicBezTo>
                    <a:pt x="7269" y="5055"/>
                    <a:pt x="7279" y="5055"/>
                    <a:pt x="7288" y="5055"/>
                  </a:cubicBezTo>
                  <a:cubicBezTo>
                    <a:pt x="7728" y="5042"/>
                    <a:pt x="8206" y="4797"/>
                    <a:pt x="8489" y="4431"/>
                  </a:cubicBezTo>
                  <a:cubicBezTo>
                    <a:pt x="8655" y="4637"/>
                    <a:pt x="8713" y="4910"/>
                    <a:pt x="8562" y="5223"/>
                  </a:cubicBezTo>
                  <a:cubicBezTo>
                    <a:pt x="8252" y="5863"/>
                    <a:pt x="7430" y="6188"/>
                    <a:pt x="6772" y="6293"/>
                  </a:cubicBezTo>
                  <a:cubicBezTo>
                    <a:pt x="6575" y="6325"/>
                    <a:pt x="6378" y="6338"/>
                    <a:pt x="6182" y="6338"/>
                  </a:cubicBezTo>
                  <a:cubicBezTo>
                    <a:pt x="5792" y="6338"/>
                    <a:pt x="5403" y="6285"/>
                    <a:pt x="5017" y="6219"/>
                  </a:cubicBezTo>
                  <a:cubicBezTo>
                    <a:pt x="5004" y="6075"/>
                    <a:pt x="4982" y="5934"/>
                    <a:pt x="4962" y="5805"/>
                  </a:cubicBezTo>
                  <a:cubicBezTo>
                    <a:pt x="4909" y="5450"/>
                    <a:pt x="4811" y="5102"/>
                    <a:pt x="4684" y="4767"/>
                  </a:cubicBezTo>
                  <a:cubicBezTo>
                    <a:pt x="4560" y="4440"/>
                    <a:pt x="4407" y="4126"/>
                    <a:pt x="4236" y="3822"/>
                  </a:cubicBezTo>
                  <a:cubicBezTo>
                    <a:pt x="4140" y="3654"/>
                    <a:pt x="4040" y="3462"/>
                    <a:pt x="3922" y="3287"/>
                  </a:cubicBezTo>
                  <a:cubicBezTo>
                    <a:pt x="3955" y="3241"/>
                    <a:pt x="3989" y="3195"/>
                    <a:pt x="4025" y="3150"/>
                  </a:cubicBezTo>
                  <a:cubicBezTo>
                    <a:pt x="4324" y="2836"/>
                    <a:pt x="4657" y="2559"/>
                    <a:pt x="5039" y="2341"/>
                  </a:cubicBezTo>
                  <a:cubicBezTo>
                    <a:pt x="5500" y="2076"/>
                    <a:pt x="6097" y="1845"/>
                    <a:pt x="6653" y="1845"/>
                  </a:cubicBezTo>
                  <a:close/>
                  <a:moveTo>
                    <a:pt x="8120" y="245"/>
                  </a:moveTo>
                  <a:cubicBezTo>
                    <a:pt x="8847" y="245"/>
                    <a:pt x="9574" y="356"/>
                    <a:pt x="10264" y="583"/>
                  </a:cubicBezTo>
                  <a:cubicBezTo>
                    <a:pt x="11117" y="863"/>
                    <a:pt x="12473" y="1425"/>
                    <a:pt x="12207" y="2558"/>
                  </a:cubicBezTo>
                  <a:cubicBezTo>
                    <a:pt x="12103" y="3005"/>
                    <a:pt x="11886" y="3419"/>
                    <a:pt x="11679" y="3826"/>
                  </a:cubicBezTo>
                  <a:cubicBezTo>
                    <a:pt x="11333" y="4512"/>
                    <a:pt x="10862" y="5139"/>
                    <a:pt x="10300" y="5663"/>
                  </a:cubicBezTo>
                  <a:cubicBezTo>
                    <a:pt x="9747" y="6179"/>
                    <a:pt x="9108" y="6602"/>
                    <a:pt x="8408" y="6893"/>
                  </a:cubicBezTo>
                  <a:lnTo>
                    <a:pt x="8410" y="6893"/>
                  </a:lnTo>
                  <a:cubicBezTo>
                    <a:pt x="7892" y="7108"/>
                    <a:pt x="7358" y="7217"/>
                    <a:pt x="6815" y="7217"/>
                  </a:cubicBezTo>
                  <a:cubicBezTo>
                    <a:pt x="6527" y="7217"/>
                    <a:pt x="6238" y="7187"/>
                    <a:pt x="5948" y="7125"/>
                  </a:cubicBezTo>
                  <a:cubicBezTo>
                    <a:pt x="5604" y="7052"/>
                    <a:pt x="5279" y="6919"/>
                    <a:pt x="5024" y="6685"/>
                  </a:cubicBezTo>
                  <a:cubicBezTo>
                    <a:pt x="5019" y="6677"/>
                    <a:pt x="5013" y="6670"/>
                    <a:pt x="5007" y="6664"/>
                  </a:cubicBezTo>
                  <a:cubicBezTo>
                    <a:pt x="5019" y="6591"/>
                    <a:pt x="5025" y="6514"/>
                    <a:pt x="5025" y="6437"/>
                  </a:cubicBezTo>
                  <a:cubicBezTo>
                    <a:pt x="5399" y="6535"/>
                    <a:pt x="5786" y="6588"/>
                    <a:pt x="6172" y="6588"/>
                  </a:cubicBezTo>
                  <a:cubicBezTo>
                    <a:pt x="6552" y="6588"/>
                    <a:pt x="6932" y="6536"/>
                    <a:pt x="7298" y="6426"/>
                  </a:cubicBezTo>
                  <a:cubicBezTo>
                    <a:pt x="7988" y="6217"/>
                    <a:pt x="8939" y="5658"/>
                    <a:pt x="8889" y="4815"/>
                  </a:cubicBezTo>
                  <a:cubicBezTo>
                    <a:pt x="8874" y="4562"/>
                    <a:pt x="8778" y="4358"/>
                    <a:pt x="8631" y="4200"/>
                  </a:cubicBezTo>
                  <a:cubicBezTo>
                    <a:pt x="8715" y="4026"/>
                    <a:pt x="8754" y="3834"/>
                    <a:pt x="8731" y="3631"/>
                  </a:cubicBezTo>
                  <a:cubicBezTo>
                    <a:pt x="8669" y="3117"/>
                    <a:pt x="8315" y="2759"/>
                    <a:pt x="7875" y="2558"/>
                  </a:cubicBezTo>
                  <a:cubicBezTo>
                    <a:pt x="7875" y="2542"/>
                    <a:pt x="7875" y="2526"/>
                    <a:pt x="7874" y="2510"/>
                  </a:cubicBezTo>
                  <a:cubicBezTo>
                    <a:pt x="7828" y="1834"/>
                    <a:pt x="7251" y="1629"/>
                    <a:pt x="6665" y="1629"/>
                  </a:cubicBezTo>
                  <a:cubicBezTo>
                    <a:pt x="6375" y="1629"/>
                    <a:pt x="6082" y="1679"/>
                    <a:pt x="5851" y="1747"/>
                  </a:cubicBezTo>
                  <a:cubicBezTo>
                    <a:pt x="5056" y="1981"/>
                    <a:pt x="4309" y="2464"/>
                    <a:pt x="3805" y="3128"/>
                  </a:cubicBezTo>
                  <a:cubicBezTo>
                    <a:pt x="3755" y="3065"/>
                    <a:pt x="3699" y="3005"/>
                    <a:pt x="3641" y="2953"/>
                  </a:cubicBezTo>
                  <a:cubicBezTo>
                    <a:pt x="3641" y="2952"/>
                    <a:pt x="3641" y="2950"/>
                    <a:pt x="3641" y="2947"/>
                  </a:cubicBezTo>
                  <a:cubicBezTo>
                    <a:pt x="3695" y="2110"/>
                    <a:pt x="4335" y="1533"/>
                    <a:pt x="4998" y="1103"/>
                  </a:cubicBezTo>
                  <a:cubicBezTo>
                    <a:pt x="5628" y="693"/>
                    <a:pt x="6350" y="428"/>
                    <a:pt x="7092" y="319"/>
                  </a:cubicBezTo>
                  <a:cubicBezTo>
                    <a:pt x="7432" y="270"/>
                    <a:pt x="7776" y="245"/>
                    <a:pt x="8120" y="245"/>
                  </a:cubicBezTo>
                  <a:close/>
                  <a:moveTo>
                    <a:pt x="3377" y="3194"/>
                  </a:moveTo>
                  <a:cubicBezTo>
                    <a:pt x="3395" y="3878"/>
                    <a:pt x="3653" y="4574"/>
                    <a:pt x="3901" y="5190"/>
                  </a:cubicBezTo>
                  <a:cubicBezTo>
                    <a:pt x="4115" y="5725"/>
                    <a:pt x="4345" y="6291"/>
                    <a:pt x="4717" y="6716"/>
                  </a:cubicBezTo>
                  <a:cubicBezTo>
                    <a:pt x="3913" y="7057"/>
                    <a:pt x="3075" y="7312"/>
                    <a:pt x="2215" y="7465"/>
                  </a:cubicBezTo>
                  <a:cubicBezTo>
                    <a:pt x="2045" y="7494"/>
                    <a:pt x="1874" y="7520"/>
                    <a:pt x="1707" y="7520"/>
                  </a:cubicBezTo>
                  <a:cubicBezTo>
                    <a:pt x="1468" y="7520"/>
                    <a:pt x="1238" y="7466"/>
                    <a:pt x="1035" y="7292"/>
                  </a:cubicBezTo>
                  <a:cubicBezTo>
                    <a:pt x="727" y="7028"/>
                    <a:pt x="567" y="6623"/>
                    <a:pt x="447" y="6246"/>
                  </a:cubicBezTo>
                  <a:cubicBezTo>
                    <a:pt x="321" y="5849"/>
                    <a:pt x="184" y="5393"/>
                    <a:pt x="343" y="4986"/>
                  </a:cubicBezTo>
                  <a:cubicBezTo>
                    <a:pt x="479" y="4636"/>
                    <a:pt x="799" y="4399"/>
                    <a:pt x="1113" y="4215"/>
                  </a:cubicBezTo>
                  <a:cubicBezTo>
                    <a:pt x="1671" y="3891"/>
                    <a:pt x="2277" y="3656"/>
                    <a:pt x="2857" y="3375"/>
                  </a:cubicBezTo>
                  <a:cubicBezTo>
                    <a:pt x="2943" y="3345"/>
                    <a:pt x="3027" y="3314"/>
                    <a:pt x="3111" y="3284"/>
                  </a:cubicBezTo>
                  <a:cubicBezTo>
                    <a:pt x="3188" y="3257"/>
                    <a:pt x="3289" y="3232"/>
                    <a:pt x="3377" y="3194"/>
                  </a:cubicBezTo>
                  <a:close/>
                  <a:moveTo>
                    <a:pt x="8058" y="0"/>
                  </a:moveTo>
                  <a:cubicBezTo>
                    <a:pt x="6984" y="0"/>
                    <a:pt x="5915" y="247"/>
                    <a:pt x="4996" y="799"/>
                  </a:cubicBezTo>
                  <a:cubicBezTo>
                    <a:pt x="4296" y="1219"/>
                    <a:pt x="3565" y="1825"/>
                    <a:pt x="3412" y="2669"/>
                  </a:cubicBezTo>
                  <a:cubicBezTo>
                    <a:pt x="3398" y="2749"/>
                    <a:pt x="3389" y="2829"/>
                    <a:pt x="3383" y="2909"/>
                  </a:cubicBezTo>
                  <a:cubicBezTo>
                    <a:pt x="3008" y="3038"/>
                    <a:pt x="2651" y="3207"/>
                    <a:pt x="2292" y="3374"/>
                  </a:cubicBezTo>
                  <a:cubicBezTo>
                    <a:pt x="1922" y="3545"/>
                    <a:pt x="1547" y="3706"/>
                    <a:pt x="1185" y="3893"/>
                  </a:cubicBezTo>
                  <a:cubicBezTo>
                    <a:pt x="633" y="4178"/>
                    <a:pt x="77" y="4596"/>
                    <a:pt x="26" y="5265"/>
                  </a:cubicBezTo>
                  <a:cubicBezTo>
                    <a:pt x="1" y="5594"/>
                    <a:pt x="89" y="5921"/>
                    <a:pt x="182" y="6234"/>
                  </a:cubicBezTo>
                  <a:cubicBezTo>
                    <a:pt x="279" y="6555"/>
                    <a:pt x="399" y="6874"/>
                    <a:pt x="586" y="7155"/>
                  </a:cubicBezTo>
                  <a:cubicBezTo>
                    <a:pt x="756" y="7410"/>
                    <a:pt x="993" y="7627"/>
                    <a:pt x="1289" y="7721"/>
                  </a:cubicBezTo>
                  <a:cubicBezTo>
                    <a:pt x="1421" y="7763"/>
                    <a:pt x="1555" y="7779"/>
                    <a:pt x="1691" y="7779"/>
                  </a:cubicBezTo>
                  <a:cubicBezTo>
                    <a:pt x="1904" y="7779"/>
                    <a:pt x="2118" y="7740"/>
                    <a:pt x="2327" y="7701"/>
                  </a:cubicBezTo>
                  <a:cubicBezTo>
                    <a:pt x="3215" y="7539"/>
                    <a:pt x="4081" y="7271"/>
                    <a:pt x="4910" y="6910"/>
                  </a:cubicBezTo>
                  <a:cubicBezTo>
                    <a:pt x="5098" y="7079"/>
                    <a:pt x="5319" y="7213"/>
                    <a:pt x="5586" y="7298"/>
                  </a:cubicBezTo>
                  <a:cubicBezTo>
                    <a:pt x="5982" y="7426"/>
                    <a:pt x="6383" y="7484"/>
                    <a:pt x="6780" y="7484"/>
                  </a:cubicBezTo>
                  <a:cubicBezTo>
                    <a:pt x="8115" y="7484"/>
                    <a:pt x="9414" y="6827"/>
                    <a:pt x="10403" y="5925"/>
                  </a:cubicBezTo>
                  <a:cubicBezTo>
                    <a:pt x="11105" y="5284"/>
                    <a:pt x="11677" y="4503"/>
                    <a:pt x="12064" y="3634"/>
                  </a:cubicBezTo>
                  <a:cubicBezTo>
                    <a:pt x="12264" y="3184"/>
                    <a:pt x="12498" y="2693"/>
                    <a:pt x="12515" y="2184"/>
                  </a:cubicBezTo>
                  <a:cubicBezTo>
                    <a:pt x="12548" y="1209"/>
                    <a:pt x="11329" y="718"/>
                    <a:pt x="10580" y="447"/>
                  </a:cubicBezTo>
                  <a:cubicBezTo>
                    <a:pt x="9786" y="159"/>
                    <a:pt x="8920" y="0"/>
                    <a:pt x="8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3"/>
            <p:cNvSpPr/>
            <p:nvPr/>
          </p:nvSpPr>
          <p:spPr>
            <a:xfrm>
              <a:off x="7303300" y="3259600"/>
              <a:ext cx="64625" cy="45000"/>
            </a:xfrm>
            <a:custGeom>
              <a:avLst/>
              <a:gdLst/>
              <a:ahLst/>
              <a:cxnLst/>
              <a:rect l="l" t="t" r="r" b="b"/>
              <a:pathLst>
                <a:path w="2585" h="1800" extrusionOk="0">
                  <a:moveTo>
                    <a:pt x="2530" y="1"/>
                  </a:moveTo>
                  <a:cubicBezTo>
                    <a:pt x="2527" y="1"/>
                    <a:pt x="2524" y="1"/>
                    <a:pt x="2520" y="3"/>
                  </a:cubicBezTo>
                  <a:cubicBezTo>
                    <a:pt x="1944" y="187"/>
                    <a:pt x="1381" y="490"/>
                    <a:pt x="849" y="775"/>
                  </a:cubicBezTo>
                  <a:cubicBezTo>
                    <a:pt x="476" y="976"/>
                    <a:pt x="26" y="1278"/>
                    <a:pt x="2" y="1746"/>
                  </a:cubicBezTo>
                  <a:cubicBezTo>
                    <a:pt x="1" y="1777"/>
                    <a:pt x="28" y="1800"/>
                    <a:pt x="54" y="1800"/>
                  </a:cubicBezTo>
                  <a:cubicBezTo>
                    <a:pt x="70" y="1800"/>
                    <a:pt x="85" y="1792"/>
                    <a:pt x="93" y="1772"/>
                  </a:cubicBezTo>
                  <a:lnTo>
                    <a:pt x="93" y="1770"/>
                  </a:lnTo>
                  <a:cubicBezTo>
                    <a:pt x="307" y="1232"/>
                    <a:pt x="733" y="996"/>
                    <a:pt x="1227" y="743"/>
                  </a:cubicBezTo>
                  <a:cubicBezTo>
                    <a:pt x="1667" y="517"/>
                    <a:pt x="2131" y="320"/>
                    <a:pt x="2554" y="65"/>
                  </a:cubicBezTo>
                  <a:cubicBezTo>
                    <a:pt x="2585" y="44"/>
                    <a:pt x="2562" y="1"/>
                    <a:pt x="2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3"/>
            <p:cNvSpPr/>
            <p:nvPr/>
          </p:nvSpPr>
          <p:spPr>
            <a:xfrm>
              <a:off x="7304825" y="3311675"/>
              <a:ext cx="5475" cy="10200"/>
            </a:xfrm>
            <a:custGeom>
              <a:avLst/>
              <a:gdLst/>
              <a:ahLst/>
              <a:cxnLst/>
              <a:rect l="l" t="t" r="r" b="b"/>
              <a:pathLst>
                <a:path w="219" h="408" extrusionOk="0">
                  <a:moveTo>
                    <a:pt x="61" y="0"/>
                  </a:moveTo>
                  <a:cubicBezTo>
                    <a:pt x="45" y="0"/>
                    <a:pt x="29" y="11"/>
                    <a:pt x="26" y="27"/>
                  </a:cubicBezTo>
                  <a:cubicBezTo>
                    <a:pt x="1" y="161"/>
                    <a:pt x="53" y="305"/>
                    <a:pt x="151" y="399"/>
                  </a:cubicBezTo>
                  <a:cubicBezTo>
                    <a:pt x="157" y="405"/>
                    <a:pt x="164" y="407"/>
                    <a:pt x="171" y="407"/>
                  </a:cubicBezTo>
                  <a:cubicBezTo>
                    <a:pt x="194" y="407"/>
                    <a:pt x="218" y="382"/>
                    <a:pt x="207" y="358"/>
                  </a:cubicBezTo>
                  <a:cubicBezTo>
                    <a:pt x="155" y="248"/>
                    <a:pt x="117" y="139"/>
                    <a:pt x="88" y="21"/>
                  </a:cubicBezTo>
                  <a:cubicBezTo>
                    <a:pt x="84" y="6"/>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3"/>
            <p:cNvSpPr/>
            <p:nvPr/>
          </p:nvSpPr>
          <p:spPr>
            <a:xfrm>
              <a:off x="7350000" y="3327975"/>
              <a:ext cx="43175" cy="15950"/>
            </a:xfrm>
            <a:custGeom>
              <a:avLst/>
              <a:gdLst/>
              <a:ahLst/>
              <a:cxnLst/>
              <a:rect l="l" t="t" r="r" b="b"/>
              <a:pathLst>
                <a:path w="1727" h="638" extrusionOk="0">
                  <a:moveTo>
                    <a:pt x="1678" y="0"/>
                  </a:moveTo>
                  <a:cubicBezTo>
                    <a:pt x="1676" y="0"/>
                    <a:pt x="1673" y="1"/>
                    <a:pt x="1671" y="1"/>
                  </a:cubicBezTo>
                  <a:cubicBezTo>
                    <a:pt x="1405" y="53"/>
                    <a:pt x="1148" y="172"/>
                    <a:pt x="891" y="259"/>
                  </a:cubicBezTo>
                  <a:cubicBezTo>
                    <a:pt x="608" y="357"/>
                    <a:pt x="317" y="436"/>
                    <a:pt x="41" y="555"/>
                  </a:cubicBezTo>
                  <a:cubicBezTo>
                    <a:pt x="1" y="573"/>
                    <a:pt x="10" y="638"/>
                    <a:pt x="54" y="638"/>
                  </a:cubicBezTo>
                  <a:cubicBezTo>
                    <a:pt x="56" y="638"/>
                    <a:pt x="58" y="637"/>
                    <a:pt x="61" y="637"/>
                  </a:cubicBezTo>
                  <a:cubicBezTo>
                    <a:pt x="350" y="592"/>
                    <a:pt x="624" y="498"/>
                    <a:pt x="898" y="403"/>
                  </a:cubicBezTo>
                  <a:cubicBezTo>
                    <a:pt x="1165" y="310"/>
                    <a:pt x="1458" y="224"/>
                    <a:pt x="1697" y="70"/>
                  </a:cubicBezTo>
                  <a:lnTo>
                    <a:pt x="1697" y="69"/>
                  </a:lnTo>
                  <a:cubicBezTo>
                    <a:pt x="1726" y="52"/>
                    <a:pt x="1711" y="0"/>
                    <a:pt x="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3"/>
            <p:cNvSpPr/>
            <p:nvPr/>
          </p:nvSpPr>
          <p:spPr>
            <a:xfrm>
              <a:off x="7365475" y="3321575"/>
              <a:ext cx="21750" cy="8425"/>
            </a:xfrm>
            <a:custGeom>
              <a:avLst/>
              <a:gdLst/>
              <a:ahLst/>
              <a:cxnLst/>
              <a:rect l="l" t="t" r="r" b="b"/>
              <a:pathLst>
                <a:path w="870" h="337" extrusionOk="0">
                  <a:moveTo>
                    <a:pt x="800" y="0"/>
                  </a:moveTo>
                  <a:cubicBezTo>
                    <a:pt x="679" y="0"/>
                    <a:pt x="555" y="52"/>
                    <a:pt x="441" y="88"/>
                  </a:cubicBezTo>
                  <a:cubicBezTo>
                    <a:pt x="302" y="132"/>
                    <a:pt x="131" y="162"/>
                    <a:pt x="23" y="264"/>
                  </a:cubicBezTo>
                  <a:cubicBezTo>
                    <a:pt x="1" y="287"/>
                    <a:pt x="3" y="330"/>
                    <a:pt x="41" y="334"/>
                  </a:cubicBezTo>
                  <a:cubicBezTo>
                    <a:pt x="56" y="336"/>
                    <a:pt x="72" y="337"/>
                    <a:pt x="87" y="337"/>
                  </a:cubicBezTo>
                  <a:cubicBezTo>
                    <a:pt x="207" y="337"/>
                    <a:pt x="325" y="282"/>
                    <a:pt x="437" y="242"/>
                  </a:cubicBezTo>
                  <a:cubicBezTo>
                    <a:pt x="572" y="195"/>
                    <a:pt x="742" y="158"/>
                    <a:pt x="851" y="60"/>
                  </a:cubicBezTo>
                  <a:cubicBezTo>
                    <a:pt x="870" y="43"/>
                    <a:pt x="867" y="4"/>
                    <a:pt x="836" y="2"/>
                  </a:cubicBezTo>
                  <a:cubicBezTo>
                    <a:pt x="824" y="1"/>
                    <a:pt x="812"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3"/>
            <p:cNvSpPr/>
            <p:nvPr/>
          </p:nvSpPr>
          <p:spPr>
            <a:xfrm>
              <a:off x="7371750" y="3315650"/>
              <a:ext cx="12175" cy="5175"/>
            </a:xfrm>
            <a:custGeom>
              <a:avLst/>
              <a:gdLst/>
              <a:ahLst/>
              <a:cxnLst/>
              <a:rect l="l" t="t" r="r" b="b"/>
              <a:pathLst>
                <a:path w="487" h="207" extrusionOk="0">
                  <a:moveTo>
                    <a:pt x="434" y="1"/>
                  </a:moveTo>
                  <a:cubicBezTo>
                    <a:pt x="288" y="1"/>
                    <a:pt x="133" y="37"/>
                    <a:pt x="24" y="140"/>
                  </a:cubicBezTo>
                  <a:cubicBezTo>
                    <a:pt x="0" y="162"/>
                    <a:pt x="13" y="206"/>
                    <a:pt x="43" y="206"/>
                  </a:cubicBezTo>
                  <a:cubicBezTo>
                    <a:pt x="48" y="206"/>
                    <a:pt x="53" y="205"/>
                    <a:pt x="59" y="203"/>
                  </a:cubicBezTo>
                  <a:cubicBezTo>
                    <a:pt x="188" y="152"/>
                    <a:pt x="305" y="94"/>
                    <a:pt x="442" y="69"/>
                  </a:cubicBezTo>
                  <a:cubicBezTo>
                    <a:pt x="486" y="61"/>
                    <a:pt x="47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3"/>
            <p:cNvSpPr/>
            <p:nvPr/>
          </p:nvSpPr>
          <p:spPr>
            <a:xfrm>
              <a:off x="7371500" y="3308350"/>
              <a:ext cx="9850" cy="5025"/>
            </a:xfrm>
            <a:custGeom>
              <a:avLst/>
              <a:gdLst/>
              <a:ahLst/>
              <a:cxnLst/>
              <a:rect l="l" t="t" r="r" b="b"/>
              <a:pathLst>
                <a:path w="394" h="201" extrusionOk="0">
                  <a:moveTo>
                    <a:pt x="324" y="1"/>
                  </a:moveTo>
                  <a:cubicBezTo>
                    <a:pt x="261" y="1"/>
                    <a:pt x="196" y="25"/>
                    <a:pt x="138" y="46"/>
                  </a:cubicBezTo>
                  <a:cubicBezTo>
                    <a:pt x="92" y="62"/>
                    <a:pt x="0" y="93"/>
                    <a:pt x="26" y="161"/>
                  </a:cubicBezTo>
                  <a:cubicBezTo>
                    <a:pt x="38" y="191"/>
                    <a:pt x="61" y="201"/>
                    <a:pt x="88" y="201"/>
                  </a:cubicBezTo>
                  <a:cubicBezTo>
                    <a:pt x="122" y="201"/>
                    <a:pt x="162" y="185"/>
                    <a:pt x="188" y="175"/>
                  </a:cubicBezTo>
                  <a:cubicBezTo>
                    <a:pt x="251" y="150"/>
                    <a:pt x="320" y="124"/>
                    <a:pt x="370" y="76"/>
                  </a:cubicBezTo>
                  <a:cubicBezTo>
                    <a:pt x="393" y="52"/>
                    <a:pt x="372" y="4"/>
                    <a:pt x="340" y="1"/>
                  </a:cubicBezTo>
                  <a:cubicBezTo>
                    <a:pt x="335" y="1"/>
                    <a:pt x="329"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3"/>
            <p:cNvSpPr/>
            <p:nvPr/>
          </p:nvSpPr>
          <p:spPr>
            <a:xfrm>
              <a:off x="7349000" y="3268200"/>
              <a:ext cx="19725" cy="10825"/>
            </a:xfrm>
            <a:custGeom>
              <a:avLst/>
              <a:gdLst/>
              <a:ahLst/>
              <a:cxnLst/>
              <a:rect l="l" t="t" r="r" b="b"/>
              <a:pathLst>
                <a:path w="789" h="433" extrusionOk="0">
                  <a:moveTo>
                    <a:pt x="740" y="1"/>
                  </a:moveTo>
                  <a:cubicBezTo>
                    <a:pt x="739" y="1"/>
                    <a:pt x="739" y="1"/>
                    <a:pt x="738" y="1"/>
                  </a:cubicBezTo>
                  <a:cubicBezTo>
                    <a:pt x="501" y="8"/>
                    <a:pt x="172" y="179"/>
                    <a:pt x="24" y="365"/>
                  </a:cubicBezTo>
                  <a:cubicBezTo>
                    <a:pt x="1" y="396"/>
                    <a:pt x="27" y="433"/>
                    <a:pt x="60" y="433"/>
                  </a:cubicBezTo>
                  <a:cubicBezTo>
                    <a:pt x="64" y="433"/>
                    <a:pt x="68" y="432"/>
                    <a:pt x="72" y="431"/>
                  </a:cubicBezTo>
                  <a:cubicBezTo>
                    <a:pt x="204" y="392"/>
                    <a:pt x="319" y="313"/>
                    <a:pt x="439" y="247"/>
                  </a:cubicBezTo>
                  <a:cubicBezTo>
                    <a:pt x="547" y="189"/>
                    <a:pt x="667" y="143"/>
                    <a:pt x="762" y="64"/>
                  </a:cubicBezTo>
                  <a:cubicBezTo>
                    <a:pt x="788" y="41"/>
                    <a:pt x="773" y="1"/>
                    <a:pt x="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3"/>
            <p:cNvSpPr/>
            <p:nvPr/>
          </p:nvSpPr>
          <p:spPr>
            <a:xfrm>
              <a:off x="7356850" y="3276850"/>
              <a:ext cx="10300" cy="5125"/>
            </a:xfrm>
            <a:custGeom>
              <a:avLst/>
              <a:gdLst/>
              <a:ahLst/>
              <a:cxnLst/>
              <a:rect l="l" t="t" r="r" b="b"/>
              <a:pathLst>
                <a:path w="412" h="205" extrusionOk="0">
                  <a:moveTo>
                    <a:pt x="353" y="1"/>
                  </a:moveTo>
                  <a:cubicBezTo>
                    <a:pt x="348" y="1"/>
                    <a:pt x="343" y="1"/>
                    <a:pt x="337" y="3"/>
                  </a:cubicBezTo>
                  <a:cubicBezTo>
                    <a:pt x="222" y="35"/>
                    <a:pt x="128" y="75"/>
                    <a:pt x="27" y="139"/>
                  </a:cubicBezTo>
                  <a:cubicBezTo>
                    <a:pt x="0" y="157"/>
                    <a:pt x="15" y="204"/>
                    <a:pt x="46" y="204"/>
                  </a:cubicBezTo>
                  <a:cubicBezTo>
                    <a:pt x="48" y="204"/>
                    <a:pt x="50" y="204"/>
                    <a:pt x="52" y="204"/>
                  </a:cubicBezTo>
                  <a:cubicBezTo>
                    <a:pt x="170" y="178"/>
                    <a:pt x="263" y="141"/>
                    <a:pt x="368" y="84"/>
                  </a:cubicBezTo>
                  <a:cubicBezTo>
                    <a:pt x="412" y="60"/>
                    <a:pt x="396"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2"/>
        </a:solidFill>
        <a:effectLst/>
      </p:bgPr>
    </p:bg>
    <p:spTree>
      <p:nvGrpSpPr>
        <p:cNvPr id="1" name="Shape 1571"/>
        <p:cNvGrpSpPr/>
        <p:nvPr/>
      </p:nvGrpSpPr>
      <p:grpSpPr>
        <a:xfrm>
          <a:off x="0" y="0"/>
          <a:ext cx="0" cy="0"/>
          <a:chOff x="0" y="0"/>
          <a:chExt cx="0" cy="0"/>
        </a:xfrm>
      </p:grpSpPr>
      <p:grpSp>
        <p:nvGrpSpPr>
          <p:cNvPr id="1572" name="Google Shape;1572;p24"/>
          <p:cNvGrpSpPr/>
          <p:nvPr/>
        </p:nvGrpSpPr>
        <p:grpSpPr>
          <a:xfrm>
            <a:off x="430800" y="430800"/>
            <a:ext cx="8358600" cy="4358100"/>
            <a:chOff x="430800" y="430800"/>
            <a:chExt cx="8358600" cy="4358100"/>
          </a:xfrm>
        </p:grpSpPr>
        <p:sp>
          <p:nvSpPr>
            <p:cNvPr id="1573" name="Google Shape;1573;p24"/>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 name="Google Shape;1574;p24"/>
            <p:cNvGrpSpPr/>
            <p:nvPr/>
          </p:nvGrpSpPr>
          <p:grpSpPr>
            <a:xfrm>
              <a:off x="430800" y="430800"/>
              <a:ext cx="8282400" cy="4281900"/>
              <a:chOff x="507000" y="507000"/>
              <a:chExt cx="8282400" cy="4281900"/>
            </a:xfrm>
          </p:grpSpPr>
          <p:sp>
            <p:nvSpPr>
              <p:cNvPr id="1575" name="Google Shape;1575;p2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24"/>
            <p:cNvGrpSpPr/>
            <p:nvPr/>
          </p:nvGrpSpPr>
          <p:grpSpPr>
            <a:xfrm>
              <a:off x="430800" y="430800"/>
              <a:ext cx="8282400" cy="4281900"/>
              <a:chOff x="507000" y="507000"/>
              <a:chExt cx="8282400" cy="4281900"/>
            </a:xfrm>
          </p:grpSpPr>
          <p:sp>
            <p:nvSpPr>
              <p:cNvPr id="1578" name="Google Shape;1578;p2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80" name="Google Shape;1580;p24"/>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1581" name="Google Shape;1581;p24"/>
          <p:cNvSpPr txBox="1">
            <a:spLocks noGrp="1"/>
          </p:cNvSpPr>
          <p:nvPr>
            <p:ph type="ctrTitle"/>
          </p:nvPr>
        </p:nvSpPr>
        <p:spPr>
          <a:xfrm>
            <a:off x="2034300" y="616200"/>
            <a:ext cx="5075400" cy="114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82" name="Google Shape;1582;p24"/>
          <p:cNvSpPr txBox="1">
            <a:spLocks noGrp="1"/>
          </p:cNvSpPr>
          <p:nvPr>
            <p:ph type="subTitle" idx="1"/>
          </p:nvPr>
        </p:nvSpPr>
        <p:spPr>
          <a:xfrm>
            <a:off x="2034300" y="1751850"/>
            <a:ext cx="5075400" cy="12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83" name="Google Shape;1583;p24"/>
          <p:cNvSpPr txBox="1"/>
          <p:nvPr/>
        </p:nvSpPr>
        <p:spPr>
          <a:xfrm>
            <a:off x="2034250" y="3787200"/>
            <a:ext cx="5075400" cy="5418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Slidesgo</a:t>
            </a:r>
            <a:r>
              <a:rPr lang="en" sz="1200" b="1">
                <a:solidFill>
                  <a:schemeClr val="dk1"/>
                </a:solidFill>
                <a:latin typeface="Albert Sans"/>
                <a:ea typeface="Albert Sans"/>
                <a:cs typeface="Albert Sans"/>
                <a:sym typeface="Albert Sans"/>
              </a:rPr>
              <a:t>,</a:t>
            </a:r>
            <a:r>
              <a:rPr lang="en" sz="1200">
                <a:solidFill>
                  <a:schemeClr val="dk1"/>
                </a:solidFill>
                <a:latin typeface="Albert Sans"/>
                <a:ea typeface="Albert Sans"/>
                <a:cs typeface="Albert Sans"/>
                <a:sym typeface="Albert Sans"/>
              </a:rPr>
              <a:t> including icons by </a:t>
            </a:r>
            <a:r>
              <a:rPr lang="en" sz="1200" b="1">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Flaticon</a:t>
            </a:r>
            <a:r>
              <a:rPr lang="en" sz="1200" b="1">
                <a:solidFill>
                  <a:schemeClr val="dk1"/>
                </a:solidFill>
                <a:latin typeface="Albert Sans"/>
                <a:ea typeface="Albert Sans"/>
                <a:cs typeface="Albert Sans"/>
                <a:sym typeface="Albert Sans"/>
              </a:rPr>
              <a:t>,</a:t>
            </a:r>
            <a:r>
              <a:rPr lang="en" sz="1200">
                <a:solidFill>
                  <a:schemeClr val="dk1"/>
                </a:solidFill>
                <a:latin typeface="Albert Sans"/>
                <a:ea typeface="Albert Sans"/>
                <a:cs typeface="Albert Sans"/>
                <a:sym typeface="Albert Sans"/>
              </a:rPr>
              <a:t> and infographics &amp; images by </a:t>
            </a:r>
            <a:r>
              <a:rPr lang="en" sz="12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Freepik</a:t>
            </a:r>
            <a:endParaRPr sz="1200" b="1">
              <a:solidFill>
                <a:schemeClr val="dk1"/>
              </a:solidFill>
              <a:latin typeface="Albert Sans"/>
              <a:ea typeface="Albert Sans"/>
              <a:cs typeface="Albert Sans"/>
              <a:sym typeface="Albert Sans"/>
            </a:endParaRPr>
          </a:p>
        </p:txBody>
      </p:sp>
      <p:grpSp>
        <p:nvGrpSpPr>
          <p:cNvPr id="1584" name="Google Shape;1584;p24"/>
          <p:cNvGrpSpPr/>
          <p:nvPr/>
        </p:nvGrpSpPr>
        <p:grpSpPr>
          <a:xfrm>
            <a:off x="175171" y="27869"/>
            <a:ext cx="968853" cy="1205199"/>
            <a:chOff x="2539050" y="923925"/>
            <a:chExt cx="521225" cy="648375"/>
          </a:xfrm>
        </p:grpSpPr>
        <p:sp>
          <p:nvSpPr>
            <p:cNvPr id="1585" name="Google Shape;1585;p24"/>
            <p:cNvSpPr/>
            <p:nvPr/>
          </p:nvSpPr>
          <p:spPr>
            <a:xfrm>
              <a:off x="2572425" y="1286175"/>
              <a:ext cx="38675" cy="47400"/>
            </a:xfrm>
            <a:custGeom>
              <a:avLst/>
              <a:gdLst/>
              <a:ahLst/>
              <a:cxnLst/>
              <a:rect l="l" t="t" r="r" b="b"/>
              <a:pathLst>
                <a:path w="1547" h="1896" extrusionOk="0">
                  <a:moveTo>
                    <a:pt x="472" y="1"/>
                  </a:moveTo>
                  <a:cubicBezTo>
                    <a:pt x="433" y="1"/>
                    <a:pt x="393" y="4"/>
                    <a:pt x="353" y="12"/>
                  </a:cubicBezTo>
                  <a:cubicBezTo>
                    <a:pt x="303" y="20"/>
                    <a:pt x="255" y="36"/>
                    <a:pt x="204" y="61"/>
                  </a:cubicBezTo>
                  <a:cubicBezTo>
                    <a:pt x="198" y="64"/>
                    <a:pt x="193" y="70"/>
                    <a:pt x="192" y="77"/>
                  </a:cubicBezTo>
                  <a:cubicBezTo>
                    <a:pt x="80" y="609"/>
                    <a:pt x="16" y="1153"/>
                    <a:pt x="1" y="1695"/>
                  </a:cubicBezTo>
                  <a:cubicBezTo>
                    <a:pt x="1" y="1703"/>
                    <a:pt x="5" y="1710"/>
                    <a:pt x="11" y="1715"/>
                  </a:cubicBezTo>
                  <a:cubicBezTo>
                    <a:pt x="99" y="1777"/>
                    <a:pt x="195" y="1823"/>
                    <a:pt x="293" y="1854"/>
                  </a:cubicBezTo>
                  <a:cubicBezTo>
                    <a:pt x="344" y="1869"/>
                    <a:pt x="395" y="1881"/>
                    <a:pt x="446" y="1887"/>
                  </a:cubicBezTo>
                  <a:cubicBezTo>
                    <a:pt x="484" y="1893"/>
                    <a:pt x="523" y="1895"/>
                    <a:pt x="562" y="1895"/>
                  </a:cubicBezTo>
                  <a:cubicBezTo>
                    <a:pt x="788" y="1895"/>
                    <a:pt x="1015" y="1804"/>
                    <a:pt x="1198" y="1638"/>
                  </a:cubicBezTo>
                  <a:cubicBezTo>
                    <a:pt x="1202" y="1634"/>
                    <a:pt x="1206" y="1632"/>
                    <a:pt x="1208" y="1628"/>
                  </a:cubicBezTo>
                  <a:cubicBezTo>
                    <a:pt x="1212" y="1624"/>
                    <a:pt x="1214" y="1622"/>
                    <a:pt x="1221" y="1617"/>
                  </a:cubicBezTo>
                  <a:cubicBezTo>
                    <a:pt x="1314" y="1498"/>
                    <a:pt x="1428" y="1337"/>
                    <a:pt x="1476" y="1134"/>
                  </a:cubicBezTo>
                  <a:cubicBezTo>
                    <a:pt x="1547" y="837"/>
                    <a:pt x="1433" y="526"/>
                    <a:pt x="1171" y="303"/>
                  </a:cubicBezTo>
                  <a:cubicBezTo>
                    <a:pt x="1082" y="227"/>
                    <a:pt x="791"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4"/>
            <p:cNvSpPr/>
            <p:nvPr/>
          </p:nvSpPr>
          <p:spPr>
            <a:xfrm>
              <a:off x="2663575" y="1131700"/>
              <a:ext cx="49625" cy="45950"/>
            </a:xfrm>
            <a:custGeom>
              <a:avLst/>
              <a:gdLst/>
              <a:ahLst/>
              <a:cxnLst/>
              <a:rect l="l" t="t" r="r" b="b"/>
              <a:pathLst>
                <a:path w="1985" h="1838" extrusionOk="0">
                  <a:moveTo>
                    <a:pt x="1198" y="0"/>
                  </a:moveTo>
                  <a:cubicBezTo>
                    <a:pt x="1194" y="0"/>
                    <a:pt x="1190" y="1"/>
                    <a:pt x="1187" y="3"/>
                  </a:cubicBezTo>
                  <a:cubicBezTo>
                    <a:pt x="797" y="217"/>
                    <a:pt x="417" y="460"/>
                    <a:pt x="59" y="727"/>
                  </a:cubicBezTo>
                  <a:cubicBezTo>
                    <a:pt x="55" y="731"/>
                    <a:pt x="52" y="736"/>
                    <a:pt x="50" y="741"/>
                  </a:cubicBezTo>
                  <a:cubicBezTo>
                    <a:pt x="1" y="962"/>
                    <a:pt x="50" y="1196"/>
                    <a:pt x="192" y="1399"/>
                  </a:cubicBezTo>
                  <a:cubicBezTo>
                    <a:pt x="322" y="1588"/>
                    <a:pt x="516" y="1729"/>
                    <a:pt x="731" y="1796"/>
                  </a:cubicBezTo>
                  <a:cubicBezTo>
                    <a:pt x="782" y="1811"/>
                    <a:pt x="832" y="1822"/>
                    <a:pt x="883" y="1829"/>
                  </a:cubicBezTo>
                  <a:cubicBezTo>
                    <a:pt x="921" y="1835"/>
                    <a:pt x="960" y="1837"/>
                    <a:pt x="998" y="1837"/>
                  </a:cubicBezTo>
                  <a:cubicBezTo>
                    <a:pt x="1225" y="1837"/>
                    <a:pt x="1452" y="1747"/>
                    <a:pt x="1636" y="1580"/>
                  </a:cubicBezTo>
                  <a:cubicBezTo>
                    <a:pt x="1640" y="1577"/>
                    <a:pt x="1643" y="1573"/>
                    <a:pt x="1647" y="1569"/>
                  </a:cubicBezTo>
                  <a:cubicBezTo>
                    <a:pt x="1649" y="1567"/>
                    <a:pt x="1652" y="1564"/>
                    <a:pt x="1658" y="1558"/>
                  </a:cubicBezTo>
                  <a:cubicBezTo>
                    <a:pt x="1751" y="1440"/>
                    <a:pt x="1865" y="1279"/>
                    <a:pt x="1913" y="1076"/>
                  </a:cubicBezTo>
                  <a:cubicBezTo>
                    <a:pt x="1984" y="778"/>
                    <a:pt x="1870" y="468"/>
                    <a:pt x="1609" y="244"/>
                  </a:cubicBezTo>
                  <a:cubicBezTo>
                    <a:pt x="1487" y="140"/>
                    <a:pt x="1344" y="54"/>
                    <a:pt x="1207" y="2"/>
                  </a:cubicBezTo>
                  <a:cubicBezTo>
                    <a:pt x="1204" y="1"/>
                    <a:pt x="1201"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4"/>
            <p:cNvSpPr/>
            <p:nvPr/>
          </p:nvSpPr>
          <p:spPr>
            <a:xfrm>
              <a:off x="2965625" y="1176675"/>
              <a:ext cx="34700" cy="38000"/>
            </a:xfrm>
            <a:custGeom>
              <a:avLst/>
              <a:gdLst/>
              <a:ahLst/>
              <a:cxnLst/>
              <a:rect l="l" t="t" r="r" b="b"/>
              <a:pathLst>
                <a:path w="1388" h="1520" extrusionOk="0">
                  <a:moveTo>
                    <a:pt x="294" y="1"/>
                  </a:moveTo>
                  <a:cubicBezTo>
                    <a:pt x="293" y="1"/>
                    <a:pt x="293" y="1"/>
                    <a:pt x="292" y="1"/>
                  </a:cubicBezTo>
                  <a:cubicBezTo>
                    <a:pt x="284" y="1"/>
                    <a:pt x="278" y="4"/>
                    <a:pt x="274" y="9"/>
                  </a:cubicBezTo>
                  <a:cubicBezTo>
                    <a:pt x="231" y="65"/>
                    <a:pt x="190" y="126"/>
                    <a:pt x="152" y="192"/>
                  </a:cubicBezTo>
                  <a:cubicBezTo>
                    <a:pt x="10" y="430"/>
                    <a:pt x="0" y="701"/>
                    <a:pt x="124" y="955"/>
                  </a:cubicBezTo>
                  <a:cubicBezTo>
                    <a:pt x="243" y="1203"/>
                    <a:pt x="475" y="1397"/>
                    <a:pt x="739" y="1478"/>
                  </a:cubicBezTo>
                  <a:cubicBezTo>
                    <a:pt x="789" y="1493"/>
                    <a:pt x="840" y="1504"/>
                    <a:pt x="891" y="1512"/>
                  </a:cubicBezTo>
                  <a:cubicBezTo>
                    <a:pt x="928" y="1517"/>
                    <a:pt x="966" y="1520"/>
                    <a:pt x="1004" y="1520"/>
                  </a:cubicBezTo>
                  <a:cubicBezTo>
                    <a:pt x="1129" y="1520"/>
                    <a:pt x="1254" y="1492"/>
                    <a:pt x="1374" y="1439"/>
                  </a:cubicBezTo>
                  <a:cubicBezTo>
                    <a:pt x="1380" y="1435"/>
                    <a:pt x="1384" y="1430"/>
                    <a:pt x="1386" y="1424"/>
                  </a:cubicBezTo>
                  <a:cubicBezTo>
                    <a:pt x="1388" y="1418"/>
                    <a:pt x="1388" y="1410"/>
                    <a:pt x="1384" y="1404"/>
                  </a:cubicBezTo>
                  <a:cubicBezTo>
                    <a:pt x="1070" y="906"/>
                    <a:pt x="708" y="436"/>
                    <a:pt x="309" y="8"/>
                  </a:cubicBezTo>
                  <a:cubicBezTo>
                    <a:pt x="306" y="4"/>
                    <a:pt x="300"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4"/>
            <p:cNvSpPr/>
            <p:nvPr/>
          </p:nvSpPr>
          <p:spPr>
            <a:xfrm>
              <a:off x="2997225" y="1291025"/>
              <a:ext cx="38750" cy="47375"/>
            </a:xfrm>
            <a:custGeom>
              <a:avLst/>
              <a:gdLst/>
              <a:ahLst/>
              <a:cxnLst/>
              <a:rect l="l" t="t" r="r" b="b"/>
              <a:pathLst>
                <a:path w="1550" h="1895" extrusionOk="0">
                  <a:moveTo>
                    <a:pt x="917" y="0"/>
                  </a:moveTo>
                  <a:cubicBezTo>
                    <a:pt x="877" y="0"/>
                    <a:pt x="838" y="3"/>
                    <a:pt x="798" y="11"/>
                  </a:cubicBezTo>
                  <a:cubicBezTo>
                    <a:pt x="502" y="67"/>
                    <a:pt x="284" y="345"/>
                    <a:pt x="152" y="566"/>
                  </a:cubicBezTo>
                  <a:cubicBezTo>
                    <a:pt x="11" y="804"/>
                    <a:pt x="1" y="1076"/>
                    <a:pt x="125" y="1330"/>
                  </a:cubicBezTo>
                  <a:cubicBezTo>
                    <a:pt x="244" y="1578"/>
                    <a:pt x="476" y="1771"/>
                    <a:pt x="740" y="1853"/>
                  </a:cubicBezTo>
                  <a:cubicBezTo>
                    <a:pt x="789" y="1868"/>
                    <a:pt x="840" y="1879"/>
                    <a:pt x="891" y="1887"/>
                  </a:cubicBezTo>
                  <a:cubicBezTo>
                    <a:pt x="929" y="1892"/>
                    <a:pt x="967" y="1894"/>
                    <a:pt x="1005" y="1894"/>
                  </a:cubicBezTo>
                  <a:cubicBezTo>
                    <a:pt x="1190" y="1894"/>
                    <a:pt x="1377" y="1835"/>
                    <a:pt x="1539" y="1719"/>
                  </a:cubicBezTo>
                  <a:cubicBezTo>
                    <a:pt x="1546" y="1714"/>
                    <a:pt x="1549" y="1708"/>
                    <a:pt x="1549" y="1699"/>
                  </a:cubicBezTo>
                  <a:cubicBezTo>
                    <a:pt x="1546" y="1185"/>
                    <a:pt x="1497" y="667"/>
                    <a:pt x="1408" y="162"/>
                  </a:cubicBezTo>
                  <a:cubicBezTo>
                    <a:pt x="1407" y="155"/>
                    <a:pt x="1402" y="149"/>
                    <a:pt x="1397" y="146"/>
                  </a:cubicBezTo>
                  <a:cubicBezTo>
                    <a:pt x="1274" y="76"/>
                    <a:pt x="1101"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4"/>
            <p:cNvSpPr/>
            <p:nvPr/>
          </p:nvSpPr>
          <p:spPr>
            <a:xfrm>
              <a:off x="2964900" y="1419475"/>
              <a:ext cx="47425" cy="47400"/>
            </a:xfrm>
            <a:custGeom>
              <a:avLst/>
              <a:gdLst/>
              <a:ahLst/>
              <a:cxnLst/>
              <a:rect l="l" t="t" r="r" b="b"/>
              <a:pathLst>
                <a:path w="1897" h="1896" extrusionOk="0">
                  <a:moveTo>
                    <a:pt x="917" y="0"/>
                  </a:moveTo>
                  <a:cubicBezTo>
                    <a:pt x="877" y="0"/>
                    <a:pt x="837" y="4"/>
                    <a:pt x="797" y="11"/>
                  </a:cubicBezTo>
                  <a:cubicBezTo>
                    <a:pt x="502" y="67"/>
                    <a:pt x="282" y="345"/>
                    <a:pt x="151" y="568"/>
                  </a:cubicBezTo>
                  <a:cubicBezTo>
                    <a:pt x="11" y="805"/>
                    <a:pt x="1" y="1076"/>
                    <a:pt x="124" y="1330"/>
                  </a:cubicBezTo>
                  <a:cubicBezTo>
                    <a:pt x="244" y="1578"/>
                    <a:pt x="476" y="1772"/>
                    <a:pt x="740" y="1854"/>
                  </a:cubicBezTo>
                  <a:cubicBezTo>
                    <a:pt x="788" y="1868"/>
                    <a:pt x="839" y="1880"/>
                    <a:pt x="891" y="1887"/>
                  </a:cubicBezTo>
                  <a:cubicBezTo>
                    <a:pt x="929" y="1892"/>
                    <a:pt x="967" y="1895"/>
                    <a:pt x="1005" y="1895"/>
                  </a:cubicBezTo>
                  <a:cubicBezTo>
                    <a:pt x="1074" y="1895"/>
                    <a:pt x="1144" y="1886"/>
                    <a:pt x="1212" y="1870"/>
                  </a:cubicBezTo>
                  <a:cubicBezTo>
                    <a:pt x="1218" y="1868"/>
                    <a:pt x="1223" y="1865"/>
                    <a:pt x="1227" y="1860"/>
                  </a:cubicBezTo>
                  <a:cubicBezTo>
                    <a:pt x="1475" y="1498"/>
                    <a:pt x="1699" y="1112"/>
                    <a:pt x="1894" y="714"/>
                  </a:cubicBezTo>
                  <a:cubicBezTo>
                    <a:pt x="1896" y="709"/>
                    <a:pt x="1896" y="702"/>
                    <a:pt x="1895" y="697"/>
                  </a:cubicBezTo>
                  <a:cubicBezTo>
                    <a:pt x="1843" y="549"/>
                    <a:pt x="1746" y="413"/>
                    <a:pt x="1616" y="302"/>
                  </a:cubicBezTo>
                  <a:cubicBezTo>
                    <a:pt x="1527" y="225"/>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4"/>
            <p:cNvSpPr/>
            <p:nvPr/>
          </p:nvSpPr>
          <p:spPr>
            <a:xfrm>
              <a:off x="2797500" y="1554725"/>
              <a:ext cx="36950" cy="12275"/>
            </a:xfrm>
            <a:custGeom>
              <a:avLst/>
              <a:gdLst/>
              <a:ahLst/>
              <a:cxnLst/>
              <a:rect l="l" t="t" r="r" b="b"/>
              <a:pathLst>
                <a:path w="1478" h="491" extrusionOk="0">
                  <a:moveTo>
                    <a:pt x="697" y="0"/>
                  </a:moveTo>
                  <a:cubicBezTo>
                    <a:pt x="658" y="0"/>
                    <a:pt x="618" y="4"/>
                    <a:pt x="578" y="11"/>
                  </a:cubicBezTo>
                  <a:lnTo>
                    <a:pt x="577" y="11"/>
                  </a:lnTo>
                  <a:cubicBezTo>
                    <a:pt x="376" y="50"/>
                    <a:pt x="178" y="202"/>
                    <a:pt x="5" y="451"/>
                  </a:cubicBezTo>
                  <a:cubicBezTo>
                    <a:pt x="0" y="459"/>
                    <a:pt x="0" y="468"/>
                    <a:pt x="4" y="475"/>
                  </a:cubicBezTo>
                  <a:cubicBezTo>
                    <a:pt x="6" y="481"/>
                    <a:pt x="13" y="485"/>
                    <a:pt x="18" y="487"/>
                  </a:cubicBezTo>
                  <a:lnTo>
                    <a:pt x="24" y="487"/>
                  </a:lnTo>
                  <a:cubicBezTo>
                    <a:pt x="103" y="489"/>
                    <a:pt x="183" y="491"/>
                    <a:pt x="263" y="491"/>
                  </a:cubicBezTo>
                  <a:cubicBezTo>
                    <a:pt x="662" y="491"/>
                    <a:pt x="1062" y="465"/>
                    <a:pt x="1457" y="413"/>
                  </a:cubicBezTo>
                  <a:cubicBezTo>
                    <a:pt x="1466" y="412"/>
                    <a:pt x="1473" y="406"/>
                    <a:pt x="1475" y="398"/>
                  </a:cubicBezTo>
                  <a:cubicBezTo>
                    <a:pt x="1478" y="389"/>
                    <a:pt x="1477" y="380"/>
                    <a:pt x="1471" y="373"/>
                  </a:cubicBezTo>
                  <a:cubicBezTo>
                    <a:pt x="1446" y="347"/>
                    <a:pt x="1422" y="324"/>
                    <a:pt x="1396" y="303"/>
                  </a:cubicBezTo>
                  <a:cubicBezTo>
                    <a:pt x="1307" y="227"/>
                    <a:pt x="1016"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4"/>
            <p:cNvSpPr/>
            <p:nvPr/>
          </p:nvSpPr>
          <p:spPr>
            <a:xfrm>
              <a:off x="2572100" y="1104800"/>
              <a:ext cx="463875" cy="461925"/>
            </a:xfrm>
            <a:custGeom>
              <a:avLst/>
              <a:gdLst/>
              <a:ahLst/>
              <a:cxnLst/>
              <a:rect l="l" t="t" r="r" b="b"/>
              <a:pathLst>
                <a:path w="18555" h="18477" extrusionOk="0">
                  <a:moveTo>
                    <a:pt x="7317" y="507"/>
                  </a:moveTo>
                  <a:cubicBezTo>
                    <a:pt x="7326" y="507"/>
                    <a:pt x="7335" y="507"/>
                    <a:pt x="7344" y="507"/>
                  </a:cubicBezTo>
                  <a:cubicBezTo>
                    <a:pt x="7346" y="507"/>
                    <a:pt x="7349" y="508"/>
                    <a:pt x="7350" y="508"/>
                  </a:cubicBezTo>
                  <a:cubicBezTo>
                    <a:pt x="7358" y="510"/>
                    <a:pt x="7359" y="515"/>
                    <a:pt x="7360" y="520"/>
                  </a:cubicBezTo>
                  <a:cubicBezTo>
                    <a:pt x="7361" y="528"/>
                    <a:pt x="7359" y="540"/>
                    <a:pt x="7346" y="543"/>
                  </a:cubicBezTo>
                  <a:cubicBezTo>
                    <a:pt x="7250" y="569"/>
                    <a:pt x="7149" y="594"/>
                    <a:pt x="7053" y="616"/>
                  </a:cubicBezTo>
                  <a:cubicBezTo>
                    <a:pt x="6894" y="654"/>
                    <a:pt x="6729" y="694"/>
                    <a:pt x="6570" y="744"/>
                  </a:cubicBezTo>
                  <a:cubicBezTo>
                    <a:pt x="6453" y="779"/>
                    <a:pt x="6336" y="829"/>
                    <a:pt x="6225" y="877"/>
                  </a:cubicBezTo>
                  <a:cubicBezTo>
                    <a:pt x="6096" y="932"/>
                    <a:pt x="5963" y="989"/>
                    <a:pt x="5829" y="1026"/>
                  </a:cubicBezTo>
                  <a:cubicBezTo>
                    <a:pt x="5828" y="1027"/>
                    <a:pt x="5826" y="1027"/>
                    <a:pt x="5825" y="1027"/>
                  </a:cubicBezTo>
                  <a:cubicBezTo>
                    <a:pt x="5818" y="1027"/>
                    <a:pt x="5814" y="1021"/>
                    <a:pt x="5813" y="1017"/>
                  </a:cubicBezTo>
                  <a:cubicBezTo>
                    <a:pt x="5812" y="1016"/>
                    <a:pt x="5807" y="1006"/>
                    <a:pt x="5815" y="999"/>
                  </a:cubicBezTo>
                  <a:cubicBezTo>
                    <a:pt x="6009" y="827"/>
                    <a:pt x="6277" y="736"/>
                    <a:pt x="6513" y="657"/>
                  </a:cubicBezTo>
                  <a:cubicBezTo>
                    <a:pt x="6815" y="555"/>
                    <a:pt x="7070" y="507"/>
                    <a:pt x="7317" y="507"/>
                  </a:cubicBezTo>
                  <a:close/>
                  <a:moveTo>
                    <a:pt x="6667" y="981"/>
                  </a:moveTo>
                  <a:cubicBezTo>
                    <a:pt x="6679" y="981"/>
                    <a:pt x="6692" y="981"/>
                    <a:pt x="6706" y="983"/>
                  </a:cubicBezTo>
                  <a:cubicBezTo>
                    <a:pt x="6707" y="984"/>
                    <a:pt x="6709" y="984"/>
                    <a:pt x="6710" y="984"/>
                  </a:cubicBezTo>
                  <a:cubicBezTo>
                    <a:pt x="6719" y="986"/>
                    <a:pt x="6724" y="994"/>
                    <a:pt x="6725" y="1000"/>
                  </a:cubicBezTo>
                  <a:cubicBezTo>
                    <a:pt x="6727" y="1005"/>
                    <a:pt x="6727" y="1015"/>
                    <a:pt x="6715" y="1021"/>
                  </a:cubicBezTo>
                  <a:cubicBezTo>
                    <a:pt x="6658" y="1053"/>
                    <a:pt x="6599" y="1072"/>
                    <a:pt x="6534" y="1091"/>
                  </a:cubicBezTo>
                  <a:cubicBezTo>
                    <a:pt x="6510" y="1098"/>
                    <a:pt x="6485" y="1105"/>
                    <a:pt x="6460" y="1114"/>
                  </a:cubicBezTo>
                  <a:cubicBezTo>
                    <a:pt x="6437" y="1123"/>
                    <a:pt x="6412" y="1133"/>
                    <a:pt x="6387" y="1144"/>
                  </a:cubicBezTo>
                  <a:cubicBezTo>
                    <a:pt x="6333" y="1166"/>
                    <a:pt x="6279" y="1191"/>
                    <a:pt x="6227" y="1191"/>
                  </a:cubicBezTo>
                  <a:cubicBezTo>
                    <a:pt x="6222" y="1191"/>
                    <a:pt x="6216" y="1190"/>
                    <a:pt x="6211" y="1190"/>
                  </a:cubicBezTo>
                  <a:cubicBezTo>
                    <a:pt x="6205" y="1190"/>
                    <a:pt x="6200" y="1186"/>
                    <a:pt x="6199" y="1181"/>
                  </a:cubicBezTo>
                  <a:cubicBezTo>
                    <a:pt x="6196" y="1177"/>
                    <a:pt x="6196" y="1174"/>
                    <a:pt x="6200" y="1169"/>
                  </a:cubicBezTo>
                  <a:cubicBezTo>
                    <a:pt x="6236" y="1107"/>
                    <a:pt x="6322" y="1076"/>
                    <a:pt x="6393" y="1050"/>
                  </a:cubicBezTo>
                  <a:lnTo>
                    <a:pt x="6418" y="1041"/>
                  </a:lnTo>
                  <a:cubicBezTo>
                    <a:pt x="6498" y="1011"/>
                    <a:pt x="6580" y="981"/>
                    <a:pt x="6667" y="981"/>
                  </a:cubicBezTo>
                  <a:close/>
                  <a:moveTo>
                    <a:pt x="6592" y="1307"/>
                  </a:moveTo>
                  <a:cubicBezTo>
                    <a:pt x="6595" y="1307"/>
                    <a:pt x="6598" y="1307"/>
                    <a:pt x="6601" y="1308"/>
                  </a:cubicBezTo>
                  <a:cubicBezTo>
                    <a:pt x="6603" y="1308"/>
                    <a:pt x="6604" y="1309"/>
                    <a:pt x="6605" y="1309"/>
                  </a:cubicBezTo>
                  <a:cubicBezTo>
                    <a:pt x="6611" y="1310"/>
                    <a:pt x="6614" y="1314"/>
                    <a:pt x="6615" y="1319"/>
                  </a:cubicBezTo>
                  <a:cubicBezTo>
                    <a:pt x="6616" y="1324"/>
                    <a:pt x="6615" y="1331"/>
                    <a:pt x="6606" y="1336"/>
                  </a:cubicBezTo>
                  <a:cubicBezTo>
                    <a:pt x="6591" y="1347"/>
                    <a:pt x="6569" y="1356"/>
                    <a:pt x="6538" y="1363"/>
                  </a:cubicBezTo>
                  <a:cubicBezTo>
                    <a:pt x="6519" y="1369"/>
                    <a:pt x="6498" y="1371"/>
                    <a:pt x="6476" y="1371"/>
                  </a:cubicBezTo>
                  <a:cubicBezTo>
                    <a:pt x="6472" y="1371"/>
                    <a:pt x="6467" y="1371"/>
                    <a:pt x="6463" y="1371"/>
                  </a:cubicBezTo>
                  <a:cubicBezTo>
                    <a:pt x="6455" y="1370"/>
                    <a:pt x="6451" y="1365"/>
                    <a:pt x="6451" y="1361"/>
                  </a:cubicBezTo>
                  <a:cubicBezTo>
                    <a:pt x="6450" y="1360"/>
                    <a:pt x="6449" y="1351"/>
                    <a:pt x="6458" y="1345"/>
                  </a:cubicBezTo>
                  <a:cubicBezTo>
                    <a:pt x="6480" y="1332"/>
                    <a:pt x="6502" y="1322"/>
                    <a:pt x="6527" y="1316"/>
                  </a:cubicBezTo>
                  <a:cubicBezTo>
                    <a:pt x="6553" y="1310"/>
                    <a:pt x="6575" y="1307"/>
                    <a:pt x="6592" y="1307"/>
                  </a:cubicBezTo>
                  <a:close/>
                  <a:moveTo>
                    <a:pt x="7489" y="2209"/>
                  </a:moveTo>
                  <a:cubicBezTo>
                    <a:pt x="7497" y="2209"/>
                    <a:pt x="7503" y="2217"/>
                    <a:pt x="7504" y="2217"/>
                  </a:cubicBezTo>
                  <a:cubicBezTo>
                    <a:pt x="7506" y="2219"/>
                    <a:pt x="7515" y="2230"/>
                    <a:pt x="7508" y="2239"/>
                  </a:cubicBezTo>
                  <a:cubicBezTo>
                    <a:pt x="7406" y="2375"/>
                    <a:pt x="7291" y="2505"/>
                    <a:pt x="7179" y="2630"/>
                  </a:cubicBezTo>
                  <a:cubicBezTo>
                    <a:pt x="7043" y="2783"/>
                    <a:pt x="6903" y="2941"/>
                    <a:pt x="6784" y="3115"/>
                  </a:cubicBezTo>
                  <a:cubicBezTo>
                    <a:pt x="6616" y="3358"/>
                    <a:pt x="6482" y="3620"/>
                    <a:pt x="6352" y="3874"/>
                  </a:cubicBezTo>
                  <a:cubicBezTo>
                    <a:pt x="6311" y="3954"/>
                    <a:pt x="6270" y="4034"/>
                    <a:pt x="6230" y="4113"/>
                  </a:cubicBezTo>
                  <a:cubicBezTo>
                    <a:pt x="6224" y="4123"/>
                    <a:pt x="6216" y="4127"/>
                    <a:pt x="6209" y="4127"/>
                  </a:cubicBezTo>
                  <a:cubicBezTo>
                    <a:pt x="6205" y="4127"/>
                    <a:pt x="6201" y="4126"/>
                    <a:pt x="6197" y="4124"/>
                  </a:cubicBezTo>
                  <a:cubicBezTo>
                    <a:pt x="6184" y="4119"/>
                    <a:pt x="6170" y="4103"/>
                    <a:pt x="6175" y="4086"/>
                  </a:cubicBezTo>
                  <a:cubicBezTo>
                    <a:pt x="6265" y="3757"/>
                    <a:pt x="6437" y="3420"/>
                    <a:pt x="6715" y="3026"/>
                  </a:cubicBezTo>
                  <a:cubicBezTo>
                    <a:pt x="6936" y="2712"/>
                    <a:pt x="7182" y="2396"/>
                    <a:pt x="7483" y="2211"/>
                  </a:cubicBezTo>
                  <a:cubicBezTo>
                    <a:pt x="7485" y="2210"/>
                    <a:pt x="7487" y="2209"/>
                    <a:pt x="7489" y="2209"/>
                  </a:cubicBezTo>
                  <a:close/>
                  <a:moveTo>
                    <a:pt x="13669" y="4058"/>
                  </a:moveTo>
                  <a:cubicBezTo>
                    <a:pt x="13670" y="4058"/>
                    <a:pt x="13671" y="4058"/>
                    <a:pt x="13672" y="4058"/>
                  </a:cubicBezTo>
                  <a:cubicBezTo>
                    <a:pt x="13674" y="4058"/>
                    <a:pt x="13676" y="4060"/>
                    <a:pt x="13676" y="4062"/>
                  </a:cubicBezTo>
                  <a:cubicBezTo>
                    <a:pt x="13721" y="4174"/>
                    <a:pt x="13732" y="4279"/>
                    <a:pt x="13710" y="4372"/>
                  </a:cubicBezTo>
                  <a:cubicBezTo>
                    <a:pt x="13710" y="4374"/>
                    <a:pt x="13709" y="4377"/>
                    <a:pt x="13704" y="4377"/>
                  </a:cubicBezTo>
                  <a:cubicBezTo>
                    <a:pt x="13703" y="4377"/>
                    <a:pt x="13702" y="4377"/>
                    <a:pt x="13701" y="4377"/>
                  </a:cubicBezTo>
                  <a:cubicBezTo>
                    <a:pt x="13701" y="4377"/>
                    <a:pt x="13690" y="4376"/>
                    <a:pt x="13690" y="4367"/>
                  </a:cubicBezTo>
                  <a:cubicBezTo>
                    <a:pt x="13694" y="4275"/>
                    <a:pt x="13690" y="4175"/>
                    <a:pt x="13651" y="4071"/>
                  </a:cubicBezTo>
                  <a:cubicBezTo>
                    <a:pt x="13649" y="4065"/>
                    <a:pt x="13656" y="4061"/>
                    <a:pt x="13660" y="4060"/>
                  </a:cubicBezTo>
                  <a:cubicBezTo>
                    <a:pt x="13660" y="4060"/>
                    <a:pt x="13665" y="4058"/>
                    <a:pt x="13669" y="4058"/>
                  </a:cubicBezTo>
                  <a:close/>
                  <a:moveTo>
                    <a:pt x="10510" y="4355"/>
                  </a:moveTo>
                  <a:cubicBezTo>
                    <a:pt x="10511" y="4355"/>
                    <a:pt x="10512" y="4355"/>
                    <a:pt x="10514" y="4356"/>
                  </a:cubicBezTo>
                  <a:cubicBezTo>
                    <a:pt x="10518" y="4357"/>
                    <a:pt x="10524" y="4362"/>
                    <a:pt x="10522" y="4367"/>
                  </a:cubicBezTo>
                  <a:cubicBezTo>
                    <a:pt x="10473" y="4523"/>
                    <a:pt x="10417" y="4699"/>
                    <a:pt x="10332" y="4857"/>
                  </a:cubicBezTo>
                  <a:cubicBezTo>
                    <a:pt x="10330" y="4859"/>
                    <a:pt x="10328" y="4861"/>
                    <a:pt x="10325" y="4861"/>
                  </a:cubicBezTo>
                  <a:cubicBezTo>
                    <a:pt x="10324" y="4861"/>
                    <a:pt x="10323" y="4861"/>
                    <a:pt x="10322" y="4860"/>
                  </a:cubicBezTo>
                  <a:cubicBezTo>
                    <a:pt x="10317" y="4858"/>
                    <a:pt x="10310" y="4852"/>
                    <a:pt x="10312" y="4846"/>
                  </a:cubicBezTo>
                  <a:cubicBezTo>
                    <a:pt x="10355" y="4676"/>
                    <a:pt x="10431" y="4516"/>
                    <a:pt x="10505" y="4360"/>
                  </a:cubicBezTo>
                  <a:lnTo>
                    <a:pt x="10506" y="4357"/>
                  </a:lnTo>
                  <a:cubicBezTo>
                    <a:pt x="10507" y="4356"/>
                    <a:pt x="10507" y="4355"/>
                    <a:pt x="10510" y="4355"/>
                  </a:cubicBezTo>
                  <a:close/>
                  <a:moveTo>
                    <a:pt x="10388" y="4027"/>
                  </a:moveTo>
                  <a:cubicBezTo>
                    <a:pt x="10391" y="4027"/>
                    <a:pt x="10393" y="4027"/>
                    <a:pt x="10395" y="4027"/>
                  </a:cubicBezTo>
                  <a:cubicBezTo>
                    <a:pt x="10397" y="4029"/>
                    <a:pt x="10398" y="4029"/>
                    <a:pt x="10398" y="4029"/>
                  </a:cubicBezTo>
                  <a:cubicBezTo>
                    <a:pt x="10405" y="4032"/>
                    <a:pt x="10411" y="4037"/>
                    <a:pt x="10407" y="4046"/>
                  </a:cubicBezTo>
                  <a:lnTo>
                    <a:pt x="10392" y="4083"/>
                  </a:lnTo>
                  <a:cubicBezTo>
                    <a:pt x="10283" y="4363"/>
                    <a:pt x="10170" y="4653"/>
                    <a:pt x="10041" y="4927"/>
                  </a:cubicBezTo>
                  <a:cubicBezTo>
                    <a:pt x="10039" y="4933"/>
                    <a:pt x="10035" y="4936"/>
                    <a:pt x="10030" y="4936"/>
                  </a:cubicBezTo>
                  <a:cubicBezTo>
                    <a:pt x="10029" y="4936"/>
                    <a:pt x="10027" y="4935"/>
                    <a:pt x="10025" y="4935"/>
                  </a:cubicBezTo>
                  <a:cubicBezTo>
                    <a:pt x="10013" y="4931"/>
                    <a:pt x="10002" y="4917"/>
                    <a:pt x="10004" y="4904"/>
                  </a:cubicBezTo>
                  <a:cubicBezTo>
                    <a:pt x="10064" y="4624"/>
                    <a:pt x="10195" y="4314"/>
                    <a:pt x="10375" y="4034"/>
                  </a:cubicBezTo>
                  <a:cubicBezTo>
                    <a:pt x="10378" y="4028"/>
                    <a:pt x="10383" y="4027"/>
                    <a:pt x="10388" y="4027"/>
                  </a:cubicBezTo>
                  <a:close/>
                  <a:moveTo>
                    <a:pt x="6035" y="4445"/>
                  </a:moveTo>
                  <a:cubicBezTo>
                    <a:pt x="6036" y="4445"/>
                    <a:pt x="6036" y="4445"/>
                    <a:pt x="6037" y="4445"/>
                  </a:cubicBezTo>
                  <a:cubicBezTo>
                    <a:pt x="6037" y="4445"/>
                    <a:pt x="6037" y="4446"/>
                    <a:pt x="6039" y="4446"/>
                  </a:cubicBezTo>
                  <a:cubicBezTo>
                    <a:pt x="6041" y="4448"/>
                    <a:pt x="6049" y="4451"/>
                    <a:pt x="6046" y="4458"/>
                  </a:cubicBezTo>
                  <a:lnTo>
                    <a:pt x="6068" y="4465"/>
                  </a:lnTo>
                  <a:lnTo>
                    <a:pt x="6068" y="4465"/>
                  </a:lnTo>
                  <a:lnTo>
                    <a:pt x="6046" y="4459"/>
                  </a:lnTo>
                  <a:cubicBezTo>
                    <a:pt x="5983" y="4660"/>
                    <a:pt x="5917" y="4868"/>
                    <a:pt x="5846" y="5069"/>
                  </a:cubicBezTo>
                  <a:cubicBezTo>
                    <a:pt x="5845" y="5074"/>
                    <a:pt x="5839" y="5075"/>
                    <a:pt x="5834" y="5075"/>
                  </a:cubicBezTo>
                  <a:cubicBezTo>
                    <a:pt x="5832" y="5075"/>
                    <a:pt x="5830" y="5075"/>
                    <a:pt x="5829" y="5075"/>
                  </a:cubicBezTo>
                  <a:cubicBezTo>
                    <a:pt x="5823" y="5074"/>
                    <a:pt x="5823" y="5071"/>
                    <a:pt x="5824" y="5069"/>
                  </a:cubicBezTo>
                  <a:cubicBezTo>
                    <a:pt x="5856" y="4863"/>
                    <a:pt x="5928" y="4648"/>
                    <a:pt x="6030" y="4448"/>
                  </a:cubicBezTo>
                  <a:cubicBezTo>
                    <a:pt x="6031" y="4447"/>
                    <a:pt x="6032" y="4445"/>
                    <a:pt x="6035" y="4445"/>
                  </a:cubicBezTo>
                  <a:close/>
                  <a:moveTo>
                    <a:pt x="8093" y="2953"/>
                  </a:moveTo>
                  <a:cubicBezTo>
                    <a:pt x="8451" y="2953"/>
                    <a:pt x="8827" y="3166"/>
                    <a:pt x="9051" y="3452"/>
                  </a:cubicBezTo>
                  <a:cubicBezTo>
                    <a:pt x="9376" y="3865"/>
                    <a:pt x="9304" y="4481"/>
                    <a:pt x="8891" y="4826"/>
                  </a:cubicBezTo>
                  <a:cubicBezTo>
                    <a:pt x="8747" y="4956"/>
                    <a:pt x="8584" y="5044"/>
                    <a:pt x="8429" y="5074"/>
                  </a:cubicBezTo>
                  <a:cubicBezTo>
                    <a:pt x="8348" y="5089"/>
                    <a:pt x="8268" y="5096"/>
                    <a:pt x="8190" y="5096"/>
                  </a:cubicBezTo>
                  <a:cubicBezTo>
                    <a:pt x="7753" y="5096"/>
                    <a:pt x="7362" y="4869"/>
                    <a:pt x="7170" y="4486"/>
                  </a:cubicBezTo>
                  <a:cubicBezTo>
                    <a:pt x="6900" y="3947"/>
                    <a:pt x="7226" y="3355"/>
                    <a:pt x="7669" y="3073"/>
                  </a:cubicBezTo>
                  <a:cubicBezTo>
                    <a:pt x="7799" y="2990"/>
                    <a:pt x="7945" y="2953"/>
                    <a:pt x="8093" y="2953"/>
                  </a:cubicBezTo>
                  <a:close/>
                  <a:moveTo>
                    <a:pt x="10402" y="3319"/>
                  </a:moveTo>
                  <a:cubicBezTo>
                    <a:pt x="10407" y="3319"/>
                    <a:pt x="10411" y="3321"/>
                    <a:pt x="10415" y="3323"/>
                  </a:cubicBezTo>
                  <a:cubicBezTo>
                    <a:pt x="10425" y="3329"/>
                    <a:pt x="10433" y="3341"/>
                    <a:pt x="10429" y="3352"/>
                  </a:cubicBezTo>
                  <a:cubicBezTo>
                    <a:pt x="10339" y="3596"/>
                    <a:pt x="10214" y="3834"/>
                    <a:pt x="10094" y="4066"/>
                  </a:cubicBezTo>
                  <a:cubicBezTo>
                    <a:pt x="10003" y="4241"/>
                    <a:pt x="9909" y="4422"/>
                    <a:pt x="9829" y="4605"/>
                  </a:cubicBezTo>
                  <a:cubicBezTo>
                    <a:pt x="9670" y="4971"/>
                    <a:pt x="9525" y="5351"/>
                    <a:pt x="9383" y="5718"/>
                  </a:cubicBezTo>
                  <a:lnTo>
                    <a:pt x="9311" y="5905"/>
                  </a:lnTo>
                  <a:cubicBezTo>
                    <a:pt x="9307" y="5915"/>
                    <a:pt x="9301" y="5917"/>
                    <a:pt x="9296" y="5917"/>
                  </a:cubicBezTo>
                  <a:cubicBezTo>
                    <a:pt x="9294" y="5917"/>
                    <a:pt x="9293" y="5917"/>
                    <a:pt x="9291" y="5917"/>
                  </a:cubicBezTo>
                  <a:cubicBezTo>
                    <a:pt x="9289" y="5917"/>
                    <a:pt x="9275" y="5912"/>
                    <a:pt x="9279" y="5896"/>
                  </a:cubicBezTo>
                  <a:cubicBezTo>
                    <a:pt x="9379" y="5434"/>
                    <a:pt x="9534" y="4976"/>
                    <a:pt x="9750" y="4492"/>
                  </a:cubicBezTo>
                  <a:lnTo>
                    <a:pt x="9795" y="4393"/>
                  </a:lnTo>
                  <a:cubicBezTo>
                    <a:pt x="9961" y="4017"/>
                    <a:pt x="10134" y="3628"/>
                    <a:pt x="10391" y="3325"/>
                  </a:cubicBezTo>
                  <a:cubicBezTo>
                    <a:pt x="10394" y="3321"/>
                    <a:pt x="10398" y="3319"/>
                    <a:pt x="10402" y="3319"/>
                  </a:cubicBezTo>
                  <a:close/>
                  <a:moveTo>
                    <a:pt x="16707" y="5613"/>
                  </a:moveTo>
                  <a:cubicBezTo>
                    <a:pt x="16708" y="5613"/>
                    <a:pt x="16709" y="5613"/>
                    <a:pt x="16710" y="5613"/>
                  </a:cubicBezTo>
                  <a:cubicBezTo>
                    <a:pt x="16712" y="5614"/>
                    <a:pt x="16713" y="5614"/>
                    <a:pt x="16715" y="5617"/>
                  </a:cubicBezTo>
                  <a:cubicBezTo>
                    <a:pt x="16795" y="5715"/>
                    <a:pt x="16834" y="5865"/>
                    <a:pt x="16822" y="6026"/>
                  </a:cubicBezTo>
                  <a:cubicBezTo>
                    <a:pt x="16821" y="6034"/>
                    <a:pt x="16817" y="6039"/>
                    <a:pt x="16810" y="6039"/>
                  </a:cubicBezTo>
                  <a:cubicBezTo>
                    <a:pt x="16804" y="6039"/>
                    <a:pt x="16793" y="6036"/>
                    <a:pt x="16791" y="6022"/>
                  </a:cubicBezTo>
                  <a:cubicBezTo>
                    <a:pt x="16782" y="5913"/>
                    <a:pt x="16749" y="5811"/>
                    <a:pt x="16718" y="5713"/>
                  </a:cubicBezTo>
                  <a:cubicBezTo>
                    <a:pt x="16710" y="5685"/>
                    <a:pt x="16701" y="5656"/>
                    <a:pt x="16692" y="5628"/>
                  </a:cubicBezTo>
                  <a:cubicBezTo>
                    <a:pt x="16690" y="5620"/>
                    <a:pt x="16698" y="5615"/>
                    <a:pt x="16700" y="5615"/>
                  </a:cubicBezTo>
                  <a:cubicBezTo>
                    <a:pt x="16701" y="5614"/>
                    <a:pt x="16704" y="5613"/>
                    <a:pt x="16707" y="5613"/>
                  </a:cubicBezTo>
                  <a:close/>
                  <a:moveTo>
                    <a:pt x="16327" y="5398"/>
                  </a:moveTo>
                  <a:cubicBezTo>
                    <a:pt x="16329" y="5398"/>
                    <a:pt x="16332" y="5398"/>
                    <a:pt x="16334" y="5398"/>
                  </a:cubicBezTo>
                  <a:cubicBezTo>
                    <a:pt x="16336" y="5398"/>
                    <a:pt x="16340" y="5401"/>
                    <a:pt x="16341" y="5405"/>
                  </a:cubicBezTo>
                  <a:cubicBezTo>
                    <a:pt x="16493" y="5672"/>
                    <a:pt x="16568" y="5976"/>
                    <a:pt x="16560" y="6282"/>
                  </a:cubicBezTo>
                  <a:cubicBezTo>
                    <a:pt x="16558" y="6292"/>
                    <a:pt x="16551" y="6294"/>
                    <a:pt x="16547" y="6295"/>
                  </a:cubicBezTo>
                  <a:cubicBezTo>
                    <a:pt x="16544" y="6295"/>
                    <a:pt x="16535" y="6295"/>
                    <a:pt x="16534" y="6286"/>
                  </a:cubicBezTo>
                  <a:cubicBezTo>
                    <a:pt x="16469" y="5981"/>
                    <a:pt x="16397" y="5696"/>
                    <a:pt x="16313" y="5413"/>
                  </a:cubicBezTo>
                  <a:cubicBezTo>
                    <a:pt x="16313" y="5410"/>
                    <a:pt x="16310" y="5403"/>
                    <a:pt x="16320" y="5398"/>
                  </a:cubicBezTo>
                  <a:cubicBezTo>
                    <a:pt x="16322" y="5398"/>
                    <a:pt x="16324" y="5398"/>
                    <a:pt x="16327" y="5398"/>
                  </a:cubicBezTo>
                  <a:close/>
                  <a:moveTo>
                    <a:pt x="7430" y="5859"/>
                  </a:moveTo>
                  <a:cubicBezTo>
                    <a:pt x="7430" y="5859"/>
                    <a:pt x="7431" y="5859"/>
                    <a:pt x="7432" y="5860"/>
                  </a:cubicBezTo>
                  <a:lnTo>
                    <a:pt x="7433" y="5860"/>
                  </a:lnTo>
                  <a:cubicBezTo>
                    <a:pt x="7436" y="5861"/>
                    <a:pt x="7442" y="5865"/>
                    <a:pt x="7439" y="5871"/>
                  </a:cubicBezTo>
                  <a:cubicBezTo>
                    <a:pt x="7406" y="6006"/>
                    <a:pt x="7359" y="6142"/>
                    <a:pt x="7314" y="6275"/>
                  </a:cubicBezTo>
                  <a:lnTo>
                    <a:pt x="7284" y="6365"/>
                  </a:lnTo>
                  <a:cubicBezTo>
                    <a:pt x="7281" y="6373"/>
                    <a:pt x="7278" y="6376"/>
                    <a:pt x="7273" y="6376"/>
                  </a:cubicBezTo>
                  <a:cubicBezTo>
                    <a:pt x="7272" y="6376"/>
                    <a:pt x="7271" y="6376"/>
                    <a:pt x="7270" y="6375"/>
                  </a:cubicBezTo>
                  <a:cubicBezTo>
                    <a:pt x="7265" y="6374"/>
                    <a:pt x="7255" y="6368"/>
                    <a:pt x="7257" y="6354"/>
                  </a:cubicBezTo>
                  <a:cubicBezTo>
                    <a:pt x="7289" y="6171"/>
                    <a:pt x="7349" y="5995"/>
                    <a:pt x="7425" y="5862"/>
                  </a:cubicBezTo>
                  <a:cubicBezTo>
                    <a:pt x="7426" y="5861"/>
                    <a:pt x="7427" y="5859"/>
                    <a:pt x="7430" y="5859"/>
                  </a:cubicBezTo>
                  <a:close/>
                  <a:moveTo>
                    <a:pt x="15795" y="4978"/>
                  </a:moveTo>
                  <a:cubicBezTo>
                    <a:pt x="15798" y="4978"/>
                    <a:pt x="15800" y="4979"/>
                    <a:pt x="15802" y="4979"/>
                  </a:cubicBezTo>
                  <a:cubicBezTo>
                    <a:pt x="15807" y="4982"/>
                    <a:pt x="15812" y="4986"/>
                    <a:pt x="15816" y="4991"/>
                  </a:cubicBezTo>
                  <a:cubicBezTo>
                    <a:pt x="15993" y="5335"/>
                    <a:pt x="16278" y="6013"/>
                    <a:pt x="16201" y="6688"/>
                  </a:cubicBezTo>
                  <a:cubicBezTo>
                    <a:pt x="16200" y="6698"/>
                    <a:pt x="16191" y="6704"/>
                    <a:pt x="16184" y="6704"/>
                  </a:cubicBezTo>
                  <a:cubicBezTo>
                    <a:pt x="16177" y="6704"/>
                    <a:pt x="16172" y="6700"/>
                    <a:pt x="16169" y="6691"/>
                  </a:cubicBezTo>
                  <a:cubicBezTo>
                    <a:pt x="16134" y="6543"/>
                    <a:pt x="16108" y="6389"/>
                    <a:pt x="16084" y="6240"/>
                  </a:cubicBezTo>
                  <a:cubicBezTo>
                    <a:pt x="16061" y="6110"/>
                    <a:pt x="16038" y="5974"/>
                    <a:pt x="16009" y="5842"/>
                  </a:cubicBezTo>
                  <a:cubicBezTo>
                    <a:pt x="15945" y="5555"/>
                    <a:pt x="15854" y="5271"/>
                    <a:pt x="15766" y="5007"/>
                  </a:cubicBezTo>
                  <a:cubicBezTo>
                    <a:pt x="15761" y="4992"/>
                    <a:pt x="15772" y="4984"/>
                    <a:pt x="15780" y="4982"/>
                  </a:cubicBezTo>
                  <a:cubicBezTo>
                    <a:pt x="15784" y="4980"/>
                    <a:pt x="15790" y="4978"/>
                    <a:pt x="15795" y="4978"/>
                  </a:cubicBezTo>
                  <a:close/>
                  <a:moveTo>
                    <a:pt x="1690" y="6323"/>
                  </a:moveTo>
                  <a:cubicBezTo>
                    <a:pt x="1691" y="6323"/>
                    <a:pt x="1692" y="6323"/>
                    <a:pt x="1692" y="6323"/>
                  </a:cubicBezTo>
                  <a:cubicBezTo>
                    <a:pt x="1694" y="6323"/>
                    <a:pt x="1696" y="6325"/>
                    <a:pt x="1697" y="6326"/>
                  </a:cubicBezTo>
                  <a:cubicBezTo>
                    <a:pt x="1705" y="6331"/>
                    <a:pt x="1710" y="6343"/>
                    <a:pt x="1707" y="6352"/>
                  </a:cubicBezTo>
                  <a:cubicBezTo>
                    <a:pt x="1699" y="6398"/>
                    <a:pt x="1675" y="6439"/>
                    <a:pt x="1651" y="6482"/>
                  </a:cubicBezTo>
                  <a:cubicBezTo>
                    <a:pt x="1640" y="6501"/>
                    <a:pt x="1630" y="6519"/>
                    <a:pt x="1622" y="6538"/>
                  </a:cubicBezTo>
                  <a:cubicBezTo>
                    <a:pt x="1609" y="6563"/>
                    <a:pt x="1598" y="6586"/>
                    <a:pt x="1586" y="6611"/>
                  </a:cubicBezTo>
                  <a:cubicBezTo>
                    <a:pt x="1566" y="6653"/>
                    <a:pt x="1546" y="6695"/>
                    <a:pt x="1524" y="6739"/>
                  </a:cubicBezTo>
                  <a:cubicBezTo>
                    <a:pt x="1524" y="6739"/>
                    <a:pt x="1521" y="6739"/>
                    <a:pt x="1518" y="6736"/>
                  </a:cubicBezTo>
                  <a:cubicBezTo>
                    <a:pt x="1515" y="6734"/>
                    <a:pt x="1513" y="6731"/>
                    <a:pt x="1513" y="6729"/>
                  </a:cubicBezTo>
                  <a:cubicBezTo>
                    <a:pt x="1506" y="6584"/>
                    <a:pt x="1562" y="6399"/>
                    <a:pt x="1681" y="6326"/>
                  </a:cubicBezTo>
                  <a:cubicBezTo>
                    <a:pt x="1685" y="6324"/>
                    <a:pt x="1688" y="6323"/>
                    <a:pt x="1690" y="6323"/>
                  </a:cubicBezTo>
                  <a:close/>
                  <a:moveTo>
                    <a:pt x="1702" y="5684"/>
                  </a:moveTo>
                  <a:cubicBezTo>
                    <a:pt x="1704" y="5684"/>
                    <a:pt x="1706" y="5684"/>
                    <a:pt x="1708" y="5685"/>
                  </a:cubicBezTo>
                  <a:cubicBezTo>
                    <a:pt x="1711" y="5686"/>
                    <a:pt x="1713" y="5687"/>
                    <a:pt x="1715" y="5689"/>
                  </a:cubicBezTo>
                  <a:cubicBezTo>
                    <a:pt x="1723" y="5695"/>
                    <a:pt x="1721" y="5701"/>
                    <a:pt x="1720" y="5703"/>
                  </a:cubicBezTo>
                  <a:lnTo>
                    <a:pt x="1721" y="5702"/>
                  </a:lnTo>
                  <a:lnTo>
                    <a:pt x="1721" y="5702"/>
                  </a:lnTo>
                  <a:cubicBezTo>
                    <a:pt x="1654" y="5856"/>
                    <a:pt x="1577" y="6007"/>
                    <a:pt x="1503" y="6153"/>
                  </a:cubicBezTo>
                  <a:cubicBezTo>
                    <a:pt x="1406" y="6342"/>
                    <a:pt x="1306" y="6538"/>
                    <a:pt x="1226" y="6742"/>
                  </a:cubicBezTo>
                  <a:cubicBezTo>
                    <a:pt x="1222" y="6754"/>
                    <a:pt x="1215" y="6757"/>
                    <a:pt x="1209" y="6757"/>
                  </a:cubicBezTo>
                  <a:cubicBezTo>
                    <a:pt x="1207" y="6757"/>
                    <a:pt x="1204" y="6757"/>
                    <a:pt x="1203" y="6756"/>
                  </a:cubicBezTo>
                  <a:cubicBezTo>
                    <a:pt x="1194" y="6753"/>
                    <a:pt x="1185" y="6745"/>
                    <a:pt x="1188" y="6729"/>
                  </a:cubicBezTo>
                  <a:cubicBezTo>
                    <a:pt x="1244" y="6413"/>
                    <a:pt x="1375" y="5976"/>
                    <a:pt x="1691" y="5687"/>
                  </a:cubicBezTo>
                  <a:cubicBezTo>
                    <a:pt x="1693" y="5685"/>
                    <a:pt x="1697" y="5684"/>
                    <a:pt x="1702" y="5684"/>
                  </a:cubicBezTo>
                  <a:close/>
                  <a:moveTo>
                    <a:pt x="3222" y="2821"/>
                  </a:moveTo>
                  <a:cubicBezTo>
                    <a:pt x="3223" y="2821"/>
                    <a:pt x="3225" y="2821"/>
                    <a:pt x="3227" y="2821"/>
                  </a:cubicBezTo>
                  <a:cubicBezTo>
                    <a:pt x="3231" y="2822"/>
                    <a:pt x="3234" y="2825"/>
                    <a:pt x="3236" y="2827"/>
                  </a:cubicBezTo>
                  <a:cubicBezTo>
                    <a:pt x="3242" y="2834"/>
                    <a:pt x="3247" y="2847"/>
                    <a:pt x="3234" y="2860"/>
                  </a:cubicBezTo>
                  <a:cubicBezTo>
                    <a:pt x="2679" y="3493"/>
                    <a:pt x="2186" y="4070"/>
                    <a:pt x="1778" y="4729"/>
                  </a:cubicBezTo>
                  <a:cubicBezTo>
                    <a:pt x="1572" y="5059"/>
                    <a:pt x="1390" y="5394"/>
                    <a:pt x="1235" y="5725"/>
                  </a:cubicBezTo>
                  <a:cubicBezTo>
                    <a:pt x="1158" y="5891"/>
                    <a:pt x="1089" y="6063"/>
                    <a:pt x="1022" y="6229"/>
                  </a:cubicBezTo>
                  <a:cubicBezTo>
                    <a:pt x="946" y="6417"/>
                    <a:pt x="867" y="6611"/>
                    <a:pt x="777" y="6796"/>
                  </a:cubicBezTo>
                  <a:cubicBezTo>
                    <a:pt x="773" y="6804"/>
                    <a:pt x="769" y="6807"/>
                    <a:pt x="765" y="6807"/>
                  </a:cubicBezTo>
                  <a:cubicBezTo>
                    <a:pt x="763" y="6807"/>
                    <a:pt x="761" y="6806"/>
                    <a:pt x="759" y="6805"/>
                  </a:cubicBezTo>
                  <a:cubicBezTo>
                    <a:pt x="745" y="6802"/>
                    <a:pt x="733" y="6784"/>
                    <a:pt x="735" y="6770"/>
                  </a:cubicBezTo>
                  <a:cubicBezTo>
                    <a:pt x="870" y="5990"/>
                    <a:pt x="1313" y="5210"/>
                    <a:pt x="1684" y="4619"/>
                  </a:cubicBezTo>
                  <a:lnTo>
                    <a:pt x="1682" y="4617"/>
                  </a:lnTo>
                  <a:cubicBezTo>
                    <a:pt x="2162" y="3851"/>
                    <a:pt x="2661" y="3265"/>
                    <a:pt x="3206" y="2827"/>
                  </a:cubicBezTo>
                  <a:cubicBezTo>
                    <a:pt x="3212" y="2822"/>
                    <a:pt x="3217" y="2821"/>
                    <a:pt x="3222" y="2821"/>
                  </a:cubicBezTo>
                  <a:close/>
                  <a:moveTo>
                    <a:pt x="1846" y="6641"/>
                  </a:moveTo>
                  <a:cubicBezTo>
                    <a:pt x="1847" y="6641"/>
                    <a:pt x="1849" y="6641"/>
                    <a:pt x="1850" y="6642"/>
                  </a:cubicBezTo>
                  <a:cubicBezTo>
                    <a:pt x="1852" y="6642"/>
                    <a:pt x="1853" y="6643"/>
                    <a:pt x="1853" y="6643"/>
                  </a:cubicBezTo>
                  <a:cubicBezTo>
                    <a:pt x="1855" y="6644"/>
                    <a:pt x="1860" y="6648"/>
                    <a:pt x="1858" y="6652"/>
                  </a:cubicBezTo>
                  <a:cubicBezTo>
                    <a:pt x="1822" y="6742"/>
                    <a:pt x="1772" y="6822"/>
                    <a:pt x="1715" y="6875"/>
                  </a:cubicBezTo>
                  <a:cubicBezTo>
                    <a:pt x="1713" y="6876"/>
                    <a:pt x="1712" y="6877"/>
                    <a:pt x="1710" y="6877"/>
                  </a:cubicBezTo>
                  <a:cubicBezTo>
                    <a:pt x="1707" y="6877"/>
                    <a:pt x="1704" y="6875"/>
                    <a:pt x="1703" y="6875"/>
                  </a:cubicBezTo>
                  <a:cubicBezTo>
                    <a:pt x="1700" y="6872"/>
                    <a:pt x="1697" y="6869"/>
                    <a:pt x="1699" y="6865"/>
                  </a:cubicBezTo>
                  <a:cubicBezTo>
                    <a:pt x="1725" y="6791"/>
                    <a:pt x="1775" y="6711"/>
                    <a:pt x="1844" y="6642"/>
                  </a:cubicBezTo>
                  <a:cubicBezTo>
                    <a:pt x="1844" y="6641"/>
                    <a:pt x="1845" y="6641"/>
                    <a:pt x="1846" y="6641"/>
                  </a:cubicBezTo>
                  <a:close/>
                  <a:moveTo>
                    <a:pt x="4341" y="4783"/>
                  </a:moveTo>
                  <a:cubicBezTo>
                    <a:pt x="4700" y="4783"/>
                    <a:pt x="5075" y="4997"/>
                    <a:pt x="5300" y="5282"/>
                  </a:cubicBezTo>
                  <a:cubicBezTo>
                    <a:pt x="5625" y="5695"/>
                    <a:pt x="5553" y="6311"/>
                    <a:pt x="5140" y="6655"/>
                  </a:cubicBezTo>
                  <a:cubicBezTo>
                    <a:pt x="4996" y="6787"/>
                    <a:pt x="4831" y="6875"/>
                    <a:pt x="4677" y="6905"/>
                  </a:cubicBezTo>
                  <a:cubicBezTo>
                    <a:pt x="4597" y="6920"/>
                    <a:pt x="4518" y="6927"/>
                    <a:pt x="4439" y="6927"/>
                  </a:cubicBezTo>
                  <a:cubicBezTo>
                    <a:pt x="4003" y="6927"/>
                    <a:pt x="3611" y="6699"/>
                    <a:pt x="3419" y="6317"/>
                  </a:cubicBezTo>
                  <a:cubicBezTo>
                    <a:pt x="3149" y="5777"/>
                    <a:pt x="3475" y="5185"/>
                    <a:pt x="3918" y="4903"/>
                  </a:cubicBezTo>
                  <a:cubicBezTo>
                    <a:pt x="4048" y="4820"/>
                    <a:pt x="4193" y="4783"/>
                    <a:pt x="4341" y="4783"/>
                  </a:cubicBezTo>
                  <a:close/>
                  <a:moveTo>
                    <a:pt x="14016" y="5518"/>
                  </a:moveTo>
                  <a:cubicBezTo>
                    <a:pt x="14373" y="5518"/>
                    <a:pt x="14748" y="5731"/>
                    <a:pt x="14973" y="6017"/>
                  </a:cubicBezTo>
                  <a:cubicBezTo>
                    <a:pt x="15298" y="6430"/>
                    <a:pt x="15227" y="7046"/>
                    <a:pt x="14813" y="7391"/>
                  </a:cubicBezTo>
                  <a:cubicBezTo>
                    <a:pt x="14669" y="7521"/>
                    <a:pt x="14506" y="7609"/>
                    <a:pt x="14351" y="7639"/>
                  </a:cubicBezTo>
                  <a:cubicBezTo>
                    <a:pt x="14270" y="7654"/>
                    <a:pt x="14191" y="7661"/>
                    <a:pt x="14112" y="7661"/>
                  </a:cubicBezTo>
                  <a:cubicBezTo>
                    <a:pt x="13676" y="7661"/>
                    <a:pt x="13284" y="7433"/>
                    <a:pt x="13092" y="7051"/>
                  </a:cubicBezTo>
                  <a:cubicBezTo>
                    <a:pt x="12823" y="6512"/>
                    <a:pt x="13148" y="5920"/>
                    <a:pt x="13592" y="5638"/>
                  </a:cubicBezTo>
                  <a:cubicBezTo>
                    <a:pt x="13722" y="5555"/>
                    <a:pt x="13867" y="5518"/>
                    <a:pt x="14016" y="5518"/>
                  </a:cubicBezTo>
                  <a:close/>
                  <a:moveTo>
                    <a:pt x="14747" y="3839"/>
                  </a:moveTo>
                  <a:cubicBezTo>
                    <a:pt x="14748" y="3839"/>
                    <a:pt x="14750" y="3839"/>
                    <a:pt x="14751" y="3840"/>
                  </a:cubicBezTo>
                  <a:cubicBezTo>
                    <a:pt x="14752" y="3840"/>
                    <a:pt x="14755" y="3841"/>
                    <a:pt x="14757" y="3844"/>
                  </a:cubicBezTo>
                  <a:cubicBezTo>
                    <a:pt x="15175" y="4304"/>
                    <a:pt x="15498" y="4983"/>
                    <a:pt x="15719" y="5866"/>
                  </a:cubicBezTo>
                  <a:cubicBezTo>
                    <a:pt x="15916" y="6652"/>
                    <a:pt x="15952" y="7425"/>
                    <a:pt x="15825" y="8103"/>
                  </a:cubicBezTo>
                  <a:cubicBezTo>
                    <a:pt x="15823" y="8111"/>
                    <a:pt x="15819" y="8115"/>
                    <a:pt x="15810" y="8115"/>
                  </a:cubicBezTo>
                  <a:cubicBezTo>
                    <a:pt x="15809" y="8115"/>
                    <a:pt x="15807" y="8115"/>
                    <a:pt x="15806" y="8115"/>
                  </a:cubicBezTo>
                  <a:cubicBezTo>
                    <a:pt x="15797" y="8115"/>
                    <a:pt x="15784" y="8107"/>
                    <a:pt x="15785" y="8094"/>
                  </a:cubicBezTo>
                  <a:cubicBezTo>
                    <a:pt x="15813" y="7211"/>
                    <a:pt x="15756" y="6533"/>
                    <a:pt x="15596" y="5893"/>
                  </a:cubicBezTo>
                  <a:cubicBezTo>
                    <a:pt x="15440" y="5263"/>
                    <a:pt x="15166" y="4724"/>
                    <a:pt x="14877" y="4153"/>
                  </a:cubicBezTo>
                  <a:cubicBezTo>
                    <a:pt x="14829" y="4056"/>
                    <a:pt x="14781" y="3960"/>
                    <a:pt x="14732" y="3863"/>
                  </a:cubicBezTo>
                  <a:cubicBezTo>
                    <a:pt x="14726" y="3851"/>
                    <a:pt x="14736" y="3844"/>
                    <a:pt x="14739" y="3843"/>
                  </a:cubicBezTo>
                  <a:cubicBezTo>
                    <a:pt x="14740" y="3841"/>
                    <a:pt x="14743" y="3839"/>
                    <a:pt x="14747" y="3839"/>
                  </a:cubicBezTo>
                  <a:close/>
                  <a:moveTo>
                    <a:pt x="10328" y="6192"/>
                  </a:moveTo>
                  <a:cubicBezTo>
                    <a:pt x="10429" y="6192"/>
                    <a:pt x="10532" y="6209"/>
                    <a:pt x="10632" y="6240"/>
                  </a:cubicBezTo>
                  <a:cubicBezTo>
                    <a:pt x="10886" y="6318"/>
                    <a:pt x="11124" y="6486"/>
                    <a:pt x="11285" y="6690"/>
                  </a:cubicBezTo>
                  <a:cubicBezTo>
                    <a:pt x="11610" y="7104"/>
                    <a:pt x="11538" y="7720"/>
                    <a:pt x="11125" y="8065"/>
                  </a:cubicBezTo>
                  <a:cubicBezTo>
                    <a:pt x="10981" y="8195"/>
                    <a:pt x="10818" y="8283"/>
                    <a:pt x="10663" y="8313"/>
                  </a:cubicBezTo>
                  <a:cubicBezTo>
                    <a:pt x="10583" y="8328"/>
                    <a:pt x="10503" y="8335"/>
                    <a:pt x="10425" y="8335"/>
                  </a:cubicBezTo>
                  <a:cubicBezTo>
                    <a:pt x="9989" y="8335"/>
                    <a:pt x="9596" y="8107"/>
                    <a:pt x="9404" y="7725"/>
                  </a:cubicBezTo>
                  <a:cubicBezTo>
                    <a:pt x="9134" y="7186"/>
                    <a:pt x="9460" y="6595"/>
                    <a:pt x="9903" y="6312"/>
                  </a:cubicBezTo>
                  <a:cubicBezTo>
                    <a:pt x="10034" y="6229"/>
                    <a:pt x="10180" y="6192"/>
                    <a:pt x="10328" y="6192"/>
                  </a:cubicBezTo>
                  <a:close/>
                  <a:moveTo>
                    <a:pt x="12645" y="7755"/>
                  </a:moveTo>
                  <a:cubicBezTo>
                    <a:pt x="12646" y="7755"/>
                    <a:pt x="12647" y="7755"/>
                    <a:pt x="12648" y="7755"/>
                  </a:cubicBezTo>
                  <a:cubicBezTo>
                    <a:pt x="12655" y="7755"/>
                    <a:pt x="12663" y="7760"/>
                    <a:pt x="12663" y="7766"/>
                  </a:cubicBezTo>
                  <a:cubicBezTo>
                    <a:pt x="12656" y="8059"/>
                    <a:pt x="12598" y="8364"/>
                    <a:pt x="12491" y="8672"/>
                  </a:cubicBezTo>
                  <a:cubicBezTo>
                    <a:pt x="12488" y="8680"/>
                    <a:pt x="12484" y="8682"/>
                    <a:pt x="12479" y="8682"/>
                  </a:cubicBezTo>
                  <a:cubicBezTo>
                    <a:pt x="12478" y="8682"/>
                    <a:pt x="12476" y="8681"/>
                    <a:pt x="12475" y="8681"/>
                  </a:cubicBezTo>
                  <a:cubicBezTo>
                    <a:pt x="12472" y="8681"/>
                    <a:pt x="12463" y="8676"/>
                    <a:pt x="12465" y="8664"/>
                  </a:cubicBezTo>
                  <a:cubicBezTo>
                    <a:pt x="12534" y="8370"/>
                    <a:pt x="12585" y="8081"/>
                    <a:pt x="12640" y="7760"/>
                  </a:cubicBezTo>
                  <a:cubicBezTo>
                    <a:pt x="12641" y="7757"/>
                    <a:pt x="12641" y="7755"/>
                    <a:pt x="12645" y="7755"/>
                  </a:cubicBezTo>
                  <a:close/>
                  <a:moveTo>
                    <a:pt x="3994" y="7767"/>
                  </a:moveTo>
                  <a:cubicBezTo>
                    <a:pt x="3996" y="7767"/>
                    <a:pt x="3997" y="7767"/>
                    <a:pt x="3998" y="7767"/>
                  </a:cubicBezTo>
                  <a:cubicBezTo>
                    <a:pt x="4001" y="7767"/>
                    <a:pt x="4009" y="7772"/>
                    <a:pt x="4007" y="7786"/>
                  </a:cubicBezTo>
                  <a:cubicBezTo>
                    <a:pt x="3962" y="8013"/>
                    <a:pt x="3904" y="8244"/>
                    <a:pt x="3847" y="8465"/>
                  </a:cubicBezTo>
                  <a:cubicBezTo>
                    <a:pt x="3816" y="8591"/>
                    <a:pt x="3782" y="8718"/>
                    <a:pt x="3753" y="8845"/>
                  </a:cubicBezTo>
                  <a:cubicBezTo>
                    <a:pt x="3751" y="8855"/>
                    <a:pt x="3741" y="8856"/>
                    <a:pt x="3735" y="8856"/>
                  </a:cubicBezTo>
                  <a:cubicBezTo>
                    <a:pt x="3734" y="8856"/>
                    <a:pt x="3733" y="8856"/>
                    <a:pt x="3733" y="8856"/>
                  </a:cubicBezTo>
                  <a:lnTo>
                    <a:pt x="3733" y="8855"/>
                  </a:lnTo>
                  <a:cubicBezTo>
                    <a:pt x="3729" y="8855"/>
                    <a:pt x="3715" y="8852"/>
                    <a:pt x="3717" y="8839"/>
                  </a:cubicBezTo>
                  <a:cubicBezTo>
                    <a:pt x="3745" y="8552"/>
                    <a:pt x="3815" y="8136"/>
                    <a:pt x="3980" y="7777"/>
                  </a:cubicBezTo>
                  <a:cubicBezTo>
                    <a:pt x="3983" y="7769"/>
                    <a:pt x="3989" y="7767"/>
                    <a:pt x="3994" y="7767"/>
                  </a:cubicBezTo>
                  <a:close/>
                  <a:moveTo>
                    <a:pt x="15511" y="9130"/>
                  </a:moveTo>
                  <a:cubicBezTo>
                    <a:pt x="15512" y="9130"/>
                    <a:pt x="15513" y="9130"/>
                    <a:pt x="15515" y="9131"/>
                  </a:cubicBezTo>
                  <a:cubicBezTo>
                    <a:pt x="15518" y="9132"/>
                    <a:pt x="15522" y="9135"/>
                    <a:pt x="15522" y="9142"/>
                  </a:cubicBezTo>
                  <a:cubicBezTo>
                    <a:pt x="15521" y="9414"/>
                    <a:pt x="15492" y="9660"/>
                    <a:pt x="15430" y="9897"/>
                  </a:cubicBezTo>
                  <a:cubicBezTo>
                    <a:pt x="15425" y="9897"/>
                    <a:pt x="15420" y="9896"/>
                    <a:pt x="15420" y="9895"/>
                  </a:cubicBezTo>
                  <a:cubicBezTo>
                    <a:pt x="15467" y="9607"/>
                    <a:pt x="15492" y="9368"/>
                    <a:pt x="15500" y="9140"/>
                  </a:cubicBezTo>
                  <a:cubicBezTo>
                    <a:pt x="15500" y="9137"/>
                    <a:pt x="15500" y="9130"/>
                    <a:pt x="15511" y="9130"/>
                  </a:cubicBezTo>
                  <a:close/>
                  <a:moveTo>
                    <a:pt x="1102" y="9634"/>
                  </a:moveTo>
                  <a:cubicBezTo>
                    <a:pt x="1103" y="9634"/>
                    <a:pt x="1107" y="9634"/>
                    <a:pt x="1111" y="9636"/>
                  </a:cubicBezTo>
                  <a:cubicBezTo>
                    <a:pt x="1116" y="9637"/>
                    <a:pt x="1121" y="9641"/>
                    <a:pt x="1123" y="9649"/>
                  </a:cubicBezTo>
                  <a:cubicBezTo>
                    <a:pt x="1152" y="9793"/>
                    <a:pt x="1187" y="9949"/>
                    <a:pt x="1229" y="10125"/>
                  </a:cubicBezTo>
                  <a:cubicBezTo>
                    <a:pt x="1229" y="10130"/>
                    <a:pt x="1229" y="10134"/>
                    <a:pt x="1224" y="10136"/>
                  </a:cubicBezTo>
                  <a:cubicBezTo>
                    <a:pt x="1222" y="10137"/>
                    <a:pt x="1220" y="10137"/>
                    <a:pt x="1218" y="10137"/>
                  </a:cubicBezTo>
                  <a:cubicBezTo>
                    <a:pt x="1215" y="10137"/>
                    <a:pt x="1211" y="10136"/>
                    <a:pt x="1208" y="10132"/>
                  </a:cubicBezTo>
                  <a:cubicBezTo>
                    <a:pt x="1121" y="9993"/>
                    <a:pt x="1075" y="9823"/>
                    <a:pt x="1081" y="9654"/>
                  </a:cubicBezTo>
                  <a:cubicBezTo>
                    <a:pt x="1081" y="9637"/>
                    <a:pt x="1100" y="9634"/>
                    <a:pt x="1102" y="9634"/>
                  </a:cubicBezTo>
                  <a:close/>
                  <a:moveTo>
                    <a:pt x="4064" y="9726"/>
                  </a:moveTo>
                  <a:cubicBezTo>
                    <a:pt x="4068" y="9727"/>
                    <a:pt x="4072" y="9731"/>
                    <a:pt x="4072" y="9740"/>
                  </a:cubicBezTo>
                  <a:lnTo>
                    <a:pt x="4074" y="9779"/>
                  </a:lnTo>
                  <a:cubicBezTo>
                    <a:pt x="4079" y="9985"/>
                    <a:pt x="4084" y="10200"/>
                    <a:pt x="4066" y="10409"/>
                  </a:cubicBezTo>
                  <a:lnTo>
                    <a:pt x="4066" y="10408"/>
                  </a:lnTo>
                  <a:cubicBezTo>
                    <a:pt x="4065" y="10415"/>
                    <a:pt x="4062" y="10419"/>
                    <a:pt x="4057" y="10419"/>
                  </a:cubicBezTo>
                  <a:cubicBezTo>
                    <a:pt x="4056" y="10419"/>
                    <a:pt x="4056" y="10419"/>
                    <a:pt x="4055" y="10419"/>
                  </a:cubicBezTo>
                  <a:cubicBezTo>
                    <a:pt x="4053" y="10419"/>
                    <a:pt x="4044" y="10419"/>
                    <a:pt x="4043" y="10407"/>
                  </a:cubicBezTo>
                  <a:cubicBezTo>
                    <a:pt x="4028" y="10197"/>
                    <a:pt x="4037" y="9984"/>
                    <a:pt x="4044" y="9777"/>
                  </a:cubicBezTo>
                  <a:lnTo>
                    <a:pt x="4046" y="9737"/>
                  </a:lnTo>
                  <a:cubicBezTo>
                    <a:pt x="4046" y="9730"/>
                    <a:pt x="4050" y="9726"/>
                    <a:pt x="4058" y="9726"/>
                  </a:cubicBezTo>
                  <a:close/>
                  <a:moveTo>
                    <a:pt x="817" y="9601"/>
                  </a:moveTo>
                  <a:cubicBezTo>
                    <a:pt x="820" y="9602"/>
                    <a:pt x="821" y="9603"/>
                    <a:pt x="821" y="9608"/>
                  </a:cubicBezTo>
                  <a:cubicBezTo>
                    <a:pt x="827" y="9657"/>
                    <a:pt x="831" y="9706"/>
                    <a:pt x="836" y="9756"/>
                  </a:cubicBezTo>
                  <a:cubicBezTo>
                    <a:pt x="846" y="9860"/>
                    <a:pt x="856" y="9969"/>
                    <a:pt x="875" y="10075"/>
                  </a:cubicBezTo>
                  <a:cubicBezTo>
                    <a:pt x="888" y="10143"/>
                    <a:pt x="906" y="10211"/>
                    <a:pt x="924" y="10278"/>
                  </a:cubicBezTo>
                  <a:cubicBezTo>
                    <a:pt x="946" y="10361"/>
                    <a:pt x="968" y="10448"/>
                    <a:pt x="981" y="10532"/>
                  </a:cubicBezTo>
                  <a:cubicBezTo>
                    <a:pt x="982" y="10542"/>
                    <a:pt x="976" y="10544"/>
                    <a:pt x="973" y="10546"/>
                  </a:cubicBezTo>
                  <a:cubicBezTo>
                    <a:pt x="973" y="10546"/>
                    <a:pt x="971" y="10546"/>
                    <a:pt x="970" y="10546"/>
                  </a:cubicBezTo>
                  <a:cubicBezTo>
                    <a:pt x="967" y="10546"/>
                    <a:pt x="963" y="10545"/>
                    <a:pt x="960" y="10541"/>
                  </a:cubicBezTo>
                  <a:cubicBezTo>
                    <a:pt x="797" y="10284"/>
                    <a:pt x="759" y="9891"/>
                    <a:pt x="794" y="9616"/>
                  </a:cubicBezTo>
                  <a:cubicBezTo>
                    <a:pt x="795" y="9606"/>
                    <a:pt x="806" y="9601"/>
                    <a:pt x="813" y="9601"/>
                  </a:cubicBezTo>
                  <a:close/>
                  <a:moveTo>
                    <a:pt x="17329" y="10305"/>
                  </a:moveTo>
                  <a:cubicBezTo>
                    <a:pt x="17329" y="10305"/>
                    <a:pt x="17329" y="10305"/>
                    <a:pt x="17329" y="10305"/>
                  </a:cubicBezTo>
                  <a:cubicBezTo>
                    <a:pt x="17332" y="10305"/>
                    <a:pt x="17333" y="10306"/>
                    <a:pt x="17334" y="10310"/>
                  </a:cubicBezTo>
                  <a:cubicBezTo>
                    <a:pt x="17378" y="10417"/>
                    <a:pt x="17357" y="10565"/>
                    <a:pt x="17287" y="10650"/>
                  </a:cubicBezTo>
                  <a:cubicBezTo>
                    <a:pt x="17281" y="10657"/>
                    <a:pt x="17274" y="10659"/>
                    <a:pt x="17267" y="10659"/>
                  </a:cubicBezTo>
                  <a:cubicBezTo>
                    <a:pt x="17263" y="10659"/>
                    <a:pt x="17259" y="10659"/>
                    <a:pt x="17256" y="10657"/>
                  </a:cubicBezTo>
                  <a:cubicBezTo>
                    <a:pt x="17251" y="10655"/>
                    <a:pt x="17244" y="10648"/>
                    <a:pt x="17246" y="10632"/>
                  </a:cubicBezTo>
                  <a:cubicBezTo>
                    <a:pt x="17253" y="10609"/>
                    <a:pt x="17260" y="10585"/>
                    <a:pt x="17266" y="10562"/>
                  </a:cubicBezTo>
                  <a:cubicBezTo>
                    <a:pt x="17275" y="10536"/>
                    <a:pt x="17282" y="10510"/>
                    <a:pt x="17289" y="10484"/>
                  </a:cubicBezTo>
                  <a:cubicBezTo>
                    <a:pt x="17296" y="10450"/>
                    <a:pt x="17298" y="10417"/>
                    <a:pt x="17301" y="10383"/>
                  </a:cubicBezTo>
                  <a:cubicBezTo>
                    <a:pt x="17303" y="10363"/>
                    <a:pt x="17305" y="10342"/>
                    <a:pt x="17308" y="10321"/>
                  </a:cubicBezTo>
                  <a:cubicBezTo>
                    <a:pt x="17310" y="10314"/>
                    <a:pt x="17318" y="10305"/>
                    <a:pt x="17327" y="10305"/>
                  </a:cubicBezTo>
                  <a:cubicBezTo>
                    <a:pt x="17328" y="10305"/>
                    <a:pt x="17328" y="10305"/>
                    <a:pt x="17329" y="10305"/>
                  </a:cubicBezTo>
                  <a:close/>
                  <a:moveTo>
                    <a:pt x="6159" y="8580"/>
                  </a:moveTo>
                  <a:cubicBezTo>
                    <a:pt x="6260" y="8580"/>
                    <a:pt x="6362" y="8597"/>
                    <a:pt x="6463" y="8628"/>
                  </a:cubicBezTo>
                  <a:cubicBezTo>
                    <a:pt x="6717" y="8706"/>
                    <a:pt x="6956" y="8873"/>
                    <a:pt x="7116" y="9078"/>
                  </a:cubicBezTo>
                  <a:cubicBezTo>
                    <a:pt x="7441" y="9492"/>
                    <a:pt x="7370" y="10108"/>
                    <a:pt x="6956" y="10453"/>
                  </a:cubicBezTo>
                  <a:cubicBezTo>
                    <a:pt x="6812" y="10583"/>
                    <a:pt x="6649" y="10671"/>
                    <a:pt x="6494" y="10701"/>
                  </a:cubicBezTo>
                  <a:cubicBezTo>
                    <a:pt x="6413" y="10716"/>
                    <a:pt x="6334" y="10723"/>
                    <a:pt x="6255" y="10723"/>
                  </a:cubicBezTo>
                  <a:cubicBezTo>
                    <a:pt x="5819" y="10723"/>
                    <a:pt x="5427" y="10495"/>
                    <a:pt x="5235" y="10113"/>
                  </a:cubicBezTo>
                  <a:cubicBezTo>
                    <a:pt x="4966" y="9574"/>
                    <a:pt x="5291" y="8982"/>
                    <a:pt x="5735" y="8700"/>
                  </a:cubicBezTo>
                  <a:cubicBezTo>
                    <a:pt x="5865" y="8617"/>
                    <a:pt x="6010" y="8580"/>
                    <a:pt x="6159" y="8580"/>
                  </a:cubicBezTo>
                  <a:close/>
                  <a:moveTo>
                    <a:pt x="17685" y="10020"/>
                  </a:moveTo>
                  <a:cubicBezTo>
                    <a:pt x="17686" y="10020"/>
                    <a:pt x="17688" y="10020"/>
                    <a:pt x="17689" y="10020"/>
                  </a:cubicBezTo>
                  <a:cubicBezTo>
                    <a:pt x="17691" y="10020"/>
                    <a:pt x="17694" y="10020"/>
                    <a:pt x="17696" y="10021"/>
                  </a:cubicBezTo>
                  <a:cubicBezTo>
                    <a:pt x="17709" y="10025"/>
                    <a:pt x="17720" y="10035"/>
                    <a:pt x="17720" y="10048"/>
                  </a:cubicBezTo>
                  <a:cubicBezTo>
                    <a:pt x="17739" y="10420"/>
                    <a:pt x="17646" y="10818"/>
                    <a:pt x="17455" y="11199"/>
                  </a:cubicBezTo>
                  <a:cubicBezTo>
                    <a:pt x="17453" y="11202"/>
                    <a:pt x="17449" y="11209"/>
                    <a:pt x="17440" y="11209"/>
                  </a:cubicBezTo>
                  <a:cubicBezTo>
                    <a:pt x="17437" y="11209"/>
                    <a:pt x="17435" y="11209"/>
                    <a:pt x="17431" y="11208"/>
                  </a:cubicBezTo>
                  <a:cubicBezTo>
                    <a:pt x="17420" y="11203"/>
                    <a:pt x="17408" y="11190"/>
                    <a:pt x="17411" y="11175"/>
                  </a:cubicBezTo>
                  <a:cubicBezTo>
                    <a:pt x="17475" y="10927"/>
                    <a:pt x="17528" y="10676"/>
                    <a:pt x="17581" y="10432"/>
                  </a:cubicBezTo>
                  <a:cubicBezTo>
                    <a:pt x="17610" y="10300"/>
                    <a:pt x="17637" y="10169"/>
                    <a:pt x="17667" y="10036"/>
                  </a:cubicBezTo>
                  <a:cubicBezTo>
                    <a:pt x="17668" y="10033"/>
                    <a:pt x="17671" y="10020"/>
                    <a:pt x="17685" y="10020"/>
                  </a:cubicBezTo>
                  <a:close/>
                  <a:moveTo>
                    <a:pt x="18107" y="9820"/>
                  </a:moveTo>
                  <a:cubicBezTo>
                    <a:pt x="18108" y="9820"/>
                    <a:pt x="18109" y="9820"/>
                    <a:pt x="18112" y="9822"/>
                  </a:cubicBezTo>
                  <a:cubicBezTo>
                    <a:pt x="18115" y="9823"/>
                    <a:pt x="18120" y="9825"/>
                    <a:pt x="18122" y="9832"/>
                  </a:cubicBezTo>
                  <a:cubicBezTo>
                    <a:pt x="18210" y="10202"/>
                    <a:pt x="18128" y="10626"/>
                    <a:pt x="18027" y="11066"/>
                  </a:cubicBezTo>
                  <a:cubicBezTo>
                    <a:pt x="17916" y="11565"/>
                    <a:pt x="17757" y="11964"/>
                    <a:pt x="17545" y="12286"/>
                  </a:cubicBezTo>
                  <a:cubicBezTo>
                    <a:pt x="17539" y="12294"/>
                    <a:pt x="17532" y="12297"/>
                    <a:pt x="17524" y="12297"/>
                  </a:cubicBezTo>
                  <a:cubicBezTo>
                    <a:pt x="17519" y="12297"/>
                    <a:pt x="17514" y="12296"/>
                    <a:pt x="17509" y="12294"/>
                  </a:cubicBezTo>
                  <a:cubicBezTo>
                    <a:pt x="17505" y="12291"/>
                    <a:pt x="17489" y="12282"/>
                    <a:pt x="17496" y="12264"/>
                  </a:cubicBezTo>
                  <a:cubicBezTo>
                    <a:pt x="17536" y="12139"/>
                    <a:pt x="17580" y="12012"/>
                    <a:pt x="17622" y="11889"/>
                  </a:cubicBezTo>
                  <a:cubicBezTo>
                    <a:pt x="17714" y="11620"/>
                    <a:pt x="17808" y="11344"/>
                    <a:pt x="17877" y="11061"/>
                  </a:cubicBezTo>
                  <a:lnTo>
                    <a:pt x="17877" y="11063"/>
                  </a:lnTo>
                  <a:cubicBezTo>
                    <a:pt x="17923" y="10874"/>
                    <a:pt x="17949" y="10678"/>
                    <a:pt x="17974" y="10487"/>
                  </a:cubicBezTo>
                  <a:cubicBezTo>
                    <a:pt x="18003" y="10268"/>
                    <a:pt x="18032" y="10041"/>
                    <a:pt x="18094" y="9830"/>
                  </a:cubicBezTo>
                  <a:cubicBezTo>
                    <a:pt x="18097" y="9822"/>
                    <a:pt x="18103" y="9820"/>
                    <a:pt x="18107" y="9820"/>
                  </a:cubicBezTo>
                  <a:close/>
                  <a:moveTo>
                    <a:pt x="12984" y="10443"/>
                  </a:moveTo>
                  <a:cubicBezTo>
                    <a:pt x="13085" y="10443"/>
                    <a:pt x="13188" y="10460"/>
                    <a:pt x="13288" y="10491"/>
                  </a:cubicBezTo>
                  <a:cubicBezTo>
                    <a:pt x="13542" y="10570"/>
                    <a:pt x="13780" y="10738"/>
                    <a:pt x="13941" y="10942"/>
                  </a:cubicBezTo>
                  <a:cubicBezTo>
                    <a:pt x="14266" y="11355"/>
                    <a:pt x="14194" y="11971"/>
                    <a:pt x="13782" y="12316"/>
                  </a:cubicBezTo>
                  <a:cubicBezTo>
                    <a:pt x="13638" y="12447"/>
                    <a:pt x="13474" y="12535"/>
                    <a:pt x="13319" y="12564"/>
                  </a:cubicBezTo>
                  <a:cubicBezTo>
                    <a:pt x="13239" y="12579"/>
                    <a:pt x="13159" y="12586"/>
                    <a:pt x="13080" y="12586"/>
                  </a:cubicBezTo>
                  <a:cubicBezTo>
                    <a:pt x="12644" y="12586"/>
                    <a:pt x="12252" y="12359"/>
                    <a:pt x="12061" y="11977"/>
                  </a:cubicBezTo>
                  <a:cubicBezTo>
                    <a:pt x="11791" y="11437"/>
                    <a:pt x="12117" y="10846"/>
                    <a:pt x="12559" y="10563"/>
                  </a:cubicBezTo>
                  <a:cubicBezTo>
                    <a:pt x="12690" y="10480"/>
                    <a:pt x="12836" y="10443"/>
                    <a:pt x="12984" y="10443"/>
                  </a:cubicBezTo>
                  <a:close/>
                  <a:moveTo>
                    <a:pt x="503" y="9440"/>
                  </a:moveTo>
                  <a:cubicBezTo>
                    <a:pt x="506" y="9440"/>
                    <a:pt x="507" y="9440"/>
                    <a:pt x="508" y="9446"/>
                  </a:cubicBezTo>
                  <a:cubicBezTo>
                    <a:pt x="544" y="9622"/>
                    <a:pt x="562" y="9807"/>
                    <a:pt x="580" y="9985"/>
                  </a:cubicBezTo>
                  <a:cubicBezTo>
                    <a:pt x="593" y="10114"/>
                    <a:pt x="605" y="10247"/>
                    <a:pt x="625" y="10376"/>
                  </a:cubicBezTo>
                  <a:cubicBezTo>
                    <a:pt x="668" y="10665"/>
                    <a:pt x="725" y="10951"/>
                    <a:pt x="795" y="11226"/>
                  </a:cubicBezTo>
                  <a:cubicBezTo>
                    <a:pt x="889" y="11603"/>
                    <a:pt x="1029" y="11966"/>
                    <a:pt x="1164" y="12317"/>
                  </a:cubicBezTo>
                  <a:cubicBezTo>
                    <a:pt x="1241" y="12517"/>
                    <a:pt x="1319" y="12722"/>
                    <a:pt x="1390" y="12929"/>
                  </a:cubicBezTo>
                  <a:cubicBezTo>
                    <a:pt x="1394" y="12938"/>
                    <a:pt x="1390" y="12942"/>
                    <a:pt x="1385" y="12944"/>
                  </a:cubicBezTo>
                  <a:cubicBezTo>
                    <a:pt x="1381" y="12946"/>
                    <a:pt x="1377" y="12947"/>
                    <a:pt x="1372" y="12947"/>
                  </a:cubicBezTo>
                  <a:cubicBezTo>
                    <a:pt x="1364" y="12947"/>
                    <a:pt x="1357" y="12944"/>
                    <a:pt x="1353" y="12938"/>
                  </a:cubicBezTo>
                  <a:cubicBezTo>
                    <a:pt x="1011" y="12437"/>
                    <a:pt x="823" y="11804"/>
                    <a:pt x="687" y="11251"/>
                  </a:cubicBezTo>
                  <a:cubicBezTo>
                    <a:pt x="536" y="10647"/>
                    <a:pt x="408" y="10011"/>
                    <a:pt x="491" y="9451"/>
                  </a:cubicBezTo>
                  <a:cubicBezTo>
                    <a:pt x="492" y="9444"/>
                    <a:pt x="500" y="9441"/>
                    <a:pt x="503" y="9440"/>
                  </a:cubicBezTo>
                  <a:close/>
                  <a:moveTo>
                    <a:pt x="3343" y="11190"/>
                  </a:moveTo>
                  <a:cubicBezTo>
                    <a:pt x="3445" y="11190"/>
                    <a:pt x="3547" y="11207"/>
                    <a:pt x="3647" y="11237"/>
                  </a:cubicBezTo>
                  <a:cubicBezTo>
                    <a:pt x="3901" y="11315"/>
                    <a:pt x="4139" y="11483"/>
                    <a:pt x="4301" y="11687"/>
                  </a:cubicBezTo>
                  <a:cubicBezTo>
                    <a:pt x="4625" y="12101"/>
                    <a:pt x="4553" y="12717"/>
                    <a:pt x="4141" y="13061"/>
                  </a:cubicBezTo>
                  <a:cubicBezTo>
                    <a:pt x="4141" y="13062"/>
                    <a:pt x="4141" y="13062"/>
                    <a:pt x="4141" y="13062"/>
                  </a:cubicBezTo>
                  <a:cubicBezTo>
                    <a:pt x="3997" y="13192"/>
                    <a:pt x="3832" y="13280"/>
                    <a:pt x="3678" y="13310"/>
                  </a:cubicBezTo>
                  <a:cubicBezTo>
                    <a:pt x="3598" y="13325"/>
                    <a:pt x="3518" y="13332"/>
                    <a:pt x="3440" y="13332"/>
                  </a:cubicBezTo>
                  <a:cubicBezTo>
                    <a:pt x="3003" y="13332"/>
                    <a:pt x="2611" y="13105"/>
                    <a:pt x="2420" y="12722"/>
                  </a:cubicBezTo>
                  <a:cubicBezTo>
                    <a:pt x="2150" y="12183"/>
                    <a:pt x="2476" y="11592"/>
                    <a:pt x="2918" y="11309"/>
                  </a:cubicBezTo>
                  <a:cubicBezTo>
                    <a:pt x="3049" y="11226"/>
                    <a:pt x="3195" y="11190"/>
                    <a:pt x="3343" y="11190"/>
                  </a:cubicBezTo>
                  <a:close/>
                  <a:moveTo>
                    <a:pt x="14819" y="12588"/>
                  </a:moveTo>
                  <a:cubicBezTo>
                    <a:pt x="14821" y="12588"/>
                    <a:pt x="14822" y="12588"/>
                    <a:pt x="14823" y="12589"/>
                  </a:cubicBezTo>
                  <a:lnTo>
                    <a:pt x="14824" y="12589"/>
                  </a:lnTo>
                  <a:cubicBezTo>
                    <a:pt x="14828" y="12590"/>
                    <a:pt x="14829" y="12592"/>
                    <a:pt x="14828" y="12596"/>
                  </a:cubicBezTo>
                  <a:cubicBezTo>
                    <a:pt x="14807" y="12863"/>
                    <a:pt x="14720" y="13151"/>
                    <a:pt x="14589" y="13389"/>
                  </a:cubicBezTo>
                  <a:cubicBezTo>
                    <a:pt x="14585" y="13396"/>
                    <a:pt x="14579" y="13398"/>
                    <a:pt x="14574" y="13398"/>
                  </a:cubicBezTo>
                  <a:cubicBezTo>
                    <a:pt x="14571" y="13398"/>
                    <a:pt x="14568" y="13398"/>
                    <a:pt x="14565" y="13397"/>
                  </a:cubicBezTo>
                  <a:cubicBezTo>
                    <a:pt x="14558" y="13393"/>
                    <a:pt x="14545" y="13383"/>
                    <a:pt x="14549" y="13368"/>
                  </a:cubicBezTo>
                  <a:cubicBezTo>
                    <a:pt x="14625" y="13108"/>
                    <a:pt x="14715" y="12840"/>
                    <a:pt x="14808" y="12595"/>
                  </a:cubicBezTo>
                  <a:cubicBezTo>
                    <a:pt x="14810" y="12590"/>
                    <a:pt x="14815" y="12588"/>
                    <a:pt x="14819" y="12588"/>
                  </a:cubicBezTo>
                  <a:close/>
                  <a:moveTo>
                    <a:pt x="6353" y="13255"/>
                  </a:moveTo>
                  <a:cubicBezTo>
                    <a:pt x="6361" y="13257"/>
                    <a:pt x="6361" y="13262"/>
                    <a:pt x="6361" y="13264"/>
                  </a:cubicBezTo>
                  <a:cubicBezTo>
                    <a:pt x="6350" y="13417"/>
                    <a:pt x="6358" y="13568"/>
                    <a:pt x="6366" y="13714"/>
                  </a:cubicBezTo>
                  <a:cubicBezTo>
                    <a:pt x="6367" y="13748"/>
                    <a:pt x="6370" y="13781"/>
                    <a:pt x="6371" y="13813"/>
                  </a:cubicBezTo>
                  <a:cubicBezTo>
                    <a:pt x="6371" y="13816"/>
                    <a:pt x="6371" y="13820"/>
                    <a:pt x="6363" y="13821"/>
                  </a:cubicBezTo>
                  <a:cubicBezTo>
                    <a:pt x="6363" y="13821"/>
                    <a:pt x="6363" y="13821"/>
                    <a:pt x="6362" y="13821"/>
                  </a:cubicBezTo>
                  <a:cubicBezTo>
                    <a:pt x="6359" y="13821"/>
                    <a:pt x="6353" y="13820"/>
                    <a:pt x="6351" y="13815"/>
                  </a:cubicBezTo>
                  <a:cubicBezTo>
                    <a:pt x="6309" y="13614"/>
                    <a:pt x="6324" y="13405"/>
                    <a:pt x="6339" y="13267"/>
                  </a:cubicBezTo>
                  <a:cubicBezTo>
                    <a:pt x="6340" y="13255"/>
                    <a:pt x="6352" y="13255"/>
                    <a:pt x="6353" y="13255"/>
                  </a:cubicBezTo>
                  <a:close/>
                  <a:moveTo>
                    <a:pt x="6633" y="12820"/>
                  </a:moveTo>
                  <a:cubicBezTo>
                    <a:pt x="6635" y="12820"/>
                    <a:pt x="6637" y="12820"/>
                    <a:pt x="6637" y="12820"/>
                  </a:cubicBezTo>
                  <a:cubicBezTo>
                    <a:pt x="6639" y="12820"/>
                    <a:pt x="6640" y="12820"/>
                    <a:pt x="6641" y="12822"/>
                  </a:cubicBezTo>
                  <a:cubicBezTo>
                    <a:pt x="6646" y="12823"/>
                    <a:pt x="6652" y="12827"/>
                    <a:pt x="6651" y="12835"/>
                  </a:cubicBezTo>
                  <a:cubicBezTo>
                    <a:pt x="6631" y="13050"/>
                    <a:pt x="6621" y="13267"/>
                    <a:pt x="6613" y="13477"/>
                  </a:cubicBezTo>
                  <a:cubicBezTo>
                    <a:pt x="6606" y="13615"/>
                    <a:pt x="6600" y="13759"/>
                    <a:pt x="6590" y="13900"/>
                  </a:cubicBezTo>
                  <a:cubicBezTo>
                    <a:pt x="6589" y="13915"/>
                    <a:pt x="6577" y="13919"/>
                    <a:pt x="6569" y="13920"/>
                  </a:cubicBezTo>
                  <a:cubicBezTo>
                    <a:pt x="6559" y="13920"/>
                    <a:pt x="6553" y="13916"/>
                    <a:pt x="6552" y="13906"/>
                  </a:cubicBezTo>
                  <a:cubicBezTo>
                    <a:pt x="6495" y="13596"/>
                    <a:pt x="6518" y="13203"/>
                    <a:pt x="6618" y="12830"/>
                  </a:cubicBezTo>
                  <a:cubicBezTo>
                    <a:pt x="6620" y="12821"/>
                    <a:pt x="6628" y="12820"/>
                    <a:pt x="6633" y="12820"/>
                  </a:cubicBezTo>
                  <a:close/>
                  <a:moveTo>
                    <a:pt x="14756" y="11765"/>
                  </a:moveTo>
                  <a:cubicBezTo>
                    <a:pt x="14757" y="11765"/>
                    <a:pt x="14758" y="11765"/>
                    <a:pt x="14760" y="11765"/>
                  </a:cubicBezTo>
                  <a:cubicBezTo>
                    <a:pt x="14771" y="11768"/>
                    <a:pt x="14770" y="11775"/>
                    <a:pt x="14768" y="11778"/>
                  </a:cubicBezTo>
                  <a:cubicBezTo>
                    <a:pt x="14744" y="12193"/>
                    <a:pt x="14612" y="12605"/>
                    <a:pt x="14467" y="13025"/>
                  </a:cubicBezTo>
                  <a:lnTo>
                    <a:pt x="14467" y="13024"/>
                  </a:lnTo>
                  <a:cubicBezTo>
                    <a:pt x="14310" y="13481"/>
                    <a:pt x="14139" y="13852"/>
                    <a:pt x="13927" y="14191"/>
                  </a:cubicBezTo>
                  <a:cubicBezTo>
                    <a:pt x="13924" y="14196"/>
                    <a:pt x="13920" y="14198"/>
                    <a:pt x="13916" y="14198"/>
                  </a:cubicBezTo>
                  <a:cubicBezTo>
                    <a:pt x="13910" y="14198"/>
                    <a:pt x="13906" y="14195"/>
                    <a:pt x="13906" y="14195"/>
                  </a:cubicBezTo>
                  <a:cubicBezTo>
                    <a:pt x="13898" y="14191"/>
                    <a:pt x="13896" y="14186"/>
                    <a:pt x="13898" y="14179"/>
                  </a:cubicBezTo>
                  <a:cubicBezTo>
                    <a:pt x="13939" y="14079"/>
                    <a:pt x="13980" y="13977"/>
                    <a:pt x="14022" y="13877"/>
                  </a:cubicBezTo>
                  <a:cubicBezTo>
                    <a:pt x="14140" y="13589"/>
                    <a:pt x="14261" y="13293"/>
                    <a:pt x="14367" y="12995"/>
                  </a:cubicBezTo>
                  <a:cubicBezTo>
                    <a:pt x="14437" y="12797"/>
                    <a:pt x="14496" y="12590"/>
                    <a:pt x="14551" y="12390"/>
                  </a:cubicBezTo>
                  <a:cubicBezTo>
                    <a:pt x="14608" y="12187"/>
                    <a:pt x="14668" y="11977"/>
                    <a:pt x="14740" y="11775"/>
                  </a:cubicBezTo>
                  <a:cubicBezTo>
                    <a:pt x="14743" y="11767"/>
                    <a:pt x="14750" y="11765"/>
                    <a:pt x="14756" y="11765"/>
                  </a:cubicBezTo>
                  <a:close/>
                  <a:moveTo>
                    <a:pt x="7085" y="12313"/>
                  </a:moveTo>
                  <a:cubicBezTo>
                    <a:pt x="7087" y="12313"/>
                    <a:pt x="7088" y="12313"/>
                    <a:pt x="7090" y="12313"/>
                  </a:cubicBezTo>
                  <a:cubicBezTo>
                    <a:pt x="7100" y="12317"/>
                    <a:pt x="7099" y="12322"/>
                    <a:pt x="7099" y="12326"/>
                  </a:cubicBezTo>
                  <a:cubicBezTo>
                    <a:pt x="7080" y="12453"/>
                    <a:pt x="7058" y="12582"/>
                    <a:pt x="7037" y="12708"/>
                  </a:cubicBezTo>
                  <a:cubicBezTo>
                    <a:pt x="7004" y="12892"/>
                    <a:pt x="6972" y="13082"/>
                    <a:pt x="6952" y="13272"/>
                  </a:cubicBezTo>
                  <a:cubicBezTo>
                    <a:pt x="6929" y="13498"/>
                    <a:pt x="6919" y="13729"/>
                    <a:pt x="6909" y="13953"/>
                  </a:cubicBezTo>
                  <a:cubicBezTo>
                    <a:pt x="6905" y="14045"/>
                    <a:pt x="6901" y="14138"/>
                    <a:pt x="6896" y="14230"/>
                  </a:cubicBezTo>
                  <a:cubicBezTo>
                    <a:pt x="6896" y="14242"/>
                    <a:pt x="6883" y="14248"/>
                    <a:pt x="6873" y="14248"/>
                  </a:cubicBezTo>
                  <a:cubicBezTo>
                    <a:pt x="6860" y="14248"/>
                    <a:pt x="6859" y="14241"/>
                    <a:pt x="6859" y="14237"/>
                  </a:cubicBezTo>
                  <a:cubicBezTo>
                    <a:pt x="6790" y="13584"/>
                    <a:pt x="6864" y="12887"/>
                    <a:pt x="7066" y="12325"/>
                  </a:cubicBezTo>
                  <a:cubicBezTo>
                    <a:pt x="7069" y="12316"/>
                    <a:pt x="7078" y="12313"/>
                    <a:pt x="7085" y="12313"/>
                  </a:cubicBezTo>
                  <a:close/>
                  <a:moveTo>
                    <a:pt x="9230" y="12126"/>
                  </a:moveTo>
                  <a:cubicBezTo>
                    <a:pt x="9331" y="12126"/>
                    <a:pt x="9433" y="12143"/>
                    <a:pt x="9533" y="12175"/>
                  </a:cubicBezTo>
                  <a:cubicBezTo>
                    <a:pt x="9787" y="12253"/>
                    <a:pt x="10025" y="12420"/>
                    <a:pt x="10187" y="12625"/>
                  </a:cubicBezTo>
                  <a:cubicBezTo>
                    <a:pt x="10511" y="13037"/>
                    <a:pt x="10439" y="13653"/>
                    <a:pt x="10027" y="13998"/>
                  </a:cubicBezTo>
                  <a:cubicBezTo>
                    <a:pt x="10027" y="13998"/>
                    <a:pt x="10027" y="13998"/>
                    <a:pt x="10027" y="13999"/>
                  </a:cubicBezTo>
                  <a:cubicBezTo>
                    <a:pt x="9883" y="14129"/>
                    <a:pt x="9718" y="14217"/>
                    <a:pt x="9564" y="14246"/>
                  </a:cubicBezTo>
                  <a:cubicBezTo>
                    <a:pt x="9483" y="14261"/>
                    <a:pt x="9403" y="14269"/>
                    <a:pt x="9324" y="14269"/>
                  </a:cubicBezTo>
                  <a:cubicBezTo>
                    <a:pt x="8889" y="14269"/>
                    <a:pt x="8497" y="14041"/>
                    <a:pt x="8306" y="13660"/>
                  </a:cubicBezTo>
                  <a:cubicBezTo>
                    <a:pt x="8036" y="13120"/>
                    <a:pt x="8362" y="12528"/>
                    <a:pt x="8804" y="12246"/>
                  </a:cubicBezTo>
                  <a:cubicBezTo>
                    <a:pt x="8936" y="12163"/>
                    <a:pt x="9081" y="12126"/>
                    <a:pt x="9230" y="12126"/>
                  </a:cubicBezTo>
                  <a:close/>
                  <a:moveTo>
                    <a:pt x="3549" y="14439"/>
                  </a:moveTo>
                  <a:cubicBezTo>
                    <a:pt x="3551" y="14439"/>
                    <a:pt x="3552" y="14440"/>
                    <a:pt x="3553" y="14441"/>
                  </a:cubicBezTo>
                  <a:cubicBezTo>
                    <a:pt x="3578" y="14645"/>
                    <a:pt x="3616" y="14860"/>
                    <a:pt x="3667" y="15096"/>
                  </a:cubicBezTo>
                  <a:cubicBezTo>
                    <a:pt x="3668" y="15103"/>
                    <a:pt x="3667" y="15104"/>
                    <a:pt x="3665" y="15104"/>
                  </a:cubicBezTo>
                  <a:cubicBezTo>
                    <a:pt x="3664" y="15104"/>
                    <a:pt x="3663" y="15104"/>
                    <a:pt x="3661" y="15104"/>
                  </a:cubicBezTo>
                  <a:cubicBezTo>
                    <a:pt x="3658" y="15104"/>
                    <a:pt x="3655" y="15103"/>
                    <a:pt x="3652" y="15098"/>
                  </a:cubicBezTo>
                  <a:cubicBezTo>
                    <a:pt x="3579" y="14893"/>
                    <a:pt x="3542" y="14672"/>
                    <a:pt x="3544" y="14441"/>
                  </a:cubicBezTo>
                  <a:cubicBezTo>
                    <a:pt x="3546" y="14440"/>
                    <a:pt x="3548" y="14439"/>
                    <a:pt x="3549" y="14439"/>
                  </a:cubicBezTo>
                  <a:close/>
                  <a:moveTo>
                    <a:pt x="15102" y="14870"/>
                  </a:moveTo>
                  <a:cubicBezTo>
                    <a:pt x="15104" y="14870"/>
                    <a:pt x="15106" y="14870"/>
                    <a:pt x="15108" y="14871"/>
                  </a:cubicBezTo>
                  <a:cubicBezTo>
                    <a:pt x="15112" y="14872"/>
                    <a:pt x="15115" y="14875"/>
                    <a:pt x="15118" y="14877"/>
                  </a:cubicBezTo>
                  <a:cubicBezTo>
                    <a:pt x="15123" y="14884"/>
                    <a:pt x="15120" y="14888"/>
                    <a:pt x="15118" y="14891"/>
                  </a:cubicBezTo>
                  <a:cubicBezTo>
                    <a:pt x="15040" y="14998"/>
                    <a:pt x="14937" y="15086"/>
                    <a:pt x="14814" y="15150"/>
                  </a:cubicBezTo>
                  <a:cubicBezTo>
                    <a:pt x="14811" y="15151"/>
                    <a:pt x="14809" y="15152"/>
                    <a:pt x="14806" y="15152"/>
                  </a:cubicBezTo>
                  <a:cubicBezTo>
                    <a:pt x="14798" y="15152"/>
                    <a:pt x="14791" y="15148"/>
                    <a:pt x="14787" y="15142"/>
                  </a:cubicBezTo>
                  <a:cubicBezTo>
                    <a:pt x="14779" y="15132"/>
                    <a:pt x="14784" y="15126"/>
                    <a:pt x="14787" y="15124"/>
                  </a:cubicBezTo>
                  <a:lnTo>
                    <a:pt x="14786" y="15124"/>
                  </a:lnTo>
                  <a:cubicBezTo>
                    <a:pt x="14875" y="15011"/>
                    <a:pt x="14980" y="14927"/>
                    <a:pt x="15097" y="14871"/>
                  </a:cubicBezTo>
                  <a:cubicBezTo>
                    <a:pt x="15099" y="14870"/>
                    <a:pt x="15101" y="14870"/>
                    <a:pt x="15102" y="14870"/>
                  </a:cubicBezTo>
                  <a:close/>
                  <a:moveTo>
                    <a:pt x="7543" y="11372"/>
                  </a:moveTo>
                  <a:cubicBezTo>
                    <a:pt x="7545" y="11372"/>
                    <a:pt x="7547" y="11372"/>
                    <a:pt x="7549" y="11372"/>
                  </a:cubicBezTo>
                  <a:lnTo>
                    <a:pt x="7551" y="11372"/>
                  </a:lnTo>
                  <a:cubicBezTo>
                    <a:pt x="7560" y="11375"/>
                    <a:pt x="7558" y="11381"/>
                    <a:pt x="7558" y="11384"/>
                  </a:cubicBezTo>
                  <a:cubicBezTo>
                    <a:pt x="7544" y="11475"/>
                    <a:pt x="7527" y="11567"/>
                    <a:pt x="7513" y="11658"/>
                  </a:cubicBezTo>
                  <a:cubicBezTo>
                    <a:pt x="7423" y="12201"/>
                    <a:pt x="7330" y="12761"/>
                    <a:pt x="7308" y="13326"/>
                  </a:cubicBezTo>
                  <a:cubicBezTo>
                    <a:pt x="7291" y="13805"/>
                    <a:pt x="7325" y="14283"/>
                    <a:pt x="7360" y="14748"/>
                  </a:cubicBezTo>
                  <a:cubicBezTo>
                    <a:pt x="7374" y="14923"/>
                    <a:pt x="7387" y="15104"/>
                    <a:pt x="7397" y="15282"/>
                  </a:cubicBezTo>
                  <a:cubicBezTo>
                    <a:pt x="7397" y="15292"/>
                    <a:pt x="7392" y="15298"/>
                    <a:pt x="7381" y="15301"/>
                  </a:cubicBezTo>
                  <a:cubicBezTo>
                    <a:pt x="7380" y="15301"/>
                    <a:pt x="7379" y="15301"/>
                    <a:pt x="7377" y="15301"/>
                  </a:cubicBezTo>
                  <a:cubicBezTo>
                    <a:pt x="7368" y="15301"/>
                    <a:pt x="7355" y="15297"/>
                    <a:pt x="7351" y="15285"/>
                  </a:cubicBezTo>
                  <a:cubicBezTo>
                    <a:pt x="7185" y="14615"/>
                    <a:pt x="7194" y="13885"/>
                    <a:pt x="7221" y="13324"/>
                  </a:cubicBezTo>
                  <a:cubicBezTo>
                    <a:pt x="7245" y="12820"/>
                    <a:pt x="7302" y="12072"/>
                    <a:pt x="7526" y="11382"/>
                  </a:cubicBezTo>
                  <a:cubicBezTo>
                    <a:pt x="7528" y="11375"/>
                    <a:pt x="7536" y="11372"/>
                    <a:pt x="7543" y="11372"/>
                  </a:cubicBezTo>
                  <a:close/>
                  <a:moveTo>
                    <a:pt x="15598" y="14889"/>
                  </a:moveTo>
                  <a:cubicBezTo>
                    <a:pt x="15599" y="14891"/>
                    <a:pt x="15600" y="14891"/>
                    <a:pt x="15601" y="14892"/>
                  </a:cubicBezTo>
                  <a:cubicBezTo>
                    <a:pt x="15608" y="14898"/>
                    <a:pt x="15613" y="14910"/>
                    <a:pt x="15608" y="14920"/>
                  </a:cubicBezTo>
                  <a:cubicBezTo>
                    <a:pt x="15515" y="15103"/>
                    <a:pt x="15358" y="15234"/>
                    <a:pt x="15207" y="15353"/>
                  </a:cubicBezTo>
                  <a:lnTo>
                    <a:pt x="15184" y="15372"/>
                  </a:lnTo>
                  <a:cubicBezTo>
                    <a:pt x="15052" y="15475"/>
                    <a:pt x="14903" y="15591"/>
                    <a:pt x="14744" y="15622"/>
                  </a:cubicBezTo>
                  <a:cubicBezTo>
                    <a:pt x="14739" y="15622"/>
                    <a:pt x="14732" y="15618"/>
                    <a:pt x="14730" y="15615"/>
                  </a:cubicBezTo>
                  <a:cubicBezTo>
                    <a:pt x="14729" y="15611"/>
                    <a:pt x="14729" y="15611"/>
                    <a:pt x="14730" y="15608"/>
                  </a:cubicBezTo>
                  <a:cubicBezTo>
                    <a:pt x="14804" y="15517"/>
                    <a:pt x="14905" y="15442"/>
                    <a:pt x="15004" y="15370"/>
                  </a:cubicBezTo>
                  <a:cubicBezTo>
                    <a:pt x="15055" y="15333"/>
                    <a:pt x="15108" y="15294"/>
                    <a:pt x="15156" y="15253"/>
                  </a:cubicBezTo>
                  <a:cubicBezTo>
                    <a:pt x="15201" y="15214"/>
                    <a:pt x="15246" y="15175"/>
                    <a:pt x="15289" y="15135"/>
                  </a:cubicBezTo>
                  <a:cubicBezTo>
                    <a:pt x="15386" y="15046"/>
                    <a:pt x="15479" y="14961"/>
                    <a:pt x="15588" y="14892"/>
                  </a:cubicBezTo>
                  <a:cubicBezTo>
                    <a:pt x="15591" y="14889"/>
                    <a:pt x="15595" y="14889"/>
                    <a:pt x="15598" y="14889"/>
                  </a:cubicBezTo>
                  <a:close/>
                  <a:moveTo>
                    <a:pt x="11017" y="14098"/>
                  </a:moveTo>
                  <a:cubicBezTo>
                    <a:pt x="11018" y="14098"/>
                    <a:pt x="11019" y="14098"/>
                    <a:pt x="11021" y="14098"/>
                  </a:cubicBezTo>
                  <a:lnTo>
                    <a:pt x="11022" y="14098"/>
                  </a:lnTo>
                  <a:cubicBezTo>
                    <a:pt x="11025" y="14100"/>
                    <a:pt x="11037" y="14105"/>
                    <a:pt x="11034" y="14121"/>
                  </a:cubicBezTo>
                  <a:cubicBezTo>
                    <a:pt x="10877" y="14860"/>
                    <a:pt x="10589" y="15603"/>
                    <a:pt x="10200" y="16270"/>
                  </a:cubicBezTo>
                  <a:cubicBezTo>
                    <a:pt x="10198" y="16273"/>
                    <a:pt x="10195" y="16274"/>
                    <a:pt x="10192" y="16274"/>
                  </a:cubicBezTo>
                  <a:cubicBezTo>
                    <a:pt x="10188" y="16274"/>
                    <a:pt x="10183" y="16272"/>
                    <a:pt x="10183" y="16272"/>
                  </a:cubicBezTo>
                  <a:cubicBezTo>
                    <a:pt x="10174" y="16268"/>
                    <a:pt x="10177" y="16263"/>
                    <a:pt x="10177" y="16262"/>
                  </a:cubicBezTo>
                  <a:cubicBezTo>
                    <a:pt x="10494" y="15575"/>
                    <a:pt x="10765" y="14871"/>
                    <a:pt x="11003" y="14110"/>
                  </a:cubicBezTo>
                  <a:cubicBezTo>
                    <a:pt x="11007" y="14101"/>
                    <a:pt x="11011" y="14098"/>
                    <a:pt x="11017" y="14098"/>
                  </a:cubicBezTo>
                  <a:close/>
                  <a:moveTo>
                    <a:pt x="12869" y="14623"/>
                  </a:moveTo>
                  <a:cubicBezTo>
                    <a:pt x="13227" y="14623"/>
                    <a:pt x="13602" y="14836"/>
                    <a:pt x="13826" y="15121"/>
                  </a:cubicBezTo>
                  <a:cubicBezTo>
                    <a:pt x="14151" y="15535"/>
                    <a:pt x="14079" y="16151"/>
                    <a:pt x="13666" y="16496"/>
                  </a:cubicBezTo>
                  <a:cubicBezTo>
                    <a:pt x="13522" y="16626"/>
                    <a:pt x="13358" y="16714"/>
                    <a:pt x="13204" y="16744"/>
                  </a:cubicBezTo>
                  <a:cubicBezTo>
                    <a:pt x="13124" y="16759"/>
                    <a:pt x="13044" y="16766"/>
                    <a:pt x="12966" y="16766"/>
                  </a:cubicBezTo>
                  <a:cubicBezTo>
                    <a:pt x="12530" y="16766"/>
                    <a:pt x="12137" y="16538"/>
                    <a:pt x="11946" y="16156"/>
                  </a:cubicBezTo>
                  <a:cubicBezTo>
                    <a:pt x="11675" y="15617"/>
                    <a:pt x="12001" y="15026"/>
                    <a:pt x="12444" y="14743"/>
                  </a:cubicBezTo>
                  <a:cubicBezTo>
                    <a:pt x="12575" y="14660"/>
                    <a:pt x="12720" y="14623"/>
                    <a:pt x="12869" y="14623"/>
                  </a:cubicBezTo>
                  <a:close/>
                  <a:moveTo>
                    <a:pt x="5633" y="15034"/>
                  </a:moveTo>
                  <a:cubicBezTo>
                    <a:pt x="5735" y="15034"/>
                    <a:pt x="5838" y="15051"/>
                    <a:pt x="5939" y="15083"/>
                  </a:cubicBezTo>
                  <a:cubicBezTo>
                    <a:pt x="6192" y="15161"/>
                    <a:pt x="6432" y="15328"/>
                    <a:pt x="6593" y="15533"/>
                  </a:cubicBezTo>
                  <a:cubicBezTo>
                    <a:pt x="6916" y="15946"/>
                    <a:pt x="6846" y="16562"/>
                    <a:pt x="6433" y="16906"/>
                  </a:cubicBezTo>
                  <a:lnTo>
                    <a:pt x="6432" y="16906"/>
                  </a:lnTo>
                  <a:cubicBezTo>
                    <a:pt x="6288" y="17038"/>
                    <a:pt x="6124" y="17126"/>
                    <a:pt x="5969" y="17154"/>
                  </a:cubicBezTo>
                  <a:cubicBezTo>
                    <a:pt x="5888" y="17170"/>
                    <a:pt x="5808" y="17177"/>
                    <a:pt x="5729" y="17177"/>
                  </a:cubicBezTo>
                  <a:cubicBezTo>
                    <a:pt x="5294" y="17177"/>
                    <a:pt x="4902" y="16949"/>
                    <a:pt x="4712" y="16568"/>
                  </a:cubicBezTo>
                  <a:cubicBezTo>
                    <a:pt x="4442" y="16027"/>
                    <a:pt x="4767" y="15436"/>
                    <a:pt x="5210" y="15153"/>
                  </a:cubicBezTo>
                  <a:cubicBezTo>
                    <a:pt x="5340" y="15071"/>
                    <a:pt x="5485" y="15034"/>
                    <a:pt x="5633" y="15034"/>
                  </a:cubicBezTo>
                  <a:close/>
                  <a:moveTo>
                    <a:pt x="15934" y="15049"/>
                  </a:moveTo>
                  <a:cubicBezTo>
                    <a:pt x="15938" y="15049"/>
                    <a:pt x="15941" y="15050"/>
                    <a:pt x="15945" y="15051"/>
                  </a:cubicBezTo>
                  <a:cubicBezTo>
                    <a:pt x="15948" y="15052"/>
                    <a:pt x="15953" y="15054"/>
                    <a:pt x="15957" y="15058"/>
                  </a:cubicBezTo>
                  <a:cubicBezTo>
                    <a:pt x="15967" y="15067"/>
                    <a:pt x="15976" y="15084"/>
                    <a:pt x="15965" y="15105"/>
                  </a:cubicBezTo>
                  <a:cubicBezTo>
                    <a:pt x="15770" y="15456"/>
                    <a:pt x="15436" y="15745"/>
                    <a:pt x="15141" y="16000"/>
                  </a:cubicBezTo>
                  <a:cubicBezTo>
                    <a:pt x="14860" y="16244"/>
                    <a:pt x="14536" y="16480"/>
                    <a:pt x="14181" y="16701"/>
                  </a:cubicBezTo>
                  <a:cubicBezTo>
                    <a:pt x="13319" y="17235"/>
                    <a:pt x="12593" y="17521"/>
                    <a:pt x="11960" y="17578"/>
                  </a:cubicBezTo>
                  <a:cubicBezTo>
                    <a:pt x="11960" y="17578"/>
                    <a:pt x="11959" y="17578"/>
                    <a:pt x="11959" y="17578"/>
                  </a:cubicBezTo>
                  <a:cubicBezTo>
                    <a:pt x="11945" y="17578"/>
                    <a:pt x="11942" y="17562"/>
                    <a:pt x="11941" y="17560"/>
                  </a:cubicBezTo>
                  <a:cubicBezTo>
                    <a:pt x="11939" y="17551"/>
                    <a:pt x="11939" y="17536"/>
                    <a:pt x="11951" y="17531"/>
                  </a:cubicBezTo>
                  <a:cubicBezTo>
                    <a:pt x="12120" y="17463"/>
                    <a:pt x="12296" y="17403"/>
                    <a:pt x="12467" y="17346"/>
                  </a:cubicBezTo>
                  <a:cubicBezTo>
                    <a:pt x="12658" y="17283"/>
                    <a:pt x="12857" y="17217"/>
                    <a:pt x="13046" y="17137"/>
                  </a:cubicBezTo>
                  <a:cubicBezTo>
                    <a:pt x="13410" y="16984"/>
                    <a:pt x="13760" y="16805"/>
                    <a:pt x="14090" y="16601"/>
                  </a:cubicBezTo>
                  <a:cubicBezTo>
                    <a:pt x="14420" y="16398"/>
                    <a:pt x="14750" y="16153"/>
                    <a:pt x="15071" y="15870"/>
                  </a:cubicBezTo>
                  <a:cubicBezTo>
                    <a:pt x="15206" y="15752"/>
                    <a:pt x="15332" y="15622"/>
                    <a:pt x="15455" y="15496"/>
                  </a:cubicBezTo>
                  <a:cubicBezTo>
                    <a:pt x="15599" y="15346"/>
                    <a:pt x="15748" y="15192"/>
                    <a:pt x="15910" y="15058"/>
                  </a:cubicBezTo>
                  <a:cubicBezTo>
                    <a:pt x="15918" y="15051"/>
                    <a:pt x="15927" y="15049"/>
                    <a:pt x="15934" y="15049"/>
                  </a:cubicBezTo>
                  <a:close/>
                  <a:moveTo>
                    <a:pt x="8274" y="1"/>
                  </a:moveTo>
                  <a:cubicBezTo>
                    <a:pt x="8273" y="1"/>
                    <a:pt x="8272" y="1"/>
                    <a:pt x="8271" y="1"/>
                  </a:cubicBezTo>
                  <a:cubicBezTo>
                    <a:pt x="7151" y="125"/>
                    <a:pt x="6071" y="450"/>
                    <a:pt x="5062" y="965"/>
                  </a:cubicBezTo>
                  <a:cubicBezTo>
                    <a:pt x="5054" y="970"/>
                    <a:pt x="5049" y="978"/>
                    <a:pt x="5049" y="986"/>
                  </a:cubicBezTo>
                  <a:cubicBezTo>
                    <a:pt x="5049" y="995"/>
                    <a:pt x="5054" y="1004"/>
                    <a:pt x="5062" y="1008"/>
                  </a:cubicBezTo>
                  <a:cubicBezTo>
                    <a:pt x="5241" y="1098"/>
                    <a:pt x="5405" y="1231"/>
                    <a:pt x="5524" y="1382"/>
                  </a:cubicBezTo>
                  <a:cubicBezTo>
                    <a:pt x="5849" y="1795"/>
                    <a:pt x="5777" y="2411"/>
                    <a:pt x="5364" y="2755"/>
                  </a:cubicBezTo>
                  <a:cubicBezTo>
                    <a:pt x="5220" y="2887"/>
                    <a:pt x="5057" y="2975"/>
                    <a:pt x="4902" y="3003"/>
                  </a:cubicBezTo>
                  <a:cubicBezTo>
                    <a:pt x="4822" y="3019"/>
                    <a:pt x="4742" y="3026"/>
                    <a:pt x="4663" y="3026"/>
                  </a:cubicBezTo>
                  <a:cubicBezTo>
                    <a:pt x="4227" y="3026"/>
                    <a:pt x="3835" y="2799"/>
                    <a:pt x="3644" y="2417"/>
                  </a:cubicBezTo>
                  <a:cubicBezTo>
                    <a:pt x="3577" y="2282"/>
                    <a:pt x="3544" y="2136"/>
                    <a:pt x="3548" y="1983"/>
                  </a:cubicBezTo>
                  <a:cubicBezTo>
                    <a:pt x="3548" y="1975"/>
                    <a:pt x="3543" y="1966"/>
                    <a:pt x="3536" y="1962"/>
                  </a:cubicBezTo>
                  <a:cubicBezTo>
                    <a:pt x="3532" y="1960"/>
                    <a:pt x="3528" y="1960"/>
                    <a:pt x="3524" y="1960"/>
                  </a:cubicBezTo>
                  <a:cubicBezTo>
                    <a:pt x="3519" y="1960"/>
                    <a:pt x="3514" y="1961"/>
                    <a:pt x="3511" y="1965"/>
                  </a:cubicBezTo>
                  <a:cubicBezTo>
                    <a:pt x="2044" y="3127"/>
                    <a:pt x="977" y="4688"/>
                    <a:pt x="424" y="6478"/>
                  </a:cubicBezTo>
                  <a:cubicBezTo>
                    <a:pt x="361" y="6684"/>
                    <a:pt x="303" y="6898"/>
                    <a:pt x="252" y="7117"/>
                  </a:cubicBezTo>
                  <a:cubicBezTo>
                    <a:pt x="249" y="7125"/>
                    <a:pt x="252" y="7134"/>
                    <a:pt x="258" y="7139"/>
                  </a:cubicBezTo>
                  <a:cubicBezTo>
                    <a:pt x="263" y="7144"/>
                    <a:pt x="269" y="7146"/>
                    <a:pt x="274" y="7146"/>
                  </a:cubicBezTo>
                  <a:cubicBezTo>
                    <a:pt x="276" y="7146"/>
                    <a:pt x="278" y="7146"/>
                    <a:pt x="280" y="7145"/>
                  </a:cubicBezTo>
                  <a:cubicBezTo>
                    <a:pt x="348" y="7128"/>
                    <a:pt x="417" y="7120"/>
                    <a:pt x="487" y="7120"/>
                  </a:cubicBezTo>
                  <a:cubicBezTo>
                    <a:pt x="856" y="7120"/>
                    <a:pt x="1230" y="7349"/>
                    <a:pt x="1441" y="7619"/>
                  </a:cubicBezTo>
                  <a:cubicBezTo>
                    <a:pt x="1765" y="8032"/>
                    <a:pt x="1694" y="8648"/>
                    <a:pt x="1281" y="8992"/>
                  </a:cubicBezTo>
                  <a:cubicBezTo>
                    <a:pt x="1137" y="9124"/>
                    <a:pt x="973" y="9212"/>
                    <a:pt x="818" y="9241"/>
                  </a:cubicBezTo>
                  <a:cubicBezTo>
                    <a:pt x="740" y="9256"/>
                    <a:pt x="660" y="9263"/>
                    <a:pt x="582" y="9263"/>
                  </a:cubicBezTo>
                  <a:cubicBezTo>
                    <a:pt x="392" y="9263"/>
                    <a:pt x="207" y="9221"/>
                    <a:pt x="45" y="9140"/>
                  </a:cubicBezTo>
                  <a:cubicBezTo>
                    <a:pt x="41" y="9138"/>
                    <a:pt x="38" y="9137"/>
                    <a:pt x="34" y="9137"/>
                  </a:cubicBezTo>
                  <a:cubicBezTo>
                    <a:pt x="30" y="9137"/>
                    <a:pt x="25" y="9138"/>
                    <a:pt x="21" y="9141"/>
                  </a:cubicBezTo>
                  <a:cubicBezTo>
                    <a:pt x="15" y="9145"/>
                    <a:pt x="10" y="9152"/>
                    <a:pt x="10" y="9161"/>
                  </a:cubicBezTo>
                  <a:cubicBezTo>
                    <a:pt x="0" y="11108"/>
                    <a:pt x="625" y="13057"/>
                    <a:pt x="1772" y="14646"/>
                  </a:cubicBezTo>
                  <a:cubicBezTo>
                    <a:pt x="2958" y="16290"/>
                    <a:pt x="4608" y="17477"/>
                    <a:pt x="6544" y="18074"/>
                  </a:cubicBezTo>
                  <a:cubicBezTo>
                    <a:pt x="7283" y="18302"/>
                    <a:pt x="8046" y="18437"/>
                    <a:pt x="8812" y="18477"/>
                  </a:cubicBezTo>
                  <a:cubicBezTo>
                    <a:pt x="8822" y="18477"/>
                    <a:pt x="8829" y="18472"/>
                    <a:pt x="8834" y="18465"/>
                  </a:cubicBezTo>
                  <a:cubicBezTo>
                    <a:pt x="8941" y="18271"/>
                    <a:pt x="9101" y="18100"/>
                    <a:pt x="9287" y="17982"/>
                  </a:cubicBezTo>
                  <a:cubicBezTo>
                    <a:pt x="9417" y="17899"/>
                    <a:pt x="9563" y="17863"/>
                    <a:pt x="9711" y="17863"/>
                  </a:cubicBezTo>
                  <a:cubicBezTo>
                    <a:pt x="10069" y="17863"/>
                    <a:pt x="10444" y="18075"/>
                    <a:pt x="10668" y="18359"/>
                  </a:cubicBezTo>
                  <a:cubicBezTo>
                    <a:pt x="10670" y="18363"/>
                    <a:pt x="10671" y="18367"/>
                    <a:pt x="10675" y="18369"/>
                  </a:cubicBezTo>
                  <a:cubicBezTo>
                    <a:pt x="10679" y="18375"/>
                    <a:pt x="10685" y="18378"/>
                    <a:pt x="10692" y="18378"/>
                  </a:cubicBezTo>
                  <a:cubicBezTo>
                    <a:pt x="10693" y="18378"/>
                    <a:pt x="10695" y="18378"/>
                    <a:pt x="10696" y="18378"/>
                  </a:cubicBezTo>
                  <a:cubicBezTo>
                    <a:pt x="13141" y="17997"/>
                    <a:pt x="15368" y="16631"/>
                    <a:pt x="16810" y="14630"/>
                  </a:cubicBezTo>
                  <a:cubicBezTo>
                    <a:pt x="16815" y="14623"/>
                    <a:pt x="16816" y="14613"/>
                    <a:pt x="16811" y="14604"/>
                  </a:cubicBezTo>
                  <a:cubicBezTo>
                    <a:pt x="16808" y="14598"/>
                    <a:pt x="16801" y="14593"/>
                    <a:pt x="16793" y="14593"/>
                  </a:cubicBezTo>
                  <a:cubicBezTo>
                    <a:pt x="16792" y="14593"/>
                    <a:pt x="16791" y="14593"/>
                    <a:pt x="16790" y="14593"/>
                  </a:cubicBezTo>
                  <a:cubicBezTo>
                    <a:pt x="16767" y="14594"/>
                    <a:pt x="16745" y="14595"/>
                    <a:pt x="16722" y="14595"/>
                  </a:cubicBezTo>
                  <a:cubicBezTo>
                    <a:pt x="16280" y="14595"/>
                    <a:pt x="15894" y="14365"/>
                    <a:pt x="15704" y="13986"/>
                  </a:cubicBezTo>
                  <a:cubicBezTo>
                    <a:pt x="15434" y="13445"/>
                    <a:pt x="15759" y="12854"/>
                    <a:pt x="16203" y="12571"/>
                  </a:cubicBezTo>
                  <a:cubicBezTo>
                    <a:pt x="16333" y="12488"/>
                    <a:pt x="16479" y="12451"/>
                    <a:pt x="16627" y="12451"/>
                  </a:cubicBezTo>
                  <a:cubicBezTo>
                    <a:pt x="16985" y="12451"/>
                    <a:pt x="17360" y="12665"/>
                    <a:pt x="17585" y="12951"/>
                  </a:cubicBezTo>
                  <a:cubicBezTo>
                    <a:pt x="17615" y="12988"/>
                    <a:pt x="17642" y="13031"/>
                    <a:pt x="17669" y="13081"/>
                  </a:cubicBezTo>
                  <a:cubicBezTo>
                    <a:pt x="17674" y="13088"/>
                    <a:pt x="17682" y="13093"/>
                    <a:pt x="17690" y="13093"/>
                  </a:cubicBezTo>
                  <a:lnTo>
                    <a:pt x="17691" y="13093"/>
                  </a:lnTo>
                  <a:cubicBezTo>
                    <a:pt x="17700" y="13093"/>
                    <a:pt x="17708" y="13087"/>
                    <a:pt x="17711" y="13079"/>
                  </a:cubicBezTo>
                  <a:cubicBezTo>
                    <a:pt x="17879" y="12714"/>
                    <a:pt x="18022" y="12336"/>
                    <a:pt x="18141" y="11953"/>
                  </a:cubicBezTo>
                  <a:cubicBezTo>
                    <a:pt x="18403" y="11107"/>
                    <a:pt x="18542" y="10232"/>
                    <a:pt x="18554" y="9352"/>
                  </a:cubicBezTo>
                  <a:cubicBezTo>
                    <a:pt x="18554" y="9343"/>
                    <a:pt x="18549" y="9336"/>
                    <a:pt x="18543" y="9331"/>
                  </a:cubicBezTo>
                  <a:cubicBezTo>
                    <a:pt x="18539" y="9329"/>
                    <a:pt x="18535" y="9328"/>
                    <a:pt x="18531" y="9328"/>
                  </a:cubicBezTo>
                  <a:cubicBezTo>
                    <a:pt x="18526" y="9328"/>
                    <a:pt x="18522" y="9329"/>
                    <a:pt x="18518" y="9331"/>
                  </a:cubicBezTo>
                  <a:cubicBezTo>
                    <a:pt x="18429" y="9384"/>
                    <a:pt x="18340" y="9417"/>
                    <a:pt x="18255" y="9434"/>
                  </a:cubicBezTo>
                  <a:cubicBezTo>
                    <a:pt x="18175" y="9449"/>
                    <a:pt x="18095" y="9456"/>
                    <a:pt x="18017" y="9456"/>
                  </a:cubicBezTo>
                  <a:cubicBezTo>
                    <a:pt x="17581" y="9456"/>
                    <a:pt x="17188" y="9229"/>
                    <a:pt x="16997" y="8847"/>
                  </a:cubicBezTo>
                  <a:cubicBezTo>
                    <a:pt x="16727" y="8307"/>
                    <a:pt x="17053" y="7715"/>
                    <a:pt x="17497" y="7433"/>
                  </a:cubicBezTo>
                  <a:cubicBezTo>
                    <a:pt x="17623" y="7352"/>
                    <a:pt x="17768" y="7311"/>
                    <a:pt x="17922" y="7311"/>
                  </a:cubicBezTo>
                  <a:cubicBezTo>
                    <a:pt x="18054" y="7311"/>
                    <a:pt x="18194" y="7341"/>
                    <a:pt x="18335" y="7401"/>
                  </a:cubicBezTo>
                  <a:cubicBezTo>
                    <a:pt x="18338" y="7401"/>
                    <a:pt x="18341" y="7402"/>
                    <a:pt x="18343" y="7402"/>
                  </a:cubicBezTo>
                  <a:cubicBezTo>
                    <a:pt x="18349" y="7402"/>
                    <a:pt x="18355" y="7400"/>
                    <a:pt x="18360" y="7397"/>
                  </a:cubicBezTo>
                  <a:cubicBezTo>
                    <a:pt x="18366" y="7392"/>
                    <a:pt x="18370" y="7382"/>
                    <a:pt x="18367" y="7375"/>
                  </a:cubicBezTo>
                  <a:cubicBezTo>
                    <a:pt x="18154" y="6333"/>
                    <a:pt x="17767" y="5341"/>
                    <a:pt x="17217" y="4428"/>
                  </a:cubicBezTo>
                  <a:cubicBezTo>
                    <a:pt x="17212" y="4421"/>
                    <a:pt x="17204" y="4417"/>
                    <a:pt x="17196" y="4417"/>
                  </a:cubicBezTo>
                  <a:cubicBezTo>
                    <a:pt x="17193" y="4417"/>
                    <a:pt x="17190" y="4418"/>
                    <a:pt x="17187" y="4419"/>
                  </a:cubicBezTo>
                  <a:cubicBezTo>
                    <a:pt x="17119" y="4451"/>
                    <a:pt x="17053" y="4474"/>
                    <a:pt x="16991" y="4485"/>
                  </a:cubicBezTo>
                  <a:cubicBezTo>
                    <a:pt x="16911" y="4500"/>
                    <a:pt x="16831" y="4507"/>
                    <a:pt x="16753" y="4507"/>
                  </a:cubicBezTo>
                  <a:cubicBezTo>
                    <a:pt x="16317" y="4507"/>
                    <a:pt x="15924" y="4280"/>
                    <a:pt x="15733" y="3898"/>
                  </a:cubicBezTo>
                  <a:cubicBezTo>
                    <a:pt x="15557" y="3544"/>
                    <a:pt x="15624" y="3122"/>
                    <a:pt x="15913" y="2769"/>
                  </a:cubicBezTo>
                  <a:cubicBezTo>
                    <a:pt x="15921" y="2759"/>
                    <a:pt x="15920" y="2746"/>
                    <a:pt x="15911" y="2737"/>
                  </a:cubicBezTo>
                  <a:cubicBezTo>
                    <a:pt x="15678" y="2498"/>
                    <a:pt x="15430" y="2270"/>
                    <a:pt x="15177" y="2060"/>
                  </a:cubicBezTo>
                  <a:cubicBezTo>
                    <a:pt x="15173" y="2057"/>
                    <a:pt x="15167" y="2055"/>
                    <a:pt x="15162" y="2055"/>
                  </a:cubicBezTo>
                  <a:cubicBezTo>
                    <a:pt x="15159" y="2055"/>
                    <a:pt x="15156" y="2055"/>
                    <a:pt x="15154" y="2056"/>
                  </a:cubicBezTo>
                  <a:cubicBezTo>
                    <a:pt x="15146" y="2060"/>
                    <a:pt x="15140" y="2067"/>
                    <a:pt x="15139" y="2076"/>
                  </a:cubicBezTo>
                  <a:cubicBezTo>
                    <a:pt x="15092" y="2462"/>
                    <a:pt x="14996" y="2888"/>
                    <a:pt x="14653" y="3125"/>
                  </a:cubicBezTo>
                  <a:cubicBezTo>
                    <a:pt x="14529" y="3210"/>
                    <a:pt x="14390" y="3252"/>
                    <a:pt x="14250" y="3252"/>
                  </a:cubicBezTo>
                  <a:cubicBezTo>
                    <a:pt x="14090" y="3252"/>
                    <a:pt x="13930" y="3196"/>
                    <a:pt x="13793" y="3086"/>
                  </a:cubicBezTo>
                  <a:cubicBezTo>
                    <a:pt x="13789" y="3083"/>
                    <a:pt x="13784" y="3082"/>
                    <a:pt x="13779" y="3082"/>
                  </a:cubicBezTo>
                  <a:cubicBezTo>
                    <a:pt x="13772" y="3082"/>
                    <a:pt x="13766" y="3084"/>
                    <a:pt x="13762" y="3089"/>
                  </a:cubicBezTo>
                  <a:cubicBezTo>
                    <a:pt x="13581" y="3290"/>
                    <a:pt x="13261" y="3482"/>
                    <a:pt x="12945" y="3482"/>
                  </a:cubicBezTo>
                  <a:cubicBezTo>
                    <a:pt x="12902" y="3482"/>
                    <a:pt x="12860" y="3478"/>
                    <a:pt x="12817" y="3471"/>
                  </a:cubicBezTo>
                  <a:cubicBezTo>
                    <a:pt x="12542" y="3421"/>
                    <a:pt x="12316" y="3233"/>
                    <a:pt x="12254" y="3001"/>
                  </a:cubicBezTo>
                  <a:cubicBezTo>
                    <a:pt x="12252" y="2994"/>
                    <a:pt x="12244" y="2986"/>
                    <a:pt x="12237" y="2985"/>
                  </a:cubicBezTo>
                  <a:cubicBezTo>
                    <a:pt x="12235" y="2984"/>
                    <a:pt x="12232" y="2984"/>
                    <a:pt x="12230" y="2984"/>
                  </a:cubicBezTo>
                  <a:cubicBezTo>
                    <a:pt x="12224" y="2984"/>
                    <a:pt x="12218" y="2986"/>
                    <a:pt x="12215" y="2991"/>
                  </a:cubicBezTo>
                  <a:cubicBezTo>
                    <a:pt x="12060" y="3158"/>
                    <a:pt x="11815" y="3312"/>
                    <a:pt x="11545" y="3312"/>
                  </a:cubicBezTo>
                  <a:cubicBezTo>
                    <a:pt x="11446" y="3312"/>
                    <a:pt x="11342" y="3291"/>
                    <a:pt x="11239" y="3241"/>
                  </a:cubicBezTo>
                  <a:cubicBezTo>
                    <a:pt x="10941" y="3100"/>
                    <a:pt x="10716" y="2764"/>
                    <a:pt x="10677" y="2408"/>
                  </a:cubicBezTo>
                  <a:cubicBezTo>
                    <a:pt x="10676" y="2400"/>
                    <a:pt x="10671" y="2394"/>
                    <a:pt x="10664" y="2390"/>
                  </a:cubicBezTo>
                  <a:cubicBezTo>
                    <a:pt x="10661" y="2388"/>
                    <a:pt x="10657" y="2388"/>
                    <a:pt x="10654" y="2388"/>
                  </a:cubicBezTo>
                  <a:cubicBezTo>
                    <a:pt x="10650" y="2388"/>
                    <a:pt x="10645" y="2389"/>
                    <a:pt x="10641" y="2391"/>
                  </a:cubicBezTo>
                  <a:cubicBezTo>
                    <a:pt x="10483" y="2497"/>
                    <a:pt x="10266" y="2583"/>
                    <a:pt x="10047" y="2583"/>
                  </a:cubicBezTo>
                  <a:cubicBezTo>
                    <a:pt x="9893" y="2583"/>
                    <a:pt x="9737" y="2541"/>
                    <a:pt x="9598" y="2434"/>
                  </a:cubicBezTo>
                  <a:cubicBezTo>
                    <a:pt x="9407" y="2289"/>
                    <a:pt x="9150" y="1937"/>
                    <a:pt x="9185" y="1681"/>
                  </a:cubicBezTo>
                  <a:cubicBezTo>
                    <a:pt x="9186" y="1673"/>
                    <a:pt x="9182" y="1665"/>
                    <a:pt x="9176" y="1660"/>
                  </a:cubicBezTo>
                  <a:cubicBezTo>
                    <a:pt x="9172" y="1656"/>
                    <a:pt x="9167" y="1655"/>
                    <a:pt x="9162" y="1655"/>
                  </a:cubicBezTo>
                  <a:cubicBezTo>
                    <a:pt x="9159" y="1655"/>
                    <a:pt x="9156" y="1655"/>
                    <a:pt x="9154" y="1656"/>
                  </a:cubicBezTo>
                  <a:cubicBezTo>
                    <a:pt x="9049" y="1696"/>
                    <a:pt x="8927" y="1723"/>
                    <a:pt x="8804" y="1723"/>
                  </a:cubicBezTo>
                  <a:cubicBezTo>
                    <a:pt x="8591" y="1723"/>
                    <a:pt x="8373" y="1644"/>
                    <a:pt x="8230" y="1423"/>
                  </a:cubicBezTo>
                  <a:cubicBezTo>
                    <a:pt x="8001" y="1066"/>
                    <a:pt x="8095" y="581"/>
                    <a:pt x="8214" y="236"/>
                  </a:cubicBezTo>
                  <a:cubicBezTo>
                    <a:pt x="8238" y="171"/>
                    <a:pt x="8265" y="101"/>
                    <a:pt x="8295" y="33"/>
                  </a:cubicBezTo>
                  <a:cubicBezTo>
                    <a:pt x="8299" y="26"/>
                    <a:pt x="8297" y="16"/>
                    <a:pt x="8292" y="10"/>
                  </a:cubicBezTo>
                  <a:cubicBezTo>
                    <a:pt x="8288" y="4"/>
                    <a:pt x="8281" y="1"/>
                    <a:pt x="8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4"/>
            <p:cNvSpPr/>
            <p:nvPr/>
          </p:nvSpPr>
          <p:spPr>
            <a:xfrm>
              <a:off x="2870950" y="1473750"/>
              <a:ext cx="49750" cy="47375"/>
            </a:xfrm>
            <a:custGeom>
              <a:avLst/>
              <a:gdLst/>
              <a:ahLst/>
              <a:cxnLst/>
              <a:rect l="l" t="t" r="r" b="b"/>
              <a:pathLst>
                <a:path w="1990" h="1895" extrusionOk="0">
                  <a:moveTo>
                    <a:pt x="916" y="0"/>
                  </a:moveTo>
                  <a:cubicBezTo>
                    <a:pt x="876" y="0"/>
                    <a:pt x="836" y="3"/>
                    <a:pt x="796" y="11"/>
                  </a:cubicBezTo>
                  <a:cubicBezTo>
                    <a:pt x="501" y="68"/>
                    <a:pt x="282" y="345"/>
                    <a:pt x="150" y="568"/>
                  </a:cubicBezTo>
                  <a:cubicBezTo>
                    <a:pt x="9" y="806"/>
                    <a:pt x="0" y="1076"/>
                    <a:pt x="123" y="1331"/>
                  </a:cubicBezTo>
                  <a:cubicBezTo>
                    <a:pt x="242" y="1578"/>
                    <a:pt x="475" y="1773"/>
                    <a:pt x="739" y="1853"/>
                  </a:cubicBezTo>
                  <a:cubicBezTo>
                    <a:pt x="787" y="1869"/>
                    <a:pt x="838" y="1881"/>
                    <a:pt x="890" y="1887"/>
                  </a:cubicBezTo>
                  <a:cubicBezTo>
                    <a:pt x="929" y="1892"/>
                    <a:pt x="968" y="1895"/>
                    <a:pt x="1007" y="1895"/>
                  </a:cubicBezTo>
                  <a:cubicBezTo>
                    <a:pt x="1233" y="1895"/>
                    <a:pt x="1459" y="1805"/>
                    <a:pt x="1642" y="1638"/>
                  </a:cubicBezTo>
                  <a:cubicBezTo>
                    <a:pt x="1645" y="1635"/>
                    <a:pt x="1649" y="1631"/>
                    <a:pt x="1653" y="1628"/>
                  </a:cubicBezTo>
                  <a:lnTo>
                    <a:pt x="1664" y="1617"/>
                  </a:lnTo>
                  <a:cubicBezTo>
                    <a:pt x="1758" y="1497"/>
                    <a:pt x="1871" y="1336"/>
                    <a:pt x="1919" y="1134"/>
                  </a:cubicBezTo>
                  <a:cubicBezTo>
                    <a:pt x="1990" y="837"/>
                    <a:pt x="1877" y="526"/>
                    <a:pt x="1616" y="302"/>
                  </a:cubicBezTo>
                  <a:cubicBezTo>
                    <a:pt x="1526" y="226"/>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4"/>
            <p:cNvSpPr/>
            <p:nvPr/>
          </p:nvSpPr>
          <p:spPr>
            <a:xfrm>
              <a:off x="2690075" y="1484025"/>
              <a:ext cx="49800" cy="47400"/>
            </a:xfrm>
            <a:custGeom>
              <a:avLst/>
              <a:gdLst/>
              <a:ahLst/>
              <a:cxnLst/>
              <a:rect l="l" t="t" r="r" b="b"/>
              <a:pathLst>
                <a:path w="1992" h="1896" extrusionOk="0">
                  <a:moveTo>
                    <a:pt x="918" y="1"/>
                  </a:moveTo>
                  <a:cubicBezTo>
                    <a:pt x="878" y="1"/>
                    <a:pt x="838" y="4"/>
                    <a:pt x="798" y="12"/>
                  </a:cubicBezTo>
                  <a:cubicBezTo>
                    <a:pt x="501" y="69"/>
                    <a:pt x="283" y="345"/>
                    <a:pt x="152" y="568"/>
                  </a:cubicBezTo>
                  <a:cubicBezTo>
                    <a:pt x="11" y="805"/>
                    <a:pt x="1" y="1077"/>
                    <a:pt x="125" y="1331"/>
                  </a:cubicBezTo>
                  <a:cubicBezTo>
                    <a:pt x="244" y="1579"/>
                    <a:pt x="477" y="1772"/>
                    <a:pt x="739" y="1854"/>
                  </a:cubicBezTo>
                  <a:cubicBezTo>
                    <a:pt x="789" y="1870"/>
                    <a:pt x="840" y="1881"/>
                    <a:pt x="891" y="1887"/>
                  </a:cubicBezTo>
                  <a:cubicBezTo>
                    <a:pt x="929" y="1893"/>
                    <a:pt x="968" y="1895"/>
                    <a:pt x="1007" y="1895"/>
                  </a:cubicBezTo>
                  <a:cubicBezTo>
                    <a:pt x="1234" y="1895"/>
                    <a:pt x="1460" y="1804"/>
                    <a:pt x="1643" y="1638"/>
                  </a:cubicBezTo>
                  <a:cubicBezTo>
                    <a:pt x="1647" y="1634"/>
                    <a:pt x="1651" y="1632"/>
                    <a:pt x="1654" y="1628"/>
                  </a:cubicBezTo>
                  <a:lnTo>
                    <a:pt x="1665" y="1617"/>
                  </a:lnTo>
                  <a:cubicBezTo>
                    <a:pt x="1760" y="1498"/>
                    <a:pt x="1872" y="1337"/>
                    <a:pt x="1921" y="1134"/>
                  </a:cubicBezTo>
                  <a:cubicBezTo>
                    <a:pt x="1991" y="837"/>
                    <a:pt x="1877" y="526"/>
                    <a:pt x="1617" y="303"/>
                  </a:cubicBezTo>
                  <a:cubicBezTo>
                    <a:pt x="1528" y="226"/>
                    <a:pt x="1236"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4"/>
            <p:cNvSpPr/>
            <p:nvPr/>
          </p:nvSpPr>
          <p:spPr>
            <a:xfrm>
              <a:off x="2632800" y="1387925"/>
              <a:ext cx="49800" cy="47375"/>
            </a:xfrm>
            <a:custGeom>
              <a:avLst/>
              <a:gdLst/>
              <a:ahLst/>
              <a:cxnLst/>
              <a:rect l="l" t="t" r="r" b="b"/>
              <a:pathLst>
                <a:path w="1992" h="1895" extrusionOk="0">
                  <a:moveTo>
                    <a:pt x="918" y="0"/>
                  </a:moveTo>
                  <a:cubicBezTo>
                    <a:pt x="878" y="0"/>
                    <a:pt x="838" y="4"/>
                    <a:pt x="798" y="11"/>
                  </a:cubicBezTo>
                  <a:cubicBezTo>
                    <a:pt x="502" y="67"/>
                    <a:pt x="282" y="345"/>
                    <a:pt x="151" y="567"/>
                  </a:cubicBezTo>
                  <a:cubicBezTo>
                    <a:pt x="11" y="805"/>
                    <a:pt x="1" y="1076"/>
                    <a:pt x="123" y="1330"/>
                  </a:cubicBezTo>
                  <a:cubicBezTo>
                    <a:pt x="244" y="1578"/>
                    <a:pt x="475" y="1772"/>
                    <a:pt x="740" y="1854"/>
                  </a:cubicBezTo>
                  <a:cubicBezTo>
                    <a:pt x="789" y="1869"/>
                    <a:pt x="839" y="1880"/>
                    <a:pt x="891" y="1887"/>
                  </a:cubicBezTo>
                  <a:cubicBezTo>
                    <a:pt x="929" y="1892"/>
                    <a:pt x="967" y="1895"/>
                    <a:pt x="1005" y="1895"/>
                  </a:cubicBezTo>
                  <a:cubicBezTo>
                    <a:pt x="1231" y="1895"/>
                    <a:pt x="1459" y="1805"/>
                    <a:pt x="1643" y="1638"/>
                  </a:cubicBezTo>
                  <a:cubicBezTo>
                    <a:pt x="1647" y="1634"/>
                    <a:pt x="1649" y="1630"/>
                    <a:pt x="1653" y="1627"/>
                  </a:cubicBezTo>
                  <a:cubicBezTo>
                    <a:pt x="1657" y="1624"/>
                    <a:pt x="1659" y="1621"/>
                    <a:pt x="1664" y="1616"/>
                  </a:cubicBezTo>
                  <a:cubicBezTo>
                    <a:pt x="1759" y="1498"/>
                    <a:pt x="1873" y="1337"/>
                    <a:pt x="1921" y="1133"/>
                  </a:cubicBezTo>
                  <a:cubicBezTo>
                    <a:pt x="1992" y="836"/>
                    <a:pt x="1878" y="526"/>
                    <a:pt x="1616" y="302"/>
                  </a:cubicBezTo>
                  <a:cubicBezTo>
                    <a:pt x="1527" y="225"/>
                    <a:pt x="1236"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4"/>
            <p:cNvSpPr/>
            <p:nvPr/>
          </p:nvSpPr>
          <p:spPr>
            <a:xfrm>
              <a:off x="2703175" y="1322650"/>
              <a:ext cx="49800" cy="47425"/>
            </a:xfrm>
            <a:custGeom>
              <a:avLst/>
              <a:gdLst/>
              <a:ahLst/>
              <a:cxnLst/>
              <a:rect l="l" t="t" r="r" b="b"/>
              <a:pathLst>
                <a:path w="1992" h="1897" extrusionOk="0">
                  <a:moveTo>
                    <a:pt x="917" y="1"/>
                  </a:moveTo>
                  <a:cubicBezTo>
                    <a:pt x="878" y="1"/>
                    <a:pt x="838" y="4"/>
                    <a:pt x="798" y="12"/>
                  </a:cubicBezTo>
                  <a:cubicBezTo>
                    <a:pt x="502" y="69"/>
                    <a:pt x="284" y="346"/>
                    <a:pt x="152" y="568"/>
                  </a:cubicBezTo>
                  <a:cubicBezTo>
                    <a:pt x="11" y="806"/>
                    <a:pt x="1" y="1077"/>
                    <a:pt x="125" y="1332"/>
                  </a:cubicBezTo>
                  <a:cubicBezTo>
                    <a:pt x="244" y="1579"/>
                    <a:pt x="476" y="1773"/>
                    <a:pt x="740" y="1854"/>
                  </a:cubicBezTo>
                  <a:cubicBezTo>
                    <a:pt x="789" y="1870"/>
                    <a:pt x="840" y="1881"/>
                    <a:pt x="891" y="1889"/>
                  </a:cubicBezTo>
                  <a:cubicBezTo>
                    <a:pt x="929" y="1894"/>
                    <a:pt x="967" y="1896"/>
                    <a:pt x="1006" y="1896"/>
                  </a:cubicBezTo>
                  <a:cubicBezTo>
                    <a:pt x="1233" y="1896"/>
                    <a:pt x="1460" y="1806"/>
                    <a:pt x="1644" y="1639"/>
                  </a:cubicBezTo>
                  <a:cubicBezTo>
                    <a:pt x="1647" y="1636"/>
                    <a:pt x="1651" y="1632"/>
                    <a:pt x="1655" y="1628"/>
                  </a:cubicBezTo>
                  <a:lnTo>
                    <a:pt x="1666" y="1617"/>
                  </a:lnTo>
                  <a:cubicBezTo>
                    <a:pt x="1759" y="1499"/>
                    <a:pt x="1873" y="1337"/>
                    <a:pt x="1921" y="1135"/>
                  </a:cubicBezTo>
                  <a:cubicBezTo>
                    <a:pt x="1992" y="837"/>
                    <a:pt x="1878" y="526"/>
                    <a:pt x="1617" y="303"/>
                  </a:cubicBezTo>
                  <a:cubicBezTo>
                    <a:pt x="1528" y="227"/>
                    <a:pt x="1237"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4"/>
            <p:cNvSpPr/>
            <p:nvPr/>
          </p:nvSpPr>
          <p:spPr>
            <a:xfrm>
              <a:off x="2779950" y="1411325"/>
              <a:ext cx="49800" cy="47400"/>
            </a:xfrm>
            <a:custGeom>
              <a:avLst/>
              <a:gdLst/>
              <a:ahLst/>
              <a:cxnLst/>
              <a:rect l="l" t="t" r="r" b="b"/>
              <a:pathLst>
                <a:path w="1992" h="1896" extrusionOk="0">
                  <a:moveTo>
                    <a:pt x="917" y="0"/>
                  </a:moveTo>
                  <a:cubicBezTo>
                    <a:pt x="878" y="0"/>
                    <a:pt x="838" y="4"/>
                    <a:pt x="798" y="11"/>
                  </a:cubicBezTo>
                  <a:cubicBezTo>
                    <a:pt x="501" y="68"/>
                    <a:pt x="282" y="345"/>
                    <a:pt x="151" y="568"/>
                  </a:cubicBezTo>
                  <a:cubicBezTo>
                    <a:pt x="11" y="805"/>
                    <a:pt x="1" y="1076"/>
                    <a:pt x="123" y="1330"/>
                  </a:cubicBezTo>
                  <a:cubicBezTo>
                    <a:pt x="244" y="1578"/>
                    <a:pt x="475" y="1772"/>
                    <a:pt x="739" y="1854"/>
                  </a:cubicBezTo>
                  <a:cubicBezTo>
                    <a:pt x="789" y="1868"/>
                    <a:pt x="840" y="1881"/>
                    <a:pt x="891" y="1887"/>
                  </a:cubicBezTo>
                  <a:cubicBezTo>
                    <a:pt x="929" y="1893"/>
                    <a:pt x="968" y="1895"/>
                    <a:pt x="1007" y="1895"/>
                  </a:cubicBezTo>
                  <a:cubicBezTo>
                    <a:pt x="1233" y="1895"/>
                    <a:pt x="1460" y="1804"/>
                    <a:pt x="1643" y="1638"/>
                  </a:cubicBezTo>
                  <a:cubicBezTo>
                    <a:pt x="1647" y="1634"/>
                    <a:pt x="1651" y="1632"/>
                    <a:pt x="1653" y="1628"/>
                  </a:cubicBezTo>
                  <a:cubicBezTo>
                    <a:pt x="1657" y="1624"/>
                    <a:pt x="1659" y="1622"/>
                    <a:pt x="1665" y="1617"/>
                  </a:cubicBezTo>
                  <a:cubicBezTo>
                    <a:pt x="1758" y="1498"/>
                    <a:pt x="1873" y="1337"/>
                    <a:pt x="1921" y="1133"/>
                  </a:cubicBezTo>
                  <a:cubicBezTo>
                    <a:pt x="1992" y="837"/>
                    <a:pt x="1877" y="526"/>
                    <a:pt x="1616" y="303"/>
                  </a:cubicBezTo>
                  <a:cubicBezTo>
                    <a:pt x="1527" y="226"/>
                    <a:pt x="1235"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4"/>
            <p:cNvSpPr/>
            <p:nvPr/>
          </p:nvSpPr>
          <p:spPr>
            <a:xfrm>
              <a:off x="2873825" y="1369275"/>
              <a:ext cx="49775" cy="47375"/>
            </a:xfrm>
            <a:custGeom>
              <a:avLst/>
              <a:gdLst/>
              <a:ahLst/>
              <a:cxnLst/>
              <a:rect l="l" t="t" r="r" b="b"/>
              <a:pathLst>
                <a:path w="1991" h="1895" extrusionOk="0">
                  <a:moveTo>
                    <a:pt x="916" y="0"/>
                  </a:moveTo>
                  <a:cubicBezTo>
                    <a:pt x="877" y="0"/>
                    <a:pt x="837" y="4"/>
                    <a:pt x="796" y="11"/>
                  </a:cubicBezTo>
                  <a:cubicBezTo>
                    <a:pt x="500" y="67"/>
                    <a:pt x="282" y="345"/>
                    <a:pt x="151" y="568"/>
                  </a:cubicBezTo>
                  <a:cubicBezTo>
                    <a:pt x="9" y="805"/>
                    <a:pt x="1" y="1076"/>
                    <a:pt x="123" y="1330"/>
                  </a:cubicBezTo>
                  <a:cubicBezTo>
                    <a:pt x="242" y="1578"/>
                    <a:pt x="475" y="1772"/>
                    <a:pt x="739" y="1853"/>
                  </a:cubicBezTo>
                  <a:cubicBezTo>
                    <a:pt x="788" y="1868"/>
                    <a:pt x="839" y="1879"/>
                    <a:pt x="891" y="1887"/>
                  </a:cubicBezTo>
                  <a:cubicBezTo>
                    <a:pt x="928" y="1892"/>
                    <a:pt x="967" y="1895"/>
                    <a:pt x="1005" y="1895"/>
                  </a:cubicBezTo>
                  <a:cubicBezTo>
                    <a:pt x="1231" y="1895"/>
                    <a:pt x="1458" y="1804"/>
                    <a:pt x="1642" y="1638"/>
                  </a:cubicBezTo>
                  <a:cubicBezTo>
                    <a:pt x="1646" y="1634"/>
                    <a:pt x="1649" y="1631"/>
                    <a:pt x="1653" y="1628"/>
                  </a:cubicBezTo>
                  <a:lnTo>
                    <a:pt x="1664" y="1615"/>
                  </a:lnTo>
                  <a:cubicBezTo>
                    <a:pt x="1758" y="1498"/>
                    <a:pt x="1871" y="1336"/>
                    <a:pt x="1920" y="1133"/>
                  </a:cubicBezTo>
                  <a:cubicBezTo>
                    <a:pt x="1990" y="837"/>
                    <a:pt x="1877" y="526"/>
                    <a:pt x="1616" y="303"/>
                  </a:cubicBezTo>
                  <a:cubicBezTo>
                    <a:pt x="1527" y="225"/>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4"/>
            <p:cNvSpPr/>
            <p:nvPr/>
          </p:nvSpPr>
          <p:spPr>
            <a:xfrm>
              <a:off x="2899600" y="1246125"/>
              <a:ext cx="49800" cy="47400"/>
            </a:xfrm>
            <a:custGeom>
              <a:avLst/>
              <a:gdLst/>
              <a:ahLst/>
              <a:cxnLst/>
              <a:rect l="l" t="t" r="r" b="b"/>
              <a:pathLst>
                <a:path w="1992" h="1896" extrusionOk="0">
                  <a:moveTo>
                    <a:pt x="918" y="1"/>
                  </a:moveTo>
                  <a:cubicBezTo>
                    <a:pt x="878" y="1"/>
                    <a:pt x="838" y="4"/>
                    <a:pt x="798" y="12"/>
                  </a:cubicBezTo>
                  <a:cubicBezTo>
                    <a:pt x="502" y="68"/>
                    <a:pt x="282" y="345"/>
                    <a:pt x="151" y="567"/>
                  </a:cubicBezTo>
                  <a:cubicBezTo>
                    <a:pt x="11" y="805"/>
                    <a:pt x="1" y="1077"/>
                    <a:pt x="124" y="1331"/>
                  </a:cubicBezTo>
                  <a:cubicBezTo>
                    <a:pt x="244" y="1579"/>
                    <a:pt x="476" y="1772"/>
                    <a:pt x="740" y="1854"/>
                  </a:cubicBezTo>
                  <a:cubicBezTo>
                    <a:pt x="789" y="1869"/>
                    <a:pt x="840" y="1880"/>
                    <a:pt x="891" y="1888"/>
                  </a:cubicBezTo>
                  <a:cubicBezTo>
                    <a:pt x="929" y="1893"/>
                    <a:pt x="967" y="1895"/>
                    <a:pt x="1005" y="1895"/>
                  </a:cubicBezTo>
                  <a:cubicBezTo>
                    <a:pt x="1232" y="1895"/>
                    <a:pt x="1460" y="1805"/>
                    <a:pt x="1644" y="1638"/>
                  </a:cubicBezTo>
                  <a:cubicBezTo>
                    <a:pt x="1647" y="1635"/>
                    <a:pt x="1651" y="1631"/>
                    <a:pt x="1653" y="1627"/>
                  </a:cubicBezTo>
                  <a:lnTo>
                    <a:pt x="1666" y="1616"/>
                  </a:lnTo>
                  <a:cubicBezTo>
                    <a:pt x="1759" y="1498"/>
                    <a:pt x="1873" y="1336"/>
                    <a:pt x="1921" y="1134"/>
                  </a:cubicBezTo>
                  <a:cubicBezTo>
                    <a:pt x="1992" y="836"/>
                    <a:pt x="1878" y="526"/>
                    <a:pt x="1616" y="302"/>
                  </a:cubicBezTo>
                  <a:cubicBezTo>
                    <a:pt x="1527" y="226"/>
                    <a:pt x="1237"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4"/>
            <p:cNvSpPr/>
            <p:nvPr/>
          </p:nvSpPr>
          <p:spPr>
            <a:xfrm>
              <a:off x="2807400" y="1262975"/>
              <a:ext cx="49800" cy="47375"/>
            </a:xfrm>
            <a:custGeom>
              <a:avLst/>
              <a:gdLst/>
              <a:ahLst/>
              <a:cxnLst/>
              <a:rect l="l" t="t" r="r" b="b"/>
              <a:pathLst>
                <a:path w="1992" h="1895" extrusionOk="0">
                  <a:moveTo>
                    <a:pt x="917" y="0"/>
                  </a:moveTo>
                  <a:cubicBezTo>
                    <a:pt x="878" y="0"/>
                    <a:pt x="838" y="3"/>
                    <a:pt x="798" y="11"/>
                  </a:cubicBezTo>
                  <a:cubicBezTo>
                    <a:pt x="502" y="68"/>
                    <a:pt x="282" y="345"/>
                    <a:pt x="151" y="568"/>
                  </a:cubicBezTo>
                  <a:cubicBezTo>
                    <a:pt x="11" y="806"/>
                    <a:pt x="1" y="1076"/>
                    <a:pt x="124" y="1331"/>
                  </a:cubicBezTo>
                  <a:cubicBezTo>
                    <a:pt x="244" y="1578"/>
                    <a:pt x="476" y="1773"/>
                    <a:pt x="740" y="1853"/>
                  </a:cubicBezTo>
                  <a:cubicBezTo>
                    <a:pt x="789" y="1869"/>
                    <a:pt x="840" y="1881"/>
                    <a:pt x="891" y="1887"/>
                  </a:cubicBezTo>
                  <a:cubicBezTo>
                    <a:pt x="930" y="1892"/>
                    <a:pt x="969" y="1895"/>
                    <a:pt x="1008" y="1895"/>
                  </a:cubicBezTo>
                  <a:cubicBezTo>
                    <a:pt x="1234" y="1895"/>
                    <a:pt x="1461" y="1805"/>
                    <a:pt x="1644" y="1638"/>
                  </a:cubicBezTo>
                  <a:cubicBezTo>
                    <a:pt x="1647" y="1635"/>
                    <a:pt x="1651" y="1631"/>
                    <a:pt x="1653" y="1628"/>
                  </a:cubicBezTo>
                  <a:lnTo>
                    <a:pt x="1666" y="1617"/>
                  </a:lnTo>
                  <a:cubicBezTo>
                    <a:pt x="1759" y="1498"/>
                    <a:pt x="1873" y="1336"/>
                    <a:pt x="1921" y="1134"/>
                  </a:cubicBezTo>
                  <a:cubicBezTo>
                    <a:pt x="1992" y="837"/>
                    <a:pt x="1878" y="526"/>
                    <a:pt x="1616" y="302"/>
                  </a:cubicBezTo>
                  <a:cubicBezTo>
                    <a:pt x="1527" y="226"/>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4"/>
            <p:cNvSpPr/>
            <p:nvPr/>
          </p:nvSpPr>
          <p:spPr>
            <a:xfrm>
              <a:off x="2751575" y="1182000"/>
              <a:ext cx="49775" cy="47400"/>
            </a:xfrm>
            <a:custGeom>
              <a:avLst/>
              <a:gdLst/>
              <a:ahLst/>
              <a:cxnLst/>
              <a:rect l="l" t="t" r="r" b="b"/>
              <a:pathLst>
                <a:path w="1991" h="1896" extrusionOk="0">
                  <a:moveTo>
                    <a:pt x="917" y="1"/>
                  </a:moveTo>
                  <a:cubicBezTo>
                    <a:pt x="877" y="1"/>
                    <a:pt x="837" y="4"/>
                    <a:pt x="797" y="12"/>
                  </a:cubicBezTo>
                  <a:cubicBezTo>
                    <a:pt x="501" y="68"/>
                    <a:pt x="281" y="346"/>
                    <a:pt x="150" y="567"/>
                  </a:cubicBezTo>
                  <a:cubicBezTo>
                    <a:pt x="10" y="806"/>
                    <a:pt x="0" y="1077"/>
                    <a:pt x="123" y="1331"/>
                  </a:cubicBezTo>
                  <a:cubicBezTo>
                    <a:pt x="243" y="1578"/>
                    <a:pt x="475" y="1772"/>
                    <a:pt x="739" y="1854"/>
                  </a:cubicBezTo>
                  <a:cubicBezTo>
                    <a:pt x="789" y="1869"/>
                    <a:pt x="839" y="1880"/>
                    <a:pt x="890" y="1888"/>
                  </a:cubicBezTo>
                  <a:cubicBezTo>
                    <a:pt x="928" y="1893"/>
                    <a:pt x="966" y="1895"/>
                    <a:pt x="1004" y="1895"/>
                  </a:cubicBezTo>
                  <a:cubicBezTo>
                    <a:pt x="1231" y="1895"/>
                    <a:pt x="1459" y="1805"/>
                    <a:pt x="1643" y="1639"/>
                  </a:cubicBezTo>
                  <a:cubicBezTo>
                    <a:pt x="1646" y="1635"/>
                    <a:pt x="1650" y="1631"/>
                    <a:pt x="1653" y="1627"/>
                  </a:cubicBezTo>
                  <a:cubicBezTo>
                    <a:pt x="1656" y="1625"/>
                    <a:pt x="1659" y="1621"/>
                    <a:pt x="1665" y="1616"/>
                  </a:cubicBezTo>
                  <a:cubicBezTo>
                    <a:pt x="1758" y="1498"/>
                    <a:pt x="1872" y="1336"/>
                    <a:pt x="1920" y="1134"/>
                  </a:cubicBezTo>
                  <a:cubicBezTo>
                    <a:pt x="1991" y="837"/>
                    <a:pt x="1877" y="527"/>
                    <a:pt x="1615" y="302"/>
                  </a:cubicBezTo>
                  <a:cubicBezTo>
                    <a:pt x="1526" y="226"/>
                    <a:pt x="1236"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4"/>
            <p:cNvSpPr/>
            <p:nvPr/>
          </p:nvSpPr>
          <p:spPr>
            <a:xfrm>
              <a:off x="2657775" y="1227750"/>
              <a:ext cx="49800" cy="47400"/>
            </a:xfrm>
            <a:custGeom>
              <a:avLst/>
              <a:gdLst/>
              <a:ahLst/>
              <a:cxnLst/>
              <a:rect l="l" t="t" r="r" b="b"/>
              <a:pathLst>
                <a:path w="1992" h="1896" extrusionOk="0">
                  <a:moveTo>
                    <a:pt x="917" y="1"/>
                  </a:moveTo>
                  <a:cubicBezTo>
                    <a:pt x="878" y="1"/>
                    <a:pt x="838" y="4"/>
                    <a:pt x="798" y="12"/>
                  </a:cubicBezTo>
                  <a:cubicBezTo>
                    <a:pt x="502" y="69"/>
                    <a:pt x="282" y="345"/>
                    <a:pt x="151" y="568"/>
                  </a:cubicBezTo>
                  <a:cubicBezTo>
                    <a:pt x="11" y="807"/>
                    <a:pt x="1" y="1077"/>
                    <a:pt x="124" y="1331"/>
                  </a:cubicBezTo>
                  <a:cubicBezTo>
                    <a:pt x="244" y="1579"/>
                    <a:pt x="476" y="1772"/>
                    <a:pt x="740" y="1854"/>
                  </a:cubicBezTo>
                  <a:cubicBezTo>
                    <a:pt x="789" y="1870"/>
                    <a:pt x="839" y="1881"/>
                    <a:pt x="891" y="1887"/>
                  </a:cubicBezTo>
                  <a:cubicBezTo>
                    <a:pt x="929" y="1893"/>
                    <a:pt x="968" y="1896"/>
                    <a:pt x="1007" y="1896"/>
                  </a:cubicBezTo>
                  <a:cubicBezTo>
                    <a:pt x="1233" y="1896"/>
                    <a:pt x="1459" y="1804"/>
                    <a:pt x="1643" y="1638"/>
                  </a:cubicBezTo>
                  <a:cubicBezTo>
                    <a:pt x="1647" y="1635"/>
                    <a:pt x="1651" y="1632"/>
                    <a:pt x="1653" y="1628"/>
                  </a:cubicBezTo>
                  <a:lnTo>
                    <a:pt x="1666" y="1617"/>
                  </a:lnTo>
                  <a:cubicBezTo>
                    <a:pt x="1759" y="1498"/>
                    <a:pt x="1873" y="1337"/>
                    <a:pt x="1921" y="1134"/>
                  </a:cubicBezTo>
                  <a:cubicBezTo>
                    <a:pt x="1992" y="837"/>
                    <a:pt x="1878" y="526"/>
                    <a:pt x="1616" y="303"/>
                  </a:cubicBezTo>
                  <a:cubicBezTo>
                    <a:pt x="1527" y="227"/>
                    <a:pt x="1235"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4"/>
            <p:cNvSpPr/>
            <p:nvPr/>
          </p:nvSpPr>
          <p:spPr>
            <a:xfrm>
              <a:off x="2778175" y="1046625"/>
              <a:ext cx="169375" cy="141775"/>
            </a:xfrm>
            <a:custGeom>
              <a:avLst/>
              <a:gdLst/>
              <a:ahLst/>
              <a:cxnLst/>
              <a:rect l="l" t="t" r="r" b="b"/>
              <a:pathLst>
                <a:path w="6775" h="5671" extrusionOk="0">
                  <a:moveTo>
                    <a:pt x="2846" y="414"/>
                  </a:moveTo>
                  <a:cubicBezTo>
                    <a:pt x="2898" y="414"/>
                    <a:pt x="2948" y="418"/>
                    <a:pt x="2985" y="424"/>
                  </a:cubicBezTo>
                  <a:lnTo>
                    <a:pt x="2987" y="424"/>
                  </a:lnTo>
                  <a:cubicBezTo>
                    <a:pt x="2995" y="426"/>
                    <a:pt x="3001" y="436"/>
                    <a:pt x="3000" y="444"/>
                  </a:cubicBezTo>
                  <a:cubicBezTo>
                    <a:pt x="3000" y="446"/>
                    <a:pt x="3000" y="449"/>
                    <a:pt x="2994" y="450"/>
                  </a:cubicBezTo>
                  <a:cubicBezTo>
                    <a:pt x="2969" y="452"/>
                    <a:pt x="2943" y="454"/>
                    <a:pt x="2915" y="456"/>
                  </a:cubicBezTo>
                  <a:cubicBezTo>
                    <a:pt x="2783" y="465"/>
                    <a:pt x="2632" y="476"/>
                    <a:pt x="2545" y="580"/>
                  </a:cubicBezTo>
                  <a:cubicBezTo>
                    <a:pt x="2541" y="584"/>
                    <a:pt x="2536" y="586"/>
                    <a:pt x="2532" y="586"/>
                  </a:cubicBezTo>
                  <a:cubicBezTo>
                    <a:pt x="2530" y="586"/>
                    <a:pt x="2529" y="586"/>
                    <a:pt x="2527" y="585"/>
                  </a:cubicBezTo>
                  <a:cubicBezTo>
                    <a:pt x="2526" y="584"/>
                    <a:pt x="2524" y="584"/>
                    <a:pt x="2524" y="576"/>
                  </a:cubicBezTo>
                  <a:cubicBezTo>
                    <a:pt x="2525" y="538"/>
                    <a:pt x="2540" y="507"/>
                    <a:pt x="2570" y="482"/>
                  </a:cubicBezTo>
                  <a:cubicBezTo>
                    <a:pt x="2632" y="430"/>
                    <a:pt x="2745" y="414"/>
                    <a:pt x="2846" y="414"/>
                  </a:cubicBezTo>
                  <a:close/>
                  <a:moveTo>
                    <a:pt x="2882" y="141"/>
                  </a:moveTo>
                  <a:cubicBezTo>
                    <a:pt x="3125" y="141"/>
                    <a:pt x="3382" y="188"/>
                    <a:pt x="3606" y="256"/>
                  </a:cubicBezTo>
                  <a:cubicBezTo>
                    <a:pt x="3674" y="278"/>
                    <a:pt x="3739" y="301"/>
                    <a:pt x="3798" y="325"/>
                  </a:cubicBezTo>
                  <a:cubicBezTo>
                    <a:pt x="3812" y="331"/>
                    <a:pt x="3817" y="346"/>
                    <a:pt x="3814" y="357"/>
                  </a:cubicBezTo>
                  <a:cubicBezTo>
                    <a:pt x="3810" y="371"/>
                    <a:pt x="3798" y="371"/>
                    <a:pt x="3794" y="371"/>
                  </a:cubicBezTo>
                  <a:cubicBezTo>
                    <a:pt x="3657" y="359"/>
                    <a:pt x="3517" y="337"/>
                    <a:pt x="3382" y="315"/>
                  </a:cubicBezTo>
                  <a:cubicBezTo>
                    <a:pt x="3263" y="296"/>
                    <a:pt x="3140" y="275"/>
                    <a:pt x="3017" y="264"/>
                  </a:cubicBezTo>
                  <a:cubicBezTo>
                    <a:pt x="2995" y="262"/>
                    <a:pt x="2953" y="260"/>
                    <a:pt x="2900" y="260"/>
                  </a:cubicBezTo>
                  <a:cubicBezTo>
                    <a:pt x="2704" y="260"/>
                    <a:pt x="2355" y="287"/>
                    <a:pt x="2273" y="441"/>
                  </a:cubicBezTo>
                  <a:cubicBezTo>
                    <a:pt x="2236" y="512"/>
                    <a:pt x="2258" y="595"/>
                    <a:pt x="2338" y="692"/>
                  </a:cubicBezTo>
                  <a:cubicBezTo>
                    <a:pt x="2344" y="699"/>
                    <a:pt x="2339" y="710"/>
                    <a:pt x="2334" y="715"/>
                  </a:cubicBezTo>
                  <a:cubicBezTo>
                    <a:pt x="2331" y="718"/>
                    <a:pt x="2329" y="719"/>
                    <a:pt x="2327" y="719"/>
                  </a:cubicBezTo>
                  <a:cubicBezTo>
                    <a:pt x="2325" y="719"/>
                    <a:pt x="2323" y="718"/>
                    <a:pt x="2322" y="716"/>
                  </a:cubicBezTo>
                  <a:cubicBezTo>
                    <a:pt x="2206" y="621"/>
                    <a:pt x="2155" y="523"/>
                    <a:pt x="2172" y="434"/>
                  </a:cubicBezTo>
                  <a:cubicBezTo>
                    <a:pt x="2190" y="338"/>
                    <a:pt x="2287" y="256"/>
                    <a:pt x="2444" y="204"/>
                  </a:cubicBezTo>
                  <a:cubicBezTo>
                    <a:pt x="2576" y="160"/>
                    <a:pt x="2726" y="141"/>
                    <a:pt x="2882" y="141"/>
                  </a:cubicBezTo>
                  <a:close/>
                  <a:moveTo>
                    <a:pt x="3449" y="891"/>
                  </a:moveTo>
                  <a:cubicBezTo>
                    <a:pt x="3452" y="891"/>
                    <a:pt x="3455" y="891"/>
                    <a:pt x="3458" y="892"/>
                  </a:cubicBezTo>
                  <a:lnTo>
                    <a:pt x="3460" y="892"/>
                  </a:lnTo>
                  <a:cubicBezTo>
                    <a:pt x="3467" y="895"/>
                    <a:pt x="3466" y="906"/>
                    <a:pt x="3466" y="909"/>
                  </a:cubicBezTo>
                  <a:cubicBezTo>
                    <a:pt x="3463" y="917"/>
                    <a:pt x="3456" y="927"/>
                    <a:pt x="3448" y="938"/>
                  </a:cubicBezTo>
                  <a:cubicBezTo>
                    <a:pt x="3440" y="948"/>
                    <a:pt x="3431" y="961"/>
                    <a:pt x="3425" y="974"/>
                  </a:cubicBezTo>
                  <a:cubicBezTo>
                    <a:pt x="3415" y="1004"/>
                    <a:pt x="3413" y="1040"/>
                    <a:pt x="3420" y="1068"/>
                  </a:cubicBezTo>
                  <a:cubicBezTo>
                    <a:pt x="3421" y="1077"/>
                    <a:pt x="3414" y="1082"/>
                    <a:pt x="3413" y="1082"/>
                  </a:cubicBezTo>
                  <a:cubicBezTo>
                    <a:pt x="3411" y="1083"/>
                    <a:pt x="3408" y="1083"/>
                    <a:pt x="3406" y="1083"/>
                  </a:cubicBezTo>
                  <a:cubicBezTo>
                    <a:pt x="3404" y="1083"/>
                    <a:pt x="3402" y="1083"/>
                    <a:pt x="3400" y="1081"/>
                  </a:cubicBezTo>
                  <a:cubicBezTo>
                    <a:pt x="3370" y="1046"/>
                    <a:pt x="3363" y="1006"/>
                    <a:pt x="3378" y="962"/>
                  </a:cubicBezTo>
                  <a:cubicBezTo>
                    <a:pt x="3389" y="932"/>
                    <a:pt x="3418" y="891"/>
                    <a:pt x="3449" y="891"/>
                  </a:cubicBezTo>
                  <a:close/>
                  <a:moveTo>
                    <a:pt x="3744" y="861"/>
                  </a:moveTo>
                  <a:cubicBezTo>
                    <a:pt x="3745" y="861"/>
                    <a:pt x="3748" y="864"/>
                    <a:pt x="3750" y="868"/>
                  </a:cubicBezTo>
                  <a:cubicBezTo>
                    <a:pt x="3752" y="873"/>
                    <a:pt x="3752" y="878"/>
                    <a:pt x="3751" y="879"/>
                  </a:cubicBezTo>
                  <a:cubicBezTo>
                    <a:pt x="3744" y="889"/>
                    <a:pt x="3735" y="899"/>
                    <a:pt x="3726" y="909"/>
                  </a:cubicBezTo>
                  <a:cubicBezTo>
                    <a:pt x="3693" y="947"/>
                    <a:pt x="3658" y="985"/>
                    <a:pt x="3638" y="1039"/>
                  </a:cubicBezTo>
                  <a:cubicBezTo>
                    <a:pt x="3620" y="1090"/>
                    <a:pt x="3620" y="1140"/>
                    <a:pt x="3621" y="1191"/>
                  </a:cubicBezTo>
                  <a:cubicBezTo>
                    <a:pt x="3621" y="1206"/>
                    <a:pt x="3621" y="1221"/>
                    <a:pt x="3620" y="1236"/>
                  </a:cubicBezTo>
                  <a:cubicBezTo>
                    <a:pt x="3620" y="1243"/>
                    <a:pt x="3615" y="1247"/>
                    <a:pt x="3611" y="1248"/>
                  </a:cubicBezTo>
                  <a:cubicBezTo>
                    <a:pt x="3609" y="1249"/>
                    <a:pt x="3607" y="1250"/>
                    <a:pt x="3604" y="1250"/>
                  </a:cubicBezTo>
                  <a:cubicBezTo>
                    <a:pt x="3600" y="1250"/>
                    <a:pt x="3596" y="1248"/>
                    <a:pt x="3592" y="1244"/>
                  </a:cubicBezTo>
                  <a:cubicBezTo>
                    <a:pt x="3533" y="1184"/>
                    <a:pt x="3536" y="1091"/>
                    <a:pt x="3561" y="1025"/>
                  </a:cubicBezTo>
                  <a:cubicBezTo>
                    <a:pt x="3595" y="932"/>
                    <a:pt x="3665" y="869"/>
                    <a:pt x="3742" y="861"/>
                  </a:cubicBezTo>
                  <a:close/>
                  <a:moveTo>
                    <a:pt x="4875" y="1226"/>
                  </a:moveTo>
                  <a:cubicBezTo>
                    <a:pt x="4878" y="1227"/>
                    <a:pt x="4879" y="1228"/>
                    <a:pt x="4880" y="1230"/>
                  </a:cubicBezTo>
                  <a:cubicBezTo>
                    <a:pt x="4905" y="1259"/>
                    <a:pt x="4914" y="1298"/>
                    <a:pt x="4904" y="1339"/>
                  </a:cubicBezTo>
                  <a:cubicBezTo>
                    <a:pt x="4893" y="1385"/>
                    <a:pt x="4860" y="1423"/>
                    <a:pt x="4820" y="1440"/>
                  </a:cubicBezTo>
                  <a:cubicBezTo>
                    <a:pt x="4817" y="1442"/>
                    <a:pt x="4814" y="1443"/>
                    <a:pt x="4811" y="1443"/>
                  </a:cubicBezTo>
                  <a:cubicBezTo>
                    <a:pt x="4807" y="1443"/>
                    <a:pt x="4804" y="1441"/>
                    <a:pt x="4801" y="1438"/>
                  </a:cubicBezTo>
                  <a:cubicBezTo>
                    <a:pt x="4796" y="1433"/>
                    <a:pt x="4796" y="1425"/>
                    <a:pt x="4800" y="1418"/>
                  </a:cubicBezTo>
                  <a:cubicBezTo>
                    <a:pt x="4820" y="1378"/>
                    <a:pt x="4831" y="1336"/>
                    <a:pt x="4842" y="1295"/>
                  </a:cubicBezTo>
                  <a:cubicBezTo>
                    <a:pt x="4847" y="1275"/>
                    <a:pt x="4853" y="1254"/>
                    <a:pt x="4859" y="1235"/>
                  </a:cubicBezTo>
                  <a:cubicBezTo>
                    <a:pt x="4860" y="1230"/>
                    <a:pt x="4865" y="1227"/>
                    <a:pt x="4870" y="1226"/>
                  </a:cubicBezTo>
                  <a:close/>
                  <a:moveTo>
                    <a:pt x="3979" y="856"/>
                  </a:moveTo>
                  <a:cubicBezTo>
                    <a:pt x="3980" y="856"/>
                    <a:pt x="3982" y="856"/>
                    <a:pt x="3983" y="856"/>
                  </a:cubicBezTo>
                  <a:cubicBezTo>
                    <a:pt x="3986" y="858"/>
                    <a:pt x="3989" y="859"/>
                    <a:pt x="3990" y="861"/>
                  </a:cubicBezTo>
                  <a:cubicBezTo>
                    <a:pt x="3993" y="863"/>
                    <a:pt x="3998" y="869"/>
                    <a:pt x="3995" y="875"/>
                  </a:cubicBezTo>
                  <a:cubicBezTo>
                    <a:pt x="3986" y="897"/>
                    <a:pt x="3974" y="920"/>
                    <a:pt x="3962" y="943"/>
                  </a:cubicBezTo>
                  <a:cubicBezTo>
                    <a:pt x="3918" y="1026"/>
                    <a:pt x="3870" y="1119"/>
                    <a:pt x="3952" y="1215"/>
                  </a:cubicBezTo>
                  <a:cubicBezTo>
                    <a:pt x="4017" y="1292"/>
                    <a:pt x="4143" y="1330"/>
                    <a:pt x="4234" y="1357"/>
                  </a:cubicBezTo>
                  <a:lnTo>
                    <a:pt x="4246" y="1360"/>
                  </a:lnTo>
                  <a:cubicBezTo>
                    <a:pt x="4295" y="1375"/>
                    <a:pt x="4361" y="1396"/>
                    <a:pt x="4423" y="1396"/>
                  </a:cubicBezTo>
                  <a:cubicBezTo>
                    <a:pt x="4489" y="1396"/>
                    <a:pt x="4551" y="1373"/>
                    <a:pt x="4585" y="1297"/>
                  </a:cubicBezTo>
                  <a:cubicBezTo>
                    <a:pt x="4606" y="1249"/>
                    <a:pt x="4608" y="1195"/>
                    <a:pt x="4609" y="1143"/>
                  </a:cubicBezTo>
                  <a:cubicBezTo>
                    <a:pt x="4610" y="1098"/>
                    <a:pt x="4610" y="1057"/>
                    <a:pt x="4621" y="1020"/>
                  </a:cubicBezTo>
                  <a:cubicBezTo>
                    <a:pt x="4626" y="1006"/>
                    <a:pt x="4642" y="1000"/>
                    <a:pt x="4656" y="1000"/>
                  </a:cubicBezTo>
                  <a:cubicBezTo>
                    <a:pt x="4663" y="1002"/>
                    <a:pt x="4677" y="1005"/>
                    <a:pt x="4679" y="1021"/>
                  </a:cubicBezTo>
                  <a:cubicBezTo>
                    <a:pt x="4703" y="1176"/>
                    <a:pt x="4718" y="1350"/>
                    <a:pt x="4604" y="1442"/>
                  </a:cubicBezTo>
                  <a:cubicBezTo>
                    <a:pt x="4557" y="1480"/>
                    <a:pt x="4499" y="1494"/>
                    <a:pt x="4437" y="1494"/>
                  </a:cubicBezTo>
                  <a:cubicBezTo>
                    <a:pt x="4357" y="1494"/>
                    <a:pt x="4270" y="1471"/>
                    <a:pt x="4189" y="1444"/>
                  </a:cubicBezTo>
                  <a:cubicBezTo>
                    <a:pt x="4045" y="1397"/>
                    <a:pt x="3872" y="1325"/>
                    <a:pt x="3828" y="1190"/>
                  </a:cubicBezTo>
                  <a:cubicBezTo>
                    <a:pt x="3784" y="1062"/>
                    <a:pt x="3870" y="918"/>
                    <a:pt x="3973" y="858"/>
                  </a:cubicBezTo>
                  <a:cubicBezTo>
                    <a:pt x="3975" y="856"/>
                    <a:pt x="3977" y="856"/>
                    <a:pt x="3979" y="856"/>
                  </a:cubicBezTo>
                  <a:close/>
                  <a:moveTo>
                    <a:pt x="5431" y="1003"/>
                  </a:moveTo>
                  <a:cubicBezTo>
                    <a:pt x="5432" y="1003"/>
                    <a:pt x="5433" y="1004"/>
                    <a:pt x="5434" y="1004"/>
                  </a:cubicBezTo>
                  <a:cubicBezTo>
                    <a:pt x="5666" y="1060"/>
                    <a:pt x="5899" y="1227"/>
                    <a:pt x="6058" y="1450"/>
                  </a:cubicBezTo>
                  <a:cubicBezTo>
                    <a:pt x="6120" y="1537"/>
                    <a:pt x="6143" y="1635"/>
                    <a:pt x="6117" y="1699"/>
                  </a:cubicBezTo>
                  <a:cubicBezTo>
                    <a:pt x="6099" y="1745"/>
                    <a:pt x="6057" y="1774"/>
                    <a:pt x="5991" y="1785"/>
                  </a:cubicBezTo>
                  <a:cubicBezTo>
                    <a:pt x="5990" y="1785"/>
                    <a:pt x="5989" y="1785"/>
                    <a:pt x="5988" y="1785"/>
                  </a:cubicBezTo>
                  <a:cubicBezTo>
                    <a:pt x="5979" y="1785"/>
                    <a:pt x="5976" y="1777"/>
                    <a:pt x="5975" y="1775"/>
                  </a:cubicBezTo>
                  <a:cubicBezTo>
                    <a:pt x="5972" y="1769"/>
                    <a:pt x="5975" y="1764"/>
                    <a:pt x="5981" y="1761"/>
                  </a:cubicBezTo>
                  <a:cubicBezTo>
                    <a:pt x="6033" y="1733"/>
                    <a:pt x="6063" y="1693"/>
                    <a:pt x="6068" y="1644"/>
                  </a:cubicBezTo>
                  <a:cubicBezTo>
                    <a:pt x="6082" y="1499"/>
                    <a:pt x="5876" y="1311"/>
                    <a:pt x="5785" y="1238"/>
                  </a:cubicBezTo>
                  <a:cubicBezTo>
                    <a:pt x="5676" y="1148"/>
                    <a:pt x="5556" y="1090"/>
                    <a:pt x="5429" y="1028"/>
                  </a:cubicBezTo>
                  <a:lnTo>
                    <a:pt x="5421" y="1024"/>
                  </a:lnTo>
                  <a:cubicBezTo>
                    <a:pt x="5417" y="1021"/>
                    <a:pt x="5416" y="1020"/>
                    <a:pt x="5417" y="1015"/>
                  </a:cubicBezTo>
                  <a:cubicBezTo>
                    <a:pt x="5419" y="1010"/>
                    <a:pt x="5425" y="1003"/>
                    <a:pt x="5431" y="1003"/>
                  </a:cubicBezTo>
                  <a:close/>
                  <a:moveTo>
                    <a:pt x="1407" y="1513"/>
                  </a:moveTo>
                  <a:cubicBezTo>
                    <a:pt x="1408" y="1513"/>
                    <a:pt x="1409" y="1513"/>
                    <a:pt x="1409" y="1513"/>
                  </a:cubicBezTo>
                  <a:cubicBezTo>
                    <a:pt x="1410" y="1513"/>
                    <a:pt x="1412" y="1515"/>
                    <a:pt x="1414" y="1516"/>
                  </a:cubicBezTo>
                  <a:cubicBezTo>
                    <a:pt x="1418" y="1518"/>
                    <a:pt x="1423" y="1526"/>
                    <a:pt x="1418" y="1533"/>
                  </a:cubicBezTo>
                  <a:cubicBezTo>
                    <a:pt x="1267" y="1791"/>
                    <a:pt x="1084" y="2043"/>
                    <a:pt x="908" y="2285"/>
                  </a:cubicBezTo>
                  <a:cubicBezTo>
                    <a:pt x="872" y="2333"/>
                    <a:pt x="838" y="2381"/>
                    <a:pt x="803" y="2430"/>
                  </a:cubicBezTo>
                  <a:cubicBezTo>
                    <a:pt x="800" y="2433"/>
                    <a:pt x="797" y="2435"/>
                    <a:pt x="794" y="2435"/>
                  </a:cubicBezTo>
                  <a:cubicBezTo>
                    <a:pt x="793" y="2435"/>
                    <a:pt x="791" y="2435"/>
                    <a:pt x="789" y="2433"/>
                  </a:cubicBezTo>
                  <a:cubicBezTo>
                    <a:pt x="786" y="2432"/>
                    <a:pt x="781" y="2427"/>
                    <a:pt x="786" y="2417"/>
                  </a:cubicBezTo>
                  <a:cubicBezTo>
                    <a:pt x="982" y="2035"/>
                    <a:pt x="1184" y="1740"/>
                    <a:pt x="1402" y="1516"/>
                  </a:cubicBezTo>
                  <a:cubicBezTo>
                    <a:pt x="1403" y="1515"/>
                    <a:pt x="1405" y="1513"/>
                    <a:pt x="1407" y="1513"/>
                  </a:cubicBezTo>
                  <a:close/>
                  <a:moveTo>
                    <a:pt x="3461" y="2095"/>
                  </a:moveTo>
                  <a:cubicBezTo>
                    <a:pt x="3462" y="2095"/>
                    <a:pt x="3464" y="2096"/>
                    <a:pt x="3466" y="2096"/>
                  </a:cubicBezTo>
                  <a:cubicBezTo>
                    <a:pt x="3466" y="2096"/>
                    <a:pt x="3467" y="2097"/>
                    <a:pt x="3468" y="2097"/>
                  </a:cubicBezTo>
                  <a:cubicBezTo>
                    <a:pt x="3470" y="2099"/>
                    <a:pt x="3471" y="2099"/>
                    <a:pt x="3468" y="2102"/>
                  </a:cubicBezTo>
                  <a:cubicBezTo>
                    <a:pt x="3409" y="2256"/>
                    <a:pt x="3331" y="2410"/>
                    <a:pt x="3256" y="2557"/>
                  </a:cubicBezTo>
                  <a:lnTo>
                    <a:pt x="3225" y="2619"/>
                  </a:lnTo>
                  <a:cubicBezTo>
                    <a:pt x="3224" y="2621"/>
                    <a:pt x="3222" y="2626"/>
                    <a:pt x="3214" y="2626"/>
                  </a:cubicBezTo>
                  <a:cubicBezTo>
                    <a:pt x="3212" y="2626"/>
                    <a:pt x="3210" y="2626"/>
                    <a:pt x="3208" y="2625"/>
                  </a:cubicBezTo>
                  <a:cubicBezTo>
                    <a:pt x="3201" y="2622"/>
                    <a:pt x="3191" y="2613"/>
                    <a:pt x="3194" y="2603"/>
                  </a:cubicBezTo>
                  <a:cubicBezTo>
                    <a:pt x="3254" y="2410"/>
                    <a:pt x="3348" y="2226"/>
                    <a:pt x="3451" y="2100"/>
                  </a:cubicBezTo>
                  <a:cubicBezTo>
                    <a:pt x="3453" y="2097"/>
                    <a:pt x="3457" y="2095"/>
                    <a:pt x="3461" y="2095"/>
                  </a:cubicBezTo>
                  <a:close/>
                  <a:moveTo>
                    <a:pt x="1530" y="966"/>
                  </a:moveTo>
                  <a:cubicBezTo>
                    <a:pt x="1531" y="966"/>
                    <a:pt x="1533" y="966"/>
                    <a:pt x="1534" y="967"/>
                  </a:cubicBezTo>
                  <a:cubicBezTo>
                    <a:pt x="1537" y="968"/>
                    <a:pt x="1539" y="969"/>
                    <a:pt x="1542" y="972"/>
                  </a:cubicBezTo>
                  <a:cubicBezTo>
                    <a:pt x="1547" y="975"/>
                    <a:pt x="1555" y="987"/>
                    <a:pt x="1549" y="998"/>
                  </a:cubicBezTo>
                  <a:cubicBezTo>
                    <a:pt x="1458" y="1137"/>
                    <a:pt x="1358" y="1274"/>
                    <a:pt x="1263" y="1407"/>
                  </a:cubicBezTo>
                  <a:cubicBezTo>
                    <a:pt x="1146" y="1567"/>
                    <a:pt x="1027" y="1734"/>
                    <a:pt x="920" y="1905"/>
                  </a:cubicBezTo>
                  <a:cubicBezTo>
                    <a:pt x="747" y="2178"/>
                    <a:pt x="584" y="2464"/>
                    <a:pt x="426" y="2741"/>
                  </a:cubicBezTo>
                  <a:lnTo>
                    <a:pt x="360" y="2857"/>
                  </a:lnTo>
                  <a:cubicBezTo>
                    <a:pt x="359" y="2859"/>
                    <a:pt x="357" y="2860"/>
                    <a:pt x="354" y="2860"/>
                  </a:cubicBezTo>
                  <a:cubicBezTo>
                    <a:pt x="351" y="2860"/>
                    <a:pt x="348" y="2859"/>
                    <a:pt x="348" y="2859"/>
                  </a:cubicBezTo>
                  <a:cubicBezTo>
                    <a:pt x="344" y="2856"/>
                    <a:pt x="341" y="2854"/>
                    <a:pt x="342" y="2850"/>
                  </a:cubicBezTo>
                  <a:cubicBezTo>
                    <a:pt x="564" y="2329"/>
                    <a:pt x="947" y="1582"/>
                    <a:pt x="1518" y="972"/>
                  </a:cubicBezTo>
                  <a:cubicBezTo>
                    <a:pt x="1522" y="967"/>
                    <a:pt x="1526" y="966"/>
                    <a:pt x="1530" y="966"/>
                  </a:cubicBezTo>
                  <a:close/>
                  <a:moveTo>
                    <a:pt x="5480" y="3622"/>
                  </a:moveTo>
                  <a:cubicBezTo>
                    <a:pt x="5483" y="3623"/>
                    <a:pt x="5484" y="3625"/>
                    <a:pt x="5485" y="3631"/>
                  </a:cubicBezTo>
                  <a:cubicBezTo>
                    <a:pt x="5520" y="3837"/>
                    <a:pt x="5506" y="4057"/>
                    <a:pt x="5494" y="4269"/>
                  </a:cubicBezTo>
                  <a:cubicBezTo>
                    <a:pt x="5491" y="4305"/>
                    <a:pt x="5489" y="4340"/>
                    <a:pt x="5488" y="4373"/>
                  </a:cubicBezTo>
                  <a:cubicBezTo>
                    <a:pt x="5486" y="4378"/>
                    <a:pt x="5485" y="4383"/>
                    <a:pt x="5479" y="4383"/>
                  </a:cubicBezTo>
                  <a:cubicBezTo>
                    <a:pt x="5477" y="4383"/>
                    <a:pt x="5467" y="4383"/>
                    <a:pt x="5467" y="4372"/>
                  </a:cubicBezTo>
                  <a:cubicBezTo>
                    <a:pt x="5464" y="4336"/>
                    <a:pt x="5460" y="4300"/>
                    <a:pt x="5458" y="4266"/>
                  </a:cubicBezTo>
                  <a:cubicBezTo>
                    <a:pt x="5442" y="4056"/>
                    <a:pt x="5426" y="3839"/>
                    <a:pt x="5455" y="3638"/>
                  </a:cubicBezTo>
                  <a:lnTo>
                    <a:pt x="5457" y="3638"/>
                  </a:lnTo>
                  <a:cubicBezTo>
                    <a:pt x="5458" y="3628"/>
                    <a:pt x="5468" y="3622"/>
                    <a:pt x="5477" y="3622"/>
                  </a:cubicBezTo>
                  <a:close/>
                  <a:moveTo>
                    <a:pt x="6184" y="3921"/>
                  </a:moveTo>
                  <a:cubicBezTo>
                    <a:pt x="6186" y="3921"/>
                    <a:pt x="6192" y="3922"/>
                    <a:pt x="6194" y="3927"/>
                  </a:cubicBezTo>
                  <a:cubicBezTo>
                    <a:pt x="6224" y="4081"/>
                    <a:pt x="6223" y="4237"/>
                    <a:pt x="6192" y="4404"/>
                  </a:cubicBezTo>
                  <a:cubicBezTo>
                    <a:pt x="6191" y="4407"/>
                    <a:pt x="6191" y="4409"/>
                    <a:pt x="6183" y="4409"/>
                  </a:cubicBezTo>
                  <a:cubicBezTo>
                    <a:pt x="6179" y="4408"/>
                    <a:pt x="6171" y="4406"/>
                    <a:pt x="6172" y="4399"/>
                  </a:cubicBezTo>
                  <a:cubicBezTo>
                    <a:pt x="6182" y="4259"/>
                    <a:pt x="6182" y="4109"/>
                    <a:pt x="6173" y="3927"/>
                  </a:cubicBezTo>
                  <a:cubicBezTo>
                    <a:pt x="6173" y="3926"/>
                    <a:pt x="6173" y="3921"/>
                    <a:pt x="6182" y="3921"/>
                  </a:cubicBezTo>
                  <a:cubicBezTo>
                    <a:pt x="6182" y="3921"/>
                    <a:pt x="6183" y="3921"/>
                    <a:pt x="6184" y="3921"/>
                  </a:cubicBezTo>
                  <a:close/>
                  <a:moveTo>
                    <a:pt x="6368" y="2339"/>
                  </a:moveTo>
                  <a:cubicBezTo>
                    <a:pt x="6373" y="2340"/>
                    <a:pt x="6377" y="2344"/>
                    <a:pt x="6378" y="2352"/>
                  </a:cubicBezTo>
                  <a:cubicBezTo>
                    <a:pt x="6550" y="3026"/>
                    <a:pt x="6571" y="3749"/>
                    <a:pt x="6442" y="4443"/>
                  </a:cubicBezTo>
                  <a:cubicBezTo>
                    <a:pt x="6442" y="4445"/>
                    <a:pt x="6441" y="4450"/>
                    <a:pt x="6432" y="4450"/>
                  </a:cubicBezTo>
                  <a:cubicBezTo>
                    <a:pt x="6431" y="4450"/>
                    <a:pt x="6430" y="4450"/>
                    <a:pt x="6429" y="4450"/>
                  </a:cubicBezTo>
                  <a:cubicBezTo>
                    <a:pt x="6425" y="4449"/>
                    <a:pt x="6413" y="4445"/>
                    <a:pt x="6414" y="4437"/>
                  </a:cubicBezTo>
                  <a:cubicBezTo>
                    <a:pt x="6467" y="3740"/>
                    <a:pt x="6445" y="3061"/>
                    <a:pt x="6346" y="2360"/>
                  </a:cubicBezTo>
                  <a:cubicBezTo>
                    <a:pt x="6343" y="2343"/>
                    <a:pt x="6359" y="2339"/>
                    <a:pt x="6360" y="2339"/>
                  </a:cubicBezTo>
                  <a:close/>
                  <a:moveTo>
                    <a:pt x="2852" y="0"/>
                  </a:moveTo>
                  <a:cubicBezTo>
                    <a:pt x="2483" y="0"/>
                    <a:pt x="2210" y="57"/>
                    <a:pt x="2024" y="172"/>
                  </a:cubicBezTo>
                  <a:cubicBezTo>
                    <a:pt x="1950" y="218"/>
                    <a:pt x="1904" y="284"/>
                    <a:pt x="1890" y="364"/>
                  </a:cubicBezTo>
                  <a:cubicBezTo>
                    <a:pt x="1873" y="463"/>
                    <a:pt x="1906" y="580"/>
                    <a:pt x="1982" y="675"/>
                  </a:cubicBezTo>
                  <a:cubicBezTo>
                    <a:pt x="2071" y="790"/>
                    <a:pt x="2182" y="886"/>
                    <a:pt x="2288" y="979"/>
                  </a:cubicBezTo>
                  <a:cubicBezTo>
                    <a:pt x="2517" y="1180"/>
                    <a:pt x="2777" y="1357"/>
                    <a:pt x="3059" y="1506"/>
                  </a:cubicBezTo>
                  <a:cubicBezTo>
                    <a:pt x="3564" y="1774"/>
                    <a:pt x="4179" y="1949"/>
                    <a:pt x="4886" y="2027"/>
                  </a:cubicBezTo>
                  <a:cubicBezTo>
                    <a:pt x="4909" y="2029"/>
                    <a:pt x="4916" y="2044"/>
                    <a:pt x="4916" y="2058"/>
                  </a:cubicBezTo>
                  <a:cubicBezTo>
                    <a:pt x="4915" y="2071"/>
                    <a:pt x="4908" y="2087"/>
                    <a:pt x="4884" y="2089"/>
                  </a:cubicBezTo>
                  <a:lnTo>
                    <a:pt x="4884" y="2087"/>
                  </a:lnTo>
                  <a:cubicBezTo>
                    <a:pt x="4820" y="2091"/>
                    <a:pt x="4756" y="2093"/>
                    <a:pt x="4692" y="2093"/>
                  </a:cubicBezTo>
                  <a:cubicBezTo>
                    <a:pt x="3948" y="2093"/>
                    <a:pt x="3177" y="1831"/>
                    <a:pt x="2499" y="1346"/>
                  </a:cubicBezTo>
                  <a:lnTo>
                    <a:pt x="2464" y="1320"/>
                  </a:lnTo>
                  <a:cubicBezTo>
                    <a:pt x="2186" y="1123"/>
                    <a:pt x="1807" y="853"/>
                    <a:pt x="1728" y="524"/>
                  </a:cubicBezTo>
                  <a:cubicBezTo>
                    <a:pt x="1722" y="503"/>
                    <a:pt x="1719" y="478"/>
                    <a:pt x="1719" y="451"/>
                  </a:cubicBezTo>
                  <a:cubicBezTo>
                    <a:pt x="1718" y="441"/>
                    <a:pt x="1712" y="432"/>
                    <a:pt x="1703" y="430"/>
                  </a:cubicBezTo>
                  <a:cubicBezTo>
                    <a:pt x="1700" y="429"/>
                    <a:pt x="1697" y="428"/>
                    <a:pt x="1694" y="428"/>
                  </a:cubicBezTo>
                  <a:cubicBezTo>
                    <a:pt x="1687" y="428"/>
                    <a:pt x="1681" y="431"/>
                    <a:pt x="1677" y="436"/>
                  </a:cubicBezTo>
                  <a:cubicBezTo>
                    <a:pt x="1593" y="538"/>
                    <a:pt x="1497" y="637"/>
                    <a:pt x="1407" y="732"/>
                  </a:cubicBezTo>
                  <a:cubicBezTo>
                    <a:pt x="1325" y="818"/>
                    <a:pt x="1248" y="899"/>
                    <a:pt x="1177" y="980"/>
                  </a:cubicBezTo>
                  <a:cubicBezTo>
                    <a:pt x="948" y="1247"/>
                    <a:pt x="656" y="1604"/>
                    <a:pt x="416" y="2003"/>
                  </a:cubicBezTo>
                  <a:cubicBezTo>
                    <a:pt x="238" y="2299"/>
                    <a:pt x="1" y="2748"/>
                    <a:pt x="5" y="3227"/>
                  </a:cubicBezTo>
                  <a:cubicBezTo>
                    <a:pt x="7" y="3408"/>
                    <a:pt x="48" y="3653"/>
                    <a:pt x="241" y="3797"/>
                  </a:cubicBezTo>
                  <a:cubicBezTo>
                    <a:pt x="344" y="3873"/>
                    <a:pt x="489" y="3916"/>
                    <a:pt x="646" y="3916"/>
                  </a:cubicBezTo>
                  <a:cubicBezTo>
                    <a:pt x="666" y="3916"/>
                    <a:pt x="686" y="3915"/>
                    <a:pt x="706" y="3913"/>
                  </a:cubicBezTo>
                  <a:cubicBezTo>
                    <a:pt x="770" y="3909"/>
                    <a:pt x="825" y="3889"/>
                    <a:pt x="879" y="3870"/>
                  </a:cubicBezTo>
                  <a:cubicBezTo>
                    <a:pt x="921" y="3854"/>
                    <a:pt x="960" y="3840"/>
                    <a:pt x="1003" y="3833"/>
                  </a:cubicBezTo>
                  <a:cubicBezTo>
                    <a:pt x="1006" y="3832"/>
                    <a:pt x="1010" y="3832"/>
                    <a:pt x="1013" y="3832"/>
                  </a:cubicBezTo>
                  <a:cubicBezTo>
                    <a:pt x="1026" y="3832"/>
                    <a:pt x="1032" y="3836"/>
                    <a:pt x="1036" y="3839"/>
                  </a:cubicBezTo>
                  <a:cubicBezTo>
                    <a:pt x="1065" y="3863"/>
                    <a:pt x="1068" y="3935"/>
                    <a:pt x="1071" y="3987"/>
                  </a:cubicBezTo>
                  <a:cubicBezTo>
                    <a:pt x="1072" y="4011"/>
                    <a:pt x="1073" y="4032"/>
                    <a:pt x="1076" y="4050"/>
                  </a:cubicBezTo>
                  <a:cubicBezTo>
                    <a:pt x="1097" y="4158"/>
                    <a:pt x="1133" y="4262"/>
                    <a:pt x="1184" y="4359"/>
                  </a:cubicBezTo>
                  <a:cubicBezTo>
                    <a:pt x="1252" y="4491"/>
                    <a:pt x="1408" y="4719"/>
                    <a:pt x="1677" y="4766"/>
                  </a:cubicBezTo>
                  <a:cubicBezTo>
                    <a:pt x="1717" y="4773"/>
                    <a:pt x="1757" y="4776"/>
                    <a:pt x="1797" y="4776"/>
                  </a:cubicBezTo>
                  <a:cubicBezTo>
                    <a:pt x="2031" y="4776"/>
                    <a:pt x="2268" y="4668"/>
                    <a:pt x="2473" y="4558"/>
                  </a:cubicBezTo>
                  <a:cubicBezTo>
                    <a:pt x="2480" y="4554"/>
                    <a:pt x="2486" y="4553"/>
                    <a:pt x="2492" y="4553"/>
                  </a:cubicBezTo>
                  <a:cubicBezTo>
                    <a:pt x="2499" y="4553"/>
                    <a:pt x="2505" y="4555"/>
                    <a:pt x="2510" y="4558"/>
                  </a:cubicBezTo>
                  <a:cubicBezTo>
                    <a:pt x="2524" y="4566"/>
                    <a:pt x="2534" y="4582"/>
                    <a:pt x="2534" y="4598"/>
                  </a:cubicBezTo>
                  <a:cubicBezTo>
                    <a:pt x="2544" y="4889"/>
                    <a:pt x="2739" y="5247"/>
                    <a:pt x="2969" y="5397"/>
                  </a:cubicBezTo>
                  <a:cubicBezTo>
                    <a:pt x="3021" y="5431"/>
                    <a:pt x="3072" y="5454"/>
                    <a:pt x="3124" y="5471"/>
                  </a:cubicBezTo>
                  <a:cubicBezTo>
                    <a:pt x="3181" y="5488"/>
                    <a:pt x="3237" y="5496"/>
                    <a:pt x="3293" y="5496"/>
                  </a:cubicBezTo>
                  <a:cubicBezTo>
                    <a:pt x="3575" y="5496"/>
                    <a:pt x="3836" y="5299"/>
                    <a:pt x="3991" y="5153"/>
                  </a:cubicBezTo>
                  <a:cubicBezTo>
                    <a:pt x="3999" y="5145"/>
                    <a:pt x="4010" y="5141"/>
                    <a:pt x="4023" y="5141"/>
                  </a:cubicBezTo>
                  <a:cubicBezTo>
                    <a:pt x="4026" y="5141"/>
                    <a:pt x="4029" y="5142"/>
                    <a:pt x="4032" y="5142"/>
                  </a:cubicBezTo>
                  <a:cubicBezTo>
                    <a:pt x="4046" y="5144"/>
                    <a:pt x="4058" y="5153"/>
                    <a:pt x="4065" y="5166"/>
                  </a:cubicBezTo>
                  <a:cubicBezTo>
                    <a:pt x="4081" y="5198"/>
                    <a:pt x="4094" y="5231"/>
                    <a:pt x="4108" y="5265"/>
                  </a:cubicBezTo>
                  <a:cubicBezTo>
                    <a:pt x="4129" y="5318"/>
                    <a:pt x="4151" y="5374"/>
                    <a:pt x="4189" y="5427"/>
                  </a:cubicBezTo>
                  <a:cubicBezTo>
                    <a:pt x="4244" y="5485"/>
                    <a:pt x="4303" y="5534"/>
                    <a:pt x="4363" y="5572"/>
                  </a:cubicBezTo>
                  <a:cubicBezTo>
                    <a:pt x="4379" y="5581"/>
                    <a:pt x="4396" y="5590"/>
                    <a:pt x="4412" y="5597"/>
                  </a:cubicBezTo>
                  <a:cubicBezTo>
                    <a:pt x="4425" y="5604"/>
                    <a:pt x="4439" y="5611"/>
                    <a:pt x="4454" y="5619"/>
                  </a:cubicBezTo>
                  <a:cubicBezTo>
                    <a:pt x="4532" y="5653"/>
                    <a:pt x="4613" y="5669"/>
                    <a:pt x="4697" y="5670"/>
                  </a:cubicBezTo>
                  <a:cubicBezTo>
                    <a:pt x="4698" y="5670"/>
                    <a:pt x="4699" y="5670"/>
                    <a:pt x="4699" y="5670"/>
                  </a:cubicBezTo>
                  <a:cubicBezTo>
                    <a:pt x="5044" y="5670"/>
                    <a:pt x="5292" y="5424"/>
                    <a:pt x="5514" y="5204"/>
                  </a:cubicBezTo>
                  <a:cubicBezTo>
                    <a:pt x="5523" y="5196"/>
                    <a:pt x="5538" y="5190"/>
                    <a:pt x="5554" y="5190"/>
                  </a:cubicBezTo>
                  <a:cubicBezTo>
                    <a:pt x="5555" y="5190"/>
                    <a:pt x="5557" y="5190"/>
                    <a:pt x="5558" y="5190"/>
                  </a:cubicBezTo>
                  <a:cubicBezTo>
                    <a:pt x="5573" y="5192"/>
                    <a:pt x="5586" y="5198"/>
                    <a:pt x="5593" y="5206"/>
                  </a:cubicBezTo>
                  <a:cubicBezTo>
                    <a:pt x="5700" y="5348"/>
                    <a:pt x="5834" y="5419"/>
                    <a:pt x="5993" y="5419"/>
                  </a:cubicBezTo>
                  <a:cubicBezTo>
                    <a:pt x="6027" y="5419"/>
                    <a:pt x="6061" y="5416"/>
                    <a:pt x="6096" y="5410"/>
                  </a:cubicBezTo>
                  <a:cubicBezTo>
                    <a:pt x="6284" y="5378"/>
                    <a:pt x="6461" y="5231"/>
                    <a:pt x="6571" y="5017"/>
                  </a:cubicBezTo>
                  <a:cubicBezTo>
                    <a:pt x="6767" y="4636"/>
                    <a:pt x="6770" y="4137"/>
                    <a:pt x="6772" y="3773"/>
                  </a:cubicBezTo>
                  <a:cubicBezTo>
                    <a:pt x="6774" y="3367"/>
                    <a:pt x="6743" y="2961"/>
                    <a:pt x="6682" y="2571"/>
                  </a:cubicBezTo>
                  <a:lnTo>
                    <a:pt x="6664" y="2462"/>
                  </a:lnTo>
                  <a:cubicBezTo>
                    <a:pt x="6638" y="2306"/>
                    <a:pt x="6612" y="2144"/>
                    <a:pt x="6591" y="1982"/>
                  </a:cubicBezTo>
                  <a:cubicBezTo>
                    <a:pt x="6582" y="1949"/>
                    <a:pt x="6571" y="1913"/>
                    <a:pt x="6556" y="1871"/>
                  </a:cubicBezTo>
                  <a:cubicBezTo>
                    <a:pt x="6554" y="1862"/>
                    <a:pt x="6546" y="1856"/>
                    <a:pt x="6536" y="1854"/>
                  </a:cubicBezTo>
                  <a:cubicBezTo>
                    <a:pt x="6536" y="1854"/>
                    <a:pt x="6535" y="1854"/>
                    <a:pt x="6534" y="1854"/>
                  </a:cubicBezTo>
                  <a:cubicBezTo>
                    <a:pt x="6526" y="1854"/>
                    <a:pt x="6519" y="1859"/>
                    <a:pt x="6514" y="1866"/>
                  </a:cubicBezTo>
                  <a:cubicBezTo>
                    <a:pt x="6466" y="1940"/>
                    <a:pt x="6396" y="2009"/>
                    <a:pt x="6329" y="2053"/>
                  </a:cubicBezTo>
                  <a:cubicBezTo>
                    <a:pt x="6177" y="2151"/>
                    <a:pt x="5965" y="2227"/>
                    <a:pt x="5760" y="2227"/>
                  </a:cubicBezTo>
                  <a:cubicBezTo>
                    <a:pt x="5678" y="2227"/>
                    <a:pt x="5597" y="2215"/>
                    <a:pt x="5522" y="2187"/>
                  </a:cubicBezTo>
                  <a:cubicBezTo>
                    <a:pt x="5514" y="2183"/>
                    <a:pt x="5514" y="2178"/>
                    <a:pt x="5514" y="2174"/>
                  </a:cubicBezTo>
                  <a:cubicBezTo>
                    <a:pt x="5514" y="2172"/>
                    <a:pt x="5516" y="2164"/>
                    <a:pt x="5526" y="2163"/>
                  </a:cubicBezTo>
                  <a:lnTo>
                    <a:pt x="5562" y="2162"/>
                  </a:lnTo>
                  <a:cubicBezTo>
                    <a:pt x="5759" y="2153"/>
                    <a:pt x="5928" y="2147"/>
                    <a:pt x="6116" y="2056"/>
                  </a:cubicBezTo>
                  <a:cubicBezTo>
                    <a:pt x="6196" y="2018"/>
                    <a:pt x="6307" y="1952"/>
                    <a:pt x="6380" y="1856"/>
                  </a:cubicBezTo>
                  <a:cubicBezTo>
                    <a:pt x="6535" y="1651"/>
                    <a:pt x="6347" y="1460"/>
                    <a:pt x="6209" y="1321"/>
                  </a:cubicBezTo>
                  <a:lnTo>
                    <a:pt x="6176" y="1287"/>
                  </a:lnTo>
                  <a:cubicBezTo>
                    <a:pt x="6037" y="1144"/>
                    <a:pt x="5871" y="1008"/>
                    <a:pt x="5667" y="870"/>
                  </a:cubicBezTo>
                  <a:cubicBezTo>
                    <a:pt x="5403" y="692"/>
                    <a:pt x="5105" y="537"/>
                    <a:pt x="4782" y="408"/>
                  </a:cubicBezTo>
                  <a:cubicBezTo>
                    <a:pt x="4779" y="407"/>
                    <a:pt x="4776" y="406"/>
                    <a:pt x="4773" y="406"/>
                  </a:cubicBezTo>
                  <a:cubicBezTo>
                    <a:pt x="4766" y="406"/>
                    <a:pt x="4759" y="409"/>
                    <a:pt x="4755" y="415"/>
                  </a:cubicBezTo>
                  <a:cubicBezTo>
                    <a:pt x="4724" y="457"/>
                    <a:pt x="4698" y="494"/>
                    <a:pt x="4676" y="530"/>
                  </a:cubicBezTo>
                  <a:cubicBezTo>
                    <a:pt x="4611" y="632"/>
                    <a:pt x="4549" y="744"/>
                    <a:pt x="4486" y="871"/>
                  </a:cubicBezTo>
                  <a:cubicBezTo>
                    <a:pt x="4446" y="964"/>
                    <a:pt x="4412" y="1061"/>
                    <a:pt x="4386" y="1134"/>
                  </a:cubicBezTo>
                  <a:cubicBezTo>
                    <a:pt x="4378" y="1158"/>
                    <a:pt x="4355" y="1176"/>
                    <a:pt x="4330" y="1176"/>
                  </a:cubicBezTo>
                  <a:cubicBezTo>
                    <a:pt x="4325" y="1176"/>
                    <a:pt x="4320" y="1176"/>
                    <a:pt x="4315" y="1174"/>
                  </a:cubicBezTo>
                  <a:lnTo>
                    <a:pt x="4163" y="1122"/>
                  </a:lnTo>
                  <a:cubicBezTo>
                    <a:pt x="4132" y="1112"/>
                    <a:pt x="4115" y="1080"/>
                    <a:pt x="4124" y="1050"/>
                  </a:cubicBezTo>
                  <a:cubicBezTo>
                    <a:pt x="4153" y="952"/>
                    <a:pt x="4177" y="854"/>
                    <a:pt x="4201" y="759"/>
                  </a:cubicBezTo>
                  <a:cubicBezTo>
                    <a:pt x="4212" y="663"/>
                    <a:pt x="4226" y="550"/>
                    <a:pt x="4243" y="435"/>
                  </a:cubicBezTo>
                  <a:cubicBezTo>
                    <a:pt x="4247" y="378"/>
                    <a:pt x="4249" y="311"/>
                    <a:pt x="4251" y="243"/>
                  </a:cubicBezTo>
                  <a:cubicBezTo>
                    <a:pt x="4251" y="233"/>
                    <a:pt x="4246" y="224"/>
                    <a:pt x="4233" y="221"/>
                  </a:cubicBezTo>
                  <a:cubicBezTo>
                    <a:pt x="3798" y="97"/>
                    <a:pt x="3442" y="30"/>
                    <a:pt x="3115" y="9"/>
                  </a:cubicBezTo>
                  <a:cubicBezTo>
                    <a:pt x="3022" y="3"/>
                    <a:pt x="2935" y="0"/>
                    <a:pt x="2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4"/>
            <p:cNvSpPr/>
            <p:nvPr/>
          </p:nvSpPr>
          <p:spPr>
            <a:xfrm>
              <a:off x="2688300" y="1072800"/>
              <a:ext cx="371975" cy="499500"/>
            </a:xfrm>
            <a:custGeom>
              <a:avLst/>
              <a:gdLst/>
              <a:ahLst/>
              <a:cxnLst/>
              <a:rect l="l" t="t" r="r" b="b"/>
              <a:pathLst>
                <a:path w="14879" h="19980" extrusionOk="0">
                  <a:moveTo>
                    <a:pt x="9808" y="0"/>
                  </a:moveTo>
                  <a:cubicBezTo>
                    <a:pt x="9541" y="409"/>
                    <a:pt x="9323" y="850"/>
                    <a:pt x="9173" y="1322"/>
                  </a:cubicBezTo>
                  <a:cubicBezTo>
                    <a:pt x="8881" y="2240"/>
                    <a:pt x="8862" y="3214"/>
                    <a:pt x="8948" y="4167"/>
                  </a:cubicBezTo>
                  <a:cubicBezTo>
                    <a:pt x="9109" y="5961"/>
                    <a:pt x="9581" y="7725"/>
                    <a:pt x="9438" y="9538"/>
                  </a:cubicBezTo>
                  <a:cubicBezTo>
                    <a:pt x="9271" y="11667"/>
                    <a:pt x="8242" y="13724"/>
                    <a:pt x="6820" y="15293"/>
                  </a:cubicBezTo>
                  <a:cubicBezTo>
                    <a:pt x="5381" y="16878"/>
                    <a:pt x="3440" y="18092"/>
                    <a:pt x="1336" y="18541"/>
                  </a:cubicBezTo>
                  <a:cubicBezTo>
                    <a:pt x="895" y="18635"/>
                    <a:pt x="450" y="18712"/>
                    <a:pt x="1" y="18770"/>
                  </a:cubicBezTo>
                  <a:cubicBezTo>
                    <a:pt x="572" y="19089"/>
                    <a:pt x="1185" y="19354"/>
                    <a:pt x="1836" y="19556"/>
                  </a:cubicBezTo>
                  <a:cubicBezTo>
                    <a:pt x="2764" y="19843"/>
                    <a:pt x="3704" y="19980"/>
                    <a:pt x="4629" y="19980"/>
                  </a:cubicBezTo>
                  <a:cubicBezTo>
                    <a:pt x="8678" y="19980"/>
                    <a:pt x="12438" y="17362"/>
                    <a:pt x="13694" y="13296"/>
                  </a:cubicBezTo>
                  <a:cubicBezTo>
                    <a:pt x="14878" y="9464"/>
                    <a:pt x="13501" y="5441"/>
                    <a:pt x="10542" y="3078"/>
                  </a:cubicBezTo>
                  <a:cubicBezTo>
                    <a:pt x="10569" y="2688"/>
                    <a:pt x="10557" y="2290"/>
                    <a:pt x="10503" y="1903"/>
                  </a:cubicBezTo>
                  <a:cubicBezTo>
                    <a:pt x="10466" y="1643"/>
                    <a:pt x="10434" y="1380"/>
                    <a:pt x="10386" y="1121"/>
                  </a:cubicBezTo>
                  <a:cubicBezTo>
                    <a:pt x="10312" y="726"/>
                    <a:pt x="10215" y="416"/>
                    <a:pt x="9932" y="119"/>
                  </a:cubicBezTo>
                  <a:cubicBezTo>
                    <a:pt x="9892" y="78"/>
                    <a:pt x="9851" y="39"/>
                    <a:pt x="980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4"/>
            <p:cNvSpPr/>
            <p:nvPr/>
          </p:nvSpPr>
          <p:spPr>
            <a:xfrm>
              <a:off x="2544325" y="1041550"/>
              <a:ext cx="319725" cy="499400"/>
            </a:xfrm>
            <a:custGeom>
              <a:avLst/>
              <a:gdLst/>
              <a:ahLst/>
              <a:cxnLst/>
              <a:rect l="l" t="t" r="r" b="b"/>
              <a:pathLst>
                <a:path w="12789" h="19976" extrusionOk="0">
                  <a:moveTo>
                    <a:pt x="12212" y="1"/>
                  </a:moveTo>
                  <a:cubicBezTo>
                    <a:pt x="12106" y="1"/>
                    <a:pt x="12000" y="6"/>
                    <a:pt x="11895" y="17"/>
                  </a:cubicBezTo>
                  <a:cubicBezTo>
                    <a:pt x="11627" y="45"/>
                    <a:pt x="11356" y="127"/>
                    <a:pt x="11130" y="280"/>
                  </a:cubicBezTo>
                  <a:cubicBezTo>
                    <a:pt x="10932" y="415"/>
                    <a:pt x="10784" y="612"/>
                    <a:pt x="10636" y="798"/>
                  </a:cubicBezTo>
                  <a:cubicBezTo>
                    <a:pt x="10478" y="993"/>
                    <a:pt x="10305" y="1175"/>
                    <a:pt x="10146" y="1368"/>
                  </a:cubicBezTo>
                  <a:cubicBezTo>
                    <a:pt x="9908" y="1658"/>
                    <a:pt x="9680" y="1971"/>
                    <a:pt x="9502" y="2307"/>
                  </a:cubicBezTo>
                  <a:cubicBezTo>
                    <a:pt x="5805" y="2660"/>
                    <a:pt x="2497" y="5181"/>
                    <a:pt x="1333" y="8946"/>
                  </a:cubicBezTo>
                  <a:cubicBezTo>
                    <a:pt x="0" y="13262"/>
                    <a:pt x="1914" y="17820"/>
                    <a:pt x="5682" y="19976"/>
                  </a:cubicBezTo>
                  <a:cubicBezTo>
                    <a:pt x="4833" y="18355"/>
                    <a:pt x="4049" y="16666"/>
                    <a:pt x="3814" y="14842"/>
                  </a:cubicBezTo>
                  <a:cubicBezTo>
                    <a:pt x="3594" y="13154"/>
                    <a:pt x="3785" y="11354"/>
                    <a:pt x="4303" y="9733"/>
                  </a:cubicBezTo>
                  <a:cubicBezTo>
                    <a:pt x="4797" y="8193"/>
                    <a:pt x="5682" y="6686"/>
                    <a:pt x="7127" y="5872"/>
                  </a:cubicBezTo>
                  <a:cubicBezTo>
                    <a:pt x="7970" y="5397"/>
                    <a:pt x="8931" y="5070"/>
                    <a:pt x="9904" y="5025"/>
                  </a:cubicBezTo>
                  <a:cubicBezTo>
                    <a:pt x="9918" y="5025"/>
                    <a:pt x="9933" y="5024"/>
                    <a:pt x="9948" y="5024"/>
                  </a:cubicBezTo>
                  <a:cubicBezTo>
                    <a:pt x="10015" y="5024"/>
                    <a:pt x="10092" y="5029"/>
                    <a:pt x="10171" y="5029"/>
                  </a:cubicBezTo>
                  <a:cubicBezTo>
                    <a:pt x="10326" y="5029"/>
                    <a:pt x="10483" y="5010"/>
                    <a:pt x="10566" y="4895"/>
                  </a:cubicBezTo>
                  <a:cubicBezTo>
                    <a:pt x="10654" y="4775"/>
                    <a:pt x="10684" y="4607"/>
                    <a:pt x="10731" y="4469"/>
                  </a:cubicBezTo>
                  <a:cubicBezTo>
                    <a:pt x="10814" y="4229"/>
                    <a:pt x="10849" y="3999"/>
                    <a:pt x="10857" y="3746"/>
                  </a:cubicBezTo>
                  <a:cubicBezTo>
                    <a:pt x="10875" y="3246"/>
                    <a:pt x="10903" y="2815"/>
                    <a:pt x="11092" y="2346"/>
                  </a:cubicBezTo>
                  <a:cubicBezTo>
                    <a:pt x="11260" y="1928"/>
                    <a:pt x="11467" y="1523"/>
                    <a:pt x="11721" y="1151"/>
                  </a:cubicBezTo>
                  <a:cubicBezTo>
                    <a:pt x="12017" y="717"/>
                    <a:pt x="12371" y="337"/>
                    <a:pt x="12789" y="44"/>
                  </a:cubicBezTo>
                  <a:cubicBezTo>
                    <a:pt x="12597" y="17"/>
                    <a:pt x="12403" y="1"/>
                    <a:pt x="12212"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4"/>
            <p:cNvSpPr/>
            <p:nvPr/>
          </p:nvSpPr>
          <p:spPr>
            <a:xfrm>
              <a:off x="2687625" y="1228325"/>
              <a:ext cx="352250" cy="339725"/>
            </a:xfrm>
            <a:custGeom>
              <a:avLst/>
              <a:gdLst/>
              <a:ahLst/>
              <a:cxnLst/>
              <a:rect l="l" t="t" r="r" b="b"/>
              <a:pathLst>
                <a:path w="14090" h="13589" extrusionOk="0">
                  <a:moveTo>
                    <a:pt x="13018" y="1"/>
                  </a:moveTo>
                  <a:cubicBezTo>
                    <a:pt x="12943" y="1"/>
                    <a:pt x="12865" y="63"/>
                    <a:pt x="12892" y="150"/>
                  </a:cubicBezTo>
                  <a:cubicBezTo>
                    <a:pt x="13090" y="791"/>
                    <a:pt x="13260" y="1444"/>
                    <a:pt x="13320" y="2115"/>
                  </a:cubicBezTo>
                  <a:cubicBezTo>
                    <a:pt x="13378" y="2764"/>
                    <a:pt x="13332" y="3418"/>
                    <a:pt x="13243" y="4064"/>
                  </a:cubicBezTo>
                  <a:cubicBezTo>
                    <a:pt x="13059" y="5391"/>
                    <a:pt x="12597" y="6691"/>
                    <a:pt x="11905" y="7838"/>
                  </a:cubicBezTo>
                  <a:cubicBezTo>
                    <a:pt x="10546" y="10095"/>
                    <a:pt x="8406" y="11855"/>
                    <a:pt x="5842" y="12534"/>
                  </a:cubicBezTo>
                  <a:cubicBezTo>
                    <a:pt x="5138" y="12720"/>
                    <a:pt x="4415" y="12823"/>
                    <a:pt x="3689" y="12858"/>
                  </a:cubicBezTo>
                  <a:cubicBezTo>
                    <a:pt x="3558" y="12864"/>
                    <a:pt x="3428" y="12867"/>
                    <a:pt x="3298" y="12867"/>
                  </a:cubicBezTo>
                  <a:cubicBezTo>
                    <a:pt x="2716" y="12867"/>
                    <a:pt x="2136" y="12810"/>
                    <a:pt x="1556" y="12749"/>
                  </a:cubicBezTo>
                  <a:cubicBezTo>
                    <a:pt x="1100" y="12600"/>
                    <a:pt x="651" y="12431"/>
                    <a:pt x="209" y="12257"/>
                  </a:cubicBezTo>
                  <a:cubicBezTo>
                    <a:pt x="191" y="12250"/>
                    <a:pt x="175" y="12247"/>
                    <a:pt x="160" y="12247"/>
                  </a:cubicBezTo>
                  <a:cubicBezTo>
                    <a:pt x="38" y="12247"/>
                    <a:pt x="1" y="12445"/>
                    <a:pt x="132" y="12505"/>
                  </a:cubicBezTo>
                  <a:cubicBezTo>
                    <a:pt x="499" y="12673"/>
                    <a:pt x="871" y="12827"/>
                    <a:pt x="1248" y="12966"/>
                  </a:cubicBezTo>
                  <a:cubicBezTo>
                    <a:pt x="1545" y="12976"/>
                    <a:pt x="1866" y="13178"/>
                    <a:pt x="2125" y="13256"/>
                  </a:cubicBezTo>
                  <a:cubicBezTo>
                    <a:pt x="2723" y="13439"/>
                    <a:pt x="3374" y="13500"/>
                    <a:pt x="3994" y="13553"/>
                  </a:cubicBezTo>
                  <a:cubicBezTo>
                    <a:pt x="4268" y="13577"/>
                    <a:pt x="4546" y="13589"/>
                    <a:pt x="4825" y="13589"/>
                  </a:cubicBezTo>
                  <a:cubicBezTo>
                    <a:pt x="6671" y="13589"/>
                    <a:pt x="8592" y="13071"/>
                    <a:pt x="10056" y="11954"/>
                  </a:cubicBezTo>
                  <a:cubicBezTo>
                    <a:pt x="10173" y="11865"/>
                    <a:pt x="10290" y="11772"/>
                    <a:pt x="10406" y="11675"/>
                  </a:cubicBezTo>
                  <a:cubicBezTo>
                    <a:pt x="10462" y="11622"/>
                    <a:pt x="10517" y="11569"/>
                    <a:pt x="10573" y="11513"/>
                  </a:cubicBezTo>
                  <a:cubicBezTo>
                    <a:pt x="10607" y="11491"/>
                    <a:pt x="10642" y="11467"/>
                    <a:pt x="10677" y="11443"/>
                  </a:cubicBezTo>
                  <a:cubicBezTo>
                    <a:pt x="11377" y="10825"/>
                    <a:pt x="12015" y="10106"/>
                    <a:pt x="12520" y="9338"/>
                  </a:cubicBezTo>
                  <a:cubicBezTo>
                    <a:pt x="12638" y="9161"/>
                    <a:pt x="12749" y="8983"/>
                    <a:pt x="12860" y="8802"/>
                  </a:cubicBezTo>
                  <a:cubicBezTo>
                    <a:pt x="13475" y="7625"/>
                    <a:pt x="13879" y="6306"/>
                    <a:pt x="14027" y="4998"/>
                  </a:cubicBezTo>
                  <a:cubicBezTo>
                    <a:pt x="14073" y="4598"/>
                    <a:pt x="14089" y="4189"/>
                    <a:pt x="14066" y="3786"/>
                  </a:cubicBezTo>
                  <a:cubicBezTo>
                    <a:pt x="14055" y="3596"/>
                    <a:pt x="14049" y="3408"/>
                    <a:pt x="14025" y="3219"/>
                  </a:cubicBezTo>
                  <a:cubicBezTo>
                    <a:pt x="13996" y="2990"/>
                    <a:pt x="13936" y="2793"/>
                    <a:pt x="13868" y="2575"/>
                  </a:cubicBezTo>
                  <a:cubicBezTo>
                    <a:pt x="13844" y="2500"/>
                    <a:pt x="13778" y="2462"/>
                    <a:pt x="13714" y="2461"/>
                  </a:cubicBezTo>
                  <a:cubicBezTo>
                    <a:pt x="13654" y="1625"/>
                    <a:pt x="13470" y="800"/>
                    <a:pt x="13120" y="64"/>
                  </a:cubicBezTo>
                  <a:cubicBezTo>
                    <a:pt x="13099" y="20"/>
                    <a:pt x="13059" y="1"/>
                    <a:pt x="130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4"/>
            <p:cNvSpPr/>
            <p:nvPr/>
          </p:nvSpPr>
          <p:spPr>
            <a:xfrm>
              <a:off x="2845050" y="1177575"/>
              <a:ext cx="36325" cy="14450"/>
            </a:xfrm>
            <a:custGeom>
              <a:avLst/>
              <a:gdLst/>
              <a:ahLst/>
              <a:cxnLst/>
              <a:rect l="l" t="t" r="r" b="b"/>
              <a:pathLst>
                <a:path w="1453" h="578" extrusionOk="0">
                  <a:moveTo>
                    <a:pt x="66" y="1"/>
                  </a:moveTo>
                  <a:cubicBezTo>
                    <a:pt x="31" y="1"/>
                    <a:pt x="0" y="41"/>
                    <a:pt x="6" y="78"/>
                  </a:cubicBezTo>
                  <a:cubicBezTo>
                    <a:pt x="59" y="390"/>
                    <a:pt x="446" y="528"/>
                    <a:pt x="718" y="567"/>
                  </a:cubicBezTo>
                  <a:cubicBezTo>
                    <a:pt x="761" y="574"/>
                    <a:pt x="810" y="577"/>
                    <a:pt x="862" y="577"/>
                  </a:cubicBezTo>
                  <a:cubicBezTo>
                    <a:pt x="1120" y="577"/>
                    <a:pt x="1451" y="490"/>
                    <a:pt x="1453" y="208"/>
                  </a:cubicBezTo>
                  <a:cubicBezTo>
                    <a:pt x="1453" y="113"/>
                    <a:pt x="1379" y="48"/>
                    <a:pt x="1290" y="48"/>
                  </a:cubicBezTo>
                  <a:cubicBezTo>
                    <a:pt x="1280" y="48"/>
                    <a:pt x="1270" y="48"/>
                    <a:pt x="1259" y="50"/>
                  </a:cubicBezTo>
                  <a:cubicBezTo>
                    <a:pt x="1176" y="64"/>
                    <a:pt x="1143" y="102"/>
                    <a:pt x="1076" y="144"/>
                  </a:cubicBezTo>
                  <a:cubicBezTo>
                    <a:pt x="981" y="205"/>
                    <a:pt x="883" y="220"/>
                    <a:pt x="774" y="220"/>
                  </a:cubicBezTo>
                  <a:cubicBezTo>
                    <a:pt x="759" y="220"/>
                    <a:pt x="744" y="219"/>
                    <a:pt x="729" y="219"/>
                  </a:cubicBezTo>
                  <a:cubicBezTo>
                    <a:pt x="481" y="213"/>
                    <a:pt x="292" y="171"/>
                    <a:pt x="98" y="13"/>
                  </a:cubicBezTo>
                  <a:cubicBezTo>
                    <a:pt x="88" y="4"/>
                    <a:pt x="77" y="1"/>
                    <a:pt x="6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4"/>
            <p:cNvSpPr/>
            <p:nvPr/>
          </p:nvSpPr>
          <p:spPr>
            <a:xfrm>
              <a:off x="2846725" y="1084375"/>
              <a:ext cx="110400" cy="113825"/>
            </a:xfrm>
            <a:custGeom>
              <a:avLst/>
              <a:gdLst/>
              <a:ahLst/>
              <a:cxnLst/>
              <a:rect l="l" t="t" r="r" b="b"/>
              <a:pathLst>
                <a:path w="4416" h="4553" extrusionOk="0">
                  <a:moveTo>
                    <a:pt x="66" y="0"/>
                  </a:moveTo>
                  <a:cubicBezTo>
                    <a:pt x="25" y="0"/>
                    <a:pt x="1" y="60"/>
                    <a:pt x="30" y="93"/>
                  </a:cubicBezTo>
                  <a:cubicBezTo>
                    <a:pt x="193" y="274"/>
                    <a:pt x="394" y="422"/>
                    <a:pt x="613" y="548"/>
                  </a:cubicBezTo>
                  <a:cubicBezTo>
                    <a:pt x="525" y="753"/>
                    <a:pt x="454" y="968"/>
                    <a:pt x="374" y="1179"/>
                  </a:cubicBezTo>
                  <a:cubicBezTo>
                    <a:pt x="274" y="1448"/>
                    <a:pt x="183" y="1702"/>
                    <a:pt x="171" y="1992"/>
                  </a:cubicBezTo>
                  <a:cubicBezTo>
                    <a:pt x="168" y="2038"/>
                    <a:pt x="214" y="2079"/>
                    <a:pt x="258" y="2079"/>
                  </a:cubicBezTo>
                  <a:cubicBezTo>
                    <a:pt x="277" y="2079"/>
                    <a:pt x="295" y="2072"/>
                    <a:pt x="309" y="2055"/>
                  </a:cubicBezTo>
                  <a:cubicBezTo>
                    <a:pt x="486" y="1847"/>
                    <a:pt x="592" y="1622"/>
                    <a:pt x="697" y="1372"/>
                  </a:cubicBezTo>
                  <a:cubicBezTo>
                    <a:pt x="786" y="1156"/>
                    <a:pt x="886" y="942"/>
                    <a:pt x="967" y="721"/>
                  </a:cubicBezTo>
                  <a:cubicBezTo>
                    <a:pt x="1166" y="807"/>
                    <a:pt x="1375" y="877"/>
                    <a:pt x="1579" y="936"/>
                  </a:cubicBezTo>
                  <a:cubicBezTo>
                    <a:pt x="1491" y="1180"/>
                    <a:pt x="1486" y="1477"/>
                    <a:pt x="1445" y="1713"/>
                  </a:cubicBezTo>
                  <a:cubicBezTo>
                    <a:pt x="1381" y="2090"/>
                    <a:pt x="1368" y="2457"/>
                    <a:pt x="1357" y="2836"/>
                  </a:cubicBezTo>
                  <a:cubicBezTo>
                    <a:pt x="1357" y="2869"/>
                    <a:pt x="1382" y="2887"/>
                    <a:pt x="1408" y="2887"/>
                  </a:cubicBezTo>
                  <a:cubicBezTo>
                    <a:pt x="1429" y="2887"/>
                    <a:pt x="1450" y="2876"/>
                    <a:pt x="1459" y="2852"/>
                  </a:cubicBezTo>
                  <a:cubicBezTo>
                    <a:pt x="1602" y="2482"/>
                    <a:pt x="1724" y="2122"/>
                    <a:pt x="1797" y="1728"/>
                  </a:cubicBezTo>
                  <a:cubicBezTo>
                    <a:pt x="1838" y="1515"/>
                    <a:pt x="1919" y="1262"/>
                    <a:pt x="1924" y="1026"/>
                  </a:cubicBezTo>
                  <a:cubicBezTo>
                    <a:pt x="1939" y="1030"/>
                    <a:pt x="1955" y="1034"/>
                    <a:pt x="1970" y="1037"/>
                  </a:cubicBezTo>
                  <a:cubicBezTo>
                    <a:pt x="2182" y="1087"/>
                    <a:pt x="2423" y="1134"/>
                    <a:pt x="2670" y="1156"/>
                  </a:cubicBezTo>
                  <a:cubicBezTo>
                    <a:pt x="2663" y="1336"/>
                    <a:pt x="2687" y="1523"/>
                    <a:pt x="2689" y="1689"/>
                  </a:cubicBezTo>
                  <a:cubicBezTo>
                    <a:pt x="2692" y="2027"/>
                    <a:pt x="2709" y="2363"/>
                    <a:pt x="2718" y="2700"/>
                  </a:cubicBezTo>
                  <a:cubicBezTo>
                    <a:pt x="2720" y="2745"/>
                    <a:pt x="2753" y="2768"/>
                    <a:pt x="2786" y="2768"/>
                  </a:cubicBezTo>
                  <a:cubicBezTo>
                    <a:pt x="2818" y="2768"/>
                    <a:pt x="2852" y="2746"/>
                    <a:pt x="2859" y="2703"/>
                  </a:cubicBezTo>
                  <a:cubicBezTo>
                    <a:pt x="2908" y="2371"/>
                    <a:pt x="2949" y="2034"/>
                    <a:pt x="2958" y="1698"/>
                  </a:cubicBezTo>
                  <a:cubicBezTo>
                    <a:pt x="2961" y="1538"/>
                    <a:pt x="2984" y="1349"/>
                    <a:pt x="2971" y="1170"/>
                  </a:cubicBezTo>
                  <a:cubicBezTo>
                    <a:pt x="3204" y="1168"/>
                    <a:pt x="3434" y="1133"/>
                    <a:pt x="3637" y="1047"/>
                  </a:cubicBezTo>
                  <a:lnTo>
                    <a:pt x="3637" y="1047"/>
                  </a:lnTo>
                  <a:cubicBezTo>
                    <a:pt x="3620" y="1497"/>
                    <a:pt x="3633" y="1947"/>
                    <a:pt x="3625" y="2400"/>
                  </a:cubicBezTo>
                  <a:cubicBezTo>
                    <a:pt x="3618" y="2680"/>
                    <a:pt x="3606" y="2951"/>
                    <a:pt x="3539" y="3224"/>
                  </a:cubicBezTo>
                  <a:cubicBezTo>
                    <a:pt x="3491" y="3420"/>
                    <a:pt x="3408" y="3606"/>
                    <a:pt x="3327" y="3791"/>
                  </a:cubicBezTo>
                  <a:cubicBezTo>
                    <a:pt x="3255" y="3851"/>
                    <a:pt x="3229" y="3948"/>
                    <a:pt x="3239" y="4036"/>
                  </a:cubicBezTo>
                  <a:cubicBezTo>
                    <a:pt x="3218" y="4037"/>
                    <a:pt x="3197" y="4038"/>
                    <a:pt x="3176" y="4038"/>
                  </a:cubicBezTo>
                  <a:cubicBezTo>
                    <a:pt x="3150" y="4038"/>
                    <a:pt x="3125" y="4037"/>
                    <a:pt x="3100" y="4035"/>
                  </a:cubicBezTo>
                  <a:cubicBezTo>
                    <a:pt x="3113" y="3902"/>
                    <a:pt x="2990" y="3791"/>
                    <a:pt x="2869" y="3791"/>
                  </a:cubicBezTo>
                  <a:cubicBezTo>
                    <a:pt x="2806" y="3791"/>
                    <a:pt x="2743" y="3820"/>
                    <a:pt x="2700" y="3892"/>
                  </a:cubicBezTo>
                  <a:cubicBezTo>
                    <a:pt x="2550" y="4141"/>
                    <a:pt x="2341" y="4221"/>
                    <a:pt x="2103" y="4221"/>
                  </a:cubicBezTo>
                  <a:cubicBezTo>
                    <a:pt x="1986" y="4221"/>
                    <a:pt x="1861" y="4202"/>
                    <a:pt x="1733" y="4174"/>
                  </a:cubicBezTo>
                  <a:cubicBezTo>
                    <a:pt x="1726" y="4172"/>
                    <a:pt x="1720" y="4172"/>
                    <a:pt x="1714" y="4172"/>
                  </a:cubicBezTo>
                  <a:cubicBezTo>
                    <a:pt x="1654" y="4172"/>
                    <a:pt x="1618" y="4239"/>
                    <a:pt x="1659" y="4290"/>
                  </a:cubicBezTo>
                  <a:cubicBezTo>
                    <a:pt x="1801" y="4472"/>
                    <a:pt x="2022" y="4552"/>
                    <a:pt x="2252" y="4552"/>
                  </a:cubicBezTo>
                  <a:cubicBezTo>
                    <a:pt x="2540" y="4552"/>
                    <a:pt x="2840" y="4425"/>
                    <a:pt x="3012" y="4210"/>
                  </a:cubicBezTo>
                  <a:cubicBezTo>
                    <a:pt x="3158" y="4300"/>
                    <a:pt x="3288" y="4353"/>
                    <a:pt x="3445" y="4353"/>
                  </a:cubicBezTo>
                  <a:cubicBezTo>
                    <a:pt x="3503" y="4353"/>
                    <a:pt x="3564" y="4346"/>
                    <a:pt x="3631" y="4331"/>
                  </a:cubicBezTo>
                  <a:cubicBezTo>
                    <a:pt x="3865" y="4279"/>
                    <a:pt x="4082" y="4127"/>
                    <a:pt x="4217" y="3930"/>
                  </a:cubicBezTo>
                  <a:cubicBezTo>
                    <a:pt x="4359" y="3724"/>
                    <a:pt x="4416" y="3466"/>
                    <a:pt x="4390" y="3219"/>
                  </a:cubicBezTo>
                  <a:cubicBezTo>
                    <a:pt x="4371" y="3041"/>
                    <a:pt x="4319" y="2811"/>
                    <a:pt x="4137" y="2752"/>
                  </a:cubicBezTo>
                  <a:cubicBezTo>
                    <a:pt x="4142" y="2692"/>
                    <a:pt x="4144" y="2635"/>
                    <a:pt x="4145" y="2581"/>
                  </a:cubicBezTo>
                  <a:cubicBezTo>
                    <a:pt x="4164" y="1998"/>
                    <a:pt x="4194" y="1387"/>
                    <a:pt x="3940" y="855"/>
                  </a:cubicBezTo>
                  <a:cubicBezTo>
                    <a:pt x="3987" y="794"/>
                    <a:pt x="3980" y="718"/>
                    <a:pt x="3943" y="656"/>
                  </a:cubicBezTo>
                  <a:cubicBezTo>
                    <a:pt x="3968" y="599"/>
                    <a:pt x="3971" y="534"/>
                    <a:pt x="3938" y="473"/>
                  </a:cubicBezTo>
                  <a:cubicBezTo>
                    <a:pt x="3894" y="391"/>
                    <a:pt x="3840" y="361"/>
                    <a:pt x="3783" y="361"/>
                  </a:cubicBezTo>
                  <a:cubicBezTo>
                    <a:pt x="3692" y="361"/>
                    <a:pt x="3593" y="437"/>
                    <a:pt x="3511" y="497"/>
                  </a:cubicBezTo>
                  <a:cubicBezTo>
                    <a:pt x="3334" y="627"/>
                    <a:pt x="3078" y="648"/>
                    <a:pt x="2857" y="648"/>
                  </a:cubicBezTo>
                  <a:cubicBezTo>
                    <a:pt x="2825" y="648"/>
                    <a:pt x="2793" y="648"/>
                    <a:pt x="2763" y="647"/>
                  </a:cubicBezTo>
                  <a:cubicBezTo>
                    <a:pt x="2104" y="636"/>
                    <a:pt x="1476" y="449"/>
                    <a:pt x="852" y="258"/>
                  </a:cubicBezTo>
                  <a:cubicBezTo>
                    <a:pt x="842" y="255"/>
                    <a:pt x="833" y="253"/>
                    <a:pt x="825" y="253"/>
                  </a:cubicBezTo>
                  <a:cubicBezTo>
                    <a:pt x="790" y="253"/>
                    <a:pt x="765" y="276"/>
                    <a:pt x="754" y="305"/>
                  </a:cubicBezTo>
                  <a:cubicBezTo>
                    <a:pt x="746" y="308"/>
                    <a:pt x="740" y="313"/>
                    <a:pt x="734" y="320"/>
                  </a:cubicBezTo>
                  <a:cubicBezTo>
                    <a:pt x="519" y="215"/>
                    <a:pt x="306" y="105"/>
                    <a:pt x="85" y="5"/>
                  </a:cubicBezTo>
                  <a:cubicBezTo>
                    <a:pt x="79" y="2"/>
                    <a:pt x="72" y="0"/>
                    <a:pt x="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4"/>
            <p:cNvSpPr/>
            <p:nvPr/>
          </p:nvSpPr>
          <p:spPr>
            <a:xfrm>
              <a:off x="2567500" y="1042125"/>
              <a:ext cx="370175" cy="485575"/>
            </a:xfrm>
            <a:custGeom>
              <a:avLst/>
              <a:gdLst/>
              <a:ahLst/>
              <a:cxnLst/>
              <a:rect l="l" t="t" r="r" b="b"/>
              <a:pathLst>
                <a:path w="14807" h="19423" extrusionOk="0">
                  <a:moveTo>
                    <a:pt x="10994" y="0"/>
                  </a:moveTo>
                  <a:cubicBezTo>
                    <a:pt x="10683" y="0"/>
                    <a:pt x="10384" y="72"/>
                    <a:pt x="10225" y="345"/>
                  </a:cubicBezTo>
                  <a:cubicBezTo>
                    <a:pt x="10186" y="412"/>
                    <a:pt x="10163" y="475"/>
                    <a:pt x="10156" y="537"/>
                  </a:cubicBezTo>
                  <a:cubicBezTo>
                    <a:pt x="9891" y="549"/>
                    <a:pt x="9652" y="946"/>
                    <a:pt x="9508" y="1115"/>
                  </a:cubicBezTo>
                  <a:cubicBezTo>
                    <a:pt x="9292" y="1366"/>
                    <a:pt x="9074" y="1619"/>
                    <a:pt x="8883" y="1891"/>
                  </a:cubicBezTo>
                  <a:cubicBezTo>
                    <a:pt x="8776" y="2041"/>
                    <a:pt x="8670" y="2202"/>
                    <a:pt x="8582" y="2372"/>
                  </a:cubicBezTo>
                  <a:cubicBezTo>
                    <a:pt x="7776" y="2462"/>
                    <a:pt x="7001" y="2698"/>
                    <a:pt x="6240" y="2977"/>
                  </a:cubicBezTo>
                  <a:cubicBezTo>
                    <a:pt x="5542" y="3231"/>
                    <a:pt x="4864" y="3521"/>
                    <a:pt x="4237" y="3921"/>
                  </a:cubicBezTo>
                  <a:cubicBezTo>
                    <a:pt x="3070" y="4665"/>
                    <a:pt x="2086" y="5675"/>
                    <a:pt x="1380" y="6865"/>
                  </a:cubicBezTo>
                  <a:cubicBezTo>
                    <a:pt x="571" y="8234"/>
                    <a:pt x="209" y="9785"/>
                    <a:pt x="78" y="11358"/>
                  </a:cubicBezTo>
                  <a:cubicBezTo>
                    <a:pt x="14" y="12130"/>
                    <a:pt x="1" y="12909"/>
                    <a:pt x="161" y="13671"/>
                  </a:cubicBezTo>
                  <a:cubicBezTo>
                    <a:pt x="314" y="14405"/>
                    <a:pt x="595" y="15117"/>
                    <a:pt x="916" y="15792"/>
                  </a:cubicBezTo>
                  <a:cubicBezTo>
                    <a:pt x="1596" y="17222"/>
                    <a:pt x="2728" y="18412"/>
                    <a:pt x="3942" y="19396"/>
                  </a:cubicBezTo>
                  <a:cubicBezTo>
                    <a:pt x="3965" y="19415"/>
                    <a:pt x="3989" y="19423"/>
                    <a:pt x="4013" y="19423"/>
                  </a:cubicBezTo>
                  <a:cubicBezTo>
                    <a:pt x="4118" y="19423"/>
                    <a:pt x="4213" y="19273"/>
                    <a:pt x="4120" y="19184"/>
                  </a:cubicBezTo>
                  <a:cubicBezTo>
                    <a:pt x="3265" y="18371"/>
                    <a:pt x="2552" y="17379"/>
                    <a:pt x="1987" y="16338"/>
                  </a:cubicBezTo>
                  <a:cubicBezTo>
                    <a:pt x="1063" y="14215"/>
                    <a:pt x="782" y="11746"/>
                    <a:pt x="1395" y="9502"/>
                  </a:cubicBezTo>
                  <a:cubicBezTo>
                    <a:pt x="1850" y="7837"/>
                    <a:pt x="2831" y="6332"/>
                    <a:pt x="4161" y="5241"/>
                  </a:cubicBezTo>
                  <a:cubicBezTo>
                    <a:pt x="4173" y="5233"/>
                    <a:pt x="4186" y="5224"/>
                    <a:pt x="4199" y="5215"/>
                  </a:cubicBezTo>
                  <a:cubicBezTo>
                    <a:pt x="4605" y="4938"/>
                    <a:pt x="5028" y="4677"/>
                    <a:pt x="5465" y="4452"/>
                  </a:cubicBezTo>
                  <a:cubicBezTo>
                    <a:pt x="6328" y="4005"/>
                    <a:pt x="7298" y="3672"/>
                    <a:pt x="8279" y="3672"/>
                  </a:cubicBezTo>
                  <a:cubicBezTo>
                    <a:pt x="8281" y="3672"/>
                    <a:pt x="8282" y="3672"/>
                    <a:pt x="8284" y="3672"/>
                  </a:cubicBezTo>
                  <a:cubicBezTo>
                    <a:pt x="8341" y="3672"/>
                    <a:pt x="8396" y="3650"/>
                    <a:pt x="8437" y="3614"/>
                  </a:cubicBezTo>
                  <a:cubicBezTo>
                    <a:pt x="8447" y="3632"/>
                    <a:pt x="8456" y="3651"/>
                    <a:pt x="8469" y="3668"/>
                  </a:cubicBezTo>
                  <a:cubicBezTo>
                    <a:pt x="8473" y="3674"/>
                    <a:pt x="8476" y="3678"/>
                    <a:pt x="8481" y="3683"/>
                  </a:cubicBezTo>
                  <a:cubicBezTo>
                    <a:pt x="8505" y="3765"/>
                    <a:pt x="8540" y="3843"/>
                    <a:pt x="8593" y="3916"/>
                  </a:cubicBezTo>
                  <a:cubicBezTo>
                    <a:pt x="8693" y="4057"/>
                    <a:pt x="8894" y="4181"/>
                    <a:pt x="9076" y="4181"/>
                  </a:cubicBezTo>
                  <a:cubicBezTo>
                    <a:pt x="9157" y="4181"/>
                    <a:pt x="9233" y="4157"/>
                    <a:pt x="9296" y="4100"/>
                  </a:cubicBezTo>
                  <a:cubicBezTo>
                    <a:pt x="9306" y="4098"/>
                    <a:pt x="9315" y="4098"/>
                    <a:pt x="9323" y="4098"/>
                  </a:cubicBezTo>
                  <a:cubicBezTo>
                    <a:pt x="9368" y="4098"/>
                    <a:pt x="9398" y="4118"/>
                    <a:pt x="9428" y="4198"/>
                  </a:cubicBezTo>
                  <a:cubicBezTo>
                    <a:pt x="9555" y="4522"/>
                    <a:pt x="9682" y="4808"/>
                    <a:pt x="10033" y="4946"/>
                  </a:cubicBezTo>
                  <a:cubicBezTo>
                    <a:pt x="10135" y="4987"/>
                    <a:pt x="10262" y="5013"/>
                    <a:pt x="10389" y="5013"/>
                  </a:cubicBezTo>
                  <a:cubicBezTo>
                    <a:pt x="10603" y="5013"/>
                    <a:pt x="10816" y="4939"/>
                    <a:pt x="10900" y="4739"/>
                  </a:cubicBezTo>
                  <a:cubicBezTo>
                    <a:pt x="10924" y="4681"/>
                    <a:pt x="10866" y="4637"/>
                    <a:pt x="10814" y="4637"/>
                  </a:cubicBezTo>
                  <a:cubicBezTo>
                    <a:pt x="10811" y="4637"/>
                    <a:pt x="10808" y="4637"/>
                    <a:pt x="10804" y="4638"/>
                  </a:cubicBezTo>
                  <a:cubicBezTo>
                    <a:pt x="10624" y="4657"/>
                    <a:pt x="10468" y="4717"/>
                    <a:pt x="10312" y="4717"/>
                  </a:cubicBezTo>
                  <a:cubicBezTo>
                    <a:pt x="10203" y="4717"/>
                    <a:pt x="10095" y="4688"/>
                    <a:pt x="9979" y="4598"/>
                  </a:cubicBezTo>
                  <a:cubicBezTo>
                    <a:pt x="9851" y="4500"/>
                    <a:pt x="9757" y="4354"/>
                    <a:pt x="9712" y="4199"/>
                  </a:cubicBezTo>
                  <a:cubicBezTo>
                    <a:pt x="9680" y="4089"/>
                    <a:pt x="9689" y="3971"/>
                    <a:pt x="9603" y="3884"/>
                  </a:cubicBezTo>
                  <a:cubicBezTo>
                    <a:pt x="9542" y="3821"/>
                    <a:pt x="9472" y="3804"/>
                    <a:pt x="9399" y="3804"/>
                  </a:cubicBezTo>
                  <a:cubicBezTo>
                    <a:pt x="9309" y="3804"/>
                    <a:pt x="9214" y="3830"/>
                    <a:pt x="9122" y="3830"/>
                  </a:cubicBezTo>
                  <a:cubicBezTo>
                    <a:pt x="9053" y="3830"/>
                    <a:pt x="8986" y="3815"/>
                    <a:pt x="8924" y="3766"/>
                  </a:cubicBezTo>
                  <a:cubicBezTo>
                    <a:pt x="8758" y="3635"/>
                    <a:pt x="8729" y="3477"/>
                    <a:pt x="8744" y="3311"/>
                  </a:cubicBezTo>
                  <a:cubicBezTo>
                    <a:pt x="8756" y="3258"/>
                    <a:pt x="8769" y="3206"/>
                    <a:pt x="8786" y="3155"/>
                  </a:cubicBezTo>
                  <a:cubicBezTo>
                    <a:pt x="8841" y="2996"/>
                    <a:pt x="8910" y="2835"/>
                    <a:pt x="8990" y="2688"/>
                  </a:cubicBezTo>
                  <a:cubicBezTo>
                    <a:pt x="9149" y="2384"/>
                    <a:pt x="9371" y="2120"/>
                    <a:pt x="9583" y="1853"/>
                  </a:cubicBezTo>
                  <a:cubicBezTo>
                    <a:pt x="9779" y="1607"/>
                    <a:pt x="9992" y="1374"/>
                    <a:pt x="10190" y="1129"/>
                  </a:cubicBezTo>
                  <a:cubicBezTo>
                    <a:pt x="10287" y="1248"/>
                    <a:pt x="10400" y="1358"/>
                    <a:pt x="10511" y="1457"/>
                  </a:cubicBezTo>
                  <a:cubicBezTo>
                    <a:pt x="10530" y="1475"/>
                    <a:pt x="10553" y="1495"/>
                    <a:pt x="10574" y="1514"/>
                  </a:cubicBezTo>
                  <a:cubicBezTo>
                    <a:pt x="10418" y="1698"/>
                    <a:pt x="10312" y="1954"/>
                    <a:pt x="10206" y="2152"/>
                  </a:cubicBezTo>
                  <a:cubicBezTo>
                    <a:pt x="10063" y="2416"/>
                    <a:pt x="9856" y="2737"/>
                    <a:pt x="9836" y="3043"/>
                  </a:cubicBezTo>
                  <a:cubicBezTo>
                    <a:pt x="9834" y="3082"/>
                    <a:pt x="9867" y="3107"/>
                    <a:pt x="9900" y="3107"/>
                  </a:cubicBezTo>
                  <a:cubicBezTo>
                    <a:pt x="9915" y="3107"/>
                    <a:pt x="9930" y="3102"/>
                    <a:pt x="9942" y="3092"/>
                  </a:cubicBezTo>
                  <a:cubicBezTo>
                    <a:pt x="10173" y="2884"/>
                    <a:pt x="10310" y="2534"/>
                    <a:pt x="10463" y="2265"/>
                  </a:cubicBezTo>
                  <a:cubicBezTo>
                    <a:pt x="10565" y="2089"/>
                    <a:pt x="10711" y="1903"/>
                    <a:pt x="10802" y="1706"/>
                  </a:cubicBezTo>
                  <a:cubicBezTo>
                    <a:pt x="10974" y="1836"/>
                    <a:pt x="11167" y="1944"/>
                    <a:pt x="11368" y="1944"/>
                  </a:cubicBezTo>
                  <a:cubicBezTo>
                    <a:pt x="11405" y="1944"/>
                    <a:pt x="11442" y="1941"/>
                    <a:pt x="11479" y="1933"/>
                  </a:cubicBezTo>
                  <a:cubicBezTo>
                    <a:pt x="11530" y="1922"/>
                    <a:pt x="11546" y="1858"/>
                    <a:pt x="11512" y="1821"/>
                  </a:cubicBezTo>
                  <a:cubicBezTo>
                    <a:pt x="11329" y="1613"/>
                    <a:pt x="11040" y="1517"/>
                    <a:pt x="10822" y="1346"/>
                  </a:cubicBezTo>
                  <a:cubicBezTo>
                    <a:pt x="10771" y="1307"/>
                    <a:pt x="10724" y="1265"/>
                    <a:pt x="10677" y="1222"/>
                  </a:cubicBezTo>
                  <a:lnTo>
                    <a:pt x="10677" y="1222"/>
                  </a:lnTo>
                  <a:cubicBezTo>
                    <a:pt x="10700" y="1236"/>
                    <a:pt x="10725" y="1250"/>
                    <a:pt x="10749" y="1262"/>
                  </a:cubicBezTo>
                  <a:cubicBezTo>
                    <a:pt x="10760" y="1268"/>
                    <a:pt x="10772" y="1271"/>
                    <a:pt x="10785" y="1271"/>
                  </a:cubicBezTo>
                  <a:cubicBezTo>
                    <a:pt x="10821" y="1271"/>
                    <a:pt x="10856" y="1247"/>
                    <a:pt x="10855" y="1205"/>
                  </a:cubicBezTo>
                  <a:cubicBezTo>
                    <a:pt x="10852" y="1077"/>
                    <a:pt x="10762" y="987"/>
                    <a:pt x="10671" y="903"/>
                  </a:cubicBezTo>
                  <a:cubicBezTo>
                    <a:pt x="10610" y="848"/>
                    <a:pt x="10490" y="774"/>
                    <a:pt x="10472" y="684"/>
                  </a:cubicBezTo>
                  <a:cubicBezTo>
                    <a:pt x="10446" y="553"/>
                    <a:pt x="10579" y="472"/>
                    <a:pt x="10683" y="438"/>
                  </a:cubicBezTo>
                  <a:cubicBezTo>
                    <a:pt x="10763" y="411"/>
                    <a:pt x="10850" y="401"/>
                    <a:pt x="10938" y="401"/>
                  </a:cubicBezTo>
                  <a:cubicBezTo>
                    <a:pt x="11067" y="401"/>
                    <a:pt x="11199" y="421"/>
                    <a:pt x="11320" y="433"/>
                  </a:cubicBezTo>
                  <a:cubicBezTo>
                    <a:pt x="11572" y="456"/>
                    <a:pt x="11822" y="489"/>
                    <a:pt x="12070" y="537"/>
                  </a:cubicBezTo>
                  <a:cubicBezTo>
                    <a:pt x="12519" y="626"/>
                    <a:pt x="12963" y="758"/>
                    <a:pt x="13379" y="947"/>
                  </a:cubicBezTo>
                  <a:cubicBezTo>
                    <a:pt x="13824" y="1151"/>
                    <a:pt x="14225" y="1428"/>
                    <a:pt x="14651" y="1664"/>
                  </a:cubicBezTo>
                  <a:cubicBezTo>
                    <a:pt x="14664" y="1670"/>
                    <a:pt x="14677" y="1673"/>
                    <a:pt x="14691" y="1673"/>
                  </a:cubicBezTo>
                  <a:cubicBezTo>
                    <a:pt x="14749" y="1673"/>
                    <a:pt x="14806" y="1616"/>
                    <a:pt x="14769" y="1555"/>
                  </a:cubicBezTo>
                  <a:lnTo>
                    <a:pt x="14768" y="1555"/>
                  </a:lnTo>
                  <a:cubicBezTo>
                    <a:pt x="14465" y="1064"/>
                    <a:pt x="13941" y="749"/>
                    <a:pt x="13425" y="527"/>
                  </a:cubicBezTo>
                  <a:cubicBezTo>
                    <a:pt x="12863" y="283"/>
                    <a:pt x="12261" y="143"/>
                    <a:pt x="11655" y="65"/>
                  </a:cubicBezTo>
                  <a:cubicBezTo>
                    <a:pt x="11462" y="40"/>
                    <a:pt x="11225" y="0"/>
                    <a:pt x="1099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4"/>
            <p:cNvSpPr/>
            <p:nvPr/>
          </p:nvSpPr>
          <p:spPr>
            <a:xfrm>
              <a:off x="2840675" y="1056400"/>
              <a:ext cx="13525" cy="5450"/>
            </a:xfrm>
            <a:custGeom>
              <a:avLst/>
              <a:gdLst/>
              <a:ahLst/>
              <a:cxnLst/>
              <a:rect l="l" t="t" r="r" b="b"/>
              <a:pathLst>
                <a:path w="541" h="218" extrusionOk="0">
                  <a:moveTo>
                    <a:pt x="350" y="0"/>
                  </a:moveTo>
                  <a:cubicBezTo>
                    <a:pt x="196" y="0"/>
                    <a:pt x="5" y="34"/>
                    <a:pt x="0" y="185"/>
                  </a:cubicBezTo>
                  <a:cubicBezTo>
                    <a:pt x="0" y="207"/>
                    <a:pt x="16" y="218"/>
                    <a:pt x="32" y="218"/>
                  </a:cubicBezTo>
                  <a:cubicBezTo>
                    <a:pt x="43" y="218"/>
                    <a:pt x="55" y="213"/>
                    <a:pt x="63" y="204"/>
                  </a:cubicBezTo>
                  <a:cubicBezTo>
                    <a:pt x="161" y="86"/>
                    <a:pt x="356" y="97"/>
                    <a:pt x="496" y="82"/>
                  </a:cubicBezTo>
                  <a:cubicBezTo>
                    <a:pt x="541" y="77"/>
                    <a:pt x="527" y="15"/>
                    <a:pt x="489" y="9"/>
                  </a:cubicBezTo>
                  <a:cubicBezTo>
                    <a:pt x="454" y="4"/>
                    <a:pt x="404"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4"/>
            <p:cNvSpPr/>
            <p:nvPr/>
          </p:nvSpPr>
          <p:spPr>
            <a:xfrm>
              <a:off x="2650400" y="1223750"/>
              <a:ext cx="63125" cy="54800"/>
            </a:xfrm>
            <a:custGeom>
              <a:avLst/>
              <a:gdLst/>
              <a:ahLst/>
              <a:cxnLst/>
              <a:rect l="l" t="t" r="r" b="b"/>
              <a:pathLst>
                <a:path w="2525" h="2192" extrusionOk="0">
                  <a:moveTo>
                    <a:pt x="1211" y="185"/>
                  </a:moveTo>
                  <a:cubicBezTo>
                    <a:pt x="1459" y="185"/>
                    <a:pt x="1716" y="327"/>
                    <a:pt x="1896" y="481"/>
                  </a:cubicBezTo>
                  <a:cubicBezTo>
                    <a:pt x="2132" y="683"/>
                    <a:pt x="2267" y="979"/>
                    <a:pt x="2193" y="1289"/>
                  </a:cubicBezTo>
                  <a:cubicBezTo>
                    <a:pt x="2149" y="1471"/>
                    <a:pt x="2054" y="1621"/>
                    <a:pt x="1941" y="1762"/>
                  </a:cubicBezTo>
                  <a:cubicBezTo>
                    <a:pt x="1935" y="1769"/>
                    <a:pt x="1928" y="1775"/>
                    <a:pt x="1922" y="1781"/>
                  </a:cubicBezTo>
                  <a:cubicBezTo>
                    <a:pt x="1750" y="1938"/>
                    <a:pt x="1531" y="2033"/>
                    <a:pt x="1302" y="2033"/>
                  </a:cubicBezTo>
                  <a:cubicBezTo>
                    <a:pt x="1264" y="2033"/>
                    <a:pt x="1226" y="2030"/>
                    <a:pt x="1188" y="2025"/>
                  </a:cubicBezTo>
                  <a:cubicBezTo>
                    <a:pt x="598" y="1945"/>
                    <a:pt x="137" y="1295"/>
                    <a:pt x="466" y="741"/>
                  </a:cubicBezTo>
                  <a:cubicBezTo>
                    <a:pt x="603" y="509"/>
                    <a:pt x="818" y="249"/>
                    <a:pt x="1097" y="195"/>
                  </a:cubicBezTo>
                  <a:cubicBezTo>
                    <a:pt x="1134" y="188"/>
                    <a:pt x="1173" y="185"/>
                    <a:pt x="1211" y="185"/>
                  </a:cubicBezTo>
                  <a:close/>
                  <a:moveTo>
                    <a:pt x="1213" y="0"/>
                  </a:moveTo>
                  <a:cubicBezTo>
                    <a:pt x="1061" y="0"/>
                    <a:pt x="910" y="38"/>
                    <a:pt x="773" y="126"/>
                  </a:cubicBezTo>
                  <a:cubicBezTo>
                    <a:pt x="301" y="427"/>
                    <a:pt x="1" y="1040"/>
                    <a:pt x="266" y="1569"/>
                  </a:cubicBezTo>
                  <a:cubicBezTo>
                    <a:pt x="471" y="1977"/>
                    <a:pt x="876" y="2192"/>
                    <a:pt x="1306" y="2192"/>
                  </a:cubicBezTo>
                  <a:cubicBezTo>
                    <a:pt x="1386" y="2192"/>
                    <a:pt x="1468" y="2184"/>
                    <a:pt x="1549" y="2169"/>
                  </a:cubicBezTo>
                  <a:cubicBezTo>
                    <a:pt x="1713" y="2138"/>
                    <a:pt x="1881" y="2045"/>
                    <a:pt x="2023" y="1915"/>
                  </a:cubicBezTo>
                  <a:cubicBezTo>
                    <a:pt x="2432"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4"/>
            <p:cNvSpPr/>
            <p:nvPr/>
          </p:nvSpPr>
          <p:spPr>
            <a:xfrm>
              <a:off x="2800075" y="1258950"/>
              <a:ext cx="63075" cy="54825"/>
            </a:xfrm>
            <a:custGeom>
              <a:avLst/>
              <a:gdLst/>
              <a:ahLst/>
              <a:cxnLst/>
              <a:rect l="l" t="t" r="r" b="b"/>
              <a:pathLst>
                <a:path w="2523" h="2193" extrusionOk="0">
                  <a:moveTo>
                    <a:pt x="1208" y="185"/>
                  </a:moveTo>
                  <a:cubicBezTo>
                    <a:pt x="1456" y="185"/>
                    <a:pt x="1714" y="327"/>
                    <a:pt x="1894" y="481"/>
                  </a:cubicBezTo>
                  <a:cubicBezTo>
                    <a:pt x="2130" y="683"/>
                    <a:pt x="2265" y="979"/>
                    <a:pt x="2192" y="1289"/>
                  </a:cubicBezTo>
                  <a:cubicBezTo>
                    <a:pt x="2149" y="1471"/>
                    <a:pt x="2052" y="1623"/>
                    <a:pt x="1940" y="1763"/>
                  </a:cubicBezTo>
                  <a:cubicBezTo>
                    <a:pt x="1933" y="1769"/>
                    <a:pt x="1928" y="1775"/>
                    <a:pt x="1920" y="1781"/>
                  </a:cubicBezTo>
                  <a:cubicBezTo>
                    <a:pt x="1749" y="1938"/>
                    <a:pt x="1530" y="2033"/>
                    <a:pt x="1300" y="2033"/>
                  </a:cubicBezTo>
                  <a:cubicBezTo>
                    <a:pt x="1263" y="2033"/>
                    <a:pt x="1225" y="2031"/>
                    <a:pt x="1188" y="2025"/>
                  </a:cubicBezTo>
                  <a:cubicBezTo>
                    <a:pt x="596" y="1945"/>
                    <a:pt x="137" y="1295"/>
                    <a:pt x="465" y="741"/>
                  </a:cubicBezTo>
                  <a:cubicBezTo>
                    <a:pt x="601" y="509"/>
                    <a:pt x="817" y="249"/>
                    <a:pt x="1095" y="196"/>
                  </a:cubicBezTo>
                  <a:cubicBezTo>
                    <a:pt x="1132" y="189"/>
                    <a:pt x="1170" y="185"/>
                    <a:pt x="1208" y="185"/>
                  </a:cubicBezTo>
                  <a:close/>
                  <a:moveTo>
                    <a:pt x="1211" y="1"/>
                  </a:moveTo>
                  <a:cubicBezTo>
                    <a:pt x="1059" y="1"/>
                    <a:pt x="908" y="39"/>
                    <a:pt x="771" y="126"/>
                  </a:cubicBezTo>
                  <a:cubicBezTo>
                    <a:pt x="299" y="428"/>
                    <a:pt x="0" y="1041"/>
                    <a:pt x="264" y="1570"/>
                  </a:cubicBezTo>
                  <a:cubicBezTo>
                    <a:pt x="469" y="1978"/>
                    <a:pt x="873" y="2192"/>
                    <a:pt x="1303" y="2192"/>
                  </a:cubicBezTo>
                  <a:cubicBezTo>
                    <a:pt x="1384" y="2192"/>
                    <a:pt x="1466" y="2185"/>
                    <a:pt x="1547" y="2169"/>
                  </a:cubicBezTo>
                  <a:cubicBezTo>
                    <a:pt x="1711" y="2138"/>
                    <a:pt x="1879" y="2045"/>
                    <a:pt x="2022" y="1916"/>
                  </a:cubicBezTo>
                  <a:cubicBezTo>
                    <a:pt x="2430" y="1575"/>
                    <a:pt x="2523" y="941"/>
                    <a:pt x="2184" y="511"/>
                  </a:cubicBezTo>
                  <a:cubicBezTo>
                    <a:pt x="1960" y="225"/>
                    <a:pt x="1580" y="1"/>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4"/>
            <p:cNvSpPr/>
            <p:nvPr/>
          </p:nvSpPr>
          <p:spPr>
            <a:xfrm>
              <a:off x="2892275" y="1242100"/>
              <a:ext cx="63075" cy="54825"/>
            </a:xfrm>
            <a:custGeom>
              <a:avLst/>
              <a:gdLst/>
              <a:ahLst/>
              <a:cxnLst/>
              <a:rect l="l" t="t" r="r" b="b"/>
              <a:pathLst>
                <a:path w="2523" h="2193" extrusionOk="0">
                  <a:moveTo>
                    <a:pt x="1208" y="185"/>
                  </a:moveTo>
                  <a:cubicBezTo>
                    <a:pt x="1456" y="185"/>
                    <a:pt x="1714" y="327"/>
                    <a:pt x="1894" y="482"/>
                  </a:cubicBezTo>
                  <a:cubicBezTo>
                    <a:pt x="2130" y="684"/>
                    <a:pt x="2265" y="980"/>
                    <a:pt x="2191" y="1290"/>
                  </a:cubicBezTo>
                  <a:cubicBezTo>
                    <a:pt x="2147" y="1471"/>
                    <a:pt x="2052" y="1622"/>
                    <a:pt x="1940" y="1763"/>
                  </a:cubicBezTo>
                  <a:cubicBezTo>
                    <a:pt x="1933" y="1770"/>
                    <a:pt x="1928" y="1776"/>
                    <a:pt x="1920" y="1782"/>
                  </a:cubicBezTo>
                  <a:cubicBezTo>
                    <a:pt x="1749" y="1938"/>
                    <a:pt x="1530" y="2033"/>
                    <a:pt x="1300" y="2033"/>
                  </a:cubicBezTo>
                  <a:cubicBezTo>
                    <a:pt x="1262" y="2033"/>
                    <a:pt x="1224" y="2030"/>
                    <a:pt x="1187" y="2025"/>
                  </a:cubicBezTo>
                  <a:cubicBezTo>
                    <a:pt x="596" y="1944"/>
                    <a:pt x="137" y="1295"/>
                    <a:pt x="465" y="741"/>
                  </a:cubicBezTo>
                  <a:cubicBezTo>
                    <a:pt x="601" y="509"/>
                    <a:pt x="817" y="249"/>
                    <a:pt x="1095" y="195"/>
                  </a:cubicBezTo>
                  <a:cubicBezTo>
                    <a:pt x="1132" y="188"/>
                    <a:pt x="1170" y="185"/>
                    <a:pt x="1208" y="185"/>
                  </a:cubicBezTo>
                  <a:close/>
                  <a:moveTo>
                    <a:pt x="1210" y="1"/>
                  </a:moveTo>
                  <a:cubicBezTo>
                    <a:pt x="1058" y="1"/>
                    <a:pt x="908" y="39"/>
                    <a:pt x="771" y="126"/>
                  </a:cubicBezTo>
                  <a:cubicBezTo>
                    <a:pt x="299" y="427"/>
                    <a:pt x="0" y="1041"/>
                    <a:pt x="264" y="1570"/>
                  </a:cubicBezTo>
                  <a:cubicBezTo>
                    <a:pt x="469" y="1978"/>
                    <a:pt x="874" y="2193"/>
                    <a:pt x="1304" y="2193"/>
                  </a:cubicBezTo>
                  <a:cubicBezTo>
                    <a:pt x="1384" y="2193"/>
                    <a:pt x="1466" y="2185"/>
                    <a:pt x="1547" y="2170"/>
                  </a:cubicBezTo>
                  <a:cubicBezTo>
                    <a:pt x="1711" y="2139"/>
                    <a:pt x="1879" y="2045"/>
                    <a:pt x="2022" y="1916"/>
                  </a:cubicBezTo>
                  <a:cubicBezTo>
                    <a:pt x="2430" y="1575"/>
                    <a:pt x="2523" y="942"/>
                    <a:pt x="2184" y="510"/>
                  </a:cubicBezTo>
                  <a:cubicBezTo>
                    <a:pt x="1960" y="225"/>
                    <a:pt x="158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4"/>
            <p:cNvSpPr/>
            <p:nvPr/>
          </p:nvSpPr>
          <p:spPr>
            <a:xfrm>
              <a:off x="2866450" y="1365250"/>
              <a:ext cx="63125" cy="54825"/>
            </a:xfrm>
            <a:custGeom>
              <a:avLst/>
              <a:gdLst/>
              <a:ahLst/>
              <a:cxnLst/>
              <a:rect l="l" t="t" r="r" b="b"/>
              <a:pathLst>
                <a:path w="2525" h="2193" extrusionOk="0">
                  <a:moveTo>
                    <a:pt x="1211" y="185"/>
                  </a:moveTo>
                  <a:cubicBezTo>
                    <a:pt x="1459" y="185"/>
                    <a:pt x="1716" y="326"/>
                    <a:pt x="1896" y="481"/>
                  </a:cubicBezTo>
                  <a:cubicBezTo>
                    <a:pt x="2132" y="683"/>
                    <a:pt x="2265" y="979"/>
                    <a:pt x="2192" y="1289"/>
                  </a:cubicBezTo>
                  <a:cubicBezTo>
                    <a:pt x="2149" y="1470"/>
                    <a:pt x="2052" y="1621"/>
                    <a:pt x="1941" y="1763"/>
                  </a:cubicBezTo>
                  <a:cubicBezTo>
                    <a:pt x="1934" y="1769"/>
                    <a:pt x="1928" y="1775"/>
                    <a:pt x="1922" y="1781"/>
                  </a:cubicBezTo>
                  <a:cubicBezTo>
                    <a:pt x="1749" y="1937"/>
                    <a:pt x="1531" y="2032"/>
                    <a:pt x="1301" y="2032"/>
                  </a:cubicBezTo>
                  <a:cubicBezTo>
                    <a:pt x="1264" y="2032"/>
                    <a:pt x="1226" y="2029"/>
                    <a:pt x="1188" y="2024"/>
                  </a:cubicBezTo>
                  <a:cubicBezTo>
                    <a:pt x="598" y="1944"/>
                    <a:pt x="137" y="1294"/>
                    <a:pt x="465" y="740"/>
                  </a:cubicBezTo>
                  <a:cubicBezTo>
                    <a:pt x="603" y="508"/>
                    <a:pt x="817" y="248"/>
                    <a:pt x="1096" y="196"/>
                  </a:cubicBezTo>
                  <a:cubicBezTo>
                    <a:pt x="1134" y="188"/>
                    <a:pt x="1173" y="185"/>
                    <a:pt x="1211" y="185"/>
                  </a:cubicBezTo>
                  <a:close/>
                  <a:moveTo>
                    <a:pt x="1212" y="0"/>
                  </a:moveTo>
                  <a:cubicBezTo>
                    <a:pt x="1060" y="0"/>
                    <a:pt x="910" y="38"/>
                    <a:pt x="773" y="125"/>
                  </a:cubicBezTo>
                  <a:cubicBezTo>
                    <a:pt x="299" y="426"/>
                    <a:pt x="1" y="1040"/>
                    <a:pt x="266" y="1569"/>
                  </a:cubicBezTo>
                  <a:cubicBezTo>
                    <a:pt x="469" y="1977"/>
                    <a:pt x="874" y="2192"/>
                    <a:pt x="1305" y="2192"/>
                  </a:cubicBezTo>
                  <a:cubicBezTo>
                    <a:pt x="1386" y="2192"/>
                    <a:pt x="1467" y="2185"/>
                    <a:pt x="1549" y="2169"/>
                  </a:cubicBezTo>
                  <a:cubicBezTo>
                    <a:pt x="1711" y="2138"/>
                    <a:pt x="1881" y="2044"/>
                    <a:pt x="2022" y="1915"/>
                  </a:cubicBezTo>
                  <a:cubicBezTo>
                    <a:pt x="2432" y="1574"/>
                    <a:pt x="2524" y="941"/>
                    <a:pt x="2186" y="509"/>
                  </a:cubicBezTo>
                  <a:cubicBezTo>
                    <a:pt x="1961" y="224"/>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4"/>
            <p:cNvSpPr/>
            <p:nvPr/>
          </p:nvSpPr>
          <p:spPr>
            <a:xfrm>
              <a:off x="2695850" y="1318650"/>
              <a:ext cx="63125" cy="54825"/>
            </a:xfrm>
            <a:custGeom>
              <a:avLst/>
              <a:gdLst/>
              <a:ahLst/>
              <a:cxnLst/>
              <a:rect l="l" t="t" r="r" b="b"/>
              <a:pathLst>
                <a:path w="2525" h="2193" extrusionOk="0">
                  <a:moveTo>
                    <a:pt x="1208" y="185"/>
                  </a:moveTo>
                  <a:cubicBezTo>
                    <a:pt x="1456" y="185"/>
                    <a:pt x="1714" y="327"/>
                    <a:pt x="1894" y="480"/>
                  </a:cubicBezTo>
                  <a:cubicBezTo>
                    <a:pt x="2130" y="682"/>
                    <a:pt x="2265" y="979"/>
                    <a:pt x="2192" y="1289"/>
                  </a:cubicBezTo>
                  <a:cubicBezTo>
                    <a:pt x="2149" y="1471"/>
                    <a:pt x="2052" y="1622"/>
                    <a:pt x="1940" y="1762"/>
                  </a:cubicBezTo>
                  <a:cubicBezTo>
                    <a:pt x="1934" y="1768"/>
                    <a:pt x="1928" y="1775"/>
                    <a:pt x="1920" y="1781"/>
                  </a:cubicBezTo>
                  <a:cubicBezTo>
                    <a:pt x="1749" y="1938"/>
                    <a:pt x="1530" y="2033"/>
                    <a:pt x="1300" y="2033"/>
                  </a:cubicBezTo>
                  <a:cubicBezTo>
                    <a:pt x="1263" y="2033"/>
                    <a:pt x="1225" y="2030"/>
                    <a:pt x="1188" y="2025"/>
                  </a:cubicBezTo>
                  <a:cubicBezTo>
                    <a:pt x="596" y="1944"/>
                    <a:pt x="137" y="1295"/>
                    <a:pt x="465" y="741"/>
                  </a:cubicBezTo>
                  <a:cubicBezTo>
                    <a:pt x="601" y="509"/>
                    <a:pt x="817" y="249"/>
                    <a:pt x="1095" y="195"/>
                  </a:cubicBezTo>
                  <a:cubicBezTo>
                    <a:pt x="1132" y="188"/>
                    <a:pt x="1170" y="185"/>
                    <a:pt x="1208" y="185"/>
                  </a:cubicBezTo>
                  <a:close/>
                  <a:moveTo>
                    <a:pt x="1212" y="0"/>
                  </a:moveTo>
                  <a:cubicBezTo>
                    <a:pt x="1060" y="0"/>
                    <a:pt x="910" y="38"/>
                    <a:pt x="772" y="126"/>
                  </a:cubicBezTo>
                  <a:cubicBezTo>
                    <a:pt x="299" y="427"/>
                    <a:pt x="0" y="1041"/>
                    <a:pt x="265" y="1570"/>
                  </a:cubicBezTo>
                  <a:cubicBezTo>
                    <a:pt x="469" y="1978"/>
                    <a:pt x="874" y="2193"/>
                    <a:pt x="1304" y="2193"/>
                  </a:cubicBezTo>
                  <a:cubicBezTo>
                    <a:pt x="1385" y="2193"/>
                    <a:pt x="1467" y="2185"/>
                    <a:pt x="1549" y="2170"/>
                  </a:cubicBezTo>
                  <a:cubicBezTo>
                    <a:pt x="1711" y="2139"/>
                    <a:pt x="1880" y="2045"/>
                    <a:pt x="2022" y="1916"/>
                  </a:cubicBezTo>
                  <a:cubicBezTo>
                    <a:pt x="2430" y="1575"/>
                    <a:pt x="2524" y="940"/>
                    <a:pt x="2184" y="510"/>
                  </a:cubicBezTo>
                  <a:cubicBezTo>
                    <a:pt x="1960" y="225"/>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4"/>
            <p:cNvSpPr/>
            <p:nvPr/>
          </p:nvSpPr>
          <p:spPr>
            <a:xfrm>
              <a:off x="2625425" y="1383900"/>
              <a:ext cx="63125" cy="54800"/>
            </a:xfrm>
            <a:custGeom>
              <a:avLst/>
              <a:gdLst/>
              <a:ahLst/>
              <a:cxnLst/>
              <a:rect l="l" t="t" r="r" b="b"/>
              <a:pathLst>
                <a:path w="2525" h="2192" extrusionOk="0">
                  <a:moveTo>
                    <a:pt x="1209" y="184"/>
                  </a:moveTo>
                  <a:cubicBezTo>
                    <a:pt x="1458" y="184"/>
                    <a:pt x="1715" y="326"/>
                    <a:pt x="1896" y="481"/>
                  </a:cubicBezTo>
                  <a:cubicBezTo>
                    <a:pt x="2132" y="682"/>
                    <a:pt x="2267" y="980"/>
                    <a:pt x="2192" y="1289"/>
                  </a:cubicBezTo>
                  <a:cubicBezTo>
                    <a:pt x="2149" y="1470"/>
                    <a:pt x="2054" y="1622"/>
                    <a:pt x="1941" y="1762"/>
                  </a:cubicBezTo>
                  <a:cubicBezTo>
                    <a:pt x="1935" y="1768"/>
                    <a:pt x="1928" y="1775"/>
                    <a:pt x="1922" y="1782"/>
                  </a:cubicBezTo>
                  <a:cubicBezTo>
                    <a:pt x="1749" y="1937"/>
                    <a:pt x="1531" y="2032"/>
                    <a:pt x="1301" y="2032"/>
                  </a:cubicBezTo>
                  <a:cubicBezTo>
                    <a:pt x="1264" y="2032"/>
                    <a:pt x="1226" y="2030"/>
                    <a:pt x="1188" y="2025"/>
                  </a:cubicBezTo>
                  <a:cubicBezTo>
                    <a:pt x="598" y="1944"/>
                    <a:pt x="138" y="1294"/>
                    <a:pt x="466" y="740"/>
                  </a:cubicBezTo>
                  <a:cubicBezTo>
                    <a:pt x="603" y="508"/>
                    <a:pt x="818" y="248"/>
                    <a:pt x="1097" y="195"/>
                  </a:cubicBezTo>
                  <a:cubicBezTo>
                    <a:pt x="1134" y="188"/>
                    <a:pt x="1171" y="184"/>
                    <a:pt x="1209" y="184"/>
                  </a:cubicBezTo>
                  <a:close/>
                  <a:moveTo>
                    <a:pt x="1212" y="0"/>
                  </a:moveTo>
                  <a:cubicBezTo>
                    <a:pt x="1060" y="0"/>
                    <a:pt x="910" y="38"/>
                    <a:pt x="773" y="125"/>
                  </a:cubicBezTo>
                  <a:cubicBezTo>
                    <a:pt x="301" y="427"/>
                    <a:pt x="1" y="1040"/>
                    <a:pt x="266" y="1570"/>
                  </a:cubicBezTo>
                  <a:cubicBezTo>
                    <a:pt x="470" y="1977"/>
                    <a:pt x="874" y="2192"/>
                    <a:pt x="1303" y="2192"/>
                  </a:cubicBezTo>
                  <a:cubicBezTo>
                    <a:pt x="1385" y="2192"/>
                    <a:pt x="1467" y="2184"/>
                    <a:pt x="1549" y="2168"/>
                  </a:cubicBezTo>
                  <a:cubicBezTo>
                    <a:pt x="1713" y="2139"/>
                    <a:pt x="1881" y="2044"/>
                    <a:pt x="2023" y="1915"/>
                  </a:cubicBezTo>
                  <a:cubicBezTo>
                    <a:pt x="2432" y="1575"/>
                    <a:pt x="2525" y="941"/>
                    <a:pt x="2186" y="510"/>
                  </a:cubicBezTo>
                  <a:cubicBezTo>
                    <a:pt x="1961" y="224"/>
                    <a:pt x="1582"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4"/>
            <p:cNvSpPr/>
            <p:nvPr/>
          </p:nvSpPr>
          <p:spPr>
            <a:xfrm>
              <a:off x="2772600" y="1407300"/>
              <a:ext cx="63100" cy="54825"/>
            </a:xfrm>
            <a:custGeom>
              <a:avLst/>
              <a:gdLst/>
              <a:ahLst/>
              <a:cxnLst/>
              <a:rect l="l" t="t" r="r" b="b"/>
              <a:pathLst>
                <a:path w="2524" h="2193" extrusionOk="0">
                  <a:moveTo>
                    <a:pt x="1210" y="185"/>
                  </a:moveTo>
                  <a:cubicBezTo>
                    <a:pt x="1458" y="185"/>
                    <a:pt x="1715" y="328"/>
                    <a:pt x="1895" y="481"/>
                  </a:cubicBezTo>
                  <a:cubicBezTo>
                    <a:pt x="2131" y="683"/>
                    <a:pt x="2266" y="979"/>
                    <a:pt x="2191" y="1289"/>
                  </a:cubicBezTo>
                  <a:cubicBezTo>
                    <a:pt x="2148" y="1472"/>
                    <a:pt x="2052" y="1622"/>
                    <a:pt x="1941" y="1763"/>
                  </a:cubicBezTo>
                  <a:cubicBezTo>
                    <a:pt x="1933" y="1769"/>
                    <a:pt x="1927" y="1775"/>
                    <a:pt x="1921" y="1782"/>
                  </a:cubicBezTo>
                  <a:cubicBezTo>
                    <a:pt x="1748" y="1938"/>
                    <a:pt x="1530" y="2033"/>
                    <a:pt x="1300" y="2033"/>
                  </a:cubicBezTo>
                  <a:cubicBezTo>
                    <a:pt x="1263" y="2033"/>
                    <a:pt x="1225" y="2031"/>
                    <a:pt x="1187" y="2026"/>
                  </a:cubicBezTo>
                  <a:cubicBezTo>
                    <a:pt x="597" y="1945"/>
                    <a:pt x="137" y="1296"/>
                    <a:pt x="464" y="741"/>
                  </a:cubicBezTo>
                  <a:cubicBezTo>
                    <a:pt x="602" y="510"/>
                    <a:pt x="817" y="249"/>
                    <a:pt x="1095" y="196"/>
                  </a:cubicBezTo>
                  <a:cubicBezTo>
                    <a:pt x="1133" y="189"/>
                    <a:pt x="1171" y="185"/>
                    <a:pt x="1210" y="185"/>
                  </a:cubicBezTo>
                  <a:close/>
                  <a:moveTo>
                    <a:pt x="1212" y="1"/>
                  </a:moveTo>
                  <a:cubicBezTo>
                    <a:pt x="1060" y="1"/>
                    <a:pt x="909" y="39"/>
                    <a:pt x="772" y="127"/>
                  </a:cubicBezTo>
                  <a:cubicBezTo>
                    <a:pt x="300" y="428"/>
                    <a:pt x="1" y="1040"/>
                    <a:pt x="265" y="1570"/>
                  </a:cubicBezTo>
                  <a:cubicBezTo>
                    <a:pt x="469" y="1978"/>
                    <a:pt x="874" y="2192"/>
                    <a:pt x="1304" y="2192"/>
                  </a:cubicBezTo>
                  <a:cubicBezTo>
                    <a:pt x="1385" y="2192"/>
                    <a:pt x="1467" y="2185"/>
                    <a:pt x="1548" y="2170"/>
                  </a:cubicBezTo>
                  <a:cubicBezTo>
                    <a:pt x="1712" y="2139"/>
                    <a:pt x="1880" y="2046"/>
                    <a:pt x="2023" y="1915"/>
                  </a:cubicBezTo>
                  <a:cubicBezTo>
                    <a:pt x="2431" y="1576"/>
                    <a:pt x="2524" y="941"/>
                    <a:pt x="2185" y="510"/>
                  </a:cubicBezTo>
                  <a:cubicBezTo>
                    <a:pt x="1960" y="224"/>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4"/>
            <p:cNvSpPr/>
            <p:nvPr/>
          </p:nvSpPr>
          <p:spPr>
            <a:xfrm>
              <a:off x="2863575" y="1469725"/>
              <a:ext cx="63125" cy="54825"/>
            </a:xfrm>
            <a:custGeom>
              <a:avLst/>
              <a:gdLst/>
              <a:ahLst/>
              <a:cxnLst/>
              <a:rect l="l" t="t" r="r" b="b"/>
              <a:pathLst>
                <a:path w="2525" h="2193" extrusionOk="0">
                  <a:moveTo>
                    <a:pt x="1209" y="185"/>
                  </a:moveTo>
                  <a:cubicBezTo>
                    <a:pt x="1458" y="185"/>
                    <a:pt x="1715" y="327"/>
                    <a:pt x="1896" y="481"/>
                  </a:cubicBezTo>
                  <a:cubicBezTo>
                    <a:pt x="2131" y="683"/>
                    <a:pt x="2266" y="979"/>
                    <a:pt x="2192" y="1289"/>
                  </a:cubicBezTo>
                  <a:cubicBezTo>
                    <a:pt x="2149" y="1471"/>
                    <a:pt x="2053" y="1623"/>
                    <a:pt x="1940" y="1763"/>
                  </a:cubicBezTo>
                  <a:lnTo>
                    <a:pt x="1942" y="1763"/>
                  </a:lnTo>
                  <a:cubicBezTo>
                    <a:pt x="1934" y="1769"/>
                    <a:pt x="1928" y="1775"/>
                    <a:pt x="1922" y="1781"/>
                  </a:cubicBezTo>
                  <a:cubicBezTo>
                    <a:pt x="1749" y="1938"/>
                    <a:pt x="1531" y="2033"/>
                    <a:pt x="1301" y="2033"/>
                  </a:cubicBezTo>
                  <a:cubicBezTo>
                    <a:pt x="1263" y="2033"/>
                    <a:pt x="1226" y="2031"/>
                    <a:pt x="1188" y="2025"/>
                  </a:cubicBezTo>
                  <a:cubicBezTo>
                    <a:pt x="598" y="1945"/>
                    <a:pt x="137" y="1295"/>
                    <a:pt x="465" y="741"/>
                  </a:cubicBezTo>
                  <a:cubicBezTo>
                    <a:pt x="603" y="509"/>
                    <a:pt x="817" y="249"/>
                    <a:pt x="1096" y="196"/>
                  </a:cubicBezTo>
                  <a:cubicBezTo>
                    <a:pt x="1133" y="189"/>
                    <a:pt x="1171" y="185"/>
                    <a:pt x="1209" y="185"/>
                  </a:cubicBezTo>
                  <a:close/>
                  <a:moveTo>
                    <a:pt x="1212" y="1"/>
                  </a:moveTo>
                  <a:cubicBezTo>
                    <a:pt x="1060" y="1"/>
                    <a:pt x="910" y="39"/>
                    <a:pt x="773" y="126"/>
                  </a:cubicBezTo>
                  <a:cubicBezTo>
                    <a:pt x="299" y="428"/>
                    <a:pt x="0" y="1041"/>
                    <a:pt x="266" y="1570"/>
                  </a:cubicBezTo>
                  <a:cubicBezTo>
                    <a:pt x="469" y="1977"/>
                    <a:pt x="874" y="2192"/>
                    <a:pt x="1304" y="2192"/>
                  </a:cubicBezTo>
                  <a:cubicBezTo>
                    <a:pt x="1385" y="2192"/>
                    <a:pt x="1467" y="2185"/>
                    <a:pt x="1549" y="2169"/>
                  </a:cubicBezTo>
                  <a:cubicBezTo>
                    <a:pt x="1712" y="2138"/>
                    <a:pt x="1881" y="2045"/>
                    <a:pt x="2022" y="1916"/>
                  </a:cubicBezTo>
                  <a:cubicBezTo>
                    <a:pt x="2431" y="1575"/>
                    <a:pt x="2524" y="941"/>
                    <a:pt x="2186" y="511"/>
                  </a:cubicBezTo>
                  <a:cubicBezTo>
                    <a:pt x="1961" y="225"/>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4"/>
            <p:cNvSpPr/>
            <p:nvPr/>
          </p:nvSpPr>
          <p:spPr>
            <a:xfrm>
              <a:off x="2682725" y="1480025"/>
              <a:ext cx="63125" cy="54800"/>
            </a:xfrm>
            <a:custGeom>
              <a:avLst/>
              <a:gdLst/>
              <a:ahLst/>
              <a:cxnLst/>
              <a:rect l="l" t="t" r="r" b="b"/>
              <a:pathLst>
                <a:path w="2525" h="2192" extrusionOk="0">
                  <a:moveTo>
                    <a:pt x="1211" y="185"/>
                  </a:moveTo>
                  <a:cubicBezTo>
                    <a:pt x="1459" y="185"/>
                    <a:pt x="1716" y="327"/>
                    <a:pt x="1895" y="480"/>
                  </a:cubicBezTo>
                  <a:cubicBezTo>
                    <a:pt x="2132" y="682"/>
                    <a:pt x="2266" y="979"/>
                    <a:pt x="2193" y="1289"/>
                  </a:cubicBezTo>
                  <a:cubicBezTo>
                    <a:pt x="2149" y="1470"/>
                    <a:pt x="2052" y="1621"/>
                    <a:pt x="1941" y="1762"/>
                  </a:cubicBezTo>
                  <a:cubicBezTo>
                    <a:pt x="1935" y="1768"/>
                    <a:pt x="1928" y="1775"/>
                    <a:pt x="1921" y="1781"/>
                  </a:cubicBezTo>
                  <a:cubicBezTo>
                    <a:pt x="1749" y="1937"/>
                    <a:pt x="1530" y="2033"/>
                    <a:pt x="1301" y="2033"/>
                  </a:cubicBezTo>
                  <a:cubicBezTo>
                    <a:pt x="1264" y="2033"/>
                    <a:pt x="1226" y="2030"/>
                    <a:pt x="1188" y="2025"/>
                  </a:cubicBezTo>
                  <a:cubicBezTo>
                    <a:pt x="597" y="1943"/>
                    <a:pt x="137" y="1295"/>
                    <a:pt x="466" y="739"/>
                  </a:cubicBezTo>
                  <a:cubicBezTo>
                    <a:pt x="602" y="509"/>
                    <a:pt x="818" y="247"/>
                    <a:pt x="1097" y="195"/>
                  </a:cubicBezTo>
                  <a:cubicBezTo>
                    <a:pt x="1134" y="188"/>
                    <a:pt x="1173" y="185"/>
                    <a:pt x="1211" y="185"/>
                  </a:cubicBezTo>
                  <a:close/>
                  <a:moveTo>
                    <a:pt x="1213" y="0"/>
                  </a:moveTo>
                  <a:cubicBezTo>
                    <a:pt x="1061" y="0"/>
                    <a:pt x="910" y="38"/>
                    <a:pt x="773" y="126"/>
                  </a:cubicBezTo>
                  <a:cubicBezTo>
                    <a:pt x="300" y="427"/>
                    <a:pt x="1" y="1039"/>
                    <a:pt x="266" y="1569"/>
                  </a:cubicBezTo>
                  <a:cubicBezTo>
                    <a:pt x="470" y="1977"/>
                    <a:pt x="874" y="2192"/>
                    <a:pt x="1305" y="2192"/>
                  </a:cubicBezTo>
                  <a:cubicBezTo>
                    <a:pt x="1386" y="2192"/>
                    <a:pt x="1468" y="2184"/>
                    <a:pt x="1549" y="2169"/>
                  </a:cubicBezTo>
                  <a:cubicBezTo>
                    <a:pt x="1712" y="2138"/>
                    <a:pt x="1881" y="2045"/>
                    <a:pt x="2023" y="1915"/>
                  </a:cubicBezTo>
                  <a:cubicBezTo>
                    <a:pt x="2431"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4"/>
            <p:cNvSpPr/>
            <p:nvPr/>
          </p:nvSpPr>
          <p:spPr>
            <a:xfrm>
              <a:off x="2744225" y="1177975"/>
              <a:ext cx="63075" cy="54850"/>
            </a:xfrm>
            <a:custGeom>
              <a:avLst/>
              <a:gdLst/>
              <a:ahLst/>
              <a:cxnLst/>
              <a:rect l="l" t="t" r="r" b="b"/>
              <a:pathLst>
                <a:path w="2523" h="2194" extrusionOk="0">
                  <a:moveTo>
                    <a:pt x="1208" y="185"/>
                  </a:moveTo>
                  <a:cubicBezTo>
                    <a:pt x="1457" y="185"/>
                    <a:pt x="1714" y="327"/>
                    <a:pt x="1894" y="482"/>
                  </a:cubicBezTo>
                  <a:cubicBezTo>
                    <a:pt x="2130" y="683"/>
                    <a:pt x="2265" y="980"/>
                    <a:pt x="2191" y="1290"/>
                  </a:cubicBezTo>
                  <a:cubicBezTo>
                    <a:pt x="2147" y="1471"/>
                    <a:pt x="2052" y="1622"/>
                    <a:pt x="1940" y="1762"/>
                  </a:cubicBezTo>
                  <a:cubicBezTo>
                    <a:pt x="1933" y="1769"/>
                    <a:pt x="1927" y="1776"/>
                    <a:pt x="1921" y="1782"/>
                  </a:cubicBezTo>
                  <a:cubicBezTo>
                    <a:pt x="1748" y="1938"/>
                    <a:pt x="1529" y="2033"/>
                    <a:pt x="1300" y="2033"/>
                  </a:cubicBezTo>
                  <a:cubicBezTo>
                    <a:pt x="1262" y="2033"/>
                    <a:pt x="1225" y="2030"/>
                    <a:pt x="1187" y="2025"/>
                  </a:cubicBezTo>
                  <a:cubicBezTo>
                    <a:pt x="597" y="1945"/>
                    <a:pt x="137" y="1295"/>
                    <a:pt x="464" y="741"/>
                  </a:cubicBezTo>
                  <a:cubicBezTo>
                    <a:pt x="602" y="509"/>
                    <a:pt x="816" y="249"/>
                    <a:pt x="1095" y="195"/>
                  </a:cubicBezTo>
                  <a:cubicBezTo>
                    <a:pt x="1132" y="188"/>
                    <a:pt x="1170" y="185"/>
                    <a:pt x="1208" y="185"/>
                  </a:cubicBezTo>
                  <a:close/>
                  <a:moveTo>
                    <a:pt x="1211" y="0"/>
                  </a:moveTo>
                  <a:cubicBezTo>
                    <a:pt x="1059" y="0"/>
                    <a:pt x="908" y="39"/>
                    <a:pt x="771" y="126"/>
                  </a:cubicBezTo>
                  <a:cubicBezTo>
                    <a:pt x="299" y="427"/>
                    <a:pt x="0" y="1041"/>
                    <a:pt x="264" y="1570"/>
                  </a:cubicBezTo>
                  <a:cubicBezTo>
                    <a:pt x="469" y="1978"/>
                    <a:pt x="874" y="2193"/>
                    <a:pt x="1304" y="2193"/>
                  </a:cubicBezTo>
                  <a:cubicBezTo>
                    <a:pt x="1384" y="2193"/>
                    <a:pt x="1466" y="2186"/>
                    <a:pt x="1547" y="2170"/>
                  </a:cubicBezTo>
                  <a:cubicBezTo>
                    <a:pt x="1711" y="2139"/>
                    <a:pt x="1880" y="2045"/>
                    <a:pt x="2022" y="1916"/>
                  </a:cubicBezTo>
                  <a:cubicBezTo>
                    <a:pt x="2430" y="1575"/>
                    <a:pt x="2523" y="942"/>
                    <a:pt x="2185" y="510"/>
                  </a:cubicBezTo>
                  <a:cubicBezTo>
                    <a:pt x="1960" y="225"/>
                    <a:pt x="1580" y="0"/>
                    <a:pt x="1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4"/>
            <p:cNvSpPr/>
            <p:nvPr/>
          </p:nvSpPr>
          <p:spPr>
            <a:xfrm>
              <a:off x="2872175" y="1067425"/>
              <a:ext cx="24700" cy="17150"/>
            </a:xfrm>
            <a:custGeom>
              <a:avLst/>
              <a:gdLst/>
              <a:ahLst/>
              <a:cxnLst/>
              <a:rect l="l" t="t" r="r" b="b"/>
              <a:pathLst>
                <a:path w="988" h="686" extrusionOk="0">
                  <a:moveTo>
                    <a:pt x="219" y="0"/>
                  </a:moveTo>
                  <a:cubicBezTo>
                    <a:pt x="213" y="0"/>
                    <a:pt x="207" y="2"/>
                    <a:pt x="202" y="5"/>
                  </a:cubicBezTo>
                  <a:cubicBezTo>
                    <a:pt x="85" y="74"/>
                    <a:pt x="1" y="230"/>
                    <a:pt x="45" y="365"/>
                  </a:cubicBezTo>
                  <a:cubicBezTo>
                    <a:pt x="96" y="515"/>
                    <a:pt x="285" y="590"/>
                    <a:pt x="422" y="634"/>
                  </a:cubicBezTo>
                  <a:cubicBezTo>
                    <a:pt x="498" y="659"/>
                    <a:pt x="589" y="685"/>
                    <a:pt x="677" y="685"/>
                  </a:cubicBezTo>
                  <a:cubicBezTo>
                    <a:pt x="743" y="685"/>
                    <a:pt x="806" y="670"/>
                    <a:pt x="859" y="628"/>
                  </a:cubicBezTo>
                  <a:cubicBezTo>
                    <a:pt x="988" y="524"/>
                    <a:pt x="964" y="329"/>
                    <a:pt x="943" y="186"/>
                  </a:cubicBezTo>
                  <a:cubicBezTo>
                    <a:pt x="939" y="158"/>
                    <a:pt x="916" y="145"/>
                    <a:pt x="893" y="145"/>
                  </a:cubicBezTo>
                  <a:cubicBezTo>
                    <a:pt x="870" y="145"/>
                    <a:pt x="846" y="158"/>
                    <a:pt x="839" y="182"/>
                  </a:cubicBezTo>
                  <a:cubicBezTo>
                    <a:pt x="813" y="269"/>
                    <a:pt x="840" y="375"/>
                    <a:pt x="804" y="456"/>
                  </a:cubicBezTo>
                  <a:cubicBezTo>
                    <a:pt x="775" y="520"/>
                    <a:pt x="722" y="540"/>
                    <a:pt x="663" y="540"/>
                  </a:cubicBezTo>
                  <a:cubicBezTo>
                    <a:pt x="604" y="540"/>
                    <a:pt x="539" y="520"/>
                    <a:pt x="488" y="504"/>
                  </a:cubicBezTo>
                  <a:cubicBezTo>
                    <a:pt x="399" y="477"/>
                    <a:pt x="272" y="441"/>
                    <a:pt x="209" y="367"/>
                  </a:cubicBezTo>
                  <a:cubicBezTo>
                    <a:pt x="116" y="259"/>
                    <a:pt x="217" y="155"/>
                    <a:pt x="257" y="52"/>
                  </a:cubicBezTo>
                  <a:cubicBezTo>
                    <a:pt x="268" y="26"/>
                    <a:pt x="243"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4"/>
            <p:cNvSpPr/>
            <p:nvPr/>
          </p:nvSpPr>
          <p:spPr>
            <a:xfrm>
              <a:off x="2864300" y="1067550"/>
              <a:ext cx="8550" cy="10925"/>
            </a:xfrm>
            <a:custGeom>
              <a:avLst/>
              <a:gdLst/>
              <a:ahLst/>
              <a:cxnLst/>
              <a:rect l="l" t="t" r="r" b="b"/>
              <a:pathLst>
                <a:path w="342" h="437" extrusionOk="0">
                  <a:moveTo>
                    <a:pt x="297" y="1"/>
                  </a:moveTo>
                  <a:cubicBezTo>
                    <a:pt x="296" y="1"/>
                    <a:pt x="296" y="1"/>
                    <a:pt x="295" y="1"/>
                  </a:cubicBezTo>
                  <a:cubicBezTo>
                    <a:pt x="118" y="18"/>
                    <a:pt x="1" y="293"/>
                    <a:pt x="131" y="425"/>
                  </a:cubicBezTo>
                  <a:cubicBezTo>
                    <a:pt x="139" y="433"/>
                    <a:pt x="149" y="437"/>
                    <a:pt x="159" y="437"/>
                  </a:cubicBezTo>
                  <a:cubicBezTo>
                    <a:pt x="179" y="437"/>
                    <a:pt x="197" y="423"/>
                    <a:pt x="198" y="400"/>
                  </a:cubicBezTo>
                  <a:cubicBezTo>
                    <a:pt x="201" y="337"/>
                    <a:pt x="193" y="271"/>
                    <a:pt x="215" y="210"/>
                  </a:cubicBezTo>
                  <a:cubicBezTo>
                    <a:pt x="238" y="148"/>
                    <a:pt x="284" y="106"/>
                    <a:pt x="325" y="57"/>
                  </a:cubicBezTo>
                  <a:cubicBezTo>
                    <a:pt x="341" y="37"/>
                    <a:pt x="322"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4"/>
            <p:cNvSpPr/>
            <p:nvPr/>
          </p:nvSpPr>
          <p:spPr>
            <a:xfrm>
              <a:off x="2861650" y="1068300"/>
              <a:ext cx="3825" cy="6025"/>
            </a:xfrm>
            <a:custGeom>
              <a:avLst/>
              <a:gdLst/>
              <a:ahLst/>
              <a:cxnLst/>
              <a:rect l="l" t="t" r="r" b="b"/>
              <a:pathLst>
                <a:path w="153" h="241" extrusionOk="0">
                  <a:moveTo>
                    <a:pt x="111" y="1"/>
                  </a:moveTo>
                  <a:cubicBezTo>
                    <a:pt x="67" y="1"/>
                    <a:pt x="31" y="50"/>
                    <a:pt x="18" y="87"/>
                  </a:cubicBezTo>
                  <a:cubicBezTo>
                    <a:pt x="0" y="139"/>
                    <a:pt x="9" y="188"/>
                    <a:pt x="44" y="229"/>
                  </a:cubicBezTo>
                  <a:cubicBezTo>
                    <a:pt x="51" y="237"/>
                    <a:pt x="59" y="240"/>
                    <a:pt x="68" y="240"/>
                  </a:cubicBezTo>
                  <a:cubicBezTo>
                    <a:pt x="89" y="240"/>
                    <a:pt x="109" y="220"/>
                    <a:pt x="103" y="196"/>
                  </a:cubicBezTo>
                  <a:cubicBezTo>
                    <a:pt x="98" y="172"/>
                    <a:pt x="100" y="141"/>
                    <a:pt x="108" y="116"/>
                  </a:cubicBezTo>
                  <a:cubicBezTo>
                    <a:pt x="118" y="91"/>
                    <a:pt x="144" y="71"/>
                    <a:pt x="149" y="45"/>
                  </a:cubicBezTo>
                  <a:cubicBezTo>
                    <a:pt x="153" y="28"/>
                    <a:pt x="147" y="9"/>
                    <a:pt x="128" y="3"/>
                  </a:cubicBezTo>
                  <a:cubicBezTo>
                    <a:pt x="122" y="1"/>
                    <a:pt x="117"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4"/>
            <p:cNvSpPr/>
            <p:nvPr/>
          </p:nvSpPr>
          <p:spPr>
            <a:xfrm>
              <a:off x="2897275" y="1076675"/>
              <a:ext cx="5050" cy="6600"/>
            </a:xfrm>
            <a:custGeom>
              <a:avLst/>
              <a:gdLst/>
              <a:ahLst/>
              <a:cxnLst/>
              <a:rect l="l" t="t" r="r" b="b"/>
              <a:pathLst>
                <a:path w="202" h="264" extrusionOk="0">
                  <a:moveTo>
                    <a:pt x="109" y="0"/>
                  </a:moveTo>
                  <a:cubicBezTo>
                    <a:pt x="94" y="0"/>
                    <a:pt x="78" y="10"/>
                    <a:pt x="73" y="26"/>
                  </a:cubicBezTo>
                  <a:cubicBezTo>
                    <a:pt x="53" y="87"/>
                    <a:pt x="42" y="149"/>
                    <a:pt x="15" y="206"/>
                  </a:cubicBezTo>
                  <a:cubicBezTo>
                    <a:pt x="0" y="235"/>
                    <a:pt x="19" y="263"/>
                    <a:pt x="46" y="263"/>
                  </a:cubicBezTo>
                  <a:cubicBezTo>
                    <a:pt x="52" y="263"/>
                    <a:pt x="58" y="262"/>
                    <a:pt x="64" y="259"/>
                  </a:cubicBezTo>
                  <a:lnTo>
                    <a:pt x="64" y="261"/>
                  </a:lnTo>
                  <a:cubicBezTo>
                    <a:pt x="157" y="221"/>
                    <a:pt x="202" y="93"/>
                    <a:pt x="134" y="13"/>
                  </a:cubicBezTo>
                  <a:cubicBezTo>
                    <a:pt x="127" y="4"/>
                    <a:pt x="11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4"/>
            <p:cNvSpPr/>
            <p:nvPr/>
          </p:nvSpPr>
          <p:spPr>
            <a:xfrm>
              <a:off x="2785925" y="1070175"/>
              <a:ext cx="31975" cy="48550"/>
            </a:xfrm>
            <a:custGeom>
              <a:avLst/>
              <a:gdLst/>
              <a:ahLst/>
              <a:cxnLst/>
              <a:rect l="l" t="t" r="r" b="b"/>
              <a:pathLst>
                <a:path w="1279" h="1942" extrusionOk="0">
                  <a:moveTo>
                    <a:pt x="1219" y="1"/>
                  </a:moveTo>
                  <a:cubicBezTo>
                    <a:pt x="1210" y="1"/>
                    <a:pt x="1200" y="5"/>
                    <a:pt x="1192" y="14"/>
                  </a:cubicBezTo>
                  <a:cubicBezTo>
                    <a:pt x="695" y="543"/>
                    <a:pt x="293" y="1233"/>
                    <a:pt x="11" y="1899"/>
                  </a:cubicBezTo>
                  <a:cubicBezTo>
                    <a:pt x="1" y="1922"/>
                    <a:pt x="23" y="1941"/>
                    <a:pt x="44" y="1941"/>
                  </a:cubicBezTo>
                  <a:cubicBezTo>
                    <a:pt x="54" y="1941"/>
                    <a:pt x="64" y="1937"/>
                    <a:pt x="70" y="1926"/>
                  </a:cubicBezTo>
                  <a:cubicBezTo>
                    <a:pt x="253" y="1608"/>
                    <a:pt x="434" y="1286"/>
                    <a:pt x="629" y="976"/>
                  </a:cubicBezTo>
                  <a:cubicBezTo>
                    <a:pt x="826" y="663"/>
                    <a:pt x="1056" y="376"/>
                    <a:pt x="1258" y="69"/>
                  </a:cubicBezTo>
                  <a:cubicBezTo>
                    <a:pt x="1279" y="38"/>
                    <a:pt x="1249" y="1"/>
                    <a:pt x="1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4"/>
            <p:cNvSpPr/>
            <p:nvPr/>
          </p:nvSpPr>
          <p:spPr>
            <a:xfrm>
              <a:off x="2796925" y="1083850"/>
              <a:ext cx="17625" cy="24250"/>
            </a:xfrm>
            <a:custGeom>
              <a:avLst/>
              <a:gdLst/>
              <a:ahLst/>
              <a:cxnLst/>
              <a:rect l="l" t="t" r="r" b="b"/>
              <a:pathLst>
                <a:path w="705" h="970" extrusionOk="0">
                  <a:moveTo>
                    <a:pt x="658" y="1"/>
                  </a:moveTo>
                  <a:cubicBezTo>
                    <a:pt x="650" y="1"/>
                    <a:pt x="642" y="4"/>
                    <a:pt x="636" y="11"/>
                  </a:cubicBezTo>
                  <a:cubicBezTo>
                    <a:pt x="382" y="271"/>
                    <a:pt x="179" y="596"/>
                    <a:pt x="15" y="917"/>
                  </a:cubicBezTo>
                  <a:cubicBezTo>
                    <a:pt x="1" y="944"/>
                    <a:pt x="22" y="969"/>
                    <a:pt x="44" y="969"/>
                  </a:cubicBezTo>
                  <a:cubicBezTo>
                    <a:pt x="54" y="969"/>
                    <a:pt x="64" y="965"/>
                    <a:pt x="72" y="954"/>
                  </a:cubicBezTo>
                  <a:cubicBezTo>
                    <a:pt x="282" y="662"/>
                    <a:pt x="507" y="367"/>
                    <a:pt x="689" y="55"/>
                  </a:cubicBezTo>
                  <a:cubicBezTo>
                    <a:pt x="704" y="31"/>
                    <a:pt x="682"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4"/>
            <p:cNvSpPr/>
            <p:nvPr/>
          </p:nvSpPr>
          <p:spPr>
            <a:xfrm>
              <a:off x="2936100" y="1104500"/>
              <a:ext cx="6925" cy="53975"/>
            </a:xfrm>
            <a:custGeom>
              <a:avLst/>
              <a:gdLst/>
              <a:ahLst/>
              <a:cxnLst/>
              <a:rect l="l" t="t" r="r" b="b"/>
              <a:pathLst>
                <a:path w="277" h="2159" extrusionOk="0">
                  <a:moveTo>
                    <a:pt x="47" y="0"/>
                  </a:moveTo>
                  <a:cubicBezTo>
                    <a:pt x="24" y="0"/>
                    <a:pt x="1" y="19"/>
                    <a:pt x="5" y="49"/>
                  </a:cubicBezTo>
                  <a:cubicBezTo>
                    <a:pt x="103" y="744"/>
                    <a:pt x="126" y="1420"/>
                    <a:pt x="73" y="2119"/>
                  </a:cubicBezTo>
                  <a:cubicBezTo>
                    <a:pt x="72" y="2143"/>
                    <a:pt x="94" y="2158"/>
                    <a:pt x="115" y="2158"/>
                  </a:cubicBezTo>
                  <a:cubicBezTo>
                    <a:pt x="130" y="2158"/>
                    <a:pt x="145" y="2150"/>
                    <a:pt x="149" y="2132"/>
                  </a:cubicBezTo>
                  <a:cubicBezTo>
                    <a:pt x="276" y="1444"/>
                    <a:pt x="257" y="710"/>
                    <a:pt x="84" y="30"/>
                  </a:cubicBezTo>
                  <a:cubicBezTo>
                    <a:pt x="79" y="9"/>
                    <a:pt x="63"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4"/>
            <p:cNvSpPr/>
            <p:nvPr/>
          </p:nvSpPr>
          <p:spPr>
            <a:xfrm>
              <a:off x="2931850" y="1144025"/>
              <a:ext cx="2550" cy="13425"/>
            </a:xfrm>
            <a:custGeom>
              <a:avLst/>
              <a:gdLst/>
              <a:ahLst/>
              <a:cxnLst/>
              <a:rect l="l" t="t" r="r" b="b"/>
              <a:pathLst>
                <a:path w="102" h="537" extrusionOk="0">
                  <a:moveTo>
                    <a:pt x="37" y="1"/>
                  </a:moveTo>
                  <a:cubicBezTo>
                    <a:pt x="19" y="1"/>
                    <a:pt x="2" y="12"/>
                    <a:pt x="3" y="34"/>
                  </a:cubicBezTo>
                  <a:cubicBezTo>
                    <a:pt x="10" y="189"/>
                    <a:pt x="13" y="346"/>
                    <a:pt x="1" y="502"/>
                  </a:cubicBezTo>
                  <a:cubicBezTo>
                    <a:pt x="0" y="524"/>
                    <a:pt x="20" y="536"/>
                    <a:pt x="38" y="536"/>
                  </a:cubicBezTo>
                  <a:cubicBezTo>
                    <a:pt x="52" y="536"/>
                    <a:pt x="65" y="529"/>
                    <a:pt x="67" y="513"/>
                  </a:cubicBezTo>
                  <a:lnTo>
                    <a:pt x="67" y="512"/>
                  </a:lnTo>
                  <a:cubicBezTo>
                    <a:pt x="98" y="350"/>
                    <a:pt x="102" y="190"/>
                    <a:pt x="70" y="26"/>
                  </a:cubicBezTo>
                  <a:cubicBezTo>
                    <a:pt x="66" y="9"/>
                    <a:pt x="5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4"/>
            <p:cNvSpPr/>
            <p:nvPr/>
          </p:nvSpPr>
          <p:spPr>
            <a:xfrm>
              <a:off x="2857225" y="1098400"/>
              <a:ext cx="8475" cy="14475"/>
            </a:xfrm>
            <a:custGeom>
              <a:avLst/>
              <a:gdLst/>
              <a:ahLst/>
              <a:cxnLst/>
              <a:rect l="l" t="t" r="r" b="b"/>
              <a:pathLst>
                <a:path w="339" h="579" extrusionOk="0">
                  <a:moveTo>
                    <a:pt x="298" y="1"/>
                  </a:moveTo>
                  <a:cubicBezTo>
                    <a:pt x="288" y="1"/>
                    <a:pt x="277" y="5"/>
                    <a:pt x="270" y="13"/>
                  </a:cubicBezTo>
                  <a:cubicBezTo>
                    <a:pt x="155" y="157"/>
                    <a:pt x="65" y="350"/>
                    <a:pt x="10" y="525"/>
                  </a:cubicBezTo>
                  <a:cubicBezTo>
                    <a:pt x="1" y="554"/>
                    <a:pt x="28" y="579"/>
                    <a:pt x="54" y="579"/>
                  </a:cubicBezTo>
                  <a:cubicBezTo>
                    <a:pt x="66" y="579"/>
                    <a:pt x="78" y="573"/>
                    <a:pt x="84" y="559"/>
                  </a:cubicBezTo>
                  <a:cubicBezTo>
                    <a:pt x="169" y="391"/>
                    <a:pt x="260" y="216"/>
                    <a:pt x="329" y="40"/>
                  </a:cubicBezTo>
                  <a:cubicBezTo>
                    <a:pt x="339" y="16"/>
                    <a:pt x="319"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4"/>
            <p:cNvSpPr/>
            <p:nvPr/>
          </p:nvSpPr>
          <p:spPr>
            <a:xfrm>
              <a:off x="2913050" y="1136575"/>
              <a:ext cx="3875" cy="20225"/>
            </a:xfrm>
            <a:custGeom>
              <a:avLst/>
              <a:gdLst/>
              <a:ahLst/>
              <a:cxnLst/>
              <a:rect l="l" t="t" r="r" b="b"/>
              <a:pathLst>
                <a:path w="155" h="809" extrusionOk="0">
                  <a:moveTo>
                    <a:pt x="82" y="1"/>
                  </a:moveTo>
                  <a:cubicBezTo>
                    <a:pt x="63" y="1"/>
                    <a:pt x="42" y="15"/>
                    <a:pt x="38" y="37"/>
                  </a:cubicBezTo>
                  <a:cubicBezTo>
                    <a:pt x="1" y="276"/>
                    <a:pt x="31" y="535"/>
                    <a:pt x="48" y="775"/>
                  </a:cubicBezTo>
                  <a:cubicBezTo>
                    <a:pt x="49" y="797"/>
                    <a:pt x="67" y="809"/>
                    <a:pt x="84" y="809"/>
                  </a:cubicBezTo>
                  <a:cubicBezTo>
                    <a:pt x="100" y="809"/>
                    <a:pt x="115" y="799"/>
                    <a:pt x="116" y="778"/>
                  </a:cubicBezTo>
                  <a:cubicBezTo>
                    <a:pt x="129" y="534"/>
                    <a:pt x="155" y="271"/>
                    <a:pt x="114" y="29"/>
                  </a:cubicBezTo>
                  <a:cubicBezTo>
                    <a:pt x="111" y="9"/>
                    <a:pt x="97"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4"/>
            <p:cNvSpPr/>
            <p:nvPr/>
          </p:nvSpPr>
          <p:spPr>
            <a:xfrm>
              <a:off x="2829250" y="1049550"/>
              <a:ext cx="45225" cy="15650"/>
            </a:xfrm>
            <a:custGeom>
              <a:avLst/>
              <a:gdLst/>
              <a:ahLst/>
              <a:cxnLst/>
              <a:rect l="l" t="t" r="r" b="b"/>
              <a:pathLst>
                <a:path w="1809" h="626" extrusionOk="0">
                  <a:moveTo>
                    <a:pt x="841" y="0"/>
                  </a:moveTo>
                  <a:cubicBezTo>
                    <a:pt x="683" y="0"/>
                    <a:pt x="530" y="20"/>
                    <a:pt x="395" y="65"/>
                  </a:cubicBezTo>
                  <a:cubicBezTo>
                    <a:pt x="70" y="173"/>
                    <a:pt x="1" y="397"/>
                    <a:pt x="264" y="618"/>
                  </a:cubicBezTo>
                  <a:cubicBezTo>
                    <a:pt x="271" y="624"/>
                    <a:pt x="278" y="626"/>
                    <a:pt x="284" y="626"/>
                  </a:cubicBezTo>
                  <a:cubicBezTo>
                    <a:pt x="312" y="626"/>
                    <a:pt x="334" y="586"/>
                    <a:pt x="313" y="560"/>
                  </a:cubicBezTo>
                  <a:cubicBezTo>
                    <a:pt x="38" y="227"/>
                    <a:pt x="577" y="166"/>
                    <a:pt x="856" y="166"/>
                  </a:cubicBezTo>
                  <a:cubicBezTo>
                    <a:pt x="905" y="166"/>
                    <a:pt x="946" y="168"/>
                    <a:pt x="973" y="170"/>
                  </a:cubicBezTo>
                  <a:cubicBezTo>
                    <a:pt x="1233" y="195"/>
                    <a:pt x="1489" y="257"/>
                    <a:pt x="1750" y="277"/>
                  </a:cubicBezTo>
                  <a:lnTo>
                    <a:pt x="1750" y="276"/>
                  </a:lnTo>
                  <a:cubicBezTo>
                    <a:pt x="1751" y="276"/>
                    <a:pt x="1753" y="276"/>
                    <a:pt x="1754" y="276"/>
                  </a:cubicBezTo>
                  <a:cubicBezTo>
                    <a:pt x="1805" y="276"/>
                    <a:pt x="1809" y="205"/>
                    <a:pt x="1765" y="187"/>
                  </a:cubicBezTo>
                  <a:cubicBezTo>
                    <a:pt x="1503" y="80"/>
                    <a:pt x="1161" y="0"/>
                    <a:pt x="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4"/>
            <p:cNvSpPr/>
            <p:nvPr/>
          </p:nvSpPr>
          <p:spPr>
            <a:xfrm>
              <a:off x="2912550" y="1071100"/>
              <a:ext cx="20750" cy="20775"/>
            </a:xfrm>
            <a:custGeom>
              <a:avLst/>
              <a:gdLst/>
              <a:ahLst/>
              <a:cxnLst/>
              <a:rect l="l" t="t" r="r" b="b"/>
              <a:pathLst>
                <a:path w="830" h="831" extrusionOk="0">
                  <a:moveTo>
                    <a:pt x="58" y="1"/>
                  </a:moveTo>
                  <a:cubicBezTo>
                    <a:pt x="24" y="1"/>
                    <a:pt x="0" y="49"/>
                    <a:pt x="36" y="66"/>
                  </a:cubicBezTo>
                  <a:cubicBezTo>
                    <a:pt x="162" y="128"/>
                    <a:pt x="286" y="187"/>
                    <a:pt x="395" y="277"/>
                  </a:cubicBezTo>
                  <a:cubicBezTo>
                    <a:pt x="486" y="351"/>
                    <a:pt x="817" y="644"/>
                    <a:pt x="595" y="761"/>
                  </a:cubicBezTo>
                  <a:cubicBezTo>
                    <a:pt x="560" y="780"/>
                    <a:pt x="578" y="830"/>
                    <a:pt x="614" y="830"/>
                  </a:cubicBezTo>
                  <a:cubicBezTo>
                    <a:pt x="616" y="830"/>
                    <a:pt x="618" y="830"/>
                    <a:pt x="621" y="830"/>
                  </a:cubicBezTo>
                  <a:cubicBezTo>
                    <a:pt x="829" y="792"/>
                    <a:pt x="798" y="593"/>
                    <a:pt x="702" y="458"/>
                  </a:cubicBezTo>
                  <a:cubicBezTo>
                    <a:pt x="552" y="246"/>
                    <a:pt x="320" y="63"/>
                    <a:pt x="66" y="1"/>
                  </a:cubicBezTo>
                  <a:cubicBezTo>
                    <a:pt x="63" y="1"/>
                    <a:pt x="60"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4"/>
            <p:cNvSpPr/>
            <p:nvPr/>
          </p:nvSpPr>
          <p:spPr>
            <a:xfrm>
              <a:off x="2539050" y="923925"/>
              <a:ext cx="521225" cy="648350"/>
            </a:xfrm>
            <a:custGeom>
              <a:avLst/>
              <a:gdLst/>
              <a:ahLst/>
              <a:cxnLst/>
              <a:rect l="l" t="t" r="r" b="b"/>
              <a:pathLst>
                <a:path w="20849" h="25934" extrusionOk="0">
                  <a:moveTo>
                    <a:pt x="14838" y="249"/>
                  </a:moveTo>
                  <a:cubicBezTo>
                    <a:pt x="15266" y="249"/>
                    <a:pt x="15686" y="463"/>
                    <a:pt x="15959" y="893"/>
                  </a:cubicBezTo>
                  <a:cubicBezTo>
                    <a:pt x="16471" y="1696"/>
                    <a:pt x="16243" y="2803"/>
                    <a:pt x="15733" y="3548"/>
                  </a:cubicBezTo>
                  <a:cubicBezTo>
                    <a:pt x="15327" y="4140"/>
                    <a:pt x="14696" y="4529"/>
                    <a:pt x="14223" y="5055"/>
                  </a:cubicBezTo>
                  <a:cubicBezTo>
                    <a:pt x="14160" y="5033"/>
                    <a:pt x="14097" y="5012"/>
                    <a:pt x="14032" y="4992"/>
                  </a:cubicBezTo>
                  <a:cubicBezTo>
                    <a:pt x="14023" y="4824"/>
                    <a:pt x="13998" y="4659"/>
                    <a:pt x="13962" y="4499"/>
                  </a:cubicBezTo>
                  <a:cubicBezTo>
                    <a:pt x="13865" y="4055"/>
                    <a:pt x="13649" y="3652"/>
                    <a:pt x="13508" y="3224"/>
                  </a:cubicBezTo>
                  <a:cubicBezTo>
                    <a:pt x="13233" y="2391"/>
                    <a:pt x="13171" y="1374"/>
                    <a:pt x="13827" y="697"/>
                  </a:cubicBezTo>
                  <a:cubicBezTo>
                    <a:pt x="14116" y="398"/>
                    <a:pt x="14480" y="249"/>
                    <a:pt x="14838" y="249"/>
                  </a:cubicBezTo>
                  <a:close/>
                  <a:moveTo>
                    <a:pt x="6180" y="8336"/>
                  </a:moveTo>
                  <a:cubicBezTo>
                    <a:pt x="6327" y="8391"/>
                    <a:pt x="6466" y="8479"/>
                    <a:pt x="6576" y="8574"/>
                  </a:cubicBezTo>
                  <a:cubicBezTo>
                    <a:pt x="6811" y="8776"/>
                    <a:pt x="6945" y="9072"/>
                    <a:pt x="6872" y="9382"/>
                  </a:cubicBezTo>
                  <a:cubicBezTo>
                    <a:pt x="6829" y="9563"/>
                    <a:pt x="6732" y="9714"/>
                    <a:pt x="6621" y="9854"/>
                  </a:cubicBezTo>
                  <a:cubicBezTo>
                    <a:pt x="6614" y="9860"/>
                    <a:pt x="6608" y="9868"/>
                    <a:pt x="6602" y="9874"/>
                  </a:cubicBezTo>
                  <a:cubicBezTo>
                    <a:pt x="6429" y="10030"/>
                    <a:pt x="6211" y="10125"/>
                    <a:pt x="5981" y="10125"/>
                  </a:cubicBezTo>
                  <a:cubicBezTo>
                    <a:pt x="5944" y="10125"/>
                    <a:pt x="5906" y="10122"/>
                    <a:pt x="5868" y="10117"/>
                  </a:cubicBezTo>
                  <a:cubicBezTo>
                    <a:pt x="5356" y="10048"/>
                    <a:pt x="4942" y="9550"/>
                    <a:pt x="5055" y="9057"/>
                  </a:cubicBezTo>
                  <a:cubicBezTo>
                    <a:pt x="5413" y="8789"/>
                    <a:pt x="5789" y="8549"/>
                    <a:pt x="6180" y="8336"/>
                  </a:cubicBezTo>
                  <a:close/>
                  <a:moveTo>
                    <a:pt x="12411" y="4931"/>
                  </a:moveTo>
                  <a:cubicBezTo>
                    <a:pt x="12505" y="4931"/>
                    <a:pt x="12596" y="4935"/>
                    <a:pt x="12679" y="4940"/>
                  </a:cubicBezTo>
                  <a:cubicBezTo>
                    <a:pt x="13057" y="4964"/>
                    <a:pt x="13429" y="5047"/>
                    <a:pt x="13793" y="5151"/>
                  </a:cubicBezTo>
                  <a:cubicBezTo>
                    <a:pt x="13792" y="5214"/>
                    <a:pt x="13788" y="5279"/>
                    <a:pt x="13785" y="5342"/>
                  </a:cubicBezTo>
                  <a:cubicBezTo>
                    <a:pt x="13768" y="5448"/>
                    <a:pt x="13755" y="5556"/>
                    <a:pt x="13742" y="5663"/>
                  </a:cubicBezTo>
                  <a:cubicBezTo>
                    <a:pt x="13719" y="5760"/>
                    <a:pt x="13695" y="5855"/>
                    <a:pt x="13667" y="5950"/>
                  </a:cubicBezTo>
                  <a:cubicBezTo>
                    <a:pt x="13654" y="5994"/>
                    <a:pt x="13678" y="6037"/>
                    <a:pt x="13720" y="6052"/>
                  </a:cubicBezTo>
                  <a:cubicBezTo>
                    <a:pt x="13771" y="6069"/>
                    <a:pt x="13822" y="6087"/>
                    <a:pt x="13873" y="6104"/>
                  </a:cubicBezTo>
                  <a:cubicBezTo>
                    <a:pt x="13880" y="6107"/>
                    <a:pt x="13888" y="6108"/>
                    <a:pt x="13896" y="6108"/>
                  </a:cubicBezTo>
                  <a:cubicBezTo>
                    <a:pt x="13930" y="6108"/>
                    <a:pt x="13962" y="6083"/>
                    <a:pt x="13974" y="6050"/>
                  </a:cubicBezTo>
                  <a:cubicBezTo>
                    <a:pt x="14005" y="5960"/>
                    <a:pt x="14036" y="5872"/>
                    <a:pt x="14072" y="5788"/>
                  </a:cubicBezTo>
                  <a:cubicBezTo>
                    <a:pt x="14130" y="5673"/>
                    <a:pt x="14191" y="5560"/>
                    <a:pt x="14261" y="5451"/>
                  </a:cubicBezTo>
                  <a:cubicBezTo>
                    <a:pt x="14285" y="5412"/>
                    <a:pt x="14313" y="5374"/>
                    <a:pt x="14340" y="5337"/>
                  </a:cubicBezTo>
                  <a:cubicBezTo>
                    <a:pt x="14647" y="5460"/>
                    <a:pt x="14944" y="5611"/>
                    <a:pt x="15220" y="5797"/>
                  </a:cubicBezTo>
                  <a:cubicBezTo>
                    <a:pt x="15400" y="5918"/>
                    <a:pt x="15572" y="6053"/>
                    <a:pt x="15723" y="6211"/>
                  </a:cubicBezTo>
                  <a:cubicBezTo>
                    <a:pt x="15861" y="6352"/>
                    <a:pt x="16082" y="6544"/>
                    <a:pt x="15927" y="6749"/>
                  </a:cubicBezTo>
                  <a:cubicBezTo>
                    <a:pt x="15863" y="6833"/>
                    <a:pt x="15766" y="6898"/>
                    <a:pt x="15671" y="6943"/>
                  </a:cubicBezTo>
                  <a:cubicBezTo>
                    <a:pt x="15477" y="7036"/>
                    <a:pt x="15301" y="7038"/>
                    <a:pt x="15091" y="7048"/>
                  </a:cubicBezTo>
                  <a:cubicBezTo>
                    <a:pt x="15051" y="7049"/>
                    <a:pt x="15042" y="7102"/>
                    <a:pt x="15079" y="7116"/>
                  </a:cubicBezTo>
                  <a:cubicBezTo>
                    <a:pt x="15156" y="7145"/>
                    <a:pt x="15240" y="7157"/>
                    <a:pt x="15325" y="7157"/>
                  </a:cubicBezTo>
                  <a:cubicBezTo>
                    <a:pt x="15530" y="7157"/>
                    <a:pt x="15746" y="7083"/>
                    <a:pt x="15907" y="6979"/>
                  </a:cubicBezTo>
                  <a:cubicBezTo>
                    <a:pt x="15971" y="6938"/>
                    <a:pt x="16046" y="6867"/>
                    <a:pt x="16099" y="6785"/>
                  </a:cubicBezTo>
                  <a:cubicBezTo>
                    <a:pt x="16113" y="6821"/>
                    <a:pt x="16124" y="6858"/>
                    <a:pt x="16134" y="6895"/>
                  </a:cubicBezTo>
                  <a:cubicBezTo>
                    <a:pt x="16160" y="7092"/>
                    <a:pt x="16192" y="7288"/>
                    <a:pt x="16223" y="7483"/>
                  </a:cubicBezTo>
                  <a:cubicBezTo>
                    <a:pt x="16286" y="7877"/>
                    <a:pt x="16316" y="8280"/>
                    <a:pt x="16313" y="8680"/>
                  </a:cubicBezTo>
                  <a:cubicBezTo>
                    <a:pt x="16311" y="9081"/>
                    <a:pt x="16302" y="9550"/>
                    <a:pt x="16115" y="9914"/>
                  </a:cubicBezTo>
                  <a:cubicBezTo>
                    <a:pt x="16023" y="10092"/>
                    <a:pt x="15863" y="10260"/>
                    <a:pt x="15658" y="10294"/>
                  </a:cubicBezTo>
                  <a:cubicBezTo>
                    <a:pt x="15623" y="10300"/>
                    <a:pt x="15589" y="10303"/>
                    <a:pt x="15557" y="10303"/>
                  </a:cubicBezTo>
                  <a:cubicBezTo>
                    <a:pt x="15402" y="10303"/>
                    <a:pt x="15277" y="10233"/>
                    <a:pt x="15177" y="10101"/>
                  </a:cubicBezTo>
                  <a:cubicBezTo>
                    <a:pt x="15163" y="10083"/>
                    <a:pt x="15141" y="10074"/>
                    <a:pt x="15118" y="10074"/>
                  </a:cubicBezTo>
                  <a:cubicBezTo>
                    <a:pt x="15098" y="10074"/>
                    <a:pt x="15077" y="10082"/>
                    <a:pt x="15063" y="10095"/>
                  </a:cubicBezTo>
                  <a:cubicBezTo>
                    <a:pt x="14845" y="10311"/>
                    <a:pt x="14600" y="10555"/>
                    <a:pt x="14264" y="10555"/>
                  </a:cubicBezTo>
                  <a:cubicBezTo>
                    <a:pt x="14264" y="10555"/>
                    <a:pt x="14263" y="10555"/>
                    <a:pt x="14262" y="10555"/>
                  </a:cubicBezTo>
                  <a:cubicBezTo>
                    <a:pt x="14176" y="10553"/>
                    <a:pt x="14099" y="10536"/>
                    <a:pt x="14029" y="10505"/>
                  </a:cubicBezTo>
                  <a:cubicBezTo>
                    <a:pt x="13999" y="10489"/>
                    <a:pt x="13969" y="10475"/>
                    <a:pt x="13941" y="10459"/>
                  </a:cubicBezTo>
                  <a:cubicBezTo>
                    <a:pt x="13879" y="10421"/>
                    <a:pt x="13823" y="10372"/>
                    <a:pt x="13771" y="10319"/>
                  </a:cubicBezTo>
                  <a:cubicBezTo>
                    <a:pt x="13716" y="10240"/>
                    <a:pt x="13694" y="10147"/>
                    <a:pt x="13651" y="10062"/>
                  </a:cubicBezTo>
                  <a:cubicBezTo>
                    <a:pt x="13639" y="10039"/>
                    <a:pt x="13614" y="10026"/>
                    <a:pt x="13588" y="10026"/>
                  </a:cubicBezTo>
                  <a:cubicBezTo>
                    <a:pt x="13571" y="10026"/>
                    <a:pt x="13554" y="10031"/>
                    <a:pt x="13540" y="10044"/>
                  </a:cubicBezTo>
                  <a:cubicBezTo>
                    <a:pt x="13357" y="10216"/>
                    <a:pt x="13110" y="10378"/>
                    <a:pt x="12858" y="10378"/>
                  </a:cubicBezTo>
                  <a:cubicBezTo>
                    <a:pt x="12754" y="10378"/>
                    <a:pt x="12649" y="10350"/>
                    <a:pt x="12547" y="10284"/>
                  </a:cubicBezTo>
                  <a:cubicBezTo>
                    <a:pt x="12314" y="10133"/>
                    <a:pt x="12132" y="9781"/>
                    <a:pt x="12122" y="9505"/>
                  </a:cubicBezTo>
                  <a:cubicBezTo>
                    <a:pt x="12121" y="9468"/>
                    <a:pt x="12092" y="9437"/>
                    <a:pt x="12057" y="9437"/>
                  </a:cubicBezTo>
                  <a:cubicBezTo>
                    <a:pt x="12048" y="9437"/>
                    <a:pt x="12038" y="9440"/>
                    <a:pt x="12028" y="9445"/>
                  </a:cubicBezTo>
                  <a:cubicBezTo>
                    <a:pt x="11832" y="9550"/>
                    <a:pt x="11598" y="9661"/>
                    <a:pt x="11364" y="9661"/>
                  </a:cubicBezTo>
                  <a:cubicBezTo>
                    <a:pt x="11325" y="9661"/>
                    <a:pt x="11286" y="9658"/>
                    <a:pt x="11247" y="9651"/>
                  </a:cubicBezTo>
                  <a:cubicBezTo>
                    <a:pt x="11030" y="9614"/>
                    <a:pt x="10868" y="9444"/>
                    <a:pt x="10770" y="9255"/>
                  </a:cubicBezTo>
                  <a:cubicBezTo>
                    <a:pt x="10720" y="9161"/>
                    <a:pt x="10685" y="9058"/>
                    <a:pt x="10664" y="8953"/>
                  </a:cubicBezTo>
                  <a:cubicBezTo>
                    <a:pt x="10652" y="8889"/>
                    <a:pt x="10673" y="8716"/>
                    <a:pt x="10579" y="8716"/>
                  </a:cubicBezTo>
                  <a:cubicBezTo>
                    <a:pt x="10574" y="8716"/>
                    <a:pt x="10569" y="8716"/>
                    <a:pt x="10564" y="8717"/>
                  </a:cubicBezTo>
                  <a:cubicBezTo>
                    <a:pt x="10462" y="8735"/>
                    <a:pt x="10378" y="8789"/>
                    <a:pt x="10270" y="8798"/>
                  </a:cubicBezTo>
                  <a:cubicBezTo>
                    <a:pt x="10252" y="8799"/>
                    <a:pt x="10233" y="8800"/>
                    <a:pt x="10214" y="8800"/>
                  </a:cubicBezTo>
                  <a:cubicBezTo>
                    <a:pt x="10077" y="8800"/>
                    <a:pt x="9929" y="8767"/>
                    <a:pt x="9820" y="8685"/>
                  </a:cubicBezTo>
                  <a:cubicBezTo>
                    <a:pt x="9649" y="8559"/>
                    <a:pt x="9596" y="8338"/>
                    <a:pt x="9594" y="8133"/>
                  </a:cubicBezTo>
                  <a:cubicBezTo>
                    <a:pt x="9591" y="7702"/>
                    <a:pt x="9784" y="7284"/>
                    <a:pt x="10001" y="6922"/>
                  </a:cubicBezTo>
                  <a:cubicBezTo>
                    <a:pt x="10219" y="6559"/>
                    <a:pt x="10485" y="6224"/>
                    <a:pt x="10761" y="5903"/>
                  </a:cubicBezTo>
                  <a:cubicBezTo>
                    <a:pt x="10911" y="5729"/>
                    <a:pt x="11101" y="5550"/>
                    <a:pt x="11261" y="5359"/>
                  </a:cubicBezTo>
                  <a:cubicBezTo>
                    <a:pt x="11261" y="5388"/>
                    <a:pt x="11264" y="5414"/>
                    <a:pt x="11269" y="5438"/>
                  </a:cubicBezTo>
                  <a:cubicBezTo>
                    <a:pt x="11356" y="5789"/>
                    <a:pt x="11773" y="6074"/>
                    <a:pt x="12050" y="6273"/>
                  </a:cubicBezTo>
                  <a:cubicBezTo>
                    <a:pt x="12696" y="6735"/>
                    <a:pt x="13465" y="7025"/>
                    <a:pt x="14256" y="7025"/>
                  </a:cubicBezTo>
                  <a:cubicBezTo>
                    <a:pt x="14321" y="7025"/>
                    <a:pt x="14385" y="7023"/>
                    <a:pt x="14450" y="7019"/>
                  </a:cubicBezTo>
                  <a:cubicBezTo>
                    <a:pt x="14520" y="7015"/>
                    <a:pt x="14523" y="6919"/>
                    <a:pt x="14454" y="6911"/>
                  </a:cubicBezTo>
                  <a:cubicBezTo>
                    <a:pt x="13830" y="6842"/>
                    <a:pt x="13192" y="6688"/>
                    <a:pt x="12635" y="6393"/>
                  </a:cubicBezTo>
                  <a:cubicBezTo>
                    <a:pt x="12361" y="6248"/>
                    <a:pt x="12102" y="6073"/>
                    <a:pt x="11869" y="5870"/>
                  </a:cubicBezTo>
                  <a:cubicBezTo>
                    <a:pt x="11764" y="5777"/>
                    <a:pt x="11652" y="5680"/>
                    <a:pt x="11566" y="5569"/>
                  </a:cubicBezTo>
                  <a:cubicBezTo>
                    <a:pt x="11453" y="5426"/>
                    <a:pt x="11423" y="5210"/>
                    <a:pt x="11601" y="5100"/>
                  </a:cubicBezTo>
                  <a:cubicBezTo>
                    <a:pt x="11820" y="4965"/>
                    <a:pt x="12130" y="4931"/>
                    <a:pt x="12411" y="4931"/>
                  </a:cubicBezTo>
                  <a:close/>
                  <a:moveTo>
                    <a:pt x="17356" y="10134"/>
                  </a:moveTo>
                  <a:cubicBezTo>
                    <a:pt x="17758" y="10564"/>
                    <a:pt x="18116" y="11031"/>
                    <a:pt x="18427" y="11526"/>
                  </a:cubicBezTo>
                  <a:cubicBezTo>
                    <a:pt x="18314" y="11577"/>
                    <a:pt x="18193" y="11606"/>
                    <a:pt x="18068" y="11606"/>
                  </a:cubicBezTo>
                  <a:cubicBezTo>
                    <a:pt x="18031" y="11606"/>
                    <a:pt x="17994" y="11603"/>
                    <a:pt x="17957" y="11598"/>
                  </a:cubicBezTo>
                  <a:cubicBezTo>
                    <a:pt x="17366" y="11518"/>
                    <a:pt x="16906" y="10868"/>
                    <a:pt x="17235" y="10314"/>
                  </a:cubicBezTo>
                  <a:cubicBezTo>
                    <a:pt x="17269" y="10255"/>
                    <a:pt x="17310" y="10193"/>
                    <a:pt x="17356" y="10134"/>
                  </a:cubicBezTo>
                  <a:close/>
                  <a:moveTo>
                    <a:pt x="1805" y="14514"/>
                  </a:moveTo>
                  <a:cubicBezTo>
                    <a:pt x="2053" y="14514"/>
                    <a:pt x="2310" y="14655"/>
                    <a:pt x="2491" y="14810"/>
                  </a:cubicBezTo>
                  <a:cubicBezTo>
                    <a:pt x="2727" y="15012"/>
                    <a:pt x="2862" y="15309"/>
                    <a:pt x="2789" y="15619"/>
                  </a:cubicBezTo>
                  <a:cubicBezTo>
                    <a:pt x="2745" y="15800"/>
                    <a:pt x="2649" y="15951"/>
                    <a:pt x="2537" y="16092"/>
                  </a:cubicBezTo>
                  <a:cubicBezTo>
                    <a:pt x="2530" y="16098"/>
                    <a:pt x="2525" y="16105"/>
                    <a:pt x="2517" y="16111"/>
                  </a:cubicBezTo>
                  <a:cubicBezTo>
                    <a:pt x="2346" y="16267"/>
                    <a:pt x="2127" y="16362"/>
                    <a:pt x="1898" y="16362"/>
                  </a:cubicBezTo>
                  <a:cubicBezTo>
                    <a:pt x="1861" y="16362"/>
                    <a:pt x="1823" y="16359"/>
                    <a:pt x="1785" y="16354"/>
                  </a:cubicBezTo>
                  <a:cubicBezTo>
                    <a:pt x="1630" y="16334"/>
                    <a:pt x="1485" y="16273"/>
                    <a:pt x="1359" y="16185"/>
                  </a:cubicBezTo>
                  <a:cubicBezTo>
                    <a:pt x="1374" y="15650"/>
                    <a:pt x="1436" y="15110"/>
                    <a:pt x="1549" y="14572"/>
                  </a:cubicBezTo>
                  <a:cubicBezTo>
                    <a:pt x="1595" y="14550"/>
                    <a:pt x="1642" y="14534"/>
                    <a:pt x="1692" y="14524"/>
                  </a:cubicBezTo>
                  <a:cubicBezTo>
                    <a:pt x="1729" y="14517"/>
                    <a:pt x="1767" y="14514"/>
                    <a:pt x="1805" y="14514"/>
                  </a:cubicBezTo>
                  <a:close/>
                  <a:moveTo>
                    <a:pt x="19242" y="14707"/>
                  </a:moveTo>
                  <a:cubicBezTo>
                    <a:pt x="19403" y="14707"/>
                    <a:pt x="19567" y="14767"/>
                    <a:pt x="19711" y="14850"/>
                  </a:cubicBezTo>
                  <a:cubicBezTo>
                    <a:pt x="19801" y="15353"/>
                    <a:pt x="19849" y="15866"/>
                    <a:pt x="19853" y="16383"/>
                  </a:cubicBezTo>
                  <a:lnTo>
                    <a:pt x="19853" y="16383"/>
                  </a:lnTo>
                  <a:cubicBezTo>
                    <a:pt x="19699" y="16491"/>
                    <a:pt x="19520" y="16555"/>
                    <a:pt x="19333" y="16555"/>
                  </a:cubicBezTo>
                  <a:cubicBezTo>
                    <a:pt x="19296" y="16555"/>
                    <a:pt x="19259" y="16552"/>
                    <a:pt x="19222" y="16547"/>
                  </a:cubicBezTo>
                  <a:cubicBezTo>
                    <a:pt x="18630" y="16467"/>
                    <a:pt x="18170" y="15817"/>
                    <a:pt x="18499" y="15263"/>
                  </a:cubicBezTo>
                  <a:cubicBezTo>
                    <a:pt x="18635" y="15031"/>
                    <a:pt x="18851" y="14771"/>
                    <a:pt x="19130" y="14717"/>
                  </a:cubicBezTo>
                  <a:cubicBezTo>
                    <a:pt x="19167" y="14710"/>
                    <a:pt x="19205" y="14707"/>
                    <a:pt x="19242" y="14707"/>
                  </a:cubicBezTo>
                  <a:close/>
                  <a:moveTo>
                    <a:pt x="17949" y="19845"/>
                  </a:moveTo>
                  <a:cubicBezTo>
                    <a:pt x="18197" y="19845"/>
                    <a:pt x="18455" y="19987"/>
                    <a:pt x="18635" y="20142"/>
                  </a:cubicBezTo>
                  <a:cubicBezTo>
                    <a:pt x="18759" y="20248"/>
                    <a:pt x="18855" y="20380"/>
                    <a:pt x="18907" y="20526"/>
                  </a:cubicBezTo>
                  <a:cubicBezTo>
                    <a:pt x="18711" y="20927"/>
                    <a:pt x="18488" y="21307"/>
                    <a:pt x="18241" y="21669"/>
                  </a:cubicBezTo>
                  <a:cubicBezTo>
                    <a:pt x="18176" y="21685"/>
                    <a:pt x="18108" y="21693"/>
                    <a:pt x="18039" y="21693"/>
                  </a:cubicBezTo>
                  <a:cubicBezTo>
                    <a:pt x="18002" y="21693"/>
                    <a:pt x="17965" y="21691"/>
                    <a:pt x="17927" y="21686"/>
                  </a:cubicBezTo>
                  <a:cubicBezTo>
                    <a:pt x="17337" y="21605"/>
                    <a:pt x="16878" y="20955"/>
                    <a:pt x="17205" y="20401"/>
                  </a:cubicBezTo>
                  <a:cubicBezTo>
                    <a:pt x="17342" y="20169"/>
                    <a:pt x="17557" y="19909"/>
                    <a:pt x="17836" y="19856"/>
                  </a:cubicBezTo>
                  <a:cubicBezTo>
                    <a:pt x="17873" y="19849"/>
                    <a:pt x="17911" y="19845"/>
                    <a:pt x="17949" y="19845"/>
                  </a:cubicBezTo>
                  <a:close/>
                  <a:moveTo>
                    <a:pt x="9596" y="7258"/>
                  </a:moveTo>
                  <a:lnTo>
                    <a:pt x="9596" y="7258"/>
                  </a:lnTo>
                  <a:cubicBezTo>
                    <a:pt x="9566" y="7326"/>
                    <a:pt x="9540" y="7395"/>
                    <a:pt x="9515" y="7464"/>
                  </a:cubicBezTo>
                  <a:cubicBezTo>
                    <a:pt x="9385" y="7837"/>
                    <a:pt x="9306" y="8318"/>
                    <a:pt x="9534" y="8670"/>
                  </a:cubicBezTo>
                  <a:cubicBezTo>
                    <a:pt x="9674" y="8890"/>
                    <a:pt x="9896" y="8981"/>
                    <a:pt x="10128" y="8981"/>
                  </a:cubicBezTo>
                  <a:cubicBezTo>
                    <a:pt x="10247" y="8981"/>
                    <a:pt x="10370" y="8957"/>
                    <a:pt x="10485" y="8913"/>
                  </a:cubicBezTo>
                  <a:lnTo>
                    <a:pt x="10485" y="8913"/>
                  </a:lnTo>
                  <a:cubicBezTo>
                    <a:pt x="10447" y="9186"/>
                    <a:pt x="10723" y="9548"/>
                    <a:pt x="10906" y="9688"/>
                  </a:cubicBezTo>
                  <a:cubicBezTo>
                    <a:pt x="11046" y="9795"/>
                    <a:pt x="11208" y="9841"/>
                    <a:pt x="11372" y="9841"/>
                  </a:cubicBezTo>
                  <a:cubicBezTo>
                    <a:pt x="11583" y="9841"/>
                    <a:pt x="11799" y="9765"/>
                    <a:pt x="11977" y="9646"/>
                  </a:cubicBezTo>
                  <a:cubicBezTo>
                    <a:pt x="12014" y="9994"/>
                    <a:pt x="12235" y="10346"/>
                    <a:pt x="12552" y="10498"/>
                  </a:cubicBezTo>
                  <a:cubicBezTo>
                    <a:pt x="12655" y="10547"/>
                    <a:pt x="12762" y="10569"/>
                    <a:pt x="12867" y="10569"/>
                  </a:cubicBezTo>
                  <a:cubicBezTo>
                    <a:pt x="13124" y="10569"/>
                    <a:pt x="13375" y="10437"/>
                    <a:pt x="13554" y="10242"/>
                  </a:cubicBezTo>
                  <a:cubicBezTo>
                    <a:pt x="13622" y="10499"/>
                    <a:pt x="13874" y="10681"/>
                    <a:pt x="14135" y="10728"/>
                  </a:cubicBezTo>
                  <a:cubicBezTo>
                    <a:pt x="14178" y="10736"/>
                    <a:pt x="14221" y="10739"/>
                    <a:pt x="14265" y="10739"/>
                  </a:cubicBezTo>
                  <a:cubicBezTo>
                    <a:pt x="14571" y="10739"/>
                    <a:pt x="14898" y="10563"/>
                    <a:pt x="15101" y="10339"/>
                  </a:cubicBezTo>
                  <a:cubicBezTo>
                    <a:pt x="15240" y="10451"/>
                    <a:pt x="15406" y="10509"/>
                    <a:pt x="15573" y="10509"/>
                  </a:cubicBezTo>
                  <a:cubicBezTo>
                    <a:pt x="15716" y="10509"/>
                    <a:pt x="15860" y="10467"/>
                    <a:pt x="15989" y="10379"/>
                  </a:cubicBezTo>
                  <a:cubicBezTo>
                    <a:pt x="16337" y="10139"/>
                    <a:pt x="16436" y="9709"/>
                    <a:pt x="16485" y="9314"/>
                  </a:cubicBezTo>
                  <a:cubicBezTo>
                    <a:pt x="16742" y="9526"/>
                    <a:pt x="16987" y="9751"/>
                    <a:pt x="17217" y="9988"/>
                  </a:cubicBezTo>
                  <a:cubicBezTo>
                    <a:pt x="16952" y="10312"/>
                    <a:pt x="16838" y="10750"/>
                    <a:pt x="17035" y="11143"/>
                  </a:cubicBezTo>
                  <a:cubicBezTo>
                    <a:pt x="17238" y="11551"/>
                    <a:pt x="17643" y="11766"/>
                    <a:pt x="18074" y="11766"/>
                  </a:cubicBezTo>
                  <a:cubicBezTo>
                    <a:pt x="18155" y="11766"/>
                    <a:pt x="18236" y="11759"/>
                    <a:pt x="18318" y="11743"/>
                  </a:cubicBezTo>
                  <a:cubicBezTo>
                    <a:pt x="18384" y="11730"/>
                    <a:pt x="18452" y="11706"/>
                    <a:pt x="18519" y="11675"/>
                  </a:cubicBezTo>
                  <a:cubicBezTo>
                    <a:pt x="19063" y="12578"/>
                    <a:pt x="19454" y="13572"/>
                    <a:pt x="19667" y="14613"/>
                  </a:cubicBezTo>
                  <a:cubicBezTo>
                    <a:pt x="19531" y="14556"/>
                    <a:pt x="19387" y="14523"/>
                    <a:pt x="19244" y="14523"/>
                  </a:cubicBezTo>
                  <a:cubicBezTo>
                    <a:pt x="19093" y="14523"/>
                    <a:pt x="18943" y="14561"/>
                    <a:pt x="18806" y="14648"/>
                  </a:cubicBezTo>
                  <a:cubicBezTo>
                    <a:pt x="18333" y="14949"/>
                    <a:pt x="18034" y="15563"/>
                    <a:pt x="18299" y="16092"/>
                  </a:cubicBezTo>
                  <a:cubicBezTo>
                    <a:pt x="18503" y="16500"/>
                    <a:pt x="18908" y="16715"/>
                    <a:pt x="19338" y="16715"/>
                  </a:cubicBezTo>
                  <a:cubicBezTo>
                    <a:pt x="19419" y="16715"/>
                    <a:pt x="19501" y="16707"/>
                    <a:pt x="19582" y="16692"/>
                  </a:cubicBezTo>
                  <a:cubicBezTo>
                    <a:pt x="19673" y="16675"/>
                    <a:pt x="19765" y="16638"/>
                    <a:pt x="19853" y="16587"/>
                  </a:cubicBezTo>
                  <a:lnTo>
                    <a:pt x="19853" y="16587"/>
                  </a:lnTo>
                  <a:cubicBezTo>
                    <a:pt x="19840" y="17447"/>
                    <a:pt x="19708" y="18319"/>
                    <a:pt x="19441" y="19181"/>
                  </a:cubicBezTo>
                  <a:cubicBezTo>
                    <a:pt x="19321" y="19569"/>
                    <a:pt x="19177" y="19944"/>
                    <a:pt x="19012" y="20305"/>
                  </a:cubicBezTo>
                  <a:cubicBezTo>
                    <a:pt x="18987" y="20259"/>
                    <a:pt x="18959" y="20214"/>
                    <a:pt x="18925" y="20171"/>
                  </a:cubicBezTo>
                  <a:cubicBezTo>
                    <a:pt x="18701" y="19885"/>
                    <a:pt x="18321" y="19661"/>
                    <a:pt x="17951" y="19661"/>
                  </a:cubicBezTo>
                  <a:cubicBezTo>
                    <a:pt x="17799" y="19661"/>
                    <a:pt x="17649" y="19699"/>
                    <a:pt x="17512" y="19786"/>
                  </a:cubicBezTo>
                  <a:cubicBezTo>
                    <a:pt x="17040" y="20088"/>
                    <a:pt x="16740" y="20701"/>
                    <a:pt x="17005" y="21231"/>
                  </a:cubicBezTo>
                  <a:cubicBezTo>
                    <a:pt x="17210" y="21638"/>
                    <a:pt x="17614" y="21852"/>
                    <a:pt x="18043" y="21852"/>
                  </a:cubicBezTo>
                  <a:cubicBezTo>
                    <a:pt x="18066" y="21852"/>
                    <a:pt x="18090" y="21852"/>
                    <a:pt x="18113" y="21850"/>
                  </a:cubicBezTo>
                  <a:lnTo>
                    <a:pt x="18113" y="21850"/>
                  </a:lnTo>
                  <a:cubicBezTo>
                    <a:pt x="16659" y="23869"/>
                    <a:pt x="14445" y="25210"/>
                    <a:pt x="12016" y="25589"/>
                  </a:cubicBezTo>
                  <a:cubicBezTo>
                    <a:pt x="12013" y="25587"/>
                    <a:pt x="12011" y="25584"/>
                    <a:pt x="12009" y="25582"/>
                  </a:cubicBezTo>
                  <a:cubicBezTo>
                    <a:pt x="11785" y="25296"/>
                    <a:pt x="11405" y="25072"/>
                    <a:pt x="11036" y="25072"/>
                  </a:cubicBezTo>
                  <a:cubicBezTo>
                    <a:pt x="10883" y="25072"/>
                    <a:pt x="10733" y="25110"/>
                    <a:pt x="10596" y="25198"/>
                  </a:cubicBezTo>
                  <a:cubicBezTo>
                    <a:pt x="10405" y="25319"/>
                    <a:pt x="10244" y="25491"/>
                    <a:pt x="10136" y="25688"/>
                  </a:cubicBezTo>
                  <a:cubicBezTo>
                    <a:pt x="9384" y="25650"/>
                    <a:pt x="8625" y="25519"/>
                    <a:pt x="7874" y="25287"/>
                  </a:cubicBezTo>
                  <a:cubicBezTo>
                    <a:pt x="3891" y="24056"/>
                    <a:pt x="1335" y="20364"/>
                    <a:pt x="1356" y="16396"/>
                  </a:cubicBezTo>
                  <a:lnTo>
                    <a:pt x="1356" y="16396"/>
                  </a:lnTo>
                  <a:cubicBezTo>
                    <a:pt x="1522" y="16479"/>
                    <a:pt x="1709" y="16522"/>
                    <a:pt x="1901" y="16522"/>
                  </a:cubicBezTo>
                  <a:cubicBezTo>
                    <a:pt x="1982" y="16522"/>
                    <a:pt x="2063" y="16514"/>
                    <a:pt x="2144" y="16499"/>
                  </a:cubicBezTo>
                  <a:cubicBezTo>
                    <a:pt x="2308" y="16468"/>
                    <a:pt x="2476" y="16375"/>
                    <a:pt x="2619" y="16245"/>
                  </a:cubicBezTo>
                  <a:cubicBezTo>
                    <a:pt x="3027" y="15905"/>
                    <a:pt x="3120" y="15270"/>
                    <a:pt x="2781" y="14839"/>
                  </a:cubicBezTo>
                  <a:cubicBezTo>
                    <a:pt x="2557" y="14554"/>
                    <a:pt x="2179" y="14331"/>
                    <a:pt x="1810" y="14331"/>
                  </a:cubicBezTo>
                  <a:cubicBezTo>
                    <a:pt x="1738" y="14331"/>
                    <a:pt x="1666" y="14340"/>
                    <a:pt x="1596" y="14358"/>
                  </a:cubicBezTo>
                  <a:cubicBezTo>
                    <a:pt x="1646" y="14145"/>
                    <a:pt x="1703" y="13931"/>
                    <a:pt x="1768" y="13721"/>
                  </a:cubicBezTo>
                  <a:cubicBezTo>
                    <a:pt x="2339" y="11875"/>
                    <a:pt x="3437" y="10335"/>
                    <a:pt x="4848" y="9218"/>
                  </a:cubicBezTo>
                  <a:lnTo>
                    <a:pt x="4848" y="9218"/>
                  </a:lnTo>
                  <a:cubicBezTo>
                    <a:pt x="4843" y="9367"/>
                    <a:pt x="4873" y="9517"/>
                    <a:pt x="4946" y="9662"/>
                  </a:cubicBezTo>
                  <a:cubicBezTo>
                    <a:pt x="5149" y="10070"/>
                    <a:pt x="5554" y="10285"/>
                    <a:pt x="5985" y="10285"/>
                  </a:cubicBezTo>
                  <a:cubicBezTo>
                    <a:pt x="6065" y="10285"/>
                    <a:pt x="6147" y="10277"/>
                    <a:pt x="6229" y="10262"/>
                  </a:cubicBezTo>
                  <a:cubicBezTo>
                    <a:pt x="6391" y="10231"/>
                    <a:pt x="6560" y="10137"/>
                    <a:pt x="6702" y="10008"/>
                  </a:cubicBezTo>
                  <a:cubicBezTo>
                    <a:pt x="7110" y="9667"/>
                    <a:pt x="7204" y="9033"/>
                    <a:pt x="6865" y="8602"/>
                  </a:cubicBezTo>
                  <a:cubicBezTo>
                    <a:pt x="6744" y="8450"/>
                    <a:pt x="6580" y="8314"/>
                    <a:pt x="6395" y="8221"/>
                  </a:cubicBezTo>
                  <a:cubicBezTo>
                    <a:pt x="7388" y="7713"/>
                    <a:pt x="8473" y="7383"/>
                    <a:pt x="9596" y="7258"/>
                  </a:cubicBezTo>
                  <a:close/>
                  <a:moveTo>
                    <a:pt x="11034" y="25256"/>
                  </a:moveTo>
                  <a:cubicBezTo>
                    <a:pt x="11282" y="25256"/>
                    <a:pt x="11539" y="25399"/>
                    <a:pt x="11719" y="25552"/>
                  </a:cubicBezTo>
                  <a:cubicBezTo>
                    <a:pt x="11744" y="25574"/>
                    <a:pt x="11768" y="25598"/>
                    <a:pt x="11791" y="25621"/>
                  </a:cubicBezTo>
                  <a:cubicBezTo>
                    <a:pt x="11398" y="25673"/>
                    <a:pt x="10999" y="25700"/>
                    <a:pt x="10597" y="25700"/>
                  </a:cubicBezTo>
                  <a:cubicBezTo>
                    <a:pt x="10519" y="25700"/>
                    <a:pt x="10441" y="25699"/>
                    <a:pt x="10363" y="25697"/>
                  </a:cubicBezTo>
                  <a:cubicBezTo>
                    <a:pt x="10498" y="25500"/>
                    <a:pt x="10687" y="25312"/>
                    <a:pt x="10920" y="25267"/>
                  </a:cubicBezTo>
                  <a:cubicBezTo>
                    <a:pt x="10957" y="25260"/>
                    <a:pt x="10996" y="25256"/>
                    <a:pt x="11034" y="25256"/>
                  </a:cubicBezTo>
                  <a:close/>
                  <a:moveTo>
                    <a:pt x="14819" y="0"/>
                  </a:moveTo>
                  <a:cubicBezTo>
                    <a:pt x="14600" y="0"/>
                    <a:pt x="14376" y="50"/>
                    <a:pt x="14160" y="157"/>
                  </a:cubicBezTo>
                  <a:cubicBezTo>
                    <a:pt x="13370" y="550"/>
                    <a:pt x="13022" y="1427"/>
                    <a:pt x="13074" y="2274"/>
                  </a:cubicBezTo>
                  <a:cubicBezTo>
                    <a:pt x="13108" y="2839"/>
                    <a:pt x="13296" y="3360"/>
                    <a:pt x="13507" y="3880"/>
                  </a:cubicBezTo>
                  <a:cubicBezTo>
                    <a:pt x="13626" y="4174"/>
                    <a:pt x="13730" y="4471"/>
                    <a:pt x="13772" y="4788"/>
                  </a:cubicBezTo>
                  <a:cubicBezTo>
                    <a:pt x="13778" y="4832"/>
                    <a:pt x="13782" y="4876"/>
                    <a:pt x="13786" y="4919"/>
                  </a:cubicBezTo>
                  <a:cubicBezTo>
                    <a:pt x="13351" y="4798"/>
                    <a:pt x="12883" y="4706"/>
                    <a:pt x="12427" y="4706"/>
                  </a:cubicBezTo>
                  <a:cubicBezTo>
                    <a:pt x="12319" y="4706"/>
                    <a:pt x="12212" y="4711"/>
                    <a:pt x="12106" y="4722"/>
                  </a:cubicBezTo>
                  <a:cubicBezTo>
                    <a:pt x="11838" y="4750"/>
                    <a:pt x="11567" y="4832"/>
                    <a:pt x="11342" y="4985"/>
                  </a:cubicBezTo>
                  <a:cubicBezTo>
                    <a:pt x="11143" y="5120"/>
                    <a:pt x="10995" y="5317"/>
                    <a:pt x="10847" y="5503"/>
                  </a:cubicBezTo>
                  <a:cubicBezTo>
                    <a:pt x="10689" y="5698"/>
                    <a:pt x="10516" y="5880"/>
                    <a:pt x="10357" y="6074"/>
                  </a:cubicBezTo>
                  <a:cubicBezTo>
                    <a:pt x="10119" y="6363"/>
                    <a:pt x="9891" y="6676"/>
                    <a:pt x="9713" y="7012"/>
                  </a:cubicBezTo>
                  <a:cubicBezTo>
                    <a:pt x="6016" y="7365"/>
                    <a:pt x="2708" y="9886"/>
                    <a:pt x="1544" y="13651"/>
                  </a:cubicBezTo>
                  <a:cubicBezTo>
                    <a:pt x="1" y="18647"/>
                    <a:pt x="2810" y="23967"/>
                    <a:pt x="7804" y="25510"/>
                  </a:cubicBezTo>
                  <a:cubicBezTo>
                    <a:pt x="8734" y="25797"/>
                    <a:pt x="9674" y="25934"/>
                    <a:pt x="10599" y="25934"/>
                  </a:cubicBezTo>
                  <a:cubicBezTo>
                    <a:pt x="14649" y="25934"/>
                    <a:pt x="18408" y="23316"/>
                    <a:pt x="19664" y="19250"/>
                  </a:cubicBezTo>
                  <a:cubicBezTo>
                    <a:pt x="20848" y="15419"/>
                    <a:pt x="19471" y="11396"/>
                    <a:pt x="16512" y="9033"/>
                  </a:cubicBezTo>
                  <a:cubicBezTo>
                    <a:pt x="16539" y="8643"/>
                    <a:pt x="16527" y="8245"/>
                    <a:pt x="16473" y="7858"/>
                  </a:cubicBezTo>
                  <a:cubicBezTo>
                    <a:pt x="16436" y="7598"/>
                    <a:pt x="16404" y="7335"/>
                    <a:pt x="16356" y="7076"/>
                  </a:cubicBezTo>
                  <a:cubicBezTo>
                    <a:pt x="16282" y="6681"/>
                    <a:pt x="16185" y="6371"/>
                    <a:pt x="15902" y="6074"/>
                  </a:cubicBezTo>
                  <a:cubicBezTo>
                    <a:pt x="15810" y="5978"/>
                    <a:pt x="15708" y="5890"/>
                    <a:pt x="15604" y="5807"/>
                  </a:cubicBezTo>
                  <a:cubicBezTo>
                    <a:pt x="15265" y="5535"/>
                    <a:pt x="14882" y="5321"/>
                    <a:pt x="14479" y="5155"/>
                  </a:cubicBezTo>
                  <a:cubicBezTo>
                    <a:pt x="14522" y="5109"/>
                    <a:pt x="14566" y="5064"/>
                    <a:pt x="14609" y="5018"/>
                  </a:cubicBezTo>
                  <a:cubicBezTo>
                    <a:pt x="14756" y="4866"/>
                    <a:pt x="14921" y="4718"/>
                    <a:pt x="15078" y="4563"/>
                  </a:cubicBezTo>
                  <a:cubicBezTo>
                    <a:pt x="15407" y="4273"/>
                    <a:pt x="15731" y="3976"/>
                    <a:pt x="15971" y="3601"/>
                  </a:cubicBezTo>
                  <a:cubicBezTo>
                    <a:pt x="16468" y="2831"/>
                    <a:pt x="16673" y="1752"/>
                    <a:pt x="16240" y="907"/>
                  </a:cubicBezTo>
                  <a:cubicBezTo>
                    <a:pt x="15955" y="352"/>
                    <a:pt x="15402" y="0"/>
                    <a:pt x="14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4"/>
            <p:cNvSpPr/>
            <p:nvPr/>
          </p:nvSpPr>
          <p:spPr>
            <a:xfrm>
              <a:off x="2589725" y="1174725"/>
              <a:ext cx="64425" cy="100825"/>
            </a:xfrm>
            <a:custGeom>
              <a:avLst/>
              <a:gdLst/>
              <a:ahLst/>
              <a:cxnLst/>
              <a:rect l="l" t="t" r="r" b="b"/>
              <a:pathLst>
                <a:path w="2577" h="4033" extrusionOk="0">
                  <a:moveTo>
                    <a:pt x="2516" y="0"/>
                  </a:moveTo>
                  <a:cubicBezTo>
                    <a:pt x="2506" y="0"/>
                    <a:pt x="2496" y="4"/>
                    <a:pt x="2486" y="12"/>
                  </a:cubicBezTo>
                  <a:cubicBezTo>
                    <a:pt x="1869" y="508"/>
                    <a:pt x="1377" y="1139"/>
                    <a:pt x="958" y="1809"/>
                  </a:cubicBezTo>
                  <a:cubicBezTo>
                    <a:pt x="556" y="2451"/>
                    <a:pt x="138" y="3213"/>
                    <a:pt x="7" y="3969"/>
                  </a:cubicBezTo>
                  <a:cubicBezTo>
                    <a:pt x="1" y="4001"/>
                    <a:pt x="31" y="4033"/>
                    <a:pt x="59" y="4033"/>
                  </a:cubicBezTo>
                  <a:cubicBezTo>
                    <a:pt x="72" y="4033"/>
                    <a:pt x="85" y="4026"/>
                    <a:pt x="94" y="4008"/>
                  </a:cubicBezTo>
                  <a:cubicBezTo>
                    <a:pt x="262" y="3660"/>
                    <a:pt x="387" y="3289"/>
                    <a:pt x="551" y="2937"/>
                  </a:cubicBezTo>
                  <a:cubicBezTo>
                    <a:pt x="711" y="2595"/>
                    <a:pt x="893" y="2264"/>
                    <a:pt x="1093" y="1944"/>
                  </a:cubicBezTo>
                  <a:cubicBezTo>
                    <a:pt x="1510" y="1270"/>
                    <a:pt x="2026" y="673"/>
                    <a:pt x="2547" y="79"/>
                  </a:cubicBezTo>
                  <a:cubicBezTo>
                    <a:pt x="2577" y="45"/>
                    <a:pt x="2551" y="0"/>
                    <a:pt x="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4"/>
            <p:cNvSpPr/>
            <p:nvPr/>
          </p:nvSpPr>
          <p:spPr>
            <a:xfrm>
              <a:off x="2601050" y="1246300"/>
              <a:ext cx="14900" cy="28025"/>
            </a:xfrm>
            <a:custGeom>
              <a:avLst/>
              <a:gdLst/>
              <a:ahLst/>
              <a:cxnLst/>
              <a:rect l="l" t="t" r="r" b="b"/>
              <a:pathLst>
                <a:path w="596" h="1121" extrusionOk="0">
                  <a:moveTo>
                    <a:pt x="543" y="0"/>
                  </a:moveTo>
                  <a:cubicBezTo>
                    <a:pt x="534" y="0"/>
                    <a:pt x="524" y="3"/>
                    <a:pt x="517" y="10"/>
                  </a:cubicBezTo>
                  <a:cubicBezTo>
                    <a:pt x="227" y="275"/>
                    <a:pt x="73" y="684"/>
                    <a:pt x="6" y="1065"/>
                  </a:cubicBezTo>
                  <a:cubicBezTo>
                    <a:pt x="1" y="1098"/>
                    <a:pt x="26" y="1121"/>
                    <a:pt x="51" y="1121"/>
                  </a:cubicBezTo>
                  <a:cubicBezTo>
                    <a:pt x="67" y="1121"/>
                    <a:pt x="82" y="1112"/>
                    <a:pt x="91" y="1091"/>
                  </a:cubicBezTo>
                  <a:cubicBezTo>
                    <a:pt x="231" y="730"/>
                    <a:pt x="430" y="404"/>
                    <a:pt x="584" y="52"/>
                  </a:cubicBezTo>
                  <a:cubicBezTo>
                    <a:pt x="596" y="24"/>
                    <a:pt x="569"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4"/>
            <p:cNvSpPr/>
            <p:nvPr/>
          </p:nvSpPr>
          <p:spPr>
            <a:xfrm>
              <a:off x="2609150" y="1262275"/>
              <a:ext cx="6350" cy="11600"/>
            </a:xfrm>
            <a:custGeom>
              <a:avLst/>
              <a:gdLst/>
              <a:ahLst/>
              <a:cxnLst/>
              <a:rect l="l" t="t" r="r" b="b"/>
              <a:pathLst>
                <a:path w="254" h="464" extrusionOk="0">
                  <a:moveTo>
                    <a:pt x="207" y="1"/>
                  </a:moveTo>
                  <a:cubicBezTo>
                    <a:pt x="201" y="1"/>
                    <a:pt x="194" y="3"/>
                    <a:pt x="187" y="7"/>
                  </a:cubicBezTo>
                  <a:cubicBezTo>
                    <a:pt x="55" y="87"/>
                    <a:pt x="1" y="286"/>
                    <a:pt x="7" y="431"/>
                  </a:cubicBezTo>
                  <a:cubicBezTo>
                    <a:pt x="9" y="449"/>
                    <a:pt x="26" y="463"/>
                    <a:pt x="42" y="463"/>
                  </a:cubicBezTo>
                  <a:cubicBezTo>
                    <a:pt x="50" y="463"/>
                    <a:pt x="59" y="459"/>
                    <a:pt x="64" y="448"/>
                  </a:cubicBezTo>
                  <a:cubicBezTo>
                    <a:pt x="98" y="383"/>
                    <a:pt x="129" y="316"/>
                    <a:pt x="161" y="249"/>
                  </a:cubicBezTo>
                  <a:cubicBezTo>
                    <a:pt x="192" y="185"/>
                    <a:pt x="234" y="128"/>
                    <a:pt x="249" y="58"/>
                  </a:cubicBezTo>
                  <a:cubicBezTo>
                    <a:pt x="254" y="31"/>
                    <a:pt x="233"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4"/>
            <p:cNvSpPr/>
            <p:nvPr/>
          </p:nvSpPr>
          <p:spPr>
            <a:xfrm>
              <a:off x="2613800" y="1270225"/>
              <a:ext cx="5525" cy="7075"/>
            </a:xfrm>
            <a:custGeom>
              <a:avLst/>
              <a:gdLst/>
              <a:ahLst/>
              <a:cxnLst/>
              <a:rect l="l" t="t" r="r" b="b"/>
              <a:pathLst>
                <a:path w="221" h="283" extrusionOk="0">
                  <a:moveTo>
                    <a:pt x="178" y="1"/>
                  </a:moveTo>
                  <a:cubicBezTo>
                    <a:pt x="171" y="1"/>
                    <a:pt x="164" y="3"/>
                    <a:pt x="158" y="9"/>
                  </a:cubicBezTo>
                  <a:cubicBezTo>
                    <a:pt x="96" y="73"/>
                    <a:pt x="38" y="155"/>
                    <a:pt x="8" y="241"/>
                  </a:cubicBezTo>
                  <a:cubicBezTo>
                    <a:pt x="0" y="263"/>
                    <a:pt x="20" y="283"/>
                    <a:pt x="41" y="283"/>
                  </a:cubicBezTo>
                  <a:cubicBezTo>
                    <a:pt x="49" y="283"/>
                    <a:pt x="56" y="280"/>
                    <a:pt x="63" y="274"/>
                  </a:cubicBezTo>
                  <a:cubicBezTo>
                    <a:pt x="128" y="212"/>
                    <a:pt x="179" y="127"/>
                    <a:pt x="212" y="43"/>
                  </a:cubicBezTo>
                  <a:cubicBezTo>
                    <a:pt x="221" y="21"/>
                    <a:pt x="199"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4"/>
            <p:cNvSpPr/>
            <p:nvPr/>
          </p:nvSpPr>
          <p:spPr>
            <a:xfrm>
              <a:off x="2716425" y="1116900"/>
              <a:ext cx="40625" cy="14150"/>
            </a:xfrm>
            <a:custGeom>
              <a:avLst/>
              <a:gdLst/>
              <a:ahLst/>
              <a:cxnLst/>
              <a:rect l="l" t="t" r="r" b="b"/>
              <a:pathLst>
                <a:path w="1625" h="566" extrusionOk="0">
                  <a:moveTo>
                    <a:pt x="1540" y="0"/>
                  </a:moveTo>
                  <a:cubicBezTo>
                    <a:pt x="1263" y="0"/>
                    <a:pt x="994" y="62"/>
                    <a:pt x="733" y="150"/>
                  </a:cubicBezTo>
                  <a:cubicBezTo>
                    <a:pt x="489" y="233"/>
                    <a:pt x="221" y="325"/>
                    <a:pt x="26" y="498"/>
                  </a:cubicBezTo>
                  <a:cubicBezTo>
                    <a:pt x="0" y="520"/>
                    <a:pt x="20" y="566"/>
                    <a:pt x="53" y="566"/>
                  </a:cubicBezTo>
                  <a:cubicBezTo>
                    <a:pt x="56" y="566"/>
                    <a:pt x="59" y="565"/>
                    <a:pt x="62" y="564"/>
                  </a:cubicBezTo>
                  <a:cubicBezTo>
                    <a:pt x="316" y="495"/>
                    <a:pt x="552" y="360"/>
                    <a:pt x="805" y="282"/>
                  </a:cubicBezTo>
                  <a:cubicBezTo>
                    <a:pt x="1060" y="202"/>
                    <a:pt x="1322" y="150"/>
                    <a:pt x="1580" y="82"/>
                  </a:cubicBezTo>
                  <a:cubicBezTo>
                    <a:pt x="1624" y="70"/>
                    <a:pt x="1621" y="0"/>
                    <a:pt x="1572" y="0"/>
                  </a:cubicBezTo>
                  <a:cubicBezTo>
                    <a:pt x="1562" y="0"/>
                    <a:pt x="1551" y="0"/>
                    <a:pt x="1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4"/>
            <p:cNvSpPr/>
            <p:nvPr/>
          </p:nvSpPr>
          <p:spPr>
            <a:xfrm>
              <a:off x="2581650" y="1340200"/>
              <a:ext cx="26000" cy="88875"/>
            </a:xfrm>
            <a:custGeom>
              <a:avLst/>
              <a:gdLst/>
              <a:ahLst/>
              <a:cxnLst/>
              <a:rect l="l" t="t" r="r" b="b"/>
              <a:pathLst>
                <a:path w="1040" h="3555" extrusionOk="0">
                  <a:moveTo>
                    <a:pt x="121" y="1"/>
                  </a:moveTo>
                  <a:cubicBezTo>
                    <a:pt x="105" y="1"/>
                    <a:pt x="88" y="13"/>
                    <a:pt x="86" y="31"/>
                  </a:cubicBezTo>
                  <a:cubicBezTo>
                    <a:pt x="0" y="611"/>
                    <a:pt x="141" y="1280"/>
                    <a:pt x="281" y="1841"/>
                  </a:cubicBezTo>
                  <a:cubicBezTo>
                    <a:pt x="425" y="2418"/>
                    <a:pt x="612" y="3040"/>
                    <a:pt x="951" y="3535"/>
                  </a:cubicBezTo>
                  <a:cubicBezTo>
                    <a:pt x="960" y="3548"/>
                    <a:pt x="976" y="3555"/>
                    <a:pt x="991" y="3555"/>
                  </a:cubicBezTo>
                  <a:cubicBezTo>
                    <a:pt x="1016" y="3555"/>
                    <a:pt x="1040" y="3537"/>
                    <a:pt x="1029" y="3506"/>
                  </a:cubicBezTo>
                  <a:cubicBezTo>
                    <a:pt x="836" y="2935"/>
                    <a:pt x="583" y="2393"/>
                    <a:pt x="435" y="1805"/>
                  </a:cubicBezTo>
                  <a:cubicBezTo>
                    <a:pt x="364" y="1525"/>
                    <a:pt x="309" y="1242"/>
                    <a:pt x="265" y="956"/>
                  </a:cubicBezTo>
                  <a:cubicBezTo>
                    <a:pt x="219" y="649"/>
                    <a:pt x="211" y="330"/>
                    <a:pt x="149" y="25"/>
                  </a:cubicBezTo>
                  <a:cubicBezTo>
                    <a:pt x="145" y="8"/>
                    <a:pt x="134"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4"/>
            <p:cNvSpPr/>
            <p:nvPr/>
          </p:nvSpPr>
          <p:spPr>
            <a:xfrm>
              <a:off x="2590450" y="1344200"/>
              <a:ext cx="6850" cy="24850"/>
            </a:xfrm>
            <a:custGeom>
              <a:avLst/>
              <a:gdLst/>
              <a:ahLst/>
              <a:cxnLst/>
              <a:rect l="l" t="t" r="r" b="b"/>
              <a:pathLst>
                <a:path w="274" h="994" extrusionOk="0">
                  <a:moveTo>
                    <a:pt x="80" y="1"/>
                  </a:moveTo>
                  <a:cubicBezTo>
                    <a:pt x="61" y="1"/>
                    <a:pt x="40" y="15"/>
                    <a:pt x="37" y="36"/>
                  </a:cubicBezTo>
                  <a:cubicBezTo>
                    <a:pt x="0" y="329"/>
                    <a:pt x="46" y="724"/>
                    <a:pt x="206" y="977"/>
                  </a:cubicBezTo>
                  <a:lnTo>
                    <a:pt x="206" y="976"/>
                  </a:lnTo>
                  <a:cubicBezTo>
                    <a:pt x="214" y="988"/>
                    <a:pt x="225" y="993"/>
                    <a:pt x="236" y="993"/>
                  </a:cubicBezTo>
                  <a:cubicBezTo>
                    <a:pt x="255" y="993"/>
                    <a:pt x="273" y="977"/>
                    <a:pt x="269" y="952"/>
                  </a:cubicBezTo>
                  <a:cubicBezTo>
                    <a:pt x="248" y="799"/>
                    <a:pt x="193" y="649"/>
                    <a:pt x="164" y="495"/>
                  </a:cubicBezTo>
                  <a:cubicBezTo>
                    <a:pt x="135" y="340"/>
                    <a:pt x="128" y="185"/>
                    <a:pt x="110" y="29"/>
                  </a:cubicBezTo>
                  <a:cubicBezTo>
                    <a:pt x="108" y="9"/>
                    <a:pt x="94" y="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4"/>
            <p:cNvSpPr/>
            <p:nvPr/>
          </p:nvSpPr>
          <p:spPr>
            <a:xfrm>
              <a:off x="2598375" y="1345050"/>
              <a:ext cx="5150" cy="13775"/>
            </a:xfrm>
            <a:custGeom>
              <a:avLst/>
              <a:gdLst/>
              <a:ahLst/>
              <a:cxnLst/>
              <a:rect l="l" t="t" r="r" b="b"/>
              <a:pathLst>
                <a:path w="206" h="551" extrusionOk="0">
                  <a:moveTo>
                    <a:pt x="53" y="0"/>
                  </a:moveTo>
                  <a:cubicBezTo>
                    <a:pt x="30" y="0"/>
                    <a:pt x="7" y="15"/>
                    <a:pt x="7" y="43"/>
                  </a:cubicBezTo>
                  <a:cubicBezTo>
                    <a:pt x="0" y="215"/>
                    <a:pt x="45" y="389"/>
                    <a:pt x="137" y="534"/>
                  </a:cubicBezTo>
                  <a:cubicBezTo>
                    <a:pt x="144" y="545"/>
                    <a:pt x="156" y="551"/>
                    <a:pt x="167" y="551"/>
                  </a:cubicBezTo>
                  <a:cubicBezTo>
                    <a:pt x="187" y="551"/>
                    <a:pt x="205" y="535"/>
                    <a:pt x="200" y="510"/>
                  </a:cubicBezTo>
                  <a:cubicBezTo>
                    <a:pt x="162" y="352"/>
                    <a:pt x="127" y="194"/>
                    <a:pt x="95" y="34"/>
                  </a:cubicBezTo>
                  <a:cubicBezTo>
                    <a:pt x="90" y="11"/>
                    <a:pt x="72"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4"/>
            <p:cNvSpPr/>
            <p:nvPr/>
          </p:nvSpPr>
          <p:spPr>
            <a:xfrm>
              <a:off x="3008650" y="1349725"/>
              <a:ext cx="19425" cy="63100"/>
            </a:xfrm>
            <a:custGeom>
              <a:avLst/>
              <a:gdLst/>
              <a:ahLst/>
              <a:cxnLst/>
              <a:rect l="l" t="t" r="r" b="b"/>
              <a:pathLst>
                <a:path w="777" h="2524" extrusionOk="0">
                  <a:moveTo>
                    <a:pt x="645" y="0"/>
                  </a:moveTo>
                  <a:cubicBezTo>
                    <a:pt x="629" y="0"/>
                    <a:pt x="614" y="8"/>
                    <a:pt x="609" y="26"/>
                  </a:cubicBezTo>
                  <a:cubicBezTo>
                    <a:pt x="493" y="423"/>
                    <a:pt x="492" y="855"/>
                    <a:pt x="393" y="1259"/>
                  </a:cubicBezTo>
                  <a:cubicBezTo>
                    <a:pt x="293" y="1668"/>
                    <a:pt x="140" y="2060"/>
                    <a:pt x="13" y="2459"/>
                  </a:cubicBezTo>
                  <a:cubicBezTo>
                    <a:pt x="0" y="2496"/>
                    <a:pt x="31" y="2524"/>
                    <a:pt x="61" y="2524"/>
                  </a:cubicBezTo>
                  <a:cubicBezTo>
                    <a:pt x="76" y="2524"/>
                    <a:pt x="92" y="2517"/>
                    <a:pt x="102" y="2501"/>
                  </a:cubicBezTo>
                  <a:cubicBezTo>
                    <a:pt x="346" y="2132"/>
                    <a:pt x="492" y="1704"/>
                    <a:pt x="589" y="1274"/>
                  </a:cubicBezTo>
                  <a:cubicBezTo>
                    <a:pt x="677" y="886"/>
                    <a:pt x="776" y="421"/>
                    <a:pt x="682" y="28"/>
                  </a:cubicBezTo>
                  <a:cubicBezTo>
                    <a:pt x="677" y="10"/>
                    <a:pt x="661"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4"/>
            <p:cNvSpPr/>
            <p:nvPr/>
          </p:nvSpPr>
          <p:spPr>
            <a:xfrm>
              <a:off x="3006575" y="1354700"/>
              <a:ext cx="9600" cy="30925"/>
            </a:xfrm>
            <a:custGeom>
              <a:avLst/>
              <a:gdLst/>
              <a:ahLst/>
              <a:cxnLst/>
              <a:rect l="l" t="t" r="r" b="b"/>
              <a:pathLst>
                <a:path w="384" h="1237" extrusionOk="0">
                  <a:moveTo>
                    <a:pt x="308" y="0"/>
                  </a:moveTo>
                  <a:cubicBezTo>
                    <a:pt x="289" y="0"/>
                    <a:pt x="271" y="11"/>
                    <a:pt x="265" y="36"/>
                  </a:cubicBezTo>
                  <a:cubicBezTo>
                    <a:pt x="180" y="416"/>
                    <a:pt x="105" y="796"/>
                    <a:pt x="9" y="1173"/>
                  </a:cubicBezTo>
                  <a:cubicBezTo>
                    <a:pt x="0" y="1207"/>
                    <a:pt x="31" y="1236"/>
                    <a:pt x="60" y="1236"/>
                  </a:cubicBezTo>
                  <a:cubicBezTo>
                    <a:pt x="74" y="1236"/>
                    <a:pt x="87" y="1229"/>
                    <a:pt x="96" y="1213"/>
                  </a:cubicBezTo>
                  <a:cubicBezTo>
                    <a:pt x="275" y="857"/>
                    <a:pt x="383" y="453"/>
                    <a:pt x="365" y="52"/>
                  </a:cubicBezTo>
                  <a:cubicBezTo>
                    <a:pt x="363" y="21"/>
                    <a:pt x="334"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4"/>
            <p:cNvSpPr/>
            <p:nvPr/>
          </p:nvSpPr>
          <p:spPr>
            <a:xfrm>
              <a:off x="3002475" y="1361825"/>
              <a:ext cx="4675" cy="10050"/>
            </a:xfrm>
            <a:custGeom>
              <a:avLst/>
              <a:gdLst/>
              <a:ahLst/>
              <a:cxnLst/>
              <a:rect l="l" t="t" r="r" b="b"/>
              <a:pathLst>
                <a:path w="187" h="402" extrusionOk="0">
                  <a:moveTo>
                    <a:pt x="113" y="0"/>
                  </a:moveTo>
                  <a:cubicBezTo>
                    <a:pt x="94" y="0"/>
                    <a:pt x="73" y="16"/>
                    <a:pt x="70" y="36"/>
                  </a:cubicBezTo>
                  <a:cubicBezTo>
                    <a:pt x="62" y="90"/>
                    <a:pt x="62" y="144"/>
                    <a:pt x="50" y="198"/>
                  </a:cubicBezTo>
                  <a:cubicBezTo>
                    <a:pt x="39" y="247"/>
                    <a:pt x="20" y="296"/>
                    <a:pt x="9" y="345"/>
                  </a:cubicBezTo>
                  <a:cubicBezTo>
                    <a:pt x="1" y="380"/>
                    <a:pt x="25" y="402"/>
                    <a:pt x="51" y="402"/>
                  </a:cubicBezTo>
                  <a:cubicBezTo>
                    <a:pt x="65" y="402"/>
                    <a:pt x="79" y="396"/>
                    <a:pt x="90" y="384"/>
                  </a:cubicBezTo>
                  <a:cubicBezTo>
                    <a:pt x="168" y="289"/>
                    <a:pt x="186" y="132"/>
                    <a:pt x="140" y="20"/>
                  </a:cubicBezTo>
                  <a:cubicBezTo>
                    <a:pt x="135" y="6"/>
                    <a:pt x="124"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4"/>
            <p:cNvSpPr/>
            <p:nvPr/>
          </p:nvSpPr>
          <p:spPr>
            <a:xfrm>
              <a:off x="2869550" y="1480425"/>
              <a:ext cx="102825" cy="64425"/>
            </a:xfrm>
            <a:custGeom>
              <a:avLst/>
              <a:gdLst/>
              <a:ahLst/>
              <a:cxnLst/>
              <a:rect l="l" t="t" r="r" b="b"/>
              <a:pathLst>
                <a:path w="4113" h="2577" extrusionOk="0">
                  <a:moveTo>
                    <a:pt x="4037" y="1"/>
                  </a:moveTo>
                  <a:cubicBezTo>
                    <a:pt x="4024" y="1"/>
                    <a:pt x="4010" y="5"/>
                    <a:pt x="3997" y="16"/>
                  </a:cubicBezTo>
                  <a:cubicBezTo>
                    <a:pt x="3697" y="262"/>
                    <a:pt x="3450" y="571"/>
                    <a:pt x="3158" y="828"/>
                  </a:cubicBezTo>
                  <a:cubicBezTo>
                    <a:pt x="2852" y="1097"/>
                    <a:pt x="2527" y="1343"/>
                    <a:pt x="2180" y="1557"/>
                  </a:cubicBezTo>
                  <a:cubicBezTo>
                    <a:pt x="1848" y="1761"/>
                    <a:pt x="1499" y="1940"/>
                    <a:pt x="1140" y="2091"/>
                  </a:cubicBezTo>
                  <a:cubicBezTo>
                    <a:pt x="780" y="2242"/>
                    <a:pt x="405" y="2340"/>
                    <a:pt x="44" y="2485"/>
                  </a:cubicBezTo>
                  <a:cubicBezTo>
                    <a:pt x="1" y="2502"/>
                    <a:pt x="16" y="2577"/>
                    <a:pt x="61" y="2577"/>
                  </a:cubicBezTo>
                  <a:cubicBezTo>
                    <a:pt x="62" y="2577"/>
                    <a:pt x="63" y="2577"/>
                    <a:pt x="65" y="2577"/>
                  </a:cubicBezTo>
                  <a:cubicBezTo>
                    <a:pt x="841" y="2507"/>
                    <a:pt x="1643" y="2101"/>
                    <a:pt x="2295" y="1695"/>
                  </a:cubicBezTo>
                  <a:cubicBezTo>
                    <a:pt x="2634" y="1486"/>
                    <a:pt x="2958" y="1254"/>
                    <a:pt x="3260" y="992"/>
                  </a:cubicBezTo>
                  <a:cubicBezTo>
                    <a:pt x="3561" y="731"/>
                    <a:pt x="3892" y="445"/>
                    <a:pt x="4088" y="91"/>
                  </a:cubicBezTo>
                  <a:cubicBezTo>
                    <a:pt x="4112" y="46"/>
                    <a:pt x="4078" y="1"/>
                    <a:pt x="4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4"/>
            <p:cNvSpPr/>
            <p:nvPr/>
          </p:nvSpPr>
          <p:spPr>
            <a:xfrm>
              <a:off x="2939400" y="1476425"/>
              <a:ext cx="23750" cy="19500"/>
            </a:xfrm>
            <a:custGeom>
              <a:avLst/>
              <a:gdLst/>
              <a:ahLst/>
              <a:cxnLst/>
              <a:rect l="l" t="t" r="r" b="b"/>
              <a:pathLst>
                <a:path w="950" h="780" extrusionOk="0">
                  <a:moveTo>
                    <a:pt x="903" y="1"/>
                  </a:moveTo>
                  <a:cubicBezTo>
                    <a:pt x="897" y="1"/>
                    <a:pt x="890" y="3"/>
                    <a:pt x="883" y="7"/>
                  </a:cubicBezTo>
                  <a:cubicBezTo>
                    <a:pt x="722" y="110"/>
                    <a:pt x="593" y="248"/>
                    <a:pt x="448" y="370"/>
                  </a:cubicBezTo>
                  <a:cubicBezTo>
                    <a:pt x="309" y="489"/>
                    <a:pt x="135" y="586"/>
                    <a:pt x="19" y="730"/>
                  </a:cubicBezTo>
                  <a:cubicBezTo>
                    <a:pt x="1" y="752"/>
                    <a:pt x="25" y="780"/>
                    <a:pt x="50" y="780"/>
                  </a:cubicBezTo>
                  <a:cubicBezTo>
                    <a:pt x="51" y="780"/>
                    <a:pt x="53" y="780"/>
                    <a:pt x="55" y="779"/>
                  </a:cubicBezTo>
                  <a:cubicBezTo>
                    <a:pt x="231" y="746"/>
                    <a:pt x="390" y="616"/>
                    <a:pt x="530" y="507"/>
                  </a:cubicBezTo>
                  <a:cubicBezTo>
                    <a:pt x="690" y="381"/>
                    <a:pt x="844" y="250"/>
                    <a:pt x="937" y="67"/>
                  </a:cubicBezTo>
                  <a:lnTo>
                    <a:pt x="937" y="65"/>
                  </a:lnTo>
                  <a:cubicBezTo>
                    <a:pt x="950" y="39"/>
                    <a:pt x="931"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4"/>
            <p:cNvSpPr/>
            <p:nvPr/>
          </p:nvSpPr>
          <p:spPr>
            <a:xfrm>
              <a:off x="2940700" y="1475975"/>
              <a:ext cx="10325" cy="8225"/>
            </a:xfrm>
            <a:custGeom>
              <a:avLst/>
              <a:gdLst/>
              <a:ahLst/>
              <a:cxnLst/>
              <a:rect l="l" t="t" r="r" b="b"/>
              <a:pathLst>
                <a:path w="413" h="329" extrusionOk="0">
                  <a:moveTo>
                    <a:pt x="359" y="0"/>
                  </a:moveTo>
                  <a:cubicBezTo>
                    <a:pt x="354" y="0"/>
                    <a:pt x="348" y="1"/>
                    <a:pt x="343" y="4"/>
                  </a:cubicBezTo>
                  <a:cubicBezTo>
                    <a:pt x="215" y="63"/>
                    <a:pt x="111" y="153"/>
                    <a:pt x="23" y="263"/>
                  </a:cubicBezTo>
                  <a:cubicBezTo>
                    <a:pt x="0" y="292"/>
                    <a:pt x="30" y="328"/>
                    <a:pt x="62" y="328"/>
                  </a:cubicBezTo>
                  <a:cubicBezTo>
                    <a:pt x="68" y="328"/>
                    <a:pt x="74" y="327"/>
                    <a:pt x="80" y="324"/>
                  </a:cubicBezTo>
                  <a:cubicBezTo>
                    <a:pt x="204" y="259"/>
                    <a:pt x="311" y="171"/>
                    <a:pt x="392" y="57"/>
                  </a:cubicBezTo>
                  <a:cubicBezTo>
                    <a:pt x="412" y="30"/>
                    <a:pt x="387"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4"/>
            <p:cNvSpPr/>
            <p:nvPr/>
          </p:nvSpPr>
          <p:spPr>
            <a:xfrm>
              <a:off x="2726175" y="1128725"/>
              <a:ext cx="15100" cy="6450"/>
            </a:xfrm>
            <a:custGeom>
              <a:avLst/>
              <a:gdLst/>
              <a:ahLst/>
              <a:cxnLst/>
              <a:rect l="l" t="t" r="r" b="b"/>
              <a:pathLst>
                <a:path w="604" h="258" extrusionOk="0">
                  <a:moveTo>
                    <a:pt x="501" y="1"/>
                  </a:moveTo>
                  <a:cubicBezTo>
                    <a:pt x="414" y="1"/>
                    <a:pt x="331" y="31"/>
                    <a:pt x="247" y="62"/>
                  </a:cubicBezTo>
                  <a:cubicBezTo>
                    <a:pt x="168" y="91"/>
                    <a:pt x="60" y="124"/>
                    <a:pt x="16" y="199"/>
                  </a:cubicBezTo>
                  <a:cubicBezTo>
                    <a:pt x="1" y="225"/>
                    <a:pt x="18" y="254"/>
                    <a:pt x="45" y="256"/>
                  </a:cubicBezTo>
                  <a:cubicBezTo>
                    <a:pt x="51" y="257"/>
                    <a:pt x="57" y="257"/>
                    <a:pt x="63" y="257"/>
                  </a:cubicBezTo>
                  <a:cubicBezTo>
                    <a:pt x="144" y="257"/>
                    <a:pt x="231" y="205"/>
                    <a:pt x="305" y="179"/>
                  </a:cubicBezTo>
                  <a:cubicBezTo>
                    <a:pt x="393" y="150"/>
                    <a:pt x="483" y="131"/>
                    <a:pt x="564" y="84"/>
                  </a:cubicBezTo>
                  <a:cubicBezTo>
                    <a:pt x="603" y="62"/>
                    <a:pt x="587" y="8"/>
                    <a:pt x="545" y="3"/>
                  </a:cubicBezTo>
                  <a:cubicBezTo>
                    <a:pt x="530" y="2"/>
                    <a:pt x="516"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4"/>
            <p:cNvSpPr/>
            <p:nvPr/>
          </p:nvSpPr>
          <p:spPr>
            <a:xfrm>
              <a:off x="2732450" y="1136875"/>
              <a:ext cx="5925" cy="2800"/>
            </a:xfrm>
            <a:custGeom>
              <a:avLst/>
              <a:gdLst/>
              <a:ahLst/>
              <a:cxnLst/>
              <a:rect l="l" t="t" r="r" b="b"/>
              <a:pathLst>
                <a:path w="237" h="112" extrusionOk="0">
                  <a:moveTo>
                    <a:pt x="171" y="1"/>
                  </a:moveTo>
                  <a:cubicBezTo>
                    <a:pt x="149" y="1"/>
                    <a:pt x="127" y="5"/>
                    <a:pt x="108" y="10"/>
                  </a:cubicBezTo>
                  <a:cubicBezTo>
                    <a:pt x="81" y="17"/>
                    <a:pt x="56" y="28"/>
                    <a:pt x="31" y="42"/>
                  </a:cubicBezTo>
                  <a:cubicBezTo>
                    <a:pt x="0" y="61"/>
                    <a:pt x="10" y="109"/>
                    <a:pt x="47" y="111"/>
                  </a:cubicBezTo>
                  <a:cubicBezTo>
                    <a:pt x="76" y="111"/>
                    <a:pt x="102" y="110"/>
                    <a:pt x="129" y="104"/>
                  </a:cubicBezTo>
                  <a:cubicBezTo>
                    <a:pt x="155" y="98"/>
                    <a:pt x="184" y="88"/>
                    <a:pt x="206" y="73"/>
                  </a:cubicBezTo>
                  <a:cubicBezTo>
                    <a:pt x="237" y="51"/>
                    <a:pt x="230" y="6"/>
                    <a:pt x="190" y="2"/>
                  </a:cubicBezTo>
                  <a:cubicBezTo>
                    <a:pt x="184" y="1"/>
                    <a:pt x="177"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4"/>
            <p:cNvSpPr/>
            <p:nvPr/>
          </p:nvSpPr>
          <p:spPr>
            <a:xfrm>
              <a:off x="2939500" y="1200200"/>
              <a:ext cx="32275" cy="108075"/>
            </a:xfrm>
            <a:custGeom>
              <a:avLst/>
              <a:gdLst/>
              <a:ahLst/>
              <a:cxnLst/>
              <a:rect l="l" t="t" r="r" b="b"/>
              <a:pathLst>
                <a:path w="1291" h="4323" extrusionOk="0">
                  <a:moveTo>
                    <a:pt x="51" y="0"/>
                  </a:moveTo>
                  <a:cubicBezTo>
                    <a:pt x="25" y="0"/>
                    <a:pt x="1" y="28"/>
                    <a:pt x="15" y="56"/>
                  </a:cubicBezTo>
                  <a:cubicBezTo>
                    <a:pt x="348" y="727"/>
                    <a:pt x="695" y="1349"/>
                    <a:pt x="878" y="2083"/>
                  </a:cubicBezTo>
                  <a:cubicBezTo>
                    <a:pt x="1058" y="2806"/>
                    <a:pt x="1089" y="3536"/>
                    <a:pt x="1064" y="4278"/>
                  </a:cubicBezTo>
                  <a:cubicBezTo>
                    <a:pt x="1063" y="4305"/>
                    <a:pt x="1089" y="4323"/>
                    <a:pt x="1113" y="4323"/>
                  </a:cubicBezTo>
                  <a:cubicBezTo>
                    <a:pt x="1130" y="4323"/>
                    <a:pt x="1147" y="4313"/>
                    <a:pt x="1151" y="4292"/>
                  </a:cubicBezTo>
                  <a:cubicBezTo>
                    <a:pt x="1291" y="3551"/>
                    <a:pt x="1228" y="2771"/>
                    <a:pt x="1045" y="2044"/>
                  </a:cubicBezTo>
                  <a:cubicBezTo>
                    <a:pt x="869" y="1337"/>
                    <a:pt x="574" y="559"/>
                    <a:pt x="79" y="13"/>
                  </a:cubicBezTo>
                  <a:cubicBezTo>
                    <a:pt x="70" y="4"/>
                    <a:pt x="60"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4"/>
            <p:cNvSpPr/>
            <p:nvPr/>
          </p:nvSpPr>
          <p:spPr>
            <a:xfrm>
              <a:off x="2965400" y="1228675"/>
              <a:ext cx="13950" cy="44325"/>
            </a:xfrm>
            <a:custGeom>
              <a:avLst/>
              <a:gdLst/>
              <a:ahLst/>
              <a:cxnLst/>
              <a:rect l="l" t="t" r="r" b="b"/>
              <a:pathLst>
                <a:path w="558" h="1773" extrusionOk="0">
                  <a:moveTo>
                    <a:pt x="61" y="0"/>
                  </a:moveTo>
                  <a:cubicBezTo>
                    <a:pt x="31" y="0"/>
                    <a:pt x="0" y="25"/>
                    <a:pt x="12" y="60"/>
                  </a:cubicBezTo>
                  <a:cubicBezTo>
                    <a:pt x="104" y="334"/>
                    <a:pt x="192" y="610"/>
                    <a:pt x="254" y="892"/>
                  </a:cubicBezTo>
                  <a:cubicBezTo>
                    <a:pt x="317" y="1174"/>
                    <a:pt x="348" y="1461"/>
                    <a:pt x="415" y="1743"/>
                  </a:cubicBezTo>
                  <a:cubicBezTo>
                    <a:pt x="420" y="1763"/>
                    <a:pt x="435" y="1772"/>
                    <a:pt x="451" y="1772"/>
                  </a:cubicBezTo>
                  <a:cubicBezTo>
                    <a:pt x="470" y="1772"/>
                    <a:pt x="489" y="1759"/>
                    <a:pt x="492" y="1735"/>
                  </a:cubicBezTo>
                  <a:cubicBezTo>
                    <a:pt x="557" y="1161"/>
                    <a:pt x="364" y="531"/>
                    <a:pt x="104" y="26"/>
                  </a:cubicBezTo>
                  <a:cubicBezTo>
                    <a:pt x="95"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4"/>
            <p:cNvSpPr/>
            <p:nvPr/>
          </p:nvSpPr>
          <p:spPr>
            <a:xfrm>
              <a:off x="2979150" y="1239125"/>
              <a:ext cx="7750" cy="23625"/>
            </a:xfrm>
            <a:custGeom>
              <a:avLst/>
              <a:gdLst/>
              <a:ahLst/>
              <a:cxnLst/>
              <a:rect l="l" t="t" r="r" b="b"/>
              <a:pathLst>
                <a:path w="310" h="945" extrusionOk="0">
                  <a:moveTo>
                    <a:pt x="46" y="1"/>
                  </a:moveTo>
                  <a:cubicBezTo>
                    <a:pt x="23" y="1"/>
                    <a:pt x="1" y="19"/>
                    <a:pt x="9" y="47"/>
                  </a:cubicBezTo>
                  <a:cubicBezTo>
                    <a:pt x="93" y="334"/>
                    <a:pt x="166" y="624"/>
                    <a:pt x="228" y="918"/>
                  </a:cubicBezTo>
                  <a:cubicBezTo>
                    <a:pt x="232" y="936"/>
                    <a:pt x="247" y="945"/>
                    <a:pt x="262" y="945"/>
                  </a:cubicBezTo>
                  <a:cubicBezTo>
                    <a:pt x="281" y="945"/>
                    <a:pt x="299" y="932"/>
                    <a:pt x="300" y="909"/>
                  </a:cubicBezTo>
                  <a:cubicBezTo>
                    <a:pt x="310" y="599"/>
                    <a:pt x="233" y="292"/>
                    <a:pt x="81" y="21"/>
                  </a:cubicBezTo>
                  <a:cubicBezTo>
                    <a:pt x="73" y="7"/>
                    <a:pt x="60"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4"/>
            <p:cNvSpPr/>
            <p:nvPr/>
          </p:nvSpPr>
          <p:spPr>
            <a:xfrm>
              <a:off x="2988650" y="1244525"/>
              <a:ext cx="4850" cy="11850"/>
            </a:xfrm>
            <a:custGeom>
              <a:avLst/>
              <a:gdLst/>
              <a:ahLst/>
              <a:cxnLst/>
              <a:rect l="l" t="t" r="r" b="b"/>
              <a:pathLst>
                <a:path w="194" h="474" extrusionOk="0">
                  <a:moveTo>
                    <a:pt x="45" y="1"/>
                  </a:moveTo>
                  <a:cubicBezTo>
                    <a:pt x="23" y="1"/>
                    <a:pt x="0" y="21"/>
                    <a:pt x="8" y="45"/>
                  </a:cubicBezTo>
                  <a:cubicBezTo>
                    <a:pt x="46" y="176"/>
                    <a:pt x="93" y="299"/>
                    <a:pt x="107" y="436"/>
                  </a:cubicBezTo>
                  <a:lnTo>
                    <a:pt x="106" y="436"/>
                  </a:lnTo>
                  <a:cubicBezTo>
                    <a:pt x="108" y="461"/>
                    <a:pt x="128" y="474"/>
                    <a:pt x="147" y="474"/>
                  </a:cubicBezTo>
                  <a:cubicBezTo>
                    <a:pt x="164" y="474"/>
                    <a:pt x="181" y="462"/>
                    <a:pt x="183" y="438"/>
                  </a:cubicBezTo>
                  <a:cubicBezTo>
                    <a:pt x="194" y="293"/>
                    <a:pt x="165" y="129"/>
                    <a:pt x="70" y="13"/>
                  </a:cubicBezTo>
                  <a:cubicBezTo>
                    <a:pt x="63" y="4"/>
                    <a:pt x="54"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4"/>
            <p:cNvSpPr/>
            <p:nvPr/>
          </p:nvSpPr>
          <p:spPr>
            <a:xfrm>
              <a:off x="2803325" y="1187175"/>
              <a:ext cx="30350" cy="66175"/>
            </a:xfrm>
            <a:custGeom>
              <a:avLst/>
              <a:gdLst/>
              <a:ahLst/>
              <a:cxnLst/>
              <a:rect l="l" t="t" r="r" b="b"/>
              <a:pathLst>
                <a:path w="1214" h="2647" extrusionOk="0">
                  <a:moveTo>
                    <a:pt x="1153" y="1"/>
                  </a:moveTo>
                  <a:cubicBezTo>
                    <a:pt x="1142" y="1"/>
                    <a:pt x="1132" y="5"/>
                    <a:pt x="1123" y="15"/>
                  </a:cubicBezTo>
                  <a:cubicBezTo>
                    <a:pt x="842" y="349"/>
                    <a:pt x="657" y="791"/>
                    <a:pt x="480" y="1187"/>
                  </a:cubicBezTo>
                  <a:cubicBezTo>
                    <a:pt x="277" y="1644"/>
                    <a:pt x="114" y="2108"/>
                    <a:pt x="8" y="2596"/>
                  </a:cubicBezTo>
                  <a:cubicBezTo>
                    <a:pt x="1" y="2626"/>
                    <a:pt x="24" y="2646"/>
                    <a:pt x="47" y="2646"/>
                  </a:cubicBezTo>
                  <a:cubicBezTo>
                    <a:pt x="61" y="2646"/>
                    <a:pt x="76" y="2638"/>
                    <a:pt x="83" y="2619"/>
                  </a:cubicBezTo>
                  <a:cubicBezTo>
                    <a:pt x="251" y="2184"/>
                    <a:pt x="416" y="1746"/>
                    <a:pt x="602" y="1319"/>
                  </a:cubicBezTo>
                  <a:cubicBezTo>
                    <a:pt x="785" y="896"/>
                    <a:pt x="1042" y="496"/>
                    <a:pt x="1202" y="64"/>
                  </a:cubicBezTo>
                  <a:cubicBezTo>
                    <a:pt x="1213" y="33"/>
                    <a:pt x="1182" y="1"/>
                    <a:pt x="1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4"/>
            <p:cNvSpPr/>
            <p:nvPr/>
          </p:nvSpPr>
          <p:spPr>
            <a:xfrm>
              <a:off x="2821475" y="1204875"/>
              <a:ext cx="11625" cy="23925"/>
            </a:xfrm>
            <a:custGeom>
              <a:avLst/>
              <a:gdLst/>
              <a:ahLst/>
              <a:cxnLst/>
              <a:rect l="l" t="t" r="r" b="b"/>
              <a:pathLst>
                <a:path w="465" h="957" extrusionOk="0">
                  <a:moveTo>
                    <a:pt x="413" y="0"/>
                  </a:moveTo>
                  <a:cubicBezTo>
                    <a:pt x="400" y="0"/>
                    <a:pt x="388" y="6"/>
                    <a:pt x="380" y="18"/>
                  </a:cubicBezTo>
                  <a:cubicBezTo>
                    <a:pt x="213" y="280"/>
                    <a:pt x="71" y="592"/>
                    <a:pt x="7" y="896"/>
                  </a:cubicBezTo>
                  <a:cubicBezTo>
                    <a:pt x="0" y="927"/>
                    <a:pt x="29" y="956"/>
                    <a:pt x="56" y="956"/>
                  </a:cubicBezTo>
                  <a:cubicBezTo>
                    <a:pt x="68" y="956"/>
                    <a:pt x="80" y="950"/>
                    <a:pt x="88" y="934"/>
                  </a:cubicBezTo>
                  <a:cubicBezTo>
                    <a:pt x="223" y="648"/>
                    <a:pt x="339" y="347"/>
                    <a:pt x="453" y="52"/>
                  </a:cubicBezTo>
                  <a:cubicBezTo>
                    <a:pt x="465" y="23"/>
                    <a:pt x="439"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4"/>
            <p:cNvSpPr/>
            <p:nvPr/>
          </p:nvSpPr>
          <p:spPr>
            <a:xfrm>
              <a:off x="2829175" y="1213075"/>
              <a:ext cx="6725" cy="13850"/>
            </a:xfrm>
            <a:custGeom>
              <a:avLst/>
              <a:gdLst/>
              <a:ahLst/>
              <a:cxnLst/>
              <a:rect l="l" t="t" r="r" b="b"/>
              <a:pathLst>
                <a:path w="269" h="554" extrusionOk="0">
                  <a:moveTo>
                    <a:pt x="226" y="0"/>
                  </a:moveTo>
                  <a:cubicBezTo>
                    <a:pt x="217" y="0"/>
                    <a:pt x="208" y="5"/>
                    <a:pt x="202" y="16"/>
                  </a:cubicBezTo>
                  <a:cubicBezTo>
                    <a:pt x="127" y="176"/>
                    <a:pt x="50" y="336"/>
                    <a:pt x="6" y="508"/>
                  </a:cubicBezTo>
                  <a:cubicBezTo>
                    <a:pt x="1" y="533"/>
                    <a:pt x="22" y="553"/>
                    <a:pt x="42" y="553"/>
                  </a:cubicBezTo>
                  <a:cubicBezTo>
                    <a:pt x="52" y="553"/>
                    <a:pt x="62" y="549"/>
                    <a:pt x="68" y="537"/>
                  </a:cubicBezTo>
                  <a:cubicBezTo>
                    <a:pt x="154" y="382"/>
                    <a:pt x="208" y="212"/>
                    <a:pt x="262" y="44"/>
                  </a:cubicBezTo>
                  <a:lnTo>
                    <a:pt x="261" y="44"/>
                  </a:lnTo>
                  <a:cubicBezTo>
                    <a:pt x="268" y="20"/>
                    <a:pt x="24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4"/>
            <p:cNvSpPr/>
            <p:nvPr/>
          </p:nvSpPr>
          <p:spPr>
            <a:xfrm>
              <a:off x="2725625" y="1159425"/>
              <a:ext cx="35175" cy="49150"/>
            </a:xfrm>
            <a:custGeom>
              <a:avLst/>
              <a:gdLst/>
              <a:ahLst/>
              <a:cxnLst/>
              <a:rect l="l" t="t" r="r" b="b"/>
              <a:pathLst>
                <a:path w="1407" h="1966" extrusionOk="0">
                  <a:moveTo>
                    <a:pt x="1349" y="1"/>
                  </a:moveTo>
                  <a:cubicBezTo>
                    <a:pt x="1342" y="1"/>
                    <a:pt x="1336" y="3"/>
                    <a:pt x="1329" y="6"/>
                  </a:cubicBezTo>
                  <a:cubicBezTo>
                    <a:pt x="1016" y="200"/>
                    <a:pt x="764" y="530"/>
                    <a:pt x="555" y="827"/>
                  </a:cubicBezTo>
                  <a:cubicBezTo>
                    <a:pt x="327" y="1151"/>
                    <a:pt x="117" y="1510"/>
                    <a:pt x="12" y="1894"/>
                  </a:cubicBezTo>
                  <a:cubicBezTo>
                    <a:pt x="1" y="1932"/>
                    <a:pt x="35" y="1965"/>
                    <a:pt x="68" y="1965"/>
                  </a:cubicBezTo>
                  <a:cubicBezTo>
                    <a:pt x="83" y="1965"/>
                    <a:pt x="99" y="1958"/>
                    <a:pt x="108" y="1939"/>
                  </a:cubicBezTo>
                  <a:cubicBezTo>
                    <a:pt x="287" y="1602"/>
                    <a:pt x="444" y="1259"/>
                    <a:pt x="661" y="944"/>
                  </a:cubicBezTo>
                  <a:cubicBezTo>
                    <a:pt x="878" y="628"/>
                    <a:pt x="1158" y="372"/>
                    <a:pt x="1385" y="68"/>
                  </a:cubicBezTo>
                  <a:cubicBezTo>
                    <a:pt x="1407" y="40"/>
                    <a:pt x="1379"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4"/>
            <p:cNvSpPr/>
            <p:nvPr/>
          </p:nvSpPr>
          <p:spPr>
            <a:xfrm>
              <a:off x="2717025" y="1215325"/>
              <a:ext cx="6975" cy="16975"/>
            </a:xfrm>
            <a:custGeom>
              <a:avLst/>
              <a:gdLst/>
              <a:ahLst/>
              <a:cxnLst/>
              <a:rect l="l" t="t" r="r" b="b"/>
              <a:pathLst>
                <a:path w="279" h="679" extrusionOk="0">
                  <a:moveTo>
                    <a:pt x="237" y="1"/>
                  </a:moveTo>
                  <a:cubicBezTo>
                    <a:pt x="227" y="1"/>
                    <a:pt x="218" y="5"/>
                    <a:pt x="212" y="17"/>
                  </a:cubicBezTo>
                  <a:cubicBezTo>
                    <a:pt x="113" y="211"/>
                    <a:pt x="38" y="427"/>
                    <a:pt x="4" y="644"/>
                  </a:cubicBezTo>
                  <a:cubicBezTo>
                    <a:pt x="0" y="666"/>
                    <a:pt x="18" y="678"/>
                    <a:pt x="37" y="678"/>
                  </a:cubicBezTo>
                  <a:cubicBezTo>
                    <a:pt x="51" y="678"/>
                    <a:pt x="66" y="671"/>
                    <a:pt x="72" y="655"/>
                  </a:cubicBezTo>
                  <a:cubicBezTo>
                    <a:pt x="142" y="453"/>
                    <a:pt x="208" y="247"/>
                    <a:pt x="271" y="44"/>
                  </a:cubicBezTo>
                  <a:cubicBezTo>
                    <a:pt x="279" y="21"/>
                    <a:pt x="257"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4"/>
            <p:cNvSpPr/>
            <p:nvPr/>
          </p:nvSpPr>
          <p:spPr>
            <a:xfrm>
              <a:off x="2751250" y="1388475"/>
              <a:ext cx="10475" cy="99425"/>
            </a:xfrm>
            <a:custGeom>
              <a:avLst/>
              <a:gdLst/>
              <a:ahLst/>
              <a:cxnLst/>
              <a:rect l="l" t="t" r="r" b="b"/>
              <a:pathLst>
                <a:path w="419" h="3977" extrusionOk="0">
                  <a:moveTo>
                    <a:pt x="376" y="0"/>
                  </a:moveTo>
                  <a:cubicBezTo>
                    <a:pt x="360" y="0"/>
                    <a:pt x="343" y="9"/>
                    <a:pt x="337" y="27"/>
                  </a:cubicBezTo>
                  <a:cubicBezTo>
                    <a:pt x="136" y="649"/>
                    <a:pt x="61" y="1325"/>
                    <a:pt x="32" y="1975"/>
                  </a:cubicBezTo>
                  <a:cubicBezTo>
                    <a:pt x="1" y="2624"/>
                    <a:pt x="4" y="3308"/>
                    <a:pt x="163" y="3943"/>
                  </a:cubicBezTo>
                  <a:cubicBezTo>
                    <a:pt x="168" y="3965"/>
                    <a:pt x="189" y="3977"/>
                    <a:pt x="210" y="3977"/>
                  </a:cubicBezTo>
                  <a:cubicBezTo>
                    <a:pt x="233" y="3977"/>
                    <a:pt x="256" y="3962"/>
                    <a:pt x="255" y="3933"/>
                  </a:cubicBezTo>
                  <a:cubicBezTo>
                    <a:pt x="216" y="3280"/>
                    <a:pt x="141" y="2636"/>
                    <a:pt x="166" y="1979"/>
                  </a:cubicBezTo>
                  <a:cubicBezTo>
                    <a:pt x="192" y="1322"/>
                    <a:pt x="311" y="686"/>
                    <a:pt x="415" y="40"/>
                  </a:cubicBezTo>
                  <a:cubicBezTo>
                    <a:pt x="419" y="14"/>
                    <a:pt x="398"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4"/>
            <p:cNvSpPr/>
            <p:nvPr/>
          </p:nvSpPr>
          <p:spPr>
            <a:xfrm>
              <a:off x="2741325" y="1412025"/>
              <a:ext cx="8900" cy="49600"/>
            </a:xfrm>
            <a:custGeom>
              <a:avLst/>
              <a:gdLst/>
              <a:ahLst/>
              <a:cxnLst/>
              <a:rect l="l" t="t" r="r" b="b"/>
              <a:pathLst>
                <a:path w="356" h="1984" extrusionOk="0">
                  <a:moveTo>
                    <a:pt x="315" y="1"/>
                  </a:moveTo>
                  <a:cubicBezTo>
                    <a:pt x="299" y="1"/>
                    <a:pt x="282" y="9"/>
                    <a:pt x="275" y="27"/>
                  </a:cubicBezTo>
                  <a:cubicBezTo>
                    <a:pt x="64" y="619"/>
                    <a:pt x="1" y="1328"/>
                    <a:pt x="67" y="1951"/>
                  </a:cubicBezTo>
                  <a:cubicBezTo>
                    <a:pt x="69" y="1973"/>
                    <a:pt x="86" y="1983"/>
                    <a:pt x="104" y="1983"/>
                  </a:cubicBezTo>
                  <a:cubicBezTo>
                    <a:pt x="126" y="1983"/>
                    <a:pt x="150" y="1968"/>
                    <a:pt x="151" y="1942"/>
                  </a:cubicBezTo>
                  <a:cubicBezTo>
                    <a:pt x="168" y="1624"/>
                    <a:pt x="175" y="1302"/>
                    <a:pt x="207" y="985"/>
                  </a:cubicBezTo>
                  <a:cubicBezTo>
                    <a:pt x="239" y="666"/>
                    <a:pt x="308" y="355"/>
                    <a:pt x="352" y="39"/>
                  </a:cubicBezTo>
                  <a:cubicBezTo>
                    <a:pt x="356" y="1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4"/>
            <p:cNvSpPr/>
            <p:nvPr/>
          </p:nvSpPr>
          <p:spPr>
            <a:xfrm>
              <a:off x="2733725" y="1424700"/>
              <a:ext cx="5300" cy="28675"/>
            </a:xfrm>
            <a:custGeom>
              <a:avLst/>
              <a:gdLst/>
              <a:ahLst/>
              <a:cxnLst/>
              <a:rect l="l" t="t" r="r" b="b"/>
              <a:pathLst>
                <a:path w="212" h="1147" extrusionOk="0">
                  <a:moveTo>
                    <a:pt x="168" y="0"/>
                  </a:moveTo>
                  <a:cubicBezTo>
                    <a:pt x="152" y="0"/>
                    <a:pt x="136" y="9"/>
                    <a:pt x="130" y="28"/>
                  </a:cubicBezTo>
                  <a:cubicBezTo>
                    <a:pt x="41" y="367"/>
                    <a:pt x="0" y="768"/>
                    <a:pt x="63" y="1114"/>
                  </a:cubicBezTo>
                  <a:cubicBezTo>
                    <a:pt x="67" y="1137"/>
                    <a:pt x="84" y="1147"/>
                    <a:pt x="102" y="1147"/>
                  </a:cubicBezTo>
                  <a:cubicBezTo>
                    <a:pt x="124" y="1147"/>
                    <a:pt x="147" y="1132"/>
                    <a:pt x="149" y="1105"/>
                  </a:cubicBezTo>
                  <a:cubicBezTo>
                    <a:pt x="172" y="750"/>
                    <a:pt x="175" y="398"/>
                    <a:pt x="210" y="40"/>
                  </a:cubicBezTo>
                  <a:cubicBezTo>
                    <a:pt x="212" y="15"/>
                    <a:pt x="190"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4"/>
            <p:cNvSpPr/>
            <p:nvPr/>
          </p:nvSpPr>
          <p:spPr>
            <a:xfrm>
              <a:off x="2729350" y="1435600"/>
              <a:ext cx="2650" cy="15325"/>
            </a:xfrm>
            <a:custGeom>
              <a:avLst/>
              <a:gdLst/>
              <a:ahLst/>
              <a:cxnLst/>
              <a:rect l="l" t="t" r="r" b="b"/>
              <a:pathLst>
                <a:path w="106" h="613" extrusionOk="0">
                  <a:moveTo>
                    <a:pt x="62" y="0"/>
                  </a:moveTo>
                  <a:cubicBezTo>
                    <a:pt x="46" y="0"/>
                    <a:pt x="29" y="11"/>
                    <a:pt x="26" y="32"/>
                  </a:cubicBezTo>
                  <a:cubicBezTo>
                    <a:pt x="6" y="216"/>
                    <a:pt x="0" y="405"/>
                    <a:pt x="39" y="588"/>
                  </a:cubicBezTo>
                  <a:cubicBezTo>
                    <a:pt x="42" y="604"/>
                    <a:pt x="57" y="612"/>
                    <a:pt x="71" y="612"/>
                  </a:cubicBezTo>
                  <a:cubicBezTo>
                    <a:pt x="88" y="612"/>
                    <a:pt x="105" y="601"/>
                    <a:pt x="104" y="580"/>
                  </a:cubicBezTo>
                  <a:cubicBezTo>
                    <a:pt x="96" y="398"/>
                    <a:pt x="81" y="218"/>
                    <a:pt x="93" y="33"/>
                  </a:cubicBezTo>
                  <a:cubicBezTo>
                    <a:pt x="95" y="11"/>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4"/>
            <p:cNvSpPr/>
            <p:nvPr/>
          </p:nvSpPr>
          <p:spPr>
            <a:xfrm>
              <a:off x="2918700" y="1398325"/>
              <a:ext cx="23250" cy="62025"/>
            </a:xfrm>
            <a:custGeom>
              <a:avLst/>
              <a:gdLst/>
              <a:ahLst/>
              <a:cxnLst/>
              <a:rect l="l" t="t" r="r" b="b"/>
              <a:pathLst>
                <a:path w="930" h="2481" extrusionOk="0">
                  <a:moveTo>
                    <a:pt x="891" y="1"/>
                  </a:moveTo>
                  <a:cubicBezTo>
                    <a:pt x="875" y="1"/>
                    <a:pt x="860" y="9"/>
                    <a:pt x="853" y="27"/>
                  </a:cubicBezTo>
                  <a:cubicBezTo>
                    <a:pt x="710" y="426"/>
                    <a:pt x="623" y="845"/>
                    <a:pt x="480" y="1247"/>
                  </a:cubicBezTo>
                  <a:cubicBezTo>
                    <a:pt x="339" y="1646"/>
                    <a:pt x="170" y="2036"/>
                    <a:pt x="12" y="2429"/>
                  </a:cubicBezTo>
                  <a:cubicBezTo>
                    <a:pt x="1" y="2458"/>
                    <a:pt x="27" y="2480"/>
                    <a:pt x="52" y="2480"/>
                  </a:cubicBezTo>
                  <a:cubicBezTo>
                    <a:pt x="63" y="2480"/>
                    <a:pt x="75" y="2475"/>
                    <a:pt x="82" y="2463"/>
                  </a:cubicBezTo>
                  <a:cubicBezTo>
                    <a:pt x="313" y="2093"/>
                    <a:pt x="483" y="1703"/>
                    <a:pt x="625" y="1291"/>
                  </a:cubicBezTo>
                  <a:cubicBezTo>
                    <a:pt x="763" y="891"/>
                    <a:pt x="902" y="463"/>
                    <a:pt x="928" y="38"/>
                  </a:cubicBezTo>
                  <a:cubicBezTo>
                    <a:pt x="929" y="14"/>
                    <a:pt x="910"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4"/>
            <p:cNvSpPr/>
            <p:nvPr/>
          </p:nvSpPr>
          <p:spPr>
            <a:xfrm>
              <a:off x="2935025" y="1418900"/>
              <a:ext cx="8425" cy="21450"/>
            </a:xfrm>
            <a:custGeom>
              <a:avLst/>
              <a:gdLst/>
              <a:ahLst/>
              <a:cxnLst/>
              <a:rect l="l" t="t" r="r" b="b"/>
              <a:pathLst>
                <a:path w="337" h="858" extrusionOk="0">
                  <a:moveTo>
                    <a:pt x="302" y="1"/>
                  </a:moveTo>
                  <a:cubicBezTo>
                    <a:pt x="288" y="1"/>
                    <a:pt x="274" y="8"/>
                    <a:pt x="269" y="23"/>
                  </a:cubicBezTo>
                  <a:cubicBezTo>
                    <a:pt x="173" y="275"/>
                    <a:pt x="85" y="540"/>
                    <a:pt x="10" y="798"/>
                  </a:cubicBezTo>
                  <a:cubicBezTo>
                    <a:pt x="0" y="831"/>
                    <a:pt x="29" y="858"/>
                    <a:pt x="57" y="858"/>
                  </a:cubicBezTo>
                  <a:cubicBezTo>
                    <a:pt x="70" y="858"/>
                    <a:pt x="84" y="851"/>
                    <a:pt x="93" y="837"/>
                  </a:cubicBezTo>
                  <a:cubicBezTo>
                    <a:pt x="223" y="599"/>
                    <a:pt x="313" y="305"/>
                    <a:pt x="334" y="34"/>
                  </a:cubicBezTo>
                  <a:cubicBezTo>
                    <a:pt x="336" y="12"/>
                    <a:pt x="320"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4"/>
            <p:cNvSpPr/>
            <p:nvPr/>
          </p:nvSpPr>
          <p:spPr>
            <a:xfrm>
              <a:off x="2825675" y="1456650"/>
              <a:ext cx="23025" cy="55625"/>
            </a:xfrm>
            <a:custGeom>
              <a:avLst/>
              <a:gdLst/>
              <a:ahLst/>
              <a:cxnLst/>
              <a:rect l="l" t="t" r="r" b="b"/>
              <a:pathLst>
                <a:path w="921" h="2225" extrusionOk="0">
                  <a:moveTo>
                    <a:pt x="873" y="1"/>
                  </a:moveTo>
                  <a:cubicBezTo>
                    <a:pt x="859" y="1"/>
                    <a:pt x="844" y="9"/>
                    <a:pt x="838" y="28"/>
                  </a:cubicBezTo>
                  <a:cubicBezTo>
                    <a:pt x="608" y="766"/>
                    <a:pt x="337" y="1476"/>
                    <a:pt x="13" y="2178"/>
                  </a:cubicBezTo>
                  <a:cubicBezTo>
                    <a:pt x="1" y="2203"/>
                    <a:pt x="26" y="2224"/>
                    <a:pt x="49" y="2224"/>
                  </a:cubicBezTo>
                  <a:cubicBezTo>
                    <a:pt x="60" y="2224"/>
                    <a:pt x="71" y="2220"/>
                    <a:pt x="77" y="2209"/>
                  </a:cubicBezTo>
                  <a:cubicBezTo>
                    <a:pt x="464" y="1544"/>
                    <a:pt x="755" y="803"/>
                    <a:pt x="914" y="52"/>
                  </a:cubicBezTo>
                  <a:cubicBezTo>
                    <a:pt x="921" y="21"/>
                    <a:pt x="897"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4"/>
            <p:cNvSpPr/>
            <p:nvPr/>
          </p:nvSpPr>
          <p:spPr>
            <a:xfrm>
              <a:off x="2882975" y="1298075"/>
              <a:ext cx="6300" cy="24350"/>
            </a:xfrm>
            <a:custGeom>
              <a:avLst/>
              <a:gdLst/>
              <a:ahLst/>
              <a:cxnLst/>
              <a:rect l="l" t="t" r="r" b="b"/>
              <a:pathLst>
                <a:path w="252" h="974" extrusionOk="0">
                  <a:moveTo>
                    <a:pt x="212" y="0"/>
                  </a:moveTo>
                  <a:cubicBezTo>
                    <a:pt x="198" y="0"/>
                    <a:pt x="185" y="8"/>
                    <a:pt x="182" y="25"/>
                  </a:cubicBezTo>
                  <a:cubicBezTo>
                    <a:pt x="130" y="328"/>
                    <a:pt x="77" y="628"/>
                    <a:pt x="8" y="928"/>
                  </a:cubicBezTo>
                  <a:cubicBezTo>
                    <a:pt x="1" y="955"/>
                    <a:pt x="23" y="974"/>
                    <a:pt x="45" y="974"/>
                  </a:cubicBezTo>
                  <a:cubicBezTo>
                    <a:pt x="58" y="974"/>
                    <a:pt x="72" y="966"/>
                    <a:pt x="78" y="949"/>
                  </a:cubicBezTo>
                  <a:cubicBezTo>
                    <a:pt x="179" y="656"/>
                    <a:pt x="243" y="348"/>
                    <a:pt x="251" y="36"/>
                  </a:cubicBezTo>
                  <a:cubicBezTo>
                    <a:pt x="251" y="14"/>
                    <a:pt x="231"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4"/>
            <p:cNvSpPr/>
            <p:nvPr/>
          </p:nvSpPr>
          <p:spPr>
            <a:xfrm>
              <a:off x="2664350" y="1298375"/>
              <a:ext cx="8650" cy="28400"/>
            </a:xfrm>
            <a:custGeom>
              <a:avLst/>
              <a:gdLst/>
              <a:ahLst/>
              <a:cxnLst/>
              <a:rect l="l" t="t" r="r" b="b"/>
              <a:pathLst>
                <a:path w="346" h="1136" extrusionOk="0">
                  <a:moveTo>
                    <a:pt x="304" y="0"/>
                  </a:moveTo>
                  <a:cubicBezTo>
                    <a:pt x="290" y="0"/>
                    <a:pt x="276" y="8"/>
                    <a:pt x="268" y="26"/>
                  </a:cubicBezTo>
                  <a:cubicBezTo>
                    <a:pt x="118" y="351"/>
                    <a:pt x="39" y="739"/>
                    <a:pt x="3" y="1093"/>
                  </a:cubicBezTo>
                  <a:cubicBezTo>
                    <a:pt x="0" y="1120"/>
                    <a:pt x="24" y="1136"/>
                    <a:pt x="47" y="1136"/>
                  </a:cubicBezTo>
                  <a:cubicBezTo>
                    <a:pt x="64" y="1136"/>
                    <a:pt x="81" y="1127"/>
                    <a:pt x="85" y="1107"/>
                  </a:cubicBezTo>
                  <a:lnTo>
                    <a:pt x="86" y="1107"/>
                  </a:lnTo>
                  <a:cubicBezTo>
                    <a:pt x="169" y="756"/>
                    <a:pt x="270" y="401"/>
                    <a:pt x="340" y="48"/>
                  </a:cubicBezTo>
                  <a:cubicBezTo>
                    <a:pt x="346" y="19"/>
                    <a:pt x="32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4"/>
            <p:cNvSpPr/>
            <p:nvPr/>
          </p:nvSpPr>
          <p:spPr>
            <a:xfrm>
              <a:off x="2672175" y="1347325"/>
              <a:ext cx="2650" cy="18575"/>
            </a:xfrm>
            <a:custGeom>
              <a:avLst/>
              <a:gdLst/>
              <a:ahLst/>
              <a:cxnLst/>
              <a:rect l="l" t="t" r="r" b="b"/>
              <a:pathLst>
                <a:path w="106" h="743" extrusionOk="0">
                  <a:moveTo>
                    <a:pt x="55" y="1"/>
                  </a:moveTo>
                  <a:cubicBezTo>
                    <a:pt x="38" y="1"/>
                    <a:pt x="21" y="12"/>
                    <a:pt x="20" y="35"/>
                  </a:cubicBezTo>
                  <a:cubicBezTo>
                    <a:pt x="11" y="258"/>
                    <a:pt x="0" y="484"/>
                    <a:pt x="16" y="707"/>
                  </a:cubicBezTo>
                  <a:cubicBezTo>
                    <a:pt x="18" y="730"/>
                    <a:pt x="36" y="742"/>
                    <a:pt x="53" y="742"/>
                  </a:cubicBezTo>
                  <a:cubicBezTo>
                    <a:pt x="69" y="742"/>
                    <a:pt x="84" y="732"/>
                    <a:pt x="87" y="709"/>
                  </a:cubicBezTo>
                  <a:cubicBezTo>
                    <a:pt x="105" y="486"/>
                    <a:pt x="98" y="262"/>
                    <a:pt x="93" y="38"/>
                  </a:cubicBezTo>
                  <a:cubicBezTo>
                    <a:pt x="92" y="13"/>
                    <a:pt x="73"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4"/>
            <p:cNvSpPr/>
            <p:nvPr/>
          </p:nvSpPr>
          <p:spPr>
            <a:xfrm>
              <a:off x="2752825" y="1250675"/>
              <a:ext cx="6000" cy="14100"/>
            </a:xfrm>
            <a:custGeom>
              <a:avLst/>
              <a:gdLst/>
              <a:ahLst/>
              <a:cxnLst/>
              <a:rect l="l" t="t" r="r" b="b"/>
              <a:pathLst>
                <a:path w="240" h="564" extrusionOk="0">
                  <a:moveTo>
                    <a:pt x="201" y="0"/>
                  </a:moveTo>
                  <a:cubicBezTo>
                    <a:pt x="191" y="0"/>
                    <a:pt x="182" y="5"/>
                    <a:pt x="176" y="16"/>
                  </a:cubicBezTo>
                  <a:cubicBezTo>
                    <a:pt x="91" y="163"/>
                    <a:pt x="34" y="348"/>
                    <a:pt x="6" y="516"/>
                  </a:cubicBezTo>
                  <a:cubicBezTo>
                    <a:pt x="1" y="544"/>
                    <a:pt x="23" y="564"/>
                    <a:pt x="44" y="564"/>
                  </a:cubicBezTo>
                  <a:cubicBezTo>
                    <a:pt x="58" y="564"/>
                    <a:pt x="72" y="556"/>
                    <a:pt x="78" y="538"/>
                  </a:cubicBezTo>
                  <a:cubicBezTo>
                    <a:pt x="131" y="375"/>
                    <a:pt x="192" y="208"/>
                    <a:pt x="234" y="42"/>
                  </a:cubicBezTo>
                  <a:cubicBezTo>
                    <a:pt x="240" y="20"/>
                    <a:pt x="22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4"/>
            <p:cNvSpPr/>
            <p:nvPr/>
          </p:nvSpPr>
          <p:spPr>
            <a:xfrm>
              <a:off x="2956925" y="1332450"/>
              <a:ext cx="3850" cy="20375"/>
            </a:xfrm>
            <a:custGeom>
              <a:avLst/>
              <a:gdLst/>
              <a:ahLst/>
              <a:cxnLst/>
              <a:rect l="l" t="t" r="r" b="b"/>
              <a:pathLst>
                <a:path w="154" h="815" extrusionOk="0">
                  <a:moveTo>
                    <a:pt x="117" y="1"/>
                  </a:moveTo>
                  <a:cubicBezTo>
                    <a:pt x="101" y="1"/>
                    <a:pt x="84" y="11"/>
                    <a:pt x="83" y="34"/>
                  </a:cubicBezTo>
                  <a:cubicBezTo>
                    <a:pt x="74" y="285"/>
                    <a:pt x="45" y="536"/>
                    <a:pt x="4" y="785"/>
                  </a:cubicBezTo>
                  <a:cubicBezTo>
                    <a:pt x="1" y="804"/>
                    <a:pt x="18" y="815"/>
                    <a:pt x="35" y="815"/>
                  </a:cubicBezTo>
                  <a:cubicBezTo>
                    <a:pt x="47" y="815"/>
                    <a:pt x="60" y="809"/>
                    <a:pt x="63" y="795"/>
                  </a:cubicBezTo>
                  <a:cubicBezTo>
                    <a:pt x="125" y="543"/>
                    <a:pt x="151" y="294"/>
                    <a:pt x="153" y="36"/>
                  </a:cubicBezTo>
                  <a:cubicBezTo>
                    <a:pt x="153" y="13"/>
                    <a:pt x="13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4"/>
            <p:cNvSpPr/>
            <p:nvPr/>
          </p:nvSpPr>
          <p:spPr>
            <a:xfrm>
              <a:off x="2912575" y="1205650"/>
              <a:ext cx="3475" cy="9200"/>
            </a:xfrm>
            <a:custGeom>
              <a:avLst/>
              <a:gdLst/>
              <a:ahLst/>
              <a:cxnLst/>
              <a:rect l="l" t="t" r="r" b="b"/>
              <a:pathLst>
                <a:path w="139" h="368" extrusionOk="0">
                  <a:moveTo>
                    <a:pt x="49" y="0"/>
                  </a:moveTo>
                  <a:cubicBezTo>
                    <a:pt x="26" y="0"/>
                    <a:pt x="0" y="20"/>
                    <a:pt x="10" y="45"/>
                  </a:cubicBezTo>
                  <a:cubicBezTo>
                    <a:pt x="45" y="140"/>
                    <a:pt x="51" y="233"/>
                    <a:pt x="47" y="333"/>
                  </a:cubicBezTo>
                  <a:cubicBezTo>
                    <a:pt x="47" y="354"/>
                    <a:pt x="66" y="368"/>
                    <a:pt x="84" y="368"/>
                  </a:cubicBezTo>
                  <a:cubicBezTo>
                    <a:pt x="98" y="368"/>
                    <a:pt x="111" y="361"/>
                    <a:pt x="114" y="344"/>
                  </a:cubicBezTo>
                  <a:cubicBezTo>
                    <a:pt x="139" y="235"/>
                    <a:pt x="120" y="122"/>
                    <a:pt x="79" y="19"/>
                  </a:cubicBezTo>
                  <a:cubicBezTo>
                    <a:pt x="74" y="6"/>
                    <a:pt x="62"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4"/>
            <p:cNvSpPr/>
            <p:nvPr/>
          </p:nvSpPr>
          <p:spPr>
            <a:xfrm>
              <a:off x="2660050" y="1465175"/>
              <a:ext cx="4425" cy="17825"/>
            </a:xfrm>
            <a:custGeom>
              <a:avLst/>
              <a:gdLst/>
              <a:ahLst/>
              <a:cxnLst/>
              <a:rect l="l" t="t" r="r" b="b"/>
              <a:pathLst>
                <a:path w="177" h="713" extrusionOk="0">
                  <a:moveTo>
                    <a:pt x="32" y="1"/>
                  </a:moveTo>
                  <a:cubicBezTo>
                    <a:pt x="17" y="1"/>
                    <a:pt x="2" y="11"/>
                    <a:pt x="2" y="28"/>
                  </a:cubicBezTo>
                  <a:cubicBezTo>
                    <a:pt x="0" y="254"/>
                    <a:pt x="36" y="478"/>
                    <a:pt x="112" y="691"/>
                  </a:cubicBezTo>
                  <a:cubicBezTo>
                    <a:pt x="118" y="706"/>
                    <a:pt x="130" y="713"/>
                    <a:pt x="143" y="713"/>
                  </a:cubicBezTo>
                  <a:cubicBezTo>
                    <a:pt x="160" y="713"/>
                    <a:pt x="177" y="700"/>
                    <a:pt x="173" y="676"/>
                  </a:cubicBezTo>
                  <a:cubicBezTo>
                    <a:pt x="126" y="460"/>
                    <a:pt x="86" y="244"/>
                    <a:pt x="59" y="23"/>
                  </a:cubicBezTo>
                  <a:cubicBezTo>
                    <a:pt x="56" y="8"/>
                    <a:pt x="44"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2"/>
        </a:solidFill>
        <a:effectLst/>
      </p:bgPr>
    </p:bg>
    <p:spTree>
      <p:nvGrpSpPr>
        <p:cNvPr id="1" name="Shape 1672"/>
        <p:cNvGrpSpPr/>
        <p:nvPr/>
      </p:nvGrpSpPr>
      <p:grpSpPr>
        <a:xfrm>
          <a:off x="0" y="0"/>
          <a:ext cx="0" cy="0"/>
          <a:chOff x="0" y="0"/>
          <a:chExt cx="0" cy="0"/>
        </a:xfrm>
      </p:grpSpPr>
      <p:grpSp>
        <p:nvGrpSpPr>
          <p:cNvPr id="1673" name="Google Shape;1673;p25"/>
          <p:cNvGrpSpPr/>
          <p:nvPr/>
        </p:nvGrpSpPr>
        <p:grpSpPr>
          <a:xfrm>
            <a:off x="244083" y="183949"/>
            <a:ext cx="8658814" cy="4775920"/>
            <a:chOff x="244083" y="183949"/>
            <a:chExt cx="8658814" cy="4775920"/>
          </a:xfrm>
        </p:grpSpPr>
        <p:grpSp>
          <p:nvGrpSpPr>
            <p:cNvPr id="1674" name="Google Shape;1674;p25"/>
            <p:cNvGrpSpPr/>
            <p:nvPr/>
          </p:nvGrpSpPr>
          <p:grpSpPr>
            <a:xfrm>
              <a:off x="430800" y="430800"/>
              <a:ext cx="8358600" cy="4358100"/>
              <a:chOff x="430800" y="430800"/>
              <a:chExt cx="8358600" cy="4358100"/>
            </a:xfrm>
          </p:grpSpPr>
          <p:sp>
            <p:nvSpPr>
              <p:cNvPr id="1675" name="Google Shape;1675;p25"/>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25"/>
              <p:cNvGrpSpPr/>
              <p:nvPr/>
            </p:nvGrpSpPr>
            <p:grpSpPr>
              <a:xfrm>
                <a:off x="430800" y="430800"/>
                <a:ext cx="8282400" cy="4281900"/>
                <a:chOff x="507000" y="507000"/>
                <a:chExt cx="8282400" cy="4281900"/>
              </a:xfrm>
            </p:grpSpPr>
            <p:sp>
              <p:nvSpPr>
                <p:cNvPr id="1677" name="Google Shape;1677;p2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25"/>
              <p:cNvGrpSpPr/>
              <p:nvPr/>
            </p:nvGrpSpPr>
            <p:grpSpPr>
              <a:xfrm>
                <a:off x="430800" y="430800"/>
                <a:ext cx="8282400" cy="4281900"/>
                <a:chOff x="507000" y="507000"/>
                <a:chExt cx="8282400" cy="4281900"/>
              </a:xfrm>
            </p:grpSpPr>
            <p:sp>
              <p:nvSpPr>
                <p:cNvPr id="1680" name="Google Shape;1680;p2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82" name="Google Shape;1682;p25"/>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grpSp>
          <p:nvGrpSpPr>
            <p:cNvPr id="1683" name="Google Shape;1683;p25"/>
            <p:cNvGrpSpPr/>
            <p:nvPr/>
          </p:nvGrpSpPr>
          <p:grpSpPr>
            <a:xfrm>
              <a:off x="244083" y="183949"/>
              <a:ext cx="8658814" cy="4775920"/>
              <a:chOff x="244083" y="183949"/>
              <a:chExt cx="8658814" cy="4775920"/>
            </a:xfrm>
          </p:grpSpPr>
          <p:sp>
            <p:nvSpPr>
              <p:cNvPr id="1684" name="Google Shape;1684;p25"/>
              <p:cNvSpPr/>
              <p:nvPr/>
            </p:nvSpPr>
            <p:spPr>
              <a:xfrm>
                <a:off x="8372195" y="298657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 name="Google Shape;1685;p25"/>
              <p:cNvGrpSpPr/>
              <p:nvPr/>
            </p:nvGrpSpPr>
            <p:grpSpPr>
              <a:xfrm rot="6758964">
                <a:off x="563273" y="2858883"/>
                <a:ext cx="299912" cy="353390"/>
                <a:chOff x="1296418" y="3286750"/>
                <a:chExt cx="299905" cy="353382"/>
              </a:xfrm>
            </p:grpSpPr>
            <p:grpSp>
              <p:nvGrpSpPr>
                <p:cNvPr id="1686" name="Google Shape;1686;p25"/>
                <p:cNvGrpSpPr/>
                <p:nvPr/>
              </p:nvGrpSpPr>
              <p:grpSpPr>
                <a:xfrm rot="969745">
                  <a:off x="1347558" y="3291056"/>
                  <a:ext cx="90774" cy="344770"/>
                  <a:chOff x="7493490" y="1703120"/>
                  <a:chExt cx="9751" cy="29175"/>
                </a:xfrm>
              </p:grpSpPr>
              <p:sp>
                <p:nvSpPr>
                  <p:cNvPr id="1687" name="Google Shape;1687;p25"/>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5"/>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25"/>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25"/>
              <p:cNvGrpSpPr/>
              <p:nvPr/>
            </p:nvGrpSpPr>
            <p:grpSpPr>
              <a:xfrm>
                <a:off x="244083" y="183949"/>
                <a:ext cx="650176" cy="808783"/>
                <a:chOff x="2539050" y="923925"/>
                <a:chExt cx="521225" cy="648375"/>
              </a:xfrm>
            </p:grpSpPr>
            <p:sp>
              <p:nvSpPr>
                <p:cNvPr id="1691" name="Google Shape;1691;p25"/>
                <p:cNvSpPr/>
                <p:nvPr/>
              </p:nvSpPr>
              <p:spPr>
                <a:xfrm>
                  <a:off x="2572425" y="1286175"/>
                  <a:ext cx="38675" cy="47400"/>
                </a:xfrm>
                <a:custGeom>
                  <a:avLst/>
                  <a:gdLst/>
                  <a:ahLst/>
                  <a:cxnLst/>
                  <a:rect l="l" t="t" r="r" b="b"/>
                  <a:pathLst>
                    <a:path w="1547" h="1896" extrusionOk="0">
                      <a:moveTo>
                        <a:pt x="472" y="1"/>
                      </a:moveTo>
                      <a:cubicBezTo>
                        <a:pt x="433" y="1"/>
                        <a:pt x="393" y="4"/>
                        <a:pt x="353" y="12"/>
                      </a:cubicBezTo>
                      <a:cubicBezTo>
                        <a:pt x="303" y="20"/>
                        <a:pt x="255" y="36"/>
                        <a:pt x="204" y="61"/>
                      </a:cubicBezTo>
                      <a:cubicBezTo>
                        <a:pt x="198" y="64"/>
                        <a:pt x="193" y="70"/>
                        <a:pt x="192" y="77"/>
                      </a:cubicBezTo>
                      <a:cubicBezTo>
                        <a:pt x="80" y="609"/>
                        <a:pt x="16" y="1153"/>
                        <a:pt x="1" y="1695"/>
                      </a:cubicBezTo>
                      <a:cubicBezTo>
                        <a:pt x="1" y="1703"/>
                        <a:pt x="5" y="1710"/>
                        <a:pt x="11" y="1715"/>
                      </a:cubicBezTo>
                      <a:cubicBezTo>
                        <a:pt x="99" y="1777"/>
                        <a:pt x="195" y="1823"/>
                        <a:pt x="293" y="1854"/>
                      </a:cubicBezTo>
                      <a:cubicBezTo>
                        <a:pt x="344" y="1869"/>
                        <a:pt x="395" y="1881"/>
                        <a:pt x="446" y="1887"/>
                      </a:cubicBezTo>
                      <a:cubicBezTo>
                        <a:pt x="484" y="1893"/>
                        <a:pt x="523" y="1895"/>
                        <a:pt x="562" y="1895"/>
                      </a:cubicBezTo>
                      <a:cubicBezTo>
                        <a:pt x="788" y="1895"/>
                        <a:pt x="1015" y="1804"/>
                        <a:pt x="1198" y="1638"/>
                      </a:cubicBezTo>
                      <a:cubicBezTo>
                        <a:pt x="1202" y="1634"/>
                        <a:pt x="1206" y="1632"/>
                        <a:pt x="1208" y="1628"/>
                      </a:cubicBezTo>
                      <a:cubicBezTo>
                        <a:pt x="1212" y="1624"/>
                        <a:pt x="1214" y="1622"/>
                        <a:pt x="1221" y="1617"/>
                      </a:cubicBezTo>
                      <a:cubicBezTo>
                        <a:pt x="1314" y="1498"/>
                        <a:pt x="1428" y="1337"/>
                        <a:pt x="1476" y="1134"/>
                      </a:cubicBezTo>
                      <a:cubicBezTo>
                        <a:pt x="1547" y="837"/>
                        <a:pt x="1433" y="526"/>
                        <a:pt x="1171" y="303"/>
                      </a:cubicBezTo>
                      <a:cubicBezTo>
                        <a:pt x="1082" y="227"/>
                        <a:pt x="791"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5"/>
                <p:cNvSpPr/>
                <p:nvPr/>
              </p:nvSpPr>
              <p:spPr>
                <a:xfrm>
                  <a:off x="2663575" y="1131700"/>
                  <a:ext cx="49625" cy="45950"/>
                </a:xfrm>
                <a:custGeom>
                  <a:avLst/>
                  <a:gdLst/>
                  <a:ahLst/>
                  <a:cxnLst/>
                  <a:rect l="l" t="t" r="r" b="b"/>
                  <a:pathLst>
                    <a:path w="1985" h="1838" extrusionOk="0">
                      <a:moveTo>
                        <a:pt x="1198" y="0"/>
                      </a:moveTo>
                      <a:cubicBezTo>
                        <a:pt x="1194" y="0"/>
                        <a:pt x="1190" y="1"/>
                        <a:pt x="1187" y="3"/>
                      </a:cubicBezTo>
                      <a:cubicBezTo>
                        <a:pt x="797" y="217"/>
                        <a:pt x="417" y="460"/>
                        <a:pt x="59" y="727"/>
                      </a:cubicBezTo>
                      <a:cubicBezTo>
                        <a:pt x="55" y="731"/>
                        <a:pt x="52" y="736"/>
                        <a:pt x="50" y="741"/>
                      </a:cubicBezTo>
                      <a:cubicBezTo>
                        <a:pt x="1" y="962"/>
                        <a:pt x="50" y="1196"/>
                        <a:pt x="192" y="1399"/>
                      </a:cubicBezTo>
                      <a:cubicBezTo>
                        <a:pt x="322" y="1588"/>
                        <a:pt x="516" y="1729"/>
                        <a:pt x="731" y="1796"/>
                      </a:cubicBezTo>
                      <a:cubicBezTo>
                        <a:pt x="782" y="1811"/>
                        <a:pt x="832" y="1822"/>
                        <a:pt x="883" y="1829"/>
                      </a:cubicBezTo>
                      <a:cubicBezTo>
                        <a:pt x="921" y="1835"/>
                        <a:pt x="960" y="1837"/>
                        <a:pt x="998" y="1837"/>
                      </a:cubicBezTo>
                      <a:cubicBezTo>
                        <a:pt x="1225" y="1837"/>
                        <a:pt x="1452" y="1747"/>
                        <a:pt x="1636" y="1580"/>
                      </a:cubicBezTo>
                      <a:cubicBezTo>
                        <a:pt x="1640" y="1577"/>
                        <a:pt x="1643" y="1573"/>
                        <a:pt x="1647" y="1569"/>
                      </a:cubicBezTo>
                      <a:cubicBezTo>
                        <a:pt x="1649" y="1567"/>
                        <a:pt x="1652" y="1564"/>
                        <a:pt x="1658" y="1558"/>
                      </a:cubicBezTo>
                      <a:cubicBezTo>
                        <a:pt x="1751" y="1440"/>
                        <a:pt x="1865" y="1279"/>
                        <a:pt x="1913" y="1076"/>
                      </a:cubicBezTo>
                      <a:cubicBezTo>
                        <a:pt x="1984" y="778"/>
                        <a:pt x="1870" y="468"/>
                        <a:pt x="1609" y="244"/>
                      </a:cubicBezTo>
                      <a:cubicBezTo>
                        <a:pt x="1487" y="140"/>
                        <a:pt x="1344" y="54"/>
                        <a:pt x="1207" y="2"/>
                      </a:cubicBezTo>
                      <a:cubicBezTo>
                        <a:pt x="1204" y="1"/>
                        <a:pt x="1201"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5"/>
                <p:cNvSpPr/>
                <p:nvPr/>
              </p:nvSpPr>
              <p:spPr>
                <a:xfrm>
                  <a:off x="2965625" y="1176675"/>
                  <a:ext cx="34700" cy="38000"/>
                </a:xfrm>
                <a:custGeom>
                  <a:avLst/>
                  <a:gdLst/>
                  <a:ahLst/>
                  <a:cxnLst/>
                  <a:rect l="l" t="t" r="r" b="b"/>
                  <a:pathLst>
                    <a:path w="1388" h="1520" extrusionOk="0">
                      <a:moveTo>
                        <a:pt x="294" y="1"/>
                      </a:moveTo>
                      <a:cubicBezTo>
                        <a:pt x="293" y="1"/>
                        <a:pt x="293" y="1"/>
                        <a:pt x="292" y="1"/>
                      </a:cubicBezTo>
                      <a:cubicBezTo>
                        <a:pt x="284" y="1"/>
                        <a:pt x="278" y="4"/>
                        <a:pt x="274" y="9"/>
                      </a:cubicBezTo>
                      <a:cubicBezTo>
                        <a:pt x="231" y="65"/>
                        <a:pt x="190" y="126"/>
                        <a:pt x="152" y="192"/>
                      </a:cubicBezTo>
                      <a:cubicBezTo>
                        <a:pt x="10" y="430"/>
                        <a:pt x="0" y="701"/>
                        <a:pt x="124" y="955"/>
                      </a:cubicBezTo>
                      <a:cubicBezTo>
                        <a:pt x="243" y="1203"/>
                        <a:pt x="475" y="1397"/>
                        <a:pt x="739" y="1478"/>
                      </a:cubicBezTo>
                      <a:cubicBezTo>
                        <a:pt x="789" y="1493"/>
                        <a:pt x="840" y="1504"/>
                        <a:pt x="891" y="1512"/>
                      </a:cubicBezTo>
                      <a:cubicBezTo>
                        <a:pt x="928" y="1517"/>
                        <a:pt x="966" y="1520"/>
                        <a:pt x="1004" y="1520"/>
                      </a:cubicBezTo>
                      <a:cubicBezTo>
                        <a:pt x="1129" y="1520"/>
                        <a:pt x="1254" y="1492"/>
                        <a:pt x="1374" y="1439"/>
                      </a:cubicBezTo>
                      <a:cubicBezTo>
                        <a:pt x="1380" y="1435"/>
                        <a:pt x="1384" y="1430"/>
                        <a:pt x="1386" y="1424"/>
                      </a:cubicBezTo>
                      <a:cubicBezTo>
                        <a:pt x="1388" y="1418"/>
                        <a:pt x="1388" y="1410"/>
                        <a:pt x="1384" y="1404"/>
                      </a:cubicBezTo>
                      <a:cubicBezTo>
                        <a:pt x="1070" y="906"/>
                        <a:pt x="708" y="436"/>
                        <a:pt x="309" y="8"/>
                      </a:cubicBezTo>
                      <a:cubicBezTo>
                        <a:pt x="306" y="4"/>
                        <a:pt x="300"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5"/>
                <p:cNvSpPr/>
                <p:nvPr/>
              </p:nvSpPr>
              <p:spPr>
                <a:xfrm>
                  <a:off x="2997225" y="1291025"/>
                  <a:ext cx="38750" cy="47375"/>
                </a:xfrm>
                <a:custGeom>
                  <a:avLst/>
                  <a:gdLst/>
                  <a:ahLst/>
                  <a:cxnLst/>
                  <a:rect l="l" t="t" r="r" b="b"/>
                  <a:pathLst>
                    <a:path w="1550" h="1895" extrusionOk="0">
                      <a:moveTo>
                        <a:pt x="917" y="0"/>
                      </a:moveTo>
                      <a:cubicBezTo>
                        <a:pt x="877" y="0"/>
                        <a:pt x="838" y="3"/>
                        <a:pt x="798" y="11"/>
                      </a:cubicBezTo>
                      <a:cubicBezTo>
                        <a:pt x="502" y="67"/>
                        <a:pt x="284" y="345"/>
                        <a:pt x="152" y="566"/>
                      </a:cubicBezTo>
                      <a:cubicBezTo>
                        <a:pt x="11" y="804"/>
                        <a:pt x="1" y="1076"/>
                        <a:pt x="125" y="1330"/>
                      </a:cubicBezTo>
                      <a:cubicBezTo>
                        <a:pt x="244" y="1578"/>
                        <a:pt x="476" y="1771"/>
                        <a:pt x="740" y="1853"/>
                      </a:cubicBezTo>
                      <a:cubicBezTo>
                        <a:pt x="789" y="1868"/>
                        <a:pt x="840" y="1879"/>
                        <a:pt x="891" y="1887"/>
                      </a:cubicBezTo>
                      <a:cubicBezTo>
                        <a:pt x="929" y="1892"/>
                        <a:pt x="967" y="1894"/>
                        <a:pt x="1005" y="1894"/>
                      </a:cubicBezTo>
                      <a:cubicBezTo>
                        <a:pt x="1190" y="1894"/>
                        <a:pt x="1377" y="1835"/>
                        <a:pt x="1539" y="1719"/>
                      </a:cubicBezTo>
                      <a:cubicBezTo>
                        <a:pt x="1546" y="1714"/>
                        <a:pt x="1549" y="1708"/>
                        <a:pt x="1549" y="1699"/>
                      </a:cubicBezTo>
                      <a:cubicBezTo>
                        <a:pt x="1546" y="1185"/>
                        <a:pt x="1497" y="667"/>
                        <a:pt x="1408" y="162"/>
                      </a:cubicBezTo>
                      <a:cubicBezTo>
                        <a:pt x="1407" y="155"/>
                        <a:pt x="1402" y="149"/>
                        <a:pt x="1397" y="146"/>
                      </a:cubicBezTo>
                      <a:cubicBezTo>
                        <a:pt x="1274" y="76"/>
                        <a:pt x="1101"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5"/>
                <p:cNvSpPr/>
                <p:nvPr/>
              </p:nvSpPr>
              <p:spPr>
                <a:xfrm>
                  <a:off x="2964900" y="1419475"/>
                  <a:ext cx="47425" cy="47400"/>
                </a:xfrm>
                <a:custGeom>
                  <a:avLst/>
                  <a:gdLst/>
                  <a:ahLst/>
                  <a:cxnLst/>
                  <a:rect l="l" t="t" r="r" b="b"/>
                  <a:pathLst>
                    <a:path w="1897" h="1896" extrusionOk="0">
                      <a:moveTo>
                        <a:pt x="917" y="0"/>
                      </a:moveTo>
                      <a:cubicBezTo>
                        <a:pt x="877" y="0"/>
                        <a:pt x="837" y="4"/>
                        <a:pt x="797" y="11"/>
                      </a:cubicBezTo>
                      <a:cubicBezTo>
                        <a:pt x="502" y="67"/>
                        <a:pt x="282" y="345"/>
                        <a:pt x="151" y="568"/>
                      </a:cubicBezTo>
                      <a:cubicBezTo>
                        <a:pt x="11" y="805"/>
                        <a:pt x="1" y="1076"/>
                        <a:pt x="124" y="1330"/>
                      </a:cubicBezTo>
                      <a:cubicBezTo>
                        <a:pt x="244" y="1578"/>
                        <a:pt x="476" y="1772"/>
                        <a:pt x="740" y="1854"/>
                      </a:cubicBezTo>
                      <a:cubicBezTo>
                        <a:pt x="788" y="1868"/>
                        <a:pt x="839" y="1880"/>
                        <a:pt x="891" y="1887"/>
                      </a:cubicBezTo>
                      <a:cubicBezTo>
                        <a:pt x="929" y="1892"/>
                        <a:pt x="967" y="1895"/>
                        <a:pt x="1005" y="1895"/>
                      </a:cubicBezTo>
                      <a:cubicBezTo>
                        <a:pt x="1074" y="1895"/>
                        <a:pt x="1144" y="1886"/>
                        <a:pt x="1212" y="1870"/>
                      </a:cubicBezTo>
                      <a:cubicBezTo>
                        <a:pt x="1218" y="1868"/>
                        <a:pt x="1223" y="1865"/>
                        <a:pt x="1227" y="1860"/>
                      </a:cubicBezTo>
                      <a:cubicBezTo>
                        <a:pt x="1475" y="1498"/>
                        <a:pt x="1699" y="1112"/>
                        <a:pt x="1894" y="714"/>
                      </a:cubicBezTo>
                      <a:cubicBezTo>
                        <a:pt x="1896" y="709"/>
                        <a:pt x="1896" y="702"/>
                        <a:pt x="1895" y="697"/>
                      </a:cubicBezTo>
                      <a:cubicBezTo>
                        <a:pt x="1843" y="549"/>
                        <a:pt x="1746" y="413"/>
                        <a:pt x="1616" y="302"/>
                      </a:cubicBezTo>
                      <a:cubicBezTo>
                        <a:pt x="1527" y="225"/>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5"/>
                <p:cNvSpPr/>
                <p:nvPr/>
              </p:nvSpPr>
              <p:spPr>
                <a:xfrm>
                  <a:off x="2797500" y="1554725"/>
                  <a:ext cx="36950" cy="12275"/>
                </a:xfrm>
                <a:custGeom>
                  <a:avLst/>
                  <a:gdLst/>
                  <a:ahLst/>
                  <a:cxnLst/>
                  <a:rect l="l" t="t" r="r" b="b"/>
                  <a:pathLst>
                    <a:path w="1478" h="491" extrusionOk="0">
                      <a:moveTo>
                        <a:pt x="697" y="0"/>
                      </a:moveTo>
                      <a:cubicBezTo>
                        <a:pt x="658" y="0"/>
                        <a:pt x="618" y="4"/>
                        <a:pt x="578" y="11"/>
                      </a:cubicBezTo>
                      <a:lnTo>
                        <a:pt x="577" y="11"/>
                      </a:lnTo>
                      <a:cubicBezTo>
                        <a:pt x="376" y="50"/>
                        <a:pt x="178" y="202"/>
                        <a:pt x="5" y="451"/>
                      </a:cubicBezTo>
                      <a:cubicBezTo>
                        <a:pt x="0" y="459"/>
                        <a:pt x="0" y="468"/>
                        <a:pt x="4" y="475"/>
                      </a:cubicBezTo>
                      <a:cubicBezTo>
                        <a:pt x="6" y="481"/>
                        <a:pt x="13" y="485"/>
                        <a:pt x="18" y="487"/>
                      </a:cubicBezTo>
                      <a:lnTo>
                        <a:pt x="24" y="487"/>
                      </a:lnTo>
                      <a:cubicBezTo>
                        <a:pt x="103" y="489"/>
                        <a:pt x="183" y="491"/>
                        <a:pt x="263" y="491"/>
                      </a:cubicBezTo>
                      <a:cubicBezTo>
                        <a:pt x="662" y="491"/>
                        <a:pt x="1062" y="465"/>
                        <a:pt x="1457" y="413"/>
                      </a:cubicBezTo>
                      <a:cubicBezTo>
                        <a:pt x="1466" y="412"/>
                        <a:pt x="1473" y="406"/>
                        <a:pt x="1475" y="398"/>
                      </a:cubicBezTo>
                      <a:cubicBezTo>
                        <a:pt x="1478" y="389"/>
                        <a:pt x="1477" y="380"/>
                        <a:pt x="1471" y="373"/>
                      </a:cubicBezTo>
                      <a:cubicBezTo>
                        <a:pt x="1446" y="347"/>
                        <a:pt x="1422" y="324"/>
                        <a:pt x="1396" y="303"/>
                      </a:cubicBezTo>
                      <a:cubicBezTo>
                        <a:pt x="1307" y="227"/>
                        <a:pt x="1016"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5"/>
                <p:cNvSpPr/>
                <p:nvPr/>
              </p:nvSpPr>
              <p:spPr>
                <a:xfrm>
                  <a:off x="2572100" y="1104800"/>
                  <a:ext cx="463875" cy="461925"/>
                </a:xfrm>
                <a:custGeom>
                  <a:avLst/>
                  <a:gdLst/>
                  <a:ahLst/>
                  <a:cxnLst/>
                  <a:rect l="l" t="t" r="r" b="b"/>
                  <a:pathLst>
                    <a:path w="18555" h="18477" extrusionOk="0">
                      <a:moveTo>
                        <a:pt x="7317" y="507"/>
                      </a:moveTo>
                      <a:cubicBezTo>
                        <a:pt x="7326" y="507"/>
                        <a:pt x="7335" y="507"/>
                        <a:pt x="7344" y="507"/>
                      </a:cubicBezTo>
                      <a:cubicBezTo>
                        <a:pt x="7346" y="507"/>
                        <a:pt x="7349" y="508"/>
                        <a:pt x="7350" y="508"/>
                      </a:cubicBezTo>
                      <a:cubicBezTo>
                        <a:pt x="7358" y="510"/>
                        <a:pt x="7359" y="515"/>
                        <a:pt x="7360" y="520"/>
                      </a:cubicBezTo>
                      <a:cubicBezTo>
                        <a:pt x="7361" y="528"/>
                        <a:pt x="7359" y="540"/>
                        <a:pt x="7346" y="543"/>
                      </a:cubicBezTo>
                      <a:cubicBezTo>
                        <a:pt x="7250" y="569"/>
                        <a:pt x="7149" y="594"/>
                        <a:pt x="7053" y="616"/>
                      </a:cubicBezTo>
                      <a:cubicBezTo>
                        <a:pt x="6894" y="654"/>
                        <a:pt x="6729" y="694"/>
                        <a:pt x="6570" y="744"/>
                      </a:cubicBezTo>
                      <a:cubicBezTo>
                        <a:pt x="6453" y="779"/>
                        <a:pt x="6336" y="829"/>
                        <a:pt x="6225" y="877"/>
                      </a:cubicBezTo>
                      <a:cubicBezTo>
                        <a:pt x="6096" y="932"/>
                        <a:pt x="5963" y="989"/>
                        <a:pt x="5829" y="1026"/>
                      </a:cubicBezTo>
                      <a:cubicBezTo>
                        <a:pt x="5828" y="1027"/>
                        <a:pt x="5826" y="1027"/>
                        <a:pt x="5825" y="1027"/>
                      </a:cubicBezTo>
                      <a:cubicBezTo>
                        <a:pt x="5818" y="1027"/>
                        <a:pt x="5814" y="1021"/>
                        <a:pt x="5813" y="1017"/>
                      </a:cubicBezTo>
                      <a:cubicBezTo>
                        <a:pt x="5812" y="1016"/>
                        <a:pt x="5807" y="1006"/>
                        <a:pt x="5815" y="999"/>
                      </a:cubicBezTo>
                      <a:cubicBezTo>
                        <a:pt x="6009" y="827"/>
                        <a:pt x="6277" y="736"/>
                        <a:pt x="6513" y="657"/>
                      </a:cubicBezTo>
                      <a:cubicBezTo>
                        <a:pt x="6815" y="555"/>
                        <a:pt x="7070" y="507"/>
                        <a:pt x="7317" y="507"/>
                      </a:cubicBezTo>
                      <a:close/>
                      <a:moveTo>
                        <a:pt x="6667" y="981"/>
                      </a:moveTo>
                      <a:cubicBezTo>
                        <a:pt x="6679" y="981"/>
                        <a:pt x="6692" y="981"/>
                        <a:pt x="6706" y="983"/>
                      </a:cubicBezTo>
                      <a:cubicBezTo>
                        <a:pt x="6707" y="984"/>
                        <a:pt x="6709" y="984"/>
                        <a:pt x="6710" y="984"/>
                      </a:cubicBezTo>
                      <a:cubicBezTo>
                        <a:pt x="6719" y="986"/>
                        <a:pt x="6724" y="994"/>
                        <a:pt x="6725" y="1000"/>
                      </a:cubicBezTo>
                      <a:cubicBezTo>
                        <a:pt x="6727" y="1005"/>
                        <a:pt x="6727" y="1015"/>
                        <a:pt x="6715" y="1021"/>
                      </a:cubicBezTo>
                      <a:cubicBezTo>
                        <a:pt x="6658" y="1053"/>
                        <a:pt x="6599" y="1072"/>
                        <a:pt x="6534" y="1091"/>
                      </a:cubicBezTo>
                      <a:cubicBezTo>
                        <a:pt x="6510" y="1098"/>
                        <a:pt x="6485" y="1105"/>
                        <a:pt x="6460" y="1114"/>
                      </a:cubicBezTo>
                      <a:cubicBezTo>
                        <a:pt x="6437" y="1123"/>
                        <a:pt x="6412" y="1133"/>
                        <a:pt x="6387" y="1144"/>
                      </a:cubicBezTo>
                      <a:cubicBezTo>
                        <a:pt x="6333" y="1166"/>
                        <a:pt x="6279" y="1191"/>
                        <a:pt x="6227" y="1191"/>
                      </a:cubicBezTo>
                      <a:cubicBezTo>
                        <a:pt x="6222" y="1191"/>
                        <a:pt x="6216" y="1190"/>
                        <a:pt x="6211" y="1190"/>
                      </a:cubicBezTo>
                      <a:cubicBezTo>
                        <a:pt x="6205" y="1190"/>
                        <a:pt x="6200" y="1186"/>
                        <a:pt x="6199" y="1181"/>
                      </a:cubicBezTo>
                      <a:cubicBezTo>
                        <a:pt x="6196" y="1177"/>
                        <a:pt x="6196" y="1174"/>
                        <a:pt x="6200" y="1169"/>
                      </a:cubicBezTo>
                      <a:cubicBezTo>
                        <a:pt x="6236" y="1107"/>
                        <a:pt x="6322" y="1076"/>
                        <a:pt x="6393" y="1050"/>
                      </a:cubicBezTo>
                      <a:lnTo>
                        <a:pt x="6418" y="1041"/>
                      </a:lnTo>
                      <a:cubicBezTo>
                        <a:pt x="6498" y="1011"/>
                        <a:pt x="6580" y="981"/>
                        <a:pt x="6667" y="981"/>
                      </a:cubicBezTo>
                      <a:close/>
                      <a:moveTo>
                        <a:pt x="6592" y="1307"/>
                      </a:moveTo>
                      <a:cubicBezTo>
                        <a:pt x="6595" y="1307"/>
                        <a:pt x="6598" y="1307"/>
                        <a:pt x="6601" y="1308"/>
                      </a:cubicBezTo>
                      <a:cubicBezTo>
                        <a:pt x="6603" y="1308"/>
                        <a:pt x="6604" y="1309"/>
                        <a:pt x="6605" y="1309"/>
                      </a:cubicBezTo>
                      <a:cubicBezTo>
                        <a:pt x="6611" y="1310"/>
                        <a:pt x="6614" y="1314"/>
                        <a:pt x="6615" y="1319"/>
                      </a:cubicBezTo>
                      <a:cubicBezTo>
                        <a:pt x="6616" y="1324"/>
                        <a:pt x="6615" y="1331"/>
                        <a:pt x="6606" y="1336"/>
                      </a:cubicBezTo>
                      <a:cubicBezTo>
                        <a:pt x="6591" y="1347"/>
                        <a:pt x="6569" y="1356"/>
                        <a:pt x="6538" y="1363"/>
                      </a:cubicBezTo>
                      <a:cubicBezTo>
                        <a:pt x="6519" y="1369"/>
                        <a:pt x="6498" y="1371"/>
                        <a:pt x="6476" y="1371"/>
                      </a:cubicBezTo>
                      <a:cubicBezTo>
                        <a:pt x="6472" y="1371"/>
                        <a:pt x="6467" y="1371"/>
                        <a:pt x="6463" y="1371"/>
                      </a:cubicBezTo>
                      <a:cubicBezTo>
                        <a:pt x="6455" y="1370"/>
                        <a:pt x="6451" y="1365"/>
                        <a:pt x="6451" y="1361"/>
                      </a:cubicBezTo>
                      <a:cubicBezTo>
                        <a:pt x="6450" y="1360"/>
                        <a:pt x="6449" y="1351"/>
                        <a:pt x="6458" y="1345"/>
                      </a:cubicBezTo>
                      <a:cubicBezTo>
                        <a:pt x="6480" y="1332"/>
                        <a:pt x="6502" y="1322"/>
                        <a:pt x="6527" y="1316"/>
                      </a:cubicBezTo>
                      <a:cubicBezTo>
                        <a:pt x="6553" y="1310"/>
                        <a:pt x="6575" y="1307"/>
                        <a:pt x="6592" y="1307"/>
                      </a:cubicBezTo>
                      <a:close/>
                      <a:moveTo>
                        <a:pt x="7489" y="2209"/>
                      </a:moveTo>
                      <a:cubicBezTo>
                        <a:pt x="7497" y="2209"/>
                        <a:pt x="7503" y="2217"/>
                        <a:pt x="7504" y="2217"/>
                      </a:cubicBezTo>
                      <a:cubicBezTo>
                        <a:pt x="7506" y="2219"/>
                        <a:pt x="7515" y="2230"/>
                        <a:pt x="7508" y="2239"/>
                      </a:cubicBezTo>
                      <a:cubicBezTo>
                        <a:pt x="7406" y="2375"/>
                        <a:pt x="7291" y="2505"/>
                        <a:pt x="7179" y="2630"/>
                      </a:cubicBezTo>
                      <a:cubicBezTo>
                        <a:pt x="7043" y="2783"/>
                        <a:pt x="6903" y="2941"/>
                        <a:pt x="6784" y="3115"/>
                      </a:cubicBezTo>
                      <a:cubicBezTo>
                        <a:pt x="6616" y="3358"/>
                        <a:pt x="6482" y="3620"/>
                        <a:pt x="6352" y="3874"/>
                      </a:cubicBezTo>
                      <a:cubicBezTo>
                        <a:pt x="6311" y="3954"/>
                        <a:pt x="6270" y="4034"/>
                        <a:pt x="6230" y="4113"/>
                      </a:cubicBezTo>
                      <a:cubicBezTo>
                        <a:pt x="6224" y="4123"/>
                        <a:pt x="6216" y="4127"/>
                        <a:pt x="6209" y="4127"/>
                      </a:cubicBezTo>
                      <a:cubicBezTo>
                        <a:pt x="6205" y="4127"/>
                        <a:pt x="6201" y="4126"/>
                        <a:pt x="6197" y="4124"/>
                      </a:cubicBezTo>
                      <a:cubicBezTo>
                        <a:pt x="6184" y="4119"/>
                        <a:pt x="6170" y="4103"/>
                        <a:pt x="6175" y="4086"/>
                      </a:cubicBezTo>
                      <a:cubicBezTo>
                        <a:pt x="6265" y="3757"/>
                        <a:pt x="6437" y="3420"/>
                        <a:pt x="6715" y="3026"/>
                      </a:cubicBezTo>
                      <a:cubicBezTo>
                        <a:pt x="6936" y="2712"/>
                        <a:pt x="7182" y="2396"/>
                        <a:pt x="7483" y="2211"/>
                      </a:cubicBezTo>
                      <a:cubicBezTo>
                        <a:pt x="7485" y="2210"/>
                        <a:pt x="7487" y="2209"/>
                        <a:pt x="7489" y="2209"/>
                      </a:cubicBezTo>
                      <a:close/>
                      <a:moveTo>
                        <a:pt x="13669" y="4058"/>
                      </a:moveTo>
                      <a:cubicBezTo>
                        <a:pt x="13670" y="4058"/>
                        <a:pt x="13671" y="4058"/>
                        <a:pt x="13672" y="4058"/>
                      </a:cubicBezTo>
                      <a:cubicBezTo>
                        <a:pt x="13674" y="4058"/>
                        <a:pt x="13676" y="4060"/>
                        <a:pt x="13676" y="4062"/>
                      </a:cubicBezTo>
                      <a:cubicBezTo>
                        <a:pt x="13721" y="4174"/>
                        <a:pt x="13732" y="4279"/>
                        <a:pt x="13710" y="4372"/>
                      </a:cubicBezTo>
                      <a:cubicBezTo>
                        <a:pt x="13710" y="4374"/>
                        <a:pt x="13709" y="4377"/>
                        <a:pt x="13704" y="4377"/>
                      </a:cubicBezTo>
                      <a:cubicBezTo>
                        <a:pt x="13703" y="4377"/>
                        <a:pt x="13702" y="4377"/>
                        <a:pt x="13701" y="4377"/>
                      </a:cubicBezTo>
                      <a:cubicBezTo>
                        <a:pt x="13701" y="4377"/>
                        <a:pt x="13690" y="4376"/>
                        <a:pt x="13690" y="4367"/>
                      </a:cubicBezTo>
                      <a:cubicBezTo>
                        <a:pt x="13694" y="4275"/>
                        <a:pt x="13690" y="4175"/>
                        <a:pt x="13651" y="4071"/>
                      </a:cubicBezTo>
                      <a:cubicBezTo>
                        <a:pt x="13649" y="4065"/>
                        <a:pt x="13656" y="4061"/>
                        <a:pt x="13660" y="4060"/>
                      </a:cubicBezTo>
                      <a:cubicBezTo>
                        <a:pt x="13660" y="4060"/>
                        <a:pt x="13665" y="4058"/>
                        <a:pt x="13669" y="4058"/>
                      </a:cubicBezTo>
                      <a:close/>
                      <a:moveTo>
                        <a:pt x="10510" y="4355"/>
                      </a:moveTo>
                      <a:cubicBezTo>
                        <a:pt x="10511" y="4355"/>
                        <a:pt x="10512" y="4355"/>
                        <a:pt x="10514" y="4356"/>
                      </a:cubicBezTo>
                      <a:cubicBezTo>
                        <a:pt x="10518" y="4357"/>
                        <a:pt x="10524" y="4362"/>
                        <a:pt x="10522" y="4367"/>
                      </a:cubicBezTo>
                      <a:cubicBezTo>
                        <a:pt x="10473" y="4523"/>
                        <a:pt x="10417" y="4699"/>
                        <a:pt x="10332" y="4857"/>
                      </a:cubicBezTo>
                      <a:cubicBezTo>
                        <a:pt x="10330" y="4859"/>
                        <a:pt x="10328" y="4861"/>
                        <a:pt x="10325" y="4861"/>
                      </a:cubicBezTo>
                      <a:cubicBezTo>
                        <a:pt x="10324" y="4861"/>
                        <a:pt x="10323" y="4861"/>
                        <a:pt x="10322" y="4860"/>
                      </a:cubicBezTo>
                      <a:cubicBezTo>
                        <a:pt x="10317" y="4858"/>
                        <a:pt x="10310" y="4852"/>
                        <a:pt x="10312" y="4846"/>
                      </a:cubicBezTo>
                      <a:cubicBezTo>
                        <a:pt x="10355" y="4676"/>
                        <a:pt x="10431" y="4516"/>
                        <a:pt x="10505" y="4360"/>
                      </a:cubicBezTo>
                      <a:lnTo>
                        <a:pt x="10506" y="4357"/>
                      </a:lnTo>
                      <a:cubicBezTo>
                        <a:pt x="10507" y="4356"/>
                        <a:pt x="10507" y="4355"/>
                        <a:pt x="10510" y="4355"/>
                      </a:cubicBezTo>
                      <a:close/>
                      <a:moveTo>
                        <a:pt x="10388" y="4027"/>
                      </a:moveTo>
                      <a:cubicBezTo>
                        <a:pt x="10391" y="4027"/>
                        <a:pt x="10393" y="4027"/>
                        <a:pt x="10395" y="4027"/>
                      </a:cubicBezTo>
                      <a:cubicBezTo>
                        <a:pt x="10397" y="4029"/>
                        <a:pt x="10398" y="4029"/>
                        <a:pt x="10398" y="4029"/>
                      </a:cubicBezTo>
                      <a:cubicBezTo>
                        <a:pt x="10405" y="4032"/>
                        <a:pt x="10411" y="4037"/>
                        <a:pt x="10407" y="4046"/>
                      </a:cubicBezTo>
                      <a:lnTo>
                        <a:pt x="10392" y="4083"/>
                      </a:lnTo>
                      <a:cubicBezTo>
                        <a:pt x="10283" y="4363"/>
                        <a:pt x="10170" y="4653"/>
                        <a:pt x="10041" y="4927"/>
                      </a:cubicBezTo>
                      <a:cubicBezTo>
                        <a:pt x="10039" y="4933"/>
                        <a:pt x="10035" y="4936"/>
                        <a:pt x="10030" y="4936"/>
                      </a:cubicBezTo>
                      <a:cubicBezTo>
                        <a:pt x="10029" y="4936"/>
                        <a:pt x="10027" y="4935"/>
                        <a:pt x="10025" y="4935"/>
                      </a:cubicBezTo>
                      <a:cubicBezTo>
                        <a:pt x="10013" y="4931"/>
                        <a:pt x="10002" y="4917"/>
                        <a:pt x="10004" y="4904"/>
                      </a:cubicBezTo>
                      <a:cubicBezTo>
                        <a:pt x="10064" y="4624"/>
                        <a:pt x="10195" y="4314"/>
                        <a:pt x="10375" y="4034"/>
                      </a:cubicBezTo>
                      <a:cubicBezTo>
                        <a:pt x="10378" y="4028"/>
                        <a:pt x="10383" y="4027"/>
                        <a:pt x="10388" y="4027"/>
                      </a:cubicBezTo>
                      <a:close/>
                      <a:moveTo>
                        <a:pt x="6035" y="4445"/>
                      </a:moveTo>
                      <a:cubicBezTo>
                        <a:pt x="6036" y="4445"/>
                        <a:pt x="6036" y="4445"/>
                        <a:pt x="6037" y="4445"/>
                      </a:cubicBezTo>
                      <a:cubicBezTo>
                        <a:pt x="6037" y="4445"/>
                        <a:pt x="6037" y="4446"/>
                        <a:pt x="6039" y="4446"/>
                      </a:cubicBezTo>
                      <a:cubicBezTo>
                        <a:pt x="6041" y="4448"/>
                        <a:pt x="6049" y="4451"/>
                        <a:pt x="6046" y="4458"/>
                      </a:cubicBezTo>
                      <a:lnTo>
                        <a:pt x="6068" y="4465"/>
                      </a:lnTo>
                      <a:lnTo>
                        <a:pt x="6068" y="4465"/>
                      </a:lnTo>
                      <a:lnTo>
                        <a:pt x="6046" y="4459"/>
                      </a:lnTo>
                      <a:cubicBezTo>
                        <a:pt x="5983" y="4660"/>
                        <a:pt x="5917" y="4868"/>
                        <a:pt x="5846" y="5069"/>
                      </a:cubicBezTo>
                      <a:cubicBezTo>
                        <a:pt x="5845" y="5074"/>
                        <a:pt x="5839" y="5075"/>
                        <a:pt x="5834" y="5075"/>
                      </a:cubicBezTo>
                      <a:cubicBezTo>
                        <a:pt x="5832" y="5075"/>
                        <a:pt x="5830" y="5075"/>
                        <a:pt x="5829" y="5075"/>
                      </a:cubicBezTo>
                      <a:cubicBezTo>
                        <a:pt x="5823" y="5074"/>
                        <a:pt x="5823" y="5071"/>
                        <a:pt x="5824" y="5069"/>
                      </a:cubicBezTo>
                      <a:cubicBezTo>
                        <a:pt x="5856" y="4863"/>
                        <a:pt x="5928" y="4648"/>
                        <a:pt x="6030" y="4448"/>
                      </a:cubicBezTo>
                      <a:cubicBezTo>
                        <a:pt x="6031" y="4447"/>
                        <a:pt x="6032" y="4445"/>
                        <a:pt x="6035" y="4445"/>
                      </a:cubicBezTo>
                      <a:close/>
                      <a:moveTo>
                        <a:pt x="8093" y="2953"/>
                      </a:moveTo>
                      <a:cubicBezTo>
                        <a:pt x="8451" y="2953"/>
                        <a:pt x="8827" y="3166"/>
                        <a:pt x="9051" y="3452"/>
                      </a:cubicBezTo>
                      <a:cubicBezTo>
                        <a:pt x="9376" y="3865"/>
                        <a:pt x="9304" y="4481"/>
                        <a:pt x="8891" y="4826"/>
                      </a:cubicBezTo>
                      <a:cubicBezTo>
                        <a:pt x="8747" y="4956"/>
                        <a:pt x="8584" y="5044"/>
                        <a:pt x="8429" y="5074"/>
                      </a:cubicBezTo>
                      <a:cubicBezTo>
                        <a:pt x="8348" y="5089"/>
                        <a:pt x="8268" y="5096"/>
                        <a:pt x="8190" y="5096"/>
                      </a:cubicBezTo>
                      <a:cubicBezTo>
                        <a:pt x="7753" y="5096"/>
                        <a:pt x="7362" y="4869"/>
                        <a:pt x="7170" y="4486"/>
                      </a:cubicBezTo>
                      <a:cubicBezTo>
                        <a:pt x="6900" y="3947"/>
                        <a:pt x="7226" y="3355"/>
                        <a:pt x="7669" y="3073"/>
                      </a:cubicBezTo>
                      <a:cubicBezTo>
                        <a:pt x="7799" y="2990"/>
                        <a:pt x="7945" y="2953"/>
                        <a:pt x="8093" y="2953"/>
                      </a:cubicBezTo>
                      <a:close/>
                      <a:moveTo>
                        <a:pt x="10402" y="3319"/>
                      </a:moveTo>
                      <a:cubicBezTo>
                        <a:pt x="10407" y="3319"/>
                        <a:pt x="10411" y="3321"/>
                        <a:pt x="10415" y="3323"/>
                      </a:cubicBezTo>
                      <a:cubicBezTo>
                        <a:pt x="10425" y="3329"/>
                        <a:pt x="10433" y="3341"/>
                        <a:pt x="10429" y="3352"/>
                      </a:cubicBezTo>
                      <a:cubicBezTo>
                        <a:pt x="10339" y="3596"/>
                        <a:pt x="10214" y="3834"/>
                        <a:pt x="10094" y="4066"/>
                      </a:cubicBezTo>
                      <a:cubicBezTo>
                        <a:pt x="10003" y="4241"/>
                        <a:pt x="9909" y="4422"/>
                        <a:pt x="9829" y="4605"/>
                      </a:cubicBezTo>
                      <a:cubicBezTo>
                        <a:pt x="9670" y="4971"/>
                        <a:pt x="9525" y="5351"/>
                        <a:pt x="9383" y="5718"/>
                      </a:cubicBezTo>
                      <a:lnTo>
                        <a:pt x="9311" y="5905"/>
                      </a:lnTo>
                      <a:cubicBezTo>
                        <a:pt x="9307" y="5915"/>
                        <a:pt x="9301" y="5917"/>
                        <a:pt x="9296" y="5917"/>
                      </a:cubicBezTo>
                      <a:cubicBezTo>
                        <a:pt x="9294" y="5917"/>
                        <a:pt x="9293" y="5917"/>
                        <a:pt x="9291" y="5917"/>
                      </a:cubicBezTo>
                      <a:cubicBezTo>
                        <a:pt x="9289" y="5917"/>
                        <a:pt x="9275" y="5912"/>
                        <a:pt x="9279" y="5896"/>
                      </a:cubicBezTo>
                      <a:cubicBezTo>
                        <a:pt x="9379" y="5434"/>
                        <a:pt x="9534" y="4976"/>
                        <a:pt x="9750" y="4492"/>
                      </a:cubicBezTo>
                      <a:lnTo>
                        <a:pt x="9795" y="4393"/>
                      </a:lnTo>
                      <a:cubicBezTo>
                        <a:pt x="9961" y="4017"/>
                        <a:pt x="10134" y="3628"/>
                        <a:pt x="10391" y="3325"/>
                      </a:cubicBezTo>
                      <a:cubicBezTo>
                        <a:pt x="10394" y="3321"/>
                        <a:pt x="10398" y="3319"/>
                        <a:pt x="10402" y="3319"/>
                      </a:cubicBezTo>
                      <a:close/>
                      <a:moveTo>
                        <a:pt x="16707" y="5613"/>
                      </a:moveTo>
                      <a:cubicBezTo>
                        <a:pt x="16708" y="5613"/>
                        <a:pt x="16709" y="5613"/>
                        <a:pt x="16710" y="5613"/>
                      </a:cubicBezTo>
                      <a:cubicBezTo>
                        <a:pt x="16712" y="5614"/>
                        <a:pt x="16713" y="5614"/>
                        <a:pt x="16715" y="5617"/>
                      </a:cubicBezTo>
                      <a:cubicBezTo>
                        <a:pt x="16795" y="5715"/>
                        <a:pt x="16834" y="5865"/>
                        <a:pt x="16822" y="6026"/>
                      </a:cubicBezTo>
                      <a:cubicBezTo>
                        <a:pt x="16821" y="6034"/>
                        <a:pt x="16817" y="6039"/>
                        <a:pt x="16810" y="6039"/>
                      </a:cubicBezTo>
                      <a:cubicBezTo>
                        <a:pt x="16804" y="6039"/>
                        <a:pt x="16793" y="6036"/>
                        <a:pt x="16791" y="6022"/>
                      </a:cubicBezTo>
                      <a:cubicBezTo>
                        <a:pt x="16782" y="5913"/>
                        <a:pt x="16749" y="5811"/>
                        <a:pt x="16718" y="5713"/>
                      </a:cubicBezTo>
                      <a:cubicBezTo>
                        <a:pt x="16710" y="5685"/>
                        <a:pt x="16701" y="5656"/>
                        <a:pt x="16692" y="5628"/>
                      </a:cubicBezTo>
                      <a:cubicBezTo>
                        <a:pt x="16690" y="5620"/>
                        <a:pt x="16698" y="5615"/>
                        <a:pt x="16700" y="5615"/>
                      </a:cubicBezTo>
                      <a:cubicBezTo>
                        <a:pt x="16701" y="5614"/>
                        <a:pt x="16704" y="5613"/>
                        <a:pt x="16707" y="5613"/>
                      </a:cubicBezTo>
                      <a:close/>
                      <a:moveTo>
                        <a:pt x="16327" y="5398"/>
                      </a:moveTo>
                      <a:cubicBezTo>
                        <a:pt x="16329" y="5398"/>
                        <a:pt x="16332" y="5398"/>
                        <a:pt x="16334" y="5398"/>
                      </a:cubicBezTo>
                      <a:cubicBezTo>
                        <a:pt x="16336" y="5398"/>
                        <a:pt x="16340" y="5401"/>
                        <a:pt x="16341" y="5405"/>
                      </a:cubicBezTo>
                      <a:cubicBezTo>
                        <a:pt x="16493" y="5672"/>
                        <a:pt x="16568" y="5976"/>
                        <a:pt x="16560" y="6282"/>
                      </a:cubicBezTo>
                      <a:cubicBezTo>
                        <a:pt x="16558" y="6292"/>
                        <a:pt x="16551" y="6294"/>
                        <a:pt x="16547" y="6295"/>
                      </a:cubicBezTo>
                      <a:cubicBezTo>
                        <a:pt x="16544" y="6295"/>
                        <a:pt x="16535" y="6295"/>
                        <a:pt x="16534" y="6286"/>
                      </a:cubicBezTo>
                      <a:cubicBezTo>
                        <a:pt x="16469" y="5981"/>
                        <a:pt x="16397" y="5696"/>
                        <a:pt x="16313" y="5413"/>
                      </a:cubicBezTo>
                      <a:cubicBezTo>
                        <a:pt x="16313" y="5410"/>
                        <a:pt x="16310" y="5403"/>
                        <a:pt x="16320" y="5398"/>
                      </a:cubicBezTo>
                      <a:cubicBezTo>
                        <a:pt x="16322" y="5398"/>
                        <a:pt x="16324" y="5398"/>
                        <a:pt x="16327" y="5398"/>
                      </a:cubicBezTo>
                      <a:close/>
                      <a:moveTo>
                        <a:pt x="7430" y="5859"/>
                      </a:moveTo>
                      <a:cubicBezTo>
                        <a:pt x="7430" y="5859"/>
                        <a:pt x="7431" y="5859"/>
                        <a:pt x="7432" y="5860"/>
                      </a:cubicBezTo>
                      <a:lnTo>
                        <a:pt x="7433" y="5860"/>
                      </a:lnTo>
                      <a:cubicBezTo>
                        <a:pt x="7436" y="5861"/>
                        <a:pt x="7442" y="5865"/>
                        <a:pt x="7439" y="5871"/>
                      </a:cubicBezTo>
                      <a:cubicBezTo>
                        <a:pt x="7406" y="6006"/>
                        <a:pt x="7359" y="6142"/>
                        <a:pt x="7314" y="6275"/>
                      </a:cubicBezTo>
                      <a:lnTo>
                        <a:pt x="7284" y="6365"/>
                      </a:lnTo>
                      <a:cubicBezTo>
                        <a:pt x="7281" y="6373"/>
                        <a:pt x="7278" y="6376"/>
                        <a:pt x="7273" y="6376"/>
                      </a:cubicBezTo>
                      <a:cubicBezTo>
                        <a:pt x="7272" y="6376"/>
                        <a:pt x="7271" y="6376"/>
                        <a:pt x="7270" y="6375"/>
                      </a:cubicBezTo>
                      <a:cubicBezTo>
                        <a:pt x="7265" y="6374"/>
                        <a:pt x="7255" y="6368"/>
                        <a:pt x="7257" y="6354"/>
                      </a:cubicBezTo>
                      <a:cubicBezTo>
                        <a:pt x="7289" y="6171"/>
                        <a:pt x="7349" y="5995"/>
                        <a:pt x="7425" y="5862"/>
                      </a:cubicBezTo>
                      <a:cubicBezTo>
                        <a:pt x="7426" y="5861"/>
                        <a:pt x="7427" y="5859"/>
                        <a:pt x="7430" y="5859"/>
                      </a:cubicBezTo>
                      <a:close/>
                      <a:moveTo>
                        <a:pt x="15795" y="4978"/>
                      </a:moveTo>
                      <a:cubicBezTo>
                        <a:pt x="15798" y="4978"/>
                        <a:pt x="15800" y="4979"/>
                        <a:pt x="15802" y="4979"/>
                      </a:cubicBezTo>
                      <a:cubicBezTo>
                        <a:pt x="15807" y="4982"/>
                        <a:pt x="15812" y="4986"/>
                        <a:pt x="15816" y="4991"/>
                      </a:cubicBezTo>
                      <a:cubicBezTo>
                        <a:pt x="15993" y="5335"/>
                        <a:pt x="16278" y="6013"/>
                        <a:pt x="16201" y="6688"/>
                      </a:cubicBezTo>
                      <a:cubicBezTo>
                        <a:pt x="16200" y="6698"/>
                        <a:pt x="16191" y="6704"/>
                        <a:pt x="16184" y="6704"/>
                      </a:cubicBezTo>
                      <a:cubicBezTo>
                        <a:pt x="16177" y="6704"/>
                        <a:pt x="16172" y="6700"/>
                        <a:pt x="16169" y="6691"/>
                      </a:cubicBezTo>
                      <a:cubicBezTo>
                        <a:pt x="16134" y="6543"/>
                        <a:pt x="16108" y="6389"/>
                        <a:pt x="16084" y="6240"/>
                      </a:cubicBezTo>
                      <a:cubicBezTo>
                        <a:pt x="16061" y="6110"/>
                        <a:pt x="16038" y="5974"/>
                        <a:pt x="16009" y="5842"/>
                      </a:cubicBezTo>
                      <a:cubicBezTo>
                        <a:pt x="15945" y="5555"/>
                        <a:pt x="15854" y="5271"/>
                        <a:pt x="15766" y="5007"/>
                      </a:cubicBezTo>
                      <a:cubicBezTo>
                        <a:pt x="15761" y="4992"/>
                        <a:pt x="15772" y="4984"/>
                        <a:pt x="15780" y="4982"/>
                      </a:cubicBezTo>
                      <a:cubicBezTo>
                        <a:pt x="15784" y="4980"/>
                        <a:pt x="15790" y="4978"/>
                        <a:pt x="15795" y="4978"/>
                      </a:cubicBezTo>
                      <a:close/>
                      <a:moveTo>
                        <a:pt x="1690" y="6323"/>
                      </a:moveTo>
                      <a:cubicBezTo>
                        <a:pt x="1691" y="6323"/>
                        <a:pt x="1692" y="6323"/>
                        <a:pt x="1692" y="6323"/>
                      </a:cubicBezTo>
                      <a:cubicBezTo>
                        <a:pt x="1694" y="6323"/>
                        <a:pt x="1696" y="6325"/>
                        <a:pt x="1697" y="6326"/>
                      </a:cubicBezTo>
                      <a:cubicBezTo>
                        <a:pt x="1705" y="6331"/>
                        <a:pt x="1710" y="6343"/>
                        <a:pt x="1707" y="6352"/>
                      </a:cubicBezTo>
                      <a:cubicBezTo>
                        <a:pt x="1699" y="6398"/>
                        <a:pt x="1675" y="6439"/>
                        <a:pt x="1651" y="6482"/>
                      </a:cubicBezTo>
                      <a:cubicBezTo>
                        <a:pt x="1640" y="6501"/>
                        <a:pt x="1630" y="6519"/>
                        <a:pt x="1622" y="6538"/>
                      </a:cubicBezTo>
                      <a:cubicBezTo>
                        <a:pt x="1609" y="6563"/>
                        <a:pt x="1598" y="6586"/>
                        <a:pt x="1586" y="6611"/>
                      </a:cubicBezTo>
                      <a:cubicBezTo>
                        <a:pt x="1566" y="6653"/>
                        <a:pt x="1546" y="6695"/>
                        <a:pt x="1524" y="6739"/>
                      </a:cubicBezTo>
                      <a:cubicBezTo>
                        <a:pt x="1524" y="6739"/>
                        <a:pt x="1521" y="6739"/>
                        <a:pt x="1518" y="6736"/>
                      </a:cubicBezTo>
                      <a:cubicBezTo>
                        <a:pt x="1515" y="6734"/>
                        <a:pt x="1513" y="6731"/>
                        <a:pt x="1513" y="6729"/>
                      </a:cubicBezTo>
                      <a:cubicBezTo>
                        <a:pt x="1506" y="6584"/>
                        <a:pt x="1562" y="6399"/>
                        <a:pt x="1681" y="6326"/>
                      </a:cubicBezTo>
                      <a:cubicBezTo>
                        <a:pt x="1685" y="6324"/>
                        <a:pt x="1688" y="6323"/>
                        <a:pt x="1690" y="6323"/>
                      </a:cubicBezTo>
                      <a:close/>
                      <a:moveTo>
                        <a:pt x="1702" y="5684"/>
                      </a:moveTo>
                      <a:cubicBezTo>
                        <a:pt x="1704" y="5684"/>
                        <a:pt x="1706" y="5684"/>
                        <a:pt x="1708" y="5685"/>
                      </a:cubicBezTo>
                      <a:cubicBezTo>
                        <a:pt x="1711" y="5686"/>
                        <a:pt x="1713" y="5687"/>
                        <a:pt x="1715" y="5689"/>
                      </a:cubicBezTo>
                      <a:cubicBezTo>
                        <a:pt x="1723" y="5695"/>
                        <a:pt x="1721" y="5701"/>
                        <a:pt x="1720" y="5703"/>
                      </a:cubicBezTo>
                      <a:lnTo>
                        <a:pt x="1721" y="5702"/>
                      </a:lnTo>
                      <a:lnTo>
                        <a:pt x="1721" y="5702"/>
                      </a:lnTo>
                      <a:cubicBezTo>
                        <a:pt x="1654" y="5856"/>
                        <a:pt x="1577" y="6007"/>
                        <a:pt x="1503" y="6153"/>
                      </a:cubicBezTo>
                      <a:cubicBezTo>
                        <a:pt x="1406" y="6342"/>
                        <a:pt x="1306" y="6538"/>
                        <a:pt x="1226" y="6742"/>
                      </a:cubicBezTo>
                      <a:cubicBezTo>
                        <a:pt x="1222" y="6754"/>
                        <a:pt x="1215" y="6757"/>
                        <a:pt x="1209" y="6757"/>
                      </a:cubicBezTo>
                      <a:cubicBezTo>
                        <a:pt x="1207" y="6757"/>
                        <a:pt x="1204" y="6757"/>
                        <a:pt x="1203" y="6756"/>
                      </a:cubicBezTo>
                      <a:cubicBezTo>
                        <a:pt x="1194" y="6753"/>
                        <a:pt x="1185" y="6745"/>
                        <a:pt x="1188" y="6729"/>
                      </a:cubicBezTo>
                      <a:cubicBezTo>
                        <a:pt x="1244" y="6413"/>
                        <a:pt x="1375" y="5976"/>
                        <a:pt x="1691" y="5687"/>
                      </a:cubicBezTo>
                      <a:cubicBezTo>
                        <a:pt x="1693" y="5685"/>
                        <a:pt x="1697" y="5684"/>
                        <a:pt x="1702" y="5684"/>
                      </a:cubicBezTo>
                      <a:close/>
                      <a:moveTo>
                        <a:pt x="3222" y="2821"/>
                      </a:moveTo>
                      <a:cubicBezTo>
                        <a:pt x="3223" y="2821"/>
                        <a:pt x="3225" y="2821"/>
                        <a:pt x="3227" y="2821"/>
                      </a:cubicBezTo>
                      <a:cubicBezTo>
                        <a:pt x="3231" y="2822"/>
                        <a:pt x="3234" y="2825"/>
                        <a:pt x="3236" y="2827"/>
                      </a:cubicBezTo>
                      <a:cubicBezTo>
                        <a:pt x="3242" y="2834"/>
                        <a:pt x="3247" y="2847"/>
                        <a:pt x="3234" y="2860"/>
                      </a:cubicBezTo>
                      <a:cubicBezTo>
                        <a:pt x="2679" y="3493"/>
                        <a:pt x="2186" y="4070"/>
                        <a:pt x="1778" y="4729"/>
                      </a:cubicBezTo>
                      <a:cubicBezTo>
                        <a:pt x="1572" y="5059"/>
                        <a:pt x="1390" y="5394"/>
                        <a:pt x="1235" y="5725"/>
                      </a:cubicBezTo>
                      <a:cubicBezTo>
                        <a:pt x="1158" y="5891"/>
                        <a:pt x="1089" y="6063"/>
                        <a:pt x="1022" y="6229"/>
                      </a:cubicBezTo>
                      <a:cubicBezTo>
                        <a:pt x="946" y="6417"/>
                        <a:pt x="867" y="6611"/>
                        <a:pt x="777" y="6796"/>
                      </a:cubicBezTo>
                      <a:cubicBezTo>
                        <a:pt x="773" y="6804"/>
                        <a:pt x="769" y="6807"/>
                        <a:pt x="765" y="6807"/>
                      </a:cubicBezTo>
                      <a:cubicBezTo>
                        <a:pt x="763" y="6807"/>
                        <a:pt x="761" y="6806"/>
                        <a:pt x="759" y="6805"/>
                      </a:cubicBezTo>
                      <a:cubicBezTo>
                        <a:pt x="745" y="6802"/>
                        <a:pt x="733" y="6784"/>
                        <a:pt x="735" y="6770"/>
                      </a:cubicBezTo>
                      <a:cubicBezTo>
                        <a:pt x="870" y="5990"/>
                        <a:pt x="1313" y="5210"/>
                        <a:pt x="1684" y="4619"/>
                      </a:cubicBezTo>
                      <a:lnTo>
                        <a:pt x="1682" y="4617"/>
                      </a:lnTo>
                      <a:cubicBezTo>
                        <a:pt x="2162" y="3851"/>
                        <a:pt x="2661" y="3265"/>
                        <a:pt x="3206" y="2827"/>
                      </a:cubicBezTo>
                      <a:cubicBezTo>
                        <a:pt x="3212" y="2822"/>
                        <a:pt x="3217" y="2821"/>
                        <a:pt x="3222" y="2821"/>
                      </a:cubicBezTo>
                      <a:close/>
                      <a:moveTo>
                        <a:pt x="1846" y="6641"/>
                      </a:moveTo>
                      <a:cubicBezTo>
                        <a:pt x="1847" y="6641"/>
                        <a:pt x="1849" y="6641"/>
                        <a:pt x="1850" y="6642"/>
                      </a:cubicBezTo>
                      <a:cubicBezTo>
                        <a:pt x="1852" y="6642"/>
                        <a:pt x="1853" y="6643"/>
                        <a:pt x="1853" y="6643"/>
                      </a:cubicBezTo>
                      <a:cubicBezTo>
                        <a:pt x="1855" y="6644"/>
                        <a:pt x="1860" y="6648"/>
                        <a:pt x="1858" y="6652"/>
                      </a:cubicBezTo>
                      <a:cubicBezTo>
                        <a:pt x="1822" y="6742"/>
                        <a:pt x="1772" y="6822"/>
                        <a:pt x="1715" y="6875"/>
                      </a:cubicBezTo>
                      <a:cubicBezTo>
                        <a:pt x="1713" y="6876"/>
                        <a:pt x="1712" y="6877"/>
                        <a:pt x="1710" y="6877"/>
                      </a:cubicBezTo>
                      <a:cubicBezTo>
                        <a:pt x="1707" y="6877"/>
                        <a:pt x="1704" y="6875"/>
                        <a:pt x="1703" y="6875"/>
                      </a:cubicBezTo>
                      <a:cubicBezTo>
                        <a:pt x="1700" y="6872"/>
                        <a:pt x="1697" y="6869"/>
                        <a:pt x="1699" y="6865"/>
                      </a:cubicBezTo>
                      <a:cubicBezTo>
                        <a:pt x="1725" y="6791"/>
                        <a:pt x="1775" y="6711"/>
                        <a:pt x="1844" y="6642"/>
                      </a:cubicBezTo>
                      <a:cubicBezTo>
                        <a:pt x="1844" y="6641"/>
                        <a:pt x="1845" y="6641"/>
                        <a:pt x="1846" y="6641"/>
                      </a:cubicBezTo>
                      <a:close/>
                      <a:moveTo>
                        <a:pt x="4341" y="4783"/>
                      </a:moveTo>
                      <a:cubicBezTo>
                        <a:pt x="4700" y="4783"/>
                        <a:pt x="5075" y="4997"/>
                        <a:pt x="5300" y="5282"/>
                      </a:cubicBezTo>
                      <a:cubicBezTo>
                        <a:pt x="5625" y="5695"/>
                        <a:pt x="5553" y="6311"/>
                        <a:pt x="5140" y="6655"/>
                      </a:cubicBezTo>
                      <a:cubicBezTo>
                        <a:pt x="4996" y="6787"/>
                        <a:pt x="4831" y="6875"/>
                        <a:pt x="4677" y="6905"/>
                      </a:cubicBezTo>
                      <a:cubicBezTo>
                        <a:pt x="4597" y="6920"/>
                        <a:pt x="4518" y="6927"/>
                        <a:pt x="4439" y="6927"/>
                      </a:cubicBezTo>
                      <a:cubicBezTo>
                        <a:pt x="4003" y="6927"/>
                        <a:pt x="3611" y="6699"/>
                        <a:pt x="3419" y="6317"/>
                      </a:cubicBezTo>
                      <a:cubicBezTo>
                        <a:pt x="3149" y="5777"/>
                        <a:pt x="3475" y="5185"/>
                        <a:pt x="3918" y="4903"/>
                      </a:cubicBezTo>
                      <a:cubicBezTo>
                        <a:pt x="4048" y="4820"/>
                        <a:pt x="4193" y="4783"/>
                        <a:pt x="4341" y="4783"/>
                      </a:cubicBezTo>
                      <a:close/>
                      <a:moveTo>
                        <a:pt x="14016" y="5518"/>
                      </a:moveTo>
                      <a:cubicBezTo>
                        <a:pt x="14373" y="5518"/>
                        <a:pt x="14748" y="5731"/>
                        <a:pt x="14973" y="6017"/>
                      </a:cubicBezTo>
                      <a:cubicBezTo>
                        <a:pt x="15298" y="6430"/>
                        <a:pt x="15227" y="7046"/>
                        <a:pt x="14813" y="7391"/>
                      </a:cubicBezTo>
                      <a:cubicBezTo>
                        <a:pt x="14669" y="7521"/>
                        <a:pt x="14506" y="7609"/>
                        <a:pt x="14351" y="7639"/>
                      </a:cubicBezTo>
                      <a:cubicBezTo>
                        <a:pt x="14270" y="7654"/>
                        <a:pt x="14191" y="7661"/>
                        <a:pt x="14112" y="7661"/>
                      </a:cubicBezTo>
                      <a:cubicBezTo>
                        <a:pt x="13676" y="7661"/>
                        <a:pt x="13284" y="7433"/>
                        <a:pt x="13092" y="7051"/>
                      </a:cubicBezTo>
                      <a:cubicBezTo>
                        <a:pt x="12823" y="6512"/>
                        <a:pt x="13148" y="5920"/>
                        <a:pt x="13592" y="5638"/>
                      </a:cubicBezTo>
                      <a:cubicBezTo>
                        <a:pt x="13722" y="5555"/>
                        <a:pt x="13867" y="5518"/>
                        <a:pt x="14016" y="5518"/>
                      </a:cubicBezTo>
                      <a:close/>
                      <a:moveTo>
                        <a:pt x="14747" y="3839"/>
                      </a:moveTo>
                      <a:cubicBezTo>
                        <a:pt x="14748" y="3839"/>
                        <a:pt x="14750" y="3839"/>
                        <a:pt x="14751" y="3840"/>
                      </a:cubicBezTo>
                      <a:cubicBezTo>
                        <a:pt x="14752" y="3840"/>
                        <a:pt x="14755" y="3841"/>
                        <a:pt x="14757" y="3844"/>
                      </a:cubicBezTo>
                      <a:cubicBezTo>
                        <a:pt x="15175" y="4304"/>
                        <a:pt x="15498" y="4983"/>
                        <a:pt x="15719" y="5866"/>
                      </a:cubicBezTo>
                      <a:cubicBezTo>
                        <a:pt x="15916" y="6652"/>
                        <a:pt x="15952" y="7425"/>
                        <a:pt x="15825" y="8103"/>
                      </a:cubicBezTo>
                      <a:cubicBezTo>
                        <a:pt x="15823" y="8111"/>
                        <a:pt x="15819" y="8115"/>
                        <a:pt x="15810" y="8115"/>
                      </a:cubicBezTo>
                      <a:cubicBezTo>
                        <a:pt x="15809" y="8115"/>
                        <a:pt x="15807" y="8115"/>
                        <a:pt x="15806" y="8115"/>
                      </a:cubicBezTo>
                      <a:cubicBezTo>
                        <a:pt x="15797" y="8115"/>
                        <a:pt x="15784" y="8107"/>
                        <a:pt x="15785" y="8094"/>
                      </a:cubicBezTo>
                      <a:cubicBezTo>
                        <a:pt x="15813" y="7211"/>
                        <a:pt x="15756" y="6533"/>
                        <a:pt x="15596" y="5893"/>
                      </a:cubicBezTo>
                      <a:cubicBezTo>
                        <a:pt x="15440" y="5263"/>
                        <a:pt x="15166" y="4724"/>
                        <a:pt x="14877" y="4153"/>
                      </a:cubicBezTo>
                      <a:cubicBezTo>
                        <a:pt x="14829" y="4056"/>
                        <a:pt x="14781" y="3960"/>
                        <a:pt x="14732" y="3863"/>
                      </a:cubicBezTo>
                      <a:cubicBezTo>
                        <a:pt x="14726" y="3851"/>
                        <a:pt x="14736" y="3844"/>
                        <a:pt x="14739" y="3843"/>
                      </a:cubicBezTo>
                      <a:cubicBezTo>
                        <a:pt x="14740" y="3841"/>
                        <a:pt x="14743" y="3839"/>
                        <a:pt x="14747" y="3839"/>
                      </a:cubicBezTo>
                      <a:close/>
                      <a:moveTo>
                        <a:pt x="10328" y="6192"/>
                      </a:moveTo>
                      <a:cubicBezTo>
                        <a:pt x="10429" y="6192"/>
                        <a:pt x="10532" y="6209"/>
                        <a:pt x="10632" y="6240"/>
                      </a:cubicBezTo>
                      <a:cubicBezTo>
                        <a:pt x="10886" y="6318"/>
                        <a:pt x="11124" y="6486"/>
                        <a:pt x="11285" y="6690"/>
                      </a:cubicBezTo>
                      <a:cubicBezTo>
                        <a:pt x="11610" y="7104"/>
                        <a:pt x="11538" y="7720"/>
                        <a:pt x="11125" y="8065"/>
                      </a:cubicBezTo>
                      <a:cubicBezTo>
                        <a:pt x="10981" y="8195"/>
                        <a:pt x="10818" y="8283"/>
                        <a:pt x="10663" y="8313"/>
                      </a:cubicBezTo>
                      <a:cubicBezTo>
                        <a:pt x="10583" y="8328"/>
                        <a:pt x="10503" y="8335"/>
                        <a:pt x="10425" y="8335"/>
                      </a:cubicBezTo>
                      <a:cubicBezTo>
                        <a:pt x="9989" y="8335"/>
                        <a:pt x="9596" y="8107"/>
                        <a:pt x="9404" y="7725"/>
                      </a:cubicBezTo>
                      <a:cubicBezTo>
                        <a:pt x="9134" y="7186"/>
                        <a:pt x="9460" y="6595"/>
                        <a:pt x="9903" y="6312"/>
                      </a:cubicBezTo>
                      <a:cubicBezTo>
                        <a:pt x="10034" y="6229"/>
                        <a:pt x="10180" y="6192"/>
                        <a:pt x="10328" y="6192"/>
                      </a:cubicBezTo>
                      <a:close/>
                      <a:moveTo>
                        <a:pt x="12645" y="7755"/>
                      </a:moveTo>
                      <a:cubicBezTo>
                        <a:pt x="12646" y="7755"/>
                        <a:pt x="12647" y="7755"/>
                        <a:pt x="12648" y="7755"/>
                      </a:cubicBezTo>
                      <a:cubicBezTo>
                        <a:pt x="12655" y="7755"/>
                        <a:pt x="12663" y="7760"/>
                        <a:pt x="12663" y="7766"/>
                      </a:cubicBezTo>
                      <a:cubicBezTo>
                        <a:pt x="12656" y="8059"/>
                        <a:pt x="12598" y="8364"/>
                        <a:pt x="12491" y="8672"/>
                      </a:cubicBezTo>
                      <a:cubicBezTo>
                        <a:pt x="12488" y="8680"/>
                        <a:pt x="12484" y="8682"/>
                        <a:pt x="12479" y="8682"/>
                      </a:cubicBezTo>
                      <a:cubicBezTo>
                        <a:pt x="12478" y="8682"/>
                        <a:pt x="12476" y="8681"/>
                        <a:pt x="12475" y="8681"/>
                      </a:cubicBezTo>
                      <a:cubicBezTo>
                        <a:pt x="12472" y="8681"/>
                        <a:pt x="12463" y="8676"/>
                        <a:pt x="12465" y="8664"/>
                      </a:cubicBezTo>
                      <a:cubicBezTo>
                        <a:pt x="12534" y="8370"/>
                        <a:pt x="12585" y="8081"/>
                        <a:pt x="12640" y="7760"/>
                      </a:cubicBezTo>
                      <a:cubicBezTo>
                        <a:pt x="12641" y="7757"/>
                        <a:pt x="12641" y="7755"/>
                        <a:pt x="12645" y="7755"/>
                      </a:cubicBezTo>
                      <a:close/>
                      <a:moveTo>
                        <a:pt x="3994" y="7767"/>
                      </a:moveTo>
                      <a:cubicBezTo>
                        <a:pt x="3996" y="7767"/>
                        <a:pt x="3997" y="7767"/>
                        <a:pt x="3998" y="7767"/>
                      </a:cubicBezTo>
                      <a:cubicBezTo>
                        <a:pt x="4001" y="7767"/>
                        <a:pt x="4009" y="7772"/>
                        <a:pt x="4007" y="7786"/>
                      </a:cubicBezTo>
                      <a:cubicBezTo>
                        <a:pt x="3962" y="8013"/>
                        <a:pt x="3904" y="8244"/>
                        <a:pt x="3847" y="8465"/>
                      </a:cubicBezTo>
                      <a:cubicBezTo>
                        <a:pt x="3816" y="8591"/>
                        <a:pt x="3782" y="8718"/>
                        <a:pt x="3753" y="8845"/>
                      </a:cubicBezTo>
                      <a:cubicBezTo>
                        <a:pt x="3751" y="8855"/>
                        <a:pt x="3741" y="8856"/>
                        <a:pt x="3735" y="8856"/>
                      </a:cubicBezTo>
                      <a:cubicBezTo>
                        <a:pt x="3734" y="8856"/>
                        <a:pt x="3733" y="8856"/>
                        <a:pt x="3733" y="8856"/>
                      </a:cubicBezTo>
                      <a:lnTo>
                        <a:pt x="3733" y="8855"/>
                      </a:lnTo>
                      <a:cubicBezTo>
                        <a:pt x="3729" y="8855"/>
                        <a:pt x="3715" y="8852"/>
                        <a:pt x="3717" y="8839"/>
                      </a:cubicBezTo>
                      <a:cubicBezTo>
                        <a:pt x="3745" y="8552"/>
                        <a:pt x="3815" y="8136"/>
                        <a:pt x="3980" y="7777"/>
                      </a:cubicBezTo>
                      <a:cubicBezTo>
                        <a:pt x="3983" y="7769"/>
                        <a:pt x="3989" y="7767"/>
                        <a:pt x="3994" y="7767"/>
                      </a:cubicBezTo>
                      <a:close/>
                      <a:moveTo>
                        <a:pt x="15511" y="9130"/>
                      </a:moveTo>
                      <a:cubicBezTo>
                        <a:pt x="15512" y="9130"/>
                        <a:pt x="15513" y="9130"/>
                        <a:pt x="15515" y="9131"/>
                      </a:cubicBezTo>
                      <a:cubicBezTo>
                        <a:pt x="15518" y="9132"/>
                        <a:pt x="15522" y="9135"/>
                        <a:pt x="15522" y="9142"/>
                      </a:cubicBezTo>
                      <a:cubicBezTo>
                        <a:pt x="15521" y="9414"/>
                        <a:pt x="15492" y="9660"/>
                        <a:pt x="15430" y="9897"/>
                      </a:cubicBezTo>
                      <a:cubicBezTo>
                        <a:pt x="15425" y="9897"/>
                        <a:pt x="15420" y="9896"/>
                        <a:pt x="15420" y="9895"/>
                      </a:cubicBezTo>
                      <a:cubicBezTo>
                        <a:pt x="15467" y="9607"/>
                        <a:pt x="15492" y="9368"/>
                        <a:pt x="15500" y="9140"/>
                      </a:cubicBezTo>
                      <a:cubicBezTo>
                        <a:pt x="15500" y="9137"/>
                        <a:pt x="15500" y="9130"/>
                        <a:pt x="15511" y="9130"/>
                      </a:cubicBezTo>
                      <a:close/>
                      <a:moveTo>
                        <a:pt x="1102" y="9634"/>
                      </a:moveTo>
                      <a:cubicBezTo>
                        <a:pt x="1103" y="9634"/>
                        <a:pt x="1107" y="9634"/>
                        <a:pt x="1111" y="9636"/>
                      </a:cubicBezTo>
                      <a:cubicBezTo>
                        <a:pt x="1116" y="9637"/>
                        <a:pt x="1121" y="9641"/>
                        <a:pt x="1123" y="9649"/>
                      </a:cubicBezTo>
                      <a:cubicBezTo>
                        <a:pt x="1152" y="9793"/>
                        <a:pt x="1187" y="9949"/>
                        <a:pt x="1229" y="10125"/>
                      </a:cubicBezTo>
                      <a:cubicBezTo>
                        <a:pt x="1229" y="10130"/>
                        <a:pt x="1229" y="10134"/>
                        <a:pt x="1224" y="10136"/>
                      </a:cubicBezTo>
                      <a:cubicBezTo>
                        <a:pt x="1222" y="10137"/>
                        <a:pt x="1220" y="10137"/>
                        <a:pt x="1218" y="10137"/>
                      </a:cubicBezTo>
                      <a:cubicBezTo>
                        <a:pt x="1215" y="10137"/>
                        <a:pt x="1211" y="10136"/>
                        <a:pt x="1208" y="10132"/>
                      </a:cubicBezTo>
                      <a:cubicBezTo>
                        <a:pt x="1121" y="9993"/>
                        <a:pt x="1075" y="9823"/>
                        <a:pt x="1081" y="9654"/>
                      </a:cubicBezTo>
                      <a:cubicBezTo>
                        <a:pt x="1081" y="9637"/>
                        <a:pt x="1100" y="9634"/>
                        <a:pt x="1102" y="9634"/>
                      </a:cubicBezTo>
                      <a:close/>
                      <a:moveTo>
                        <a:pt x="4064" y="9726"/>
                      </a:moveTo>
                      <a:cubicBezTo>
                        <a:pt x="4068" y="9727"/>
                        <a:pt x="4072" y="9731"/>
                        <a:pt x="4072" y="9740"/>
                      </a:cubicBezTo>
                      <a:lnTo>
                        <a:pt x="4074" y="9779"/>
                      </a:lnTo>
                      <a:cubicBezTo>
                        <a:pt x="4079" y="9985"/>
                        <a:pt x="4084" y="10200"/>
                        <a:pt x="4066" y="10409"/>
                      </a:cubicBezTo>
                      <a:lnTo>
                        <a:pt x="4066" y="10408"/>
                      </a:lnTo>
                      <a:cubicBezTo>
                        <a:pt x="4065" y="10415"/>
                        <a:pt x="4062" y="10419"/>
                        <a:pt x="4057" y="10419"/>
                      </a:cubicBezTo>
                      <a:cubicBezTo>
                        <a:pt x="4056" y="10419"/>
                        <a:pt x="4056" y="10419"/>
                        <a:pt x="4055" y="10419"/>
                      </a:cubicBezTo>
                      <a:cubicBezTo>
                        <a:pt x="4053" y="10419"/>
                        <a:pt x="4044" y="10419"/>
                        <a:pt x="4043" y="10407"/>
                      </a:cubicBezTo>
                      <a:cubicBezTo>
                        <a:pt x="4028" y="10197"/>
                        <a:pt x="4037" y="9984"/>
                        <a:pt x="4044" y="9777"/>
                      </a:cubicBezTo>
                      <a:lnTo>
                        <a:pt x="4046" y="9737"/>
                      </a:lnTo>
                      <a:cubicBezTo>
                        <a:pt x="4046" y="9730"/>
                        <a:pt x="4050" y="9726"/>
                        <a:pt x="4058" y="9726"/>
                      </a:cubicBezTo>
                      <a:close/>
                      <a:moveTo>
                        <a:pt x="817" y="9601"/>
                      </a:moveTo>
                      <a:cubicBezTo>
                        <a:pt x="820" y="9602"/>
                        <a:pt x="821" y="9603"/>
                        <a:pt x="821" y="9608"/>
                      </a:cubicBezTo>
                      <a:cubicBezTo>
                        <a:pt x="827" y="9657"/>
                        <a:pt x="831" y="9706"/>
                        <a:pt x="836" y="9756"/>
                      </a:cubicBezTo>
                      <a:cubicBezTo>
                        <a:pt x="846" y="9860"/>
                        <a:pt x="856" y="9969"/>
                        <a:pt x="875" y="10075"/>
                      </a:cubicBezTo>
                      <a:cubicBezTo>
                        <a:pt x="888" y="10143"/>
                        <a:pt x="906" y="10211"/>
                        <a:pt x="924" y="10278"/>
                      </a:cubicBezTo>
                      <a:cubicBezTo>
                        <a:pt x="946" y="10361"/>
                        <a:pt x="968" y="10448"/>
                        <a:pt x="981" y="10532"/>
                      </a:cubicBezTo>
                      <a:cubicBezTo>
                        <a:pt x="982" y="10542"/>
                        <a:pt x="976" y="10544"/>
                        <a:pt x="973" y="10546"/>
                      </a:cubicBezTo>
                      <a:cubicBezTo>
                        <a:pt x="973" y="10546"/>
                        <a:pt x="971" y="10546"/>
                        <a:pt x="970" y="10546"/>
                      </a:cubicBezTo>
                      <a:cubicBezTo>
                        <a:pt x="967" y="10546"/>
                        <a:pt x="963" y="10545"/>
                        <a:pt x="960" y="10541"/>
                      </a:cubicBezTo>
                      <a:cubicBezTo>
                        <a:pt x="797" y="10284"/>
                        <a:pt x="759" y="9891"/>
                        <a:pt x="794" y="9616"/>
                      </a:cubicBezTo>
                      <a:cubicBezTo>
                        <a:pt x="795" y="9606"/>
                        <a:pt x="806" y="9601"/>
                        <a:pt x="813" y="9601"/>
                      </a:cubicBezTo>
                      <a:close/>
                      <a:moveTo>
                        <a:pt x="17329" y="10305"/>
                      </a:moveTo>
                      <a:cubicBezTo>
                        <a:pt x="17329" y="10305"/>
                        <a:pt x="17329" y="10305"/>
                        <a:pt x="17329" y="10305"/>
                      </a:cubicBezTo>
                      <a:cubicBezTo>
                        <a:pt x="17332" y="10305"/>
                        <a:pt x="17333" y="10306"/>
                        <a:pt x="17334" y="10310"/>
                      </a:cubicBezTo>
                      <a:cubicBezTo>
                        <a:pt x="17378" y="10417"/>
                        <a:pt x="17357" y="10565"/>
                        <a:pt x="17287" y="10650"/>
                      </a:cubicBezTo>
                      <a:cubicBezTo>
                        <a:pt x="17281" y="10657"/>
                        <a:pt x="17274" y="10659"/>
                        <a:pt x="17267" y="10659"/>
                      </a:cubicBezTo>
                      <a:cubicBezTo>
                        <a:pt x="17263" y="10659"/>
                        <a:pt x="17259" y="10659"/>
                        <a:pt x="17256" y="10657"/>
                      </a:cubicBezTo>
                      <a:cubicBezTo>
                        <a:pt x="17251" y="10655"/>
                        <a:pt x="17244" y="10648"/>
                        <a:pt x="17246" y="10632"/>
                      </a:cubicBezTo>
                      <a:cubicBezTo>
                        <a:pt x="17253" y="10609"/>
                        <a:pt x="17260" y="10585"/>
                        <a:pt x="17266" y="10562"/>
                      </a:cubicBezTo>
                      <a:cubicBezTo>
                        <a:pt x="17275" y="10536"/>
                        <a:pt x="17282" y="10510"/>
                        <a:pt x="17289" y="10484"/>
                      </a:cubicBezTo>
                      <a:cubicBezTo>
                        <a:pt x="17296" y="10450"/>
                        <a:pt x="17298" y="10417"/>
                        <a:pt x="17301" y="10383"/>
                      </a:cubicBezTo>
                      <a:cubicBezTo>
                        <a:pt x="17303" y="10363"/>
                        <a:pt x="17305" y="10342"/>
                        <a:pt x="17308" y="10321"/>
                      </a:cubicBezTo>
                      <a:cubicBezTo>
                        <a:pt x="17310" y="10314"/>
                        <a:pt x="17318" y="10305"/>
                        <a:pt x="17327" y="10305"/>
                      </a:cubicBezTo>
                      <a:cubicBezTo>
                        <a:pt x="17328" y="10305"/>
                        <a:pt x="17328" y="10305"/>
                        <a:pt x="17329" y="10305"/>
                      </a:cubicBezTo>
                      <a:close/>
                      <a:moveTo>
                        <a:pt x="6159" y="8580"/>
                      </a:moveTo>
                      <a:cubicBezTo>
                        <a:pt x="6260" y="8580"/>
                        <a:pt x="6362" y="8597"/>
                        <a:pt x="6463" y="8628"/>
                      </a:cubicBezTo>
                      <a:cubicBezTo>
                        <a:pt x="6717" y="8706"/>
                        <a:pt x="6956" y="8873"/>
                        <a:pt x="7116" y="9078"/>
                      </a:cubicBezTo>
                      <a:cubicBezTo>
                        <a:pt x="7441" y="9492"/>
                        <a:pt x="7370" y="10108"/>
                        <a:pt x="6956" y="10453"/>
                      </a:cubicBezTo>
                      <a:cubicBezTo>
                        <a:pt x="6812" y="10583"/>
                        <a:pt x="6649" y="10671"/>
                        <a:pt x="6494" y="10701"/>
                      </a:cubicBezTo>
                      <a:cubicBezTo>
                        <a:pt x="6413" y="10716"/>
                        <a:pt x="6334" y="10723"/>
                        <a:pt x="6255" y="10723"/>
                      </a:cubicBezTo>
                      <a:cubicBezTo>
                        <a:pt x="5819" y="10723"/>
                        <a:pt x="5427" y="10495"/>
                        <a:pt x="5235" y="10113"/>
                      </a:cubicBezTo>
                      <a:cubicBezTo>
                        <a:pt x="4966" y="9574"/>
                        <a:pt x="5291" y="8982"/>
                        <a:pt x="5735" y="8700"/>
                      </a:cubicBezTo>
                      <a:cubicBezTo>
                        <a:pt x="5865" y="8617"/>
                        <a:pt x="6010" y="8580"/>
                        <a:pt x="6159" y="8580"/>
                      </a:cubicBezTo>
                      <a:close/>
                      <a:moveTo>
                        <a:pt x="17685" y="10020"/>
                      </a:moveTo>
                      <a:cubicBezTo>
                        <a:pt x="17686" y="10020"/>
                        <a:pt x="17688" y="10020"/>
                        <a:pt x="17689" y="10020"/>
                      </a:cubicBezTo>
                      <a:cubicBezTo>
                        <a:pt x="17691" y="10020"/>
                        <a:pt x="17694" y="10020"/>
                        <a:pt x="17696" y="10021"/>
                      </a:cubicBezTo>
                      <a:cubicBezTo>
                        <a:pt x="17709" y="10025"/>
                        <a:pt x="17720" y="10035"/>
                        <a:pt x="17720" y="10048"/>
                      </a:cubicBezTo>
                      <a:cubicBezTo>
                        <a:pt x="17739" y="10420"/>
                        <a:pt x="17646" y="10818"/>
                        <a:pt x="17455" y="11199"/>
                      </a:cubicBezTo>
                      <a:cubicBezTo>
                        <a:pt x="17453" y="11202"/>
                        <a:pt x="17449" y="11209"/>
                        <a:pt x="17440" y="11209"/>
                      </a:cubicBezTo>
                      <a:cubicBezTo>
                        <a:pt x="17437" y="11209"/>
                        <a:pt x="17435" y="11209"/>
                        <a:pt x="17431" y="11208"/>
                      </a:cubicBezTo>
                      <a:cubicBezTo>
                        <a:pt x="17420" y="11203"/>
                        <a:pt x="17408" y="11190"/>
                        <a:pt x="17411" y="11175"/>
                      </a:cubicBezTo>
                      <a:cubicBezTo>
                        <a:pt x="17475" y="10927"/>
                        <a:pt x="17528" y="10676"/>
                        <a:pt x="17581" y="10432"/>
                      </a:cubicBezTo>
                      <a:cubicBezTo>
                        <a:pt x="17610" y="10300"/>
                        <a:pt x="17637" y="10169"/>
                        <a:pt x="17667" y="10036"/>
                      </a:cubicBezTo>
                      <a:cubicBezTo>
                        <a:pt x="17668" y="10033"/>
                        <a:pt x="17671" y="10020"/>
                        <a:pt x="17685" y="10020"/>
                      </a:cubicBezTo>
                      <a:close/>
                      <a:moveTo>
                        <a:pt x="18107" y="9820"/>
                      </a:moveTo>
                      <a:cubicBezTo>
                        <a:pt x="18108" y="9820"/>
                        <a:pt x="18109" y="9820"/>
                        <a:pt x="18112" y="9822"/>
                      </a:cubicBezTo>
                      <a:cubicBezTo>
                        <a:pt x="18115" y="9823"/>
                        <a:pt x="18120" y="9825"/>
                        <a:pt x="18122" y="9832"/>
                      </a:cubicBezTo>
                      <a:cubicBezTo>
                        <a:pt x="18210" y="10202"/>
                        <a:pt x="18128" y="10626"/>
                        <a:pt x="18027" y="11066"/>
                      </a:cubicBezTo>
                      <a:cubicBezTo>
                        <a:pt x="17916" y="11565"/>
                        <a:pt x="17757" y="11964"/>
                        <a:pt x="17545" y="12286"/>
                      </a:cubicBezTo>
                      <a:cubicBezTo>
                        <a:pt x="17539" y="12294"/>
                        <a:pt x="17532" y="12297"/>
                        <a:pt x="17524" y="12297"/>
                      </a:cubicBezTo>
                      <a:cubicBezTo>
                        <a:pt x="17519" y="12297"/>
                        <a:pt x="17514" y="12296"/>
                        <a:pt x="17509" y="12294"/>
                      </a:cubicBezTo>
                      <a:cubicBezTo>
                        <a:pt x="17505" y="12291"/>
                        <a:pt x="17489" y="12282"/>
                        <a:pt x="17496" y="12264"/>
                      </a:cubicBezTo>
                      <a:cubicBezTo>
                        <a:pt x="17536" y="12139"/>
                        <a:pt x="17580" y="12012"/>
                        <a:pt x="17622" y="11889"/>
                      </a:cubicBezTo>
                      <a:cubicBezTo>
                        <a:pt x="17714" y="11620"/>
                        <a:pt x="17808" y="11344"/>
                        <a:pt x="17877" y="11061"/>
                      </a:cubicBezTo>
                      <a:lnTo>
                        <a:pt x="17877" y="11063"/>
                      </a:lnTo>
                      <a:cubicBezTo>
                        <a:pt x="17923" y="10874"/>
                        <a:pt x="17949" y="10678"/>
                        <a:pt x="17974" y="10487"/>
                      </a:cubicBezTo>
                      <a:cubicBezTo>
                        <a:pt x="18003" y="10268"/>
                        <a:pt x="18032" y="10041"/>
                        <a:pt x="18094" y="9830"/>
                      </a:cubicBezTo>
                      <a:cubicBezTo>
                        <a:pt x="18097" y="9822"/>
                        <a:pt x="18103" y="9820"/>
                        <a:pt x="18107" y="9820"/>
                      </a:cubicBezTo>
                      <a:close/>
                      <a:moveTo>
                        <a:pt x="12984" y="10443"/>
                      </a:moveTo>
                      <a:cubicBezTo>
                        <a:pt x="13085" y="10443"/>
                        <a:pt x="13188" y="10460"/>
                        <a:pt x="13288" y="10491"/>
                      </a:cubicBezTo>
                      <a:cubicBezTo>
                        <a:pt x="13542" y="10570"/>
                        <a:pt x="13780" y="10738"/>
                        <a:pt x="13941" y="10942"/>
                      </a:cubicBezTo>
                      <a:cubicBezTo>
                        <a:pt x="14266" y="11355"/>
                        <a:pt x="14194" y="11971"/>
                        <a:pt x="13782" y="12316"/>
                      </a:cubicBezTo>
                      <a:cubicBezTo>
                        <a:pt x="13638" y="12447"/>
                        <a:pt x="13474" y="12535"/>
                        <a:pt x="13319" y="12564"/>
                      </a:cubicBezTo>
                      <a:cubicBezTo>
                        <a:pt x="13239" y="12579"/>
                        <a:pt x="13159" y="12586"/>
                        <a:pt x="13080" y="12586"/>
                      </a:cubicBezTo>
                      <a:cubicBezTo>
                        <a:pt x="12644" y="12586"/>
                        <a:pt x="12252" y="12359"/>
                        <a:pt x="12061" y="11977"/>
                      </a:cubicBezTo>
                      <a:cubicBezTo>
                        <a:pt x="11791" y="11437"/>
                        <a:pt x="12117" y="10846"/>
                        <a:pt x="12559" y="10563"/>
                      </a:cubicBezTo>
                      <a:cubicBezTo>
                        <a:pt x="12690" y="10480"/>
                        <a:pt x="12836" y="10443"/>
                        <a:pt x="12984" y="10443"/>
                      </a:cubicBezTo>
                      <a:close/>
                      <a:moveTo>
                        <a:pt x="503" y="9440"/>
                      </a:moveTo>
                      <a:cubicBezTo>
                        <a:pt x="506" y="9440"/>
                        <a:pt x="507" y="9440"/>
                        <a:pt x="508" y="9446"/>
                      </a:cubicBezTo>
                      <a:cubicBezTo>
                        <a:pt x="544" y="9622"/>
                        <a:pt x="562" y="9807"/>
                        <a:pt x="580" y="9985"/>
                      </a:cubicBezTo>
                      <a:cubicBezTo>
                        <a:pt x="593" y="10114"/>
                        <a:pt x="605" y="10247"/>
                        <a:pt x="625" y="10376"/>
                      </a:cubicBezTo>
                      <a:cubicBezTo>
                        <a:pt x="668" y="10665"/>
                        <a:pt x="725" y="10951"/>
                        <a:pt x="795" y="11226"/>
                      </a:cubicBezTo>
                      <a:cubicBezTo>
                        <a:pt x="889" y="11603"/>
                        <a:pt x="1029" y="11966"/>
                        <a:pt x="1164" y="12317"/>
                      </a:cubicBezTo>
                      <a:cubicBezTo>
                        <a:pt x="1241" y="12517"/>
                        <a:pt x="1319" y="12722"/>
                        <a:pt x="1390" y="12929"/>
                      </a:cubicBezTo>
                      <a:cubicBezTo>
                        <a:pt x="1394" y="12938"/>
                        <a:pt x="1390" y="12942"/>
                        <a:pt x="1385" y="12944"/>
                      </a:cubicBezTo>
                      <a:cubicBezTo>
                        <a:pt x="1381" y="12946"/>
                        <a:pt x="1377" y="12947"/>
                        <a:pt x="1372" y="12947"/>
                      </a:cubicBezTo>
                      <a:cubicBezTo>
                        <a:pt x="1364" y="12947"/>
                        <a:pt x="1357" y="12944"/>
                        <a:pt x="1353" y="12938"/>
                      </a:cubicBezTo>
                      <a:cubicBezTo>
                        <a:pt x="1011" y="12437"/>
                        <a:pt x="823" y="11804"/>
                        <a:pt x="687" y="11251"/>
                      </a:cubicBezTo>
                      <a:cubicBezTo>
                        <a:pt x="536" y="10647"/>
                        <a:pt x="408" y="10011"/>
                        <a:pt x="491" y="9451"/>
                      </a:cubicBezTo>
                      <a:cubicBezTo>
                        <a:pt x="492" y="9444"/>
                        <a:pt x="500" y="9441"/>
                        <a:pt x="503" y="9440"/>
                      </a:cubicBezTo>
                      <a:close/>
                      <a:moveTo>
                        <a:pt x="3343" y="11190"/>
                      </a:moveTo>
                      <a:cubicBezTo>
                        <a:pt x="3445" y="11190"/>
                        <a:pt x="3547" y="11207"/>
                        <a:pt x="3647" y="11237"/>
                      </a:cubicBezTo>
                      <a:cubicBezTo>
                        <a:pt x="3901" y="11315"/>
                        <a:pt x="4139" y="11483"/>
                        <a:pt x="4301" y="11687"/>
                      </a:cubicBezTo>
                      <a:cubicBezTo>
                        <a:pt x="4625" y="12101"/>
                        <a:pt x="4553" y="12717"/>
                        <a:pt x="4141" y="13061"/>
                      </a:cubicBezTo>
                      <a:cubicBezTo>
                        <a:pt x="4141" y="13062"/>
                        <a:pt x="4141" y="13062"/>
                        <a:pt x="4141" y="13062"/>
                      </a:cubicBezTo>
                      <a:cubicBezTo>
                        <a:pt x="3997" y="13192"/>
                        <a:pt x="3832" y="13280"/>
                        <a:pt x="3678" y="13310"/>
                      </a:cubicBezTo>
                      <a:cubicBezTo>
                        <a:pt x="3598" y="13325"/>
                        <a:pt x="3518" y="13332"/>
                        <a:pt x="3440" y="13332"/>
                      </a:cubicBezTo>
                      <a:cubicBezTo>
                        <a:pt x="3003" y="13332"/>
                        <a:pt x="2611" y="13105"/>
                        <a:pt x="2420" y="12722"/>
                      </a:cubicBezTo>
                      <a:cubicBezTo>
                        <a:pt x="2150" y="12183"/>
                        <a:pt x="2476" y="11592"/>
                        <a:pt x="2918" y="11309"/>
                      </a:cubicBezTo>
                      <a:cubicBezTo>
                        <a:pt x="3049" y="11226"/>
                        <a:pt x="3195" y="11190"/>
                        <a:pt x="3343" y="11190"/>
                      </a:cubicBezTo>
                      <a:close/>
                      <a:moveTo>
                        <a:pt x="14819" y="12588"/>
                      </a:moveTo>
                      <a:cubicBezTo>
                        <a:pt x="14821" y="12588"/>
                        <a:pt x="14822" y="12588"/>
                        <a:pt x="14823" y="12589"/>
                      </a:cubicBezTo>
                      <a:lnTo>
                        <a:pt x="14824" y="12589"/>
                      </a:lnTo>
                      <a:cubicBezTo>
                        <a:pt x="14828" y="12590"/>
                        <a:pt x="14829" y="12592"/>
                        <a:pt x="14828" y="12596"/>
                      </a:cubicBezTo>
                      <a:cubicBezTo>
                        <a:pt x="14807" y="12863"/>
                        <a:pt x="14720" y="13151"/>
                        <a:pt x="14589" y="13389"/>
                      </a:cubicBezTo>
                      <a:cubicBezTo>
                        <a:pt x="14585" y="13396"/>
                        <a:pt x="14579" y="13398"/>
                        <a:pt x="14574" y="13398"/>
                      </a:cubicBezTo>
                      <a:cubicBezTo>
                        <a:pt x="14571" y="13398"/>
                        <a:pt x="14568" y="13398"/>
                        <a:pt x="14565" y="13397"/>
                      </a:cubicBezTo>
                      <a:cubicBezTo>
                        <a:pt x="14558" y="13393"/>
                        <a:pt x="14545" y="13383"/>
                        <a:pt x="14549" y="13368"/>
                      </a:cubicBezTo>
                      <a:cubicBezTo>
                        <a:pt x="14625" y="13108"/>
                        <a:pt x="14715" y="12840"/>
                        <a:pt x="14808" y="12595"/>
                      </a:cubicBezTo>
                      <a:cubicBezTo>
                        <a:pt x="14810" y="12590"/>
                        <a:pt x="14815" y="12588"/>
                        <a:pt x="14819" y="12588"/>
                      </a:cubicBezTo>
                      <a:close/>
                      <a:moveTo>
                        <a:pt x="6353" y="13255"/>
                      </a:moveTo>
                      <a:cubicBezTo>
                        <a:pt x="6361" y="13257"/>
                        <a:pt x="6361" y="13262"/>
                        <a:pt x="6361" y="13264"/>
                      </a:cubicBezTo>
                      <a:cubicBezTo>
                        <a:pt x="6350" y="13417"/>
                        <a:pt x="6358" y="13568"/>
                        <a:pt x="6366" y="13714"/>
                      </a:cubicBezTo>
                      <a:cubicBezTo>
                        <a:pt x="6367" y="13748"/>
                        <a:pt x="6370" y="13781"/>
                        <a:pt x="6371" y="13813"/>
                      </a:cubicBezTo>
                      <a:cubicBezTo>
                        <a:pt x="6371" y="13816"/>
                        <a:pt x="6371" y="13820"/>
                        <a:pt x="6363" y="13821"/>
                      </a:cubicBezTo>
                      <a:cubicBezTo>
                        <a:pt x="6363" y="13821"/>
                        <a:pt x="6363" y="13821"/>
                        <a:pt x="6362" y="13821"/>
                      </a:cubicBezTo>
                      <a:cubicBezTo>
                        <a:pt x="6359" y="13821"/>
                        <a:pt x="6353" y="13820"/>
                        <a:pt x="6351" y="13815"/>
                      </a:cubicBezTo>
                      <a:cubicBezTo>
                        <a:pt x="6309" y="13614"/>
                        <a:pt x="6324" y="13405"/>
                        <a:pt x="6339" y="13267"/>
                      </a:cubicBezTo>
                      <a:cubicBezTo>
                        <a:pt x="6340" y="13255"/>
                        <a:pt x="6352" y="13255"/>
                        <a:pt x="6353" y="13255"/>
                      </a:cubicBezTo>
                      <a:close/>
                      <a:moveTo>
                        <a:pt x="6633" y="12820"/>
                      </a:moveTo>
                      <a:cubicBezTo>
                        <a:pt x="6635" y="12820"/>
                        <a:pt x="6637" y="12820"/>
                        <a:pt x="6637" y="12820"/>
                      </a:cubicBezTo>
                      <a:cubicBezTo>
                        <a:pt x="6639" y="12820"/>
                        <a:pt x="6640" y="12820"/>
                        <a:pt x="6641" y="12822"/>
                      </a:cubicBezTo>
                      <a:cubicBezTo>
                        <a:pt x="6646" y="12823"/>
                        <a:pt x="6652" y="12827"/>
                        <a:pt x="6651" y="12835"/>
                      </a:cubicBezTo>
                      <a:cubicBezTo>
                        <a:pt x="6631" y="13050"/>
                        <a:pt x="6621" y="13267"/>
                        <a:pt x="6613" y="13477"/>
                      </a:cubicBezTo>
                      <a:cubicBezTo>
                        <a:pt x="6606" y="13615"/>
                        <a:pt x="6600" y="13759"/>
                        <a:pt x="6590" y="13900"/>
                      </a:cubicBezTo>
                      <a:cubicBezTo>
                        <a:pt x="6589" y="13915"/>
                        <a:pt x="6577" y="13919"/>
                        <a:pt x="6569" y="13920"/>
                      </a:cubicBezTo>
                      <a:cubicBezTo>
                        <a:pt x="6559" y="13920"/>
                        <a:pt x="6553" y="13916"/>
                        <a:pt x="6552" y="13906"/>
                      </a:cubicBezTo>
                      <a:cubicBezTo>
                        <a:pt x="6495" y="13596"/>
                        <a:pt x="6518" y="13203"/>
                        <a:pt x="6618" y="12830"/>
                      </a:cubicBezTo>
                      <a:cubicBezTo>
                        <a:pt x="6620" y="12821"/>
                        <a:pt x="6628" y="12820"/>
                        <a:pt x="6633" y="12820"/>
                      </a:cubicBezTo>
                      <a:close/>
                      <a:moveTo>
                        <a:pt x="14756" y="11765"/>
                      </a:moveTo>
                      <a:cubicBezTo>
                        <a:pt x="14757" y="11765"/>
                        <a:pt x="14758" y="11765"/>
                        <a:pt x="14760" y="11765"/>
                      </a:cubicBezTo>
                      <a:cubicBezTo>
                        <a:pt x="14771" y="11768"/>
                        <a:pt x="14770" y="11775"/>
                        <a:pt x="14768" y="11778"/>
                      </a:cubicBezTo>
                      <a:cubicBezTo>
                        <a:pt x="14744" y="12193"/>
                        <a:pt x="14612" y="12605"/>
                        <a:pt x="14467" y="13025"/>
                      </a:cubicBezTo>
                      <a:lnTo>
                        <a:pt x="14467" y="13024"/>
                      </a:lnTo>
                      <a:cubicBezTo>
                        <a:pt x="14310" y="13481"/>
                        <a:pt x="14139" y="13852"/>
                        <a:pt x="13927" y="14191"/>
                      </a:cubicBezTo>
                      <a:cubicBezTo>
                        <a:pt x="13924" y="14196"/>
                        <a:pt x="13920" y="14198"/>
                        <a:pt x="13916" y="14198"/>
                      </a:cubicBezTo>
                      <a:cubicBezTo>
                        <a:pt x="13910" y="14198"/>
                        <a:pt x="13906" y="14195"/>
                        <a:pt x="13906" y="14195"/>
                      </a:cubicBezTo>
                      <a:cubicBezTo>
                        <a:pt x="13898" y="14191"/>
                        <a:pt x="13896" y="14186"/>
                        <a:pt x="13898" y="14179"/>
                      </a:cubicBezTo>
                      <a:cubicBezTo>
                        <a:pt x="13939" y="14079"/>
                        <a:pt x="13980" y="13977"/>
                        <a:pt x="14022" y="13877"/>
                      </a:cubicBezTo>
                      <a:cubicBezTo>
                        <a:pt x="14140" y="13589"/>
                        <a:pt x="14261" y="13293"/>
                        <a:pt x="14367" y="12995"/>
                      </a:cubicBezTo>
                      <a:cubicBezTo>
                        <a:pt x="14437" y="12797"/>
                        <a:pt x="14496" y="12590"/>
                        <a:pt x="14551" y="12390"/>
                      </a:cubicBezTo>
                      <a:cubicBezTo>
                        <a:pt x="14608" y="12187"/>
                        <a:pt x="14668" y="11977"/>
                        <a:pt x="14740" y="11775"/>
                      </a:cubicBezTo>
                      <a:cubicBezTo>
                        <a:pt x="14743" y="11767"/>
                        <a:pt x="14750" y="11765"/>
                        <a:pt x="14756" y="11765"/>
                      </a:cubicBezTo>
                      <a:close/>
                      <a:moveTo>
                        <a:pt x="7085" y="12313"/>
                      </a:moveTo>
                      <a:cubicBezTo>
                        <a:pt x="7087" y="12313"/>
                        <a:pt x="7088" y="12313"/>
                        <a:pt x="7090" y="12313"/>
                      </a:cubicBezTo>
                      <a:cubicBezTo>
                        <a:pt x="7100" y="12317"/>
                        <a:pt x="7099" y="12322"/>
                        <a:pt x="7099" y="12326"/>
                      </a:cubicBezTo>
                      <a:cubicBezTo>
                        <a:pt x="7080" y="12453"/>
                        <a:pt x="7058" y="12582"/>
                        <a:pt x="7037" y="12708"/>
                      </a:cubicBezTo>
                      <a:cubicBezTo>
                        <a:pt x="7004" y="12892"/>
                        <a:pt x="6972" y="13082"/>
                        <a:pt x="6952" y="13272"/>
                      </a:cubicBezTo>
                      <a:cubicBezTo>
                        <a:pt x="6929" y="13498"/>
                        <a:pt x="6919" y="13729"/>
                        <a:pt x="6909" y="13953"/>
                      </a:cubicBezTo>
                      <a:cubicBezTo>
                        <a:pt x="6905" y="14045"/>
                        <a:pt x="6901" y="14138"/>
                        <a:pt x="6896" y="14230"/>
                      </a:cubicBezTo>
                      <a:cubicBezTo>
                        <a:pt x="6896" y="14242"/>
                        <a:pt x="6883" y="14248"/>
                        <a:pt x="6873" y="14248"/>
                      </a:cubicBezTo>
                      <a:cubicBezTo>
                        <a:pt x="6860" y="14248"/>
                        <a:pt x="6859" y="14241"/>
                        <a:pt x="6859" y="14237"/>
                      </a:cubicBezTo>
                      <a:cubicBezTo>
                        <a:pt x="6790" y="13584"/>
                        <a:pt x="6864" y="12887"/>
                        <a:pt x="7066" y="12325"/>
                      </a:cubicBezTo>
                      <a:cubicBezTo>
                        <a:pt x="7069" y="12316"/>
                        <a:pt x="7078" y="12313"/>
                        <a:pt x="7085" y="12313"/>
                      </a:cubicBezTo>
                      <a:close/>
                      <a:moveTo>
                        <a:pt x="9230" y="12126"/>
                      </a:moveTo>
                      <a:cubicBezTo>
                        <a:pt x="9331" y="12126"/>
                        <a:pt x="9433" y="12143"/>
                        <a:pt x="9533" y="12175"/>
                      </a:cubicBezTo>
                      <a:cubicBezTo>
                        <a:pt x="9787" y="12253"/>
                        <a:pt x="10025" y="12420"/>
                        <a:pt x="10187" y="12625"/>
                      </a:cubicBezTo>
                      <a:cubicBezTo>
                        <a:pt x="10511" y="13037"/>
                        <a:pt x="10439" y="13653"/>
                        <a:pt x="10027" y="13998"/>
                      </a:cubicBezTo>
                      <a:cubicBezTo>
                        <a:pt x="10027" y="13998"/>
                        <a:pt x="10027" y="13998"/>
                        <a:pt x="10027" y="13999"/>
                      </a:cubicBezTo>
                      <a:cubicBezTo>
                        <a:pt x="9883" y="14129"/>
                        <a:pt x="9718" y="14217"/>
                        <a:pt x="9564" y="14246"/>
                      </a:cubicBezTo>
                      <a:cubicBezTo>
                        <a:pt x="9483" y="14261"/>
                        <a:pt x="9403" y="14269"/>
                        <a:pt x="9324" y="14269"/>
                      </a:cubicBezTo>
                      <a:cubicBezTo>
                        <a:pt x="8889" y="14269"/>
                        <a:pt x="8497" y="14041"/>
                        <a:pt x="8306" y="13660"/>
                      </a:cubicBezTo>
                      <a:cubicBezTo>
                        <a:pt x="8036" y="13120"/>
                        <a:pt x="8362" y="12528"/>
                        <a:pt x="8804" y="12246"/>
                      </a:cubicBezTo>
                      <a:cubicBezTo>
                        <a:pt x="8936" y="12163"/>
                        <a:pt x="9081" y="12126"/>
                        <a:pt x="9230" y="12126"/>
                      </a:cubicBezTo>
                      <a:close/>
                      <a:moveTo>
                        <a:pt x="3549" y="14439"/>
                      </a:moveTo>
                      <a:cubicBezTo>
                        <a:pt x="3551" y="14439"/>
                        <a:pt x="3552" y="14440"/>
                        <a:pt x="3553" y="14441"/>
                      </a:cubicBezTo>
                      <a:cubicBezTo>
                        <a:pt x="3578" y="14645"/>
                        <a:pt x="3616" y="14860"/>
                        <a:pt x="3667" y="15096"/>
                      </a:cubicBezTo>
                      <a:cubicBezTo>
                        <a:pt x="3668" y="15103"/>
                        <a:pt x="3667" y="15104"/>
                        <a:pt x="3665" y="15104"/>
                      </a:cubicBezTo>
                      <a:cubicBezTo>
                        <a:pt x="3664" y="15104"/>
                        <a:pt x="3663" y="15104"/>
                        <a:pt x="3661" y="15104"/>
                      </a:cubicBezTo>
                      <a:cubicBezTo>
                        <a:pt x="3658" y="15104"/>
                        <a:pt x="3655" y="15103"/>
                        <a:pt x="3652" y="15098"/>
                      </a:cubicBezTo>
                      <a:cubicBezTo>
                        <a:pt x="3579" y="14893"/>
                        <a:pt x="3542" y="14672"/>
                        <a:pt x="3544" y="14441"/>
                      </a:cubicBezTo>
                      <a:cubicBezTo>
                        <a:pt x="3546" y="14440"/>
                        <a:pt x="3548" y="14439"/>
                        <a:pt x="3549" y="14439"/>
                      </a:cubicBezTo>
                      <a:close/>
                      <a:moveTo>
                        <a:pt x="15102" y="14870"/>
                      </a:moveTo>
                      <a:cubicBezTo>
                        <a:pt x="15104" y="14870"/>
                        <a:pt x="15106" y="14870"/>
                        <a:pt x="15108" y="14871"/>
                      </a:cubicBezTo>
                      <a:cubicBezTo>
                        <a:pt x="15112" y="14872"/>
                        <a:pt x="15115" y="14875"/>
                        <a:pt x="15118" y="14877"/>
                      </a:cubicBezTo>
                      <a:cubicBezTo>
                        <a:pt x="15123" y="14884"/>
                        <a:pt x="15120" y="14888"/>
                        <a:pt x="15118" y="14891"/>
                      </a:cubicBezTo>
                      <a:cubicBezTo>
                        <a:pt x="15040" y="14998"/>
                        <a:pt x="14937" y="15086"/>
                        <a:pt x="14814" y="15150"/>
                      </a:cubicBezTo>
                      <a:cubicBezTo>
                        <a:pt x="14811" y="15151"/>
                        <a:pt x="14809" y="15152"/>
                        <a:pt x="14806" y="15152"/>
                      </a:cubicBezTo>
                      <a:cubicBezTo>
                        <a:pt x="14798" y="15152"/>
                        <a:pt x="14791" y="15148"/>
                        <a:pt x="14787" y="15142"/>
                      </a:cubicBezTo>
                      <a:cubicBezTo>
                        <a:pt x="14779" y="15132"/>
                        <a:pt x="14784" y="15126"/>
                        <a:pt x="14787" y="15124"/>
                      </a:cubicBezTo>
                      <a:lnTo>
                        <a:pt x="14786" y="15124"/>
                      </a:lnTo>
                      <a:cubicBezTo>
                        <a:pt x="14875" y="15011"/>
                        <a:pt x="14980" y="14927"/>
                        <a:pt x="15097" y="14871"/>
                      </a:cubicBezTo>
                      <a:cubicBezTo>
                        <a:pt x="15099" y="14870"/>
                        <a:pt x="15101" y="14870"/>
                        <a:pt x="15102" y="14870"/>
                      </a:cubicBezTo>
                      <a:close/>
                      <a:moveTo>
                        <a:pt x="7543" y="11372"/>
                      </a:moveTo>
                      <a:cubicBezTo>
                        <a:pt x="7545" y="11372"/>
                        <a:pt x="7547" y="11372"/>
                        <a:pt x="7549" y="11372"/>
                      </a:cubicBezTo>
                      <a:lnTo>
                        <a:pt x="7551" y="11372"/>
                      </a:lnTo>
                      <a:cubicBezTo>
                        <a:pt x="7560" y="11375"/>
                        <a:pt x="7558" y="11381"/>
                        <a:pt x="7558" y="11384"/>
                      </a:cubicBezTo>
                      <a:cubicBezTo>
                        <a:pt x="7544" y="11475"/>
                        <a:pt x="7527" y="11567"/>
                        <a:pt x="7513" y="11658"/>
                      </a:cubicBezTo>
                      <a:cubicBezTo>
                        <a:pt x="7423" y="12201"/>
                        <a:pt x="7330" y="12761"/>
                        <a:pt x="7308" y="13326"/>
                      </a:cubicBezTo>
                      <a:cubicBezTo>
                        <a:pt x="7291" y="13805"/>
                        <a:pt x="7325" y="14283"/>
                        <a:pt x="7360" y="14748"/>
                      </a:cubicBezTo>
                      <a:cubicBezTo>
                        <a:pt x="7374" y="14923"/>
                        <a:pt x="7387" y="15104"/>
                        <a:pt x="7397" y="15282"/>
                      </a:cubicBezTo>
                      <a:cubicBezTo>
                        <a:pt x="7397" y="15292"/>
                        <a:pt x="7392" y="15298"/>
                        <a:pt x="7381" y="15301"/>
                      </a:cubicBezTo>
                      <a:cubicBezTo>
                        <a:pt x="7380" y="15301"/>
                        <a:pt x="7379" y="15301"/>
                        <a:pt x="7377" y="15301"/>
                      </a:cubicBezTo>
                      <a:cubicBezTo>
                        <a:pt x="7368" y="15301"/>
                        <a:pt x="7355" y="15297"/>
                        <a:pt x="7351" y="15285"/>
                      </a:cubicBezTo>
                      <a:cubicBezTo>
                        <a:pt x="7185" y="14615"/>
                        <a:pt x="7194" y="13885"/>
                        <a:pt x="7221" y="13324"/>
                      </a:cubicBezTo>
                      <a:cubicBezTo>
                        <a:pt x="7245" y="12820"/>
                        <a:pt x="7302" y="12072"/>
                        <a:pt x="7526" y="11382"/>
                      </a:cubicBezTo>
                      <a:cubicBezTo>
                        <a:pt x="7528" y="11375"/>
                        <a:pt x="7536" y="11372"/>
                        <a:pt x="7543" y="11372"/>
                      </a:cubicBezTo>
                      <a:close/>
                      <a:moveTo>
                        <a:pt x="15598" y="14889"/>
                      </a:moveTo>
                      <a:cubicBezTo>
                        <a:pt x="15599" y="14891"/>
                        <a:pt x="15600" y="14891"/>
                        <a:pt x="15601" y="14892"/>
                      </a:cubicBezTo>
                      <a:cubicBezTo>
                        <a:pt x="15608" y="14898"/>
                        <a:pt x="15613" y="14910"/>
                        <a:pt x="15608" y="14920"/>
                      </a:cubicBezTo>
                      <a:cubicBezTo>
                        <a:pt x="15515" y="15103"/>
                        <a:pt x="15358" y="15234"/>
                        <a:pt x="15207" y="15353"/>
                      </a:cubicBezTo>
                      <a:lnTo>
                        <a:pt x="15184" y="15372"/>
                      </a:lnTo>
                      <a:cubicBezTo>
                        <a:pt x="15052" y="15475"/>
                        <a:pt x="14903" y="15591"/>
                        <a:pt x="14744" y="15622"/>
                      </a:cubicBezTo>
                      <a:cubicBezTo>
                        <a:pt x="14739" y="15622"/>
                        <a:pt x="14732" y="15618"/>
                        <a:pt x="14730" y="15615"/>
                      </a:cubicBezTo>
                      <a:cubicBezTo>
                        <a:pt x="14729" y="15611"/>
                        <a:pt x="14729" y="15611"/>
                        <a:pt x="14730" y="15608"/>
                      </a:cubicBezTo>
                      <a:cubicBezTo>
                        <a:pt x="14804" y="15517"/>
                        <a:pt x="14905" y="15442"/>
                        <a:pt x="15004" y="15370"/>
                      </a:cubicBezTo>
                      <a:cubicBezTo>
                        <a:pt x="15055" y="15333"/>
                        <a:pt x="15108" y="15294"/>
                        <a:pt x="15156" y="15253"/>
                      </a:cubicBezTo>
                      <a:cubicBezTo>
                        <a:pt x="15201" y="15214"/>
                        <a:pt x="15246" y="15175"/>
                        <a:pt x="15289" y="15135"/>
                      </a:cubicBezTo>
                      <a:cubicBezTo>
                        <a:pt x="15386" y="15046"/>
                        <a:pt x="15479" y="14961"/>
                        <a:pt x="15588" y="14892"/>
                      </a:cubicBezTo>
                      <a:cubicBezTo>
                        <a:pt x="15591" y="14889"/>
                        <a:pt x="15595" y="14889"/>
                        <a:pt x="15598" y="14889"/>
                      </a:cubicBezTo>
                      <a:close/>
                      <a:moveTo>
                        <a:pt x="11017" y="14098"/>
                      </a:moveTo>
                      <a:cubicBezTo>
                        <a:pt x="11018" y="14098"/>
                        <a:pt x="11019" y="14098"/>
                        <a:pt x="11021" y="14098"/>
                      </a:cubicBezTo>
                      <a:lnTo>
                        <a:pt x="11022" y="14098"/>
                      </a:lnTo>
                      <a:cubicBezTo>
                        <a:pt x="11025" y="14100"/>
                        <a:pt x="11037" y="14105"/>
                        <a:pt x="11034" y="14121"/>
                      </a:cubicBezTo>
                      <a:cubicBezTo>
                        <a:pt x="10877" y="14860"/>
                        <a:pt x="10589" y="15603"/>
                        <a:pt x="10200" y="16270"/>
                      </a:cubicBezTo>
                      <a:cubicBezTo>
                        <a:pt x="10198" y="16273"/>
                        <a:pt x="10195" y="16274"/>
                        <a:pt x="10192" y="16274"/>
                      </a:cubicBezTo>
                      <a:cubicBezTo>
                        <a:pt x="10188" y="16274"/>
                        <a:pt x="10183" y="16272"/>
                        <a:pt x="10183" y="16272"/>
                      </a:cubicBezTo>
                      <a:cubicBezTo>
                        <a:pt x="10174" y="16268"/>
                        <a:pt x="10177" y="16263"/>
                        <a:pt x="10177" y="16262"/>
                      </a:cubicBezTo>
                      <a:cubicBezTo>
                        <a:pt x="10494" y="15575"/>
                        <a:pt x="10765" y="14871"/>
                        <a:pt x="11003" y="14110"/>
                      </a:cubicBezTo>
                      <a:cubicBezTo>
                        <a:pt x="11007" y="14101"/>
                        <a:pt x="11011" y="14098"/>
                        <a:pt x="11017" y="14098"/>
                      </a:cubicBezTo>
                      <a:close/>
                      <a:moveTo>
                        <a:pt x="12869" y="14623"/>
                      </a:moveTo>
                      <a:cubicBezTo>
                        <a:pt x="13227" y="14623"/>
                        <a:pt x="13602" y="14836"/>
                        <a:pt x="13826" y="15121"/>
                      </a:cubicBezTo>
                      <a:cubicBezTo>
                        <a:pt x="14151" y="15535"/>
                        <a:pt x="14079" y="16151"/>
                        <a:pt x="13666" y="16496"/>
                      </a:cubicBezTo>
                      <a:cubicBezTo>
                        <a:pt x="13522" y="16626"/>
                        <a:pt x="13358" y="16714"/>
                        <a:pt x="13204" y="16744"/>
                      </a:cubicBezTo>
                      <a:cubicBezTo>
                        <a:pt x="13124" y="16759"/>
                        <a:pt x="13044" y="16766"/>
                        <a:pt x="12966" y="16766"/>
                      </a:cubicBezTo>
                      <a:cubicBezTo>
                        <a:pt x="12530" y="16766"/>
                        <a:pt x="12137" y="16538"/>
                        <a:pt x="11946" y="16156"/>
                      </a:cubicBezTo>
                      <a:cubicBezTo>
                        <a:pt x="11675" y="15617"/>
                        <a:pt x="12001" y="15026"/>
                        <a:pt x="12444" y="14743"/>
                      </a:cubicBezTo>
                      <a:cubicBezTo>
                        <a:pt x="12575" y="14660"/>
                        <a:pt x="12720" y="14623"/>
                        <a:pt x="12869" y="14623"/>
                      </a:cubicBezTo>
                      <a:close/>
                      <a:moveTo>
                        <a:pt x="5633" y="15034"/>
                      </a:moveTo>
                      <a:cubicBezTo>
                        <a:pt x="5735" y="15034"/>
                        <a:pt x="5838" y="15051"/>
                        <a:pt x="5939" y="15083"/>
                      </a:cubicBezTo>
                      <a:cubicBezTo>
                        <a:pt x="6192" y="15161"/>
                        <a:pt x="6432" y="15328"/>
                        <a:pt x="6593" y="15533"/>
                      </a:cubicBezTo>
                      <a:cubicBezTo>
                        <a:pt x="6916" y="15946"/>
                        <a:pt x="6846" y="16562"/>
                        <a:pt x="6433" y="16906"/>
                      </a:cubicBezTo>
                      <a:lnTo>
                        <a:pt x="6432" y="16906"/>
                      </a:lnTo>
                      <a:cubicBezTo>
                        <a:pt x="6288" y="17038"/>
                        <a:pt x="6124" y="17126"/>
                        <a:pt x="5969" y="17154"/>
                      </a:cubicBezTo>
                      <a:cubicBezTo>
                        <a:pt x="5888" y="17170"/>
                        <a:pt x="5808" y="17177"/>
                        <a:pt x="5729" y="17177"/>
                      </a:cubicBezTo>
                      <a:cubicBezTo>
                        <a:pt x="5294" y="17177"/>
                        <a:pt x="4902" y="16949"/>
                        <a:pt x="4712" y="16568"/>
                      </a:cubicBezTo>
                      <a:cubicBezTo>
                        <a:pt x="4442" y="16027"/>
                        <a:pt x="4767" y="15436"/>
                        <a:pt x="5210" y="15153"/>
                      </a:cubicBezTo>
                      <a:cubicBezTo>
                        <a:pt x="5340" y="15071"/>
                        <a:pt x="5485" y="15034"/>
                        <a:pt x="5633" y="15034"/>
                      </a:cubicBezTo>
                      <a:close/>
                      <a:moveTo>
                        <a:pt x="15934" y="15049"/>
                      </a:moveTo>
                      <a:cubicBezTo>
                        <a:pt x="15938" y="15049"/>
                        <a:pt x="15941" y="15050"/>
                        <a:pt x="15945" y="15051"/>
                      </a:cubicBezTo>
                      <a:cubicBezTo>
                        <a:pt x="15948" y="15052"/>
                        <a:pt x="15953" y="15054"/>
                        <a:pt x="15957" y="15058"/>
                      </a:cubicBezTo>
                      <a:cubicBezTo>
                        <a:pt x="15967" y="15067"/>
                        <a:pt x="15976" y="15084"/>
                        <a:pt x="15965" y="15105"/>
                      </a:cubicBezTo>
                      <a:cubicBezTo>
                        <a:pt x="15770" y="15456"/>
                        <a:pt x="15436" y="15745"/>
                        <a:pt x="15141" y="16000"/>
                      </a:cubicBezTo>
                      <a:cubicBezTo>
                        <a:pt x="14860" y="16244"/>
                        <a:pt x="14536" y="16480"/>
                        <a:pt x="14181" y="16701"/>
                      </a:cubicBezTo>
                      <a:cubicBezTo>
                        <a:pt x="13319" y="17235"/>
                        <a:pt x="12593" y="17521"/>
                        <a:pt x="11960" y="17578"/>
                      </a:cubicBezTo>
                      <a:cubicBezTo>
                        <a:pt x="11960" y="17578"/>
                        <a:pt x="11959" y="17578"/>
                        <a:pt x="11959" y="17578"/>
                      </a:cubicBezTo>
                      <a:cubicBezTo>
                        <a:pt x="11945" y="17578"/>
                        <a:pt x="11942" y="17562"/>
                        <a:pt x="11941" y="17560"/>
                      </a:cubicBezTo>
                      <a:cubicBezTo>
                        <a:pt x="11939" y="17551"/>
                        <a:pt x="11939" y="17536"/>
                        <a:pt x="11951" y="17531"/>
                      </a:cubicBezTo>
                      <a:cubicBezTo>
                        <a:pt x="12120" y="17463"/>
                        <a:pt x="12296" y="17403"/>
                        <a:pt x="12467" y="17346"/>
                      </a:cubicBezTo>
                      <a:cubicBezTo>
                        <a:pt x="12658" y="17283"/>
                        <a:pt x="12857" y="17217"/>
                        <a:pt x="13046" y="17137"/>
                      </a:cubicBezTo>
                      <a:cubicBezTo>
                        <a:pt x="13410" y="16984"/>
                        <a:pt x="13760" y="16805"/>
                        <a:pt x="14090" y="16601"/>
                      </a:cubicBezTo>
                      <a:cubicBezTo>
                        <a:pt x="14420" y="16398"/>
                        <a:pt x="14750" y="16153"/>
                        <a:pt x="15071" y="15870"/>
                      </a:cubicBezTo>
                      <a:cubicBezTo>
                        <a:pt x="15206" y="15752"/>
                        <a:pt x="15332" y="15622"/>
                        <a:pt x="15455" y="15496"/>
                      </a:cubicBezTo>
                      <a:cubicBezTo>
                        <a:pt x="15599" y="15346"/>
                        <a:pt x="15748" y="15192"/>
                        <a:pt x="15910" y="15058"/>
                      </a:cubicBezTo>
                      <a:cubicBezTo>
                        <a:pt x="15918" y="15051"/>
                        <a:pt x="15927" y="15049"/>
                        <a:pt x="15934" y="15049"/>
                      </a:cubicBezTo>
                      <a:close/>
                      <a:moveTo>
                        <a:pt x="8274" y="1"/>
                      </a:moveTo>
                      <a:cubicBezTo>
                        <a:pt x="8273" y="1"/>
                        <a:pt x="8272" y="1"/>
                        <a:pt x="8271" y="1"/>
                      </a:cubicBezTo>
                      <a:cubicBezTo>
                        <a:pt x="7151" y="125"/>
                        <a:pt x="6071" y="450"/>
                        <a:pt x="5062" y="965"/>
                      </a:cubicBezTo>
                      <a:cubicBezTo>
                        <a:pt x="5054" y="970"/>
                        <a:pt x="5049" y="978"/>
                        <a:pt x="5049" y="986"/>
                      </a:cubicBezTo>
                      <a:cubicBezTo>
                        <a:pt x="5049" y="995"/>
                        <a:pt x="5054" y="1004"/>
                        <a:pt x="5062" y="1008"/>
                      </a:cubicBezTo>
                      <a:cubicBezTo>
                        <a:pt x="5241" y="1098"/>
                        <a:pt x="5405" y="1231"/>
                        <a:pt x="5524" y="1382"/>
                      </a:cubicBezTo>
                      <a:cubicBezTo>
                        <a:pt x="5849" y="1795"/>
                        <a:pt x="5777" y="2411"/>
                        <a:pt x="5364" y="2755"/>
                      </a:cubicBezTo>
                      <a:cubicBezTo>
                        <a:pt x="5220" y="2887"/>
                        <a:pt x="5057" y="2975"/>
                        <a:pt x="4902" y="3003"/>
                      </a:cubicBezTo>
                      <a:cubicBezTo>
                        <a:pt x="4822" y="3019"/>
                        <a:pt x="4742" y="3026"/>
                        <a:pt x="4663" y="3026"/>
                      </a:cubicBezTo>
                      <a:cubicBezTo>
                        <a:pt x="4227" y="3026"/>
                        <a:pt x="3835" y="2799"/>
                        <a:pt x="3644" y="2417"/>
                      </a:cubicBezTo>
                      <a:cubicBezTo>
                        <a:pt x="3577" y="2282"/>
                        <a:pt x="3544" y="2136"/>
                        <a:pt x="3548" y="1983"/>
                      </a:cubicBezTo>
                      <a:cubicBezTo>
                        <a:pt x="3548" y="1975"/>
                        <a:pt x="3543" y="1966"/>
                        <a:pt x="3536" y="1962"/>
                      </a:cubicBezTo>
                      <a:cubicBezTo>
                        <a:pt x="3532" y="1960"/>
                        <a:pt x="3528" y="1960"/>
                        <a:pt x="3524" y="1960"/>
                      </a:cubicBezTo>
                      <a:cubicBezTo>
                        <a:pt x="3519" y="1960"/>
                        <a:pt x="3514" y="1961"/>
                        <a:pt x="3511" y="1965"/>
                      </a:cubicBezTo>
                      <a:cubicBezTo>
                        <a:pt x="2044" y="3127"/>
                        <a:pt x="977" y="4688"/>
                        <a:pt x="424" y="6478"/>
                      </a:cubicBezTo>
                      <a:cubicBezTo>
                        <a:pt x="361" y="6684"/>
                        <a:pt x="303" y="6898"/>
                        <a:pt x="252" y="7117"/>
                      </a:cubicBezTo>
                      <a:cubicBezTo>
                        <a:pt x="249" y="7125"/>
                        <a:pt x="252" y="7134"/>
                        <a:pt x="258" y="7139"/>
                      </a:cubicBezTo>
                      <a:cubicBezTo>
                        <a:pt x="263" y="7144"/>
                        <a:pt x="269" y="7146"/>
                        <a:pt x="274" y="7146"/>
                      </a:cubicBezTo>
                      <a:cubicBezTo>
                        <a:pt x="276" y="7146"/>
                        <a:pt x="278" y="7146"/>
                        <a:pt x="280" y="7145"/>
                      </a:cubicBezTo>
                      <a:cubicBezTo>
                        <a:pt x="348" y="7128"/>
                        <a:pt x="417" y="7120"/>
                        <a:pt x="487" y="7120"/>
                      </a:cubicBezTo>
                      <a:cubicBezTo>
                        <a:pt x="856" y="7120"/>
                        <a:pt x="1230" y="7349"/>
                        <a:pt x="1441" y="7619"/>
                      </a:cubicBezTo>
                      <a:cubicBezTo>
                        <a:pt x="1765" y="8032"/>
                        <a:pt x="1694" y="8648"/>
                        <a:pt x="1281" y="8992"/>
                      </a:cubicBezTo>
                      <a:cubicBezTo>
                        <a:pt x="1137" y="9124"/>
                        <a:pt x="973" y="9212"/>
                        <a:pt x="818" y="9241"/>
                      </a:cubicBezTo>
                      <a:cubicBezTo>
                        <a:pt x="740" y="9256"/>
                        <a:pt x="660" y="9263"/>
                        <a:pt x="582" y="9263"/>
                      </a:cubicBezTo>
                      <a:cubicBezTo>
                        <a:pt x="392" y="9263"/>
                        <a:pt x="207" y="9221"/>
                        <a:pt x="45" y="9140"/>
                      </a:cubicBezTo>
                      <a:cubicBezTo>
                        <a:pt x="41" y="9138"/>
                        <a:pt x="38" y="9137"/>
                        <a:pt x="34" y="9137"/>
                      </a:cubicBezTo>
                      <a:cubicBezTo>
                        <a:pt x="30" y="9137"/>
                        <a:pt x="25" y="9138"/>
                        <a:pt x="21" y="9141"/>
                      </a:cubicBezTo>
                      <a:cubicBezTo>
                        <a:pt x="15" y="9145"/>
                        <a:pt x="10" y="9152"/>
                        <a:pt x="10" y="9161"/>
                      </a:cubicBezTo>
                      <a:cubicBezTo>
                        <a:pt x="0" y="11108"/>
                        <a:pt x="625" y="13057"/>
                        <a:pt x="1772" y="14646"/>
                      </a:cubicBezTo>
                      <a:cubicBezTo>
                        <a:pt x="2958" y="16290"/>
                        <a:pt x="4608" y="17477"/>
                        <a:pt x="6544" y="18074"/>
                      </a:cubicBezTo>
                      <a:cubicBezTo>
                        <a:pt x="7283" y="18302"/>
                        <a:pt x="8046" y="18437"/>
                        <a:pt x="8812" y="18477"/>
                      </a:cubicBezTo>
                      <a:cubicBezTo>
                        <a:pt x="8822" y="18477"/>
                        <a:pt x="8829" y="18472"/>
                        <a:pt x="8834" y="18465"/>
                      </a:cubicBezTo>
                      <a:cubicBezTo>
                        <a:pt x="8941" y="18271"/>
                        <a:pt x="9101" y="18100"/>
                        <a:pt x="9287" y="17982"/>
                      </a:cubicBezTo>
                      <a:cubicBezTo>
                        <a:pt x="9417" y="17899"/>
                        <a:pt x="9563" y="17863"/>
                        <a:pt x="9711" y="17863"/>
                      </a:cubicBezTo>
                      <a:cubicBezTo>
                        <a:pt x="10069" y="17863"/>
                        <a:pt x="10444" y="18075"/>
                        <a:pt x="10668" y="18359"/>
                      </a:cubicBezTo>
                      <a:cubicBezTo>
                        <a:pt x="10670" y="18363"/>
                        <a:pt x="10671" y="18367"/>
                        <a:pt x="10675" y="18369"/>
                      </a:cubicBezTo>
                      <a:cubicBezTo>
                        <a:pt x="10679" y="18375"/>
                        <a:pt x="10685" y="18378"/>
                        <a:pt x="10692" y="18378"/>
                      </a:cubicBezTo>
                      <a:cubicBezTo>
                        <a:pt x="10693" y="18378"/>
                        <a:pt x="10695" y="18378"/>
                        <a:pt x="10696" y="18378"/>
                      </a:cubicBezTo>
                      <a:cubicBezTo>
                        <a:pt x="13141" y="17997"/>
                        <a:pt x="15368" y="16631"/>
                        <a:pt x="16810" y="14630"/>
                      </a:cubicBezTo>
                      <a:cubicBezTo>
                        <a:pt x="16815" y="14623"/>
                        <a:pt x="16816" y="14613"/>
                        <a:pt x="16811" y="14604"/>
                      </a:cubicBezTo>
                      <a:cubicBezTo>
                        <a:pt x="16808" y="14598"/>
                        <a:pt x="16801" y="14593"/>
                        <a:pt x="16793" y="14593"/>
                      </a:cubicBezTo>
                      <a:cubicBezTo>
                        <a:pt x="16792" y="14593"/>
                        <a:pt x="16791" y="14593"/>
                        <a:pt x="16790" y="14593"/>
                      </a:cubicBezTo>
                      <a:cubicBezTo>
                        <a:pt x="16767" y="14594"/>
                        <a:pt x="16745" y="14595"/>
                        <a:pt x="16722" y="14595"/>
                      </a:cubicBezTo>
                      <a:cubicBezTo>
                        <a:pt x="16280" y="14595"/>
                        <a:pt x="15894" y="14365"/>
                        <a:pt x="15704" y="13986"/>
                      </a:cubicBezTo>
                      <a:cubicBezTo>
                        <a:pt x="15434" y="13445"/>
                        <a:pt x="15759" y="12854"/>
                        <a:pt x="16203" y="12571"/>
                      </a:cubicBezTo>
                      <a:cubicBezTo>
                        <a:pt x="16333" y="12488"/>
                        <a:pt x="16479" y="12451"/>
                        <a:pt x="16627" y="12451"/>
                      </a:cubicBezTo>
                      <a:cubicBezTo>
                        <a:pt x="16985" y="12451"/>
                        <a:pt x="17360" y="12665"/>
                        <a:pt x="17585" y="12951"/>
                      </a:cubicBezTo>
                      <a:cubicBezTo>
                        <a:pt x="17615" y="12988"/>
                        <a:pt x="17642" y="13031"/>
                        <a:pt x="17669" y="13081"/>
                      </a:cubicBezTo>
                      <a:cubicBezTo>
                        <a:pt x="17674" y="13088"/>
                        <a:pt x="17682" y="13093"/>
                        <a:pt x="17690" y="13093"/>
                      </a:cubicBezTo>
                      <a:lnTo>
                        <a:pt x="17691" y="13093"/>
                      </a:lnTo>
                      <a:cubicBezTo>
                        <a:pt x="17700" y="13093"/>
                        <a:pt x="17708" y="13087"/>
                        <a:pt x="17711" y="13079"/>
                      </a:cubicBezTo>
                      <a:cubicBezTo>
                        <a:pt x="17879" y="12714"/>
                        <a:pt x="18022" y="12336"/>
                        <a:pt x="18141" y="11953"/>
                      </a:cubicBezTo>
                      <a:cubicBezTo>
                        <a:pt x="18403" y="11107"/>
                        <a:pt x="18542" y="10232"/>
                        <a:pt x="18554" y="9352"/>
                      </a:cubicBezTo>
                      <a:cubicBezTo>
                        <a:pt x="18554" y="9343"/>
                        <a:pt x="18549" y="9336"/>
                        <a:pt x="18543" y="9331"/>
                      </a:cubicBezTo>
                      <a:cubicBezTo>
                        <a:pt x="18539" y="9329"/>
                        <a:pt x="18535" y="9328"/>
                        <a:pt x="18531" y="9328"/>
                      </a:cubicBezTo>
                      <a:cubicBezTo>
                        <a:pt x="18526" y="9328"/>
                        <a:pt x="18522" y="9329"/>
                        <a:pt x="18518" y="9331"/>
                      </a:cubicBezTo>
                      <a:cubicBezTo>
                        <a:pt x="18429" y="9384"/>
                        <a:pt x="18340" y="9417"/>
                        <a:pt x="18255" y="9434"/>
                      </a:cubicBezTo>
                      <a:cubicBezTo>
                        <a:pt x="18175" y="9449"/>
                        <a:pt x="18095" y="9456"/>
                        <a:pt x="18017" y="9456"/>
                      </a:cubicBezTo>
                      <a:cubicBezTo>
                        <a:pt x="17581" y="9456"/>
                        <a:pt x="17188" y="9229"/>
                        <a:pt x="16997" y="8847"/>
                      </a:cubicBezTo>
                      <a:cubicBezTo>
                        <a:pt x="16727" y="8307"/>
                        <a:pt x="17053" y="7715"/>
                        <a:pt x="17497" y="7433"/>
                      </a:cubicBezTo>
                      <a:cubicBezTo>
                        <a:pt x="17623" y="7352"/>
                        <a:pt x="17768" y="7311"/>
                        <a:pt x="17922" y="7311"/>
                      </a:cubicBezTo>
                      <a:cubicBezTo>
                        <a:pt x="18054" y="7311"/>
                        <a:pt x="18194" y="7341"/>
                        <a:pt x="18335" y="7401"/>
                      </a:cubicBezTo>
                      <a:cubicBezTo>
                        <a:pt x="18338" y="7401"/>
                        <a:pt x="18341" y="7402"/>
                        <a:pt x="18343" y="7402"/>
                      </a:cubicBezTo>
                      <a:cubicBezTo>
                        <a:pt x="18349" y="7402"/>
                        <a:pt x="18355" y="7400"/>
                        <a:pt x="18360" y="7397"/>
                      </a:cubicBezTo>
                      <a:cubicBezTo>
                        <a:pt x="18366" y="7392"/>
                        <a:pt x="18370" y="7382"/>
                        <a:pt x="18367" y="7375"/>
                      </a:cubicBezTo>
                      <a:cubicBezTo>
                        <a:pt x="18154" y="6333"/>
                        <a:pt x="17767" y="5341"/>
                        <a:pt x="17217" y="4428"/>
                      </a:cubicBezTo>
                      <a:cubicBezTo>
                        <a:pt x="17212" y="4421"/>
                        <a:pt x="17204" y="4417"/>
                        <a:pt x="17196" y="4417"/>
                      </a:cubicBezTo>
                      <a:cubicBezTo>
                        <a:pt x="17193" y="4417"/>
                        <a:pt x="17190" y="4418"/>
                        <a:pt x="17187" y="4419"/>
                      </a:cubicBezTo>
                      <a:cubicBezTo>
                        <a:pt x="17119" y="4451"/>
                        <a:pt x="17053" y="4474"/>
                        <a:pt x="16991" y="4485"/>
                      </a:cubicBezTo>
                      <a:cubicBezTo>
                        <a:pt x="16911" y="4500"/>
                        <a:pt x="16831" y="4507"/>
                        <a:pt x="16753" y="4507"/>
                      </a:cubicBezTo>
                      <a:cubicBezTo>
                        <a:pt x="16317" y="4507"/>
                        <a:pt x="15924" y="4280"/>
                        <a:pt x="15733" y="3898"/>
                      </a:cubicBezTo>
                      <a:cubicBezTo>
                        <a:pt x="15557" y="3544"/>
                        <a:pt x="15624" y="3122"/>
                        <a:pt x="15913" y="2769"/>
                      </a:cubicBezTo>
                      <a:cubicBezTo>
                        <a:pt x="15921" y="2759"/>
                        <a:pt x="15920" y="2746"/>
                        <a:pt x="15911" y="2737"/>
                      </a:cubicBezTo>
                      <a:cubicBezTo>
                        <a:pt x="15678" y="2498"/>
                        <a:pt x="15430" y="2270"/>
                        <a:pt x="15177" y="2060"/>
                      </a:cubicBezTo>
                      <a:cubicBezTo>
                        <a:pt x="15173" y="2057"/>
                        <a:pt x="15167" y="2055"/>
                        <a:pt x="15162" y="2055"/>
                      </a:cubicBezTo>
                      <a:cubicBezTo>
                        <a:pt x="15159" y="2055"/>
                        <a:pt x="15156" y="2055"/>
                        <a:pt x="15154" y="2056"/>
                      </a:cubicBezTo>
                      <a:cubicBezTo>
                        <a:pt x="15146" y="2060"/>
                        <a:pt x="15140" y="2067"/>
                        <a:pt x="15139" y="2076"/>
                      </a:cubicBezTo>
                      <a:cubicBezTo>
                        <a:pt x="15092" y="2462"/>
                        <a:pt x="14996" y="2888"/>
                        <a:pt x="14653" y="3125"/>
                      </a:cubicBezTo>
                      <a:cubicBezTo>
                        <a:pt x="14529" y="3210"/>
                        <a:pt x="14390" y="3252"/>
                        <a:pt x="14250" y="3252"/>
                      </a:cubicBezTo>
                      <a:cubicBezTo>
                        <a:pt x="14090" y="3252"/>
                        <a:pt x="13930" y="3196"/>
                        <a:pt x="13793" y="3086"/>
                      </a:cubicBezTo>
                      <a:cubicBezTo>
                        <a:pt x="13789" y="3083"/>
                        <a:pt x="13784" y="3082"/>
                        <a:pt x="13779" y="3082"/>
                      </a:cubicBezTo>
                      <a:cubicBezTo>
                        <a:pt x="13772" y="3082"/>
                        <a:pt x="13766" y="3084"/>
                        <a:pt x="13762" y="3089"/>
                      </a:cubicBezTo>
                      <a:cubicBezTo>
                        <a:pt x="13581" y="3290"/>
                        <a:pt x="13261" y="3482"/>
                        <a:pt x="12945" y="3482"/>
                      </a:cubicBezTo>
                      <a:cubicBezTo>
                        <a:pt x="12902" y="3482"/>
                        <a:pt x="12860" y="3478"/>
                        <a:pt x="12817" y="3471"/>
                      </a:cubicBezTo>
                      <a:cubicBezTo>
                        <a:pt x="12542" y="3421"/>
                        <a:pt x="12316" y="3233"/>
                        <a:pt x="12254" y="3001"/>
                      </a:cubicBezTo>
                      <a:cubicBezTo>
                        <a:pt x="12252" y="2994"/>
                        <a:pt x="12244" y="2986"/>
                        <a:pt x="12237" y="2985"/>
                      </a:cubicBezTo>
                      <a:cubicBezTo>
                        <a:pt x="12235" y="2984"/>
                        <a:pt x="12232" y="2984"/>
                        <a:pt x="12230" y="2984"/>
                      </a:cubicBezTo>
                      <a:cubicBezTo>
                        <a:pt x="12224" y="2984"/>
                        <a:pt x="12218" y="2986"/>
                        <a:pt x="12215" y="2991"/>
                      </a:cubicBezTo>
                      <a:cubicBezTo>
                        <a:pt x="12060" y="3158"/>
                        <a:pt x="11815" y="3312"/>
                        <a:pt x="11545" y="3312"/>
                      </a:cubicBezTo>
                      <a:cubicBezTo>
                        <a:pt x="11446" y="3312"/>
                        <a:pt x="11342" y="3291"/>
                        <a:pt x="11239" y="3241"/>
                      </a:cubicBezTo>
                      <a:cubicBezTo>
                        <a:pt x="10941" y="3100"/>
                        <a:pt x="10716" y="2764"/>
                        <a:pt x="10677" y="2408"/>
                      </a:cubicBezTo>
                      <a:cubicBezTo>
                        <a:pt x="10676" y="2400"/>
                        <a:pt x="10671" y="2394"/>
                        <a:pt x="10664" y="2390"/>
                      </a:cubicBezTo>
                      <a:cubicBezTo>
                        <a:pt x="10661" y="2388"/>
                        <a:pt x="10657" y="2388"/>
                        <a:pt x="10654" y="2388"/>
                      </a:cubicBezTo>
                      <a:cubicBezTo>
                        <a:pt x="10650" y="2388"/>
                        <a:pt x="10645" y="2389"/>
                        <a:pt x="10641" y="2391"/>
                      </a:cubicBezTo>
                      <a:cubicBezTo>
                        <a:pt x="10483" y="2497"/>
                        <a:pt x="10266" y="2583"/>
                        <a:pt x="10047" y="2583"/>
                      </a:cubicBezTo>
                      <a:cubicBezTo>
                        <a:pt x="9893" y="2583"/>
                        <a:pt x="9737" y="2541"/>
                        <a:pt x="9598" y="2434"/>
                      </a:cubicBezTo>
                      <a:cubicBezTo>
                        <a:pt x="9407" y="2289"/>
                        <a:pt x="9150" y="1937"/>
                        <a:pt x="9185" y="1681"/>
                      </a:cubicBezTo>
                      <a:cubicBezTo>
                        <a:pt x="9186" y="1673"/>
                        <a:pt x="9182" y="1665"/>
                        <a:pt x="9176" y="1660"/>
                      </a:cubicBezTo>
                      <a:cubicBezTo>
                        <a:pt x="9172" y="1656"/>
                        <a:pt x="9167" y="1655"/>
                        <a:pt x="9162" y="1655"/>
                      </a:cubicBezTo>
                      <a:cubicBezTo>
                        <a:pt x="9159" y="1655"/>
                        <a:pt x="9156" y="1655"/>
                        <a:pt x="9154" y="1656"/>
                      </a:cubicBezTo>
                      <a:cubicBezTo>
                        <a:pt x="9049" y="1696"/>
                        <a:pt x="8927" y="1723"/>
                        <a:pt x="8804" y="1723"/>
                      </a:cubicBezTo>
                      <a:cubicBezTo>
                        <a:pt x="8591" y="1723"/>
                        <a:pt x="8373" y="1644"/>
                        <a:pt x="8230" y="1423"/>
                      </a:cubicBezTo>
                      <a:cubicBezTo>
                        <a:pt x="8001" y="1066"/>
                        <a:pt x="8095" y="581"/>
                        <a:pt x="8214" y="236"/>
                      </a:cubicBezTo>
                      <a:cubicBezTo>
                        <a:pt x="8238" y="171"/>
                        <a:pt x="8265" y="101"/>
                        <a:pt x="8295" y="33"/>
                      </a:cubicBezTo>
                      <a:cubicBezTo>
                        <a:pt x="8299" y="26"/>
                        <a:pt x="8297" y="16"/>
                        <a:pt x="8292" y="10"/>
                      </a:cubicBezTo>
                      <a:cubicBezTo>
                        <a:pt x="8288" y="4"/>
                        <a:pt x="8281" y="1"/>
                        <a:pt x="8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5"/>
                <p:cNvSpPr/>
                <p:nvPr/>
              </p:nvSpPr>
              <p:spPr>
                <a:xfrm>
                  <a:off x="2870950" y="1473750"/>
                  <a:ext cx="49750" cy="47375"/>
                </a:xfrm>
                <a:custGeom>
                  <a:avLst/>
                  <a:gdLst/>
                  <a:ahLst/>
                  <a:cxnLst/>
                  <a:rect l="l" t="t" r="r" b="b"/>
                  <a:pathLst>
                    <a:path w="1990" h="1895" extrusionOk="0">
                      <a:moveTo>
                        <a:pt x="916" y="0"/>
                      </a:moveTo>
                      <a:cubicBezTo>
                        <a:pt x="876" y="0"/>
                        <a:pt x="836" y="3"/>
                        <a:pt x="796" y="11"/>
                      </a:cubicBezTo>
                      <a:cubicBezTo>
                        <a:pt x="501" y="68"/>
                        <a:pt x="282" y="345"/>
                        <a:pt x="150" y="568"/>
                      </a:cubicBezTo>
                      <a:cubicBezTo>
                        <a:pt x="9" y="806"/>
                        <a:pt x="0" y="1076"/>
                        <a:pt x="123" y="1331"/>
                      </a:cubicBezTo>
                      <a:cubicBezTo>
                        <a:pt x="242" y="1578"/>
                        <a:pt x="475" y="1773"/>
                        <a:pt x="739" y="1853"/>
                      </a:cubicBezTo>
                      <a:cubicBezTo>
                        <a:pt x="787" y="1869"/>
                        <a:pt x="838" y="1881"/>
                        <a:pt x="890" y="1887"/>
                      </a:cubicBezTo>
                      <a:cubicBezTo>
                        <a:pt x="929" y="1892"/>
                        <a:pt x="968" y="1895"/>
                        <a:pt x="1007" y="1895"/>
                      </a:cubicBezTo>
                      <a:cubicBezTo>
                        <a:pt x="1233" y="1895"/>
                        <a:pt x="1459" y="1805"/>
                        <a:pt x="1642" y="1638"/>
                      </a:cubicBezTo>
                      <a:cubicBezTo>
                        <a:pt x="1645" y="1635"/>
                        <a:pt x="1649" y="1631"/>
                        <a:pt x="1653" y="1628"/>
                      </a:cubicBezTo>
                      <a:lnTo>
                        <a:pt x="1664" y="1617"/>
                      </a:lnTo>
                      <a:cubicBezTo>
                        <a:pt x="1758" y="1497"/>
                        <a:pt x="1871" y="1336"/>
                        <a:pt x="1919" y="1134"/>
                      </a:cubicBezTo>
                      <a:cubicBezTo>
                        <a:pt x="1990" y="837"/>
                        <a:pt x="1877" y="526"/>
                        <a:pt x="1616" y="302"/>
                      </a:cubicBezTo>
                      <a:cubicBezTo>
                        <a:pt x="1526" y="226"/>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5"/>
                <p:cNvSpPr/>
                <p:nvPr/>
              </p:nvSpPr>
              <p:spPr>
                <a:xfrm>
                  <a:off x="2690075" y="1484025"/>
                  <a:ext cx="49800" cy="47400"/>
                </a:xfrm>
                <a:custGeom>
                  <a:avLst/>
                  <a:gdLst/>
                  <a:ahLst/>
                  <a:cxnLst/>
                  <a:rect l="l" t="t" r="r" b="b"/>
                  <a:pathLst>
                    <a:path w="1992" h="1896" extrusionOk="0">
                      <a:moveTo>
                        <a:pt x="918" y="1"/>
                      </a:moveTo>
                      <a:cubicBezTo>
                        <a:pt x="878" y="1"/>
                        <a:pt x="838" y="4"/>
                        <a:pt x="798" y="12"/>
                      </a:cubicBezTo>
                      <a:cubicBezTo>
                        <a:pt x="501" y="69"/>
                        <a:pt x="283" y="345"/>
                        <a:pt x="152" y="568"/>
                      </a:cubicBezTo>
                      <a:cubicBezTo>
                        <a:pt x="11" y="805"/>
                        <a:pt x="1" y="1077"/>
                        <a:pt x="125" y="1331"/>
                      </a:cubicBezTo>
                      <a:cubicBezTo>
                        <a:pt x="244" y="1579"/>
                        <a:pt x="477" y="1772"/>
                        <a:pt x="739" y="1854"/>
                      </a:cubicBezTo>
                      <a:cubicBezTo>
                        <a:pt x="789" y="1870"/>
                        <a:pt x="840" y="1881"/>
                        <a:pt x="891" y="1887"/>
                      </a:cubicBezTo>
                      <a:cubicBezTo>
                        <a:pt x="929" y="1893"/>
                        <a:pt x="968" y="1895"/>
                        <a:pt x="1007" y="1895"/>
                      </a:cubicBezTo>
                      <a:cubicBezTo>
                        <a:pt x="1234" y="1895"/>
                        <a:pt x="1460" y="1804"/>
                        <a:pt x="1643" y="1638"/>
                      </a:cubicBezTo>
                      <a:cubicBezTo>
                        <a:pt x="1647" y="1634"/>
                        <a:pt x="1651" y="1632"/>
                        <a:pt x="1654" y="1628"/>
                      </a:cubicBezTo>
                      <a:lnTo>
                        <a:pt x="1665" y="1617"/>
                      </a:lnTo>
                      <a:cubicBezTo>
                        <a:pt x="1760" y="1498"/>
                        <a:pt x="1872" y="1337"/>
                        <a:pt x="1921" y="1134"/>
                      </a:cubicBezTo>
                      <a:cubicBezTo>
                        <a:pt x="1991" y="837"/>
                        <a:pt x="1877" y="526"/>
                        <a:pt x="1617" y="303"/>
                      </a:cubicBezTo>
                      <a:cubicBezTo>
                        <a:pt x="1528" y="226"/>
                        <a:pt x="1236"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5"/>
                <p:cNvSpPr/>
                <p:nvPr/>
              </p:nvSpPr>
              <p:spPr>
                <a:xfrm>
                  <a:off x="2632800" y="1387925"/>
                  <a:ext cx="49800" cy="47375"/>
                </a:xfrm>
                <a:custGeom>
                  <a:avLst/>
                  <a:gdLst/>
                  <a:ahLst/>
                  <a:cxnLst/>
                  <a:rect l="l" t="t" r="r" b="b"/>
                  <a:pathLst>
                    <a:path w="1992" h="1895" extrusionOk="0">
                      <a:moveTo>
                        <a:pt x="918" y="0"/>
                      </a:moveTo>
                      <a:cubicBezTo>
                        <a:pt x="878" y="0"/>
                        <a:pt x="838" y="4"/>
                        <a:pt x="798" y="11"/>
                      </a:cubicBezTo>
                      <a:cubicBezTo>
                        <a:pt x="502" y="67"/>
                        <a:pt x="282" y="345"/>
                        <a:pt x="151" y="567"/>
                      </a:cubicBezTo>
                      <a:cubicBezTo>
                        <a:pt x="11" y="805"/>
                        <a:pt x="1" y="1076"/>
                        <a:pt x="123" y="1330"/>
                      </a:cubicBezTo>
                      <a:cubicBezTo>
                        <a:pt x="244" y="1578"/>
                        <a:pt x="475" y="1772"/>
                        <a:pt x="740" y="1854"/>
                      </a:cubicBezTo>
                      <a:cubicBezTo>
                        <a:pt x="789" y="1869"/>
                        <a:pt x="839" y="1880"/>
                        <a:pt x="891" y="1887"/>
                      </a:cubicBezTo>
                      <a:cubicBezTo>
                        <a:pt x="929" y="1892"/>
                        <a:pt x="967" y="1895"/>
                        <a:pt x="1005" y="1895"/>
                      </a:cubicBezTo>
                      <a:cubicBezTo>
                        <a:pt x="1231" y="1895"/>
                        <a:pt x="1459" y="1805"/>
                        <a:pt x="1643" y="1638"/>
                      </a:cubicBezTo>
                      <a:cubicBezTo>
                        <a:pt x="1647" y="1634"/>
                        <a:pt x="1649" y="1630"/>
                        <a:pt x="1653" y="1627"/>
                      </a:cubicBezTo>
                      <a:cubicBezTo>
                        <a:pt x="1657" y="1624"/>
                        <a:pt x="1659" y="1621"/>
                        <a:pt x="1664" y="1616"/>
                      </a:cubicBezTo>
                      <a:cubicBezTo>
                        <a:pt x="1759" y="1498"/>
                        <a:pt x="1873" y="1337"/>
                        <a:pt x="1921" y="1133"/>
                      </a:cubicBezTo>
                      <a:cubicBezTo>
                        <a:pt x="1992" y="836"/>
                        <a:pt x="1878" y="526"/>
                        <a:pt x="1616" y="302"/>
                      </a:cubicBezTo>
                      <a:cubicBezTo>
                        <a:pt x="1527" y="225"/>
                        <a:pt x="1236"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5"/>
                <p:cNvSpPr/>
                <p:nvPr/>
              </p:nvSpPr>
              <p:spPr>
                <a:xfrm>
                  <a:off x="2703175" y="1322650"/>
                  <a:ext cx="49800" cy="47425"/>
                </a:xfrm>
                <a:custGeom>
                  <a:avLst/>
                  <a:gdLst/>
                  <a:ahLst/>
                  <a:cxnLst/>
                  <a:rect l="l" t="t" r="r" b="b"/>
                  <a:pathLst>
                    <a:path w="1992" h="1897" extrusionOk="0">
                      <a:moveTo>
                        <a:pt x="917" y="1"/>
                      </a:moveTo>
                      <a:cubicBezTo>
                        <a:pt x="878" y="1"/>
                        <a:pt x="838" y="4"/>
                        <a:pt x="798" y="12"/>
                      </a:cubicBezTo>
                      <a:cubicBezTo>
                        <a:pt x="502" y="69"/>
                        <a:pt x="284" y="346"/>
                        <a:pt x="152" y="568"/>
                      </a:cubicBezTo>
                      <a:cubicBezTo>
                        <a:pt x="11" y="806"/>
                        <a:pt x="1" y="1077"/>
                        <a:pt x="125" y="1332"/>
                      </a:cubicBezTo>
                      <a:cubicBezTo>
                        <a:pt x="244" y="1579"/>
                        <a:pt x="476" y="1773"/>
                        <a:pt x="740" y="1854"/>
                      </a:cubicBezTo>
                      <a:cubicBezTo>
                        <a:pt x="789" y="1870"/>
                        <a:pt x="840" y="1881"/>
                        <a:pt x="891" y="1889"/>
                      </a:cubicBezTo>
                      <a:cubicBezTo>
                        <a:pt x="929" y="1894"/>
                        <a:pt x="967" y="1896"/>
                        <a:pt x="1006" y="1896"/>
                      </a:cubicBezTo>
                      <a:cubicBezTo>
                        <a:pt x="1233" y="1896"/>
                        <a:pt x="1460" y="1806"/>
                        <a:pt x="1644" y="1639"/>
                      </a:cubicBezTo>
                      <a:cubicBezTo>
                        <a:pt x="1647" y="1636"/>
                        <a:pt x="1651" y="1632"/>
                        <a:pt x="1655" y="1628"/>
                      </a:cubicBezTo>
                      <a:lnTo>
                        <a:pt x="1666" y="1617"/>
                      </a:lnTo>
                      <a:cubicBezTo>
                        <a:pt x="1759" y="1499"/>
                        <a:pt x="1873" y="1337"/>
                        <a:pt x="1921" y="1135"/>
                      </a:cubicBezTo>
                      <a:cubicBezTo>
                        <a:pt x="1992" y="837"/>
                        <a:pt x="1878" y="526"/>
                        <a:pt x="1617" y="303"/>
                      </a:cubicBezTo>
                      <a:cubicBezTo>
                        <a:pt x="1528" y="227"/>
                        <a:pt x="1237"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5"/>
                <p:cNvSpPr/>
                <p:nvPr/>
              </p:nvSpPr>
              <p:spPr>
                <a:xfrm>
                  <a:off x="2779950" y="1411325"/>
                  <a:ext cx="49800" cy="47400"/>
                </a:xfrm>
                <a:custGeom>
                  <a:avLst/>
                  <a:gdLst/>
                  <a:ahLst/>
                  <a:cxnLst/>
                  <a:rect l="l" t="t" r="r" b="b"/>
                  <a:pathLst>
                    <a:path w="1992" h="1896" extrusionOk="0">
                      <a:moveTo>
                        <a:pt x="917" y="0"/>
                      </a:moveTo>
                      <a:cubicBezTo>
                        <a:pt x="878" y="0"/>
                        <a:pt x="838" y="4"/>
                        <a:pt x="798" y="11"/>
                      </a:cubicBezTo>
                      <a:cubicBezTo>
                        <a:pt x="501" y="68"/>
                        <a:pt x="282" y="345"/>
                        <a:pt x="151" y="568"/>
                      </a:cubicBezTo>
                      <a:cubicBezTo>
                        <a:pt x="11" y="805"/>
                        <a:pt x="1" y="1076"/>
                        <a:pt x="123" y="1330"/>
                      </a:cubicBezTo>
                      <a:cubicBezTo>
                        <a:pt x="244" y="1578"/>
                        <a:pt x="475" y="1772"/>
                        <a:pt x="739" y="1854"/>
                      </a:cubicBezTo>
                      <a:cubicBezTo>
                        <a:pt x="789" y="1868"/>
                        <a:pt x="840" y="1881"/>
                        <a:pt x="891" y="1887"/>
                      </a:cubicBezTo>
                      <a:cubicBezTo>
                        <a:pt x="929" y="1893"/>
                        <a:pt x="968" y="1895"/>
                        <a:pt x="1007" y="1895"/>
                      </a:cubicBezTo>
                      <a:cubicBezTo>
                        <a:pt x="1233" y="1895"/>
                        <a:pt x="1460" y="1804"/>
                        <a:pt x="1643" y="1638"/>
                      </a:cubicBezTo>
                      <a:cubicBezTo>
                        <a:pt x="1647" y="1634"/>
                        <a:pt x="1651" y="1632"/>
                        <a:pt x="1653" y="1628"/>
                      </a:cubicBezTo>
                      <a:cubicBezTo>
                        <a:pt x="1657" y="1624"/>
                        <a:pt x="1659" y="1622"/>
                        <a:pt x="1665" y="1617"/>
                      </a:cubicBezTo>
                      <a:cubicBezTo>
                        <a:pt x="1758" y="1498"/>
                        <a:pt x="1873" y="1337"/>
                        <a:pt x="1921" y="1133"/>
                      </a:cubicBezTo>
                      <a:cubicBezTo>
                        <a:pt x="1992" y="837"/>
                        <a:pt x="1877" y="526"/>
                        <a:pt x="1616" y="303"/>
                      </a:cubicBezTo>
                      <a:cubicBezTo>
                        <a:pt x="1527" y="226"/>
                        <a:pt x="1235"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5"/>
                <p:cNvSpPr/>
                <p:nvPr/>
              </p:nvSpPr>
              <p:spPr>
                <a:xfrm>
                  <a:off x="2873825" y="1369275"/>
                  <a:ext cx="49775" cy="47375"/>
                </a:xfrm>
                <a:custGeom>
                  <a:avLst/>
                  <a:gdLst/>
                  <a:ahLst/>
                  <a:cxnLst/>
                  <a:rect l="l" t="t" r="r" b="b"/>
                  <a:pathLst>
                    <a:path w="1991" h="1895" extrusionOk="0">
                      <a:moveTo>
                        <a:pt x="916" y="0"/>
                      </a:moveTo>
                      <a:cubicBezTo>
                        <a:pt x="877" y="0"/>
                        <a:pt x="837" y="4"/>
                        <a:pt x="796" y="11"/>
                      </a:cubicBezTo>
                      <a:cubicBezTo>
                        <a:pt x="500" y="67"/>
                        <a:pt x="282" y="345"/>
                        <a:pt x="151" y="568"/>
                      </a:cubicBezTo>
                      <a:cubicBezTo>
                        <a:pt x="9" y="805"/>
                        <a:pt x="1" y="1076"/>
                        <a:pt x="123" y="1330"/>
                      </a:cubicBezTo>
                      <a:cubicBezTo>
                        <a:pt x="242" y="1578"/>
                        <a:pt x="475" y="1772"/>
                        <a:pt x="739" y="1853"/>
                      </a:cubicBezTo>
                      <a:cubicBezTo>
                        <a:pt x="788" y="1868"/>
                        <a:pt x="839" y="1879"/>
                        <a:pt x="891" y="1887"/>
                      </a:cubicBezTo>
                      <a:cubicBezTo>
                        <a:pt x="928" y="1892"/>
                        <a:pt x="967" y="1895"/>
                        <a:pt x="1005" y="1895"/>
                      </a:cubicBezTo>
                      <a:cubicBezTo>
                        <a:pt x="1231" y="1895"/>
                        <a:pt x="1458" y="1804"/>
                        <a:pt x="1642" y="1638"/>
                      </a:cubicBezTo>
                      <a:cubicBezTo>
                        <a:pt x="1646" y="1634"/>
                        <a:pt x="1649" y="1631"/>
                        <a:pt x="1653" y="1628"/>
                      </a:cubicBezTo>
                      <a:lnTo>
                        <a:pt x="1664" y="1615"/>
                      </a:lnTo>
                      <a:cubicBezTo>
                        <a:pt x="1758" y="1498"/>
                        <a:pt x="1871" y="1336"/>
                        <a:pt x="1920" y="1133"/>
                      </a:cubicBezTo>
                      <a:cubicBezTo>
                        <a:pt x="1990" y="837"/>
                        <a:pt x="1877" y="526"/>
                        <a:pt x="1616" y="303"/>
                      </a:cubicBezTo>
                      <a:cubicBezTo>
                        <a:pt x="1527" y="225"/>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5"/>
                <p:cNvSpPr/>
                <p:nvPr/>
              </p:nvSpPr>
              <p:spPr>
                <a:xfrm>
                  <a:off x="2899600" y="1246125"/>
                  <a:ext cx="49800" cy="47400"/>
                </a:xfrm>
                <a:custGeom>
                  <a:avLst/>
                  <a:gdLst/>
                  <a:ahLst/>
                  <a:cxnLst/>
                  <a:rect l="l" t="t" r="r" b="b"/>
                  <a:pathLst>
                    <a:path w="1992" h="1896" extrusionOk="0">
                      <a:moveTo>
                        <a:pt x="918" y="1"/>
                      </a:moveTo>
                      <a:cubicBezTo>
                        <a:pt x="878" y="1"/>
                        <a:pt x="838" y="4"/>
                        <a:pt x="798" y="12"/>
                      </a:cubicBezTo>
                      <a:cubicBezTo>
                        <a:pt x="502" y="68"/>
                        <a:pt x="282" y="345"/>
                        <a:pt x="151" y="567"/>
                      </a:cubicBezTo>
                      <a:cubicBezTo>
                        <a:pt x="11" y="805"/>
                        <a:pt x="1" y="1077"/>
                        <a:pt x="124" y="1331"/>
                      </a:cubicBezTo>
                      <a:cubicBezTo>
                        <a:pt x="244" y="1579"/>
                        <a:pt x="476" y="1772"/>
                        <a:pt x="740" y="1854"/>
                      </a:cubicBezTo>
                      <a:cubicBezTo>
                        <a:pt x="789" y="1869"/>
                        <a:pt x="840" y="1880"/>
                        <a:pt x="891" y="1888"/>
                      </a:cubicBezTo>
                      <a:cubicBezTo>
                        <a:pt x="929" y="1893"/>
                        <a:pt x="967" y="1895"/>
                        <a:pt x="1005" y="1895"/>
                      </a:cubicBezTo>
                      <a:cubicBezTo>
                        <a:pt x="1232" y="1895"/>
                        <a:pt x="1460" y="1805"/>
                        <a:pt x="1644" y="1638"/>
                      </a:cubicBezTo>
                      <a:cubicBezTo>
                        <a:pt x="1647" y="1635"/>
                        <a:pt x="1651" y="1631"/>
                        <a:pt x="1653" y="1627"/>
                      </a:cubicBezTo>
                      <a:lnTo>
                        <a:pt x="1666" y="1616"/>
                      </a:lnTo>
                      <a:cubicBezTo>
                        <a:pt x="1759" y="1498"/>
                        <a:pt x="1873" y="1336"/>
                        <a:pt x="1921" y="1134"/>
                      </a:cubicBezTo>
                      <a:cubicBezTo>
                        <a:pt x="1992" y="836"/>
                        <a:pt x="1878" y="526"/>
                        <a:pt x="1616" y="302"/>
                      </a:cubicBezTo>
                      <a:cubicBezTo>
                        <a:pt x="1527" y="226"/>
                        <a:pt x="1237"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5"/>
                <p:cNvSpPr/>
                <p:nvPr/>
              </p:nvSpPr>
              <p:spPr>
                <a:xfrm>
                  <a:off x="2807400" y="1262975"/>
                  <a:ext cx="49800" cy="47375"/>
                </a:xfrm>
                <a:custGeom>
                  <a:avLst/>
                  <a:gdLst/>
                  <a:ahLst/>
                  <a:cxnLst/>
                  <a:rect l="l" t="t" r="r" b="b"/>
                  <a:pathLst>
                    <a:path w="1992" h="1895" extrusionOk="0">
                      <a:moveTo>
                        <a:pt x="917" y="0"/>
                      </a:moveTo>
                      <a:cubicBezTo>
                        <a:pt x="878" y="0"/>
                        <a:pt x="838" y="3"/>
                        <a:pt x="798" y="11"/>
                      </a:cubicBezTo>
                      <a:cubicBezTo>
                        <a:pt x="502" y="68"/>
                        <a:pt x="282" y="345"/>
                        <a:pt x="151" y="568"/>
                      </a:cubicBezTo>
                      <a:cubicBezTo>
                        <a:pt x="11" y="806"/>
                        <a:pt x="1" y="1076"/>
                        <a:pt x="124" y="1331"/>
                      </a:cubicBezTo>
                      <a:cubicBezTo>
                        <a:pt x="244" y="1578"/>
                        <a:pt x="476" y="1773"/>
                        <a:pt x="740" y="1853"/>
                      </a:cubicBezTo>
                      <a:cubicBezTo>
                        <a:pt x="789" y="1869"/>
                        <a:pt x="840" y="1881"/>
                        <a:pt x="891" y="1887"/>
                      </a:cubicBezTo>
                      <a:cubicBezTo>
                        <a:pt x="930" y="1892"/>
                        <a:pt x="969" y="1895"/>
                        <a:pt x="1008" y="1895"/>
                      </a:cubicBezTo>
                      <a:cubicBezTo>
                        <a:pt x="1234" y="1895"/>
                        <a:pt x="1461" y="1805"/>
                        <a:pt x="1644" y="1638"/>
                      </a:cubicBezTo>
                      <a:cubicBezTo>
                        <a:pt x="1647" y="1635"/>
                        <a:pt x="1651" y="1631"/>
                        <a:pt x="1653" y="1628"/>
                      </a:cubicBezTo>
                      <a:lnTo>
                        <a:pt x="1666" y="1617"/>
                      </a:lnTo>
                      <a:cubicBezTo>
                        <a:pt x="1759" y="1498"/>
                        <a:pt x="1873" y="1336"/>
                        <a:pt x="1921" y="1134"/>
                      </a:cubicBezTo>
                      <a:cubicBezTo>
                        <a:pt x="1992" y="837"/>
                        <a:pt x="1878" y="526"/>
                        <a:pt x="1616" y="302"/>
                      </a:cubicBezTo>
                      <a:cubicBezTo>
                        <a:pt x="1527" y="226"/>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5"/>
                <p:cNvSpPr/>
                <p:nvPr/>
              </p:nvSpPr>
              <p:spPr>
                <a:xfrm>
                  <a:off x="2751575" y="1182000"/>
                  <a:ext cx="49775" cy="47400"/>
                </a:xfrm>
                <a:custGeom>
                  <a:avLst/>
                  <a:gdLst/>
                  <a:ahLst/>
                  <a:cxnLst/>
                  <a:rect l="l" t="t" r="r" b="b"/>
                  <a:pathLst>
                    <a:path w="1991" h="1896" extrusionOk="0">
                      <a:moveTo>
                        <a:pt x="917" y="1"/>
                      </a:moveTo>
                      <a:cubicBezTo>
                        <a:pt x="877" y="1"/>
                        <a:pt x="837" y="4"/>
                        <a:pt x="797" y="12"/>
                      </a:cubicBezTo>
                      <a:cubicBezTo>
                        <a:pt x="501" y="68"/>
                        <a:pt x="281" y="346"/>
                        <a:pt x="150" y="567"/>
                      </a:cubicBezTo>
                      <a:cubicBezTo>
                        <a:pt x="10" y="806"/>
                        <a:pt x="0" y="1077"/>
                        <a:pt x="123" y="1331"/>
                      </a:cubicBezTo>
                      <a:cubicBezTo>
                        <a:pt x="243" y="1578"/>
                        <a:pt x="475" y="1772"/>
                        <a:pt x="739" y="1854"/>
                      </a:cubicBezTo>
                      <a:cubicBezTo>
                        <a:pt x="789" y="1869"/>
                        <a:pt x="839" y="1880"/>
                        <a:pt x="890" y="1888"/>
                      </a:cubicBezTo>
                      <a:cubicBezTo>
                        <a:pt x="928" y="1893"/>
                        <a:pt x="966" y="1895"/>
                        <a:pt x="1004" y="1895"/>
                      </a:cubicBezTo>
                      <a:cubicBezTo>
                        <a:pt x="1231" y="1895"/>
                        <a:pt x="1459" y="1805"/>
                        <a:pt x="1643" y="1639"/>
                      </a:cubicBezTo>
                      <a:cubicBezTo>
                        <a:pt x="1646" y="1635"/>
                        <a:pt x="1650" y="1631"/>
                        <a:pt x="1653" y="1627"/>
                      </a:cubicBezTo>
                      <a:cubicBezTo>
                        <a:pt x="1656" y="1625"/>
                        <a:pt x="1659" y="1621"/>
                        <a:pt x="1665" y="1616"/>
                      </a:cubicBezTo>
                      <a:cubicBezTo>
                        <a:pt x="1758" y="1498"/>
                        <a:pt x="1872" y="1336"/>
                        <a:pt x="1920" y="1134"/>
                      </a:cubicBezTo>
                      <a:cubicBezTo>
                        <a:pt x="1991" y="837"/>
                        <a:pt x="1877" y="527"/>
                        <a:pt x="1615" y="302"/>
                      </a:cubicBezTo>
                      <a:cubicBezTo>
                        <a:pt x="1526" y="226"/>
                        <a:pt x="1236"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5"/>
                <p:cNvSpPr/>
                <p:nvPr/>
              </p:nvSpPr>
              <p:spPr>
                <a:xfrm>
                  <a:off x="2657775" y="1227750"/>
                  <a:ext cx="49800" cy="47400"/>
                </a:xfrm>
                <a:custGeom>
                  <a:avLst/>
                  <a:gdLst/>
                  <a:ahLst/>
                  <a:cxnLst/>
                  <a:rect l="l" t="t" r="r" b="b"/>
                  <a:pathLst>
                    <a:path w="1992" h="1896" extrusionOk="0">
                      <a:moveTo>
                        <a:pt x="917" y="1"/>
                      </a:moveTo>
                      <a:cubicBezTo>
                        <a:pt x="878" y="1"/>
                        <a:pt x="838" y="4"/>
                        <a:pt x="798" y="12"/>
                      </a:cubicBezTo>
                      <a:cubicBezTo>
                        <a:pt x="502" y="69"/>
                        <a:pt x="282" y="345"/>
                        <a:pt x="151" y="568"/>
                      </a:cubicBezTo>
                      <a:cubicBezTo>
                        <a:pt x="11" y="807"/>
                        <a:pt x="1" y="1077"/>
                        <a:pt x="124" y="1331"/>
                      </a:cubicBezTo>
                      <a:cubicBezTo>
                        <a:pt x="244" y="1579"/>
                        <a:pt x="476" y="1772"/>
                        <a:pt x="740" y="1854"/>
                      </a:cubicBezTo>
                      <a:cubicBezTo>
                        <a:pt x="789" y="1870"/>
                        <a:pt x="839" y="1881"/>
                        <a:pt x="891" y="1887"/>
                      </a:cubicBezTo>
                      <a:cubicBezTo>
                        <a:pt x="929" y="1893"/>
                        <a:pt x="968" y="1896"/>
                        <a:pt x="1007" y="1896"/>
                      </a:cubicBezTo>
                      <a:cubicBezTo>
                        <a:pt x="1233" y="1896"/>
                        <a:pt x="1459" y="1804"/>
                        <a:pt x="1643" y="1638"/>
                      </a:cubicBezTo>
                      <a:cubicBezTo>
                        <a:pt x="1647" y="1635"/>
                        <a:pt x="1651" y="1632"/>
                        <a:pt x="1653" y="1628"/>
                      </a:cubicBezTo>
                      <a:lnTo>
                        <a:pt x="1666" y="1617"/>
                      </a:lnTo>
                      <a:cubicBezTo>
                        <a:pt x="1759" y="1498"/>
                        <a:pt x="1873" y="1337"/>
                        <a:pt x="1921" y="1134"/>
                      </a:cubicBezTo>
                      <a:cubicBezTo>
                        <a:pt x="1992" y="837"/>
                        <a:pt x="1878" y="526"/>
                        <a:pt x="1616" y="303"/>
                      </a:cubicBezTo>
                      <a:cubicBezTo>
                        <a:pt x="1527" y="227"/>
                        <a:pt x="1235"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5"/>
                <p:cNvSpPr/>
                <p:nvPr/>
              </p:nvSpPr>
              <p:spPr>
                <a:xfrm>
                  <a:off x="2778175" y="1046625"/>
                  <a:ext cx="169375" cy="141775"/>
                </a:xfrm>
                <a:custGeom>
                  <a:avLst/>
                  <a:gdLst/>
                  <a:ahLst/>
                  <a:cxnLst/>
                  <a:rect l="l" t="t" r="r" b="b"/>
                  <a:pathLst>
                    <a:path w="6775" h="5671" extrusionOk="0">
                      <a:moveTo>
                        <a:pt x="2846" y="414"/>
                      </a:moveTo>
                      <a:cubicBezTo>
                        <a:pt x="2898" y="414"/>
                        <a:pt x="2948" y="418"/>
                        <a:pt x="2985" y="424"/>
                      </a:cubicBezTo>
                      <a:lnTo>
                        <a:pt x="2987" y="424"/>
                      </a:lnTo>
                      <a:cubicBezTo>
                        <a:pt x="2995" y="426"/>
                        <a:pt x="3001" y="436"/>
                        <a:pt x="3000" y="444"/>
                      </a:cubicBezTo>
                      <a:cubicBezTo>
                        <a:pt x="3000" y="446"/>
                        <a:pt x="3000" y="449"/>
                        <a:pt x="2994" y="450"/>
                      </a:cubicBezTo>
                      <a:cubicBezTo>
                        <a:pt x="2969" y="452"/>
                        <a:pt x="2943" y="454"/>
                        <a:pt x="2915" y="456"/>
                      </a:cubicBezTo>
                      <a:cubicBezTo>
                        <a:pt x="2783" y="465"/>
                        <a:pt x="2632" y="476"/>
                        <a:pt x="2545" y="580"/>
                      </a:cubicBezTo>
                      <a:cubicBezTo>
                        <a:pt x="2541" y="584"/>
                        <a:pt x="2536" y="586"/>
                        <a:pt x="2532" y="586"/>
                      </a:cubicBezTo>
                      <a:cubicBezTo>
                        <a:pt x="2530" y="586"/>
                        <a:pt x="2529" y="586"/>
                        <a:pt x="2527" y="585"/>
                      </a:cubicBezTo>
                      <a:cubicBezTo>
                        <a:pt x="2526" y="584"/>
                        <a:pt x="2524" y="584"/>
                        <a:pt x="2524" y="576"/>
                      </a:cubicBezTo>
                      <a:cubicBezTo>
                        <a:pt x="2525" y="538"/>
                        <a:pt x="2540" y="507"/>
                        <a:pt x="2570" y="482"/>
                      </a:cubicBezTo>
                      <a:cubicBezTo>
                        <a:pt x="2632" y="430"/>
                        <a:pt x="2745" y="414"/>
                        <a:pt x="2846" y="414"/>
                      </a:cubicBezTo>
                      <a:close/>
                      <a:moveTo>
                        <a:pt x="2882" y="141"/>
                      </a:moveTo>
                      <a:cubicBezTo>
                        <a:pt x="3125" y="141"/>
                        <a:pt x="3382" y="188"/>
                        <a:pt x="3606" y="256"/>
                      </a:cubicBezTo>
                      <a:cubicBezTo>
                        <a:pt x="3674" y="278"/>
                        <a:pt x="3739" y="301"/>
                        <a:pt x="3798" y="325"/>
                      </a:cubicBezTo>
                      <a:cubicBezTo>
                        <a:pt x="3812" y="331"/>
                        <a:pt x="3817" y="346"/>
                        <a:pt x="3814" y="357"/>
                      </a:cubicBezTo>
                      <a:cubicBezTo>
                        <a:pt x="3810" y="371"/>
                        <a:pt x="3798" y="371"/>
                        <a:pt x="3794" y="371"/>
                      </a:cubicBezTo>
                      <a:cubicBezTo>
                        <a:pt x="3657" y="359"/>
                        <a:pt x="3517" y="337"/>
                        <a:pt x="3382" y="315"/>
                      </a:cubicBezTo>
                      <a:cubicBezTo>
                        <a:pt x="3263" y="296"/>
                        <a:pt x="3140" y="275"/>
                        <a:pt x="3017" y="264"/>
                      </a:cubicBezTo>
                      <a:cubicBezTo>
                        <a:pt x="2995" y="262"/>
                        <a:pt x="2953" y="260"/>
                        <a:pt x="2900" y="260"/>
                      </a:cubicBezTo>
                      <a:cubicBezTo>
                        <a:pt x="2704" y="260"/>
                        <a:pt x="2355" y="287"/>
                        <a:pt x="2273" y="441"/>
                      </a:cubicBezTo>
                      <a:cubicBezTo>
                        <a:pt x="2236" y="512"/>
                        <a:pt x="2258" y="595"/>
                        <a:pt x="2338" y="692"/>
                      </a:cubicBezTo>
                      <a:cubicBezTo>
                        <a:pt x="2344" y="699"/>
                        <a:pt x="2339" y="710"/>
                        <a:pt x="2334" y="715"/>
                      </a:cubicBezTo>
                      <a:cubicBezTo>
                        <a:pt x="2331" y="718"/>
                        <a:pt x="2329" y="719"/>
                        <a:pt x="2327" y="719"/>
                      </a:cubicBezTo>
                      <a:cubicBezTo>
                        <a:pt x="2325" y="719"/>
                        <a:pt x="2323" y="718"/>
                        <a:pt x="2322" y="716"/>
                      </a:cubicBezTo>
                      <a:cubicBezTo>
                        <a:pt x="2206" y="621"/>
                        <a:pt x="2155" y="523"/>
                        <a:pt x="2172" y="434"/>
                      </a:cubicBezTo>
                      <a:cubicBezTo>
                        <a:pt x="2190" y="338"/>
                        <a:pt x="2287" y="256"/>
                        <a:pt x="2444" y="204"/>
                      </a:cubicBezTo>
                      <a:cubicBezTo>
                        <a:pt x="2576" y="160"/>
                        <a:pt x="2726" y="141"/>
                        <a:pt x="2882" y="141"/>
                      </a:cubicBezTo>
                      <a:close/>
                      <a:moveTo>
                        <a:pt x="3449" y="891"/>
                      </a:moveTo>
                      <a:cubicBezTo>
                        <a:pt x="3452" y="891"/>
                        <a:pt x="3455" y="891"/>
                        <a:pt x="3458" y="892"/>
                      </a:cubicBezTo>
                      <a:lnTo>
                        <a:pt x="3460" y="892"/>
                      </a:lnTo>
                      <a:cubicBezTo>
                        <a:pt x="3467" y="895"/>
                        <a:pt x="3466" y="906"/>
                        <a:pt x="3466" y="909"/>
                      </a:cubicBezTo>
                      <a:cubicBezTo>
                        <a:pt x="3463" y="917"/>
                        <a:pt x="3456" y="927"/>
                        <a:pt x="3448" y="938"/>
                      </a:cubicBezTo>
                      <a:cubicBezTo>
                        <a:pt x="3440" y="948"/>
                        <a:pt x="3431" y="961"/>
                        <a:pt x="3425" y="974"/>
                      </a:cubicBezTo>
                      <a:cubicBezTo>
                        <a:pt x="3415" y="1004"/>
                        <a:pt x="3413" y="1040"/>
                        <a:pt x="3420" y="1068"/>
                      </a:cubicBezTo>
                      <a:cubicBezTo>
                        <a:pt x="3421" y="1077"/>
                        <a:pt x="3414" y="1082"/>
                        <a:pt x="3413" y="1082"/>
                      </a:cubicBezTo>
                      <a:cubicBezTo>
                        <a:pt x="3411" y="1083"/>
                        <a:pt x="3408" y="1083"/>
                        <a:pt x="3406" y="1083"/>
                      </a:cubicBezTo>
                      <a:cubicBezTo>
                        <a:pt x="3404" y="1083"/>
                        <a:pt x="3402" y="1083"/>
                        <a:pt x="3400" y="1081"/>
                      </a:cubicBezTo>
                      <a:cubicBezTo>
                        <a:pt x="3370" y="1046"/>
                        <a:pt x="3363" y="1006"/>
                        <a:pt x="3378" y="962"/>
                      </a:cubicBezTo>
                      <a:cubicBezTo>
                        <a:pt x="3389" y="932"/>
                        <a:pt x="3418" y="891"/>
                        <a:pt x="3449" y="891"/>
                      </a:cubicBezTo>
                      <a:close/>
                      <a:moveTo>
                        <a:pt x="3744" y="861"/>
                      </a:moveTo>
                      <a:cubicBezTo>
                        <a:pt x="3745" y="861"/>
                        <a:pt x="3748" y="864"/>
                        <a:pt x="3750" y="868"/>
                      </a:cubicBezTo>
                      <a:cubicBezTo>
                        <a:pt x="3752" y="873"/>
                        <a:pt x="3752" y="878"/>
                        <a:pt x="3751" y="879"/>
                      </a:cubicBezTo>
                      <a:cubicBezTo>
                        <a:pt x="3744" y="889"/>
                        <a:pt x="3735" y="899"/>
                        <a:pt x="3726" y="909"/>
                      </a:cubicBezTo>
                      <a:cubicBezTo>
                        <a:pt x="3693" y="947"/>
                        <a:pt x="3658" y="985"/>
                        <a:pt x="3638" y="1039"/>
                      </a:cubicBezTo>
                      <a:cubicBezTo>
                        <a:pt x="3620" y="1090"/>
                        <a:pt x="3620" y="1140"/>
                        <a:pt x="3621" y="1191"/>
                      </a:cubicBezTo>
                      <a:cubicBezTo>
                        <a:pt x="3621" y="1206"/>
                        <a:pt x="3621" y="1221"/>
                        <a:pt x="3620" y="1236"/>
                      </a:cubicBezTo>
                      <a:cubicBezTo>
                        <a:pt x="3620" y="1243"/>
                        <a:pt x="3615" y="1247"/>
                        <a:pt x="3611" y="1248"/>
                      </a:cubicBezTo>
                      <a:cubicBezTo>
                        <a:pt x="3609" y="1249"/>
                        <a:pt x="3607" y="1250"/>
                        <a:pt x="3604" y="1250"/>
                      </a:cubicBezTo>
                      <a:cubicBezTo>
                        <a:pt x="3600" y="1250"/>
                        <a:pt x="3596" y="1248"/>
                        <a:pt x="3592" y="1244"/>
                      </a:cubicBezTo>
                      <a:cubicBezTo>
                        <a:pt x="3533" y="1184"/>
                        <a:pt x="3536" y="1091"/>
                        <a:pt x="3561" y="1025"/>
                      </a:cubicBezTo>
                      <a:cubicBezTo>
                        <a:pt x="3595" y="932"/>
                        <a:pt x="3665" y="869"/>
                        <a:pt x="3742" y="861"/>
                      </a:cubicBezTo>
                      <a:close/>
                      <a:moveTo>
                        <a:pt x="4875" y="1226"/>
                      </a:moveTo>
                      <a:cubicBezTo>
                        <a:pt x="4878" y="1227"/>
                        <a:pt x="4879" y="1228"/>
                        <a:pt x="4880" y="1230"/>
                      </a:cubicBezTo>
                      <a:cubicBezTo>
                        <a:pt x="4905" y="1259"/>
                        <a:pt x="4914" y="1298"/>
                        <a:pt x="4904" y="1339"/>
                      </a:cubicBezTo>
                      <a:cubicBezTo>
                        <a:pt x="4893" y="1385"/>
                        <a:pt x="4860" y="1423"/>
                        <a:pt x="4820" y="1440"/>
                      </a:cubicBezTo>
                      <a:cubicBezTo>
                        <a:pt x="4817" y="1442"/>
                        <a:pt x="4814" y="1443"/>
                        <a:pt x="4811" y="1443"/>
                      </a:cubicBezTo>
                      <a:cubicBezTo>
                        <a:pt x="4807" y="1443"/>
                        <a:pt x="4804" y="1441"/>
                        <a:pt x="4801" y="1438"/>
                      </a:cubicBezTo>
                      <a:cubicBezTo>
                        <a:pt x="4796" y="1433"/>
                        <a:pt x="4796" y="1425"/>
                        <a:pt x="4800" y="1418"/>
                      </a:cubicBezTo>
                      <a:cubicBezTo>
                        <a:pt x="4820" y="1378"/>
                        <a:pt x="4831" y="1336"/>
                        <a:pt x="4842" y="1295"/>
                      </a:cubicBezTo>
                      <a:cubicBezTo>
                        <a:pt x="4847" y="1275"/>
                        <a:pt x="4853" y="1254"/>
                        <a:pt x="4859" y="1235"/>
                      </a:cubicBezTo>
                      <a:cubicBezTo>
                        <a:pt x="4860" y="1230"/>
                        <a:pt x="4865" y="1227"/>
                        <a:pt x="4870" y="1226"/>
                      </a:cubicBezTo>
                      <a:close/>
                      <a:moveTo>
                        <a:pt x="3979" y="856"/>
                      </a:moveTo>
                      <a:cubicBezTo>
                        <a:pt x="3980" y="856"/>
                        <a:pt x="3982" y="856"/>
                        <a:pt x="3983" y="856"/>
                      </a:cubicBezTo>
                      <a:cubicBezTo>
                        <a:pt x="3986" y="858"/>
                        <a:pt x="3989" y="859"/>
                        <a:pt x="3990" y="861"/>
                      </a:cubicBezTo>
                      <a:cubicBezTo>
                        <a:pt x="3993" y="863"/>
                        <a:pt x="3998" y="869"/>
                        <a:pt x="3995" y="875"/>
                      </a:cubicBezTo>
                      <a:cubicBezTo>
                        <a:pt x="3986" y="897"/>
                        <a:pt x="3974" y="920"/>
                        <a:pt x="3962" y="943"/>
                      </a:cubicBezTo>
                      <a:cubicBezTo>
                        <a:pt x="3918" y="1026"/>
                        <a:pt x="3870" y="1119"/>
                        <a:pt x="3952" y="1215"/>
                      </a:cubicBezTo>
                      <a:cubicBezTo>
                        <a:pt x="4017" y="1292"/>
                        <a:pt x="4143" y="1330"/>
                        <a:pt x="4234" y="1357"/>
                      </a:cubicBezTo>
                      <a:lnTo>
                        <a:pt x="4246" y="1360"/>
                      </a:lnTo>
                      <a:cubicBezTo>
                        <a:pt x="4295" y="1375"/>
                        <a:pt x="4361" y="1396"/>
                        <a:pt x="4423" y="1396"/>
                      </a:cubicBezTo>
                      <a:cubicBezTo>
                        <a:pt x="4489" y="1396"/>
                        <a:pt x="4551" y="1373"/>
                        <a:pt x="4585" y="1297"/>
                      </a:cubicBezTo>
                      <a:cubicBezTo>
                        <a:pt x="4606" y="1249"/>
                        <a:pt x="4608" y="1195"/>
                        <a:pt x="4609" y="1143"/>
                      </a:cubicBezTo>
                      <a:cubicBezTo>
                        <a:pt x="4610" y="1098"/>
                        <a:pt x="4610" y="1057"/>
                        <a:pt x="4621" y="1020"/>
                      </a:cubicBezTo>
                      <a:cubicBezTo>
                        <a:pt x="4626" y="1006"/>
                        <a:pt x="4642" y="1000"/>
                        <a:pt x="4656" y="1000"/>
                      </a:cubicBezTo>
                      <a:cubicBezTo>
                        <a:pt x="4663" y="1002"/>
                        <a:pt x="4677" y="1005"/>
                        <a:pt x="4679" y="1021"/>
                      </a:cubicBezTo>
                      <a:cubicBezTo>
                        <a:pt x="4703" y="1176"/>
                        <a:pt x="4718" y="1350"/>
                        <a:pt x="4604" y="1442"/>
                      </a:cubicBezTo>
                      <a:cubicBezTo>
                        <a:pt x="4557" y="1480"/>
                        <a:pt x="4499" y="1494"/>
                        <a:pt x="4437" y="1494"/>
                      </a:cubicBezTo>
                      <a:cubicBezTo>
                        <a:pt x="4357" y="1494"/>
                        <a:pt x="4270" y="1471"/>
                        <a:pt x="4189" y="1444"/>
                      </a:cubicBezTo>
                      <a:cubicBezTo>
                        <a:pt x="4045" y="1397"/>
                        <a:pt x="3872" y="1325"/>
                        <a:pt x="3828" y="1190"/>
                      </a:cubicBezTo>
                      <a:cubicBezTo>
                        <a:pt x="3784" y="1062"/>
                        <a:pt x="3870" y="918"/>
                        <a:pt x="3973" y="858"/>
                      </a:cubicBezTo>
                      <a:cubicBezTo>
                        <a:pt x="3975" y="856"/>
                        <a:pt x="3977" y="856"/>
                        <a:pt x="3979" y="856"/>
                      </a:cubicBezTo>
                      <a:close/>
                      <a:moveTo>
                        <a:pt x="5431" y="1003"/>
                      </a:moveTo>
                      <a:cubicBezTo>
                        <a:pt x="5432" y="1003"/>
                        <a:pt x="5433" y="1004"/>
                        <a:pt x="5434" y="1004"/>
                      </a:cubicBezTo>
                      <a:cubicBezTo>
                        <a:pt x="5666" y="1060"/>
                        <a:pt x="5899" y="1227"/>
                        <a:pt x="6058" y="1450"/>
                      </a:cubicBezTo>
                      <a:cubicBezTo>
                        <a:pt x="6120" y="1537"/>
                        <a:pt x="6143" y="1635"/>
                        <a:pt x="6117" y="1699"/>
                      </a:cubicBezTo>
                      <a:cubicBezTo>
                        <a:pt x="6099" y="1745"/>
                        <a:pt x="6057" y="1774"/>
                        <a:pt x="5991" y="1785"/>
                      </a:cubicBezTo>
                      <a:cubicBezTo>
                        <a:pt x="5990" y="1785"/>
                        <a:pt x="5989" y="1785"/>
                        <a:pt x="5988" y="1785"/>
                      </a:cubicBezTo>
                      <a:cubicBezTo>
                        <a:pt x="5979" y="1785"/>
                        <a:pt x="5976" y="1777"/>
                        <a:pt x="5975" y="1775"/>
                      </a:cubicBezTo>
                      <a:cubicBezTo>
                        <a:pt x="5972" y="1769"/>
                        <a:pt x="5975" y="1764"/>
                        <a:pt x="5981" y="1761"/>
                      </a:cubicBezTo>
                      <a:cubicBezTo>
                        <a:pt x="6033" y="1733"/>
                        <a:pt x="6063" y="1693"/>
                        <a:pt x="6068" y="1644"/>
                      </a:cubicBezTo>
                      <a:cubicBezTo>
                        <a:pt x="6082" y="1499"/>
                        <a:pt x="5876" y="1311"/>
                        <a:pt x="5785" y="1238"/>
                      </a:cubicBezTo>
                      <a:cubicBezTo>
                        <a:pt x="5676" y="1148"/>
                        <a:pt x="5556" y="1090"/>
                        <a:pt x="5429" y="1028"/>
                      </a:cubicBezTo>
                      <a:lnTo>
                        <a:pt x="5421" y="1024"/>
                      </a:lnTo>
                      <a:cubicBezTo>
                        <a:pt x="5417" y="1021"/>
                        <a:pt x="5416" y="1020"/>
                        <a:pt x="5417" y="1015"/>
                      </a:cubicBezTo>
                      <a:cubicBezTo>
                        <a:pt x="5419" y="1010"/>
                        <a:pt x="5425" y="1003"/>
                        <a:pt x="5431" y="1003"/>
                      </a:cubicBezTo>
                      <a:close/>
                      <a:moveTo>
                        <a:pt x="1407" y="1513"/>
                      </a:moveTo>
                      <a:cubicBezTo>
                        <a:pt x="1408" y="1513"/>
                        <a:pt x="1409" y="1513"/>
                        <a:pt x="1409" y="1513"/>
                      </a:cubicBezTo>
                      <a:cubicBezTo>
                        <a:pt x="1410" y="1513"/>
                        <a:pt x="1412" y="1515"/>
                        <a:pt x="1414" y="1516"/>
                      </a:cubicBezTo>
                      <a:cubicBezTo>
                        <a:pt x="1418" y="1518"/>
                        <a:pt x="1423" y="1526"/>
                        <a:pt x="1418" y="1533"/>
                      </a:cubicBezTo>
                      <a:cubicBezTo>
                        <a:pt x="1267" y="1791"/>
                        <a:pt x="1084" y="2043"/>
                        <a:pt x="908" y="2285"/>
                      </a:cubicBezTo>
                      <a:cubicBezTo>
                        <a:pt x="872" y="2333"/>
                        <a:pt x="838" y="2381"/>
                        <a:pt x="803" y="2430"/>
                      </a:cubicBezTo>
                      <a:cubicBezTo>
                        <a:pt x="800" y="2433"/>
                        <a:pt x="797" y="2435"/>
                        <a:pt x="794" y="2435"/>
                      </a:cubicBezTo>
                      <a:cubicBezTo>
                        <a:pt x="793" y="2435"/>
                        <a:pt x="791" y="2435"/>
                        <a:pt x="789" y="2433"/>
                      </a:cubicBezTo>
                      <a:cubicBezTo>
                        <a:pt x="786" y="2432"/>
                        <a:pt x="781" y="2427"/>
                        <a:pt x="786" y="2417"/>
                      </a:cubicBezTo>
                      <a:cubicBezTo>
                        <a:pt x="982" y="2035"/>
                        <a:pt x="1184" y="1740"/>
                        <a:pt x="1402" y="1516"/>
                      </a:cubicBezTo>
                      <a:cubicBezTo>
                        <a:pt x="1403" y="1515"/>
                        <a:pt x="1405" y="1513"/>
                        <a:pt x="1407" y="1513"/>
                      </a:cubicBezTo>
                      <a:close/>
                      <a:moveTo>
                        <a:pt x="3461" y="2095"/>
                      </a:moveTo>
                      <a:cubicBezTo>
                        <a:pt x="3462" y="2095"/>
                        <a:pt x="3464" y="2096"/>
                        <a:pt x="3466" y="2096"/>
                      </a:cubicBezTo>
                      <a:cubicBezTo>
                        <a:pt x="3466" y="2096"/>
                        <a:pt x="3467" y="2097"/>
                        <a:pt x="3468" y="2097"/>
                      </a:cubicBezTo>
                      <a:cubicBezTo>
                        <a:pt x="3470" y="2099"/>
                        <a:pt x="3471" y="2099"/>
                        <a:pt x="3468" y="2102"/>
                      </a:cubicBezTo>
                      <a:cubicBezTo>
                        <a:pt x="3409" y="2256"/>
                        <a:pt x="3331" y="2410"/>
                        <a:pt x="3256" y="2557"/>
                      </a:cubicBezTo>
                      <a:lnTo>
                        <a:pt x="3225" y="2619"/>
                      </a:lnTo>
                      <a:cubicBezTo>
                        <a:pt x="3224" y="2621"/>
                        <a:pt x="3222" y="2626"/>
                        <a:pt x="3214" y="2626"/>
                      </a:cubicBezTo>
                      <a:cubicBezTo>
                        <a:pt x="3212" y="2626"/>
                        <a:pt x="3210" y="2626"/>
                        <a:pt x="3208" y="2625"/>
                      </a:cubicBezTo>
                      <a:cubicBezTo>
                        <a:pt x="3201" y="2622"/>
                        <a:pt x="3191" y="2613"/>
                        <a:pt x="3194" y="2603"/>
                      </a:cubicBezTo>
                      <a:cubicBezTo>
                        <a:pt x="3254" y="2410"/>
                        <a:pt x="3348" y="2226"/>
                        <a:pt x="3451" y="2100"/>
                      </a:cubicBezTo>
                      <a:cubicBezTo>
                        <a:pt x="3453" y="2097"/>
                        <a:pt x="3457" y="2095"/>
                        <a:pt x="3461" y="2095"/>
                      </a:cubicBezTo>
                      <a:close/>
                      <a:moveTo>
                        <a:pt x="1530" y="966"/>
                      </a:moveTo>
                      <a:cubicBezTo>
                        <a:pt x="1531" y="966"/>
                        <a:pt x="1533" y="966"/>
                        <a:pt x="1534" y="967"/>
                      </a:cubicBezTo>
                      <a:cubicBezTo>
                        <a:pt x="1537" y="968"/>
                        <a:pt x="1539" y="969"/>
                        <a:pt x="1542" y="972"/>
                      </a:cubicBezTo>
                      <a:cubicBezTo>
                        <a:pt x="1547" y="975"/>
                        <a:pt x="1555" y="987"/>
                        <a:pt x="1549" y="998"/>
                      </a:cubicBezTo>
                      <a:cubicBezTo>
                        <a:pt x="1458" y="1137"/>
                        <a:pt x="1358" y="1274"/>
                        <a:pt x="1263" y="1407"/>
                      </a:cubicBezTo>
                      <a:cubicBezTo>
                        <a:pt x="1146" y="1567"/>
                        <a:pt x="1027" y="1734"/>
                        <a:pt x="920" y="1905"/>
                      </a:cubicBezTo>
                      <a:cubicBezTo>
                        <a:pt x="747" y="2178"/>
                        <a:pt x="584" y="2464"/>
                        <a:pt x="426" y="2741"/>
                      </a:cubicBezTo>
                      <a:lnTo>
                        <a:pt x="360" y="2857"/>
                      </a:lnTo>
                      <a:cubicBezTo>
                        <a:pt x="359" y="2859"/>
                        <a:pt x="357" y="2860"/>
                        <a:pt x="354" y="2860"/>
                      </a:cubicBezTo>
                      <a:cubicBezTo>
                        <a:pt x="351" y="2860"/>
                        <a:pt x="348" y="2859"/>
                        <a:pt x="348" y="2859"/>
                      </a:cubicBezTo>
                      <a:cubicBezTo>
                        <a:pt x="344" y="2856"/>
                        <a:pt x="341" y="2854"/>
                        <a:pt x="342" y="2850"/>
                      </a:cubicBezTo>
                      <a:cubicBezTo>
                        <a:pt x="564" y="2329"/>
                        <a:pt x="947" y="1582"/>
                        <a:pt x="1518" y="972"/>
                      </a:cubicBezTo>
                      <a:cubicBezTo>
                        <a:pt x="1522" y="967"/>
                        <a:pt x="1526" y="966"/>
                        <a:pt x="1530" y="966"/>
                      </a:cubicBezTo>
                      <a:close/>
                      <a:moveTo>
                        <a:pt x="5480" y="3622"/>
                      </a:moveTo>
                      <a:cubicBezTo>
                        <a:pt x="5483" y="3623"/>
                        <a:pt x="5484" y="3625"/>
                        <a:pt x="5485" y="3631"/>
                      </a:cubicBezTo>
                      <a:cubicBezTo>
                        <a:pt x="5520" y="3837"/>
                        <a:pt x="5506" y="4057"/>
                        <a:pt x="5494" y="4269"/>
                      </a:cubicBezTo>
                      <a:cubicBezTo>
                        <a:pt x="5491" y="4305"/>
                        <a:pt x="5489" y="4340"/>
                        <a:pt x="5488" y="4373"/>
                      </a:cubicBezTo>
                      <a:cubicBezTo>
                        <a:pt x="5486" y="4378"/>
                        <a:pt x="5485" y="4383"/>
                        <a:pt x="5479" y="4383"/>
                      </a:cubicBezTo>
                      <a:cubicBezTo>
                        <a:pt x="5477" y="4383"/>
                        <a:pt x="5467" y="4383"/>
                        <a:pt x="5467" y="4372"/>
                      </a:cubicBezTo>
                      <a:cubicBezTo>
                        <a:pt x="5464" y="4336"/>
                        <a:pt x="5460" y="4300"/>
                        <a:pt x="5458" y="4266"/>
                      </a:cubicBezTo>
                      <a:cubicBezTo>
                        <a:pt x="5442" y="4056"/>
                        <a:pt x="5426" y="3839"/>
                        <a:pt x="5455" y="3638"/>
                      </a:cubicBezTo>
                      <a:lnTo>
                        <a:pt x="5457" y="3638"/>
                      </a:lnTo>
                      <a:cubicBezTo>
                        <a:pt x="5458" y="3628"/>
                        <a:pt x="5468" y="3622"/>
                        <a:pt x="5477" y="3622"/>
                      </a:cubicBezTo>
                      <a:close/>
                      <a:moveTo>
                        <a:pt x="6184" y="3921"/>
                      </a:moveTo>
                      <a:cubicBezTo>
                        <a:pt x="6186" y="3921"/>
                        <a:pt x="6192" y="3922"/>
                        <a:pt x="6194" y="3927"/>
                      </a:cubicBezTo>
                      <a:cubicBezTo>
                        <a:pt x="6224" y="4081"/>
                        <a:pt x="6223" y="4237"/>
                        <a:pt x="6192" y="4404"/>
                      </a:cubicBezTo>
                      <a:cubicBezTo>
                        <a:pt x="6191" y="4407"/>
                        <a:pt x="6191" y="4409"/>
                        <a:pt x="6183" y="4409"/>
                      </a:cubicBezTo>
                      <a:cubicBezTo>
                        <a:pt x="6179" y="4408"/>
                        <a:pt x="6171" y="4406"/>
                        <a:pt x="6172" y="4399"/>
                      </a:cubicBezTo>
                      <a:cubicBezTo>
                        <a:pt x="6182" y="4259"/>
                        <a:pt x="6182" y="4109"/>
                        <a:pt x="6173" y="3927"/>
                      </a:cubicBezTo>
                      <a:cubicBezTo>
                        <a:pt x="6173" y="3926"/>
                        <a:pt x="6173" y="3921"/>
                        <a:pt x="6182" y="3921"/>
                      </a:cubicBezTo>
                      <a:cubicBezTo>
                        <a:pt x="6182" y="3921"/>
                        <a:pt x="6183" y="3921"/>
                        <a:pt x="6184" y="3921"/>
                      </a:cubicBezTo>
                      <a:close/>
                      <a:moveTo>
                        <a:pt x="6368" y="2339"/>
                      </a:moveTo>
                      <a:cubicBezTo>
                        <a:pt x="6373" y="2340"/>
                        <a:pt x="6377" y="2344"/>
                        <a:pt x="6378" y="2352"/>
                      </a:cubicBezTo>
                      <a:cubicBezTo>
                        <a:pt x="6550" y="3026"/>
                        <a:pt x="6571" y="3749"/>
                        <a:pt x="6442" y="4443"/>
                      </a:cubicBezTo>
                      <a:cubicBezTo>
                        <a:pt x="6442" y="4445"/>
                        <a:pt x="6441" y="4450"/>
                        <a:pt x="6432" y="4450"/>
                      </a:cubicBezTo>
                      <a:cubicBezTo>
                        <a:pt x="6431" y="4450"/>
                        <a:pt x="6430" y="4450"/>
                        <a:pt x="6429" y="4450"/>
                      </a:cubicBezTo>
                      <a:cubicBezTo>
                        <a:pt x="6425" y="4449"/>
                        <a:pt x="6413" y="4445"/>
                        <a:pt x="6414" y="4437"/>
                      </a:cubicBezTo>
                      <a:cubicBezTo>
                        <a:pt x="6467" y="3740"/>
                        <a:pt x="6445" y="3061"/>
                        <a:pt x="6346" y="2360"/>
                      </a:cubicBezTo>
                      <a:cubicBezTo>
                        <a:pt x="6343" y="2343"/>
                        <a:pt x="6359" y="2339"/>
                        <a:pt x="6360" y="2339"/>
                      </a:cubicBezTo>
                      <a:close/>
                      <a:moveTo>
                        <a:pt x="2852" y="0"/>
                      </a:moveTo>
                      <a:cubicBezTo>
                        <a:pt x="2483" y="0"/>
                        <a:pt x="2210" y="57"/>
                        <a:pt x="2024" y="172"/>
                      </a:cubicBezTo>
                      <a:cubicBezTo>
                        <a:pt x="1950" y="218"/>
                        <a:pt x="1904" y="284"/>
                        <a:pt x="1890" y="364"/>
                      </a:cubicBezTo>
                      <a:cubicBezTo>
                        <a:pt x="1873" y="463"/>
                        <a:pt x="1906" y="580"/>
                        <a:pt x="1982" y="675"/>
                      </a:cubicBezTo>
                      <a:cubicBezTo>
                        <a:pt x="2071" y="790"/>
                        <a:pt x="2182" y="886"/>
                        <a:pt x="2288" y="979"/>
                      </a:cubicBezTo>
                      <a:cubicBezTo>
                        <a:pt x="2517" y="1180"/>
                        <a:pt x="2777" y="1357"/>
                        <a:pt x="3059" y="1506"/>
                      </a:cubicBezTo>
                      <a:cubicBezTo>
                        <a:pt x="3564" y="1774"/>
                        <a:pt x="4179" y="1949"/>
                        <a:pt x="4886" y="2027"/>
                      </a:cubicBezTo>
                      <a:cubicBezTo>
                        <a:pt x="4909" y="2029"/>
                        <a:pt x="4916" y="2044"/>
                        <a:pt x="4916" y="2058"/>
                      </a:cubicBezTo>
                      <a:cubicBezTo>
                        <a:pt x="4915" y="2071"/>
                        <a:pt x="4908" y="2087"/>
                        <a:pt x="4884" y="2089"/>
                      </a:cubicBezTo>
                      <a:lnTo>
                        <a:pt x="4884" y="2087"/>
                      </a:lnTo>
                      <a:cubicBezTo>
                        <a:pt x="4820" y="2091"/>
                        <a:pt x="4756" y="2093"/>
                        <a:pt x="4692" y="2093"/>
                      </a:cubicBezTo>
                      <a:cubicBezTo>
                        <a:pt x="3948" y="2093"/>
                        <a:pt x="3177" y="1831"/>
                        <a:pt x="2499" y="1346"/>
                      </a:cubicBezTo>
                      <a:lnTo>
                        <a:pt x="2464" y="1320"/>
                      </a:lnTo>
                      <a:cubicBezTo>
                        <a:pt x="2186" y="1123"/>
                        <a:pt x="1807" y="853"/>
                        <a:pt x="1728" y="524"/>
                      </a:cubicBezTo>
                      <a:cubicBezTo>
                        <a:pt x="1722" y="503"/>
                        <a:pt x="1719" y="478"/>
                        <a:pt x="1719" y="451"/>
                      </a:cubicBezTo>
                      <a:cubicBezTo>
                        <a:pt x="1718" y="441"/>
                        <a:pt x="1712" y="432"/>
                        <a:pt x="1703" y="430"/>
                      </a:cubicBezTo>
                      <a:cubicBezTo>
                        <a:pt x="1700" y="429"/>
                        <a:pt x="1697" y="428"/>
                        <a:pt x="1694" y="428"/>
                      </a:cubicBezTo>
                      <a:cubicBezTo>
                        <a:pt x="1687" y="428"/>
                        <a:pt x="1681" y="431"/>
                        <a:pt x="1677" y="436"/>
                      </a:cubicBezTo>
                      <a:cubicBezTo>
                        <a:pt x="1593" y="538"/>
                        <a:pt x="1497" y="637"/>
                        <a:pt x="1407" y="732"/>
                      </a:cubicBezTo>
                      <a:cubicBezTo>
                        <a:pt x="1325" y="818"/>
                        <a:pt x="1248" y="899"/>
                        <a:pt x="1177" y="980"/>
                      </a:cubicBezTo>
                      <a:cubicBezTo>
                        <a:pt x="948" y="1247"/>
                        <a:pt x="656" y="1604"/>
                        <a:pt x="416" y="2003"/>
                      </a:cubicBezTo>
                      <a:cubicBezTo>
                        <a:pt x="238" y="2299"/>
                        <a:pt x="1" y="2748"/>
                        <a:pt x="5" y="3227"/>
                      </a:cubicBezTo>
                      <a:cubicBezTo>
                        <a:pt x="7" y="3408"/>
                        <a:pt x="48" y="3653"/>
                        <a:pt x="241" y="3797"/>
                      </a:cubicBezTo>
                      <a:cubicBezTo>
                        <a:pt x="344" y="3873"/>
                        <a:pt x="489" y="3916"/>
                        <a:pt x="646" y="3916"/>
                      </a:cubicBezTo>
                      <a:cubicBezTo>
                        <a:pt x="666" y="3916"/>
                        <a:pt x="686" y="3915"/>
                        <a:pt x="706" y="3913"/>
                      </a:cubicBezTo>
                      <a:cubicBezTo>
                        <a:pt x="770" y="3909"/>
                        <a:pt x="825" y="3889"/>
                        <a:pt x="879" y="3870"/>
                      </a:cubicBezTo>
                      <a:cubicBezTo>
                        <a:pt x="921" y="3854"/>
                        <a:pt x="960" y="3840"/>
                        <a:pt x="1003" y="3833"/>
                      </a:cubicBezTo>
                      <a:cubicBezTo>
                        <a:pt x="1006" y="3832"/>
                        <a:pt x="1010" y="3832"/>
                        <a:pt x="1013" y="3832"/>
                      </a:cubicBezTo>
                      <a:cubicBezTo>
                        <a:pt x="1026" y="3832"/>
                        <a:pt x="1032" y="3836"/>
                        <a:pt x="1036" y="3839"/>
                      </a:cubicBezTo>
                      <a:cubicBezTo>
                        <a:pt x="1065" y="3863"/>
                        <a:pt x="1068" y="3935"/>
                        <a:pt x="1071" y="3987"/>
                      </a:cubicBezTo>
                      <a:cubicBezTo>
                        <a:pt x="1072" y="4011"/>
                        <a:pt x="1073" y="4032"/>
                        <a:pt x="1076" y="4050"/>
                      </a:cubicBezTo>
                      <a:cubicBezTo>
                        <a:pt x="1097" y="4158"/>
                        <a:pt x="1133" y="4262"/>
                        <a:pt x="1184" y="4359"/>
                      </a:cubicBezTo>
                      <a:cubicBezTo>
                        <a:pt x="1252" y="4491"/>
                        <a:pt x="1408" y="4719"/>
                        <a:pt x="1677" y="4766"/>
                      </a:cubicBezTo>
                      <a:cubicBezTo>
                        <a:pt x="1717" y="4773"/>
                        <a:pt x="1757" y="4776"/>
                        <a:pt x="1797" y="4776"/>
                      </a:cubicBezTo>
                      <a:cubicBezTo>
                        <a:pt x="2031" y="4776"/>
                        <a:pt x="2268" y="4668"/>
                        <a:pt x="2473" y="4558"/>
                      </a:cubicBezTo>
                      <a:cubicBezTo>
                        <a:pt x="2480" y="4554"/>
                        <a:pt x="2486" y="4553"/>
                        <a:pt x="2492" y="4553"/>
                      </a:cubicBezTo>
                      <a:cubicBezTo>
                        <a:pt x="2499" y="4553"/>
                        <a:pt x="2505" y="4555"/>
                        <a:pt x="2510" y="4558"/>
                      </a:cubicBezTo>
                      <a:cubicBezTo>
                        <a:pt x="2524" y="4566"/>
                        <a:pt x="2534" y="4582"/>
                        <a:pt x="2534" y="4598"/>
                      </a:cubicBezTo>
                      <a:cubicBezTo>
                        <a:pt x="2544" y="4889"/>
                        <a:pt x="2739" y="5247"/>
                        <a:pt x="2969" y="5397"/>
                      </a:cubicBezTo>
                      <a:cubicBezTo>
                        <a:pt x="3021" y="5431"/>
                        <a:pt x="3072" y="5454"/>
                        <a:pt x="3124" y="5471"/>
                      </a:cubicBezTo>
                      <a:cubicBezTo>
                        <a:pt x="3181" y="5488"/>
                        <a:pt x="3237" y="5496"/>
                        <a:pt x="3293" y="5496"/>
                      </a:cubicBezTo>
                      <a:cubicBezTo>
                        <a:pt x="3575" y="5496"/>
                        <a:pt x="3836" y="5299"/>
                        <a:pt x="3991" y="5153"/>
                      </a:cubicBezTo>
                      <a:cubicBezTo>
                        <a:pt x="3999" y="5145"/>
                        <a:pt x="4010" y="5141"/>
                        <a:pt x="4023" y="5141"/>
                      </a:cubicBezTo>
                      <a:cubicBezTo>
                        <a:pt x="4026" y="5141"/>
                        <a:pt x="4029" y="5142"/>
                        <a:pt x="4032" y="5142"/>
                      </a:cubicBezTo>
                      <a:cubicBezTo>
                        <a:pt x="4046" y="5144"/>
                        <a:pt x="4058" y="5153"/>
                        <a:pt x="4065" y="5166"/>
                      </a:cubicBezTo>
                      <a:cubicBezTo>
                        <a:pt x="4081" y="5198"/>
                        <a:pt x="4094" y="5231"/>
                        <a:pt x="4108" y="5265"/>
                      </a:cubicBezTo>
                      <a:cubicBezTo>
                        <a:pt x="4129" y="5318"/>
                        <a:pt x="4151" y="5374"/>
                        <a:pt x="4189" y="5427"/>
                      </a:cubicBezTo>
                      <a:cubicBezTo>
                        <a:pt x="4244" y="5485"/>
                        <a:pt x="4303" y="5534"/>
                        <a:pt x="4363" y="5572"/>
                      </a:cubicBezTo>
                      <a:cubicBezTo>
                        <a:pt x="4379" y="5581"/>
                        <a:pt x="4396" y="5590"/>
                        <a:pt x="4412" y="5597"/>
                      </a:cubicBezTo>
                      <a:cubicBezTo>
                        <a:pt x="4425" y="5604"/>
                        <a:pt x="4439" y="5611"/>
                        <a:pt x="4454" y="5619"/>
                      </a:cubicBezTo>
                      <a:cubicBezTo>
                        <a:pt x="4532" y="5653"/>
                        <a:pt x="4613" y="5669"/>
                        <a:pt x="4697" y="5670"/>
                      </a:cubicBezTo>
                      <a:cubicBezTo>
                        <a:pt x="4698" y="5670"/>
                        <a:pt x="4699" y="5670"/>
                        <a:pt x="4699" y="5670"/>
                      </a:cubicBezTo>
                      <a:cubicBezTo>
                        <a:pt x="5044" y="5670"/>
                        <a:pt x="5292" y="5424"/>
                        <a:pt x="5514" y="5204"/>
                      </a:cubicBezTo>
                      <a:cubicBezTo>
                        <a:pt x="5523" y="5196"/>
                        <a:pt x="5538" y="5190"/>
                        <a:pt x="5554" y="5190"/>
                      </a:cubicBezTo>
                      <a:cubicBezTo>
                        <a:pt x="5555" y="5190"/>
                        <a:pt x="5557" y="5190"/>
                        <a:pt x="5558" y="5190"/>
                      </a:cubicBezTo>
                      <a:cubicBezTo>
                        <a:pt x="5573" y="5192"/>
                        <a:pt x="5586" y="5198"/>
                        <a:pt x="5593" y="5206"/>
                      </a:cubicBezTo>
                      <a:cubicBezTo>
                        <a:pt x="5700" y="5348"/>
                        <a:pt x="5834" y="5419"/>
                        <a:pt x="5993" y="5419"/>
                      </a:cubicBezTo>
                      <a:cubicBezTo>
                        <a:pt x="6027" y="5419"/>
                        <a:pt x="6061" y="5416"/>
                        <a:pt x="6096" y="5410"/>
                      </a:cubicBezTo>
                      <a:cubicBezTo>
                        <a:pt x="6284" y="5378"/>
                        <a:pt x="6461" y="5231"/>
                        <a:pt x="6571" y="5017"/>
                      </a:cubicBezTo>
                      <a:cubicBezTo>
                        <a:pt x="6767" y="4636"/>
                        <a:pt x="6770" y="4137"/>
                        <a:pt x="6772" y="3773"/>
                      </a:cubicBezTo>
                      <a:cubicBezTo>
                        <a:pt x="6774" y="3367"/>
                        <a:pt x="6743" y="2961"/>
                        <a:pt x="6682" y="2571"/>
                      </a:cubicBezTo>
                      <a:lnTo>
                        <a:pt x="6664" y="2462"/>
                      </a:lnTo>
                      <a:cubicBezTo>
                        <a:pt x="6638" y="2306"/>
                        <a:pt x="6612" y="2144"/>
                        <a:pt x="6591" y="1982"/>
                      </a:cubicBezTo>
                      <a:cubicBezTo>
                        <a:pt x="6582" y="1949"/>
                        <a:pt x="6571" y="1913"/>
                        <a:pt x="6556" y="1871"/>
                      </a:cubicBezTo>
                      <a:cubicBezTo>
                        <a:pt x="6554" y="1862"/>
                        <a:pt x="6546" y="1856"/>
                        <a:pt x="6536" y="1854"/>
                      </a:cubicBezTo>
                      <a:cubicBezTo>
                        <a:pt x="6536" y="1854"/>
                        <a:pt x="6535" y="1854"/>
                        <a:pt x="6534" y="1854"/>
                      </a:cubicBezTo>
                      <a:cubicBezTo>
                        <a:pt x="6526" y="1854"/>
                        <a:pt x="6519" y="1859"/>
                        <a:pt x="6514" y="1866"/>
                      </a:cubicBezTo>
                      <a:cubicBezTo>
                        <a:pt x="6466" y="1940"/>
                        <a:pt x="6396" y="2009"/>
                        <a:pt x="6329" y="2053"/>
                      </a:cubicBezTo>
                      <a:cubicBezTo>
                        <a:pt x="6177" y="2151"/>
                        <a:pt x="5965" y="2227"/>
                        <a:pt x="5760" y="2227"/>
                      </a:cubicBezTo>
                      <a:cubicBezTo>
                        <a:pt x="5678" y="2227"/>
                        <a:pt x="5597" y="2215"/>
                        <a:pt x="5522" y="2187"/>
                      </a:cubicBezTo>
                      <a:cubicBezTo>
                        <a:pt x="5514" y="2183"/>
                        <a:pt x="5514" y="2178"/>
                        <a:pt x="5514" y="2174"/>
                      </a:cubicBezTo>
                      <a:cubicBezTo>
                        <a:pt x="5514" y="2172"/>
                        <a:pt x="5516" y="2164"/>
                        <a:pt x="5526" y="2163"/>
                      </a:cubicBezTo>
                      <a:lnTo>
                        <a:pt x="5562" y="2162"/>
                      </a:lnTo>
                      <a:cubicBezTo>
                        <a:pt x="5759" y="2153"/>
                        <a:pt x="5928" y="2147"/>
                        <a:pt x="6116" y="2056"/>
                      </a:cubicBezTo>
                      <a:cubicBezTo>
                        <a:pt x="6196" y="2018"/>
                        <a:pt x="6307" y="1952"/>
                        <a:pt x="6380" y="1856"/>
                      </a:cubicBezTo>
                      <a:cubicBezTo>
                        <a:pt x="6535" y="1651"/>
                        <a:pt x="6347" y="1460"/>
                        <a:pt x="6209" y="1321"/>
                      </a:cubicBezTo>
                      <a:lnTo>
                        <a:pt x="6176" y="1287"/>
                      </a:lnTo>
                      <a:cubicBezTo>
                        <a:pt x="6037" y="1144"/>
                        <a:pt x="5871" y="1008"/>
                        <a:pt x="5667" y="870"/>
                      </a:cubicBezTo>
                      <a:cubicBezTo>
                        <a:pt x="5403" y="692"/>
                        <a:pt x="5105" y="537"/>
                        <a:pt x="4782" y="408"/>
                      </a:cubicBezTo>
                      <a:cubicBezTo>
                        <a:pt x="4779" y="407"/>
                        <a:pt x="4776" y="406"/>
                        <a:pt x="4773" y="406"/>
                      </a:cubicBezTo>
                      <a:cubicBezTo>
                        <a:pt x="4766" y="406"/>
                        <a:pt x="4759" y="409"/>
                        <a:pt x="4755" y="415"/>
                      </a:cubicBezTo>
                      <a:cubicBezTo>
                        <a:pt x="4724" y="457"/>
                        <a:pt x="4698" y="494"/>
                        <a:pt x="4676" y="530"/>
                      </a:cubicBezTo>
                      <a:cubicBezTo>
                        <a:pt x="4611" y="632"/>
                        <a:pt x="4549" y="744"/>
                        <a:pt x="4486" y="871"/>
                      </a:cubicBezTo>
                      <a:cubicBezTo>
                        <a:pt x="4446" y="964"/>
                        <a:pt x="4412" y="1061"/>
                        <a:pt x="4386" y="1134"/>
                      </a:cubicBezTo>
                      <a:cubicBezTo>
                        <a:pt x="4378" y="1158"/>
                        <a:pt x="4355" y="1176"/>
                        <a:pt x="4330" y="1176"/>
                      </a:cubicBezTo>
                      <a:cubicBezTo>
                        <a:pt x="4325" y="1176"/>
                        <a:pt x="4320" y="1176"/>
                        <a:pt x="4315" y="1174"/>
                      </a:cubicBezTo>
                      <a:lnTo>
                        <a:pt x="4163" y="1122"/>
                      </a:lnTo>
                      <a:cubicBezTo>
                        <a:pt x="4132" y="1112"/>
                        <a:pt x="4115" y="1080"/>
                        <a:pt x="4124" y="1050"/>
                      </a:cubicBezTo>
                      <a:cubicBezTo>
                        <a:pt x="4153" y="952"/>
                        <a:pt x="4177" y="854"/>
                        <a:pt x="4201" y="759"/>
                      </a:cubicBezTo>
                      <a:cubicBezTo>
                        <a:pt x="4212" y="663"/>
                        <a:pt x="4226" y="550"/>
                        <a:pt x="4243" y="435"/>
                      </a:cubicBezTo>
                      <a:cubicBezTo>
                        <a:pt x="4247" y="378"/>
                        <a:pt x="4249" y="311"/>
                        <a:pt x="4251" y="243"/>
                      </a:cubicBezTo>
                      <a:cubicBezTo>
                        <a:pt x="4251" y="233"/>
                        <a:pt x="4246" y="224"/>
                        <a:pt x="4233" y="221"/>
                      </a:cubicBezTo>
                      <a:cubicBezTo>
                        <a:pt x="3798" y="97"/>
                        <a:pt x="3442" y="30"/>
                        <a:pt x="3115" y="9"/>
                      </a:cubicBezTo>
                      <a:cubicBezTo>
                        <a:pt x="3022" y="3"/>
                        <a:pt x="2935" y="0"/>
                        <a:pt x="2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5"/>
                <p:cNvSpPr/>
                <p:nvPr/>
              </p:nvSpPr>
              <p:spPr>
                <a:xfrm>
                  <a:off x="2688300" y="1072800"/>
                  <a:ext cx="371975" cy="499500"/>
                </a:xfrm>
                <a:custGeom>
                  <a:avLst/>
                  <a:gdLst/>
                  <a:ahLst/>
                  <a:cxnLst/>
                  <a:rect l="l" t="t" r="r" b="b"/>
                  <a:pathLst>
                    <a:path w="14879" h="19980" extrusionOk="0">
                      <a:moveTo>
                        <a:pt x="9808" y="0"/>
                      </a:moveTo>
                      <a:cubicBezTo>
                        <a:pt x="9541" y="409"/>
                        <a:pt x="9323" y="850"/>
                        <a:pt x="9173" y="1322"/>
                      </a:cubicBezTo>
                      <a:cubicBezTo>
                        <a:pt x="8881" y="2240"/>
                        <a:pt x="8862" y="3214"/>
                        <a:pt x="8948" y="4167"/>
                      </a:cubicBezTo>
                      <a:cubicBezTo>
                        <a:pt x="9109" y="5961"/>
                        <a:pt x="9581" y="7725"/>
                        <a:pt x="9438" y="9538"/>
                      </a:cubicBezTo>
                      <a:cubicBezTo>
                        <a:pt x="9271" y="11667"/>
                        <a:pt x="8242" y="13724"/>
                        <a:pt x="6820" y="15293"/>
                      </a:cubicBezTo>
                      <a:cubicBezTo>
                        <a:pt x="5381" y="16878"/>
                        <a:pt x="3440" y="18092"/>
                        <a:pt x="1336" y="18541"/>
                      </a:cubicBezTo>
                      <a:cubicBezTo>
                        <a:pt x="895" y="18635"/>
                        <a:pt x="450" y="18712"/>
                        <a:pt x="1" y="18770"/>
                      </a:cubicBezTo>
                      <a:cubicBezTo>
                        <a:pt x="572" y="19089"/>
                        <a:pt x="1185" y="19354"/>
                        <a:pt x="1836" y="19556"/>
                      </a:cubicBezTo>
                      <a:cubicBezTo>
                        <a:pt x="2764" y="19843"/>
                        <a:pt x="3704" y="19980"/>
                        <a:pt x="4629" y="19980"/>
                      </a:cubicBezTo>
                      <a:cubicBezTo>
                        <a:pt x="8678" y="19980"/>
                        <a:pt x="12438" y="17362"/>
                        <a:pt x="13694" y="13296"/>
                      </a:cubicBezTo>
                      <a:cubicBezTo>
                        <a:pt x="14878" y="9464"/>
                        <a:pt x="13501" y="5441"/>
                        <a:pt x="10542" y="3078"/>
                      </a:cubicBezTo>
                      <a:cubicBezTo>
                        <a:pt x="10569" y="2688"/>
                        <a:pt x="10557" y="2290"/>
                        <a:pt x="10503" y="1903"/>
                      </a:cubicBezTo>
                      <a:cubicBezTo>
                        <a:pt x="10466" y="1643"/>
                        <a:pt x="10434" y="1380"/>
                        <a:pt x="10386" y="1121"/>
                      </a:cubicBezTo>
                      <a:cubicBezTo>
                        <a:pt x="10312" y="726"/>
                        <a:pt x="10215" y="416"/>
                        <a:pt x="9932" y="119"/>
                      </a:cubicBezTo>
                      <a:cubicBezTo>
                        <a:pt x="9892" y="78"/>
                        <a:pt x="9851" y="39"/>
                        <a:pt x="980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5"/>
                <p:cNvSpPr/>
                <p:nvPr/>
              </p:nvSpPr>
              <p:spPr>
                <a:xfrm>
                  <a:off x="2544325" y="1041550"/>
                  <a:ext cx="319725" cy="499400"/>
                </a:xfrm>
                <a:custGeom>
                  <a:avLst/>
                  <a:gdLst/>
                  <a:ahLst/>
                  <a:cxnLst/>
                  <a:rect l="l" t="t" r="r" b="b"/>
                  <a:pathLst>
                    <a:path w="12789" h="19976" extrusionOk="0">
                      <a:moveTo>
                        <a:pt x="12212" y="1"/>
                      </a:moveTo>
                      <a:cubicBezTo>
                        <a:pt x="12106" y="1"/>
                        <a:pt x="12000" y="6"/>
                        <a:pt x="11895" y="17"/>
                      </a:cubicBezTo>
                      <a:cubicBezTo>
                        <a:pt x="11627" y="45"/>
                        <a:pt x="11356" y="127"/>
                        <a:pt x="11130" y="280"/>
                      </a:cubicBezTo>
                      <a:cubicBezTo>
                        <a:pt x="10932" y="415"/>
                        <a:pt x="10784" y="612"/>
                        <a:pt x="10636" y="798"/>
                      </a:cubicBezTo>
                      <a:cubicBezTo>
                        <a:pt x="10478" y="993"/>
                        <a:pt x="10305" y="1175"/>
                        <a:pt x="10146" y="1368"/>
                      </a:cubicBezTo>
                      <a:cubicBezTo>
                        <a:pt x="9908" y="1658"/>
                        <a:pt x="9680" y="1971"/>
                        <a:pt x="9502" y="2307"/>
                      </a:cubicBezTo>
                      <a:cubicBezTo>
                        <a:pt x="5805" y="2660"/>
                        <a:pt x="2497" y="5181"/>
                        <a:pt x="1333" y="8946"/>
                      </a:cubicBezTo>
                      <a:cubicBezTo>
                        <a:pt x="0" y="13262"/>
                        <a:pt x="1914" y="17820"/>
                        <a:pt x="5682" y="19976"/>
                      </a:cubicBezTo>
                      <a:cubicBezTo>
                        <a:pt x="4833" y="18355"/>
                        <a:pt x="4049" y="16666"/>
                        <a:pt x="3814" y="14842"/>
                      </a:cubicBezTo>
                      <a:cubicBezTo>
                        <a:pt x="3594" y="13154"/>
                        <a:pt x="3785" y="11354"/>
                        <a:pt x="4303" y="9733"/>
                      </a:cubicBezTo>
                      <a:cubicBezTo>
                        <a:pt x="4797" y="8193"/>
                        <a:pt x="5682" y="6686"/>
                        <a:pt x="7127" y="5872"/>
                      </a:cubicBezTo>
                      <a:cubicBezTo>
                        <a:pt x="7970" y="5397"/>
                        <a:pt x="8931" y="5070"/>
                        <a:pt x="9904" y="5025"/>
                      </a:cubicBezTo>
                      <a:cubicBezTo>
                        <a:pt x="9918" y="5025"/>
                        <a:pt x="9933" y="5024"/>
                        <a:pt x="9948" y="5024"/>
                      </a:cubicBezTo>
                      <a:cubicBezTo>
                        <a:pt x="10015" y="5024"/>
                        <a:pt x="10092" y="5029"/>
                        <a:pt x="10171" y="5029"/>
                      </a:cubicBezTo>
                      <a:cubicBezTo>
                        <a:pt x="10326" y="5029"/>
                        <a:pt x="10483" y="5010"/>
                        <a:pt x="10566" y="4895"/>
                      </a:cubicBezTo>
                      <a:cubicBezTo>
                        <a:pt x="10654" y="4775"/>
                        <a:pt x="10684" y="4607"/>
                        <a:pt x="10731" y="4469"/>
                      </a:cubicBezTo>
                      <a:cubicBezTo>
                        <a:pt x="10814" y="4229"/>
                        <a:pt x="10849" y="3999"/>
                        <a:pt x="10857" y="3746"/>
                      </a:cubicBezTo>
                      <a:cubicBezTo>
                        <a:pt x="10875" y="3246"/>
                        <a:pt x="10903" y="2815"/>
                        <a:pt x="11092" y="2346"/>
                      </a:cubicBezTo>
                      <a:cubicBezTo>
                        <a:pt x="11260" y="1928"/>
                        <a:pt x="11467" y="1523"/>
                        <a:pt x="11721" y="1151"/>
                      </a:cubicBezTo>
                      <a:cubicBezTo>
                        <a:pt x="12017" y="717"/>
                        <a:pt x="12371" y="337"/>
                        <a:pt x="12789" y="44"/>
                      </a:cubicBezTo>
                      <a:cubicBezTo>
                        <a:pt x="12597" y="17"/>
                        <a:pt x="12403" y="1"/>
                        <a:pt x="12212"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5"/>
                <p:cNvSpPr/>
                <p:nvPr/>
              </p:nvSpPr>
              <p:spPr>
                <a:xfrm>
                  <a:off x="2687625" y="1228325"/>
                  <a:ext cx="352250" cy="339725"/>
                </a:xfrm>
                <a:custGeom>
                  <a:avLst/>
                  <a:gdLst/>
                  <a:ahLst/>
                  <a:cxnLst/>
                  <a:rect l="l" t="t" r="r" b="b"/>
                  <a:pathLst>
                    <a:path w="14090" h="13589" extrusionOk="0">
                      <a:moveTo>
                        <a:pt x="13018" y="1"/>
                      </a:moveTo>
                      <a:cubicBezTo>
                        <a:pt x="12943" y="1"/>
                        <a:pt x="12865" y="63"/>
                        <a:pt x="12892" y="150"/>
                      </a:cubicBezTo>
                      <a:cubicBezTo>
                        <a:pt x="13090" y="791"/>
                        <a:pt x="13260" y="1444"/>
                        <a:pt x="13320" y="2115"/>
                      </a:cubicBezTo>
                      <a:cubicBezTo>
                        <a:pt x="13378" y="2764"/>
                        <a:pt x="13332" y="3418"/>
                        <a:pt x="13243" y="4064"/>
                      </a:cubicBezTo>
                      <a:cubicBezTo>
                        <a:pt x="13059" y="5391"/>
                        <a:pt x="12597" y="6691"/>
                        <a:pt x="11905" y="7838"/>
                      </a:cubicBezTo>
                      <a:cubicBezTo>
                        <a:pt x="10546" y="10095"/>
                        <a:pt x="8406" y="11855"/>
                        <a:pt x="5842" y="12534"/>
                      </a:cubicBezTo>
                      <a:cubicBezTo>
                        <a:pt x="5138" y="12720"/>
                        <a:pt x="4415" y="12823"/>
                        <a:pt x="3689" y="12858"/>
                      </a:cubicBezTo>
                      <a:cubicBezTo>
                        <a:pt x="3558" y="12864"/>
                        <a:pt x="3428" y="12867"/>
                        <a:pt x="3298" y="12867"/>
                      </a:cubicBezTo>
                      <a:cubicBezTo>
                        <a:pt x="2716" y="12867"/>
                        <a:pt x="2136" y="12810"/>
                        <a:pt x="1556" y="12749"/>
                      </a:cubicBezTo>
                      <a:cubicBezTo>
                        <a:pt x="1100" y="12600"/>
                        <a:pt x="651" y="12431"/>
                        <a:pt x="209" y="12257"/>
                      </a:cubicBezTo>
                      <a:cubicBezTo>
                        <a:pt x="191" y="12250"/>
                        <a:pt x="175" y="12247"/>
                        <a:pt x="160" y="12247"/>
                      </a:cubicBezTo>
                      <a:cubicBezTo>
                        <a:pt x="38" y="12247"/>
                        <a:pt x="1" y="12445"/>
                        <a:pt x="132" y="12505"/>
                      </a:cubicBezTo>
                      <a:cubicBezTo>
                        <a:pt x="499" y="12673"/>
                        <a:pt x="871" y="12827"/>
                        <a:pt x="1248" y="12966"/>
                      </a:cubicBezTo>
                      <a:cubicBezTo>
                        <a:pt x="1545" y="12976"/>
                        <a:pt x="1866" y="13178"/>
                        <a:pt x="2125" y="13256"/>
                      </a:cubicBezTo>
                      <a:cubicBezTo>
                        <a:pt x="2723" y="13439"/>
                        <a:pt x="3374" y="13500"/>
                        <a:pt x="3994" y="13553"/>
                      </a:cubicBezTo>
                      <a:cubicBezTo>
                        <a:pt x="4268" y="13577"/>
                        <a:pt x="4546" y="13589"/>
                        <a:pt x="4825" y="13589"/>
                      </a:cubicBezTo>
                      <a:cubicBezTo>
                        <a:pt x="6671" y="13589"/>
                        <a:pt x="8592" y="13071"/>
                        <a:pt x="10056" y="11954"/>
                      </a:cubicBezTo>
                      <a:cubicBezTo>
                        <a:pt x="10173" y="11865"/>
                        <a:pt x="10290" y="11772"/>
                        <a:pt x="10406" y="11675"/>
                      </a:cubicBezTo>
                      <a:cubicBezTo>
                        <a:pt x="10462" y="11622"/>
                        <a:pt x="10517" y="11569"/>
                        <a:pt x="10573" y="11513"/>
                      </a:cubicBezTo>
                      <a:cubicBezTo>
                        <a:pt x="10607" y="11491"/>
                        <a:pt x="10642" y="11467"/>
                        <a:pt x="10677" y="11443"/>
                      </a:cubicBezTo>
                      <a:cubicBezTo>
                        <a:pt x="11377" y="10825"/>
                        <a:pt x="12015" y="10106"/>
                        <a:pt x="12520" y="9338"/>
                      </a:cubicBezTo>
                      <a:cubicBezTo>
                        <a:pt x="12638" y="9161"/>
                        <a:pt x="12749" y="8983"/>
                        <a:pt x="12860" y="8802"/>
                      </a:cubicBezTo>
                      <a:cubicBezTo>
                        <a:pt x="13475" y="7625"/>
                        <a:pt x="13879" y="6306"/>
                        <a:pt x="14027" y="4998"/>
                      </a:cubicBezTo>
                      <a:cubicBezTo>
                        <a:pt x="14073" y="4598"/>
                        <a:pt x="14089" y="4189"/>
                        <a:pt x="14066" y="3786"/>
                      </a:cubicBezTo>
                      <a:cubicBezTo>
                        <a:pt x="14055" y="3596"/>
                        <a:pt x="14049" y="3408"/>
                        <a:pt x="14025" y="3219"/>
                      </a:cubicBezTo>
                      <a:cubicBezTo>
                        <a:pt x="13996" y="2990"/>
                        <a:pt x="13936" y="2793"/>
                        <a:pt x="13868" y="2575"/>
                      </a:cubicBezTo>
                      <a:cubicBezTo>
                        <a:pt x="13844" y="2500"/>
                        <a:pt x="13778" y="2462"/>
                        <a:pt x="13714" y="2461"/>
                      </a:cubicBezTo>
                      <a:cubicBezTo>
                        <a:pt x="13654" y="1625"/>
                        <a:pt x="13470" y="800"/>
                        <a:pt x="13120" y="64"/>
                      </a:cubicBezTo>
                      <a:cubicBezTo>
                        <a:pt x="13099" y="20"/>
                        <a:pt x="13059" y="1"/>
                        <a:pt x="130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5"/>
                <p:cNvSpPr/>
                <p:nvPr/>
              </p:nvSpPr>
              <p:spPr>
                <a:xfrm>
                  <a:off x="2845050" y="1177575"/>
                  <a:ext cx="36325" cy="14450"/>
                </a:xfrm>
                <a:custGeom>
                  <a:avLst/>
                  <a:gdLst/>
                  <a:ahLst/>
                  <a:cxnLst/>
                  <a:rect l="l" t="t" r="r" b="b"/>
                  <a:pathLst>
                    <a:path w="1453" h="578" extrusionOk="0">
                      <a:moveTo>
                        <a:pt x="66" y="1"/>
                      </a:moveTo>
                      <a:cubicBezTo>
                        <a:pt x="31" y="1"/>
                        <a:pt x="0" y="41"/>
                        <a:pt x="6" y="78"/>
                      </a:cubicBezTo>
                      <a:cubicBezTo>
                        <a:pt x="59" y="390"/>
                        <a:pt x="446" y="528"/>
                        <a:pt x="718" y="567"/>
                      </a:cubicBezTo>
                      <a:cubicBezTo>
                        <a:pt x="761" y="574"/>
                        <a:pt x="810" y="577"/>
                        <a:pt x="862" y="577"/>
                      </a:cubicBezTo>
                      <a:cubicBezTo>
                        <a:pt x="1120" y="577"/>
                        <a:pt x="1451" y="490"/>
                        <a:pt x="1453" y="208"/>
                      </a:cubicBezTo>
                      <a:cubicBezTo>
                        <a:pt x="1453" y="113"/>
                        <a:pt x="1379" y="48"/>
                        <a:pt x="1290" y="48"/>
                      </a:cubicBezTo>
                      <a:cubicBezTo>
                        <a:pt x="1280" y="48"/>
                        <a:pt x="1270" y="48"/>
                        <a:pt x="1259" y="50"/>
                      </a:cubicBezTo>
                      <a:cubicBezTo>
                        <a:pt x="1176" y="64"/>
                        <a:pt x="1143" y="102"/>
                        <a:pt x="1076" y="144"/>
                      </a:cubicBezTo>
                      <a:cubicBezTo>
                        <a:pt x="981" y="205"/>
                        <a:pt x="883" y="220"/>
                        <a:pt x="774" y="220"/>
                      </a:cubicBezTo>
                      <a:cubicBezTo>
                        <a:pt x="759" y="220"/>
                        <a:pt x="744" y="219"/>
                        <a:pt x="729" y="219"/>
                      </a:cubicBezTo>
                      <a:cubicBezTo>
                        <a:pt x="481" y="213"/>
                        <a:pt x="292" y="171"/>
                        <a:pt x="98" y="13"/>
                      </a:cubicBezTo>
                      <a:cubicBezTo>
                        <a:pt x="88" y="4"/>
                        <a:pt x="77" y="1"/>
                        <a:pt x="6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5"/>
                <p:cNvSpPr/>
                <p:nvPr/>
              </p:nvSpPr>
              <p:spPr>
                <a:xfrm>
                  <a:off x="2846725" y="1084375"/>
                  <a:ext cx="110400" cy="113825"/>
                </a:xfrm>
                <a:custGeom>
                  <a:avLst/>
                  <a:gdLst/>
                  <a:ahLst/>
                  <a:cxnLst/>
                  <a:rect l="l" t="t" r="r" b="b"/>
                  <a:pathLst>
                    <a:path w="4416" h="4553" extrusionOk="0">
                      <a:moveTo>
                        <a:pt x="66" y="0"/>
                      </a:moveTo>
                      <a:cubicBezTo>
                        <a:pt x="25" y="0"/>
                        <a:pt x="1" y="60"/>
                        <a:pt x="30" y="93"/>
                      </a:cubicBezTo>
                      <a:cubicBezTo>
                        <a:pt x="193" y="274"/>
                        <a:pt x="394" y="422"/>
                        <a:pt x="613" y="548"/>
                      </a:cubicBezTo>
                      <a:cubicBezTo>
                        <a:pt x="525" y="753"/>
                        <a:pt x="454" y="968"/>
                        <a:pt x="374" y="1179"/>
                      </a:cubicBezTo>
                      <a:cubicBezTo>
                        <a:pt x="274" y="1448"/>
                        <a:pt x="183" y="1702"/>
                        <a:pt x="171" y="1992"/>
                      </a:cubicBezTo>
                      <a:cubicBezTo>
                        <a:pt x="168" y="2038"/>
                        <a:pt x="214" y="2079"/>
                        <a:pt x="258" y="2079"/>
                      </a:cubicBezTo>
                      <a:cubicBezTo>
                        <a:pt x="277" y="2079"/>
                        <a:pt x="295" y="2072"/>
                        <a:pt x="309" y="2055"/>
                      </a:cubicBezTo>
                      <a:cubicBezTo>
                        <a:pt x="486" y="1847"/>
                        <a:pt x="592" y="1622"/>
                        <a:pt x="697" y="1372"/>
                      </a:cubicBezTo>
                      <a:cubicBezTo>
                        <a:pt x="786" y="1156"/>
                        <a:pt x="886" y="942"/>
                        <a:pt x="967" y="721"/>
                      </a:cubicBezTo>
                      <a:cubicBezTo>
                        <a:pt x="1166" y="807"/>
                        <a:pt x="1375" y="877"/>
                        <a:pt x="1579" y="936"/>
                      </a:cubicBezTo>
                      <a:cubicBezTo>
                        <a:pt x="1491" y="1180"/>
                        <a:pt x="1486" y="1477"/>
                        <a:pt x="1445" y="1713"/>
                      </a:cubicBezTo>
                      <a:cubicBezTo>
                        <a:pt x="1381" y="2090"/>
                        <a:pt x="1368" y="2457"/>
                        <a:pt x="1357" y="2836"/>
                      </a:cubicBezTo>
                      <a:cubicBezTo>
                        <a:pt x="1357" y="2869"/>
                        <a:pt x="1382" y="2887"/>
                        <a:pt x="1408" y="2887"/>
                      </a:cubicBezTo>
                      <a:cubicBezTo>
                        <a:pt x="1429" y="2887"/>
                        <a:pt x="1450" y="2876"/>
                        <a:pt x="1459" y="2852"/>
                      </a:cubicBezTo>
                      <a:cubicBezTo>
                        <a:pt x="1602" y="2482"/>
                        <a:pt x="1724" y="2122"/>
                        <a:pt x="1797" y="1728"/>
                      </a:cubicBezTo>
                      <a:cubicBezTo>
                        <a:pt x="1838" y="1515"/>
                        <a:pt x="1919" y="1262"/>
                        <a:pt x="1924" y="1026"/>
                      </a:cubicBezTo>
                      <a:cubicBezTo>
                        <a:pt x="1939" y="1030"/>
                        <a:pt x="1955" y="1034"/>
                        <a:pt x="1970" y="1037"/>
                      </a:cubicBezTo>
                      <a:cubicBezTo>
                        <a:pt x="2182" y="1087"/>
                        <a:pt x="2423" y="1134"/>
                        <a:pt x="2670" y="1156"/>
                      </a:cubicBezTo>
                      <a:cubicBezTo>
                        <a:pt x="2663" y="1336"/>
                        <a:pt x="2687" y="1523"/>
                        <a:pt x="2689" y="1689"/>
                      </a:cubicBezTo>
                      <a:cubicBezTo>
                        <a:pt x="2692" y="2027"/>
                        <a:pt x="2709" y="2363"/>
                        <a:pt x="2718" y="2700"/>
                      </a:cubicBezTo>
                      <a:cubicBezTo>
                        <a:pt x="2720" y="2745"/>
                        <a:pt x="2753" y="2768"/>
                        <a:pt x="2786" y="2768"/>
                      </a:cubicBezTo>
                      <a:cubicBezTo>
                        <a:pt x="2818" y="2768"/>
                        <a:pt x="2852" y="2746"/>
                        <a:pt x="2859" y="2703"/>
                      </a:cubicBezTo>
                      <a:cubicBezTo>
                        <a:pt x="2908" y="2371"/>
                        <a:pt x="2949" y="2034"/>
                        <a:pt x="2958" y="1698"/>
                      </a:cubicBezTo>
                      <a:cubicBezTo>
                        <a:pt x="2961" y="1538"/>
                        <a:pt x="2984" y="1349"/>
                        <a:pt x="2971" y="1170"/>
                      </a:cubicBezTo>
                      <a:cubicBezTo>
                        <a:pt x="3204" y="1168"/>
                        <a:pt x="3434" y="1133"/>
                        <a:pt x="3637" y="1047"/>
                      </a:cubicBezTo>
                      <a:lnTo>
                        <a:pt x="3637" y="1047"/>
                      </a:lnTo>
                      <a:cubicBezTo>
                        <a:pt x="3620" y="1497"/>
                        <a:pt x="3633" y="1947"/>
                        <a:pt x="3625" y="2400"/>
                      </a:cubicBezTo>
                      <a:cubicBezTo>
                        <a:pt x="3618" y="2680"/>
                        <a:pt x="3606" y="2951"/>
                        <a:pt x="3539" y="3224"/>
                      </a:cubicBezTo>
                      <a:cubicBezTo>
                        <a:pt x="3491" y="3420"/>
                        <a:pt x="3408" y="3606"/>
                        <a:pt x="3327" y="3791"/>
                      </a:cubicBezTo>
                      <a:cubicBezTo>
                        <a:pt x="3255" y="3851"/>
                        <a:pt x="3229" y="3948"/>
                        <a:pt x="3239" y="4036"/>
                      </a:cubicBezTo>
                      <a:cubicBezTo>
                        <a:pt x="3218" y="4037"/>
                        <a:pt x="3197" y="4038"/>
                        <a:pt x="3176" y="4038"/>
                      </a:cubicBezTo>
                      <a:cubicBezTo>
                        <a:pt x="3150" y="4038"/>
                        <a:pt x="3125" y="4037"/>
                        <a:pt x="3100" y="4035"/>
                      </a:cubicBezTo>
                      <a:cubicBezTo>
                        <a:pt x="3113" y="3902"/>
                        <a:pt x="2990" y="3791"/>
                        <a:pt x="2869" y="3791"/>
                      </a:cubicBezTo>
                      <a:cubicBezTo>
                        <a:pt x="2806" y="3791"/>
                        <a:pt x="2743" y="3820"/>
                        <a:pt x="2700" y="3892"/>
                      </a:cubicBezTo>
                      <a:cubicBezTo>
                        <a:pt x="2550" y="4141"/>
                        <a:pt x="2341" y="4221"/>
                        <a:pt x="2103" y="4221"/>
                      </a:cubicBezTo>
                      <a:cubicBezTo>
                        <a:pt x="1986" y="4221"/>
                        <a:pt x="1861" y="4202"/>
                        <a:pt x="1733" y="4174"/>
                      </a:cubicBezTo>
                      <a:cubicBezTo>
                        <a:pt x="1726" y="4172"/>
                        <a:pt x="1720" y="4172"/>
                        <a:pt x="1714" y="4172"/>
                      </a:cubicBezTo>
                      <a:cubicBezTo>
                        <a:pt x="1654" y="4172"/>
                        <a:pt x="1618" y="4239"/>
                        <a:pt x="1659" y="4290"/>
                      </a:cubicBezTo>
                      <a:cubicBezTo>
                        <a:pt x="1801" y="4472"/>
                        <a:pt x="2022" y="4552"/>
                        <a:pt x="2252" y="4552"/>
                      </a:cubicBezTo>
                      <a:cubicBezTo>
                        <a:pt x="2540" y="4552"/>
                        <a:pt x="2840" y="4425"/>
                        <a:pt x="3012" y="4210"/>
                      </a:cubicBezTo>
                      <a:cubicBezTo>
                        <a:pt x="3158" y="4300"/>
                        <a:pt x="3288" y="4353"/>
                        <a:pt x="3445" y="4353"/>
                      </a:cubicBezTo>
                      <a:cubicBezTo>
                        <a:pt x="3503" y="4353"/>
                        <a:pt x="3564" y="4346"/>
                        <a:pt x="3631" y="4331"/>
                      </a:cubicBezTo>
                      <a:cubicBezTo>
                        <a:pt x="3865" y="4279"/>
                        <a:pt x="4082" y="4127"/>
                        <a:pt x="4217" y="3930"/>
                      </a:cubicBezTo>
                      <a:cubicBezTo>
                        <a:pt x="4359" y="3724"/>
                        <a:pt x="4416" y="3466"/>
                        <a:pt x="4390" y="3219"/>
                      </a:cubicBezTo>
                      <a:cubicBezTo>
                        <a:pt x="4371" y="3041"/>
                        <a:pt x="4319" y="2811"/>
                        <a:pt x="4137" y="2752"/>
                      </a:cubicBezTo>
                      <a:cubicBezTo>
                        <a:pt x="4142" y="2692"/>
                        <a:pt x="4144" y="2635"/>
                        <a:pt x="4145" y="2581"/>
                      </a:cubicBezTo>
                      <a:cubicBezTo>
                        <a:pt x="4164" y="1998"/>
                        <a:pt x="4194" y="1387"/>
                        <a:pt x="3940" y="855"/>
                      </a:cubicBezTo>
                      <a:cubicBezTo>
                        <a:pt x="3987" y="794"/>
                        <a:pt x="3980" y="718"/>
                        <a:pt x="3943" y="656"/>
                      </a:cubicBezTo>
                      <a:cubicBezTo>
                        <a:pt x="3968" y="599"/>
                        <a:pt x="3971" y="534"/>
                        <a:pt x="3938" y="473"/>
                      </a:cubicBezTo>
                      <a:cubicBezTo>
                        <a:pt x="3894" y="391"/>
                        <a:pt x="3840" y="361"/>
                        <a:pt x="3783" y="361"/>
                      </a:cubicBezTo>
                      <a:cubicBezTo>
                        <a:pt x="3692" y="361"/>
                        <a:pt x="3593" y="437"/>
                        <a:pt x="3511" y="497"/>
                      </a:cubicBezTo>
                      <a:cubicBezTo>
                        <a:pt x="3334" y="627"/>
                        <a:pt x="3078" y="648"/>
                        <a:pt x="2857" y="648"/>
                      </a:cubicBezTo>
                      <a:cubicBezTo>
                        <a:pt x="2825" y="648"/>
                        <a:pt x="2793" y="648"/>
                        <a:pt x="2763" y="647"/>
                      </a:cubicBezTo>
                      <a:cubicBezTo>
                        <a:pt x="2104" y="636"/>
                        <a:pt x="1476" y="449"/>
                        <a:pt x="852" y="258"/>
                      </a:cubicBezTo>
                      <a:cubicBezTo>
                        <a:pt x="842" y="255"/>
                        <a:pt x="833" y="253"/>
                        <a:pt x="825" y="253"/>
                      </a:cubicBezTo>
                      <a:cubicBezTo>
                        <a:pt x="790" y="253"/>
                        <a:pt x="765" y="276"/>
                        <a:pt x="754" y="305"/>
                      </a:cubicBezTo>
                      <a:cubicBezTo>
                        <a:pt x="746" y="308"/>
                        <a:pt x="740" y="313"/>
                        <a:pt x="734" y="320"/>
                      </a:cubicBezTo>
                      <a:cubicBezTo>
                        <a:pt x="519" y="215"/>
                        <a:pt x="306" y="105"/>
                        <a:pt x="85" y="5"/>
                      </a:cubicBezTo>
                      <a:cubicBezTo>
                        <a:pt x="79" y="2"/>
                        <a:pt x="72" y="0"/>
                        <a:pt x="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5"/>
                <p:cNvSpPr/>
                <p:nvPr/>
              </p:nvSpPr>
              <p:spPr>
                <a:xfrm>
                  <a:off x="2567500" y="1042125"/>
                  <a:ext cx="370175" cy="485575"/>
                </a:xfrm>
                <a:custGeom>
                  <a:avLst/>
                  <a:gdLst/>
                  <a:ahLst/>
                  <a:cxnLst/>
                  <a:rect l="l" t="t" r="r" b="b"/>
                  <a:pathLst>
                    <a:path w="14807" h="19423" extrusionOk="0">
                      <a:moveTo>
                        <a:pt x="10994" y="0"/>
                      </a:moveTo>
                      <a:cubicBezTo>
                        <a:pt x="10683" y="0"/>
                        <a:pt x="10384" y="72"/>
                        <a:pt x="10225" y="345"/>
                      </a:cubicBezTo>
                      <a:cubicBezTo>
                        <a:pt x="10186" y="412"/>
                        <a:pt x="10163" y="475"/>
                        <a:pt x="10156" y="537"/>
                      </a:cubicBezTo>
                      <a:cubicBezTo>
                        <a:pt x="9891" y="549"/>
                        <a:pt x="9652" y="946"/>
                        <a:pt x="9508" y="1115"/>
                      </a:cubicBezTo>
                      <a:cubicBezTo>
                        <a:pt x="9292" y="1366"/>
                        <a:pt x="9074" y="1619"/>
                        <a:pt x="8883" y="1891"/>
                      </a:cubicBezTo>
                      <a:cubicBezTo>
                        <a:pt x="8776" y="2041"/>
                        <a:pt x="8670" y="2202"/>
                        <a:pt x="8582" y="2372"/>
                      </a:cubicBezTo>
                      <a:cubicBezTo>
                        <a:pt x="7776" y="2462"/>
                        <a:pt x="7001" y="2698"/>
                        <a:pt x="6240" y="2977"/>
                      </a:cubicBezTo>
                      <a:cubicBezTo>
                        <a:pt x="5542" y="3231"/>
                        <a:pt x="4864" y="3521"/>
                        <a:pt x="4237" y="3921"/>
                      </a:cubicBezTo>
                      <a:cubicBezTo>
                        <a:pt x="3070" y="4665"/>
                        <a:pt x="2086" y="5675"/>
                        <a:pt x="1380" y="6865"/>
                      </a:cubicBezTo>
                      <a:cubicBezTo>
                        <a:pt x="571" y="8234"/>
                        <a:pt x="209" y="9785"/>
                        <a:pt x="78" y="11358"/>
                      </a:cubicBezTo>
                      <a:cubicBezTo>
                        <a:pt x="14" y="12130"/>
                        <a:pt x="1" y="12909"/>
                        <a:pt x="161" y="13671"/>
                      </a:cubicBezTo>
                      <a:cubicBezTo>
                        <a:pt x="314" y="14405"/>
                        <a:pt x="595" y="15117"/>
                        <a:pt x="916" y="15792"/>
                      </a:cubicBezTo>
                      <a:cubicBezTo>
                        <a:pt x="1596" y="17222"/>
                        <a:pt x="2728" y="18412"/>
                        <a:pt x="3942" y="19396"/>
                      </a:cubicBezTo>
                      <a:cubicBezTo>
                        <a:pt x="3965" y="19415"/>
                        <a:pt x="3989" y="19423"/>
                        <a:pt x="4013" y="19423"/>
                      </a:cubicBezTo>
                      <a:cubicBezTo>
                        <a:pt x="4118" y="19423"/>
                        <a:pt x="4213" y="19273"/>
                        <a:pt x="4120" y="19184"/>
                      </a:cubicBezTo>
                      <a:cubicBezTo>
                        <a:pt x="3265" y="18371"/>
                        <a:pt x="2552" y="17379"/>
                        <a:pt x="1987" y="16338"/>
                      </a:cubicBezTo>
                      <a:cubicBezTo>
                        <a:pt x="1063" y="14215"/>
                        <a:pt x="782" y="11746"/>
                        <a:pt x="1395" y="9502"/>
                      </a:cubicBezTo>
                      <a:cubicBezTo>
                        <a:pt x="1850" y="7837"/>
                        <a:pt x="2831" y="6332"/>
                        <a:pt x="4161" y="5241"/>
                      </a:cubicBezTo>
                      <a:cubicBezTo>
                        <a:pt x="4173" y="5233"/>
                        <a:pt x="4186" y="5224"/>
                        <a:pt x="4199" y="5215"/>
                      </a:cubicBezTo>
                      <a:cubicBezTo>
                        <a:pt x="4605" y="4938"/>
                        <a:pt x="5028" y="4677"/>
                        <a:pt x="5465" y="4452"/>
                      </a:cubicBezTo>
                      <a:cubicBezTo>
                        <a:pt x="6328" y="4005"/>
                        <a:pt x="7298" y="3672"/>
                        <a:pt x="8279" y="3672"/>
                      </a:cubicBezTo>
                      <a:cubicBezTo>
                        <a:pt x="8281" y="3672"/>
                        <a:pt x="8282" y="3672"/>
                        <a:pt x="8284" y="3672"/>
                      </a:cubicBezTo>
                      <a:cubicBezTo>
                        <a:pt x="8341" y="3672"/>
                        <a:pt x="8396" y="3650"/>
                        <a:pt x="8437" y="3614"/>
                      </a:cubicBezTo>
                      <a:cubicBezTo>
                        <a:pt x="8447" y="3632"/>
                        <a:pt x="8456" y="3651"/>
                        <a:pt x="8469" y="3668"/>
                      </a:cubicBezTo>
                      <a:cubicBezTo>
                        <a:pt x="8473" y="3674"/>
                        <a:pt x="8476" y="3678"/>
                        <a:pt x="8481" y="3683"/>
                      </a:cubicBezTo>
                      <a:cubicBezTo>
                        <a:pt x="8505" y="3765"/>
                        <a:pt x="8540" y="3843"/>
                        <a:pt x="8593" y="3916"/>
                      </a:cubicBezTo>
                      <a:cubicBezTo>
                        <a:pt x="8693" y="4057"/>
                        <a:pt x="8894" y="4181"/>
                        <a:pt x="9076" y="4181"/>
                      </a:cubicBezTo>
                      <a:cubicBezTo>
                        <a:pt x="9157" y="4181"/>
                        <a:pt x="9233" y="4157"/>
                        <a:pt x="9296" y="4100"/>
                      </a:cubicBezTo>
                      <a:cubicBezTo>
                        <a:pt x="9306" y="4098"/>
                        <a:pt x="9315" y="4098"/>
                        <a:pt x="9323" y="4098"/>
                      </a:cubicBezTo>
                      <a:cubicBezTo>
                        <a:pt x="9368" y="4098"/>
                        <a:pt x="9398" y="4118"/>
                        <a:pt x="9428" y="4198"/>
                      </a:cubicBezTo>
                      <a:cubicBezTo>
                        <a:pt x="9555" y="4522"/>
                        <a:pt x="9682" y="4808"/>
                        <a:pt x="10033" y="4946"/>
                      </a:cubicBezTo>
                      <a:cubicBezTo>
                        <a:pt x="10135" y="4987"/>
                        <a:pt x="10262" y="5013"/>
                        <a:pt x="10389" y="5013"/>
                      </a:cubicBezTo>
                      <a:cubicBezTo>
                        <a:pt x="10603" y="5013"/>
                        <a:pt x="10816" y="4939"/>
                        <a:pt x="10900" y="4739"/>
                      </a:cubicBezTo>
                      <a:cubicBezTo>
                        <a:pt x="10924" y="4681"/>
                        <a:pt x="10866" y="4637"/>
                        <a:pt x="10814" y="4637"/>
                      </a:cubicBezTo>
                      <a:cubicBezTo>
                        <a:pt x="10811" y="4637"/>
                        <a:pt x="10808" y="4637"/>
                        <a:pt x="10804" y="4638"/>
                      </a:cubicBezTo>
                      <a:cubicBezTo>
                        <a:pt x="10624" y="4657"/>
                        <a:pt x="10468" y="4717"/>
                        <a:pt x="10312" y="4717"/>
                      </a:cubicBezTo>
                      <a:cubicBezTo>
                        <a:pt x="10203" y="4717"/>
                        <a:pt x="10095" y="4688"/>
                        <a:pt x="9979" y="4598"/>
                      </a:cubicBezTo>
                      <a:cubicBezTo>
                        <a:pt x="9851" y="4500"/>
                        <a:pt x="9757" y="4354"/>
                        <a:pt x="9712" y="4199"/>
                      </a:cubicBezTo>
                      <a:cubicBezTo>
                        <a:pt x="9680" y="4089"/>
                        <a:pt x="9689" y="3971"/>
                        <a:pt x="9603" y="3884"/>
                      </a:cubicBezTo>
                      <a:cubicBezTo>
                        <a:pt x="9542" y="3821"/>
                        <a:pt x="9472" y="3804"/>
                        <a:pt x="9399" y="3804"/>
                      </a:cubicBezTo>
                      <a:cubicBezTo>
                        <a:pt x="9309" y="3804"/>
                        <a:pt x="9214" y="3830"/>
                        <a:pt x="9122" y="3830"/>
                      </a:cubicBezTo>
                      <a:cubicBezTo>
                        <a:pt x="9053" y="3830"/>
                        <a:pt x="8986" y="3815"/>
                        <a:pt x="8924" y="3766"/>
                      </a:cubicBezTo>
                      <a:cubicBezTo>
                        <a:pt x="8758" y="3635"/>
                        <a:pt x="8729" y="3477"/>
                        <a:pt x="8744" y="3311"/>
                      </a:cubicBezTo>
                      <a:cubicBezTo>
                        <a:pt x="8756" y="3258"/>
                        <a:pt x="8769" y="3206"/>
                        <a:pt x="8786" y="3155"/>
                      </a:cubicBezTo>
                      <a:cubicBezTo>
                        <a:pt x="8841" y="2996"/>
                        <a:pt x="8910" y="2835"/>
                        <a:pt x="8990" y="2688"/>
                      </a:cubicBezTo>
                      <a:cubicBezTo>
                        <a:pt x="9149" y="2384"/>
                        <a:pt x="9371" y="2120"/>
                        <a:pt x="9583" y="1853"/>
                      </a:cubicBezTo>
                      <a:cubicBezTo>
                        <a:pt x="9779" y="1607"/>
                        <a:pt x="9992" y="1374"/>
                        <a:pt x="10190" y="1129"/>
                      </a:cubicBezTo>
                      <a:cubicBezTo>
                        <a:pt x="10287" y="1248"/>
                        <a:pt x="10400" y="1358"/>
                        <a:pt x="10511" y="1457"/>
                      </a:cubicBezTo>
                      <a:cubicBezTo>
                        <a:pt x="10530" y="1475"/>
                        <a:pt x="10553" y="1495"/>
                        <a:pt x="10574" y="1514"/>
                      </a:cubicBezTo>
                      <a:cubicBezTo>
                        <a:pt x="10418" y="1698"/>
                        <a:pt x="10312" y="1954"/>
                        <a:pt x="10206" y="2152"/>
                      </a:cubicBezTo>
                      <a:cubicBezTo>
                        <a:pt x="10063" y="2416"/>
                        <a:pt x="9856" y="2737"/>
                        <a:pt x="9836" y="3043"/>
                      </a:cubicBezTo>
                      <a:cubicBezTo>
                        <a:pt x="9834" y="3082"/>
                        <a:pt x="9867" y="3107"/>
                        <a:pt x="9900" y="3107"/>
                      </a:cubicBezTo>
                      <a:cubicBezTo>
                        <a:pt x="9915" y="3107"/>
                        <a:pt x="9930" y="3102"/>
                        <a:pt x="9942" y="3092"/>
                      </a:cubicBezTo>
                      <a:cubicBezTo>
                        <a:pt x="10173" y="2884"/>
                        <a:pt x="10310" y="2534"/>
                        <a:pt x="10463" y="2265"/>
                      </a:cubicBezTo>
                      <a:cubicBezTo>
                        <a:pt x="10565" y="2089"/>
                        <a:pt x="10711" y="1903"/>
                        <a:pt x="10802" y="1706"/>
                      </a:cubicBezTo>
                      <a:cubicBezTo>
                        <a:pt x="10974" y="1836"/>
                        <a:pt x="11167" y="1944"/>
                        <a:pt x="11368" y="1944"/>
                      </a:cubicBezTo>
                      <a:cubicBezTo>
                        <a:pt x="11405" y="1944"/>
                        <a:pt x="11442" y="1941"/>
                        <a:pt x="11479" y="1933"/>
                      </a:cubicBezTo>
                      <a:cubicBezTo>
                        <a:pt x="11530" y="1922"/>
                        <a:pt x="11546" y="1858"/>
                        <a:pt x="11512" y="1821"/>
                      </a:cubicBezTo>
                      <a:cubicBezTo>
                        <a:pt x="11329" y="1613"/>
                        <a:pt x="11040" y="1517"/>
                        <a:pt x="10822" y="1346"/>
                      </a:cubicBezTo>
                      <a:cubicBezTo>
                        <a:pt x="10771" y="1307"/>
                        <a:pt x="10724" y="1265"/>
                        <a:pt x="10677" y="1222"/>
                      </a:cubicBezTo>
                      <a:lnTo>
                        <a:pt x="10677" y="1222"/>
                      </a:lnTo>
                      <a:cubicBezTo>
                        <a:pt x="10700" y="1236"/>
                        <a:pt x="10725" y="1250"/>
                        <a:pt x="10749" y="1262"/>
                      </a:cubicBezTo>
                      <a:cubicBezTo>
                        <a:pt x="10760" y="1268"/>
                        <a:pt x="10772" y="1271"/>
                        <a:pt x="10785" y="1271"/>
                      </a:cubicBezTo>
                      <a:cubicBezTo>
                        <a:pt x="10821" y="1271"/>
                        <a:pt x="10856" y="1247"/>
                        <a:pt x="10855" y="1205"/>
                      </a:cubicBezTo>
                      <a:cubicBezTo>
                        <a:pt x="10852" y="1077"/>
                        <a:pt x="10762" y="987"/>
                        <a:pt x="10671" y="903"/>
                      </a:cubicBezTo>
                      <a:cubicBezTo>
                        <a:pt x="10610" y="848"/>
                        <a:pt x="10490" y="774"/>
                        <a:pt x="10472" y="684"/>
                      </a:cubicBezTo>
                      <a:cubicBezTo>
                        <a:pt x="10446" y="553"/>
                        <a:pt x="10579" y="472"/>
                        <a:pt x="10683" y="438"/>
                      </a:cubicBezTo>
                      <a:cubicBezTo>
                        <a:pt x="10763" y="411"/>
                        <a:pt x="10850" y="401"/>
                        <a:pt x="10938" y="401"/>
                      </a:cubicBezTo>
                      <a:cubicBezTo>
                        <a:pt x="11067" y="401"/>
                        <a:pt x="11199" y="421"/>
                        <a:pt x="11320" y="433"/>
                      </a:cubicBezTo>
                      <a:cubicBezTo>
                        <a:pt x="11572" y="456"/>
                        <a:pt x="11822" y="489"/>
                        <a:pt x="12070" y="537"/>
                      </a:cubicBezTo>
                      <a:cubicBezTo>
                        <a:pt x="12519" y="626"/>
                        <a:pt x="12963" y="758"/>
                        <a:pt x="13379" y="947"/>
                      </a:cubicBezTo>
                      <a:cubicBezTo>
                        <a:pt x="13824" y="1151"/>
                        <a:pt x="14225" y="1428"/>
                        <a:pt x="14651" y="1664"/>
                      </a:cubicBezTo>
                      <a:cubicBezTo>
                        <a:pt x="14664" y="1670"/>
                        <a:pt x="14677" y="1673"/>
                        <a:pt x="14691" y="1673"/>
                      </a:cubicBezTo>
                      <a:cubicBezTo>
                        <a:pt x="14749" y="1673"/>
                        <a:pt x="14806" y="1616"/>
                        <a:pt x="14769" y="1555"/>
                      </a:cubicBezTo>
                      <a:lnTo>
                        <a:pt x="14768" y="1555"/>
                      </a:lnTo>
                      <a:cubicBezTo>
                        <a:pt x="14465" y="1064"/>
                        <a:pt x="13941" y="749"/>
                        <a:pt x="13425" y="527"/>
                      </a:cubicBezTo>
                      <a:cubicBezTo>
                        <a:pt x="12863" y="283"/>
                        <a:pt x="12261" y="143"/>
                        <a:pt x="11655" y="65"/>
                      </a:cubicBezTo>
                      <a:cubicBezTo>
                        <a:pt x="11462" y="40"/>
                        <a:pt x="11225" y="0"/>
                        <a:pt x="1099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5"/>
                <p:cNvSpPr/>
                <p:nvPr/>
              </p:nvSpPr>
              <p:spPr>
                <a:xfrm>
                  <a:off x="2840675" y="1056400"/>
                  <a:ext cx="13525" cy="5450"/>
                </a:xfrm>
                <a:custGeom>
                  <a:avLst/>
                  <a:gdLst/>
                  <a:ahLst/>
                  <a:cxnLst/>
                  <a:rect l="l" t="t" r="r" b="b"/>
                  <a:pathLst>
                    <a:path w="541" h="218" extrusionOk="0">
                      <a:moveTo>
                        <a:pt x="350" y="0"/>
                      </a:moveTo>
                      <a:cubicBezTo>
                        <a:pt x="196" y="0"/>
                        <a:pt x="5" y="34"/>
                        <a:pt x="0" y="185"/>
                      </a:cubicBezTo>
                      <a:cubicBezTo>
                        <a:pt x="0" y="207"/>
                        <a:pt x="16" y="218"/>
                        <a:pt x="32" y="218"/>
                      </a:cubicBezTo>
                      <a:cubicBezTo>
                        <a:pt x="43" y="218"/>
                        <a:pt x="55" y="213"/>
                        <a:pt x="63" y="204"/>
                      </a:cubicBezTo>
                      <a:cubicBezTo>
                        <a:pt x="161" y="86"/>
                        <a:pt x="356" y="97"/>
                        <a:pt x="496" y="82"/>
                      </a:cubicBezTo>
                      <a:cubicBezTo>
                        <a:pt x="541" y="77"/>
                        <a:pt x="527" y="15"/>
                        <a:pt x="489" y="9"/>
                      </a:cubicBezTo>
                      <a:cubicBezTo>
                        <a:pt x="454" y="4"/>
                        <a:pt x="404"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5"/>
                <p:cNvSpPr/>
                <p:nvPr/>
              </p:nvSpPr>
              <p:spPr>
                <a:xfrm>
                  <a:off x="2650400" y="1223750"/>
                  <a:ext cx="63125" cy="54800"/>
                </a:xfrm>
                <a:custGeom>
                  <a:avLst/>
                  <a:gdLst/>
                  <a:ahLst/>
                  <a:cxnLst/>
                  <a:rect l="l" t="t" r="r" b="b"/>
                  <a:pathLst>
                    <a:path w="2525" h="2192" extrusionOk="0">
                      <a:moveTo>
                        <a:pt x="1211" y="185"/>
                      </a:moveTo>
                      <a:cubicBezTo>
                        <a:pt x="1459" y="185"/>
                        <a:pt x="1716" y="327"/>
                        <a:pt x="1896" y="481"/>
                      </a:cubicBezTo>
                      <a:cubicBezTo>
                        <a:pt x="2132" y="683"/>
                        <a:pt x="2267" y="979"/>
                        <a:pt x="2193" y="1289"/>
                      </a:cubicBezTo>
                      <a:cubicBezTo>
                        <a:pt x="2149" y="1471"/>
                        <a:pt x="2054" y="1621"/>
                        <a:pt x="1941" y="1762"/>
                      </a:cubicBezTo>
                      <a:cubicBezTo>
                        <a:pt x="1935" y="1769"/>
                        <a:pt x="1928" y="1775"/>
                        <a:pt x="1922" y="1781"/>
                      </a:cubicBezTo>
                      <a:cubicBezTo>
                        <a:pt x="1750" y="1938"/>
                        <a:pt x="1531" y="2033"/>
                        <a:pt x="1302" y="2033"/>
                      </a:cubicBezTo>
                      <a:cubicBezTo>
                        <a:pt x="1264" y="2033"/>
                        <a:pt x="1226" y="2030"/>
                        <a:pt x="1188" y="2025"/>
                      </a:cubicBezTo>
                      <a:cubicBezTo>
                        <a:pt x="598" y="1945"/>
                        <a:pt x="137" y="1295"/>
                        <a:pt x="466" y="741"/>
                      </a:cubicBezTo>
                      <a:cubicBezTo>
                        <a:pt x="603" y="509"/>
                        <a:pt x="818" y="249"/>
                        <a:pt x="1097" y="195"/>
                      </a:cubicBezTo>
                      <a:cubicBezTo>
                        <a:pt x="1134" y="188"/>
                        <a:pt x="1173" y="185"/>
                        <a:pt x="1211" y="185"/>
                      </a:cubicBezTo>
                      <a:close/>
                      <a:moveTo>
                        <a:pt x="1213" y="0"/>
                      </a:moveTo>
                      <a:cubicBezTo>
                        <a:pt x="1061" y="0"/>
                        <a:pt x="910" y="38"/>
                        <a:pt x="773" y="126"/>
                      </a:cubicBezTo>
                      <a:cubicBezTo>
                        <a:pt x="301" y="427"/>
                        <a:pt x="1" y="1040"/>
                        <a:pt x="266" y="1569"/>
                      </a:cubicBezTo>
                      <a:cubicBezTo>
                        <a:pt x="471" y="1977"/>
                        <a:pt x="876" y="2192"/>
                        <a:pt x="1306" y="2192"/>
                      </a:cubicBezTo>
                      <a:cubicBezTo>
                        <a:pt x="1386" y="2192"/>
                        <a:pt x="1468" y="2184"/>
                        <a:pt x="1549" y="2169"/>
                      </a:cubicBezTo>
                      <a:cubicBezTo>
                        <a:pt x="1713" y="2138"/>
                        <a:pt x="1881" y="2045"/>
                        <a:pt x="2023" y="1915"/>
                      </a:cubicBezTo>
                      <a:cubicBezTo>
                        <a:pt x="2432"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5"/>
                <p:cNvSpPr/>
                <p:nvPr/>
              </p:nvSpPr>
              <p:spPr>
                <a:xfrm>
                  <a:off x="2800075" y="1258950"/>
                  <a:ext cx="63075" cy="54825"/>
                </a:xfrm>
                <a:custGeom>
                  <a:avLst/>
                  <a:gdLst/>
                  <a:ahLst/>
                  <a:cxnLst/>
                  <a:rect l="l" t="t" r="r" b="b"/>
                  <a:pathLst>
                    <a:path w="2523" h="2193" extrusionOk="0">
                      <a:moveTo>
                        <a:pt x="1208" y="185"/>
                      </a:moveTo>
                      <a:cubicBezTo>
                        <a:pt x="1456" y="185"/>
                        <a:pt x="1714" y="327"/>
                        <a:pt x="1894" y="481"/>
                      </a:cubicBezTo>
                      <a:cubicBezTo>
                        <a:pt x="2130" y="683"/>
                        <a:pt x="2265" y="979"/>
                        <a:pt x="2192" y="1289"/>
                      </a:cubicBezTo>
                      <a:cubicBezTo>
                        <a:pt x="2149" y="1471"/>
                        <a:pt x="2052" y="1623"/>
                        <a:pt x="1940" y="1763"/>
                      </a:cubicBezTo>
                      <a:cubicBezTo>
                        <a:pt x="1933" y="1769"/>
                        <a:pt x="1928" y="1775"/>
                        <a:pt x="1920" y="1781"/>
                      </a:cubicBezTo>
                      <a:cubicBezTo>
                        <a:pt x="1749" y="1938"/>
                        <a:pt x="1530" y="2033"/>
                        <a:pt x="1300" y="2033"/>
                      </a:cubicBezTo>
                      <a:cubicBezTo>
                        <a:pt x="1263" y="2033"/>
                        <a:pt x="1225" y="2031"/>
                        <a:pt x="1188" y="2025"/>
                      </a:cubicBezTo>
                      <a:cubicBezTo>
                        <a:pt x="596" y="1945"/>
                        <a:pt x="137" y="1295"/>
                        <a:pt x="465" y="741"/>
                      </a:cubicBezTo>
                      <a:cubicBezTo>
                        <a:pt x="601" y="509"/>
                        <a:pt x="817" y="249"/>
                        <a:pt x="1095" y="196"/>
                      </a:cubicBezTo>
                      <a:cubicBezTo>
                        <a:pt x="1132" y="189"/>
                        <a:pt x="1170" y="185"/>
                        <a:pt x="1208" y="185"/>
                      </a:cubicBezTo>
                      <a:close/>
                      <a:moveTo>
                        <a:pt x="1211" y="1"/>
                      </a:moveTo>
                      <a:cubicBezTo>
                        <a:pt x="1059" y="1"/>
                        <a:pt x="908" y="39"/>
                        <a:pt x="771" y="126"/>
                      </a:cubicBezTo>
                      <a:cubicBezTo>
                        <a:pt x="299" y="428"/>
                        <a:pt x="0" y="1041"/>
                        <a:pt x="264" y="1570"/>
                      </a:cubicBezTo>
                      <a:cubicBezTo>
                        <a:pt x="469" y="1978"/>
                        <a:pt x="873" y="2192"/>
                        <a:pt x="1303" y="2192"/>
                      </a:cubicBezTo>
                      <a:cubicBezTo>
                        <a:pt x="1384" y="2192"/>
                        <a:pt x="1466" y="2185"/>
                        <a:pt x="1547" y="2169"/>
                      </a:cubicBezTo>
                      <a:cubicBezTo>
                        <a:pt x="1711" y="2138"/>
                        <a:pt x="1879" y="2045"/>
                        <a:pt x="2022" y="1916"/>
                      </a:cubicBezTo>
                      <a:cubicBezTo>
                        <a:pt x="2430" y="1575"/>
                        <a:pt x="2523" y="941"/>
                        <a:pt x="2184" y="511"/>
                      </a:cubicBezTo>
                      <a:cubicBezTo>
                        <a:pt x="1960" y="225"/>
                        <a:pt x="1580" y="1"/>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5"/>
                <p:cNvSpPr/>
                <p:nvPr/>
              </p:nvSpPr>
              <p:spPr>
                <a:xfrm>
                  <a:off x="2892275" y="1242100"/>
                  <a:ext cx="63075" cy="54825"/>
                </a:xfrm>
                <a:custGeom>
                  <a:avLst/>
                  <a:gdLst/>
                  <a:ahLst/>
                  <a:cxnLst/>
                  <a:rect l="l" t="t" r="r" b="b"/>
                  <a:pathLst>
                    <a:path w="2523" h="2193" extrusionOk="0">
                      <a:moveTo>
                        <a:pt x="1208" y="185"/>
                      </a:moveTo>
                      <a:cubicBezTo>
                        <a:pt x="1456" y="185"/>
                        <a:pt x="1714" y="327"/>
                        <a:pt x="1894" y="482"/>
                      </a:cubicBezTo>
                      <a:cubicBezTo>
                        <a:pt x="2130" y="684"/>
                        <a:pt x="2265" y="980"/>
                        <a:pt x="2191" y="1290"/>
                      </a:cubicBezTo>
                      <a:cubicBezTo>
                        <a:pt x="2147" y="1471"/>
                        <a:pt x="2052" y="1622"/>
                        <a:pt x="1940" y="1763"/>
                      </a:cubicBezTo>
                      <a:cubicBezTo>
                        <a:pt x="1933" y="1770"/>
                        <a:pt x="1928" y="1776"/>
                        <a:pt x="1920" y="1782"/>
                      </a:cubicBezTo>
                      <a:cubicBezTo>
                        <a:pt x="1749" y="1938"/>
                        <a:pt x="1530" y="2033"/>
                        <a:pt x="1300" y="2033"/>
                      </a:cubicBezTo>
                      <a:cubicBezTo>
                        <a:pt x="1262" y="2033"/>
                        <a:pt x="1224" y="2030"/>
                        <a:pt x="1187" y="2025"/>
                      </a:cubicBezTo>
                      <a:cubicBezTo>
                        <a:pt x="596" y="1944"/>
                        <a:pt x="137" y="1295"/>
                        <a:pt x="465" y="741"/>
                      </a:cubicBezTo>
                      <a:cubicBezTo>
                        <a:pt x="601" y="509"/>
                        <a:pt x="817" y="249"/>
                        <a:pt x="1095" y="195"/>
                      </a:cubicBezTo>
                      <a:cubicBezTo>
                        <a:pt x="1132" y="188"/>
                        <a:pt x="1170" y="185"/>
                        <a:pt x="1208" y="185"/>
                      </a:cubicBezTo>
                      <a:close/>
                      <a:moveTo>
                        <a:pt x="1210" y="1"/>
                      </a:moveTo>
                      <a:cubicBezTo>
                        <a:pt x="1058" y="1"/>
                        <a:pt x="908" y="39"/>
                        <a:pt x="771" y="126"/>
                      </a:cubicBezTo>
                      <a:cubicBezTo>
                        <a:pt x="299" y="427"/>
                        <a:pt x="0" y="1041"/>
                        <a:pt x="264" y="1570"/>
                      </a:cubicBezTo>
                      <a:cubicBezTo>
                        <a:pt x="469" y="1978"/>
                        <a:pt x="874" y="2193"/>
                        <a:pt x="1304" y="2193"/>
                      </a:cubicBezTo>
                      <a:cubicBezTo>
                        <a:pt x="1384" y="2193"/>
                        <a:pt x="1466" y="2185"/>
                        <a:pt x="1547" y="2170"/>
                      </a:cubicBezTo>
                      <a:cubicBezTo>
                        <a:pt x="1711" y="2139"/>
                        <a:pt x="1879" y="2045"/>
                        <a:pt x="2022" y="1916"/>
                      </a:cubicBezTo>
                      <a:cubicBezTo>
                        <a:pt x="2430" y="1575"/>
                        <a:pt x="2523" y="942"/>
                        <a:pt x="2184" y="510"/>
                      </a:cubicBezTo>
                      <a:cubicBezTo>
                        <a:pt x="1960" y="225"/>
                        <a:pt x="158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5"/>
                <p:cNvSpPr/>
                <p:nvPr/>
              </p:nvSpPr>
              <p:spPr>
                <a:xfrm>
                  <a:off x="2866450" y="1365250"/>
                  <a:ext cx="63125" cy="54825"/>
                </a:xfrm>
                <a:custGeom>
                  <a:avLst/>
                  <a:gdLst/>
                  <a:ahLst/>
                  <a:cxnLst/>
                  <a:rect l="l" t="t" r="r" b="b"/>
                  <a:pathLst>
                    <a:path w="2525" h="2193" extrusionOk="0">
                      <a:moveTo>
                        <a:pt x="1211" y="185"/>
                      </a:moveTo>
                      <a:cubicBezTo>
                        <a:pt x="1459" y="185"/>
                        <a:pt x="1716" y="326"/>
                        <a:pt x="1896" y="481"/>
                      </a:cubicBezTo>
                      <a:cubicBezTo>
                        <a:pt x="2132" y="683"/>
                        <a:pt x="2265" y="979"/>
                        <a:pt x="2192" y="1289"/>
                      </a:cubicBezTo>
                      <a:cubicBezTo>
                        <a:pt x="2149" y="1470"/>
                        <a:pt x="2052" y="1621"/>
                        <a:pt x="1941" y="1763"/>
                      </a:cubicBezTo>
                      <a:cubicBezTo>
                        <a:pt x="1934" y="1769"/>
                        <a:pt x="1928" y="1775"/>
                        <a:pt x="1922" y="1781"/>
                      </a:cubicBezTo>
                      <a:cubicBezTo>
                        <a:pt x="1749" y="1937"/>
                        <a:pt x="1531" y="2032"/>
                        <a:pt x="1301" y="2032"/>
                      </a:cubicBezTo>
                      <a:cubicBezTo>
                        <a:pt x="1264" y="2032"/>
                        <a:pt x="1226" y="2029"/>
                        <a:pt x="1188" y="2024"/>
                      </a:cubicBezTo>
                      <a:cubicBezTo>
                        <a:pt x="598" y="1944"/>
                        <a:pt x="137" y="1294"/>
                        <a:pt x="465" y="740"/>
                      </a:cubicBezTo>
                      <a:cubicBezTo>
                        <a:pt x="603" y="508"/>
                        <a:pt x="817" y="248"/>
                        <a:pt x="1096" y="196"/>
                      </a:cubicBezTo>
                      <a:cubicBezTo>
                        <a:pt x="1134" y="188"/>
                        <a:pt x="1173" y="185"/>
                        <a:pt x="1211" y="185"/>
                      </a:cubicBezTo>
                      <a:close/>
                      <a:moveTo>
                        <a:pt x="1212" y="0"/>
                      </a:moveTo>
                      <a:cubicBezTo>
                        <a:pt x="1060" y="0"/>
                        <a:pt x="910" y="38"/>
                        <a:pt x="773" y="125"/>
                      </a:cubicBezTo>
                      <a:cubicBezTo>
                        <a:pt x="299" y="426"/>
                        <a:pt x="1" y="1040"/>
                        <a:pt x="266" y="1569"/>
                      </a:cubicBezTo>
                      <a:cubicBezTo>
                        <a:pt x="469" y="1977"/>
                        <a:pt x="874" y="2192"/>
                        <a:pt x="1305" y="2192"/>
                      </a:cubicBezTo>
                      <a:cubicBezTo>
                        <a:pt x="1386" y="2192"/>
                        <a:pt x="1467" y="2185"/>
                        <a:pt x="1549" y="2169"/>
                      </a:cubicBezTo>
                      <a:cubicBezTo>
                        <a:pt x="1711" y="2138"/>
                        <a:pt x="1881" y="2044"/>
                        <a:pt x="2022" y="1915"/>
                      </a:cubicBezTo>
                      <a:cubicBezTo>
                        <a:pt x="2432" y="1574"/>
                        <a:pt x="2524" y="941"/>
                        <a:pt x="2186" y="509"/>
                      </a:cubicBezTo>
                      <a:cubicBezTo>
                        <a:pt x="1961" y="224"/>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5"/>
                <p:cNvSpPr/>
                <p:nvPr/>
              </p:nvSpPr>
              <p:spPr>
                <a:xfrm>
                  <a:off x="2695850" y="1318650"/>
                  <a:ext cx="63125" cy="54825"/>
                </a:xfrm>
                <a:custGeom>
                  <a:avLst/>
                  <a:gdLst/>
                  <a:ahLst/>
                  <a:cxnLst/>
                  <a:rect l="l" t="t" r="r" b="b"/>
                  <a:pathLst>
                    <a:path w="2525" h="2193" extrusionOk="0">
                      <a:moveTo>
                        <a:pt x="1208" y="185"/>
                      </a:moveTo>
                      <a:cubicBezTo>
                        <a:pt x="1456" y="185"/>
                        <a:pt x="1714" y="327"/>
                        <a:pt x="1894" y="480"/>
                      </a:cubicBezTo>
                      <a:cubicBezTo>
                        <a:pt x="2130" y="682"/>
                        <a:pt x="2265" y="979"/>
                        <a:pt x="2192" y="1289"/>
                      </a:cubicBezTo>
                      <a:cubicBezTo>
                        <a:pt x="2149" y="1471"/>
                        <a:pt x="2052" y="1622"/>
                        <a:pt x="1940" y="1762"/>
                      </a:cubicBezTo>
                      <a:cubicBezTo>
                        <a:pt x="1934" y="1768"/>
                        <a:pt x="1928" y="1775"/>
                        <a:pt x="1920" y="1781"/>
                      </a:cubicBezTo>
                      <a:cubicBezTo>
                        <a:pt x="1749" y="1938"/>
                        <a:pt x="1530" y="2033"/>
                        <a:pt x="1300" y="2033"/>
                      </a:cubicBezTo>
                      <a:cubicBezTo>
                        <a:pt x="1263" y="2033"/>
                        <a:pt x="1225" y="2030"/>
                        <a:pt x="1188" y="2025"/>
                      </a:cubicBezTo>
                      <a:cubicBezTo>
                        <a:pt x="596" y="1944"/>
                        <a:pt x="137" y="1295"/>
                        <a:pt x="465" y="741"/>
                      </a:cubicBezTo>
                      <a:cubicBezTo>
                        <a:pt x="601" y="509"/>
                        <a:pt x="817" y="249"/>
                        <a:pt x="1095" y="195"/>
                      </a:cubicBezTo>
                      <a:cubicBezTo>
                        <a:pt x="1132" y="188"/>
                        <a:pt x="1170" y="185"/>
                        <a:pt x="1208" y="185"/>
                      </a:cubicBezTo>
                      <a:close/>
                      <a:moveTo>
                        <a:pt x="1212" y="0"/>
                      </a:moveTo>
                      <a:cubicBezTo>
                        <a:pt x="1060" y="0"/>
                        <a:pt x="910" y="38"/>
                        <a:pt x="772" y="126"/>
                      </a:cubicBezTo>
                      <a:cubicBezTo>
                        <a:pt x="299" y="427"/>
                        <a:pt x="0" y="1041"/>
                        <a:pt x="265" y="1570"/>
                      </a:cubicBezTo>
                      <a:cubicBezTo>
                        <a:pt x="469" y="1978"/>
                        <a:pt x="874" y="2193"/>
                        <a:pt x="1304" y="2193"/>
                      </a:cubicBezTo>
                      <a:cubicBezTo>
                        <a:pt x="1385" y="2193"/>
                        <a:pt x="1467" y="2185"/>
                        <a:pt x="1549" y="2170"/>
                      </a:cubicBezTo>
                      <a:cubicBezTo>
                        <a:pt x="1711" y="2139"/>
                        <a:pt x="1880" y="2045"/>
                        <a:pt x="2022" y="1916"/>
                      </a:cubicBezTo>
                      <a:cubicBezTo>
                        <a:pt x="2430" y="1575"/>
                        <a:pt x="2524" y="940"/>
                        <a:pt x="2184" y="510"/>
                      </a:cubicBezTo>
                      <a:cubicBezTo>
                        <a:pt x="1960" y="225"/>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5"/>
                <p:cNvSpPr/>
                <p:nvPr/>
              </p:nvSpPr>
              <p:spPr>
                <a:xfrm>
                  <a:off x="2625425" y="1383900"/>
                  <a:ext cx="63125" cy="54800"/>
                </a:xfrm>
                <a:custGeom>
                  <a:avLst/>
                  <a:gdLst/>
                  <a:ahLst/>
                  <a:cxnLst/>
                  <a:rect l="l" t="t" r="r" b="b"/>
                  <a:pathLst>
                    <a:path w="2525" h="2192" extrusionOk="0">
                      <a:moveTo>
                        <a:pt x="1209" y="184"/>
                      </a:moveTo>
                      <a:cubicBezTo>
                        <a:pt x="1458" y="184"/>
                        <a:pt x="1715" y="326"/>
                        <a:pt x="1896" y="481"/>
                      </a:cubicBezTo>
                      <a:cubicBezTo>
                        <a:pt x="2132" y="682"/>
                        <a:pt x="2267" y="980"/>
                        <a:pt x="2192" y="1289"/>
                      </a:cubicBezTo>
                      <a:cubicBezTo>
                        <a:pt x="2149" y="1470"/>
                        <a:pt x="2054" y="1622"/>
                        <a:pt x="1941" y="1762"/>
                      </a:cubicBezTo>
                      <a:cubicBezTo>
                        <a:pt x="1935" y="1768"/>
                        <a:pt x="1928" y="1775"/>
                        <a:pt x="1922" y="1782"/>
                      </a:cubicBezTo>
                      <a:cubicBezTo>
                        <a:pt x="1749" y="1937"/>
                        <a:pt x="1531" y="2032"/>
                        <a:pt x="1301" y="2032"/>
                      </a:cubicBezTo>
                      <a:cubicBezTo>
                        <a:pt x="1264" y="2032"/>
                        <a:pt x="1226" y="2030"/>
                        <a:pt x="1188" y="2025"/>
                      </a:cubicBezTo>
                      <a:cubicBezTo>
                        <a:pt x="598" y="1944"/>
                        <a:pt x="138" y="1294"/>
                        <a:pt x="466" y="740"/>
                      </a:cubicBezTo>
                      <a:cubicBezTo>
                        <a:pt x="603" y="508"/>
                        <a:pt x="818" y="248"/>
                        <a:pt x="1097" y="195"/>
                      </a:cubicBezTo>
                      <a:cubicBezTo>
                        <a:pt x="1134" y="188"/>
                        <a:pt x="1171" y="184"/>
                        <a:pt x="1209" y="184"/>
                      </a:cubicBezTo>
                      <a:close/>
                      <a:moveTo>
                        <a:pt x="1212" y="0"/>
                      </a:moveTo>
                      <a:cubicBezTo>
                        <a:pt x="1060" y="0"/>
                        <a:pt x="910" y="38"/>
                        <a:pt x="773" y="125"/>
                      </a:cubicBezTo>
                      <a:cubicBezTo>
                        <a:pt x="301" y="427"/>
                        <a:pt x="1" y="1040"/>
                        <a:pt x="266" y="1570"/>
                      </a:cubicBezTo>
                      <a:cubicBezTo>
                        <a:pt x="470" y="1977"/>
                        <a:pt x="874" y="2192"/>
                        <a:pt x="1303" y="2192"/>
                      </a:cubicBezTo>
                      <a:cubicBezTo>
                        <a:pt x="1385" y="2192"/>
                        <a:pt x="1467" y="2184"/>
                        <a:pt x="1549" y="2168"/>
                      </a:cubicBezTo>
                      <a:cubicBezTo>
                        <a:pt x="1713" y="2139"/>
                        <a:pt x="1881" y="2044"/>
                        <a:pt x="2023" y="1915"/>
                      </a:cubicBezTo>
                      <a:cubicBezTo>
                        <a:pt x="2432" y="1575"/>
                        <a:pt x="2525" y="941"/>
                        <a:pt x="2186" y="510"/>
                      </a:cubicBezTo>
                      <a:cubicBezTo>
                        <a:pt x="1961" y="224"/>
                        <a:pt x="1582"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5"/>
                <p:cNvSpPr/>
                <p:nvPr/>
              </p:nvSpPr>
              <p:spPr>
                <a:xfrm>
                  <a:off x="2772600" y="1407300"/>
                  <a:ext cx="63100" cy="54825"/>
                </a:xfrm>
                <a:custGeom>
                  <a:avLst/>
                  <a:gdLst/>
                  <a:ahLst/>
                  <a:cxnLst/>
                  <a:rect l="l" t="t" r="r" b="b"/>
                  <a:pathLst>
                    <a:path w="2524" h="2193" extrusionOk="0">
                      <a:moveTo>
                        <a:pt x="1210" y="185"/>
                      </a:moveTo>
                      <a:cubicBezTo>
                        <a:pt x="1458" y="185"/>
                        <a:pt x="1715" y="328"/>
                        <a:pt x="1895" y="481"/>
                      </a:cubicBezTo>
                      <a:cubicBezTo>
                        <a:pt x="2131" y="683"/>
                        <a:pt x="2266" y="979"/>
                        <a:pt x="2191" y="1289"/>
                      </a:cubicBezTo>
                      <a:cubicBezTo>
                        <a:pt x="2148" y="1472"/>
                        <a:pt x="2052" y="1622"/>
                        <a:pt x="1941" y="1763"/>
                      </a:cubicBezTo>
                      <a:cubicBezTo>
                        <a:pt x="1933" y="1769"/>
                        <a:pt x="1927" y="1775"/>
                        <a:pt x="1921" y="1782"/>
                      </a:cubicBezTo>
                      <a:cubicBezTo>
                        <a:pt x="1748" y="1938"/>
                        <a:pt x="1530" y="2033"/>
                        <a:pt x="1300" y="2033"/>
                      </a:cubicBezTo>
                      <a:cubicBezTo>
                        <a:pt x="1263" y="2033"/>
                        <a:pt x="1225" y="2031"/>
                        <a:pt x="1187" y="2026"/>
                      </a:cubicBezTo>
                      <a:cubicBezTo>
                        <a:pt x="597" y="1945"/>
                        <a:pt x="137" y="1296"/>
                        <a:pt x="464" y="741"/>
                      </a:cubicBezTo>
                      <a:cubicBezTo>
                        <a:pt x="602" y="510"/>
                        <a:pt x="817" y="249"/>
                        <a:pt x="1095" y="196"/>
                      </a:cubicBezTo>
                      <a:cubicBezTo>
                        <a:pt x="1133" y="189"/>
                        <a:pt x="1171" y="185"/>
                        <a:pt x="1210" y="185"/>
                      </a:cubicBezTo>
                      <a:close/>
                      <a:moveTo>
                        <a:pt x="1212" y="1"/>
                      </a:moveTo>
                      <a:cubicBezTo>
                        <a:pt x="1060" y="1"/>
                        <a:pt x="909" y="39"/>
                        <a:pt x="772" y="127"/>
                      </a:cubicBezTo>
                      <a:cubicBezTo>
                        <a:pt x="300" y="428"/>
                        <a:pt x="1" y="1040"/>
                        <a:pt x="265" y="1570"/>
                      </a:cubicBezTo>
                      <a:cubicBezTo>
                        <a:pt x="469" y="1978"/>
                        <a:pt x="874" y="2192"/>
                        <a:pt x="1304" y="2192"/>
                      </a:cubicBezTo>
                      <a:cubicBezTo>
                        <a:pt x="1385" y="2192"/>
                        <a:pt x="1467" y="2185"/>
                        <a:pt x="1548" y="2170"/>
                      </a:cubicBezTo>
                      <a:cubicBezTo>
                        <a:pt x="1712" y="2139"/>
                        <a:pt x="1880" y="2046"/>
                        <a:pt x="2023" y="1915"/>
                      </a:cubicBezTo>
                      <a:cubicBezTo>
                        <a:pt x="2431" y="1576"/>
                        <a:pt x="2524" y="941"/>
                        <a:pt x="2185" y="510"/>
                      </a:cubicBezTo>
                      <a:cubicBezTo>
                        <a:pt x="1960" y="224"/>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5"/>
                <p:cNvSpPr/>
                <p:nvPr/>
              </p:nvSpPr>
              <p:spPr>
                <a:xfrm>
                  <a:off x="2863575" y="1469725"/>
                  <a:ext cx="63125" cy="54825"/>
                </a:xfrm>
                <a:custGeom>
                  <a:avLst/>
                  <a:gdLst/>
                  <a:ahLst/>
                  <a:cxnLst/>
                  <a:rect l="l" t="t" r="r" b="b"/>
                  <a:pathLst>
                    <a:path w="2525" h="2193" extrusionOk="0">
                      <a:moveTo>
                        <a:pt x="1209" y="185"/>
                      </a:moveTo>
                      <a:cubicBezTo>
                        <a:pt x="1458" y="185"/>
                        <a:pt x="1715" y="327"/>
                        <a:pt x="1896" y="481"/>
                      </a:cubicBezTo>
                      <a:cubicBezTo>
                        <a:pt x="2131" y="683"/>
                        <a:pt x="2266" y="979"/>
                        <a:pt x="2192" y="1289"/>
                      </a:cubicBezTo>
                      <a:cubicBezTo>
                        <a:pt x="2149" y="1471"/>
                        <a:pt x="2053" y="1623"/>
                        <a:pt x="1940" y="1763"/>
                      </a:cubicBezTo>
                      <a:lnTo>
                        <a:pt x="1942" y="1763"/>
                      </a:lnTo>
                      <a:cubicBezTo>
                        <a:pt x="1934" y="1769"/>
                        <a:pt x="1928" y="1775"/>
                        <a:pt x="1922" y="1781"/>
                      </a:cubicBezTo>
                      <a:cubicBezTo>
                        <a:pt x="1749" y="1938"/>
                        <a:pt x="1531" y="2033"/>
                        <a:pt x="1301" y="2033"/>
                      </a:cubicBezTo>
                      <a:cubicBezTo>
                        <a:pt x="1263" y="2033"/>
                        <a:pt x="1226" y="2031"/>
                        <a:pt x="1188" y="2025"/>
                      </a:cubicBezTo>
                      <a:cubicBezTo>
                        <a:pt x="598" y="1945"/>
                        <a:pt x="137" y="1295"/>
                        <a:pt x="465" y="741"/>
                      </a:cubicBezTo>
                      <a:cubicBezTo>
                        <a:pt x="603" y="509"/>
                        <a:pt x="817" y="249"/>
                        <a:pt x="1096" y="196"/>
                      </a:cubicBezTo>
                      <a:cubicBezTo>
                        <a:pt x="1133" y="189"/>
                        <a:pt x="1171" y="185"/>
                        <a:pt x="1209" y="185"/>
                      </a:cubicBezTo>
                      <a:close/>
                      <a:moveTo>
                        <a:pt x="1212" y="1"/>
                      </a:moveTo>
                      <a:cubicBezTo>
                        <a:pt x="1060" y="1"/>
                        <a:pt x="910" y="39"/>
                        <a:pt x="773" y="126"/>
                      </a:cubicBezTo>
                      <a:cubicBezTo>
                        <a:pt x="299" y="428"/>
                        <a:pt x="0" y="1041"/>
                        <a:pt x="266" y="1570"/>
                      </a:cubicBezTo>
                      <a:cubicBezTo>
                        <a:pt x="469" y="1977"/>
                        <a:pt x="874" y="2192"/>
                        <a:pt x="1304" y="2192"/>
                      </a:cubicBezTo>
                      <a:cubicBezTo>
                        <a:pt x="1385" y="2192"/>
                        <a:pt x="1467" y="2185"/>
                        <a:pt x="1549" y="2169"/>
                      </a:cubicBezTo>
                      <a:cubicBezTo>
                        <a:pt x="1712" y="2138"/>
                        <a:pt x="1881" y="2045"/>
                        <a:pt x="2022" y="1916"/>
                      </a:cubicBezTo>
                      <a:cubicBezTo>
                        <a:pt x="2431" y="1575"/>
                        <a:pt x="2524" y="941"/>
                        <a:pt x="2186" y="511"/>
                      </a:cubicBezTo>
                      <a:cubicBezTo>
                        <a:pt x="1961" y="225"/>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5"/>
                <p:cNvSpPr/>
                <p:nvPr/>
              </p:nvSpPr>
              <p:spPr>
                <a:xfrm>
                  <a:off x="2682725" y="1480025"/>
                  <a:ext cx="63125" cy="54800"/>
                </a:xfrm>
                <a:custGeom>
                  <a:avLst/>
                  <a:gdLst/>
                  <a:ahLst/>
                  <a:cxnLst/>
                  <a:rect l="l" t="t" r="r" b="b"/>
                  <a:pathLst>
                    <a:path w="2525" h="2192" extrusionOk="0">
                      <a:moveTo>
                        <a:pt x="1211" y="185"/>
                      </a:moveTo>
                      <a:cubicBezTo>
                        <a:pt x="1459" y="185"/>
                        <a:pt x="1716" y="327"/>
                        <a:pt x="1895" y="480"/>
                      </a:cubicBezTo>
                      <a:cubicBezTo>
                        <a:pt x="2132" y="682"/>
                        <a:pt x="2266" y="979"/>
                        <a:pt x="2193" y="1289"/>
                      </a:cubicBezTo>
                      <a:cubicBezTo>
                        <a:pt x="2149" y="1470"/>
                        <a:pt x="2052" y="1621"/>
                        <a:pt x="1941" y="1762"/>
                      </a:cubicBezTo>
                      <a:cubicBezTo>
                        <a:pt x="1935" y="1768"/>
                        <a:pt x="1928" y="1775"/>
                        <a:pt x="1921" y="1781"/>
                      </a:cubicBezTo>
                      <a:cubicBezTo>
                        <a:pt x="1749" y="1937"/>
                        <a:pt x="1530" y="2033"/>
                        <a:pt x="1301" y="2033"/>
                      </a:cubicBezTo>
                      <a:cubicBezTo>
                        <a:pt x="1264" y="2033"/>
                        <a:pt x="1226" y="2030"/>
                        <a:pt x="1188" y="2025"/>
                      </a:cubicBezTo>
                      <a:cubicBezTo>
                        <a:pt x="597" y="1943"/>
                        <a:pt x="137" y="1295"/>
                        <a:pt x="466" y="739"/>
                      </a:cubicBezTo>
                      <a:cubicBezTo>
                        <a:pt x="602" y="509"/>
                        <a:pt x="818" y="247"/>
                        <a:pt x="1097" y="195"/>
                      </a:cubicBezTo>
                      <a:cubicBezTo>
                        <a:pt x="1134" y="188"/>
                        <a:pt x="1173" y="185"/>
                        <a:pt x="1211" y="185"/>
                      </a:cubicBezTo>
                      <a:close/>
                      <a:moveTo>
                        <a:pt x="1213" y="0"/>
                      </a:moveTo>
                      <a:cubicBezTo>
                        <a:pt x="1061" y="0"/>
                        <a:pt x="910" y="38"/>
                        <a:pt x="773" y="126"/>
                      </a:cubicBezTo>
                      <a:cubicBezTo>
                        <a:pt x="300" y="427"/>
                        <a:pt x="1" y="1039"/>
                        <a:pt x="266" y="1569"/>
                      </a:cubicBezTo>
                      <a:cubicBezTo>
                        <a:pt x="470" y="1977"/>
                        <a:pt x="874" y="2192"/>
                        <a:pt x="1305" y="2192"/>
                      </a:cubicBezTo>
                      <a:cubicBezTo>
                        <a:pt x="1386" y="2192"/>
                        <a:pt x="1468" y="2184"/>
                        <a:pt x="1549" y="2169"/>
                      </a:cubicBezTo>
                      <a:cubicBezTo>
                        <a:pt x="1712" y="2138"/>
                        <a:pt x="1881" y="2045"/>
                        <a:pt x="2023" y="1915"/>
                      </a:cubicBezTo>
                      <a:cubicBezTo>
                        <a:pt x="2431"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5"/>
                <p:cNvSpPr/>
                <p:nvPr/>
              </p:nvSpPr>
              <p:spPr>
                <a:xfrm>
                  <a:off x="2744225" y="1177975"/>
                  <a:ext cx="63075" cy="54850"/>
                </a:xfrm>
                <a:custGeom>
                  <a:avLst/>
                  <a:gdLst/>
                  <a:ahLst/>
                  <a:cxnLst/>
                  <a:rect l="l" t="t" r="r" b="b"/>
                  <a:pathLst>
                    <a:path w="2523" h="2194" extrusionOk="0">
                      <a:moveTo>
                        <a:pt x="1208" y="185"/>
                      </a:moveTo>
                      <a:cubicBezTo>
                        <a:pt x="1457" y="185"/>
                        <a:pt x="1714" y="327"/>
                        <a:pt x="1894" y="482"/>
                      </a:cubicBezTo>
                      <a:cubicBezTo>
                        <a:pt x="2130" y="683"/>
                        <a:pt x="2265" y="980"/>
                        <a:pt x="2191" y="1290"/>
                      </a:cubicBezTo>
                      <a:cubicBezTo>
                        <a:pt x="2147" y="1471"/>
                        <a:pt x="2052" y="1622"/>
                        <a:pt x="1940" y="1762"/>
                      </a:cubicBezTo>
                      <a:cubicBezTo>
                        <a:pt x="1933" y="1769"/>
                        <a:pt x="1927" y="1776"/>
                        <a:pt x="1921" y="1782"/>
                      </a:cubicBezTo>
                      <a:cubicBezTo>
                        <a:pt x="1748" y="1938"/>
                        <a:pt x="1529" y="2033"/>
                        <a:pt x="1300" y="2033"/>
                      </a:cubicBezTo>
                      <a:cubicBezTo>
                        <a:pt x="1262" y="2033"/>
                        <a:pt x="1225" y="2030"/>
                        <a:pt x="1187" y="2025"/>
                      </a:cubicBezTo>
                      <a:cubicBezTo>
                        <a:pt x="597" y="1945"/>
                        <a:pt x="137" y="1295"/>
                        <a:pt x="464" y="741"/>
                      </a:cubicBezTo>
                      <a:cubicBezTo>
                        <a:pt x="602" y="509"/>
                        <a:pt x="816" y="249"/>
                        <a:pt x="1095" y="195"/>
                      </a:cubicBezTo>
                      <a:cubicBezTo>
                        <a:pt x="1132" y="188"/>
                        <a:pt x="1170" y="185"/>
                        <a:pt x="1208" y="185"/>
                      </a:cubicBezTo>
                      <a:close/>
                      <a:moveTo>
                        <a:pt x="1211" y="0"/>
                      </a:moveTo>
                      <a:cubicBezTo>
                        <a:pt x="1059" y="0"/>
                        <a:pt x="908" y="39"/>
                        <a:pt x="771" y="126"/>
                      </a:cubicBezTo>
                      <a:cubicBezTo>
                        <a:pt x="299" y="427"/>
                        <a:pt x="0" y="1041"/>
                        <a:pt x="264" y="1570"/>
                      </a:cubicBezTo>
                      <a:cubicBezTo>
                        <a:pt x="469" y="1978"/>
                        <a:pt x="874" y="2193"/>
                        <a:pt x="1304" y="2193"/>
                      </a:cubicBezTo>
                      <a:cubicBezTo>
                        <a:pt x="1384" y="2193"/>
                        <a:pt x="1466" y="2186"/>
                        <a:pt x="1547" y="2170"/>
                      </a:cubicBezTo>
                      <a:cubicBezTo>
                        <a:pt x="1711" y="2139"/>
                        <a:pt x="1880" y="2045"/>
                        <a:pt x="2022" y="1916"/>
                      </a:cubicBezTo>
                      <a:cubicBezTo>
                        <a:pt x="2430" y="1575"/>
                        <a:pt x="2523" y="942"/>
                        <a:pt x="2185" y="510"/>
                      </a:cubicBezTo>
                      <a:cubicBezTo>
                        <a:pt x="1960" y="225"/>
                        <a:pt x="1580" y="0"/>
                        <a:pt x="1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5"/>
                <p:cNvSpPr/>
                <p:nvPr/>
              </p:nvSpPr>
              <p:spPr>
                <a:xfrm>
                  <a:off x="2872175" y="1067425"/>
                  <a:ext cx="24700" cy="17150"/>
                </a:xfrm>
                <a:custGeom>
                  <a:avLst/>
                  <a:gdLst/>
                  <a:ahLst/>
                  <a:cxnLst/>
                  <a:rect l="l" t="t" r="r" b="b"/>
                  <a:pathLst>
                    <a:path w="988" h="686" extrusionOk="0">
                      <a:moveTo>
                        <a:pt x="219" y="0"/>
                      </a:moveTo>
                      <a:cubicBezTo>
                        <a:pt x="213" y="0"/>
                        <a:pt x="207" y="2"/>
                        <a:pt x="202" y="5"/>
                      </a:cubicBezTo>
                      <a:cubicBezTo>
                        <a:pt x="85" y="74"/>
                        <a:pt x="1" y="230"/>
                        <a:pt x="45" y="365"/>
                      </a:cubicBezTo>
                      <a:cubicBezTo>
                        <a:pt x="96" y="515"/>
                        <a:pt x="285" y="590"/>
                        <a:pt x="422" y="634"/>
                      </a:cubicBezTo>
                      <a:cubicBezTo>
                        <a:pt x="498" y="659"/>
                        <a:pt x="589" y="685"/>
                        <a:pt x="677" y="685"/>
                      </a:cubicBezTo>
                      <a:cubicBezTo>
                        <a:pt x="743" y="685"/>
                        <a:pt x="806" y="670"/>
                        <a:pt x="859" y="628"/>
                      </a:cubicBezTo>
                      <a:cubicBezTo>
                        <a:pt x="988" y="524"/>
                        <a:pt x="964" y="329"/>
                        <a:pt x="943" y="186"/>
                      </a:cubicBezTo>
                      <a:cubicBezTo>
                        <a:pt x="939" y="158"/>
                        <a:pt x="916" y="145"/>
                        <a:pt x="893" y="145"/>
                      </a:cubicBezTo>
                      <a:cubicBezTo>
                        <a:pt x="870" y="145"/>
                        <a:pt x="846" y="158"/>
                        <a:pt x="839" y="182"/>
                      </a:cubicBezTo>
                      <a:cubicBezTo>
                        <a:pt x="813" y="269"/>
                        <a:pt x="840" y="375"/>
                        <a:pt x="804" y="456"/>
                      </a:cubicBezTo>
                      <a:cubicBezTo>
                        <a:pt x="775" y="520"/>
                        <a:pt x="722" y="540"/>
                        <a:pt x="663" y="540"/>
                      </a:cubicBezTo>
                      <a:cubicBezTo>
                        <a:pt x="604" y="540"/>
                        <a:pt x="539" y="520"/>
                        <a:pt x="488" y="504"/>
                      </a:cubicBezTo>
                      <a:cubicBezTo>
                        <a:pt x="399" y="477"/>
                        <a:pt x="272" y="441"/>
                        <a:pt x="209" y="367"/>
                      </a:cubicBezTo>
                      <a:cubicBezTo>
                        <a:pt x="116" y="259"/>
                        <a:pt x="217" y="155"/>
                        <a:pt x="257" y="52"/>
                      </a:cubicBezTo>
                      <a:cubicBezTo>
                        <a:pt x="268" y="26"/>
                        <a:pt x="243"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5"/>
                <p:cNvSpPr/>
                <p:nvPr/>
              </p:nvSpPr>
              <p:spPr>
                <a:xfrm>
                  <a:off x="2864300" y="1067550"/>
                  <a:ext cx="8550" cy="10925"/>
                </a:xfrm>
                <a:custGeom>
                  <a:avLst/>
                  <a:gdLst/>
                  <a:ahLst/>
                  <a:cxnLst/>
                  <a:rect l="l" t="t" r="r" b="b"/>
                  <a:pathLst>
                    <a:path w="342" h="437" extrusionOk="0">
                      <a:moveTo>
                        <a:pt x="297" y="1"/>
                      </a:moveTo>
                      <a:cubicBezTo>
                        <a:pt x="296" y="1"/>
                        <a:pt x="296" y="1"/>
                        <a:pt x="295" y="1"/>
                      </a:cubicBezTo>
                      <a:cubicBezTo>
                        <a:pt x="118" y="18"/>
                        <a:pt x="1" y="293"/>
                        <a:pt x="131" y="425"/>
                      </a:cubicBezTo>
                      <a:cubicBezTo>
                        <a:pt x="139" y="433"/>
                        <a:pt x="149" y="437"/>
                        <a:pt x="159" y="437"/>
                      </a:cubicBezTo>
                      <a:cubicBezTo>
                        <a:pt x="179" y="437"/>
                        <a:pt x="197" y="423"/>
                        <a:pt x="198" y="400"/>
                      </a:cubicBezTo>
                      <a:cubicBezTo>
                        <a:pt x="201" y="337"/>
                        <a:pt x="193" y="271"/>
                        <a:pt x="215" y="210"/>
                      </a:cubicBezTo>
                      <a:cubicBezTo>
                        <a:pt x="238" y="148"/>
                        <a:pt x="284" y="106"/>
                        <a:pt x="325" y="57"/>
                      </a:cubicBezTo>
                      <a:cubicBezTo>
                        <a:pt x="341" y="37"/>
                        <a:pt x="322"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5"/>
                <p:cNvSpPr/>
                <p:nvPr/>
              </p:nvSpPr>
              <p:spPr>
                <a:xfrm>
                  <a:off x="2861650" y="1068300"/>
                  <a:ext cx="3825" cy="6025"/>
                </a:xfrm>
                <a:custGeom>
                  <a:avLst/>
                  <a:gdLst/>
                  <a:ahLst/>
                  <a:cxnLst/>
                  <a:rect l="l" t="t" r="r" b="b"/>
                  <a:pathLst>
                    <a:path w="153" h="241" extrusionOk="0">
                      <a:moveTo>
                        <a:pt x="111" y="1"/>
                      </a:moveTo>
                      <a:cubicBezTo>
                        <a:pt x="67" y="1"/>
                        <a:pt x="31" y="50"/>
                        <a:pt x="18" y="87"/>
                      </a:cubicBezTo>
                      <a:cubicBezTo>
                        <a:pt x="0" y="139"/>
                        <a:pt x="9" y="188"/>
                        <a:pt x="44" y="229"/>
                      </a:cubicBezTo>
                      <a:cubicBezTo>
                        <a:pt x="51" y="237"/>
                        <a:pt x="59" y="240"/>
                        <a:pt x="68" y="240"/>
                      </a:cubicBezTo>
                      <a:cubicBezTo>
                        <a:pt x="89" y="240"/>
                        <a:pt x="109" y="220"/>
                        <a:pt x="103" y="196"/>
                      </a:cubicBezTo>
                      <a:cubicBezTo>
                        <a:pt x="98" y="172"/>
                        <a:pt x="100" y="141"/>
                        <a:pt x="108" y="116"/>
                      </a:cubicBezTo>
                      <a:cubicBezTo>
                        <a:pt x="118" y="91"/>
                        <a:pt x="144" y="71"/>
                        <a:pt x="149" y="45"/>
                      </a:cubicBezTo>
                      <a:cubicBezTo>
                        <a:pt x="153" y="28"/>
                        <a:pt x="147" y="9"/>
                        <a:pt x="128" y="3"/>
                      </a:cubicBezTo>
                      <a:cubicBezTo>
                        <a:pt x="122" y="1"/>
                        <a:pt x="117"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5"/>
                <p:cNvSpPr/>
                <p:nvPr/>
              </p:nvSpPr>
              <p:spPr>
                <a:xfrm>
                  <a:off x="2897275" y="1076675"/>
                  <a:ext cx="5050" cy="6600"/>
                </a:xfrm>
                <a:custGeom>
                  <a:avLst/>
                  <a:gdLst/>
                  <a:ahLst/>
                  <a:cxnLst/>
                  <a:rect l="l" t="t" r="r" b="b"/>
                  <a:pathLst>
                    <a:path w="202" h="264" extrusionOk="0">
                      <a:moveTo>
                        <a:pt x="109" y="0"/>
                      </a:moveTo>
                      <a:cubicBezTo>
                        <a:pt x="94" y="0"/>
                        <a:pt x="78" y="10"/>
                        <a:pt x="73" y="26"/>
                      </a:cubicBezTo>
                      <a:cubicBezTo>
                        <a:pt x="53" y="87"/>
                        <a:pt x="42" y="149"/>
                        <a:pt x="15" y="206"/>
                      </a:cubicBezTo>
                      <a:cubicBezTo>
                        <a:pt x="0" y="235"/>
                        <a:pt x="19" y="263"/>
                        <a:pt x="46" y="263"/>
                      </a:cubicBezTo>
                      <a:cubicBezTo>
                        <a:pt x="52" y="263"/>
                        <a:pt x="58" y="262"/>
                        <a:pt x="64" y="259"/>
                      </a:cubicBezTo>
                      <a:lnTo>
                        <a:pt x="64" y="261"/>
                      </a:lnTo>
                      <a:cubicBezTo>
                        <a:pt x="157" y="221"/>
                        <a:pt x="202" y="93"/>
                        <a:pt x="134" y="13"/>
                      </a:cubicBezTo>
                      <a:cubicBezTo>
                        <a:pt x="127" y="4"/>
                        <a:pt x="11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5"/>
                <p:cNvSpPr/>
                <p:nvPr/>
              </p:nvSpPr>
              <p:spPr>
                <a:xfrm>
                  <a:off x="2785925" y="1070175"/>
                  <a:ext cx="31975" cy="48550"/>
                </a:xfrm>
                <a:custGeom>
                  <a:avLst/>
                  <a:gdLst/>
                  <a:ahLst/>
                  <a:cxnLst/>
                  <a:rect l="l" t="t" r="r" b="b"/>
                  <a:pathLst>
                    <a:path w="1279" h="1942" extrusionOk="0">
                      <a:moveTo>
                        <a:pt x="1219" y="1"/>
                      </a:moveTo>
                      <a:cubicBezTo>
                        <a:pt x="1210" y="1"/>
                        <a:pt x="1200" y="5"/>
                        <a:pt x="1192" y="14"/>
                      </a:cubicBezTo>
                      <a:cubicBezTo>
                        <a:pt x="695" y="543"/>
                        <a:pt x="293" y="1233"/>
                        <a:pt x="11" y="1899"/>
                      </a:cubicBezTo>
                      <a:cubicBezTo>
                        <a:pt x="1" y="1922"/>
                        <a:pt x="23" y="1941"/>
                        <a:pt x="44" y="1941"/>
                      </a:cubicBezTo>
                      <a:cubicBezTo>
                        <a:pt x="54" y="1941"/>
                        <a:pt x="64" y="1937"/>
                        <a:pt x="70" y="1926"/>
                      </a:cubicBezTo>
                      <a:cubicBezTo>
                        <a:pt x="253" y="1608"/>
                        <a:pt x="434" y="1286"/>
                        <a:pt x="629" y="976"/>
                      </a:cubicBezTo>
                      <a:cubicBezTo>
                        <a:pt x="826" y="663"/>
                        <a:pt x="1056" y="376"/>
                        <a:pt x="1258" y="69"/>
                      </a:cubicBezTo>
                      <a:cubicBezTo>
                        <a:pt x="1279" y="38"/>
                        <a:pt x="1249" y="1"/>
                        <a:pt x="1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5"/>
                <p:cNvSpPr/>
                <p:nvPr/>
              </p:nvSpPr>
              <p:spPr>
                <a:xfrm>
                  <a:off x="2796925" y="1083850"/>
                  <a:ext cx="17625" cy="24250"/>
                </a:xfrm>
                <a:custGeom>
                  <a:avLst/>
                  <a:gdLst/>
                  <a:ahLst/>
                  <a:cxnLst/>
                  <a:rect l="l" t="t" r="r" b="b"/>
                  <a:pathLst>
                    <a:path w="705" h="970" extrusionOk="0">
                      <a:moveTo>
                        <a:pt x="658" y="1"/>
                      </a:moveTo>
                      <a:cubicBezTo>
                        <a:pt x="650" y="1"/>
                        <a:pt x="642" y="4"/>
                        <a:pt x="636" y="11"/>
                      </a:cubicBezTo>
                      <a:cubicBezTo>
                        <a:pt x="382" y="271"/>
                        <a:pt x="179" y="596"/>
                        <a:pt x="15" y="917"/>
                      </a:cubicBezTo>
                      <a:cubicBezTo>
                        <a:pt x="1" y="944"/>
                        <a:pt x="22" y="969"/>
                        <a:pt x="44" y="969"/>
                      </a:cubicBezTo>
                      <a:cubicBezTo>
                        <a:pt x="54" y="969"/>
                        <a:pt x="64" y="965"/>
                        <a:pt x="72" y="954"/>
                      </a:cubicBezTo>
                      <a:cubicBezTo>
                        <a:pt x="282" y="662"/>
                        <a:pt x="507" y="367"/>
                        <a:pt x="689" y="55"/>
                      </a:cubicBezTo>
                      <a:cubicBezTo>
                        <a:pt x="704" y="31"/>
                        <a:pt x="682"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5"/>
                <p:cNvSpPr/>
                <p:nvPr/>
              </p:nvSpPr>
              <p:spPr>
                <a:xfrm>
                  <a:off x="2936100" y="1104500"/>
                  <a:ext cx="6925" cy="53975"/>
                </a:xfrm>
                <a:custGeom>
                  <a:avLst/>
                  <a:gdLst/>
                  <a:ahLst/>
                  <a:cxnLst/>
                  <a:rect l="l" t="t" r="r" b="b"/>
                  <a:pathLst>
                    <a:path w="277" h="2159" extrusionOk="0">
                      <a:moveTo>
                        <a:pt x="47" y="0"/>
                      </a:moveTo>
                      <a:cubicBezTo>
                        <a:pt x="24" y="0"/>
                        <a:pt x="1" y="19"/>
                        <a:pt x="5" y="49"/>
                      </a:cubicBezTo>
                      <a:cubicBezTo>
                        <a:pt x="103" y="744"/>
                        <a:pt x="126" y="1420"/>
                        <a:pt x="73" y="2119"/>
                      </a:cubicBezTo>
                      <a:cubicBezTo>
                        <a:pt x="72" y="2143"/>
                        <a:pt x="94" y="2158"/>
                        <a:pt x="115" y="2158"/>
                      </a:cubicBezTo>
                      <a:cubicBezTo>
                        <a:pt x="130" y="2158"/>
                        <a:pt x="145" y="2150"/>
                        <a:pt x="149" y="2132"/>
                      </a:cubicBezTo>
                      <a:cubicBezTo>
                        <a:pt x="276" y="1444"/>
                        <a:pt x="257" y="710"/>
                        <a:pt x="84" y="30"/>
                      </a:cubicBezTo>
                      <a:cubicBezTo>
                        <a:pt x="79" y="9"/>
                        <a:pt x="63"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5"/>
                <p:cNvSpPr/>
                <p:nvPr/>
              </p:nvSpPr>
              <p:spPr>
                <a:xfrm>
                  <a:off x="2931850" y="1144025"/>
                  <a:ext cx="2550" cy="13425"/>
                </a:xfrm>
                <a:custGeom>
                  <a:avLst/>
                  <a:gdLst/>
                  <a:ahLst/>
                  <a:cxnLst/>
                  <a:rect l="l" t="t" r="r" b="b"/>
                  <a:pathLst>
                    <a:path w="102" h="537" extrusionOk="0">
                      <a:moveTo>
                        <a:pt x="37" y="1"/>
                      </a:moveTo>
                      <a:cubicBezTo>
                        <a:pt x="19" y="1"/>
                        <a:pt x="2" y="12"/>
                        <a:pt x="3" y="34"/>
                      </a:cubicBezTo>
                      <a:cubicBezTo>
                        <a:pt x="10" y="189"/>
                        <a:pt x="13" y="346"/>
                        <a:pt x="1" y="502"/>
                      </a:cubicBezTo>
                      <a:cubicBezTo>
                        <a:pt x="0" y="524"/>
                        <a:pt x="20" y="536"/>
                        <a:pt x="38" y="536"/>
                      </a:cubicBezTo>
                      <a:cubicBezTo>
                        <a:pt x="52" y="536"/>
                        <a:pt x="65" y="529"/>
                        <a:pt x="67" y="513"/>
                      </a:cubicBezTo>
                      <a:lnTo>
                        <a:pt x="67" y="512"/>
                      </a:lnTo>
                      <a:cubicBezTo>
                        <a:pt x="98" y="350"/>
                        <a:pt x="102" y="190"/>
                        <a:pt x="70" y="26"/>
                      </a:cubicBezTo>
                      <a:cubicBezTo>
                        <a:pt x="66" y="9"/>
                        <a:pt x="5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5"/>
                <p:cNvSpPr/>
                <p:nvPr/>
              </p:nvSpPr>
              <p:spPr>
                <a:xfrm>
                  <a:off x="2857225" y="1098400"/>
                  <a:ext cx="8475" cy="14475"/>
                </a:xfrm>
                <a:custGeom>
                  <a:avLst/>
                  <a:gdLst/>
                  <a:ahLst/>
                  <a:cxnLst/>
                  <a:rect l="l" t="t" r="r" b="b"/>
                  <a:pathLst>
                    <a:path w="339" h="579" extrusionOk="0">
                      <a:moveTo>
                        <a:pt x="298" y="1"/>
                      </a:moveTo>
                      <a:cubicBezTo>
                        <a:pt x="288" y="1"/>
                        <a:pt x="277" y="5"/>
                        <a:pt x="270" y="13"/>
                      </a:cubicBezTo>
                      <a:cubicBezTo>
                        <a:pt x="155" y="157"/>
                        <a:pt x="65" y="350"/>
                        <a:pt x="10" y="525"/>
                      </a:cubicBezTo>
                      <a:cubicBezTo>
                        <a:pt x="1" y="554"/>
                        <a:pt x="28" y="579"/>
                        <a:pt x="54" y="579"/>
                      </a:cubicBezTo>
                      <a:cubicBezTo>
                        <a:pt x="66" y="579"/>
                        <a:pt x="78" y="573"/>
                        <a:pt x="84" y="559"/>
                      </a:cubicBezTo>
                      <a:cubicBezTo>
                        <a:pt x="169" y="391"/>
                        <a:pt x="260" y="216"/>
                        <a:pt x="329" y="40"/>
                      </a:cubicBezTo>
                      <a:cubicBezTo>
                        <a:pt x="339" y="16"/>
                        <a:pt x="319"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5"/>
                <p:cNvSpPr/>
                <p:nvPr/>
              </p:nvSpPr>
              <p:spPr>
                <a:xfrm>
                  <a:off x="2913050" y="1136575"/>
                  <a:ext cx="3875" cy="20225"/>
                </a:xfrm>
                <a:custGeom>
                  <a:avLst/>
                  <a:gdLst/>
                  <a:ahLst/>
                  <a:cxnLst/>
                  <a:rect l="l" t="t" r="r" b="b"/>
                  <a:pathLst>
                    <a:path w="155" h="809" extrusionOk="0">
                      <a:moveTo>
                        <a:pt x="82" y="1"/>
                      </a:moveTo>
                      <a:cubicBezTo>
                        <a:pt x="63" y="1"/>
                        <a:pt x="42" y="15"/>
                        <a:pt x="38" y="37"/>
                      </a:cubicBezTo>
                      <a:cubicBezTo>
                        <a:pt x="1" y="276"/>
                        <a:pt x="31" y="535"/>
                        <a:pt x="48" y="775"/>
                      </a:cubicBezTo>
                      <a:cubicBezTo>
                        <a:pt x="49" y="797"/>
                        <a:pt x="67" y="809"/>
                        <a:pt x="84" y="809"/>
                      </a:cubicBezTo>
                      <a:cubicBezTo>
                        <a:pt x="100" y="809"/>
                        <a:pt x="115" y="799"/>
                        <a:pt x="116" y="778"/>
                      </a:cubicBezTo>
                      <a:cubicBezTo>
                        <a:pt x="129" y="534"/>
                        <a:pt x="155" y="271"/>
                        <a:pt x="114" y="29"/>
                      </a:cubicBezTo>
                      <a:cubicBezTo>
                        <a:pt x="111" y="9"/>
                        <a:pt x="97"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5"/>
                <p:cNvSpPr/>
                <p:nvPr/>
              </p:nvSpPr>
              <p:spPr>
                <a:xfrm>
                  <a:off x="2829250" y="1049550"/>
                  <a:ext cx="45225" cy="15650"/>
                </a:xfrm>
                <a:custGeom>
                  <a:avLst/>
                  <a:gdLst/>
                  <a:ahLst/>
                  <a:cxnLst/>
                  <a:rect l="l" t="t" r="r" b="b"/>
                  <a:pathLst>
                    <a:path w="1809" h="626" extrusionOk="0">
                      <a:moveTo>
                        <a:pt x="841" y="0"/>
                      </a:moveTo>
                      <a:cubicBezTo>
                        <a:pt x="683" y="0"/>
                        <a:pt x="530" y="20"/>
                        <a:pt x="395" y="65"/>
                      </a:cubicBezTo>
                      <a:cubicBezTo>
                        <a:pt x="70" y="173"/>
                        <a:pt x="1" y="397"/>
                        <a:pt x="264" y="618"/>
                      </a:cubicBezTo>
                      <a:cubicBezTo>
                        <a:pt x="271" y="624"/>
                        <a:pt x="278" y="626"/>
                        <a:pt x="284" y="626"/>
                      </a:cubicBezTo>
                      <a:cubicBezTo>
                        <a:pt x="312" y="626"/>
                        <a:pt x="334" y="586"/>
                        <a:pt x="313" y="560"/>
                      </a:cubicBezTo>
                      <a:cubicBezTo>
                        <a:pt x="38" y="227"/>
                        <a:pt x="577" y="166"/>
                        <a:pt x="856" y="166"/>
                      </a:cubicBezTo>
                      <a:cubicBezTo>
                        <a:pt x="905" y="166"/>
                        <a:pt x="946" y="168"/>
                        <a:pt x="973" y="170"/>
                      </a:cubicBezTo>
                      <a:cubicBezTo>
                        <a:pt x="1233" y="195"/>
                        <a:pt x="1489" y="257"/>
                        <a:pt x="1750" y="277"/>
                      </a:cubicBezTo>
                      <a:lnTo>
                        <a:pt x="1750" y="276"/>
                      </a:lnTo>
                      <a:cubicBezTo>
                        <a:pt x="1751" y="276"/>
                        <a:pt x="1753" y="276"/>
                        <a:pt x="1754" y="276"/>
                      </a:cubicBezTo>
                      <a:cubicBezTo>
                        <a:pt x="1805" y="276"/>
                        <a:pt x="1809" y="205"/>
                        <a:pt x="1765" y="187"/>
                      </a:cubicBezTo>
                      <a:cubicBezTo>
                        <a:pt x="1503" y="80"/>
                        <a:pt x="1161" y="0"/>
                        <a:pt x="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5"/>
                <p:cNvSpPr/>
                <p:nvPr/>
              </p:nvSpPr>
              <p:spPr>
                <a:xfrm>
                  <a:off x="2912550" y="1071100"/>
                  <a:ext cx="20750" cy="20775"/>
                </a:xfrm>
                <a:custGeom>
                  <a:avLst/>
                  <a:gdLst/>
                  <a:ahLst/>
                  <a:cxnLst/>
                  <a:rect l="l" t="t" r="r" b="b"/>
                  <a:pathLst>
                    <a:path w="830" h="831" extrusionOk="0">
                      <a:moveTo>
                        <a:pt x="58" y="1"/>
                      </a:moveTo>
                      <a:cubicBezTo>
                        <a:pt x="24" y="1"/>
                        <a:pt x="0" y="49"/>
                        <a:pt x="36" y="66"/>
                      </a:cubicBezTo>
                      <a:cubicBezTo>
                        <a:pt x="162" y="128"/>
                        <a:pt x="286" y="187"/>
                        <a:pt x="395" y="277"/>
                      </a:cubicBezTo>
                      <a:cubicBezTo>
                        <a:pt x="486" y="351"/>
                        <a:pt x="817" y="644"/>
                        <a:pt x="595" y="761"/>
                      </a:cubicBezTo>
                      <a:cubicBezTo>
                        <a:pt x="560" y="780"/>
                        <a:pt x="578" y="830"/>
                        <a:pt x="614" y="830"/>
                      </a:cubicBezTo>
                      <a:cubicBezTo>
                        <a:pt x="616" y="830"/>
                        <a:pt x="618" y="830"/>
                        <a:pt x="621" y="830"/>
                      </a:cubicBezTo>
                      <a:cubicBezTo>
                        <a:pt x="829" y="792"/>
                        <a:pt x="798" y="593"/>
                        <a:pt x="702" y="458"/>
                      </a:cubicBezTo>
                      <a:cubicBezTo>
                        <a:pt x="552" y="246"/>
                        <a:pt x="320" y="63"/>
                        <a:pt x="66" y="1"/>
                      </a:cubicBezTo>
                      <a:cubicBezTo>
                        <a:pt x="63" y="1"/>
                        <a:pt x="60"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5"/>
                <p:cNvSpPr/>
                <p:nvPr/>
              </p:nvSpPr>
              <p:spPr>
                <a:xfrm>
                  <a:off x="2539050" y="923925"/>
                  <a:ext cx="521225" cy="648350"/>
                </a:xfrm>
                <a:custGeom>
                  <a:avLst/>
                  <a:gdLst/>
                  <a:ahLst/>
                  <a:cxnLst/>
                  <a:rect l="l" t="t" r="r" b="b"/>
                  <a:pathLst>
                    <a:path w="20849" h="25934" extrusionOk="0">
                      <a:moveTo>
                        <a:pt x="14838" y="249"/>
                      </a:moveTo>
                      <a:cubicBezTo>
                        <a:pt x="15266" y="249"/>
                        <a:pt x="15686" y="463"/>
                        <a:pt x="15959" y="893"/>
                      </a:cubicBezTo>
                      <a:cubicBezTo>
                        <a:pt x="16471" y="1696"/>
                        <a:pt x="16243" y="2803"/>
                        <a:pt x="15733" y="3548"/>
                      </a:cubicBezTo>
                      <a:cubicBezTo>
                        <a:pt x="15327" y="4140"/>
                        <a:pt x="14696" y="4529"/>
                        <a:pt x="14223" y="5055"/>
                      </a:cubicBezTo>
                      <a:cubicBezTo>
                        <a:pt x="14160" y="5033"/>
                        <a:pt x="14097" y="5012"/>
                        <a:pt x="14032" y="4992"/>
                      </a:cubicBezTo>
                      <a:cubicBezTo>
                        <a:pt x="14023" y="4824"/>
                        <a:pt x="13998" y="4659"/>
                        <a:pt x="13962" y="4499"/>
                      </a:cubicBezTo>
                      <a:cubicBezTo>
                        <a:pt x="13865" y="4055"/>
                        <a:pt x="13649" y="3652"/>
                        <a:pt x="13508" y="3224"/>
                      </a:cubicBezTo>
                      <a:cubicBezTo>
                        <a:pt x="13233" y="2391"/>
                        <a:pt x="13171" y="1374"/>
                        <a:pt x="13827" y="697"/>
                      </a:cubicBezTo>
                      <a:cubicBezTo>
                        <a:pt x="14116" y="398"/>
                        <a:pt x="14480" y="249"/>
                        <a:pt x="14838" y="249"/>
                      </a:cubicBezTo>
                      <a:close/>
                      <a:moveTo>
                        <a:pt x="6180" y="8336"/>
                      </a:moveTo>
                      <a:cubicBezTo>
                        <a:pt x="6327" y="8391"/>
                        <a:pt x="6466" y="8479"/>
                        <a:pt x="6576" y="8574"/>
                      </a:cubicBezTo>
                      <a:cubicBezTo>
                        <a:pt x="6811" y="8776"/>
                        <a:pt x="6945" y="9072"/>
                        <a:pt x="6872" y="9382"/>
                      </a:cubicBezTo>
                      <a:cubicBezTo>
                        <a:pt x="6829" y="9563"/>
                        <a:pt x="6732" y="9714"/>
                        <a:pt x="6621" y="9854"/>
                      </a:cubicBezTo>
                      <a:cubicBezTo>
                        <a:pt x="6614" y="9860"/>
                        <a:pt x="6608" y="9868"/>
                        <a:pt x="6602" y="9874"/>
                      </a:cubicBezTo>
                      <a:cubicBezTo>
                        <a:pt x="6429" y="10030"/>
                        <a:pt x="6211" y="10125"/>
                        <a:pt x="5981" y="10125"/>
                      </a:cubicBezTo>
                      <a:cubicBezTo>
                        <a:pt x="5944" y="10125"/>
                        <a:pt x="5906" y="10122"/>
                        <a:pt x="5868" y="10117"/>
                      </a:cubicBezTo>
                      <a:cubicBezTo>
                        <a:pt x="5356" y="10048"/>
                        <a:pt x="4942" y="9550"/>
                        <a:pt x="5055" y="9057"/>
                      </a:cubicBezTo>
                      <a:cubicBezTo>
                        <a:pt x="5413" y="8789"/>
                        <a:pt x="5789" y="8549"/>
                        <a:pt x="6180" y="8336"/>
                      </a:cubicBezTo>
                      <a:close/>
                      <a:moveTo>
                        <a:pt x="12411" y="4931"/>
                      </a:moveTo>
                      <a:cubicBezTo>
                        <a:pt x="12505" y="4931"/>
                        <a:pt x="12596" y="4935"/>
                        <a:pt x="12679" y="4940"/>
                      </a:cubicBezTo>
                      <a:cubicBezTo>
                        <a:pt x="13057" y="4964"/>
                        <a:pt x="13429" y="5047"/>
                        <a:pt x="13793" y="5151"/>
                      </a:cubicBezTo>
                      <a:cubicBezTo>
                        <a:pt x="13792" y="5214"/>
                        <a:pt x="13788" y="5279"/>
                        <a:pt x="13785" y="5342"/>
                      </a:cubicBezTo>
                      <a:cubicBezTo>
                        <a:pt x="13768" y="5448"/>
                        <a:pt x="13755" y="5556"/>
                        <a:pt x="13742" y="5663"/>
                      </a:cubicBezTo>
                      <a:cubicBezTo>
                        <a:pt x="13719" y="5760"/>
                        <a:pt x="13695" y="5855"/>
                        <a:pt x="13667" y="5950"/>
                      </a:cubicBezTo>
                      <a:cubicBezTo>
                        <a:pt x="13654" y="5994"/>
                        <a:pt x="13678" y="6037"/>
                        <a:pt x="13720" y="6052"/>
                      </a:cubicBezTo>
                      <a:cubicBezTo>
                        <a:pt x="13771" y="6069"/>
                        <a:pt x="13822" y="6087"/>
                        <a:pt x="13873" y="6104"/>
                      </a:cubicBezTo>
                      <a:cubicBezTo>
                        <a:pt x="13880" y="6107"/>
                        <a:pt x="13888" y="6108"/>
                        <a:pt x="13896" y="6108"/>
                      </a:cubicBezTo>
                      <a:cubicBezTo>
                        <a:pt x="13930" y="6108"/>
                        <a:pt x="13962" y="6083"/>
                        <a:pt x="13974" y="6050"/>
                      </a:cubicBezTo>
                      <a:cubicBezTo>
                        <a:pt x="14005" y="5960"/>
                        <a:pt x="14036" y="5872"/>
                        <a:pt x="14072" y="5788"/>
                      </a:cubicBezTo>
                      <a:cubicBezTo>
                        <a:pt x="14130" y="5673"/>
                        <a:pt x="14191" y="5560"/>
                        <a:pt x="14261" y="5451"/>
                      </a:cubicBezTo>
                      <a:cubicBezTo>
                        <a:pt x="14285" y="5412"/>
                        <a:pt x="14313" y="5374"/>
                        <a:pt x="14340" y="5337"/>
                      </a:cubicBezTo>
                      <a:cubicBezTo>
                        <a:pt x="14647" y="5460"/>
                        <a:pt x="14944" y="5611"/>
                        <a:pt x="15220" y="5797"/>
                      </a:cubicBezTo>
                      <a:cubicBezTo>
                        <a:pt x="15400" y="5918"/>
                        <a:pt x="15572" y="6053"/>
                        <a:pt x="15723" y="6211"/>
                      </a:cubicBezTo>
                      <a:cubicBezTo>
                        <a:pt x="15861" y="6352"/>
                        <a:pt x="16082" y="6544"/>
                        <a:pt x="15927" y="6749"/>
                      </a:cubicBezTo>
                      <a:cubicBezTo>
                        <a:pt x="15863" y="6833"/>
                        <a:pt x="15766" y="6898"/>
                        <a:pt x="15671" y="6943"/>
                      </a:cubicBezTo>
                      <a:cubicBezTo>
                        <a:pt x="15477" y="7036"/>
                        <a:pt x="15301" y="7038"/>
                        <a:pt x="15091" y="7048"/>
                      </a:cubicBezTo>
                      <a:cubicBezTo>
                        <a:pt x="15051" y="7049"/>
                        <a:pt x="15042" y="7102"/>
                        <a:pt x="15079" y="7116"/>
                      </a:cubicBezTo>
                      <a:cubicBezTo>
                        <a:pt x="15156" y="7145"/>
                        <a:pt x="15240" y="7157"/>
                        <a:pt x="15325" y="7157"/>
                      </a:cubicBezTo>
                      <a:cubicBezTo>
                        <a:pt x="15530" y="7157"/>
                        <a:pt x="15746" y="7083"/>
                        <a:pt x="15907" y="6979"/>
                      </a:cubicBezTo>
                      <a:cubicBezTo>
                        <a:pt x="15971" y="6938"/>
                        <a:pt x="16046" y="6867"/>
                        <a:pt x="16099" y="6785"/>
                      </a:cubicBezTo>
                      <a:cubicBezTo>
                        <a:pt x="16113" y="6821"/>
                        <a:pt x="16124" y="6858"/>
                        <a:pt x="16134" y="6895"/>
                      </a:cubicBezTo>
                      <a:cubicBezTo>
                        <a:pt x="16160" y="7092"/>
                        <a:pt x="16192" y="7288"/>
                        <a:pt x="16223" y="7483"/>
                      </a:cubicBezTo>
                      <a:cubicBezTo>
                        <a:pt x="16286" y="7877"/>
                        <a:pt x="16316" y="8280"/>
                        <a:pt x="16313" y="8680"/>
                      </a:cubicBezTo>
                      <a:cubicBezTo>
                        <a:pt x="16311" y="9081"/>
                        <a:pt x="16302" y="9550"/>
                        <a:pt x="16115" y="9914"/>
                      </a:cubicBezTo>
                      <a:cubicBezTo>
                        <a:pt x="16023" y="10092"/>
                        <a:pt x="15863" y="10260"/>
                        <a:pt x="15658" y="10294"/>
                      </a:cubicBezTo>
                      <a:cubicBezTo>
                        <a:pt x="15623" y="10300"/>
                        <a:pt x="15589" y="10303"/>
                        <a:pt x="15557" y="10303"/>
                      </a:cubicBezTo>
                      <a:cubicBezTo>
                        <a:pt x="15402" y="10303"/>
                        <a:pt x="15277" y="10233"/>
                        <a:pt x="15177" y="10101"/>
                      </a:cubicBezTo>
                      <a:cubicBezTo>
                        <a:pt x="15163" y="10083"/>
                        <a:pt x="15141" y="10074"/>
                        <a:pt x="15118" y="10074"/>
                      </a:cubicBezTo>
                      <a:cubicBezTo>
                        <a:pt x="15098" y="10074"/>
                        <a:pt x="15077" y="10082"/>
                        <a:pt x="15063" y="10095"/>
                      </a:cubicBezTo>
                      <a:cubicBezTo>
                        <a:pt x="14845" y="10311"/>
                        <a:pt x="14600" y="10555"/>
                        <a:pt x="14264" y="10555"/>
                      </a:cubicBezTo>
                      <a:cubicBezTo>
                        <a:pt x="14264" y="10555"/>
                        <a:pt x="14263" y="10555"/>
                        <a:pt x="14262" y="10555"/>
                      </a:cubicBezTo>
                      <a:cubicBezTo>
                        <a:pt x="14176" y="10553"/>
                        <a:pt x="14099" y="10536"/>
                        <a:pt x="14029" y="10505"/>
                      </a:cubicBezTo>
                      <a:cubicBezTo>
                        <a:pt x="13999" y="10489"/>
                        <a:pt x="13969" y="10475"/>
                        <a:pt x="13941" y="10459"/>
                      </a:cubicBezTo>
                      <a:cubicBezTo>
                        <a:pt x="13879" y="10421"/>
                        <a:pt x="13823" y="10372"/>
                        <a:pt x="13771" y="10319"/>
                      </a:cubicBezTo>
                      <a:cubicBezTo>
                        <a:pt x="13716" y="10240"/>
                        <a:pt x="13694" y="10147"/>
                        <a:pt x="13651" y="10062"/>
                      </a:cubicBezTo>
                      <a:cubicBezTo>
                        <a:pt x="13639" y="10039"/>
                        <a:pt x="13614" y="10026"/>
                        <a:pt x="13588" y="10026"/>
                      </a:cubicBezTo>
                      <a:cubicBezTo>
                        <a:pt x="13571" y="10026"/>
                        <a:pt x="13554" y="10031"/>
                        <a:pt x="13540" y="10044"/>
                      </a:cubicBezTo>
                      <a:cubicBezTo>
                        <a:pt x="13357" y="10216"/>
                        <a:pt x="13110" y="10378"/>
                        <a:pt x="12858" y="10378"/>
                      </a:cubicBezTo>
                      <a:cubicBezTo>
                        <a:pt x="12754" y="10378"/>
                        <a:pt x="12649" y="10350"/>
                        <a:pt x="12547" y="10284"/>
                      </a:cubicBezTo>
                      <a:cubicBezTo>
                        <a:pt x="12314" y="10133"/>
                        <a:pt x="12132" y="9781"/>
                        <a:pt x="12122" y="9505"/>
                      </a:cubicBezTo>
                      <a:cubicBezTo>
                        <a:pt x="12121" y="9468"/>
                        <a:pt x="12092" y="9437"/>
                        <a:pt x="12057" y="9437"/>
                      </a:cubicBezTo>
                      <a:cubicBezTo>
                        <a:pt x="12048" y="9437"/>
                        <a:pt x="12038" y="9440"/>
                        <a:pt x="12028" y="9445"/>
                      </a:cubicBezTo>
                      <a:cubicBezTo>
                        <a:pt x="11832" y="9550"/>
                        <a:pt x="11598" y="9661"/>
                        <a:pt x="11364" y="9661"/>
                      </a:cubicBezTo>
                      <a:cubicBezTo>
                        <a:pt x="11325" y="9661"/>
                        <a:pt x="11286" y="9658"/>
                        <a:pt x="11247" y="9651"/>
                      </a:cubicBezTo>
                      <a:cubicBezTo>
                        <a:pt x="11030" y="9614"/>
                        <a:pt x="10868" y="9444"/>
                        <a:pt x="10770" y="9255"/>
                      </a:cubicBezTo>
                      <a:cubicBezTo>
                        <a:pt x="10720" y="9161"/>
                        <a:pt x="10685" y="9058"/>
                        <a:pt x="10664" y="8953"/>
                      </a:cubicBezTo>
                      <a:cubicBezTo>
                        <a:pt x="10652" y="8889"/>
                        <a:pt x="10673" y="8716"/>
                        <a:pt x="10579" y="8716"/>
                      </a:cubicBezTo>
                      <a:cubicBezTo>
                        <a:pt x="10574" y="8716"/>
                        <a:pt x="10569" y="8716"/>
                        <a:pt x="10564" y="8717"/>
                      </a:cubicBezTo>
                      <a:cubicBezTo>
                        <a:pt x="10462" y="8735"/>
                        <a:pt x="10378" y="8789"/>
                        <a:pt x="10270" y="8798"/>
                      </a:cubicBezTo>
                      <a:cubicBezTo>
                        <a:pt x="10252" y="8799"/>
                        <a:pt x="10233" y="8800"/>
                        <a:pt x="10214" y="8800"/>
                      </a:cubicBezTo>
                      <a:cubicBezTo>
                        <a:pt x="10077" y="8800"/>
                        <a:pt x="9929" y="8767"/>
                        <a:pt x="9820" y="8685"/>
                      </a:cubicBezTo>
                      <a:cubicBezTo>
                        <a:pt x="9649" y="8559"/>
                        <a:pt x="9596" y="8338"/>
                        <a:pt x="9594" y="8133"/>
                      </a:cubicBezTo>
                      <a:cubicBezTo>
                        <a:pt x="9591" y="7702"/>
                        <a:pt x="9784" y="7284"/>
                        <a:pt x="10001" y="6922"/>
                      </a:cubicBezTo>
                      <a:cubicBezTo>
                        <a:pt x="10219" y="6559"/>
                        <a:pt x="10485" y="6224"/>
                        <a:pt x="10761" y="5903"/>
                      </a:cubicBezTo>
                      <a:cubicBezTo>
                        <a:pt x="10911" y="5729"/>
                        <a:pt x="11101" y="5550"/>
                        <a:pt x="11261" y="5359"/>
                      </a:cubicBezTo>
                      <a:cubicBezTo>
                        <a:pt x="11261" y="5388"/>
                        <a:pt x="11264" y="5414"/>
                        <a:pt x="11269" y="5438"/>
                      </a:cubicBezTo>
                      <a:cubicBezTo>
                        <a:pt x="11356" y="5789"/>
                        <a:pt x="11773" y="6074"/>
                        <a:pt x="12050" y="6273"/>
                      </a:cubicBezTo>
                      <a:cubicBezTo>
                        <a:pt x="12696" y="6735"/>
                        <a:pt x="13465" y="7025"/>
                        <a:pt x="14256" y="7025"/>
                      </a:cubicBezTo>
                      <a:cubicBezTo>
                        <a:pt x="14321" y="7025"/>
                        <a:pt x="14385" y="7023"/>
                        <a:pt x="14450" y="7019"/>
                      </a:cubicBezTo>
                      <a:cubicBezTo>
                        <a:pt x="14520" y="7015"/>
                        <a:pt x="14523" y="6919"/>
                        <a:pt x="14454" y="6911"/>
                      </a:cubicBezTo>
                      <a:cubicBezTo>
                        <a:pt x="13830" y="6842"/>
                        <a:pt x="13192" y="6688"/>
                        <a:pt x="12635" y="6393"/>
                      </a:cubicBezTo>
                      <a:cubicBezTo>
                        <a:pt x="12361" y="6248"/>
                        <a:pt x="12102" y="6073"/>
                        <a:pt x="11869" y="5870"/>
                      </a:cubicBezTo>
                      <a:cubicBezTo>
                        <a:pt x="11764" y="5777"/>
                        <a:pt x="11652" y="5680"/>
                        <a:pt x="11566" y="5569"/>
                      </a:cubicBezTo>
                      <a:cubicBezTo>
                        <a:pt x="11453" y="5426"/>
                        <a:pt x="11423" y="5210"/>
                        <a:pt x="11601" y="5100"/>
                      </a:cubicBezTo>
                      <a:cubicBezTo>
                        <a:pt x="11820" y="4965"/>
                        <a:pt x="12130" y="4931"/>
                        <a:pt x="12411" y="4931"/>
                      </a:cubicBezTo>
                      <a:close/>
                      <a:moveTo>
                        <a:pt x="17356" y="10134"/>
                      </a:moveTo>
                      <a:cubicBezTo>
                        <a:pt x="17758" y="10564"/>
                        <a:pt x="18116" y="11031"/>
                        <a:pt x="18427" y="11526"/>
                      </a:cubicBezTo>
                      <a:cubicBezTo>
                        <a:pt x="18314" y="11577"/>
                        <a:pt x="18193" y="11606"/>
                        <a:pt x="18068" y="11606"/>
                      </a:cubicBezTo>
                      <a:cubicBezTo>
                        <a:pt x="18031" y="11606"/>
                        <a:pt x="17994" y="11603"/>
                        <a:pt x="17957" y="11598"/>
                      </a:cubicBezTo>
                      <a:cubicBezTo>
                        <a:pt x="17366" y="11518"/>
                        <a:pt x="16906" y="10868"/>
                        <a:pt x="17235" y="10314"/>
                      </a:cubicBezTo>
                      <a:cubicBezTo>
                        <a:pt x="17269" y="10255"/>
                        <a:pt x="17310" y="10193"/>
                        <a:pt x="17356" y="10134"/>
                      </a:cubicBezTo>
                      <a:close/>
                      <a:moveTo>
                        <a:pt x="1805" y="14514"/>
                      </a:moveTo>
                      <a:cubicBezTo>
                        <a:pt x="2053" y="14514"/>
                        <a:pt x="2310" y="14655"/>
                        <a:pt x="2491" y="14810"/>
                      </a:cubicBezTo>
                      <a:cubicBezTo>
                        <a:pt x="2727" y="15012"/>
                        <a:pt x="2862" y="15309"/>
                        <a:pt x="2789" y="15619"/>
                      </a:cubicBezTo>
                      <a:cubicBezTo>
                        <a:pt x="2745" y="15800"/>
                        <a:pt x="2649" y="15951"/>
                        <a:pt x="2537" y="16092"/>
                      </a:cubicBezTo>
                      <a:cubicBezTo>
                        <a:pt x="2530" y="16098"/>
                        <a:pt x="2525" y="16105"/>
                        <a:pt x="2517" y="16111"/>
                      </a:cubicBezTo>
                      <a:cubicBezTo>
                        <a:pt x="2346" y="16267"/>
                        <a:pt x="2127" y="16362"/>
                        <a:pt x="1898" y="16362"/>
                      </a:cubicBezTo>
                      <a:cubicBezTo>
                        <a:pt x="1861" y="16362"/>
                        <a:pt x="1823" y="16359"/>
                        <a:pt x="1785" y="16354"/>
                      </a:cubicBezTo>
                      <a:cubicBezTo>
                        <a:pt x="1630" y="16334"/>
                        <a:pt x="1485" y="16273"/>
                        <a:pt x="1359" y="16185"/>
                      </a:cubicBezTo>
                      <a:cubicBezTo>
                        <a:pt x="1374" y="15650"/>
                        <a:pt x="1436" y="15110"/>
                        <a:pt x="1549" y="14572"/>
                      </a:cubicBezTo>
                      <a:cubicBezTo>
                        <a:pt x="1595" y="14550"/>
                        <a:pt x="1642" y="14534"/>
                        <a:pt x="1692" y="14524"/>
                      </a:cubicBezTo>
                      <a:cubicBezTo>
                        <a:pt x="1729" y="14517"/>
                        <a:pt x="1767" y="14514"/>
                        <a:pt x="1805" y="14514"/>
                      </a:cubicBezTo>
                      <a:close/>
                      <a:moveTo>
                        <a:pt x="19242" y="14707"/>
                      </a:moveTo>
                      <a:cubicBezTo>
                        <a:pt x="19403" y="14707"/>
                        <a:pt x="19567" y="14767"/>
                        <a:pt x="19711" y="14850"/>
                      </a:cubicBezTo>
                      <a:cubicBezTo>
                        <a:pt x="19801" y="15353"/>
                        <a:pt x="19849" y="15866"/>
                        <a:pt x="19853" y="16383"/>
                      </a:cubicBezTo>
                      <a:lnTo>
                        <a:pt x="19853" y="16383"/>
                      </a:lnTo>
                      <a:cubicBezTo>
                        <a:pt x="19699" y="16491"/>
                        <a:pt x="19520" y="16555"/>
                        <a:pt x="19333" y="16555"/>
                      </a:cubicBezTo>
                      <a:cubicBezTo>
                        <a:pt x="19296" y="16555"/>
                        <a:pt x="19259" y="16552"/>
                        <a:pt x="19222" y="16547"/>
                      </a:cubicBezTo>
                      <a:cubicBezTo>
                        <a:pt x="18630" y="16467"/>
                        <a:pt x="18170" y="15817"/>
                        <a:pt x="18499" y="15263"/>
                      </a:cubicBezTo>
                      <a:cubicBezTo>
                        <a:pt x="18635" y="15031"/>
                        <a:pt x="18851" y="14771"/>
                        <a:pt x="19130" y="14717"/>
                      </a:cubicBezTo>
                      <a:cubicBezTo>
                        <a:pt x="19167" y="14710"/>
                        <a:pt x="19205" y="14707"/>
                        <a:pt x="19242" y="14707"/>
                      </a:cubicBezTo>
                      <a:close/>
                      <a:moveTo>
                        <a:pt x="17949" y="19845"/>
                      </a:moveTo>
                      <a:cubicBezTo>
                        <a:pt x="18197" y="19845"/>
                        <a:pt x="18455" y="19987"/>
                        <a:pt x="18635" y="20142"/>
                      </a:cubicBezTo>
                      <a:cubicBezTo>
                        <a:pt x="18759" y="20248"/>
                        <a:pt x="18855" y="20380"/>
                        <a:pt x="18907" y="20526"/>
                      </a:cubicBezTo>
                      <a:cubicBezTo>
                        <a:pt x="18711" y="20927"/>
                        <a:pt x="18488" y="21307"/>
                        <a:pt x="18241" y="21669"/>
                      </a:cubicBezTo>
                      <a:cubicBezTo>
                        <a:pt x="18176" y="21685"/>
                        <a:pt x="18108" y="21693"/>
                        <a:pt x="18039" y="21693"/>
                      </a:cubicBezTo>
                      <a:cubicBezTo>
                        <a:pt x="18002" y="21693"/>
                        <a:pt x="17965" y="21691"/>
                        <a:pt x="17927" y="21686"/>
                      </a:cubicBezTo>
                      <a:cubicBezTo>
                        <a:pt x="17337" y="21605"/>
                        <a:pt x="16878" y="20955"/>
                        <a:pt x="17205" y="20401"/>
                      </a:cubicBezTo>
                      <a:cubicBezTo>
                        <a:pt x="17342" y="20169"/>
                        <a:pt x="17557" y="19909"/>
                        <a:pt x="17836" y="19856"/>
                      </a:cubicBezTo>
                      <a:cubicBezTo>
                        <a:pt x="17873" y="19849"/>
                        <a:pt x="17911" y="19845"/>
                        <a:pt x="17949" y="19845"/>
                      </a:cubicBezTo>
                      <a:close/>
                      <a:moveTo>
                        <a:pt x="9596" y="7258"/>
                      </a:moveTo>
                      <a:lnTo>
                        <a:pt x="9596" y="7258"/>
                      </a:lnTo>
                      <a:cubicBezTo>
                        <a:pt x="9566" y="7326"/>
                        <a:pt x="9540" y="7395"/>
                        <a:pt x="9515" y="7464"/>
                      </a:cubicBezTo>
                      <a:cubicBezTo>
                        <a:pt x="9385" y="7837"/>
                        <a:pt x="9306" y="8318"/>
                        <a:pt x="9534" y="8670"/>
                      </a:cubicBezTo>
                      <a:cubicBezTo>
                        <a:pt x="9674" y="8890"/>
                        <a:pt x="9896" y="8981"/>
                        <a:pt x="10128" y="8981"/>
                      </a:cubicBezTo>
                      <a:cubicBezTo>
                        <a:pt x="10247" y="8981"/>
                        <a:pt x="10370" y="8957"/>
                        <a:pt x="10485" y="8913"/>
                      </a:cubicBezTo>
                      <a:lnTo>
                        <a:pt x="10485" y="8913"/>
                      </a:lnTo>
                      <a:cubicBezTo>
                        <a:pt x="10447" y="9186"/>
                        <a:pt x="10723" y="9548"/>
                        <a:pt x="10906" y="9688"/>
                      </a:cubicBezTo>
                      <a:cubicBezTo>
                        <a:pt x="11046" y="9795"/>
                        <a:pt x="11208" y="9841"/>
                        <a:pt x="11372" y="9841"/>
                      </a:cubicBezTo>
                      <a:cubicBezTo>
                        <a:pt x="11583" y="9841"/>
                        <a:pt x="11799" y="9765"/>
                        <a:pt x="11977" y="9646"/>
                      </a:cubicBezTo>
                      <a:cubicBezTo>
                        <a:pt x="12014" y="9994"/>
                        <a:pt x="12235" y="10346"/>
                        <a:pt x="12552" y="10498"/>
                      </a:cubicBezTo>
                      <a:cubicBezTo>
                        <a:pt x="12655" y="10547"/>
                        <a:pt x="12762" y="10569"/>
                        <a:pt x="12867" y="10569"/>
                      </a:cubicBezTo>
                      <a:cubicBezTo>
                        <a:pt x="13124" y="10569"/>
                        <a:pt x="13375" y="10437"/>
                        <a:pt x="13554" y="10242"/>
                      </a:cubicBezTo>
                      <a:cubicBezTo>
                        <a:pt x="13622" y="10499"/>
                        <a:pt x="13874" y="10681"/>
                        <a:pt x="14135" y="10728"/>
                      </a:cubicBezTo>
                      <a:cubicBezTo>
                        <a:pt x="14178" y="10736"/>
                        <a:pt x="14221" y="10739"/>
                        <a:pt x="14265" y="10739"/>
                      </a:cubicBezTo>
                      <a:cubicBezTo>
                        <a:pt x="14571" y="10739"/>
                        <a:pt x="14898" y="10563"/>
                        <a:pt x="15101" y="10339"/>
                      </a:cubicBezTo>
                      <a:cubicBezTo>
                        <a:pt x="15240" y="10451"/>
                        <a:pt x="15406" y="10509"/>
                        <a:pt x="15573" y="10509"/>
                      </a:cubicBezTo>
                      <a:cubicBezTo>
                        <a:pt x="15716" y="10509"/>
                        <a:pt x="15860" y="10467"/>
                        <a:pt x="15989" y="10379"/>
                      </a:cubicBezTo>
                      <a:cubicBezTo>
                        <a:pt x="16337" y="10139"/>
                        <a:pt x="16436" y="9709"/>
                        <a:pt x="16485" y="9314"/>
                      </a:cubicBezTo>
                      <a:cubicBezTo>
                        <a:pt x="16742" y="9526"/>
                        <a:pt x="16987" y="9751"/>
                        <a:pt x="17217" y="9988"/>
                      </a:cubicBezTo>
                      <a:cubicBezTo>
                        <a:pt x="16952" y="10312"/>
                        <a:pt x="16838" y="10750"/>
                        <a:pt x="17035" y="11143"/>
                      </a:cubicBezTo>
                      <a:cubicBezTo>
                        <a:pt x="17238" y="11551"/>
                        <a:pt x="17643" y="11766"/>
                        <a:pt x="18074" y="11766"/>
                      </a:cubicBezTo>
                      <a:cubicBezTo>
                        <a:pt x="18155" y="11766"/>
                        <a:pt x="18236" y="11759"/>
                        <a:pt x="18318" y="11743"/>
                      </a:cubicBezTo>
                      <a:cubicBezTo>
                        <a:pt x="18384" y="11730"/>
                        <a:pt x="18452" y="11706"/>
                        <a:pt x="18519" y="11675"/>
                      </a:cubicBezTo>
                      <a:cubicBezTo>
                        <a:pt x="19063" y="12578"/>
                        <a:pt x="19454" y="13572"/>
                        <a:pt x="19667" y="14613"/>
                      </a:cubicBezTo>
                      <a:cubicBezTo>
                        <a:pt x="19531" y="14556"/>
                        <a:pt x="19387" y="14523"/>
                        <a:pt x="19244" y="14523"/>
                      </a:cubicBezTo>
                      <a:cubicBezTo>
                        <a:pt x="19093" y="14523"/>
                        <a:pt x="18943" y="14561"/>
                        <a:pt x="18806" y="14648"/>
                      </a:cubicBezTo>
                      <a:cubicBezTo>
                        <a:pt x="18333" y="14949"/>
                        <a:pt x="18034" y="15563"/>
                        <a:pt x="18299" y="16092"/>
                      </a:cubicBezTo>
                      <a:cubicBezTo>
                        <a:pt x="18503" y="16500"/>
                        <a:pt x="18908" y="16715"/>
                        <a:pt x="19338" y="16715"/>
                      </a:cubicBezTo>
                      <a:cubicBezTo>
                        <a:pt x="19419" y="16715"/>
                        <a:pt x="19501" y="16707"/>
                        <a:pt x="19582" y="16692"/>
                      </a:cubicBezTo>
                      <a:cubicBezTo>
                        <a:pt x="19673" y="16675"/>
                        <a:pt x="19765" y="16638"/>
                        <a:pt x="19853" y="16587"/>
                      </a:cubicBezTo>
                      <a:lnTo>
                        <a:pt x="19853" y="16587"/>
                      </a:lnTo>
                      <a:cubicBezTo>
                        <a:pt x="19840" y="17447"/>
                        <a:pt x="19708" y="18319"/>
                        <a:pt x="19441" y="19181"/>
                      </a:cubicBezTo>
                      <a:cubicBezTo>
                        <a:pt x="19321" y="19569"/>
                        <a:pt x="19177" y="19944"/>
                        <a:pt x="19012" y="20305"/>
                      </a:cubicBezTo>
                      <a:cubicBezTo>
                        <a:pt x="18987" y="20259"/>
                        <a:pt x="18959" y="20214"/>
                        <a:pt x="18925" y="20171"/>
                      </a:cubicBezTo>
                      <a:cubicBezTo>
                        <a:pt x="18701" y="19885"/>
                        <a:pt x="18321" y="19661"/>
                        <a:pt x="17951" y="19661"/>
                      </a:cubicBezTo>
                      <a:cubicBezTo>
                        <a:pt x="17799" y="19661"/>
                        <a:pt x="17649" y="19699"/>
                        <a:pt x="17512" y="19786"/>
                      </a:cubicBezTo>
                      <a:cubicBezTo>
                        <a:pt x="17040" y="20088"/>
                        <a:pt x="16740" y="20701"/>
                        <a:pt x="17005" y="21231"/>
                      </a:cubicBezTo>
                      <a:cubicBezTo>
                        <a:pt x="17210" y="21638"/>
                        <a:pt x="17614" y="21852"/>
                        <a:pt x="18043" y="21852"/>
                      </a:cubicBezTo>
                      <a:cubicBezTo>
                        <a:pt x="18066" y="21852"/>
                        <a:pt x="18090" y="21852"/>
                        <a:pt x="18113" y="21850"/>
                      </a:cubicBezTo>
                      <a:lnTo>
                        <a:pt x="18113" y="21850"/>
                      </a:lnTo>
                      <a:cubicBezTo>
                        <a:pt x="16659" y="23869"/>
                        <a:pt x="14445" y="25210"/>
                        <a:pt x="12016" y="25589"/>
                      </a:cubicBezTo>
                      <a:cubicBezTo>
                        <a:pt x="12013" y="25587"/>
                        <a:pt x="12011" y="25584"/>
                        <a:pt x="12009" y="25582"/>
                      </a:cubicBezTo>
                      <a:cubicBezTo>
                        <a:pt x="11785" y="25296"/>
                        <a:pt x="11405" y="25072"/>
                        <a:pt x="11036" y="25072"/>
                      </a:cubicBezTo>
                      <a:cubicBezTo>
                        <a:pt x="10883" y="25072"/>
                        <a:pt x="10733" y="25110"/>
                        <a:pt x="10596" y="25198"/>
                      </a:cubicBezTo>
                      <a:cubicBezTo>
                        <a:pt x="10405" y="25319"/>
                        <a:pt x="10244" y="25491"/>
                        <a:pt x="10136" y="25688"/>
                      </a:cubicBezTo>
                      <a:cubicBezTo>
                        <a:pt x="9384" y="25650"/>
                        <a:pt x="8625" y="25519"/>
                        <a:pt x="7874" y="25287"/>
                      </a:cubicBezTo>
                      <a:cubicBezTo>
                        <a:pt x="3891" y="24056"/>
                        <a:pt x="1335" y="20364"/>
                        <a:pt x="1356" y="16396"/>
                      </a:cubicBezTo>
                      <a:lnTo>
                        <a:pt x="1356" y="16396"/>
                      </a:lnTo>
                      <a:cubicBezTo>
                        <a:pt x="1522" y="16479"/>
                        <a:pt x="1709" y="16522"/>
                        <a:pt x="1901" y="16522"/>
                      </a:cubicBezTo>
                      <a:cubicBezTo>
                        <a:pt x="1982" y="16522"/>
                        <a:pt x="2063" y="16514"/>
                        <a:pt x="2144" y="16499"/>
                      </a:cubicBezTo>
                      <a:cubicBezTo>
                        <a:pt x="2308" y="16468"/>
                        <a:pt x="2476" y="16375"/>
                        <a:pt x="2619" y="16245"/>
                      </a:cubicBezTo>
                      <a:cubicBezTo>
                        <a:pt x="3027" y="15905"/>
                        <a:pt x="3120" y="15270"/>
                        <a:pt x="2781" y="14839"/>
                      </a:cubicBezTo>
                      <a:cubicBezTo>
                        <a:pt x="2557" y="14554"/>
                        <a:pt x="2179" y="14331"/>
                        <a:pt x="1810" y="14331"/>
                      </a:cubicBezTo>
                      <a:cubicBezTo>
                        <a:pt x="1738" y="14331"/>
                        <a:pt x="1666" y="14340"/>
                        <a:pt x="1596" y="14358"/>
                      </a:cubicBezTo>
                      <a:cubicBezTo>
                        <a:pt x="1646" y="14145"/>
                        <a:pt x="1703" y="13931"/>
                        <a:pt x="1768" y="13721"/>
                      </a:cubicBezTo>
                      <a:cubicBezTo>
                        <a:pt x="2339" y="11875"/>
                        <a:pt x="3437" y="10335"/>
                        <a:pt x="4848" y="9218"/>
                      </a:cubicBezTo>
                      <a:lnTo>
                        <a:pt x="4848" y="9218"/>
                      </a:lnTo>
                      <a:cubicBezTo>
                        <a:pt x="4843" y="9367"/>
                        <a:pt x="4873" y="9517"/>
                        <a:pt x="4946" y="9662"/>
                      </a:cubicBezTo>
                      <a:cubicBezTo>
                        <a:pt x="5149" y="10070"/>
                        <a:pt x="5554" y="10285"/>
                        <a:pt x="5985" y="10285"/>
                      </a:cubicBezTo>
                      <a:cubicBezTo>
                        <a:pt x="6065" y="10285"/>
                        <a:pt x="6147" y="10277"/>
                        <a:pt x="6229" y="10262"/>
                      </a:cubicBezTo>
                      <a:cubicBezTo>
                        <a:pt x="6391" y="10231"/>
                        <a:pt x="6560" y="10137"/>
                        <a:pt x="6702" y="10008"/>
                      </a:cubicBezTo>
                      <a:cubicBezTo>
                        <a:pt x="7110" y="9667"/>
                        <a:pt x="7204" y="9033"/>
                        <a:pt x="6865" y="8602"/>
                      </a:cubicBezTo>
                      <a:cubicBezTo>
                        <a:pt x="6744" y="8450"/>
                        <a:pt x="6580" y="8314"/>
                        <a:pt x="6395" y="8221"/>
                      </a:cubicBezTo>
                      <a:cubicBezTo>
                        <a:pt x="7388" y="7713"/>
                        <a:pt x="8473" y="7383"/>
                        <a:pt x="9596" y="7258"/>
                      </a:cubicBezTo>
                      <a:close/>
                      <a:moveTo>
                        <a:pt x="11034" y="25256"/>
                      </a:moveTo>
                      <a:cubicBezTo>
                        <a:pt x="11282" y="25256"/>
                        <a:pt x="11539" y="25399"/>
                        <a:pt x="11719" y="25552"/>
                      </a:cubicBezTo>
                      <a:cubicBezTo>
                        <a:pt x="11744" y="25574"/>
                        <a:pt x="11768" y="25598"/>
                        <a:pt x="11791" y="25621"/>
                      </a:cubicBezTo>
                      <a:cubicBezTo>
                        <a:pt x="11398" y="25673"/>
                        <a:pt x="10999" y="25700"/>
                        <a:pt x="10597" y="25700"/>
                      </a:cubicBezTo>
                      <a:cubicBezTo>
                        <a:pt x="10519" y="25700"/>
                        <a:pt x="10441" y="25699"/>
                        <a:pt x="10363" y="25697"/>
                      </a:cubicBezTo>
                      <a:cubicBezTo>
                        <a:pt x="10498" y="25500"/>
                        <a:pt x="10687" y="25312"/>
                        <a:pt x="10920" y="25267"/>
                      </a:cubicBezTo>
                      <a:cubicBezTo>
                        <a:pt x="10957" y="25260"/>
                        <a:pt x="10996" y="25256"/>
                        <a:pt x="11034" y="25256"/>
                      </a:cubicBezTo>
                      <a:close/>
                      <a:moveTo>
                        <a:pt x="14819" y="0"/>
                      </a:moveTo>
                      <a:cubicBezTo>
                        <a:pt x="14600" y="0"/>
                        <a:pt x="14376" y="50"/>
                        <a:pt x="14160" y="157"/>
                      </a:cubicBezTo>
                      <a:cubicBezTo>
                        <a:pt x="13370" y="550"/>
                        <a:pt x="13022" y="1427"/>
                        <a:pt x="13074" y="2274"/>
                      </a:cubicBezTo>
                      <a:cubicBezTo>
                        <a:pt x="13108" y="2839"/>
                        <a:pt x="13296" y="3360"/>
                        <a:pt x="13507" y="3880"/>
                      </a:cubicBezTo>
                      <a:cubicBezTo>
                        <a:pt x="13626" y="4174"/>
                        <a:pt x="13730" y="4471"/>
                        <a:pt x="13772" y="4788"/>
                      </a:cubicBezTo>
                      <a:cubicBezTo>
                        <a:pt x="13778" y="4832"/>
                        <a:pt x="13782" y="4876"/>
                        <a:pt x="13786" y="4919"/>
                      </a:cubicBezTo>
                      <a:cubicBezTo>
                        <a:pt x="13351" y="4798"/>
                        <a:pt x="12883" y="4706"/>
                        <a:pt x="12427" y="4706"/>
                      </a:cubicBezTo>
                      <a:cubicBezTo>
                        <a:pt x="12319" y="4706"/>
                        <a:pt x="12212" y="4711"/>
                        <a:pt x="12106" y="4722"/>
                      </a:cubicBezTo>
                      <a:cubicBezTo>
                        <a:pt x="11838" y="4750"/>
                        <a:pt x="11567" y="4832"/>
                        <a:pt x="11342" y="4985"/>
                      </a:cubicBezTo>
                      <a:cubicBezTo>
                        <a:pt x="11143" y="5120"/>
                        <a:pt x="10995" y="5317"/>
                        <a:pt x="10847" y="5503"/>
                      </a:cubicBezTo>
                      <a:cubicBezTo>
                        <a:pt x="10689" y="5698"/>
                        <a:pt x="10516" y="5880"/>
                        <a:pt x="10357" y="6074"/>
                      </a:cubicBezTo>
                      <a:cubicBezTo>
                        <a:pt x="10119" y="6363"/>
                        <a:pt x="9891" y="6676"/>
                        <a:pt x="9713" y="7012"/>
                      </a:cubicBezTo>
                      <a:cubicBezTo>
                        <a:pt x="6016" y="7365"/>
                        <a:pt x="2708" y="9886"/>
                        <a:pt x="1544" y="13651"/>
                      </a:cubicBezTo>
                      <a:cubicBezTo>
                        <a:pt x="1" y="18647"/>
                        <a:pt x="2810" y="23967"/>
                        <a:pt x="7804" y="25510"/>
                      </a:cubicBezTo>
                      <a:cubicBezTo>
                        <a:pt x="8734" y="25797"/>
                        <a:pt x="9674" y="25934"/>
                        <a:pt x="10599" y="25934"/>
                      </a:cubicBezTo>
                      <a:cubicBezTo>
                        <a:pt x="14649" y="25934"/>
                        <a:pt x="18408" y="23316"/>
                        <a:pt x="19664" y="19250"/>
                      </a:cubicBezTo>
                      <a:cubicBezTo>
                        <a:pt x="20848" y="15419"/>
                        <a:pt x="19471" y="11396"/>
                        <a:pt x="16512" y="9033"/>
                      </a:cubicBezTo>
                      <a:cubicBezTo>
                        <a:pt x="16539" y="8643"/>
                        <a:pt x="16527" y="8245"/>
                        <a:pt x="16473" y="7858"/>
                      </a:cubicBezTo>
                      <a:cubicBezTo>
                        <a:pt x="16436" y="7598"/>
                        <a:pt x="16404" y="7335"/>
                        <a:pt x="16356" y="7076"/>
                      </a:cubicBezTo>
                      <a:cubicBezTo>
                        <a:pt x="16282" y="6681"/>
                        <a:pt x="16185" y="6371"/>
                        <a:pt x="15902" y="6074"/>
                      </a:cubicBezTo>
                      <a:cubicBezTo>
                        <a:pt x="15810" y="5978"/>
                        <a:pt x="15708" y="5890"/>
                        <a:pt x="15604" y="5807"/>
                      </a:cubicBezTo>
                      <a:cubicBezTo>
                        <a:pt x="15265" y="5535"/>
                        <a:pt x="14882" y="5321"/>
                        <a:pt x="14479" y="5155"/>
                      </a:cubicBezTo>
                      <a:cubicBezTo>
                        <a:pt x="14522" y="5109"/>
                        <a:pt x="14566" y="5064"/>
                        <a:pt x="14609" y="5018"/>
                      </a:cubicBezTo>
                      <a:cubicBezTo>
                        <a:pt x="14756" y="4866"/>
                        <a:pt x="14921" y="4718"/>
                        <a:pt x="15078" y="4563"/>
                      </a:cubicBezTo>
                      <a:cubicBezTo>
                        <a:pt x="15407" y="4273"/>
                        <a:pt x="15731" y="3976"/>
                        <a:pt x="15971" y="3601"/>
                      </a:cubicBezTo>
                      <a:cubicBezTo>
                        <a:pt x="16468" y="2831"/>
                        <a:pt x="16673" y="1752"/>
                        <a:pt x="16240" y="907"/>
                      </a:cubicBezTo>
                      <a:cubicBezTo>
                        <a:pt x="15955" y="352"/>
                        <a:pt x="15402" y="0"/>
                        <a:pt x="14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5"/>
                <p:cNvSpPr/>
                <p:nvPr/>
              </p:nvSpPr>
              <p:spPr>
                <a:xfrm>
                  <a:off x="2589725" y="1174725"/>
                  <a:ext cx="64425" cy="100825"/>
                </a:xfrm>
                <a:custGeom>
                  <a:avLst/>
                  <a:gdLst/>
                  <a:ahLst/>
                  <a:cxnLst/>
                  <a:rect l="l" t="t" r="r" b="b"/>
                  <a:pathLst>
                    <a:path w="2577" h="4033" extrusionOk="0">
                      <a:moveTo>
                        <a:pt x="2516" y="0"/>
                      </a:moveTo>
                      <a:cubicBezTo>
                        <a:pt x="2506" y="0"/>
                        <a:pt x="2496" y="4"/>
                        <a:pt x="2486" y="12"/>
                      </a:cubicBezTo>
                      <a:cubicBezTo>
                        <a:pt x="1869" y="508"/>
                        <a:pt x="1377" y="1139"/>
                        <a:pt x="958" y="1809"/>
                      </a:cubicBezTo>
                      <a:cubicBezTo>
                        <a:pt x="556" y="2451"/>
                        <a:pt x="138" y="3213"/>
                        <a:pt x="7" y="3969"/>
                      </a:cubicBezTo>
                      <a:cubicBezTo>
                        <a:pt x="1" y="4001"/>
                        <a:pt x="31" y="4033"/>
                        <a:pt x="59" y="4033"/>
                      </a:cubicBezTo>
                      <a:cubicBezTo>
                        <a:pt x="72" y="4033"/>
                        <a:pt x="85" y="4026"/>
                        <a:pt x="94" y="4008"/>
                      </a:cubicBezTo>
                      <a:cubicBezTo>
                        <a:pt x="262" y="3660"/>
                        <a:pt x="387" y="3289"/>
                        <a:pt x="551" y="2937"/>
                      </a:cubicBezTo>
                      <a:cubicBezTo>
                        <a:pt x="711" y="2595"/>
                        <a:pt x="893" y="2264"/>
                        <a:pt x="1093" y="1944"/>
                      </a:cubicBezTo>
                      <a:cubicBezTo>
                        <a:pt x="1510" y="1270"/>
                        <a:pt x="2026" y="673"/>
                        <a:pt x="2547" y="79"/>
                      </a:cubicBezTo>
                      <a:cubicBezTo>
                        <a:pt x="2577" y="45"/>
                        <a:pt x="2551" y="0"/>
                        <a:pt x="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5"/>
                <p:cNvSpPr/>
                <p:nvPr/>
              </p:nvSpPr>
              <p:spPr>
                <a:xfrm>
                  <a:off x="2601050" y="1246300"/>
                  <a:ext cx="14900" cy="28025"/>
                </a:xfrm>
                <a:custGeom>
                  <a:avLst/>
                  <a:gdLst/>
                  <a:ahLst/>
                  <a:cxnLst/>
                  <a:rect l="l" t="t" r="r" b="b"/>
                  <a:pathLst>
                    <a:path w="596" h="1121" extrusionOk="0">
                      <a:moveTo>
                        <a:pt x="543" y="0"/>
                      </a:moveTo>
                      <a:cubicBezTo>
                        <a:pt x="534" y="0"/>
                        <a:pt x="524" y="3"/>
                        <a:pt x="517" y="10"/>
                      </a:cubicBezTo>
                      <a:cubicBezTo>
                        <a:pt x="227" y="275"/>
                        <a:pt x="73" y="684"/>
                        <a:pt x="6" y="1065"/>
                      </a:cubicBezTo>
                      <a:cubicBezTo>
                        <a:pt x="1" y="1098"/>
                        <a:pt x="26" y="1121"/>
                        <a:pt x="51" y="1121"/>
                      </a:cubicBezTo>
                      <a:cubicBezTo>
                        <a:pt x="67" y="1121"/>
                        <a:pt x="82" y="1112"/>
                        <a:pt x="91" y="1091"/>
                      </a:cubicBezTo>
                      <a:cubicBezTo>
                        <a:pt x="231" y="730"/>
                        <a:pt x="430" y="404"/>
                        <a:pt x="584" y="52"/>
                      </a:cubicBezTo>
                      <a:cubicBezTo>
                        <a:pt x="596" y="24"/>
                        <a:pt x="569"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5"/>
                <p:cNvSpPr/>
                <p:nvPr/>
              </p:nvSpPr>
              <p:spPr>
                <a:xfrm>
                  <a:off x="2609150" y="1262275"/>
                  <a:ext cx="6350" cy="11600"/>
                </a:xfrm>
                <a:custGeom>
                  <a:avLst/>
                  <a:gdLst/>
                  <a:ahLst/>
                  <a:cxnLst/>
                  <a:rect l="l" t="t" r="r" b="b"/>
                  <a:pathLst>
                    <a:path w="254" h="464" extrusionOk="0">
                      <a:moveTo>
                        <a:pt x="207" y="1"/>
                      </a:moveTo>
                      <a:cubicBezTo>
                        <a:pt x="201" y="1"/>
                        <a:pt x="194" y="3"/>
                        <a:pt x="187" y="7"/>
                      </a:cubicBezTo>
                      <a:cubicBezTo>
                        <a:pt x="55" y="87"/>
                        <a:pt x="1" y="286"/>
                        <a:pt x="7" y="431"/>
                      </a:cubicBezTo>
                      <a:cubicBezTo>
                        <a:pt x="9" y="449"/>
                        <a:pt x="26" y="463"/>
                        <a:pt x="42" y="463"/>
                      </a:cubicBezTo>
                      <a:cubicBezTo>
                        <a:pt x="50" y="463"/>
                        <a:pt x="59" y="459"/>
                        <a:pt x="64" y="448"/>
                      </a:cubicBezTo>
                      <a:cubicBezTo>
                        <a:pt x="98" y="383"/>
                        <a:pt x="129" y="316"/>
                        <a:pt x="161" y="249"/>
                      </a:cubicBezTo>
                      <a:cubicBezTo>
                        <a:pt x="192" y="185"/>
                        <a:pt x="234" y="128"/>
                        <a:pt x="249" y="58"/>
                      </a:cubicBezTo>
                      <a:cubicBezTo>
                        <a:pt x="254" y="31"/>
                        <a:pt x="233"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5"/>
                <p:cNvSpPr/>
                <p:nvPr/>
              </p:nvSpPr>
              <p:spPr>
                <a:xfrm>
                  <a:off x="2613800" y="1270225"/>
                  <a:ext cx="5525" cy="7075"/>
                </a:xfrm>
                <a:custGeom>
                  <a:avLst/>
                  <a:gdLst/>
                  <a:ahLst/>
                  <a:cxnLst/>
                  <a:rect l="l" t="t" r="r" b="b"/>
                  <a:pathLst>
                    <a:path w="221" h="283" extrusionOk="0">
                      <a:moveTo>
                        <a:pt x="178" y="1"/>
                      </a:moveTo>
                      <a:cubicBezTo>
                        <a:pt x="171" y="1"/>
                        <a:pt x="164" y="3"/>
                        <a:pt x="158" y="9"/>
                      </a:cubicBezTo>
                      <a:cubicBezTo>
                        <a:pt x="96" y="73"/>
                        <a:pt x="38" y="155"/>
                        <a:pt x="8" y="241"/>
                      </a:cubicBezTo>
                      <a:cubicBezTo>
                        <a:pt x="0" y="263"/>
                        <a:pt x="20" y="283"/>
                        <a:pt x="41" y="283"/>
                      </a:cubicBezTo>
                      <a:cubicBezTo>
                        <a:pt x="49" y="283"/>
                        <a:pt x="56" y="280"/>
                        <a:pt x="63" y="274"/>
                      </a:cubicBezTo>
                      <a:cubicBezTo>
                        <a:pt x="128" y="212"/>
                        <a:pt x="179" y="127"/>
                        <a:pt x="212" y="43"/>
                      </a:cubicBezTo>
                      <a:cubicBezTo>
                        <a:pt x="221" y="21"/>
                        <a:pt x="199"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5"/>
                <p:cNvSpPr/>
                <p:nvPr/>
              </p:nvSpPr>
              <p:spPr>
                <a:xfrm>
                  <a:off x="2716425" y="1116900"/>
                  <a:ext cx="40625" cy="14150"/>
                </a:xfrm>
                <a:custGeom>
                  <a:avLst/>
                  <a:gdLst/>
                  <a:ahLst/>
                  <a:cxnLst/>
                  <a:rect l="l" t="t" r="r" b="b"/>
                  <a:pathLst>
                    <a:path w="1625" h="566" extrusionOk="0">
                      <a:moveTo>
                        <a:pt x="1540" y="0"/>
                      </a:moveTo>
                      <a:cubicBezTo>
                        <a:pt x="1263" y="0"/>
                        <a:pt x="994" y="62"/>
                        <a:pt x="733" y="150"/>
                      </a:cubicBezTo>
                      <a:cubicBezTo>
                        <a:pt x="489" y="233"/>
                        <a:pt x="221" y="325"/>
                        <a:pt x="26" y="498"/>
                      </a:cubicBezTo>
                      <a:cubicBezTo>
                        <a:pt x="0" y="520"/>
                        <a:pt x="20" y="566"/>
                        <a:pt x="53" y="566"/>
                      </a:cubicBezTo>
                      <a:cubicBezTo>
                        <a:pt x="56" y="566"/>
                        <a:pt x="59" y="565"/>
                        <a:pt x="62" y="564"/>
                      </a:cubicBezTo>
                      <a:cubicBezTo>
                        <a:pt x="316" y="495"/>
                        <a:pt x="552" y="360"/>
                        <a:pt x="805" y="282"/>
                      </a:cubicBezTo>
                      <a:cubicBezTo>
                        <a:pt x="1060" y="202"/>
                        <a:pt x="1322" y="150"/>
                        <a:pt x="1580" y="82"/>
                      </a:cubicBezTo>
                      <a:cubicBezTo>
                        <a:pt x="1624" y="70"/>
                        <a:pt x="1621" y="0"/>
                        <a:pt x="1572" y="0"/>
                      </a:cubicBezTo>
                      <a:cubicBezTo>
                        <a:pt x="1562" y="0"/>
                        <a:pt x="1551" y="0"/>
                        <a:pt x="1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5"/>
                <p:cNvSpPr/>
                <p:nvPr/>
              </p:nvSpPr>
              <p:spPr>
                <a:xfrm>
                  <a:off x="2581650" y="1340200"/>
                  <a:ext cx="26000" cy="88875"/>
                </a:xfrm>
                <a:custGeom>
                  <a:avLst/>
                  <a:gdLst/>
                  <a:ahLst/>
                  <a:cxnLst/>
                  <a:rect l="l" t="t" r="r" b="b"/>
                  <a:pathLst>
                    <a:path w="1040" h="3555" extrusionOk="0">
                      <a:moveTo>
                        <a:pt x="121" y="1"/>
                      </a:moveTo>
                      <a:cubicBezTo>
                        <a:pt x="105" y="1"/>
                        <a:pt x="88" y="13"/>
                        <a:pt x="86" y="31"/>
                      </a:cubicBezTo>
                      <a:cubicBezTo>
                        <a:pt x="0" y="611"/>
                        <a:pt x="141" y="1280"/>
                        <a:pt x="281" y="1841"/>
                      </a:cubicBezTo>
                      <a:cubicBezTo>
                        <a:pt x="425" y="2418"/>
                        <a:pt x="612" y="3040"/>
                        <a:pt x="951" y="3535"/>
                      </a:cubicBezTo>
                      <a:cubicBezTo>
                        <a:pt x="960" y="3548"/>
                        <a:pt x="976" y="3555"/>
                        <a:pt x="991" y="3555"/>
                      </a:cubicBezTo>
                      <a:cubicBezTo>
                        <a:pt x="1016" y="3555"/>
                        <a:pt x="1040" y="3537"/>
                        <a:pt x="1029" y="3506"/>
                      </a:cubicBezTo>
                      <a:cubicBezTo>
                        <a:pt x="836" y="2935"/>
                        <a:pt x="583" y="2393"/>
                        <a:pt x="435" y="1805"/>
                      </a:cubicBezTo>
                      <a:cubicBezTo>
                        <a:pt x="364" y="1525"/>
                        <a:pt x="309" y="1242"/>
                        <a:pt x="265" y="956"/>
                      </a:cubicBezTo>
                      <a:cubicBezTo>
                        <a:pt x="219" y="649"/>
                        <a:pt x="211" y="330"/>
                        <a:pt x="149" y="25"/>
                      </a:cubicBezTo>
                      <a:cubicBezTo>
                        <a:pt x="145" y="8"/>
                        <a:pt x="134"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5"/>
                <p:cNvSpPr/>
                <p:nvPr/>
              </p:nvSpPr>
              <p:spPr>
                <a:xfrm>
                  <a:off x="2590450" y="1344200"/>
                  <a:ext cx="6850" cy="24850"/>
                </a:xfrm>
                <a:custGeom>
                  <a:avLst/>
                  <a:gdLst/>
                  <a:ahLst/>
                  <a:cxnLst/>
                  <a:rect l="l" t="t" r="r" b="b"/>
                  <a:pathLst>
                    <a:path w="274" h="994" extrusionOk="0">
                      <a:moveTo>
                        <a:pt x="80" y="1"/>
                      </a:moveTo>
                      <a:cubicBezTo>
                        <a:pt x="61" y="1"/>
                        <a:pt x="40" y="15"/>
                        <a:pt x="37" y="36"/>
                      </a:cubicBezTo>
                      <a:cubicBezTo>
                        <a:pt x="0" y="329"/>
                        <a:pt x="46" y="724"/>
                        <a:pt x="206" y="977"/>
                      </a:cubicBezTo>
                      <a:lnTo>
                        <a:pt x="206" y="976"/>
                      </a:lnTo>
                      <a:cubicBezTo>
                        <a:pt x="214" y="988"/>
                        <a:pt x="225" y="993"/>
                        <a:pt x="236" y="993"/>
                      </a:cubicBezTo>
                      <a:cubicBezTo>
                        <a:pt x="255" y="993"/>
                        <a:pt x="273" y="977"/>
                        <a:pt x="269" y="952"/>
                      </a:cubicBezTo>
                      <a:cubicBezTo>
                        <a:pt x="248" y="799"/>
                        <a:pt x="193" y="649"/>
                        <a:pt x="164" y="495"/>
                      </a:cubicBezTo>
                      <a:cubicBezTo>
                        <a:pt x="135" y="340"/>
                        <a:pt x="128" y="185"/>
                        <a:pt x="110" y="29"/>
                      </a:cubicBezTo>
                      <a:cubicBezTo>
                        <a:pt x="108" y="9"/>
                        <a:pt x="94" y="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5"/>
                <p:cNvSpPr/>
                <p:nvPr/>
              </p:nvSpPr>
              <p:spPr>
                <a:xfrm>
                  <a:off x="2598375" y="1345050"/>
                  <a:ext cx="5150" cy="13775"/>
                </a:xfrm>
                <a:custGeom>
                  <a:avLst/>
                  <a:gdLst/>
                  <a:ahLst/>
                  <a:cxnLst/>
                  <a:rect l="l" t="t" r="r" b="b"/>
                  <a:pathLst>
                    <a:path w="206" h="551" extrusionOk="0">
                      <a:moveTo>
                        <a:pt x="53" y="0"/>
                      </a:moveTo>
                      <a:cubicBezTo>
                        <a:pt x="30" y="0"/>
                        <a:pt x="7" y="15"/>
                        <a:pt x="7" y="43"/>
                      </a:cubicBezTo>
                      <a:cubicBezTo>
                        <a:pt x="0" y="215"/>
                        <a:pt x="45" y="389"/>
                        <a:pt x="137" y="534"/>
                      </a:cubicBezTo>
                      <a:cubicBezTo>
                        <a:pt x="144" y="545"/>
                        <a:pt x="156" y="551"/>
                        <a:pt x="167" y="551"/>
                      </a:cubicBezTo>
                      <a:cubicBezTo>
                        <a:pt x="187" y="551"/>
                        <a:pt x="205" y="535"/>
                        <a:pt x="200" y="510"/>
                      </a:cubicBezTo>
                      <a:cubicBezTo>
                        <a:pt x="162" y="352"/>
                        <a:pt x="127" y="194"/>
                        <a:pt x="95" y="34"/>
                      </a:cubicBezTo>
                      <a:cubicBezTo>
                        <a:pt x="90" y="11"/>
                        <a:pt x="72"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5"/>
                <p:cNvSpPr/>
                <p:nvPr/>
              </p:nvSpPr>
              <p:spPr>
                <a:xfrm>
                  <a:off x="3008650" y="1349725"/>
                  <a:ext cx="19425" cy="63100"/>
                </a:xfrm>
                <a:custGeom>
                  <a:avLst/>
                  <a:gdLst/>
                  <a:ahLst/>
                  <a:cxnLst/>
                  <a:rect l="l" t="t" r="r" b="b"/>
                  <a:pathLst>
                    <a:path w="777" h="2524" extrusionOk="0">
                      <a:moveTo>
                        <a:pt x="645" y="0"/>
                      </a:moveTo>
                      <a:cubicBezTo>
                        <a:pt x="629" y="0"/>
                        <a:pt x="614" y="8"/>
                        <a:pt x="609" y="26"/>
                      </a:cubicBezTo>
                      <a:cubicBezTo>
                        <a:pt x="493" y="423"/>
                        <a:pt x="492" y="855"/>
                        <a:pt x="393" y="1259"/>
                      </a:cubicBezTo>
                      <a:cubicBezTo>
                        <a:pt x="293" y="1668"/>
                        <a:pt x="140" y="2060"/>
                        <a:pt x="13" y="2459"/>
                      </a:cubicBezTo>
                      <a:cubicBezTo>
                        <a:pt x="0" y="2496"/>
                        <a:pt x="31" y="2524"/>
                        <a:pt x="61" y="2524"/>
                      </a:cubicBezTo>
                      <a:cubicBezTo>
                        <a:pt x="76" y="2524"/>
                        <a:pt x="92" y="2517"/>
                        <a:pt x="102" y="2501"/>
                      </a:cubicBezTo>
                      <a:cubicBezTo>
                        <a:pt x="346" y="2132"/>
                        <a:pt x="492" y="1704"/>
                        <a:pt x="589" y="1274"/>
                      </a:cubicBezTo>
                      <a:cubicBezTo>
                        <a:pt x="677" y="886"/>
                        <a:pt x="776" y="421"/>
                        <a:pt x="682" y="28"/>
                      </a:cubicBezTo>
                      <a:cubicBezTo>
                        <a:pt x="677" y="10"/>
                        <a:pt x="661"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5"/>
                <p:cNvSpPr/>
                <p:nvPr/>
              </p:nvSpPr>
              <p:spPr>
                <a:xfrm>
                  <a:off x="3006575" y="1354700"/>
                  <a:ext cx="9600" cy="30925"/>
                </a:xfrm>
                <a:custGeom>
                  <a:avLst/>
                  <a:gdLst/>
                  <a:ahLst/>
                  <a:cxnLst/>
                  <a:rect l="l" t="t" r="r" b="b"/>
                  <a:pathLst>
                    <a:path w="384" h="1237" extrusionOk="0">
                      <a:moveTo>
                        <a:pt x="308" y="0"/>
                      </a:moveTo>
                      <a:cubicBezTo>
                        <a:pt x="289" y="0"/>
                        <a:pt x="271" y="11"/>
                        <a:pt x="265" y="36"/>
                      </a:cubicBezTo>
                      <a:cubicBezTo>
                        <a:pt x="180" y="416"/>
                        <a:pt x="105" y="796"/>
                        <a:pt x="9" y="1173"/>
                      </a:cubicBezTo>
                      <a:cubicBezTo>
                        <a:pt x="0" y="1207"/>
                        <a:pt x="31" y="1236"/>
                        <a:pt x="60" y="1236"/>
                      </a:cubicBezTo>
                      <a:cubicBezTo>
                        <a:pt x="74" y="1236"/>
                        <a:pt x="87" y="1229"/>
                        <a:pt x="96" y="1213"/>
                      </a:cubicBezTo>
                      <a:cubicBezTo>
                        <a:pt x="275" y="857"/>
                        <a:pt x="383" y="453"/>
                        <a:pt x="365" y="52"/>
                      </a:cubicBezTo>
                      <a:cubicBezTo>
                        <a:pt x="363" y="21"/>
                        <a:pt x="334"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5"/>
                <p:cNvSpPr/>
                <p:nvPr/>
              </p:nvSpPr>
              <p:spPr>
                <a:xfrm>
                  <a:off x="3002475" y="1361825"/>
                  <a:ext cx="4675" cy="10050"/>
                </a:xfrm>
                <a:custGeom>
                  <a:avLst/>
                  <a:gdLst/>
                  <a:ahLst/>
                  <a:cxnLst/>
                  <a:rect l="l" t="t" r="r" b="b"/>
                  <a:pathLst>
                    <a:path w="187" h="402" extrusionOk="0">
                      <a:moveTo>
                        <a:pt x="113" y="0"/>
                      </a:moveTo>
                      <a:cubicBezTo>
                        <a:pt x="94" y="0"/>
                        <a:pt x="73" y="16"/>
                        <a:pt x="70" y="36"/>
                      </a:cubicBezTo>
                      <a:cubicBezTo>
                        <a:pt x="62" y="90"/>
                        <a:pt x="62" y="144"/>
                        <a:pt x="50" y="198"/>
                      </a:cubicBezTo>
                      <a:cubicBezTo>
                        <a:pt x="39" y="247"/>
                        <a:pt x="20" y="296"/>
                        <a:pt x="9" y="345"/>
                      </a:cubicBezTo>
                      <a:cubicBezTo>
                        <a:pt x="1" y="380"/>
                        <a:pt x="25" y="402"/>
                        <a:pt x="51" y="402"/>
                      </a:cubicBezTo>
                      <a:cubicBezTo>
                        <a:pt x="65" y="402"/>
                        <a:pt x="79" y="396"/>
                        <a:pt x="90" y="384"/>
                      </a:cubicBezTo>
                      <a:cubicBezTo>
                        <a:pt x="168" y="289"/>
                        <a:pt x="186" y="132"/>
                        <a:pt x="140" y="20"/>
                      </a:cubicBezTo>
                      <a:cubicBezTo>
                        <a:pt x="135" y="6"/>
                        <a:pt x="124"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5"/>
                <p:cNvSpPr/>
                <p:nvPr/>
              </p:nvSpPr>
              <p:spPr>
                <a:xfrm>
                  <a:off x="2869550" y="1480425"/>
                  <a:ext cx="102825" cy="64425"/>
                </a:xfrm>
                <a:custGeom>
                  <a:avLst/>
                  <a:gdLst/>
                  <a:ahLst/>
                  <a:cxnLst/>
                  <a:rect l="l" t="t" r="r" b="b"/>
                  <a:pathLst>
                    <a:path w="4113" h="2577" extrusionOk="0">
                      <a:moveTo>
                        <a:pt x="4037" y="1"/>
                      </a:moveTo>
                      <a:cubicBezTo>
                        <a:pt x="4024" y="1"/>
                        <a:pt x="4010" y="5"/>
                        <a:pt x="3997" y="16"/>
                      </a:cubicBezTo>
                      <a:cubicBezTo>
                        <a:pt x="3697" y="262"/>
                        <a:pt x="3450" y="571"/>
                        <a:pt x="3158" y="828"/>
                      </a:cubicBezTo>
                      <a:cubicBezTo>
                        <a:pt x="2852" y="1097"/>
                        <a:pt x="2527" y="1343"/>
                        <a:pt x="2180" y="1557"/>
                      </a:cubicBezTo>
                      <a:cubicBezTo>
                        <a:pt x="1848" y="1761"/>
                        <a:pt x="1499" y="1940"/>
                        <a:pt x="1140" y="2091"/>
                      </a:cubicBezTo>
                      <a:cubicBezTo>
                        <a:pt x="780" y="2242"/>
                        <a:pt x="405" y="2340"/>
                        <a:pt x="44" y="2485"/>
                      </a:cubicBezTo>
                      <a:cubicBezTo>
                        <a:pt x="1" y="2502"/>
                        <a:pt x="16" y="2577"/>
                        <a:pt x="61" y="2577"/>
                      </a:cubicBezTo>
                      <a:cubicBezTo>
                        <a:pt x="62" y="2577"/>
                        <a:pt x="63" y="2577"/>
                        <a:pt x="65" y="2577"/>
                      </a:cubicBezTo>
                      <a:cubicBezTo>
                        <a:pt x="841" y="2507"/>
                        <a:pt x="1643" y="2101"/>
                        <a:pt x="2295" y="1695"/>
                      </a:cubicBezTo>
                      <a:cubicBezTo>
                        <a:pt x="2634" y="1486"/>
                        <a:pt x="2958" y="1254"/>
                        <a:pt x="3260" y="992"/>
                      </a:cubicBezTo>
                      <a:cubicBezTo>
                        <a:pt x="3561" y="731"/>
                        <a:pt x="3892" y="445"/>
                        <a:pt x="4088" y="91"/>
                      </a:cubicBezTo>
                      <a:cubicBezTo>
                        <a:pt x="4112" y="46"/>
                        <a:pt x="4078" y="1"/>
                        <a:pt x="4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5"/>
                <p:cNvSpPr/>
                <p:nvPr/>
              </p:nvSpPr>
              <p:spPr>
                <a:xfrm>
                  <a:off x="2939400" y="1476425"/>
                  <a:ext cx="23750" cy="19500"/>
                </a:xfrm>
                <a:custGeom>
                  <a:avLst/>
                  <a:gdLst/>
                  <a:ahLst/>
                  <a:cxnLst/>
                  <a:rect l="l" t="t" r="r" b="b"/>
                  <a:pathLst>
                    <a:path w="950" h="780" extrusionOk="0">
                      <a:moveTo>
                        <a:pt x="903" y="1"/>
                      </a:moveTo>
                      <a:cubicBezTo>
                        <a:pt x="897" y="1"/>
                        <a:pt x="890" y="3"/>
                        <a:pt x="883" y="7"/>
                      </a:cubicBezTo>
                      <a:cubicBezTo>
                        <a:pt x="722" y="110"/>
                        <a:pt x="593" y="248"/>
                        <a:pt x="448" y="370"/>
                      </a:cubicBezTo>
                      <a:cubicBezTo>
                        <a:pt x="309" y="489"/>
                        <a:pt x="135" y="586"/>
                        <a:pt x="19" y="730"/>
                      </a:cubicBezTo>
                      <a:cubicBezTo>
                        <a:pt x="1" y="752"/>
                        <a:pt x="25" y="780"/>
                        <a:pt x="50" y="780"/>
                      </a:cubicBezTo>
                      <a:cubicBezTo>
                        <a:pt x="51" y="780"/>
                        <a:pt x="53" y="780"/>
                        <a:pt x="55" y="779"/>
                      </a:cubicBezTo>
                      <a:cubicBezTo>
                        <a:pt x="231" y="746"/>
                        <a:pt x="390" y="616"/>
                        <a:pt x="530" y="507"/>
                      </a:cubicBezTo>
                      <a:cubicBezTo>
                        <a:pt x="690" y="381"/>
                        <a:pt x="844" y="250"/>
                        <a:pt x="937" y="67"/>
                      </a:cubicBezTo>
                      <a:lnTo>
                        <a:pt x="937" y="65"/>
                      </a:lnTo>
                      <a:cubicBezTo>
                        <a:pt x="950" y="39"/>
                        <a:pt x="931"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5"/>
                <p:cNvSpPr/>
                <p:nvPr/>
              </p:nvSpPr>
              <p:spPr>
                <a:xfrm>
                  <a:off x="2940700" y="1475975"/>
                  <a:ext cx="10325" cy="8225"/>
                </a:xfrm>
                <a:custGeom>
                  <a:avLst/>
                  <a:gdLst/>
                  <a:ahLst/>
                  <a:cxnLst/>
                  <a:rect l="l" t="t" r="r" b="b"/>
                  <a:pathLst>
                    <a:path w="413" h="329" extrusionOk="0">
                      <a:moveTo>
                        <a:pt x="359" y="0"/>
                      </a:moveTo>
                      <a:cubicBezTo>
                        <a:pt x="354" y="0"/>
                        <a:pt x="348" y="1"/>
                        <a:pt x="343" y="4"/>
                      </a:cubicBezTo>
                      <a:cubicBezTo>
                        <a:pt x="215" y="63"/>
                        <a:pt x="111" y="153"/>
                        <a:pt x="23" y="263"/>
                      </a:cubicBezTo>
                      <a:cubicBezTo>
                        <a:pt x="0" y="292"/>
                        <a:pt x="30" y="328"/>
                        <a:pt x="62" y="328"/>
                      </a:cubicBezTo>
                      <a:cubicBezTo>
                        <a:pt x="68" y="328"/>
                        <a:pt x="74" y="327"/>
                        <a:pt x="80" y="324"/>
                      </a:cubicBezTo>
                      <a:cubicBezTo>
                        <a:pt x="204" y="259"/>
                        <a:pt x="311" y="171"/>
                        <a:pt x="392" y="57"/>
                      </a:cubicBezTo>
                      <a:cubicBezTo>
                        <a:pt x="412" y="30"/>
                        <a:pt x="387"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5"/>
                <p:cNvSpPr/>
                <p:nvPr/>
              </p:nvSpPr>
              <p:spPr>
                <a:xfrm>
                  <a:off x="2726175" y="1128725"/>
                  <a:ext cx="15100" cy="6450"/>
                </a:xfrm>
                <a:custGeom>
                  <a:avLst/>
                  <a:gdLst/>
                  <a:ahLst/>
                  <a:cxnLst/>
                  <a:rect l="l" t="t" r="r" b="b"/>
                  <a:pathLst>
                    <a:path w="604" h="258" extrusionOk="0">
                      <a:moveTo>
                        <a:pt x="501" y="1"/>
                      </a:moveTo>
                      <a:cubicBezTo>
                        <a:pt x="414" y="1"/>
                        <a:pt x="331" y="31"/>
                        <a:pt x="247" y="62"/>
                      </a:cubicBezTo>
                      <a:cubicBezTo>
                        <a:pt x="168" y="91"/>
                        <a:pt x="60" y="124"/>
                        <a:pt x="16" y="199"/>
                      </a:cubicBezTo>
                      <a:cubicBezTo>
                        <a:pt x="1" y="225"/>
                        <a:pt x="18" y="254"/>
                        <a:pt x="45" y="256"/>
                      </a:cubicBezTo>
                      <a:cubicBezTo>
                        <a:pt x="51" y="257"/>
                        <a:pt x="57" y="257"/>
                        <a:pt x="63" y="257"/>
                      </a:cubicBezTo>
                      <a:cubicBezTo>
                        <a:pt x="144" y="257"/>
                        <a:pt x="231" y="205"/>
                        <a:pt x="305" y="179"/>
                      </a:cubicBezTo>
                      <a:cubicBezTo>
                        <a:pt x="393" y="150"/>
                        <a:pt x="483" y="131"/>
                        <a:pt x="564" y="84"/>
                      </a:cubicBezTo>
                      <a:cubicBezTo>
                        <a:pt x="603" y="62"/>
                        <a:pt x="587" y="8"/>
                        <a:pt x="545" y="3"/>
                      </a:cubicBezTo>
                      <a:cubicBezTo>
                        <a:pt x="530" y="2"/>
                        <a:pt x="516"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5"/>
                <p:cNvSpPr/>
                <p:nvPr/>
              </p:nvSpPr>
              <p:spPr>
                <a:xfrm>
                  <a:off x="2732450" y="1136875"/>
                  <a:ext cx="5925" cy="2800"/>
                </a:xfrm>
                <a:custGeom>
                  <a:avLst/>
                  <a:gdLst/>
                  <a:ahLst/>
                  <a:cxnLst/>
                  <a:rect l="l" t="t" r="r" b="b"/>
                  <a:pathLst>
                    <a:path w="237" h="112" extrusionOk="0">
                      <a:moveTo>
                        <a:pt x="171" y="1"/>
                      </a:moveTo>
                      <a:cubicBezTo>
                        <a:pt x="149" y="1"/>
                        <a:pt x="127" y="5"/>
                        <a:pt x="108" y="10"/>
                      </a:cubicBezTo>
                      <a:cubicBezTo>
                        <a:pt x="81" y="17"/>
                        <a:pt x="56" y="28"/>
                        <a:pt x="31" y="42"/>
                      </a:cubicBezTo>
                      <a:cubicBezTo>
                        <a:pt x="0" y="61"/>
                        <a:pt x="10" y="109"/>
                        <a:pt x="47" y="111"/>
                      </a:cubicBezTo>
                      <a:cubicBezTo>
                        <a:pt x="76" y="111"/>
                        <a:pt x="102" y="110"/>
                        <a:pt x="129" y="104"/>
                      </a:cubicBezTo>
                      <a:cubicBezTo>
                        <a:pt x="155" y="98"/>
                        <a:pt x="184" y="88"/>
                        <a:pt x="206" y="73"/>
                      </a:cubicBezTo>
                      <a:cubicBezTo>
                        <a:pt x="237" y="51"/>
                        <a:pt x="230" y="6"/>
                        <a:pt x="190" y="2"/>
                      </a:cubicBezTo>
                      <a:cubicBezTo>
                        <a:pt x="184" y="1"/>
                        <a:pt x="177"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5"/>
                <p:cNvSpPr/>
                <p:nvPr/>
              </p:nvSpPr>
              <p:spPr>
                <a:xfrm>
                  <a:off x="2939500" y="1200200"/>
                  <a:ext cx="32275" cy="108075"/>
                </a:xfrm>
                <a:custGeom>
                  <a:avLst/>
                  <a:gdLst/>
                  <a:ahLst/>
                  <a:cxnLst/>
                  <a:rect l="l" t="t" r="r" b="b"/>
                  <a:pathLst>
                    <a:path w="1291" h="4323" extrusionOk="0">
                      <a:moveTo>
                        <a:pt x="51" y="0"/>
                      </a:moveTo>
                      <a:cubicBezTo>
                        <a:pt x="25" y="0"/>
                        <a:pt x="1" y="28"/>
                        <a:pt x="15" y="56"/>
                      </a:cubicBezTo>
                      <a:cubicBezTo>
                        <a:pt x="348" y="727"/>
                        <a:pt x="695" y="1349"/>
                        <a:pt x="878" y="2083"/>
                      </a:cubicBezTo>
                      <a:cubicBezTo>
                        <a:pt x="1058" y="2806"/>
                        <a:pt x="1089" y="3536"/>
                        <a:pt x="1064" y="4278"/>
                      </a:cubicBezTo>
                      <a:cubicBezTo>
                        <a:pt x="1063" y="4305"/>
                        <a:pt x="1089" y="4323"/>
                        <a:pt x="1113" y="4323"/>
                      </a:cubicBezTo>
                      <a:cubicBezTo>
                        <a:pt x="1130" y="4323"/>
                        <a:pt x="1147" y="4313"/>
                        <a:pt x="1151" y="4292"/>
                      </a:cubicBezTo>
                      <a:cubicBezTo>
                        <a:pt x="1291" y="3551"/>
                        <a:pt x="1228" y="2771"/>
                        <a:pt x="1045" y="2044"/>
                      </a:cubicBezTo>
                      <a:cubicBezTo>
                        <a:pt x="869" y="1337"/>
                        <a:pt x="574" y="559"/>
                        <a:pt x="79" y="13"/>
                      </a:cubicBezTo>
                      <a:cubicBezTo>
                        <a:pt x="70" y="4"/>
                        <a:pt x="60"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5"/>
                <p:cNvSpPr/>
                <p:nvPr/>
              </p:nvSpPr>
              <p:spPr>
                <a:xfrm>
                  <a:off x="2965400" y="1228675"/>
                  <a:ext cx="13950" cy="44325"/>
                </a:xfrm>
                <a:custGeom>
                  <a:avLst/>
                  <a:gdLst/>
                  <a:ahLst/>
                  <a:cxnLst/>
                  <a:rect l="l" t="t" r="r" b="b"/>
                  <a:pathLst>
                    <a:path w="558" h="1773" extrusionOk="0">
                      <a:moveTo>
                        <a:pt x="61" y="0"/>
                      </a:moveTo>
                      <a:cubicBezTo>
                        <a:pt x="31" y="0"/>
                        <a:pt x="0" y="25"/>
                        <a:pt x="12" y="60"/>
                      </a:cubicBezTo>
                      <a:cubicBezTo>
                        <a:pt x="104" y="334"/>
                        <a:pt x="192" y="610"/>
                        <a:pt x="254" y="892"/>
                      </a:cubicBezTo>
                      <a:cubicBezTo>
                        <a:pt x="317" y="1174"/>
                        <a:pt x="348" y="1461"/>
                        <a:pt x="415" y="1743"/>
                      </a:cubicBezTo>
                      <a:cubicBezTo>
                        <a:pt x="420" y="1763"/>
                        <a:pt x="435" y="1772"/>
                        <a:pt x="451" y="1772"/>
                      </a:cubicBezTo>
                      <a:cubicBezTo>
                        <a:pt x="470" y="1772"/>
                        <a:pt x="489" y="1759"/>
                        <a:pt x="492" y="1735"/>
                      </a:cubicBezTo>
                      <a:cubicBezTo>
                        <a:pt x="557" y="1161"/>
                        <a:pt x="364" y="531"/>
                        <a:pt x="104" y="26"/>
                      </a:cubicBezTo>
                      <a:cubicBezTo>
                        <a:pt x="95"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5"/>
                <p:cNvSpPr/>
                <p:nvPr/>
              </p:nvSpPr>
              <p:spPr>
                <a:xfrm>
                  <a:off x="2979150" y="1239125"/>
                  <a:ext cx="7750" cy="23625"/>
                </a:xfrm>
                <a:custGeom>
                  <a:avLst/>
                  <a:gdLst/>
                  <a:ahLst/>
                  <a:cxnLst/>
                  <a:rect l="l" t="t" r="r" b="b"/>
                  <a:pathLst>
                    <a:path w="310" h="945" extrusionOk="0">
                      <a:moveTo>
                        <a:pt x="46" y="1"/>
                      </a:moveTo>
                      <a:cubicBezTo>
                        <a:pt x="23" y="1"/>
                        <a:pt x="1" y="19"/>
                        <a:pt x="9" y="47"/>
                      </a:cubicBezTo>
                      <a:cubicBezTo>
                        <a:pt x="93" y="334"/>
                        <a:pt x="166" y="624"/>
                        <a:pt x="228" y="918"/>
                      </a:cubicBezTo>
                      <a:cubicBezTo>
                        <a:pt x="232" y="936"/>
                        <a:pt x="247" y="945"/>
                        <a:pt x="262" y="945"/>
                      </a:cubicBezTo>
                      <a:cubicBezTo>
                        <a:pt x="281" y="945"/>
                        <a:pt x="299" y="932"/>
                        <a:pt x="300" y="909"/>
                      </a:cubicBezTo>
                      <a:cubicBezTo>
                        <a:pt x="310" y="599"/>
                        <a:pt x="233" y="292"/>
                        <a:pt x="81" y="21"/>
                      </a:cubicBezTo>
                      <a:cubicBezTo>
                        <a:pt x="73" y="7"/>
                        <a:pt x="60"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5"/>
                <p:cNvSpPr/>
                <p:nvPr/>
              </p:nvSpPr>
              <p:spPr>
                <a:xfrm>
                  <a:off x="2988650" y="1244525"/>
                  <a:ext cx="4850" cy="11850"/>
                </a:xfrm>
                <a:custGeom>
                  <a:avLst/>
                  <a:gdLst/>
                  <a:ahLst/>
                  <a:cxnLst/>
                  <a:rect l="l" t="t" r="r" b="b"/>
                  <a:pathLst>
                    <a:path w="194" h="474" extrusionOk="0">
                      <a:moveTo>
                        <a:pt x="45" y="1"/>
                      </a:moveTo>
                      <a:cubicBezTo>
                        <a:pt x="23" y="1"/>
                        <a:pt x="0" y="21"/>
                        <a:pt x="8" y="45"/>
                      </a:cubicBezTo>
                      <a:cubicBezTo>
                        <a:pt x="46" y="176"/>
                        <a:pt x="93" y="299"/>
                        <a:pt x="107" y="436"/>
                      </a:cubicBezTo>
                      <a:lnTo>
                        <a:pt x="106" y="436"/>
                      </a:lnTo>
                      <a:cubicBezTo>
                        <a:pt x="108" y="461"/>
                        <a:pt x="128" y="474"/>
                        <a:pt x="147" y="474"/>
                      </a:cubicBezTo>
                      <a:cubicBezTo>
                        <a:pt x="164" y="474"/>
                        <a:pt x="181" y="462"/>
                        <a:pt x="183" y="438"/>
                      </a:cubicBezTo>
                      <a:cubicBezTo>
                        <a:pt x="194" y="293"/>
                        <a:pt x="165" y="129"/>
                        <a:pt x="70" y="13"/>
                      </a:cubicBezTo>
                      <a:cubicBezTo>
                        <a:pt x="63" y="4"/>
                        <a:pt x="54"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5"/>
                <p:cNvSpPr/>
                <p:nvPr/>
              </p:nvSpPr>
              <p:spPr>
                <a:xfrm>
                  <a:off x="2803325" y="1187175"/>
                  <a:ext cx="30350" cy="66175"/>
                </a:xfrm>
                <a:custGeom>
                  <a:avLst/>
                  <a:gdLst/>
                  <a:ahLst/>
                  <a:cxnLst/>
                  <a:rect l="l" t="t" r="r" b="b"/>
                  <a:pathLst>
                    <a:path w="1214" h="2647" extrusionOk="0">
                      <a:moveTo>
                        <a:pt x="1153" y="1"/>
                      </a:moveTo>
                      <a:cubicBezTo>
                        <a:pt x="1142" y="1"/>
                        <a:pt x="1132" y="5"/>
                        <a:pt x="1123" y="15"/>
                      </a:cubicBezTo>
                      <a:cubicBezTo>
                        <a:pt x="842" y="349"/>
                        <a:pt x="657" y="791"/>
                        <a:pt x="480" y="1187"/>
                      </a:cubicBezTo>
                      <a:cubicBezTo>
                        <a:pt x="277" y="1644"/>
                        <a:pt x="114" y="2108"/>
                        <a:pt x="8" y="2596"/>
                      </a:cubicBezTo>
                      <a:cubicBezTo>
                        <a:pt x="1" y="2626"/>
                        <a:pt x="24" y="2646"/>
                        <a:pt x="47" y="2646"/>
                      </a:cubicBezTo>
                      <a:cubicBezTo>
                        <a:pt x="61" y="2646"/>
                        <a:pt x="76" y="2638"/>
                        <a:pt x="83" y="2619"/>
                      </a:cubicBezTo>
                      <a:cubicBezTo>
                        <a:pt x="251" y="2184"/>
                        <a:pt x="416" y="1746"/>
                        <a:pt x="602" y="1319"/>
                      </a:cubicBezTo>
                      <a:cubicBezTo>
                        <a:pt x="785" y="896"/>
                        <a:pt x="1042" y="496"/>
                        <a:pt x="1202" y="64"/>
                      </a:cubicBezTo>
                      <a:cubicBezTo>
                        <a:pt x="1213" y="33"/>
                        <a:pt x="1182" y="1"/>
                        <a:pt x="1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5"/>
                <p:cNvSpPr/>
                <p:nvPr/>
              </p:nvSpPr>
              <p:spPr>
                <a:xfrm>
                  <a:off x="2821475" y="1204875"/>
                  <a:ext cx="11625" cy="23925"/>
                </a:xfrm>
                <a:custGeom>
                  <a:avLst/>
                  <a:gdLst/>
                  <a:ahLst/>
                  <a:cxnLst/>
                  <a:rect l="l" t="t" r="r" b="b"/>
                  <a:pathLst>
                    <a:path w="465" h="957" extrusionOk="0">
                      <a:moveTo>
                        <a:pt x="413" y="0"/>
                      </a:moveTo>
                      <a:cubicBezTo>
                        <a:pt x="400" y="0"/>
                        <a:pt x="388" y="6"/>
                        <a:pt x="380" y="18"/>
                      </a:cubicBezTo>
                      <a:cubicBezTo>
                        <a:pt x="213" y="280"/>
                        <a:pt x="71" y="592"/>
                        <a:pt x="7" y="896"/>
                      </a:cubicBezTo>
                      <a:cubicBezTo>
                        <a:pt x="0" y="927"/>
                        <a:pt x="29" y="956"/>
                        <a:pt x="56" y="956"/>
                      </a:cubicBezTo>
                      <a:cubicBezTo>
                        <a:pt x="68" y="956"/>
                        <a:pt x="80" y="950"/>
                        <a:pt x="88" y="934"/>
                      </a:cubicBezTo>
                      <a:cubicBezTo>
                        <a:pt x="223" y="648"/>
                        <a:pt x="339" y="347"/>
                        <a:pt x="453" y="52"/>
                      </a:cubicBezTo>
                      <a:cubicBezTo>
                        <a:pt x="465" y="23"/>
                        <a:pt x="439"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5"/>
                <p:cNvSpPr/>
                <p:nvPr/>
              </p:nvSpPr>
              <p:spPr>
                <a:xfrm>
                  <a:off x="2829175" y="1213075"/>
                  <a:ext cx="6725" cy="13850"/>
                </a:xfrm>
                <a:custGeom>
                  <a:avLst/>
                  <a:gdLst/>
                  <a:ahLst/>
                  <a:cxnLst/>
                  <a:rect l="l" t="t" r="r" b="b"/>
                  <a:pathLst>
                    <a:path w="269" h="554" extrusionOk="0">
                      <a:moveTo>
                        <a:pt x="226" y="0"/>
                      </a:moveTo>
                      <a:cubicBezTo>
                        <a:pt x="217" y="0"/>
                        <a:pt x="208" y="5"/>
                        <a:pt x="202" y="16"/>
                      </a:cubicBezTo>
                      <a:cubicBezTo>
                        <a:pt x="127" y="176"/>
                        <a:pt x="50" y="336"/>
                        <a:pt x="6" y="508"/>
                      </a:cubicBezTo>
                      <a:cubicBezTo>
                        <a:pt x="1" y="533"/>
                        <a:pt x="22" y="553"/>
                        <a:pt x="42" y="553"/>
                      </a:cubicBezTo>
                      <a:cubicBezTo>
                        <a:pt x="52" y="553"/>
                        <a:pt x="62" y="549"/>
                        <a:pt x="68" y="537"/>
                      </a:cubicBezTo>
                      <a:cubicBezTo>
                        <a:pt x="154" y="382"/>
                        <a:pt x="208" y="212"/>
                        <a:pt x="262" y="44"/>
                      </a:cubicBezTo>
                      <a:lnTo>
                        <a:pt x="261" y="44"/>
                      </a:lnTo>
                      <a:cubicBezTo>
                        <a:pt x="268" y="20"/>
                        <a:pt x="24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5"/>
                <p:cNvSpPr/>
                <p:nvPr/>
              </p:nvSpPr>
              <p:spPr>
                <a:xfrm>
                  <a:off x="2725625" y="1159425"/>
                  <a:ext cx="35175" cy="49150"/>
                </a:xfrm>
                <a:custGeom>
                  <a:avLst/>
                  <a:gdLst/>
                  <a:ahLst/>
                  <a:cxnLst/>
                  <a:rect l="l" t="t" r="r" b="b"/>
                  <a:pathLst>
                    <a:path w="1407" h="1966" extrusionOk="0">
                      <a:moveTo>
                        <a:pt x="1349" y="1"/>
                      </a:moveTo>
                      <a:cubicBezTo>
                        <a:pt x="1342" y="1"/>
                        <a:pt x="1336" y="3"/>
                        <a:pt x="1329" y="6"/>
                      </a:cubicBezTo>
                      <a:cubicBezTo>
                        <a:pt x="1016" y="200"/>
                        <a:pt x="764" y="530"/>
                        <a:pt x="555" y="827"/>
                      </a:cubicBezTo>
                      <a:cubicBezTo>
                        <a:pt x="327" y="1151"/>
                        <a:pt x="117" y="1510"/>
                        <a:pt x="12" y="1894"/>
                      </a:cubicBezTo>
                      <a:cubicBezTo>
                        <a:pt x="1" y="1932"/>
                        <a:pt x="35" y="1965"/>
                        <a:pt x="68" y="1965"/>
                      </a:cubicBezTo>
                      <a:cubicBezTo>
                        <a:pt x="83" y="1965"/>
                        <a:pt x="99" y="1958"/>
                        <a:pt x="108" y="1939"/>
                      </a:cubicBezTo>
                      <a:cubicBezTo>
                        <a:pt x="287" y="1602"/>
                        <a:pt x="444" y="1259"/>
                        <a:pt x="661" y="944"/>
                      </a:cubicBezTo>
                      <a:cubicBezTo>
                        <a:pt x="878" y="628"/>
                        <a:pt x="1158" y="372"/>
                        <a:pt x="1385" y="68"/>
                      </a:cubicBezTo>
                      <a:cubicBezTo>
                        <a:pt x="1407" y="40"/>
                        <a:pt x="1379"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5"/>
                <p:cNvSpPr/>
                <p:nvPr/>
              </p:nvSpPr>
              <p:spPr>
                <a:xfrm>
                  <a:off x="2717025" y="1215325"/>
                  <a:ext cx="6975" cy="16975"/>
                </a:xfrm>
                <a:custGeom>
                  <a:avLst/>
                  <a:gdLst/>
                  <a:ahLst/>
                  <a:cxnLst/>
                  <a:rect l="l" t="t" r="r" b="b"/>
                  <a:pathLst>
                    <a:path w="279" h="679" extrusionOk="0">
                      <a:moveTo>
                        <a:pt x="237" y="1"/>
                      </a:moveTo>
                      <a:cubicBezTo>
                        <a:pt x="227" y="1"/>
                        <a:pt x="218" y="5"/>
                        <a:pt x="212" y="17"/>
                      </a:cubicBezTo>
                      <a:cubicBezTo>
                        <a:pt x="113" y="211"/>
                        <a:pt x="38" y="427"/>
                        <a:pt x="4" y="644"/>
                      </a:cubicBezTo>
                      <a:cubicBezTo>
                        <a:pt x="0" y="666"/>
                        <a:pt x="18" y="678"/>
                        <a:pt x="37" y="678"/>
                      </a:cubicBezTo>
                      <a:cubicBezTo>
                        <a:pt x="51" y="678"/>
                        <a:pt x="66" y="671"/>
                        <a:pt x="72" y="655"/>
                      </a:cubicBezTo>
                      <a:cubicBezTo>
                        <a:pt x="142" y="453"/>
                        <a:pt x="208" y="247"/>
                        <a:pt x="271" y="44"/>
                      </a:cubicBezTo>
                      <a:cubicBezTo>
                        <a:pt x="279" y="21"/>
                        <a:pt x="257"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5"/>
                <p:cNvSpPr/>
                <p:nvPr/>
              </p:nvSpPr>
              <p:spPr>
                <a:xfrm>
                  <a:off x="2751250" y="1388475"/>
                  <a:ext cx="10475" cy="99425"/>
                </a:xfrm>
                <a:custGeom>
                  <a:avLst/>
                  <a:gdLst/>
                  <a:ahLst/>
                  <a:cxnLst/>
                  <a:rect l="l" t="t" r="r" b="b"/>
                  <a:pathLst>
                    <a:path w="419" h="3977" extrusionOk="0">
                      <a:moveTo>
                        <a:pt x="376" y="0"/>
                      </a:moveTo>
                      <a:cubicBezTo>
                        <a:pt x="360" y="0"/>
                        <a:pt x="343" y="9"/>
                        <a:pt x="337" y="27"/>
                      </a:cubicBezTo>
                      <a:cubicBezTo>
                        <a:pt x="136" y="649"/>
                        <a:pt x="61" y="1325"/>
                        <a:pt x="32" y="1975"/>
                      </a:cubicBezTo>
                      <a:cubicBezTo>
                        <a:pt x="1" y="2624"/>
                        <a:pt x="4" y="3308"/>
                        <a:pt x="163" y="3943"/>
                      </a:cubicBezTo>
                      <a:cubicBezTo>
                        <a:pt x="168" y="3965"/>
                        <a:pt x="189" y="3977"/>
                        <a:pt x="210" y="3977"/>
                      </a:cubicBezTo>
                      <a:cubicBezTo>
                        <a:pt x="233" y="3977"/>
                        <a:pt x="256" y="3962"/>
                        <a:pt x="255" y="3933"/>
                      </a:cubicBezTo>
                      <a:cubicBezTo>
                        <a:pt x="216" y="3280"/>
                        <a:pt x="141" y="2636"/>
                        <a:pt x="166" y="1979"/>
                      </a:cubicBezTo>
                      <a:cubicBezTo>
                        <a:pt x="192" y="1322"/>
                        <a:pt x="311" y="686"/>
                        <a:pt x="415" y="40"/>
                      </a:cubicBezTo>
                      <a:cubicBezTo>
                        <a:pt x="419" y="14"/>
                        <a:pt x="398"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5"/>
                <p:cNvSpPr/>
                <p:nvPr/>
              </p:nvSpPr>
              <p:spPr>
                <a:xfrm>
                  <a:off x="2741325" y="1412025"/>
                  <a:ext cx="8900" cy="49600"/>
                </a:xfrm>
                <a:custGeom>
                  <a:avLst/>
                  <a:gdLst/>
                  <a:ahLst/>
                  <a:cxnLst/>
                  <a:rect l="l" t="t" r="r" b="b"/>
                  <a:pathLst>
                    <a:path w="356" h="1984" extrusionOk="0">
                      <a:moveTo>
                        <a:pt x="315" y="1"/>
                      </a:moveTo>
                      <a:cubicBezTo>
                        <a:pt x="299" y="1"/>
                        <a:pt x="282" y="9"/>
                        <a:pt x="275" y="27"/>
                      </a:cubicBezTo>
                      <a:cubicBezTo>
                        <a:pt x="64" y="619"/>
                        <a:pt x="1" y="1328"/>
                        <a:pt x="67" y="1951"/>
                      </a:cubicBezTo>
                      <a:cubicBezTo>
                        <a:pt x="69" y="1973"/>
                        <a:pt x="86" y="1983"/>
                        <a:pt x="104" y="1983"/>
                      </a:cubicBezTo>
                      <a:cubicBezTo>
                        <a:pt x="126" y="1983"/>
                        <a:pt x="150" y="1968"/>
                        <a:pt x="151" y="1942"/>
                      </a:cubicBezTo>
                      <a:cubicBezTo>
                        <a:pt x="168" y="1624"/>
                        <a:pt x="175" y="1302"/>
                        <a:pt x="207" y="985"/>
                      </a:cubicBezTo>
                      <a:cubicBezTo>
                        <a:pt x="239" y="666"/>
                        <a:pt x="308" y="355"/>
                        <a:pt x="352" y="39"/>
                      </a:cubicBezTo>
                      <a:cubicBezTo>
                        <a:pt x="356" y="1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5"/>
                <p:cNvSpPr/>
                <p:nvPr/>
              </p:nvSpPr>
              <p:spPr>
                <a:xfrm>
                  <a:off x="2733725" y="1424700"/>
                  <a:ext cx="5300" cy="28675"/>
                </a:xfrm>
                <a:custGeom>
                  <a:avLst/>
                  <a:gdLst/>
                  <a:ahLst/>
                  <a:cxnLst/>
                  <a:rect l="l" t="t" r="r" b="b"/>
                  <a:pathLst>
                    <a:path w="212" h="1147" extrusionOk="0">
                      <a:moveTo>
                        <a:pt x="168" y="0"/>
                      </a:moveTo>
                      <a:cubicBezTo>
                        <a:pt x="152" y="0"/>
                        <a:pt x="136" y="9"/>
                        <a:pt x="130" y="28"/>
                      </a:cubicBezTo>
                      <a:cubicBezTo>
                        <a:pt x="41" y="367"/>
                        <a:pt x="0" y="768"/>
                        <a:pt x="63" y="1114"/>
                      </a:cubicBezTo>
                      <a:cubicBezTo>
                        <a:pt x="67" y="1137"/>
                        <a:pt x="84" y="1147"/>
                        <a:pt x="102" y="1147"/>
                      </a:cubicBezTo>
                      <a:cubicBezTo>
                        <a:pt x="124" y="1147"/>
                        <a:pt x="147" y="1132"/>
                        <a:pt x="149" y="1105"/>
                      </a:cubicBezTo>
                      <a:cubicBezTo>
                        <a:pt x="172" y="750"/>
                        <a:pt x="175" y="398"/>
                        <a:pt x="210" y="40"/>
                      </a:cubicBezTo>
                      <a:cubicBezTo>
                        <a:pt x="212" y="15"/>
                        <a:pt x="190"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5"/>
                <p:cNvSpPr/>
                <p:nvPr/>
              </p:nvSpPr>
              <p:spPr>
                <a:xfrm>
                  <a:off x="2729350" y="1435600"/>
                  <a:ext cx="2650" cy="15325"/>
                </a:xfrm>
                <a:custGeom>
                  <a:avLst/>
                  <a:gdLst/>
                  <a:ahLst/>
                  <a:cxnLst/>
                  <a:rect l="l" t="t" r="r" b="b"/>
                  <a:pathLst>
                    <a:path w="106" h="613" extrusionOk="0">
                      <a:moveTo>
                        <a:pt x="62" y="0"/>
                      </a:moveTo>
                      <a:cubicBezTo>
                        <a:pt x="46" y="0"/>
                        <a:pt x="29" y="11"/>
                        <a:pt x="26" y="32"/>
                      </a:cubicBezTo>
                      <a:cubicBezTo>
                        <a:pt x="6" y="216"/>
                        <a:pt x="0" y="405"/>
                        <a:pt x="39" y="588"/>
                      </a:cubicBezTo>
                      <a:cubicBezTo>
                        <a:pt x="42" y="604"/>
                        <a:pt x="57" y="612"/>
                        <a:pt x="71" y="612"/>
                      </a:cubicBezTo>
                      <a:cubicBezTo>
                        <a:pt x="88" y="612"/>
                        <a:pt x="105" y="601"/>
                        <a:pt x="104" y="580"/>
                      </a:cubicBezTo>
                      <a:cubicBezTo>
                        <a:pt x="96" y="398"/>
                        <a:pt x="81" y="218"/>
                        <a:pt x="93" y="33"/>
                      </a:cubicBezTo>
                      <a:cubicBezTo>
                        <a:pt x="95" y="11"/>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5"/>
                <p:cNvSpPr/>
                <p:nvPr/>
              </p:nvSpPr>
              <p:spPr>
                <a:xfrm>
                  <a:off x="2918700" y="1398325"/>
                  <a:ext cx="23250" cy="62025"/>
                </a:xfrm>
                <a:custGeom>
                  <a:avLst/>
                  <a:gdLst/>
                  <a:ahLst/>
                  <a:cxnLst/>
                  <a:rect l="l" t="t" r="r" b="b"/>
                  <a:pathLst>
                    <a:path w="930" h="2481" extrusionOk="0">
                      <a:moveTo>
                        <a:pt x="891" y="1"/>
                      </a:moveTo>
                      <a:cubicBezTo>
                        <a:pt x="875" y="1"/>
                        <a:pt x="860" y="9"/>
                        <a:pt x="853" y="27"/>
                      </a:cubicBezTo>
                      <a:cubicBezTo>
                        <a:pt x="710" y="426"/>
                        <a:pt x="623" y="845"/>
                        <a:pt x="480" y="1247"/>
                      </a:cubicBezTo>
                      <a:cubicBezTo>
                        <a:pt x="339" y="1646"/>
                        <a:pt x="170" y="2036"/>
                        <a:pt x="12" y="2429"/>
                      </a:cubicBezTo>
                      <a:cubicBezTo>
                        <a:pt x="1" y="2458"/>
                        <a:pt x="27" y="2480"/>
                        <a:pt x="52" y="2480"/>
                      </a:cubicBezTo>
                      <a:cubicBezTo>
                        <a:pt x="63" y="2480"/>
                        <a:pt x="75" y="2475"/>
                        <a:pt x="82" y="2463"/>
                      </a:cubicBezTo>
                      <a:cubicBezTo>
                        <a:pt x="313" y="2093"/>
                        <a:pt x="483" y="1703"/>
                        <a:pt x="625" y="1291"/>
                      </a:cubicBezTo>
                      <a:cubicBezTo>
                        <a:pt x="763" y="891"/>
                        <a:pt x="902" y="463"/>
                        <a:pt x="928" y="38"/>
                      </a:cubicBezTo>
                      <a:cubicBezTo>
                        <a:pt x="929" y="14"/>
                        <a:pt x="910"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5"/>
                <p:cNvSpPr/>
                <p:nvPr/>
              </p:nvSpPr>
              <p:spPr>
                <a:xfrm>
                  <a:off x="2935025" y="1418900"/>
                  <a:ext cx="8425" cy="21450"/>
                </a:xfrm>
                <a:custGeom>
                  <a:avLst/>
                  <a:gdLst/>
                  <a:ahLst/>
                  <a:cxnLst/>
                  <a:rect l="l" t="t" r="r" b="b"/>
                  <a:pathLst>
                    <a:path w="337" h="858" extrusionOk="0">
                      <a:moveTo>
                        <a:pt x="302" y="1"/>
                      </a:moveTo>
                      <a:cubicBezTo>
                        <a:pt x="288" y="1"/>
                        <a:pt x="274" y="8"/>
                        <a:pt x="269" y="23"/>
                      </a:cubicBezTo>
                      <a:cubicBezTo>
                        <a:pt x="173" y="275"/>
                        <a:pt x="85" y="540"/>
                        <a:pt x="10" y="798"/>
                      </a:cubicBezTo>
                      <a:cubicBezTo>
                        <a:pt x="0" y="831"/>
                        <a:pt x="29" y="858"/>
                        <a:pt x="57" y="858"/>
                      </a:cubicBezTo>
                      <a:cubicBezTo>
                        <a:pt x="70" y="858"/>
                        <a:pt x="84" y="851"/>
                        <a:pt x="93" y="837"/>
                      </a:cubicBezTo>
                      <a:cubicBezTo>
                        <a:pt x="223" y="599"/>
                        <a:pt x="313" y="305"/>
                        <a:pt x="334" y="34"/>
                      </a:cubicBezTo>
                      <a:cubicBezTo>
                        <a:pt x="336" y="12"/>
                        <a:pt x="320"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5"/>
                <p:cNvSpPr/>
                <p:nvPr/>
              </p:nvSpPr>
              <p:spPr>
                <a:xfrm>
                  <a:off x="2825675" y="1456650"/>
                  <a:ext cx="23025" cy="55625"/>
                </a:xfrm>
                <a:custGeom>
                  <a:avLst/>
                  <a:gdLst/>
                  <a:ahLst/>
                  <a:cxnLst/>
                  <a:rect l="l" t="t" r="r" b="b"/>
                  <a:pathLst>
                    <a:path w="921" h="2225" extrusionOk="0">
                      <a:moveTo>
                        <a:pt x="873" y="1"/>
                      </a:moveTo>
                      <a:cubicBezTo>
                        <a:pt x="859" y="1"/>
                        <a:pt x="844" y="9"/>
                        <a:pt x="838" y="28"/>
                      </a:cubicBezTo>
                      <a:cubicBezTo>
                        <a:pt x="608" y="766"/>
                        <a:pt x="337" y="1476"/>
                        <a:pt x="13" y="2178"/>
                      </a:cubicBezTo>
                      <a:cubicBezTo>
                        <a:pt x="1" y="2203"/>
                        <a:pt x="26" y="2224"/>
                        <a:pt x="49" y="2224"/>
                      </a:cubicBezTo>
                      <a:cubicBezTo>
                        <a:pt x="60" y="2224"/>
                        <a:pt x="71" y="2220"/>
                        <a:pt x="77" y="2209"/>
                      </a:cubicBezTo>
                      <a:cubicBezTo>
                        <a:pt x="464" y="1544"/>
                        <a:pt x="755" y="803"/>
                        <a:pt x="914" y="52"/>
                      </a:cubicBezTo>
                      <a:cubicBezTo>
                        <a:pt x="921" y="21"/>
                        <a:pt x="897"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5"/>
                <p:cNvSpPr/>
                <p:nvPr/>
              </p:nvSpPr>
              <p:spPr>
                <a:xfrm>
                  <a:off x="2882975" y="1298075"/>
                  <a:ext cx="6300" cy="24350"/>
                </a:xfrm>
                <a:custGeom>
                  <a:avLst/>
                  <a:gdLst/>
                  <a:ahLst/>
                  <a:cxnLst/>
                  <a:rect l="l" t="t" r="r" b="b"/>
                  <a:pathLst>
                    <a:path w="252" h="974" extrusionOk="0">
                      <a:moveTo>
                        <a:pt x="212" y="0"/>
                      </a:moveTo>
                      <a:cubicBezTo>
                        <a:pt x="198" y="0"/>
                        <a:pt x="185" y="8"/>
                        <a:pt x="182" y="25"/>
                      </a:cubicBezTo>
                      <a:cubicBezTo>
                        <a:pt x="130" y="328"/>
                        <a:pt x="77" y="628"/>
                        <a:pt x="8" y="928"/>
                      </a:cubicBezTo>
                      <a:cubicBezTo>
                        <a:pt x="1" y="955"/>
                        <a:pt x="23" y="974"/>
                        <a:pt x="45" y="974"/>
                      </a:cubicBezTo>
                      <a:cubicBezTo>
                        <a:pt x="58" y="974"/>
                        <a:pt x="72" y="966"/>
                        <a:pt x="78" y="949"/>
                      </a:cubicBezTo>
                      <a:cubicBezTo>
                        <a:pt x="179" y="656"/>
                        <a:pt x="243" y="348"/>
                        <a:pt x="251" y="36"/>
                      </a:cubicBezTo>
                      <a:cubicBezTo>
                        <a:pt x="251" y="14"/>
                        <a:pt x="231"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5"/>
                <p:cNvSpPr/>
                <p:nvPr/>
              </p:nvSpPr>
              <p:spPr>
                <a:xfrm>
                  <a:off x="2664350" y="1298375"/>
                  <a:ext cx="8650" cy="28400"/>
                </a:xfrm>
                <a:custGeom>
                  <a:avLst/>
                  <a:gdLst/>
                  <a:ahLst/>
                  <a:cxnLst/>
                  <a:rect l="l" t="t" r="r" b="b"/>
                  <a:pathLst>
                    <a:path w="346" h="1136" extrusionOk="0">
                      <a:moveTo>
                        <a:pt x="304" y="0"/>
                      </a:moveTo>
                      <a:cubicBezTo>
                        <a:pt x="290" y="0"/>
                        <a:pt x="276" y="8"/>
                        <a:pt x="268" y="26"/>
                      </a:cubicBezTo>
                      <a:cubicBezTo>
                        <a:pt x="118" y="351"/>
                        <a:pt x="39" y="739"/>
                        <a:pt x="3" y="1093"/>
                      </a:cubicBezTo>
                      <a:cubicBezTo>
                        <a:pt x="0" y="1120"/>
                        <a:pt x="24" y="1136"/>
                        <a:pt x="47" y="1136"/>
                      </a:cubicBezTo>
                      <a:cubicBezTo>
                        <a:pt x="64" y="1136"/>
                        <a:pt x="81" y="1127"/>
                        <a:pt x="85" y="1107"/>
                      </a:cubicBezTo>
                      <a:lnTo>
                        <a:pt x="86" y="1107"/>
                      </a:lnTo>
                      <a:cubicBezTo>
                        <a:pt x="169" y="756"/>
                        <a:pt x="270" y="401"/>
                        <a:pt x="340" y="48"/>
                      </a:cubicBezTo>
                      <a:cubicBezTo>
                        <a:pt x="346" y="19"/>
                        <a:pt x="32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5"/>
                <p:cNvSpPr/>
                <p:nvPr/>
              </p:nvSpPr>
              <p:spPr>
                <a:xfrm>
                  <a:off x="2672175" y="1347325"/>
                  <a:ext cx="2650" cy="18575"/>
                </a:xfrm>
                <a:custGeom>
                  <a:avLst/>
                  <a:gdLst/>
                  <a:ahLst/>
                  <a:cxnLst/>
                  <a:rect l="l" t="t" r="r" b="b"/>
                  <a:pathLst>
                    <a:path w="106" h="743" extrusionOk="0">
                      <a:moveTo>
                        <a:pt x="55" y="1"/>
                      </a:moveTo>
                      <a:cubicBezTo>
                        <a:pt x="38" y="1"/>
                        <a:pt x="21" y="12"/>
                        <a:pt x="20" y="35"/>
                      </a:cubicBezTo>
                      <a:cubicBezTo>
                        <a:pt x="11" y="258"/>
                        <a:pt x="0" y="484"/>
                        <a:pt x="16" y="707"/>
                      </a:cubicBezTo>
                      <a:cubicBezTo>
                        <a:pt x="18" y="730"/>
                        <a:pt x="36" y="742"/>
                        <a:pt x="53" y="742"/>
                      </a:cubicBezTo>
                      <a:cubicBezTo>
                        <a:pt x="69" y="742"/>
                        <a:pt x="84" y="732"/>
                        <a:pt x="87" y="709"/>
                      </a:cubicBezTo>
                      <a:cubicBezTo>
                        <a:pt x="105" y="486"/>
                        <a:pt x="98" y="262"/>
                        <a:pt x="93" y="38"/>
                      </a:cubicBezTo>
                      <a:cubicBezTo>
                        <a:pt x="92" y="13"/>
                        <a:pt x="73"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5"/>
                <p:cNvSpPr/>
                <p:nvPr/>
              </p:nvSpPr>
              <p:spPr>
                <a:xfrm>
                  <a:off x="2752825" y="1250675"/>
                  <a:ext cx="6000" cy="14100"/>
                </a:xfrm>
                <a:custGeom>
                  <a:avLst/>
                  <a:gdLst/>
                  <a:ahLst/>
                  <a:cxnLst/>
                  <a:rect l="l" t="t" r="r" b="b"/>
                  <a:pathLst>
                    <a:path w="240" h="564" extrusionOk="0">
                      <a:moveTo>
                        <a:pt x="201" y="0"/>
                      </a:moveTo>
                      <a:cubicBezTo>
                        <a:pt x="191" y="0"/>
                        <a:pt x="182" y="5"/>
                        <a:pt x="176" y="16"/>
                      </a:cubicBezTo>
                      <a:cubicBezTo>
                        <a:pt x="91" y="163"/>
                        <a:pt x="34" y="348"/>
                        <a:pt x="6" y="516"/>
                      </a:cubicBezTo>
                      <a:cubicBezTo>
                        <a:pt x="1" y="544"/>
                        <a:pt x="23" y="564"/>
                        <a:pt x="44" y="564"/>
                      </a:cubicBezTo>
                      <a:cubicBezTo>
                        <a:pt x="58" y="564"/>
                        <a:pt x="72" y="556"/>
                        <a:pt x="78" y="538"/>
                      </a:cubicBezTo>
                      <a:cubicBezTo>
                        <a:pt x="131" y="375"/>
                        <a:pt x="192" y="208"/>
                        <a:pt x="234" y="42"/>
                      </a:cubicBezTo>
                      <a:cubicBezTo>
                        <a:pt x="240" y="20"/>
                        <a:pt x="22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5"/>
                <p:cNvSpPr/>
                <p:nvPr/>
              </p:nvSpPr>
              <p:spPr>
                <a:xfrm>
                  <a:off x="2956925" y="1332450"/>
                  <a:ext cx="3850" cy="20375"/>
                </a:xfrm>
                <a:custGeom>
                  <a:avLst/>
                  <a:gdLst/>
                  <a:ahLst/>
                  <a:cxnLst/>
                  <a:rect l="l" t="t" r="r" b="b"/>
                  <a:pathLst>
                    <a:path w="154" h="815" extrusionOk="0">
                      <a:moveTo>
                        <a:pt x="117" y="1"/>
                      </a:moveTo>
                      <a:cubicBezTo>
                        <a:pt x="101" y="1"/>
                        <a:pt x="84" y="11"/>
                        <a:pt x="83" y="34"/>
                      </a:cubicBezTo>
                      <a:cubicBezTo>
                        <a:pt x="74" y="285"/>
                        <a:pt x="45" y="536"/>
                        <a:pt x="4" y="785"/>
                      </a:cubicBezTo>
                      <a:cubicBezTo>
                        <a:pt x="1" y="804"/>
                        <a:pt x="18" y="815"/>
                        <a:pt x="35" y="815"/>
                      </a:cubicBezTo>
                      <a:cubicBezTo>
                        <a:pt x="47" y="815"/>
                        <a:pt x="60" y="809"/>
                        <a:pt x="63" y="795"/>
                      </a:cubicBezTo>
                      <a:cubicBezTo>
                        <a:pt x="125" y="543"/>
                        <a:pt x="151" y="294"/>
                        <a:pt x="153" y="36"/>
                      </a:cubicBezTo>
                      <a:cubicBezTo>
                        <a:pt x="153" y="13"/>
                        <a:pt x="13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5"/>
                <p:cNvSpPr/>
                <p:nvPr/>
              </p:nvSpPr>
              <p:spPr>
                <a:xfrm>
                  <a:off x="2912575" y="1205650"/>
                  <a:ext cx="3475" cy="9200"/>
                </a:xfrm>
                <a:custGeom>
                  <a:avLst/>
                  <a:gdLst/>
                  <a:ahLst/>
                  <a:cxnLst/>
                  <a:rect l="l" t="t" r="r" b="b"/>
                  <a:pathLst>
                    <a:path w="139" h="368" extrusionOk="0">
                      <a:moveTo>
                        <a:pt x="49" y="0"/>
                      </a:moveTo>
                      <a:cubicBezTo>
                        <a:pt x="26" y="0"/>
                        <a:pt x="0" y="20"/>
                        <a:pt x="10" y="45"/>
                      </a:cubicBezTo>
                      <a:cubicBezTo>
                        <a:pt x="45" y="140"/>
                        <a:pt x="51" y="233"/>
                        <a:pt x="47" y="333"/>
                      </a:cubicBezTo>
                      <a:cubicBezTo>
                        <a:pt x="47" y="354"/>
                        <a:pt x="66" y="368"/>
                        <a:pt x="84" y="368"/>
                      </a:cubicBezTo>
                      <a:cubicBezTo>
                        <a:pt x="98" y="368"/>
                        <a:pt x="111" y="361"/>
                        <a:pt x="114" y="344"/>
                      </a:cubicBezTo>
                      <a:cubicBezTo>
                        <a:pt x="139" y="235"/>
                        <a:pt x="120" y="122"/>
                        <a:pt x="79" y="19"/>
                      </a:cubicBezTo>
                      <a:cubicBezTo>
                        <a:pt x="74" y="6"/>
                        <a:pt x="62"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5"/>
                <p:cNvSpPr/>
                <p:nvPr/>
              </p:nvSpPr>
              <p:spPr>
                <a:xfrm>
                  <a:off x="2660050" y="1465175"/>
                  <a:ext cx="4425" cy="17825"/>
                </a:xfrm>
                <a:custGeom>
                  <a:avLst/>
                  <a:gdLst/>
                  <a:ahLst/>
                  <a:cxnLst/>
                  <a:rect l="l" t="t" r="r" b="b"/>
                  <a:pathLst>
                    <a:path w="177" h="713" extrusionOk="0">
                      <a:moveTo>
                        <a:pt x="32" y="1"/>
                      </a:moveTo>
                      <a:cubicBezTo>
                        <a:pt x="17" y="1"/>
                        <a:pt x="2" y="11"/>
                        <a:pt x="2" y="28"/>
                      </a:cubicBezTo>
                      <a:cubicBezTo>
                        <a:pt x="0" y="254"/>
                        <a:pt x="36" y="478"/>
                        <a:pt x="112" y="691"/>
                      </a:cubicBezTo>
                      <a:cubicBezTo>
                        <a:pt x="118" y="706"/>
                        <a:pt x="130" y="713"/>
                        <a:pt x="143" y="713"/>
                      </a:cubicBezTo>
                      <a:cubicBezTo>
                        <a:pt x="160" y="713"/>
                        <a:pt x="177" y="700"/>
                        <a:pt x="173" y="676"/>
                      </a:cubicBezTo>
                      <a:cubicBezTo>
                        <a:pt x="126" y="460"/>
                        <a:pt x="86" y="244"/>
                        <a:pt x="59" y="23"/>
                      </a:cubicBezTo>
                      <a:cubicBezTo>
                        <a:pt x="56" y="8"/>
                        <a:pt x="44"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25"/>
              <p:cNvGrpSpPr/>
              <p:nvPr/>
            </p:nvGrpSpPr>
            <p:grpSpPr>
              <a:xfrm>
                <a:off x="393594" y="4354408"/>
                <a:ext cx="423194" cy="402146"/>
                <a:chOff x="10454036" y="1301660"/>
                <a:chExt cx="306152" cy="290904"/>
              </a:xfrm>
            </p:grpSpPr>
            <p:sp>
              <p:nvSpPr>
                <p:cNvPr id="1779" name="Google Shape;1779;p25"/>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5"/>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5"/>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5"/>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5"/>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5"/>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5"/>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5"/>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5"/>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5"/>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5"/>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5"/>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5"/>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5"/>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5"/>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5"/>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5"/>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25"/>
              <p:cNvGrpSpPr/>
              <p:nvPr/>
            </p:nvGrpSpPr>
            <p:grpSpPr>
              <a:xfrm>
                <a:off x="8366194" y="305958"/>
                <a:ext cx="423194" cy="402146"/>
                <a:chOff x="10454036" y="1301660"/>
                <a:chExt cx="306152" cy="290904"/>
              </a:xfrm>
            </p:grpSpPr>
            <p:sp>
              <p:nvSpPr>
                <p:cNvPr id="1797" name="Google Shape;1797;p25"/>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5"/>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5"/>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5"/>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5"/>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5"/>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5"/>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5"/>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5"/>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5"/>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5"/>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5"/>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5"/>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5"/>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5"/>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5"/>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5"/>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25"/>
              <p:cNvGrpSpPr/>
              <p:nvPr/>
            </p:nvGrpSpPr>
            <p:grpSpPr>
              <a:xfrm flipH="1">
                <a:off x="8252720" y="4151086"/>
                <a:ext cx="650176" cy="808783"/>
                <a:chOff x="2539050" y="923925"/>
                <a:chExt cx="521225" cy="648375"/>
              </a:xfrm>
            </p:grpSpPr>
            <p:sp>
              <p:nvSpPr>
                <p:cNvPr id="1815" name="Google Shape;1815;p25"/>
                <p:cNvSpPr/>
                <p:nvPr/>
              </p:nvSpPr>
              <p:spPr>
                <a:xfrm>
                  <a:off x="2572425" y="1286175"/>
                  <a:ext cx="38675" cy="47400"/>
                </a:xfrm>
                <a:custGeom>
                  <a:avLst/>
                  <a:gdLst/>
                  <a:ahLst/>
                  <a:cxnLst/>
                  <a:rect l="l" t="t" r="r" b="b"/>
                  <a:pathLst>
                    <a:path w="1547" h="1896" extrusionOk="0">
                      <a:moveTo>
                        <a:pt x="472" y="1"/>
                      </a:moveTo>
                      <a:cubicBezTo>
                        <a:pt x="433" y="1"/>
                        <a:pt x="393" y="4"/>
                        <a:pt x="353" y="12"/>
                      </a:cubicBezTo>
                      <a:cubicBezTo>
                        <a:pt x="303" y="20"/>
                        <a:pt x="255" y="36"/>
                        <a:pt x="204" y="61"/>
                      </a:cubicBezTo>
                      <a:cubicBezTo>
                        <a:pt x="198" y="64"/>
                        <a:pt x="193" y="70"/>
                        <a:pt x="192" y="77"/>
                      </a:cubicBezTo>
                      <a:cubicBezTo>
                        <a:pt x="80" y="609"/>
                        <a:pt x="16" y="1153"/>
                        <a:pt x="1" y="1695"/>
                      </a:cubicBezTo>
                      <a:cubicBezTo>
                        <a:pt x="1" y="1703"/>
                        <a:pt x="5" y="1710"/>
                        <a:pt x="11" y="1715"/>
                      </a:cubicBezTo>
                      <a:cubicBezTo>
                        <a:pt x="99" y="1777"/>
                        <a:pt x="195" y="1823"/>
                        <a:pt x="293" y="1854"/>
                      </a:cubicBezTo>
                      <a:cubicBezTo>
                        <a:pt x="344" y="1869"/>
                        <a:pt x="395" y="1881"/>
                        <a:pt x="446" y="1887"/>
                      </a:cubicBezTo>
                      <a:cubicBezTo>
                        <a:pt x="484" y="1893"/>
                        <a:pt x="523" y="1895"/>
                        <a:pt x="562" y="1895"/>
                      </a:cubicBezTo>
                      <a:cubicBezTo>
                        <a:pt x="788" y="1895"/>
                        <a:pt x="1015" y="1804"/>
                        <a:pt x="1198" y="1638"/>
                      </a:cubicBezTo>
                      <a:cubicBezTo>
                        <a:pt x="1202" y="1634"/>
                        <a:pt x="1206" y="1632"/>
                        <a:pt x="1208" y="1628"/>
                      </a:cubicBezTo>
                      <a:cubicBezTo>
                        <a:pt x="1212" y="1624"/>
                        <a:pt x="1214" y="1622"/>
                        <a:pt x="1221" y="1617"/>
                      </a:cubicBezTo>
                      <a:cubicBezTo>
                        <a:pt x="1314" y="1498"/>
                        <a:pt x="1428" y="1337"/>
                        <a:pt x="1476" y="1134"/>
                      </a:cubicBezTo>
                      <a:cubicBezTo>
                        <a:pt x="1547" y="837"/>
                        <a:pt x="1433" y="526"/>
                        <a:pt x="1171" y="303"/>
                      </a:cubicBezTo>
                      <a:cubicBezTo>
                        <a:pt x="1082" y="227"/>
                        <a:pt x="791"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5"/>
                <p:cNvSpPr/>
                <p:nvPr/>
              </p:nvSpPr>
              <p:spPr>
                <a:xfrm>
                  <a:off x="2663575" y="1131700"/>
                  <a:ext cx="49625" cy="45950"/>
                </a:xfrm>
                <a:custGeom>
                  <a:avLst/>
                  <a:gdLst/>
                  <a:ahLst/>
                  <a:cxnLst/>
                  <a:rect l="l" t="t" r="r" b="b"/>
                  <a:pathLst>
                    <a:path w="1985" h="1838" extrusionOk="0">
                      <a:moveTo>
                        <a:pt x="1198" y="0"/>
                      </a:moveTo>
                      <a:cubicBezTo>
                        <a:pt x="1194" y="0"/>
                        <a:pt x="1190" y="1"/>
                        <a:pt x="1187" y="3"/>
                      </a:cubicBezTo>
                      <a:cubicBezTo>
                        <a:pt x="797" y="217"/>
                        <a:pt x="417" y="460"/>
                        <a:pt x="59" y="727"/>
                      </a:cubicBezTo>
                      <a:cubicBezTo>
                        <a:pt x="55" y="731"/>
                        <a:pt x="52" y="736"/>
                        <a:pt x="50" y="741"/>
                      </a:cubicBezTo>
                      <a:cubicBezTo>
                        <a:pt x="1" y="962"/>
                        <a:pt x="50" y="1196"/>
                        <a:pt x="192" y="1399"/>
                      </a:cubicBezTo>
                      <a:cubicBezTo>
                        <a:pt x="322" y="1588"/>
                        <a:pt x="516" y="1729"/>
                        <a:pt x="731" y="1796"/>
                      </a:cubicBezTo>
                      <a:cubicBezTo>
                        <a:pt x="782" y="1811"/>
                        <a:pt x="832" y="1822"/>
                        <a:pt x="883" y="1829"/>
                      </a:cubicBezTo>
                      <a:cubicBezTo>
                        <a:pt x="921" y="1835"/>
                        <a:pt x="960" y="1837"/>
                        <a:pt x="998" y="1837"/>
                      </a:cubicBezTo>
                      <a:cubicBezTo>
                        <a:pt x="1225" y="1837"/>
                        <a:pt x="1452" y="1747"/>
                        <a:pt x="1636" y="1580"/>
                      </a:cubicBezTo>
                      <a:cubicBezTo>
                        <a:pt x="1640" y="1577"/>
                        <a:pt x="1643" y="1573"/>
                        <a:pt x="1647" y="1569"/>
                      </a:cubicBezTo>
                      <a:cubicBezTo>
                        <a:pt x="1649" y="1567"/>
                        <a:pt x="1652" y="1564"/>
                        <a:pt x="1658" y="1558"/>
                      </a:cubicBezTo>
                      <a:cubicBezTo>
                        <a:pt x="1751" y="1440"/>
                        <a:pt x="1865" y="1279"/>
                        <a:pt x="1913" y="1076"/>
                      </a:cubicBezTo>
                      <a:cubicBezTo>
                        <a:pt x="1984" y="778"/>
                        <a:pt x="1870" y="468"/>
                        <a:pt x="1609" y="244"/>
                      </a:cubicBezTo>
                      <a:cubicBezTo>
                        <a:pt x="1487" y="140"/>
                        <a:pt x="1344" y="54"/>
                        <a:pt x="1207" y="2"/>
                      </a:cubicBezTo>
                      <a:cubicBezTo>
                        <a:pt x="1204" y="1"/>
                        <a:pt x="1201"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5"/>
                <p:cNvSpPr/>
                <p:nvPr/>
              </p:nvSpPr>
              <p:spPr>
                <a:xfrm>
                  <a:off x="2965625" y="1176675"/>
                  <a:ext cx="34700" cy="38000"/>
                </a:xfrm>
                <a:custGeom>
                  <a:avLst/>
                  <a:gdLst/>
                  <a:ahLst/>
                  <a:cxnLst/>
                  <a:rect l="l" t="t" r="r" b="b"/>
                  <a:pathLst>
                    <a:path w="1388" h="1520" extrusionOk="0">
                      <a:moveTo>
                        <a:pt x="294" y="1"/>
                      </a:moveTo>
                      <a:cubicBezTo>
                        <a:pt x="293" y="1"/>
                        <a:pt x="293" y="1"/>
                        <a:pt x="292" y="1"/>
                      </a:cubicBezTo>
                      <a:cubicBezTo>
                        <a:pt x="284" y="1"/>
                        <a:pt x="278" y="4"/>
                        <a:pt x="274" y="9"/>
                      </a:cubicBezTo>
                      <a:cubicBezTo>
                        <a:pt x="231" y="65"/>
                        <a:pt x="190" y="126"/>
                        <a:pt x="152" y="192"/>
                      </a:cubicBezTo>
                      <a:cubicBezTo>
                        <a:pt x="10" y="430"/>
                        <a:pt x="0" y="701"/>
                        <a:pt x="124" y="955"/>
                      </a:cubicBezTo>
                      <a:cubicBezTo>
                        <a:pt x="243" y="1203"/>
                        <a:pt x="475" y="1397"/>
                        <a:pt x="739" y="1478"/>
                      </a:cubicBezTo>
                      <a:cubicBezTo>
                        <a:pt x="789" y="1493"/>
                        <a:pt x="840" y="1504"/>
                        <a:pt x="891" y="1512"/>
                      </a:cubicBezTo>
                      <a:cubicBezTo>
                        <a:pt x="928" y="1517"/>
                        <a:pt x="966" y="1520"/>
                        <a:pt x="1004" y="1520"/>
                      </a:cubicBezTo>
                      <a:cubicBezTo>
                        <a:pt x="1129" y="1520"/>
                        <a:pt x="1254" y="1492"/>
                        <a:pt x="1374" y="1439"/>
                      </a:cubicBezTo>
                      <a:cubicBezTo>
                        <a:pt x="1380" y="1435"/>
                        <a:pt x="1384" y="1430"/>
                        <a:pt x="1386" y="1424"/>
                      </a:cubicBezTo>
                      <a:cubicBezTo>
                        <a:pt x="1388" y="1418"/>
                        <a:pt x="1388" y="1410"/>
                        <a:pt x="1384" y="1404"/>
                      </a:cubicBezTo>
                      <a:cubicBezTo>
                        <a:pt x="1070" y="906"/>
                        <a:pt x="708" y="436"/>
                        <a:pt x="309" y="8"/>
                      </a:cubicBezTo>
                      <a:cubicBezTo>
                        <a:pt x="306" y="4"/>
                        <a:pt x="300"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5"/>
                <p:cNvSpPr/>
                <p:nvPr/>
              </p:nvSpPr>
              <p:spPr>
                <a:xfrm>
                  <a:off x="2997225" y="1291025"/>
                  <a:ext cx="38750" cy="47375"/>
                </a:xfrm>
                <a:custGeom>
                  <a:avLst/>
                  <a:gdLst/>
                  <a:ahLst/>
                  <a:cxnLst/>
                  <a:rect l="l" t="t" r="r" b="b"/>
                  <a:pathLst>
                    <a:path w="1550" h="1895" extrusionOk="0">
                      <a:moveTo>
                        <a:pt x="917" y="0"/>
                      </a:moveTo>
                      <a:cubicBezTo>
                        <a:pt x="877" y="0"/>
                        <a:pt x="838" y="3"/>
                        <a:pt x="798" y="11"/>
                      </a:cubicBezTo>
                      <a:cubicBezTo>
                        <a:pt x="502" y="67"/>
                        <a:pt x="284" y="345"/>
                        <a:pt x="152" y="566"/>
                      </a:cubicBezTo>
                      <a:cubicBezTo>
                        <a:pt x="11" y="804"/>
                        <a:pt x="1" y="1076"/>
                        <a:pt x="125" y="1330"/>
                      </a:cubicBezTo>
                      <a:cubicBezTo>
                        <a:pt x="244" y="1578"/>
                        <a:pt x="476" y="1771"/>
                        <a:pt x="740" y="1853"/>
                      </a:cubicBezTo>
                      <a:cubicBezTo>
                        <a:pt x="789" y="1868"/>
                        <a:pt x="840" y="1879"/>
                        <a:pt x="891" y="1887"/>
                      </a:cubicBezTo>
                      <a:cubicBezTo>
                        <a:pt x="929" y="1892"/>
                        <a:pt x="967" y="1894"/>
                        <a:pt x="1005" y="1894"/>
                      </a:cubicBezTo>
                      <a:cubicBezTo>
                        <a:pt x="1190" y="1894"/>
                        <a:pt x="1377" y="1835"/>
                        <a:pt x="1539" y="1719"/>
                      </a:cubicBezTo>
                      <a:cubicBezTo>
                        <a:pt x="1546" y="1714"/>
                        <a:pt x="1549" y="1708"/>
                        <a:pt x="1549" y="1699"/>
                      </a:cubicBezTo>
                      <a:cubicBezTo>
                        <a:pt x="1546" y="1185"/>
                        <a:pt x="1497" y="667"/>
                        <a:pt x="1408" y="162"/>
                      </a:cubicBezTo>
                      <a:cubicBezTo>
                        <a:pt x="1407" y="155"/>
                        <a:pt x="1402" y="149"/>
                        <a:pt x="1397" y="146"/>
                      </a:cubicBezTo>
                      <a:cubicBezTo>
                        <a:pt x="1274" y="76"/>
                        <a:pt x="1101"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5"/>
                <p:cNvSpPr/>
                <p:nvPr/>
              </p:nvSpPr>
              <p:spPr>
                <a:xfrm>
                  <a:off x="2964900" y="1419475"/>
                  <a:ext cx="47425" cy="47400"/>
                </a:xfrm>
                <a:custGeom>
                  <a:avLst/>
                  <a:gdLst/>
                  <a:ahLst/>
                  <a:cxnLst/>
                  <a:rect l="l" t="t" r="r" b="b"/>
                  <a:pathLst>
                    <a:path w="1897" h="1896" extrusionOk="0">
                      <a:moveTo>
                        <a:pt x="917" y="0"/>
                      </a:moveTo>
                      <a:cubicBezTo>
                        <a:pt x="877" y="0"/>
                        <a:pt x="837" y="4"/>
                        <a:pt x="797" y="11"/>
                      </a:cubicBezTo>
                      <a:cubicBezTo>
                        <a:pt x="502" y="67"/>
                        <a:pt x="282" y="345"/>
                        <a:pt x="151" y="568"/>
                      </a:cubicBezTo>
                      <a:cubicBezTo>
                        <a:pt x="11" y="805"/>
                        <a:pt x="1" y="1076"/>
                        <a:pt x="124" y="1330"/>
                      </a:cubicBezTo>
                      <a:cubicBezTo>
                        <a:pt x="244" y="1578"/>
                        <a:pt x="476" y="1772"/>
                        <a:pt x="740" y="1854"/>
                      </a:cubicBezTo>
                      <a:cubicBezTo>
                        <a:pt x="788" y="1868"/>
                        <a:pt x="839" y="1880"/>
                        <a:pt x="891" y="1887"/>
                      </a:cubicBezTo>
                      <a:cubicBezTo>
                        <a:pt x="929" y="1892"/>
                        <a:pt x="967" y="1895"/>
                        <a:pt x="1005" y="1895"/>
                      </a:cubicBezTo>
                      <a:cubicBezTo>
                        <a:pt x="1074" y="1895"/>
                        <a:pt x="1144" y="1886"/>
                        <a:pt x="1212" y="1870"/>
                      </a:cubicBezTo>
                      <a:cubicBezTo>
                        <a:pt x="1218" y="1868"/>
                        <a:pt x="1223" y="1865"/>
                        <a:pt x="1227" y="1860"/>
                      </a:cubicBezTo>
                      <a:cubicBezTo>
                        <a:pt x="1475" y="1498"/>
                        <a:pt x="1699" y="1112"/>
                        <a:pt x="1894" y="714"/>
                      </a:cubicBezTo>
                      <a:cubicBezTo>
                        <a:pt x="1896" y="709"/>
                        <a:pt x="1896" y="702"/>
                        <a:pt x="1895" y="697"/>
                      </a:cubicBezTo>
                      <a:cubicBezTo>
                        <a:pt x="1843" y="549"/>
                        <a:pt x="1746" y="413"/>
                        <a:pt x="1616" y="302"/>
                      </a:cubicBezTo>
                      <a:cubicBezTo>
                        <a:pt x="1527" y="225"/>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5"/>
                <p:cNvSpPr/>
                <p:nvPr/>
              </p:nvSpPr>
              <p:spPr>
                <a:xfrm>
                  <a:off x="2797500" y="1554725"/>
                  <a:ext cx="36950" cy="12275"/>
                </a:xfrm>
                <a:custGeom>
                  <a:avLst/>
                  <a:gdLst/>
                  <a:ahLst/>
                  <a:cxnLst/>
                  <a:rect l="l" t="t" r="r" b="b"/>
                  <a:pathLst>
                    <a:path w="1478" h="491" extrusionOk="0">
                      <a:moveTo>
                        <a:pt x="697" y="0"/>
                      </a:moveTo>
                      <a:cubicBezTo>
                        <a:pt x="658" y="0"/>
                        <a:pt x="618" y="4"/>
                        <a:pt x="578" y="11"/>
                      </a:cubicBezTo>
                      <a:lnTo>
                        <a:pt x="577" y="11"/>
                      </a:lnTo>
                      <a:cubicBezTo>
                        <a:pt x="376" y="50"/>
                        <a:pt x="178" y="202"/>
                        <a:pt x="5" y="451"/>
                      </a:cubicBezTo>
                      <a:cubicBezTo>
                        <a:pt x="0" y="459"/>
                        <a:pt x="0" y="468"/>
                        <a:pt x="4" y="475"/>
                      </a:cubicBezTo>
                      <a:cubicBezTo>
                        <a:pt x="6" y="481"/>
                        <a:pt x="13" y="485"/>
                        <a:pt x="18" y="487"/>
                      </a:cubicBezTo>
                      <a:lnTo>
                        <a:pt x="24" y="487"/>
                      </a:lnTo>
                      <a:cubicBezTo>
                        <a:pt x="103" y="489"/>
                        <a:pt x="183" y="491"/>
                        <a:pt x="263" y="491"/>
                      </a:cubicBezTo>
                      <a:cubicBezTo>
                        <a:pt x="662" y="491"/>
                        <a:pt x="1062" y="465"/>
                        <a:pt x="1457" y="413"/>
                      </a:cubicBezTo>
                      <a:cubicBezTo>
                        <a:pt x="1466" y="412"/>
                        <a:pt x="1473" y="406"/>
                        <a:pt x="1475" y="398"/>
                      </a:cubicBezTo>
                      <a:cubicBezTo>
                        <a:pt x="1478" y="389"/>
                        <a:pt x="1477" y="380"/>
                        <a:pt x="1471" y="373"/>
                      </a:cubicBezTo>
                      <a:cubicBezTo>
                        <a:pt x="1446" y="347"/>
                        <a:pt x="1422" y="324"/>
                        <a:pt x="1396" y="303"/>
                      </a:cubicBezTo>
                      <a:cubicBezTo>
                        <a:pt x="1307" y="227"/>
                        <a:pt x="1016" y="0"/>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5"/>
                <p:cNvSpPr/>
                <p:nvPr/>
              </p:nvSpPr>
              <p:spPr>
                <a:xfrm>
                  <a:off x="2572100" y="1104800"/>
                  <a:ext cx="463875" cy="461925"/>
                </a:xfrm>
                <a:custGeom>
                  <a:avLst/>
                  <a:gdLst/>
                  <a:ahLst/>
                  <a:cxnLst/>
                  <a:rect l="l" t="t" r="r" b="b"/>
                  <a:pathLst>
                    <a:path w="18555" h="18477" extrusionOk="0">
                      <a:moveTo>
                        <a:pt x="7317" y="507"/>
                      </a:moveTo>
                      <a:cubicBezTo>
                        <a:pt x="7326" y="507"/>
                        <a:pt x="7335" y="507"/>
                        <a:pt x="7344" y="507"/>
                      </a:cubicBezTo>
                      <a:cubicBezTo>
                        <a:pt x="7346" y="507"/>
                        <a:pt x="7349" y="508"/>
                        <a:pt x="7350" y="508"/>
                      </a:cubicBezTo>
                      <a:cubicBezTo>
                        <a:pt x="7358" y="510"/>
                        <a:pt x="7359" y="515"/>
                        <a:pt x="7360" y="520"/>
                      </a:cubicBezTo>
                      <a:cubicBezTo>
                        <a:pt x="7361" y="528"/>
                        <a:pt x="7359" y="540"/>
                        <a:pt x="7346" y="543"/>
                      </a:cubicBezTo>
                      <a:cubicBezTo>
                        <a:pt x="7250" y="569"/>
                        <a:pt x="7149" y="594"/>
                        <a:pt x="7053" y="616"/>
                      </a:cubicBezTo>
                      <a:cubicBezTo>
                        <a:pt x="6894" y="654"/>
                        <a:pt x="6729" y="694"/>
                        <a:pt x="6570" y="744"/>
                      </a:cubicBezTo>
                      <a:cubicBezTo>
                        <a:pt x="6453" y="779"/>
                        <a:pt x="6336" y="829"/>
                        <a:pt x="6225" y="877"/>
                      </a:cubicBezTo>
                      <a:cubicBezTo>
                        <a:pt x="6096" y="932"/>
                        <a:pt x="5963" y="989"/>
                        <a:pt x="5829" y="1026"/>
                      </a:cubicBezTo>
                      <a:cubicBezTo>
                        <a:pt x="5828" y="1027"/>
                        <a:pt x="5826" y="1027"/>
                        <a:pt x="5825" y="1027"/>
                      </a:cubicBezTo>
                      <a:cubicBezTo>
                        <a:pt x="5818" y="1027"/>
                        <a:pt x="5814" y="1021"/>
                        <a:pt x="5813" y="1017"/>
                      </a:cubicBezTo>
                      <a:cubicBezTo>
                        <a:pt x="5812" y="1016"/>
                        <a:pt x="5807" y="1006"/>
                        <a:pt x="5815" y="999"/>
                      </a:cubicBezTo>
                      <a:cubicBezTo>
                        <a:pt x="6009" y="827"/>
                        <a:pt x="6277" y="736"/>
                        <a:pt x="6513" y="657"/>
                      </a:cubicBezTo>
                      <a:cubicBezTo>
                        <a:pt x="6815" y="555"/>
                        <a:pt x="7070" y="507"/>
                        <a:pt x="7317" y="507"/>
                      </a:cubicBezTo>
                      <a:close/>
                      <a:moveTo>
                        <a:pt x="6667" y="981"/>
                      </a:moveTo>
                      <a:cubicBezTo>
                        <a:pt x="6679" y="981"/>
                        <a:pt x="6692" y="981"/>
                        <a:pt x="6706" y="983"/>
                      </a:cubicBezTo>
                      <a:cubicBezTo>
                        <a:pt x="6707" y="984"/>
                        <a:pt x="6709" y="984"/>
                        <a:pt x="6710" y="984"/>
                      </a:cubicBezTo>
                      <a:cubicBezTo>
                        <a:pt x="6719" y="986"/>
                        <a:pt x="6724" y="994"/>
                        <a:pt x="6725" y="1000"/>
                      </a:cubicBezTo>
                      <a:cubicBezTo>
                        <a:pt x="6727" y="1005"/>
                        <a:pt x="6727" y="1015"/>
                        <a:pt x="6715" y="1021"/>
                      </a:cubicBezTo>
                      <a:cubicBezTo>
                        <a:pt x="6658" y="1053"/>
                        <a:pt x="6599" y="1072"/>
                        <a:pt x="6534" y="1091"/>
                      </a:cubicBezTo>
                      <a:cubicBezTo>
                        <a:pt x="6510" y="1098"/>
                        <a:pt x="6485" y="1105"/>
                        <a:pt x="6460" y="1114"/>
                      </a:cubicBezTo>
                      <a:cubicBezTo>
                        <a:pt x="6437" y="1123"/>
                        <a:pt x="6412" y="1133"/>
                        <a:pt x="6387" y="1144"/>
                      </a:cubicBezTo>
                      <a:cubicBezTo>
                        <a:pt x="6333" y="1166"/>
                        <a:pt x="6279" y="1191"/>
                        <a:pt x="6227" y="1191"/>
                      </a:cubicBezTo>
                      <a:cubicBezTo>
                        <a:pt x="6222" y="1191"/>
                        <a:pt x="6216" y="1190"/>
                        <a:pt x="6211" y="1190"/>
                      </a:cubicBezTo>
                      <a:cubicBezTo>
                        <a:pt x="6205" y="1190"/>
                        <a:pt x="6200" y="1186"/>
                        <a:pt x="6199" y="1181"/>
                      </a:cubicBezTo>
                      <a:cubicBezTo>
                        <a:pt x="6196" y="1177"/>
                        <a:pt x="6196" y="1174"/>
                        <a:pt x="6200" y="1169"/>
                      </a:cubicBezTo>
                      <a:cubicBezTo>
                        <a:pt x="6236" y="1107"/>
                        <a:pt x="6322" y="1076"/>
                        <a:pt x="6393" y="1050"/>
                      </a:cubicBezTo>
                      <a:lnTo>
                        <a:pt x="6418" y="1041"/>
                      </a:lnTo>
                      <a:cubicBezTo>
                        <a:pt x="6498" y="1011"/>
                        <a:pt x="6580" y="981"/>
                        <a:pt x="6667" y="981"/>
                      </a:cubicBezTo>
                      <a:close/>
                      <a:moveTo>
                        <a:pt x="6592" y="1307"/>
                      </a:moveTo>
                      <a:cubicBezTo>
                        <a:pt x="6595" y="1307"/>
                        <a:pt x="6598" y="1307"/>
                        <a:pt x="6601" y="1308"/>
                      </a:cubicBezTo>
                      <a:cubicBezTo>
                        <a:pt x="6603" y="1308"/>
                        <a:pt x="6604" y="1309"/>
                        <a:pt x="6605" y="1309"/>
                      </a:cubicBezTo>
                      <a:cubicBezTo>
                        <a:pt x="6611" y="1310"/>
                        <a:pt x="6614" y="1314"/>
                        <a:pt x="6615" y="1319"/>
                      </a:cubicBezTo>
                      <a:cubicBezTo>
                        <a:pt x="6616" y="1324"/>
                        <a:pt x="6615" y="1331"/>
                        <a:pt x="6606" y="1336"/>
                      </a:cubicBezTo>
                      <a:cubicBezTo>
                        <a:pt x="6591" y="1347"/>
                        <a:pt x="6569" y="1356"/>
                        <a:pt x="6538" y="1363"/>
                      </a:cubicBezTo>
                      <a:cubicBezTo>
                        <a:pt x="6519" y="1369"/>
                        <a:pt x="6498" y="1371"/>
                        <a:pt x="6476" y="1371"/>
                      </a:cubicBezTo>
                      <a:cubicBezTo>
                        <a:pt x="6472" y="1371"/>
                        <a:pt x="6467" y="1371"/>
                        <a:pt x="6463" y="1371"/>
                      </a:cubicBezTo>
                      <a:cubicBezTo>
                        <a:pt x="6455" y="1370"/>
                        <a:pt x="6451" y="1365"/>
                        <a:pt x="6451" y="1361"/>
                      </a:cubicBezTo>
                      <a:cubicBezTo>
                        <a:pt x="6450" y="1360"/>
                        <a:pt x="6449" y="1351"/>
                        <a:pt x="6458" y="1345"/>
                      </a:cubicBezTo>
                      <a:cubicBezTo>
                        <a:pt x="6480" y="1332"/>
                        <a:pt x="6502" y="1322"/>
                        <a:pt x="6527" y="1316"/>
                      </a:cubicBezTo>
                      <a:cubicBezTo>
                        <a:pt x="6553" y="1310"/>
                        <a:pt x="6575" y="1307"/>
                        <a:pt x="6592" y="1307"/>
                      </a:cubicBezTo>
                      <a:close/>
                      <a:moveTo>
                        <a:pt x="7489" y="2209"/>
                      </a:moveTo>
                      <a:cubicBezTo>
                        <a:pt x="7497" y="2209"/>
                        <a:pt x="7503" y="2217"/>
                        <a:pt x="7504" y="2217"/>
                      </a:cubicBezTo>
                      <a:cubicBezTo>
                        <a:pt x="7506" y="2219"/>
                        <a:pt x="7515" y="2230"/>
                        <a:pt x="7508" y="2239"/>
                      </a:cubicBezTo>
                      <a:cubicBezTo>
                        <a:pt x="7406" y="2375"/>
                        <a:pt x="7291" y="2505"/>
                        <a:pt x="7179" y="2630"/>
                      </a:cubicBezTo>
                      <a:cubicBezTo>
                        <a:pt x="7043" y="2783"/>
                        <a:pt x="6903" y="2941"/>
                        <a:pt x="6784" y="3115"/>
                      </a:cubicBezTo>
                      <a:cubicBezTo>
                        <a:pt x="6616" y="3358"/>
                        <a:pt x="6482" y="3620"/>
                        <a:pt x="6352" y="3874"/>
                      </a:cubicBezTo>
                      <a:cubicBezTo>
                        <a:pt x="6311" y="3954"/>
                        <a:pt x="6270" y="4034"/>
                        <a:pt x="6230" y="4113"/>
                      </a:cubicBezTo>
                      <a:cubicBezTo>
                        <a:pt x="6224" y="4123"/>
                        <a:pt x="6216" y="4127"/>
                        <a:pt x="6209" y="4127"/>
                      </a:cubicBezTo>
                      <a:cubicBezTo>
                        <a:pt x="6205" y="4127"/>
                        <a:pt x="6201" y="4126"/>
                        <a:pt x="6197" y="4124"/>
                      </a:cubicBezTo>
                      <a:cubicBezTo>
                        <a:pt x="6184" y="4119"/>
                        <a:pt x="6170" y="4103"/>
                        <a:pt x="6175" y="4086"/>
                      </a:cubicBezTo>
                      <a:cubicBezTo>
                        <a:pt x="6265" y="3757"/>
                        <a:pt x="6437" y="3420"/>
                        <a:pt x="6715" y="3026"/>
                      </a:cubicBezTo>
                      <a:cubicBezTo>
                        <a:pt x="6936" y="2712"/>
                        <a:pt x="7182" y="2396"/>
                        <a:pt x="7483" y="2211"/>
                      </a:cubicBezTo>
                      <a:cubicBezTo>
                        <a:pt x="7485" y="2210"/>
                        <a:pt x="7487" y="2209"/>
                        <a:pt x="7489" y="2209"/>
                      </a:cubicBezTo>
                      <a:close/>
                      <a:moveTo>
                        <a:pt x="13669" y="4058"/>
                      </a:moveTo>
                      <a:cubicBezTo>
                        <a:pt x="13670" y="4058"/>
                        <a:pt x="13671" y="4058"/>
                        <a:pt x="13672" y="4058"/>
                      </a:cubicBezTo>
                      <a:cubicBezTo>
                        <a:pt x="13674" y="4058"/>
                        <a:pt x="13676" y="4060"/>
                        <a:pt x="13676" y="4062"/>
                      </a:cubicBezTo>
                      <a:cubicBezTo>
                        <a:pt x="13721" y="4174"/>
                        <a:pt x="13732" y="4279"/>
                        <a:pt x="13710" y="4372"/>
                      </a:cubicBezTo>
                      <a:cubicBezTo>
                        <a:pt x="13710" y="4374"/>
                        <a:pt x="13709" y="4377"/>
                        <a:pt x="13704" y="4377"/>
                      </a:cubicBezTo>
                      <a:cubicBezTo>
                        <a:pt x="13703" y="4377"/>
                        <a:pt x="13702" y="4377"/>
                        <a:pt x="13701" y="4377"/>
                      </a:cubicBezTo>
                      <a:cubicBezTo>
                        <a:pt x="13701" y="4377"/>
                        <a:pt x="13690" y="4376"/>
                        <a:pt x="13690" y="4367"/>
                      </a:cubicBezTo>
                      <a:cubicBezTo>
                        <a:pt x="13694" y="4275"/>
                        <a:pt x="13690" y="4175"/>
                        <a:pt x="13651" y="4071"/>
                      </a:cubicBezTo>
                      <a:cubicBezTo>
                        <a:pt x="13649" y="4065"/>
                        <a:pt x="13656" y="4061"/>
                        <a:pt x="13660" y="4060"/>
                      </a:cubicBezTo>
                      <a:cubicBezTo>
                        <a:pt x="13660" y="4060"/>
                        <a:pt x="13665" y="4058"/>
                        <a:pt x="13669" y="4058"/>
                      </a:cubicBezTo>
                      <a:close/>
                      <a:moveTo>
                        <a:pt x="10510" y="4355"/>
                      </a:moveTo>
                      <a:cubicBezTo>
                        <a:pt x="10511" y="4355"/>
                        <a:pt x="10512" y="4355"/>
                        <a:pt x="10514" y="4356"/>
                      </a:cubicBezTo>
                      <a:cubicBezTo>
                        <a:pt x="10518" y="4357"/>
                        <a:pt x="10524" y="4362"/>
                        <a:pt x="10522" y="4367"/>
                      </a:cubicBezTo>
                      <a:cubicBezTo>
                        <a:pt x="10473" y="4523"/>
                        <a:pt x="10417" y="4699"/>
                        <a:pt x="10332" y="4857"/>
                      </a:cubicBezTo>
                      <a:cubicBezTo>
                        <a:pt x="10330" y="4859"/>
                        <a:pt x="10328" y="4861"/>
                        <a:pt x="10325" y="4861"/>
                      </a:cubicBezTo>
                      <a:cubicBezTo>
                        <a:pt x="10324" y="4861"/>
                        <a:pt x="10323" y="4861"/>
                        <a:pt x="10322" y="4860"/>
                      </a:cubicBezTo>
                      <a:cubicBezTo>
                        <a:pt x="10317" y="4858"/>
                        <a:pt x="10310" y="4852"/>
                        <a:pt x="10312" y="4846"/>
                      </a:cubicBezTo>
                      <a:cubicBezTo>
                        <a:pt x="10355" y="4676"/>
                        <a:pt x="10431" y="4516"/>
                        <a:pt x="10505" y="4360"/>
                      </a:cubicBezTo>
                      <a:lnTo>
                        <a:pt x="10506" y="4357"/>
                      </a:lnTo>
                      <a:cubicBezTo>
                        <a:pt x="10507" y="4356"/>
                        <a:pt x="10507" y="4355"/>
                        <a:pt x="10510" y="4355"/>
                      </a:cubicBezTo>
                      <a:close/>
                      <a:moveTo>
                        <a:pt x="10388" y="4027"/>
                      </a:moveTo>
                      <a:cubicBezTo>
                        <a:pt x="10391" y="4027"/>
                        <a:pt x="10393" y="4027"/>
                        <a:pt x="10395" y="4027"/>
                      </a:cubicBezTo>
                      <a:cubicBezTo>
                        <a:pt x="10397" y="4029"/>
                        <a:pt x="10398" y="4029"/>
                        <a:pt x="10398" y="4029"/>
                      </a:cubicBezTo>
                      <a:cubicBezTo>
                        <a:pt x="10405" y="4032"/>
                        <a:pt x="10411" y="4037"/>
                        <a:pt x="10407" y="4046"/>
                      </a:cubicBezTo>
                      <a:lnTo>
                        <a:pt x="10392" y="4083"/>
                      </a:lnTo>
                      <a:cubicBezTo>
                        <a:pt x="10283" y="4363"/>
                        <a:pt x="10170" y="4653"/>
                        <a:pt x="10041" y="4927"/>
                      </a:cubicBezTo>
                      <a:cubicBezTo>
                        <a:pt x="10039" y="4933"/>
                        <a:pt x="10035" y="4936"/>
                        <a:pt x="10030" y="4936"/>
                      </a:cubicBezTo>
                      <a:cubicBezTo>
                        <a:pt x="10029" y="4936"/>
                        <a:pt x="10027" y="4935"/>
                        <a:pt x="10025" y="4935"/>
                      </a:cubicBezTo>
                      <a:cubicBezTo>
                        <a:pt x="10013" y="4931"/>
                        <a:pt x="10002" y="4917"/>
                        <a:pt x="10004" y="4904"/>
                      </a:cubicBezTo>
                      <a:cubicBezTo>
                        <a:pt x="10064" y="4624"/>
                        <a:pt x="10195" y="4314"/>
                        <a:pt x="10375" y="4034"/>
                      </a:cubicBezTo>
                      <a:cubicBezTo>
                        <a:pt x="10378" y="4028"/>
                        <a:pt x="10383" y="4027"/>
                        <a:pt x="10388" y="4027"/>
                      </a:cubicBezTo>
                      <a:close/>
                      <a:moveTo>
                        <a:pt x="6035" y="4445"/>
                      </a:moveTo>
                      <a:cubicBezTo>
                        <a:pt x="6036" y="4445"/>
                        <a:pt x="6036" y="4445"/>
                        <a:pt x="6037" y="4445"/>
                      </a:cubicBezTo>
                      <a:cubicBezTo>
                        <a:pt x="6037" y="4445"/>
                        <a:pt x="6037" y="4446"/>
                        <a:pt x="6039" y="4446"/>
                      </a:cubicBezTo>
                      <a:cubicBezTo>
                        <a:pt x="6041" y="4448"/>
                        <a:pt x="6049" y="4451"/>
                        <a:pt x="6046" y="4458"/>
                      </a:cubicBezTo>
                      <a:lnTo>
                        <a:pt x="6068" y="4465"/>
                      </a:lnTo>
                      <a:lnTo>
                        <a:pt x="6068" y="4465"/>
                      </a:lnTo>
                      <a:lnTo>
                        <a:pt x="6046" y="4459"/>
                      </a:lnTo>
                      <a:cubicBezTo>
                        <a:pt x="5983" y="4660"/>
                        <a:pt x="5917" y="4868"/>
                        <a:pt x="5846" y="5069"/>
                      </a:cubicBezTo>
                      <a:cubicBezTo>
                        <a:pt x="5845" y="5074"/>
                        <a:pt x="5839" y="5075"/>
                        <a:pt x="5834" y="5075"/>
                      </a:cubicBezTo>
                      <a:cubicBezTo>
                        <a:pt x="5832" y="5075"/>
                        <a:pt x="5830" y="5075"/>
                        <a:pt x="5829" y="5075"/>
                      </a:cubicBezTo>
                      <a:cubicBezTo>
                        <a:pt x="5823" y="5074"/>
                        <a:pt x="5823" y="5071"/>
                        <a:pt x="5824" y="5069"/>
                      </a:cubicBezTo>
                      <a:cubicBezTo>
                        <a:pt x="5856" y="4863"/>
                        <a:pt x="5928" y="4648"/>
                        <a:pt x="6030" y="4448"/>
                      </a:cubicBezTo>
                      <a:cubicBezTo>
                        <a:pt x="6031" y="4447"/>
                        <a:pt x="6032" y="4445"/>
                        <a:pt x="6035" y="4445"/>
                      </a:cubicBezTo>
                      <a:close/>
                      <a:moveTo>
                        <a:pt x="8093" y="2953"/>
                      </a:moveTo>
                      <a:cubicBezTo>
                        <a:pt x="8451" y="2953"/>
                        <a:pt x="8827" y="3166"/>
                        <a:pt x="9051" y="3452"/>
                      </a:cubicBezTo>
                      <a:cubicBezTo>
                        <a:pt x="9376" y="3865"/>
                        <a:pt x="9304" y="4481"/>
                        <a:pt x="8891" y="4826"/>
                      </a:cubicBezTo>
                      <a:cubicBezTo>
                        <a:pt x="8747" y="4956"/>
                        <a:pt x="8584" y="5044"/>
                        <a:pt x="8429" y="5074"/>
                      </a:cubicBezTo>
                      <a:cubicBezTo>
                        <a:pt x="8348" y="5089"/>
                        <a:pt x="8268" y="5096"/>
                        <a:pt x="8190" y="5096"/>
                      </a:cubicBezTo>
                      <a:cubicBezTo>
                        <a:pt x="7753" y="5096"/>
                        <a:pt x="7362" y="4869"/>
                        <a:pt x="7170" y="4486"/>
                      </a:cubicBezTo>
                      <a:cubicBezTo>
                        <a:pt x="6900" y="3947"/>
                        <a:pt x="7226" y="3355"/>
                        <a:pt x="7669" y="3073"/>
                      </a:cubicBezTo>
                      <a:cubicBezTo>
                        <a:pt x="7799" y="2990"/>
                        <a:pt x="7945" y="2953"/>
                        <a:pt x="8093" y="2953"/>
                      </a:cubicBezTo>
                      <a:close/>
                      <a:moveTo>
                        <a:pt x="10402" y="3319"/>
                      </a:moveTo>
                      <a:cubicBezTo>
                        <a:pt x="10407" y="3319"/>
                        <a:pt x="10411" y="3321"/>
                        <a:pt x="10415" y="3323"/>
                      </a:cubicBezTo>
                      <a:cubicBezTo>
                        <a:pt x="10425" y="3329"/>
                        <a:pt x="10433" y="3341"/>
                        <a:pt x="10429" y="3352"/>
                      </a:cubicBezTo>
                      <a:cubicBezTo>
                        <a:pt x="10339" y="3596"/>
                        <a:pt x="10214" y="3834"/>
                        <a:pt x="10094" y="4066"/>
                      </a:cubicBezTo>
                      <a:cubicBezTo>
                        <a:pt x="10003" y="4241"/>
                        <a:pt x="9909" y="4422"/>
                        <a:pt x="9829" y="4605"/>
                      </a:cubicBezTo>
                      <a:cubicBezTo>
                        <a:pt x="9670" y="4971"/>
                        <a:pt x="9525" y="5351"/>
                        <a:pt x="9383" y="5718"/>
                      </a:cubicBezTo>
                      <a:lnTo>
                        <a:pt x="9311" y="5905"/>
                      </a:lnTo>
                      <a:cubicBezTo>
                        <a:pt x="9307" y="5915"/>
                        <a:pt x="9301" y="5917"/>
                        <a:pt x="9296" y="5917"/>
                      </a:cubicBezTo>
                      <a:cubicBezTo>
                        <a:pt x="9294" y="5917"/>
                        <a:pt x="9293" y="5917"/>
                        <a:pt x="9291" y="5917"/>
                      </a:cubicBezTo>
                      <a:cubicBezTo>
                        <a:pt x="9289" y="5917"/>
                        <a:pt x="9275" y="5912"/>
                        <a:pt x="9279" y="5896"/>
                      </a:cubicBezTo>
                      <a:cubicBezTo>
                        <a:pt x="9379" y="5434"/>
                        <a:pt x="9534" y="4976"/>
                        <a:pt x="9750" y="4492"/>
                      </a:cubicBezTo>
                      <a:lnTo>
                        <a:pt x="9795" y="4393"/>
                      </a:lnTo>
                      <a:cubicBezTo>
                        <a:pt x="9961" y="4017"/>
                        <a:pt x="10134" y="3628"/>
                        <a:pt x="10391" y="3325"/>
                      </a:cubicBezTo>
                      <a:cubicBezTo>
                        <a:pt x="10394" y="3321"/>
                        <a:pt x="10398" y="3319"/>
                        <a:pt x="10402" y="3319"/>
                      </a:cubicBezTo>
                      <a:close/>
                      <a:moveTo>
                        <a:pt x="16707" y="5613"/>
                      </a:moveTo>
                      <a:cubicBezTo>
                        <a:pt x="16708" y="5613"/>
                        <a:pt x="16709" y="5613"/>
                        <a:pt x="16710" y="5613"/>
                      </a:cubicBezTo>
                      <a:cubicBezTo>
                        <a:pt x="16712" y="5614"/>
                        <a:pt x="16713" y="5614"/>
                        <a:pt x="16715" y="5617"/>
                      </a:cubicBezTo>
                      <a:cubicBezTo>
                        <a:pt x="16795" y="5715"/>
                        <a:pt x="16834" y="5865"/>
                        <a:pt x="16822" y="6026"/>
                      </a:cubicBezTo>
                      <a:cubicBezTo>
                        <a:pt x="16821" y="6034"/>
                        <a:pt x="16817" y="6039"/>
                        <a:pt x="16810" y="6039"/>
                      </a:cubicBezTo>
                      <a:cubicBezTo>
                        <a:pt x="16804" y="6039"/>
                        <a:pt x="16793" y="6036"/>
                        <a:pt x="16791" y="6022"/>
                      </a:cubicBezTo>
                      <a:cubicBezTo>
                        <a:pt x="16782" y="5913"/>
                        <a:pt x="16749" y="5811"/>
                        <a:pt x="16718" y="5713"/>
                      </a:cubicBezTo>
                      <a:cubicBezTo>
                        <a:pt x="16710" y="5685"/>
                        <a:pt x="16701" y="5656"/>
                        <a:pt x="16692" y="5628"/>
                      </a:cubicBezTo>
                      <a:cubicBezTo>
                        <a:pt x="16690" y="5620"/>
                        <a:pt x="16698" y="5615"/>
                        <a:pt x="16700" y="5615"/>
                      </a:cubicBezTo>
                      <a:cubicBezTo>
                        <a:pt x="16701" y="5614"/>
                        <a:pt x="16704" y="5613"/>
                        <a:pt x="16707" y="5613"/>
                      </a:cubicBezTo>
                      <a:close/>
                      <a:moveTo>
                        <a:pt x="16327" y="5398"/>
                      </a:moveTo>
                      <a:cubicBezTo>
                        <a:pt x="16329" y="5398"/>
                        <a:pt x="16332" y="5398"/>
                        <a:pt x="16334" y="5398"/>
                      </a:cubicBezTo>
                      <a:cubicBezTo>
                        <a:pt x="16336" y="5398"/>
                        <a:pt x="16340" y="5401"/>
                        <a:pt x="16341" y="5405"/>
                      </a:cubicBezTo>
                      <a:cubicBezTo>
                        <a:pt x="16493" y="5672"/>
                        <a:pt x="16568" y="5976"/>
                        <a:pt x="16560" y="6282"/>
                      </a:cubicBezTo>
                      <a:cubicBezTo>
                        <a:pt x="16558" y="6292"/>
                        <a:pt x="16551" y="6294"/>
                        <a:pt x="16547" y="6295"/>
                      </a:cubicBezTo>
                      <a:cubicBezTo>
                        <a:pt x="16544" y="6295"/>
                        <a:pt x="16535" y="6295"/>
                        <a:pt x="16534" y="6286"/>
                      </a:cubicBezTo>
                      <a:cubicBezTo>
                        <a:pt x="16469" y="5981"/>
                        <a:pt x="16397" y="5696"/>
                        <a:pt x="16313" y="5413"/>
                      </a:cubicBezTo>
                      <a:cubicBezTo>
                        <a:pt x="16313" y="5410"/>
                        <a:pt x="16310" y="5403"/>
                        <a:pt x="16320" y="5398"/>
                      </a:cubicBezTo>
                      <a:cubicBezTo>
                        <a:pt x="16322" y="5398"/>
                        <a:pt x="16324" y="5398"/>
                        <a:pt x="16327" y="5398"/>
                      </a:cubicBezTo>
                      <a:close/>
                      <a:moveTo>
                        <a:pt x="7430" y="5859"/>
                      </a:moveTo>
                      <a:cubicBezTo>
                        <a:pt x="7430" y="5859"/>
                        <a:pt x="7431" y="5859"/>
                        <a:pt x="7432" y="5860"/>
                      </a:cubicBezTo>
                      <a:lnTo>
                        <a:pt x="7433" y="5860"/>
                      </a:lnTo>
                      <a:cubicBezTo>
                        <a:pt x="7436" y="5861"/>
                        <a:pt x="7442" y="5865"/>
                        <a:pt x="7439" y="5871"/>
                      </a:cubicBezTo>
                      <a:cubicBezTo>
                        <a:pt x="7406" y="6006"/>
                        <a:pt x="7359" y="6142"/>
                        <a:pt x="7314" y="6275"/>
                      </a:cubicBezTo>
                      <a:lnTo>
                        <a:pt x="7284" y="6365"/>
                      </a:lnTo>
                      <a:cubicBezTo>
                        <a:pt x="7281" y="6373"/>
                        <a:pt x="7278" y="6376"/>
                        <a:pt x="7273" y="6376"/>
                      </a:cubicBezTo>
                      <a:cubicBezTo>
                        <a:pt x="7272" y="6376"/>
                        <a:pt x="7271" y="6376"/>
                        <a:pt x="7270" y="6375"/>
                      </a:cubicBezTo>
                      <a:cubicBezTo>
                        <a:pt x="7265" y="6374"/>
                        <a:pt x="7255" y="6368"/>
                        <a:pt x="7257" y="6354"/>
                      </a:cubicBezTo>
                      <a:cubicBezTo>
                        <a:pt x="7289" y="6171"/>
                        <a:pt x="7349" y="5995"/>
                        <a:pt x="7425" y="5862"/>
                      </a:cubicBezTo>
                      <a:cubicBezTo>
                        <a:pt x="7426" y="5861"/>
                        <a:pt x="7427" y="5859"/>
                        <a:pt x="7430" y="5859"/>
                      </a:cubicBezTo>
                      <a:close/>
                      <a:moveTo>
                        <a:pt x="15795" y="4978"/>
                      </a:moveTo>
                      <a:cubicBezTo>
                        <a:pt x="15798" y="4978"/>
                        <a:pt x="15800" y="4979"/>
                        <a:pt x="15802" y="4979"/>
                      </a:cubicBezTo>
                      <a:cubicBezTo>
                        <a:pt x="15807" y="4982"/>
                        <a:pt x="15812" y="4986"/>
                        <a:pt x="15816" y="4991"/>
                      </a:cubicBezTo>
                      <a:cubicBezTo>
                        <a:pt x="15993" y="5335"/>
                        <a:pt x="16278" y="6013"/>
                        <a:pt x="16201" y="6688"/>
                      </a:cubicBezTo>
                      <a:cubicBezTo>
                        <a:pt x="16200" y="6698"/>
                        <a:pt x="16191" y="6704"/>
                        <a:pt x="16184" y="6704"/>
                      </a:cubicBezTo>
                      <a:cubicBezTo>
                        <a:pt x="16177" y="6704"/>
                        <a:pt x="16172" y="6700"/>
                        <a:pt x="16169" y="6691"/>
                      </a:cubicBezTo>
                      <a:cubicBezTo>
                        <a:pt x="16134" y="6543"/>
                        <a:pt x="16108" y="6389"/>
                        <a:pt x="16084" y="6240"/>
                      </a:cubicBezTo>
                      <a:cubicBezTo>
                        <a:pt x="16061" y="6110"/>
                        <a:pt x="16038" y="5974"/>
                        <a:pt x="16009" y="5842"/>
                      </a:cubicBezTo>
                      <a:cubicBezTo>
                        <a:pt x="15945" y="5555"/>
                        <a:pt x="15854" y="5271"/>
                        <a:pt x="15766" y="5007"/>
                      </a:cubicBezTo>
                      <a:cubicBezTo>
                        <a:pt x="15761" y="4992"/>
                        <a:pt x="15772" y="4984"/>
                        <a:pt x="15780" y="4982"/>
                      </a:cubicBezTo>
                      <a:cubicBezTo>
                        <a:pt x="15784" y="4980"/>
                        <a:pt x="15790" y="4978"/>
                        <a:pt x="15795" y="4978"/>
                      </a:cubicBezTo>
                      <a:close/>
                      <a:moveTo>
                        <a:pt x="1690" y="6323"/>
                      </a:moveTo>
                      <a:cubicBezTo>
                        <a:pt x="1691" y="6323"/>
                        <a:pt x="1692" y="6323"/>
                        <a:pt x="1692" y="6323"/>
                      </a:cubicBezTo>
                      <a:cubicBezTo>
                        <a:pt x="1694" y="6323"/>
                        <a:pt x="1696" y="6325"/>
                        <a:pt x="1697" y="6326"/>
                      </a:cubicBezTo>
                      <a:cubicBezTo>
                        <a:pt x="1705" y="6331"/>
                        <a:pt x="1710" y="6343"/>
                        <a:pt x="1707" y="6352"/>
                      </a:cubicBezTo>
                      <a:cubicBezTo>
                        <a:pt x="1699" y="6398"/>
                        <a:pt x="1675" y="6439"/>
                        <a:pt x="1651" y="6482"/>
                      </a:cubicBezTo>
                      <a:cubicBezTo>
                        <a:pt x="1640" y="6501"/>
                        <a:pt x="1630" y="6519"/>
                        <a:pt x="1622" y="6538"/>
                      </a:cubicBezTo>
                      <a:cubicBezTo>
                        <a:pt x="1609" y="6563"/>
                        <a:pt x="1598" y="6586"/>
                        <a:pt x="1586" y="6611"/>
                      </a:cubicBezTo>
                      <a:cubicBezTo>
                        <a:pt x="1566" y="6653"/>
                        <a:pt x="1546" y="6695"/>
                        <a:pt x="1524" y="6739"/>
                      </a:cubicBezTo>
                      <a:cubicBezTo>
                        <a:pt x="1524" y="6739"/>
                        <a:pt x="1521" y="6739"/>
                        <a:pt x="1518" y="6736"/>
                      </a:cubicBezTo>
                      <a:cubicBezTo>
                        <a:pt x="1515" y="6734"/>
                        <a:pt x="1513" y="6731"/>
                        <a:pt x="1513" y="6729"/>
                      </a:cubicBezTo>
                      <a:cubicBezTo>
                        <a:pt x="1506" y="6584"/>
                        <a:pt x="1562" y="6399"/>
                        <a:pt x="1681" y="6326"/>
                      </a:cubicBezTo>
                      <a:cubicBezTo>
                        <a:pt x="1685" y="6324"/>
                        <a:pt x="1688" y="6323"/>
                        <a:pt x="1690" y="6323"/>
                      </a:cubicBezTo>
                      <a:close/>
                      <a:moveTo>
                        <a:pt x="1702" y="5684"/>
                      </a:moveTo>
                      <a:cubicBezTo>
                        <a:pt x="1704" y="5684"/>
                        <a:pt x="1706" y="5684"/>
                        <a:pt x="1708" y="5685"/>
                      </a:cubicBezTo>
                      <a:cubicBezTo>
                        <a:pt x="1711" y="5686"/>
                        <a:pt x="1713" y="5687"/>
                        <a:pt x="1715" y="5689"/>
                      </a:cubicBezTo>
                      <a:cubicBezTo>
                        <a:pt x="1723" y="5695"/>
                        <a:pt x="1721" y="5701"/>
                        <a:pt x="1720" y="5703"/>
                      </a:cubicBezTo>
                      <a:lnTo>
                        <a:pt x="1721" y="5702"/>
                      </a:lnTo>
                      <a:lnTo>
                        <a:pt x="1721" y="5702"/>
                      </a:lnTo>
                      <a:cubicBezTo>
                        <a:pt x="1654" y="5856"/>
                        <a:pt x="1577" y="6007"/>
                        <a:pt x="1503" y="6153"/>
                      </a:cubicBezTo>
                      <a:cubicBezTo>
                        <a:pt x="1406" y="6342"/>
                        <a:pt x="1306" y="6538"/>
                        <a:pt x="1226" y="6742"/>
                      </a:cubicBezTo>
                      <a:cubicBezTo>
                        <a:pt x="1222" y="6754"/>
                        <a:pt x="1215" y="6757"/>
                        <a:pt x="1209" y="6757"/>
                      </a:cubicBezTo>
                      <a:cubicBezTo>
                        <a:pt x="1207" y="6757"/>
                        <a:pt x="1204" y="6757"/>
                        <a:pt x="1203" y="6756"/>
                      </a:cubicBezTo>
                      <a:cubicBezTo>
                        <a:pt x="1194" y="6753"/>
                        <a:pt x="1185" y="6745"/>
                        <a:pt x="1188" y="6729"/>
                      </a:cubicBezTo>
                      <a:cubicBezTo>
                        <a:pt x="1244" y="6413"/>
                        <a:pt x="1375" y="5976"/>
                        <a:pt x="1691" y="5687"/>
                      </a:cubicBezTo>
                      <a:cubicBezTo>
                        <a:pt x="1693" y="5685"/>
                        <a:pt x="1697" y="5684"/>
                        <a:pt x="1702" y="5684"/>
                      </a:cubicBezTo>
                      <a:close/>
                      <a:moveTo>
                        <a:pt x="3222" y="2821"/>
                      </a:moveTo>
                      <a:cubicBezTo>
                        <a:pt x="3223" y="2821"/>
                        <a:pt x="3225" y="2821"/>
                        <a:pt x="3227" y="2821"/>
                      </a:cubicBezTo>
                      <a:cubicBezTo>
                        <a:pt x="3231" y="2822"/>
                        <a:pt x="3234" y="2825"/>
                        <a:pt x="3236" y="2827"/>
                      </a:cubicBezTo>
                      <a:cubicBezTo>
                        <a:pt x="3242" y="2834"/>
                        <a:pt x="3247" y="2847"/>
                        <a:pt x="3234" y="2860"/>
                      </a:cubicBezTo>
                      <a:cubicBezTo>
                        <a:pt x="2679" y="3493"/>
                        <a:pt x="2186" y="4070"/>
                        <a:pt x="1778" y="4729"/>
                      </a:cubicBezTo>
                      <a:cubicBezTo>
                        <a:pt x="1572" y="5059"/>
                        <a:pt x="1390" y="5394"/>
                        <a:pt x="1235" y="5725"/>
                      </a:cubicBezTo>
                      <a:cubicBezTo>
                        <a:pt x="1158" y="5891"/>
                        <a:pt x="1089" y="6063"/>
                        <a:pt x="1022" y="6229"/>
                      </a:cubicBezTo>
                      <a:cubicBezTo>
                        <a:pt x="946" y="6417"/>
                        <a:pt x="867" y="6611"/>
                        <a:pt x="777" y="6796"/>
                      </a:cubicBezTo>
                      <a:cubicBezTo>
                        <a:pt x="773" y="6804"/>
                        <a:pt x="769" y="6807"/>
                        <a:pt x="765" y="6807"/>
                      </a:cubicBezTo>
                      <a:cubicBezTo>
                        <a:pt x="763" y="6807"/>
                        <a:pt x="761" y="6806"/>
                        <a:pt x="759" y="6805"/>
                      </a:cubicBezTo>
                      <a:cubicBezTo>
                        <a:pt x="745" y="6802"/>
                        <a:pt x="733" y="6784"/>
                        <a:pt x="735" y="6770"/>
                      </a:cubicBezTo>
                      <a:cubicBezTo>
                        <a:pt x="870" y="5990"/>
                        <a:pt x="1313" y="5210"/>
                        <a:pt x="1684" y="4619"/>
                      </a:cubicBezTo>
                      <a:lnTo>
                        <a:pt x="1682" y="4617"/>
                      </a:lnTo>
                      <a:cubicBezTo>
                        <a:pt x="2162" y="3851"/>
                        <a:pt x="2661" y="3265"/>
                        <a:pt x="3206" y="2827"/>
                      </a:cubicBezTo>
                      <a:cubicBezTo>
                        <a:pt x="3212" y="2822"/>
                        <a:pt x="3217" y="2821"/>
                        <a:pt x="3222" y="2821"/>
                      </a:cubicBezTo>
                      <a:close/>
                      <a:moveTo>
                        <a:pt x="1846" y="6641"/>
                      </a:moveTo>
                      <a:cubicBezTo>
                        <a:pt x="1847" y="6641"/>
                        <a:pt x="1849" y="6641"/>
                        <a:pt x="1850" y="6642"/>
                      </a:cubicBezTo>
                      <a:cubicBezTo>
                        <a:pt x="1852" y="6642"/>
                        <a:pt x="1853" y="6643"/>
                        <a:pt x="1853" y="6643"/>
                      </a:cubicBezTo>
                      <a:cubicBezTo>
                        <a:pt x="1855" y="6644"/>
                        <a:pt x="1860" y="6648"/>
                        <a:pt x="1858" y="6652"/>
                      </a:cubicBezTo>
                      <a:cubicBezTo>
                        <a:pt x="1822" y="6742"/>
                        <a:pt x="1772" y="6822"/>
                        <a:pt x="1715" y="6875"/>
                      </a:cubicBezTo>
                      <a:cubicBezTo>
                        <a:pt x="1713" y="6876"/>
                        <a:pt x="1712" y="6877"/>
                        <a:pt x="1710" y="6877"/>
                      </a:cubicBezTo>
                      <a:cubicBezTo>
                        <a:pt x="1707" y="6877"/>
                        <a:pt x="1704" y="6875"/>
                        <a:pt x="1703" y="6875"/>
                      </a:cubicBezTo>
                      <a:cubicBezTo>
                        <a:pt x="1700" y="6872"/>
                        <a:pt x="1697" y="6869"/>
                        <a:pt x="1699" y="6865"/>
                      </a:cubicBezTo>
                      <a:cubicBezTo>
                        <a:pt x="1725" y="6791"/>
                        <a:pt x="1775" y="6711"/>
                        <a:pt x="1844" y="6642"/>
                      </a:cubicBezTo>
                      <a:cubicBezTo>
                        <a:pt x="1844" y="6641"/>
                        <a:pt x="1845" y="6641"/>
                        <a:pt x="1846" y="6641"/>
                      </a:cubicBezTo>
                      <a:close/>
                      <a:moveTo>
                        <a:pt x="4341" y="4783"/>
                      </a:moveTo>
                      <a:cubicBezTo>
                        <a:pt x="4700" y="4783"/>
                        <a:pt x="5075" y="4997"/>
                        <a:pt x="5300" y="5282"/>
                      </a:cubicBezTo>
                      <a:cubicBezTo>
                        <a:pt x="5625" y="5695"/>
                        <a:pt x="5553" y="6311"/>
                        <a:pt x="5140" y="6655"/>
                      </a:cubicBezTo>
                      <a:cubicBezTo>
                        <a:pt x="4996" y="6787"/>
                        <a:pt x="4831" y="6875"/>
                        <a:pt x="4677" y="6905"/>
                      </a:cubicBezTo>
                      <a:cubicBezTo>
                        <a:pt x="4597" y="6920"/>
                        <a:pt x="4518" y="6927"/>
                        <a:pt x="4439" y="6927"/>
                      </a:cubicBezTo>
                      <a:cubicBezTo>
                        <a:pt x="4003" y="6927"/>
                        <a:pt x="3611" y="6699"/>
                        <a:pt x="3419" y="6317"/>
                      </a:cubicBezTo>
                      <a:cubicBezTo>
                        <a:pt x="3149" y="5777"/>
                        <a:pt x="3475" y="5185"/>
                        <a:pt x="3918" y="4903"/>
                      </a:cubicBezTo>
                      <a:cubicBezTo>
                        <a:pt x="4048" y="4820"/>
                        <a:pt x="4193" y="4783"/>
                        <a:pt x="4341" y="4783"/>
                      </a:cubicBezTo>
                      <a:close/>
                      <a:moveTo>
                        <a:pt x="14016" y="5518"/>
                      </a:moveTo>
                      <a:cubicBezTo>
                        <a:pt x="14373" y="5518"/>
                        <a:pt x="14748" y="5731"/>
                        <a:pt x="14973" y="6017"/>
                      </a:cubicBezTo>
                      <a:cubicBezTo>
                        <a:pt x="15298" y="6430"/>
                        <a:pt x="15227" y="7046"/>
                        <a:pt x="14813" y="7391"/>
                      </a:cubicBezTo>
                      <a:cubicBezTo>
                        <a:pt x="14669" y="7521"/>
                        <a:pt x="14506" y="7609"/>
                        <a:pt x="14351" y="7639"/>
                      </a:cubicBezTo>
                      <a:cubicBezTo>
                        <a:pt x="14270" y="7654"/>
                        <a:pt x="14191" y="7661"/>
                        <a:pt x="14112" y="7661"/>
                      </a:cubicBezTo>
                      <a:cubicBezTo>
                        <a:pt x="13676" y="7661"/>
                        <a:pt x="13284" y="7433"/>
                        <a:pt x="13092" y="7051"/>
                      </a:cubicBezTo>
                      <a:cubicBezTo>
                        <a:pt x="12823" y="6512"/>
                        <a:pt x="13148" y="5920"/>
                        <a:pt x="13592" y="5638"/>
                      </a:cubicBezTo>
                      <a:cubicBezTo>
                        <a:pt x="13722" y="5555"/>
                        <a:pt x="13867" y="5518"/>
                        <a:pt x="14016" y="5518"/>
                      </a:cubicBezTo>
                      <a:close/>
                      <a:moveTo>
                        <a:pt x="14747" y="3839"/>
                      </a:moveTo>
                      <a:cubicBezTo>
                        <a:pt x="14748" y="3839"/>
                        <a:pt x="14750" y="3839"/>
                        <a:pt x="14751" y="3840"/>
                      </a:cubicBezTo>
                      <a:cubicBezTo>
                        <a:pt x="14752" y="3840"/>
                        <a:pt x="14755" y="3841"/>
                        <a:pt x="14757" y="3844"/>
                      </a:cubicBezTo>
                      <a:cubicBezTo>
                        <a:pt x="15175" y="4304"/>
                        <a:pt x="15498" y="4983"/>
                        <a:pt x="15719" y="5866"/>
                      </a:cubicBezTo>
                      <a:cubicBezTo>
                        <a:pt x="15916" y="6652"/>
                        <a:pt x="15952" y="7425"/>
                        <a:pt x="15825" y="8103"/>
                      </a:cubicBezTo>
                      <a:cubicBezTo>
                        <a:pt x="15823" y="8111"/>
                        <a:pt x="15819" y="8115"/>
                        <a:pt x="15810" y="8115"/>
                      </a:cubicBezTo>
                      <a:cubicBezTo>
                        <a:pt x="15809" y="8115"/>
                        <a:pt x="15807" y="8115"/>
                        <a:pt x="15806" y="8115"/>
                      </a:cubicBezTo>
                      <a:cubicBezTo>
                        <a:pt x="15797" y="8115"/>
                        <a:pt x="15784" y="8107"/>
                        <a:pt x="15785" y="8094"/>
                      </a:cubicBezTo>
                      <a:cubicBezTo>
                        <a:pt x="15813" y="7211"/>
                        <a:pt x="15756" y="6533"/>
                        <a:pt x="15596" y="5893"/>
                      </a:cubicBezTo>
                      <a:cubicBezTo>
                        <a:pt x="15440" y="5263"/>
                        <a:pt x="15166" y="4724"/>
                        <a:pt x="14877" y="4153"/>
                      </a:cubicBezTo>
                      <a:cubicBezTo>
                        <a:pt x="14829" y="4056"/>
                        <a:pt x="14781" y="3960"/>
                        <a:pt x="14732" y="3863"/>
                      </a:cubicBezTo>
                      <a:cubicBezTo>
                        <a:pt x="14726" y="3851"/>
                        <a:pt x="14736" y="3844"/>
                        <a:pt x="14739" y="3843"/>
                      </a:cubicBezTo>
                      <a:cubicBezTo>
                        <a:pt x="14740" y="3841"/>
                        <a:pt x="14743" y="3839"/>
                        <a:pt x="14747" y="3839"/>
                      </a:cubicBezTo>
                      <a:close/>
                      <a:moveTo>
                        <a:pt x="10328" y="6192"/>
                      </a:moveTo>
                      <a:cubicBezTo>
                        <a:pt x="10429" y="6192"/>
                        <a:pt x="10532" y="6209"/>
                        <a:pt x="10632" y="6240"/>
                      </a:cubicBezTo>
                      <a:cubicBezTo>
                        <a:pt x="10886" y="6318"/>
                        <a:pt x="11124" y="6486"/>
                        <a:pt x="11285" y="6690"/>
                      </a:cubicBezTo>
                      <a:cubicBezTo>
                        <a:pt x="11610" y="7104"/>
                        <a:pt x="11538" y="7720"/>
                        <a:pt x="11125" y="8065"/>
                      </a:cubicBezTo>
                      <a:cubicBezTo>
                        <a:pt x="10981" y="8195"/>
                        <a:pt x="10818" y="8283"/>
                        <a:pt x="10663" y="8313"/>
                      </a:cubicBezTo>
                      <a:cubicBezTo>
                        <a:pt x="10583" y="8328"/>
                        <a:pt x="10503" y="8335"/>
                        <a:pt x="10425" y="8335"/>
                      </a:cubicBezTo>
                      <a:cubicBezTo>
                        <a:pt x="9989" y="8335"/>
                        <a:pt x="9596" y="8107"/>
                        <a:pt x="9404" y="7725"/>
                      </a:cubicBezTo>
                      <a:cubicBezTo>
                        <a:pt x="9134" y="7186"/>
                        <a:pt x="9460" y="6595"/>
                        <a:pt x="9903" y="6312"/>
                      </a:cubicBezTo>
                      <a:cubicBezTo>
                        <a:pt x="10034" y="6229"/>
                        <a:pt x="10180" y="6192"/>
                        <a:pt x="10328" y="6192"/>
                      </a:cubicBezTo>
                      <a:close/>
                      <a:moveTo>
                        <a:pt x="12645" y="7755"/>
                      </a:moveTo>
                      <a:cubicBezTo>
                        <a:pt x="12646" y="7755"/>
                        <a:pt x="12647" y="7755"/>
                        <a:pt x="12648" y="7755"/>
                      </a:cubicBezTo>
                      <a:cubicBezTo>
                        <a:pt x="12655" y="7755"/>
                        <a:pt x="12663" y="7760"/>
                        <a:pt x="12663" y="7766"/>
                      </a:cubicBezTo>
                      <a:cubicBezTo>
                        <a:pt x="12656" y="8059"/>
                        <a:pt x="12598" y="8364"/>
                        <a:pt x="12491" y="8672"/>
                      </a:cubicBezTo>
                      <a:cubicBezTo>
                        <a:pt x="12488" y="8680"/>
                        <a:pt x="12484" y="8682"/>
                        <a:pt x="12479" y="8682"/>
                      </a:cubicBezTo>
                      <a:cubicBezTo>
                        <a:pt x="12478" y="8682"/>
                        <a:pt x="12476" y="8681"/>
                        <a:pt x="12475" y="8681"/>
                      </a:cubicBezTo>
                      <a:cubicBezTo>
                        <a:pt x="12472" y="8681"/>
                        <a:pt x="12463" y="8676"/>
                        <a:pt x="12465" y="8664"/>
                      </a:cubicBezTo>
                      <a:cubicBezTo>
                        <a:pt x="12534" y="8370"/>
                        <a:pt x="12585" y="8081"/>
                        <a:pt x="12640" y="7760"/>
                      </a:cubicBezTo>
                      <a:cubicBezTo>
                        <a:pt x="12641" y="7757"/>
                        <a:pt x="12641" y="7755"/>
                        <a:pt x="12645" y="7755"/>
                      </a:cubicBezTo>
                      <a:close/>
                      <a:moveTo>
                        <a:pt x="3994" y="7767"/>
                      </a:moveTo>
                      <a:cubicBezTo>
                        <a:pt x="3996" y="7767"/>
                        <a:pt x="3997" y="7767"/>
                        <a:pt x="3998" y="7767"/>
                      </a:cubicBezTo>
                      <a:cubicBezTo>
                        <a:pt x="4001" y="7767"/>
                        <a:pt x="4009" y="7772"/>
                        <a:pt x="4007" y="7786"/>
                      </a:cubicBezTo>
                      <a:cubicBezTo>
                        <a:pt x="3962" y="8013"/>
                        <a:pt x="3904" y="8244"/>
                        <a:pt x="3847" y="8465"/>
                      </a:cubicBezTo>
                      <a:cubicBezTo>
                        <a:pt x="3816" y="8591"/>
                        <a:pt x="3782" y="8718"/>
                        <a:pt x="3753" y="8845"/>
                      </a:cubicBezTo>
                      <a:cubicBezTo>
                        <a:pt x="3751" y="8855"/>
                        <a:pt x="3741" y="8856"/>
                        <a:pt x="3735" y="8856"/>
                      </a:cubicBezTo>
                      <a:cubicBezTo>
                        <a:pt x="3734" y="8856"/>
                        <a:pt x="3733" y="8856"/>
                        <a:pt x="3733" y="8856"/>
                      </a:cubicBezTo>
                      <a:lnTo>
                        <a:pt x="3733" y="8855"/>
                      </a:lnTo>
                      <a:cubicBezTo>
                        <a:pt x="3729" y="8855"/>
                        <a:pt x="3715" y="8852"/>
                        <a:pt x="3717" y="8839"/>
                      </a:cubicBezTo>
                      <a:cubicBezTo>
                        <a:pt x="3745" y="8552"/>
                        <a:pt x="3815" y="8136"/>
                        <a:pt x="3980" y="7777"/>
                      </a:cubicBezTo>
                      <a:cubicBezTo>
                        <a:pt x="3983" y="7769"/>
                        <a:pt x="3989" y="7767"/>
                        <a:pt x="3994" y="7767"/>
                      </a:cubicBezTo>
                      <a:close/>
                      <a:moveTo>
                        <a:pt x="15511" y="9130"/>
                      </a:moveTo>
                      <a:cubicBezTo>
                        <a:pt x="15512" y="9130"/>
                        <a:pt x="15513" y="9130"/>
                        <a:pt x="15515" y="9131"/>
                      </a:cubicBezTo>
                      <a:cubicBezTo>
                        <a:pt x="15518" y="9132"/>
                        <a:pt x="15522" y="9135"/>
                        <a:pt x="15522" y="9142"/>
                      </a:cubicBezTo>
                      <a:cubicBezTo>
                        <a:pt x="15521" y="9414"/>
                        <a:pt x="15492" y="9660"/>
                        <a:pt x="15430" y="9897"/>
                      </a:cubicBezTo>
                      <a:cubicBezTo>
                        <a:pt x="15425" y="9897"/>
                        <a:pt x="15420" y="9896"/>
                        <a:pt x="15420" y="9895"/>
                      </a:cubicBezTo>
                      <a:cubicBezTo>
                        <a:pt x="15467" y="9607"/>
                        <a:pt x="15492" y="9368"/>
                        <a:pt x="15500" y="9140"/>
                      </a:cubicBezTo>
                      <a:cubicBezTo>
                        <a:pt x="15500" y="9137"/>
                        <a:pt x="15500" y="9130"/>
                        <a:pt x="15511" y="9130"/>
                      </a:cubicBezTo>
                      <a:close/>
                      <a:moveTo>
                        <a:pt x="1102" y="9634"/>
                      </a:moveTo>
                      <a:cubicBezTo>
                        <a:pt x="1103" y="9634"/>
                        <a:pt x="1107" y="9634"/>
                        <a:pt x="1111" y="9636"/>
                      </a:cubicBezTo>
                      <a:cubicBezTo>
                        <a:pt x="1116" y="9637"/>
                        <a:pt x="1121" y="9641"/>
                        <a:pt x="1123" y="9649"/>
                      </a:cubicBezTo>
                      <a:cubicBezTo>
                        <a:pt x="1152" y="9793"/>
                        <a:pt x="1187" y="9949"/>
                        <a:pt x="1229" y="10125"/>
                      </a:cubicBezTo>
                      <a:cubicBezTo>
                        <a:pt x="1229" y="10130"/>
                        <a:pt x="1229" y="10134"/>
                        <a:pt x="1224" y="10136"/>
                      </a:cubicBezTo>
                      <a:cubicBezTo>
                        <a:pt x="1222" y="10137"/>
                        <a:pt x="1220" y="10137"/>
                        <a:pt x="1218" y="10137"/>
                      </a:cubicBezTo>
                      <a:cubicBezTo>
                        <a:pt x="1215" y="10137"/>
                        <a:pt x="1211" y="10136"/>
                        <a:pt x="1208" y="10132"/>
                      </a:cubicBezTo>
                      <a:cubicBezTo>
                        <a:pt x="1121" y="9993"/>
                        <a:pt x="1075" y="9823"/>
                        <a:pt x="1081" y="9654"/>
                      </a:cubicBezTo>
                      <a:cubicBezTo>
                        <a:pt x="1081" y="9637"/>
                        <a:pt x="1100" y="9634"/>
                        <a:pt x="1102" y="9634"/>
                      </a:cubicBezTo>
                      <a:close/>
                      <a:moveTo>
                        <a:pt x="4064" y="9726"/>
                      </a:moveTo>
                      <a:cubicBezTo>
                        <a:pt x="4068" y="9727"/>
                        <a:pt x="4072" y="9731"/>
                        <a:pt x="4072" y="9740"/>
                      </a:cubicBezTo>
                      <a:lnTo>
                        <a:pt x="4074" y="9779"/>
                      </a:lnTo>
                      <a:cubicBezTo>
                        <a:pt x="4079" y="9985"/>
                        <a:pt x="4084" y="10200"/>
                        <a:pt x="4066" y="10409"/>
                      </a:cubicBezTo>
                      <a:lnTo>
                        <a:pt x="4066" y="10408"/>
                      </a:lnTo>
                      <a:cubicBezTo>
                        <a:pt x="4065" y="10415"/>
                        <a:pt x="4062" y="10419"/>
                        <a:pt x="4057" y="10419"/>
                      </a:cubicBezTo>
                      <a:cubicBezTo>
                        <a:pt x="4056" y="10419"/>
                        <a:pt x="4056" y="10419"/>
                        <a:pt x="4055" y="10419"/>
                      </a:cubicBezTo>
                      <a:cubicBezTo>
                        <a:pt x="4053" y="10419"/>
                        <a:pt x="4044" y="10419"/>
                        <a:pt x="4043" y="10407"/>
                      </a:cubicBezTo>
                      <a:cubicBezTo>
                        <a:pt x="4028" y="10197"/>
                        <a:pt x="4037" y="9984"/>
                        <a:pt x="4044" y="9777"/>
                      </a:cubicBezTo>
                      <a:lnTo>
                        <a:pt x="4046" y="9737"/>
                      </a:lnTo>
                      <a:cubicBezTo>
                        <a:pt x="4046" y="9730"/>
                        <a:pt x="4050" y="9726"/>
                        <a:pt x="4058" y="9726"/>
                      </a:cubicBezTo>
                      <a:close/>
                      <a:moveTo>
                        <a:pt x="817" y="9601"/>
                      </a:moveTo>
                      <a:cubicBezTo>
                        <a:pt x="820" y="9602"/>
                        <a:pt x="821" y="9603"/>
                        <a:pt x="821" y="9608"/>
                      </a:cubicBezTo>
                      <a:cubicBezTo>
                        <a:pt x="827" y="9657"/>
                        <a:pt x="831" y="9706"/>
                        <a:pt x="836" y="9756"/>
                      </a:cubicBezTo>
                      <a:cubicBezTo>
                        <a:pt x="846" y="9860"/>
                        <a:pt x="856" y="9969"/>
                        <a:pt x="875" y="10075"/>
                      </a:cubicBezTo>
                      <a:cubicBezTo>
                        <a:pt x="888" y="10143"/>
                        <a:pt x="906" y="10211"/>
                        <a:pt x="924" y="10278"/>
                      </a:cubicBezTo>
                      <a:cubicBezTo>
                        <a:pt x="946" y="10361"/>
                        <a:pt x="968" y="10448"/>
                        <a:pt x="981" y="10532"/>
                      </a:cubicBezTo>
                      <a:cubicBezTo>
                        <a:pt x="982" y="10542"/>
                        <a:pt x="976" y="10544"/>
                        <a:pt x="973" y="10546"/>
                      </a:cubicBezTo>
                      <a:cubicBezTo>
                        <a:pt x="973" y="10546"/>
                        <a:pt x="971" y="10546"/>
                        <a:pt x="970" y="10546"/>
                      </a:cubicBezTo>
                      <a:cubicBezTo>
                        <a:pt x="967" y="10546"/>
                        <a:pt x="963" y="10545"/>
                        <a:pt x="960" y="10541"/>
                      </a:cubicBezTo>
                      <a:cubicBezTo>
                        <a:pt x="797" y="10284"/>
                        <a:pt x="759" y="9891"/>
                        <a:pt x="794" y="9616"/>
                      </a:cubicBezTo>
                      <a:cubicBezTo>
                        <a:pt x="795" y="9606"/>
                        <a:pt x="806" y="9601"/>
                        <a:pt x="813" y="9601"/>
                      </a:cubicBezTo>
                      <a:close/>
                      <a:moveTo>
                        <a:pt x="17329" y="10305"/>
                      </a:moveTo>
                      <a:cubicBezTo>
                        <a:pt x="17329" y="10305"/>
                        <a:pt x="17329" y="10305"/>
                        <a:pt x="17329" y="10305"/>
                      </a:cubicBezTo>
                      <a:cubicBezTo>
                        <a:pt x="17332" y="10305"/>
                        <a:pt x="17333" y="10306"/>
                        <a:pt x="17334" y="10310"/>
                      </a:cubicBezTo>
                      <a:cubicBezTo>
                        <a:pt x="17378" y="10417"/>
                        <a:pt x="17357" y="10565"/>
                        <a:pt x="17287" y="10650"/>
                      </a:cubicBezTo>
                      <a:cubicBezTo>
                        <a:pt x="17281" y="10657"/>
                        <a:pt x="17274" y="10659"/>
                        <a:pt x="17267" y="10659"/>
                      </a:cubicBezTo>
                      <a:cubicBezTo>
                        <a:pt x="17263" y="10659"/>
                        <a:pt x="17259" y="10659"/>
                        <a:pt x="17256" y="10657"/>
                      </a:cubicBezTo>
                      <a:cubicBezTo>
                        <a:pt x="17251" y="10655"/>
                        <a:pt x="17244" y="10648"/>
                        <a:pt x="17246" y="10632"/>
                      </a:cubicBezTo>
                      <a:cubicBezTo>
                        <a:pt x="17253" y="10609"/>
                        <a:pt x="17260" y="10585"/>
                        <a:pt x="17266" y="10562"/>
                      </a:cubicBezTo>
                      <a:cubicBezTo>
                        <a:pt x="17275" y="10536"/>
                        <a:pt x="17282" y="10510"/>
                        <a:pt x="17289" y="10484"/>
                      </a:cubicBezTo>
                      <a:cubicBezTo>
                        <a:pt x="17296" y="10450"/>
                        <a:pt x="17298" y="10417"/>
                        <a:pt x="17301" y="10383"/>
                      </a:cubicBezTo>
                      <a:cubicBezTo>
                        <a:pt x="17303" y="10363"/>
                        <a:pt x="17305" y="10342"/>
                        <a:pt x="17308" y="10321"/>
                      </a:cubicBezTo>
                      <a:cubicBezTo>
                        <a:pt x="17310" y="10314"/>
                        <a:pt x="17318" y="10305"/>
                        <a:pt x="17327" y="10305"/>
                      </a:cubicBezTo>
                      <a:cubicBezTo>
                        <a:pt x="17328" y="10305"/>
                        <a:pt x="17328" y="10305"/>
                        <a:pt x="17329" y="10305"/>
                      </a:cubicBezTo>
                      <a:close/>
                      <a:moveTo>
                        <a:pt x="6159" y="8580"/>
                      </a:moveTo>
                      <a:cubicBezTo>
                        <a:pt x="6260" y="8580"/>
                        <a:pt x="6362" y="8597"/>
                        <a:pt x="6463" y="8628"/>
                      </a:cubicBezTo>
                      <a:cubicBezTo>
                        <a:pt x="6717" y="8706"/>
                        <a:pt x="6956" y="8873"/>
                        <a:pt x="7116" y="9078"/>
                      </a:cubicBezTo>
                      <a:cubicBezTo>
                        <a:pt x="7441" y="9492"/>
                        <a:pt x="7370" y="10108"/>
                        <a:pt x="6956" y="10453"/>
                      </a:cubicBezTo>
                      <a:cubicBezTo>
                        <a:pt x="6812" y="10583"/>
                        <a:pt x="6649" y="10671"/>
                        <a:pt x="6494" y="10701"/>
                      </a:cubicBezTo>
                      <a:cubicBezTo>
                        <a:pt x="6413" y="10716"/>
                        <a:pt x="6334" y="10723"/>
                        <a:pt x="6255" y="10723"/>
                      </a:cubicBezTo>
                      <a:cubicBezTo>
                        <a:pt x="5819" y="10723"/>
                        <a:pt x="5427" y="10495"/>
                        <a:pt x="5235" y="10113"/>
                      </a:cubicBezTo>
                      <a:cubicBezTo>
                        <a:pt x="4966" y="9574"/>
                        <a:pt x="5291" y="8982"/>
                        <a:pt x="5735" y="8700"/>
                      </a:cubicBezTo>
                      <a:cubicBezTo>
                        <a:pt x="5865" y="8617"/>
                        <a:pt x="6010" y="8580"/>
                        <a:pt x="6159" y="8580"/>
                      </a:cubicBezTo>
                      <a:close/>
                      <a:moveTo>
                        <a:pt x="17685" y="10020"/>
                      </a:moveTo>
                      <a:cubicBezTo>
                        <a:pt x="17686" y="10020"/>
                        <a:pt x="17688" y="10020"/>
                        <a:pt x="17689" y="10020"/>
                      </a:cubicBezTo>
                      <a:cubicBezTo>
                        <a:pt x="17691" y="10020"/>
                        <a:pt x="17694" y="10020"/>
                        <a:pt x="17696" y="10021"/>
                      </a:cubicBezTo>
                      <a:cubicBezTo>
                        <a:pt x="17709" y="10025"/>
                        <a:pt x="17720" y="10035"/>
                        <a:pt x="17720" y="10048"/>
                      </a:cubicBezTo>
                      <a:cubicBezTo>
                        <a:pt x="17739" y="10420"/>
                        <a:pt x="17646" y="10818"/>
                        <a:pt x="17455" y="11199"/>
                      </a:cubicBezTo>
                      <a:cubicBezTo>
                        <a:pt x="17453" y="11202"/>
                        <a:pt x="17449" y="11209"/>
                        <a:pt x="17440" y="11209"/>
                      </a:cubicBezTo>
                      <a:cubicBezTo>
                        <a:pt x="17437" y="11209"/>
                        <a:pt x="17435" y="11209"/>
                        <a:pt x="17431" y="11208"/>
                      </a:cubicBezTo>
                      <a:cubicBezTo>
                        <a:pt x="17420" y="11203"/>
                        <a:pt x="17408" y="11190"/>
                        <a:pt x="17411" y="11175"/>
                      </a:cubicBezTo>
                      <a:cubicBezTo>
                        <a:pt x="17475" y="10927"/>
                        <a:pt x="17528" y="10676"/>
                        <a:pt x="17581" y="10432"/>
                      </a:cubicBezTo>
                      <a:cubicBezTo>
                        <a:pt x="17610" y="10300"/>
                        <a:pt x="17637" y="10169"/>
                        <a:pt x="17667" y="10036"/>
                      </a:cubicBezTo>
                      <a:cubicBezTo>
                        <a:pt x="17668" y="10033"/>
                        <a:pt x="17671" y="10020"/>
                        <a:pt x="17685" y="10020"/>
                      </a:cubicBezTo>
                      <a:close/>
                      <a:moveTo>
                        <a:pt x="18107" y="9820"/>
                      </a:moveTo>
                      <a:cubicBezTo>
                        <a:pt x="18108" y="9820"/>
                        <a:pt x="18109" y="9820"/>
                        <a:pt x="18112" y="9822"/>
                      </a:cubicBezTo>
                      <a:cubicBezTo>
                        <a:pt x="18115" y="9823"/>
                        <a:pt x="18120" y="9825"/>
                        <a:pt x="18122" y="9832"/>
                      </a:cubicBezTo>
                      <a:cubicBezTo>
                        <a:pt x="18210" y="10202"/>
                        <a:pt x="18128" y="10626"/>
                        <a:pt x="18027" y="11066"/>
                      </a:cubicBezTo>
                      <a:cubicBezTo>
                        <a:pt x="17916" y="11565"/>
                        <a:pt x="17757" y="11964"/>
                        <a:pt x="17545" y="12286"/>
                      </a:cubicBezTo>
                      <a:cubicBezTo>
                        <a:pt x="17539" y="12294"/>
                        <a:pt x="17532" y="12297"/>
                        <a:pt x="17524" y="12297"/>
                      </a:cubicBezTo>
                      <a:cubicBezTo>
                        <a:pt x="17519" y="12297"/>
                        <a:pt x="17514" y="12296"/>
                        <a:pt x="17509" y="12294"/>
                      </a:cubicBezTo>
                      <a:cubicBezTo>
                        <a:pt x="17505" y="12291"/>
                        <a:pt x="17489" y="12282"/>
                        <a:pt x="17496" y="12264"/>
                      </a:cubicBezTo>
                      <a:cubicBezTo>
                        <a:pt x="17536" y="12139"/>
                        <a:pt x="17580" y="12012"/>
                        <a:pt x="17622" y="11889"/>
                      </a:cubicBezTo>
                      <a:cubicBezTo>
                        <a:pt x="17714" y="11620"/>
                        <a:pt x="17808" y="11344"/>
                        <a:pt x="17877" y="11061"/>
                      </a:cubicBezTo>
                      <a:lnTo>
                        <a:pt x="17877" y="11063"/>
                      </a:lnTo>
                      <a:cubicBezTo>
                        <a:pt x="17923" y="10874"/>
                        <a:pt x="17949" y="10678"/>
                        <a:pt x="17974" y="10487"/>
                      </a:cubicBezTo>
                      <a:cubicBezTo>
                        <a:pt x="18003" y="10268"/>
                        <a:pt x="18032" y="10041"/>
                        <a:pt x="18094" y="9830"/>
                      </a:cubicBezTo>
                      <a:cubicBezTo>
                        <a:pt x="18097" y="9822"/>
                        <a:pt x="18103" y="9820"/>
                        <a:pt x="18107" y="9820"/>
                      </a:cubicBezTo>
                      <a:close/>
                      <a:moveTo>
                        <a:pt x="12984" y="10443"/>
                      </a:moveTo>
                      <a:cubicBezTo>
                        <a:pt x="13085" y="10443"/>
                        <a:pt x="13188" y="10460"/>
                        <a:pt x="13288" y="10491"/>
                      </a:cubicBezTo>
                      <a:cubicBezTo>
                        <a:pt x="13542" y="10570"/>
                        <a:pt x="13780" y="10738"/>
                        <a:pt x="13941" y="10942"/>
                      </a:cubicBezTo>
                      <a:cubicBezTo>
                        <a:pt x="14266" y="11355"/>
                        <a:pt x="14194" y="11971"/>
                        <a:pt x="13782" y="12316"/>
                      </a:cubicBezTo>
                      <a:cubicBezTo>
                        <a:pt x="13638" y="12447"/>
                        <a:pt x="13474" y="12535"/>
                        <a:pt x="13319" y="12564"/>
                      </a:cubicBezTo>
                      <a:cubicBezTo>
                        <a:pt x="13239" y="12579"/>
                        <a:pt x="13159" y="12586"/>
                        <a:pt x="13080" y="12586"/>
                      </a:cubicBezTo>
                      <a:cubicBezTo>
                        <a:pt x="12644" y="12586"/>
                        <a:pt x="12252" y="12359"/>
                        <a:pt x="12061" y="11977"/>
                      </a:cubicBezTo>
                      <a:cubicBezTo>
                        <a:pt x="11791" y="11437"/>
                        <a:pt x="12117" y="10846"/>
                        <a:pt x="12559" y="10563"/>
                      </a:cubicBezTo>
                      <a:cubicBezTo>
                        <a:pt x="12690" y="10480"/>
                        <a:pt x="12836" y="10443"/>
                        <a:pt x="12984" y="10443"/>
                      </a:cubicBezTo>
                      <a:close/>
                      <a:moveTo>
                        <a:pt x="503" y="9440"/>
                      </a:moveTo>
                      <a:cubicBezTo>
                        <a:pt x="506" y="9440"/>
                        <a:pt x="507" y="9440"/>
                        <a:pt x="508" y="9446"/>
                      </a:cubicBezTo>
                      <a:cubicBezTo>
                        <a:pt x="544" y="9622"/>
                        <a:pt x="562" y="9807"/>
                        <a:pt x="580" y="9985"/>
                      </a:cubicBezTo>
                      <a:cubicBezTo>
                        <a:pt x="593" y="10114"/>
                        <a:pt x="605" y="10247"/>
                        <a:pt x="625" y="10376"/>
                      </a:cubicBezTo>
                      <a:cubicBezTo>
                        <a:pt x="668" y="10665"/>
                        <a:pt x="725" y="10951"/>
                        <a:pt x="795" y="11226"/>
                      </a:cubicBezTo>
                      <a:cubicBezTo>
                        <a:pt x="889" y="11603"/>
                        <a:pt x="1029" y="11966"/>
                        <a:pt x="1164" y="12317"/>
                      </a:cubicBezTo>
                      <a:cubicBezTo>
                        <a:pt x="1241" y="12517"/>
                        <a:pt x="1319" y="12722"/>
                        <a:pt x="1390" y="12929"/>
                      </a:cubicBezTo>
                      <a:cubicBezTo>
                        <a:pt x="1394" y="12938"/>
                        <a:pt x="1390" y="12942"/>
                        <a:pt x="1385" y="12944"/>
                      </a:cubicBezTo>
                      <a:cubicBezTo>
                        <a:pt x="1381" y="12946"/>
                        <a:pt x="1377" y="12947"/>
                        <a:pt x="1372" y="12947"/>
                      </a:cubicBezTo>
                      <a:cubicBezTo>
                        <a:pt x="1364" y="12947"/>
                        <a:pt x="1357" y="12944"/>
                        <a:pt x="1353" y="12938"/>
                      </a:cubicBezTo>
                      <a:cubicBezTo>
                        <a:pt x="1011" y="12437"/>
                        <a:pt x="823" y="11804"/>
                        <a:pt x="687" y="11251"/>
                      </a:cubicBezTo>
                      <a:cubicBezTo>
                        <a:pt x="536" y="10647"/>
                        <a:pt x="408" y="10011"/>
                        <a:pt x="491" y="9451"/>
                      </a:cubicBezTo>
                      <a:cubicBezTo>
                        <a:pt x="492" y="9444"/>
                        <a:pt x="500" y="9441"/>
                        <a:pt x="503" y="9440"/>
                      </a:cubicBezTo>
                      <a:close/>
                      <a:moveTo>
                        <a:pt x="3343" y="11190"/>
                      </a:moveTo>
                      <a:cubicBezTo>
                        <a:pt x="3445" y="11190"/>
                        <a:pt x="3547" y="11207"/>
                        <a:pt x="3647" y="11237"/>
                      </a:cubicBezTo>
                      <a:cubicBezTo>
                        <a:pt x="3901" y="11315"/>
                        <a:pt x="4139" y="11483"/>
                        <a:pt x="4301" y="11687"/>
                      </a:cubicBezTo>
                      <a:cubicBezTo>
                        <a:pt x="4625" y="12101"/>
                        <a:pt x="4553" y="12717"/>
                        <a:pt x="4141" y="13061"/>
                      </a:cubicBezTo>
                      <a:cubicBezTo>
                        <a:pt x="4141" y="13062"/>
                        <a:pt x="4141" y="13062"/>
                        <a:pt x="4141" y="13062"/>
                      </a:cubicBezTo>
                      <a:cubicBezTo>
                        <a:pt x="3997" y="13192"/>
                        <a:pt x="3832" y="13280"/>
                        <a:pt x="3678" y="13310"/>
                      </a:cubicBezTo>
                      <a:cubicBezTo>
                        <a:pt x="3598" y="13325"/>
                        <a:pt x="3518" y="13332"/>
                        <a:pt x="3440" y="13332"/>
                      </a:cubicBezTo>
                      <a:cubicBezTo>
                        <a:pt x="3003" y="13332"/>
                        <a:pt x="2611" y="13105"/>
                        <a:pt x="2420" y="12722"/>
                      </a:cubicBezTo>
                      <a:cubicBezTo>
                        <a:pt x="2150" y="12183"/>
                        <a:pt x="2476" y="11592"/>
                        <a:pt x="2918" y="11309"/>
                      </a:cubicBezTo>
                      <a:cubicBezTo>
                        <a:pt x="3049" y="11226"/>
                        <a:pt x="3195" y="11190"/>
                        <a:pt x="3343" y="11190"/>
                      </a:cubicBezTo>
                      <a:close/>
                      <a:moveTo>
                        <a:pt x="14819" y="12588"/>
                      </a:moveTo>
                      <a:cubicBezTo>
                        <a:pt x="14821" y="12588"/>
                        <a:pt x="14822" y="12588"/>
                        <a:pt x="14823" y="12589"/>
                      </a:cubicBezTo>
                      <a:lnTo>
                        <a:pt x="14824" y="12589"/>
                      </a:lnTo>
                      <a:cubicBezTo>
                        <a:pt x="14828" y="12590"/>
                        <a:pt x="14829" y="12592"/>
                        <a:pt x="14828" y="12596"/>
                      </a:cubicBezTo>
                      <a:cubicBezTo>
                        <a:pt x="14807" y="12863"/>
                        <a:pt x="14720" y="13151"/>
                        <a:pt x="14589" y="13389"/>
                      </a:cubicBezTo>
                      <a:cubicBezTo>
                        <a:pt x="14585" y="13396"/>
                        <a:pt x="14579" y="13398"/>
                        <a:pt x="14574" y="13398"/>
                      </a:cubicBezTo>
                      <a:cubicBezTo>
                        <a:pt x="14571" y="13398"/>
                        <a:pt x="14568" y="13398"/>
                        <a:pt x="14565" y="13397"/>
                      </a:cubicBezTo>
                      <a:cubicBezTo>
                        <a:pt x="14558" y="13393"/>
                        <a:pt x="14545" y="13383"/>
                        <a:pt x="14549" y="13368"/>
                      </a:cubicBezTo>
                      <a:cubicBezTo>
                        <a:pt x="14625" y="13108"/>
                        <a:pt x="14715" y="12840"/>
                        <a:pt x="14808" y="12595"/>
                      </a:cubicBezTo>
                      <a:cubicBezTo>
                        <a:pt x="14810" y="12590"/>
                        <a:pt x="14815" y="12588"/>
                        <a:pt x="14819" y="12588"/>
                      </a:cubicBezTo>
                      <a:close/>
                      <a:moveTo>
                        <a:pt x="6353" y="13255"/>
                      </a:moveTo>
                      <a:cubicBezTo>
                        <a:pt x="6361" y="13257"/>
                        <a:pt x="6361" y="13262"/>
                        <a:pt x="6361" y="13264"/>
                      </a:cubicBezTo>
                      <a:cubicBezTo>
                        <a:pt x="6350" y="13417"/>
                        <a:pt x="6358" y="13568"/>
                        <a:pt x="6366" y="13714"/>
                      </a:cubicBezTo>
                      <a:cubicBezTo>
                        <a:pt x="6367" y="13748"/>
                        <a:pt x="6370" y="13781"/>
                        <a:pt x="6371" y="13813"/>
                      </a:cubicBezTo>
                      <a:cubicBezTo>
                        <a:pt x="6371" y="13816"/>
                        <a:pt x="6371" y="13820"/>
                        <a:pt x="6363" y="13821"/>
                      </a:cubicBezTo>
                      <a:cubicBezTo>
                        <a:pt x="6363" y="13821"/>
                        <a:pt x="6363" y="13821"/>
                        <a:pt x="6362" y="13821"/>
                      </a:cubicBezTo>
                      <a:cubicBezTo>
                        <a:pt x="6359" y="13821"/>
                        <a:pt x="6353" y="13820"/>
                        <a:pt x="6351" y="13815"/>
                      </a:cubicBezTo>
                      <a:cubicBezTo>
                        <a:pt x="6309" y="13614"/>
                        <a:pt x="6324" y="13405"/>
                        <a:pt x="6339" y="13267"/>
                      </a:cubicBezTo>
                      <a:cubicBezTo>
                        <a:pt x="6340" y="13255"/>
                        <a:pt x="6352" y="13255"/>
                        <a:pt x="6353" y="13255"/>
                      </a:cubicBezTo>
                      <a:close/>
                      <a:moveTo>
                        <a:pt x="6633" y="12820"/>
                      </a:moveTo>
                      <a:cubicBezTo>
                        <a:pt x="6635" y="12820"/>
                        <a:pt x="6637" y="12820"/>
                        <a:pt x="6637" y="12820"/>
                      </a:cubicBezTo>
                      <a:cubicBezTo>
                        <a:pt x="6639" y="12820"/>
                        <a:pt x="6640" y="12820"/>
                        <a:pt x="6641" y="12822"/>
                      </a:cubicBezTo>
                      <a:cubicBezTo>
                        <a:pt x="6646" y="12823"/>
                        <a:pt x="6652" y="12827"/>
                        <a:pt x="6651" y="12835"/>
                      </a:cubicBezTo>
                      <a:cubicBezTo>
                        <a:pt x="6631" y="13050"/>
                        <a:pt x="6621" y="13267"/>
                        <a:pt x="6613" y="13477"/>
                      </a:cubicBezTo>
                      <a:cubicBezTo>
                        <a:pt x="6606" y="13615"/>
                        <a:pt x="6600" y="13759"/>
                        <a:pt x="6590" y="13900"/>
                      </a:cubicBezTo>
                      <a:cubicBezTo>
                        <a:pt x="6589" y="13915"/>
                        <a:pt x="6577" y="13919"/>
                        <a:pt x="6569" y="13920"/>
                      </a:cubicBezTo>
                      <a:cubicBezTo>
                        <a:pt x="6559" y="13920"/>
                        <a:pt x="6553" y="13916"/>
                        <a:pt x="6552" y="13906"/>
                      </a:cubicBezTo>
                      <a:cubicBezTo>
                        <a:pt x="6495" y="13596"/>
                        <a:pt x="6518" y="13203"/>
                        <a:pt x="6618" y="12830"/>
                      </a:cubicBezTo>
                      <a:cubicBezTo>
                        <a:pt x="6620" y="12821"/>
                        <a:pt x="6628" y="12820"/>
                        <a:pt x="6633" y="12820"/>
                      </a:cubicBezTo>
                      <a:close/>
                      <a:moveTo>
                        <a:pt x="14756" y="11765"/>
                      </a:moveTo>
                      <a:cubicBezTo>
                        <a:pt x="14757" y="11765"/>
                        <a:pt x="14758" y="11765"/>
                        <a:pt x="14760" y="11765"/>
                      </a:cubicBezTo>
                      <a:cubicBezTo>
                        <a:pt x="14771" y="11768"/>
                        <a:pt x="14770" y="11775"/>
                        <a:pt x="14768" y="11778"/>
                      </a:cubicBezTo>
                      <a:cubicBezTo>
                        <a:pt x="14744" y="12193"/>
                        <a:pt x="14612" y="12605"/>
                        <a:pt x="14467" y="13025"/>
                      </a:cubicBezTo>
                      <a:lnTo>
                        <a:pt x="14467" y="13024"/>
                      </a:lnTo>
                      <a:cubicBezTo>
                        <a:pt x="14310" y="13481"/>
                        <a:pt x="14139" y="13852"/>
                        <a:pt x="13927" y="14191"/>
                      </a:cubicBezTo>
                      <a:cubicBezTo>
                        <a:pt x="13924" y="14196"/>
                        <a:pt x="13920" y="14198"/>
                        <a:pt x="13916" y="14198"/>
                      </a:cubicBezTo>
                      <a:cubicBezTo>
                        <a:pt x="13910" y="14198"/>
                        <a:pt x="13906" y="14195"/>
                        <a:pt x="13906" y="14195"/>
                      </a:cubicBezTo>
                      <a:cubicBezTo>
                        <a:pt x="13898" y="14191"/>
                        <a:pt x="13896" y="14186"/>
                        <a:pt x="13898" y="14179"/>
                      </a:cubicBezTo>
                      <a:cubicBezTo>
                        <a:pt x="13939" y="14079"/>
                        <a:pt x="13980" y="13977"/>
                        <a:pt x="14022" y="13877"/>
                      </a:cubicBezTo>
                      <a:cubicBezTo>
                        <a:pt x="14140" y="13589"/>
                        <a:pt x="14261" y="13293"/>
                        <a:pt x="14367" y="12995"/>
                      </a:cubicBezTo>
                      <a:cubicBezTo>
                        <a:pt x="14437" y="12797"/>
                        <a:pt x="14496" y="12590"/>
                        <a:pt x="14551" y="12390"/>
                      </a:cubicBezTo>
                      <a:cubicBezTo>
                        <a:pt x="14608" y="12187"/>
                        <a:pt x="14668" y="11977"/>
                        <a:pt x="14740" y="11775"/>
                      </a:cubicBezTo>
                      <a:cubicBezTo>
                        <a:pt x="14743" y="11767"/>
                        <a:pt x="14750" y="11765"/>
                        <a:pt x="14756" y="11765"/>
                      </a:cubicBezTo>
                      <a:close/>
                      <a:moveTo>
                        <a:pt x="7085" y="12313"/>
                      </a:moveTo>
                      <a:cubicBezTo>
                        <a:pt x="7087" y="12313"/>
                        <a:pt x="7088" y="12313"/>
                        <a:pt x="7090" y="12313"/>
                      </a:cubicBezTo>
                      <a:cubicBezTo>
                        <a:pt x="7100" y="12317"/>
                        <a:pt x="7099" y="12322"/>
                        <a:pt x="7099" y="12326"/>
                      </a:cubicBezTo>
                      <a:cubicBezTo>
                        <a:pt x="7080" y="12453"/>
                        <a:pt x="7058" y="12582"/>
                        <a:pt x="7037" y="12708"/>
                      </a:cubicBezTo>
                      <a:cubicBezTo>
                        <a:pt x="7004" y="12892"/>
                        <a:pt x="6972" y="13082"/>
                        <a:pt x="6952" y="13272"/>
                      </a:cubicBezTo>
                      <a:cubicBezTo>
                        <a:pt x="6929" y="13498"/>
                        <a:pt x="6919" y="13729"/>
                        <a:pt x="6909" y="13953"/>
                      </a:cubicBezTo>
                      <a:cubicBezTo>
                        <a:pt x="6905" y="14045"/>
                        <a:pt x="6901" y="14138"/>
                        <a:pt x="6896" y="14230"/>
                      </a:cubicBezTo>
                      <a:cubicBezTo>
                        <a:pt x="6896" y="14242"/>
                        <a:pt x="6883" y="14248"/>
                        <a:pt x="6873" y="14248"/>
                      </a:cubicBezTo>
                      <a:cubicBezTo>
                        <a:pt x="6860" y="14248"/>
                        <a:pt x="6859" y="14241"/>
                        <a:pt x="6859" y="14237"/>
                      </a:cubicBezTo>
                      <a:cubicBezTo>
                        <a:pt x="6790" y="13584"/>
                        <a:pt x="6864" y="12887"/>
                        <a:pt x="7066" y="12325"/>
                      </a:cubicBezTo>
                      <a:cubicBezTo>
                        <a:pt x="7069" y="12316"/>
                        <a:pt x="7078" y="12313"/>
                        <a:pt x="7085" y="12313"/>
                      </a:cubicBezTo>
                      <a:close/>
                      <a:moveTo>
                        <a:pt x="9230" y="12126"/>
                      </a:moveTo>
                      <a:cubicBezTo>
                        <a:pt x="9331" y="12126"/>
                        <a:pt x="9433" y="12143"/>
                        <a:pt x="9533" y="12175"/>
                      </a:cubicBezTo>
                      <a:cubicBezTo>
                        <a:pt x="9787" y="12253"/>
                        <a:pt x="10025" y="12420"/>
                        <a:pt x="10187" y="12625"/>
                      </a:cubicBezTo>
                      <a:cubicBezTo>
                        <a:pt x="10511" y="13037"/>
                        <a:pt x="10439" y="13653"/>
                        <a:pt x="10027" y="13998"/>
                      </a:cubicBezTo>
                      <a:cubicBezTo>
                        <a:pt x="10027" y="13998"/>
                        <a:pt x="10027" y="13998"/>
                        <a:pt x="10027" y="13999"/>
                      </a:cubicBezTo>
                      <a:cubicBezTo>
                        <a:pt x="9883" y="14129"/>
                        <a:pt x="9718" y="14217"/>
                        <a:pt x="9564" y="14246"/>
                      </a:cubicBezTo>
                      <a:cubicBezTo>
                        <a:pt x="9483" y="14261"/>
                        <a:pt x="9403" y="14269"/>
                        <a:pt x="9324" y="14269"/>
                      </a:cubicBezTo>
                      <a:cubicBezTo>
                        <a:pt x="8889" y="14269"/>
                        <a:pt x="8497" y="14041"/>
                        <a:pt x="8306" y="13660"/>
                      </a:cubicBezTo>
                      <a:cubicBezTo>
                        <a:pt x="8036" y="13120"/>
                        <a:pt x="8362" y="12528"/>
                        <a:pt x="8804" y="12246"/>
                      </a:cubicBezTo>
                      <a:cubicBezTo>
                        <a:pt x="8936" y="12163"/>
                        <a:pt x="9081" y="12126"/>
                        <a:pt x="9230" y="12126"/>
                      </a:cubicBezTo>
                      <a:close/>
                      <a:moveTo>
                        <a:pt x="3549" y="14439"/>
                      </a:moveTo>
                      <a:cubicBezTo>
                        <a:pt x="3551" y="14439"/>
                        <a:pt x="3552" y="14440"/>
                        <a:pt x="3553" y="14441"/>
                      </a:cubicBezTo>
                      <a:cubicBezTo>
                        <a:pt x="3578" y="14645"/>
                        <a:pt x="3616" y="14860"/>
                        <a:pt x="3667" y="15096"/>
                      </a:cubicBezTo>
                      <a:cubicBezTo>
                        <a:pt x="3668" y="15103"/>
                        <a:pt x="3667" y="15104"/>
                        <a:pt x="3665" y="15104"/>
                      </a:cubicBezTo>
                      <a:cubicBezTo>
                        <a:pt x="3664" y="15104"/>
                        <a:pt x="3663" y="15104"/>
                        <a:pt x="3661" y="15104"/>
                      </a:cubicBezTo>
                      <a:cubicBezTo>
                        <a:pt x="3658" y="15104"/>
                        <a:pt x="3655" y="15103"/>
                        <a:pt x="3652" y="15098"/>
                      </a:cubicBezTo>
                      <a:cubicBezTo>
                        <a:pt x="3579" y="14893"/>
                        <a:pt x="3542" y="14672"/>
                        <a:pt x="3544" y="14441"/>
                      </a:cubicBezTo>
                      <a:cubicBezTo>
                        <a:pt x="3546" y="14440"/>
                        <a:pt x="3548" y="14439"/>
                        <a:pt x="3549" y="14439"/>
                      </a:cubicBezTo>
                      <a:close/>
                      <a:moveTo>
                        <a:pt x="15102" y="14870"/>
                      </a:moveTo>
                      <a:cubicBezTo>
                        <a:pt x="15104" y="14870"/>
                        <a:pt x="15106" y="14870"/>
                        <a:pt x="15108" y="14871"/>
                      </a:cubicBezTo>
                      <a:cubicBezTo>
                        <a:pt x="15112" y="14872"/>
                        <a:pt x="15115" y="14875"/>
                        <a:pt x="15118" y="14877"/>
                      </a:cubicBezTo>
                      <a:cubicBezTo>
                        <a:pt x="15123" y="14884"/>
                        <a:pt x="15120" y="14888"/>
                        <a:pt x="15118" y="14891"/>
                      </a:cubicBezTo>
                      <a:cubicBezTo>
                        <a:pt x="15040" y="14998"/>
                        <a:pt x="14937" y="15086"/>
                        <a:pt x="14814" y="15150"/>
                      </a:cubicBezTo>
                      <a:cubicBezTo>
                        <a:pt x="14811" y="15151"/>
                        <a:pt x="14809" y="15152"/>
                        <a:pt x="14806" y="15152"/>
                      </a:cubicBezTo>
                      <a:cubicBezTo>
                        <a:pt x="14798" y="15152"/>
                        <a:pt x="14791" y="15148"/>
                        <a:pt x="14787" y="15142"/>
                      </a:cubicBezTo>
                      <a:cubicBezTo>
                        <a:pt x="14779" y="15132"/>
                        <a:pt x="14784" y="15126"/>
                        <a:pt x="14787" y="15124"/>
                      </a:cubicBezTo>
                      <a:lnTo>
                        <a:pt x="14786" y="15124"/>
                      </a:lnTo>
                      <a:cubicBezTo>
                        <a:pt x="14875" y="15011"/>
                        <a:pt x="14980" y="14927"/>
                        <a:pt x="15097" y="14871"/>
                      </a:cubicBezTo>
                      <a:cubicBezTo>
                        <a:pt x="15099" y="14870"/>
                        <a:pt x="15101" y="14870"/>
                        <a:pt x="15102" y="14870"/>
                      </a:cubicBezTo>
                      <a:close/>
                      <a:moveTo>
                        <a:pt x="7543" y="11372"/>
                      </a:moveTo>
                      <a:cubicBezTo>
                        <a:pt x="7545" y="11372"/>
                        <a:pt x="7547" y="11372"/>
                        <a:pt x="7549" y="11372"/>
                      </a:cubicBezTo>
                      <a:lnTo>
                        <a:pt x="7551" y="11372"/>
                      </a:lnTo>
                      <a:cubicBezTo>
                        <a:pt x="7560" y="11375"/>
                        <a:pt x="7558" y="11381"/>
                        <a:pt x="7558" y="11384"/>
                      </a:cubicBezTo>
                      <a:cubicBezTo>
                        <a:pt x="7544" y="11475"/>
                        <a:pt x="7527" y="11567"/>
                        <a:pt x="7513" y="11658"/>
                      </a:cubicBezTo>
                      <a:cubicBezTo>
                        <a:pt x="7423" y="12201"/>
                        <a:pt x="7330" y="12761"/>
                        <a:pt x="7308" y="13326"/>
                      </a:cubicBezTo>
                      <a:cubicBezTo>
                        <a:pt x="7291" y="13805"/>
                        <a:pt x="7325" y="14283"/>
                        <a:pt x="7360" y="14748"/>
                      </a:cubicBezTo>
                      <a:cubicBezTo>
                        <a:pt x="7374" y="14923"/>
                        <a:pt x="7387" y="15104"/>
                        <a:pt x="7397" y="15282"/>
                      </a:cubicBezTo>
                      <a:cubicBezTo>
                        <a:pt x="7397" y="15292"/>
                        <a:pt x="7392" y="15298"/>
                        <a:pt x="7381" y="15301"/>
                      </a:cubicBezTo>
                      <a:cubicBezTo>
                        <a:pt x="7380" y="15301"/>
                        <a:pt x="7379" y="15301"/>
                        <a:pt x="7377" y="15301"/>
                      </a:cubicBezTo>
                      <a:cubicBezTo>
                        <a:pt x="7368" y="15301"/>
                        <a:pt x="7355" y="15297"/>
                        <a:pt x="7351" y="15285"/>
                      </a:cubicBezTo>
                      <a:cubicBezTo>
                        <a:pt x="7185" y="14615"/>
                        <a:pt x="7194" y="13885"/>
                        <a:pt x="7221" y="13324"/>
                      </a:cubicBezTo>
                      <a:cubicBezTo>
                        <a:pt x="7245" y="12820"/>
                        <a:pt x="7302" y="12072"/>
                        <a:pt x="7526" y="11382"/>
                      </a:cubicBezTo>
                      <a:cubicBezTo>
                        <a:pt x="7528" y="11375"/>
                        <a:pt x="7536" y="11372"/>
                        <a:pt x="7543" y="11372"/>
                      </a:cubicBezTo>
                      <a:close/>
                      <a:moveTo>
                        <a:pt x="15598" y="14889"/>
                      </a:moveTo>
                      <a:cubicBezTo>
                        <a:pt x="15599" y="14891"/>
                        <a:pt x="15600" y="14891"/>
                        <a:pt x="15601" y="14892"/>
                      </a:cubicBezTo>
                      <a:cubicBezTo>
                        <a:pt x="15608" y="14898"/>
                        <a:pt x="15613" y="14910"/>
                        <a:pt x="15608" y="14920"/>
                      </a:cubicBezTo>
                      <a:cubicBezTo>
                        <a:pt x="15515" y="15103"/>
                        <a:pt x="15358" y="15234"/>
                        <a:pt x="15207" y="15353"/>
                      </a:cubicBezTo>
                      <a:lnTo>
                        <a:pt x="15184" y="15372"/>
                      </a:lnTo>
                      <a:cubicBezTo>
                        <a:pt x="15052" y="15475"/>
                        <a:pt x="14903" y="15591"/>
                        <a:pt x="14744" y="15622"/>
                      </a:cubicBezTo>
                      <a:cubicBezTo>
                        <a:pt x="14739" y="15622"/>
                        <a:pt x="14732" y="15618"/>
                        <a:pt x="14730" y="15615"/>
                      </a:cubicBezTo>
                      <a:cubicBezTo>
                        <a:pt x="14729" y="15611"/>
                        <a:pt x="14729" y="15611"/>
                        <a:pt x="14730" y="15608"/>
                      </a:cubicBezTo>
                      <a:cubicBezTo>
                        <a:pt x="14804" y="15517"/>
                        <a:pt x="14905" y="15442"/>
                        <a:pt x="15004" y="15370"/>
                      </a:cubicBezTo>
                      <a:cubicBezTo>
                        <a:pt x="15055" y="15333"/>
                        <a:pt x="15108" y="15294"/>
                        <a:pt x="15156" y="15253"/>
                      </a:cubicBezTo>
                      <a:cubicBezTo>
                        <a:pt x="15201" y="15214"/>
                        <a:pt x="15246" y="15175"/>
                        <a:pt x="15289" y="15135"/>
                      </a:cubicBezTo>
                      <a:cubicBezTo>
                        <a:pt x="15386" y="15046"/>
                        <a:pt x="15479" y="14961"/>
                        <a:pt x="15588" y="14892"/>
                      </a:cubicBezTo>
                      <a:cubicBezTo>
                        <a:pt x="15591" y="14889"/>
                        <a:pt x="15595" y="14889"/>
                        <a:pt x="15598" y="14889"/>
                      </a:cubicBezTo>
                      <a:close/>
                      <a:moveTo>
                        <a:pt x="11017" y="14098"/>
                      </a:moveTo>
                      <a:cubicBezTo>
                        <a:pt x="11018" y="14098"/>
                        <a:pt x="11019" y="14098"/>
                        <a:pt x="11021" y="14098"/>
                      </a:cubicBezTo>
                      <a:lnTo>
                        <a:pt x="11022" y="14098"/>
                      </a:lnTo>
                      <a:cubicBezTo>
                        <a:pt x="11025" y="14100"/>
                        <a:pt x="11037" y="14105"/>
                        <a:pt x="11034" y="14121"/>
                      </a:cubicBezTo>
                      <a:cubicBezTo>
                        <a:pt x="10877" y="14860"/>
                        <a:pt x="10589" y="15603"/>
                        <a:pt x="10200" y="16270"/>
                      </a:cubicBezTo>
                      <a:cubicBezTo>
                        <a:pt x="10198" y="16273"/>
                        <a:pt x="10195" y="16274"/>
                        <a:pt x="10192" y="16274"/>
                      </a:cubicBezTo>
                      <a:cubicBezTo>
                        <a:pt x="10188" y="16274"/>
                        <a:pt x="10183" y="16272"/>
                        <a:pt x="10183" y="16272"/>
                      </a:cubicBezTo>
                      <a:cubicBezTo>
                        <a:pt x="10174" y="16268"/>
                        <a:pt x="10177" y="16263"/>
                        <a:pt x="10177" y="16262"/>
                      </a:cubicBezTo>
                      <a:cubicBezTo>
                        <a:pt x="10494" y="15575"/>
                        <a:pt x="10765" y="14871"/>
                        <a:pt x="11003" y="14110"/>
                      </a:cubicBezTo>
                      <a:cubicBezTo>
                        <a:pt x="11007" y="14101"/>
                        <a:pt x="11011" y="14098"/>
                        <a:pt x="11017" y="14098"/>
                      </a:cubicBezTo>
                      <a:close/>
                      <a:moveTo>
                        <a:pt x="12869" y="14623"/>
                      </a:moveTo>
                      <a:cubicBezTo>
                        <a:pt x="13227" y="14623"/>
                        <a:pt x="13602" y="14836"/>
                        <a:pt x="13826" y="15121"/>
                      </a:cubicBezTo>
                      <a:cubicBezTo>
                        <a:pt x="14151" y="15535"/>
                        <a:pt x="14079" y="16151"/>
                        <a:pt x="13666" y="16496"/>
                      </a:cubicBezTo>
                      <a:cubicBezTo>
                        <a:pt x="13522" y="16626"/>
                        <a:pt x="13358" y="16714"/>
                        <a:pt x="13204" y="16744"/>
                      </a:cubicBezTo>
                      <a:cubicBezTo>
                        <a:pt x="13124" y="16759"/>
                        <a:pt x="13044" y="16766"/>
                        <a:pt x="12966" y="16766"/>
                      </a:cubicBezTo>
                      <a:cubicBezTo>
                        <a:pt x="12530" y="16766"/>
                        <a:pt x="12137" y="16538"/>
                        <a:pt x="11946" y="16156"/>
                      </a:cubicBezTo>
                      <a:cubicBezTo>
                        <a:pt x="11675" y="15617"/>
                        <a:pt x="12001" y="15026"/>
                        <a:pt x="12444" y="14743"/>
                      </a:cubicBezTo>
                      <a:cubicBezTo>
                        <a:pt x="12575" y="14660"/>
                        <a:pt x="12720" y="14623"/>
                        <a:pt x="12869" y="14623"/>
                      </a:cubicBezTo>
                      <a:close/>
                      <a:moveTo>
                        <a:pt x="5633" y="15034"/>
                      </a:moveTo>
                      <a:cubicBezTo>
                        <a:pt x="5735" y="15034"/>
                        <a:pt x="5838" y="15051"/>
                        <a:pt x="5939" y="15083"/>
                      </a:cubicBezTo>
                      <a:cubicBezTo>
                        <a:pt x="6192" y="15161"/>
                        <a:pt x="6432" y="15328"/>
                        <a:pt x="6593" y="15533"/>
                      </a:cubicBezTo>
                      <a:cubicBezTo>
                        <a:pt x="6916" y="15946"/>
                        <a:pt x="6846" y="16562"/>
                        <a:pt x="6433" y="16906"/>
                      </a:cubicBezTo>
                      <a:lnTo>
                        <a:pt x="6432" y="16906"/>
                      </a:lnTo>
                      <a:cubicBezTo>
                        <a:pt x="6288" y="17038"/>
                        <a:pt x="6124" y="17126"/>
                        <a:pt x="5969" y="17154"/>
                      </a:cubicBezTo>
                      <a:cubicBezTo>
                        <a:pt x="5888" y="17170"/>
                        <a:pt x="5808" y="17177"/>
                        <a:pt x="5729" y="17177"/>
                      </a:cubicBezTo>
                      <a:cubicBezTo>
                        <a:pt x="5294" y="17177"/>
                        <a:pt x="4902" y="16949"/>
                        <a:pt x="4712" y="16568"/>
                      </a:cubicBezTo>
                      <a:cubicBezTo>
                        <a:pt x="4442" y="16027"/>
                        <a:pt x="4767" y="15436"/>
                        <a:pt x="5210" y="15153"/>
                      </a:cubicBezTo>
                      <a:cubicBezTo>
                        <a:pt x="5340" y="15071"/>
                        <a:pt x="5485" y="15034"/>
                        <a:pt x="5633" y="15034"/>
                      </a:cubicBezTo>
                      <a:close/>
                      <a:moveTo>
                        <a:pt x="15934" y="15049"/>
                      </a:moveTo>
                      <a:cubicBezTo>
                        <a:pt x="15938" y="15049"/>
                        <a:pt x="15941" y="15050"/>
                        <a:pt x="15945" y="15051"/>
                      </a:cubicBezTo>
                      <a:cubicBezTo>
                        <a:pt x="15948" y="15052"/>
                        <a:pt x="15953" y="15054"/>
                        <a:pt x="15957" y="15058"/>
                      </a:cubicBezTo>
                      <a:cubicBezTo>
                        <a:pt x="15967" y="15067"/>
                        <a:pt x="15976" y="15084"/>
                        <a:pt x="15965" y="15105"/>
                      </a:cubicBezTo>
                      <a:cubicBezTo>
                        <a:pt x="15770" y="15456"/>
                        <a:pt x="15436" y="15745"/>
                        <a:pt x="15141" y="16000"/>
                      </a:cubicBezTo>
                      <a:cubicBezTo>
                        <a:pt x="14860" y="16244"/>
                        <a:pt x="14536" y="16480"/>
                        <a:pt x="14181" y="16701"/>
                      </a:cubicBezTo>
                      <a:cubicBezTo>
                        <a:pt x="13319" y="17235"/>
                        <a:pt x="12593" y="17521"/>
                        <a:pt x="11960" y="17578"/>
                      </a:cubicBezTo>
                      <a:cubicBezTo>
                        <a:pt x="11960" y="17578"/>
                        <a:pt x="11959" y="17578"/>
                        <a:pt x="11959" y="17578"/>
                      </a:cubicBezTo>
                      <a:cubicBezTo>
                        <a:pt x="11945" y="17578"/>
                        <a:pt x="11942" y="17562"/>
                        <a:pt x="11941" y="17560"/>
                      </a:cubicBezTo>
                      <a:cubicBezTo>
                        <a:pt x="11939" y="17551"/>
                        <a:pt x="11939" y="17536"/>
                        <a:pt x="11951" y="17531"/>
                      </a:cubicBezTo>
                      <a:cubicBezTo>
                        <a:pt x="12120" y="17463"/>
                        <a:pt x="12296" y="17403"/>
                        <a:pt x="12467" y="17346"/>
                      </a:cubicBezTo>
                      <a:cubicBezTo>
                        <a:pt x="12658" y="17283"/>
                        <a:pt x="12857" y="17217"/>
                        <a:pt x="13046" y="17137"/>
                      </a:cubicBezTo>
                      <a:cubicBezTo>
                        <a:pt x="13410" y="16984"/>
                        <a:pt x="13760" y="16805"/>
                        <a:pt x="14090" y="16601"/>
                      </a:cubicBezTo>
                      <a:cubicBezTo>
                        <a:pt x="14420" y="16398"/>
                        <a:pt x="14750" y="16153"/>
                        <a:pt x="15071" y="15870"/>
                      </a:cubicBezTo>
                      <a:cubicBezTo>
                        <a:pt x="15206" y="15752"/>
                        <a:pt x="15332" y="15622"/>
                        <a:pt x="15455" y="15496"/>
                      </a:cubicBezTo>
                      <a:cubicBezTo>
                        <a:pt x="15599" y="15346"/>
                        <a:pt x="15748" y="15192"/>
                        <a:pt x="15910" y="15058"/>
                      </a:cubicBezTo>
                      <a:cubicBezTo>
                        <a:pt x="15918" y="15051"/>
                        <a:pt x="15927" y="15049"/>
                        <a:pt x="15934" y="15049"/>
                      </a:cubicBezTo>
                      <a:close/>
                      <a:moveTo>
                        <a:pt x="8274" y="1"/>
                      </a:moveTo>
                      <a:cubicBezTo>
                        <a:pt x="8273" y="1"/>
                        <a:pt x="8272" y="1"/>
                        <a:pt x="8271" y="1"/>
                      </a:cubicBezTo>
                      <a:cubicBezTo>
                        <a:pt x="7151" y="125"/>
                        <a:pt x="6071" y="450"/>
                        <a:pt x="5062" y="965"/>
                      </a:cubicBezTo>
                      <a:cubicBezTo>
                        <a:pt x="5054" y="970"/>
                        <a:pt x="5049" y="978"/>
                        <a:pt x="5049" y="986"/>
                      </a:cubicBezTo>
                      <a:cubicBezTo>
                        <a:pt x="5049" y="995"/>
                        <a:pt x="5054" y="1004"/>
                        <a:pt x="5062" y="1008"/>
                      </a:cubicBezTo>
                      <a:cubicBezTo>
                        <a:pt x="5241" y="1098"/>
                        <a:pt x="5405" y="1231"/>
                        <a:pt x="5524" y="1382"/>
                      </a:cubicBezTo>
                      <a:cubicBezTo>
                        <a:pt x="5849" y="1795"/>
                        <a:pt x="5777" y="2411"/>
                        <a:pt x="5364" y="2755"/>
                      </a:cubicBezTo>
                      <a:cubicBezTo>
                        <a:pt x="5220" y="2887"/>
                        <a:pt x="5057" y="2975"/>
                        <a:pt x="4902" y="3003"/>
                      </a:cubicBezTo>
                      <a:cubicBezTo>
                        <a:pt x="4822" y="3019"/>
                        <a:pt x="4742" y="3026"/>
                        <a:pt x="4663" y="3026"/>
                      </a:cubicBezTo>
                      <a:cubicBezTo>
                        <a:pt x="4227" y="3026"/>
                        <a:pt x="3835" y="2799"/>
                        <a:pt x="3644" y="2417"/>
                      </a:cubicBezTo>
                      <a:cubicBezTo>
                        <a:pt x="3577" y="2282"/>
                        <a:pt x="3544" y="2136"/>
                        <a:pt x="3548" y="1983"/>
                      </a:cubicBezTo>
                      <a:cubicBezTo>
                        <a:pt x="3548" y="1975"/>
                        <a:pt x="3543" y="1966"/>
                        <a:pt x="3536" y="1962"/>
                      </a:cubicBezTo>
                      <a:cubicBezTo>
                        <a:pt x="3532" y="1960"/>
                        <a:pt x="3528" y="1960"/>
                        <a:pt x="3524" y="1960"/>
                      </a:cubicBezTo>
                      <a:cubicBezTo>
                        <a:pt x="3519" y="1960"/>
                        <a:pt x="3514" y="1961"/>
                        <a:pt x="3511" y="1965"/>
                      </a:cubicBezTo>
                      <a:cubicBezTo>
                        <a:pt x="2044" y="3127"/>
                        <a:pt x="977" y="4688"/>
                        <a:pt x="424" y="6478"/>
                      </a:cubicBezTo>
                      <a:cubicBezTo>
                        <a:pt x="361" y="6684"/>
                        <a:pt x="303" y="6898"/>
                        <a:pt x="252" y="7117"/>
                      </a:cubicBezTo>
                      <a:cubicBezTo>
                        <a:pt x="249" y="7125"/>
                        <a:pt x="252" y="7134"/>
                        <a:pt x="258" y="7139"/>
                      </a:cubicBezTo>
                      <a:cubicBezTo>
                        <a:pt x="263" y="7144"/>
                        <a:pt x="269" y="7146"/>
                        <a:pt x="274" y="7146"/>
                      </a:cubicBezTo>
                      <a:cubicBezTo>
                        <a:pt x="276" y="7146"/>
                        <a:pt x="278" y="7146"/>
                        <a:pt x="280" y="7145"/>
                      </a:cubicBezTo>
                      <a:cubicBezTo>
                        <a:pt x="348" y="7128"/>
                        <a:pt x="417" y="7120"/>
                        <a:pt x="487" y="7120"/>
                      </a:cubicBezTo>
                      <a:cubicBezTo>
                        <a:pt x="856" y="7120"/>
                        <a:pt x="1230" y="7349"/>
                        <a:pt x="1441" y="7619"/>
                      </a:cubicBezTo>
                      <a:cubicBezTo>
                        <a:pt x="1765" y="8032"/>
                        <a:pt x="1694" y="8648"/>
                        <a:pt x="1281" y="8992"/>
                      </a:cubicBezTo>
                      <a:cubicBezTo>
                        <a:pt x="1137" y="9124"/>
                        <a:pt x="973" y="9212"/>
                        <a:pt x="818" y="9241"/>
                      </a:cubicBezTo>
                      <a:cubicBezTo>
                        <a:pt x="740" y="9256"/>
                        <a:pt x="660" y="9263"/>
                        <a:pt x="582" y="9263"/>
                      </a:cubicBezTo>
                      <a:cubicBezTo>
                        <a:pt x="392" y="9263"/>
                        <a:pt x="207" y="9221"/>
                        <a:pt x="45" y="9140"/>
                      </a:cubicBezTo>
                      <a:cubicBezTo>
                        <a:pt x="41" y="9138"/>
                        <a:pt x="38" y="9137"/>
                        <a:pt x="34" y="9137"/>
                      </a:cubicBezTo>
                      <a:cubicBezTo>
                        <a:pt x="30" y="9137"/>
                        <a:pt x="25" y="9138"/>
                        <a:pt x="21" y="9141"/>
                      </a:cubicBezTo>
                      <a:cubicBezTo>
                        <a:pt x="15" y="9145"/>
                        <a:pt x="10" y="9152"/>
                        <a:pt x="10" y="9161"/>
                      </a:cubicBezTo>
                      <a:cubicBezTo>
                        <a:pt x="0" y="11108"/>
                        <a:pt x="625" y="13057"/>
                        <a:pt x="1772" y="14646"/>
                      </a:cubicBezTo>
                      <a:cubicBezTo>
                        <a:pt x="2958" y="16290"/>
                        <a:pt x="4608" y="17477"/>
                        <a:pt x="6544" y="18074"/>
                      </a:cubicBezTo>
                      <a:cubicBezTo>
                        <a:pt x="7283" y="18302"/>
                        <a:pt x="8046" y="18437"/>
                        <a:pt x="8812" y="18477"/>
                      </a:cubicBezTo>
                      <a:cubicBezTo>
                        <a:pt x="8822" y="18477"/>
                        <a:pt x="8829" y="18472"/>
                        <a:pt x="8834" y="18465"/>
                      </a:cubicBezTo>
                      <a:cubicBezTo>
                        <a:pt x="8941" y="18271"/>
                        <a:pt x="9101" y="18100"/>
                        <a:pt x="9287" y="17982"/>
                      </a:cubicBezTo>
                      <a:cubicBezTo>
                        <a:pt x="9417" y="17899"/>
                        <a:pt x="9563" y="17863"/>
                        <a:pt x="9711" y="17863"/>
                      </a:cubicBezTo>
                      <a:cubicBezTo>
                        <a:pt x="10069" y="17863"/>
                        <a:pt x="10444" y="18075"/>
                        <a:pt x="10668" y="18359"/>
                      </a:cubicBezTo>
                      <a:cubicBezTo>
                        <a:pt x="10670" y="18363"/>
                        <a:pt x="10671" y="18367"/>
                        <a:pt x="10675" y="18369"/>
                      </a:cubicBezTo>
                      <a:cubicBezTo>
                        <a:pt x="10679" y="18375"/>
                        <a:pt x="10685" y="18378"/>
                        <a:pt x="10692" y="18378"/>
                      </a:cubicBezTo>
                      <a:cubicBezTo>
                        <a:pt x="10693" y="18378"/>
                        <a:pt x="10695" y="18378"/>
                        <a:pt x="10696" y="18378"/>
                      </a:cubicBezTo>
                      <a:cubicBezTo>
                        <a:pt x="13141" y="17997"/>
                        <a:pt x="15368" y="16631"/>
                        <a:pt x="16810" y="14630"/>
                      </a:cubicBezTo>
                      <a:cubicBezTo>
                        <a:pt x="16815" y="14623"/>
                        <a:pt x="16816" y="14613"/>
                        <a:pt x="16811" y="14604"/>
                      </a:cubicBezTo>
                      <a:cubicBezTo>
                        <a:pt x="16808" y="14598"/>
                        <a:pt x="16801" y="14593"/>
                        <a:pt x="16793" y="14593"/>
                      </a:cubicBezTo>
                      <a:cubicBezTo>
                        <a:pt x="16792" y="14593"/>
                        <a:pt x="16791" y="14593"/>
                        <a:pt x="16790" y="14593"/>
                      </a:cubicBezTo>
                      <a:cubicBezTo>
                        <a:pt x="16767" y="14594"/>
                        <a:pt x="16745" y="14595"/>
                        <a:pt x="16722" y="14595"/>
                      </a:cubicBezTo>
                      <a:cubicBezTo>
                        <a:pt x="16280" y="14595"/>
                        <a:pt x="15894" y="14365"/>
                        <a:pt x="15704" y="13986"/>
                      </a:cubicBezTo>
                      <a:cubicBezTo>
                        <a:pt x="15434" y="13445"/>
                        <a:pt x="15759" y="12854"/>
                        <a:pt x="16203" y="12571"/>
                      </a:cubicBezTo>
                      <a:cubicBezTo>
                        <a:pt x="16333" y="12488"/>
                        <a:pt x="16479" y="12451"/>
                        <a:pt x="16627" y="12451"/>
                      </a:cubicBezTo>
                      <a:cubicBezTo>
                        <a:pt x="16985" y="12451"/>
                        <a:pt x="17360" y="12665"/>
                        <a:pt x="17585" y="12951"/>
                      </a:cubicBezTo>
                      <a:cubicBezTo>
                        <a:pt x="17615" y="12988"/>
                        <a:pt x="17642" y="13031"/>
                        <a:pt x="17669" y="13081"/>
                      </a:cubicBezTo>
                      <a:cubicBezTo>
                        <a:pt x="17674" y="13088"/>
                        <a:pt x="17682" y="13093"/>
                        <a:pt x="17690" y="13093"/>
                      </a:cubicBezTo>
                      <a:lnTo>
                        <a:pt x="17691" y="13093"/>
                      </a:lnTo>
                      <a:cubicBezTo>
                        <a:pt x="17700" y="13093"/>
                        <a:pt x="17708" y="13087"/>
                        <a:pt x="17711" y="13079"/>
                      </a:cubicBezTo>
                      <a:cubicBezTo>
                        <a:pt x="17879" y="12714"/>
                        <a:pt x="18022" y="12336"/>
                        <a:pt x="18141" y="11953"/>
                      </a:cubicBezTo>
                      <a:cubicBezTo>
                        <a:pt x="18403" y="11107"/>
                        <a:pt x="18542" y="10232"/>
                        <a:pt x="18554" y="9352"/>
                      </a:cubicBezTo>
                      <a:cubicBezTo>
                        <a:pt x="18554" y="9343"/>
                        <a:pt x="18549" y="9336"/>
                        <a:pt x="18543" y="9331"/>
                      </a:cubicBezTo>
                      <a:cubicBezTo>
                        <a:pt x="18539" y="9329"/>
                        <a:pt x="18535" y="9328"/>
                        <a:pt x="18531" y="9328"/>
                      </a:cubicBezTo>
                      <a:cubicBezTo>
                        <a:pt x="18526" y="9328"/>
                        <a:pt x="18522" y="9329"/>
                        <a:pt x="18518" y="9331"/>
                      </a:cubicBezTo>
                      <a:cubicBezTo>
                        <a:pt x="18429" y="9384"/>
                        <a:pt x="18340" y="9417"/>
                        <a:pt x="18255" y="9434"/>
                      </a:cubicBezTo>
                      <a:cubicBezTo>
                        <a:pt x="18175" y="9449"/>
                        <a:pt x="18095" y="9456"/>
                        <a:pt x="18017" y="9456"/>
                      </a:cubicBezTo>
                      <a:cubicBezTo>
                        <a:pt x="17581" y="9456"/>
                        <a:pt x="17188" y="9229"/>
                        <a:pt x="16997" y="8847"/>
                      </a:cubicBezTo>
                      <a:cubicBezTo>
                        <a:pt x="16727" y="8307"/>
                        <a:pt x="17053" y="7715"/>
                        <a:pt x="17497" y="7433"/>
                      </a:cubicBezTo>
                      <a:cubicBezTo>
                        <a:pt x="17623" y="7352"/>
                        <a:pt x="17768" y="7311"/>
                        <a:pt x="17922" y="7311"/>
                      </a:cubicBezTo>
                      <a:cubicBezTo>
                        <a:pt x="18054" y="7311"/>
                        <a:pt x="18194" y="7341"/>
                        <a:pt x="18335" y="7401"/>
                      </a:cubicBezTo>
                      <a:cubicBezTo>
                        <a:pt x="18338" y="7401"/>
                        <a:pt x="18341" y="7402"/>
                        <a:pt x="18343" y="7402"/>
                      </a:cubicBezTo>
                      <a:cubicBezTo>
                        <a:pt x="18349" y="7402"/>
                        <a:pt x="18355" y="7400"/>
                        <a:pt x="18360" y="7397"/>
                      </a:cubicBezTo>
                      <a:cubicBezTo>
                        <a:pt x="18366" y="7392"/>
                        <a:pt x="18370" y="7382"/>
                        <a:pt x="18367" y="7375"/>
                      </a:cubicBezTo>
                      <a:cubicBezTo>
                        <a:pt x="18154" y="6333"/>
                        <a:pt x="17767" y="5341"/>
                        <a:pt x="17217" y="4428"/>
                      </a:cubicBezTo>
                      <a:cubicBezTo>
                        <a:pt x="17212" y="4421"/>
                        <a:pt x="17204" y="4417"/>
                        <a:pt x="17196" y="4417"/>
                      </a:cubicBezTo>
                      <a:cubicBezTo>
                        <a:pt x="17193" y="4417"/>
                        <a:pt x="17190" y="4418"/>
                        <a:pt x="17187" y="4419"/>
                      </a:cubicBezTo>
                      <a:cubicBezTo>
                        <a:pt x="17119" y="4451"/>
                        <a:pt x="17053" y="4474"/>
                        <a:pt x="16991" y="4485"/>
                      </a:cubicBezTo>
                      <a:cubicBezTo>
                        <a:pt x="16911" y="4500"/>
                        <a:pt x="16831" y="4507"/>
                        <a:pt x="16753" y="4507"/>
                      </a:cubicBezTo>
                      <a:cubicBezTo>
                        <a:pt x="16317" y="4507"/>
                        <a:pt x="15924" y="4280"/>
                        <a:pt x="15733" y="3898"/>
                      </a:cubicBezTo>
                      <a:cubicBezTo>
                        <a:pt x="15557" y="3544"/>
                        <a:pt x="15624" y="3122"/>
                        <a:pt x="15913" y="2769"/>
                      </a:cubicBezTo>
                      <a:cubicBezTo>
                        <a:pt x="15921" y="2759"/>
                        <a:pt x="15920" y="2746"/>
                        <a:pt x="15911" y="2737"/>
                      </a:cubicBezTo>
                      <a:cubicBezTo>
                        <a:pt x="15678" y="2498"/>
                        <a:pt x="15430" y="2270"/>
                        <a:pt x="15177" y="2060"/>
                      </a:cubicBezTo>
                      <a:cubicBezTo>
                        <a:pt x="15173" y="2057"/>
                        <a:pt x="15167" y="2055"/>
                        <a:pt x="15162" y="2055"/>
                      </a:cubicBezTo>
                      <a:cubicBezTo>
                        <a:pt x="15159" y="2055"/>
                        <a:pt x="15156" y="2055"/>
                        <a:pt x="15154" y="2056"/>
                      </a:cubicBezTo>
                      <a:cubicBezTo>
                        <a:pt x="15146" y="2060"/>
                        <a:pt x="15140" y="2067"/>
                        <a:pt x="15139" y="2076"/>
                      </a:cubicBezTo>
                      <a:cubicBezTo>
                        <a:pt x="15092" y="2462"/>
                        <a:pt x="14996" y="2888"/>
                        <a:pt x="14653" y="3125"/>
                      </a:cubicBezTo>
                      <a:cubicBezTo>
                        <a:pt x="14529" y="3210"/>
                        <a:pt x="14390" y="3252"/>
                        <a:pt x="14250" y="3252"/>
                      </a:cubicBezTo>
                      <a:cubicBezTo>
                        <a:pt x="14090" y="3252"/>
                        <a:pt x="13930" y="3196"/>
                        <a:pt x="13793" y="3086"/>
                      </a:cubicBezTo>
                      <a:cubicBezTo>
                        <a:pt x="13789" y="3083"/>
                        <a:pt x="13784" y="3082"/>
                        <a:pt x="13779" y="3082"/>
                      </a:cubicBezTo>
                      <a:cubicBezTo>
                        <a:pt x="13772" y="3082"/>
                        <a:pt x="13766" y="3084"/>
                        <a:pt x="13762" y="3089"/>
                      </a:cubicBezTo>
                      <a:cubicBezTo>
                        <a:pt x="13581" y="3290"/>
                        <a:pt x="13261" y="3482"/>
                        <a:pt x="12945" y="3482"/>
                      </a:cubicBezTo>
                      <a:cubicBezTo>
                        <a:pt x="12902" y="3482"/>
                        <a:pt x="12860" y="3478"/>
                        <a:pt x="12817" y="3471"/>
                      </a:cubicBezTo>
                      <a:cubicBezTo>
                        <a:pt x="12542" y="3421"/>
                        <a:pt x="12316" y="3233"/>
                        <a:pt x="12254" y="3001"/>
                      </a:cubicBezTo>
                      <a:cubicBezTo>
                        <a:pt x="12252" y="2994"/>
                        <a:pt x="12244" y="2986"/>
                        <a:pt x="12237" y="2985"/>
                      </a:cubicBezTo>
                      <a:cubicBezTo>
                        <a:pt x="12235" y="2984"/>
                        <a:pt x="12232" y="2984"/>
                        <a:pt x="12230" y="2984"/>
                      </a:cubicBezTo>
                      <a:cubicBezTo>
                        <a:pt x="12224" y="2984"/>
                        <a:pt x="12218" y="2986"/>
                        <a:pt x="12215" y="2991"/>
                      </a:cubicBezTo>
                      <a:cubicBezTo>
                        <a:pt x="12060" y="3158"/>
                        <a:pt x="11815" y="3312"/>
                        <a:pt x="11545" y="3312"/>
                      </a:cubicBezTo>
                      <a:cubicBezTo>
                        <a:pt x="11446" y="3312"/>
                        <a:pt x="11342" y="3291"/>
                        <a:pt x="11239" y="3241"/>
                      </a:cubicBezTo>
                      <a:cubicBezTo>
                        <a:pt x="10941" y="3100"/>
                        <a:pt x="10716" y="2764"/>
                        <a:pt x="10677" y="2408"/>
                      </a:cubicBezTo>
                      <a:cubicBezTo>
                        <a:pt x="10676" y="2400"/>
                        <a:pt x="10671" y="2394"/>
                        <a:pt x="10664" y="2390"/>
                      </a:cubicBezTo>
                      <a:cubicBezTo>
                        <a:pt x="10661" y="2388"/>
                        <a:pt x="10657" y="2388"/>
                        <a:pt x="10654" y="2388"/>
                      </a:cubicBezTo>
                      <a:cubicBezTo>
                        <a:pt x="10650" y="2388"/>
                        <a:pt x="10645" y="2389"/>
                        <a:pt x="10641" y="2391"/>
                      </a:cubicBezTo>
                      <a:cubicBezTo>
                        <a:pt x="10483" y="2497"/>
                        <a:pt x="10266" y="2583"/>
                        <a:pt x="10047" y="2583"/>
                      </a:cubicBezTo>
                      <a:cubicBezTo>
                        <a:pt x="9893" y="2583"/>
                        <a:pt x="9737" y="2541"/>
                        <a:pt x="9598" y="2434"/>
                      </a:cubicBezTo>
                      <a:cubicBezTo>
                        <a:pt x="9407" y="2289"/>
                        <a:pt x="9150" y="1937"/>
                        <a:pt x="9185" y="1681"/>
                      </a:cubicBezTo>
                      <a:cubicBezTo>
                        <a:pt x="9186" y="1673"/>
                        <a:pt x="9182" y="1665"/>
                        <a:pt x="9176" y="1660"/>
                      </a:cubicBezTo>
                      <a:cubicBezTo>
                        <a:pt x="9172" y="1656"/>
                        <a:pt x="9167" y="1655"/>
                        <a:pt x="9162" y="1655"/>
                      </a:cubicBezTo>
                      <a:cubicBezTo>
                        <a:pt x="9159" y="1655"/>
                        <a:pt x="9156" y="1655"/>
                        <a:pt x="9154" y="1656"/>
                      </a:cubicBezTo>
                      <a:cubicBezTo>
                        <a:pt x="9049" y="1696"/>
                        <a:pt x="8927" y="1723"/>
                        <a:pt x="8804" y="1723"/>
                      </a:cubicBezTo>
                      <a:cubicBezTo>
                        <a:pt x="8591" y="1723"/>
                        <a:pt x="8373" y="1644"/>
                        <a:pt x="8230" y="1423"/>
                      </a:cubicBezTo>
                      <a:cubicBezTo>
                        <a:pt x="8001" y="1066"/>
                        <a:pt x="8095" y="581"/>
                        <a:pt x="8214" y="236"/>
                      </a:cubicBezTo>
                      <a:cubicBezTo>
                        <a:pt x="8238" y="171"/>
                        <a:pt x="8265" y="101"/>
                        <a:pt x="8295" y="33"/>
                      </a:cubicBezTo>
                      <a:cubicBezTo>
                        <a:pt x="8299" y="26"/>
                        <a:pt x="8297" y="16"/>
                        <a:pt x="8292" y="10"/>
                      </a:cubicBezTo>
                      <a:cubicBezTo>
                        <a:pt x="8288" y="4"/>
                        <a:pt x="8281" y="1"/>
                        <a:pt x="8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5"/>
                <p:cNvSpPr/>
                <p:nvPr/>
              </p:nvSpPr>
              <p:spPr>
                <a:xfrm>
                  <a:off x="2870950" y="1473750"/>
                  <a:ext cx="49750" cy="47375"/>
                </a:xfrm>
                <a:custGeom>
                  <a:avLst/>
                  <a:gdLst/>
                  <a:ahLst/>
                  <a:cxnLst/>
                  <a:rect l="l" t="t" r="r" b="b"/>
                  <a:pathLst>
                    <a:path w="1990" h="1895" extrusionOk="0">
                      <a:moveTo>
                        <a:pt x="916" y="0"/>
                      </a:moveTo>
                      <a:cubicBezTo>
                        <a:pt x="876" y="0"/>
                        <a:pt x="836" y="3"/>
                        <a:pt x="796" y="11"/>
                      </a:cubicBezTo>
                      <a:cubicBezTo>
                        <a:pt x="501" y="68"/>
                        <a:pt x="282" y="345"/>
                        <a:pt x="150" y="568"/>
                      </a:cubicBezTo>
                      <a:cubicBezTo>
                        <a:pt x="9" y="806"/>
                        <a:pt x="0" y="1076"/>
                        <a:pt x="123" y="1331"/>
                      </a:cubicBezTo>
                      <a:cubicBezTo>
                        <a:pt x="242" y="1578"/>
                        <a:pt x="475" y="1773"/>
                        <a:pt x="739" y="1853"/>
                      </a:cubicBezTo>
                      <a:cubicBezTo>
                        <a:pt x="787" y="1869"/>
                        <a:pt x="838" y="1881"/>
                        <a:pt x="890" y="1887"/>
                      </a:cubicBezTo>
                      <a:cubicBezTo>
                        <a:pt x="929" y="1892"/>
                        <a:pt x="968" y="1895"/>
                        <a:pt x="1007" y="1895"/>
                      </a:cubicBezTo>
                      <a:cubicBezTo>
                        <a:pt x="1233" y="1895"/>
                        <a:pt x="1459" y="1805"/>
                        <a:pt x="1642" y="1638"/>
                      </a:cubicBezTo>
                      <a:cubicBezTo>
                        <a:pt x="1645" y="1635"/>
                        <a:pt x="1649" y="1631"/>
                        <a:pt x="1653" y="1628"/>
                      </a:cubicBezTo>
                      <a:lnTo>
                        <a:pt x="1664" y="1617"/>
                      </a:lnTo>
                      <a:cubicBezTo>
                        <a:pt x="1758" y="1497"/>
                        <a:pt x="1871" y="1336"/>
                        <a:pt x="1919" y="1134"/>
                      </a:cubicBezTo>
                      <a:cubicBezTo>
                        <a:pt x="1990" y="837"/>
                        <a:pt x="1877" y="526"/>
                        <a:pt x="1616" y="302"/>
                      </a:cubicBezTo>
                      <a:cubicBezTo>
                        <a:pt x="1526" y="226"/>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5"/>
                <p:cNvSpPr/>
                <p:nvPr/>
              </p:nvSpPr>
              <p:spPr>
                <a:xfrm>
                  <a:off x="2690075" y="1484025"/>
                  <a:ext cx="49800" cy="47400"/>
                </a:xfrm>
                <a:custGeom>
                  <a:avLst/>
                  <a:gdLst/>
                  <a:ahLst/>
                  <a:cxnLst/>
                  <a:rect l="l" t="t" r="r" b="b"/>
                  <a:pathLst>
                    <a:path w="1992" h="1896" extrusionOk="0">
                      <a:moveTo>
                        <a:pt x="918" y="1"/>
                      </a:moveTo>
                      <a:cubicBezTo>
                        <a:pt x="878" y="1"/>
                        <a:pt x="838" y="4"/>
                        <a:pt x="798" y="12"/>
                      </a:cubicBezTo>
                      <a:cubicBezTo>
                        <a:pt x="501" y="69"/>
                        <a:pt x="283" y="345"/>
                        <a:pt x="152" y="568"/>
                      </a:cubicBezTo>
                      <a:cubicBezTo>
                        <a:pt x="11" y="805"/>
                        <a:pt x="1" y="1077"/>
                        <a:pt x="125" y="1331"/>
                      </a:cubicBezTo>
                      <a:cubicBezTo>
                        <a:pt x="244" y="1579"/>
                        <a:pt x="477" y="1772"/>
                        <a:pt x="739" y="1854"/>
                      </a:cubicBezTo>
                      <a:cubicBezTo>
                        <a:pt x="789" y="1870"/>
                        <a:pt x="840" y="1881"/>
                        <a:pt x="891" y="1887"/>
                      </a:cubicBezTo>
                      <a:cubicBezTo>
                        <a:pt x="929" y="1893"/>
                        <a:pt x="968" y="1895"/>
                        <a:pt x="1007" y="1895"/>
                      </a:cubicBezTo>
                      <a:cubicBezTo>
                        <a:pt x="1234" y="1895"/>
                        <a:pt x="1460" y="1804"/>
                        <a:pt x="1643" y="1638"/>
                      </a:cubicBezTo>
                      <a:cubicBezTo>
                        <a:pt x="1647" y="1634"/>
                        <a:pt x="1651" y="1632"/>
                        <a:pt x="1654" y="1628"/>
                      </a:cubicBezTo>
                      <a:lnTo>
                        <a:pt x="1665" y="1617"/>
                      </a:lnTo>
                      <a:cubicBezTo>
                        <a:pt x="1760" y="1498"/>
                        <a:pt x="1872" y="1337"/>
                        <a:pt x="1921" y="1134"/>
                      </a:cubicBezTo>
                      <a:cubicBezTo>
                        <a:pt x="1991" y="837"/>
                        <a:pt x="1877" y="526"/>
                        <a:pt x="1617" y="303"/>
                      </a:cubicBezTo>
                      <a:cubicBezTo>
                        <a:pt x="1528" y="226"/>
                        <a:pt x="1236"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5"/>
                <p:cNvSpPr/>
                <p:nvPr/>
              </p:nvSpPr>
              <p:spPr>
                <a:xfrm>
                  <a:off x="2632800" y="1387925"/>
                  <a:ext cx="49800" cy="47375"/>
                </a:xfrm>
                <a:custGeom>
                  <a:avLst/>
                  <a:gdLst/>
                  <a:ahLst/>
                  <a:cxnLst/>
                  <a:rect l="l" t="t" r="r" b="b"/>
                  <a:pathLst>
                    <a:path w="1992" h="1895" extrusionOk="0">
                      <a:moveTo>
                        <a:pt x="918" y="0"/>
                      </a:moveTo>
                      <a:cubicBezTo>
                        <a:pt x="878" y="0"/>
                        <a:pt x="838" y="4"/>
                        <a:pt x="798" y="11"/>
                      </a:cubicBezTo>
                      <a:cubicBezTo>
                        <a:pt x="502" y="67"/>
                        <a:pt x="282" y="345"/>
                        <a:pt x="151" y="567"/>
                      </a:cubicBezTo>
                      <a:cubicBezTo>
                        <a:pt x="11" y="805"/>
                        <a:pt x="1" y="1076"/>
                        <a:pt x="123" y="1330"/>
                      </a:cubicBezTo>
                      <a:cubicBezTo>
                        <a:pt x="244" y="1578"/>
                        <a:pt x="475" y="1772"/>
                        <a:pt x="740" y="1854"/>
                      </a:cubicBezTo>
                      <a:cubicBezTo>
                        <a:pt x="789" y="1869"/>
                        <a:pt x="839" y="1880"/>
                        <a:pt x="891" y="1887"/>
                      </a:cubicBezTo>
                      <a:cubicBezTo>
                        <a:pt x="929" y="1892"/>
                        <a:pt x="967" y="1895"/>
                        <a:pt x="1005" y="1895"/>
                      </a:cubicBezTo>
                      <a:cubicBezTo>
                        <a:pt x="1231" y="1895"/>
                        <a:pt x="1459" y="1805"/>
                        <a:pt x="1643" y="1638"/>
                      </a:cubicBezTo>
                      <a:cubicBezTo>
                        <a:pt x="1647" y="1634"/>
                        <a:pt x="1649" y="1630"/>
                        <a:pt x="1653" y="1627"/>
                      </a:cubicBezTo>
                      <a:cubicBezTo>
                        <a:pt x="1657" y="1624"/>
                        <a:pt x="1659" y="1621"/>
                        <a:pt x="1664" y="1616"/>
                      </a:cubicBezTo>
                      <a:cubicBezTo>
                        <a:pt x="1759" y="1498"/>
                        <a:pt x="1873" y="1337"/>
                        <a:pt x="1921" y="1133"/>
                      </a:cubicBezTo>
                      <a:cubicBezTo>
                        <a:pt x="1992" y="836"/>
                        <a:pt x="1878" y="526"/>
                        <a:pt x="1616" y="302"/>
                      </a:cubicBezTo>
                      <a:cubicBezTo>
                        <a:pt x="1527" y="225"/>
                        <a:pt x="1236"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5"/>
                <p:cNvSpPr/>
                <p:nvPr/>
              </p:nvSpPr>
              <p:spPr>
                <a:xfrm>
                  <a:off x="2703175" y="1322650"/>
                  <a:ext cx="49800" cy="47425"/>
                </a:xfrm>
                <a:custGeom>
                  <a:avLst/>
                  <a:gdLst/>
                  <a:ahLst/>
                  <a:cxnLst/>
                  <a:rect l="l" t="t" r="r" b="b"/>
                  <a:pathLst>
                    <a:path w="1992" h="1897" extrusionOk="0">
                      <a:moveTo>
                        <a:pt x="917" y="1"/>
                      </a:moveTo>
                      <a:cubicBezTo>
                        <a:pt x="878" y="1"/>
                        <a:pt x="838" y="4"/>
                        <a:pt x="798" y="12"/>
                      </a:cubicBezTo>
                      <a:cubicBezTo>
                        <a:pt x="502" y="69"/>
                        <a:pt x="284" y="346"/>
                        <a:pt x="152" y="568"/>
                      </a:cubicBezTo>
                      <a:cubicBezTo>
                        <a:pt x="11" y="806"/>
                        <a:pt x="1" y="1077"/>
                        <a:pt x="125" y="1332"/>
                      </a:cubicBezTo>
                      <a:cubicBezTo>
                        <a:pt x="244" y="1579"/>
                        <a:pt x="476" y="1773"/>
                        <a:pt x="740" y="1854"/>
                      </a:cubicBezTo>
                      <a:cubicBezTo>
                        <a:pt x="789" y="1870"/>
                        <a:pt x="840" y="1881"/>
                        <a:pt x="891" y="1889"/>
                      </a:cubicBezTo>
                      <a:cubicBezTo>
                        <a:pt x="929" y="1894"/>
                        <a:pt x="967" y="1896"/>
                        <a:pt x="1006" y="1896"/>
                      </a:cubicBezTo>
                      <a:cubicBezTo>
                        <a:pt x="1233" y="1896"/>
                        <a:pt x="1460" y="1806"/>
                        <a:pt x="1644" y="1639"/>
                      </a:cubicBezTo>
                      <a:cubicBezTo>
                        <a:pt x="1647" y="1636"/>
                        <a:pt x="1651" y="1632"/>
                        <a:pt x="1655" y="1628"/>
                      </a:cubicBezTo>
                      <a:lnTo>
                        <a:pt x="1666" y="1617"/>
                      </a:lnTo>
                      <a:cubicBezTo>
                        <a:pt x="1759" y="1499"/>
                        <a:pt x="1873" y="1337"/>
                        <a:pt x="1921" y="1135"/>
                      </a:cubicBezTo>
                      <a:cubicBezTo>
                        <a:pt x="1992" y="837"/>
                        <a:pt x="1878" y="526"/>
                        <a:pt x="1617" y="303"/>
                      </a:cubicBezTo>
                      <a:cubicBezTo>
                        <a:pt x="1528" y="227"/>
                        <a:pt x="1237"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5"/>
                <p:cNvSpPr/>
                <p:nvPr/>
              </p:nvSpPr>
              <p:spPr>
                <a:xfrm>
                  <a:off x="2779950" y="1411325"/>
                  <a:ext cx="49800" cy="47400"/>
                </a:xfrm>
                <a:custGeom>
                  <a:avLst/>
                  <a:gdLst/>
                  <a:ahLst/>
                  <a:cxnLst/>
                  <a:rect l="l" t="t" r="r" b="b"/>
                  <a:pathLst>
                    <a:path w="1992" h="1896" extrusionOk="0">
                      <a:moveTo>
                        <a:pt x="917" y="0"/>
                      </a:moveTo>
                      <a:cubicBezTo>
                        <a:pt x="878" y="0"/>
                        <a:pt x="838" y="4"/>
                        <a:pt x="798" y="11"/>
                      </a:cubicBezTo>
                      <a:cubicBezTo>
                        <a:pt x="501" y="68"/>
                        <a:pt x="282" y="345"/>
                        <a:pt x="151" y="568"/>
                      </a:cubicBezTo>
                      <a:cubicBezTo>
                        <a:pt x="11" y="805"/>
                        <a:pt x="1" y="1076"/>
                        <a:pt x="123" y="1330"/>
                      </a:cubicBezTo>
                      <a:cubicBezTo>
                        <a:pt x="244" y="1578"/>
                        <a:pt x="475" y="1772"/>
                        <a:pt x="739" y="1854"/>
                      </a:cubicBezTo>
                      <a:cubicBezTo>
                        <a:pt x="789" y="1868"/>
                        <a:pt x="840" y="1881"/>
                        <a:pt x="891" y="1887"/>
                      </a:cubicBezTo>
                      <a:cubicBezTo>
                        <a:pt x="929" y="1893"/>
                        <a:pt x="968" y="1895"/>
                        <a:pt x="1007" y="1895"/>
                      </a:cubicBezTo>
                      <a:cubicBezTo>
                        <a:pt x="1233" y="1895"/>
                        <a:pt x="1460" y="1804"/>
                        <a:pt x="1643" y="1638"/>
                      </a:cubicBezTo>
                      <a:cubicBezTo>
                        <a:pt x="1647" y="1634"/>
                        <a:pt x="1651" y="1632"/>
                        <a:pt x="1653" y="1628"/>
                      </a:cubicBezTo>
                      <a:cubicBezTo>
                        <a:pt x="1657" y="1624"/>
                        <a:pt x="1659" y="1622"/>
                        <a:pt x="1665" y="1617"/>
                      </a:cubicBezTo>
                      <a:cubicBezTo>
                        <a:pt x="1758" y="1498"/>
                        <a:pt x="1873" y="1337"/>
                        <a:pt x="1921" y="1133"/>
                      </a:cubicBezTo>
                      <a:cubicBezTo>
                        <a:pt x="1992" y="837"/>
                        <a:pt x="1877" y="526"/>
                        <a:pt x="1616" y="303"/>
                      </a:cubicBezTo>
                      <a:cubicBezTo>
                        <a:pt x="1527" y="226"/>
                        <a:pt x="1235"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5"/>
                <p:cNvSpPr/>
                <p:nvPr/>
              </p:nvSpPr>
              <p:spPr>
                <a:xfrm>
                  <a:off x="2873825" y="1369275"/>
                  <a:ext cx="49775" cy="47375"/>
                </a:xfrm>
                <a:custGeom>
                  <a:avLst/>
                  <a:gdLst/>
                  <a:ahLst/>
                  <a:cxnLst/>
                  <a:rect l="l" t="t" r="r" b="b"/>
                  <a:pathLst>
                    <a:path w="1991" h="1895" extrusionOk="0">
                      <a:moveTo>
                        <a:pt x="916" y="0"/>
                      </a:moveTo>
                      <a:cubicBezTo>
                        <a:pt x="877" y="0"/>
                        <a:pt x="837" y="4"/>
                        <a:pt x="796" y="11"/>
                      </a:cubicBezTo>
                      <a:cubicBezTo>
                        <a:pt x="500" y="67"/>
                        <a:pt x="282" y="345"/>
                        <a:pt x="151" y="568"/>
                      </a:cubicBezTo>
                      <a:cubicBezTo>
                        <a:pt x="9" y="805"/>
                        <a:pt x="1" y="1076"/>
                        <a:pt x="123" y="1330"/>
                      </a:cubicBezTo>
                      <a:cubicBezTo>
                        <a:pt x="242" y="1578"/>
                        <a:pt x="475" y="1772"/>
                        <a:pt x="739" y="1853"/>
                      </a:cubicBezTo>
                      <a:cubicBezTo>
                        <a:pt x="788" y="1868"/>
                        <a:pt x="839" y="1879"/>
                        <a:pt x="891" y="1887"/>
                      </a:cubicBezTo>
                      <a:cubicBezTo>
                        <a:pt x="928" y="1892"/>
                        <a:pt x="967" y="1895"/>
                        <a:pt x="1005" y="1895"/>
                      </a:cubicBezTo>
                      <a:cubicBezTo>
                        <a:pt x="1231" y="1895"/>
                        <a:pt x="1458" y="1804"/>
                        <a:pt x="1642" y="1638"/>
                      </a:cubicBezTo>
                      <a:cubicBezTo>
                        <a:pt x="1646" y="1634"/>
                        <a:pt x="1649" y="1631"/>
                        <a:pt x="1653" y="1628"/>
                      </a:cubicBezTo>
                      <a:lnTo>
                        <a:pt x="1664" y="1615"/>
                      </a:lnTo>
                      <a:cubicBezTo>
                        <a:pt x="1758" y="1498"/>
                        <a:pt x="1871" y="1336"/>
                        <a:pt x="1920" y="1133"/>
                      </a:cubicBezTo>
                      <a:cubicBezTo>
                        <a:pt x="1990" y="837"/>
                        <a:pt x="1877" y="526"/>
                        <a:pt x="1616" y="303"/>
                      </a:cubicBezTo>
                      <a:cubicBezTo>
                        <a:pt x="1527" y="225"/>
                        <a:pt x="1235"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5"/>
                <p:cNvSpPr/>
                <p:nvPr/>
              </p:nvSpPr>
              <p:spPr>
                <a:xfrm>
                  <a:off x="2899600" y="1246125"/>
                  <a:ext cx="49800" cy="47400"/>
                </a:xfrm>
                <a:custGeom>
                  <a:avLst/>
                  <a:gdLst/>
                  <a:ahLst/>
                  <a:cxnLst/>
                  <a:rect l="l" t="t" r="r" b="b"/>
                  <a:pathLst>
                    <a:path w="1992" h="1896" extrusionOk="0">
                      <a:moveTo>
                        <a:pt x="918" y="1"/>
                      </a:moveTo>
                      <a:cubicBezTo>
                        <a:pt x="878" y="1"/>
                        <a:pt x="838" y="4"/>
                        <a:pt x="798" y="12"/>
                      </a:cubicBezTo>
                      <a:cubicBezTo>
                        <a:pt x="502" y="68"/>
                        <a:pt x="282" y="345"/>
                        <a:pt x="151" y="567"/>
                      </a:cubicBezTo>
                      <a:cubicBezTo>
                        <a:pt x="11" y="805"/>
                        <a:pt x="1" y="1077"/>
                        <a:pt x="124" y="1331"/>
                      </a:cubicBezTo>
                      <a:cubicBezTo>
                        <a:pt x="244" y="1579"/>
                        <a:pt x="476" y="1772"/>
                        <a:pt x="740" y="1854"/>
                      </a:cubicBezTo>
                      <a:cubicBezTo>
                        <a:pt x="789" y="1869"/>
                        <a:pt x="840" y="1880"/>
                        <a:pt x="891" y="1888"/>
                      </a:cubicBezTo>
                      <a:cubicBezTo>
                        <a:pt x="929" y="1893"/>
                        <a:pt x="967" y="1895"/>
                        <a:pt x="1005" y="1895"/>
                      </a:cubicBezTo>
                      <a:cubicBezTo>
                        <a:pt x="1232" y="1895"/>
                        <a:pt x="1460" y="1805"/>
                        <a:pt x="1644" y="1638"/>
                      </a:cubicBezTo>
                      <a:cubicBezTo>
                        <a:pt x="1647" y="1635"/>
                        <a:pt x="1651" y="1631"/>
                        <a:pt x="1653" y="1627"/>
                      </a:cubicBezTo>
                      <a:lnTo>
                        <a:pt x="1666" y="1616"/>
                      </a:lnTo>
                      <a:cubicBezTo>
                        <a:pt x="1759" y="1498"/>
                        <a:pt x="1873" y="1336"/>
                        <a:pt x="1921" y="1134"/>
                      </a:cubicBezTo>
                      <a:cubicBezTo>
                        <a:pt x="1992" y="836"/>
                        <a:pt x="1878" y="526"/>
                        <a:pt x="1616" y="302"/>
                      </a:cubicBezTo>
                      <a:cubicBezTo>
                        <a:pt x="1527" y="226"/>
                        <a:pt x="1237"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5"/>
                <p:cNvSpPr/>
                <p:nvPr/>
              </p:nvSpPr>
              <p:spPr>
                <a:xfrm>
                  <a:off x="2807400" y="1262975"/>
                  <a:ext cx="49800" cy="47375"/>
                </a:xfrm>
                <a:custGeom>
                  <a:avLst/>
                  <a:gdLst/>
                  <a:ahLst/>
                  <a:cxnLst/>
                  <a:rect l="l" t="t" r="r" b="b"/>
                  <a:pathLst>
                    <a:path w="1992" h="1895" extrusionOk="0">
                      <a:moveTo>
                        <a:pt x="917" y="0"/>
                      </a:moveTo>
                      <a:cubicBezTo>
                        <a:pt x="878" y="0"/>
                        <a:pt x="838" y="3"/>
                        <a:pt x="798" y="11"/>
                      </a:cubicBezTo>
                      <a:cubicBezTo>
                        <a:pt x="502" y="68"/>
                        <a:pt x="282" y="345"/>
                        <a:pt x="151" y="568"/>
                      </a:cubicBezTo>
                      <a:cubicBezTo>
                        <a:pt x="11" y="806"/>
                        <a:pt x="1" y="1076"/>
                        <a:pt x="124" y="1331"/>
                      </a:cubicBezTo>
                      <a:cubicBezTo>
                        <a:pt x="244" y="1578"/>
                        <a:pt x="476" y="1773"/>
                        <a:pt x="740" y="1853"/>
                      </a:cubicBezTo>
                      <a:cubicBezTo>
                        <a:pt x="789" y="1869"/>
                        <a:pt x="840" y="1881"/>
                        <a:pt x="891" y="1887"/>
                      </a:cubicBezTo>
                      <a:cubicBezTo>
                        <a:pt x="930" y="1892"/>
                        <a:pt x="969" y="1895"/>
                        <a:pt x="1008" y="1895"/>
                      </a:cubicBezTo>
                      <a:cubicBezTo>
                        <a:pt x="1234" y="1895"/>
                        <a:pt x="1461" y="1805"/>
                        <a:pt x="1644" y="1638"/>
                      </a:cubicBezTo>
                      <a:cubicBezTo>
                        <a:pt x="1647" y="1635"/>
                        <a:pt x="1651" y="1631"/>
                        <a:pt x="1653" y="1628"/>
                      </a:cubicBezTo>
                      <a:lnTo>
                        <a:pt x="1666" y="1617"/>
                      </a:lnTo>
                      <a:cubicBezTo>
                        <a:pt x="1759" y="1498"/>
                        <a:pt x="1873" y="1336"/>
                        <a:pt x="1921" y="1134"/>
                      </a:cubicBezTo>
                      <a:cubicBezTo>
                        <a:pt x="1992" y="837"/>
                        <a:pt x="1878" y="526"/>
                        <a:pt x="1616" y="302"/>
                      </a:cubicBezTo>
                      <a:cubicBezTo>
                        <a:pt x="1527" y="226"/>
                        <a:pt x="1236"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5"/>
                <p:cNvSpPr/>
                <p:nvPr/>
              </p:nvSpPr>
              <p:spPr>
                <a:xfrm>
                  <a:off x="2751575" y="1182000"/>
                  <a:ext cx="49775" cy="47400"/>
                </a:xfrm>
                <a:custGeom>
                  <a:avLst/>
                  <a:gdLst/>
                  <a:ahLst/>
                  <a:cxnLst/>
                  <a:rect l="l" t="t" r="r" b="b"/>
                  <a:pathLst>
                    <a:path w="1991" h="1896" extrusionOk="0">
                      <a:moveTo>
                        <a:pt x="917" y="1"/>
                      </a:moveTo>
                      <a:cubicBezTo>
                        <a:pt x="877" y="1"/>
                        <a:pt x="837" y="4"/>
                        <a:pt x="797" y="12"/>
                      </a:cubicBezTo>
                      <a:cubicBezTo>
                        <a:pt x="501" y="68"/>
                        <a:pt x="281" y="346"/>
                        <a:pt x="150" y="567"/>
                      </a:cubicBezTo>
                      <a:cubicBezTo>
                        <a:pt x="10" y="806"/>
                        <a:pt x="0" y="1077"/>
                        <a:pt x="123" y="1331"/>
                      </a:cubicBezTo>
                      <a:cubicBezTo>
                        <a:pt x="243" y="1578"/>
                        <a:pt x="475" y="1772"/>
                        <a:pt x="739" y="1854"/>
                      </a:cubicBezTo>
                      <a:cubicBezTo>
                        <a:pt x="789" y="1869"/>
                        <a:pt x="839" y="1880"/>
                        <a:pt x="890" y="1888"/>
                      </a:cubicBezTo>
                      <a:cubicBezTo>
                        <a:pt x="928" y="1893"/>
                        <a:pt x="966" y="1895"/>
                        <a:pt x="1004" y="1895"/>
                      </a:cubicBezTo>
                      <a:cubicBezTo>
                        <a:pt x="1231" y="1895"/>
                        <a:pt x="1459" y="1805"/>
                        <a:pt x="1643" y="1639"/>
                      </a:cubicBezTo>
                      <a:cubicBezTo>
                        <a:pt x="1646" y="1635"/>
                        <a:pt x="1650" y="1631"/>
                        <a:pt x="1653" y="1627"/>
                      </a:cubicBezTo>
                      <a:cubicBezTo>
                        <a:pt x="1656" y="1625"/>
                        <a:pt x="1659" y="1621"/>
                        <a:pt x="1665" y="1616"/>
                      </a:cubicBezTo>
                      <a:cubicBezTo>
                        <a:pt x="1758" y="1498"/>
                        <a:pt x="1872" y="1336"/>
                        <a:pt x="1920" y="1134"/>
                      </a:cubicBezTo>
                      <a:cubicBezTo>
                        <a:pt x="1991" y="837"/>
                        <a:pt x="1877" y="527"/>
                        <a:pt x="1615" y="302"/>
                      </a:cubicBezTo>
                      <a:cubicBezTo>
                        <a:pt x="1526" y="226"/>
                        <a:pt x="1236"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5"/>
                <p:cNvSpPr/>
                <p:nvPr/>
              </p:nvSpPr>
              <p:spPr>
                <a:xfrm>
                  <a:off x="2657775" y="1227750"/>
                  <a:ext cx="49800" cy="47400"/>
                </a:xfrm>
                <a:custGeom>
                  <a:avLst/>
                  <a:gdLst/>
                  <a:ahLst/>
                  <a:cxnLst/>
                  <a:rect l="l" t="t" r="r" b="b"/>
                  <a:pathLst>
                    <a:path w="1992" h="1896" extrusionOk="0">
                      <a:moveTo>
                        <a:pt x="917" y="1"/>
                      </a:moveTo>
                      <a:cubicBezTo>
                        <a:pt x="878" y="1"/>
                        <a:pt x="838" y="4"/>
                        <a:pt x="798" y="12"/>
                      </a:cubicBezTo>
                      <a:cubicBezTo>
                        <a:pt x="502" y="69"/>
                        <a:pt x="282" y="345"/>
                        <a:pt x="151" y="568"/>
                      </a:cubicBezTo>
                      <a:cubicBezTo>
                        <a:pt x="11" y="807"/>
                        <a:pt x="1" y="1077"/>
                        <a:pt x="124" y="1331"/>
                      </a:cubicBezTo>
                      <a:cubicBezTo>
                        <a:pt x="244" y="1579"/>
                        <a:pt x="476" y="1772"/>
                        <a:pt x="740" y="1854"/>
                      </a:cubicBezTo>
                      <a:cubicBezTo>
                        <a:pt x="789" y="1870"/>
                        <a:pt x="839" y="1881"/>
                        <a:pt x="891" y="1887"/>
                      </a:cubicBezTo>
                      <a:cubicBezTo>
                        <a:pt x="929" y="1893"/>
                        <a:pt x="968" y="1896"/>
                        <a:pt x="1007" y="1896"/>
                      </a:cubicBezTo>
                      <a:cubicBezTo>
                        <a:pt x="1233" y="1896"/>
                        <a:pt x="1459" y="1804"/>
                        <a:pt x="1643" y="1638"/>
                      </a:cubicBezTo>
                      <a:cubicBezTo>
                        <a:pt x="1647" y="1635"/>
                        <a:pt x="1651" y="1632"/>
                        <a:pt x="1653" y="1628"/>
                      </a:cubicBezTo>
                      <a:lnTo>
                        <a:pt x="1666" y="1617"/>
                      </a:lnTo>
                      <a:cubicBezTo>
                        <a:pt x="1759" y="1498"/>
                        <a:pt x="1873" y="1337"/>
                        <a:pt x="1921" y="1134"/>
                      </a:cubicBezTo>
                      <a:cubicBezTo>
                        <a:pt x="1992" y="837"/>
                        <a:pt x="1878" y="526"/>
                        <a:pt x="1616" y="303"/>
                      </a:cubicBezTo>
                      <a:cubicBezTo>
                        <a:pt x="1527" y="227"/>
                        <a:pt x="1235"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5"/>
                <p:cNvSpPr/>
                <p:nvPr/>
              </p:nvSpPr>
              <p:spPr>
                <a:xfrm>
                  <a:off x="2778175" y="1046625"/>
                  <a:ext cx="169375" cy="141775"/>
                </a:xfrm>
                <a:custGeom>
                  <a:avLst/>
                  <a:gdLst/>
                  <a:ahLst/>
                  <a:cxnLst/>
                  <a:rect l="l" t="t" r="r" b="b"/>
                  <a:pathLst>
                    <a:path w="6775" h="5671" extrusionOk="0">
                      <a:moveTo>
                        <a:pt x="2846" y="414"/>
                      </a:moveTo>
                      <a:cubicBezTo>
                        <a:pt x="2898" y="414"/>
                        <a:pt x="2948" y="418"/>
                        <a:pt x="2985" y="424"/>
                      </a:cubicBezTo>
                      <a:lnTo>
                        <a:pt x="2987" y="424"/>
                      </a:lnTo>
                      <a:cubicBezTo>
                        <a:pt x="2995" y="426"/>
                        <a:pt x="3001" y="436"/>
                        <a:pt x="3000" y="444"/>
                      </a:cubicBezTo>
                      <a:cubicBezTo>
                        <a:pt x="3000" y="446"/>
                        <a:pt x="3000" y="449"/>
                        <a:pt x="2994" y="450"/>
                      </a:cubicBezTo>
                      <a:cubicBezTo>
                        <a:pt x="2969" y="452"/>
                        <a:pt x="2943" y="454"/>
                        <a:pt x="2915" y="456"/>
                      </a:cubicBezTo>
                      <a:cubicBezTo>
                        <a:pt x="2783" y="465"/>
                        <a:pt x="2632" y="476"/>
                        <a:pt x="2545" y="580"/>
                      </a:cubicBezTo>
                      <a:cubicBezTo>
                        <a:pt x="2541" y="584"/>
                        <a:pt x="2536" y="586"/>
                        <a:pt x="2532" y="586"/>
                      </a:cubicBezTo>
                      <a:cubicBezTo>
                        <a:pt x="2530" y="586"/>
                        <a:pt x="2529" y="586"/>
                        <a:pt x="2527" y="585"/>
                      </a:cubicBezTo>
                      <a:cubicBezTo>
                        <a:pt x="2526" y="584"/>
                        <a:pt x="2524" y="584"/>
                        <a:pt x="2524" y="576"/>
                      </a:cubicBezTo>
                      <a:cubicBezTo>
                        <a:pt x="2525" y="538"/>
                        <a:pt x="2540" y="507"/>
                        <a:pt x="2570" y="482"/>
                      </a:cubicBezTo>
                      <a:cubicBezTo>
                        <a:pt x="2632" y="430"/>
                        <a:pt x="2745" y="414"/>
                        <a:pt x="2846" y="414"/>
                      </a:cubicBezTo>
                      <a:close/>
                      <a:moveTo>
                        <a:pt x="2882" y="141"/>
                      </a:moveTo>
                      <a:cubicBezTo>
                        <a:pt x="3125" y="141"/>
                        <a:pt x="3382" y="188"/>
                        <a:pt x="3606" y="256"/>
                      </a:cubicBezTo>
                      <a:cubicBezTo>
                        <a:pt x="3674" y="278"/>
                        <a:pt x="3739" y="301"/>
                        <a:pt x="3798" y="325"/>
                      </a:cubicBezTo>
                      <a:cubicBezTo>
                        <a:pt x="3812" y="331"/>
                        <a:pt x="3817" y="346"/>
                        <a:pt x="3814" y="357"/>
                      </a:cubicBezTo>
                      <a:cubicBezTo>
                        <a:pt x="3810" y="371"/>
                        <a:pt x="3798" y="371"/>
                        <a:pt x="3794" y="371"/>
                      </a:cubicBezTo>
                      <a:cubicBezTo>
                        <a:pt x="3657" y="359"/>
                        <a:pt x="3517" y="337"/>
                        <a:pt x="3382" y="315"/>
                      </a:cubicBezTo>
                      <a:cubicBezTo>
                        <a:pt x="3263" y="296"/>
                        <a:pt x="3140" y="275"/>
                        <a:pt x="3017" y="264"/>
                      </a:cubicBezTo>
                      <a:cubicBezTo>
                        <a:pt x="2995" y="262"/>
                        <a:pt x="2953" y="260"/>
                        <a:pt x="2900" y="260"/>
                      </a:cubicBezTo>
                      <a:cubicBezTo>
                        <a:pt x="2704" y="260"/>
                        <a:pt x="2355" y="287"/>
                        <a:pt x="2273" y="441"/>
                      </a:cubicBezTo>
                      <a:cubicBezTo>
                        <a:pt x="2236" y="512"/>
                        <a:pt x="2258" y="595"/>
                        <a:pt x="2338" y="692"/>
                      </a:cubicBezTo>
                      <a:cubicBezTo>
                        <a:pt x="2344" y="699"/>
                        <a:pt x="2339" y="710"/>
                        <a:pt x="2334" y="715"/>
                      </a:cubicBezTo>
                      <a:cubicBezTo>
                        <a:pt x="2331" y="718"/>
                        <a:pt x="2329" y="719"/>
                        <a:pt x="2327" y="719"/>
                      </a:cubicBezTo>
                      <a:cubicBezTo>
                        <a:pt x="2325" y="719"/>
                        <a:pt x="2323" y="718"/>
                        <a:pt x="2322" y="716"/>
                      </a:cubicBezTo>
                      <a:cubicBezTo>
                        <a:pt x="2206" y="621"/>
                        <a:pt x="2155" y="523"/>
                        <a:pt x="2172" y="434"/>
                      </a:cubicBezTo>
                      <a:cubicBezTo>
                        <a:pt x="2190" y="338"/>
                        <a:pt x="2287" y="256"/>
                        <a:pt x="2444" y="204"/>
                      </a:cubicBezTo>
                      <a:cubicBezTo>
                        <a:pt x="2576" y="160"/>
                        <a:pt x="2726" y="141"/>
                        <a:pt x="2882" y="141"/>
                      </a:cubicBezTo>
                      <a:close/>
                      <a:moveTo>
                        <a:pt x="3449" y="891"/>
                      </a:moveTo>
                      <a:cubicBezTo>
                        <a:pt x="3452" y="891"/>
                        <a:pt x="3455" y="891"/>
                        <a:pt x="3458" y="892"/>
                      </a:cubicBezTo>
                      <a:lnTo>
                        <a:pt x="3460" y="892"/>
                      </a:lnTo>
                      <a:cubicBezTo>
                        <a:pt x="3467" y="895"/>
                        <a:pt x="3466" y="906"/>
                        <a:pt x="3466" y="909"/>
                      </a:cubicBezTo>
                      <a:cubicBezTo>
                        <a:pt x="3463" y="917"/>
                        <a:pt x="3456" y="927"/>
                        <a:pt x="3448" y="938"/>
                      </a:cubicBezTo>
                      <a:cubicBezTo>
                        <a:pt x="3440" y="948"/>
                        <a:pt x="3431" y="961"/>
                        <a:pt x="3425" y="974"/>
                      </a:cubicBezTo>
                      <a:cubicBezTo>
                        <a:pt x="3415" y="1004"/>
                        <a:pt x="3413" y="1040"/>
                        <a:pt x="3420" y="1068"/>
                      </a:cubicBezTo>
                      <a:cubicBezTo>
                        <a:pt x="3421" y="1077"/>
                        <a:pt x="3414" y="1082"/>
                        <a:pt x="3413" y="1082"/>
                      </a:cubicBezTo>
                      <a:cubicBezTo>
                        <a:pt x="3411" y="1083"/>
                        <a:pt x="3408" y="1083"/>
                        <a:pt x="3406" y="1083"/>
                      </a:cubicBezTo>
                      <a:cubicBezTo>
                        <a:pt x="3404" y="1083"/>
                        <a:pt x="3402" y="1083"/>
                        <a:pt x="3400" y="1081"/>
                      </a:cubicBezTo>
                      <a:cubicBezTo>
                        <a:pt x="3370" y="1046"/>
                        <a:pt x="3363" y="1006"/>
                        <a:pt x="3378" y="962"/>
                      </a:cubicBezTo>
                      <a:cubicBezTo>
                        <a:pt x="3389" y="932"/>
                        <a:pt x="3418" y="891"/>
                        <a:pt x="3449" y="891"/>
                      </a:cubicBezTo>
                      <a:close/>
                      <a:moveTo>
                        <a:pt x="3744" y="861"/>
                      </a:moveTo>
                      <a:cubicBezTo>
                        <a:pt x="3745" y="861"/>
                        <a:pt x="3748" y="864"/>
                        <a:pt x="3750" y="868"/>
                      </a:cubicBezTo>
                      <a:cubicBezTo>
                        <a:pt x="3752" y="873"/>
                        <a:pt x="3752" y="878"/>
                        <a:pt x="3751" y="879"/>
                      </a:cubicBezTo>
                      <a:cubicBezTo>
                        <a:pt x="3744" y="889"/>
                        <a:pt x="3735" y="899"/>
                        <a:pt x="3726" y="909"/>
                      </a:cubicBezTo>
                      <a:cubicBezTo>
                        <a:pt x="3693" y="947"/>
                        <a:pt x="3658" y="985"/>
                        <a:pt x="3638" y="1039"/>
                      </a:cubicBezTo>
                      <a:cubicBezTo>
                        <a:pt x="3620" y="1090"/>
                        <a:pt x="3620" y="1140"/>
                        <a:pt x="3621" y="1191"/>
                      </a:cubicBezTo>
                      <a:cubicBezTo>
                        <a:pt x="3621" y="1206"/>
                        <a:pt x="3621" y="1221"/>
                        <a:pt x="3620" y="1236"/>
                      </a:cubicBezTo>
                      <a:cubicBezTo>
                        <a:pt x="3620" y="1243"/>
                        <a:pt x="3615" y="1247"/>
                        <a:pt x="3611" y="1248"/>
                      </a:cubicBezTo>
                      <a:cubicBezTo>
                        <a:pt x="3609" y="1249"/>
                        <a:pt x="3607" y="1250"/>
                        <a:pt x="3604" y="1250"/>
                      </a:cubicBezTo>
                      <a:cubicBezTo>
                        <a:pt x="3600" y="1250"/>
                        <a:pt x="3596" y="1248"/>
                        <a:pt x="3592" y="1244"/>
                      </a:cubicBezTo>
                      <a:cubicBezTo>
                        <a:pt x="3533" y="1184"/>
                        <a:pt x="3536" y="1091"/>
                        <a:pt x="3561" y="1025"/>
                      </a:cubicBezTo>
                      <a:cubicBezTo>
                        <a:pt x="3595" y="932"/>
                        <a:pt x="3665" y="869"/>
                        <a:pt x="3742" y="861"/>
                      </a:cubicBezTo>
                      <a:close/>
                      <a:moveTo>
                        <a:pt x="4875" y="1226"/>
                      </a:moveTo>
                      <a:cubicBezTo>
                        <a:pt x="4878" y="1227"/>
                        <a:pt x="4879" y="1228"/>
                        <a:pt x="4880" y="1230"/>
                      </a:cubicBezTo>
                      <a:cubicBezTo>
                        <a:pt x="4905" y="1259"/>
                        <a:pt x="4914" y="1298"/>
                        <a:pt x="4904" y="1339"/>
                      </a:cubicBezTo>
                      <a:cubicBezTo>
                        <a:pt x="4893" y="1385"/>
                        <a:pt x="4860" y="1423"/>
                        <a:pt x="4820" y="1440"/>
                      </a:cubicBezTo>
                      <a:cubicBezTo>
                        <a:pt x="4817" y="1442"/>
                        <a:pt x="4814" y="1443"/>
                        <a:pt x="4811" y="1443"/>
                      </a:cubicBezTo>
                      <a:cubicBezTo>
                        <a:pt x="4807" y="1443"/>
                        <a:pt x="4804" y="1441"/>
                        <a:pt x="4801" y="1438"/>
                      </a:cubicBezTo>
                      <a:cubicBezTo>
                        <a:pt x="4796" y="1433"/>
                        <a:pt x="4796" y="1425"/>
                        <a:pt x="4800" y="1418"/>
                      </a:cubicBezTo>
                      <a:cubicBezTo>
                        <a:pt x="4820" y="1378"/>
                        <a:pt x="4831" y="1336"/>
                        <a:pt x="4842" y="1295"/>
                      </a:cubicBezTo>
                      <a:cubicBezTo>
                        <a:pt x="4847" y="1275"/>
                        <a:pt x="4853" y="1254"/>
                        <a:pt x="4859" y="1235"/>
                      </a:cubicBezTo>
                      <a:cubicBezTo>
                        <a:pt x="4860" y="1230"/>
                        <a:pt x="4865" y="1227"/>
                        <a:pt x="4870" y="1226"/>
                      </a:cubicBezTo>
                      <a:close/>
                      <a:moveTo>
                        <a:pt x="3979" y="856"/>
                      </a:moveTo>
                      <a:cubicBezTo>
                        <a:pt x="3980" y="856"/>
                        <a:pt x="3982" y="856"/>
                        <a:pt x="3983" y="856"/>
                      </a:cubicBezTo>
                      <a:cubicBezTo>
                        <a:pt x="3986" y="858"/>
                        <a:pt x="3989" y="859"/>
                        <a:pt x="3990" y="861"/>
                      </a:cubicBezTo>
                      <a:cubicBezTo>
                        <a:pt x="3993" y="863"/>
                        <a:pt x="3998" y="869"/>
                        <a:pt x="3995" y="875"/>
                      </a:cubicBezTo>
                      <a:cubicBezTo>
                        <a:pt x="3986" y="897"/>
                        <a:pt x="3974" y="920"/>
                        <a:pt x="3962" y="943"/>
                      </a:cubicBezTo>
                      <a:cubicBezTo>
                        <a:pt x="3918" y="1026"/>
                        <a:pt x="3870" y="1119"/>
                        <a:pt x="3952" y="1215"/>
                      </a:cubicBezTo>
                      <a:cubicBezTo>
                        <a:pt x="4017" y="1292"/>
                        <a:pt x="4143" y="1330"/>
                        <a:pt x="4234" y="1357"/>
                      </a:cubicBezTo>
                      <a:lnTo>
                        <a:pt x="4246" y="1360"/>
                      </a:lnTo>
                      <a:cubicBezTo>
                        <a:pt x="4295" y="1375"/>
                        <a:pt x="4361" y="1396"/>
                        <a:pt x="4423" y="1396"/>
                      </a:cubicBezTo>
                      <a:cubicBezTo>
                        <a:pt x="4489" y="1396"/>
                        <a:pt x="4551" y="1373"/>
                        <a:pt x="4585" y="1297"/>
                      </a:cubicBezTo>
                      <a:cubicBezTo>
                        <a:pt x="4606" y="1249"/>
                        <a:pt x="4608" y="1195"/>
                        <a:pt x="4609" y="1143"/>
                      </a:cubicBezTo>
                      <a:cubicBezTo>
                        <a:pt x="4610" y="1098"/>
                        <a:pt x="4610" y="1057"/>
                        <a:pt x="4621" y="1020"/>
                      </a:cubicBezTo>
                      <a:cubicBezTo>
                        <a:pt x="4626" y="1006"/>
                        <a:pt x="4642" y="1000"/>
                        <a:pt x="4656" y="1000"/>
                      </a:cubicBezTo>
                      <a:cubicBezTo>
                        <a:pt x="4663" y="1002"/>
                        <a:pt x="4677" y="1005"/>
                        <a:pt x="4679" y="1021"/>
                      </a:cubicBezTo>
                      <a:cubicBezTo>
                        <a:pt x="4703" y="1176"/>
                        <a:pt x="4718" y="1350"/>
                        <a:pt x="4604" y="1442"/>
                      </a:cubicBezTo>
                      <a:cubicBezTo>
                        <a:pt x="4557" y="1480"/>
                        <a:pt x="4499" y="1494"/>
                        <a:pt x="4437" y="1494"/>
                      </a:cubicBezTo>
                      <a:cubicBezTo>
                        <a:pt x="4357" y="1494"/>
                        <a:pt x="4270" y="1471"/>
                        <a:pt x="4189" y="1444"/>
                      </a:cubicBezTo>
                      <a:cubicBezTo>
                        <a:pt x="4045" y="1397"/>
                        <a:pt x="3872" y="1325"/>
                        <a:pt x="3828" y="1190"/>
                      </a:cubicBezTo>
                      <a:cubicBezTo>
                        <a:pt x="3784" y="1062"/>
                        <a:pt x="3870" y="918"/>
                        <a:pt x="3973" y="858"/>
                      </a:cubicBezTo>
                      <a:cubicBezTo>
                        <a:pt x="3975" y="856"/>
                        <a:pt x="3977" y="856"/>
                        <a:pt x="3979" y="856"/>
                      </a:cubicBezTo>
                      <a:close/>
                      <a:moveTo>
                        <a:pt x="5431" y="1003"/>
                      </a:moveTo>
                      <a:cubicBezTo>
                        <a:pt x="5432" y="1003"/>
                        <a:pt x="5433" y="1004"/>
                        <a:pt x="5434" y="1004"/>
                      </a:cubicBezTo>
                      <a:cubicBezTo>
                        <a:pt x="5666" y="1060"/>
                        <a:pt x="5899" y="1227"/>
                        <a:pt x="6058" y="1450"/>
                      </a:cubicBezTo>
                      <a:cubicBezTo>
                        <a:pt x="6120" y="1537"/>
                        <a:pt x="6143" y="1635"/>
                        <a:pt x="6117" y="1699"/>
                      </a:cubicBezTo>
                      <a:cubicBezTo>
                        <a:pt x="6099" y="1745"/>
                        <a:pt x="6057" y="1774"/>
                        <a:pt x="5991" y="1785"/>
                      </a:cubicBezTo>
                      <a:cubicBezTo>
                        <a:pt x="5990" y="1785"/>
                        <a:pt x="5989" y="1785"/>
                        <a:pt x="5988" y="1785"/>
                      </a:cubicBezTo>
                      <a:cubicBezTo>
                        <a:pt x="5979" y="1785"/>
                        <a:pt x="5976" y="1777"/>
                        <a:pt x="5975" y="1775"/>
                      </a:cubicBezTo>
                      <a:cubicBezTo>
                        <a:pt x="5972" y="1769"/>
                        <a:pt x="5975" y="1764"/>
                        <a:pt x="5981" y="1761"/>
                      </a:cubicBezTo>
                      <a:cubicBezTo>
                        <a:pt x="6033" y="1733"/>
                        <a:pt x="6063" y="1693"/>
                        <a:pt x="6068" y="1644"/>
                      </a:cubicBezTo>
                      <a:cubicBezTo>
                        <a:pt x="6082" y="1499"/>
                        <a:pt x="5876" y="1311"/>
                        <a:pt x="5785" y="1238"/>
                      </a:cubicBezTo>
                      <a:cubicBezTo>
                        <a:pt x="5676" y="1148"/>
                        <a:pt x="5556" y="1090"/>
                        <a:pt x="5429" y="1028"/>
                      </a:cubicBezTo>
                      <a:lnTo>
                        <a:pt x="5421" y="1024"/>
                      </a:lnTo>
                      <a:cubicBezTo>
                        <a:pt x="5417" y="1021"/>
                        <a:pt x="5416" y="1020"/>
                        <a:pt x="5417" y="1015"/>
                      </a:cubicBezTo>
                      <a:cubicBezTo>
                        <a:pt x="5419" y="1010"/>
                        <a:pt x="5425" y="1003"/>
                        <a:pt x="5431" y="1003"/>
                      </a:cubicBezTo>
                      <a:close/>
                      <a:moveTo>
                        <a:pt x="1407" y="1513"/>
                      </a:moveTo>
                      <a:cubicBezTo>
                        <a:pt x="1408" y="1513"/>
                        <a:pt x="1409" y="1513"/>
                        <a:pt x="1409" y="1513"/>
                      </a:cubicBezTo>
                      <a:cubicBezTo>
                        <a:pt x="1410" y="1513"/>
                        <a:pt x="1412" y="1515"/>
                        <a:pt x="1414" y="1516"/>
                      </a:cubicBezTo>
                      <a:cubicBezTo>
                        <a:pt x="1418" y="1518"/>
                        <a:pt x="1423" y="1526"/>
                        <a:pt x="1418" y="1533"/>
                      </a:cubicBezTo>
                      <a:cubicBezTo>
                        <a:pt x="1267" y="1791"/>
                        <a:pt x="1084" y="2043"/>
                        <a:pt x="908" y="2285"/>
                      </a:cubicBezTo>
                      <a:cubicBezTo>
                        <a:pt x="872" y="2333"/>
                        <a:pt x="838" y="2381"/>
                        <a:pt x="803" y="2430"/>
                      </a:cubicBezTo>
                      <a:cubicBezTo>
                        <a:pt x="800" y="2433"/>
                        <a:pt x="797" y="2435"/>
                        <a:pt x="794" y="2435"/>
                      </a:cubicBezTo>
                      <a:cubicBezTo>
                        <a:pt x="793" y="2435"/>
                        <a:pt x="791" y="2435"/>
                        <a:pt x="789" y="2433"/>
                      </a:cubicBezTo>
                      <a:cubicBezTo>
                        <a:pt x="786" y="2432"/>
                        <a:pt x="781" y="2427"/>
                        <a:pt x="786" y="2417"/>
                      </a:cubicBezTo>
                      <a:cubicBezTo>
                        <a:pt x="982" y="2035"/>
                        <a:pt x="1184" y="1740"/>
                        <a:pt x="1402" y="1516"/>
                      </a:cubicBezTo>
                      <a:cubicBezTo>
                        <a:pt x="1403" y="1515"/>
                        <a:pt x="1405" y="1513"/>
                        <a:pt x="1407" y="1513"/>
                      </a:cubicBezTo>
                      <a:close/>
                      <a:moveTo>
                        <a:pt x="3461" y="2095"/>
                      </a:moveTo>
                      <a:cubicBezTo>
                        <a:pt x="3462" y="2095"/>
                        <a:pt x="3464" y="2096"/>
                        <a:pt x="3466" y="2096"/>
                      </a:cubicBezTo>
                      <a:cubicBezTo>
                        <a:pt x="3466" y="2096"/>
                        <a:pt x="3467" y="2097"/>
                        <a:pt x="3468" y="2097"/>
                      </a:cubicBezTo>
                      <a:cubicBezTo>
                        <a:pt x="3470" y="2099"/>
                        <a:pt x="3471" y="2099"/>
                        <a:pt x="3468" y="2102"/>
                      </a:cubicBezTo>
                      <a:cubicBezTo>
                        <a:pt x="3409" y="2256"/>
                        <a:pt x="3331" y="2410"/>
                        <a:pt x="3256" y="2557"/>
                      </a:cubicBezTo>
                      <a:lnTo>
                        <a:pt x="3225" y="2619"/>
                      </a:lnTo>
                      <a:cubicBezTo>
                        <a:pt x="3224" y="2621"/>
                        <a:pt x="3222" y="2626"/>
                        <a:pt x="3214" y="2626"/>
                      </a:cubicBezTo>
                      <a:cubicBezTo>
                        <a:pt x="3212" y="2626"/>
                        <a:pt x="3210" y="2626"/>
                        <a:pt x="3208" y="2625"/>
                      </a:cubicBezTo>
                      <a:cubicBezTo>
                        <a:pt x="3201" y="2622"/>
                        <a:pt x="3191" y="2613"/>
                        <a:pt x="3194" y="2603"/>
                      </a:cubicBezTo>
                      <a:cubicBezTo>
                        <a:pt x="3254" y="2410"/>
                        <a:pt x="3348" y="2226"/>
                        <a:pt x="3451" y="2100"/>
                      </a:cubicBezTo>
                      <a:cubicBezTo>
                        <a:pt x="3453" y="2097"/>
                        <a:pt x="3457" y="2095"/>
                        <a:pt x="3461" y="2095"/>
                      </a:cubicBezTo>
                      <a:close/>
                      <a:moveTo>
                        <a:pt x="1530" y="966"/>
                      </a:moveTo>
                      <a:cubicBezTo>
                        <a:pt x="1531" y="966"/>
                        <a:pt x="1533" y="966"/>
                        <a:pt x="1534" y="967"/>
                      </a:cubicBezTo>
                      <a:cubicBezTo>
                        <a:pt x="1537" y="968"/>
                        <a:pt x="1539" y="969"/>
                        <a:pt x="1542" y="972"/>
                      </a:cubicBezTo>
                      <a:cubicBezTo>
                        <a:pt x="1547" y="975"/>
                        <a:pt x="1555" y="987"/>
                        <a:pt x="1549" y="998"/>
                      </a:cubicBezTo>
                      <a:cubicBezTo>
                        <a:pt x="1458" y="1137"/>
                        <a:pt x="1358" y="1274"/>
                        <a:pt x="1263" y="1407"/>
                      </a:cubicBezTo>
                      <a:cubicBezTo>
                        <a:pt x="1146" y="1567"/>
                        <a:pt x="1027" y="1734"/>
                        <a:pt x="920" y="1905"/>
                      </a:cubicBezTo>
                      <a:cubicBezTo>
                        <a:pt x="747" y="2178"/>
                        <a:pt x="584" y="2464"/>
                        <a:pt x="426" y="2741"/>
                      </a:cubicBezTo>
                      <a:lnTo>
                        <a:pt x="360" y="2857"/>
                      </a:lnTo>
                      <a:cubicBezTo>
                        <a:pt x="359" y="2859"/>
                        <a:pt x="357" y="2860"/>
                        <a:pt x="354" y="2860"/>
                      </a:cubicBezTo>
                      <a:cubicBezTo>
                        <a:pt x="351" y="2860"/>
                        <a:pt x="348" y="2859"/>
                        <a:pt x="348" y="2859"/>
                      </a:cubicBezTo>
                      <a:cubicBezTo>
                        <a:pt x="344" y="2856"/>
                        <a:pt x="341" y="2854"/>
                        <a:pt x="342" y="2850"/>
                      </a:cubicBezTo>
                      <a:cubicBezTo>
                        <a:pt x="564" y="2329"/>
                        <a:pt x="947" y="1582"/>
                        <a:pt x="1518" y="972"/>
                      </a:cubicBezTo>
                      <a:cubicBezTo>
                        <a:pt x="1522" y="967"/>
                        <a:pt x="1526" y="966"/>
                        <a:pt x="1530" y="966"/>
                      </a:cubicBezTo>
                      <a:close/>
                      <a:moveTo>
                        <a:pt x="5480" y="3622"/>
                      </a:moveTo>
                      <a:cubicBezTo>
                        <a:pt x="5483" y="3623"/>
                        <a:pt x="5484" y="3625"/>
                        <a:pt x="5485" y="3631"/>
                      </a:cubicBezTo>
                      <a:cubicBezTo>
                        <a:pt x="5520" y="3837"/>
                        <a:pt x="5506" y="4057"/>
                        <a:pt x="5494" y="4269"/>
                      </a:cubicBezTo>
                      <a:cubicBezTo>
                        <a:pt x="5491" y="4305"/>
                        <a:pt x="5489" y="4340"/>
                        <a:pt x="5488" y="4373"/>
                      </a:cubicBezTo>
                      <a:cubicBezTo>
                        <a:pt x="5486" y="4378"/>
                        <a:pt x="5485" y="4383"/>
                        <a:pt x="5479" y="4383"/>
                      </a:cubicBezTo>
                      <a:cubicBezTo>
                        <a:pt x="5477" y="4383"/>
                        <a:pt x="5467" y="4383"/>
                        <a:pt x="5467" y="4372"/>
                      </a:cubicBezTo>
                      <a:cubicBezTo>
                        <a:pt x="5464" y="4336"/>
                        <a:pt x="5460" y="4300"/>
                        <a:pt x="5458" y="4266"/>
                      </a:cubicBezTo>
                      <a:cubicBezTo>
                        <a:pt x="5442" y="4056"/>
                        <a:pt x="5426" y="3839"/>
                        <a:pt x="5455" y="3638"/>
                      </a:cubicBezTo>
                      <a:lnTo>
                        <a:pt x="5457" y="3638"/>
                      </a:lnTo>
                      <a:cubicBezTo>
                        <a:pt x="5458" y="3628"/>
                        <a:pt x="5468" y="3622"/>
                        <a:pt x="5477" y="3622"/>
                      </a:cubicBezTo>
                      <a:close/>
                      <a:moveTo>
                        <a:pt x="6184" y="3921"/>
                      </a:moveTo>
                      <a:cubicBezTo>
                        <a:pt x="6186" y="3921"/>
                        <a:pt x="6192" y="3922"/>
                        <a:pt x="6194" y="3927"/>
                      </a:cubicBezTo>
                      <a:cubicBezTo>
                        <a:pt x="6224" y="4081"/>
                        <a:pt x="6223" y="4237"/>
                        <a:pt x="6192" y="4404"/>
                      </a:cubicBezTo>
                      <a:cubicBezTo>
                        <a:pt x="6191" y="4407"/>
                        <a:pt x="6191" y="4409"/>
                        <a:pt x="6183" y="4409"/>
                      </a:cubicBezTo>
                      <a:cubicBezTo>
                        <a:pt x="6179" y="4408"/>
                        <a:pt x="6171" y="4406"/>
                        <a:pt x="6172" y="4399"/>
                      </a:cubicBezTo>
                      <a:cubicBezTo>
                        <a:pt x="6182" y="4259"/>
                        <a:pt x="6182" y="4109"/>
                        <a:pt x="6173" y="3927"/>
                      </a:cubicBezTo>
                      <a:cubicBezTo>
                        <a:pt x="6173" y="3926"/>
                        <a:pt x="6173" y="3921"/>
                        <a:pt x="6182" y="3921"/>
                      </a:cubicBezTo>
                      <a:cubicBezTo>
                        <a:pt x="6182" y="3921"/>
                        <a:pt x="6183" y="3921"/>
                        <a:pt x="6184" y="3921"/>
                      </a:cubicBezTo>
                      <a:close/>
                      <a:moveTo>
                        <a:pt x="6368" y="2339"/>
                      </a:moveTo>
                      <a:cubicBezTo>
                        <a:pt x="6373" y="2340"/>
                        <a:pt x="6377" y="2344"/>
                        <a:pt x="6378" y="2352"/>
                      </a:cubicBezTo>
                      <a:cubicBezTo>
                        <a:pt x="6550" y="3026"/>
                        <a:pt x="6571" y="3749"/>
                        <a:pt x="6442" y="4443"/>
                      </a:cubicBezTo>
                      <a:cubicBezTo>
                        <a:pt x="6442" y="4445"/>
                        <a:pt x="6441" y="4450"/>
                        <a:pt x="6432" y="4450"/>
                      </a:cubicBezTo>
                      <a:cubicBezTo>
                        <a:pt x="6431" y="4450"/>
                        <a:pt x="6430" y="4450"/>
                        <a:pt x="6429" y="4450"/>
                      </a:cubicBezTo>
                      <a:cubicBezTo>
                        <a:pt x="6425" y="4449"/>
                        <a:pt x="6413" y="4445"/>
                        <a:pt x="6414" y="4437"/>
                      </a:cubicBezTo>
                      <a:cubicBezTo>
                        <a:pt x="6467" y="3740"/>
                        <a:pt x="6445" y="3061"/>
                        <a:pt x="6346" y="2360"/>
                      </a:cubicBezTo>
                      <a:cubicBezTo>
                        <a:pt x="6343" y="2343"/>
                        <a:pt x="6359" y="2339"/>
                        <a:pt x="6360" y="2339"/>
                      </a:cubicBezTo>
                      <a:close/>
                      <a:moveTo>
                        <a:pt x="2852" y="0"/>
                      </a:moveTo>
                      <a:cubicBezTo>
                        <a:pt x="2483" y="0"/>
                        <a:pt x="2210" y="57"/>
                        <a:pt x="2024" y="172"/>
                      </a:cubicBezTo>
                      <a:cubicBezTo>
                        <a:pt x="1950" y="218"/>
                        <a:pt x="1904" y="284"/>
                        <a:pt x="1890" y="364"/>
                      </a:cubicBezTo>
                      <a:cubicBezTo>
                        <a:pt x="1873" y="463"/>
                        <a:pt x="1906" y="580"/>
                        <a:pt x="1982" y="675"/>
                      </a:cubicBezTo>
                      <a:cubicBezTo>
                        <a:pt x="2071" y="790"/>
                        <a:pt x="2182" y="886"/>
                        <a:pt x="2288" y="979"/>
                      </a:cubicBezTo>
                      <a:cubicBezTo>
                        <a:pt x="2517" y="1180"/>
                        <a:pt x="2777" y="1357"/>
                        <a:pt x="3059" y="1506"/>
                      </a:cubicBezTo>
                      <a:cubicBezTo>
                        <a:pt x="3564" y="1774"/>
                        <a:pt x="4179" y="1949"/>
                        <a:pt x="4886" y="2027"/>
                      </a:cubicBezTo>
                      <a:cubicBezTo>
                        <a:pt x="4909" y="2029"/>
                        <a:pt x="4916" y="2044"/>
                        <a:pt x="4916" y="2058"/>
                      </a:cubicBezTo>
                      <a:cubicBezTo>
                        <a:pt x="4915" y="2071"/>
                        <a:pt x="4908" y="2087"/>
                        <a:pt x="4884" y="2089"/>
                      </a:cubicBezTo>
                      <a:lnTo>
                        <a:pt x="4884" y="2087"/>
                      </a:lnTo>
                      <a:cubicBezTo>
                        <a:pt x="4820" y="2091"/>
                        <a:pt x="4756" y="2093"/>
                        <a:pt x="4692" y="2093"/>
                      </a:cubicBezTo>
                      <a:cubicBezTo>
                        <a:pt x="3948" y="2093"/>
                        <a:pt x="3177" y="1831"/>
                        <a:pt x="2499" y="1346"/>
                      </a:cubicBezTo>
                      <a:lnTo>
                        <a:pt x="2464" y="1320"/>
                      </a:lnTo>
                      <a:cubicBezTo>
                        <a:pt x="2186" y="1123"/>
                        <a:pt x="1807" y="853"/>
                        <a:pt x="1728" y="524"/>
                      </a:cubicBezTo>
                      <a:cubicBezTo>
                        <a:pt x="1722" y="503"/>
                        <a:pt x="1719" y="478"/>
                        <a:pt x="1719" y="451"/>
                      </a:cubicBezTo>
                      <a:cubicBezTo>
                        <a:pt x="1718" y="441"/>
                        <a:pt x="1712" y="432"/>
                        <a:pt x="1703" y="430"/>
                      </a:cubicBezTo>
                      <a:cubicBezTo>
                        <a:pt x="1700" y="429"/>
                        <a:pt x="1697" y="428"/>
                        <a:pt x="1694" y="428"/>
                      </a:cubicBezTo>
                      <a:cubicBezTo>
                        <a:pt x="1687" y="428"/>
                        <a:pt x="1681" y="431"/>
                        <a:pt x="1677" y="436"/>
                      </a:cubicBezTo>
                      <a:cubicBezTo>
                        <a:pt x="1593" y="538"/>
                        <a:pt x="1497" y="637"/>
                        <a:pt x="1407" y="732"/>
                      </a:cubicBezTo>
                      <a:cubicBezTo>
                        <a:pt x="1325" y="818"/>
                        <a:pt x="1248" y="899"/>
                        <a:pt x="1177" y="980"/>
                      </a:cubicBezTo>
                      <a:cubicBezTo>
                        <a:pt x="948" y="1247"/>
                        <a:pt x="656" y="1604"/>
                        <a:pt x="416" y="2003"/>
                      </a:cubicBezTo>
                      <a:cubicBezTo>
                        <a:pt x="238" y="2299"/>
                        <a:pt x="1" y="2748"/>
                        <a:pt x="5" y="3227"/>
                      </a:cubicBezTo>
                      <a:cubicBezTo>
                        <a:pt x="7" y="3408"/>
                        <a:pt x="48" y="3653"/>
                        <a:pt x="241" y="3797"/>
                      </a:cubicBezTo>
                      <a:cubicBezTo>
                        <a:pt x="344" y="3873"/>
                        <a:pt x="489" y="3916"/>
                        <a:pt x="646" y="3916"/>
                      </a:cubicBezTo>
                      <a:cubicBezTo>
                        <a:pt x="666" y="3916"/>
                        <a:pt x="686" y="3915"/>
                        <a:pt x="706" y="3913"/>
                      </a:cubicBezTo>
                      <a:cubicBezTo>
                        <a:pt x="770" y="3909"/>
                        <a:pt x="825" y="3889"/>
                        <a:pt x="879" y="3870"/>
                      </a:cubicBezTo>
                      <a:cubicBezTo>
                        <a:pt x="921" y="3854"/>
                        <a:pt x="960" y="3840"/>
                        <a:pt x="1003" y="3833"/>
                      </a:cubicBezTo>
                      <a:cubicBezTo>
                        <a:pt x="1006" y="3832"/>
                        <a:pt x="1010" y="3832"/>
                        <a:pt x="1013" y="3832"/>
                      </a:cubicBezTo>
                      <a:cubicBezTo>
                        <a:pt x="1026" y="3832"/>
                        <a:pt x="1032" y="3836"/>
                        <a:pt x="1036" y="3839"/>
                      </a:cubicBezTo>
                      <a:cubicBezTo>
                        <a:pt x="1065" y="3863"/>
                        <a:pt x="1068" y="3935"/>
                        <a:pt x="1071" y="3987"/>
                      </a:cubicBezTo>
                      <a:cubicBezTo>
                        <a:pt x="1072" y="4011"/>
                        <a:pt x="1073" y="4032"/>
                        <a:pt x="1076" y="4050"/>
                      </a:cubicBezTo>
                      <a:cubicBezTo>
                        <a:pt x="1097" y="4158"/>
                        <a:pt x="1133" y="4262"/>
                        <a:pt x="1184" y="4359"/>
                      </a:cubicBezTo>
                      <a:cubicBezTo>
                        <a:pt x="1252" y="4491"/>
                        <a:pt x="1408" y="4719"/>
                        <a:pt x="1677" y="4766"/>
                      </a:cubicBezTo>
                      <a:cubicBezTo>
                        <a:pt x="1717" y="4773"/>
                        <a:pt x="1757" y="4776"/>
                        <a:pt x="1797" y="4776"/>
                      </a:cubicBezTo>
                      <a:cubicBezTo>
                        <a:pt x="2031" y="4776"/>
                        <a:pt x="2268" y="4668"/>
                        <a:pt x="2473" y="4558"/>
                      </a:cubicBezTo>
                      <a:cubicBezTo>
                        <a:pt x="2480" y="4554"/>
                        <a:pt x="2486" y="4553"/>
                        <a:pt x="2492" y="4553"/>
                      </a:cubicBezTo>
                      <a:cubicBezTo>
                        <a:pt x="2499" y="4553"/>
                        <a:pt x="2505" y="4555"/>
                        <a:pt x="2510" y="4558"/>
                      </a:cubicBezTo>
                      <a:cubicBezTo>
                        <a:pt x="2524" y="4566"/>
                        <a:pt x="2534" y="4582"/>
                        <a:pt x="2534" y="4598"/>
                      </a:cubicBezTo>
                      <a:cubicBezTo>
                        <a:pt x="2544" y="4889"/>
                        <a:pt x="2739" y="5247"/>
                        <a:pt x="2969" y="5397"/>
                      </a:cubicBezTo>
                      <a:cubicBezTo>
                        <a:pt x="3021" y="5431"/>
                        <a:pt x="3072" y="5454"/>
                        <a:pt x="3124" y="5471"/>
                      </a:cubicBezTo>
                      <a:cubicBezTo>
                        <a:pt x="3181" y="5488"/>
                        <a:pt x="3237" y="5496"/>
                        <a:pt x="3293" y="5496"/>
                      </a:cubicBezTo>
                      <a:cubicBezTo>
                        <a:pt x="3575" y="5496"/>
                        <a:pt x="3836" y="5299"/>
                        <a:pt x="3991" y="5153"/>
                      </a:cubicBezTo>
                      <a:cubicBezTo>
                        <a:pt x="3999" y="5145"/>
                        <a:pt x="4010" y="5141"/>
                        <a:pt x="4023" y="5141"/>
                      </a:cubicBezTo>
                      <a:cubicBezTo>
                        <a:pt x="4026" y="5141"/>
                        <a:pt x="4029" y="5142"/>
                        <a:pt x="4032" y="5142"/>
                      </a:cubicBezTo>
                      <a:cubicBezTo>
                        <a:pt x="4046" y="5144"/>
                        <a:pt x="4058" y="5153"/>
                        <a:pt x="4065" y="5166"/>
                      </a:cubicBezTo>
                      <a:cubicBezTo>
                        <a:pt x="4081" y="5198"/>
                        <a:pt x="4094" y="5231"/>
                        <a:pt x="4108" y="5265"/>
                      </a:cubicBezTo>
                      <a:cubicBezTo>
                        <a:pt x="4129" y="5318"/>
                        <a:pt x="4151" y="5374"/>
                        <a:pt x="4189" y="5427"/>
                      </a:cubicBezTo>
                      <a:cubicBezTo>
                        <a:pt x="4244" y="5485"/>
                        <a:pt x="4303" y="5534"/>
                        <a:pt x="4363" y="5572"/>
                      </a:cubicBezTo>
                      <a:cubicBezTo>
                        <a:pt x="4379" y="5581"/>
                        <a:pt x="4396" y="5590"/>
                        <a:pt x="4412" y="5597"/>
                      </a:cubicBezTo>
                      <a:cubicBezTo>
                        <a:pt x="4425" y="5604"/>
                        <a:pt x="4439" y="5611"/>
                        <a:pt x="4454" y="5619"/>
                      </a:cubicBezTo>
                      <a:cubicBezTo>
                        <a:pt x="4532" y="5653"/>
                        <a:pt x="4613" y="5669"/>
                        <a:pt x="4697" y="5670"/>
                      </a:cubicBezTo>
                      <a:cubicBezTo>
                        <a:pt x="4698" y="5670"/>
                        <a:pt x="4699" y="5670"/>
                        <a:pt x="4699" y="5670"/>
                      </a:cubicBezTo>
                      <a:cubicBezTo>
                        <a:pt x="5044" y="5670"/>
                        <a:pt x="5292" y="5424"/>
                        <a:pt x="5514" y="5204"/>
                      </a:cubicBezTo>
                      <a:cubicBezTo>
                        <a:pt x="5523" y="5196"/>
                        <a:pt x="5538" y="5190"/>
                        <a:pt x="5554" y="5190"/>
                      </a:cubicBezTo>
                      <a:cubicBezTo>
                        <a:pt x="5555" y="5190"/>
                        <a:pt x="5557" y="5190"/>
                        <a:pt x="5558" y="5190"/>
                      </a:cubicBezTo>
                      <a:cubicBezTo>
                        <a:pt x="5573" y="5192"/>
                        <a:pt x="5586" y="5198"/>
                        <a:pt x="5593" y="5206"/>
                      </a:cubicBezTo>
                      <a:cubicBezTo>
                        <a:pt x="5700" y="5348"/>
                        <a:pt x="5834" y="5419"/>
                        <a:pt x="5993" y="5419"/>
                      </a:cubicBezTo>
                      <a:cubicBezTo>
                        <a:pt x="6027" y="5419"/>
                        <a:pt x="6061" y="5416"/>
                        <a:pt x="6096" y="5410"/>
                      </a:cubicBezTo>
                      <a:cubicBezTo>
                        <a:pt x="6284" y="5378"/>
                        <a:pt x="6461" y="5231"/>
                        <a:pt x="6571" y="5017"/>
                      </a:cubicBezTo>
                      <a:cubicBezTo>
                        <a:pt x="6767" y="4636"/>
                        <a:pt x="6770" y="4137"/>
                        <a:pt x="6772" y="3773"/>
                      </a:cubicBezTo>
                      <a:cubicBezTo>
                        <a:pt x="6774" y="3367"/>
                        <a:pt x="6743" y="2961"/>
                        <a:pt x="6682" y="2571"/>
                      </a:cubicBezTo>
                      <a:lnTo>
                        <a:pt x="6664" y="2462"/>
                      </a:lnTo>
                      <a:cubicBezTo>
                        <a:pt x="6638" y="2306"/>
                        <a:pt x="6612" y="2144"/>
                        <a:pt x="6591" y="1982"/>
                      </a:cubicBezTo>
                      <a:cubicBezTo>
                        <a:pt x="6582" y="1949"/>
                        <a:pt x="6571" y="1913"/>
                        <a:pt x="6556" y="1871"/>
                      </a:cubicBezTo>
                      <a:cubicBezTo>
                        <a:pt x="6554" y="1862"/>
                        <a:pt x="6546" y="1856"/>
                        <a:pt x="6536" y="1854"/>
                      </a:cubicBezTo>
                      <a:cubicBezTo>
                        <a:pt x="6536" y="1854"/>
                        <a:pt x="6535" y="1854"/>
                        <a:pt x="6534" y="1854"/>
                      </a:cubicBezTo>
                      <a:cubicBezTo>
                        <a:pt x="6526" y="1854"/>
                        <a:pt x="6519" y="1859"/>
                        <a:pt x="6514" y="1866"/>
                      </a:cubicBezTo>
                      <a:cubicBezTo>
                        <a:pt x="6466" y="1940"/>
                        <a:pt x="6396" y="2009"/>
                        <a:pt x="6329" y="2053"/>
                      </a:cubicBezTo>
                      <a:cubicBezTo>
                        <a:pt x="6177" y="2151"/>
                        <a:pt x="5965" y="2227"/>
                        <a:pt x="5760" y="2227"/>
                      </a:cubicBezTo>
                      <a:cubicBezTo>
                        <a:pt x="5678" y="2227"/>
                        <a:pt x="5597" y="2215"/>
                        <a:pt x="5522" y="2187"/>
                      </a:cubicBezTo>
                      <a:cubicBezTo>
                        <a:pt x="5514" y="2183"/>
                        <a:pt x="5514" y="2178"/>
                        <a:pt x="5514" y="2174"/>
                      </a:cubicBezTo>
                      <a:cubicBezTo>
                        <a:pt x="5514" y="2172"/>
                        <a:pt x="5516" y="2164"/>
                        <a:pt x="5526" y="2163"/>
                      </a:cubicBezTo>
                      <a:lnTo>
                        <a:pt x="5562" y="2162"/>
                      </a:lnTo>
                      <a:cubicBezTo>
                        <a:pt x="5759" y="2153"/>
                        <a:pt x="5928" y="2147"/>
                        <a:pt x="6116" y="2056"/>
                      </a:cubicBezTo>
                      <a:cubicBezTo>
                        <a:pt x="6196" y="2018"/>
                        <a:pt x="6307" y="1952"/>
                        <a:pt x="6380" y="1856"/>
                      </a:cubicBezTo>
                      <a:cubicBezTo>
                        <a:pt x="6535" y="1651"/>
                        <a:pt x="6347" y="1460"/>
                        <a:pt x="6209" y="1321"/>
                      </a:cubicBezTo>
                      <a:lnTo>
                        <a:pt x="6176" y="1287"/>
                      </a:lnTo>
                      <a:cubicBezTo>
                        <a:pt x="6037" y="1144"/>
                        <a:pt x="5871" y="1008"/>
                        <a:pt x="5667" y="870"/>
                      </a:cubicBezTo>
                      <a:cubicBezTo>
                        <a:pt x="5403" y="692"/>
                        <a:pt x="5105" y="537"/>
                        <a:pt x="4782" y="408"/>
                      </a:cubicBezTo>
                      <a:cubicBezTo>
                        <a:pt x="4779" y="407"/>
                        <a:pt x="4776" y="406"/>
                        <a:pt x="4773" y="406"/>
                      </a:cubicBezTo>
                      <a:cubicBezTo>
                        <a:pt x="4766" y="406"/>
                        <a:pt x="4759" y="409"/>
                        <a:pt x="4755" y="415"/>
                      </a:cubicBezTo>
                      <a:cubicBezTo>
                        <a:pt x="4724" y="457"/>
                        <a:pt x="4698" y="494"/>
                        <a:pt x="4676" y="530"/>
                      </a:cubicBezTo>
                      <a:cubicBezTo>
                        <a:pt x="4611" y="632"/>
                        <a:pt x="4549" y="744"/>
                        <a:pt x="4486" y="871"/>
                      </a:cubicBezTo>
                      <a:cubicBezTo>
                        <a:pt x="4446" y="964"/>
                        <a:pt x="4412" y="1061"/>
                        <a:pt x="4386" y="1134"/>
                      </a:cubicBezTo>
                      <a:cubicBezTo>
                        <a:pt x="4378" y="1158"/>
                        <a:pt x="4355" y="1176"/>
                        <a:pt x="4330" y="1176"/>
                      </a:cubicBezTo>
                      <a:cubicBezTo>
                        <a:pt x="4325" y="1176"/>
                        <a:pt x="4320" y="1176"/>
                        <a:pt x="4315" y="1174"/>
                      </a:cubicBezTo>
                      <a:lnTo>
                        <a:pt x="4163" y="1122"/>
                      </a:lnTo>
                      <a:cubicBezTo>
                        <a:pt x="4132" y="1112"/>
                        <a:pt x="4115" y="1080"/>
                        <a:pt x="4124" y="1050"/>
                      </a:cubicBezTo>
                      <a:cubicBezTo>
                        <a:pt x="4153" y="952"/>
                        <a:pt x="4177" y="854"/>
                        <a:pt x="4201" y="759"/>
                      </a:cubicBezTo>
                      <a:cubicBezTo>
                        <a:pt x="4212" y="663"/>
                        <a:pt x="4226" y="550"/>
                        <a:pt x="4243" y="435"/>
                      </a:cubicBezTo>
                      <a:cubicBezTo>
                        <a:pt x="4247" y="378"/>
                        <a:pt x="4249" y="311"/>
                        <a:pt x="4251" y="243"/>
                      </a:cubicBezTo>
                      <a:cubicBezTo>
                        <a:pt x="4251" y="233"/>
                        <a:pt x="4246" y="224"/>
                        <a:pt x="4233" y="221"/>
                      </a:cubicBezTo>
                      <a:cubicBezTo>
                        <a:pt x="3798" y="97"/>
                        <a:pt x="3442" y="30"/>
                        <a:pt x="3115" y="9"/>
                      </a:cubicBezTo>
                      <a:cubicBezTo>
                        <a:pt x="3022" y="3"/>
                        <a:pt x="2935" y="0"/>
                        <a:pt x="2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5"/>
                <p:cNvSpPr/>
                <p:nvPr/>
              </p:nvSpPr>
              <p:spPr>
                <a:xfrm>
                  <a:off x="2688300" y="1072800"/>
                  <a:ext cx="371975" cy="499500"/>
                </a:xfrm>
                <a:custGeom>
                  <a:avLst/>
                  <a:gdLst/>
                  <a:ahLst/>
                  <a:cxnLst/>
                  <a:rect l="l" t="t" r="r" b="b"/>
                  <a:pathLst>
                    <a:path w="14879" h="19980" extrusionOk="0">
                      <a:moveTo>
                        <a:pt x="9808" y="0"/>
                      </a:moveTo>
                      <a:cubicBezTo>
                        <a:pt x="9541" y="409"/>
                        <a:pt x="9323" y="850"/>
                        <a:pt x="9173" y="1322"/>
                      </a:cubicBezTo>
                      <a:cubicBezTo>
                        <a:pt x="8881" y="2240"/>
                        <a:pt x="8862" y="3214"/>
                        <a:pt x="8948" y="4167"/>
                      </a:cubicBezTo>
                      <a:cubicBezTo>
                        <a:pt x="9109" y="5961"/>
                        <a:pt x="9581" y="7725"/>
                        <a:pt x="9438" y="9538"/>
                      </a:cubicBezTo>
                      <a:cubicBezTo>
                        <a:pt x="9271" y="11667"/>
                        <a:pt x="8242" y="13724"/>
                        <a:pt x="6820" y="15293"/>
                      </a:cubicBezTo>
                      <a:cubicBezTo>
                        <a:pt x="5381" y="16878"/>
                        <a:pt x="3440" y="18092"/>
                        <a:pt x="1336" y="18541"/>
                      </a:cubicBezTo>
                      <a:cubicBezTo>
                        <a:pt x="895" y="18635"/>
                        <a:pt x="450" y="18712"/>
                        <a:pt x="1" y="18770"/>
                      </a:cubicBezTo>
                      <a:cubicBezTo>
                        <a:pt x="572" y="19089"/>
                        <a:pt x="1185" y="19354"/>
                        <a:pt x="1836" y="19556"/>
                      </a:cubicBezTo>
                      <a:cubicBezTo>
                        <a:pt x="2764" y="19843"/>
                        <a:pt x="3704" y="19980"/>
                        <a:pt x="4629" y="19980"/>
                      </a:cubicBezTo>
                      <a:cubicBezTo>
                        <a:pt x="8678" y="19980"/>
                        <a:pt x="12438" y="17362"/>
                        <a:pt x="13694" y="13296"/>
                      </a:cubicBezTo>
                      <a:cubicBezTo>
                        <a:pt x="14878" y="9464"/>
                        <a:pt x="13501" y="5441"/>
                        <a:pt x="10542" y="3078"/>
                      </a:cubicBezTo>
                      <a:cubicBezTo>
                        <a:pt x="10569" y="2688"/>
                        <a:pt x="10557" y="2290"/>
                        <a:pt x="10503" y="1903"/>
                      </a:cubicBezTo>
                      <a:cubicBezTo>
                        <a:pt x="10466" y="1643"/>
                        <a:pt x="10434" y="1380"/>
                        <a:pt x="10386" y="1121"/>
                      </a:cubicBezTo>
                      <a:cubicBezTo>
                        <a:pt x="10312" y="726"/>
                        <a:pt x="10215" y="416"/>
                        <a:pt x="9932" y="119"/>
                      </a:cubicBezTo>
                      <a:cubicBezTo>
                        <a:pt x="9892" y="78"/>
                        <a:pt x="9851" y="39"/>
                        <a:pt x="980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5"/>
                <p:cNvSpPr/>
                <p:nvPr/>
              </p:nvSpPr>
              <p:spPr>
                <a:xfrm>
                  <a:off x="2544325" y="1041550"/>
                  <a:ext cx="319725" cy="499400"/>
                </a:xfrm>
                <a:custGeom>
                  <a:avLst/>
                  <a:gdLst/>
                  <a:ahLst/>
                  <a:cxnLst/>
                  <a:rect l="l" t="t" r="r" b="b"/>
                  <a:pathLst>
                    <a:path w="12789" h="19976" extrusionOk="0">
                      <a:moveTo>
                        <a:pt x="12212" y="1"/>
                      </a:moveTo>
                      <a:cubicBezTo>
                        <a:pt x="12106" y="1"/>
                        <a:pt x="12000" y="6"/>
                        <a:pt x="11895" y="17"/>
                      </a:cubicBezTo>
                      <a:cubicBezTo>
                        <a:pt x="11627" y="45"/>
                        <a:pt x="11356" y="127"/>
                        <a:pt x="11130" y="280"/>
                      </a:cubicBezTo>
                      <a:cubicBezTo>
                        <a:pt x="10932" y="415"/>
                        <a:pt x="10784" y="612"/>
                        <a:pt x="10636" y="798"/>
                      </a:cubicBezTo>
                      <a:cubicBezTo>
                        <a:pt x="10478" y="993"/>
                        <a:pt x="10305" y="1175"/>
                        <a:pt x="10146" y="1368"/>
                      </a:cubicBezTo>
                      <a:cubicBezTo>
                        <a:pt x="9908" y="1658"/>
                        <a:pt x="9680" y="1971"/>
                        <a:pt x="9502" y="2307"/>
                      </a:cubicBezTo>
                      <a:cubicBezTo>
                        <a:pt x="5805" y="2660"/>
                        <a:pt x="2497" y="5181"/>
                        <a:pt x="1333" y="8946"/>
                      </a:cubicBezTo>
                      <a:cubicBezTo>
                        <a:pt x="0" y="13262"/>
                        <a:pt x="1914" y="17820"/>
                        <a:pt x="5682" y="19976"/>
                      </a:cubicBezTo>
                      <a:cubicBezTo>
                        <a:pt x="4833" y="18355"/>
                        <a:pt x="4049" y="16666"/>
                        <a:pt x="3814" y="14842"/>
                      </a:cubicBezTo>
                      <a:cubicBezTo>
                        <a:pt x="3594" y="13154"/>
                        <a:pt x="3785" y="11354"/>
                        <a:pt x="4303" y="9733"/>
                      </a:cubicBezTo>
                      <a:cubicBezTo>
                        <a:pt x="4797" y="8193"/>
                        <a:pt x="5682" y="6686"/>
                        <a:pt x="7127" y="5872"/>
                      </a:cubicBezTo>
                      <a:cubicBezTo>
                        <a:pt x="7970" y="5397"/>
                        <a:pt x="8931" y="5070"/>
                        <a:pt x="9904" y="5025"/>
                      </a:cubicBezTo>
                      <a:cubicBezTo>
                        <a:pt x="9918" y="5025"/>
                        <a:pt x="9933" y="5024"/>
                        <a:pt x="9948" y="5024"/>
                      </a:cubicBezTo>
                      <a:cubicBezTo>
                        <a:pt x="10015" y="5024"/>
                        <a:pt x="10092" y="5029"/>
                        <a:pt x="10171" y="5029"/>
                      </a:cubicBezTo>
                      <a:cubicBezTo>
                        <a:pt x="10326" y="5029"/>
                        <a:pt x="10483" y="5010"/>
                        <a:pt x="10566" y="4895"/>
                      </a:cubicBezTo>
                      <a:cubicBezTo>
                        <a:pt x="10654" y="4775"/>
                        <a:pt x="10684" y="4607"/>
                        <a:pt x="10731" y="4469"/>
                      </a:cubicBezTo>
                      <a:cubicBezTo>
                        <a:pt x="10814" y="4229"/>
                        <a:pt x="10849" y="3999"/>
                        <a:pt x="10857" y="3746"/>
                      </a:cubicBezTo>
                      <a:cubicBezTo>
                        <a:pt x="10875" y="3246"/>
                        <a:pt x="10903" y="2815"/>
                        <a:pt x="11092" y="2346"/>
                      </a:cubicBezTo>
                      <a:cubicBezTo>
                        <a:pt x="11260" y="1928"/>
                        <a:pt x="11467" y="1523"/>
                        <a:pt x="11721" y="1151"/>
                      </a:cubicBezTo>
                      <a:cubicBezTo>
                        <a:pt x="12017" y="717"/>
                        <a:pt x="12371" y="337"/>
                        <a:pt x="12789" y="44"/>
                      </a:cubicBezTo>
                      <a:cubicBezTo>
                        <a:pt x="12597" y="17"/>
                        <a:pt x="12403" y="1"/>
                        <a:pt x="12212"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5"/>
                <p:cNvSpPr/>
                <p:nvPr/>
              </p:nvSpPr>
              <p:spPr>
                <a:xfrm>
                  <a:off x="2687625" y="1228325"/>
                  <a:ext cx="352250" cy="339725"/>
                </a:xfrm>
                <a:custGeom>
                  <a:avLst/>
                  <a:gdLst/>
                  <a:ahLst/>
                  <a:cxnLst/>
                  <a:rect l="l" t="t" r="r" b="b"/>
                  <a:pathLst>
                    <a:path w="14090" h="13589" extrusionOk="0">
                      <a:moveTo>
                        <a:pt x="13018" y="1"/>
                      </a:moveTo>
                      <a:cubicBezTo>
                        <a:pt x="12943" y="1"/>
                        <a:pt x="12865" y="63"/>
                        <a:pt x="12892" y="150"/>
                      </a:cubicBezTo>
                      <a:cubicBezTo>
                        <a:pt x="13090" y="791"/>
                        <a:pt x="13260" y="1444"/>
                        <a:pt x="13320" y="2115"/>
                      </a:cubicBezTo>
                      <a:cubicBezTo>
                        <a:pt x="13378" y="2764"/>
                        <a:pt x="13332" y="3418"/>
                        <a:pt x="13243" y="4064"/>
                      </a:cubicBezTo>
                      <a:cubicBezTo>
                        <a:pt x="13059" y="5391"/>
                        <a:pt x="12597" y="6691"/>
                        <a:pt x="11905" y="7838"/>
                      </a:cubicBezTo>
                      <a:cubicBezTo>
                        <a:pt x="10546" y="10095"/>
                        <a:pt x="8406" y="11855"/>
                        <a:pt x="5842" y="12534"/>
                      </a:cubicBezTo>
                      <a:cubicBezTo>
                        <a:pt x="5138" y="12720"/>
                        <a:pt x="4415" y="12823"/>
                        <a:pt x="3689" y="12858"/>
                      </a:cubicBezTo>
                      <a:cubicBezTo>
                        <a:pt x="3558" y="12864"/>
                        <a:pt x="3428" y="12867"/>
                        <a:pt x="3298" y="12867"/>
                      </a:cubicBezTo>
                      <a:cubicBezTo>
                        <a:pt x="2716" y="12867"/>
                        <a:pt x="2136" y="12810"/>
                        <a:pt x="1556" y="12749"/>
                      </a:cubicBezTo>
                      <a:cubicBezTo>
                        <a:pt x="1100" y="12600"/>
                        <a:pt x="651" y="12431"/>
                        <a:pt x="209" y="12257"/>
                      </a:cubicBezTo>
                      <a:cubicBezTo>
                        <a:pt x="191" y="12250"/>
                        <a:pt x="175" y="12247"/>
                        <a:pt x="160" y="12247"/>
                      </a:cubicBezTo>
                      <a:cubicBezTo>
                        <a:pt x="38" y="12247"/>
                        <a:pt x="1" y="12445"/>
                        <a:pt x="132" y="12505"/>
                      </a:cubicBezTo>
                      <a:cubicBezTo>
                        <a:pt x="499" y="12673"/>
                        <a:pt x="871" y="12827"/>
                        <a:pt x="1248" y="12966"/>
                      </a:cubicBezTo>
                      <a:cubicBezTo>
                        <a:pt x="1545" y="12976"/>
                        <a:pt x="1866" y="13178"/>
                        <a:pt x="2125" y="13256"/>
                      </a:cubicBezTo>
                      <a:cubicBezTo>
                        <a:pt x="2723" y="13439"/>
                        <a:pt x="3374" y="13500"/>
                        <a:pt x="3994" y="13553"/>
                      </a:cubicBezTo>
                      <a:cubicBezTo>
                        <a:pt x="4268" y="13577"/>
                        <a:pt x="4546" y="13589"/>
                        <a:pt x="4825" y="13589"/>
                      </a:cubicBezTo>
                      <a:cubicBezTo>
                        <a:pt x="6671" y="13589"/>
                        <a:pt x="8592" y="13071"/>
                        <a:pt x="10056" y="11954"/>
                      </a:cubicBezTo>
                      <a:cubicBezTo>
                        <a:pt x="10173" y="11865"/>
                        <a:pt x="10290" y="11772"/>
                        <a:pt x="10406" y="11675"/>
                      </a:cubicBezTo>
                      <a:cubicBezTo>
                        <a:pt x="10462" y="11622"/>
                        <a:pt x="10517" y="11569"/>
                        <a:pt x="10573" y="11513"/>
                      </a:cubicBezTo>
                      <a:cubicBezTo>
                        <a:pt x="10607" y="11491"/>
                        <a:pt x="10642" y="11467"/>
                        <a:pt x="10677" y="11443"/>
                      </a:cubicBezTo>
                      <a:cubicBezTo>
                        <a:pt x="11377" y="10825"/>
                        <a:pt x="12015" y="10106"/>
                        <a:pt x="12520" y="9338"/>
                      </a:cubicBezTo>
                      <a:cubicBezTo>
                        <a:pt x="12638" y="9161"/>
                        <a:pt x="12749" y="8983"/>
                        <a:pt x="12860" y="8802"/>
                      </a:cubicBezTo>
                      <a:cubicBezTo>
                        <a:pt x="13475" y="7625"/>
                        <a:pt x="13879" y="6306"/>
                        <a:pt x="14027" y="4998"/>
                      </a:cubicBezTo>
                      <a:cubicBezTo>
                        <a:pt x="14073" y="4598"/>
                        <a:pt x="14089" y="4189"/>
                        <a:pt x="14066" y="3786"/>
                      </a:cubicBezTo>
                      <a:cubicBezTo>
                        <a:pt x="14055" y="3596"/>
                        <a:pt x="14049" y="3408"/>
                        <a:pt x="14025" y="3219"/>
                      </a:cubicBezTo>
                      <a:cubicBezTo>
                        <a:pt x="13996" y="2990"/>
                        <a:pt x="13936" y="2793"/>
                        <a:pt x="13868" y="2575"/>
                      </a:cubicBezTo>
                      <a:cubicBezTo>
                        <a:pt x="13844" y="2500"/>
                        <a:pt x="13778" y="2462"/>
                        <a:pt x="13714" y="2461"/>
                      </a:cubicBezTo>
                      <a:cubicBezTo>
                        <a:pt x="13654" y="1625"/>
                        <a:pt x="13470" y="800"/>
                        <a:pt x="13120" y="64"/>
                      </a:cubicBezTo>
                      <a:cubicBezTo>
                        <a:pt x="13099" y="20"/>
                        <a:pt x="13059" y="1"/>
                        <a:pt x="130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5"/>
                <p:cNvSpPr/>
                <p:nvPr/>
              </p:nvSpPr>
              <p:spPr>
                <a:xfrm>
                  <a:off x="2845050" y="1177575"/>
                  <a:ext cx="36325" cy="14450"/>
                </a:xfrm>
                <a:custGeom>
                  <a:avLst/>
                  <a:gdLst/>
                  <a:ahLst/>
                  <a:cxnLst/>
                  <a:rect l="l" t="t" r="r" b="b"/>
                  <a:pathLst>
                    <a:path w="1453" h="578" extrusionOk="0">
                      <a:moveTo>
                        <a:pt x="66" y="1"/>
                      </a:moveTo>
                      <a:cubicBezTo>
                        <a:pt x="31" y="1"/>
                        <a:pt x="0" y="41"/>
                        <a:pt x="6" y="78"/>
                      </a:cubicBezTo>
                      <a:cubicBezTo>
                        <a:pt x="59" y="390"/>
                        <a:pt x="446" y="528"/>
                        <a:pt x="718" y="567"/>
                      </a:cubicBezTo>
                      <a:cubicBezTo>
                        <a:pt x="761" y="574"/>
                        <a:pt x="810" y="577"/>
                        <a:pt x="862" y="577"/>
                      </a:cubicBezTo>
                      <a:cubicBezTo>
                        <a:pt x="1120" y="577"/>
                        <a:pt x="1451" y="490"/>
                        <a:pt x="1453" y="208"/>
                      </a:cubicBezTo>
                      <a:cubicBezTo>
                        <a:pt x="1453" y="113"/>
                        <a:pt x="1379" y="48"/>
                        <a:pt x="1290" y="48"/>
                      </a:cubicBezTo>
                      <a:cubicBezTo>
                        <a:pt x="1280" y="48"/>
                        <a:pt x="1270" y="48"/>
                        <a:pt x="1259" y="50"/>
                      </a:cubicBezTo>
                      <a:cubicBezTo>
                        <a:pt x="1176" y="64"/>
                        <a:pt x="1143" y="102"/>
                        <a:pt x="1076" y="144"/>
                      </a:cubicBezTo>
                      <a:cubicBezTo>
                        <a:pt x="981" y="205"/>
                        <a:pt x="883" y="220"/>
                        <a:pt x="774" y="220"/>
                      </a:cubicBezTo>
                      <a:cubicBezTo>
                        <a:pt x="759" y="220"/>
                        <a:pt x="744" y="219"/>
                        <a:pt x="729" y="219"/>
                      </a:cubicBezTo>
                      <a:cubicBezTo>
                        <a:pt x="481" y="213"/>
                        <a:pt x="292" y="171"/>
                        <a:pt x="98" y="13"/>
                      </a:cubicBezTo>
                      <a:cubicBezTo>
                        <a:pt x="88" y="4"/>
                        <a:pt x="77" y="1"/>
                        <a:pt x="6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5"/>
                <p:cNvSpPr/>
                <p:nvPr/>
              </p:nvSpPr>
              <p:spPr>
                <a:xfrm>
                  <a:off x="2846725" y="1084375"/>
                  <a:ext cx="110400" cy="113825"/>
                </a:xfrm>
                <a:custGeom>
                  <a:avLst/>
                  <a:gdLst/>
                  <a:ahLst/>
                  <a:cxnLst/>
                  <a:rect l="l" t="t" r="r" b="b"/>
                  <a:pathLst>
                    <a:path w="4416" h="4553" extrusionOk="0">
                      <a:moveTo>
                        <a:pt x="66" y="0"/>
                      </a:moveTo>
                      <a:cubicBezTo>
                        <a:pt x="25" y="0"/>
                        <a:pt x="1" y="60"/>
                        <a:pt x="30" y="93"/>
                      </a:cubicBezTo>
                      <a:cubicBezTo>
                        <a:pt x="193" y="274"/>
                        <a:pt x="394" y="422"/>
                        <a:pt x="613" y="548"/>
                      </a:cubicBezTo>
                      <a:cubicBezTo>
                        <a:pt x="525" y="753"/>
                        <a:pt x="454" y="968"/>
                        <a:pt x="374" y="1179"/>
                      </a:cubicBezTo>
                      <a:cubicBezTo>
                        <a:pt x="274" y="1448"/>
                        <a:pt x="183" y="1702"/>
                        <a:pt x="171" y="1992"/>
                      </a:cubicBezTo>
                      <a:cubicBezTo>
                        <a:pt x="168" y="2038"/>
                        <a:pt x="214" y="2079"/>
                        <a:pt x="258" y="2079"/>
                      </a:cubicBezTo>
                      <a:cubicBezTo>
                        <a:pt x="277" y="2079"/>
                        <a:pt x="295" y="2072"/>
                        <a:pt x="309" y="2055"/>
                      </a:cubicBezTo>
                      <a:cubicBezTo>
                        <a:pt x="486" y="1847"/>
                        <a:pt x="592" y="1622"/>
                        <a:pt x="697" y="1372"/>
                      </a:cubicBezTo>
                      <a:cubicBezTo>
                        <a:pt x="786" y="1156"/>
                        <a:pt x="886" y="942"/>
                        <a:pt x="967" y="721"/>
                      </a:cubicBezTo>
                      <a:cubicBezTo>
                        <a:pt x="1166" y="807"/>
                        <a:pt x="1375" y="877"/>
                        <a:pt x="1579" y="936"/>
                      </a:cubicBezTo>
                      <a:cubicBezTo>
                        <a:pt x="1491" y="1180"/>
                        <a:pt x="1486" y="1477"/>
                        <a:pt x="1445" y="1713"/>
                      </a:cubicBezTo>
                      <a:cubicBezTo>
                        <a:pt x="1381" y="2090"/>
                        <a:pt x="1368" y="2457"/>
                        <a:pt x="1357" y="2836"/>
                      </a:cubicBezTo>
                      <a:cubicBezTo>
                        <a:pt x="1357" y="2869"/>
                        <a:pt x="1382" y="2887"/>
                        <a:pt x="1408" y="2887"/>
                      </a:cubicBezTo>
                      <a:cubicBezTo>
                        <a:pt x="1429" y="2887"/>
                        <a:pt x="1450" y="2876"/>
                        <a:pt x="1459" y="2852"/>
                      </a:cubicBezTo>
                      <a:cubicBezTo>
                        <a:pt x="1602" y="2482"/>
                        <a:pt x="1724" y="2122"/>
                        <a:pt x="1797" y="1728"/>
                      </a:cubicBezTo>
                      <a:cubicBezTo>
                        <a:pt x="1838" y="1515"/>
                        <a:pt x="1919" y="1262"/>
                        <a:pt x="1924" y="1026"/>
                      </a:cubicBezTo>
                      <a:cubicBezTo>
                        <a:pt x="1939" y="1030"/>
                        <a:pt x="1955" y="1034"/>
                        <a:pt x="1970" y="1037"/>
                      </a:cubicBezTo>
                      <a:cubicBezTo>
                        <a:pt x="2182" y="1087"/>
                        <a:pt x="2423" y="1134"/>
                        <a:pt x="2670" y="1156"/>
                      </a:cubicBezTo>
                      <a:cubicBezTo>
                        <a:pt x="2663" y="1336"/>
                        <a:pt x="2687" y="1523"/>
                        <a:pt x="2689" y="1689"/>
                      </a:cubicBezTo>
                      <a:cubicBezTo>
                        <a:pt x="2692" y="2027"/>
                        <a:pt x="2709" y="2363"/>
                        <a:pt x="2718" y="2700"/>
                      </a:cubicBezTo>
                      <a:cubicBezTo>
                        <a:pt x="2720" y="2745"/>
                        <a:pt x="2753" y="2768"/>
                        <a:pt x="2786" y="2768"/>
                      </a:cubicBezTo>
                      <a:cubicBezTo>
                        <a:pt x="2818" y="2768"/>
                        <a:pt x="2852" y="2746"/>
                        <a:pt x="2859" y="2703"/>
                      </a:cubicBezTo>
                      <a:cubicBezTo>
                        <a:pt x="2908" y="2371"/>
                        <a:pt x="2949" y="2034"/>
                        <a:pt x="2958" y="1698"/>
                      </a:cubicBezTo>
                      <a:cubicBezTo>
                        <a:pt x="2961" y="1538"/>
                        <a:pt x="2984" y="1349"/>
                        <a:pt x="2971" y="1170"/>
                      </a:cubicBezTo>
                      <a:cubicBezTo>
                        <a:pt x="3204" y="1168"/>
                        <a:pt x="3434" y="1133"/>
                        <a:pt x="3637" y="1047"/>
                      </a:cubicBezTo>
                      <a:lnTo>
                        <a:pt x="3637" y="1047"/>
                      </a:lnTo>
                      <a:cubicBezTo>
                        <a:pt x="3620" y="1497"/>
                        <a:pt x="3633" y="1947"/>
                        <a:pt x="3625" y="2400"/>
                      </a:cubicBezTo>
                      <a:cubicBezTo>
                        <a:pt x="3618" y="2680"/>
                        <a:pt x="3606" y="2951"/>
                        <a:pt x="3539" y="3224"/>
                      </a:cubicBezTo>
                      <a:cubicBezTo>
                        <a:pt x="3491" y="3420"/>
                        <a:pt x="3408" y="3606"/>
                        <a:pt x="3327" y="3791"/>
                      </a:cubicBezTo>
                      <a:cubicBezTo>
                        <a:pt x="3255" y="3851"/>
                        <a:pt x="3229" y="3948"/>
                        <a:pt x="3239" y="4036"/>
                      </a:cubicBezTo>
                      <a:cubicBezTo>
                        <a:pt x="3218" y="4037"/>
                        <a:pt x="3197" y="4038"/>
                        <a:pt x="3176" y="4038"/>
                      </a:cubicBezTo>
                      <a:cubicBezTo>
                        <a:pt x="3150" y="4038"/>
                        <a:pt x="3125" y="4037"/>
                        <a:pt x="3100" y="4035"/>
                      </a:cubicBezTo>
                      <a:cubicBezTo>
                        <a:pt x="3113" y="3902"/>
                        <a:pt x="2990" y="3791"/>
                        <a:pt x="2869" y="3791"/>
                      </a:cubicBezTo>
                      <a:cubicBezTo>
                        <a:pt x="2806" y="3791"/>
                        <a:pt x="2743" y="3820"/>
                        <a:pt x="2700" y="3892"/>
                      </a:cubicBezTo>
                      <a:cubicBezTo>
                        <a:pt x="2550" y="4141"/>
                        <a:pt x="2341" y="4221"/>
                        <a:pt x="2103" y="4221"/>
                      </a:cubicBezTo>
                      <a:cubicBezTo>
                        <a:pt x="1986" y="4221"/>
                        <a:pt x="1861" y="4202"/>
                        <a:pt x="1733" y="4174"/>
                      </a:cubicBezTo>
                      <a:cubicBezTo>
                        <a:pt x="1726" y="4172"/>
                        <a:pt x="1720" y="4172"/>
                        <a:pt x="1714" y="4172"/>
                      </a:cubicBezTo>
                      <a:cubicBezTo>
                        <a:pt x="1654" y="4172"/>
                        <a:pt x="1618" y="4239"/>
                        <a:pt x="1659" y="4290"/>
                      </a:cubicBezTo>
                      <a:cubicBezTo>
                        <a:pt x="1801" y="4472"/>
                        <a:pt x="2022" y="4552"/>
                        <a:pt x="2252" y="4552"/>
                      </a:cubicBezTo>
                      <a:cubicBezTo>
                        <a:pt x="2540" y="4552"/>
                        <a:pt x="2840" y="4425"/>
                        <a:pt x="3012" y="4210"/>
                      </a:cubicBezTo>
                      <a:cubicBezTo>
                        <a:pt x="3158" y="4300"/>
                        <a:pt x="3288" y="4353"/>
                        <a:pt x="3445" y="4353"/>
                      </a:cubicBezTo>
                      <a:cubicBezTo>
                        <a:pt x="3503" y="4353"/>
                        <a:pt x="3564" y="4346"/>
                        <a:pt x="3631" y="4331"/>
                      </a:cubicBezTo>
                      <a:cubicBezTo>
                        <a:pt x="3865" y="4279"/>
                        <a:pt x="4082" y="4127"/>
                        <a:pt x="4217" y="3930"/>
                      </a:cubicBezTo>
                      <a:cubicBezTo>
                        <a:pt x="4359" y="3724"/>
                        <a:pt x="4416" y="3466"/>
                        <a:pt x="4390" y="3219"/>
                      </a:cubicBezTo>
                      <a:cubicBezTo>
                        <a:pt x="4371" y="3041"/>
                        <a:pt x="4319" y="2811"/>
                        <a:pt x="4137" y="2752"/>
                      </a:cubicBezTo>
                      <a:cubicBezTo>
                        <a:pt x="4142" y="2692"/>
                        <a:pt x="4144" y="2635"/>
                        <a:pt x="4145" y="2581"/>
                      </a:cubicBezTo>
                      <a:cubicBezTo>
                        <a:pt x="4164" y="1998"/>
                        <a:pt x="4194" y="1387"/>
                        <a:pt x="3940" y="855"/>
                      </a:cubicBezTo>
                      <a:cubicBezTo>
                        <a:pt x="3987" y="794"/>
                        <a:pt x="3980" y="718"/>
                        <a:pt x="3943" y="656"/>
                      </a:cubicBezTo>
                      <a:cubicBezTo>
                        <a:pt x="3968" y="599"/>
                        <a:pt x="3971" y="534"/>
                        <a:pt x="3938" y="473"/>
                      </a:cubicBezTo>
                      <a:cubicBezTo>
                        <a:pt x="3894" y="391"/>
                        <a:pt x="3840" y="361"/>
                        <a:pt x="3783" y="361"/>
                      </a:cubicBezTo>
                      <a:cubicBezTo>
                        <a:pt x="3692" y="361"/>
                        <a:pt x="3593" y="437"/>
                        <a:pt x="3511" y="497"/>
                      </a:cubicBezTo>
                      <a:cubicBezTo>
                        <a:pt x="3334" y="627"/>
                        <a:pt x="3078" y="648"/>
                        <a:pt x="2857" y="648"/>
                      </a:cubicBezTo>
                      <a:cubicBezTo>
                        <a:pt x="2825" y="648"/>
                        <a:pt x="2793" y="648"/>
                        <a:pt x="2763" y="647"/>
                      </a:cubicBezTo>
                      <a:cubicBezTo>
                        <a:pt x="2104" y="636"/>
                        <a:pt x="1476" y="449"/>
                        <a:pt x="852" y="258"/>
                      </a:cubicBezTo>
                      <a:cubicBezTo>
                        <a:pt x="842" y="255"/>
                        <a:pt x="833" y="253"/>
                        <a:pt x="825" y="253"/>
                      </a:cubicBezTo>
                      <a:cubicBezTo>
                        <a:pt x="790" y="253"/>
                        <a:pt x="765" y="276"/>
                        <a:pt x="754" y="305"/>
                      </a:cubicBezTo>
                      <a:cubicBezTo>
                        <a:pt x="746" y="308"/>
                        <a:pt x="740" y="313"/>
                        <a:pt x="734" y="320"/>
                      </a:cubicBezTo>
                      <a:cubicBezTo>
                        <a:pt x="519" y="215"/>
                        <a:pt x="306" y="105"/>
                        <a:pt x="85" y="5"/>
                      </a:cubicBezTo>
                      <a:cubicBezTo>
                        <a:pt x="79" y="2"/>
                        <a:pt x="72" y="0"/>
                        <a:pt x="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5"/>
                <p:cNvSpPr/>
                <p:nvPr/>
              </p:nvSpPr>
              <p:spPr>
                <a:xfrm>
                  <a:off x="2567500" y="1042125"/>
                  <a:ext cx="370175" cy="485575"/>
                </a:xfrm>
                <a:custGeom>
                  <a:avLst/>
                  <a:gdLst/>
                  <a:ahLst/>
                  <a:cxnLst/>
                  <a:rect l="l" t="t" r="r" b="b"/>
                  <a:pathLst>
                    <a:path w="14807" h="19423" extrusionOk="0">
                      <a:moveTo>
                        <a:pt x="10994" y="0"/>
                      </a:moveTo>
                      <a:cubicBezTo>
                        <a:pt x="10683" y="0"/>
                        <a:pt x="10384" y="72"/>
                        <a:pt x="10225" y="345"/>
                      </a:cubicBezTo>
                      <a:cubicBezTo>
                        <a:pt x="10186" y="412"/>
                        <a:pt x="10163" y="475"/>
                        <a:pt x="10156" y="537"/>
                      </a:cubicBezTo>
                      <a:cubicBezTo>
                        <a:pt x="9891" y="549"/>
                        <a:pt x="9652" y="946"/>
                        <a:pt x="9508" y="1115"/>
                      </a:cubicBezTo>
                      <a:cubicBezTo>
                        <a:pt x="9292" y="1366"/>
                        <a:pt x="9074" y="1619"/>
                        <a:pt x="8883" y="1891"/>
                      </a:cubicBezTo>
                      <a:cubicBezTo>
                        <a:pt x="8776" y="2041"/>
                        <a:pt x="8670" y="2202"/>
                        <a:pt x="8582" y="2372"/>
                      </a:cubicBezTo>
                      <a:cubicBezTo>
                        <a:pt x="7776" y="2462"/>
                        <a:pt x="7001" y="2698"/>
                        <a:pt x="6240" y="2977"/>
                      </a:cubicBezTo>
                      <a:cubicBezTo>
                        <a:pt x="5542" y="3231"/>
                        <a:pt x="4864" y="3521"/>
                        <a:pt x="4237" y="3921"/>
                      </a:cubicBezTo>
                      <a:cubicBezTo>
                        <a:pt x="3070" y="4665"/>
                        <a:pt x="2086" y="5675"/>
                        <a:pt x="1380" y="6865"/>
                      </a:cubicBezTo>
                      <a:cubicBezTo>
                        <a:pt x="571" y="8234"/>
                        <a:pt x="209" y="9785"/>
                        <a:pt x="78" y="11358"/>
                      </a:cubicBezTo>
                      <a:cubicBezTo>
                        <a:pt x="14" y="12130"/>
                        <a:pt x="1" y="12909"/>
                        <a:pt x="161" y="13671"/>
                      </a:cubicBezTo>
                      <a:cubicBezTo>
                        <a:pt x="314" y="14405"/>
                        <a:pt x="595" y="15117"/>
                        <a:pt x="916" y="15792"/>
                      </a:cubicBezTo>
                      <a:cubicBezTo>
                        <a:pt x="1596" y="17222"/>
                        <a:pt x="2728" y="18412"/>
                        <a:pt x="3942" y="19396"/>
                      </a:cubicBezTo>
                      <a:cubicBezTo>
                        <a:pt x="3965" y="19415"/>
                        <a:pt x="3989" y="19423"/>
                        <a:pt x="4013" y="19423"/>
                      </a:cubicBezTo>
                      <a:cubicBezTo>
                        <a:pt x="4118" y="19423"/>
                        <a:pt x="4213" y="19273"/>
                        <a:pt x="4120" y="19184"/>
                      </a:cubicBezTo>
                      <a:cubicBezTo>
                        <a:pt x="3265" y="18371"/>
                        <a:pt x="2552" y="17379"/>
                        <a:pt x="1987" y="16338"/>
                      </a:cubicBezTo>
                      <a:cubicBezTo>
                        <a:pt x="1063" y="14215"/>
                        <a:pt x="782" y="11746"/>
                        <a:pt x="1395" y="9502"/>
                      </a:cubicBezTo>
                      <a:cubicBezTo>
                        <a:pt x="1850" y="7837"/>
                        <a:pt x="2831" y="6332"/>
                        <a:pt x="4161" y="5241"/>
                      </a:cubicBezTo>
                      <a:cubicBezTo>
                        <a:pt x="4173" y="5233"/>
                        <a:pt x="4186" y="5224"/>
                        <a:pt x="4199" y="5215"/>
                      </a:cubicBezTo>
                      <a:cubicBezTo>
                        <a:pt x="4605" y="4938"/>
                        <a:pt x="5028" y="4677"/>
                        <a:pt x="5465" y="4452"/>
                      </a:cubicBezTo>
                      <a:cubicBezTo>
                        <a:pt x="6328" y="4005"/>
                        <a:pt x="7298" y="3672"/>
                        <a:pt x="8279" y="3672"/>
                      </a:cubicBezTo>
                      <a:cubicBezTo>
                        <a:pt x="8281" y="3672"/>
                        <a:pt x="8282" y="3672"/>
                        <a:pt x="8284" y="3672"/>
                      </a:cubicBezTo>
                      <a:cubicBezTo>
                        <a:pt x="8341" y="3672"/>
                        <a:pt x="8396" y="3650"/>
                        <a:pt x="8437" y="3614"/>
                      </a:cubicBezTo>
                      <a:cubicBezTo>
                        <a:pt x="8447" y="3632"/>
                        <a:pt x="8456" y="3651"/>
                        <a:pt x="8469" y="3668"/>
                      </a:cubicBezTo>
                      <a:cubicBezTo>
                        <a:pt x="8473" y="3674"/>
                        <a:pt x="8476" y="3678"/>
                        <a:pt x="8481" y="3683"/>
                      </a:cubicBezTo>
                      <a:cubicBezTo>
                        <a:pt x="8505" y="3765"/>
                        <a:pt x="8540" y="3843"/>
                        <a:pt x="8593" y="3916"/>
                      </a:cubicBezTo>
                      <a:cubicBezTo>
                        <a:pt x="8693" y="4057"/>
                        <a:pt x="8894" y="4181"/>
                        <a:pt x="9076" y="4181"/>
                      </a:cubicBezTo>
                      <a:cubicBezTo>
                        <a:pt x="9157" y="4181"/>
                        <a:pt x="9233" y="4157"/>
                        <a:pt x="9296" y="4100"/>
                      </a:cubicBezTo>
                      <a:cubicBezTo>
                        <a:pt x="9306" y="4098"/>
                        <a:pt x="9315" y="4098"/>
                        <a:pt x="9323" y="4098"/>
                      </a:cubicBezTo>
                      <a:cubicBezTo>
                        <a:pt x="9368" y="4098"/>
                        <a:pt x="9398" y="4118"/>
                        <a:pt x="9428" y="4198"/>
                      </a:cubicBezTo>
                      <a:cubicBezTo>
                        <a:pt x="9555" y="4522"/>
                        <a:pt x="9682" y="4808"/>
                        <a:pt x="10033" y="4946"/>
                      </a:cubicBezTo>
                      <a:cubicBezTo>
                        <a:pt x="10135" y="4987"/>
                        <a:pt x="10262" y="5013"/>
                        <a:pt x="10389" y="5013"/>
                      </a:cubicBezTo>
                      <a:cubicBezTo>
                        <a:pt x="10603" y="5013"/>
                        <a:pt x="10816" y="4939"/>
                        <a:pt x="10900" y="4739"/>
                      </a:cubicBezTo>
                      <a:cubicBezTo>
                        <a:pt x="10924" y="4681"/>
                        <a:pt x="10866" y="4637"/>
                        <a:pt x="10814" y="4637"/>
                      </a:cubicBezTo>
                      <a:cubicBezTo>
                        <a:pt x="10811" y="4637"/>
                        <a:pt x="10808" y="4637"/>
                        <a:pt x="10804" y="4638"/>
                      </a:cubicBezTo>
                      <a:cubicBezTo>
                        <a:pt x="10624" y="4657"/>
                        <a:pt x="10468" y="4717"/>
                        <a:pt x="10312" y="4717"/>
                      </a:cubicBezTo>
                      <a:cubicBezTo>
                        <a:pt x="10203" y="4717"/>
                        <a:pt x="10095" y="4688"/>
                        <a:pt x="9979" y="4598"/>
                      </a:cubicBezTo>
                      <a:cubicBezTo>
                        <a:pt x="9851" y="4500"/>
                        <a:pt x="9757" y="4354"/>
                        <a:pt x="9712" y="4199"/>
                      </a:cubicBezTo>
                      <a:cubicBezTo>
                        <a:pt x="9680" y="4089"/>
                        <a:pt x="9689" y="3971"/>
                        <a:pt x="9603" y="3884"/>
                      </a:cubicBezTo>
                      <a:cubicBezTo>
                        <a:pt x="9542" y="3821"/>
                        <a:pt x="9472" y="3804"/>
                        <a:pt x="9399" y="3804"/>
                      </a:cubicBezTo>
                      <a:cubicBezTo>
                        <a:pt x="9309" y="3804"/>
                        <a:pt x="9214" y="3830"/>
                        <a:pt x="9122" y="3830"/>
                      </a:cubicBezTo>
                      <a:cubicBezTo>
                        <a:pt x="9053" y="3830"/>
                        <a:pt x="8986" y="3815"/>
                        <a:pt x="8924" y="3766"/>
                      </a:cubicBezTo>
                      <a:cubicBezTo>
                        <a:pt x="8758" y="3635"/>
                        <a:pt x="8729" y="3477"/>
                        <a:pt x="8744" y="3311"/>
                      </a:cubicBezTo>
                      <a:cubicBezTo>
                        <a:pt x="8756" y="3258"/>
                        <a:pt x="8769" y="3206"/>
                        <a:pt x="8786" y="3155"/>
                      </a:cubicBezTo>
                      <a:cubicBezTo>
                        <a:pt x="8841" y="2996"/>
                        <a:pt x="8910" y="2835"/>
                        <a:pt x="8990" y="2688"/>
                      </a:cubicBezTo>
                      <a:cubicBezTo>
                        <a:pt x="9149" y="2384"/>
                        <a:pt x="9371" y="2120"/>
                        <a:pt x="9583" y="1853"/>
                      </a:cubicBezTo>
                      <a:cubicBezTo>
                        <a:pt x="9779" y="1607"/>
                        <a:pt x="9992" y="1374"/>
                        <a:pt x="10190" y="1129"/>
                      </a:cubicBezTo>
                      <a:cubicBezTo>
                        <a:pt x="10287" y="1248"/>
                        <a:pt x="10400" y="1358"/>
                        <a:pt x="10511" y="1457"/>
                      </a:cubicBezTo>
                      <a:cubicBezTo>
                        <a:pt x="10530" y="1475"/>
                        <a:pt x="10553" y="1495"/>
                        <a:pt x="10574" y="1514"/>
                      </a:cubicBezTo>
                      <a:cubicBezTo>
                        <a:pt x="10418" y="1698"/>
                        <a:pt x="10312" y="1954"/>
                        <a:pt x="10206" y="2152"/>
                      </a:cubicBezTo>
                      <a:cubicBezTo>
                        <a:pt x="10063" y="2416"/>
                        <a:pt x="9856" y="2737"/>
                        <a:pt x="9836" y="3043"/>
                      </a:cubicBezTo>
                      <a:cubicBezTo>
                        <a:pt x="9834" y="3082"/>
                        <a:pt x="9867" y="3107"/>
                        <a:pt x="9900" y="3107"/>
                      </a:cubicBezTo>
                      <a:cubicBezTo>
                        <a:pt x="9915" y="3107"/>
                        <a:pt x="9930" y="3102"/>
                        <a:pt x="9942" y="3092"/>
                      </a:cubicBezTo>
                      <a:cubicBezTo>
                        <a:pt x="10173" y="2884"/>
                        <a:pt x="10310" y="2534"/>
                        <a:pt x="10463" y="2265"/>
                      </a:cubicBezTo>
                      <a:cubicBezTo>
                        <a:pt x="10565" y="2089"/>
                        <a:pt x="10711" y="1903"/>
                        <a:pt x="10802" y="1706"/>
                      </a:cubicBezTo>
                      <a:cubicBezTo>
                        <a:pt x="10974" y="1836"/>
                        <a:pt x="11167" y="1944"/>
                        <a:pt x="11368" y="1944"/>
                      </a:cubicBezTo>
                      <a:cubicBezTo>
                        <a:pt x="11405" y="1944"/>
                        <a:pt x="11442" y="1941"/>
                        <a:pt x="11479" y="1933"/>
                      </a:cubicBezTo>
                      <a:cubicBezTo>
                        <a:pt x="11530" y="1922"/>
                        <a:pt x="11546" y="1858"/>
                        <a:pt x="11512" y="1821"/>
                      </a:cubicBezTo>
                      <a:cubicBezTo>
                        <a:pt x="11329" y="1613"/>
                        <a:pt x="11040" y="1517"/>
                        <a:pt x="10822" y="1346"/>
                      </a:cubicBezTo>
                      <a:cubicBezTo>
                        <a:pt x="10771" y="1307"/>
                        <a:pt x="10724" y="1265"/>
                        <a:pt x="10677" y="1222"/>
                      </a:cubicBezTo>
                      <a:lnTo>
                        <a:pt x="10677" y="1222"/>
                      </a:lnTo>
                      <a:cubicBezTo>
                        <a:pt x="10700" y="1236"/>
                        <a:pt x="10725" y="1250"/>
                        <a:pt x="10749" y="1262"/>
                      </a:cubicBezTo>
                      <a:cubicBezTo>
                        <a:pt x="10760" y="1268"/>
                        <a:pt x="10772" y="1271"/>
                        <a:pt x="10785" y="1271"/>
                      </a:cubicBezTo>
                      <a:cubicBezTo>
                        <a:pt x="10821" y="1271"/>
                        <a:pt x="10856" y="1247"/>
                        <a:pt x="10855" y="1205"/>
                      </a:cubicBezTo>
                      <a:cubicBezTo>
                        <a:pt x="10852" y="1077"/>
                        <a:pt x="10762" y="987"/>
                        <a:pt x="10671" y="903"/>
                      </a:cubicBezTo>
                      <a:cubicBezTo>
                        <a:pt x="10610" y="848"/>
                        <a:pt x="10490" y="774"/>
                        <a:pt x="10472" y="684"/>
                      </a:cubicBezTo>
                      <a:cubicBezTo>
                        <a:pt x="10446" y="553"/>
                        <a:pt x="10579" y="472"/>
                        <a:pt x="10683" y="438"/>
                      </a:cubicBezTo>
                      <a:cubicBezTo>
                        <a:pt x="10763" y="411"/>
                        <a:pt x="10850" y="401"/>
                        <a:pt x="10938" y="401"/>
                      </a:cubicBezTo>
                      <a:cubicBezTo>
                        <a:pt x="11067" y="401"/>
                        <a:pt x="11199" y="421"/>
                        <a:pt x="11320" y="433"/>
                      </a:cubicBezTo>
                      <a:cubicBezTo>
                        <a:pt x="11572" y="456"/>
                        <a:pt x="11822" y="489"/>
                        <a:pt x="12070" y="537"/>
                      </a:cubicBezTo>
                      <a:cubicBezTo>
                        <a:pt x="12519" y="626"/>
                        <a:pt x="12963" y="758"/>
                        <a:pt x="13379" y="947"/>
                      </a:cubicBezTo>
                      <a:cubicBezTo>
                        <a:pt x="13824" y="1151"/>
                        <a:pt x="14225" y="1428"/>
                        <a:pt x="14651" y="1664"/>
                      </a:cubicBezTo>
                      <a:cubicBezTo>
                        <a:pt x="14664" y="1670"/>
                        <a:pt x="14677" y="1673"/>
                        <a:pt x="14691" y="1673"/>
                      </a:cubicBezTo>
                      <a:cubicBezTo>
                        <a:pt x="14749" y="1673"/>
                        <a:pt x="14806" y="1616"/>
                        <a:pt x="14769" y="1555"/>
                      </a:cubicBezTo>
                      <a:lnTo>
                        <a:pt x="14768" y="1555"/>
                      </a:lnTo>
                      <a:cubicBezTo>
                        <a:pt x="14465" y="1064"/>
                        <a:pt x="13941" y="749"/>
                        <a:pt x="13425" y="527"/>
                      </a:cubicBezTo>
                      <a:cubicBezTo>
                        <a:pt x="12863" y="283"/>
                        <a:pt x="12261" y="143"/>
                        <a:pt x="11655" y="65"/>
                      </a:cubicBezTo>
                      <a:cubicBezTo>
                        <a:pt x="11462" y="40"/>
                        <a:pt x="11225" y="0"/>
                        <a:pt x="1099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5"/>
                <p:cNvSpPr/>
                <p:nvPr/>
              </p:nvSpPr>
              <p:spPr>
                <a:xfrm>
                  <a:off x="2840675" y="1056400"/>
                  <a:ext cx="13525" cy="5450"/>
                </a:xfrm>
                <a:custGeom>
                  <a:avLst/>
                  <a:gdLst/>
                  <a:ahLst/>
                  <a:cxnLst/>
                  <a:rect l="l" t="t" r="r" b="b"/>
                  <a:pathLst>
                    <a:path w="541" h="218" extrusionOk="0">
                      <a:moveTo>
                        <a:pt x="350" y="0"/>
                      </a:moveTo>
                      <a:cubicBezTo>
                        <a:pt x="196" y="0"/>
                        <a:pt x="5" y="34"/>
                        <a:pt x="0" y="185"/>
                      </a:cubicBezTo>
                      <a:cubicBezTo>
                        <a:pt x="0" y="207"/>
                        <a:pt x="16" y="218"/>
                        <a:pt x="32" y="218"/>
                      </a:cubicBezTo>
                      <a:cubicBezTo>
                        <a:pt x="43" y="218"/>
                        <a:pt x="55" y="213"/>
                        <a:pt x="63" y="204"/>
                      </a:cubicBezTo>
                      <a:cubicBezTo>
                        <a:pt x="161" y="86"/>
                        <a:pt x="356" y="97"/>
                        <a:pt x="496" y="82"/>
                      </a:cubicBezTo>
                      <a:cubicBezTo>
                        <a:pt x="541" y="77"/>
                        <a:pt x="527" y="15"/>
                        <a:pt x="489" y="9"/>
                      </a:cubicBezTo>
                      <a:cubicBezTo>
                        <a:pt x="454" y="4"/>
                        <a:pt x="404"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5"/>
                <p:cNvSpPr/>
                <p:nvPr/>
              </p:nvSpPr>
              <p:spPr>
                <a:xfrm>
                  <a:off x="2650400" y="1223750"/>
                  <a:ext cx="63125" cy="54800"/>
                </a:xfrm>
                <a:custGeom>
                  <a:avLst/>
                  <a:gdLst/>
                  <a:ahLst/>
                  <a:cxnLst/>
                  <a:rect l="l" t="t" r="r" b="b"/>
                  <a:pathLst>
                    <a:path w="2525" h="2192" extrusionOk="0">
                      <a:moveTo>
                        <a:pt x="1211" y="185"/>
                      </a:moveTo>
                      <a:cubicBezTo>
                        <a:pt x="1459" y="185"/>
                        <a:pt x="1716" y="327"/>
                        <a:pt x="1896" y="481"/>
                      </a:cubicBezTo>
                      <a:cubicBezTo>
                        <a:pt x="2132" y="683"/>
                        <a:pt x="2267" y="979"/>
                        <a:pt x="2193" y="1289"/>
                      </a:cubicBezTo>
                      <a:cubicBezTo>
                        <a:pt x="2149" y="1471"/>
                        <a:pt x="2054" y="1621"/>
                        <a:pt x="1941" y="1762"/>
                      </a:cubicBezTo>
                      <a:cubicBezTo>
                        <a:pt x="1935" y="1769"/>
                        <a:pt x="1928" y="1775"/>
                        <a:pt x="1922" y="1781"/>
                      </a:cubicBezTo>
                      <a:cubicBezTo>
                        <a:pt x="1750" y="1938"/>
                        <a:pt x="1531" y="2033"/>
                        <a:pt x="1302" y="2033"/>
                      </a:cubicBezTo>
                      <a:cubicBezTo>
                        <a:pt x="1264" y="2033"/>
                        <a:pt x="1226" y="2030"/>
                        <a:pt x="1188" y="2025"/>
                      </a:cubicBezTo>
                      <a:cubicBezTo>
                        <a:pt x="598" y="1945"/>
                        <a:pt x="137" y="1295"/>
                        <a:pt x="466" y="741"/>
                      </a:cubicBezTo>
                      <a:cubicBezTo>
                        <a:pt x="603" y="509"/>
                        <a:pt x="818" y="249"/>
                        <a:pt x="1097" y="195"/>
                      </a:cubicBezTo>
                      <a:cubicBezTo>
                        <a:pt x="1134" y="188"/>
                        <a:pt x="1173" y="185"/>
                        <a:pt x="1211" y="185"/>
                      </a:cubicBezTo>
                      <a:close/>
                      <a:moveTo>
                        <a:pt x="1213" y="0"/>
                      </a:moveTo>
                      <a:cubicBezTo>
                        <a:pt x="1061" y="0"/>
                        <a:pt x="910" y="38"/>
                        <a:pt x="773" y="126"/>
                      </a:cubicBezTo>
                      <a:cubicBezTo>
                        <a:pt x="301" y="427"/>
                        <a:pt x="1" y="1040"/>
                        <a:pt x="266" y="1569"/>
                      </a:cubicBezTo>
                      <a:cubicBezTo>
                        <a:pt x="471" y="1977"/>
                        <a:pt x="876" y="2192"/>
                        <a:pt x="1306" y="2192"/>
                      </a:cubicBezTo>
                      <a:cubicBezTo>
                        <a:pt x="1386" y="2192"/>
                        <a:pt x="1468" y="2184"/>
                        <a:pt x="1549" y="2169"/>
                      </a:cubicBezTo>
                      <a:cubicBezTo>
                        <a:pt x="1713" y="2138"/>
                        <a:pt x="1881" y="2045"/>
                        <a:pt x="2023" y="1915"/>
                      </a:cubicBezTo>
                      <a:cubicBezTo>
                        <a:pt x="2432"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5"/>
                <p:cNvSpPr/>
                <p:nvPr/>
              </p:nvSpPr>
              <p:spPr>
                <a:xfrm>
                  <a:off x="2800075" y="1258950"/>
                  <a:ext cx="63075" cy="54825"/>
                </a:xfrm>
                <a:custGeom>
                  <a:avLst/>
                  <a:gdLst/>
                  <a:ahLst/>
                  <a:cxnLst/>
                  <a:rect l="l" t="t" r="r" b="b"/>
                  <a:pathLst>
                    <a:path w="2523" h="2193" extrusionOk="0">
                      <a:moveTo>
                        <a:pt x="1208" y="185"/>
                      </a:moveTo>
                      <a:cubicBezTo>
                        <a:pt x="1456" y="185"/>
                        <a:pt x="1714" y="327"/>
                        <a:pt x="1894" y="481"/>
                      </a:cubicBezTo>
                      <a:cubicBezTo>
                        <a:pt x="2130" y="683"/>
                        <a:pt x="2265" y="979"/>
                        <a:pt x="2192" y="1289"/>
                      </a:cubicBezTo>
                      <a:cubicBezTo>
                        <a:pt x="2149" y="1471"/>
                        <a:pt x="2052" y="1623"/>
                        <a:pt x="1940" y="1763"/>
                      </a:cubicBezTo>
                      <a:cubicBezTo>
                        <a:pt x="1933" y="1769"/>
                        <a:pt x="1928" y="1775"/>
                        <a:pt x="1920" y="1781"/>
                      </a:cubicBezTo>
                      <a:cubicBezTo>
                        <a:pt x="1749" y="1938"/>
                        <a:pt x="1530" y="2033"/>
                        <a:pt x="1300" y="2033"/>
                      </a:cubicBezTo>
                      <a:cubicBezTo>
                        <a:pt x="1263" y="2033"/>
                        <a:pt x="1225" y="2031"/>
                        <a:pt x="1188" y="2025"/>
                      </a:cubicBezTo>
                      <a:cubicBezTo>
                        <a:pt x="596" y="1945"/>
                        <a:pt x="137" y="1295"/>
                        <a:pt x="465" y="741"/>
                      </a:cubicBezTo>
                      <a:cubicBezTo>
                        <a:pt x="601" y="509"/>
                        <a:pt x="817" y="249"/>
                        <a:pt x="1095" y="196"/>
                      </a:cubicBezTo>
                      <a:cubicBezTo>
                        <a:pt x="1132" y="189"/>
                        <a:pt x="1170" y="185"/>
                        <a:pt x="1208" y="185"/>
                      </a:cubicBezTo>
                      <a:close/>
                      <a:moveTo>
                        <a:pt x="1211" y="1"/>
                      </a:moveTo>
                      <a:cubicBezTo>
                        <a:pt x="1059" y="1"/>
                        <a:pt x="908" y="39"/>
                        <a:pt x="771" y="126"/>
                      </a:cubicBezTo>
                      <a:cubicBezTo>
                        <a:pt x="299" y="428"/>
                        <a:pt x="0" y="1041"/>
                        <a:pt x="264" y="1570"/>
                      </a:cubicBezTo>
                      <a:cubicBezTo>
                        <a:pt x="469" y="1978"/>
                        <a:pt x="873" y="2192"/>
                        <a:pt x="1303" y="2192"/>
                      </a:cubicBezTo>
                      <a:cubicBezTo>
                        <a:pt x="1384" y="2192"/>
                        <a:pt x="1466" y="2185"/>
                        <a:pt x="1547" y="2169"/>
                      </a:cubicBezTo>
                      <a:cubicBezTo>
                        <a:pt x="1711" y="2138"/>
                        <a:pt x="1879" y="2045"/>
                        <a:pt x="2022" y="1916"/>
                      </a:cubicBezTo>
                      <a:cubicBezTo>
                        <a:pt x="2430" y="1575"/>
                        <a:pt x="2523" y="941"/>
                        <a:pt x="2184" y="511"/>
                      </a:cubicBezTo>
                      <a:cubicBezTo>
                        <a:pt x="1960" y="225"/>
                        <a:pt x="1580" y="1"/>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5"/>
                <p:cNvSpPr/>
                <p:nvPr/>
              </p:nvSpPr>
              <p:spPr>
                <a:xfrm>
                  <a:off x="2892275" y="1242100"/>
                  <a:ext cx="63075" cy="54825"/>
                </a:xfrm>
                <a:custGeom>
                  <a:avLst/>
                  <a:gdLst/>
                  <a:ahLst/>
                  <a:cxnLst/>
                  <a:rect l="l" t="t" r="r" b="b"/>
                  <a:pathLst>
                    <a:path w="2523" h="2193" extrusionOk="0">
                      <a:moveTo>
                        <a:pt x="1208" y="185"/>
                      </a:moveTo>
                      <a:cubicBezTo>
                        <a:pt x="1456" y="185"/>
                        <a:pt x="1714" y="327"/>
                        <a:pt x="1894" y="482"/>
                      </a:cubicBezTo>
                      <a:cubicBezTo>
                        <a:pt x="2130" y="684"/>
                        <a:pt x="2265" y="980"/>
                        <a:pt x="2191" y="1290"/>
                      </a:cubicBezTo>
                      <a:cubicBezTo>
                        <a:pt x="2147" y="1471"/>
                        <a:pt x="2052" y="1622"/>
                        <a:pt x="1940" y="1763"/>
                      </a:cubicBezTo>
                      <a:cubicBezTo>
                        <a:pt x="1933" y="1770"/>
                        <a:pt x="1928" y="1776"/>
                        <a:pt x="1920" y="1782"/>
                      </a:cubicBezTo>
                      <a:cubicBezTo>
                        <a:pt x="1749" y="1938"/>
                        <a:pt x="1530" y="2033"/>
                        <a:pt x="1300" y="2033"/>
                      </a:cubicBezTo>
                      <a:cubicBezTo>
                        <a:pt x="1262" y="2033"/>
                        <a:pt x="1224" y="2030"/>
                        <a:pt x="1187" y="2025"/>
                      </a:cubicBezTo>
                      <a:cubicBezTo>
                        <a:pt x="596" y="1944"/>
                        <a:pt x="137" y="1295"/>
                        <a:pt x="465" y="741"/>
                      </a:cubicBezTo>
                      <a:cubicBezTo>
                        <a:pt x="601" y="509"/>
                        <a:pt x="817" y="249"/>
                        <a:pt x="1095" y="195"/>
                      </a:cubicBezTo>
                      <a:cubicBezTo>
                        <a:pt x="1132" y="188"/>
                        <a:pt x="1170" y="185"/>
                        <a:pt x="1208" y="185"/>
                      </a:cubicBezTo>
                      <a:close/>
                      <a:moveTo>
                        <a:pt x="1210" y="1"/>
                      </a:moveTo>
                      <a:cubicBezTo>
                        <a:pt x="1058" y="1"/>
                        <a:pt x="908" y="39"/>
                        <a:pt x="771" y="126"/>
                      </a:cubicBezTo>
                      <a:cubicBezTo>
                        <a:pt x="299" y="427"/>
                        <a:pt x="0" y="1041"/>
                        <a:pt x="264" y="1570"/>
                      </a:cubicBezTo>
                      <a:cubicBezTo>
                        <a:pt x="469" y="1978"/>
                        <a:pt x="874" y="2193"/>
                        <a:pt x="1304" y="2193"/>
                      </a:cubicBezTo>
                      <a:cubicBezTo>
                        <a:pt x="1384" y="2193"/>
                        <a:pt x="1466" y="2185"/>
                        <a:pt x="1547" y="2170"/>
                      </a:cubicBezTo>
                      <a:cubicBezTo>
                        <a:pt x="1711" y="2139"/>
                        <a:pt x="1879" y="2045"/>
                        <a:pt x="2022" y="1916"/>
                      </a:cubicBezTo>
                      <a:cubicBezTo>
                        <a:pt x="2430" y="1575"/>
                        <a:pt x="2523" y="942"/>
                        <a:pt x="2184" y="510"/>
                      </a:cubicBezTo>
                      <a:cubicBezTo>
                        <a:pt x="1960" y="225"/>
                        <a:pt x="158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5"/>
                <p:cNvSpPr/>
                <p:nvPr/>
              </p:nvSpPr>
              <p:spPr>
                <a:xfrm>
                  <a:off x="2866450" y="1365250"/>
                  <a:ext cx="63125" cy="54825"/>
                </a:xfrm>
                <a:custGeom>
                  <a:avLst/>
                  <a:gdLst/>
                  <a:ahLst/>
                  <a:cxnLst/>
                  <a:rect l="l" t="t" r="r" b="b"/>
                  <a:pathLst>
                    <a:path w="2525" h="2193" extrusionOk="0">
                      <a:moveTo>
                        <a:pt x="1211" y="185"/>
                      </a:moveTo>
                      <a:cubicBezTo>
                        <a:pt x="1459" y="185"/>
                        <a:pt x="1716" y="326"/>
                        <a:pt x="1896" y="481"/>
                      </a:cubicBezTo>
                      <a:cubicBezTo>
                        <a:pt x="2132" y="683"/>
                        <a:pt x="2265" y="979"/>
                        <a:pt x="2192" y="1289"/>
                      </a:cubicBezTo>
                      <a:cubicBezTo>
                        <a:pt x="2149" y="1470"/>
                        <a:pt x="2052" y="1621"/>
                        <a:pt x="1941" y="1763"/>
                      </a:cubicBezTo>
                      <a:cubicBezTo>
                        <a:pt x="1934" y="1769"/>
                        <a:pt x="1928" y="1775"/>
                        <a:pt x="1922" y="1781"/>
                      </a:cubicBezTo>
                      <a:cubicBezTo>
                        <a:pt x="1749" y="1937"/>
                        <a:pt x="1531" y="2032"/>
                        <a:pt x="1301" y="2032"/>
                      </a:cubicBezTo>
                      <a:cubicBezTo>
                        <a:pt x="1264" y="2032"/>
                        <a:pt x="1226" y="2029"/>
                        <a:pt x="1188" y="2024"/>
                      </a:cubicBezTo>
                      <a:cubicBezTo>
                        <a:pt x="598" y="1944"/>
                        <a:pt x="137" y="1294"/>
                        <a:pt x="465" y="740"/>
                      </a:cubicBezTo>
                      <a:cubicBezTo>
                        <a:pt x="603" y="508"/>
                        <a:pt x="817" y="248"/>
                        <a:pt x="1096" y="196"/>
                      </a:cubicBezTo>
                      <a:cubicBezTo>
                        <a:pt x="1134" y="188"/>
                        <a:pt x="1173" y="185"/>
                        <a:pt x="1211" y="185"/>
                      </a:cubicBezTo>
                      <a:close/>
                      <a:moveTo>
                        <a:pt x="1212" y="0"/>
                      </a:moveTo>
                      <a:cubicBezTo>
                        <a:pt x="1060" y="0"/>
                        <a:pt x="910" y="38"/>
                        <a:pt x="773" y="125"/>
                      </a:cubicBezTo>
                      <a:cubicBezTo>
                        <a:pt x="299" y="426"/>
                        <a:pt x="1" y="1040"/>
                        <a:pt x="266" y="1569"/>
                      </a:cubicBezTo>
                      <a:cubicBezTo>
                        <a:pt x="469" y="1977"/>
                        <a:pt x="874" y="2192"/>
                        <a:pt x="1305" y="2192"/>
                      </a:cubicBezTo>
                      <a:cubicBezTo>
                        <a:pt x="1386" y="2192"/>
                        <a:pt x="1467" y="2185"/>
                        <a:pt x="1549" y="2169"/>
                      </a:cubicBezTo>
                      <a:cubicBezTo>
                        <a:pt x="1711" y="2138"/>
                        <a:pt x="1881" y="2044"/>
                        <a:pt x="2022" y="1915"/>
                      </a:cubicBezTo>
                      <a:cubicBezTo>
                        <a:pt x="2432" y="1574"/>
                        <a:pt x="2524" y="941"/>
                        <a:pt x="2186" y="509"/>
                      </a:cubicBezTo>
                      <a:cubicBezTo>
                        <a:pt x="1961" y="224"/>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5"/>
                <p:cNvSpPr/>
                <p:nvPr/>
              </p:nvSpPr>
              <p:spPr>
                <a:xfrm>
                  <a:off x="2695850" y="1318650"/>
                  <a:ext cx="63125" cy="54825"/>
                </a:xfrm>
                <a:custGeom>
                  <a:avLst/>
                  <a:gdLst/>
                  <a:ahLst/>
                  <a:cxnLst/>
                  <a:rect l="l" t="t" r="r" b="b"/>
                  <a:pathLst>
                    <a:path w="2525" h="2193" extrusionOk="0">
                      <a:moveTo>
                        <a:pt x="1208" y="185"/>
                      </a:moveTo>
                      <a:cubicBezTo>
                        <a:pt x="1456" y="185"/>
                        <a:pt x="1714" y="327"/>
                        <a:pt x="1894" y="480"/>
                      </a:cubicBezTo>
                      <a:cubicBezTo>
                        <a:pt x="2130" y="682"/>
                        <a:pt x="2265" y="979"/>
                        <a:pt x="2192" y="1289"/>
                      </a:cubicBezTo>
                      <a:cubicBezTo>
                        <a:pt x="2149" y="1471"/>
                        <a:pt x="2052" y="1622"/>
                        <a:pt x="1940" y="1762"/>
                      </a:cubicBezTo>
                      <a:cubicBezTo>
                        <a:pt x="1934" y="1768"/>
                        <a:pt x="1928" y="1775"/>
                        <a:pt x="1920" y="1781"/>
                      </a:cubicBezTo>
                      <a:cubicBezTo>
                        <a:pt x="1749" y="1938"/>
                        <a:pt x="1530" y="2033"/>
                        <a:pt x="1300" y="2033"/>
                      </a:cubicBezTo>
                      <a:cubicBezTo>
                        <a:pt x="1263" y="2033"/>
                        <a:pt x="1225" y="2030"/>
                        <a:pt x="1188" y="2025"/>
                      </a:cubicBezTo>
                      <a:cubicBezTo>
                        <a:pt x="596" y="1944"/>
                        <a:pt x="137" y="1295"/>
                        <a:pt x="465" y="741"/>
                      </a:cubicBezTo>
                      <a:cubicBezTo>
                        <a:pt x="601" y="509"/>
                        <a:pt x="817" y="249"/>
                        <a:pt x="1095" y="195"/>
                      </a:cubicBezTo>
                      <a:cubicBezTo>
                        <a:pt x="1132" y="188"/>
                        <a:pt x="1170" y="185"/>
                        <a:pt x="1208" y="185"/>
                      </a:cubicBezTo>
                      <a:close/>
                      <a:moveTo>
                        <a:pt x="1212" y="0"/>
                      </a:moveTo>
                      <a:cubicBezTo>
                        <a:pt x="1060" y="0"/>
                        <a:pt x="910" y="38"/>
                        <a:pt x="772" y="126"/>
                      </a:cubicBezTo>
                      <a:cubicBezTo>
                        <a:pt x="299" y="427"/>
                        <a:pt x="0" y="1041"/>
                        <a:pt x="265" y="1570"/>
                      </a:cubicBezTo>
                      <a:cubicBezTo>
                        <a:pt x="469" y="1978"/>
                        <a:pt x="874" y="2193"/>
                        <a:pt x="1304" y="2193"/>
                      </a:cubicBezTo>
                      <a:cubicBezTo>
                        <a:pt x="1385" y="2193"/>
                        <a:pt x="1467" y="2185"/>
                        <a:pt x="1549" y="2170"/>
                      </a:cubicBezTo>
                      <a:cubicBezTo>
                        <a:pt x="1711" y="2139"/>
                        <a:pt x="1880" y="2045"/>
                        <a:pt x="2022" y="1916"/>
                      </a:cubicBezTo>
                      <a:cubicBezTo>
                        <a:pt x="2430" y="1575"/>
                        <a:pt x="2524" y="940"/>
                        <a:pt x="2184" y="510"/>
                      </a:cubicBezTo>
                      <a:cubicBezTo>
                        <a:pt x="1960" y="225"/>
                        <a:pt x="1581"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5"/>
                <p:cNvSpPr/>
                <p:nvPr/>
              </p:nvSpPr>
              <p:spPr>
                <a:xfrm>
                  <a:off x="2625425" y="1383900"/>
                  <a:ext cx="63125" cy="54800"/>
                </a:xfrm>
                <a:custGeom>
                  <a:avLst/>
                  <a:gdLst/>
                  <a:ahLst/>
                  <a:cxnLst/>
                  <a:rect l="l" t="t" r="r" b="b"/>
                  <a:pathLst>
                    <a:path w="2525" h="2192" extrusionOk="0">
                      <a:moveTo>
                        <a:pt x="1209" y="184"/>
                      </a:moveTo>
                      <a:cubicBezTo>
                        <a:pt x="1458" y="184"/>
                        <a:pt x="1715" y="326"/>
                        <a:pt x="1896" y="481"/>
                      </a:cubicBezTo>
                      <a:cubicBezTo>
                        <a:pt x="2132" y="682"/>
                        <a:pt x="2267" y="980"/>
                        <a:pt x="2192" y="1289"/>
                      </a:cubicBezTo>
                      <a:cubicBezTo>
                        <a:pt x="2149" y="1470"/>
                        <a:pt x="2054" y="1622"/>
                        <a:pt x="1941" y="1762"/>
                      </a:cubicBezTo>
                      <a:cubicBezTo>
                        <a:pt x="1935" y="1768"/>
                        <a:pt x="1928" y="1775"/>
                        <a:pt x="1922" y="1782"/>
                      </a:cubicBezTo>
                      <a:cubicBezTo>
                        <a:pt x="1749" y="1937"/>
                        <a:pt x="1531" y="2032"/>
                        <a:pt x="1301" y="2032"/>
                      </a:cubicBezTo>
                      <a:cubicBezTo>
                        <a:pt x="1264" y="2032"/>
                        <a:pt x="1226" y="2030"/>
                        <a:pt x="1188" y="2025"/>
                      </a:cubicBezTo>
                      <a:cubicBezTo>
                        <a:pt x="598" y="1944"/>
                        <a:pt x="138" y="1294"/>
                        <a:pt x="466" y="740"/>
                      </a:cubicBezTo>
                      <a:cubicBezTo>
                        <a:pt x="603" y="508"/>
                        <a:pt x="818" y="248"/>
                        <a:pt x="1097" y="195"/>
                      </a:cubicBezTo>
                      <a:cubicBezTo>
                        <a:pt x="1134" y="188"/>
                        <a:pt x="1171" y="184"/>
                        <a:pt x="1209" y="184"/>
                      </a:cubicBezTo>
                      <a:close/>
                      <a:moveTo>
                        <a:pt x="1212" y="0"/>
                      </a:moveTo>
                      <a:cubicBezTo>
                        <a:pt x="1060" y="0"/>
                        <a:pt x="910" y="38"/>
                        <a:pt x="773" y="125"/>
                      </a:cubicBezTo>
                      <a:cubicBezTo>
                        <a:pt x="301" y="427"/>
                        <a:pt x="1" y="1040"/>
                        <a:pt x="266" y="1570"/>
                      </a:cubicBezTo>
                      <a:cubicBezTo>
                        <a:pt x="470" y="1977"/>
                        <a:pt x="874" y="2192"/>
                        <a:pt x="1303" y="2192"/>
                      </a:cubicBezTo>
                      <a:cubicBezTo>
                        <a:pt x="1385" y="2192"/>
                        <a:pt x="1467" y="2184"/>
                        <a:pt x="1549" y="2168"/>
                      </a:cubicBezTo>
                      <a:cubicBezTo>
                        <a:pt x="1713" y="2139"/>
                        <a:pt x="1881" y="2044"/>
                        <a:pt x="2023" y="1915"/>
                      </a:cubicBezTo>
                      <a:cubicBezTo>
                        <a:pt x="2432" y="1575"/>
                        <a:pt x="2525" y="941"/>
                        <a:pt x="2186" y="510"/>
                      </a:cubicBezTo>
                      <a:cubicBezTo>
                        <a:pt x="1961" y="224"/>
                        <a:pt x="1582" y="0"/>
                        <a:pt x="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5"/>
                <p:cNvSpPr/>
                <p:nvPr/>
              </p:nvSpPr>
              <p:spPr>
                <a:xfrm>
                  <a:off x="2772600" y="1407300"/>
                  <a:ext cx="63100" cy="54825"/>
                </a:xfrm>
                <a:custGeom>
                  <a:avLst/>
                  <a:gdLst/>
                  <a:ahLst/>
                  <a:cxnLst/>
                  <a:rect l="l" t="t" r="r" b="b"/>
                  <a:pathLst>
                    <a:path w="2524" h="2193" extrusionOk="0">
                      <a:moveTo>
                        <a:pt x="1210" y="185"/>
                      </a:moveTo>
                      <a:cubicBezTo>
                        <a:pt x="1458" y="185"/>
                        <a:pt x="1715" y="328"/>
                        <a:pt x="1895" y="481"/>
                      </a:cubicBezTo>
                      <a:cubicBezTo>
                        <a:pt x="2131" y="683"/>
                        <a:pt x="2266" y="979"/>
                        <a:pt x="2191" y="1289"/>
                      </a:cubicBezTo>
                      <a:cubicBezTo>
                        <a:pt x="2148" y="1472"/>
                        <a:pt x="2052" y="1622"/>
                        <a:pt x="1941" y="1763"/>
                      </a:cubicBezTo>
                      <a:cubicBezTo>
                        <a:pt x="1933" y="1769"/>
                        <a:pt x="1927" y="1775"/>
                        <a:pt x="1921" y="1782"/>
                      </a:cubicBezTo>
                      <a:cubicBezTo>
                        <a:pt x="1748" y="1938"/>
                        <a:pt x="1530" y="2033"/>
                        <a:pt x="1300" y="2033"/>
                      </a:cubicBezTo>
                      <a:cubicBezTo>
                        <a:pt x="1263" y="2033"/>
                        <a:pt x="1225" y="2031"/>
                        <a:pt x="1187" y="2026"/>
                      </a:cubicBezTo>
                      <a:cubicBezTo>
                        <a:pt x="597" y="1945"/>
                        <a:pt x="137" y="1296"/>
                        <a:pt x="464" y="741"/>
                      </a:cubicBezTo>
                      <a:cubicBezTo>
                        <a:pt x="602" y="510"/>
                        <a:pt x="817" y="249"/>
                        <a:pt x="1095" y="196"/>
                      </a:cubicBezTo>
                      <a:cubicBezTo>
                        <a:pt x="1133" y="189"/>
                        <a:pt x="1171" y="185"/>
                        <a:pt x="1210" y="185"/>
                      </a:cubicBezTo>
                      <a:close/>
                      <a:moveTo>
                        <a:pt x="1212" y="1"/>
                      </a:moveTo>
                      <a:cubicBezTo>
                        <a:pt x="1060" y="1"/>
                        <a:pt x="909" y="39"/>
                        <a:pt x="772" y="127"/>
                      </a:cubicBezTo>
                      <a:cubicBezTo>
                        <a:pt x="300" y="428"/>
                        <a:pt x="1" y="1040"/>
                        <a:pt x="265" y="1570"/>
                      </a:cubicBezTo>
                      <a:cubicBezTo>
                        <a:pt x="469" y="1978"/>
                        <a:pt x="874" y="2192"/>
                        <a:pt x="1304" y="2192"/>
                      </a:cubicBezTo>
                      <a:cubicBezTo>
                        <a:pt x="1385" y="2192"/>
                        <a:pt x="1467" y="2185"/>
                        <a:pt x="1548" y="2170"/>
                      </a:cubicBezTo>
                      <a:cubicBezTo>
                        <a:pt x="1712" y="2139"/>
                        <a:pt x="1880" y="2046"/>
                        <a:pt x="2023" y="1915"/>
                      </a:cubicBezTo>
                      <a:cubicBezTo>
                        <a:pt x="2431" y="1576"/>
                        <a:pt x="2524" y="941"/>
                        <a:pt x="2185" y="510"/>
                      </a:cubicBezTo>
                      <a:cubicBezTo>
                        <a:pt x="1960" y="224"/>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5"/>
                <p:cNvSpPr/>
                <p:nvPr/>
              </p:nvSpPr>
              <p:spPr>
                <a:xfrm>
                  <a:off x="2863575" y="1469725"/>
                  <a:ext cx="63125" cy="54825"/>
                </a:xfrm>
                <a:custGeom>
                  <a:avLst/>
                  <a:gdLst/>
                  <a:ahLst/>
                  <a:cxnLst/>
                  <a:rect l="l" t="t" r="r" b="b"/>
                  <a:pathLst>
                    <a:path w="2525" h="2193" extrusionOk="0">
                      <a:moveTo>
                        <a:pt x="1209" y="185"/>
                      </a:moveTo>
                      <a:cubicBezTo>
                        <a:pt x="1458" y="185"/>
                        <a:pt x="1715" y="327"/>
                        <a:pt x="1896" y="481"/>
                      </a:cubicBezTo>
                      <a:cubicBezTo>
                        <a:pt x="2131" y="683"/>
                        <a:pt x="2266" y="979"/>
                        <a:pt x="2192" y="1289"/>
                      </a:cubicBezTo>
                      <a:cubicBezTo>
                        <a:pt x="2149" y="1471"/>
                        <a:pt x="2053" y="1623"/>
                        <a:pt x="1940" y="1763"/>
                      </a:cubicBezTo>
                      <a:lnTo>
                        <a:pt x="1942" y="1763"/>
                      </a:lnTo>
                      <a:cubicBezTo>
                        <a:pt x="1934" y="1769"/>
                        <a:pt x="1928" y="1775"/>
                        <a:pt x="1922" y="1781"/>
                      </a:cubicBezTo>
                      <a:cubicBezTo>
                        <a:pt x="1749" y="1938"/>
                        <a:pt x="1531" y="2033"/>
                        <a:pt x="1301" y="2033"/>
                      </a:cubicBezTo>
                      <a:cubicBezTo>
                        <a:pt x="1263" y="2033"/>
                        <a:pt x="1226" y="2031"/>
                        <a:pt x="1188" y="2025"/>
                      </a:cubicBezTo>
                      <a:cubicBezTo>
                        <a:pt x="598" y="1945"/>
                        <a:pt x="137" y="1295"/>
                        <a:pt x="465" y="741"/>
                      </a:cubicBezTo>
                      <a:cubicBezTo>
                        <a:pt x="603" y="509"/>
                        <a:pt x="817" y="249"/>
                        <a:pt x="1096" y="196"/>
                      </a:cubicBezTo>
                      <a:cubicBezTo>
                        <a:pt x="1133" y="189"/>
                        <a:pt x="1171" y="185"/>
                        <a:pt x="1209" y="185"/>
                      </a:cubicBezTo>
                      <a:close/>
                      <a:moveTo>
                        <a:pt x="1212" y="1"/>
                      </a:moveTo>
                      <a:cubicBezTo>
                        <a:pt x="1060" y="1"/>
                        <a:pt x="910" y="39"/>
                        <a:pt x="773" y="126"/>
                      </a:cubicBezTo>
                      <a:cubicBezTo>
                        <a:pt x="299" y="428"/>
                        <a:pt x="0" y="1041"/>
                        <a:pt x="266" y="1570"/>
                      </a:cubicBezTo>
                      <a:cubicBezTo>
                        <a:pt x="469" y="1977"/>
                        <a:pt x="874" y="2192"/>
                        <a:pt x="1304" y="2192"/>
                      </a:cubicBezTo>
                      <a:cubicBezTo>
                        <a:pt x="1385" y="2192"/>
                        <a:pt x="1467" y="2185"/>
                        <a:pt x="1549" y="2169"/>
                      </a:cubicBezTo>
                      <a:cubicBezTo>
                        <a:pt x="1712" y="2138"/>
                        <a:pt x="1881" y="2045"/>
                        <a:pt x="2022" y="1916"/>
                      </a:cubicBezTo>
                      <a:cubicBezTo>
                        <a:pt x="2431" y="1575"/>
                        <a:pt x="2524" y="941"/>
                        <a:pt x="2186" y="511"/>
                      </a:cubicBezTo>
                      <a:cubicBezTo>
                        <a:pt x="1961" y="225"/>
                        <a:pt x="1581"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5"/>
                <p:cNvSpPr/>
                <p:nvPr/>
              </p:nvSpPr>
              <p:spPr>
                <a:xfrm>
                  <a:off x="2682725" y="1480025"/>
                  <a:ext cx="63125" cy="54800"/>
                </a:xfrm>
                <a:custGeom>
                  <a:avLst/>
                  <a:gdLst/>
                  <a:ahLst/>
                  <a:cxnLst/>
                  <a:rect l="l" t="t" r="r" b="b"/>
                  <a:pathLst>
                    <a:path w="2525" h="2192" extrusionOk="0">
                      <a:moveTo>
                        <a:pt x="1211" y="185"/>
                      </a:moveTo>
                      <a:cubicBezTo>
                        <a:pt x="1459" y="185"/>
                        <a:pt x="1716" y="327"/>
                        <a:pt x="1895" y="480"/>
                      </a:cubicBezTo>
                      <a:cubicBezTo>
                        <a:pt x="2132" y="682"/>
                        <a:pt x="2266" y="979"/>
                        <a:pt x="2193" y="1289"/>
                      </a:cubicBezTo>
                      <a:cubicBezTo>
                        <a:pt x="2149" y="1470"/>
                        <a:pt x="2052" y="1621"/>
                        <a:pt x="1941" y="1762"/>
                      </a:cubicBezTo>
                      <a:cubicBezTo>
                        <a:pt x="1935" y="1768"/>
                        <a:pt x="1928" y="1775"/>
                        <a:pt x="1921" y="1781"/>
                      </a:cubicBezTo>
                      <a:cubicBezTo>
                        <a:pt x="1749" y="1937"/>
                        <a:pt x="1530" y="2033"/>
                        <a:pt x="1301" y="2033"/>
                      </a:cubicBezTo>
                      <a:cubicBezTo>
                        <a:pt x="1264" y="2033"/>
                        <a:pt x="1226" y="2030"/>
                        <a:pt x="1188" y="2025"/>
                      </a:cubicBezTo>
                      <a:cubicBezTo>
                        <a:pt x="597" y="1943"/>
                        <a:pt x="137" y="1295"/>
                        <a:pt x="466" y="739"/>
                      </a:cubicBezTo>
                      <a:cubicBezTo>
                        <a:pt x="602" y="509"/>
                        <a:pt x="818" y="247"/>
                        <a:pt x="1097" y="195"/>
                      </a:cubicBezTo>
                      <a:cubicBezTo>
                        <a:pt x="1134" y="188"/>
                        <a:pt x="1173" y="185"/>
                        <a:pt x="1211" y="185"/>
                      </a:cubicBezTo>
                      <a:close/>
                      <a:moveTo>
                        <a:pt x="1213" y="0"/>
                      </a:moveTo>
                      <a:cubicBezTo>
                        <a:pt x="1061" y="0"/>
                        <a:pt x="910" y="38"/>
                        <a:pt x="773" y="126"/>
                      </a:cubicBezTo>
                      <a:cubicBezTo>
                        <a:pt x="300" y="427"/>
                        <a:pt x="1" y="1039"/>
                        <a:pt x="266" y="1569"/>
                      </a:cubicBezTo>
                      <a:cubicBezTo>
                        <a:pt x="470" y="1977"/>
                        <a:pt x="874" y="2192"/>
                        <a:pt x="1305" y="2192"/>
                      </a:cubicBezTo>
                      <a:cubicBezTo>
                        <a:pt x="1386" y="2192"/>
                        <a:pt x="1468" y="2184"/>
                        <a:pt x="1549" y="2169"/>
                      </a:cubicBezTo>
                      <a:cubicBezTo>
                        <a:pt x="1712" y="2138"/>
                        <a:pt x="1881" y="2045"/>
                        <a:pt x="2023" y="1915"/>
                      </a:cubicBezTo>
                      <a:cubicBezTo>
                        <a:pt x="2431" y="1575"/>
                        <a:pt x="2525" y="940"/>
                        <a:pt x="2186" y="509"/>
                      </a:cubicBezTo>
                      <a:cubicBezTo>
                        <a:pt x="1962" y="224"/>
                        <a:pt x="1582"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5"/>
                <p:cNvSpPr/>
                <p:nvPr/>
              </p:nvSpPr>
              <p:spPr>
                <a:xfrm>
                  <a:off x="2744225" y="1177975"/>
                  <a:ext cx="63075" cy="54850"/>
                </a:xfrm>
                <a:custGeom>
                  <a:avLst/>
                  <a:gdLst/>
                  <a:ahLst/>
                  <a:cxnLst/>
                  <a:rect l="l" t="t" r="r" b="b"/>
                  <a:pathLst>
                    <a:path w="2523" h="2194" extrusionOk="0">
                      <a:moveTo>
                        <a:pt x="1208" y="185"/>
                      </a:moveTo>
                      <a:cubicBezTo>
                        <a:pt x="1457" y="185"/>
                        <a:pt x="1714" y="327"/>
                        <a:pt x="1894" y="482"/>
                      </a:cubicBezTo>
                      <a:cubicBezTo>
                        <a:pt x="2130" y="683"/>
                        <a:pt x="2265" y="980"/>
                        <a:pt x="2191" y="1290"/>
                      </a:cubicBezTo>
                      <a:cubicBezTo>
                        <a:pt x="2147" y="1471"/>
                        <a:pt x="2052" y="1622"/>
                        <a:pt x="1940" y="1762"/>
                      </a:cubicBezTo>
                      <a:cubicBezTo>
                        <a:pt x="1933" y="1769"/>
                        <a:pt x="1927" y="1776"/>
                        <a:pt x="1921" y="1782"/>
                      </a:cubicBezTo>
                      <a:cubicBezTo>
                        <a:pt x="1748" y="1938"/>
                        <a:pt x="1529" y="2033"/>
                        <a:pt x="1300" y="2033"/>
                      </a:cubicBezTo>
                      <a:cubicBezTo>
                        <a:pt x="1262" y="2033"/>
                        <a:pt x="1225" y="2030"/>
                        <a:pt x="1187" y="2025"/>
                      </a:cubicBezTo>
                      <a:cubicBezTo>
                        <a:pt x="597" y="1945"/>
                        <a:pt x="137" y="1295"/>
                        <a:pt x="464" y="741"/>
                      </a:cubicBezTo>
                      <a:cubicBezTo>
                        <a:pt x="602" y="509"/>
                        <a:pt x="816" y="249"/>
                        <a:pt x="1095" y="195"/>
                      </a:cubicBezTo>
                      <a:cubicBezTo>
                        <a:pt x="1132" y="188"/>
                        <a:pt x="1170" y="185"/>
                        <a:pt x="1208" y="185"/>
                      </a:cubicBezTo>
                      <a:close/>
                      <a:moveTo>
                        <a:pt x="1211" y="0"/>
                      </a:moveTo>
                      <a:cubicBezTo>
                        <a:pt x="1059" y="0"/>
                        <a:pt x="908" y="39"/>
                        <a:pt x="771" y="126"/>
                      </a:cubicBezTo>
                      <a:cubicBezTo>
                        <a:pt x="299" y="427"/>
                        <a:pt x="0" y="1041"/>
                        <a:pt x="264" y="1570"/>
                      </a:cubicBezTo>
                      <a:cubicBezTo>
                        <a:pt x="469" y="1978"/>
                        <a:pt x="874" y="2193"/>
                        <a:pt x="1304" y="2193"/>
                      </a:cubicBezTo>
                      <a:cubicBezTo>
                        <a:pt x="1384" y="2193"/>
                        <a:pt x="1466" y="2186"/>
                        <a:pt x="1547" y="2170"/>
                      </a:cubicBezTo>
                      <a:cubicBezTo>
                        <a:pt x="1711" y="2139"/>
                        <a:pt x="1880" y="2045"/>
                        <a:pt x="2022" y="1916"/>
                      </a:cubicBezTo>
                      <a:cubicBezTo>
                        <a:pt x="2430" y="1575"/>
                        <a:pt x="2523" y="942"/>
                        <a:pt x="2185" y="510"/>
                      </a:cubicBezTo>
                      <a:cubicBezTo>
                        <a:pt x="1960" y="225"/>
                        <a:pt x="1580" y="0"/>
                        <a:pt x="1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5"/>
                <p:cNvSpPr/>
                <p:nvPr/>
              </p:nvSpPr>
              <p:spPr>
                <a:xfrm>
                  <a:off x="2872175" y="1067425"/>
                  <a:ext cx="24700" cy="17150"/>
                </a:xfrm>
                <a:custGeom>
                  <a:avLst/>
                  <a:gdLst/>
                  <a:ahLst/>
                  <a:cxnLst/>
                  <a:rect l="l" t="t" r="r" b="b"/>
                  <a:pathLst>
                    <a:path w="988" h="686" extrusionOk="0">
                      <a:moveTo>
                        <a:pt x="219" y="0"/>
                      </a:moveTo>
                      <a:cubicBezTo>
                        <a:pt x="213" y="0"/>
                        <a:pt x="207" y="2"/>
                        <a:pt x="202" y="5"/>
                      </a:cubicBezTo>
                      <a:cubicBezTo>
                        <a:pt x="85" y="74"/>
                        <a:pt x="1" y="230"/>
                        <a:pt x="45" y="365"/>
                      </a:cubicBezTo>
                      <a:cubicBezTo>
                        <a:pt x="96" y="515"/>
                        <a:pt x="285" y="590"/>
                        <a:pt x="422" y="634"/>
                      </a:cubicBezTo>
                      <a:cubicBezTo>
                        <a:pt x="498" y="659"/>
                        <a:pt x="589" y="685"/>
                        <a:pt x="677" y="685"/>
                      </a:cubicBezTo>
                      <a:cubicBezTo>
                        <a:pt x="743" y="685"/>
                        <a:pt x="806" y="670"/>
                        <a:pt x="859" y="628"/>
                      </a:cubicBezTo>
                      <a:cubicBezTo>
                        <a:pt x="988" y="524"/>
                        <a:pt x="964" y="329"/>
                        <a:pt x="943" y="186"/>
                      </a:cubicBezTo>
                      <a:cubicBezTo>
                        <a:pt x="939" y="158"/>
                        <a:pt x="916" y="145"/>
                        <a:pt x="893" y="145"/>
                      </a:cubicBezTo>
                      <a:cubicBezTo>
                        <a:pt x="870" y="145"/>
                        <a:pt x="846" y="158"/>
                        <a:pt x="839" y="182"/>
                      </a:cubicBezTo>
                      <a:cubicBezTo>
                        <a:pt x="813" y="269"/>
                        <a:pt x="840" y="375"/>
                        <a:pt x="804" y="456"/>
                      </a:cubicBezTo>
                      <a:cubicBezTo>
                        <a:pt x="775" y="520"/>
                        <a:pt x="722" y="540"/>
                        <a:pt x="663" y="540"/>
                      </a:cubicBezTo>
                      <a:cubicBezTo>
                        <a:pt x="604" y="540"/>
                        <a:pt x="539" y="520"/>
                        <a:pt x="488" y="504"/>
                      </a:cubicBezTo>
                      <a:cubicBezTo>
                        <a:pt x="399" y="477"/>
                        <a:pt x="272" y="441"/>
                        <a:pt x="209" y="367"/>
                      </a:cubicBezTo>
                      <a:cubicBezTo>
                        <a:pt x="116" y="259"/>
                        <a:pt x="217" y="155"/>
                        <a:pt x="257" y="52"/>
                      </a:cubicBezTo>
                      <a:cubicBezTo>
                        <a:pt x="268" y="26"/>
                        <a:pt x="243"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5"/>
                <p:cNvSpPr/>
                <p:nvPr/>
              </p:nvSpPr>
              <p:spPr>
                <a:xfrm>
                  <a:off x="2864300" y="1067550"/>
                  <a:ext cx="8550" cy="10925"/>
                </a:xfrm>
                <a:custGeom>
                  <a:avLst/>
                  <a:gdLst/>
                  <a:ahLst/>
                  <a:cxnLst/>
                  <a:rect l="l" t="t" r="r" b="b"/>
                  <a:pathLst>
                    <a:path w="342" h="437" extrusionOk="0">
                      <a:moveTo>
                        <a:pt x="297" y="1"/>
                      </a:moveTo>
                      <a:cubicBezTo>
                        <a:pt x="296" y="1"/>
                        <a:pt x="296" y="1"/>
                        <a:pt x="295" y="1"/>
                      </a:cubicBezTo>
                      <a:cubicBezTo>
                        <a:pt x="118" y="18"/>
                        <a:pt x="1" y="293"/>
                        <a:pt x="131" y="425"/>
                      </a:cubicBezTo>
                      <a:cubicBezTo>
                        <a:pt x="139" y="433"/>
                        <a:pt x="149" y="437"/>
                        <a:pt x="159" y="437"/>
                      </a:cubicBezTo>
                      <a:cubicBezTo>
                        <a:pt x="179" y="437"/>
                        <a:pt x="197" y="423"/>
                        <a:pt x="198" y="400"/>
                      </a:cubicBezTo>
                      <a:cubicBezTo>
                        <a:pt x="201" y="337"/>
                        <a:pt x="193" y="271"/>
                        <a:pt x="215" y="210"/>
                      </a:cubicBezTo>
                      <a:cubicBezTo>
                        <a:pt x="238" y="148"/>
                        <a:pt x="284" y="106"/>
                        <a:pt x="325" y="57"/>
                      </a:cubicBezTo>
                      <a:cubicBezTo>
                        <a:pt x="341" y="37"/>
                        <a:pt x="322"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5"/>
                <p:cNvSpPr/>
                <p:nvPr/>
              </p:nvSpPr>
              <p:spPr>
                <a:xfrm>
                  <a:off x="2861650" y="1068300"/>
                  <a:ext cx="3825" cy="6025"/>
                </a:xfrm>
                <a:custGeom>
                  <a:avLst/>
                  <a:gdLst/>
                  <a:ahLst/>
                  <a:cxnLst/>
                  <a:rect l="l" t="t" r="r" b="b"/>
                  <a:pathLst>
                    <a:path w="153" h="241" extrusionOk="0">
                      <a:moveTo>
                        <a:pt x="111" y="1"/>
                      </a:moveTo>
                      <a:cubicBezTo>
                        <a:pt x="67" y="1"/>
                        <a:pt x="31" y="50"/>
                        <a:pt x="18" y="87"/>
                      </a:cubicBezTo>
                      <a:cubicBezTo>
                        <a:pt x="0" y="139"/>
                        <a:pt x="9" y="188"/>
                        <a:pt x="44" y="229"/>
                      </a:cubicBezTo>
                      <a:cubicBezTo>
                        <a:pt x="51" y="237"/>
                        <a:pt x="59" y="240"/>
                        <a:pt x="68" y="240"/>
                      </a:cubicBezTo>
                      <a:cubicBezTo>
                        <a:pt x="89" y="240"/>
                        <a:pt x="109" y="220"/>
                        <a:pt x="103" y="196"/>
                      </a:cubicBezTo>
                      <a:cubicBezTo>
                        <a:pt x="98" y="172"/>
                        <a:pt x="100" y="141"/>
                        <a:pt x="108" y="116"/>
                      </a:cubicBezTo>
                      <a:cubicBezTo>
                        <a:pt x="118" y="91"/>
                        <a:pt x="144" y="71"/>
                        <a:pt x="149" y="45"/>
                      </a:cubicBezTo>
                      <a:cubicBezTo>
                        <a:pt x="153" y="28"/>
                        <a:pt x="147" y="9"/>
                        <a:pt x="128" y="3"/>
                      </a:cubicBezTo>
                      <a:cubicBezTo>
                        <a:pt x="122" y="1"/>
                        <a:pt x="117"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5"/>
                <p:cNvSpPr/>
                <p:nvPr/>
              </p:nvSpPr>
              <p:spPr>
                <a:xfrm>
                  <a:off x="2897275" y="1076675"/>
                  <a:ext cx="5050" cy="6600"/>
                </a:xfrm>
                <a:custGeom>
                  <a:avLst/>
                  <a:gdLst/>
                  <a:ahLst/>
                  <a:cxnLst/>
                  <a:rect l="l" t="t" r="r" b="b"/>
                  <a:pathLst>
                    <a:path w="202" h="264" extrusionOk="0">
                      <a:moveTo>
                        <a:pt x="109" y="0"/>
                      </a:moveTo>
                      <a:cubicBezTo>
                        <a:pt x="94" y="0"/>
                        <a:pt x="78" y="10"/>
                        <a:pt x="73" y="26"/>
                      </a:cubicBezTo>
                      <a:cubicBezTo>
                        <a:pt x="53" y="87"/>
                        <a:pt x="42" y="149"/>
                        <a:pt x="15" y="206"/>
                      </a:cubicBezTo>
                      <a:cubicBezTo>
                        <a:pt x="0" y="235"/>
                        <a:pt x="19" y="263"/>
                        <a:pt x="46" y="263"/>
                      </a:cubicBezTo>
                      <a:cubicBezTo>
                        <a:pt x="52" y="263"/>
                        <a:pt x="58" y="262"/>
                        <a:pt x="64" y="259"/>
                      </a:cubicBezTo>
                      <a:lnTo>
                        <a:pt x="64" y="261"/>
                      </a:lnTo>
                      <a:cubicBezTo>
                        <a:pt x="157" y="221"/>
                        <a:pt x="202" y="93"/>
                        <a:pt x="134" y="13"/>
                      </a:cubicBezTo>
                      <a:cubicBezTo>
                        <a:pt x="127" y="4"/>
                        <a:pt x="11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5"/>
                <p:cNvSpPr/>
                <p:nvPr/>
              </p:nvSpPr>
              <p:spPr>
                <a:xfrm>
                  <a:off x="2785925" y="1070175"/>
                  <a:ext cx="31975" cy="48550"/>
                </a:xfrm>
                <a:custGeom>
                  <a:avLst/>
                  <a:gdLst/>
                  <a:ahLst/>
                  <a:cxnLst/>
                  <a:rect l="l" t="t" r="r" b="b"/>
                  <a:pathLst>
                    <a:path w="1279" h="1942" extrusionOk="0">
                      <a:moveTo>
                        <a:pt x="1219" y="1"/>
                      </a:moveTo>
                      <a:cubicBezTo>
                        <a:pt x="1210" y="1"/>
                        <a:pt x="1200" y="5"/>
                        <a:pt x="1192" y="14"/>
                      </a:cubicBezTo>
                      <a:cubicBezTo>
                        <a:pt x="695" y="543"/>
                        <a:pt x="293" y="1233"/>
                        <a:pt x="11" y="1899"/>
                      </a:cubicBezTo>
                      <a:cubicBezTo>
                        <a:pt x="1" y="1922"/>
                        <a:pt x="23" y="1941"/>
                        <a:pt x="44" y="1941"/>
                      </a:cubicBezTo>
                      <a:cubicBezTo>
                        <a:pt x="54" y="1941"/>
                        <a:pt x="64" y="1937"/>
                        <a:pt x="70" y="1926"/>
                      </a:cubicBezTo>
                      <a:cubicBezTo>
                        <a:pt x="253" y="1608"/>
                        <a:pt x="434" y="1286"/>
                        <a:pt x="629" y="976"/>
                      </a:cubicBezTo>
                      <a:cubicBezTo>
                        <a:pt x="826" y="663"/>
                        <a:pt x="1056" y="376"/>
                        <a:pt x="1258" y="69"/>
                      </a:cubicBezTo>
                      <a:cubicBezTo>
                        <a:pt x="1279" y="38"/>
                        <a:pt x="1249" y="1"/>
                        <a:pt x="1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5"/>
                <p:cNvSpPr/>
                <p:nvPr/>
              </p:nvSpPr>
              <p:spPr>
                <a:xfrm>
                  <a:off x="2796925" y="1083850"/>
                  <a:ext cx="17625" cy="24250"/>
                </a:xfrm>
                <a:custGeom>
                  <a:avLst/>
                  <a:gdLst/>
                  <a:ahLst/>
                  <a:cxnLst/>
                  <a:rect l="l" t="t" r="r" b="b"/>
                  <a:pathLst>
                    <a:path w="705" h="970" extrusionOk="0">
                      <a:moveTo>
                        <a:pt x="658" y="1"/>
                      </a:moveTo>
                      <a:cubicBezTo>
                        <a:pt x="650" y="1"/>
                        <a:pt x="642" y="4"/>
                        <a:pt x="636" y="11"/>
                      </a:cubicBezTo>
                      <a:cubicBezTo>
                        <a:pt x="382" y="271"/>
                        <a:pt x="179" y="596"/>
                        <a:pt x="15" y="917"/>
                      </a:cubicBezTo>
                      <a:cubicBezTo>
                        <a:pt x="1" y="944"/>
                        <a:pt x="22" y="969"/>
                        <a:pt x="44" y="969"/>
                      </a:cubicBezTo>
                      <a:cubicBezTo>
                        <a:pt x="54" y="969"/>
                        <a:pt x="64" y="965"/>
                        <a:pt x="72" y="954"/>
                      </a:cubicBezTo>
                      <a:cubicBezTo>
                        <a:pt x="282" y="662"/>
                        <a:pt x="507" y="367"/>
                        <a:pt x="689" y="55"/>
                      </a:cubicBezTo>
                      <a:cubicBezTo>
                        <a:pt x="704" y="31"/>
                        <a:pt x="682"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5"/>
                <p:cNvSpPr/>
                <p:nvPr/>
              </p:nvSpPr>
              <p:spPr>
                <a:xfrm>
                  <a:off x="2936100" y="1104500"/>
                  <a:ext cx="6925" cy="53975"/>
                </a:xfrm>
                <a:custGeom>
                  <a:avLst/>
                  <a:gdLst/>
                  <a:ahLst/>
                  <a:cxnLst/>
                  <a:rect l="l" t="t" r="r" b="b"/>
                  <a:pathLst>
                    <a:path w="277" h="2159" extrusionOk="0">
                      <a:moveTo>
                        <a:pt x="47" y="0"/>
                      </a:moveTo>
                      <a:cubicBezTo>
                        <a:pt x="24" y="0"/>
                        <a:pt x="1" y="19"/>
                        <a:pt x="5" y="49"/>
                      </a:cubicBezTo>
                      <a:cubicBezTo>
                        <a:pt x="103" y="744"/>
                        <a:pt x="126" y="1420"/>
                        <a:pt x="73" y="2119"/>
                      </a:cubicBezTo>
                      <a:cubicBezTo>
                        <a:pt x="72" y="2143"/>
                        <a:pt x="94" y="2158"/>
                        <a:pt x="115" y="2158"/>
                      </a:cubicBezTo>
                      <a:cubicBezTo>
                        <a:pt x="130" y="2158"/>
                        <a:pt x="145" y="2150"/>
                        <a:pt x="149" y="2132"/>
                      </a:cubicBezTo>
                      <a:cubicBezTo>
                        <a:pt x="276" y="1444"/>
                        <a:pt x="257" y="710"/>
                        <a:pt x="84" y="30"/>
                      </a:cubicBezTo>
                      <a:cubicBezTo>
                        <a:pt x="79" y="9"/>
                        <a:pt x="63"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5"/>
                <p:cNvSpPr/>
                <p:nvPr/>
              </p:nvSpPr>
              <p:spPr>
                <a:xfrm>
                  <a:off x="2931850" y="1144025"/>
                  <a:ext cx="2550" cy="13425"/>
                </a:xfrm>
                <a:custGeom>
                  <a:avLst/>
                  <a:gdLst/>
                  <a:ahLst/>
                  <a:cxnLst/>
                  <a:rect l="l" t="t" r="r" b="b"/>
                  <a:pathLst>
                    <a:path w="102" h="537" extrusionOk="0">
                      <a:moveTo>
                        <a:pt x="37" y="1"/>
                      </a:moveTo>
                      <a:cubicBezTo>
                        <a:pt x="19" y="1"/>
                        <a:pt x="2" y="12"/>
                        <a:pt x="3" y="34"/>
                      </a:cubicBezTo>
                      <a:cubicBezTo>
                        <a:pt x="10" y="189"/>
                        <a:pt x="13" y="346"/>
                        <a:pt x="1" y="502"/>
                      </a:cubicBezTo>
                      <a:cubicBezTo>
                        <a:pt x="0" y="524"/>
                        <a:pt x="20" y="536"/>
                        <a:pt x="38" y="536"/>
                      </a:cubicBezTo>
                      <a:cubicBezTo>
                        <a:pt x="52" y="536"/>
                        <a:pt x="65" y="529"/>
                        <a:pt x="67" y="513"/>
                      </a:cubicBezTo>
                      <a:lnTo>
                        <a:pt x="67" y="512"/>
                      </a:lnTo>
                      <a:cubicBezTo>
                        <a:pt x="98" y="350"/>
                        <a:pt x="102" y="190"/>
                        <a:pt x="70" y="26"/>
                      </a:cubicBezTo>
                      <a:cubicBezTo>
                        <a:pt x="66" y="9"/>
                        <a:pt x="5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5"/>
                <p:cNvSpPr/>
                <p:nvPr/>
              </p:nvSpPr>
              <p:spPr>
                <a:xfrm>
                  <a:off x="2857225" y="1098400"/>
                  <a:ext cx="8475" cy="14475"/>
                </a:xfrm>
                <a:custGeom>
                  <a:avLst/>
                  <a:gdLst/>
                  <a:ahLst/>
                  <a:cxnLst/>
                  <a:rect l="l" t="t" r="r" b="b"/>
                  <a:pathLst>
                    <a:path w="339" h="579" extrusionOk="0">
                      <a:moveTo>
                        <a:pt x="298" y="1"/>
                      </a:moveTo>
                      <a:cubicBezTo>
                        <a:pt x="288" y="1"/>
                        <a:pt x="277" y="5"/>
                        <a:pt x="270" y="13"/>
                      </a:cubicBezTo>
                      <a:cubicBezTo>
                        <a:pt x="155" y="157"/>
                        <a:pt x="65" y="350"/>
                        <a:pt x="10" y="525"/>
                      </a:cubicBezTo>
                      <a:cubicBezTo>
                        <a:pt x="1" y="554"/>
                        <a:pt x="28" y="579"/>
                        <a:pt x="54" y="579"/>
                      </a:cubicBezTo>
                      <a:cubicBezTo>
                        <a:pt x="66" y="579"/>
                        <a:pt x="78" y="573"/>
                        <a:pt x="84" y="559"/>
                      </a:cubicBezTo>
                      <a:cubicBezTo>
                        <a:pt x="169" y="391"/>
                        <a:pt x="260" y="216"/>
                        <a:pt x="329" y="40"/>
                      </a:cubicBezTo>
                      <a:cubicBezTo>
                        <a:pt x="339" y="16"/>
                        <a:pt x="319"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5"/>
                <p:cNvSpPr/>
                <p:nvPr/>
              </p:nvSpPr>
              <p:spPr>
                <a:xfrm>
                  <a:off x="2913050" y="1136575"/>
                  <a:ext cx="3875" cy="20225"/>
                </a:xfrm>
                <a:custGeom>
                  <a:avLst/>
                  <a:gdLst/>
                  <a:ahLst/>
                  <a:cxnLst/>
                  <a:rect l="l" t="t" r="r" b="b"/>
                  <a:pathLst>
                    <a:path w="155" h="809" extrusionOk="0">
                      <a:moveTo>
                        <a:pt x="82" y="1"/>
                      </a:moveTo>
                      <a:cubicBezTo>
                        <a:pt x="63" y="1"/>
                        <a:pt x="42" y="15"/>
                        <a:pt x="38" y="37"/>
                      </a:cubicBezTo>
                      <a:cubicBezTo>
                        <a:pt x="1" y="276"/>
                        <a:pt x="31" y="535"/>
                        <a:pt x="48" y="775"/>
                      </a:cubicBezTo>
                      <a:cubicBezTo>
                        <a:pt x="49" y="797"/>
                        <a:pt x="67" y="809"/>
                        <a:pt x="84" y="809"/>
                      </a:cubicBezTo>
                      <a:cubicBezTo>
                        <a:pt x="100" y="809"/>
                        <a:pt x="115" y="799"/>
                        <a:pt x="116" y="778"/>
                      </a:cubicBezTo>
                      <a:cubicBezTo>
                        <a:pt x="129" y="534"/>
                        <a:pt x="155" y="271"/>
                        <a:pt x="114" y="29"/>
                      </a:cubicBezTo>
                      <a:cubicBezTo>
                        <a:pt x="111" y="9"/>
                        <a:pt x="97"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5"/>
                <p:cNvSpPr/>
                <p:nvPr/>
              </p:nvSpPr>
              <p:spPr>
                <a:xfrm>
                  <a:off x="2829250" y="1049550"/>
                  <a:ext cx="45225" cy="15650"/>
                </a:xfrm>
                <a:custGeom>
                  <a:avLst/>
                  <a:gdLst/>
                  <a:ahLst/>
                  <a:cxnLst/>
                  <a:rect l="l" t="t" r="r" b="b"/>
                  <a:pathLst>
                    <a:path w="1809" h="626" extrusionOk="0">
                      <a:moveTo>
                        <a:pt x="841" y="0"/>
                      </a:moveTo>
                      <a:cubicBezTo>
                        <a:pt x="683" y="0"/>
                        <a:pt x="530" y="20"/>
                        <a:pt x="395" y="65"/>
                      </a:cubicBezTo>
                      <a:cubicBezTo>
                        <a:pt x="70" y="173"/>
                        <a:pt x="1" y="397"/>
                        <a:pt x="264" y="618"/>
                      </a:cubicBezTo>
                      <a:cubicBezTo>
                        <a:pt x="271" y="624"/>
                        <a:pt x="278" y="626"/>
                        <a:pt x="284" y="626"/>
                      </a:cubicBezTo>
                      <a:cubicBezTo>
                        <a:pt x="312" y="626"/>
                        <a:pt x="334" y="586"/>
                        <a:pt x="313" y="560"/>
                      </a:cubicBezTo>
                      <a:cubicBezTo>
                        <a:pt x="38" y="227"/>
                        <a:pt x="577" y="166"/>
                        <a:pt x="856" y="166"/>
                      </a:cubicBezTo>
                      <a:cubicBezTo>
                        <a:pt x="905" y="166"/>
                        <a:pt x="946" y="168"/>
                        <a:pt x="973" y="170"/>
                      </a:cubicBezTo>
                      <a:cubicBezTo>
                        <a:pt x="1233" y="195"/>
                        <a:pt x="1489" y="257"/>
                        <a:pt x="1750" y="277"/>
                      </a:cubicBezTo>
                      <a:lnTo>
                        <a:pt x="1750" y="276"/>
                      </a:lnTo>
                      <a:cubicBezTo>
                        <a:pt x="1751" y="276"/>
                        <a:pt x="1753" y="276"/>
                        <a:pt x="1754" y="276"/>
                      </a:cubicBezTo>
                      <a:cubicBezTo>
                        <a:pt x="1805" y="276"/>
                        <a:pt x="1809" y="205"/>
                        <a:pt x="1765" y="187"/>
                      </a:cubicBezTo>
                      <a:cubicBezTo>
                        <a:pt x="1503" y="80"/>
                        <a:pt x="1161" y="0"/>
                        <a:pt x="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5"/>
                <p:cNvSpPr/>
                <p:nvPr/>
              </p:nvSpPr>
              <p:spPr>
                <a:xfrm>
                  <a:off x="2912550" y="1071100"/>
                  <a:ext cx="20750" cy="20775"/>
                </a:xfrm>
                <a:custGeom>
                  <a:avLst/>
                  <a:gdLst/>
                  <a:ahLst/>
                  <a:cxnLst/>
                  <a:rect l="l" t="t" r="r" b="b"/>
                  <a:pathLst>
                    <a:path w="830" h="831" extrusionOk="0">
                      <a:moveTo>
                        <a:pt x="58" y="1"/>
                      </a:moveTo>
                      <a:cubicBezTo>
                        <a:pt x="24" y="1"/>
                        <a:pt x="0" y="49"/>
                        <a:pt x="36" y="66"/>
                      </a:cubicBezTo>
                      <a:cubicBezTo>
                        <a:pt x="162" y="128"/>
                        <a:pt x="286" y="187"/>
                        <a:pt x="395" y="277"/>
                      </a:cubicBezTo>
                      <a:cubicBezTo>
                        <a:pt x="486" y="351"/>
                        <a:pt x="817" y="644"/>
                        <a:pt x="595" y="761"/>
                      </a:cubicBezTo>
                      <a:cubicBezTo>
                        <a:pt x="560" y="780"/>
                        <a:pt x="578" y="830"/>
                        <a:pt x="614" y="830"/>
                      </a:cubicBezTo>
                      <a:cubicBezTo>
                        <a:pt x="616" y="830"/>
                        <a:pt x="618" y="830"/>
                        <a:pt x="621" y="830"/>
                      </a:cubicBezTo>
                      <a:cubicBezTo>
                        <a:pt x="829" y="792"/>
                        <a:pt x="798" y="593"/>
                        <a:pt x="702" y="458"/>
                      </a:cubicBezTo>
                      <a:cubicBezTo>
                        <a:pt x="552" y="246"/>
                        <a:pt x="320" y="63"/>
                        <a:pt x="66" y="1"/>
                      </a:cubicBezTo>
                      <a:cubicBezTo>
                        <a:pt x="63" y="1"/>
                        <a:pt x="60"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5"/>
                <p:cNvSpPr/>
                <p:nvPr/>
              </p:nvSpPr>
              <p:spPr>
                <a:xfrm>
                  <a:off x="2539050" y="923925"/>
                  <a:ext cx="521225" cy="648350"/>
                </a:xfrm>
                <a:custGeom>
                  <a:avLst/>
                  <a:gdLst/>
                  <a:ahLst/>
                  <a:cxnLst/>
                  <a:rect l="l" t="t" r="r" b="b"/>
                  <a:pathLst>
                    <a:path w="20849" h="25934" extrusionOk="0">
                      <a:moveTo>
                        <a:pt x="14838" y="249"/>
                      </a:moveTo>
                      <a:cubicBezTo>
                        <a:pt x="15266" y="249"/>
                        <a:pt x="15686" y="463"/>
                        <a:pt x="15959" y="893"/>
                      </a:cubicBezTo>
                      <a:cubicBezTo>
                        <a:pt x="16471" y="1696"/>
                        <a:pt x="16243" y="2803"/>
                        <a:pt x="15733" y="3548"/>
                      </a:cubicBezTo>
                      <a:cubicBezTo>
                        <a:pt x="15327" y="4140"/>
                        <a:pt x="14696" y="4529"/>
                        <a:pt x="14223" y="5055"/>
                      </a:cubicBezTo>
                      <a:cubicBezTo>
                        <a:pt x="14160" y="5033"/>
                        <a:pt x="14097" y="5012"/>
                        <a:pt x="14032" y="4992"/>
                      </a:cubicBezTo>
                      <a:cubicBezTo>
                        <a:pt x="14023" y="4824"/>
                        <a:pt x="13998" y="4659"/>
                        <a:pt x="13962" y="4499"/>
                      </a:cubicBezTo>
                      <a:cubicBezTo>
                        <a:pt x="13865" y="4055"/>
                        <a:pt x="13649" y="3652"/>
                        <a:pt x="13508" y="3224"/>
                      </a:cubicBezTo>
                      <a:cubicBezTo>
                        <a:pt x="13233" y="2391"/>
                        <a:pt x="13171" y="1374"/>
                        <a:pt x="13827" y="697"/>
                      </a:cubicBezTo>
                      <a:cubicBezTo>
                        <a:pt x="14116" y="398"/>
                        <a:pt x="14480" y="249"/>
                        <a:pt x="14838" y="249"/>
                      </a:cubicBezTo>
                      <a:close/>
                      <a:moveTo>
                        <a:pt x="6180" y="8336"/>
                      </a:moveTo>
                      <a:cubicBezTo>
                        <a:pt x="6327" y="8391"/>
                        <a:pt x="6466" y="8479"/>
                        <a:pt x="6576" y="8574"/>
                      </a:cubicBezTo>
                      <a:cubicBezTo>
                        <a:pt x="6811" y="8776"/>
                        <a:pt x="6945" y="9072"/>
                        <a:pt x="6872" y="9382"/>
                      </a:cubicBezTo>
                      <a:cubicBezTo>
                        <a:pt x="6829" y="9563"/>
                        <a:pt x="6732" y="9714"/>
                        <a:pt x="6621" y="9854"/>
                      </a:cubicBezTo>
                      <a:cubicBezTo>
                        <a:pt x="6614" y="9860"/>
                        <a:pt x="6608" y="9868"/>
                        <a:pt x="6602" y="9874"/>
                      </a:cubicBezTo>
                      <a:cubicBezTo>
                        <a:pt x="6429" y="10030"/>
                        <a:pt x="6211" y="10125"/>
                        <a:pt x="5981" y="10125"/>
                      </a:cubicBezTo>
                      <a:cubicBezTo>
                        <a:pt x="5944" y="10125"/>
                        <a:pt x="5906" y="10122"/>
                        <a:pt x="5868" y="10117"/>
                      </a:cubicBezTo>
                      <a:cubicBezTo>
                        <a:pt x="5356" y="10048"/>
                        <a:pt x="4942" y="9550"/>
                        <a:pt x="5055" y="9057"/>
                      </a:cubicBezTo>
                      <a:cubicBezTo>
                        <a:pt x="5413" y="8789"/>
                        <a:pt x="5789" y="8549"/>
                        <a:pt x="6180" y="8336"/>
                      </a:cubicBezTo>
                      <a:close/>
                      <a:moveTo>
                        <a:pt x="12411" y="4931"/>
                      </a:moveTo>
                      <a:cubicBezTo>
                        <a:pt x="12505" y="4931"/>
                        <a:pt x="12596" y="4935"/>
                        <a:pt x="12679" y="4940"/>
                      </a:cubicBezTo>
                      <a:cubicBezTo>
                        <a:pt x="13057" y="4964"/>
                        <a:pt x="13429" y="5047"/>
                        <a:pt x="13793" y="5151"/>
                      </a:cubicBezTo>
                      <a:cubicBezTo>
                        <a:pt x="13792" y="5214"/>
                        <a:pt x="13788" y="5279"/>
                        <a:pt x="13785" y="5342"/>
                      </a:cubicBezTo>
                      <a:cubicBezTo>
                        <a:pt x="13768" y="5448"/>
                        <a:pt x="13755" y="5556"/>
                        <a:pt x="13742" y="5663"/>
                      </a:cubicBezTo>
                      <a:cubicBezTo>
                        <a:pt x="13719" y="5760"/>
                        <a:pt x="13695" y="5855"/>
                        <a:pt x="13667" y="5950"/>
                      </a:cubicBezTo>
                      <a:cubicBezTo>
                        <a:pt x="13654" y="5994"/>
                        <a:pt x="13678" y="6037"/>
                        <a:pt x="13720" y="6052"/>
                      </a:cubicBezTo>
                      <a:cubicBezTo>
                        <a:pt x="13771" y="6069"/>
                        <a:pt x="13822" y="6087"/>
                        <a:pt x="13873" y="6104"/>
                      </a:cubicBezTo>
                      <a:cubicBezTo>
                        <a:pt x="13880" y="6107"/>
                        <a:pt x="13888" y="6108"/>
                        <a:pt x="13896" y="6108"/>
                      </a:cubicBezTo>
                      <a:cubicBezTo>
                        <a:pt x="13930" y="6108"/>
                        <a:pt x="13962" y="6083"/>
                        <a:pt x="13974" y="6050"/>
                      </a:cubicBezTo>
                      <a:cubicBezTo>
                        <a:pt x="14005" y="5960"/>
                        <a:pt x="14036" y="5872"/>
                        <a:pt x="14072" y="5788"/>
                      </a:cubicBezTo>
                      <a:cubicBezTo>
                        <a:pt x="14130" y="5673"/>
                        <a:pt x="14191" y="5560"/>
                        <a:pt x="14261" y="5451"/>
                      </a:cubicBezTo>
                      <a:cubicBezTo>
                        <a:pt x="14285" y="5412"/>
                        <a:pt x="14313" y="5374"/>
                        <a:pt x="14340" y="5337"/>
                      </a:cubicBezTo>
                      <a:cubicBezTo>
                        <a:pt x="14647" y="5460"/>
                        <a:pt x="14944" y="5611"/>
                        <a:pt x="15220" y="5797"/>
                      </a:cubicBezTo>
                      <a:cubicBezTo>
                        <a:pt x="15400" y="5918"/>
                        <a:pt x="15572" y="6053"/>
                        <a:pt x="15723" y="6211"/>
                      </a:cubicBezTo>
                      <a:cubicBezTo>
                        <a:pt x="15861" y="6352"/>
                        <a:pt x="16082" y="6544"/>
                        <a:pt x="15927" y="6749"/>
                      </a:cubicBezTo>
                      <a:cubicBezTo>
                        <a:pt x="15863" y="6833"/>
                        <a:pt x="15766" y="6898"/>
                        <a:pt x="15671" y="6943"/>
                      </a:cubicBezTo>
                      <a:cubicBezTo>
                        <a:pt x="15477" y="7036"/>
                        <a:pt x="15301" y="7038"/>
                        <a:pt x="15091" y="7048"/>
                      </a:cubicBezTo>
                      <a:cubicBezTo>
                        <a:pt x="15051" y="7049"/>
                        <a:pt x="15042" y="7102"/>
                        <a:pt x="15079" y="7116"/>
                      </a:cubicBezTo>
                      <a:cubicBezTo>
                        <a:pt x="15156" y="7145"/>
                        <a:pt x="15240" y="7157"/>
                        <a:pt x="15325" y="7157"/>
                      </a:cubicBezTo>
                      <a:cubicBezTo>
                        <a:pt x="15530" y="7157"/>
                        <a:pt x="15746" y="7083"/>
                        <a:pt x="15907" y="6979"/>
                      </a:cubicBezTo>
                      <a:cubicBezTo>
                        <a:pt x="15971" y="6938"/>
                        <a:pt x="16046" y="6867"/>
                        <a:pt x="16099" y="6785"/>
                      </a:cubicBezTo>
                      <a:cubicBezTo>
                        <a:pt x="16113" y="6821"/>
                        <a:pt x="16124" y="6858"/>
                        <a:pt x="16134" y="6895"/>
                      </a:cubicBezTo>
                      <a:cubicBezTo>
                        <a:pt x="16160" y="7092"/>
                        <a:pt x="16192" y="7288"/>
                        <a:pt x="16223" y="7483"/>
                      </a:cubicBezTo>
                      <a:cubicBezTo>
                        <a:pt x="16286" y="7877"/>
                        <a:pt x="16316" y="8280"/>
                        <a:pt x="16313" y="8680"/>
                      </a:cubicBezTo>
                      <a:cubicBezTo>
                        <a:pt x="16311" y="9081"/>
                        <a:pt x="16302" y="9550"/>
                        <a:pt x="16115" y="9914"/>
                      </a:cubicBezTo>
                      <a:cubicBezTo>
                        <a:pt x="16023" y="10092"/>
                        <a:pt x="15863" y="10260"/>
                        <a:pt x="15658" y="10294"/>
                      </a:cubicBezTo>
                      <a:cubicBezTo>
                        <a:pt x="15623" y="10300"/>
                        <a:pt x="15589" y="10303"/>
                        <a:pt x="15557" y="10303"/>
                      </a:cubicBezTo>
                      <a:cubicBezTo>
                        <a:pt x="15402" y="10303"/>
                        <a:pt x="15277" y="10233"/>
                        <a:pt x="15177" y="10101"/>
                      </a:cubicBezTo>
                      <a:cubicBezTo>
                        <a:pt x="15163" y="10083"/>
                        <a:pt x="15141" y="10074"/>
                        <a:pt x="15118" y="10074"/>
                      </a:cubicBezTo>
                      <a:cubicBezTo>
                        <a:pt x="15098" y="10074"/>
                        <a:pt x="15077" y="10082"/>
                        <a:pt x="15063" y="10095"/>
                      </a:cubicBezTo>
                      <a:cubicBezTo>
                        <a:pt x="14845" y="10311"/>
                        <a:pt x="14600" y="10555"/>
                        <a:pt x="14264" y="10555"/>
                      </a:cubicBezTo>
                      <a:cubicBezTo>
                        <a:pt x="14264" y="10555"/>
                        <a:pt x="14263" y="10555"/>
                        <a:pt x="14262" y="10555"/>
                      </a:cubicBezTo>
                      <a:cubicBezTo>
                        <a:pt x="14176" y="10553"/>
                        <a:pt x="14099" y="10536"/>
                        <a:pt x="14029" y="10505"/>
                      </a:cubicBezTo>
                      <a:cubicBezTo>
                        <a:pt x="13999" y="10489"/>
                        <a:pt x="13969" y="10475"/>
                        <a:pt x="13941" y="10459"/>
                      </a:cubicBezTo>
                      <a:cubicBezTo>
                        <a:pt x="13879" y="10421"/>
                        <a:pt x="13823" y="10372"/>
                        <a:pt x="13771" y="10319"/>
                      </a:cubicBezTo>
                      <a:cubicBezTo>
                        <a:pt x="13716" y="10240"/>
                        <a:pt x="13694" y="10147"/>
                        <a:pt x="13651" y="10062"/>
                      </a:cubicBezTo>
                      <a:cubicBezTo>
                        <a:pt x="13639" y="10039"/>
                        <a:pt x="13614" y="10026"/>
                        <a:pt x="13588" y="10026"/>
                      </a:cubicBezTo>
                      <a:cubicBezTo>
                        <a:pt x="13571" y="10026"/>
                        <a:pt x="13554" y="10031"/>
                        <a:pt x="13540" y="10044"/>
                      </a:cubicBezTo>
                      <a:cubicBezTo>
                        <a:pt x="13357" y="10216"/>
                        <a:pt x="13110" y="10378"/>
                        <a:pt x="12858" y="10378"/>
                      </a:cubicBezTo>
                      <a:cubicBezTo>
                        <a:pt x="12754" y="10378"/>
                        <a:pt x="12649" y="10350"/>
                        <a:pt x="12547" y="10284"/>
                      </a:cubicBezTo>
                      <a:cubicBezTo>
                        <a:pt x="12314" y="10133"/>
                        <a:pt x="12132" y="9781"/>
                        <a:pt x="12122" y="9505"/>
                      </a:cubicBezTo>
                      <a:cubicBezTo>
                        <a:pt x="12121" y="9468"/>
                        <a:pt x="12092" y="9437"/>
                        <a:pt x="12057" y="9437"/>
                      </a:cubicBezTo>
                      <a:cubicBezTo>
                        <a:pt x="12048" y="9437"/>
                        <a:pt x="12038" y="9440"/>
                        <a:pt x="12028" y="9445"/>
                      </a:cubicBezTo>
                      <a:cubicBezTo>
                        <a:pt x="11832" y="9550"/>
                        <a:pt x="11598" y="9661"/>
                        <a:pt x="11364" y="9661"/>
                      </a:cubicBezTo>
                      <a:cubicBezTo>
                        <a:pt x="11325" y="9661"/>
                        <a:pt x="11286" y="9658"/>
                        <a:pt x="11247" y="9651"/>
                      </a:cubicBezTo>
                      <a:cubicBezTo>
                        <a:pt x="11030" y="9614"/>
                        <a:pt x="10868" y="9444"/>
                        <a:pt x="10770" y="9255"/>
                      </a:cubicBezTo>
                      <a:cubicBezTo>
                        <a:pt x="10720" y="9161"/>
                        <a:pt x="10685" y="9058"/>
                        <a:pt x="10664" y="8953"/>
                      </a:cubicBezTo>
                      <a:cubicBezTo>
                        <a:pt x="10652" y="8889"/>
                        <a:pt x="10673" y="8716"/>
                        <a:pt x="10579" y="8716"/>
                      </a:cubicBezTo>
                      <a:cubicBezTo>
                        <a:pt x="10574" y="8716"/>
                        <a:pt x="10569" y="8716"/>
                        <a:pt x="10564" y="8717"/>
                      </a:cubicBezTo>
                      <a:cubicBezTo>
                        <a:pt x="10462" y="8735"/>
                        <a:pt x="10378" y="8789"/>
                        <a:pt x="10270" y="8798"/>
                      </a:cubicBezTo>
                      <a:cubicBezTo>
                        <a:pt x="10252" y="8799"/>
                        <a:pt x="10233" y="8800"/>
                        <a:pt x="10214" y="8800"/>
                      </a:cubicBezTo>
                      <a:cubicBezTo>
                        <a:pt x="10077" y="8800"/>
                        <a:pt x="9929" y="8767"/>
                        <a:pt x="9820" y="8685"/>
                      </a:cubicBezTo>
                      <a:cubicBezTo>
                        <a:pt x="9649" y="8559"/>
                        <a:pt x="9596" y="8338"/>
                        <a:pt x="9594" y="8133"/>
                      </a:cubicBezTo>
                      <a:cubicBezTo>
                        <a:pt x="9591" y="7702"/>
                        <a:pt x="9784" y="7284"/>
                        <a:pt x="10001" y="6922"/>
                      </a:cubicBezTo>
                      <a:cubicBezTo>
                        <a:pt x="10219" y="6559"/>
                        <a:pt x="10485" y="6224"/>
                        <a:pt x="10761" y="5903"/>
                      </a:cubicBezTo>
                      <a:cubicBezTo>
                        <a:pt x="10911" y="5729"/>
                        <a:pt x="11101" y="5550"/>
                        <a:pt x="11261" y="5359"/>
                      </a:cubicBezTo>
                      <a:cubicBezTo>
                        <a:pt x="11261" y="5388"/>
                        <a:pt x="11264" y="5414"/>
                        <a:pt x="11269" y="5438"/>
                      </a:cubicBezTo>
                      <a:cubicBezTo>
                        <a:pt x="11356" y="5789"/>
                        <a:pt x="11773" y="6074"/>
                        <a:pt x="12050" y="6273"/>
                      </a:cubicBezTo>
                      <a:cubicBezTo>
                        <a:pt x="12696" y="6735"/>
                        <a:pt x="13465" y="7025"/>
                        <a:pt x="14256" y="7025"/>
                      </a:cubicBezTo>
                      <a:cubicBezTo>
                        <a:pt x="14321" y="7025"/>
                        <a:pt x="14385" y="7023"/>
                        <a:pt x="14450" y="7019"/>
                      </a:cubicBezTo>
                      <a:cubicBezTo>
                        <a:pt x="14520" y="7015"/>
                        <a:pt x="14523" y="6919"/>
                        <a:pt x="14454" y="6911"/>
                      </a:cubicBezTo>
                      <a:cubicBezTo>
                        <a:pt x="13830" y="6842"/>
                        <a:pt x="13192" y="6688"/>
                        <a:pt x="12635" y="6393"/>
                      </a:cubicBezTo>
                      <a:cubicBezTo>
                        <a:pt x="12361" y="6248"/>
                        <a:pt x="12102" y="6073"/>
                        <a:pt x="11869" y="5870"/>
                      </a:cubicBezTo>
                      <a:cubicBezTo>
                        <a:pt x="11764" y="5777"/>
                        <a:pt x="11652" y="5680"/>
                        <a:pt x="11566" y="5569"/>
                      </a:cubicBezTo>
                      <a:cubicBezTo>
                        <a:pt x="11453" y="5426"/>
                        <a:pt x="11423" y="5210"/>
                        <a:pt x="11601" y="5100"/>
                      </a:cubicBezTo>
                      <a:cubicBezTo>
                        <a:pt x="11820" y="4965"/>
                        <a:pt x="12130" y="4931"/>
                        <a:pt x="12411" y="4931"/>
                      </a:cubicBezTo>
                      <a:close/>
                      <a:moveTo>
                        <a:pt x="17356" y="10134"/>
                      </a:moveTo>
                      <a:cubicBezTo>
                        <a:pt x="17758" y="10564"/>
                        <a:pt x="18116" y="11031"/>
                        <a:pt x="18427" y="11526"/>
                      </a:cubicBezTo>
                      <a:cubicBezTo>
                        <a:pt x="18314" y="11577"/>
                        <a:pt x="18193" y="11606"/>
                        <a:pt x="18068" y="11606"/>
                      </a:cubicBezTo>
                      <a:cubicBezTo>
                        <a:pt x="18031" y="11606"/>
                        <a:pt x="17994" y="11603"/>
                        <a:pt x="17957" y="11598"/>
                      </a:cubicBezTo>
                      <a:cubicBezTo>
                        <a:pt x="17366" y="11518"/>
                        <a:pt x="16906" y="10868"/>
                        <a:pt x="17235" y="10314"/>
                      </a:cubicBezTo>
                      <a:cubicBezTo>
                        <a:pt x="17269" y="10255"/>
                        <a:pt x="17310" y="10193"/>
                        <a:pt x="17356" y="10134"/>
                      </a:cubicBezTo>
                      <a:close/>
                      <a:moveTo>
                        <a:pt x="1805" y="14514"/>
                      </a:moveTo>
                      <a:cubicBezTo>
                        <a:pt x="2053" y="14514"/>
                        <a:pt x="2310" y="14655"/>
                        <a:pt x="2491" y="14810"/>
                      </a:cubicBezTo>
                      <a:cubicBezTo>
                        <a:pt x="2727" y="15012"/>
                        <a:pt x="2862" y="15309"/>
                        <a:pt x="2789" y="15619"/>
                      </a:cubicBezTo>
                      <a:cubicBezTo>
                        <a:pt x="2745" y="15800"/>
                        <a:pt x="2649" y="15951"/>
                        <a:pt x="2537" y="16092"/>
                      </a:cubicBezTo>
                      <a:cubicBezTo>
                        <a:pt x="2530" y="16098"/>
                        <a:pt x="2525" y="16105"/>
                        <a:pt x="2517" y="16111"/>
                      </a:cubicBezTo>
                      <a:cubicBezTo>
                        <a:pt x="2346" y="16267"/>
                        <a:pt x="2127" y="16362"/>
                        <a:pt x="1898" y="16362"/>
                      </a:cubicBezTo>
                      <a:cubicBezTo>
                        <a:pt x="1861" y="16362"/>
                        <a:pt x="1823" y="16359"/>
                        <a:pt x="1785" y="16354"/>
                      </a:cubicBezTo>
                      <a:cubicBezTo>
                        <a:pt x="1630" y="16334"/>
                        <a:pt x="1485" y="16273"/>
                        <a:pt x="1359" y="16185"/>
                      </a:cubicBezTo>
                      <a:cubicBezTo>
                        <a:pt x="1374" y="15650"/>
                        <a:pt x="1436" y="15110"/>
                        <a:pt x="1549" y="14572"/>
                      </a:cubicBezTo>
                      <a:cubicBezTo>
                        <a:pt x="1595" y="14550"/>
                        <a:pt x="1642" y="14534"/>
                        <a:pt x="1692" y="14524"/>
                      </a:cubicBezTo>
                      <a:cubicBezTo>
                        <a:pt x="1729" y="14517"/>
                        <a:pt x="1767" y="14514"/>
                        <a:pt x="1805" y="14514"/>
                      </a:cubicBezTo>
                      <a:close/>
                      <a:moveTo>
                        <a:pt x="19242" y="14707"/>
                      </a:moveTo>
                      <a:cubicBezTo>
                        <a:pt x="19403" y="14707"/>
                        <a:pt x="19567" y="14767"/>
                        <a:pt x="19711" y="14850"/>
                      </a:cubicBezTo>
                      <a:cubicBezTo>
                        <a:pt x="19801" y="15353"/>
                        <a:pt x="19849" y="15866"/>
                        <a:pt x="19853" y="16383"/>
                      </a:cubicBezTo>
                      <a:lnTo>
                        <a:pt x="19853" y="16383"/>
                      </a:lnTo>
                      <a:cubicBezTo>
                        <a:pt x="19699" y="16491"/>
                        <a:pt x="19520" y="16555"/>
                        <a:pt x="19333" y="16555"/>
                      </a:cubicBezTo>
                      <a:cubicBezTo>
                        <a:pt x="19296" y="16555"/>
                        <a:pt x="19259" y="16552"/>
                        <a:pt x="19222" y="16547"/>
                      </a:cubicBezTo>
                      <a:cubicBezTo>
                        <a:pt x="18630" y="16467"/>
                        <a:pt x="18170" y="15817"/>
                        <a:pt x="18499" y="15263"/>
                      </a:cubicBezTo>
                      <a:cubicBezTo>
                        <a:pt x="18635" y="15031"/>
                        <a:pt x="18851" y="14771"/>
                        <a:pt x="19130" y="14717"/>
                      </a:cubicBezTo>
                      <a:cubicBezTo>
                        <a:pt x="19167" y="14710"/>
                        <a:pt x="19205" y="14707"/>
                        <a:pt x="19242" y="14707"/>
                      </a:cubicBezTo>
                      <a:close/>
                      <a:moveTo>
                        <a:pt x="17949" y="19845"/>
                      </a:moveTo>
                      <a:cubicBezTo>
                        <a:pt x="18197" y="19845"/>
                        <a:pt x="18455" y="19987"/>
                        <a:pt x="18635" y="20142"/>
                      </a:cubicBezTo>
                      <a:cubicBezTo>
                        <a:pt x="18759" y="20248"/>
                        <a:pt x="18855" y="20380"/>
                        <a:pt x="18907" y="20526"/>
                      </a:cubicBezTo>
                      <a:cubicBezTo>
                        <a:pt x="18711" y="20927"/>
                        <a:pt x="18488" y="21307"/>
                        <a:pt x="18241" y="21669"/>
                      </a:cubicBezTo>
                      <a:cubicBezTo>
                        <a:pt x="18176" y="21685"/>
                        <a:pt x="18108" y="21693"/>
                        <a:pt x="18039" y="21693"/>
                      </a:cubicBezTo>
                      <a:cubicBezTo>
                        <a:pt x="18002" y="21693"/>
                        <a:pt x="17965" y="21691"/>
                        <a:pt x="17927" y="21686"/>
                      </a:cubicBezTo>
                      <a:cubicBezTo>
                        <a:pt x="17337" y="21605"/>
                        <a:pt x="16878" y="20955"/>
                        <a:pt x="17205" y="20401"/>
                      </a:cubicBezTo>
                      <a:cubicBezTo>
                        <a:pt x="17342" y="20169"/>
                        <a:pt x="17557" y="19909"/>
                        <a:pt x="17836" y="19856"/>
                      </a:cubicBezTo>
                      <a:cubicBezTo>
                        <a:pt x="17873" y="19849"/>
                        <a:pt x="17911" y="19845"/>
                        <a:pt x="17949" y="19845"/>
                      </a:cubicBezTo>
                      <a:close/>
                      <a:moveTo>
                        <a:pt x="9596" y="7258"/>
                      </a:moveTo>
                      <a:lnTo>
                        <a:pt x="9596" y="7258"/>
                      </a:lnTo>
                      <a:cubicBezTo>
                        <a:pt x="9566" y="7326"/>
                        <a:pt x="9540" y="7395"/>
                        <a:pt x="9515" y="7464"/>
                      </a:cubicBezTo>
                      <a:cubicBezTo>
                        <a:pt x="9385" y="7837"/>
                        <a:pt x="9306" y="8318"/>
                        <a:pt x="9534" y="8670"/>
                      </a:cubicBezTo>
                      <a:cubicBezTo>
                        <a:pt x="9674" y="8890"/>
                        <a:pt x="9896" y="8981"/>
                        <a:pt x="10128" y="8981"/>
                      </a:cubicBezTo>
                      <a:cubicBezTo>
                        <a:pt x="10247" y="8981"/>
                        <a:pt x="10370" y="8957"/>
                        <a:pt x="10485" y="8913"/>
                      </a:cubicBezTo>
                      <a:lnTo>
                        <a:pt x="10485" y="8913"/>
                      </a:lnTo>
                      <a:cubicBezTo>
                        <a:pt x="10447" y="9186"/>
                        <a:pt x="10723" y="9548"/>
                        <a:pt x="10906" y="9688"/>
                      </a:cubicBezTo>
                      <a:cubicBezTo>
                        <a:pt x="11046" y="9795"/>
                        <a:pt x="11208" y="9841"/>
                        <a:pt x="11372" y="9841"/>
                      </a:cubicBezTo>
                      <a:cubicBezTo>
                        <a:pt x="11583" y="9841"/>
                        <a:pt x="11799" y="9765"/>
                        <a:pt x="11977" y="9646"/>
                      </a:cubicBezTo>
                      <a:cubicBezTo>
                        <a:pt x="12014" y="9994"/>
                        <a:pt x="12235" y="10346"/>
                        <a:pt x="12552" y="10498"/>
                      </a:cubicBezTo>
                      <a:cubicBezTo>
                        <a:pt x="12655" y="10547"/>
                        <a:pt x="12762" y="10569"/>
                        <a:pt x="12867" y="10569"/>
                      </a:cubicBezTo>
                      <a:cubicBezTo>
                        <a:pt x="13124" y="10569"/>
                        <a:pt x="13375" y="10437"/>
                        <a:pt x="13554" y="10242"/>
                      </a:cubicBezTo>
                      <a:cubicBezTo>
                        <a:pt x="13622" y="10499"/>
                        <a:pt x="13874" y="10681"/>
                        <a:pt x="14135" y="10728"/>
                      </a:cubicBezTo>
                      <a:cubicBezTo>
                        <a:pt x="14178" y="10736"/>
                        <a:pt x="14221" y="10739"/>
                        <a:pt x="14265" y="10739"/>
                      </a:cubicBezTo>
                      <a:cubicBezTo>
                        <a:pt x="14571" y="10739"/>
                        <a:pt x="14898" y="10563"/>
                        <a:pt x="15101" y="10339"/>
                      </a:cubicBezTo>
                      <a:cubicBezTo>
                        <a:pt x="15240" y="10451"/>
                        <a:pt x="15406" y="10509"/>
                        <a:pt x="15573" y="10509"/>
                      </a:cubicBezTo>
                      <a:cubicBezTo>
                        <a:pt x="15716" y="10509"/>
                        <a:pt x="15860" y="10467"/>
                        <a:pt x="15989" y="10379"/>
                      </a:cubicBezTo>
                      <a:cubicBezTo>
                        <a:pt x="16337" y="10139"/>
                        <a:pt x="16436" y="9709"/>
                        <a:pt x="16485" y="9314"/>
                      </a:cubicBezTo>
                      <a:cubicBezTo>
                        <a:pt x="16742" y="9526"/>
                        <a:pt x="16987" y="9751"/>
                        <a:pt x="17217" y="9988"/>
                      </a:cubicBezTo>
                      <a:cubicBezTo>
                        <a:pt x="16952" y="10312"/>
                        <a:pt x="16838" y="10750"/>
                        <a:pt x="17035" y="11143"/>
                      </a:cubicBezTo>
                      <a:cubicBezTo>
                        <a:pt x="17238" y="11551"/>
                        <a:pt x="17643" y="11766"/>
                        <a:pt x="18074" y="11766"/>
                      </a:cubicBezTo>
                      <a:cubicBezTo>
                        <a:pt x="18155" y="11766"/>
                        <a:pt x="18236" y="11759"/>
                        <a:pt x="18318" y="11743"/>
                      </a:cubicBezTo>
                      <a:cubicBezTo>
                        <a:pt x="18384" y="11730"/>
                        <a:pt x="18452" y="11706"/>
                        <a:pt x="18519" y="11675"/>
                      </a:cubicBezTo>
                      <a:cubicBezTo>
                        <a:pt x="19063" y="12578"/>
                        <a:pt x="19454" y="13572"/>
                        <a:pt x="19667" y="14613"/>
                      </a:cubicBezTo>
                      <a:cubicBezTo>
                        <a:pt x="19531" y="14556"/>
                        <a:pt x="19387" y="14523"/>
                        <a:pt x="19244" y="14523"/>
                      </a:cubicBezTo>
                      <a:cubicBezTo>
                        <a:pt x="19093" y="14523"/>
                        <a:pt x="18943" y="14561"/>
                        <a:pt x="18806" y="14648"/>
                      </a:cubicBezTo>
                      <a:cubicBezTo>
                        <a:pt x="18333" y="14949"/>
                        <a:pt x="18034" y="15563"/>
                        <a:pt x="18299" y="16092"/>
                      </a:cubicBezTo>
                      <a:cubicBezTo>
                        <a:pt x="18503" y="16500"/>
                        <a:pt x="18908" y="16715"/>
                        <a:pt x="19338" y="16715"/>
                      </a:cubicBezTo>
                      <a:cubicBezTo>
                        <a:pt x="19419" y="16715"/>
                        <a:pt x="19501" y="16707"/>
                        <a:pt x="19582" y="16692"/>
                      </a:cubicBezTo>
                      <a:cubicBezTo>
                        <a:pt x="19673" y="16675"/>
                        <a:pt x="19765" y="16638"/>
                        <a:pt x="19853" y="16587"/>
                      </a:cubicBezTo>
                      <a:lnTo>
                        <a:pt x="19853" y="16587"/>
                      </a:lnTo>
                      <a:cubicBezTo>
                        <a:pt x="19840" y="17447"/>
                        <a:pt x="19708" y="18319"/>
                        <a:pt x="19441" y="19181"/>
                      </a:cubicBezTo>
                      <a:cubicBezTo>
                        <a:pt x="19321" y="19569"/>
                        <a:pt x="19177" y="19944"/>
                        <a:pt x="19012" y="20305"/>
                      </a:cubicBezTo>
                      <a:cubicBezTo>
                        <a:pt x="18987" y="20259"/>
                        <a:pt x="18959" y="20214"/>
                        <a:pt x="18925" y="20171"/>
                      </a:cubicBezTo>
                      <a:cubicBezTo>
                        <a:pt x="18701" y="19885"/>
                        <a:pt x="18321" y="19661"/>
                        <a:pt x="17951" y="19661"/>
                      </a:cubicBezTo>
                      <a:cubicBezTo>
                        <a:pt x="17799" y="19661"/>
                        <a:pt x="17649" y="19699"/>
                        <a:pt x="17512" y="19786"/>
                      </a:cubicBezTo>
                      <a:cubicBezTo>
                        <a:pt x="17040" y="20088"/>
                        <a:pt x="16740" y="20701"/>
                        <a:pt x="17005" y="21231"/>
                      </a:cubicBezTo>
                      <a:cubicBezTo>
                        <a:pt x="17210" y="21638"/>
                        <a:pt x="17614" y="21852"/>
                        <a:pt x="18043" y="21852"/>
                      </a:cubicBezTo>
                      <a:cubicBezTo>
                        <a:pt x="18066" y="21852"/>
                        <a:pt x="18090" y="21852"/>
                        <a:pt x="18113" y="21850"/>
                      </a:cubicBezTo>
                      <a:lnTo>
                        <a:pt x="18113" y="21850"/>
                      </a:lnTo>
                      <a:cubicBezTo>
                        <a:pt x="16659" y="23869"/>
                        <a:pt x="14445" y="25210"/>
                        <a:pt x="12016" y="25589"/>
                      </a:cubicBezTo>
                      <a:cubicBezTo>
                        <a:pt x="12013" y="25587"/>
                        <a:pt x="12011" y="25584"/>
                        <a:pt x="12009" y="25582"/>
                      </a:cubicBezTo>
                      <a:cubicBezTo>
                        <a:pt x="11785" y="25296"/>
                        <a:pt x="11405" y="25072"/>
                        <a:pt x="11036" y="25072"/>
                      </a:cubicBezTo>
                      <a:cubicBezTo>
                        <a:pt x="10883" y="25072"/>
                        <a:pt x="10733" y="25110"/>
                        <a:pt x="10596" y="25198"/>
                      </a:cubicBezTo>
                      <a:cubicBezTo>
                        <a:pt x="10405" y="25319"/>
                        <a:pt x="10244" y="25491"/>
                        <a:pt x="10136" y="25688"/>
                      </a:cubicBezTo>
                      <a:cubicBezTo>
                        <a:pt x="9384" y="25650"/>
                        <a:pt x="8625" y="25519"/>
                        <a:pt x="7874" y="25287"/>
                      </a:cubicBezTo>
                      <a:cubicBezTo>
                        <a:pt x="3891" y="24056"/>
                        <a:pt x="1335" y="20364"/>
                        <a:pt x="1356" y="16396"/>
                      </a:cubicBezTo>
                      <a:lnTo>
                        <a:pt x="1356" y="16396"/>
                      </a:lnTo>
                      <a:cubicBezTo>
                        <a:pt x="1522" y="16479"/>
                        <a:pt x="1709" y="16522"/>
                        <a:pt x="1901" y="16522"/>
                      </a:cubicBezTo>
                      <a:cubicBezTo>
                        <a:pt x="1982" y="16522"/>
                        <a:pt x="2063" y="16514"/>
                        <a:pt x="2144" y="16499"/>
                      </a:cubicBezTo>
                      <a:cubicBezTo>
                        <a:pt x="2308" y="16468"/>
                        <a:pt x="2476" y="16375"/>
                        <a:pt x="2619" y="16245"/>
                      </a:cubicBezTo>
                      <a:cubicBezTo>
                        <a:pt x="3027" y="15905"/>
                        <a:pt x="3120" y="15270"/>
                        <a:pt x="2781" y="14839"/>
                      </a:cubicBezTo>
                      <a:cubicBezTo>
                        <a:pt x="2557" y="14554"/>
                        <a:pt x="2179" y="14331"/>
                        <a:pt x="1810" y="14331"/>
                      </a:cubicBezTo>
                      <a:cubicBezTo>
                        <a:pt x="1738" y="14331"/>
                        <a:pt x="1666" y="14340"/>
                        <a:pt x="1596" y="14358"/>
                      </a:cubicBezTo>
                      <a:cubicBezTo>
                        <a:pt x="1646" y="14145"/>
                        <a:pt x="1703" y="13931"/>
                        <a:pt x="1768" y="13721"/>
                      </a:cubicBezTo>
                      <a:cubicBezTo>
                        <a:pt x="2339" y="11875"/>
                        <a:pt x="3437" y="10335"/>
                        <a:pt x="4848" y="9218"/>
                      </a:cubicBezTo>
                      <a:lnTo>
                        <a:pt x="4848" y="9218"/>
                      </a:lnTo>
                      <a:cubicBezTo>
                        <a:pt x="4843" y="9367"/>
                        <a:pt x="4873" y="9517"/>
                        <a:pt x="4946" y="9662"/>
                      </a:cubicBezTo>
                      <a:cubicBezTo>
                        <a:pt x="5149" y="10070"/>
                        <a:pt x="5554" y="10285"/>
                        <a:pt x="5985" y="10285"/>
                      </a:cubicBezTo>
                      <a:cubicBezTo>
                        <a:pt x="6065" y="10285"/>
                        <a:pt x="6147" y="10277"/>
                        <a:pt x="6229" y="10262"/>
                      </a:cubicBezTo>
                      <a:cubicBezTo>
                        <a:pt x="6391" y="10231"/>
                        <a:pt x="6560" y="10137"/>
                        <a:pt x="6702" y="10008"/>
                      </a:cubicBezTo>
                      <a:cubicBezTo>
                        <a:pt x="7110" y="9667"/>
                        <a:pt x="7204" y="9033"/>
                        <a:pt x="6865" y="8602"/>
                      </a:cubicBezTo>
                      <a:cubicBezTo>
                        <a:pt x="6744" y="8450"/>
                        <a:pt x="6580" y="8314"/>
                        <a:pt x="6395" y="8221"/>
                      </a:cubicBezTo>
                      <a:cubicBezTo>
                        <a:pt x="7388" y="7713"/>
                        <a:pt x="8473" y="7383"/>
                        <a:pt x="9596" y="7258"/>
                      </a:cubicBezTo>
                      <a:close/>
                      <a:moveTo>
                        <a:pt x="11034" y="25256"/>
                      </a:moveTo>
                      <a:cubicBezTo>
                        <a:pt x="11282" y="25256"/>
                        <a:pt x="11539" y="25399"/>
                        <a:pt x="11719" y="25552"/>
                      </a:cubicBezTo>
                      <a:cubicBezTo>
                        <a:pt x="11744" y="25574"/>
                        <a:pt x="11768" y="25598"/>
                        <a:pt x="11791" y="25621"/>
                      </a:cubicBezTo>
                      <a:cubicBezTo>
                        <a:pt x="11398" y="25673"/>
                        <a:pt x="10999" y="25700"/>
                        <a:pt x="10597" y="25700"/>
                      </a:cubicBezTo>
                      <a:cubicBezTo>
                        <a:pt x="10519" y="25700"/>
                        <a:pt x="10441" y="25699"/>
                        <a:pt x="10363" y="25697"/>
                      </a:cubicBezTo>
                      <a:cubicBezTo>
                        <a:pt x="10498" y="25500"/>
                        <a:pt x="10687" y="25312"/>
                        <a:pt x="10920" y="25267"/>
                      </a:cubicBezTo>
                      <a:cubicBezTo>
                        <a:pt x="10957" y="25260"/>
                        <a:pt x="10996" y="25256"/>
                        <a:pt x="11034" y="25256"/>
                      </a:cubicBezTo>
                      <a:close/>
                      <a:moveTo>
                        <a:pt x="14819" y="0"/>
                      </a:moveTo>
                      <a:cubicBezTo>
                        <a:pt x="14600" y="0"/>
                        <a:pt x="14376" y="50"/>
                        <a:pt x="14160" y="157"/>
                      </a:cubicBezTo>
                      <a:cubicBezTo>
                        <a:pt x="13370" y="550"/>
                        <a:pt x="13022" y="1427"/>
                        <a:pt x="13074" y="2274"/>
                      </a:cubicBezTo>
                      <a:cubicBezTo>
                        <a:pt x="13108" y="2839"/>
                        <a:pt x="13296" y="3360"/>
                        <a:pt x="13507" y="3880"/>
                      </a:cubicBezTo>
                      <a:cubicBezTo>
                        <a:pt x="13626" y="4174"/>
                        <a:pt x="13730" y="4471"/>
                        <a:pt x="13772" y="4788"/>
                      </a:cubicBezTo>
                      <a:cubicBezTo>
                        <a:pt x="13778" y="4832"/>
                        <a:pt x="13782" y="4876"/>
                        <a:pt x="13786" y="4919"/>
                      </a:cubicBezTo>
                      <a:cubicBezTo>
                        <a:pt x="13351" y="4798"/>
                        <a:pt x="12883" y="4706"/>
                        <a:pt x="12427" y="4706"/>
                      </a:cubicBezTo>
                      <a:cubicBezTo>
                        <a:pt x="12319" y="4706"/>
                        <a:pt x="12212" y="4711"/>
                        <a:pt x="12106" y="4722"/>
                      </a:cubicBezTo>
                      <a:cubicBezTo>
                        <a:pt x="11838" y="4750"/>
                        <a:pt x="11567" y="4832"/>
                        <a:pt x="11342" y="4985"/>
                      </a:cubicBezTo>
                      <a:cubicBezTo>
                        <a:pt x="11143" y="5120"/>
                        <a:pt x="10995" y="5317"/>
                        <a:pt x="10847" y="5503"/>
                      </a:cubicBezTo>
                      <a:cubicBezTo>
                        <a:pt x="10689" y="5698"/>
                        <a:pt x="10516" y="5880"/>
                        <a:pt x="10357" y="6074"/>
                      </a:cubicBezTo>
                      <a:cubicBezTo>
                        <a:pt x="10119" y="6363"/>
                        <a:pt x="9891" y="6676"/>
                        <a:pt x="9713" y="7012"/>
                      </a:cubicBezTo>
                      <a:cubicBezTo>
                        <a:pt x="6016" y="7365"/>
                        <a:pt x="2708" y="9886"/>
                        <a:pt x="1544" y="13651"/>
                      </a:cubicBezTo>
                      <a:cubicBezTo>
                        <a:pt x="1" y="18647"/>
                        <a:pt x="2810" y="23967"/>
                        <a:pt x="7804" y="25510"/>
                      </a:cubicBezTo>
                      <a:cubicBezTo>
                        <a:pt x="8734" y="25797"/>
                        <a:pt x="9674" y="25934"/>
                        <a:pt x="10599" y="25934"/>
                      </a:cubicBezTo>
                      <a:cubicBezTo>
                        <a:pt x="14649" y="25934"/>
                        <a:pt x="18408" y="23316"/>
                        <a:pt x="19664" y="19250"/>
                      </a:cubicBezTo>
                      <a:cubicBezTo>
                        <a:pt x="20848" y="15419"/>
                        <a:pt x="19471" y="11396"/>
                        <a:pt x="16512" y="9033"/>
                      </a:cubicBezTo>
                      <a:cubicBezTo>
                        <a:pt x="16539" y="8643"/>
                        <a:pt x="16527" y="8245"/>
                        <a:pt x="16473" y="7858"/>
                      </a:cubicBezTo>
                      <a:cubicBezTo>
                        <a:pt x="16436" y="7598"/>
                        <a:pt x="16404" y="7335"/>
                        <a:pt x="16356" y="7076"/>
                      </a:cubicBezTo>
                      <a:cubicBezTo>
                        <a:pt x="16282" y="6681"/>
                        <a:pt x="16185" y="6371"/>
                        <a:pt x="15902" y="6074"/>
                      </a:cubicBezTo>
                      <a:cubicBezTo>
                        <a:pt x="15810" y="5978"/>
                        <a:pt x="15708" y="5890"/>
                        <a:pt x="15604" y="5807"/>
                      </a:cubicBezTo>
                      <a:cubicBezTo>
                        <a:pt x="15265" y="5535"/>
                        <a:pt x="14882" y="5321"/>
                        <a:pt x="14479" y="5155"/>
                      </a:cubicBezTo>
                      <a:cubicBezTo>
                        <a:pt x="14522" y="5109"/>
                        <a:pt x="14566" y="5064"/>
                        <a:pt x="14609" y="5018"/>
                      </a:cubicBezTo>
                      <a:cubicBezTo>
                        <a:pt x="14756" y="4866"/>
                        <a:pt x="14921" y="4718"/>
                        <a:pt x="15078" y="4563"/>
                      </a:cubicBezTo>
                      <a:cubicBezTo>
                        <a:pt x="15407" y="4273"/>
                        <a:pt x="15731" y="3976"/>
                        <a:pt x="15971" y="3601"/>
                      </a:cubicBezTo>
                      <a:cubicBezTo>
                        <a:pt x="16468" y="2831"/>
                        <a:pt x="16673" y="1752"/>
                        <a:pt x="16240" y="907"/>
                      </a:cubicBezTo>
                      <a:cubicBezTo>
                        <a:pt x="15955" y="352"/>
                        <a:pt x="15402" y="0"/>
                        <a:pt x="14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5"/>
                <p:cNvSpPr/>
                <p:nvPr/>
              </p:nvSpPr>
              <p:spPr>
                <a:xfrm>
                  <a:off x="2589725" y="1174725"/>
                  <a:ext cx="64425" cy="100825"/>
                </a:xfrm>
                <a:custGeom>
                  <a:avLst/>
                  <a:gdLst/>
                  <a:ahLst/>
                  <a:cxnLst/>
                  <a:rect l="l" t="t" r="r" b="b"/>
                  <a:pathLst>
                    <a:path w="2577" h="4033" extrusionOk="0">
                      <a:moveTo>
                        <a:pt x="2516" y="0"/>
                      </a:moveTo>
                      <a:cubicBezTo>
                        <a:pt x="2506" y="0"/>
                        <a:pt x="2496" y="4"/>
                        <a:pt x="2486" y="12"/>
                      </a:cubicBezTo>
                      <a:cubicBezTo>
                        <a:pt x="1869" y="508"/>
                        <a:pt x="1377" y="1139"/>
                        <a:pt x="958" y="1809"/>
                      </a:cubicBezTo>
                      <a:cubicBezTo>
                        <a:pt x="556" y="2451"/>
                        <a:pt x="138" y="3213"/>
                        <a:pt x="7" y="3969"/>
                      </a:cubicBezTo>
                      <a:cubicBezTo>
                        <a:pt x="1" y="4001"/>
                        <a:pt x="31" y="4033"/>
                        <a:pt x="59" y="4033"/>
                      </a:cubicBezTo>
                      <a:cubicBezTo>
                        <a:pt x="72" y="4033"/>
                        <a:pt x="85" y="4026"/>
                        <a:pt x="94" y="4008"/>
                      </a:cubicBezTo>
                      <a:cubicBezTo>
                        <a:pt x="262" y="3660"/>
                        <a:pt x="387" y="3289"/>
                        <a:pt x="551" y="2937"/>
                      </a:cubicBezTo>
                      <a:cubicBezTo>
                        <a:pt x="711" y="2595"/>
                        <a:pt x="893" y="2264"/>
                        <a:pt x="1093" y="1944"/>
                      </a:cubicBezTo>
                      <a:cubicBezTo>
                        <a:pt x="1510" y="1270"/>
                        <a:pt x="2026" y="673"/>
                        <a:pt x="2547" y="79"/>
                      </a:cubicBezTo>
                      <a:cubicBezTo>
                        <a:pt x="2577" y="45"/>
                        <a:pt x="2551" y="0"/>
                        <a:pt x="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5"/>
                <p:cNvSpPr/>
                <p:nvPr/>
              </p:nvSpPr>
              <p:spPr>
                <a:xfrm>
                  <a:off x="2601050" y="1246300"/>
                  <a:ext cx="14900" cy="28025"/>
                </a:xfrm>
                <a:custGeom>
                  <a:avLst/>
                  <a:gdLst/>
                  <a:ahLst/>
                  <a:cxnLst/>
                  <a:rect l="l" t="t" r="r" b="b"/>
                  <a:pathLst>
                    <a:path w="596" h="1121" extrusionOk="0">
                      <a:moveTo>
                        <a:pt x="543" y="0"/>
                      </a:moveTo>
                      <a:cubicBezTo>
                        <a:pt x="534" y="0"/>
                        <a:pt x="524" y="3"/>
                        <a:pt x="517" y="10"/>
                      </a:cubicBezTo>
                      <a:cubicBezTo>
                        <a:pt x="227" y="275"/>
                        <a:pt x="73" y="684"/>
                        <a:pt x="6" y="1065"/>
                      </a:cubicBezTo>
                      <a:cubicBezTo>
                        <a:pt x="1" y="1098"/>
                        <a:pt x="26" y="1121"/>
                        <a:pt x="51" y="1121"/>
                      </a:cubicBezTo>
                      <a:cubicBezTo>
                        <a:pt x="67" y="1121"/>
                        <a:pt x="82" y="1112"/>
                        <a:pt x="91" y="1091"/>
                      </a:cubicBezTo>
                      <a:cubicBezTo>
                        <a:pt x="231" y="730"/>
                        <a:pt x="430" y="404"/>
                        <a:pt x="584" y="52"/>
                      </a:cubicBezTo>
                      <a:cubicBezTo>
                        <a:pt x="596" y="24"/>
                        <a:pt x="569"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5"/>
                <p:cNvSpPr/>
                <p:nvPr/>
              </p:nvSpPr>
              <p:spPr>
                <a:xfrm>
                  <a:off x="2609150" y="1262275"/>
                  <a:ext cx="6350" cy="11600"/>
                </a:xfrm>
                <a:custGeom>
                  <a:avLst/>
                  <a:gdLst/>
                  <a:ahLst/>
                  <a:cxnLst/>
                  <a:rect l="l" t="t" r="r" b="b"/>
                  <a:pathLst>
                    <a:path w="254" h="464" extrusionOk="0">
                      <a:moveTo>
                        <a:pt x="207" y="1"/>
                      </a:moveTo>
                      <a:cubicBezTo>
                        <a:pt x="201" y="1"/>
                        <a:pt x="194" y="3"/>
                        <a:pt x="187" y="7"/>
                      </a:cubicBezTo>
                      <a:cubicBezTo>
                        <a:pt x="55" y="87"/>
                        <a:pt x="1" y="286"/>
                        <a:pt x="7" y="431"/>
                      </a:cubicBezTo>
                      <a:cubicBezTo>
                        <a:pt x="9" y="449"/>
                        <a:pt x="26" y="463"/>
                        <a:pt x="42" y="463"/>
                      </a:cubicBezTo>
                      <a:cubicBezTo>
                        <a:pt x="50" y="463"/>
                        <a:pt x="59" y="459"/>
                        <a:pt x="64" y="448"/>
                      </a:cubicBezTo>
                      <a:cubicBezTo>
                        <a:pt x="98" y="383"/>
                        <a:pt x="129" y="316"/>
                        <a:pt x="161" y="249"/>
                      </a:cubicBezTo>
                      <a:cubicBezTo>
                        <a:pt x="192" y="185"/>
                        <a:pt x="234" y="128"/>
                        <a:pt x="249" y="58"/>
                      </a:cubicBezTo>
                      <a:cubicBezTo>
                        <a:pt x="254" y="31"/>
                        <a:pt x="233"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5"/>
                <p:cNvSpPr/>
                <p:nvPr/>
              </p:nvSpPr>
              <p:spPr>
                <a:xfrm>
                  <a:off x="2613800" y="1270225"/>
                  <a:ext cx="5525" cy="7075"/>
                </a:xfrm>
                <a:custGeom>
                  <a:avLst/>
                  <a:gdLst/>
                  <a:ahLst/>
                  <a:cxnLst/>
                  <a:rect l="l" t="t" r="r" b="b"/>
                  <a:pathLst>
                    <a:path w="221" h="283" extrusionOk="0">
                      <a:moveTo>
                        <a:pt x="178" y="1"/>
                      </a:moveTo>
                      <a:cubicBezTo>
                        <a:pt x="171" y="1"/>
                        <a:pt x="164" y="3"/>
                        <a:pt x="158" y="9"/>
                      </a:cubicBezTo>
                      <a:cubicBezTo>
                        <a:pt x="96" y="73"/>
                        <a:pt x="38" y="155"/>
                        <a:pt x="8" y="241"/>
                      </a:cubicBezTo>
                      <a:cubicBezTo>
                        <a:pt x="0" y="263"/>
                        <a:pt x="20" y="283"/>
                        <a:pt x="41" y="283"/>
                      </a:cubicBezTo>
                      <a:cubicBezTo>
                        <a:pt x="49" y="283"/>
                        <a:pt x="56" y="280"/>
                        <a:pt x="63" y="274"/>
                      </a:cubicBezTo>
                      <a:cubicBezTo>
                        <a:pt x="128" y="212"/>
                        <a:pt x="179" y="127"/>
                        <a:pt x="212" y="43"/>
                      </a:cubicBezTo>
                      <a:cubicBezTo>
                        <a:pt x="221" y="21"/>
                        <a:pt x="199"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5"/>
                <p:cNvSpPr/>
                <p:nvPr/>
              </p:nvSpPr>
              <p:spPr>
                <a:xfrm>
                  <a:off x="2716425" y="1116900"/>
                  <a:ext cx="40625" cy="14150"/>
                </a:xfrm>
                <a:custGeom>
                  <a:avLst/>
                  <a:gdLst/>
                  <a:ahLst/>
                  <a:cxnLst/>
                  <a:rect l="l" t="t" r="r" b="b"/>
                  <a:pathLst>
                    <a:path w="1625" h="566" extrusionOk="0">
                      <a:moveTo>
                        <a:pt x="1540" y="0"/>
                      </a:moveTo>
                      <a:cubicBezTo>
                        <a:pt x="1263" y="0"/>
                        <a:pt x="994" y="62"/>
                        <a:pt x="733" y="150"/>
                      </a:cubicBezTo>
                      <a:cubicBezTo>
                        <a:pt x="489" y="233"/>
                        <a:pt x="221" y="325"/>
                        <a:pt x="26" y="498"/>
                      </a:cubicBezTo>
                      <a:cubicBezTo>
                        <a:pt x="0" y="520"/>
                        <a:pt x="20" y="566"/>
                        <a:pt x="53" y="566"/>
                      </a:cubicBezTo>
                      <a:cubicBezTo>
                        <a:pt x="56" y="566"/>
                        <a:pt x="59" y="565"/>
                        <a:pt x="62" y="564"/>
                      </a:cubicBezTo>
                      <a:cubicBezTo>
                        <a:pt x="316" y="495"/>
                        <a:pt x="552" y="360"/>
                        <a:pt x="805" y="282"/>
                      </a:cubicBezTo>
                      <a:cubicBezTo>
                        <a:pt x="1060" y="202"/>
                        <a:pt x="1322" y="150"/>
                        <a:pt x="1580" y="82"/>
                      </a:cubicBezTo>
                      <a:cubicBezTo>
                        <a:pt x="1624" y="70"/>
                        <a:pt x="1621" y="0"/>
                        <a:pt x="1572" y="0"/>
                      </a:cubicBezTo>
                      <a:cubicBezTo>
                        <a:pt x="1562" y="0"/>
                        <a:pt x="1551" y="0"/>
                        <a:pt x="1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5"/>
                <p:cNvSpPr/>
                <p:nvPr/>
              </p:nvSpPr>
              <p:spPr>
                <a:xfrm>
                  <a:off x="2581650" y="1340200"/>
                  <a:ext cx="26000" cy="88875"/>
                </a:xfrm>
                <a:custGeom>
                  <a:avLst/>
                  <a:gdLst/>
                  <a:ahLst/>
                  <a:cxnLst/>
                  <a:rect l="l" t="t" r="r" b="b"/>
                  <a:pathLst>
                    <a:path w="1040" h="3555" extrusionOk="0">
                      <a:moveTo>
                        <a:pt x="121" y="1"/>
                      </a:moveTo>
                      <a:cubicBezTo>
                        <a:pt x="105" y="1"/>
                        <a:pt x="88" y="13"/>
                        <a:pt x="86" y="31"/>
                      </a:cubicBezTo>
                      <a:cubicBezTo>
                        <a:pt x="0" y="611"/>
                        <a:pt x="141" y="1280"/>
                        <a:pt x="281" y="1841"/>
                      </a:cubicBezTo>
                      <a:cubicBezTo>
                        <a:pt x="425" y="2418"/>
                        <a:pt x="612" y="3040"/>
                        <a:pt x="951" y="3535"/>
                      </a:cubicBezTo>
                      <a:cubicBezTo>
                        <a:pt x="960" y="3548"/>
                        <a:pt x="976" y="3555"/>
                        <a:pt x="991" y="3555"/>
                      </a:cubicBezTo>
                      <a:cubicBezTo>
                        <a:pt x="1016" y="3555"/>
                        <a:pt x="1040" y="3537"/>
                        <a:pt x="1029" y="3506"/>
                      </a:cubicBezTo>
                      <a:cubicBezTo>
                        <a:pt x="836" y="2935"/>
                        <a:pt x="583" y="2393"/>
                        <a:pt x="435" y="1805"/>
                      </a:cubicBezTo>
                      <a:cubicBezTo>
                        <a:pt x="364" y="1525"/>
                        <a:pt x="309" y="1242"/>
                        <a:pt x="265" y="956"/>
                      </a:cubicBezTo>
                      <a:cubicBezTo>
                        <a:pt x="219" y="649"/>
                        <a:pt x="211" y="330"/>
                        <a:pt x="149" y="25"/>
                      </a:cubicBezTo>
                      <a:cubicBezTo>
                        <a:pt x="145" y="8"/>
                        <a:pt x="134"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5"/>
                <p:cNvSpPr/>
                <p:nvPr/>
              </p:nvSpPr>
              <p:spPr>
                <a:xfrm>
                  <a:off x="2590450" y="1344200"/>
                  <a:ext cx="6850" cy="24850"/>
                </a:xfrm>
                <a:custGeom>
                  <a:avLst/>
                  <a:gdLst/>
                  <a:ahLst/>
                  <a:cxnLst/>
                  <a:rect l="l" t="t" r="r" b="b"/>
                  <a:pathLst>
                    <a:path w="274" h="994" extrusionOk="0">
                      <a:moveTo>
                        <a:pt x="80" y="1"/>
                      </a:moveTo>
                      <a:cubicBezTo>
                        <a:pt x="61" y="1"/>
                        <a:pt x="40" y="15"/>
                        <a:pt x="37" y="36"/>
                      </a:cubicBezTo>
                      <a:cubicBezTo>
                        <a:pt x="0" y="329"/>
                        <a:pt x="46" y="724"/>
                        <a:pt x="206" y="977"/>
                      </a:cubicBezTo>
                      <a:lnTo>
                        <a:pt x="206" y="976"/>
                      </a:lnTo>
                      <a:cubicBezTo>
                        <a:pt x="214" y="988"/>
                        <a:pt x="225" y="993"/>
                        <a:pt x="236" y="993"/>
                      </a:cubicBezTo>
                      <a:cubicBezTo>
                        <a:pt x="255" y="993"/>
                        <a:pt x="273" y="977"/>
                        <a:pt x="269" y="952"/>
                      </a:cubicBezTo>
                      <a:cubicBezTo>
                        <a:pt x="248" y="799"/>
                        <a:pt x="193" y="649"/>
                        <a:pt x="164" y="495"/>
                      </a:cubicBezTo>
                      <a:cubicBezTo>
                        <a:pt x="135" y="340"/>
                        <a:pt x="128" y="185"/>
                        <a:pt x="110" y="29"/>
                      </a:cubicBezTo>
                      <a:cubicBezTo>
                        <a:pt x="108" y="9"/>
                        <a:pt x="94" y="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5"/>
                <p:cNvSpPr/>
                <p:nvPr/>
              </p:nvSpPr>
              <p:spPr>
                <a:xfrm>
                  <a:off x="2598375" y="1345050"/>
                  <a:ext cx="5150" cy="13775"/>
                </a:xfrm>
                <a:custGeom>
                  <a:avLst/>
                  <a:gdLst/>
                  <a:ahLst/>
                  <a:cxnLst/>
                  <a:rect l="l" t="t" r="r" b="b"/>
                  <a:pathLst>
                    <a:path w="206" h="551" extrusionOk="0">
                      <a:moveTo>
                        <a:pt x="53" y="0"/>
                      </a:moveTo>
                      <a:cubicBezTo>
                        <a:pt x="30" y="0"/>
                        <a:pt x="7" y="15"/>
                        <a:pt x="7" y="43"/>
                      </a:cubicBezTo>
                      <a:cubicBezTo>
                        <a:pt x="0" y="215"/>
                        <a:pt x="45" y="389"/>
                        <a:pt x="137" y="534"/>
                      </a:cubicBezTo>
                      <a:cubicBezTo>
                        <a:pt x="144" y="545"/>
                        <a:pt x="156" y="551"/>
                        <a:pt x="167" y="551"/>
                      </a:cubicBezTo>
                      <a:cubicBezTo>
                        <a:pt x="187" y="551"/>
                        <a:pt x="205" y="535"/>
                        <a:pt x="200" y="510"/>
                      </a:cubicBezTo>
                      <a:cubicBezTo>
                        <a:pt x="162" y="352"/>
                        <a:pt x="127" y="194"/>
                        <a:pt x="95" y="34"/>
                      </a:cubicBezTo>
                      <a:cubicBezTo>
                        <a:pt x="90" y="11"/>
                        <a:pt x="72"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5"/>
                <p:cNvSpPr/>
                <p:nvPr/>
              </p:nvSpPr>
              <p:spPr>
                <a:xfrm>
                  <a:off x="3008650" y="1349725"/>
                  <a:ext cx="19425" cy="63100"/>
                </a:xfrm>
                <a:custGeom>
                  <a:avLst/>
                  <a:gdLst/>
                  <a:ahLst/>
                  <a:cxnLst/>
                  <a:rect l="l" t="t" r="r" b="b"/>
                  <a:pathLst>
                    <a:path w="777" h="2524" extrusionOk="0">
                      <a:moveTo>
                        <a:pt x="645" y="0"/>
                      </a:moveTo>
                      <a:cubicBezTo>
                        <a:pt x="629" y="0"/>
                        <a:pt x="614" y="8"/>
                        <a:pt x="609" y="26"/>
                      </a:cubicBezTo>
                      <a:cubicBezTo>
                        <a:pt x="493" y="423"/>
                        <a:pt x="492" y="855"/>
                        <a:pt x="393" y="1259"/>
                      </a:cubicBezTo>
                      <a:cubicBezTo>
                        <a:pt x="293" y="1668"/>
                        <a:pt x="140" y="2060"/>
                        <a:pt x="13" y="2459"/>
                      </a:cubicBezTo>
                      <a:cubicBezTo>
                        <a:pt x="0" y="2496"/>
                        <a:pt x="31" y="2524"/>
                        <a:pt x="61" y="2524"/>
                      </a:cubicBezTo>
                      <a:cubicBezTo>
                        <a:pt x="76" y="2524"/>
                        <a:pt x="92" y="2517"/>
                        <a:pt x="102" y="2501"/>
                      </a:cubicBezTo>
                      <a:cubicBezTo>
                        <a:pt x="346" y="2132"/>
                        <a:pt x="492" y="1704"/>
                        <a:pt x="589" y="1274"/>
                      </a:cubicBezTo>
                      <a:cubicBezTo>
                        <a:pt x="677" y="886"/>
                        <a:pt x="776" y="421"/>
                        <a:pt x="682" y="28"/>
                      </a:cubicBezTo>
                      <a:cubicBezTo>
                        <a:pt x="677" y="10"/>
                        <a:pt x="661"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5"/>
                <p:cNvSpPr/>
                <p:nvPr/>
              </p:nvSpPr>
              <p:spPr>
                <a:xfrm>
                  <a:off x="3006575" y="1354700"/>
                  <a:ext cx="9600" cy="30925"/>
                </a:xfrm>
                <a:custGeom>
                  <a:avLst/>
                  <a:gdLst/>
                  <a:ahLst/>
                  <a:cxnLst/>
                  <a:rect l="l" t="t" r="r" b="b"/>
                  <a:pathLst>
                    <a:path w="384" h="1237" extrusionOk="0">
                      <a:moveTo>
                        <a:pt x="308" y="0"/>
                      </a:moveTo>
                      <a:cubicBezTo>
                        <a:pt x="289" y="0"/>
                        <a:pt x="271" y="11"/>
                        <a:pt x="265" y="36"/>
                      </a:cubicBezTo>
                      <a:cubicBezTo>
                        <a:pt x="180" y="416"/>
                        <a:pt x="105" y="796"/>
                        <a:pt x="9" y="1173"/>
                      </a:cubicBezTo>
                      <a:cubicBezTo>
                        <a:pt x="0" y="1207"/>
                        <a:pt x="31" y="1236"/>
                        <a:pt x="60" y="1236"/>
                      </a:cubicBezTo>
                      <a:cubicBezTo>
                        <a:pt x="74" y="1236"/>
                        <a:pt x="87" y="1229"/>
                        <a:pt x="96" y="1213"/>
                      </a:cubicBezTo>
                      <a:cubicBezTo>
                        <a:pt x="275" y="857"/>
                        <a:pt x="383" y="453"/>
                        <a:pt x="365" y="52"/>
                      </a:cubicBezTo>
                      <a:cubicBezTo>
                        <a:pt x="363" y="21"/>
                        <a:pt x="334"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5"/>
                <p:cNvSpPr/>
                <p:nvPr/>
              </p:nvSpPr>
              <p:spPr>
                <a:xfrm>
                  <a:off x="3002475" y="1361825"/>
                  <a:ext cx="4675" cy="10050"/>
                </a:xfrm>
                <a:custGeom>
                  <a:avLst/>
                  <a:gdLst/>
                  <a:ahLst/>
                  <a:cxnLst/>
                  <a:rect l="l" t="t" r="r" b="b"/>
                  <a:pathLst>
                    <a:path w="187" h="402" extrusionOk="0">
                      <a:moveTo>
                        <a:pt x="113" y="0"/>
                      </a:moveTo>
                      <a:cubicBezTo>
                        <a:pt x="94" y="0"/>
                        <a:pt x="73" y="16"/>
                        <a:pt x="70" y="36"/>
                      </a:cubicBezTo>
                      <a:cubicBezTo>
                        <a:pt x="62" y="90"/>
                        <a:pt x="62" y="144"/>
                        <a:pt x="50" y="198"/>
                      </a:cubicBezTo>
                      <a:cubicBezTo>
                        <a:pt x="39" y="247"/>
                        <a:pt x="20" y="296"/>
                        <a:pt x="9" y="345"/>
                      </a:cubicBezTo>
                      <a:cubicBezTo>
                        <a:pt x="1" y="380"/>
                        <a:pt x="25" y="402"/>
                        <a:pt x="51" y="402"/>
                      </a:cubicBezTo>
                      <a:cubicBezTo>
                        <a:pt x="65" y="402"/>
                        <a:pt x="79" y="396"/>
                        <a:pt x="90" y="384"/>
                      </a:cubicBezTo>
                      <a:cubicBezTo>
                        <a:pt x="168" y="289"/>
                        <a:pt x="186" y="132"/>
                        <a:pt x="140" y="20"/>
                      </a:cubicBezTo>
                      <a:cubicBezTo>
                        <a:pt x="135" y="6"/>
                        <a:pt x="124"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5"/>
                <p:cNvSpPr/>
                <p:nvPr/>
              </p:nvSpPr>
              <p:spPr>
                <a:xfrm>
                  <a:off x="2869550" y="1480425"/>
                  <a:ext cx="102825" cy="64425"/>
                </a:xfrm>
                <a:custGeom>
                  <a:avLst/>
                  <a:gdLst/>
                  <a:ahLst/>
                  <a:cxnLst/>
                  <a:rect l="l" t="t" r="r" b="b"/>
                  <a:pathLst>
                    <a:path w="4113" h="2577" extrusionOk="0">
                      <a:moveTo>
                        <a:pt x="4037" y="1"/>
                      </a:moveTo>
                      <a:cubicBezTo>
                        <a:pt x="4024" y="1"/>
                        <a:pt x="4010" y="5"/>
                        <a:pt x="3997" y="16"/>
                      </a:cubicBezTo>
                      <a:cubicBezTo>
                        <a:pt x="3697" y="262"/>
                        <a:pt x="3450" y="571"/>
                        <a:pt x="3158" y="828"/>
                      </a:cubicBezTo>
                      <a:cubicBezTo>
                        <a:pt x="2852" y="1097"/>
                        <a:pt x="2527" y="1343"/>
                        <a:pt x="2180" y="1557"/>
                      </a:cubicBezTo>
                      <a:cubicBezTo>
                        <a:pt x="1848" y="1761"/>
                        <a:pt x="1499" y="1940"/>
                        <a:pt x="1140" y="2091"/>
                      </a:cubicBezTo>
                      <a:cubicBezTo>
                        <a:pt x="780" y="2242"/>
                        <a:pt x="405" y="2340"/>
                        <a:pt x="44" y="2485"/>
                      </a:cubicBezTo>
                      <a:cubicBezTo>
                        <a:pt x="1" y="2502"/>
                        <a:pt x="16" y="2577"/>
                        <a:pt x="61" y="2577"/>
                      </a:cubicBezTo>
                      <a:cubicBezTo>
                        <a:pt x="62" y="2577"/>
                        <a:pt x="63" y="2577"/>
                        <a:pt x="65" y="2577"/>
                      </a:cubicBezTo>
                      <a:cubicBezTo>
                        <a:pt x="841" y="2507"/>
                        <a:pt x="1643" y="2101"/>
                        <a:pt x="2295" y="1695"/>
                      </a:cubicBezTo>
                      <a:cubicBezTo>
                        <a:pt x="2634" y="1486"/>
                        <a:pt x="2958" y="1254"/>
                        <a:pt x="3260" y="992"/>
                      </a:cubicBezTo>
                      <a:cubicBezTo>
                        <a:pt x="3561" y="731"/>
                        <a:pt x="3892" y="445"/>
                        <a:pt x="4088" y="91"/>
                      </a:cubicBezTo>
                      <a:cubicBezTo>
                        <a:pt x="4112" y="46"/>
                        <a:pt x="4078" y="1"/>
                        <a:pt x="4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5"/>
                <p:cNvSpPr/>
                <p:nvPr/>
              </p:nvSpPr>
              <p:spPr>
                <a:xfrm>
                  <a:off x="2939400" y="1476425"/>
                  <a:ext cx="23750" cy="19500"/>
                </a:xfrm>
                <a:custGeom>
                  <a:avLst/>
                  <a:gdLst/>
                  <a:ahLst/>
                  <a:cxnLst/>
                  <a:rect l="l" t="t" r="r" b="b"/>
                  <a:pathLst>
                    <a:path w="950" h="780" extrusionOk="0">
                      <a:moveTo>
                        <a:pt x="903" y="1"/>
                      </a:moveTo>
                      <a:cubicBezTo>
                        <a:pt x="897" y="1"/>
                        <a:pt x="890" y="3"/>
                        <a:pt x="883" y="7"/>
                      </a:cubicBezTo>
                      <a:cubicBezTo>
                        <a:pt x="722" y="110"/>
                        <a:pt x="593" y="248"/>
                        <a:pt x="448" y="370"/>
                      </a:cubicBezTo>
                      <a:cubicBezTo>
                        <a:pt x="309" y="489"/>
                        <a:pt x="135" y="586"/>
                        <a:pt x="19" y="730"/>
                      </a:cubicBezTo>
                      <a:cubicBezTo>
                        <a:pt x="1" y="752"/>
                        <a:pt x="25" y="780"/>
                        <a:pt x="50" y="780"/>
                      </a:cubicBezTo>
                      <a:cubicBezTo>
                        <a:pt x="51" y="780"/>
                        <a:pt x="53" y="780"/>
                        <a:pt x="55" y="779"/>
                      </a:cubicBezTo>
                      <a:cubicBezTo>
                        <a:pt x="231" y="746"/>
                        <a:pt x="390" y="616"/>
                        <a:pt x="530" y="507"/>
                      </a:cubicBezTo>
                      <a:cubicBezTo>
                        <a:pt x="690" y="381"/>
                        <a:pt x="844" y="250"/>
                        <a:pt x="937" y="67"/>
                      </a:cubicBezTo>
                      <a:lnTo>
                        <a:pt x="937" y="65"/>
                      </a:lnTo>
                      <a:cubicBezTo>
                        <a:pt x="950" y="39"/>
                        <a:pt x="931"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5"/>
                <p:cNvSpPr/>
                <p:nvPr/>
              </p:nvSpPr>
              <p:spPr>
                <a:xfrm>
                  <a:off x="2940700" y="1475975"/>
                  <a:ext cx="10325" cy="8225"/>
                </a:xfrm>
                <a:custGeom>
                  <a:avLst/>
                  <a:gdLst/>
                  <a:ahLst/>
                  <a:cxnLst/>
                  <a:rect l="l" t="t" r="r" b="b"/>
                  <a:pathLst>
                    <a:path w="413" h="329" extrusionOk="0">
                      <a:moveTo>
                        <a:pt x="359" y="0"/>
                      </a:moveTo>
                      <a:cubicBezTo>
                        <a:pt x="354" y="0"/>
                        <a:pt x="348" y="1"/>
                        <a:pt x="343" y="4"/>
                      </a:cubicBezTo>
                      <a:cubicBezTo>
                        <a:pt x="215" y="63"/>
                        <a:pt x="111" y="153"/>
                        <a:pt x="23" y="263"/>
                      </a:cubicBezTo>
                      <a:cubicBezTo>
                        <a:pt x="0" y="292"/>
                        <a:pt x="30" y="328"/>
                        <a:pt x="62" y="328"/>
                      </a:cubicBezTo>
                      <a:cubicBezTo>
                        <a:pt x="68" y="328"/>
                        <a:pt x="74" y="327"/>
                        <a:pt x="80" y="324"/>
                      </a:cubicBezTo>
                      <a:cubicBezTo>
                        <a:pt x="204" y="259"/>
                        <a:pt x="311" y="171"/>
                        <a:pt x="392" y="57"/>
                      </a:cubicBezTo>
                      <a:cubicBezTo>
                        <a:pt x="412" y="30"/>
                        <a:pt x="387"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5"/>
                <p:cNvSpPr/>
                <p:nvPr/>
              </p:nvSpPr>
              <p:spPr>
                <a:xfrm>
                  <a:off x="2726175" y="1128725"/>
                  <a:ext cx="15100" cy="6450"/>
                </a:xfrm>
                <a:custGeom>
                  <a:avLst/>
                  <a:gdLst/>
                  <a:ahLst/>
                  <a:cxnLst/>
                  <a:rect l="l" t="t" r="r" b="b"/>
                  <a:pathLst>
                    <a:path w="604" h="258" extrusionOk="0">
                      <a:moveTo>
                        <a:pt x="501" y="1"/>
                      </a:moveTo>
                      <a:cubicBezTo>
                        <a:pt x="414" y="1"/>
                        <a:pt x="331" y="31"/>
                        <a:pt x="247" y="62"/>
                      </a:cubicBezTo>
                      <a:cubicBezTo>
                        <a:pt x="168" y="91"/>
                        <a:pt x="60" y="124"/>
                        <a:pt x="16" y="199"/>
                      </a:cubicBezTo>
                      <a:cubicBezTo>
                        <a:pt x="1" y="225"/>
                        <a:pt x="18" y="254"/>
                        <a:pt x="45" y="256"/>
                      </a:cubicBezTo>
                      <a:cubicBezTo>
                        <a:pt x="51" y="257"/>
                        <a:pt x="57" y="257"/>
                        <a:pt x="63" y="257"/>
                      </a:cubicBezTo>
                      <a:cubicBezTo>
                        <a:pt x="144" y="257"/>
                        <a:pt x="231" y="205"/>
                        <a:pt x="305" y="179"/>
                      </a:cubicBezTo>
                      <a:cubicBezTo>
                        <a:pt x="393" y="150"/>
                        <a:pt x="483" y="131"/>
                        <a:pt x="564" y="84"/>
                      </a:cubicBezTo>
                      <a:cubicBezTo>
                        <a:pt x="603" y="62"/>
                        <a:pt x="587" y="8"/>
                        <a:pt x="545" y="3"/>
                      </a:cubicBezTo>
                      <a:cubicBezTo>
                        <a:pt x="530" y="2"/>
                        <a:pt x="516"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5"/>
                <p:cNvSpPr/>
                <p:nvPr/>
              </p:nvSpPr>
              <p:spPr>
                <a:xfrm>
                  <a:off x="2732450" y="1136875"/>
                  <a:ext cx="5925" cy="2800"/>
                </a:xfrm>
                <a:custGeom>
                  <a:avLst/>
                  <a:gdLst/>
                  <a:ahLst/>
                  <a:cxnLst/>
                  <a:rect l="l" t="t" r="r" b="b"/>
                  <a:pathLst>
                    <a:path w="237" h="112" extrusionOk="0">
                      <a:moveTo>
                        <a:pt x="171" y="1"/>
                      </a:moveTo>
                      <a:cubicBezTo>
                        <a:pt x="149" y="1"/>
                        <a:pt x="127" y="5"/>
                        <a:pt x="108" y="10"/>
                      </a:cubicBezTo>
                      <a:cubicBezTo>
                        <a:pt x="81" y="17"/>
                        <a:pt x="56" y="28"/>
                        <a:pt x="31" y="42"/>
                      </a:cubicBezTo>
                      <a:cubicBezTo>
                        <a:pt x="0" y="61"/>
                        <a:pt x="10" y="109"/>
                        <a:pt x="47" y="111"/>
                      </a:cubicBezTo>
                      <a:cubicBezTo>
                        <a:pt x="76" y="111"/>
                        <a:pt x="102" y="110"/>
                        <a:pt x="129" y="104"/>
                      </a:cubicBezTo>
                      <a:cubicBezTo>
                        <a:pt x="155" y="98"/>
                        <a:pt x="184" y="88"/>
                        <a:pt x="206" y="73"/>
                      </a:cubicBezTo>
                      <a:cubicBezTo>
                        <a:pt x="237" y="51"/>
                        <a:pt x="230" y="6"/>
                        <a:pt x="190" y="2"/>
                      </a:cubicBezTo>
                      <a:cubicBezTo>
                        <a:pt x="184" y="1"/>
                        <a:pt x="177"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5"/>
                <p:cNvSpPr/>
                <p:nvPr/>
              </p:nvSpPr>
              <p:spPr>
                <a:xfrm>
                  <a:off x="2939500" y="1200200"/>
                  <a:ext cx="32275" cy="108075"/>
                </a:xfrm>
                <a:custGeom>
                  <a:avLst/>
                  <a:gdLst/>
                  <a:ahLst/>
                  <a:cxnLst/>
                  <a:rect l="l" t="t" r="r" b="b"/>
                  <a:pathLst>
                    <a:path w="1291" h="4323" extrusionOk="0">
                      <a:moveTo>
                        <a:pt x="51" y="0"/>
                      </a:moveTo>
                      <a:cubicBezTo>
                        <a:pt x="25" y="0"/>
                        <a:pt x="1" y="28"/>
                        <a:pt x="15" y="56"/>
                      </a:cubicBezTo>
                      <a:cubicBezTo>
                        <a:pt x="348" y="727"/>
                        <a:pt x="695" y="1349"/>
                        <a:pt x="878" y="2083"/>
                      </a:cubicBezTo>
                      <a:cubicBezTo>
                        <a:pt x="1058" y="2806"/>
                        <a:pt x="1089" y="3536"/>
                        <a:pt x="1064" y="4278"/>
                      </a:cubicBezTo>
                      <a:cubicBezTo>
                        <a:pt x="1063" y="4305"/>
                        <a:pt x="1089" y="4323"/>
                        <a:pt x="1113" y="4323"/>
                      </a:cubicBezTo>
                      <a:cubicBezTo>
                        <a:pt x="1130" y="4323"/>
                        <a:pt x="1147" y="4313"/>
                        <a:pt x="1151" y="4292"/>
                      </a:cubicBezTo>
                      <a:cubicBezTo>
                        <a:pt x="1291" y="3551"/>
                        <a:pt x="1228" y="2771"/>
                        <a:pt x="1045" y="2044"/>
                      </a:cubicBezTo>
                      <a:cubicBezTo>
                        <a:pt x="869" y="1337"/>
                        <a:pt x="574" y="559"/>
                        <a:pt x="79" y="13"/>
                      </a:cubicBezTo>
                      <a:cubicBezTo>
                        <a:pt x="70" y="4"/>
                        <a:pt x="60"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5"/>
                <p:cNvSpPr/>
                <p:nvPr/>
              </p:nvSpPr>
              <p:spPr>
                <a:xfrm>
                  <a:off x="2965400" y="1228675"/>
                  <a:ext cx="13950" cy="44325"/>
                </a:xfrm>
                <a:custGeom>
                  <a:avLst/>
                  <a:gdLst/>
                  <a:ahLst/>
                  <a:cxnLst/>
                  <a:rect l="l" t="t" r="r" b="b"/>
                  <a:pathLst>
                    <a:path w="558" h="1773" extrusionOk="0">
                      <a:moveTo>
                        <a:pt x="61" y="0"/>
                      </a:moveTo>
                      <a:cubicBezTo>
                        <a:pt x="31" y="0"/>
                        <a:pt x="0" y="25"/>
                        <a:pt x="12" y="60"/>
                      </a:cubicBezTo>
                      <a:cubicBezTo>
                        <a:pt x="104" y="334"/>
                        <a:pt x="192" y="610"/>
                        <a:pt x="254" y="892"/>
                      </a:cubicBezTo>
                      <a:cubicBezTo>
                        <a:pt x="317" y="1174"/>
                        <a:pt x="348" y="1461"/>
                        <a:pt x="415" y="1743"/>
                      </a:cubicBezTo>
                      <a:cubicBezTo>
                        <a:pt x="420" y="1763"/>
                        <a:pt x="435" y="1772"/>
                        <a:pt x="451" y="1772"/>
                      </a:cubicBezTo>
                      <a:cubicBezTo>
                        <a:pt x="470" y="1772"/>
                        <a:pt x="489" y="1759"/>
                        <a:pt x="492" y="1735"/>
                      </a:cubicBezTo>
                      <a:cubicBezTo>
                        <a:pt x="557" y="1161"/>
                        <a:pt x="364" y="531"/>
                        <a:pt x="104" y="26"/>
                      </a:cubicBezTo>
                      <a:cubicBezTo>
                        <a:pt x="95"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5"/>
                <p:cNvSpPr/>
                <p:nvPr/>
              </p:nvSpPr>
              <p:spPr>
                <a:xfrm>
                  <a:off x="2979150" y="1239125"/>
                  <a:ext cx="7750" cy="23625"/>
                </a:xfrm>
                <a:custGeom>
                  <a:avLst/>
                  <a:gdLst/>
                  <a:ahLst/>
                  <a:cxnLst/>
                  <a:rect l="l" t="t" r="r" b="b"/>
                  <a:pathLst>
                    <a:path w="310" h="945" extrusionOk="0">
                      <a:moveTo>
                        <a:pt x="46" y="1"/>
                      </a:moveTo>
                      <a:cubicBezTo>
                        <a:pt x="23" y="1"/>
                        <a:pt x="1" y="19"/>
                        <a:pt x="9" y="47"/>
                      </a:cubicBezTo>
                      <a:cubicBezTo>
                        <a:pt x="93" y="334"/>
                        <a:pt x="166" y="624"/>
                        <a:pt x="228" y="918"/>
                      </a:cubicBezTo>
                      <a:cubicBezTo>
                        <a:pt x="232" y="936"/>
                        <a:pt x="247" y="945"/>
                        <a:pt x="262" y="945"/>
                      </a:cubicBezTo>
                      <a:cubicBezTo>
                        <a:pt x="281" y="945"/>
                        <a:pt x="299" y="932"/>
                        <a:pt x="300" y="909"/>
                      </a:cubicBezTo>
                      <a:cubicBezTo>
                        <a:pt x="310" y="599"/>
                        <a:pt x="233" y="292"/>
                        <a:pt x="81" y="21"/>
                      </a:cubicBezTo>
                      <a:cubicBezTo>
                        <a:pt x="73" y="7"/>
                        <a:pt x="60"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5"/>
                <p:cNvSpPr/>
                <p:nvPr/>
              </p:nvSpPr>
              <p:spPr>
                <a:xfrm>
                  <a:off x="2988650" y="1244525"/>
                  <a:ext cx="4850" cy="11850"/>
                </a:xfrm>
                <a:custGeom>
                  <a:avLst/>
                  <a:gdLst/>
                  <a:ahLst/>
                  <a:cxnLst/>
                  <a:rect l="l" t="t" r="r" b="b"/>
                  <a:pathLst>
                    <a:path w="194" h="474" extrusionOk="0">
                      <a:moveTo>
                        <a:pt x="45" y="1"/>
                      </a:moveTo>
                      <a:cubicBezTo>
                        <a:pt x="23" y="1"/>
                        <a:pt x="0" y="21"/>
                        <a:pt x="8" y="45"/>
                      </a:cubicBezTo>
                      <a:cubicBezTo>
                        <a:pt x="46" y="176"/>
                        <a:pt x="93" y="299"/>
                        <a:pt x="107" y="436"/>
                      </a:cubicBezTo>
                      <a:lnTo>
                        <a:pt x="106" y="436"/>
                      </a:lnTo>
                      <a:cubicBezTo>
                        <a:pt x="108" y="461"/>
                        <a:pt x="128" y="474"/>
                        <a:pt x="147" y="474"/>
                      </a:cubicBezTo>
                      <a:cubicBezTo>
                        <a:pt x="164" y="474"/>
                        <a:pt x="181" y="462"/>
                        <a:pt x="183" y="438"/>
                      </a:cubicBezTo>
                      <a:cubicBezTo>
                        <a:pt x="194" y="293"/>
                        <a:pt x="165" y="129"/>
                        <a:pt x="70" y="13"/>
                      </a:cubicBezTo>
                      <a:cubicBezTo>
                        <a:pt x="63" y="4"/>
                        <a:pt x="54"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5"/>
                <p:cNvSpPr/>
                <p:nvPr/>
              </p:nvSpPr>
              <p:spPr>
                <a:xfrm>
                  <a:off x="2803325" y="1187175"/>
                  <a:ext cx="30350" cy="66175"/>
                </a:xfrm>
                <a:custGeom>
                  <a:avLst/>
                  <a:gdLst/>
                  <a:ahLst/>
                  <a:cxnLst/>
                  <a:rect l="l" t="t" r="r" b="b"/>
                  <a:pathLst>
                    <a:path w="1214" h="2647" extrusionOk="0">
                      <a:moveTo>
                        <a:pt x="1153" y="1"/>
                      </a:moveTo>
                      <a:cubicBezTo>
                        <a:pt x="1142" y="1"/>
                        <a:pt x="1132" y="5"/>
                        <a:pt x="1123" y="15"/>
                      </a:cubicBezTo>
                      <a:cubicBezTo>
                        <a:pt x="842" y="349"/>
                        <a:pt x="657" y="791"/>
                        <a:pt x="480" y="1187"/>
                      </a:cubicBezTo>
                      <a:cubicBezTo>
                        <a:pt x="277" y="1644"/>
                        <a:pt x="114" y="2108"/>
                        <a:pt x="8" y="2596"/>
                      </a:cubicBezTo>
                      <a:cubicBezTo>
                        <a:pt x="1" y="2626"/>
                        <a:pt x="24" y="2646"/>
                        <a:pt x="47" y="2646"/>
                      </a:cubicBezTo>
                      <a:cubicBezTo>
                        <a:pt x="61" y="2646"/>
                        <a:pt x="76" y="2638"/>
                        <a:pt x="83" y="2619"/>
                      </a:cubicBezTo>
                      <a:cubicBezTo>
                        <a:pt x="251" y="2184"/>
                        <a:pt x="416" y="1746"/>
                        <a:pt x="602" y="1319"/>
                      </a:cubicBezTo>
                      <a:cubicBezTo>
                        <a:pt x="785" y="896"/>
                        <a:pt x="1042" y="496"/>
                        <a:pt x="1202" y="64"/>
                      </a:cubicBezTo>
                      <a:cubicBezTo>
                        <a:pt x="1213" y="33"/>
                        <a:pt x="1182" y="1"/>
                        <a:pt x="1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5"/>
                <p:cNvSpPr/>
                <p:nvPr/>
              </p:nvSpPr>
              <p:spPr>
                <a:xfrm>
                  <a:off x="2821475" y="1204875"/>
                  <a:ext cx="11625" cy="23925"/>
                </a:xfrm>
                <a:custGeom>
                  <a:avLst/>
                  <a:gdLst/>
                  <a:ahLst/>
                  <a:cxnLst/>
                  <a:rect l="l" t="t" r="r" b="b"/>
                  <a:pathLst>
                    <a:path w="465" h="957" extrusionOk="0">
                      <a:moveTo>
                        <a:pt x="413" y="0"/>
                      </a:moveTo>
                      <a:cubicBezTo>
                        <a:pt x="400" y="0"/>
                        <a:pt x="388" y="6"/>
                        <a:pt x="380" y="18"/>
                      </a:cubicBezTo>
                      <a:cubicBezTo>
                        <a:pt x="213" y="280"/>
                        <a:pt x="71" y="592"/>
                        <a:pt x="7" y="896"/>
                      </a:cubicBezTo>
                      <a:cubicBezTo>
                        <a:pt x="0" y="927"/>
                        <a:pt x="29" y="956"/>
                        <a:pt x="56" y="956"/>
                      </a:cubicBezTo>
                      <a:cubicBezTo>
                        <a:pt x="68" y="956"/>
                        <a:pt x="80" y="950"/>
                        <a:pt x="88" y="934"/>
                      </a:cubicBezTo>
                      <a:cubicBezTo>
                        <a:pt x="223" y="648"/>
                        <a:pt x="339" y="347"/>
                        <a:pt x="453" y="52"/>
                      </a:cubicBezTo>
                      <a:cubicBezTo>
                        <a:pt x="465" y="23"/>
                        <a:pt x="439"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5"/>
                <p:cNvSpPr/>
                <p:nvPr/>
              </p:nvSpPr>
              <p:spPr>
                <a:xfrm>
                  <a:off x="2829175" y="1213075"/>
                  <a:ext cx="6725" cy="13850"/>
                </a:xfrm>
                <a:custGeom>
                  <a:avLst/>
                  <a:gdLst/>
                  <a:ahLst/>
                  <a:cxnLst/>
                  <a:rect l="l" t="t" r="r" b="b"/>
                  <a:pathLst>
                    <a:path w="269" h="554" extrusionOk="0">
                      <a:moveTo>
                        <a:pt x="226" y="0"/>
                      </a:moveTo>
                      <a:cubicBezTo>
                        <a:pt x="217" y="0"/>
                        <a:pt x="208" y="5"/>
                        <a:pt x="202" y="16"/>
                      </a:cubicBezTo>
                      <a:cubicBezTo>
                        <a:pt x="127" y="176"/>
                        <a:pt x="50" y="336"/>
                        <a:pt x="6" y="508"/>
                      </a:cubicBezTo>
                      <a:cubicBezTo>
                        <a:pt x="1" y="533"/>
                        <a:pt x="22" y="553"/>
                        <a:pt x="42" y="553"/>
                      </a:cubicBezTo>
                      <a:cubicBezTo>
                        <a:pt x="52" y="553"/>
                        <a:pt x="62" y="549"/>
                        <a:pt x="68" y="537"/>
                      </a:cubicBezTo>
                      <a:cubicBezTo>
                        <a:pt x="154" y="382"/>
                        <a:pt x="208" y="212"/>
                        <a:pt x="262" y="44"/>
                      </a:cubicBezTo>
                      <a:lnTo>
                        <a:pt x="261" y="44"/>
                      </a:lnTo>
                      <a:cubicBezTo>
                        <a:pt x="268" y="20"/>
                        <a:pt x="24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5"/>
                <p:cNvSpPr/>
                <p:nvPr/>
              </p:nvSpPr>
              <p:spPr>
                <a:xfrm>
                  <a:off x="2725625" y="1159425"/>
                  <a:ext cx="35175" cy="49150"/>
                </a:xfrm>
                <a:custGeom>
                  <a:avLst/>
                  <a:gdLst/>
                  <a:ahLst/>
                  <a:cxnLst/>
                  <a:rect l="l" t="t" r="r" b="b"/>
                  <a:pathLst>
                    <a:path w="1407" h="1966" extrusionOk="0">
                      <a:moveTo>
                        <a:pt x="1349" y="1"/>
                      </a:moveTo>
                      <a:cubicBezTo>
                        <a:pt x="1342" y="1"/>
                        <a:pt x="1336" y="3"/>
                        <a:pt x="1329" y="6"/>
                      </a:cubicBezTo>
                      <a:cubicBezTo>
                        <a:pt x="1016" y="200"/>
                        <a:pt x="764" y="530"/>
                        <a:pt x="555" y="827"/>
                      </a:cubicBezTo>
                      <a:cubicBezTo>
                        <a:pt x="327" y="1151"/>
                        <a:pt x="117" y="1510"/>
                        <a:pt x="12" y="1894"/>
                      </a:cubicBezTo>
                      <a:cubicBezTo>
                        <a:pt x="1" y="1932"/>
                        <a:pt x="35" y="1965"/>
                        <a:pt x="68" y="1965"/>
                      </a:cubicBezTo>
                      <a:cubicBezTo>
                        <a:pt x="83" y="1965"/>
                        <a:pt x="99" y="1958"/>
                        <a:pt x="108" y="1939"/>
                      </a:cubicBezTo>
                      <a:cubicBezTo>
                        <a:pt x="287" y="1602"/>
                        <a:pt x="444" y="1259"/>
                        <a:pt x="661" y="944"/>
                      </a:cubicBezTo>
                      <a:cubicBezTo>
                        <a:pt x="878" y="628"/>
                        <a:pt x="1158" y="372"/>
                        <a:pt x="1385" y="68"/>
                      </a:cubicBezTo>
                      <a:cubicBezTo>
                        <a:pt x="1407" y="40"/>
                        <a:pt x="1379"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5"/>
                <p:cNvSpPr/>
                <p:nvPr/>
              </p:nvSpPr>
              <p:spPr>
                <a:xfrm>
                  <a:off x="2717025" y="1215325"/>
                  <a:ext cx="6975" cy="16975"/>
                </a:xfrm>
                <a:custGeom>
                  <a:avLst/>
                  <a:gdLst/>
                  <a:ahLst/>
                  <a:cxnLst/>
                  <a:rect l="l" t="t" r="r" b="b"/>
                  <a:pathLst>
                    <a:path w="279" h="679" extrusionOk="0">
                      <a:moveTo>
                        <a:pt x="237" y="1"/>
                      </a:moveTo>
                      <a:cubicBezTo>
                        <a:pt x="227" y="1"/>
                        <a:pt x="218" y="5"/>
                        <a:pt x="212" y="17"/>
                      </a:cubicBezTo>
                      <a:cubicBezTo>
                        <a:pt x="113" y="211"/>
                        <a:pt x="38" y="427"/>
                        <a:pt x="4" y="644"/>
                      </a:cubicBezTo>
                      <a:cubicBezTo>
                        <a:pt x="0" y="666"/>
                        <a:pt x="18" y="678"/>
                        <a:pt x="37" y="678"/>
                      </a:cubicBezTo>
                      <a:cubicBezTo>
                        <a:pt x="51" y="678"/>
                        <a:pt x="66" y="671"/>
                        <a:pt x="72" y="655"/>
                      </a:cubicBezTo>
                      <a:cubicBezTo>
                        <a:pt x="142" y="453"/>
                        <a:pt x="208" y="247"/>
                        <a:pt x="271" y="44"/>
                      </a:cubicBezTo>
                      <a:cubicBezTo>
                        <a:pt x="279" y="21"/>
                        <a:pt x="257"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5"/>
                <p:cNvSpPr/>
                <p:nvPr/>
              </p:nvSpPr>
              <p:spPr>
                <a:xfrm>
                  <a:off x="2751250" y="1388475"/>
                  <a:ext cx="10475" cy="99425"/>
                </a:xfrm>
                <a:custGeom>
                  <a:avLst/>
                  <a:gdLst/>
                  <a:ahLst/>
                  <a:cxnLst/>
                  <a:rect l="l" t="t" r="r" b="b"/>
                  <a:pathLst>
                    <a:path w="419" h="3977" extrusionOk="0">
                      <a:moveTo>
                        <a:pt x="376" y="0"/>
                      </a:moveTo>
                      <a:cubicBezTo>
                        <a:pt x="360" y="0"/>
                        <a:pt x="343" y="9"/>
                        <a:pt x="337" y="27"/>
                      </a:cubicBezTo>
                      <a:cubicBezTo>
                        <a:pt x="136" y="649"/>
                        <a:pt x="61" y="1325"/>
                        <a:pt x="32" y="1975"/>
                      </a:cubicBezTo>
                      <a:cubicBezTo>
                        <a:pt x="1" y="2624"/>
                        <a:pt x="4" y="3308"/>
                        <a:pt x="163" y="3943"/>
                      </a:cubicBezTo>
                      <a:cubicBezTo>
                        <a:pt x="168" y="3965"/>
                        <a:pt x="189" y="3977"/>
                        <a:pt x="210" y="3977"/>
                      </a:cubicBezTo>
                      <a:cubicBezTo>
                        <a:pt x="233" y="3977"/>
                        <a:pt x="256" y="3962"/>
                        <a:pt x="255" y="3933"/>
                      </a:cubicBezTo>
                      <a:cubicBezTo>
                        <a:pt x="216" y="3280"/>
                        <a:pt x="141" y="2636"/>
                        <a:pt x="166" y="1979"/>
                      </a:cubicBezTo>
                      <a:cubicBezTo>
                        <a:pt x="192" y="1322"/>
                        <a:pt x="311" y="686"/>
                        <a:pt x="415" y="40"/>
                      </a:cubicBezTo>
                      <a:cubicBezTo>
                        <a:pt x="419" y="14"/>
                        <a:pt x="398"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5"/>
                <p:cNvSpPr/>
                <p:nvPr/>
              </p:nvSpPr>
              <p:spPr>
                <a:xfrm>
                  <a:off x="2741325" y="1412025"/>
                  <a:ext cx="8900" cy="49600"/>
                </a:xfrm>
                <a:custGeom>
                  <a:avLst/>
                  <a:gdLst/>
                  <a:ahLst/>
                  <a:cxnLst/>
                  <a:rect l="l" t="t" r="r" b="b"/>
                  <a:pathLst>
                    <a:path w="356" h="1984" extrusionOk="0">
                      <a:moveTo>
                        <a:pt x="315" y="1"/>
                      </a:moveTo>
                      <a:cubicBezTo>
                        <a:pt x="299" y="1"/>
                        <a:pt x="282" y="9"/>
                        <a:pt x="275" y="27"/>
                      </a:cubicBezTo>
                      <a:cubicBezTo>
                        <a:pt x="64" y="619"/>
                        <a:pt x="1" y="1328"/>
                        <a:pt x="67" y="1951"/>
                      </a:cubicBezTo>
                      <a:cubicBezTo>
                        <a:pt x="69" y="1973"/>
                        <a:pt x="86" y="1983"/>
                        <a:pt x="104" y="1983"/>
                      </a:cubicBezTo>
                      <a:cubicBezTo>
                        <a:pt x="126" y="1983"/>
                        <a:pt x="150" y="1968"/>
                        <a:pt x="151" y="1942"/>
                      </a:cubicBezTo>
                      <a:cubicBezTo>
                        <a:pt x="168" y="1624"/>
                        <a:pt x="175" y="1302"/>
                        <a:pt x="207" y="985"/>
                      </a:cubicBezTo>
                      <a:cubicBezTo>
                        <a:pt x="239" y="666"/>
                        <a:pt x="308" y="355"/>
                        <a:pt x="352" y="39"/>
                      </a:cubicBezTo>
                      <a:cubicBezTo>
                        <a:pt x="356" y="1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5"/>
                <p:cNvSpPr/>
                <p:nvPr/>
              </p:nvSpPr>
              <p:spPr>
                <a:xfrm>
                  <a:off x="2733725" y="1424700"/>
                  <a:ext cx="5300" cy="28675"/>
                </a:xfrm>
                <a:custGeom>
                  <a:avLst/>
                  <a:gdLst/>
                  <a:ahLst/>
                  <a:cxnLst/>
                  <a:rect l="l" t="t" r="r" b="b"/>
                  <a:pathLst>
                    <a:path w="212" h="1147" extrusionOk="0">
                      <a:moveTo>
                        <a:pt x="168" y="0"/>
                      </a:moveTo>
                      <a:cubicBezTo>
                        <a:pt x="152" y="0"/>
                        <a:pt x="136" y="9"/>
                        <a:pt x="130" y="28"/>
                      </a:cubicBezTo>
                      <a:cubicBezTo>
                        <a:pt x="41" y="367"/>
                        <a:pt x="0" y="768"/>
                        <a:pt x="63" y="1114"/>
                      </a:cubicBezTo>
                      <a:cubicBezTo>
                        <a:pt x="67" y="1137"/>
                        <a:pt x="84" y="1147"/>
                        <a:pt x="102" y="1147"/>
                      </a:cubicBezTo>
                      <a:cubicBezTo>
                        <a:pt x="124" y="1147"/>
                        <a:pt x="147" y="1132"/>
                        <a:pt x="149" y="1105"/>
                      </a:cubicBezTo>
                      <a:cubicBezTo>
                        <a:pt x="172" y="750"/>
                        <a:pt x="175" y="398"/>
                        <a:pt x="210" y="40"/>
                      </a:cubicBezTo>
                      <a:cubicBezTo>
                        <a:pt x="212" y="15"/>
                        <a:pt x="190"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5"/>
                <p:cNvSpPr/>
                <p:nvPr/>
              </p:nvSpPr>
              <p:spPr>
                <a:xfrm>
                  <a:off x="2729350" y="1435600"/>
                  <a:ext cx="2650" cy="15325"/>
                </a:xfrm>
                <a:custGeom>
                  <a:avLst/>
                  <a:gdLst/>
                  <a:ahLst/>
                  <a:cxnLst/>
                  <a:rect l="l" t="t" r="r" b="b"/>
                  <a:pathLst>
                    <a:path w="106" h="613" extrusionOk="0">
                      <a:moveTo>
                        <a:pt x="62" y="0"/>
                      </a:moveTo>
                      <a:cubicBezTo>
                        <a:pt x="46" y="0"/>
                        <a:pt x="29" y="11"/>
                        <a:pt x="26" y="32"/>
                      </a:cubicBezTo>
                      <a:cubicBezTo>
                        <a:pt x="6" y="216"/>
                        <a:pt x="0" y="405"/>
                        <a:pt x="39" y="588"/>
                      </a:cubicBezTo>
                      <a:cubicBezTo>
                        <a:pt x="42" y="604"/>
                        <a:pt x="57" y="612"/>
                        <a:pt x="71" y="612"/>
                      </a:cubicBezTo>
                      <a:cubicBezTo>
                        <a:pt x="88" y="612"/>
                        <a:pt x="105" y="601"/>
                        <a:pt x="104" y="580"/>
                      </a:cubicBezTo>
                      <a:cubicBezTo>
                        <a:pt x="96" y="398"/>
                        <a:pt x="81" y="218"/>
                        <a:pt x="93" y="33"/>
                      </a:cubicBezTo>
                      <a:cubicBezTo>
                        <a:pt x="95" y="11"/>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5"/>
                <p:cNvSpPr/>
                <p:nvPr/>
              </p:nvSpPr>
              <p:spPr>
                <a:xfrm>
                  <a:off x="2918700" y="1398325"/>
                  <a:ext cx="23250" cy="62025"/>
                </a:xfrm>
                <a:custGeom>
                  <a:avLst/>
                  <a:gdLst/>
                  <a:ahLst/>
                  <a:cxnLst/>
                  <a:rect l="l" t="t" r="r" b="b"/>
                  <a:pathLst>
                    <a:path w="930" h="2481" extrusionOk="0">
                      <a:moveTo>
                        <a:pt x="891" y="1"/>
                      </a:moveTo>
                      <a:cubicBezTo>
                        <a:pt x="875" y="1"/>
                        <a:pt x="860" y="9"/>
                        <a:pt x="853" y="27"/>
                      </a:cubicBezTo>
                      <a:cubicBezTo>
                        <a:pt x="710" y="426"/>
                        <a:pt x="623" y="845"/>
                        <a:pt x="480" y="1247"/>
                      </a:cubicBezTo>
                      <a:cubicBezTo>
                        <a:pt x="339" y="1646"/>
                        <a:pt x="170" y="2036"/>
                        <a:pt x="12" y="2429"/>
                      </a:cubicBezTo>
                      <a:cubicBezTo>
                        <a:pt x="1" y="2458"/>
                        <a:pt x="27" y="2480"/>
                        <a:pt x="52" y="2480"/>
                      </a:cubicBezTo>
                      <a:cubicBezTo>
                        <a:pt x="63" y="2480"/>
                        <a:pt x="75" y="2475"/>
                        <a:pt x="82" y="2463"/>
                      </a:cubicBezTo>
                      <a:cubicBezTo>
                        <a:pt x="313" y="2093"/>
                        <a:pt x="483" y="1703"/>
                        <a:pt x="625" y="1291"/>
                      </a:cubicBezTo>
                      <a:cubicBezTo>
                        <a:pt x="763" y="891"/>
                        <a:pt x="902" y="463"/>
                        <a:pt x="928" y="38"/>
                      </a:cubicBezTo>
                      <a:cubicBezTo>
                        <a:pt x="929" y="14"/>
                        <a:pt x="910"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5"/>
                <p:cNvSpPr/>
                <p:nvPr/>
              </p:nvSpPr>
              <p:spPr>
                <a:xfrm>
                  <a:off x="2935025" y="1418900"/>
                  <a:ext cx="8425" cy="21450"/>
                </a:xfrm>
                <a:custGeom>
                  <a:avLst/>
                  <a:gdLst/>
                  <a:ahLst/>
                  <a:cxnLst/>
                  <a:rect l="l" t="t" r="r" b="b"/>
                  <a:pathLst>
                    <a:path w="337" h="858" extrusionOk="0">
                      <a:moveTo>
                        <a:pt x="302" y="1"/>
                      </a:moveTo>
                      <a:cubicBezTo>
                        <a:pt x="288" y="1"/>
                        <a:pt x="274" y="8"/>
                        <a:pt x="269" y="23"/>
                      </a:cubicBezTo>
                      <a:cubicBezTo>
                        <a:pt x="173" y="275"/>
                        <a:pt x="85" y="540"/>
                        <a:pt x="10" y="798"/>
                      </a:cubicBezTo>
                      <a:cubicBezTo>
                        <a:pt x="0" y="831"/>
                        <a:pt x="29" y="858"/>
                        <a:pt x="57" y="858"/>
                      </a:cubicBezTo>
                      <a:cubicBezTo>
                        <a:pt x="70" y="858"/>
                        <a:pt x="84" y="851"/>
                        <a:pt x="93" y="837"/>
                      </a:cubicBezTo>
                      <a:cubicBezTo>
                        <a:pt x="223" y="599"/>
                        <a:pt x="313" y="305"/>
                        <a:pt x="334" y="34"/>
                      </a:cubicBezTo>
                      <a:cubicBezTo>
                        <a:pt x="336" y="12"/>
                        <a:pt x="320"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5"/>
                <p:cNvSpPr/>
                <p:nvPr/>
              </p:nvSpPr>
              <p:spPr>
                <a:xfrm>
                  <a:off x="2825675" y="1456650"/>
                  <a:ext cx="23025" cy="55625"/>
                </a:xfrm>
                <a:custGeom>
                  <a:avLst/>
                  <a:gdLst/>
                  <a:ahLst/>
                  <a:cxnLst/>
                  <a:rect l="l" t="t" r="r" b="b"/>
                  <a:pathLst>
                    <a:path w="921" h="2225" extrusionOk="0">
                      <a:moveTo>
                        <a:pt x="873" y="1"/>
                      </a:moveTo>
                      <a:cubicBezTo>
                        <a:pt x="859" y="1"/>
                        <a:pt x="844" y="9"/>
                        <a:pt x="838" y="28"/>
                      </a:cubicBezTo>
                      <a:cubicBezTo>
                        <a:pt x="608" y="766"/>
                        <a:pt x="337" y="1476"/>
                        <a:pt x="13" y="2178"/>
                      </a:cubicBezTo>
                      <a:cubicBezTo>
                        <a:pt x="1" y="2203"/>
                        <a:pt x="26" y="2224"/>
                        <a:pt x="49" y="2224"/>
                      </a:cubicBezTo>
                      <a:cubicBezTo>
                        <a:pt x="60" y="2224"/>
                        <a:pt x="71" y="2220"/>
                        <a:pt x="77" y="2209"/>
                      </a:cubicBezTo>
                      <a:cubicBezTo>
                        <a:pt x="464" y="1544"/>
                        <a:pt x="755" y="803"/>
                        <a:pt x="914" y="52"/>
                      </a:cubicBezTo>
                      <a:cubicBezTo>
                        <a:pt x="921" y="21"/>
                        <a:pt x="897"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5"/>
                <p:cNvSpPr/>
                <p:nvPr/>
              </p:nvSpPr>
              <p:spPr>
                <a:xfrm>
                  <a:off x="2882975" y="1298075"/>
                  <a:ext cx="6300" cy="24350"/>
                </a:xfrm>
                <a:custGeom>
                  <a:avLst/>
                  <a:gdLst/>
                  <a:ahLst/>
                  <a:cxnLst/>
                  <a:rect l="l" t="t" r="r" b="b"/>
                  <a:pathLst>
                    <a:path w="252" h="974" extrusionOk="0">
                      <a:moveTo>
                        <a:pt x="212" y="0"/>
                      </a:moveTo>
                      <a:cubicBezTo>
                        <a:pt x="198" y="0"/>
                        <a:pt x="185" y="8"/>
                        <a:pt x="182" y="25"/>
                      </a:cubicBezTo>
                      <a:cubicBezTo>
                        <a:pt x="130" y="328"/>
                        <a:pt x="77" y="628"/>
                        <a:pt x="8" y="928"/>
                      </a:cubicBezTo>
                      <a:cubicBezTo>
                        <a:pt x="1" y="955"/>
                        <a:pt x="23" y="974"/>
                        <a:pt x="45" y="974"/>
                      </a:cubicBezTo>
                      <a:cubicBezTo>
                        <a:pt x="58" y="974"/>
                        <a:pt x="72" y="966"/>
                        <a:pt x="78" y="949"/>
                      </a:cubicBezTo>
                      <a:cubicBezTo>
                        <a:pt x="179" y="656"/>
                        <a:pt x="243" y="348"/>
                        <a:pt x="251" y="36"/>
                      </a:cubicBezTo>
                      <a:cubicBezTo>
                        <a:pt x="251" y="14"/>
                        <a:pt x="231"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5"/>
                <p:cNvSpPr/>
                <p:nvPr/>
              </p:nvSpPr>
              <p:spPr>
                <a:xfrm>
                  <a:off x="2664350" y="1298375"/>
                  <a:ext cx="8650" cy="28400"/>
                </a:xfrm>
                <a:custGeom>
                  <a:avLst/>
                  <a:gdLst/>
                  <a:ahLst/>
                  <a:cxnLst/>
                  <a:rect l="l" t="t" r="r" b="b"/>
                  <a:pathLst>
                    <a:path w="346" h="1136" extrusionOk="0">
                      <a:moveTo>
                        <a:pt x="304" y="0"/>
                      </a:moveTo>
                      <a:cubicBezTo>
                        <a:pt x="290" y="0"/>
                        <a:pt x="276" y="8"/>
                        <a:pt x="268" y="26"/>
                      </a:cubicBezTo>
                      <a:cubicBezTo>
                        <a:pt x="118" y="351"/>
                        <a:pt x="39" y="739"/>
                        <a:pt x="3" y="1093"/>
                      </a:cubicBezTo>
                      <a:cubicBezTo>
                        <a:pt x="0" y="1120"/>
                        <a:pt x="24" y="1136"/>
                        <a:pt x="47" y="1136"/>
                      </a:cubicBezTo>
                      <a:cubicBezTo>
                        <a:pt x="64" y="1136"/>
                        <a:pt x="81" y="1127"/>
                        <a:pt x="85" y="1107"/>
                      </a:cubicBezTo>
                      <a:lnTo>
                        <a:pt x="86" y="1107"/>
                      </a:lnTo>
                      <a:cubicBezTo>
                        <a:pt x="169" y="756"/>
                        <a:pt x="270" y="401"/>
                        <a:pt x="340" y="48"/>
                      </a:cubicBezTo>
                      <a:cubicBezTo>
                        <a:pt x="346" y="19"/>
                        <a:pt x="32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5"/>
                <p:cNvSpPr/>
                <p:nvPr/>
              </p:nvSpPr>
              <p:spPr>
                <a:xfrm>
                  <a:off x="2672175" y="1347325"/>
                  <a:ext cx="2650" cy="18575"/>
                </a:xfrm>
                <a:custGeom>
                  <a:avLst/>
                  <a:gdLst/>
                  <a:ahLst/>
                  <a:cxnLst/>
                  <a:rect l="l" t="t" r="r" b="b"/>
                  <a:pathLst>
                    <a:path w="106" h="743" extrusionOk="0">
                      <a:moveTo>
                        <a:pt x="55" y="1"/>
                      </a:moveTo>
                      <a:cubicBezTo>
                        <a:pt x="38" y="1"/>
                        <a:pt x="21" y="12"/>
                        <a:pt x="20" y="35"/>
                      </a:cubicBezTo>
                      <a:cubicBezTo>
                        <a:pt x="11" y="258"/>
                        <a:pt x="0" y="484"/>
                        <a:pt x="16" y="707"/>
                      </a:cubicBezTo>
                      <a:cubicBezTo>
                        <a:pt x="18" y="730"/>
                        <a:pt x="36" y="742"/>
                        <a:pt x="53" y="742"/>
                      </a:cubicBezTo>
                      <a:cubicBezTo>
                        <a:pt x="69" y="742"/>
                        <a:pt x="84" y="732"/>
                        <a:pt x="87" y="709"/>
                      </a:cubicBezTo>
                      <a:cubicBezTo>
                        <a:pt x="105" y="486"/>
                        <a:pt x="98" y="262"/>
                        <a:pt x="93" y="38"/>
                      </a:cubicBezTo>
                      <a:cubicBezTo>
                        <a:pt x="92" y="13"/>
                        <a:pt x="73"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5"/>
                <p:cNvSpPr/>
                <p:nvPr/>
              </p:nvSpPr>
              <p:spPr>
                <a:xfrm>
                  <a:off x="2752825" y="1250675"/>
                  <a:ext cx="6000" cy="14100"/>
                </a:xfrm>
                <a:custGeom>
                  <a:avLst/>
                  <a:gdLst/>
                  <a:ahLst/>
                  <a:cxnLst/>
                  <a:rect l="l" t="t" r="r" b="b"/>
                  <a:pathLst>
                    <a:path w="240" h="564" extrusionOk="0">
                      <a:moveTo>
                        <a:pt x="201" y="0"/>
                      </a:moveTo>
                      <a:cubicBezTo>
                        <a:pt x="191" y="0"/>
                        <a:pt x="182" y="5"/>
                        <a:pt x="176" y="16"/>
                      </a:cubicBezTo>
                      <a:cubicBezTo>
                        <a:pt x="91" y="163"/>
                        <a:pt x="34" y="348"/>
                        <a:pt x="6" y="516"/>
                      </a:cubicBezTo>
                      <a:cubicBezTo>
                        <a:pt x="1" y="544"/>
                        <a:pt x="23" y="564"/>
                        <a:pt x="44" y="564"/>
                      </a:cubicBezTo>
                      <a:cubicBezTo>
                        <a:pt x="58" y="564"/>
                        <a:pt x="72" y="556"/>
                        <a:pt x="78" y="538"/>
                      </a:cubicBezTo>
                      <a:cubicBezTo>
                        <a:pt x="131" y="375"/>
                        <a:pt x="192" y="208"/>
                        <a:pt x="234" y="42"/>
                      </a:cubicBezTo>
                      <a:cubicBezTo>
                        <a:pt x="240" y="20"/>
                        <a:pt x="22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5"/>
                <p:cNvSpPr/>
                <p:nvPr/>
              </p:nvSpPr>
              <p:spPr>
                <a:xfrm>
                  <a:off x="2956925" y="1332450"/>
                  <a:ext cx="3850" cy="20375"/>
                </a:xfrm>
                <a:custGeom>
                  <a:avLst/>
                  <a:gdLst/>
                  <a:ahLst/>
                  <a:cxnLst/>
                  <a:rect l="l" t="t" r="r" b="b"/>
                  <a:pathLst>
                    <a:path w="154" h="815" extrusionOk="0">
                      <a:moveTo>
                        <a:pt x="117" y="1"/>
                      </a:moveTo>
                      <a:cubicBezTo>
                        <a:pt x="101" y="1"/>
                        <a:pt x="84" y="11"/>
                        <a:pt x="83" y="34"/>
                      </a:cubicBezTo>
                      <a:cubicBezTo>
                        <a:pt x="74" y="285"/>
                        <a:pt x="45" y="536"/>
                        <a:pt x="4" y="785"/>
                      </a:cubicBezTo>
                      <a:cubicBezTo>
                        <a:pt x="1" y="804"/>
                        <a:pt x="18" y="815"/>
                        <a:pt x="35" y="815"/>
                      </a:cubicBezTo>
                      <a:cubicBezTo>
                        <a:pt x="47" y="815"/>
                        <a:pt x="60" y="809"/>
                        <a:pt x="63" y="795"/>
                      </a:cubicBezTo>
                      <a:cubicBezTo>
                        <a:pt x="125" y="543"/>
                        <a:pt x="151" y="294"/>
                        <a:pt x="153" y="36"/>
                      </a:cubicBezTo>
                      <a:cubicBezTo>
                        <a:pt x="153" y="13"/>
                        <a:pt x="13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5"/>
                <p:cNvSpPr/>
                <p:nvPr/>
              </p:nvSpPr>
              <p:spPr>
                <a:xfrm>
                  <a:off x="2912575" y="1205650"/>
                  <a:ext cx="3475" cy="9200"/>
                </a:xfrm>
                <a:custGeom>
                  <a:avLst/>
                  <a:gdLst/>
                  <a:ahLst/>
                  <a:cxnLst/>
                  <a:rect l="l" t="t" r="r" b="b"/>
                  <a:pathLst>
                    <a:path w="139" h="368" extrusionOk="0">
                      <a:moveTo>
                        <a:pt x="49" y="0"/>
                      </a:moveTo>
                      <a:cubicBezTo>
                        <a:pt x="26" y="0"/>
                        <a:pt x="0" y="20"/>
                        <a:pt x="10" y="45"/>
                      </a:cubicBezTo>
                      <a:cubicBezTo>
                        <a:pt x="45" y="140"/>
                        <a:pt x="51" y="233"/>
                        <a:pt x="47" y="333"/>
                      </a:cubicBezTo>
                      <a:cubicBezTo>
                        <a:pt x="47" y="354"/>
                        <a:pt x="66" y="368"/>
                        <a:pt x="84" y="368"/>
                      </a:cubicBezTo>
                      <a:cubicBezTo>
                        <a:pt x="98" y="368"/>
                        <a:pt x="111" y="361"/>
                        <a:pt x="114" y="344"/>
                      </a:cubicBezTo>
                      <a:cubicBezTo>
                        <a:pt x="139" y="235"/>
                        <a:pt x="120" y="122"/>
                        <a:pt x="79" y="19"/>
                      </a:cubicBezTo>
                      <a:cubicBezTo>
                        <a:pt x="74" y="6"/>
                        <a:pt x="62"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5"/>
                <p:cNvSpPr/>
                <p:nvPr/>
              </p:nvSpPr>
              <p:spPr>
                <a:xfrm>
                  <a:off x="2660050" y="1465175"/>
                  <a:ext cx="4425" cy="17825"/>
                </a:xfrm>
                <a:custGeom>
                  <a:avLst/>
                  <a:gdLst/>
                  <a:ahLst/>
                  <a:cxnLst/>
                  <a:rect l="l" t="t" r="r" b="b"/>
                  <a:pathLst>
                    <a:path w="177" h="713" extrusionOk="0">
                      <a:moveTo>
                        <a:pt x="32" y="1"/>
                      </a:moveTo>
                      <a:cubicBezTo>
                        <a:pt x="17" y="1"/>
                        <a:pt x="2" y="11"/>
                        <a:pt x="2" y="28"/>
                      </a:cubicBezTo>
                      <a:cubicBezTo>
                        <a:pt x="0" y="254"/>
                        <a:pt x="36" y="478"/>
                        <a:pt x="112" y="691"/>
                      </a:cubicBezTo>
                      <a:cubicBezTo>
                        <a:pt x="118" y="706"/>
                        <a:pt x="130" y="713"/>
                        <a:pt x="143" y="713"/>
                      </a:cubicBezTo>
                      <a:cubicBezTo>
                        <a:pt x="160" y="713"/>
                        <a:pt x="177" y="700"/>
                        <a:pt x="173" y="676"/>
                      </a:cubicBezTo>
                      <a:cubicBezTo>
                        <a:pt x="126" y="460"/>
                        <a:pt x="86" y="244"/>
                        <a:pt x="59" y="23"/>
                      </a:cubicBezTo>
                      <a:cubicBezTo>
                        <a:pt x="56" y="8"/>
                        <a:pt x="44"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25"/>
              <p:cNvGrpSpPr/>
              <p:nvPr/>
            </p:nvGrpSpPr>
            <p:grpSpPr>
              <a:xfrm rot="6758964">
                <a:off x="8349573" y="1465733"/>
                <a:ext cx="299912" cy="353390"/>
                <a:chOff x="1296418" y="3286750"/>
                <a:chExt cx="299905" cy="353382"/>
              </a:xfrm>
            </p:grpSpPr>
            <p:grpSp>
              <p:nvGrpSpPr>
                <p:cNvPr id="1903" name="Google Shape;1903;p25"/>
                <p:cNvGrpSpPr/>
                <p:nvPr/>
              </p:nvGrpSpPr>
              <p:grpSpPr>
                <a:xfrm rot="969745">
                  <a:off x="1347558" y="3291056"/>
                  <a:ext cx="90774" cy="344770"/>
                  <a:chOff x="7493490" y="1703120"/>
                  <a:chExt cx="9751" cy="29175"/>
                </a:xfrm>
              </p:grpSpPr>
              <p:sp>
                <p:nvSpPr>
                  <p:cNvPr id="1904" name="Google Shape;1904;p25"/>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5"/>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6" name="Google Shape;1906;p25"/>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 name="Google Shape;1907;p25"/>
              <p:cNvSpPr/>
              <p:nvPr/>
            </p:nvSpPr>
            <p:spPr>
              <a:xfrm>
                <a:off x="585883" y="1649746"/>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TITLE_1">
    <p:bg>
      <p:bgPr>
        <a:solidFill>
          <a:schemeClr val="dk2"/>
        </a:solidFill>
        <a:effectLst/>
      </p:bgPr>
    </p:bg>
    <p:spTree>
      <p:nvGrpSpPr>
        <p:cNvPr id="1" name="Shape 1908"/>
        <p:cNvGrpSpPr/>
        <p:nvPr/>
      </p:nvGrpSpPr>
      <p:grpSpPr>
        <a:xfrm>
          <a:off x="0" y="0"/>
          <a:ext cx="0" cy="0"/>
          <a:chOff x="0" y="0"/>
          <a:chExt cx="0" cy="0"/>
        </a:xfrm>
      </p:grpSpPr>
      <p:grpSp>
        <p:nvGrpSpPr>
          <p:cNvPr id="1909" name="Google Shape;1909;p26"/>
          <p:cNvGrpSpPr/>
          <p:nvPr/>
        </p:nvGrpSpPr>
        <p:grpSpPr>
          <a:xfrm>
            <a:off x="430800" y="305958"/>
            <a:ext cx="8358600" cy="4482942"/>
            <a:chOff x="430800" y="305958"/>
            <a:chExt cx="8358600" cy="4482942"/>
          </a:xfrm>
        </p:grpSpPr>
        <p:grpSp>
          <p:nvGrpSpPr>
            <p:cNvPr id="1910" name="Google Shape;1910;p26"/>
            <p:cNvGrpSpPr/>
            <p:nvPr/>
          </p:nvGrpSpPr>
          <p:grpSpPr>
            <a:xfrm>
              <a:off x="430800" y="430800"/>
              <a:ext cx="8358600" cy="4358100"/>
              <a:chOff x="430800" y="430800"/>
              <a:chExt cx="8358600" cy="4358100"/>
            </a:xfrm>
          </p:grpSpPr>
          <p:sp>
            <p:nvSpPr>
              <p:cNvPr id="1911" name="Google Shape;1911;p26"/>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 name="Google Shape;1912;p26"/>
              <p:cNvGrpSpPr/>
              <p:nvPr/>
            </p:nvGrpSpPr>
            <p:grpSpPr>
              <a:xfrm>
                <a:off x="430800" y="430800"/>
                <a:ext cx="8282400" cy="4281900"/>
                <a:chOff x="507000" y="507000"/>
                <a:chExt cx="8282400" cy="4281900"/>
              </a:xfrm>
            </p:grpSpPr>
            <p:sp>
              <p:nvSpPr>
                <p:cNvPr id="1913" name="Google Shape;1913;p2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26"/>
              <p:cNvGrpSpPr/>
              <p:nvPr/>
            </p:nvGrpSpPr>
            <p:grpSpPr>
              <a:xfrm>
                <a:off x="430800" y="430800"/>
                <a:ext cx="8282400" cy="4281900"/>
                <a:chOff x="507000" y="507000"/>
                <a:chExt cx="8282400" cy="4281900"/>
              </a:xfrm>
            </p:grpSpPr>
            <p:sp>
              <p:nvSpPr>
                <p:cNvPr id="1916" name="Google Shape;1916;p2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8" name="Google Shape;1918;p26"/>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grpSp>
          <p:nvGrpSpPr>
            <p:cNvPr id="1919" name="Google Shape;1919;p26"/>
            <p:cNvGrpSpPr/>
            <p:nvPr/>
          </p:nvGrpSpPr>
          <p:grpSpPr>
            <a:xfrm>
              <a:off x="501631" y="305958"/>
              <a:ext cx="8287756" cy="4389859"/>
              <a:chOff x="501631" y="305958"/>
              <a:chExt cx="8287756" cy="4389859"/>
            </a:xfrm>
          </p:grpSpPr>
          <p:sp>
            <p:nvSpPr>
              <p:cNvPr id="1920" name="Google Shape;1920;p26"/>
              <p:cNvSpPr/>
              <p:nvPr/>
            </p:nvSpPr>
            <p:spPr>
              <a:xfrm>
                <a:off x="8372195" y="298657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 name="Google Shape;1921;p26"/>
              <p:cNvGrpSpPr/>
              <p:nvPr/>
            </p:nvGrpSpPr>
            <p:grpSpPr>
              <a:xfrm>
                <a:off x="501631" y="323658"/>
                <a:ext cx="423194" cy="402146"/>
                <a:chOff x="10454036" y="1301660"/>
                <a:chExt cx="306152" cy="290904"/>
              </a:xfrm>
            </p:grpSpPr>
            <p:sp>
              <p:nvSpPr>
                <p:cNvPr id="1922" name="Google Shape;1922;p26"/>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6"/>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6"/>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6"/>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6"/>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6"/>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6"/>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6"/>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6"/>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6"/>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6"/>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6"/>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6"/>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6"/>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6"/>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6"/>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26"/>
              <p:cNvGrpSpPr/>
              <p:nvPr/>
            </p:nvGrpSpPr>
            <p:grpSpPr>
              <a:xfrm flipH="1">
                <a:off x="8366194" y="305958"/>
                <a:ext cx="423194" cy="402146"/>
                <a:chOff x="10454036" y="1301660"/>
                <a:chExt cx="306152" cy="290904"/>
              </a:xfrm>
            </p:grpSpPr>
            <p:sp>
              <p:nvSpPr>
                <p:cNvPr id="1940" name="Google Shape;1940;p26"/>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6"/>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6"/>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6"/>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6"/>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6"/>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6"/>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6"/>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6"/>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6"/>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6"/>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6"/>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6"/>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6"/>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6"/>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6"/>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26"/>
              <p:cNvGrpSpPr/>
              <p:nvPr/>
            </p:nvGrpSpPr>
            <p:grpSpPr>
              <a:xfrm rot="6758964">
                <a:off x="601248" y="4298308"/>
                <a:ext cx="299912" cy="353390"/>
                <a:chOff x="1296418" y="3286750"/>
                <a:chExt cx="299905" cy="353382"/>
              </a:xfrm>
            </p:grpSpPr>
            <p:grpSp>
              <p:nvGrpSpPr>
                <p:cNvPr id="1958" name="Google Shape;1958;p26"/>
                <p:cNvGrpSpPr/>
                <p:nvPr/>
              </p:nvGrpSpPr>
              <p:grpSpPr>
                <a:xfrm rot="969745">
                  <a:off x="1347558" y="3291056"/>
                  <a:ext cx="90774" cy="344770"/>
                  <a:chOff x="7493490" y="1703120"/>
                  <a:chExt cx="9751" cy="29175"/>
                </a:xfrm>
              </p:grpSpPr>
              <p:sp>
                <p:nvSpPr>
                  <p:cNvPr id="1959" name="Google Shape;1959;p26"/>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6"/>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26"/>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2" name="Google Shape;1962;p26"/>
              <p:cNvSpPr/>
              <p:nvPr/>
            </p:nvSpPr>
            <p:spPr>
              <a:xfrm>
                <a:off x="585883" y="1649746"/>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6"/>
              <p:cNvSpPr/>
              <p:nvPr/>
            </p:nvSpPr>
            <p:spPr>
              <a:xfrm>
                <a:off x="4600983" y="430796"/>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26"/>
              <p:cNvGrpSpPr/>
              <p:nvPr/>
            </p:nvGrpSpPr>
            <p:grpSpPr>
              <a:xfrm rot="-9441036">
                <a:off x="8225823" y="4298308"/>
                <a:ext cx="299912" cy="353390"/>
                <a:chOff x="1296418" y="3286750"/>
                <a:chExt cx="299905" cy="353382"/>
              </a:xfrm>
            </p:grpSpPr>
            <p:grpSp>
              <p:nvGrpSpPr>
                <p:cNvPr id="1965" name="Google Shape;1965;p26"/>
                <p:cNvGrpSpPr/>
                <p:nvPr/>
              </p:nvGrpSpPr>
              <p:grpSpPr>
                <a:xfrm rot="969745">
                  <a:off x="1347558" y="3291056"/>
                  <a:ext cx="90774" cy="344770"/>
                  <a:chOff x="7493490" y="1703120"/>
                  <a:chExt cx="9751" cy="29175"/>
                </a:xfrm>
              </p:grpSpPr>
              <p:sp>
                <p:nvSpPr>
                  <p:cNvPr id="1966" name="Google Shape;1966;p26"/>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6"/>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8" name="Google Shape;1968;p26"/>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56"/>
        <p:cNvGrpSpPr/>
        <p:nvPr/>
      </p:nvGrpSpPr>
      <p:grpSpPr>
        <a:xfrm>
          <a:off x="0" y="0"/>
          <a:ext cx="0" cy="0"/>
          <a:chOff x="0" y="0"/>
          <a:chExt cx="0" cy="0"/>
        </a:xfrm>
      </p:grpSpPr>
      <p:grpSp>
        <p:nvGrpSpPr>
          <p:cNvPr id="457" name="Google Shape;457;p4"/>
          <p:cNvGrpSpPr/>
          <p:nvPr/>
        </p:nvGrpSpPr>
        <p:grpSpPr>
          <a:xfrm>
            <a:off x="430800" y="430800"/>
            <a:ext cx="8358600" cy="4358100"/>
            <a:chOff x="430800" y="430800"/>
            <a:chExt cx="8358600" cy="4358100"/>
          </a:xfrm>
        </p:grpSpPr>
        <p:sp>
          <p:nvSpPr>
            <p:cNvPr id="458" name="Google Shape;458;p4"/>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4"/>
            <p:cNvGrpSpPr/>
            <p:nvPr/>
          </p:nvGrpSpPr>
          <p:grpSpPr>
            <a:xfrm>
              <a:off x="430800" y="430800"/>
              <a:ext cx="8282400" cy="4281900"/>
              <a:chOff x="507000" y="507000"/>
              <a:chExt cx="8282400" cy="4281900"/>
            </a:xfrm>
          </p:grpSpPr>
          <p:sp>
            <p:nvSpPr>
              <p:cNvPr id="460" name="Google Shape;460;p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4"/>
            <p:cNvGrpSpPr/>
            <p:nvPr/>
          </p:nvGrpSpPr>
          <p:grpSpPr>
            <a:xfrm>
              <a:off x="430800" y="430800"/>
              <a:ext cx="8282400" cy="4281900"/>
              <a:chOff x="507000" y="507000"/>
              <a:chExt cx="8282400" cy="4281900"/>
            </a:xfrm>
          </p:grpSpPr>
          <p:sp>
            <p:nvSpPr>
              <p:cNvPr id="463" name="Google Shape;463;p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5" name="Google Shape;465;p4"/>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466" name="Google Shape;466;p4"/>
          <p:cNvSpPr txBox="1">
            <a:spLocks noGrp="1"/>
          </p:cNvSpPr>
          <p:nvPr>
            <p:ph type="title"/>
          </p:nvPr>
        </p:nvSpPr>
        <p:spPr>
          <a:xfrm>
            <a:off x="720000" y="540000"/>
            <a:ext cx="77040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7" name="Google Shape;467;p4"/>
          <p:cNvSpPr txBox="1">
            <a:spLocks noGrp="1"/>
          </p:cNvSpPr>
          <p:nvPr>
            <p:ph type="body" idx="1"/>
          </p:nvPr>
        </p:nvSpPr>
        <p:spPr>
          <a:xfrm>
            <a:off x="720000" y="1237075"/>
            <a:ext cx="4211100" cy="2153400"/>
          </a:xfrm>
          <a:prstGeom prst="rect">
            <a:avLst/>
          </a:prstGeom>
          <a:noFill/>
          <a:ln>
            <a:noFill/>
          </a:ln>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468"/>
        <p:cNvGrpSpPr/>
        <p:nvPr/>
      </p:nvGrpSpPr>
      <p:grpSpPr>
        <a:xfrm>
          <a:off x="0" y="0"/>
          <a:ext cx="0" cy="0"/>
          <a:chOff x="0" y="0"/>
          <a:chExt cx="0" cy="0"/>
        </a:xfrm>
      </p:grpSpPr>
      <p:grpSp>
        <p:nvGrpSpPr>
          <p:cNvPr id="469" name="Google Shape;469;p5"/>
          <p:cNvGrpSpPr/>
          <p:nvPr/>
        </p:nvGrpSpPr>
        <p:grpSpPr>
          <a:xfrm>
            <a:off x="430800" y="430800"/>
            <a:ext cx="8358600" cy="4358100"/>
            <a:chOff x="430800" y="430800"/>
            <a:chExt cx="8358600" cy="4358100"/>
          </a:xfrm>
        </p:grpSpPr>
        <p:sp>
          <p:nvSpPr>
            <p:cNvPr id="470" name="Google Shape;470;p5"/>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 name="Google Shape;471;p5"/>
            <p:cNvGrpSpPr/>
            <p:nvPr/>
          </p:nvGrpSpPr>
          <p:grpSpPr>
            <a:xfrm>
              <a:off x="430800" y="430800"/>
              <a:ext cx="8282400" cy="4281900"/>
              <a:chOff x="507000" y="507000"/>
              <a:chExt cx="8282400" cy="4281900"/>
            </a:xfrm>
          </p:grpSpPr>
          <p:sp>
            <p:nvSpPr>
              <p:cNvPr id="472" name="Google Shape;472;p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5"/>
            <p:cNvGrpSpPr/>
            <p:nvPr/>
          </p:nvGrpSpPr>
          <p:grpSpPr>
            <a:xfrm>
              <a:off x="430800" y="430800"/>
              <a:ext cx="8282400" cy="4281900"/>
              <a:chOff x="507000" y="507000"/>
              <a:chExt cx="8282400" cy="4281900"/>
            </a:xfrm>
          </p:grpSpPr>
          <p:sp>
            <p:nvSpPr>
              <p:cNvPr id="475" name="Google Shape;475;p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7" name="Google Shape;477;p5"/>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478" name="Google Shape;478;p5"/>
          <p:cNvSpPr txBox="1">
            <a:spLocks noGrp="1"/>
          </p:cNvSpPr>
          <p:nvPr>
            <p:ph type="subTitle" idx="1"/>
          </p:nvPr>
        </p:nvSpPr>
        <p:spPr>
          <a:xfrm>
            <a:off x="4452100" y="3694770"/>
            <a:ext cx="3725700" cy="7905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9" name="Google Shape;479;p5"/>
          <p:cNvSpPr txBox="1">
            <a:spLocks noGrp="1"/>
          </p:cNvSpPr>
          <p:nvPr>
            <p:ph type="subTitle" idx="2"/>
          </p:nvPr>
        </p:nvSpPr>
        <p:spPr>
          <a:xfrm>
            <a:off x="4452100" y="1818535"/>
            <a:ext cx="3725700" cy="7905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0" name="Google Shape;480;p5"/>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1" name="Google Shape;481;p5"/>
          <p:cNvSpPr txBox="1">
            <a:spLocks noGrp="1"/>
          </p:cNvSpPr>
          <p:nvPr>
            <p:ph type="subTitle" idx="3"/>
          </p:nvPr>
        </p:nvSpPr>
        <p:spPr>
          <a:xfrm>
            <a:off x="4452100" y="1402375"/>
            <a:ext cx="3725700" cy="412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482" name="Google Shape;482;p5"/>
          <p:cNvSpPr txBox="1">
            <a:spLocks noGrp="1"/>
          </p:cNvSpPr>
          <p:nvPr>
            <p:ph type="subTitle" idx="4"/>
          </p:nvPr>
        </p:nvSpPr>
        <p:spPr>
          <a:xfrm>
            <a:off x="4452100" y="3278553"/>
            <a:ext cx="3725700" cy="412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Bebas Neue"/>
              <a:buNone/>
              <a:defRPr sz="2400" b="1">
                <a:latin typeface="Dancing Script"/>
                <a:ea typeface="Dancing Script"/>
                <a:cs typeface="Dancing Script"/>
                <a:sym typeface="Dancing Script"/>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483" name="Google Shape;483;p5"/>
          <p:cNvSpPr>
            <a:spLocks noGrp="1"/>
          </p:cNvSpPr>
          <p:nvPr>
            <p:ph type="pic" idx="5"/>
          </p:nvPr>
        </p:nvSpPr>
        <p:spPr>
          <a:xfrm>
            <a:off x="966200" y="1480575"/>
            <a:ext cx="3171900" cy="2879400"/>
          </a:xfrm>
          <a:prstGeom prst="roundRect">
            <a:avLst>
              <a:gd name="adj" fmla="val 16667"/>
            </a:avLst>
          </a:prstGeom>
          <a:noFill/>
          <a:ln w="9525" cap="flat" cmpd="sng">
            <a:solidFill>
              <a:schemeClr val="dk1"/>
            </a:solidFill>
            <a:prstDash val="solid"/>
            <a:round/>
            <a:headEnd type="none" w="sm" len="sm"/>
            <a:tailEnd type="none" w="sm" len="sm"/>
          </a:ln>
          <a:effectLst>
            <a:outerShdw dist="76200" dir="3000000" algn="bl" rotWithShape="0">
              <a:schemeClr val="dk1">
                <a:alpha val="20000"/>
              </a:scheme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484"/>
        <p:cNvGrpSpPr/>
        <p:nvPr/>
      </p:nvGrpSpPr>
      <p:grpSpPr>
        <a:xfrm>
          <a:off x="0" y="0"/>
          <a:ext cx="0" cy="0"/>
          <a:chOff x="0" y="0"/>
          <a:chExt cx="0" cy="0"/>
        </a:xfrm>
      </p:grpSpPr>
      <p:grpSp>
        <p:nvGrpSpPr>
          <p:cNvPr id="485" name="Google Shape;485;p6"/>
          <p:cNvGrpSpPr/>
          <p:nvPr/>
        </p:nvGrpSpPr>
        <p:grpSpPr>
          <a:xfrm>
            <a:off x="430800" y="430800"/>
            <a:ext cx="8358600" cy="4358100"/>
            <a:chOff x="430800" y="430800"/>
            <a:chExt cx="8358600" cy="4358100"/>
          </a:xfrm>
        </p:grpSpPr>
        <p:sp>
          <p:nvSpPr>
            <p:cNvPr id="486" name="Google Shape;486;p6"/>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6"/>
            <p:cNvGrpSpPr/>
            <p:nvPr/>
          </p:nvGrpSpPr>
          <p:grpSpPr>
            <a:xfrm>
              <a:off x="430800" y="430800"/>
              <a:ext cx="8282400" cy="4281900"/>
              <a:chOff x="507000" y="507000"/>
              <a:chExt cx="8282400" cy="4281900"/>
            </a:xfrm>
          </p:grpSpPr>
          <p:sp>
            <p:nvSpPr>
              <p:cNvPr id="488" name="Google Shape;488;p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6"/>
            <p:cNvGrpSpPr/>
            <p:nvPr/>
          </p:nvGrpSpPr>
          <p:grpSpPr>
            <a:xfrm>
              <a:off x="430800" y="430800"/>
              <a:ext cx="8282400" cy="4281900"/>
              <a:chOff x="507000" y="507000"/>
              <a:chExt cx="8282400" cy="4281900"/>
            </a:xfrm>
          </p:grpSpPr>
          <p:sp>
            <p:nvSpPr>
              <p:cNvPr id="491" name="Google Shape;491;p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6"/>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3" name="Google Shape;493;p6"/>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494" name="Google Shape;494;p6"/>
          <p:cNvSpPr txBox="1">
            <a:spLocks noGrp="1"/>
          </p:cNvSpPr>
          <p:nvPr>
            <p:ph type="title"/>
          </p:nvPr>
        </p:nvSpPr>
        <p:spPr>
          <a:xfrm>
            <a:off x="720000" y="540000"/>
            <a:ext cx="77040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1" name="Shape 495"/>
        <p:cNvGrpSpPr/>
        <p:nvPr/>
      </p:nvGrpSpPr>
      <p:grpSpPr>
        <a:xfrm>
          <a:off x="0" y="0"/>
          <a:ext cx="0" cy="0"/>
          <a:chOff x="0" y="0"/>
          <a:chExt cx="0" cy="0"/>
        </a:xfrm>
      </p:grpSpPr>
      <p:grpSp>
        <p:nvGrpSpPr>
          <p:cNvPr id="496" name="Google Shape;496;p7"/>
          <p:cNvGrpSpPr/>
          <p:nvPr/>
        </p:nvGrpSpPr>
        <p:grpSpPr>
          <a:xfrm>
            <a:off x="430800" y="430800"/>
            <a:ext cx="8358600" cy="4358100"/>
            <a:chOff x="430800" y="430800"/>
            <a:chExt cx="8358600" cy="4358100"/>
          </a:xfrm>
        </p:grpSpPr>
        <p:sp>
          <p:nvSpPr>
            <p:cNvPr id="497" name="Google Shape;497;p7"/>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7"/>
            <p:cNvGrpSpPr/>
            <p:nvPr/>
          </p:nvGrpSpPr>
          <p:grpSpPr>
            <a:xfrm>
              <a:off x="430800" y="430800"/>
              <a:ext cx="8282400" cy="4281900"/>
              <a:chOff x="507000" y="507000"/>
              <a:chExt cx="8282400" cy="4281900"/>
            </a:xfrm>
          </p:grpSpPr>
          <p:sp>
            <p:nvSpPr>
              <p:cNvPr id="499" name="Google Shape;499;p7"/>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7"/>
            <p:cNvGrpSpPr/>
            <p:nvPr/>
          </p:nvGrpSpPr>
          <p:grpSpPr>
            <a:xfrm>
              <a:off x="430800" y="430800"/>
              <a:ext cx="8282400" cy="4281900"/>
              <a:chOff x="507000" y="507000"/>
              <a:chExt cx="8282400" cy="4281900"/>
            </a:xfrm>
          </p:grpSpPr>
          <p:sp>
            <p:nvSpPr>
              <p:cNvPr id="502" name="Google Shape;502;p7"/>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04" name="Google Shape;504;p7"/>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505" name="Google Shape;505;p7"/>
          <p:cNvSpPr txBox="1">
            <a:spLocks noGrp="1"/>
          </p:cNvSpPr>
          <p:nvPr>
            <p:ph type="title"/>
          </p:nvPr>
        </p:nvSpPr>
        <p:spPr>
          <a:xfrm>
            <a:off x="720000" y="540000"/>
            <a:ext cx="77040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sz="3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6" name="Google Shape;506;p7"/>
          <p:cNvSpPr txBox="1">
            <a:spLocks noGrp="1"/>
          </p:cNvSpPr>
          <p:nvPr>
            <p:ph type="subTitle" idx="1"/>
          </p:nvPr>
        </p:nvSpPr>
        <p:spPr>
          <a:xfrm>
            <a:off x="956388" y="1946175"/>
            <a:ext cx="3818700" cy="194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ctor"/>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507" name="Google Shape;507;p7"/>
          <p:cNvSpPr>
            <a:spLocks noGrp="1"/>
          </p:cNvSpPr>
          <p:nvPr>
            <p:ph type="pic" idx="2"/>
          </p:nvPr>
        </p:nvSpPr>
        <p:spPr>
          <a:xfrm>
            <a:off x="5015713" y="1480575"/>
            <a:ext cx="3171900" cy="2879400"/>
          </a:xfrm>
          <a:prstGeom prst="roundRect">
            <a:avLst>
              <a:gd name="adj" fmla="val 16667"/>
            </a:avLst>
          </a:prstGeom>
          <a:noFill/>
          <a:ln w="9525" cap="flat" cmpd="sng">
            <a:solidFill>
              <a:schemeClr val="dk1"/>
            </a:solidFill>
            <a:prstDash val="solid"/>
            <a:round/>
            <a:headEnd type="none" w="sm" len="sm"/>
            <a:tailEnd type="none" w="sm" len="sm"/>
          </a:ln>
          <a:effectLst>
            <a:outerShdw dist="76200" dir="3000000" algn="bl" rotWithShape="0">
              <a:schemeClr val="dk1">
                <a:alpha val="20000"/>
              </a:scheme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627"/>
        <p:cNvGrpSpPr/>
        <p:nvPr/>
      </p:nvGrpSpPr>
      <p:grpSpPr>
        <a:xfrm>
          <a:off x="0" y="0"/>
          <a:ext cx="0" cy="0"/>
          <a:chOff x="0" y="0"/>
          <a:chExt cx="0" cy="0"/>
        </a:xfrm>
      </p:grpSpPr>
      <p:grpSp>
        <p:nvGrpSpPr>
          <p:cNvPr id="628" name="Google Shape;628;p9"/>
          <p:cNvGrpSpPr/>
          <p:nvPr/>
        </p:nvGrpSpPr>
        <p:grpSpPr>
          <a:xfrm>
            <a:off x="430800" y="430800"/>
            <a:ext cx="8358600" cy="4358100"/>
            <a:chOff x="430800" y="430800"/>
            <a:chExt cx="8358600" cy="4358100"/>
          </a:xfrm>
        </p:grpSpPr>
        <p:sp>
          <p:nvSpPr>
            <p:cNvPr id="629" name="Google Shape;629;p9"/>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9"/>
            <p:cNvGrpSpPr/>
            <p:nvPr/>
          </p:nvGrpSpPr>
          <p:grpSpPr>
            <a:xfrm>
              <a:off x="430800" y="430800"/>
              <a:ext cx="8282400" cy="4281900"/>
              <a:chOff x="507000" y="507000"/>
              <a:chExt cx="8282400" cy="4281900"/>
            </a:xfrm>
          </p:grpSpPr>
          <p:sp>
            <p:nvSpPr>
              <p:cNvPr id="631" name="Google Shape;631;p9"/>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9"/>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9"/>
            <p:cNvGrpSpPr/>
            <p:nvPr/>
          </p:nvGrpSpPr>
          <p:grpSpPr>
            <a:xfrm>
              <a:off x="430800" y="430800"/>
              <a:ext cx="8282400" cy="4281900"/>
              <a:chOff x="507000" y="507000"/>
              <a:chExt cx="8282400" cy="4281900"/>
            </a:xfrm>
          </p:grpSpPr>
          <p:sp>
            <p:nvSpPr>
              <p:cNvPr id="634" name="Google Shape;634;p9"/>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9"/>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6" name="Google Shape;636;p9"/>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637" name="Google Shape;637;p9"/>
          <p:cNvSpPr txBox="1">
            <a:spLocks noGrp="1"/>
          </p:cNvSpPr>
          <p:nvPr>
            <p:ph type="title"/>
          </p:nvPr>
        </p:nvSpPr>
        <p:spPr>
          <a:xfrm>
            <a:off x="2607200" y="1216300"/>
            <a:ext cx="3929700" cy="1919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38" name="Google Shape;638;p9"/>
          <p:cNvSpPr txBox="1">
            <a:spLocks noGrp="1"/>
          </p:cNvSpPr>
          <p:nvPr>
            <p:ph type="subTitle" idx="1"/>
          </p:nvPr>
        </p:nvSpPr>
        <p:spPr>
          <a:xfrm>
            <a:off x="2607100" y="3388725"/>
            <a:ext cx="39297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2"/>
        </a:solidFill>
        <a:effectLst/>
      </p:bgPr>
    </p:bg>
    <p:spTree>
      <p:nvGrpSpPr>
        <p:cNvPr id="1" name="Shape 639"/>
        <p:cNvGrpSpPr/>
        <p:nvPr/>
      </p:nvGrpSpPr>
      <p:grpSpPr>
        <a:xfrm>
          <a:off x="0" y="0"/>
          <a:ext cx="0" cy="0"/>
          <a:chOff x="0" y="0"/>
          <a:chExt cx="0" cy="0"/>
        </a:xfrm>
      </p:grpSpPr>
      <p:grpSp>
        <p:nvGrpSpPr>
          <p:cNvPr id="640" name="Google Shape;640;p10"/>
          <p:cNvGrpSpPr/>
          <p:nvPr/>
        </p:nvGrpSpPr>
        <p:grpSpPr>
          <a:xfrm>
            <a:off x="2340150" y="1262027"/>
            <a:ext cx="4514385" cy="2365156"/>
            <a:chOff x="2340150" y="1262027"/>
            <a:chExt cx="4514385" cy="2365156"/>
          </a:xfrm>
        </p:grpSpPr>
        <p:sp>
          <p:nvSpPr>
            <p:cNvPr id="641" name="Google Shape;641;p10"/>
            <p:cNvSpPr/>
            <p:nvPr/>
          </p:nvSpPr>
          <p:spPr>
            <a:xfrm>
              <a:off x="2405535" y="1327383"/>
              <a:ext cx="4449000" cy="22998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0"/>
            <p:cNvGrpSpPr/>
            <p:nvPr/>
          </p:nvGrpSpPr>
          <p:grpSpPr>
            <a:xfrm>
              <a:off x="2358251" y="1280175"/>
              <a:ext cx="4449305" cy="2300237"/>
              <a:chOff x="507000" y="507000"/>
              <a:chExt cx="8282400" cy="4281900"/>
            </a:xfrm>
          </p:grpSpPr>
          <p:sp>
            <p:nvSpPr>
              <p:cNvPr id="643" name="Google Shape;643;p10"/>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0"/>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10"/>
            <p:cNvGrpSpPr/>
            <p:nvPr/>
          </p:nvGrpSpPr>
          <p:grpSpPr>
            <a:xfrm>
              <a:off x="2358251" y="1280175"/>
              <a:ext cx="4449305" cy="2300237"/>
              <a:chOff x="507000" y="507000"/>
              <a:chExt cx="8282400" cy="4281900"/>
            </a:xfrm>
          </p:grpSpPr>
          <p:sp>
            <p:nvSpPr>
              <p:cNvPr id="646" name="Google Shape;646;p10"/>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0"/>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8" name="Google Shape;648;p10"/>
            <p:cNvPicPr preferRelativeResize="0"/>
            <p:nvPr/>
          </p:nvPicPr>
          <p:blipFill rotWithShape="1">
            <a:blip r:embed="rId2">
              <a:alphaModFix amt="8000"/>
            </a:blip>
            <a:srcRect l="27560" t="25972" r="27721" b="29308"/>
            <a:stretch/>
          </p:blipFill>
          <p:spPr>
            <a:xfrm>
              <a:off x="2340150" y="1262027"/>
              <a:ext cx="4449000" cy="2300100"/>
            </a:xfrm>
            <a:prstGeom prst="roundRect">
              <a:avLst>
                <a:gd name="adj" fmla="val 7086"/>
              </a:avLst>
            </a:prstGeom>
            <a:noFill/>
            <a:ln>
              <a:noFill/>
            </a:ln>
          </p:spPr>
        </p:pic>
      </p:grpSp>
      <p:sp>
        <p:nvSpPr>
          <p:cNvPr id="649" name="Google Shape;649;p10"/>
          <p:cNvSpPr txBox="1">
            <a:spLocks noGrp="1"/>
          </p:cNvSpPr>
          <p:nvPr>
            <p:ph type="title"/>
          </p:nvPr>
        </p:nvSpPr>
        <p:spPr>
          <a:xfrm>
            <a:off x="2714700" y="1757400"/>
            <a:ext cx="3714600" cy="1323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sz="4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650"/>
        <p:cNvGrpSpPr/>
        <p:nvPr/>
      </p:nvGrpSpPr>
      <p:grpSpPr>
        <a:xfrm>
          <a:off x="0" y="0"/>
          <a:ext cx="0" cy="0"/>
          <a:chOff x="0" y="0"/>
          <a:chExt cx="0" cy="0"/>
        </a:xfrm>
      </p:grpSpPr>
      <p:grpSp>
        <p:nvGrpSpPr>
          <p:cNvPr id="651" name="Google Shape;651;p11"/>
          <p:cNvGrpSpPr/>
          <p:nvPr/>
        </p:nvGrpSpPr>
        <p:grpSpPr>
          <a:xfrm>
            <a:off x="430800" y="430800"/>
            <a:ext cx="8358600" cy="4358100"/>
            <a:chOff x="430800" y="430800"/>
            <a:chExt cx="8358600" cy="4358100"/>
          </a:xfrm>
        </p:grpSpPr>
        <p:sp>
          <p:nvSpPr>
            <p:cNvPr id="652" name="Google Shape;652;p11"/>
            <p:cNvSpPr/>
            <p:nvPr/>
          </p:nvSpPr>
          <p:spPr>
            <a:xfrm>
              <a:off x="507000" y="507000"/>
              <a:ext cx="8282400" cy="4281900"/>
            </a:xfrm>
            <a:prstGeom prst="roundRect">
              <a:avLst>
                <a:gd name="adj" fmla="val 6371"/>
              </a:avLst>
            </a:pr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11"/>
            <p:cNvGrpSpPr/>
            <p:nvPr/>
          </p:nvGrpSpPr>
          <p:grpSpPr>
            <a:xfrm>
              <a:off x="430800" y="430800"/>
              <a:ext cx="8282400" cy="4281900"/>
              <a:chOff x="507000" y="507000"/>
              <a:chExt cx="8282400" cy="4281900"/>
            </a:xfrm>
          </p:grpSpPr>
          <p:sp>
            <p:nvSpPr>
              <p:cNvPr id="654" name="Google Shape;654;p11"/>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507000" y="507000"/>
                <a:ext cx="8282400" cy="4281900"/>
              </a:xfrm>
              <a:prstGeom prst="roundRect">
                <a:avLst>
                  <a:gd name="adj" fmla="val 637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11"/>
            <p:cNvGrpSpPr/>
            <p:nvPr/>
          </p:nvGrpSpPr>
          <p:grpSpPr>
            <a:xfrm>
              <a:off x="430800" y="430800"/>
              <a:ext cx="8282400" cy="4281900"/>
              <a:chOff x="507000" y="507000"/>
              <a:chExt cx="8282400" cy="4281900"/>
            </a:xfrm>
          </p:grpSpPr>
          <p:sp>
            <p:nvSpPr>
              <p:cNvPr id="657" name="Google Shape;657;p11"/>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507000" y="507000"/>
                <a:ext cx="8282400" cy="4281900"/>
              </a:xfrm>
              <a:prstGeom prst="roundRect">
                <a:avLst>
                  <a:gd name="adj" fmla="val 6371"/>
                </a:avLst>
              </a:prstGeom>
              <a:solidFill>
                <a:srgbClr val="573F45">
                  <a:alpha val="1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59" name="Google Shape;659;p11"/>
            <p:cNvPicPr preferRelativeResize="0"/>
            <p:nvPr/>
          </p:nvPicPr>
          <p:blipFill rotWithShape="1">
            <a:blip r:embed="rId2">
              <a:alphaModFix amt="8000"/>
            </a:blip>
            <a:srcRect l="8374" t="8374" r="8374" b="8374"/>
            <a:stretch/>
          </p:blipFill>
          <p:spPr>
            <a:xfrm>
              <a:off x="430800" y="430800"/>
              <a:ext cx="8282400" cy="4281900"/>
            </a:xfrm>
            <a:prstGeom prst="roundRect">
              <a:avLst>
                <a:gd name="adj" fmla="val 7086"/>
              </a:avLst>
            </a:prstGeom>
            <a:noFill/>
            <a:ln>
              <a:noFill/>
            </a:ln>
          </p:spPr>
        </p:pic>
      </p:grpSp>
      <p:sp>
        <p:nvSpPr>
          <p:cNvPr id="660" name="Google Shape;660;p11"/>
          <p:cNvSpPr txBox="1">
            <a:spLocks noGrp="1"/>
          </p:cNvSpPr>
          <p:nvPr>
            <p:ph type="title" hasCustomPrompt="1"/>
          </p:nvPr>
        </p:nvSpPr>
        <p:spPr>
          <a:xfrm>
            <a:off x="1682700" y="1463031"/>
            <a:ext cx="5778600" cy="15153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61" name="Google Shape;661;p11"/>
          <p:cNvSpPr txBox="1">
            <a:spLocks noGrp="1"/>
          </p:cNvSpPr>
          <p:nvPr>
            <p:ph type="subTitle" idx="1"/>
          </p:nvPr>
        </p:nvSpPr>
        <p:spPr>
          <a:xfrm>
            <a:off x="1859100" y="3267669"/>
            <a:ext cx="5425800" cy="412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2800"/>
              <a:buFont typeface="Dancing Script"/>
              <a:buNone/>
              <a:defRPr sz="2800">
                <a:solidFill>
                  <a:schemeClr val="dk1"/>
                </a:solidFill>
                <a:latin typeface="Dancing Script"/>
                <a:ea typeface="Dancing Script"/>
                <a:cs typeface="Dancing Script"/>
                <a:sym typeface="Dancing Script"/>
              </a:defRPr>
            </a:lvl1pPr>
            <a:lvl2pPr lvl="1"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2pPr>
            <a:lvl3pPr lvl="2"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3pPr>
            <a:lvl4pPr lvl="3"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4pPr>
            <a:lvl5pPr lvl="4"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5pPr>
            <a:lvl6pPr lvl="5"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6pPr>
            <a:lvl7pPr lvl="6"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7pPr>
            <a:lvl8pPr lvl="7"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8pPr>
            <a:lvl9pPr lvl="8" algn="ctr" rtl="0">
              <a:spcBef>
                <a:spcPts val="0"/>
              </a:spcBef>
              <a:spcAft>
                <a:spcPts val="0"/>
              </a:spcAft>
              <a:buClr>
                <a:schemeClr val="dk1"/>
              </a:buClr>
              <a:buSzPts val="2800"/>
              <a:buFont typeface="Barlow Semi Condensed"/>
              <a:buNone/>
              <a:defRPr sz="2800">
                <a:solidFill>
                  <a:schemeClr val="dk1"/>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1600"/>
              </a:spcBef>
              <a:spcAft>
                <a:spcPts val="160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978"/>
        <p:cNvGrpSpPr/>
        <p:nvPr/>
      </p:nvGrpSpPr>
      <p:grpSpPr>
        <a:xfrm>
          <a:off x="0" y="0"/>
          <a:ext cx="0" cy="0"/>
          <a:chOff x="0" y="0"/>
          <a:chExt cx="0" cy="0"/>
        </a:xfrm>
      </p:grpSpPr>
      <p:sp>
        <p:nvSpPr>
          <p:cNvPr id="1979" name="Google Shape;1979;p30"/>
          <p:cNvSpPr txBox="1">
            <a:spLocks noGrp="1"/>
          </p:cNvSpPr>
          <p:nvPr>
            <p:ph type="ctrTitle"/>
          </p:nvPr>
        </p:nvSpPr>
        <p:spPr>
          <a:xfrm>
            <a:off x="2326950" y="1239275"/>
            <a:ext cx="4490100" cy="2322000"/>
          </a:xfrm>
          <a:prstGeom prst="rect">
            <a:avLst/>
          </a:prstGeom>
        </p:spPr>
        <p:txBody>
          <a:bodyPr spcFirstLastPara="1" wrap="square" lIns="91425" tIns="91425" rIns="91425" bIns="91425" anchor="ctr" anchorCtr="0">
            <a:noAutofit/>
          </a:bodyPr>
          <a:lstStyle/>
          <a:p>
            <a:pPr>
              <a:spcAft>
                <a:spcPts val="1000"/>
              </a:spcAft>
              <a:buClr>
                <a:schemeClr val="hlink"/>
              </a:buClr>
              <a:buSzPts val="1100"/>
            </a:pPr>
            <a:r>
              <a:rPr lang="en" dirty="0">
                <a:solidFill>
                  <a:schemeClr val="accent1"/>
                </a:solidFill>
              </a:rPr>
              <a:t>Project AI</a:t>
            </a:r>
            <a:br>
              <a:rPr lang="en" dirty="0">
                <a:solidFill>
                  <a:schemeClr val="accent1"/>
                </a:solidFill>
              </a:rPr>
            </a:br>
            <a:r>
              <a:rPr lang="en" dirty="0">
                <a:solidFill>
                  <a:schemeClr val="accent1"/>
                </a:solidFill>
              </a:rPr>
              <a:t>Sokoban</a:t>
            </a:r>
          </a:p>
        </p:txBody>
      </p:sp>
      <p:sp>
        <p:nvSpPr>
          <p:cNvPr id="1980" name="Google Shape;1980;p30"/>
          <p:cNvSpPr txBox="1">
            <a:spLocks noGrp="1"/>
          </p:cNvSpPr>
          <p:nvPr>
            <p:ph type="subTitle" idx="1"/>
          </p:nvPr>
        </p:nvSpPr>
        <p:spPr>
          <a:xfrm>
            <a:off x="2327000" y="3740450"/>
            <a:ext cx="4490100" cy="442800"/>
          </a:xfrm>
          <a:prstGeom prst="rect">
            <a:avLst/>
          </a:prstGeom>
        </p:spPr>
        <p:txBody>
          <a:bodyPr spcFirstLastPara="1" wrap="square" lIns="91425" tIns="91425" rIns="91425" bIns="91425" anchor="t" anchorCtr="0">
            <a:noAutofit/>
          </a:bodyPr>
          <a:lstStyle/>
          <a:p>
            <a:pPr marL="0" indent="0"/>
            <a:r>
              <a:rPr lang="en">
                <a:latin typeface="Dancing Script"/>
              </a:rPr>
              <a:t>Group 3  - Lecture: </a:t>
            </a:r>
            <a:r>
              <a:rPr lang="en" err="1">
                <a:latin typeface="Dancing Script"/>
              </a:rPr>
              <a:t>Trần</a:t>
            </a:r>
            <a:r>
              <a:rPr lang="en">
                <a:latin typeface="Dancing Script"/>
              </a:rPr>
              <a:t> Nhật Quang</a:t>
            </a:r>
            <a:endParaRPr lang="en-US">
              <a:latin typeface="Dancing Script"/>
            </a:endParaRPr>
          </a:p>
        </p:txBody>
      </p:sp>
      <p:grpSp>
        <p:nvGrpSpPr>
          <p:cNvPr id="1981" name="Google Shape;1981;p30"/>
          <p:cNvGrpSpPr/>
          <p:nvPr/>
        </p:nvGrpSpPr>
        <p:grpSpPr>
          <a:xfrm>
            <a:off x="3892679" y="-200376"/>
            <a:ext cx="1042367" cy="1219154"/>
            <a:chOff x="4139525" y="3702000"/>
            <a:chExt cx="441625" cy="516525"/>
          </a:xfrm>
        </p:grpSpPr>
        <p:sp>
          <p:nvSpPr>
            <p:cNvPr id="1982" name="Google Shape;1982;p30"/>
            <p:cNvSpPr/>
            <p:nvPr/>
          </p:nvSpPr>
          <p:spPr>
            <a:xfrm>
              <a:off x="4228500" y="3898075"/>
              <a:ext cx="37275" cy="16200"/>
            </a:xfrm>
            <a:custGeom>
              <a:avLst/>
              <a:gdLst/>
              <a:ahLst/>
              <a:cxnLst/>
              <a:rect l="l" t="t" r="r" b="b"/>
              <a:pathLst>
                <a:path w="1491" h="648" extrusionOk="0">
                  <a:moveTo>
                    <a:pt x="1465" y="1"/>
                  </a:moveTo>
                  <a:cubicBezTo>
                    <a:pt x="1462" y="1"/>
                    <a:pt x="1458" y="1"/>
                    <a:pt x="1455" y="3"/>
                  </a:cubicBezTo>
                  <a:cubicBezTo>
                    <a:pt x="971" y="245"/>
                    <a:pt x="488" y="425"/>
                    <a:pt x="20" y="538"/>
                  </a:cubicBezTo>
                  <a:cubicBezTo>
                    <a:pt x="8" y="541"/>
                    <a:pt x="1" y="551"/>
                    <a:pt x="2" y="564"/>
                  </a:cubicBezTo>
                  <a:cubicBezTo>
                    <a:pt x="3" y="575"/>
                    <a:pt x="13" y="583"/>
                    <a:pt x="25" y="585"/>
                  </a:cubicBezTo>
                  <a:cubicBezTo>
                    <a:pt x="115" y="587"/>
                    <a:pt x="203" y="591"/>
                    <a:pt x="288" y="595"/>
                  </a:cubicBezTo>
                  <a:cubicBezTo>
                    <a:pt x="508" y="606"/>
                    <a:pt x="734" y="623"/>
                    <a:pt x="981" y="648"/>
                  </a:cubicBezTo>
                  <a:lnTo>
                    <a:pt x="984" y="648"/>
                  </a:lnTo>
                  <a:cubicBezTo>
                    <a:pt x="992" y="648"/>
                    <a:pt x="1000" y="644"/>
                    <a:pt x="1003" y="637"/>
                  </a:cubicBezTo>
                  <a:cubicBezTo>
                    <a:pt x="1082" y="512"/>
                    <a:pt x="1184" y="394"/>
                    <a:pt x="1285" y="280"/>
                  </a:cubicBezTo>
                  <a:cubicBezTo>
                    <a:pt x="1318" y="240"/>
                    <a:pt x="1352" y="202"/>
                    <a:pt x="1384" y="164"/>
                  </a:cubicBezTo>
                  <a:cubicBezTo>
                    <a:pt x="1416" y="126"/>
                    <a:pt x="1448" y="84"/>
                    <a:pt x="1483" y="38"/>
                  </a:cubicBezTo>
                  <a:cubicBezTo>
                    <a:pt x="1491" y="29"/>
                    <a:pt x="1489" y="17"/>
                    <a:pt x="1483" y="8"/>
                  </a:cubicBezTo>
                  <a:cubicBezTo>
                    <a:pt x="1478" y="3"/>
                    <a:pt x="1472"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0"/>
            <p:cNvSpPr/>
            <p:nvPr/>
          </p:nvSpPr>
          <p:spPr>
            <a:xfrm>
              <a:off x="4340775" y="3868425"/>
              <a:ext cx="69350" cy="66800"/>
            </a:xfrm>
            <a:custGeom>
              <a:avLst/>
              <a:gdLst/>
              <a:ahLst/>
              <a:cxnLst/>
              <a:rect l="l" t="t" r="r" b="b"/>
              <a:pathLst>
                <a:path w="2774" h="2672" extrusionOk="0">
                  <a:moveTo>
                    <a:pt x="2464" y="1"/>
                  </a:moveTo>
                  <a:cubicBezTo>
                    <a:pt x="2455" y="1"/>
                    <a:pt x="2447" y="5"/>
                    <a:pt x="2443" y="13"/>
                  </a:cubicBezTo>
                  <a:cubicBezTo>
                    <a:pt x="2341" y="189"/>
                    <a:pt x="2174" y="348"/>
                    <a:pt x="2013" y="500"/>
                  </a:cubicBezTo>
                  <a:cubicBezTo>
                    <a:pt x="1956" y="555"/>
                    <a:pt x="1903" y="607"/>
                    <a:pt x="1852" y="657"/>
                  </a:cubicBezTo>
                  <a:cubicBezTo>
                    <a:pt x="1702" y="811"/>
                    <a:pt x="1548" y="965"/>
                    <a:pt x="1398" y="1115"/>
                  </a:cubicBezTo>
                  <a:cubicBezTo>
                    <a:pt x="1331" y="1182"/>
                    <a:pt x="1265" y="1248"/>
                    <a:pt x="1198" y="1314"/>
                  </a:cubicBezTo>
                  <a:cubicBezTo>
                    <a:pt x="969" y="1545"/>
                    <a:pt x="741" y="1774"/>
                    <a:pt x="512" y="2004"/>
                  </a:cubicBezTo>
                  <a:cubicBezTo>
                    <a:pt x="455" y="2061"/>
                    <a:pt x="398" y="2123"/>
                    <a:pt x="343" y="2181"/>
                  </a:cubicBezTo>
                  <a:cubicBezTo>
                    <a:pt x="236" y="2294"/>
                    <a:pt x="127" y="2412"/>
                    <a:pt x="11" y="2511"/>
                  </a:cubicBezTo>
                  <a:cubicBezTo>
                    <a:pt x="3" y="2517"/>
                    <a:pt x="1" y="2526"/>
                    <a:pt x="2" y="2534"/>
                  </a:cubicBezTo>
                  <a:cubicBezTo>
                    <a:pt x="5" y="2542"/>
                    <a:pt x="11" y="2549"/>
                    <a:pt x="18" y="2552"/>
                  </a:cubicBezTo>
                  <a:cubicBezTo>
                    <a:pt x="135" y="2586"/>
                    <a:pt x="260" y="2625"/>
                    <a:pt x="400" y="2671"/>
                  </a:cubicBezTo>
                  <a:cubicBezTo>
                    <a:pt x="403" y="2672"/>
                    <a:pt x="405" y="2672"/>
                    <a:pt x="407" y="2672"/>
                  </a:cubicBezTo>
                  <a:cubicBezTo>
                    <a:pt x="416" y="2672"/>
                    <a:pt x="425" y="2667"/>
                    <a:pt x="429" y="2659"/>
                  </a:cubicBezTo>
                  <a:cubicBezTo>
                    <a:pt x="500" y="2524"/>
                    <a:pt x="627" y="2408"/>
                    <a:pt x="750" y="2295"/>
                  </a:cubicBezTo>
                  <a:cubicBezTo>
                    <a:pt x="802" y="2247"/>
                    <a:pt x="851" y="2201"/>
                    <a:pt x="896" y="2155"/>
                  </a:cubicBezTo>
                  <a:cubicBezTo>
                    <a:pt x="1091" y="1952"/>
                    <a:pt x="1281" y="1750"/>
                    <a:pt x="1510" y="1509"/>
                  </a:cubicBezTo>
                  <a:cubicBezTo>
                    <a:pt x="1853" y="1145"/>
                    <a:pt x="2190" y="765"/>
                    <a:pt x="2517" y="398"/>
                  </a:cubicBezTo>
                  <a:lnTo>
                    <a:pt x="2736" y="154"/>
                  </a:lnTo>
                  <a:cubicBezTo>
                    <a:pt x="2743" y="145"/>
                    <a:pt x="2752" y="139"/>
                    <a:pt x="2762" y="134"/>
                  </a:cubicBezTo>
                  <a:cubicBezTo>
                    <a:pt x="2769" y="131"/>
                    <a:pt x="2774" y="122"/>
                    <a:pt x="2774" y="112"/>
                  </a:cubicBezTo>
                  <a:cubicBezTo>
                    <a:pt x="2773" y="102"/>
                    <a:pt x="2767" y="95"/>
                    <a:pt x="2758" y="92"/>
                  </a:cubicBezTo>
                  <a:cubicBezTo>
                    <a:pt x="2662" y="61"/>
                    <a:pt x="2566" y="30"/>
                    <a:pt x="2470" y="2"/>
                  </a:cubicBezTo>
                  <a:cubicBezTo>
                    <a:pt x="2468" y="1"/>
                    <a:pt x="2466" y="1"/>
                    <a:pt x="2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0"/>
            <p:cNvSpPr/>
            <p:nvPr/>
          </p:nvSpPr>
          <p:spPr>
            <a:xfrm>
              <a:off x="4324200" y="3857275"/>
              <a:ext cx="10925" cy="72950"/>
            </a:xfrm>
            <a:custGeom>
              <a:avLst/>
              <a:gdLst/>
              <a:ahLst/>
              <a:cxnLst/>
              <a:rect l="l" t="t" r="r" b="b"/>
              <a:pathLst>
                <a:path w="437" h="2918" extrusionOk="0">
                  <a:moveTo>
                    <a:pt x="406" y="0"/>
                  </a:moveTo>
                  <a:lnTo>
                    <a:pt x="283" y="4"/>
                  </a:lnTo>
                  <a:cubicBezTo>
                    <a:pt x="200" y="6"/>
                    <a:pt x="118" y="8"/>
                    <a:pt x="35" y="10"/>
                  </a:cubicBezTo>
                  <a:cubicBezTo>
                    <a:pt x="29" y="10"/>
                    <a:pt x="23" y="13"/>
                    <a:pt x="19" y="17"/>
                  </a:cubicBezTo>
                  <a:cubicBezTo>
                    <a:pt x="14" y="22"/>
                    <a:pt x="13" y="29"/>
                    <a:pt x="13" y="35"/>
                  </a:cubicBezTo>
                  <a:cubicBezTo>
                    <a:pt x="39" y="348"/>
                    <a:pt x="27" y="673"/>
                    <a:pt x="16" y="988"/>
                  </a:cubicBezTo>
                  <a:cubicBezTo>
                    <a:pt x="9" y="1146"/>
                    <a:pt x="3" y="1308"/>
                    <a:pt x="2" y="1467"/>
                  </a:cubicBezTo>
                  <a:cubicBezTo>
                    <a:pt x="1" y="1736"/>
                    <a:pt x="1" y="2000"/>
                    <a:pt x="3" y="2250"/>
                  </a:cubicBezTo>
                  <a:cubicBezTo>
                    <a:pt x="3" y="2306"/>
                    <a:pt x="7" y="2363"/>
                    <a:pt x="11" y="2425"/>
                  </a:cubicBezTo>
                  <a:cubicBezTo>
                    <a:pt x="18" y="2545"/>
                    <a:pt x="25" y="2672"/>
                    <a:pt x="7" y="2786"/>
                  </a:cubicBezTo>
                  <a:cubicBezTo>
                    <a:pt x="6" y="2797"/>
                    <a:pt x="13" y="2808"/>
                    <a:pt x="24" y="2812"/>
                  </a:cubicBezTo>
                  <a:cubicBezTo>
                    <a:pt x="161" y="2846"/>
                    <a:pt x="293" y="2885"/>
                    <a:pt x="406" y="2916"/>
                  </a:cubicBezTo>
                  <a:cubicBezTo>
                    <a:pt x="408" y="2917"/>
                    <a:pt x="410" y="2917"/>
                    <a:pt x="412" y="2917"/>
                  </a:cubicBezTo>
                  <a:cubicBezTo>
                    <a:pt x="418" y="2917"/>
                    <a:pt x="425" y="2915"/>
                    <a:pt x="428" y="2911"/>
                  </a:cubicBezTo>
                  <a:cubicBezTo>
                    <a:pt x="435" y="2905"/>
                    <a:pt x="437" y="2896"/>
                    <a:pt x="435" y="2887"/>
                  </a:cubicBezTo>
                  <a:cubicBezTo>
                    <a:pt x="402" y="2765"/>
                    <a:pt x="410" y="2625"/>
                    <a:pt x="417" y="2489"/>
                  </a:cubicBezTo>
                  <a:cubicBezTo>
                    <a:pt x="420" y="2431"/>
                    <a:pt x="423" y="2377"/>
                    <a:pt x="423" y="2323"/>
                  </a:cubicBezTo>
                  <a:lnTo>
                    <a:pt x="421" y="1540"/>
                  </a:lnTo>
                  <a:cubicBezTo>
                    <a:pt x="421" y="1395"/>
                    <a:pt x="418" y="1246"/>
                    <a:pt x="416" y="1102"/>
                  </a:cubicBezTo>
                  <a:cubicBezTo>
                    <a:pt x="410" y="748"/>
                    <a:pt x="404" y="381"/>
                    <a:pt x="430" y="25"/>
                  </a:cubicBezTo>
                  <a:cubicBezTo>
                    <a:pt x="431" y="19"/>
                    <a:pt x="428" y="13"/>
                    <a:pt x="423" y="8"/>
                  </a:cubicBezTo>
                  <a:cubicBezTo>
                    <a:pt x="420" y="3"/>
                    <a:pt x="413"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0"/>
            <p:cNvSpPr/>
            <p:nvPr/>
          </p:nvSpPr>
          <p:spPr>
            <a:xfrm>
              <a:off x="4425975" y="3913000"/>
              <a:ext cx="77250" cy="59375"/>
            </a:xfrm>
            <a:custGeom>
              <a:avLst/>
              <a:gdLst/>
              <a:ahLst/>
              <a:cxnLst/>
              <a:rect l="l" t="t" r="r" b="b"/>
              <a:pathLst>
                <a:path w="3090" h="2375" extrusionOk="0">
                  <a:moveTo>
                    <a:pt x="2714" y="0"/>
                  </a:moveTo>
                  <a:cubicBezTo>
                    <a:pt x="2709" y="0"/>
                    <a:pt x="2704" y="2"/>
                    <a:pt x="2699" y="5"/>
                  </a:cubicBezTo>
                  <a:cubicBezTo>
                    <a:pt x="2376" y="270"/>
                    <a:pt x="2039" y="532"/>
                    <a:pt x="1713" y="785"/>
                  </a:cubicBezTo>
                  <a:cubicBezTo>
                    <a:pt x="1556" y="905"/>
                    <a:pt x="1400" y="1026"/>
                    <a:pt x="1245" y="1148"/>
                  </a:cubicBezTo>
                  <a:cubicBezTo>
                    <a:pt x="1000" y="1340"/>
                    <a:pt x="756" y="1531"/>
                    <a:pt x="510" y="1723"/>
                  </a:cubicBezTo>
                  <a:cubicBezTo>
                    <a:pt x="457" y="1765"/>
                    <a:pt x="404" y="1809"/>
                    <a:pt x="349" y="1853"/>
                  </a:cubicBezTo>
                  <a:cubicBezTo>
                    <a:pt x="240" y="1943"/>
                    <a:pt x="127" y="2034"/>
                    <a:pt x="11" y="2112"/>
                  </a:cubicBezTo>
                  <a:cubicBezTo>
                    <a:pt x="4" y="2117"/>
                    <a:pt x="1" y="2125"/>
                    <a:pt x="1" y="2134"/>
                  </a:cubicBezTo>
                  <a:cubicBezTo>
                    <a:pt x="1" y="2142"/>
                    <a:pt x="6" y="2150"/>
                    <a:pt x="13" y="2153"/>
                  </a:cubicBezTo>
                  <a:lnTo>
                    <a:pt x="13" y="2152"/>
                  </a:lnTo>
                  <a:cubicBezTo>
                    <a:pt x="136" y="2217"/>
                    <a:pt x="268" y="2288"/>
                    <a:pt x="420" y="2372"/>
                  </a:cubicBezTo>
                  <a:cubicBezTo>
                    <a:pt x="423" y="2374"/>
                    <a:pt x="427" y="2374"/>
                    <a:pt x="431" y="2374"/>
                  </a:cubicBezTo>
                  <a:cubicBezTo>
                    <a:pt x="437" y="2374"/>
                    <a:pt x="443" y="2373"/>
                    <a:pt x="448" y="2368"/>
                  </a:cubicBezTo>
                  <a:cubicBezTo>
                    <a:pt x="546" y="2274"/>
                    <a:pt x="669" y="2194"/>
                    <a:pt x="788" y="2116"/>
                  </a:cubicBezTo>
                  <a:cubicBezTo>
                    <a:pt x="849" y="2076"/>
                    <a:pt x="907" y="2039"/>
                    <a:pt x="961" y="2000"/>
                  </a:cubicBezTo>
                  <a:cubicBezTo>
                    <a:pt x="1206" y="1822"/>
                    <a:pt x="1468" y="1631"/>
                    <a:pt x="1725" y="1434"/>
                  </a:cubicBezTo>
                  <a:cubicBezTo>
                    <a:pt x="1972" y="1243"/>
                    <a:pt x="2222" y="1043"/>
                    <a:pt x="2466" y="839"/>
                  </a:cubicBezTo>
                  <a:cubicBezTo>
                    <a:pt x="2543" y="775"/>
                    <a:pt x="2619" y="707"/>
                    <a:pt x="2693" y="640"/>
                  </a:cubicBezTo>
                  <a:cubicBezTo>
                    <a:pt x="2817" y="527"/>
                    <a:pt x="2946" y="412"/>
                    <a:pt x="3080" y="314"/>
                  </a:cubicBezTo>
                  <a:cubicBezTo>
                    <a:pt x="3086" y="310"/>
                    <a:pt x="3090" y="303"/>
                    <a:pt x="3090" y="296"/>
                  </a:cubicBezTo>
                  <a:cubicBezTo>
                    <a:pt x="3090" y="289"/>
                    <a:pt x="3087" y="281"/>
                    <a:pt x="3081" y="276"/>
                  </a:cubicBezTo>
                  <a:cubicBezTo>
                    <a:pt x="2965" y="182"/>
                    <a:pt x="2846" y="91"/>
                    <a:pt x="2729" y="5"/>
                  </a:cubicBezTo>
                  <a:cubicBezTo>
                    <a:pt x="2725" y="2"/>
                    <a:pt x="2720" y="0"/>
                    <a:pt x="27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0"/>
            <p:cNvSpPr/>
            <p:nvPr/>
          </p:nvSpPr>
          <p:spPr>
            <a:xfrm>
              <a:off x="4507975" y="3991500"/>
              <a:ext cx="35825" cy="33950"/>
            </a:xfrm>
            <a:custGeom>
              <a:avLst/>
              <a:gdLst/>
              <a:ahLst/>
              <a:cxnLst/>
              <a:rect l="l" t="t" r="r" b="b"/>
              <a:pathLst>
                <a:path w="1433" h="1358" extrusionOk="0">
                  <a:moveTo>
                    <a:pt x="1408" y="1"/>
                  </a:moveTo>
                  <a:cubicBezTo>
                    <a:pt x="1402" y="1"/>
                    <a:pt x="1396" y="3"/>
                    <a:pt x="1392" y="8"/>
                  </a:cubicBezTo>
                  <a:cubicBezTo>
                    <a:pt x="1270" y="124"/>
                    <a:pt x="1130" y="231"/>
                    <a:pt x="994" y="335"/>
                  </a:cubicBezTo>
                  <a:cubicBezTo>
                    <a:pt x="911" y="399"/>
                    <a:pt x="831" y="460"/>
                    <a:pt x="757" y="522"/>
                  </a:cubicBezTo>
                  <a:cubicBezTo>
                    <a:pt x="603" y="650"/>
                    <a:pt x="450" y="777"/>
                    <a:pt x="296" y="905"/>
                  </a:cubicBezTo>
                  <a:cubicBezTo>
                    <a:pt x="271" y="926"/>
                    <a:pt x="246" y="947"/>
                    <a:pt x="222" y="970"/>
                  </a:cubicBezTo>
                  <a:cubicBezTo>
                    <a:pt x="161" y="1023"/>
                    <a:pt x="96" y="1079"/>
                    <a:pt x="28" y="1123"/>
                  </a:cubicBezTo>
                  <a:cubicBezTo>
                    <a:pt x="24" y="1126"/>
                    <a:pt x="21" y="1131"/>
                    <a:pt x="19" y="1136"/>
                  </a:cubicBezTo>
                  <a:cubicBezTo>
                    <a:pt x="14" y="1151"/>
                    <a:pt x="10" y="1164"/>
                    <a:pt x="5" y="1179"/>
                  </a:cubicBezTo>
                  <a:cubicBezTo>
                    <a:pt x="1" y="1188"/>
                    <a:pt x="3" y="1198"/>
                    <a:pt x="11" y="1204"/>
                  </a:cubicBezTo>
                  <a:cubicBezTo>
                    <a:pt x="68" y="1253"/>
                    <a:pt x="122" y="1303"/>
                    <a:pt x="178" y="1353"/>
                  </a:cubicBezTo>
                  <a:lnTo>
                    <a:pt x="177" y="1353"/>
                  </a:lnTo>
                  <a:cubicBezTo>
                    <a:pt x="182" y="1356"/>
                    <a:pt x="187" y="1358"/>
                    <a:pt x="193" y="1358"/>
                  </a:cubicBezTo>
                  <a:lnTo>
                    <a:pt x="194" y="1358"/>
                  </a:lnTo>
                  <a:cubicBezTo>
                    <a:pt x="200" y="1358"/>
                    <a:pt x="207" y="1355"/>
                    <a:pt x="210" y="1350"/>
                  </a:cubicBezTo>
                  <a:cubicBezTo>
                    <a:pt x="314" y="1231"/>
                    <a:pt x="481" y="1136"/>
                    <a:pt x="628" y="1053"/>
                  </a:cubicBezTo>
                  <a:cubicBezTo>
                    <a:pt x="685" y="1019"/>
                    <a:pt x="740" y="988"/>
                    <a:pt x="789" y="956"/>
                  </a:cubicBezTo>
                  <a:cubicBezTo>
                    <a:pt x="836" y="926"/>
                    <a:pt x="885" y="891"/>
                    <a:pt x="938" y="854"/>
                  </a:cubicBezTo>
                  <a:cubicBezTo>
                    <a:pt x="1072" y="758"/>
                    <a:pt x="1226" y="647"/>
                    <a:pt x="1374" y="604"/>
                  </a:cubicBezTo>
                  <a:cubicBezTo>
                    <a:pt x="1384" y="601"/>
                    <a:pt x="1391" y="593"/>
                    <a:pt x="1391" y="583"/>
                  </a:cubicBezTo>
                  <a:cubicBezTo>
                    <a:pt x="1400" y="398"/>
                    <a:pt x="1414" y="211"/>
                    <a:pt x="1431" y="26"/>
                  </a:cubicBezTo>
                  <a:cubicBezTo>
                    <a:pt x="1433" y="16"/>
                    <a:pt x="1428" y="8"/>
                    <a:pt x="1419" y="4"/>
                  </a:cubicBezTo>
                  <a:cubicBezTo>
                    <a:pt x="1416" y="2"/>
                    <a:pt x="1412" y="1"/>
                    <a:pt x="1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0"/>
            <p:cNvSpPr/>
            <p:nvPr/>
          </p:nvSpPr>
          <p:spPr>
            <a:xfrm>
              <a:off x="4499700" y="3922625"/>
              <a:ext cx="17525" cy="96400"/>
            </a:xfrm>
            <a:custGeom>
              <a:avLst/>
              <a:gdLst/>
              <a:ahLst/>
              <a:cxnLst/>
              <a:rect l="l" t="t" r="r" b="b"/>
              <a:pathLst>
                <a:path w="701" h="3856" extrusionOk="0">
                  <a:moveTo>
                    <a:pt x="258" y="0"/>
                  </a:moveTo>
                  <a:cubicBezTo>
                    <a:pt x="250" y="0"/>
                    <a:pt x="241" y="4"/>
                    <a:pt x="235" y="11"/>
                  </a:cubicBezTo>
                  <a:cubicBezTo>
                    <a:pt x="235" y="11"/>
                    <a:pt x="233" y="14"/>
                    <a:pt x="231" y="14"/>
                  </a:cubicBezTo>
                  <a:cubicBezTo>
                    <a:pt x="229" y="19"/>
                    <a:pt x="226" y="24"/>
                    <a:pt x="226" y="30"/>
                  </a:cubicBezTo>
                  <a:cubicBezTo>
                    <a:pt x="238" y="246"/>
                    <a:pt x="219" y="470"/>
                    <a:pt x="200" y="687"/>
                  </a:cubicBezTo>
                  <a:cubicBezTo>
                    <a:pt x="193" y="777"/>
                    <a:pt x="186" y="866"/>
                    <a:pt x="181" y="955"/>
                  </a:cubicBezTo>
                  <a:cubicBezTo>
                    <a:pt x="162" y="1238"/>
                    <a:pt x="142" y="1572"/>
                    <a:pt x="119" y="1917"/>
                  </a:cubicBezTo>
                  <a:cubicBezTo>
                    <a:pt x="105" y="2112"/>
                    <a:pt x="96" y="2311"/>
                    <a:pt x="88" y="2505"/>
                  </a:cubicBezTo>
                  <a:cubicBezTo>
                    <a:pt x="70" y="2885"/>
                    <a:pt x="53" y="3280"/>
                    <a:pt x="2" y="3658"/>
                  </a:cubicBezTo>
                  <a:cubicBezTo>
                    <a:pt x="1" y="3666"/>
                    <a:pt x="5" y="3674"/>
                    <a:pt x="11" y="3680"/>
                  </a:cubicBezTo>
                  <a:cubicBezTo>
                    <a:pt x="79" y="3734"/>
                    <a:pt x="147" y="3793"/>
                    <a:pt x="215" y="3850"/>
                  </a:cubicBezTo>
                  <a:cubicBezTo>
                    <a:pt x="220" y="3853"/>
                    <a:pt x="225" y="3856"/>
                    <a:pt x="230" y="3856"/>
                  </a:cubicBezTo>
                  <a:lnTo>
                    <a:pt x="233" y="3856"/>
                  </a:lnTo>
                  <a:cubicBezTo>
                    <a:pt x="240" y="3855"/>
                    <a:pt x="245" y="3851"/>
                    <a:pt x="250" y="3846"/>
                  </a:cubicBezTo>
                  <a:cubicBezTo>
                    <a:pt x="257" y="3836"/>
                    <a:pt x="265" y="3826"/>
                    <a:pt x="274" y="3816"/>
                  </a:cubicBezTo>
                  <a:cubicBezTo>
                    <a:pt x="277" y="3813"/>
                    <a:pt x="279" y="3808"/>
                    <a:pt x="279" y="3801"/>
                  </a:cubicBezTo>
                  <a:cubicBezTo>
                    <a:pt x="284" y="3623"/>
                    <a:pt x="315" y="3438"/>
                    <a:pt x="344" y="3258"/>
                  </a:cubicBezTo>
                  <a:cubicBezTo>
                    <a:pt x="358" y="3174"/>
                    <a:pt x="373" y="3087"/>
                    <a:pt x="383" y="3006"/>
                  </a:cubicBezTo>
                  <a:cubicBezTo>
                    <a:pt x="421" y="2719"/>
                    <a:pt x="458" y="2434"/>
                    <a:pt x="494" y="2148"/>
                  </a:cubicBezTo>
                  <a:cubicBezTo>
                    <a:pt x="525" y="1902"/>
                    <a:pt x="551" y="1652"/>
                    <a:pt x="577" y="1410"/>
                  </a:cubicBezTo>
                  <a:cubicBezTo>
                    <a:pt x="613" y="1082"/>
                    <a:pt x="650" y="741"/>
                    <a:pt x="698" y="405"/>
                  </a:cubicBezTo>
                  <a:cubicBezTo>
                    <a:pt x="700" y="396"/>
                    <a:pt x="698" y="386"/>
                    <a:pt x="691" y="380"/>
                  </a:cubicBezTo>
                  <a:cubicBezTo>
                    <a:pt x="600" y="293"/>
                    <a:pt x="528" y="226"/>
                    <a:pt x="458" y="165"/>
                  </a:cubicBezTo>
                  <a:cubicBezTo>
                    <a:pt x="405" y="118"/>
                    <a:pt x="345" y="66"/>
                    <a:pt x="271" y="4"/>
                  </a:cubicBezTo>
                  <a:cubicBezTo>
                    <a:pt x="268" y="2"/>
                    <a:pt x="263"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0"/>
            <p:cNvSpPr/>
            <p:nvPr/>
          </p:nvSpPr>
          <p:spPr>
            <a:xfrm>
              <a:off x="4411375" y="3872300"/>
              <a:ext cx="13850" cy="91350"/>
            </a:xfrm>
            <a:custGeom>
              <a:avLst/>
              <a:gdLst/>
              <a:ahLst/>
              <a:cxnLst/>
              <a:rect l="l" t="t" r="r" b="b"/>
              <a:pathLst>
                <a:path w="554" h="3654" extrusionOk="0">
                  <a:moveTo>
                    <a:pt x="121" y="0"/>
                  </a:moveTo>
                  <a:cubicBezTo>
                    <a:pt x="116" y="0"/>
                    <a:pt x="112" y="2"/>
                    <a:pt x="107" y="5"/>
                  </a:cubicBezTo>
                  <a:cubicBezTo>
                    <a:pt x="101" y="10"/>
                    <a:pt x="98" y="18"/>
                    <a:pt x="98" y="25"/>
                  </a:cubicBezTo>
                  <a:cubicBezTo>
                    <a:pt x="109" y="369"/>
                    <a:pt x="84" y="723"/>
                    <a:pt x="59" y="1066"/>
                  </a:cubicBezTo>
                  <a:cubicBezTo>
                    <a:pt x="43" y="1283"/>
                    <a:pt x="27" y="1508"/>
                    <a:pt x="21" y="1725"/>
                  </a:cubicBezTo>
                  <a:cubicBezTo>
                    <a:pt x="13" y="1960"/>
                    <a:pt x="16" y="2203"/>
                    <a:pt x="19" y="2439"/>
                  </a:cubicBezTo>
                  <a:cubicBezTo>
                    <a:pt x="24" y="2777"/>
                    <a:pt x="28" y="3128"/>
                    <a:pt x="2" y="3465"/>
                  </a:cubicBezTo>
                  <a:cubicBezTo>
                    <a:pt x="1" y="3475"/>
                    <a:pt x="6" y="3484"/>
                    <a:pt x="14" y="3489"/>
                  </a:cubicBezTo>
                  <a:cubicBezTo>
                    <a:pt x="115" y="3536"/>
                    <a:pt x="219" y="3588"/>
                    <a:pt x="344" y="3651"/>
                  </a:cubicBezTo>
                  <a:cubicBezTo>
                    <a:pt x="348" y="3652"/>
                    <a:pt x="352" y="3654"/>
                    <a:pt x="355" y="3654"/>
                  </a:cubicBezTo>
                  <a:cubicBezTo>
                    <a:pt x="359" y="3654"/>
                    <a:pt x="364" y="3652"/>
                    <a:pt x="368" y="3650"/>
                  </a:cubicBezTo>
                  <a:cubicBezTo>
                    <a:pt x="375" y="3645"/>
                    <a:pt x="379" y="3636"/>
                    <a:pt x="378" y="3628"/>
                  </a:cubicBezTo>
                  <a:cubicBezTo>
                    <a:pt x="368" y="3493"/>
                    <a:pt x="381" y="3345"/>
                    <a:pt x="394" y="3204"/>
                  </a:cubicBezTo>
                  <a:cubicBezTo>
                    <a:pt x="401" y="3123"/>
                    <a:pt x="407" y="3046"/>
                    <a:pt x="410" y="2974"/>
                  </a:cubicBezTo>
                  <a:cubicBezTo>
                    <a:pt x="420" y="2667"/>
                    <a:pt x="431" y="2359"/>
                    <a:pt x="443" y="2052"/>
                  </a:cubicBezTo>
                  <a:cubicBezTo>
                    <a:pt x="448" y="1927"/>
                    <a:pt x="452" y="1800"/>
                    <a:pt x="456" y="1675"/>
                  </a:cubicBezTo>
                  <a:cubicBezTo>
                    <a:pt x="472" y="1181"/>
                    <a:pt x="488" y="669"/>
                    <a:pt x="552" y="174"/>
                  </a:cubicBezTo>
                  <a:cubicBezTo>
                    <a:pt x="554" y="163"/>
                    <a:pt x="548" y="153"/>
                    <a:pt x="538" y="149"/>
                  </a:cubicBezTo>
                  <a:cubicBezTo>
                    <a:pt x="388" y="93"/>
                    <a:pt x="254" y="45"/>
                    <a:pt x="129" y="2"/>
                  </a:cubicBezTo>
                  <a:cubicBezTo>
                    <a:pt x="126" y="1"/>
                    <a:pt x="124" y="0"/>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0"/>
            <p:cNvSpPr/>
            <p:nvPr/>
          </p:nvSpPr>
          <p:spPr>
            <a:xfrm>
              <a:off x="4328575" y="3842875"/>
              <a:ext cx="221500" cy="117525"/>
            </a:xfrm>
            <a:custGeom>
              <a:avLst/>
              <a:gdLst/>
              <a:ahLst/>
              <a:cxnLst/>
              <a:rect l="l" t="t" r="r" b="b"/>
              <a:pathLst>
                <a:path w="8860" h="4701" extrusionOk="0">
                  <a:moveTo>
                    <a:pt x="462" y="1"/>
                  </a:moveTo>
                  <a:cubicBezTo>
                    <a:pt x="455" y="1"/>
                    <a:pt x="449" y="3"/>
                    <a:pt x="444" y="7"/>
                  </a:cubicBezTo>
                  <a:lnTo>
                    <a:pt x="437" y="15"/>
                  </a:lnTo>
                  <a:cubicBezTo>
                    <a:pt x="362" y="84"/>
                    <a:pt x="287" y="155"/>
                    <a:pt x="211" y="224"/>
                  </a:cubicBezTo>
                  <a:cubicBezTo>
                    <a:pt x="144" y="285"/>
                    <a:pt x="79" y="344"/>
                    <a:pt x="10" y="405"/>
                  </a:cubicBezTo>
                  <a:cubicBezTo>
                    <a:pt x="3" y="412"/>
                    <a:pt x="0" y="422"/>
                    <a:pt x="5" y="432"/>
                  </a:cubicBezTo>
                  <a:cubicBezTo>
                    <a:pt x="9" y="440"/>
                    <a:pt x="17" y="446"/>
                    <a:pt x="26" y="446"/>
                  </a:cubicBezTo>
                  <a:cubicBezTo>
                    <a:pt x="27" y="446"/>
                    <a:pt x="28" y="446"/>
                    <a:pt x="29" y="446"/>
                  </a:cubicBezTo>
                  <a:cubicBezTo>
                    <a:pt x="153" y="431"/>
                    <a:pt x="280" y="424"/>
                    <a:pt x="407" y="424"/>
                  </a:cubicBezTo>
                  <a:cubicBezTo>
                    <a:pt x="628" y="424"/>
                    <a:pt x="848" y="443"/>
                    <a:pt x="1047" y="465"/>
                  </a:cubicBezTo>
                  <a:cubicBezTo>
                    <a:pt x="1433" y="505"/>
                    <a:pt x="1856" y="584"/>
                    <a:pt x="2336" y="703"/>
                  </a:cubicBezTo>
                  <a:cubicBezTo>
                    <a:pt x="5064" y="1377"/>
                    <a:pt x="7337" y="2794"/>
                    <a:pt x="8736" y="4691"/>
                  </a:cubicBezTo>
                  <a:cubicBezTo>
                    <a:pt x="8741" y="4697"/>
                    <a:pt x="8748" y="4701"/>
                    <a:pt x="8755" y="4701"/>
                  </a:cubicBezTo>
                  <a:cubicBezTo>
                    <a:pt x="8757" y="4701"/>
                    <a:pt x="8759" y="4701"/>
                    <a:pt x="8761" y="4699"/>
                  </a:cubicBezTo>
                  <a:cubicBezTo>
                    <a:pt x="8770" y="4698"/>
                    <a:pt x="8777" y="4689"/>
                    <a:pt x="8779" y="4681"/>
                  </a:cubicBezTo>
                  <a:cubicBezTo>
                    <a:pt x="8801" y="4546"/>
                    <a:pt x="8826" y="4402"/>
                    <a:pt x="8858" y="4217"/>
                  </a:cubicBezTo>
                  <a:cubicBezTo>
                    <a:pt x="8859" y="4211"/>
                    <a:pt x="8858" y="4205"/>
                    <a:pt x="8854" y="4200"/>
                  </a:cubicBezTo>
                  <a:cubicBezTo>
                    <a:pt x="8420" y="3525"/>
                    <a:pt x="7933" y="2974"/>
                    <a:pt x="7367" y="2514"/>
                  </a:cubicBezTo>
                  <a:cubicBezTo>
                    <a:pt x="6824" y="2072"/>
                    <a:pt x="6193" y="1678"/>
                    <a:pt x="5436" y="1311"/>
                  </a:cubicBezTo>
                  <a:cubicBezTo>
                    <a:pt x="4657" y="931"/>
                    <a:pt x="3829" y="622"/>
                    <a:pt x="2976" y="393"/>
                  </a:cubicBezTo>
                  <a:cubicBezTo>
                    <a:pt x="2559" y="280"/>
                    <a:pt x="2136" y="187"/>
                    <a:pt x="1719" y="115"/>
                  </a:cubicBezTo>
                  <a:cubicBezTo>
                    <a:pt x="1338" y="49"/>
                    <a:pt x="976" y="29"/>
                    <a:pt x="592" y="8"/>
                  </a:cubicBezTo>
                  <a:lnTo>
                    <a:pt x="4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0"/>
            <p:cNvSpPr/>
            <p:nvPr/>
          </p:nvSpPr>
          <p:spPr>
            <a:xfrm>
              <a:off x="4256800" y="3883225"/>
              <a:ext cx="34300" cy="33100"/>
            </a:xfrm>
            <a:custGeom>
              <a:avLst/>
              <a:gdLst/>
              <a:ahLst/>
              <a:cxnLst/>
              <a:rect l="l" t="t" r="r" b="b"/>
              <a:pathLst>
                <a:path w="1372" h="1324" extrusionOk="0">
                  <a:moveTo>
                    <a:pt x="1345" y="1"/>
                  </a:moveTo>
                  <a:cubicBezTo>
                    <a:pt x="1341" y="1"/>
                    <a:pt x="1337" y="2"/>
                    <a:pt x="1333" y="5"/>
                  </a:cubicBezTo>
                  <a:cubicBezTo>
                    <a:pt x="1141" y="132"/>
                    <a:pt x="949" y="253"/>
                    <a:pt x="762" y="360"/>
                  </a:cubicBezTo>
                  <a:cubicBezTo>
                    <a:pt x="758" y="363"/>
                    <a:pt x="755" y="365"/>
                    <a:pt x="753" y="369"/>
                  </a:cubicBezTo>
                  <a:cubicBezTo>
                    <a:pt x="686" y="487"/>
                    <a:pt x="584" y="592"/>
                    <a:pt x="486" y="694"/>
                  </a:cubicBezTo>
                  <a:cubicBezTo>
                    <a:pt x="444" y="737"/>
                    <a:pt x="405" y="778"/>
                    <a:pt x="367" y="820"/>
                  </a:cubicBezTo>
                  <a:cubicBezTo>
                    <a:pt x="334" y="859"/>
                    <a:pt x="299" y="900"/>
                    <a:pt x="264" y="941"/>
                  </a:cubicBezTo>
                  <a:cubicBezTo>
                    <a:pt x="184" y="1036"/>
                    <a:pt x="100" y="1134"/>
                    <a:pt x="9" y="1222"/>
                  </a:cubicBezTo>
                  <a:cubicBezTo>
                    <a:pt x="3" y="1228"/>
                    <a:pt x="0" y="1238"/>
                    <a:pt x="3" y="1246"/>
                  </a:cubicBezTo>
                  <a:cubicBezTo>
                    <a:pt x="7" y="1254"/>
                    <a:pt x="14" y="1260"/>
                    <a:pt x="23" y="1262"/>
                  </a:cubicBezTo>
                  <a:cubicBezTo>
                    <a:pt x="195" y="1282"/>
                    <a:pt x="351" y="1301"/>
                    <a:pt x="501" y="1322"/>
                  </a:cubicBezTo>
                  <a:cubicBezTo>
                    <a:pt x="502" y="1324"/>
                    <a:pt x="502" y="1324"/>
                    <a:pt x="504" y="1324"/>
                  </a:cubicBezTo>
                  <a:cubicBezTo>
                    <a:pt x="514" y="1324"/>
                    <a:pt x="521" y="1319"/>
                    <a:pt x="525" y="1310"/>
                  </a:cubicBezTo>
                  <a:cubicBezTo>
                    <a:pt x="568" y="1222"/>
                    <a:pt x="626" y="1138"/>
                    <a:pt x="683" y="1056"/>
                  </a:cubicBezTo>
                  <a:cubicBezTo>
                    <a:pt x="702" y="1027"/>
                    <a:pt x="722" y="1000"/>
                    <a:pt x="740" y="972"/>
                  </a:cubicBezTo>
                  <a:cubicBezTo>
                    <a:pt x="832" y="833"/>
                    <a:pt x="925" y="695"/>
                    <a:pt x="1018" y="556"/>
                  </a:cubicBezTo>
                  <a:lnTo>
                    <a:pt x="1096" y="442"/>
                  </a:lnTo>
                  <a:cubicBezTo>
                    <a:pt x="1172" y="329"/>
                    <a:pt x="1246" y="217"/>
                    <a:pt x="1322" y="104"/>
                  </a:cubicBezTo>
                  <a:lnTo>
                    <a:pt x="1365" y="38"/>
                  </a:lnTo>
                  <a:cubicBezTo>
                    <a:pt x="1371" y="28"/>
                    <a:pt x="1370" y="16"/>
                    <a:pt x="1363" y="8"/>
                  </a:cubicBezTo>
                  <a:cubicBezTo>
                    <a:pt x="1358" y="3"/>
                    <a:pt x="1351" y="1"/>
                    <a:pt x="1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0"/>
            <p:cNvSpPr/>
            <p:nvPr/>
          </p:nvSpPr>
          <p:spPr>
            <a:xfrm>
              <a:off x="4273250" y="3859950"/>
              <a:ext cx="48475" cy="66425"/>
            </a:xfrm>
            <a:custGeom>
              <a:avLst/>
              <a:gdLst/>
              <a:ahLst/>
              <a:cxnLst/>
              <a:rect l="l" t="t" r="r" b="b"/>
              <a:pathLst>
                <a:path w="1939" h="2657" extrusionOk="0">
                  <a:moveTo>
                    <a:pt x="1915" y="0"/>
                  </a:moveTo>
                  <a:cubicBezTo>
                    <a:pt x="1909" y="0"/>
                    <a:pt x="1903" y="2"/>
                    <a:pt x="1899" y="6"/>
                  </a:cubicBezTo>
                  <a:cubicBezTo>
                    <a:pt x="1630" y="234"/>
                    <a:pt x="1361" y="446"/>
                    <a:pt x="1100" y="638"/>
                  </a:cubicBezTo>
                  <a:cubicBezTo>
                    <a:pt x="1097" y="641"/>
                    <a:pt x="1094" y="644"/>
                    <a:pt x="1093" y="647"/>
                  </a:cubicBezTo>
                  <a:cubicBezTo>
                    <a:pt x="1054" y="729"/>
                    <a:pt x="997" y="807"/>
                    <a:pt x="942" y="882"/>
                  </a:cubicBezTo>
                  <a:cubicBezTo>
                    <a:pt x="917" y="918"/>
                    <a:pt x="891" y="953"/>
                    <a:pt x="867" y="988"/>
                  </a:cubicBezTo>
                  <a:cubicBezTo>
                    <a:pt x="749" y="1165"/>
                    <a:pt x="630" y="1342"/>
                    <a:pt x="510" y="1518"/>
                  </a:cubicBezTo>
                  <a:cubicBezTo>
                    <a:pt x="463" y="1587"/>
                    <a:pt x="417" y="1661"/>
                    <a:pt x="369" y="1739"/>
                  </a:cubicBezTo>
                  <a:lnTo>
                    <a:pt x="368" y="1739"/>
                  </a:lnTo>
                  <a:cubicBezTo>
                    <a:pt x="258" y="1915"/>
                    <a:pt x="144" y="2096"/>
                    <a:pt x="9" y="2242"/>
                  </a:cubicBezTo>
                  <a:cubicBezTo>
                    <a:pt x="3" y="2248"/>
                    <a:pt x="1" y="2257"/>
                    <a:pt x="4" y="2266"/>
                  </a:cubicBezTo>
                  <a:cubicBezTo>
                    <a:pt x="7" y="2273"/>
                    <a:pt x="14" y="2279"/>
                    <a:pt x="23" y="2281"/>
                  </a:cubicBezTo>
                  <a:cubicBezTo>
                    <a:pt x="251" y="2317"/>
                    <a:pt x="490" y="2358"/>
                    <a:pt x="735" y="2403"/>
                  </a:cubicBezTo>
                  <a:cubicBezTo>
                    <a:pt x="1099" y="2473"/>
                    <a:pt x="1481" y="2557"/>
                    <a:pt x="1868" y="2655"/>
                  </a:cubicBezTo>
                  <a:cubicBezTo>
                    <a:pt x="1869" y="2656"/>
                    <a:pt x="1871" y="2656"/>
                    <a:pt x="1873" y="2656"/>
                  </a:cubicBezTo>
                  <a:cubicBezTo>
                    <a:pt x="1879" y="2656"/>
                    <a:pt x="1884" y="2654"/>
                    <a:pt x="1889" y="2650"/>
                  </a:cubicBezTo>
                  <a:cubicBezTo>
                    <a:pt x="1895" y="2645"/>
                    <a:pt x="1897" y="2638"/>
                    <a:pt x="1896" y="2630"/>
                  </a:cubicBezTo>
                  <a:cubicBezTo>
                    <a:pt x="1882" y="2525"/>
                    <a:pt x="1886" y="2412"/>
                    <a:pt x="1890" y="2304"/>
                  </a:cubicBezTo>
                  <a:cubicBezTo>
                    <a:pt x="1891" y="2251"/>
                    <a:pt x="1894" y="2195"/>
                    <a:pt x="1892" y="2143"/>
                  </a:cubicBezTo>
                  <a:cubicBezTo>
                    <a:pt x="1891" y="1873"/>
                    <a:pt x="1892" y="1610"/>
                    <a:pt x="1895" y="1361"/>
                  </a:cubicBezTo>
                  <a:cubicBezTo>
                    <a:pt x="1896" y="1258"/>
                    <a:pt x="1895" y="1155"/>
                    <a:pt x="1895" y="1051"/>
                  </a:cubicBezTo>
                  <a:cubicBezTo>
                    <a:pt x="1894" y="711"/>
                    <a:pt x="1894" y="362"/>
                    <a:pt x="1937" y="26"/>
                  </a:cubicBezTo>
                  <a:cubicBezTo>
                    <a:pt x="1938" y="17"/>
                    <a:pt x="1933" y="7"/>
                    <a:pt x="1925" y="2"/>
                  </a:cubicBezTo>
                  <a:cubicBezTo>
                    <a:pt x="1921" y="1"/>
                    <a:pt x="1918" y="0"/>
                    <a:pt x="1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0"/>
            <p:cNvSpPr/>
            <p:nvPr/>
          </p:nvSpPr>
          <p:spPr>
            <a:xfrm>
              <a:off x="4337800" y="3857150"/>
              <a:ext cx="60875" cy="69350"/>
            </a:xfrm>
            <a:custGeom>
              <a:avLst/>
              <a:gdLst/>
              <a:ahLst/>
              <a:cxnLst/>
              <a:rect l="l" t="t" r="r" b="b"/>
              <a:pathLst>
                <a:path w="2435" h="2774" extrusionOk="0">
                  <a:moveTo>
                    <a:pt x="118" y="1"/>
                  </a:moveTo>
                  <a:cubicBezTo>
                    <a:pt x="85" y="1"/>
                    <a:pt x="54" y="1"/>
                    <a:pt x="24" y="1"/>
                  </a:cubicBezTo>
                  <a:cubicBezTo>
                    <a:pt x="18" y="1"/>
                    <a:pt x="12" y="4"/>
                    <a:pt x="7" y="9"/>
                  </a:cubicBezTo>
                  <a:cubicBezTo>
                    <a:pt x="3" y="14"/>
                    <a:pt x="1" y="20"/>
                    <a:pt x="1" y="26"/>
                  </a:cubicBezTo>
                  <a:cubicBezTo>
                    <a:pt x="29" y="384"/>
                    <a:pt x="24" y="754"/>
                    <a:pt x="19" y="1111"/>
                  </a:cubicBezTo>
                  <a:cubicBezTo>
                    <a:pt x="18" y="1253"/>
                    <a:pt x="16" y="1401"/>
                    <a:pt x="17" y="1545"/>
                  </a:cubicBezTo>
                  <a:lnTo>
                    <a:pt x="18" y="2374"/>
                  </a:lnTo>
                  <a:cubicBezTo>
                    <a:pt x="19" y="2422"/>
                    <a:pt x="21" y="2472"/>
                    <a:pt x="24" y="2524"/>
                  </a:cubicBezTo>
                  <a:cubicBezTo>
                    <a:pt x="28" y="2599"/>
                    <a:pt x="32" y="2675"/>
                    <a:pt x="28" y="2749"/>
                  </a:cubicBezTo>
                  <a:cubicBezTo>
                    <a:pt x="28" y="2758"/>
                    <a:pt x="34" y="2767"/>
                    <a:pt x="43" y="2771"/>
                  </a:cubicBezTo>
                  <a:cubicBezTo>
                    <a:pt x="47" y="2772"/>
                    <a:pt x="49" y="2773"/>
                    <a:pt x="52" y="2773"/>
                  </a:cubicBezTo>
                  <a:cubicBezTo>
                    <a:pt x="59" y="2773"/>
                    <a:pt x="65" y="2770"/>
                    <a:pt x="69" y="2765"/>
                  </a:cubicBezTo>
                  <a:cubicBezTo>
                    <a:pt x="160" y="2667"/>
                    <a:pt x="260" y="2572"/>
                    <a:pt x="357" y="2481"/>
                  </a:cubicBezTo>
                  <a:cubicBezTo>
                    <a:pt x="420" y="2422"/>
                    <a:pt x="483" y="2362"/>
                    <a:pt x="543" y="2302"/>
                  </a:cubicBezTo>
                  <a:lnTo>
                    <a:pt x="1197" y="1645"/>
                  </a:lnTo>
                  <a:cubicBezTo>
                    <a:pt x="1267" y="1576"/>
                    <a:pt x="1335" y="1508"/>
                    <a:pt x="1403" y="1438"/>
                  </a:cubicBezTo>
                  <a:cubicBezTo>
                    <a:pt x="1560" y="1280"/>
                    <a:pt x="1723" y="1116"/>
                    <a:pt x="1885" y="957"/>
                  </a:cubicBezTo>
                  <a:cubicBezTo>
                    <a:pt x="1935" y="909"/>
                    <a:pt x="1983" y="858"/>
                    <a:pt x="2035" y="803"/>
                  </a:cubicBezTo>
                  <a:cubicBezTo>
                    <a:pt x="2158" y="675"/>
                    <a:pt x="2283" y="541"/>
                    <a:pt x="2423" y="444"/>
                  </a:cubicBezTo>
                  <a:cubicBezTo>
                    <a:pt x="2431" y="439"/>
                    <a:pt x="2434" y="430"/>
                    <a:pt x="2432" y="420"/>
                  </a:cubicBezTo>
                  <a:cubicBezTo>
                    <a:pt x="2431" y="412"/>
                    <a:pt x="2424" y="404"/>
                    <a:pt x="2416" y="402"/>
                  </a:cubicBezTo>
                  <a:cubicBezTo>
                    <a:pt x="2172" y="331"/>
                    <a:pt x="1942" y="272"/>
                    <a:pt x="1718" y="220"/>
                  </a:cubicBezTo>
                  <a:cubicBezTo>
                    <a:pt x="1252" y="110"/>
                    <a:pt x="866" y="46"/>
                    <a:pt x="504" y="15"/>
                  </a:cubicBezTo>
                  <a:cubicBezTo>
                    <a:pt x="366" y="3"/>
                    <a:pt x="232" y="1"/>
                    <a:pt x="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0"/>
            <p:cNvSpPr/>
            <p:nvPr/>
          </p:nvSpPr>
          <p:spPr>
            <a:xfrm>
              <a:off x="4354200" y="3878575"/>
              <a:ext cx="55450" cy="78600"/>
            </a:xfrm>
            <a:custGeom>
              <a:avLst/>
              <a:gdLst/>
              <a:ahLst/>
              <a:cxnLst/>
              <a:rect l="l" t="t" r="r" b="b"/>
              <a:pathLst>
                <a:path w="2218" h="3144" extrusionOk="0">
                  <a:moveTo>
                    <a:pt x="2194" y="1"/>
                  </a:moveTo>
                  <a:cubicBezTo>
                    <a:pt x="2187" y="1"/>
                    <a:pt x="2180" y="3"/>
                    <a:pt x="2175" y="8"/>
                  </a:cubicBezTo>
                  <a:cubicBezTo>
                    <a:pt x="1785" y="460"/>
                    <a:pt x="1383" y="886"/>
                    <a:pt x="1077" y="1208"/>
                  </a:cubicBezTo>
                  <a:cubicBezTo>
                    <a:pt x="873" y="1423"/>
                    <a:pt x="659" y="1641"/>
                    <a:pt x="422" y="1875"/>
                  </a:cubicBezTo>
                  <a:cubicBezTo>
                    <a:pt x="384" y="1914"/>
                    <a:pt x="345" y="1956"/>
                    <a:pt x="304" y="2001"/>
                  </a:cubicBezTo>
                  <a:cubicBezTo>
                    <a:pt x="214" y="2100"/>
                    <a:pt x="118" y="2203"/>
                    <a:pt x="13" y="2275"/>
                  </a:cubicBezTo>
                  <a:cubicBezTo>
                    <a:pt x="6" y="2280"/>
                    <a:pt x="1" y="2288"/>
                    <a:pt x="2" y="2297"/>
                  </a:cubicBezTo>
                  <a:cubicBezTo>
                    <a:pt x="3" y="2306"/>
                    <a:pt x="9" y="2313"/>
                    <a:pt x="18" y="2315"/>
                  </a:cubicBezTo>
                  <a:cubicBezTo>
                    <a:pt x="731" y="2552"/>
                    <a:pt x="1430" y="2830"/>
                    <a:pt x="2098" y="3141"/>
                  </a:cubicBezTo>
                  <a:cubicBezTo>
                    <a:pt x="2101" y="3142"/>
                    <a:pt x="2104" y="3144"/>
                    <a:pt x="2108" y="3144"/>
                  </a:cubicBezTo>
                  <a:cubicBezTo>
                    <a:pt x="2112" y="3144"/>
                    <a:pt x="2117" y="3142"/>
                    <a:pt x="2120" y="3139"/>
                  </a:cubicBezTo>
                  <a:cubicBezTo>
                    <a:pt x="2128" y="3135"/>
                    <a:pt x="2132" y="3126"/>
                    <a:pt x="2130" y="3118"/>
                  </a:cubicBezTo>
                  <a:cubicBezTo>
                    <a:pt x="2096" y="2699"/>
                    <a:pt x="2117" y="2260"/>
                    <a:pt x="2137" y="1836"/>
                  </a:cubicBezTo>
                  <a:cubicBezTo>
                    <a:pt x="2143" y="1699"/>
                    <a:pt x="2149" y="1563"/>
                    <a:pt x="2153" y="1429"/>
                  </a:cubicBezTo>
                  <a:cubicBezTo>
                    <a:pt x="2156" y="1311"/>
                    <a:pt x="2159" y="1192"/>
                    <a:pt x="2161" y="1072"/>
                  </a:cubicBezTo>
                  <a:cubicBezTo>
                    <a:pt x="2169" y="727"/>
                    <a:pt x="2176" y="370"/>
                    <a:pt x="2216" y="27"/>
                  </a:cubicBezTo>
                  <a:cubicBezTo>
                    <a:pt x="2217" y="16"/>
                    <a:pt x="2212" y="6"/>
                    <a:pt x="2202" y="2"/>
                  </a:cubicBezTo>
                  <a:cubicBezTo>
                    <a:pt x="2200" y="1"/>
                    <a:pt x="2197" y="1"/>
                    <a:pt x="2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0"/>
            <p:cNvSpPr/>
            <p:nvPr/>
          </p:nvSpPr>
          <p:spPr>
            <a:xfrm>
              <a:off x="4424950" y="3877225"/>
              <a:ext cx="65400" cy="84100"/>
            </a:xfrm>
            <a:custGeom>
              <a:avLst/>
              <a:gdLst/>
              <a:ahLst/>
              <a:cxnLst/>
              <a:rect l="l" t="t" r="r" b="b"/>
              <a:pathLst>
                <a:path w="2616" h="3364" extrusionOk="0">
                  <a:moveTo>
                    <a:pt x="118" y="0"/>
                  </a:moveTo>
                  <a:cubicBezTo>
                    <a:pt x="113" y="0"/>
                    <a:pt x="108" y="2"/>
                    <a:pt x="104" y="4"/>
                  </a:cubicBezTo>
                  <a:cubicBezTo>
                    <a:pt x="97" y="9"/>
                    <a:pt x="94" y="17"/>
                    <a:pt x="94" y="24"/>
                  </a:cubicBezTo>
                  <a:cubicBezTo>
                    <a:pt x="105" y="460"/>
                    <a:pt x="81" y="907"/>
                    <a:pt x="60" y="1339"/>
                  </a:cubicBezTo>
                  <a:cubicBezTo>
                    <a:pt x="52" y="1523"/>
                    <a:pt x="42" y="1712"/>
                    <a:pt x="34" y="1900"/>
                  </a:cubicBezTo>
                  <a:cubicBezTo>
                    <a:pt x="23" y="2222"/>
                    <a:pt x="12" y="2546"/>
                    <a:pt x="2" y="2868"/>
                  </a:cubicBezTo>
                  <a:cubicBezTo>
                    <a:pt x="1" y="2935"/>
                    <a:pt x="2" y="3003"/>
                    <a:pt x="3" y="3076"/>
                  </a:cubicBezTo>
                  <a:cubicBezTo>
                    <a:pt x="6" y="3163"/>
                    <a:pt x="8" y="3252"/>
                    <a:pt x="3" y="3339"/>
                  </a:cubicBezTo>
                  <a:cubicBezTo>
                    <a:pt x="3" y="3348"/>
                    <a:pt x="8" y="3356"/>
                    <a:pt x="17" y="3360"/>
                  </a:cubicBezTo>
                  <a:lnTo>
                    <a:pt x="17" y="3361"/>
                  </a:lnTo>
                  <a:cubicBezTo>
                    <a:pt x="21" y="3362"/>
                    <a:pt x="23" y="3364"/>
                    <a:pt x="27" y="3364"/>
                  </a:cubicBezTo>
                  <a:cubicBezTo>
                    <a:pt x="33" y="3364"/>
                    <a:pt x="38" y="3361"/>
                    <a:pt x="43" y="3357"/>
                  </a:cubicBezTo>
                  <a:cubicBezTo>
                    <a:pt x="143" y="3272"/>
                    <a:pt x="254" y="3190"/>
                    <a:pt x="359" y="3111"/>
                  </a:cubicBezTo>
                  <a:cubicBezTo>
                    <a:pt x="425" y="3062"/>
                    <a:pt x="489" y="3014"/>
                    <a:pt x="551" y="2966"/>
                  </a:cubicBezTo>
                  <a:cubicBezTo>
                    <a:pt x="745" y="2815"/>
                    <a:pt x="937" y="2663"/>
                    <a:pt x="1130" y="2512"/>
                  </a:cubicBezTo>
                  <a:lnTo>
                    <a:pt x="1249" y="2418"/>
                  </a:lnTo>
                  <a:cubicBezTo>
                    <a:pt x="1394" y="2305"/>
                    <a:pt x="1538" y="2190"/>
                    <a:pt x="1683" y="2076"/>
                  </a:cubicBezTo>
                  <a:cubicBezTo>
                    <a:pt x="1983" y="1836"/>
                    <a:pt x="2294" y="1590"/>
                    <a:pt x="2605" y="1355"/>
                  </a:cubicBezTo>
                  <a:cubicBezTo>
                    <a:pt x="2612" y="1350"/>
                    <a:pt x="2615" y="1343"/>
                    <a:pt x="2615" y="1336"/>
                  </a:cubicBezTo>
                  <a:cubicBezTo>
                    <a:pt x="2615" y="1328"/>
                    <a:pt x="2612" y="1322"/>
                    <a:pt x="2605" y="1317"/>
                  </a:cubicBezTo>
                  <a:cubicBezTo>
                    <a:pt x="1868" y="798"/>
                    <a:pt x="1033" y="355"/>
                    <a:pt x="126" y="2"/>
                  </a:cubicBezTo>
                  <a:cubicBezTo>
                    <a:pt x="123" y="1"/>
                    <a:pt x="121" y="0"/>
                    <a:pt x="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0"/>
            <p:cNvSpPr/>
            <p:nvPr/>
          </p:nvSpPr>
          <p:spPr>
            <a:xfrm>
              <a:off x="4440425" y="3926900"/>
              <a:ext cx="62025" cy="84275"/>
            </a:xfrm>
            <a:custGeom>
              <a:avLst/>
              <a:gdLst/>
              <a:ahLst/>
              <a:cxnLst/>
              <a:rect l="l" t="t" r="r" b="b"/>
              <a:pathLst>
                <a:path w="2481" h="3371" extrusionOk="0">
                  <a:moveTo>
                    <a:pt x="2456" y="0"/>
                  </a:moveTo>
                  <a:cubicBezTo>
                    <a:pt x="2450" y="0"/>
                    <a:pt x="2444" y="2"/>
                    <a:pt x="2440" y="6"/>
                  </a:cubicBezTo>
                  <a:cubicBezTo>
                    <a:pt x="2331" y="106"/>
                    <a:pt x="2211" y="201"/>
                    <a:pt x="2095" y="293"/>
                  </a:cubicBezTo>
                  <a:cubicBezTo>
                    <a:pt x="2036" y="340"/>
                    <a:pt x="1978" y="387"/>
                    <a:pt x="1922" y="433"/>
                  </a:cubicBezTo>
                  <a:cubicBezTo>
                    <a:pt x="1706" y="611"/>
                    <a:pt x="1482" y="790"/>
                    <a:pt x="1255" y="966"/>
                  </a:cubicBezTo>
                  <a:cubicBezTo>
                    <a:pt x="995" y="1167"/>
                    <a:pt x="754" y="1346"/>
                    <a:pt x="520" y="1513"/>
                  </a:cubicBezTo>
                  <a:cubicBezTo>
                    <a:pt x="474" y="1545"/>
                    <a:pt x="426" y="1582"/>
                    <a:pt x="376" y="1620"/>
                  </a:cubicBezTo>
                  <a:cubicBezTo>
                    <a:pt x="259" y="1709"/>
                    <a:pt x="139" y="1801"/>
                    <a:pt x="13" y="1869"/>
                  </a:cubicBezTo>
                  <a:cubicBezTo>
                    <a:pt x="5" y="1874"/>
                    <a:pt x="0" y="1881"/>
                    <a:pt x="0" y="1890"/>
                  </a:cubicBezTo>
                  <a:cubicBezTo>
                    <a:pt x="0" y="1899"/>
                    <a:pt x="5" y="1906"/>
                    <a:pt x="13" y="1910"/>
                  </a:cubicBezTo>
                  <a:lnTo>
                    <a:pt x="13" y="1911"/>
                  </a:lnTo>
                  <a:cubicBezTo>
                    <a:pt x="474" y="2173"/>
                    <a:pt x="923" y="2450"/>
                    <a:pt x="1347" y="2739"/>
                  </a:cubicBezTo>
                  <a:cubicBezTo>
                    <a:pt x="1644" y="2941"/>
                    <a:pt x="1933" y="3152"/>
                    <a:pt x="2203" y="3365"/>
                  </a:cubicBezTo>
                  <a:cubicBezTo>
                    <a:pt x="2208" y="3369"/>
                    <a:pt x="2213" y="3370"/>
                    <a:pt x="2218" y="3370"/>
                  </a:cubicBezTo>
                  <a:cubicBezTo>
                    <a:pt x="2222" y="3370"/>
                    <a:pt x="2226" y="3370"/>
                    <a:pt x="2228" y="3368"/>
                  </a:cubicBezTo>
                  <a:cubicBezTo>
                    <a:pt x="2237" y="3364"/>
                    <a:pt x="2242" y="3356"/>
                    <a:pt x="2242" y="3347"/>
                  </a:cubicBezTo>
                  <a:cubicBezTo>
                    <a:pt x="2248" y="2993"/>
                    <a:pt x="2281" y="2629"/>
                    <a:pt x="2314" y="2277"/>
                  </a:cubicBezTo>
                  <a:cubicBezTo>
                    <a:pt x="2332" y="2073"/>
                    <a:pt x="2352" y="1863"/>
                    <a:pt x="2366" y="1658"/>
                  </a:cubicBezTo>
                  <a:cubicBezTo>
                    <a:pt x="2387" y="1343"/>
                    <a:pt x="2409" y="1028"/>
                    <a:pt x="2433" y="713"/>
                  </a:cubicBezTo>
                  <a:lnTo>
                    <a:pt x="2434" y="695"/>
                  </a:lnTo>
                  <a:cubicBezTo>
                    <a:pt x="2440" y="613"/>
                    <a:pt x="2444" y="531"/>
                    <a:pt x="2449" y="448"/>
                  </a:cubicBezTo>
                  <a:cubicBezTo>
                    <a:pt x="2456" y="309"/>
                    <a:pt x="2464" y="166"/>
                    <a:pt x="2480" y="27"/>
                  </a:cubicBezTo>
                  <a:cubicBezTo>
                    <a:pt x="2481" y="17"/>
                    <a:pt x="2476" y="7"/>
                    <a:pt x="2467" y="3"/>
                  </a:cubicBezTo>
                  <a:cubicBezTo>
                    <a:pt x="2464" y="1"/>
                    <a:pt x="2460" y="0"/>
                    <a:pt x="2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0"/>
            <p:cNvSpPr/>
            <p:nvPr/>
          </p:nvSpPr>
          <p:spPr>
            <a:xfrm>
              <a:off x="4510050" y="3935575"/>
              <a:ext cx="36725" cy="78225"/>
            </a:xfrm>
            <a:custGeom>
              <a:avLst/>
              <a:gdLst/>
              <a:ahLst/>
              <a:cxnLst/>
              <a:rect l="l" t="t" r="r" b="b"/>
              <a:pathLst>
                <a:path w="1469" h="3129" extrusionOk="0">
                  <a:moveTo>
                    <a:pt x="409" y="0"/>
                  </a:moveTo>
                  <a:cubicBezTo>
                    <a:pt x="406" y="0"/>
                    <a:pt x="403" y="1"/>
                    <a:pt x="400" y="2"/>
                  </a:cubicBezTo>
                  <a:cubicBezTo>
                    <a:pt x="391" y="4"/>
                    <a:pt x="386" y="12"/>
                    <a:pt x="385" y="22"/>
                  </a:cubicBezTo>
                  <a:cubicBezTo>
                    <a:pt x="351" y="474"/>
                    <a:pt x="291" y="934"/>
                    <a:pt x="233" y="1379"/>
                  </a:cubicBezTo>
                  <a:cubicBezTo>
                    <a:pt x="218" y="1491"/>
                    <a:pt x="203" y="1602"/>
                    <a:pt x="189" y="1714"/>
                  </a:cubicBezTo>
                  <a:cubicBezTo>
                    <a:pt x="147" y="2035"/>
                    <a:pt x="112" y="2299"/>
                    <a:pt x="77" y="2547"/>
                  </a:cubicBezTo>
                  <a:cubicBezTo>
                    <a:pt x="65" y="2619"/>
                    <a:pt x="57" y="2693"/>
                    <a:pt x="48" y="2768"/>
                  </a:cubicBezTo>
                  <a:cubicBezTo>
                    <a:pt x="36" y="2878"/>
                    <a:pt x="22" y="2991"/>
                    <a:pt x="2" y="3101"/>
                  </a:cubicBezTo>
                  <a:cubicBezTo>
                    <a:pt x="1" y="3111"/>
                    <a:pt x="6" y="3121"/>
                    <a:pt x="15" y="3126"/>
                  </a:cubicBezTo>
                  <a:cubicBezTo>
                    <a:pt x="18" y="3127"/>
                    <a:pt x="22" y="3128"/>
                    <a:pt x="26" y="3128"/>
                  </a:cubicBezTo>
                  <a:cubicBezTo>
                    <a:pt x="31" y="3128"/>
                    <a:pt x="37" y="3127"/>
                    <a:pt x="41" y="3123"/>
                  </a:cubicBezTo>
                  <a:lnTo>
                    <a:pt x="81" y="3089"/>
                  </a:lnTo>
                  <a:cubicBezTo>
                    <a:pt x="106" y="3068"/>
                    <a:pt x="131" y="3047"/>
                    <a:pt x="156" y="3024"/>
                  </a:cubicBezTo>
                  <a:cubicBezTo>
                    <a:pt x="293" y="2903"/>
                    <a:pt x="434" y="2780"/>
                    <a:pt x="571" y="2662"/>
                  </a:cubicBezTo>
                  <a:cubicBezTo>
                    <a:pt x="638" y="2604"/>
                    <a:pt x="705" y="2542"/>
                    <a:pt x="776" y="2476"/>
                  </a:cubicBezTo>
                  <a:cubicBezTo>
                    <a:pt x="963" y="2304"/>
                    <a:pt x="1156" y="2124"/>
                    <a:pt x="1365" y="2010"/>
                  </a:cubicBezTo>
                  <a:cubicBezTo>
                    <a:pt x="1371" y="2007"/>
                    <a:pt x="1376" y="2000"/>
                    <a:pt x="1377" y="1993"/>
                  </a:cubicBezTo>
                  <a:cubicBezTo>
                    <a:pt x="1402" y="1767"/>
                    <a:pt x="1433" y="1534"/>
                    <a:pt x="1469" y="1299"/>
                  </a:cubicBezTo>
                  <a:cubicBezTo>
                    <a:pt x="1469" y="1293"/>
                    <a:pt x="1467" y="1286"/>
                    <a:pt x="1465" y="1281"/>
                  </a:cubicBezTo>
                  <a:lnTo>
                    <a:pt x="1465" y="1283"/>
                  </a:lnTo>
                  <a:cubicBezTo>
                    <a:pt x="1158" y="820"/>
                    <a:pt x="808" y="391"/>
                    <a:pt x="425" y="7"/>
                  </a:cubicBezTo>
                  <a:cubicBezTo>
                    <a:pt x="421" y="3"/>
                    <a:pt x="415"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0"/>
            <p:cNvSpPr/>
            <p:nvPr/>
          </p:nvSpPr>
          <p:spPr>
            <a:xfrm>
              <a:off x="4515200" y="4011050"/>
              <a:ext cx="31525" cy="50725"/>
            </a:xfrm>
            <a:custGeom>
              <a:avLst/>
              <a:gdLst/>
              <a:ahLst/>
              <a:cxnLst/>
              <a:rect l="l" t="t" r="r" b="b"/>
              <a:pathLst>
                <a:path w="1261" h="2029" extrusionOk="0">
                  <a:moveTo>
                    <a:pt x="1069" y="0"/>
                  </a:moveTo>
                  <a:cubicBezTo>
                    <a:pt x="1065" y="0"/>
                    <a:pt x="1061" y="2"/>
                    <a:pt x="1057" y="4"/>
                  </a:cubicBezTo>
                  <a:cubicBezTo>
                    <a:pt x="1045" y="12"/>
                    <a:pt x="1031" y="19"/>
                    <a:pt x="1017" y="26"/>
                  </a:cubicBezTo>
                  <a:cubicBezTo>
                    <a:pt x="994" y="39"/>
                    <a:pt x="969" y="52"/>
                    <a:pt x="945" y="66"/>
                  </a:cubicBezTo>
                  <a:cubicBezTo>
                    <a:pt x="820" y="140"/>
                    <a:pt x="696" y="219"/>
                    <a:pt x="571" y="299"/>
                  </a:cubicBezTo>
                  <a:cubicBezTo>
                    <a:pt x="520" y="331"/>
                    <a:pt x="468" y="369"/>
                    <a:pt x="412" y="408"/>
                  </a:cubicBezTo>
                  <a:cubicBezTo>
                    <a:pt x="285" y="499"/>
                    <a:pt x="153" y="593"/>
                    <a:pt x="17" y="643"/>
                  </a:cubicBezTo>
                  <a:cubicBezTo>
                    <a:pt x="9" y="645"/>
                    <a:pt x="4" y="652"/>
                    <a:pt x="2" y="660"/>
                  </a:cubicBezTo>
                  <a:cubicBezTo>
                    <a:pt x="1" y="669"/>
                    <a:pt x="3" y="676"/>
                    <a:pt x="9" y="682"/>
                  </a:cubicBezTo>
                  <a:cubicBezTo>
                    <a:pt x="454" y="1095"/>
                    <a:pt x="849" y="1528"/>
                    <a:pt x="1180" y="1966"/>
                  </a:cubicBezTo>
                  <a:cubicBezTo>
                    <a:pt x="1187" y="1978"/>
                    <a:pt x="1196" y="1989"/>
                    <a:pt x="1204" y="2000"/>
                  </a:cubicBezTo>
                  <a:lnTo>
                    <a:pt x="1217" y="2019"/>
                  </a:lnTo>
                  <a:cubicBezTo>
                    <a:pt x="1221" y="2025"/>
                    <a:pt x="1228" y="2028"/>
                    <a:pt x="1235" y="2028"/>
                  </a:cubicBezTo>
                  <a:cubicBezTo>
                    <a:pt x="1239" y="2028"/>
                    <a:pt x="1242" y="2027"/>
                    <a:pt x="1245" y="2026"/>
                  </a:cubicBezTo>
                  <a:cubicBezTo>
                    <a:pt x="1255" y="2021"/>
                    <a:pt x="1260" y="2010"/>
                    <a:pt x="1258" y="1999"/>
                  </a:cubicBezTo>
                  <a:cubicBezTo>
                    <a:pt x="1124" y="1406"/>
                    <a:pt x="1069" y="760"/>
                    <a:pt x="1092" y="25"/>
                  </a:cubicBezTo>
                  <a:cubicBezTo>
                    <a:pt x="1093" y="16"/>
                    <a:pt x="1088" y="8"/>
                    <a:pt x="1080" y="4"/>
                  </a:cubicBezTo>
                  <a:cubicBezTo>
                    <a:pt x="1077" y="2"/>
                    <a:pt x="1073"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0"/>
            <p:cNvSpPr/>
            <p:nvPr/>
          </p:nvSpPr>
          <p:spPr>
            <a:xfrm>
              <a:off x="4408750" y="4150425"/>
              <a:ext cx="95800" cy="62650"/>
            </a:xfrm>
            <a:custGeom>
              <a:avLst/>
              <a:gdLst/>
              <a:ahLst/>
              <a:cxnLst/>
              <a:rect l="l" t="t" r="r" b="b"/>
              <a:pathLst>
                <a:path w="3832" h="2506" extrusionOk="0">
                  <a:moveTo>
                    <a:pt x="1352" y="893"/>
                  </a:moveTo>
                  <a:cubicBezTo>
                    <a:pt x="1355" y="893"/>
                    <a:pt x="1359" y="894"/>
                    <a:pt x="1363" y="898"/>
                  </a:cubicBezTo>
                  <a:cubicBezTo>
                    <a:pt x="1505" y="1009"/>
                    <a:pt x="1654" y="1133"/>
                    <a:pt x="1777" y="1273"/>
                  </a:cubicBezTo>
                  <a:cubicBezTo>
                    <a:pt x="1782" y="1279"/>
                    <a:pt x="1779" y="1289"/>
                    <a:pt x="1776" y="1293"/>
                  </a:cubicBezTo>
                  <a:cubicBezTo>
                    <a:pt x="1774" y="1295"/>
                    <a:pt x="1772" y="1296"/>
                    <a:pt x="1770" y="1296"/>
                  </a:cubicBezTo>
                  <a:cubicBezTo>
                    <a:pt x="1769" y="1296"/>
                    <a:pt x="1767" y="1295"/>
                    <a:pt x="1766" y="1294"/>
                  </a:cubicBezTo>
                  <a:cubicBezTo>
                    <a:pt x="1602" y="1179"/>
                    <a:pt x="1452" y="1032"/>
                    <a:pt x="1341" y="916"/>
                  </a:cubicBezTo>
                  <a:cubicBezTo>
                    <a:pt x="1337" y="911"/>
                    <a:pt x="1332" y="906"/>
                    <a:pt x="1338" y="899"/>
                  </a:cubicBezTo>
                  <a:cubicBezTo>
                    <a:pt x="1341" y="896"/>
                    <a:pt x="1345" y="893"/>
                    <a:pt x="1352" y="893"/>
                  </a:cubicBezTo>
                  <a:close/>
                  <a:moveTo>
                    <a:pt x="1483" y="513"/>
                  </a:moveTo>
                  <a:cubicBezTo>
                    <a:pt x="1486" y="513"/>
                    <a:pt x="1488" y="513"/>
                    <a:pt x="1491" y="516"/>
                  </a:cubicBezTo>
                  <a:cubicBezTo>
                    <a:pt x="1844" y="729"/>
                    <a:pt x="2146" y="1003"/>
                    <a:pt x="2366" y="1310"/>
                  </a:cubicBezTo>
                  <a:cubicBezTo>
                    <a:pt x="2369" y="1315"/>
                    <a:pt x="2373" y="1323"/>
                    <a:pt x="2364" y="1332"/>
                  </a:cubicBezTo>
                  <a:cubicBezTo>
                    <a:pt x="2359" y="1337"/>
                    <a:pt x="2350" y="1340"/>
                    <a:pt x="2342" y="1340"/>
                  </a:cubicBezTo>
                  <a:cubicBezTo>
                    <a:pt x="2336" y="1340"/>
                    <a:pt x="2331" y="1339"/>
                    <a:pt x="2327" y="1335"/>
                  </a:cubicBezTo>
                  <a:cubicBezTo>
                    <a:pt x="2030" y="1082"/>
                    <a:pt x="1745" y="808"/>
                    <a:pt x="1468" y="544"/>
                  </a:cubicBezTo>
                  <a:cubicBezTo>
                    <a:pt x="1460" y="534"/>
                    <a:pt x="1464" y="525"/>
                    <a:pt x="1468" y="521"/>
                  </a:cubicBezTo>
                  <a:cubicBezTo>
                    <a:pt x="1469" y="520"/>
                    <a:pt x="1474" y="513"/>
                    <a:pt x="1483" y="513"/>
                  </a:cubicBezTo>
                  <a:close/>
                  <a:moveTo>
                    <a:pt x="1164" y="1149"/>
                  </a:moveTo>
                  <a:cubicBezTo>
                    <a:pt x="1169" y="1149"/>
                    <a:pt x="1172" y="1153"/>
                    <a:pt x="1174" y="1154"/>
                  </a:cubicBezTo>
                  <a:cubicBezTo>
                    <a:pt x="1213" y="1199"/>
                    <a:pt x="1254" y="1241"/>
                    <a:pt x="1295" y="1282"/>
                  </a:cubicBezTo>
                  <a:cubicBezTo>
                    <a:pt x="1350" y="1340"/>
                    <a:pt x="1407" y="1400"/>
                    <a:pt x="1457" y="1462"/>
                  </a:cubicBezTo>
                  <a:cubicBezTo>
                    <a:pt x="1462" y="1468"/>
                    <a:pt x="1460" y="1477"/>
                    <a:pt x="1456" y="1480"/>
                  </a:cubicBezTo>
                  <a:cubicBezTo>
                    <a:pt x="1455" y="1481"/>
                    <a:pt x="1455" y="1482"/>
                    <a:pt x="1453" y="1482"/>
                  </a:cubicBezTo>
                  <a:cubicBezTo>
                    <a:pt x="1452" y="1482"/>
                    <a:pt x="1451" y="1481"/>
                    <a:pt x="1448" y="1479"/>
                  </a:cubicBezTo>
                  <a:cubicBezTo>
                    <a:pt x="1329" y="1402"/>
                    <a:pt x="1235" y="1286"/>
                    <a:pt x="1151" y="1183"/>
                  </a:cubicBezTo>
                  <a:cubicBezTo>
                    <a:pt x="1141" y="1172"/>
                    <a:pt x="1148" y="1159"/>
                    <a:pt x="1155" y="1153"/>
                  </a:cubicBezTo>
                  <a:cubicBezTo>
                    <a:pt x="1158" y="1149"/>
                    <a:pt x="1162" y="1149"/>
                    <a:pt x="1164" y="1149"/>
                  </a:cubicBezTo>
                  <a:close/>
                  <a:moveTo>
                    <a:pt x="1335" y="1"/>
                  </a:moveTo>
                  <a:cubicBezTo>
                    <a:pt x="1332" y="1"/>
                    <a:pt x="1329" y="1"/>
                    <a:pt x="1326" y="3"/>
                  </a:cubicBezTo>
                  <a:cubicBezTo>
                    <a:pt x="1318" y="6"/>
                    <a:pt x="1312" y="14"/>
                    <a:pt x="1312" y="22"/>
                  </a:cubicBezTo>
                  <a:cubicBezTo>
                    <a:pt x="1291" y="256"/>
                    <a:pt x="1192" y="536"/>
                    <a:pt x="1015" y="852"/>
                  </a:cubicBezTo>
                  <a:cubicBezTo>
                    <a:pt x="820" y="1201"/>
                    <a:pt x="540" y="1514"/>
                    <a:pt x="206" y="1756"/>
                  </a:cubicBezTo>
                  <a:cubicBezTo>
                    <a:pt x="147" y="1798"/>
                    <a:pt x="84" y="1839"/>
                    <a:pt x="13" y="1881"/>
                  </a:cubicBezTo>
                  <a:cubicBezTo>
                    <a:pt x="4" y="1886"/>
                    <a:pt x="0" y="1894"/>
                    <a:pt x="2" y="1904"/>
                  </a:cubicBezTo>
                  <a:cubicBezTo>
                    <a:pt x="3" y="1913"/>
                    <a:pt x="9" y="1920"/>
                    <a:pt x="19" y="1923"/>
                  </a:cubicBezTo>
                  <a:cubicBezTo>
                    <a:pt x="284" y="1991"/>
                    <a:pt x="546" y="2053"/>
                    <a:pt x="798" y="2106"/>
                  </a:cubicBezTo>
                  <a:cubicBezTo>
                    <a:pt x="1348" y="2224"/>
                    <a:pt x="1897" y="2318"/>
                    <a:pt x="2430" y="2384"/>
                  </a:cubicBezTo>
                  <a:cubicBezTo>
                    <a:pt x="2710" y="2419"/>
                    <a:pt x="2997" y="2441"/>
                    <a:pt x="3273" y="2461"/>
                  </a:cubicBezTo>
                  <a:cubicBezTo>
                    <a:pt x="3447" y="2475"/>
                    <a:pt x="3628" y="2488"/>
                    <a:pt x="3805" y="2506"/>
                  </a:cubicBezTo>
                  <a:lnTo>
                    <a:pt x="3806" y="2506"/>
                  </a:lnTo>
                  <a:cubicBezTo>
                    <a:pt x="3815" y="2506"/>
                    <a:pt x="3822" y="2501"/>
                    <a:pt x="3827" y="2493"/>
                  </a:cubicBezTo>
                  <a:cubicBezTo>
                    <a:pt x="3831" y="2486"/>
                    <a:pt x="3831" y="2476"/>
                    <a:pt x="3826" y="2468"/>
                  </a:cubicBezTo>
                  <a:lnTo>
                    <a:pt x="3816" y="2452"/>
                  </a:lnTo>
                  <a:cubicBezTo>
                    <a:pt x="3665" y="2225"/>
                    <a:pt x="3475" y="2032"/>
                    <a:pt x="3292" y="1845"/>
                  </a:cubicBezTo>
                  <a:cubicBezTo>
                    <a:pt x="3257" y="1810"/>
                    <a:pt x="3224" y="1775"/>
                    <a:pt x="3189" y="1741"/>
                  </a:cubicBezTo>
                  <a:cubicBezTo>
                    <a:pt x="3116" y="1665"/>
                    <a:pt x="3043" y="1588"/>
                    <a:pt x="2969" y="1513"/>
                  </a:cubicBezTo>
                  <a:cubicBezTo>
                    <a:pt x="2808" y="1344"/>
                    <a:pt x="2641" y="1169"/>
                    <a:pt x="2469" y="1004"/>
                  </a:cubicBezTo>
                  <a:cubicBezTo>
                    <a:pt x="2115" y="665"/>
                    <a:pt x="1738" y="329"/>
                    <a:pt x="1349" y="6"/>
                  </a:cubicBezTo>
                  <a:cubicBezTo>
                    <a:pt x="1345" y="2"/>
                    <a:pt x="1340" y="1"/>
                    <a:pt x="1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0"/>
            <p:cNvSpPr/>
            <p:nvPr/>
          </p:nvSpPr>
          <p:spPr>
            <a:xfrm>
              <a:off x="4147700" y="4037575"/>
              <a:ext cx="189050" cy="124675"/>
            </a:xfrm>
            <a:custGeom>
              <a:avLst/>
              <a:gdLst/>
              <a:ahLst/>
              <a:cxnLst/>
              <a:rect l="l" t="t" r="r" b="b"/>
              <a:pathLst>
                <a:path w="7562" h="4987" extrusionOk="0">
                  <a:moveTo>
                    <a:pt x="4296" y="832"/>
                  </a:moveTo>
                  <a:cubicBezTo>
                    <a:pt x="4707" y="897"/>
                    <a:pt x="5150" y="1046"/>
                    <a:pt x="5691" y="1300"/>
                  </a:cubicBezTo>
                  <a:cubicBezTo>
                    <a:pt x="6135" y="1508"/>
                    <a:pt x="6596" y="1740"/>
                    <a:pt x="6932" y="2076"/>
                  </a:cubicBezTo>
                  <a:cubicBezTo>
                    <a:pt x="6944" y="2088"/>
                    <a:pt x="6939" y="2101"/>
                    <a:pt x="6935" y="2107"/>
                  </a:cubicBezTo>
                  <a:cubicBezTo>
                    <a:pt x="6930" y="2114"/>
                    <a:pt x="6922" y="2119"/>
                    <a:pt x="6912" y="2119"/>
                  </a:cubicBezTo>
                  <a:cubicBezTo>
                    <a:pt x="6907" y="2119"/>
                    <a:pt x="6903" y="2118"/>
                    <a:pt x="6898" y="2115"/>
                  </a:cubicBezTo>
                  <a:cubicBezTo>
                    <a:pt x="6695" y="2015"/>
                    <a:pt x="6497" y="1896"/>
                    <a:pt x="6304" y="1781"/>
                  </a:cubicBezTo>
                  <a:cubicBezTo>
                    <a:pt x="6099" y="1657"/>
                    <a:pt x="5884" y="1528"/>
                    <a:pt x="5662" y="1421"/>
                  </a:cubicBezTo>
                  <a:cubicBezTo>
                    <a:pt x="5331" y="1263"/>
                    <a:pt x="4984" y="1135"/>
                    <a:pt x="4650" y="1012"/>
                  </a:cubicBezTo>
                  <a:cubicBezTo>
                    <a:pt x="4527" y="967"/>
                    <a:pt x="4405" y="923"/>
                    <a:pt x="4284" y="877"/>
                  </a:cubicBezTo>
                  <a:cubicBezTo>
                    <a:pt x="4264" y="870"/>
                    <a:pt x="4266" y="853"/>
                    <a:pt x="4266" y="850"/>
                  </a:cubicBezTo>
                  <a:cubicBezTo>
                    <a:pt x="4269" y="841"/>
                    <a:pt x="4276" y="832"/>
                    <a:pt x="4290" y="832"/>
                  </a:cubicBezTo>
                  <a:close/>
                  <a:moveTo>
                    <a:pt x="4792" y="1347"/>
                  </a:moveTo>
                  <a:cubicBezTo>
                    <a:pt x="4795" y="1347"/>
                    <a:pt x="4797" y="1348"/>
                    <a:pt x="4799" y="1348"/>
                  </a:cubicBezTo>
                  <a:cubicBezTo>
                    <a:pt x="5044" y="1432"/>
                    <a:pt x="5285" y="1541"/>
                    <a:pt x="5520" y="1647"/>
                  </a:cubicBezTo>
                  <a:cubicBezTo>
                    <a:pt x="5576" y="1672"/>
                    <a:pt x="5630" y="1696"/>
                    <a:pt x="5686" y="1721"/>
                  </a:cubicBezTo>
                  <a:cubicBezTo>
                    <a:pt x="5941" y="1835"/>
                    <a:pt x="6207" y="1954"/>
                    <a:pt x="6436" y="2164"/>
                  </a:cubicBezTo>
                  <a:cubicBezTo>
                    <a:pt x="6448" y="2176"/>
                    <a:pt x="6441" y="2193"/>
                    <a:pt x="6435" y="2201"/>
                  </a:cubicBezTo>
                  <a:cubicBezTo>
                    <a:pt x="6432" y="2205"/>
                    <a:pt x="6425" y="2212"/>
                    <a:pt x="6415" y="2212"/>
                  </a:cubicBezTo>
                  <a:cubicBezTo>
                    <a:pt x="6412" y="2212"/>
                    <a:pt x="6408" y="2211"/>
                    <a:pt x="6404" y="2208"/>
                  </a:cubicBezTo>
                  <a:cubicBezTo>
                    <a:pt x="6119" y="1995"/>
                    <a:pt x="5781" y="1849"/>
                    <a:pt x="5457" y="1709"/>
                  </a:cubicBezTo>
                  <a:cubicBezTo>
                    <a:pt x="5231" y="1611"/>
                    <a:pt x="4997" y="1509"/>
                    <a:pt x="4783" y="1386"/>
                  </a:cubicBezTo>
                  <a:cubicBezTo>
                    <a:pt x="4772" y="1380"/>
                    <a:pt x="4773" y="1367"/>
                    <a:pt x="4777" y="1359"/>
                  </a:cubicBezTo>
                  <a:cubicBezTo>
                    <a:pt x="4780" y="1354"/>
                    <a:pt x="4785" y="1347"/>
                    <a:pt x="4792" y="1347"/>
                  </a:cubicBezTo>
                  <a:close/>
                  <a:moveTo>
                    <a:pt x="5231" y="1900"/>
                  </a:moveTo>
                  <a:cubicBezTo>
                    <a:pt x="5231" y="1900"/>
                    <a:pt x="5232" y="1900"/>
                    <a:pt x="5232" y="1900"/>
                  </a:cubicBezTo>
                  <a:cubicBezTo>
                    <a:pt x="5553" y="1957"/>
                    <a:pt x="5925" y="2114"/>
                    <a:pt x="6202" y="2313"/>
                  </a:cubicBezTo>
                  <a:cubicBezTo>
                    <a:pt x="6219" y="2325"/>
                    <a:pt x="6213" y="2339"/>
                    <a:pt x="6210" y="2343"/>
                  </a:cubicBezTo>
                  <a:cubicBezTo>
                    <a:pt x="6207" y="2350"/>
                    <a:pt x="6200" y="2355"/>
                    <a:pt x="6190" y="2355"/>
                  </a:cubicBezTo>
                  <a:cubicBezTo>
                    <a:pt x="6186" y="2355"/>
                    <a:pt x="6182" y="2354"/>
                    <a:pt x="6177" y="2352"/>
                  </a:cubicBezTo>
                  <a:cubicBezTo>
                    <a:pt x="5781" y="2182"/>
                    <a:pt x="5486" y="2048"/>
                    <a:pt x="5221" y="1917"/>
                  </a:cubicBezTo>
                  <a:cubicBezTo>
                    <a:pt x="5216" y="1915"/>
                    <a:pt x="5217" y="1913"/>
                    <a:pt x="5217" y="1911"/>
                  </a:cubicBezTo>
                  <a:cubicBezTo>
                    <a:pt x="5220" y="1906"/>
                    <a:pt x="5225" y="1900"/>
                    <a:pt x="5231" y="1900"/>
                  </a:cubicBezTo>
                  <a:close/>
                  <a:moveTo>
                    <a:pt x="5565" y="2339"/>
                  </a:moveTo>
                  <a:cubicBezTo>
                    <a:pt x="5566" y="2339"/>
                    <a:pt x="5567" y="2339"/>
                    <a:pt x="5568" y="2340"/>
                  </a:cubicBezTo>
                  <a:cubicBezTo>
                    <a:pt x="5759" y="2373"/>
                    <a:pt x="5981" y="2467"/>
                    <a:pt x="6147" y="2586"/>
                  </a:cubicBezTo>
                  <a:cubicBezTo>
                    <a:pt x="6157" y="2593"/>
                    <a:pt x="6158" y="2609"/>
                    <a:pt x="6152" y="2617"/>
                  </a:cubicBezTo>
                  <a:cubicBezTo>
                    <a:pt x="6150" y="2622"/>
                    <a:pt x="6147" y="2624"/>
                    <a:pt x="6143" y="2624"/>
                  </a:cubicBezTo>
                  <a:cubicBezTo>
                    <a:pt x="6141" y="2624"/>
                    <a:pt x="6139" y="2623"/>
                    <a:pt x="6137" y="2622"/>
                  </a:cubicBezTo>
                  <a:cubicBezTo>
                    <a:pt x="5903" y="2527"/>
                    <a:pt x="5718" y="2444"/>
                    <a:pt x="5554" y="2361"/>
                  </a:cubicBezTo>
                  <a:cubicBezTo>
                    <a:pt x="5548" y="2358"/>
                    <a:pt x="5548" y="2356"/>
                    <a:pt x="5549" y="2351"/>
                  </a:cubicBezTo>
                  <a:cubicBezTo>
                    <a:pt x="5551" y="2347"/>
                    <a:pt x="5556" y="2339"/>
                    <a:pt x="5565" y="2339"/>
                  </a:cubicBezTo>
                  <a:close/>
                  <a:moveTo>
                    <a:pt x="5786" y="2735"/>
                  </a:moveTo>
                  <a:cubicBezTo>
                    <a:pt x="5861" y="2753"/>
                    <a:pt x="5938" y="2776"/>
                    <a:pt x="6011" y="2800"/>
                  </a:cubicBezTo>
                  <a:cubicBezTo>
                    <a:pt x="6035" y="2807"/>
                    <a:pt x="6059" y="2815"/>
                    <a:pt x="6083" y="2822"/>
                  </a:cubicBezTo>
                  <a:cubicBezTo>
                    <a:pt x="6090" y="2824"/>
                    <a:pt x="6090" y="2833"/>
                    <a:pt x="6090" y="2836"/>
                  </a:cubicBezTo>
                  <a:cubicBezTo>
                    <a:pt x="6089" y="2841"/>
                    <a:pt x="6086" y="2842"/>
                    <a:pt x="6084" y="2842"/>
                  </a:cubicBezTo>
                  <a:lnTo>
                    <a:pt x="6083" y="2842"/>
                  </a:lnTo>
                  <a:cubicBezTo>
                    <a:pt x="5966" y="2833"/>
                    <a:pt x="5859" y="2800"/>
                    <a:pt x="5780" y="2749"/>
                  </a:cubicBezTo>
                  <a:cubicBezTo>
                    <a:pt x="5779" y="2748"/>
                    <a:pt x="5775" y="2745"/>
                    <a:pt x="5778" y="2740"/>
                  </a:cubicBezTo>
                  <a:cubicBezTo>
                    <a:pt x="5779" y="2738"/>
                    <a:pt x="5780" y="2735"/>
                    <a:pt x="5784" y="2735"/>
                  </a:cubicBezTo>
                  <a:close/>
                  <a:moveTo>
                    <a:pt x="1071" y="1"/>
                  </a:moveTo>
                  <a:cubicBezTo>
                    <a:pt x="786" y="1"/>
                    <a:pt x="498" y="20"/>
                    <a:pt x="211" y="66"/>
                  </a:cubicBezTo>
                  <a:cubicBezTo>
                    <a:pt x="148" y="76"/>
                    <a:pt x="86" y="86"/>
                    <a:pt x="24" y="89"/>
                  </a:cubicBezTo>
                  <a:cubicBezTo>
                    <a:pt x="16" y="90"/>
                    <a:pt x="8" y="95"/>
                    <a:pt x="4" y="103"/>
                  </a:cubicBezTo>
                  <a:cubicBezTo>
                    <a:pt x="1" y="112"/>
                    <a:pt x="2" y="121"/>
                    <a:pt x="8" y="128"/>
                  </a:cubicBezTo>
                  <a:cubicBezTo>
                    <a:pt x="55" y="180"/>
                    <a:pt x="101" y="232"/>
                    <a:pt x="147" y="283"/>
                  </a:cubicBezTo>
                  <a:cubicBezTo>
                    <a:pt x="458" y="632"/>
                    <a:pt x="779" y="992"/>
                    <a:pt x="1140" y="1310"/>
                  </a:cubicBezTo>
                  <a:lnTo>
                    <a:pt x="1140" y="1311"/>
                  </a:lnTo>
                  <a:cubicBezTo>
                    <a:pt x="1595" y="1711"/>
                    <a:pt x="2092" y="2076"/>
                    <a:pt x="2530" y="2398"/>
                  </a:cubicBezTo>
                  <a:cubicBezTo>
                    <a:pt x="4105" y="3555"/>
                    <a:pt x="5361" y="4352"/>
                    <a:pt x="6601" y="4984"/>
                  </a:cubicBezTo>
                  <a:cubicBezTo>
                    <a:pt x="6603" y="4986"/>
                    <a:pt x="6607" y="4986"/>
                    <a:pt x="6611" y="4986"/>
                  </a:cubicBezTo>
                  <a:cubicBezTo>
                    <a:pt x="6617" y="4986"/>
                    <a:pt x="6622" y="4985"/>
                    <a:pt x="6627" y="4982"/>
                  </a:cubicBezTo>
                  <a:cubicBezTo>
                    <a:pt x="6633" y="4974"/>
                    <a:pt x="6637" y="4964"/>
                    <a:pt x="6633" y="4955"/>
                  </a:cubicBezTo>
                  <a:cubicBezTo>
                    <a:pt x="6456" y="4453"/>
                    <a:pt x="6437" y="3879"/>
                    <a:pt x="6581" y="3339"/>
                  </a:cubicBezTo>
                  <a:cubicBezTo>
                    <a:pt x="6671" y="2994"/>
                    <a:pt x="6828" y="2663"/>
                    <a:pt x="7031" y="2382"/>
                  </a:cubicBezTo>
                  <a:cubicBezTo>
                    <a:pt x="7152" y="2215"/>
                    <a:pt x="7336" y="1962"/>
                    <a:pt x="7549" y="1843"/>
                  </a:cubicBezTo>
                  <a:cubicBezTo>
                    <a:pt x="7558" y="1838"/>
                    <a:pt x="7561" y="1830"/>
                    <a:pt x="7561" y="1822"/>
                  </a:cubicBezTo>
                  <a:cubicBezTo>
                    <a:pt x="7561" y="1813"/>
                    <a:pt x="7557" y="1804"/>
                    <a:pt x="7548" y="1801"/>
                  </a:cubicBezTo>
                  <a:cubicBezTo>
                    <a:pt x="7192" y="1629"/>
                    <a:pt x="6831" y="1468"/>
                    <a:pt x="6474" y="1321"/>
                  </a:cubicBezTo>
                  <a:cubicBezTo>
                    <a:pt x="5532" y="933"/>
                    <a:pt x="4557" y="614"/>
                    <a:pt x="3572" y="374"/>
                  </a:cubicBezTo>
                  <a:cubicBezTo>
                    <a:pt x="2808" y="187"/>
                    <a:pt x="1949"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0"/>
            <p:cNvSpPr/>
            <p:nvPr/>
          </p:nvSpPr>
          <p:spPr>
            <a:xfrm>
              <a:off x="4313150" y="4084900"/>
              <a:ext cx="124200" cy="116800"/>
            </a:xfrm>
            <a:custGeom>
              <a:avLst/>
              <a:gdLst/>
              <a:ahLst/>
              <a:cxnLst/>
              <a:rect l="l" t="t" r="r" b="b"/>
              <a:pathLst>
                <a:path w="4968" h="4672" extrusionOk="0">
                  <a:moveTo>
                    <a:pt x="4478" y="3031"/>
                  </a:moveTo>
                  <a:cubicBezTo>
                    <a:pt x="4480" y="3031"/>
                    <a:pt x="4481" y="3032"/>
                    <a:pt x="4483" y="3033"/>
                  </a:cubicBezTo>
                  <a:cubicBezTo>
                    <a:pt x="4490" y="3036"/>
                    <a:pt x="4495" y="3049"/>
                    <a:pt x="4491" y="3056"/>
                  </a:cubicBezTo>
                  <a:cubicBezTo>
                    <a:pt x="4339" y="3400"/>
                    <a:pt x="4009" y="3824"/>
                    <a:pt x="3581" y="3886"/>
                  </a:cubicBezTo>
                  <a:cubicBezTo>
                    <a:pt x="3581" y="3886"/>
                    <a:pt x="3580" y="3886"/>
                    <a:pt x="3579" y="3886"/>
                  </a:cubicBezTo>
                  <a:cubicBezTo>
                    <a:pt x="3570" y="3886"/>
                    <a:pt x="3561" y="3879"/>
                    <a:pt x="3559" y="3871"/>
                  </a:cubicBezTo>
                  <a:cubicBezTo>
                    <a:pt x="3557" y="3867"/>
                    <a:pt x="3557" y="3861"/>
                    <a:pt x="3567" y="3856"/>
                  </a:cubicBezTo>
                  <a:cubicBezTo>
                    <a:pt x="3750" y="3755"/>
                    <a:pt x="3927" y="3651"/>
                    <a:pt x="4084" y="3494"/>
                  </a:cubicBezTo>
                  <a:cubicBezTo>
                    <a:pt x="4195" y="3381"/>
                    <a:pt x="4296" y="3255"/>
                    <a:pt x="4393" y="3133"/>
                  </a:cubicBezTo>
                  <a:cubicBezTo>
                    <a:pt x="4419" y="3100"/>
                    <a:pt x="4447" y="3067"/>
                    <a:pt x="4473" y="3035"/>
                  </a:cubicBezTo>
                  <a:cubicBezTo>
                    <a:pt x="4475" y="3032"/>
                    <a:pt x="4476" y="3031"/>
                    <a:pt x="4478" y="3031"/>
                  </a:cubicBezTo>
                  <a:close/>
                  <a:moveTo>
                    <a:pt x="1142" y="459"/>
                  </a:moveTo>
                  <a:cubicBezTo>
                    <a:pt x="1146" y="459"/>
                    <a:pt x="1149" y="460"/>
                    <a:pt x="1152" y="463"/>
                  </a:cubicBezTo>
                  <a:cubicBezTo>
                    <a:pt x="1157" y="465"/>
                    <a:pt x="1155" y="468"/>
                    <a:pt x="1154" y="470"/>
                  </a:cubicBezTo>
                  <a:lnTo>
                    <a:pt x="1155" y="470"/>
                  </a:lnTo>
                  <a:cubicBezTo>
                    <a:pt x="1116" y="565"/>
                    <a:pt x="1075" y="659"/>
                    <a:pt x="1034" y="750"/>
                  </a:cubicBezTo>
                  <a:cubicBezTo>
                    <a:pt x="896" y="1062"/>
                    <a:pt x="766" y="1355"/>
                    <a:pt x="725" y="1705"/>
                  </a:cubicBezTo>
                  <a:cubicBezTo>
                    <a:pt x="672" y="2153"/>
                    <a:pt x="740" y="2601"/>
                    <a:pt x="917" y="2967"/>
                  </a:cubicBezTo>
                  <a:cubicBezTo>
                    <a:pt x="1270" y="3692"/>
                    <a:pt x="2013" y="4134"/>
                    <a:pt x="2868" y="4134"/>
                  </a:cubicBezTo>
                  <a:cubicBezTo>
                    <a:pt x="2889" y="4134"/>
                    <a:pt x="2910" y="4134"/>
                    <a:pt x="2931" y="4134"/>
                  </a:cubicBezTo>
                  <a:cubicBezTo>
                    <a:pt x="2949" y="4135"/>
                    <a:pt x="2952" y="4152"/>
                    <a:pt x="2953" y="4155"/>
                  </a:cubicBezTo>
                  <a:cubicBezTo>
                    <a:pt x="2953" y="4160"/>
                    <a:pt x="2954" y="4176"/>
                    <a:pt x="2937" y="4181"/>
                  </a:cubicBezTo>
                  <a:cubicBezTo>
                    <a:pt x="2828" y="4204"/>
                    <a:pt x="2717" y="4217"/>
                    <a:pt x="2608" y="4217"/>
                  </a:cubicBezTo>
                  <a:cubicBezTo>
                    <a:pt x="1858" y="4217"/>
                    <a:pt x="1147" y="3672"/>
                    <a:pt x="837" y="3059"/>
                  </a:cubicBezTo>
                  <a:cubicBezTo>
                    <a:pt x="635" y="2658"/>
                    <a:pt x="558" y="2192"/>
                    <a:pt x="612" y="1711"/>
                  </a:cubicBezTo>
                  <a:cubicBezTo>
                    <a:pt x="642" y="1456"/>
                    <a:pt x="753" y="824"/>
                    <a:pt x="1134" y="462"/>
                  </a:cubicBezTo>
                  <a:cubicBezTo>
                    <a:pt x="1136" y="460"/>
                    <a:pt x="1138" y="459"/>
                    <a:pt x="1142" y="459"/>
                  </a:cubicBezTo>
                  <a:close/>
                  <a:moveTo>
                    <a:pt x="1116" y="1"/>
                  </a:moveTo>
                  <a:cubicBezTo>
                    <a:pt x="1109" y="1"/>
                    <a:pt x="1101" y="4"/>
                    <a:pt x="1097" y="10"/>
                  </a:cubicBezTo>
                  <a:cubicBezTo>
                    <a:pt x="1051" y="71"/>
                    <a:pt x="991" y="126"/>
                    <a:pt x="934" y="178"/>
                  </a:cubicBezTo>
                  <a:cubicBezTo>
                    <a:pt x="899" y="209"/>
                    <a:pt x="863" y="241"/>
                    <a:pt x="831" y="274"/>
                  </a:cubicBezTo>
                  <a:cubicBezTo>
                    <a:pt x="700" y="408"/>
                    <a:pt x="584" y="556"/>
                    <a:pt x="484" y="715"/>
                  </a:cubicBezTo>
                  <a:cubicBezTo>
                    <a:pt x="281" y="1031"/>
                    <a:pt x="148" y="1380"/>
                    <a:pt x="84" y="1752"/>
                  </a:cubicBezTo>
                  <a:cubicBezTo>
                    <a:pt x="0" y="2249"/>
                    <a:pt x="79" y="2777"/>
                    <a:pt x="305" y="3237"/>
                  </a:cubicBezTo>
                  <a:cubicBezTo>
                    <a:pt x="681" y="4001"/>
                    <a:pt x="1433" y="4543"/>
                    <a:pt x="2269" y="4652"/>
                  </a:cubicBezTo>
                  <a:cubicBezTo>
                    <a:pt x="2373" y="4665"/>
                    <a:pt x="2476" y="4672"/>
                    <a:pt x="2577" y="4672"/>
                  </a:cubicBezTo>
                  <a:cubicBezTo>
                    <a:pt x="2907" y="4672"/>
                    <a:pt x="3226" y="4600"/>
                    <a:pt x="3527" y="4458"/>
                  </a:cubicBezTo>
                  <a:cubicBezTo>
                    <a:pt x="3735" y="4360"/>
                    <a:pt x="3935" y="4228"/>
                    <a:pt x="4119" y="4065"/>
                  </a:cubicBezTo>
                  <a:cubicBezTo>
                    <a:pt x="4370" y="3843"/>
                    <a:pt x="4573" y="3583"/>
                    <a:pt x="4721" y="3289"/>
                  </a:cubicBezTo>
                  <a:cubicBezTo>
                    <a:pt x="4809" y="3117"/>
                    <a:pt x="4850" y="2937"/>
                    <a:pt x="4891" y="2762"/>
                  </a:cubicBezTo>
                  <a:cubicBezTo>
                    <a:pt x="4913" y="2667"/>
                    <a:pt x="4935" y="2569"/>
                    <a:pt x="4965" y="2475"/>
                  </a:cubicBezTo>
                  <a:cubicBezTo>
                    <a:pt x="4967" y="2466"/>
                    <a:pt x="4965" y="2455"/>
                    <a:pt x="4958" y="2450"/>
                  </a:cubicBezTo>
                  <a:cubicBezTo>
                    <a:pt x="3780" y="1500"/>
                    <a:pt x="2492" y="677"/>
                    <a:pt x="1126" y="3"/>
                  </a:cubicBezTo>
                  <a:cubicBezTo>
                    <a:pt x="1123" y="1"/>
                    <a:pt x="1119" y="1"/>
                    <a:pt x="1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0"/>
            <p:cNvSpPr/>
            <p:nvPr/>
          </p:nvSpPr>
          <p:spPr>
            <a:xfrm>
              <a:off x="4147000" y="3917850"/>
              <a:ext cx="420950" cy="292125"/>
            </a:xfrm>
            <a:custGeom>
              <a:avLst/>
              <a:gdLst/>
              <a:ahLst/>
              <a:cxnLst/>
              <a:rect l="l" t="t" r="r" b="b"/>
              <a:pathLst>
                <a:path w="16838" h="11685" extrusionOk="0">
                  <a:moveTo>
                    <a:pt x="2783" y="291"/>
                  </a:moveTo>
                  <a:cubicBezTo>
                    <a:pt x="2977" y="291"/>
                    <a:pt x="3180" y="318"/>
                    <a:pt x="3380" y="374"/>
                  </a:cubicBezTo>
                  <a:cubicBezTo>
                    <a:pt x="3394" y="378"/>
                    <a:pt x="3398" y="391"/>
                    <a:pt x="3397" y="402"/>
                  </a:cubicBezTo>
                  <a:cubicBezTo>
                    <a:pt x="3396" y="407"/>
                    <a:pt x="3391" y="423"/>
                    <a:pt x="3373" y="423"/>
                  </a:cubicBezTo>
                  <a:cubicBezTo>
                    <a:pt x="3331" y="422"/>
                    <a:pt x="3289" y="422"/>
                    <a:pt x="3246" y="422"/>
                  </a:cubicBezTo>
                  <a:cubicBezTo>
                    <a:pt x="3114" y="422"/>
                    <a:pt x="2982" y="426"/>
                    <a:pt x="2851" y="430"/>
                  </a:cubicBezTo>
                  <a:cubicBezTo>
                    <a:pt x="2722" y="433"/>
                    <a:pt x="2589" y="437"/>
                    <a:pt x="2457" y="437"/>
                  </a:cubicBezTo>
                  <a:cubicBezTo>
                    <a:pt x="2376" y="437"/>
                    <a:pt x="2296" y="436"/>
                    <a:pt x="2216" y="432"/>
                  </a:cubicBezTo>
                  <a:cubicBezTo>
                    <a:pt x="2199" y="432"/>
                    <a:pt x="2196" y="421"/>
                    <a:pt x="2194" y="416"/>
                  </a:cubicBezTo>
                  <a:cubicBezTo>
                    <a:pt x="2193" y="406"/>
                    <a:pt x="2197" y="394"/>
                    <a:pt x="2212" y="387"/>
                  </a:cubicBezTo>
                  <a:cubicBezTo>
                    <a:pt x="2375" y="323"/>
                    <a:pt x="2573" y="291"/>
                    <a:pt x="2783" y="291"/>
                  </a:cubicBezTo>
                  <a:close/>
                  <a:moveTo>
                    <a:pt x="3743" y="477"/>
                  </a:moveTo>
                  <a:cubicBezTo>
                    <a:pt x="3846" y="478"/>
                    <a:pt x="3981" y="485"/>
                    <a:pt x="4117" y="532"/>
                  </a:cubicBezTo>
                  <a:cubicBezTo>
                    <a:pt x="4130" y="536"/>
                    <a:pt x="4130" y="546"/>
                    <a:pt x="4128" y="550"/>
                  </a:cubicBezTo>
                  <a:cubicBezTo>
                    <a:pt x="4128" y="552"/>
                    <a:pt x="4126" y="563"/>
                    <a:pt x="4112" y="565"/>
                  </a:cubicBezTo>
                  <a:cubicBezTo>
                    <a:pt x="4092" y="566"/>
                    <a:pt x="4073" y="567"/>
                    <a:pt x="4052" y="567"/>
                  </a:cubicBezTo>
                  <a:cubicBezTo>
                    <a:pt x="3958" y="567"/>
                    <a:pt x="3858" y="552"/>
                    <a:pt x="3737" y="523"/>
                  </a:cubicBezTo>
                  <a:cubicBezTo>
                    <a:pt x="3720" y="518"/>
                    <a:pt x="3722" y="503"/>
                    <a:pt x="3722" y="498"/>
                  </a:cubicBezTo>
                  <a:cubicBezTo>
                    <a:pt x="3722" y="495"/>
                    <a:pt x="3725" y="477"/>
                    <a:pt x="3743" y="477"/>
                  </a:cubicBezTo>
                  <a:close/>
                  <a:moveTo>
                    <a:pt x="3234" y="1381"/>
                  </a:moveTo>
                  <a:cubicBezTo>
                    <a:pt x="3770" y="1381"/>
                    <a:pt x="4280" y="1461"/>
                    <a:pt x="4754" y="1620"/>
                  </a:cubicBezTo>
                  <a:cubicBezTo>
                    <a:pt x="4764" y="1623"/>
                    <a:pt x="4764" y="1631"/>
                    <a:pt x="4763" y="1636"/>
                  </a:cubicBezTo>
                  <a:cubicBezTo>
                    <a:pt x="4762" y="1640"/>
                    <a:pt x="4759" y="1644"/>
                    <a:pt x="4753" y="1644"/>
                  </a:cubicBezTo>
                  <a:cubicBezTo>
                    <a:pt x="4752" y="1644"/>
                    <a:pt x="4750" y="1644"/>
                    <a:pt x="4748" y="1643"/>
                  </a:cubicBezTo>
                  <a:cubicBezTo>
                    <a:pt x="4167" y="1503"/>
                    <a:pt x="3603" y="1431"/>
                    <a:pt x="3066" y="1431"/>
                  </a:cubicBezTo>
                  <a:cubicBezTo>
                    <a:pt x="2999" y="1431"/>
                    <a:pt x="2932" y="1432"/>
                    <a:pt x="2865" y="1435"/>
                  </a:cubicBezTo>
                  <a:cubicBezTo>
                    <a:pt x="2850" y="1435"/>
                    <a:pt x="2847" y="1426"/>
                    <a:pt x="2847" y="1418"/>
                  </a:cubicBezTo>
                  <a:cubicBezTo>
                    <a:pt x="2847" y="1410"/>
                    <a:pt x="2850" y="1394"/>
                    <a:pt x="2868" y="1393"/>
                  </a:cubicBezTo>
                  <a:cubicBezTo>
                    <a:pt x="2991" y="1385"/>
                    <a:pt x="3113" y="1381"/>
                    <a:pt x="3234" y="1381"/>
                  </a:cubicBezTo>
                  <a:close/>
                  <a:moveTo>
                    <a:pt x="3477" y="1741"/>
                  </a:moveTo>
                  <a:cubicBezTo>
                    <a:pt x="3659" y="1741"/>
                    <a:pt x="3839" y="1759"/>
                    <a:pt x="4019" y="1796"/>
                  </a:cubicBezTo>
                  <a:cubicBezTo>
                    <a:pt x="4023" y="1796"/>
                    <a:pt x="4023" y="1802"/>
                    <a:pt x="4023" y="1804"/>
                  </a:cubicBezTo>
                  <a:cubicBezTo>
                    <a:pt x="4023" y="1804"/>
                    <a:pt x="4020" y="1811"/>
                    <a:pt x="4018" y="1811"/>
                  </a:cubicBezTo>
                  <a:cubicBezTo>
                    <a:pt x="3756" y="1791"/>
                    <a:pt x="3510" y="1781"/>
                    <a:pt x="3266" y="1781"/>
                  </a:cubicBezTo>
                  <a:lnTo>
                    <a:pt x="3164" y="1781"/>
                  </a:lnTo>
                  <a:cubicBezTo>
                    <a:pt x="3156" y="1781"/>
                    <a:pt x="3154" y="1780"/>
                    <a:pt x="3154" y="1773"/>
                  </a:cubicBezTo>
                  <a:cubicBezTo>
                    <a:pt x="3154" y="1773"/>
                    <a:pt x="3154" y="1760"/>
                    <a:pt x="3166" y="1759"/>
                  </a:cubicBezTo>
                  <a:cubicBezTo>
                    <a:pt x="3271" y="1747"/>
                    <a:pt x="3375" y="1741"/>
                    <a:pt x="3477" y="1741"/>
                  </a:cubicBezTo>
                  <a:close/>
                  <a:moveTo>
                    <a:pt x="6275" y="2044"/>
                  </a:moveTo>
                  <a:cubicBezTo>
                    <a:pt x="6277" y="2044"/>
                    <a:pt x="6278" y="2044"/>
                    <a:pt x="6280" y="2045"/>
                  </a:cubicBezTo>
                  <a:cubicBezTo>
                    <a:pt x="6539" y="2132"/>
                    <a:pt x="6751" y="2205"/>
                    <a:pt x="6944" y="2274"/>
                  </a:cubicBezTo>
                  <a:cubicBezTo>
                    <a:pt x="6952" y="2278"/>
                    <a:pt x="6950" y="2287"/>
                    <a:pt x="6949" y="2287"/>
                  </a:cubicBezTo>
                  <a:lnTo>
                    <a:pt x="6949" y="2288"/>
                  </a:lnTo>
                  <a:cubicBezTo>
                    <a:pt x="6948" y="2290"/>
                    <a:pt x="6946" y="2291"/>
                    <a:pt x="6945" y="2291"/>
                  </a:cubicBezTo>
                  <a:cubicBezTo>
                    <a:pt x="6944" y="2291"/>
                    <a:pt x="6943" y="2291"/>
                    <a:pt x="6942" y="2290"/>
                  </a:cubicBezTo>
                  <a:cubicBezTo>
                    <a:pt x="6698" y="2215"/>
                    <a:pt x="6458" y="2133"/>
                    <a:pt x="6275" y="2071"/>
                  </a:cubicBezTo>
                  <a:cubicBezTo>
                    <a:pt x="6270" y="2070"/>
                    <a:pt x="6268" y="2066"/>
                    <a:pt x="6267" y="2061"/>
                  </a:cubicBezTo>
                  <a:cubicBezTo>
                    <a:pt x="6266" y="2055"/>
                    <a:pt x="6267" y="2049"/>
                    <a:pt x="6270" y="2045"/>
                  </a:cubicBezTo>
                  <a:cubicBezTo>
                    <a:pt x="6271" y="2045"/>
                    <a:pt x="6273" y="2044"/>
                    <a:pt x="6275" y="2044"/>
                  </a:cubicBezTo>
                  <a:close/>
                  <a:moveTo>
                    <a:pt x="8558" y="3754"/>
                  </a:moveTo>
                  <a:cubicBezTo>
                    <a:pt x="8682" y="3754"/>
                    <a:pt x="8797" y="3790"/>
                    <a:pt x="8913" y="3866"/>
                  </a:cubicBezTo>
                  <a:cubicBezTo>
                    <a:pt x="8915" y="3867"/>
                    <a:pt x="8921" y="3871"/>
                    <a:pt x="8916" y="3878"/>
                  </a:cubicBezTo>
                  <a:cubicBezTo>
                    <a:pt x="8915" y="3880"/>
                    <a:pt x="8913" y="3883"/>
                    <a:pt x="8909" y="3883"/>
                  </a:cubicBezTo>
                  <a:cubicBezTo>
                    <a:pt x="8907" y="3883"/>
                    <a:pt x="8905" y="3882"/>
                    <a:pt x="8902" y="3881"/>
                  </a:cubicBezTo>
                  <a:cubicBezTo>
                    <a:pt x="8775" y="3819"/>
                    <a:pt x="8618" y="3782"/>
                    <a:pt x="8462" y="3775"/>
                  </a:cubicBezTo>
                  <a:cubicBezTo>
                    <a:pt x="8456" y="3775"/>
                    <a:pt x="8456" y="3772"/>
                    <a:pt x="8456" y="3771"/>
                  </a:cubicBezTo>
                  <a:cubicBezTo>
                    <a:pt x="8456" y="3769"/>
                    <a:pt x="8456" y="3762"/>
                    <a:pt x="8465" y="3761"/>
                  </a:cubicBezTo>
                  <a:cubicBezTo>
                    <a:pt x="8497" y="3757"/>
                    <a:pt x="8527" y="3754"/>
                    <a:pt x="8558" y="3754"/>
                  </a:cubicBezTo>
                  <a:close/>
                  <a:moveTo>
                    <a:pt x="1381" y="3448"/>
                  </a:moveTo>
                  <a:cubicBezTo>
                    <a:pt x="1385" y="3448"/>
                    <a:pt x="1389" y="3449"/>
                    <a:pt x="1391" y="3451"/>
                  </a:cubicBezTo>
                  <a:cubicBezTo>
                    <a:pt x="1399" y="3454"/>
                    <a:pt x="1399" y="3459"/>
                    <a:pt x="1399" y="3461"/>
                  </a:cubicBezTo>
                  <a:cubicBezTo>
                    <a:pt x="1390" y="3547"/>
                    <a:pt x="1365" y="3623"/>
                    <a:pt x="1339" y="3705"/>
                  </a:cubicBezTo>
                  <a:lnTo>
                    <a:pt x="1324" y="3751"/>
                  </a:lnTo>
                  <a:cubicBezTo>
                    <a:pt x="1314" y="3782"/>
                    <a:pt x="1306" y="3813"/>
                    <a:pt x="1297" y="3845"/>
                  </a:cubicBezTo>
                  <a:cubicBezTo>
                    <a:pt x="1278" y="3909"/>
                    <a:pt x="1260" y="3976"/>
                    <a:pt x="1232" y="4037"/>
                  </a:cubicBezTo>
                  <a:cubicBezTo>
                    <a:pt x="1230" y="4043"/>
                    <a:pt x="1221" y="4043"/>
                    <a:pt x="1218" y="4043"/>
                  </a:cubicBezTo>
                  <a:cubicBezTo>
                    <a:pt x="1211" y="4042"/>
                    <a:pt x="1204" y="4038"/>
                    <a:pt x="1204" y="4033"/>
                  </a:cubicBezTo>
                  <a:cubicBezTo>
                    <a:pt x="1170" y="3828"/>
                    <a:pt x="1240" y="3583"/>
                    <a:pt x="1371" y="3452"/>
                  </a:cubicBezTo>
                  <a:cubicBezTo>
                    <a:pt x="1374" y="3449"/>
                    <a:pt x="1378" y="3448"/>
                    <a:pt x="1381" y="3448"/>
                  </a:cubicBezTo>
                  <a:close/>
                  <a:moveTo>
                    <a:pt x="1717" y="3759"/>
                  </a:moveTo>
                  <a:cubicBezTo>
                    <a:pt x="1723" y="3759"/>
                    <a:pt x="1728" y="3763"/>
                    <a:pt x="1731" y="3764"/>
                  </a:cubicBezTo>
                  <a:cubicBezTo>
                    <a:pt x="1736" y="3768"/>
                    <a:pt x="1741" y="3777"/>
                    <a:pt x="1738" y="3785"/>
                  </a:cubicBezTo>
                  <a:cubicBezTo>
                    <a:pt x="1731" y="3810"/>
                    <a:pt x="1718" y="3832"/>
                    <a:pt x="1704" y="3857"/>
                  </a:cubicBezTo>
                  <a:cubicBezTo>
                    <a:pt x="1696" y="3871"/>
                    <a:pt x="1687" y="3886"/>
                    <a:pt x="1680" y="3901"/>
                  </a:cubicBezTo>
                  <a:cubicBezTo>
                    <a:pt x="1659" y="3945"/>
                    <a:pt x="1639" y="3990"/>
                    <a:pt x="1623" y="4032"/>
                  </a:cubicBezTo>
                  <a:cubicBezTo>
                    <a:pt x="1619" y="4042"/>
                    <a:pt x="1609" y="4046"/>
                    <a:pt x="1601" y="4046"/>
                  </a:cubicBezTo>
                  <a:cubicBezTo>
                    <a:pt x="1599" y="4046"/>
                    <a:pt x="1598" y="4046"/>
                    <a:pt x="1597" y="4046"/>
                  </a:cubicBezTo>
                  <a:cubicBezTo>
                    <a:pt x="1589" y="4044"/>
                    <a:pt x="1586" y="4040"/>
                    <a:pt x="1587" y="4030"/>
                  </a:cubicBezTo>
                  <a:cubicBezTo>
                    <a:pt x="1589" y="3940"/>
                    <a:pt x="1623" y="3816"/>
                    <a:pt x="1709" y="3762"/>
                  </a:cubicBezTo>
                  <a:cubicBezTo>
                    <a:pt x="1711" y="3761"/>
                    <a:pt x="1715" y="3759"/>
                    <a:pt x="1717" y="3759"/>
                  </a:cubicBezTo>
                  <a:close/>
                  <a:moveTo>
                    <a:pt x="1095" y="2966"/>
                  </a:moveTo>
                  <a:cubicBezTo>
                    <a:pt x="1099" y="2966"/>
                    <a:pt x="1103" y="2966"/>
                    <a:pt x="1106" y="2967"/>
                  </a:cubicBezTo>
                  <a:cubicBezTo>
                    <a:pt x="1117" y="2971"/>
                    <a:pt x="1117" y="2978"/>
                    <a:pt x="1117" y="2985"/>
                  </a:cubicBezTo>
                  <a:cubicBezTo>
                    <a:pt x="1090" y="3199"/>
                    <a:pt x="1045" y="3407"/>
                    <a:pt x="1002" y="3608"/>
                  </a:cubicBezTo>
                  <a:cubicBezTo>
                    <a:pt x="988" y="3666"/>
                    <a:pt x="978" y="3726"/>
                    <a:pt x="970" y="3784"/>
                  </a:cubicBezTo>
                  <a:cubicBezTo>
                    <a:pt x="945" y="3929"/>
                    <a:pt x="920" y="4078"/>
                    <a:pt x="853" y="4208"/>
                  </a:cubicBezTo>
                  <a:cubicBezTo>
                    <a:pt x="851" y="4211"/>
                    <a:pt x="849" y="4213"/>
                    <a:pt x="846" y="4213"/>
                  </a:cubicBezTo>
                  <a:cubicBezTo>
                    <a:pt x="846" y="4213"/>
                    <a:pt x="845" y="4213"/>
                    <a:pt x="844" y="4213"/>
                  </a:cubicBezTo>
                  <a:cubicBezTo>
                    <a:pt x="837" y="4213"/>
                    <a:pt x="831" y="4208"/>
                    <a:pt x="828" y="4203"/>
                  </a:cubicBezTo>
                  <a:cubicBezTo>
                    <a:pt x="701" y="3851"/>
                    <a:pt x="854" y="3319"/>
                    <a:pt x="1073" y="2976"/>
                  </a:cubicBezTo>
                  <a:cubicBezTo>
                    <a:pt x="1077" y="2969"/>
                    <a:pt x="1086" y="2966"/>
                    <a:pt x="1095" y="2966"/>
                  </a:cubicBezTo>
                  <a:close/>
                  <a:moveTo>
                    <a:pt x="1556" y="805"/>
                  </a:moveTo>
                  <a:cubicBezTo>
                    <a:pt x="1561" y="805"/>
                    <a:pt x="1565" y="806"/>
                    <a:pt x="1567" y="808"/>
                  </a:cubicBezTo>
                  <a:cubicBezTo>
                    <a:pt x="1573" y="811"/>
                    <a:pt x="1576" y="816"/>
                    <a:pt x="1573" y="824"/>
                  </a:cubicBezTo>
                  <a:cubicBezTo>
                    <a:pt x="1470" y="1144"/>
                    <a:pt x="1328" y="1454"/>
                    <a:pt x="1190" y="1755"/>
                  </a:cubicBezTo>
                  <a:cubicBezTo>
                    <a:pt x="1076" y="2003"/>
                    <a:pt x="957" y="2261"/>
                    <a:pt x="863" y="2522"/>
                  </a:cubicBezTo>
                  <a:cubicBezTo>
                    <a:pt x="748" y="2835"/>
                    <a:pt x="665" y="3122"/>
                    <a:pt x="605" y="3402"/>
                  </a:cubicBezTo>
                  <a:cubicBezTo>
                    <a:pt x="572" y="3562"/>
                    <a:pt x="552" y="3727"/>
                    <a:pt x="532" y="3886"/>
                  </a:cubicBezTo>
                  <a:cubicBezTo>
                    <a:pt x="515" y="4020"/>
                    <a:pt x="497" y="4160"/>
                    <a:pt x="471" y="4296"/>
                  </a:cubicBezTo>
                  <a:cubicBezTo>
                    <a:pt x="469" y="4311"/>
                    <a:pt x="450" y="4312"/>
                    <a:pt x="448" y="4312"/>
                  </a:cubicBezTo>
                  <a:cubicBezTo>
                    <a:pt x="445" y="4312"/>
                    <a:pt x="427" y="4311"/>
                    <a:pt x="423" y="4296"/>
                  </a:cubicBezTo>
                  <a:cubicBezTo>
                    <a:pt x="318" y="3730"/>
                    <a:pt x="505" y="3082"/>
                    <a:pt x="702" y="2525"/>
                  </a:cubicBezTo>
                  <a:cubicBezTo>
                    <a:pt x="866" y="2062"/>
                    <a:pt x="1131" y="1380"/>
                    <a:pt x="1540" y="814"/>
                  </a:cubicBezTo>
                  <a:cubicBezTo>
                    <a:pt x="1544" y="808"/>
                    <a:pt x="1551" y="805"/>
                    <a:pt x="1556" y="805"/>
                  </a:cubicBezTo>
                  <a:close/>
                  <a:moveTo>
                    <a:pt x="11056" y="4041"/>
                  </a:moveTo>
                  <a:cubicBezTo>
                    <a:pt x="11669" y="4260"/>
                    <a:pt x="12252" y="4698"/>
                    <a:pt x="12575" y="5182"/>
                  </a:cubicBezTo>
                  <a:cubicBezTo>
                    <a:pt x="12579" y="5189"/>
                    <a:pt x="12578" y="5191"/>
                    <a:pt x="12574" y="5195"/>
                  </a:cubicBezTo>
                  <a:cubicBezTo>
                    <a:pt x="12571" y="5198"/>
                    <a:pt x="12566" y="5200"/>
                    <a:pt x="12561" y="5200"/>
                  </a:cubicBezTo>
                  <a:cubicBezTo>
                    <a:pt x="12557" y="5200"/>
                    <a:pt x="12554" y="5199"/>
                    <a:pt x="12551" y="5196"/>
                  </a:cubicBezTo>
                  <a:cubicBezTo>
                    <a:pt x="12450" y="5114"/>
                    <a:pt x="12351" y="5026"/>
                    <a:pt x="12256" y="4942"/>
                  </a:cubicBezTo>
                  <a:cubicBezTo>
                    <a:pt x="12119" y="4822"/>
                    <a:pt x="11979" y="4698"/>
                    <a:pt x="11834" y="4585"/>
                  </a:cubicBezTo>
                  <a:cubicBezTo>
                    <a:pt x="11634" y="4430"/>
                    <a:pt x="11419" y="4296"/>
                    <a:pt x="11211" y="4167"/>
                  </a:cubicBezTo>
                  <a:cubicBezTo>
                    <a:pt x="11156" y="4132"/>
                    <a:pt x="11103" y="4099"/>
                    <a:pt x="11048" y="4066"/>
                  </a:cubicBezTo>
                  <a:cubicBezTo>
                    <a:pt x="11041" y="4059"/>
                    <a:pt x="11043" y="4049"/>
                    <a:pt x="11044" y="4046"/>
                  </a:cubicBezTo>
                  <a:cubicBezTo>
                    <a:pt x="11047" y="4042"/>
                    <a:pt x="11049" y="4041"/>
                    <a:pt x="11052" y="4041"/>
                  </a:cubicBezTo>
                  <a:close/>
                  <a:moveTo>
                    <a:pt x="10706" y="3444"/>
                  </a:moveTo>
                  <a:cubicBezTo>
                    <a:pt x="10708" y="3444"/>
                    <a:pt x="10710" y="3445"/>
                    <a:pt x="10711" y="3446"/>
                  </a:cubicBezTo>
                  <a:cubicBezTo>
                    <a:pt x="11101" y="3594"/>
                    <a:pt x="11514" y="3829"/>
                    <a:pt x="12010" y="4185"/>
                  </a:cubicBezTo>
                  <a:cubicBezTo>
                    <a:pt x="12384" y="4452"/>
                    <a:pt x="12811" y="4782"/>
                    <a:pt x="13126" y="5189"/>
                  </a:cubicBezTo>
                  <a:cubicBezTo>
                    <a:pt x="13134" y="5199"/>
                    <a:pt x="13132" y="5209"/>
                    <a:pt x="13126" y="5213"/>
                  </a:cubicBezTo>
                  <a:cubicBezTo>
                    <a:pt x="13124" y="5215"/>
                    <a:pt x="13121" y="5218"/>
                    <a:pt x="13115" y="5218"/>
                  </a:cubicBezTo>
                  <a:cubicBezTo>
                    <a:pt x="13111" y="5218"/>
                    <a:pt x="13107" y="5217"/>
                    <a:pt x="13101" y="5212"/>
                  </a:cubicBezTo>
                  <a:cubicBezTo>
                    <a:pt x="12950" y="5091"/>
                    <a:pt x="12800" y="4961"/>
                    <a:pt x="12655" y="4835"/>
                  </a:cubicBezTo>
                  <a:cubicBezTo>
                    <a:pt x="12424" y="4636"/>
                    <a:pt x="12185" y="4430"/>
                    <a:pt x="11932" y="4247"/>
                  </a:cubicBezTo>
                  <a:cubicBezTo>
                    <a:pt x="11653" y="4043"/>
                    <a:pt x="11354" y="3865"/>
                    <a:pt x="11065" y="3692"/>
                  </a:cubicBezTo>
                  <a:cubicBezTo>
                    <a:pt x="10946" y="3621"/>
                    <a:pt x="10823" y="3547"/>
                    <a:pt x="10702" y="3472"/>
                  </a:cubicBezTo>
                  <a:cubicBezTo>
                    <a:pt x="10694" y="3467"/>
                    <a:pt x="10695" y="3457"/>
                    <a:pt x="10699" y="3451"/>
                  </a:cubicBezTo>
                  <a:cubicBezTo>
                    <a:pt x="10701" y="3446"/>
                    <a:pt x="10704" y="3444"/>
                    <a:pt x="10706" y="3444"/>
                  </a:cubicBezTo>
                  <a:close/>
                  <a:moveTo>
                    <a:pt x="11358" y="4673"/>
                  </a:moveTo>
                  <a:cubicBezTo>
                    <a:pt x="11664" y="4770"/>
                    <a:pt x="11964" y="4963"/>
                    <a:pt x="12160" y="5191"/>
                  </a:cubicBezTo>
                  <a:cubicBezTo>
                    <a:pt x="12169" y="5201"/>
                    <a:pt x="12165" y="5215"/>
                    <a:pt x="12159" y="5222"/>
                  </a:cubicBezTo>
                  <a:cubicBezTo>
                    <a:pt x="12156" y="5226"/>
                    <a:pt x="12152" y="5227"/>
                    <a:pt x="12149" y="5227"/>
                  </a:cubicBezTo>
                  <a:cubicBezTo>
                    <a:pt x="12145" y="5227"/>
                    <a:pt x="12142" y="5225"/>
                    <a:pt x="12139" y="5223"/>
                  </a:cubicBezTo>
                  <a:cubicBezTo>
                    <a:pt x="12030" y="5152"/>
                    <a:pt x="11922" y="5080"/>
                    <a:pt x="11814" y="5006"/>
                  </a:cubicBezTo>
                  <a:cubicBezTo>
                    <a:pt x="11662" y="4905"/>
                    <a:pt x="11506" y="4799"/>
                    <a:pt x="11349" y="4698"/>
                  </a:cubicBezTo>
                  <a:cubicBezTo>
                    <a:pt x="11342" y="4693"/>
                    <a:pt x="11343" y="4683"/>
                    <a:pt x="11346" y="4679"/>
                  </a:cubicBezTo>
                  <a:cubicBezTo>
                    <a:pt x="11348" y="4674"/>
                    <a:pt x="11351" y="4673"/>
                    <a:pt x="11353" y="4673"/>
                  </a:cubicBezTo>
                  <a:close/>
                  <a:moveTo>
                    <a:pt x="3983" y="4338"/>
                  </a:moveTo>
                  <a:cubicBezTo>
                    <a:pt x="3984" y="4338"/>
                    <a:pt x="3984" y="4338"/>
                    <a:pt x="3985" y="4338"/>
                  </a:cubicBezTo>
                  <a:cubicBezTo>
                    <a:pt x="4897" y="4573"/>
                    <a:pt x="5659" y="4869"/>
                    <a:pt x="6318" y="5243"/>
                  </a:cubicBezTo>
                  <a:cubicBezTo>
                    <a:pt x="6323" y="5247"/>
                    <a:pt x="6327" y="5251"/>
                    <a:pt x="6324" y="5261"/>
                  </a:cubicBezTo>
                  <a:cubicBezTo>
                    <a:pt x="6321" y="5265"/>
                    <a:pt x="6315" y="5271"/>
                    <a:pt x="6306" y="5271"/>
                  </a:cubicBezTo>
                  <a:cubicBezTo>
                    <a:pt x="6304" y="5271"/>
                    <a:pt x="6302" y="5270"/>
                    <a:pt x="6299" y="5269"/>
                  </a:cubicBezTo>
                  <a:cubicBezTo>
                    <a:pt x="5580" y="4942"/>
                    <a:pt x="4800" y="4605"/>
                    <a:pt x="3981" y="4356"/>
                  </a:cubicBezTo>
                  <a:cubicBezTo>
                    <a:pt x="3976" y="4354"/>
                    <a:pt x="3973" y="4351"/>
                    <a:pt x="3975" y="4344"/>
                  </a:cubicBezTo>
                  <a:cubicBezTo>
                    <a:pt x="3976" y="4339"/>
                    <a:pt x="3980" y="4338"/>
                    <a:pt x="3983" y="4338"/>
                  </a:cubicBezTo>
                  <a:close/>
                  <a:moveTo>
                    <a:pt x="11477" y="5043"/>
                  </a:moveTo>
                  <a:cubicBezTo>
                    <a:pt x="11480" y="5043"/>
                    <a:pt x="11483" y="5044"/>
                    <a:pt x="11487" y="5046"/>
                  </a:cubicBezTo>
                  <a:cubicBezTo>
                    <a:pt x="11612" y="5112"/>
                    <a:pt x="11730" y="5201"/>
                    <a:pt x="11825" y="5305"/>
                  </a:cubicBezTo>
                  <a:cubicBezTo>
                    <a:pt x="11830" y="5310"/>
                    <a:pt x="11827" y="5316"/>
                    <a:pt x="11825" y="5319"/>
                  </a:cubicBezTo>
                  <a:cubicBezTo>
                    <a:pt x="11824" y="5321"/>
                    <a:pt x="11822" y="5321"/>
                    <a:pt x="11821" y="5321"/>
                  </a:cubicBezTo>
                  <a:cubicBezTo>
                    <a:pt x="11819" y="5321"/>
                    <a:pt x="11818" y="5321"/>
                    <a:pt x="11817" y="5320"/>
                  </a:cubicBezTo>
                  <a:cubicBezTo>
                    <a:pt x="11699" y="5240"/>
                    <a:pt x="11582" y="5156"/>
                    <a:pt x="11472" y="5073"/>
                  </a:cubicBezTo>
                  <a:lnTo>
                    <a:pt x="11472" y="5073"/>
                  </a:lnTo>
                  <a:lnTo>
                    <a:pt x="11473" y="5075"/>
                  </a:lnTo>
                  <a:cubicBezTo>
                    <a:pt x="11458" y="5063"/>
                    <a:pt x="11466" y="5051"/>
                    <a:pt x="11467" y="5050"/>
                  </a:cubicBezTo>
                  <a:cubicBezTo>
                    <a:pt x="11469" y="5047"/>
                    <a:pt x="11472" y="5043"/>
                    <a:pt x="11477" y="5043"/>
                  </a:cubicBezTo>
                  <a:close/>
                  <a:moveTo>
                    <a:pt x="11524" y="5398"/>
                  </a:moveTo>
                  <a:cubicBezTo>
                    <a:pt x="11540" y="5404"/>
                    <a:pt x="11555" y="5411"/>
                    <a:pt x="11570" y="5417"/>
                  </a:cubicBezTo>
                  <a:cubicBezTo>
                    <a:pt x="11615" y="5434"/>
                    <a:pt x="11662" y="5453"/>
                    <a:pt x="11703" y="5476"/>
                  </a:cubicBezTo>
                  <a:cubicBezTo>
                    <a:pt x="11709" y="5479"/>
                    <a:pt x="11708" y="5486"/>
                    <a:pt x="11706" y="5489"/>
                  </a:cubicBezTo>
                  <a:cubicBezTo>
                    <a:pt x="11705" y="5492"/>
                    <a:pt x="11702" y="5496"/>
                    <a:pt x="11696" y="5496"/>
                  </a:cubicBezTo>
                  <a:cubicBezTo>
                    <a:pt x="11696" y="5496"/>
                    <a:pt x="11695" y="5496"/>
                    <a:pt x="11694" y="5496"/>
                  </a:cubicBezTo>
                  <a:cubicBezTo>
                    <a:pt x="11651" y="5482"/>
                    <a:pt x="11607" y="5463"/>
                    <a:pt x="11566" y="5443"/>
                  </a:cubicBezTo>
                  <a:cubicBezTo>
                    <a:pt x="11549" y="5435"/>
                    <a:pt x="11533" y="5427"/>
                    <a:pt x="11515" y="5421"/>
                  </a:cubicBezTo>
                  <a:cubicBezTo>
                    <a:pt x="11509" y="5417"/>
                    <a:pt x="11513" y="5408"/>
                    <a:pt x="11514" y="5406"/>
                  </a:cubicBezTo>
                  <a:cubicBezTo>
                    <a:pt x="11514" y="5406"/>
                    <a:pt x="11518" y="5398"/>
                    <a:pt x="11523" y="5398"/>
                  </a:cubicBezTo>
                  <a:close/>
                  <a:moveTo>
                    <a:pt x="4897" y="731"/>
                  </a:moveTo>
                  <a:cubicBezTo>
                    <a:pt x="5616" y="810"/>
                    <a:pt x="6376" y="978"/>
                    <a:pt x="7220" y="1240"/>
                  </a:cubicBezTo>
                  <a:cubicBezTo>
                    <a:pt x="10034" y="2118"/>
                    <a:pt x="12552" y="3687"/>
                    <a:pt x="14312" y="5660"/>
                  </a:cubicBezTo>
                  <a:cubicBezTo>
                    <a:pt x="14326" y="5676"/>
                    <a:pt x="14320" y="5693"/>
                    <a:pt x="14310" y="5702"/>
                  </a:cubicBezTo>
                  <a:cubicBezTo>
                    <a:pt x="14308" y="5704"/>
                    <a:pt x="14301" y="5711"/>
                    <a:pt x="14291" y="5711"/>
                  </a:cubicBezTo>
                  <a:cubicBezTo>
                    <a:pt x="14285" y="5711"/>
                    <a:pt x="14278" y="5709"/>
                    <a:pt x="14271" y="5702"/>
                  </a:cubicBezTo>
                  <a:cubicBezTo>
                    <a:pt x="13675" y="5134"/>
                    <a:pt x="13071" y="4611"/>
                    <a:pt x="12476" y="4146"/>
                  </a:cubicBezTo>
                  <a:cubicBezTo>
                    <a:pt x="11382" y="3293"/>
                    <a:pt x="10174" y="2573"/>
                    <a:pt x="8886" y="2005"/>
                  </a:cubicBezTo>
                  <a:cubicBezTo>
                    <a:pt x="7506" y="1398"/>
                    <a:pt x="6093" y="1040"/>
                    <a:pt x="4893" y="769"/>
                  </a:cubicBezTo>
                  <a:cubicBezTo>
                    <a:pt x="4878" y="767"/>
                    <a:pt x="4881" y="747"/>
                    <a:pt x="4881" y="747"/>
                  </a:cubicBezTo>
                  <a:cubicBezTo>
                    <a:pt x="4882" y="742"/>
                    <a:pt x="4885" y="731"/>
                    <a:pt x="4894" y="731"/>
                  </a:cubicBezTo>
                  <a:close/>
                  <a:moveTo>
                    <a:pt x="13503" y="6753"/>
                  </a:moveTo>
                  <a:cubicBezTo>
                    <a:pt x="13505" y="6753"/>
                    <a:pt x="13506" y="6754"/>
                    <a:pt x="13508" y="6756"/>
                  </a:cubicBezTo>
                  <a:cubicBezTo>
                    <a:pt x="13544" y="6777"/>
                    <a:pt x="13578" y="6798"/>
                    <a:pt x="13613" y="6819"/>
                  </a:cubicBezTo>
                  <a:cubicBezTo>
                    <a:pt x="13752" y="6902"/>
                    <a:pt x="13894" y="6989"/>
                    <a:pt x="14027" y="7085"/>
                  </a:cubicBezTo>
                  <a:cubicBezTo>
                    <a:pt x="14036" y="7092"/>
                    <a:pt x="14031" y="7100"/>
                    <a:pt x="14030" y="7102"/>
                  </a:cubicBezTo>
                  <a:cubicBezTo>
                    <a:pt x="14028" y="7104"/>
                    <a:pt x="14026" y="7106"/>
                    <a:pt x="14024" y="7106"/>
                  </a:cubicBezTo>
                  <a:cubicBezTo>
                    <a:pt x="14022" y="7106"/>
                    <a:pt x="14020" y="7105"/>
                    <a:pt x="14018" y="7104"/>
                  </a:cubicBezTo>
                  <a:cubicBezTo>
                    <a:pt x="13872" y="7025"/>
                    <a:pt x="13731" y="6930"/>
                    <a:pt x="13594" y="6840"/>
                  </a:cubicBezTo>
                  <a:cubicBezTo>
                    <a:pt x="13562" y="6819"/>
                    <a:pt x="13530" y="6798"/>
                    <a:pt x="13498" y="6775"/>
                  </a:cubicBezTo>
                  <a:cubicBezTo>
                    <a:pt x="13489" y="6771"/>
                    <a:pt x="13493" y="6762"/>
                    <a:pt x="13495" y="6758"/>
                  </a:cubicBezTo>
                  <a:cubicBezTo>
                    <a:pt x="13498" y="6754"/>
                    <a:pt x="13500" y="6753"/>
                    <a:pt x="13503" y="6753"/>
                  </a:cubicBezTo>
                  <a:close/>
                  <a:moveTo>
                    <a:pt x="15376" y="6978"/>
                  </a:moveTo>
                  <a:cubicBezTo>
                    <a:pt x="15378" y="6978"/>
                    <a:pt x="15381" y="6978"/>
                    <a:pt x="15383" y="6979"/>
                  </a:cubicBezTo>
                  <a:cubicBezTo>
                    <a:pt x="15391" y="6980"/>
                    <a:pt x="15391" y="6985"/>
                    <a:pt x="15391" y="6989"/>
                  </a:cubicBezTo>
                  <a:cubicBezTo>
                    <a:pt x="15388" y="7031"/>
                    <a:pt x="15382" y="7079"/>
                    <a:pt x="15360" y="7121"/>
                  </a:cubicBezTo>
                  <a:cubicBezTo>
                    <a:pt x="15336" y="7166"/>
                    <a:pt x="15303" y="7198"/>
                    <a:pt x="15270" y="7228"/>
                  </a:cubicBezTo>
                  <a:cubicBezTo>
                    <a:pt x="15265" y="7233"/>
                    <a:pt x="15260" y="7234"/>
                    <a:pt x="15255" y="7234"/>
                  </a:cubicBezTo>
                  <a:cubicBezTo>
                    <a:pt x="15250" y="7234"/>
                    <a:pt x="15245" y="7232"/>
                    <a:pt x="15241" y="7229"/>
                  </a:cubicBezTo>
                  <a:cubicBezTo>
                    <a:pt x="15237" y="7225"/>
                    <a:pt x="15228" y="7217"/>
                    <a:pt x="15236" y="7202"/>
                  </a:cubicBezTo>
                  <a:cubicBezTo>
                    <a:pt x="15248" y="7180"/>
                    <a:pt x="15259" y="7157"/>
                    <a:pt x="15272" y="7135"/>
                  </a:cubicBezTo>
                  <a:cubicBezTo>
                    <a:pt x="15279" y="7119"/>
                    <a:pt x="15287" y="7104"/>
                    <a:pt x="15294" y="7089"/>
                  </a:cubicBezTo>
                  <a:cubicBezTo>
                    <a:pt x="15309" y="7062"/>
                    <a:pt x="15325" y="7038"/>
                    <a:pt x="15342" y="7012"/>
                  </a:cubicBezTo>
                  <a:cubicBezTo>
                    <a:pt x="15350" y="7004"/>
                    <a:pt x="15356" y="6994"/>
                    <a:pt x="15362" y="6984"/>
                  </a:cubicBezTo>
                  <a:cubicBezTo>
                    <a:pt x="15366" y="6979"/>
                    <a:pt x="15371" y="6978"/>
                    <a:pt x="15376" y="6978"/>
                  </a:cubicBezTo>
                  <a:close/>
                  <a:moveTo>
                    <a:pt x="15614" y="7016"/>
                  </a:moveTo>
                  <a:cubicBezTo>
                    <a:pt x="15615" y="7016"/>
                    <a:pt x="15616" y="7016"/>
                    <a:pt x="15618" y="7016"/>
                  </a:cubicBezTo>
                  <a:cubicBezTo>
                    <a:pt x="15629" y="7018"/>
                    <a:pt x="15640" y="7028"/>
                    <a:pt x="15641" y="7041"/>
                  </a:cubicBezTo>
                  <a:cubicBezTo>
                    <a:pt x="15653" y="7260"/>
                    <a:pt x="15506" y="7492"/>
                    <a:pt x="15362" y="7615"/>
                  </a:cubicBezTo>
                  <a:cubicBezTo>
                    <a:pt x="15360" y="7617"/>
                    <a:pt x="15357" y="7618"/>
                    <a:pt x="15355" y="7618"/>
                  </a:cubicBezTo>
                  <a:cubicBezTo>
                    <a:pt x="15352" y="7618"/>
                    <a:pt x="15350" y="7617"/>
                    <a:pt x="15350" y="7616"/>
                  </a:cubicBezTo>
                  <a:cubicBezTo>
                    <a:pt x="15344" y="7612"/>
                    <a:pt x="15347" y="7606"/>
                    <a:pt x="15347" y="7605"/>
                  </a:cubicBezTo>
                  <a:cubicBezTo>
                    <a:pt x="15358" y="7584"/>
                    <a:pt x="15370" y="7561"/>
                    <a:pt x="15382" y="7540"/>
                  </a:cubicBezTo>
                  <a:cubicBezTo>
                    <a:pt x="15420" y="7466"/>
                    <a:pt x="15461" y="7389"/>
                    <a:pt x="15494" y="7310"/>
                  </a:cubicBezTo>
                  <a:cubicBezTo>
                    <a:pt x="15511" y="7268"/>
                    <a:pt x="15525" y="7225"/>
                    <a:pt x="15538" y="7185"/>
                  </a:cubicBezTo>
                  <a:cubicBezTo>
                    <a:pt x="15557" y="7131"/>
                    <a:pt x="15574" y="7077"/>
                    <a:pt x="15599" y="7026"/>
                  </a:cubicBezTo>
                  <a:cubicBezTo>
                    <a:pt x="15601" y="7021"/>
                    <a:pt x="15605" y="7016"/>
                    <a:pt x="15614" y="7016"/>
                  </a:cubicBezTo>
                  <a:close/>
                  <a:moveTo>
                    <a:pt x="15915" y="7125"/>
                  </a:moveTo>
                  <a:cubicBezTo>
                    <a:pt x="15920" y="7128"/>
                    <a:pt x="15929" y="7131"/>
                    <a:pt x="15929" y="7141"/>
                  </a:cubicBezTo>
                  <a:cubicBezTo>
                    <a:pt x="15908" y="7508"/>
                    <a:pt x="15708" y="7941"/>
                    <a:pt x="15420" y="8243"/>
                  </a:cubicBezTo>
                  <a:cubicBezTo>
                    <a:pt x="15418" y="8246"/>
                    <a:pt x="15413" y="8247"/>
                    <a:pt x="15409" y="8247"/>
                  </a:cubicBezTo>
                  <a:cubicBezTo>
                    <a:pt x="15405" y="8247"/>
                    <a:pt x="15400" y="8246"/>
                    <a:pt x="15396" y="8243"/>
                  </a:cubicBezTo>
                  <a:cubicBezTo>
                    <a:pt x="15386" y="8237"/>
                    <a:pt x="15388" y="8231"/>
                    <a:pt x="15389" y="8228"/>
                  </a:cubicBezTo>
                  <a:cubicBezTo>
                    <a:pt x="15432" y="8128"/>
                    <a:pt x="15481" y="8029"/>
                    <a:pt x="15528" y="7932"/>
                  </a:cubicBezTo>
                  <a:cubicBezTo>
                    <a:pt x="15564" y="7859"/>
                    <a:pt x="15601" y="7785"/>
                    <a:pt x="15636" y="7708"/>
                  </a:cubicBezTo>
                  <a:cubicBezTo>
                    <a:pt x="15666" y="7642"/>
                    <a:pt x="15693" y="7575"/>
                    <a:pt x="15719" y="7511"/>
                  </a:cubicBezTo>
                  <a:cubicBezTo>
                    <a:pt x="15770" y="7384"/>
                    <a:pt x="15823" y="7254"/>
                    <a:pt x="15893" y="7132"/>
                  </a:cubicBezTo>
                  <a:cubicBezTo>
                    <a:pt x="15896" y="7126"/>
                    <a:pt x="15903" y="7125"/>
                    <a:pt x="15908" y="7125"/>
                  </a:cubicBezTo>
                  <a:close/>
                  <a:moveTo>
                    <a:pt x="7397" y="5699"/>
                  </a:moveTo>
                  <a:cubicBezTo>
                    <a:pt x="8964" y="6322"/>
                    <a:pt x="10485" y="7282"/>
                    <a:pt x="11794" y="8479"/>
                  </a:cubicBezTo>
                  <a:cubicBezTo>
                    <a:pt x="11799" y="8482"/>
                    <a:pt x="11804" y="8489"/>
                    <a:pt x="11797" y="8499"/>
                  </a:cubicBezTo>
                  <a:cubicBezTo>
                    <a:pt x="11793" y="8503"/>
                    <a:pt x="11786" y="8507"/>
                    <a:pt x="11779" y="8507"/>
                  </a:cubicBezTo>
                  <a:cubicBezTo>
                    <a:pt x="11775" y="8507"/>
                    <a:pt x="11770" y="8505"/>
                    <a:pt x="11766" y="8502"/>
                  </a:cubicBezTo>
                  <a:cubicBezTo>
                    <a:pt x="10464" y="7470"/>
                    <a:pt x="9034" y="6557"/>
                    <a:pt x="7392" y="5708"/>
                  </a:cubicBezTo>
                  <a:cubicBezTo>
                    <a:pt x="7392" y="5703"/>
                    <a:pt x="7395" y="5699"/>
                    <a:pt x="7397" y="5699"/>
                  </a:cubicBezTo>
                  <a:close/>
                  <a:moveTo>
                    <a:pt x="16206" y="7483"/>
                  </a:moveTo>
                  <a:cubicBezTo>
                    <a:pt x="16209" y="7483"/>
                    <a:pt x="16213" y="7483"/>
                    <a:pt x="16214" y="7485"/>
                  </a:cubicBezTo>
                  <a:cubicBezTo>
                    <a:pt x="16224" y="7488"/>
                    <a:pt x="16232" y="7499"/>
                    <a:pt x="16231" y="7516"/>
                  </a:cubicBezTo>
                  <a:cubicBezTo>
                    <a:pt x="16196" y="7772"/>
                    <a:pt x="16081" y="7998"/>
                    <a:pt x="15946" y="8247"/>
                  </a:cubicBezTo>
                  <a:cubicBezTo>
                    <a:pt x="15837" y="8450"/>
                    <a:pt x="15699" y="8704"/>
                    <a:pt x="15494" y="8882"/>
                  </a:cubicBezTo>
                  <a:cubicBezTo>
                    <a:pt x="15490" y="8885"/>
                    <a:pt x="15486" y="8886"/>
                    <a:pt x="15481" y="8886"/>
                  </a:cubicBezTo>
                  <a:cubicBezTo>
                    <a:pt x="15476" y="8886"/>
                    <a:pt x="15471" y="8884"/>
                    <a:pt x="15468" y="8882"/>
                  </a:cubicBezTo>
                  <a:cubicBezTo>
                    <a:pt x="15464" y="8878"/>
                    <a:pt x="15463" y="8875"/>
                    <a:pt x="15465" y="8869"/>
                  </a:cubicBezTo>
                  <a:cubicBezTo>
                    <a:pt x="15525" y="8714"/>
                    <a:pt x="15610" y="8567"/>
                    <a:pt x="15693" y="8424"/>
                  </a:cubicBezTo>
                  <a:cubicBezTo>
                    <a:pt x="15733" y="8356"/>
                    <a:pt x="15774" y="8285"/>
                    <a:pt x="15812" y="8215"/>
                  </a:cubicBezTo>
                  <a:cubicBezTo>
                    <a:pt x="15858" y="8128"/>
                    <a:pt x="15900" y="8039"/>
                    <a:pt x="15941" y="7952"/>
                  </a:cubicBezTo>
                  <a:cubicBezTo>
                    <a:pt x="16013" y="7798"/>
                    <a:pt x="16089" y="7638"/>
                    <a:pt x="16187" y="7496"/>
                  </a:cubicBezTo>
                  <a:cubicBezTo>
                    <a:pt x="16193" y="7486"/>
                    <a:pt x="16200" y="7483"/>
                    <a:pt x="16206" y="7483"/>
                  </a:cubicBezTo>
                  <a:close/>
                  <a:moveTo>
                    <a:pt x="12277" y="8982"/>
                  </a:moveTo>
                  <a:cubicBezTo>
                    <a:pt x="12278" y="8982"/>
                    <a:pt x="12280" y="8982"/>
                    <a:pt x="12282" y="8983"/>
                  </a:cubicBezTo>
                  <a:cubicBezTo>
                    <a:pt x="12551" y="9142"/>
                    <a:pt x="12834" y="9373"/>
                    <a:pt x="13060" y="9617"/>
                  </a:cubicBezTo>
                  <a:cubicBezTo>
                    <a:pt x="13070" y="9628"/>
                    <a:pt x="13066" y="9637"/>
                    <a:pt x="13061" y="9642"/>
                  </a:cubicBezTo>
                  <a:cubicBezTo>
                    <a:pt x="13058" y="9645"/>
                    <a:pt x="13053" y="9649"/>
                    <a:pt x="13046" y="9649"/>
                  </a:cubicBezTo>
                  <a:cubicBezTo>
                    <a:pt x="13042" y="9649"/>
                    <a:pt x="13037" y="9647"/>
                    <a:pt x="13032" y="9643"/>
                  </a:cubicBezTo>
                  <a:cubicBezTo>
                    <a:pt x="12720" y="9399"/>
                    <a:pt x="12477" y="9195"/>
                    <a:pt x="12265" y="9003"/>
                  </a:cubicBezTo>
                  <a:cubicBezTo>
                    <a:pt x="12263" y="9002"/>
                    <a:pt x="12258" y="8997"/>
                    <a:pt x="12264" y="8990"/>
                  </a:cubicBezTo>
                  <a:cubicBezTo>
                    <a:pt x="12264" y="8990"/>
                    <a:pt x="12270" y="8982"/>
                    <a:pt x="12277" y="8982"/>
                  </a:cubicBezTo>
                  <a:close/>
                  <a:moveTo>
                    <a:pt x="16504" y="7882"/>
                  </a:moveTo>
                  <a:cubicBezTo>
                    <a:pt x="16509" y="7882"/>
                    <a:pt x="16513" y="7883"/>
                    <a:pt x="16518" y="7885"/>
                  </a:cubicBezTo>
                  <a:cubicBezTo>
                    <a:pt x="16524" y="7889"/>
                    <a:pt x="16537" y="7897"/>
                    <a:pt x="16532" y="7921"/>
                  </a:cubicBezTo>
                  <a:cubicBezTo>
                    <a:pt x="16399" y="8466"/>
                    <a:pt x="16060" y="8997"/>
                    <a:pt x="15761" y="9466"/>
                  </a:cubicBezTo>
                  <a:lnTo>
                    <a:pt x="15684" y="9587"/>
                  </a:lnTo>
                  <a:cubicBezTo>
                    <a:pt x="15503" y="9872"/>
                    <a:pt x="15329" y="10129"/>
                    <a:pt x="15148" y="10371"/>
                  </a:cubicBezTo>
                  <a:lnTo>
                    <a:pt x="15087" y="10454"/>
                  </a:lnTo>
                  <a:cubicBezTo>
                    <a:pt x="14925" y="10674"/>
                    <a:pt x="14756" y="10904"/>
                    <a:pt x="14544" y="11073"/>
                  </a:cubicBezTo>
                  <a:cubicBezTo>
                    <a:pt x="14535" y="11080"/>
                    <a:pt x="14525" y="11083"/>
                    <a:pt x="14517" y="11083"/>
                  </a:cubicBezTo>
                  <a:cubicBezTo>
                    <a:pt x="14506" y="11083"/>
                    <a:pt x="14497" y="11079"/>
                    <a:pt x="14491" y="11073"/>
                  </a:cubicBezTo>
                  <a:cubicBezTo>
                    <a:pt x="14483" y="11068"/>
                    <a:pt x="14471" y="11054"/>
                    <a:pt x="14483" y="11029"/>
                  </a:cubicBezTo>
                  <a:lnTo>
                    <a:pt x="14484" y="11029"/>
                  </a:lnTo>
                  <a:cubicBezTo>
                    <a:pt x="14585" y="10842"/>
                    <a:pt x="14720" y="10667"/>
                    <a:pt x="14850" y="10498"/>
                  </a:cubicBezTo>
                  <a:cubicBezTo>
                    <a:pt x="14910" y="10421"/>
                    <a:pt x="14973" y="10340"/>
                    <a:pt x="15030" y="10259"/>
                  </a:cubicBezTo>
                  <a:cubicBezTo>
                    <a:pt x="15223" y="9990"/>
                    <a:pt x="15391" y="9743"/>
                    <a:pt x="15541" y="9505"/>
                  </a:cubicBezTo>
                  <a:cubicBezTo>
                    <a:pt x="15681" y="9285"/>
                    <a:pt x="15806" y="9048"/>
                    <a:pt x="15927" y="8818"/>
                  </a:cubicBezTo>
                  <a:cubicBezTo>
                    <a:pt x="16094" y="8506"/>
                    <a:pt x="16266" y="8184"/>
                    <a:pt x="16474" y="7897"/>
                  </a:cubicBezTo>
                  <a:cubicBezTo>
                    <a:pt x="16482" y="7887"/>
                    <a:pt x="16494" y="7882"/>
                    <a:pt x="16504" y="7882"/>
                  </a:cubicBezTo>
                  <a:close/>
                  <a:moveTo>
                    <a:pt x="3222" y="0"/>
                  </a:moveTo>
                  <a:cubicBezTo>
                    <a:pt x="2768" y="0"/>
                    <a:pt x="2302" y="57"/>
                    <a:pt x="1711" y="183"/>
                  </a:cubicBezTo>
                  <a:cubicBezTo>
                    <a:pt x="1687" y="193"/>
                    <a:pt x="1656" y="206"/>
                    <a:pt x="1625" y="224"/>
                  </a:cubicBezTo>
                  <a:cubicBezTo>
                    <a:pt x="1565" y="260"/>
                    <a:pt x="1504" y="303"/>
                    <a:pt x="1446" y="352"/>
                  </a:cubicBezTo>
                  <a:cubicBezTo>
                    <a:pt x="1444" y="353"/>
                    <a:pt x="1442" y="355"/>
                    <a:pt x="1441" y="358"/>
                  </a:cubicBezTo>
                  <a:cubicBezTo>
                    <a:pt x="1405" y="420"/>
                    <a:pt x="1364" y="480"/>
                    <a:pt x="1325" y="539"/>
                  </a:cubicBezTo>
                  <a:cubicBezTo>
                    <a:pt x="1299" y="577"/>
                    <a:pt x="1273" y="616"/>
                    <a:pt x="1250" y="654"/>
                  </a:cubicBezTo>
                  <a:cubicBezTo>
                    <a:pt x="1157" y="800"/>
                    <a:pt x="1037" y="995"/>
                    <a:pt x="925" y="1198"/>
                  </a:cubicBezTo>
                  <a:cubicBezTo>
                    <a:pt x="882" y="1278"/>
                    <a:pt x="838" y="1358"/>
                    <a:pt x="799" y="1436"/>
                  </a:cubicBezTo>
                  <a:cubicBezTo>
                    <a:pt x="589" y="1885"/>
                    <a:pt x="414" y="2357"/>
                    <a:pt x="279" y="2841"/>
                  </a:cubicBezTo>
                  <a:cubicBezTo>
                    <a:pt x="153" y="3287"/>
                    <a:pt x="94" y="3743"/>
                    <a:pt x="37" y="4183"/>
                  </a:cubicBezTo>
                  <a:cubicBezTo>
                    <a:pt x="25" y="4276"/>
                    <a:pt x="13" y="4369"/>
                    <a:pt x="0" y="4466"/>
                  </a:cubicBezTo>
                  <a:cubicBezTo>
                    <a:pt x="0" y="4497"/>
                    <a:pt x="3" y="4528"/>
                    <a:pt x="4" y="4560"/>
                  </a:cubicBezTo>
                  <a:cubicBezTo>
                    <a:pt x="5" y="4582"/>
                    <a:pt x="6" y="4605"/>
                    <a:pt x="8" y="4627"/>
                  </a:cubicBezTo>
                  <a:cubicBezTo>
                    <a:pt x="8" y="4635"/>
                    <a:pt x="10" y="4641"/>
                    <a:pt x="16" y="4646"/>
                  </a:cubicBezTo>
                  <a:cubicBezTo>
                    <a:pt x="20" y="4649"/>
                    <a:pt x="25" y="4650"/>
                    <a:pt x="31" y="4650"/>
                  </a:cubicBezTo>
                  <a:cubicBezTo>
                    <a:pt x="32" y="4650"/>
                    <a:pt x="34" y="4650"/>
                    <a:pt x="36" y="4649"/>
                  </a:cubicBezTo>
                  <a:cubicBezTo>
                    <a:pt x="268" y="4595"/>
                    <a:pt x="515" y="4589"/>
                    <a:pt x="754" y="4582"/>
                  </a:cubicBezTo>
                  <a:lnTo>
                    <a:pt x="784" y="4581"/>
                  </a:lnTo>
                  <a:cubicBezTo>
                    <a:pt x="826" y="4581"/>
                    <a:pt x="867" y="4580"/>
                    <a:pt x="908" y="4580"/>
                  </a:cubicBezTo>
                  <a:cubicBezTo>
                    <a:pt x="949" y="4580"/>
                    <a:pt x="989" y="4581"/>
                    <a:pt x="1028" y="4581"/>
                  </a:cubicBezTo>
                  <a:lnTo>
                    <a:pt x="1030" y="4581"/>
                  </a:lnTo>
                  <a:cubicBezTo>
                    <a:pt x="1039" y="4580"/>
                    <a:pt x="1048" y="4580"/>
                    <a:pt x="1055" y="4580"/>
                  </a:cubicBezTo>
                  <a:cubicBezTo>
                    <a:pt x="1354" y="4580"/>
                    <a:pt x="1682" y="4601"/>
                    <a:pt x="2059" y="4648"/>
                  </a:cubicBezTo>
                  <a:cubicBezTo>
                    <a:pt x="2621" y="4719"/>
                    <a:pt x="3218" y="4840"/>
                    <a:pt x="3940" y="5029"/>
                  </a:cubicBezTo>
                  <a:cubicBezTo>
                    <a:pt x="5936" y="5551"/>
                    <a:pt x="7845" y="6370"/>
                    <a:pt x="9614" y="7466"/>
                  </a:cubicBezTo>
                  <a:cubicBezTo>
                    <a:pt x="10477" y="8000"/>
                    <a:pt x="11305" y="8599"/>
                    <a:pt x="12076" y="9247"/>
                  </a:cubicBezTo>
                  <a:cubicBezTo>
                    <a:pt x="12474" y="9582"/>
                    <a:pt x="12867" y="9939"/>
                    <a:pt x="13244" y="10309"/>
                  </a:cubicBezTo>
                  <a:cubicBezTo>
                    <a:pt x="13665" y="10724"/>
                    <a:pt x="14106" y="11176"/>
                    <a:pt x="14472" y="11675"/>
                  </a:cubicBezTo>
                  <a:cubicBezTo>
                    <a:pt x="14476" y="11681"/>
                    <a:pt x="14483" y="11685"/>
                    <a:pt x="14491" y="11685"/>
                  </a:cubicBezTo>
                  <a:cubicBezTo>
                    <a:pt x="14494" y="11685"/>
                    <a:pt x="14499" y="11683"/>
                    <a:pt x="14503" y="11681"/>
                  </a:cubicBezTo>
                  <a:cubicBezTo>
                    <a:pt x="14788" y="11506"/>
                    <a:pt x="15034" y="11205"/>
                    <a:pt x="15251" y="10938"/>
                  </a:cubicBezTo>
                  <a:lnTo>
                    <a:pt x="15294" y="10885"/>
                  </a:lnTo>
                  <a:cubicBezTo>
                    <a:pt x="15512" y="10618"/>
                    <a:pt x="15722" y="10322"/>
                    <a:pt x="15935" y="9978"/>
                  </a:cubicBezTo>
                  <a:cubicBezTo>
                    <a:pt x="16164" y="9607"/>
                    <a:pt x="16363" y="9220"/>
                    <a:pt x="16526" y="8828"/>
                  </a:cubicBezTo>
                  <a:cubicBezTo>
                    <a:pt x="16582" y="8694"/>
                    <a:pt x="16630" y="8554"/>
                    <a:pt x="16677" y="8421"/>
                  </a:cubicBezTo>
                  <a:lnTo>
                    <a:pt x="16710" y="8328"/>
                  </a:lnTo>
                  <a:cubicBezTo>
                    <a:pt x="16722" y="8290"/>
                    <a:pt x="16737" y="8254"/>
                    <a:pt x="16753" y="8216"/>
                  </a:cubicBezTo>
                  <a:cubicBezTo>
                    <a:pt x="16794" y="8119"/>
                    <a:pt x="16835" y="8019"/>
                    <a:pt x="16836" y="7916"/>
                  </a:cubicBezTo>
                  <a:cubicBezTo>
                    <a:pt x="16837" y="7704"/>
                    <a:pt x="16732" y="7504"/>
                    <a:pt x="16630" y="7311"/>
                  </a:cubicBezTo>
                  <a:cubicBezTo>
                    <a:pt x="16602" y="7256"/>
                    <a:pt x="16573" y="7204"/>
                    <a:pt x="16550" y="7152"/>
                  </a:cubicBezTo>
                  <a:cubicBezTo>
                    <a:pt x="16262" y="6551"/>
                    <a:pt x="15851" y="5923"/>
                    <a:pt x="15388" y="5385"/>
                  </a:cubicBezTo>
                  <a:cubicBezTo>
                    <a:pt x="14656" y="4530"/>
                    <a:pt x="13712" y="3742"/>
                    <a:pt x="12505" y="2973"/>
                  </a:cubicBezTo>
                  <a:cubicBezTo>
                    <a:pt x="11410" y="2275"/>
                    <a:pt x="10241" y="1687"/>
                    <a:pt x="9030" y="1225"/>
                  </a:cubicBezTo>
                  <a:cubicBezTo>
                    <a:pt x="7856" y="778"/>
                    <a:pt x="6635" y="444"/>
                    <a:pt x="5403" y="231"/>
                  </a:cubicBezTo>
                  <a:cubicBezTo>
                    <a:pt x="4661" y="104"/>
                    <a:pt x="4047" y="32"/>
                    <a:pt x="3466" y="6"/>
                  </a:cubicBezTo>
                  <a:cubicBezTo>
                    <a:pt x="3385" y="2"/>
                    <a:pt x="3304" y="0"/>
                    <a:pt x="32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0"/>
            <p:cNvSpPr/>
            <p:nvPr/>
          </p:nvSpPr>
          <p:spPr>
            <a:xfrm>
              <a:off x="4345050" y="3739425"/>
              <a:ext cx="229350" cy="200975"/>
            </a:xfrm>
            <a:custGeom>
              <a:avLst/>
              <a:gdLst/>
              <a:ahLst/>
              <a:cxnLst/>
              <a:rect l="l" t="t" r="r" b="b"/>
              <a:pathLst>
                <a:path w="9174" h="8039" extrusionOk="0">
                  <a:moveTo>
                    <a:pt x="3677" y="1847"/>
                  </a:moveTo>
                  <a:cubicBezTo>
                    <a:pt x="3680" y="1847"/>
                    <a:pt x="3685" y="1848"/>
                    <a:pt x="3689" y="1855"/>
                  </a:cubicBezTo>
                  <a:cubicBezTo>
                    <a:pt x="3693" y="1864"/>
                    <a:pt x="3693" y="1877"/>
                    <a:pt x="3686" y="1883"/>
                  </a:cubicBezTo>
                  <a:cubicBezTo>
                    <a:pt x="3655" y="1916"/>
                    <a:pt x="3616" y="1941"/>
                    <a:pt x="3575" y="1966"/>
                  </a:cubicBezTo>
                  <a:cubicBezTo>
                    <a:pt x="3559" y="1976"/>
                    <a:pt x="3544" y="1984"/>
                    <a:pt x="3529" y="1994"/>
                  </a:cubicBezTo>
                  <a:cubicBezTo>
                    <a:pt x="3497" y="2017"/>
                    <a:pt x="3467" y="2040"/>
                    <a:pt x="3437" y="2064"/>
                  </a:cubicBezTo>
                  <a:cubicBezTo>
                    <a:pt x="3414" y="2081"/>
                    <a:pt x="3390" y="2100"/>
                    <a:pt x="3367" y="2117"/>
                  </a:cubicBezTo>
                  <a:cubicBezTo>
                    <a:pt x="3365" y="2118"/>
                    <a:pt x="3363" y="2119"/>
                    <a:pt x="3361" y="2119"/>
                  </a:cubicBezTo>
                  <a:cubicBezTo>
                    <a:pt x="3359" y="2119"/>
                    <a:pt x="3357" y="2118"/>
                    <a:pt x="3354" y="2116"/>
                  </a:cubicBezTo>
                  <a:cubicBezTo>
                    <a:pt x="3349" y="2112"/>
                    <a:pt x="3346" y="2102"/>
                    <a:pt x="3349" y="2096"/>
                  </a:cubicBezTo>
                  <a:cubicBezTo>
                    <a:pt x="3410" y="1983"/>
                    <a:pt x="3545" y="1858"/>
                    <a:pt x="3674" y="1847"/>
                  </a:cubicBezTo>
                  <a:close/>
                  <a:moveTo>
                    <a:pt x="3683" y="1423"/>
                  </a:moveTo>
                  <a:cubicBezTo>
                    <a:pt x="3691" y="1423"/>
                    <a:pt x="3699" y="1429"/>
                    <a:pt x="3703" y="1435"/>
                  </a:cubicBezTo>
                  <a:cubicBezTo>
                    <a:pt x="3705" y="1439"/>
                    <a:pt x="3709" y="1450"/>
                    <a:pt x="3700" y="1459"/>
                  </a:cubicBezTo>
                  <a:cubicBezTo>
                    <a:pt x="3638" y="1516"/>
                    <a:pt x="3570" y="1568"/>
                    <a:pt x="3504" y="1617"/>
                  </a:cubicBezTo>
                  <a:cubicBezTo>
                    <a:pt x="3437" y="1668"/>
                    <a:pt x="3369" y="1722"/>
                    <a:pt x="3306" y="1779"/>
                  </a:cubicBezTo>
                  <a:cubicBezTo>
                    <a:pt x="3248" y="1832"/>
                    <a:pt x="3194" y="1891"/>
                    <a:pt x="3142" y="1948"/>
                  </a:cubicBezTo>
                  <a:cubicBezTo>
                    <a:pt x="3083" y="2015"/>
                    <a:pt x="3021" y="2085"/>
                    <a:pt x="2951" y="2143"/>
                  </a:cubicBezTo>
                  <a:cubicBezTo>
                    <a:pt x="2949" y="2146"/>
                    <a:pt x="2946" y="2146"/>
                    <a:pt x="2943" y="2146"/>
                  </a:cubicBezTo>
                  <a:cubicBezTo>
                    <a:pt x="2940" y="2146"/>
                    <a:pt x="2936" y="2146"/>
                    <a:pt x="2934" y="2144"/>
                  </a:cubicBezTo>
                  <a:cubicBezTo>
                    <a:pt x="2930" y="2142"/>
                    <a:pt x="2930" y="2139"/>
                    <a:pt x="2932" y="2134"/>
                  </a:cubicBezTo>
                  <a:cubicBezTo>
                    <a:pt x="3012" y="1843"/>
                    <a:pt x="3360" y="1511"/>
                    <a:pt x="3677" y="1423"/>
                  </a:cubicBezTo>
                  <a:close/>
                  <a:moveTo>
                    <a:pt x="5114" y="433"/>
                  </a:moveTo>
                  <a:cubicBezTo>
                    <a:pt x="5169" y="433"/>
                    <a:pt x="5225" y="435"/>
                    <a:pt x="5281" y="440"/>
                  </a:cubicBezTo>
                  <a:cubicBezTo>
                    <a:pt x="5298" y="441"/>
                    <a:pt x="5309" y="457"/>
                    <a:pt x="5310" y="472"/>
                  </a:cubicBezTo>
                  <a:cubicBezTo>
                    <a:pt x="5310" y="484"/>
                    <a:pt x="5304" y="492"/>
                    <a:pt x="5291" y="496"/>
                  </a:cubicBezTo>
                  <a:cubicBezTo>
                    <a:pt x="4779" y="606"/>
                    <a:pt x="4197" y="732"/>
                    <a:pt x="3674" y="1051"/>
                  </a:cubicBezTo>
                  <a:cubicBezTo>
                    <a:pt x="3425" y="1202"/>
                    <a:pt x="3191" y="1387"/>
                    <a:pt x="2980" y="1600"/>
                  </a:cubicBezTo>
                  <a:cubicBezTo>
                    <a:pt x="2874" y="1707"/>
                    <a:pt x="2783" y="1824"/>
                    <a:pt x="2692" y="1939"/>
                  </a:cubicBezTo>
                  <a:cubicBezTo>
                    <a:pt x="2614" y="2038"/>
                    <a:pt x="2534" y="2141"/>
                    <a:pt x="2446" y="2235"/>
                  </a:cubicBezTo>
                  <a:cubicBezTo>
                    <a:pt x="2439" y="2241"/>
                    <a:pt x="2432" y="2244"/>
                    <a:pt x="2425" y="2244"/>
                  </a:cubicBezTo>
                  <a:cubicBezTo>
                    <a:pt x="2418" y="2244"/>
                    <a:pt x="2411" y="2241"/>
                    <a:pt x="2406" y="2239"/>
                  </a:cubicBezTo>
                  <a:cubicBezTo>
                    <a:pt x="2401" y="2235"/>
                    <a:pt x="2385" y="2224"/>
                    <a:pt x="2391" y="2204"/>
                  </a:cubicBezTo>
                  <a:cubicBezTo>
                    <a:pt x="2587" y="1625"/>
                    <a:pt x="3214" y="1164"/>
                    <a:pt x="3571" y="941"/>
                  </a:cubicBezTo>
                  <a:cubicBezTo>
                    <a:pt x="3951" y="702"/>
                    <a:pt x="4515" y="433"/>
                    <a:pt x="5114" y="433"/>
                  </a:cubicBezTo>
                  <a:close/>
                  <a:moveTo>
                    <a:pt x="7381" y="2551"/>
                  </a:moveTo>
                  <a:cubicBezTo>
                    <a:pt x="7387" y="2551"/>
                    <a:pt x="7396" y="2553"/>
                    <a:pt x="7399" y="2566"/>
                  </a:cubicBezTo>
                  <a:cubicBezTo>
                    <a:pt x="7476" y="2775"/>
                    <a:pt x="7482" y="2954"/>
                    <a:pt x="7415" y="3112"/>
                  </a:cubicBezTo>
                  <a:cubicBezTo>
                    <a:pt x="7413" y="3120"/>
                    <a:pt x="7406" y="3123"/>
                    <a:pt x="7400" y="3123"/>
                  </a:cubicBezTo>
                  <a:cubicBezTo>
                    <a:pt x="7399" y="3123"/>
                    <a:pt x="7398" y="3123"/>
                    <a:pt x="7397" y="3122"/>
                  </a:cubicBezTo>
                  <a:cubicBezTo>
                    <a:pt x="7393" y="3122"/>
                    <a:pt x="7389" y="3120"/>
                    <a:pt x="7389" y="3111"/>
                  </a:cubicBezTo>
                  <a:cubicBezTo>
                    <a:pt x="7389" y="3075"/>
                    <a:pt x="7389" y="3038"/>
                    <a:pt x="7389" y="3002"/>
                  </a:cubicBezTo>
                  <a:cubicBezTo>
                    <a:pt x="7391" y="2862"/>
                    <a:pt x="7391" y="2717"/>
                    <a:pt x="7362" y="2576"/>
                  </a:cubicBezTo>
                  <a:lnTo>
                    <a:pt x="7361" y="2576"/>
                  </a:lnTo>
                  <a:cubicBezTo>
                    <a:pt x="7358" y="2558"/>
                    <a:pt x="7370" y="2553"/>
                    <a:pt x="7374" y="2552"/>
                  </a:cubicBezTo>
                  <a:cubicBezTo>
                    <a:pt x="7376" y="2552"/>
                    <a:pt x="7377" y="2551"/>
                    <a:pt x="7381" y="2551"/>
                  </a:cubicBezTo>
                  <a:close/>
                  <a:moveTo>
                    <a:pt x="7612" y="1988"/>
                  </a:moveTo>
                  <a:cubicBezTo>
                    <a:pt x="7616" y="1988"/>
                    <a:pt x="7617" y="1991"/>
                    <a:pt x="7619" y="1993"/>
                  </a:cubicBezTo>
                  <a:cubicBezTo>
                    <a:pt x="7894" y="2444"/>
                    <a:pt x="7976" y="3086"/>
                    <a:pt x="7822" y="3592"/>
                  </a:cubicBezTo>
                  <a:cubicBezTo>
                    <a:pt x="7816" y="3610"/>
                    <a:pt x="7801" y="3616"/>
                    <a:pt x="7789" y="3616"/>
                  </a:cubicBezTo>
                  <a:cubicBezTo>
                    <a:pt x="7787" y="3616"/>
                    <a:pt x="7784" y="3616"/>
                    <a:pt x="7782" y="3616"/>
                  </a:cubicBezTo>
                  <a:cubicBezTo>
                    <a:pt x="7767" y="3615"/>
                    <a:pt x="7753" y="3605"/>
                    <a:pt x="7753" y="3582"/>
                  </a:cubicBezTo>
                  <a:cubicBezTo>
                    <a:pt x="7751" y="3504"/>
                    <a:pt x="7753" y="3425"/>
                    <a:pt x="7754" y="3347"/>
                  </a:cubicBezTo>
                  <a:cubicBezTo>
                    <a:pt x="7756" y="3174"/>
                    <a:pt x="7759" y="2996"/>
                    <a:pt x="7743" y="2819"/>
                  </a:cubicBezTo>
                  <a:cubicBezTo>
                    <a:pt x="7725" y="2613"/>
                    <a:pt x="7684" y="2411"/>
                    <a:pt x="7645" y="2216"/>
                  </a:cubicBezTo>
                  <a:cubicBezTo>
                    <a:pt x="7630" y="2144"/>
                    <a:pt x="7615" y="2074"/>
                    <a:pt x="7601" y="2002"/>
                  </a:cubicBezTo>
                  <a:cubicBezTo>
                    <a:pt x="7600" y="1993"/>
                    <a:pt x="7608" y="1989"/>
                    <a:pt x="7609" y="1989"/>
                  </a:cubicBezTo>
                  <a:cubicBezTo>
                    <a:pt x="7610" y="1988"/>
                    <a:pt x="7611" y="1988"/>
                    <a:pt x="7612" y="1988"/>
                  </a:cubicBezTo>
                  <a:close/>
                  <a:moveTo>
                    <a:pt x="2134" y="2601"/>
                  </a:moveTo>
                  <a:cubicBezTo>
                    <a:pt x="2376" y="2601"/>
                    <a:pt x="2582" y="2717"/>
                    <a:pt x="2693" y="2917"/>
                  </a:cubicBezTo>
                  <a:cubicBezTo>
                    <a:pt x="2816" y="3140"/>
                    <a:pt x="2790" y="3415"/>
                    <a:pt x="2625" y="3637"/>
                  </a:cubicBezTo>
                  <a:cubicBezTo>
                    <a:pt x="2494" y="3812"/>
                    <a:pt x="2300" y="3918"/>
                    <a:pt x="2112" y="3918"/>
                  </a:cubicBezTo>
                  <a:cubicBezTo>
                    <a:pt x="2102" y="3918"/>
                    <a:pt x="2093" y="3918"/>
                    <a:pt x="2084" y="3917"/>
                  </a:cubicBezTo>
                  <a:cubicBezTo>
                    <a:pt x="1882" y="3907"/>
                    <a:pt x="1682" y="3768"/>
                    <a:pt x="1573" y="3564"/>
                  </a:cubicBezTo>
                  <a:cubicBezTo>
                    <a:pt x="1461" y="3354"/>
                    <a:pt x="1459" y="3100"/>
                    <a:pt x="1564" y="2914"/>
                  </a:cubicBezTo>
                  <a:cubicBezTo>
                    <a:pt x="1615" y="2824"/>
                    <a:pt x="1693" y="2747"/>
                    <a:pt x="1790" y="2691"/>
                  </a:cubicBezTo>
                  <a:cubicBezTo>
                    <a:pt x="1875" y="2643"/>
                    <a:pt x="1971" y="2612"/>
                    <a:pt x="2066" y="2604"/>
                  </a:cubicBezTo>
                  <a:cubicBezTo>
                    <a:pt x="2089" y="2602"/>
                    <a:pt x="2112" y="2601"/>
                    <a:pt x="2134" y="2601"/>
                  </a:cubicBezTo>
                  <a:close/>
                  <a:moveTo>
                    <a:pt x="4006" y="3158"/>
                  </a:moveTo>
                  <a:cubicBezTo>
                    <a:pt x="4079" y="3158"/>
                    <a:pt x="4155" y="3172"/>
                    <a:pt x="4228" y="3200"/>
                  </a:cubicBezTo>
                  <a:cubicBezTo>
                    <a:pt x="4317" y="3234"/>
                    <a:pt x="4402" y="3290"/>
                    <a:pt x="4470" y="3359"/>
                  </a:cubicBezTo>
                  <a:cubicBezTo>
                    <a:pt x="4660" y="3554"/>
                    <a:pt x="4718" y="3810"/>
                    <a:pt x="4625" y="4042"/>
                  </a:cubicBezTo>
                  <a:cubicBezTo>
                    <a:pt x="4531" y="4279"/>
                    <a:pt x="4301" y="4433"/>
                    <a:pt x="4025" y="4445"/>
                  </a:cubicBezTo>
                  <a:cubicBezTo>
                    <a:pt x="4014" y="4446"/>
                    <a:pt x="4003" y="4446"/>
                    <a:pt x="3992" y="4446"/>
                  </a:cubicBezTo>
                  <a:cubicBezTo>
                    <a:pt x="3775" y="4446"/>
                    <a:pt x="3575" y="4354"/>
                    <a:pt x="3465" y="4203"/>
                  </a:cubicBezTo>
                  <a:cubicBezTo>
                    <a:pt x="3344" y="4041"/>
                    <a:pt x="3326" y="3798"/>
                    <a:pt x="3415" y="3585"/>
                  </a:cubicBezTo>
                  <a:cubicBezTo>
                    <a:pt x="3505" y="3365"/>
                    <a:pt x="3701" y="3202"/>
                    <a:pt x="3912" y="3166"/>
                  </a:cubicBezTo>
                  <a:cubicBezTo>
                    <a:pt x="3942" y="3161"/>
                    <a:pt x="3974" y="3158"/>
                    <a:pt x="4006" y="3158"/>
                  </a:cubicBezTo>
                  <a:close/>
                  <a:moveTo>
                    <a:pt x="7694" y="1450"/>
                  </a:moveTo>
                  <a:cubicBezTo>
                    <a:pt x="7698" y="1450"/>
                    <a:pt x="7703" y="1451"/>
                    <a:pt x="7707" y="1456"/>
                  </a:cubicBezTo>
                  <a:cubicBezTo>
                    <a:pt x="8028" y="1760"/>
                    <a:pt x="8232" y="2236"/>
                    <a:pt x="8331" y="2910"/>
                  </a:cubicBezTo>
                  <a:cubicBezTo>
                    <a:pt x="8417" y="3499"/>
                    <a:pt x="8365" y="4072"/>
                    <a:pt x="8180" y="4569"/>
                  </a:cubicBezTo>
                  <a:cubicBezTo>
                    <a:pt x="8174" y="4585"/>
                    <a:pt x="8164" y="4588"/>
                    <a:pt x="8157" y="4588"/>
                  </a:cubicBezTo>
                  <a:cubicBezTo>
                    <a:pt x="8154" y="4588"/>
                    <a:pt x="8152" y="4588"/>
                    <a:pt x="8151" y="4588"/>
                  </a:cubicBezTo>
                  <a:cubicBezTo>
                    <a:pt x="8139" y="4585"/>
                    <a:pt x="8128" y="4575"/>
                    <a:pt x="8131" y="4555"/>
                  </a:cubicBezTo>
                  <a:cubicBezTo>
                    <a:pt x="8317" y="3297"/>
                    <a:pt x="8163" y="2262"/>
                    <a:pt x="7674" y="1479"/>
                  </a:cubicBezTo>
                  <a:cubicBezTo>
                    <a:pt x="7667" y="1469"/>
                    <a:pt x="7672" y="1461"/>
                    <a:pt x="7678" y="1456"/>
                  </a:cubicBezTo>
                  <a:cubicBezTo>
                    <a:pt x="7682" y="1454"/>
                    <a:pt x="7687" y="1450"/>
                    <a:pt x="7694" y="1450"/>
                  </a:cubicBezTo>
                  <a:close/>
                  <a:moveTo>
                    <a:pt x="5814" y="3999"/>
                  </a:moveTo>
                  <a:cubicBezTo>
                    <a:pt x="5858" y="3999"/>
                    <a:pt x="5904" y="4005"/>
                    <a:pt x="5950" y="4015"/>
                  </a:cubicBezTo>
                  <a:cubicBezTo>
                    <a:pt x="6198" y="4071"/>
                    <a:pt x="6385" y="4275"/>
                    <a:pt x="6440" y="4546"/>
                  </a:cubicBezTo>
                  <a:cubicBezTo>
                    <a:pt x="6484" y="4771"/>
                    <a:pt x="6426" y="4998"/>
                    <a:pt x="6289" y="5137"/>
                  </a:cubicBezTo>
                  <a:cubicBezTo>
                    <a:pt x="6181" y="5244"/>
                    <a:pt x="6022" y="5302"/>
                    <a:pt x="5855" y="5302"/>
                  </a:cubicBezTo>
                  <a:cubicBezTo>
                    <a:pt x="5798" y="5302"/>
                    <a:pt x="5740" y="5296"/>
                    <a:pt x="5684" y="5282"/>
                  </a:cubicBezTo>
                  <a:cubicBezTo>
                    <a:pt x="5453" y="5225"/>
                    <a:pt x="5261" y="5058"/>
                    <a:pt x="5194" y="4855"/>
                  </a:cubicBezTo>
                  <a:cubicBezTo>
                    <a:pt x="5160" y="4756"/>
                    <a:pt x="5155" y="4646"/>
                    <a:pt x="5179" y="4538"/>
                  </a:cubicBezTo>
                  <a:cubicBezTo>
                    <a:pt x="5199" y="4443"/>
                    <a:pt x="5240" y="4351"/>
                    <a:pt x="5298" y="4274"/>
                  </a:cubicBezTo>
                  <a:cubicBezTo>
                    <a:pt x="5432" y="4097"/>
                    <a:pt x="5618" y="3999"/>
                    <a:pt x="5814" y="3999"/>
                  </a:cubicBezTo>
                  <a:close/>
                  <a:moveTo>
                    <a:pt x="7517" y="5083"/>
                  </a:moveTo>
                  <a:cubicBezTo>
                    <a:pt x="7760" y="5083"/>
                    <a:pt x="7967" y="5198"/>
                    <a:pt x="8079" y="5398"/>
                  </a:cubicBezTo>
                  <a:cubicBezTo>
                    <a:pt x="8203" y="5622"/>
                    <a:pt x="8177" y="5897"/>
                    <a:pt x="8010" y="6119"/>
                  </a:cubicBezTo>
                  <a:cubicBezTo>
                    <a:pt x="7879" y="6294"/>
                    <a:pt x="7683" y="6401"/>
                    <a:pt x="7494" y="6401"/>
                  </a:cubicBezTo>
                  <a:cubicBezTo>
                    <a:pt x="7485" y="6401"/>
                    <a:pt x="7477" y="6400"/>
                    <a:pt x="7469" y="6400"/>
                  </a:cubicBezTo>
                  <a:cubicBezTo>
                    <a:pt x="7267" y="6389"/>
                    <a:pt x="7067" y="6250"/>
                    <a:pt x="6958" y="6046"/>
                  </a:cubicBezTo>
                  <a:cubicBezTo>
                    <a:pt x="6848" y="5836"/>
                    <a:pt x="6844" y="5582"/>
                    <a:pt x="6949" y="5396"/>
                  </a:cubicBezTo>
                  <a:cubicBezTo>
                    <a:pt x="7000" y="5305"/>
                    <a:pt x="7079" y="5229"/>
                    <a:pt x="7175" y="5173"/>
                  </a:cubicBezTo>
                  <a:cubicBezTo>
                    <a:pt x="7260" y="5124"/>
                    <a:pt x="7356" y="5095"/>
                    <a:pt x="7451" y="5086"/>
                  </a:cubicBezTo>
                  <a:cubicBezTo>
                    <a:pt x="7473" y="5084"/>
                    <a:pt x="7495" y="5083"/>
                    <a:pt x="7517" y="5083"/>
                  </a:cubicBezTo>
                  <a:close/>
                  <a:moveTo>
                    <a:pt x="5384" y="1"/>
                  </a:moveTo>
                  <a:cubicBezTo>
                    <a:pt x="4833" y="1"/>
                    <a:pt x="4288" y="128"/>
                    <a:pt x="3799" y="373"/>
                  </a:cubicBezTo>
                  <a:cubicBezTo>
                    <a:pt x="3055" y="747"/>
                    <a:pt x="2470" y="1372"/>
                    <a:pt x="1906" y="1977"/>
                  </a:cubicBezTo>
                  <a:cubicBezTo>
                    <a:pt x="1817" y="2072"/>
                    <a:pt x="1729" y="2167"/>
                    <a:pt x="1640" y="2260"/>
                  </a:cubicBezTo>
                  <a:lnTo>
                    <a:pt x="1582" y="2322"/>
                  </a:lnTo>
                  <a:cubicBezTo>
                    <a:pt x="1074" y="2856"/>
                    <a:pt x="549" y="3409"/>
                    <a:pt x="11" y="3929"/>
                  </a:cubicBezTo>
                  <a:cubicBezTo>
                    <a:pt x="3" y="3937"/>
                    <a:pt x="1" y="3947"/>
                    <a:pt x="5" y="3955"/>
                  </a:cubicBezTo>
                  <a:cubicBezTo>
                    <a:pt x="8" y="3965"/>
                    <a:pt x="18" y="3970"/>
                    <a:pt x="27" y="3970"/>
                  </a:cubicBezTo>
                  <a:lnTo>
                    <a:pt x="28" y="3970"/>
                  </a:lnTo>
                  <a:cubicBezTo>
                    <a:pt x="54" y="3969"/>
                    <a:pt x="80" y="3969"/>
                    <a:pt x="105" y="3969"/>
                  </a:cubicBezTo>
                  <a:cubicBezTo>
                    <a:pt x="323" y="3969"/>
                    <a:pt x="542" y="4000"/>
                    <a:pt x="755" y="4030"/>
                  </a:cubicBezTo>
                  <a:lnTo>
                    <a:pt x="770" y="4032"/>
                  </a:lnTo>
                  <a:cubicBezTo>
                    <a:pt x="1149" y="4086"/>
                    <a:pt x="1546" y="4161"/>
                    <a:pt x="1948" y="4257"/>
                  </a:cubicBezTo>
                  <a:cubicBezTo>
                    <a:pt x="3352" y="4589"/>
                    <a:pt x="4642" y="5106"/>
                    <a:pt x="5782" y="5793"/>
                  </a:cubicBezTo>
                  <a:cubicBezTo>
                    <a:pt x="6885" y="6457"/>
                    <a:pt x="7704" y="7210"/>
                    <a:pt x="8216" y="8028"/>
                  </a:cubicBezTo>
                  <a:cubicBezTo>
                    <a:pt x="8220" y="8035"/>
                    <a:pt x="8229" y="8039"/>
                    <a:pt x="8236" y="8039"/>
                  </a:cubicBezTo>
                  <a:lnTo>
                    <a:pt x="8240" y="8039"/>
                  </a:lnTo>
                  <a:cubicBezTo>
                    <a:pt x="8250" y="8036"/>
                    <a:pt x="8257" y="8029"/>
                    <a:pt x="8258" y="8020"/>
                  </a:cubicBezTo>
                  <a:cubicBezTo>
                    <a:pt x="8283" y="7888"/>
                    <a:pt x="8308" y="7756"/>
                    <a:pt x="8333" y="7626"/>
                  </a:cubicBezTo>
                  <a:lnTo>
                    <a:pt x="8374" y="7408"/>
                  </a:lnTo>
                  <a:cubicBezTo>
                    <a:pt x="8410" y="7215"/>
                    <a:pt x="8449" y="7016"/>
                    <a:pt x="8489" y="6814"/>
                  </a:cubicBezTo>
                  <a:cubicBezTo>
                    <a:pt x="8810" y="5190"/>
                    <a:pt x="9173" y="3349"/>
                    <a:pt x="8421" y="1832"/>
                  </a:cubicBezTo>
                  <a:cubicBezTo>
                    <a:pt x="7893" y="766"/>
                    <a:pt x="6840" y="84"/>
                    <a:pt x="5603" y="7"/>
                  </a:cubicBezTo>
                  <a:cubicBezTo>
                    <a:pt x="5599" y="7"/>
                    <a:pt x="5596" y="7"/>
                    <a:pt x="5592" y="8"/>
                  </a:cubicBezTo>
                  <a:cubicBezTo>
                    <a:pt x="5586" y="11"/>
                    <a:pt x="5581" y="13"/>
                    <a:pt x="5576" y="13"/>
                  </a:cubicBezTo>
                  <a:cubicBezTo>
                    <a:pt x="5568" y="13"/>
                    <a:pt x="5561" y="10"/>
                    <a:pt x="5556" y="7"/>
                  </a:cubicBezTo>
                  <a:cubicBezTo>
                    <a:pt x="5552" y="6"/>
                    <a:pt x="5550" y="5"/>
                    <a:pt x="5546" y="5"/>
                  </a:cubicBezTo>
                  <a:cubicBezTo>
                    <a:pt x="5492" y="2"/>
                    <a:pt x="5438" y="1"/>
                    <a:pt x="53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0"/>
            <p:cNvSpPr/>
            <p:nvPr/>
          </p:nvSpPr>
          <p:spPr>
            <a:xfrm>
              <a:off x="4489575" y="3707300"/>
              <a:ext cx="63925" cy="53850"/>
            </a:xfrm>
            <a:custGeom>
              <a:avLst/>
              <a:gdLst/>
              <a:ahLst/>
              <a:cxnLst/>
              <a:rect l="l" t="t" r="r" b="b"/>
              <a:pathLst>
                <a:path w="2557" h="2154" extrusionOk="0">
                  <a:moveTo>
                    <a:pt x="1133" y="0"/>
                  </a:moveTo>
                  <a:cubicBezTo>
                    <a:pt x="925" y="0"/>
                    <a:pt x="727" y="72"/>
                    <a:pt x="552" y="272"/>
                  </a:cubicBezTo>
                  <a:cubicBezTo>
                    <a:pt x="417" y="427"/>
                    <a:pt x="304" y="602"/>
                    <a:pt x="196" y="771"/>
                  </a:cubicBezTo>
                  <a:cubicBezTo>
                    <a:pt x="136" y="866"/>
                    <a:pt x="72" y="964"/>
                    <a:pt x="7" y="1057"/>
                  </a:cubicBezTo>
                  <a:cubicBezTo>
                    <a:pt x="2" y="1064"/>
                    <a:pt x="1" y="1073"/>
                    <a:pt x="4" y="1080"/>
                  </a:cubicBezTo>
                  <a:cubicBezTo>
                    <a:pt x="8" y="1088"/>
                    <a:pt x="15" y="1093"/>
                    <a:pt x="23" y="1094"/>
                  </a:cubicBezTo>
                  <a:cubicBezTo>
                    <a:pt x="150" y="1107"/>
                    <a:pt x="278" y="1130"/>
                    <a:pt x="415" y="1159"/>
                  </a:cubicBezTo>
                  <a:cubicBezTo>
                    <a:pt x="416" y="1160"/>
                    <a:pt x="418" y="1160"/>
                    <a:pt x="420" y="1160"/>
                  </a:cubicBezTo>
                  <a:cubicBezTo>
                    <a:pt x="424" y="1160"/>
                    <a:pt x="428" y="1159"/>
                    <a:pt x="432" y="1157"/>
                  </a:cubicBezTo>
                  <a:cubicBezTo>
                    <a:pt x="438" y="1153"/>
                    <a:pt x="442" y="1147"/>
                    <a:pt x="443" y="1141"/>
                  </a:cubicBezTo>
                  <a:cubicBezTo>
                    <a:pt x="483" y="936"/>
                    <a:pt x="655" y="722"/>
                    <a:pt x="799" y="609"/>
                  </a:cubicBezTo>
                  <a:cubicBezTo>
                    <a:pt x="892" y="536"/>
                    <a:pt x="995" y="508"/>
                    <a:pt x="1102" y="508"/>
                  </a:cubicBezTo>
                  <a:cubicBezTo>
                    <a:pt x="1249" y="508"/>
                    <a:pt x="1405" y="561"/>
                    <a:pt x="1556" y="625"/>
                  </a:cubicBezTo>
                  <a:cubicBezTo>
                    <a:pt x="1781" y="719"/>
                    <a:pt x="2001" y="835"/>
                    <a:pt x="2087" y="1043"/>
                  </a:cubicBezTo>
                  <a:cubicBezTo>
                    <a:pt x="2187" y="1285"/>
                    <a:pt x="2067" y="1569"/>
                    <a:pt x="1960" y="1819"/>
                  </a:cubicBezTo>
                  <a:lnTo>
                    <a:pt x="1933" y="1883"/>
                  </a:lnTo>
                  <a:cubicBezTo>
                    <a:pt x="1929" y="1892"/>
                    <a:pt x="1932" y="1903"/>
                    <a:pt x="1939" y="1911"/>
                  </a:cubicBezTo>
                  <a:cubicBezTo>
                    <a:pt x="2032" y="1988"/>
                    <a:pt x="2120" y="2067"/>
                    <a:pt x="2197" y="2147"/>
                  </a:cubicBezTo>
                  <a:cubicBezTo>
                    <a:pt x="2202" y="2151"/>
                    <a:pt x="2208" y="2154"/>
                    <a:pt x="2215" y="2154"/>
                  </a:cubicBezTo>
                  <a:lnTo>
                    <a:pt x="2220" y="2154"/>
                  </a:lnTo>
                  <a:cubicBezTo>
                    <a:pt x="2228" y="2151"/>
                    <a:pt x="2234" y="2146"/>
                    <a:pt x="2237" y="2138"/>
                  </a:cubicBezTo>
                  <a:lnTo>
                    <a:pt x="2252" y="2093"/>
                  </a:lnTo>
                  <a:cubicBezTo>
                    <a:pt x="2367" y="1750"/>
                    <a:pt x="2486" y="1394"/>
                    <a:pt x="2518" y="1019"/>
                  </a:cubicBezTo>
                  <a:cubicBezTo>
                    <a:pt x="2557" y="561"/>
                    <a:pt x="2205" y="345"/>
                    <a:pt x="1855" y="195"/>
                  </a:cubicBezTo>
                  <a:cubicBezTo>
                    <a:pt x="1614" y="92"/>
                    <a:pt x="1367" y="0"/>
                    <a:pt x="1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0"/>
            <p:cNvSpPr/>
            <p:nvPr/>
          </p:nvSpPr>
          <p:spPr>
            <a:xfrm>
              <a:off x="4384750" y="3808150"/>
              <a:ext cx="26575" cy="25550"/>
            </a:xfrm>
            <a:custGeom>
              <a:avLst/>
              <a:gdLst/>
              <a:ahLst/>
              <a:cxnLst/>
              <a:rect l="l" t="t" r="r" b="b"/>
              <a:pathLst>
                <a:path w="1063" h="1022" extrusionOk="0">
                  <a:moveTo>
                    <a:pt x="530" y="1"/>
                  </a:moveTo>
                  <a:cubicBezTo>
                    <a:pt x="399" y="1"/>
                    <a:pt x="276" y="50"/>
                    <a:pt x="182" y="144"/>
                  </a:cubicBezTo>
                  <a:cubicBezTo>
                    <a:pt x="42" y="285"/>
                    <a:pt x="1" y="496"/>
                    <a:pt x="75" y="697"/>
                  </a:cubicBezTo>
                  <a:cubicBezTo>
                    <a:pt x="139" y="868"/>
                    <a:pt x="296" y="998"/>
                    <a:pt x="466" y="1019"/>
                  </a:cubicBezTo>
                  <a:cubicBezTo>
                    <a:pt x="483" y="1022"/>
                    <a:pt x="502" y="1022"/>
                    <a:pt x="520" y="1022"/>
                  </a:cubicBezTo>
                  <a:cubicBezTo>
                    <a:pt x="600" y="1022"/>
                    <a:pt x="683" y="1002"/>
                    <a:pt x="760" y="963"/>
                  </a:cubicBezTo>
                  <a:cubicBezTo>
                    <a:pt x="913" y="885"/>
                    <a:pt x="1017" y="737"/>
                    <a:pt x="1039" y="563"/>
                  </a:cubicBezTo>
                  <a:cubicBezTo>
                    <a:pt x="1062" y="366"/>
                    <a:pt x="975" y="128"/>
                    <a:pt x="725" y="36"/>
                  </a:cubicBezTo>
                  <a:cubicBezTo>
                    <a:pt x="660" y="12"/>
                    <a:pt x="594" y="1"/>
                    <a:pt x="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0"/>
            <p:cNvSpPr/>
            <p:nvPr/>
          </p:nvSpPr>
          <p:spPr>
            <a:xfrm>
              <a:off x="4431775" y="3822175"/>
              <a:ext cx="27650" cy="25325"/>
            </a:xfrm>
            <a:custGeom>
              <a:avLst/>
              <a:gdLst/>
              <a:ahLst/>
              <a:cxnLst/>
              <a:rect l="l" t="t" r="r" b="b"/>
              <a:pathLst>
                <a:path w="1106" h="1013" extrusionOk="0">
                  <a:moveTo>
                    <a:pt x="541" y="1"/>
                  </a:moveTo>
                  <a:cubicBezTo>
                    <a:pt x="361" y="1"/>
                    <a:pt x="194" y="100"/>
                    <a:pt x="95" y="269"/>
                  </a:cubicBezTo>
                  <a:cubicBezTo>
                    <a:pt x="2" y="426"/>
                    <a:pt x="1" y="631"/>
                    <a:pt x="92" y="776"/>
                  </a:cubicBezTo>
                  <a:cubicBezTo>
                    <a:pt x="143" y="857"/>
                    <a:pt x="224" y="924"/>
                    <a:pt x="322" y="968"/>
                  </a:cubicBezTo>
                  <a:cubicBezTo>
                    <a:pt x="389" y="998"/>
                    <a:pt x="458" y="1012"/>
                    <a:pt x="529" y="1012"/>
                  </a:cubicBezTo>
                  <a:cubicBezTo>
                    <a:pt x="625" y="1012"/>
                    <a:pt x="722" y="984"/>
                    <a:pt x="808" y="931"/>
                  </a:cubicBezTo>
                  <a:cubicBezTo>
                    <a:pt x="975" y="824"/>
                    <a:pt x="1105" y="605"/>
                    <a:pt x="1018" y="355"/>
                  </a:cubicBezTo>
                  <a:lnTo>
                    <a:pt x="1017" y="354"/>
                  </a:lnTo>
                  <a:cubicBezTo>
                    <a:pt x="948" y="153"/>
                    <a:pt x="786" y="22"/>
                    <a:pt x="589" y="3"/>
                  </a:cubicBezTo>
                  <a:cubicBezTo>
                    <a:pt x="573" y="2"/>
                    <a:pt x="557"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0"/>
            <p:cNvSpPr/>
            <p:nvPr/>
          </p:nvSpPr>
          <p:spPr>
            <a:xfrm>
              <a:off x="4477650" y="3843225"/>
              <a:ext cx="26300" cy="25500"/>
            </a:xfrm>
            <a:custGeom>
              <a:avLst/>
              <a:gdLst/>
              <a:ahLst/>
              <a:cxnLst/>
              <a:rect l="l" t="t" r="r" b="b"/>
              <a:pathLst>
                <a:path w="1052" h="1020" extrusionOk="0">
                  <a:moveTo>
                    <a:pt x="518" y="1"/>
                  </a:moveTo>
                  <a:cubicBezTo>
                    <a:pt x="445" y="1"/>
                    <a:pt x="369" y="18"/>
                    <a:pt x="293" y="59"/>
                  </a:cubicBezTo>
                  <a:cubicBezTo>
                    <a:pt x="106" y="159"/>
                    <a:pt x="0" y="338"/>
                    <a:pt x="13" y="536"/>
                  </a:cubicBezTo>
                  <a:cubicBezTo>
                    <a:pt x="24" y="734"/>
                    <a:pt x="154" y="906"/>
                    <a:pt x="351" y="984"/>
                  </a:cubicBezTo>
                  <a:cubicBezTo>
                    <a:pt x="412" y="1007"/>
                    <a:pt x="476" y="1020"/>
                    <a:pt x="539" y="1020"/>
                  </a:cubicBezTo>
                  <a:cubicBezTo>
                    <a:pt x="655" y="1020"/>
                    <a:pt x="768" y="981"/>
                    <a:pt x="852" y="908"/>
                  </a:cubicBezTo>
                  <a:cubicBezTo>
                    <a:pt x="925" y="845"/>
                    <a:pt x="978" y="756"/>
                    <a:pt x="1007" y="651"/>
                  </a:cubicBezTo>
                  <a:cubicBezTo>
                    <a:pt x="1051" y="484"/>
                    <a:pt x="1011" y="310"/>
                    <a:pt x="894" y="177"/>
                  </a:cubicBezTo>
                  <a:cubicBezTo>
                    <a:pt x="806" y="76"/>
                    <a:pt x="670" y="1"/>
                    <a:pt x="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0"/>
            <p:cNvSpPr/>
            <p:nvPr/>
          </p:nvSpPr>
          <p:spPr>
            <a:xfrm>
              <a:off x="4519400" y="3870200"/>
              <a:ext cx="26550" cy="25550"/>
            </a:xfrm>
            <a:custGeom>
              <a:avLst/>
              <a:gdLst/>
              <a:ahLst/>
              <a:cxnLst/>
              <a:rect l="l" t="t" r="r" b="b"/>
              <a:pathLst>
                <a:path w="1062" h="1022" extrusionOk="0">
                  <a:moveTo>
                    <a:pt x="529" y="0"/>
                  </a:moveTo>
                  <a:cubicBezTo>
                    <a:pt x="398" y="0"/>
                    <a:pt x="275" y="50"/>
                    <a:pt x="181" y="144"/>
                  </a:cubicBezTo>
                  <a:cubicBezTo>
                    <a:pt x="41" y="285"/>
                    <a:pt x="0" y="497"/>
                    <a:pt x="73" y="697"/>
                  </a:cubicBezTo>
                  <a:cubicBezTo>
                    <a:pt x="138" y="868"/>
                    <a:pt x="294" y="998"/>
                    <a:pt x="464" y="1019"/>
                  </a:cubicBezTo>
                  <a:cubicBezTo>
                    <a:pt x="482" y="1022"/>
                    <a:pt x="501" y="1022"/>
                    <a:pt x="519" y="1022"/>
                  </a:cubicBezTo>
                  <a:cubicBezTo>
                    <a:pt x="599" y="1022"/>
                    <a:pt x="682" y="1002"/>
                    <a:pt x="759" y="963"/>
                  </a:cubicBezTo>
                  <a:cubicBezTo>
                    <a:pt x="912" y="885"/>
                    <a:pt x="1017" y="736"/>
                    <a:pt x="1038" y="563"/>
                  </a:cubicBezTo>
                  <a:cubicBezTo>
                    <a:pt x="1061" y="366"/>
                    <a:pt x="974" y="127"/>
                    <a:pt x="724" y="36"/>
                  </a:cubicBezTo>
                  <a:cubicBezTo>
                    <a:pt x="659" y="12"/>
                    <a:pt x="593"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0"/>
            <p:cNvSpPr/>
            <p:nvPr/>
          </p:nvSpPr>
          <p:spPr>
            <a:xfrm>
              <a:off x="4358725" y="3742375"/>
              <a:ext cx="222425" cy="476125"/>
            </a:xfrm>
            <a:custGeom>
              <a:avLst/>
              <a:gdLst/>
              <a:ahLst/>
              <a:cxnLst/>
              <a:rect l="l" t="t" r="r" b="b"/>
              <a:pathLst>
                <a:path w="8897" h="19045" extrusionOk="0">
                  <a:moveTo>
                    <a:pt x="7900" y="1"/>
                  </a:moveTo>
                  <a:lnTo>
                    <a:pt x="7900" y="1"/>
                  </a:lnTo>
                  <a:cubicBezTo>
                    <a:pt x="6694" y="1114"/>
                    <a:pt x="5807" y="2533"/>
                    <a:pt x="5223" y="4083"/>
                  </a:cubicBezTo>
                  <a:cubicBezTo>
                    <a:pt x="4897" y="4948"/>
                    <a:pt x="4659" y="5844"/>
                    <a:pt x="4483" y="6751"/>
                  </a:cubicBezTo>
                  <a:cubicBezTo>
                    <a:pt x="4304" y="7678"/>
                    <a:pt x="4237" y="8608"/>
                    <a:pt x="3906" y="9499"/>
                  </a:cubicBezTo>
                  <a:cubicBezTo>
                    <a:pt x="3565" y="10415"/>
                    <a:pt x="3076" y="11280"/>
                    <a:pt x="2836" y="12232"/>
                  </a:cubicBezTo>
                  <a:cubicBezTo>
                    <a:pt x="2629" y="13049"/>
                    <a:pt x="2717" y="13842"/>
                    <a:pt x="2853" y="14660"/>
                  </a:cubicBezTo>
                  <a:cubicBezTo>
                    <a:pt x="2947" y="15228"/>
                    <a:pt x="2981" y="15775"/>
                    <a:pt x="2722" y="16307"/>
                  </a:cubicBezTo>
                  <a:cubicBezTo>
                    <a:pt x="2339" y="17093"/>
                    <a:pt x="1589" y="17734"/>
                    <a:pt x="820" y="18125"/>
                  </a:cubicBezTo>
                  <a:cubicBezTo>
                    <a:pt x="555" y="18260"/>
                    <a:pt x="280" y="18369"/>
                    <a:pt x="1" y="18459"/>
                  </a:cubicBezTo>
                  <a:cubicBezTo>
                    <a:pt x="245" y="18530"/>
                    <a:pt x="499" y="18567"/>
                    <a:pt x="753" y="18567"/>
                  </a:cubicBezTo>
                  <a:cubicBezTo>
                    <a:pt x="1079" y="18567"/>
                    <a:pt x="1407" y="18506"/>
                    <a:pt x="1718" y="18378"/>
                  </a:cubicBezTo>
                  <a:cubicBezTo>
                    <a:pt x="1948" y="18441"/>
                    <a:pt x="2180" y="18500"/>
                    <a:pt x="2414" y="18555"/>
                  </a:cubicBezTo>
                  <a:cubicBezTo>
                    <a:pt x="3002" y="18691"/>
                    <a:pt x="3597" y="18800"/>
                    <a:pt x="4194" y="18882"/>
                  </a:cubicBezTo>
                  <a:cubicBezTo>
                    <a:pt x="4566" y="18933"/>
                    <a:pt x="4938" y="18984"/>
                    <a:pt x="5311" y="19012"/>
                  </a:cubicBezTo>
                  <a:cubicBezTo>
                    <a:pt x="5463" y="19024"/>
                    <a:pt x="5618" y="19045"/>
                    <a:pt x="5772" y="19045"/>
                  </a:cubicBezTo>
                  <a:cubicBezTo>
                    <a:pt x="5854" y="19045"/>
                    <a:pt x="5935" y="19039"/>
                    <a:pt x="6014" y="19022"/>
                  </a:cubicBezTo>
                  <a:cubicBezTo>
                    <a:pt x="6236" y="18976"/>
                    <a:pt x="6410" y="18814"/>
                    <a:pt x="6560" y="18654"/>
                  </a:cubicBezTo>
                  <a:cubicBezTo>
                    <a:pt x="7259" y="17899"/>
                    <a:pt x="7819" y="16943"/>
                    <a:pt x="8226" y="16000"/>
                  </a:cubicBezTo>
                  <a:cubicBezTo>
                    <a:pt x="8315" y="15793"/>
                    <a:pt x="8412" y="15581"/>
                    <a:pt x="8477" y="15363"/>
                  </a:cubicBezTo>
                  <a:cubicBezTo>
                    <a:pt x="8496" y="15301"/>
                    <a:pt x="8512" y="15237"/>
                    <a:pt x="8525" y="15174"/>
                  </a:cubicBezTo>
                  <a:cubicBezTo>
                    <a:pt x="8582" y="14894"/>
                    <a:pt x="8533" y="14630"/>
                    <a:pt x="8424" y="14371"/>
                  </a:cubicBezTo>
                  <a:cubicBezTo>
                    <a:pt x="8264" y="13988"/>
                    <a:pt x="8071" y="13621"/>
                    <a:pt x="7850" y="13270"/>
                  </a:cubicBezTo>
                  <a:cubicBezTo>
                    <a:pt x="7668" y="12407"/>
                    <a:pt x="7579" y="11531"/>
                    <a:pt x="7612" y="10646"/>
                  </a:cubicBezTo>
                  <a:cubicBezTo>
                    <a:pt x="7652" y="9568"/>
                    <a:pt x="7839" y="8504"/>
                    <a:pt x="8036" y="7445"/>
                  </a:cubicBezTo>
                  <a:cubicBezTo>
                    <a:pt x="8363" y="5688"/>
                    <a:pt x="8896" y="3674"/>
                    <a:pt x="8225" y="1932"/>
                  </a:cubicBezTo>
                  <a:cubicBezTo>
                    <a:pt x="8078" y="1554"/>
                    <a:pt x="7874" y="1216"/>
                    <a:pt x="7625" y="921"/>
                  </a:cubicBezTo>
                  <a:cubicBezTo>
                    <a:pt x="7725" y="697"/>
                    <a:pt x="7793" y="454"/>
                    <a:pt x="7849" y="218"/>
                  </a:cubicBezTo>
                  <a:cubicBezTo>
                    <a:pt x="7866" y="148"/>
                    <a:pt x="7884" y="75"/>
                    <a:pt x="790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0"/>
            <p:cNvSpPr/>
            <p:nvPr/>
          </p:nvSpPr>
          <p:spPr>
            <a:xfrm>
              <a:off x="4139525" y="3733650"/>
              <a:ext cx="334425" cy="312175"/>
            </a:xfrm>
            <a:custGeom>
              <a:avLst/>
              <a:gdLst/>
              <a:ahLst/>
              <a:cxnLst/>
              <a:rect l="l" t="t" r="r" b="b"/>
              <a:pathLst>
                <a:path w="13377" h="12487" extrusionOk="0">
                  <a:moveTo>
                    <a:pt x="13376" y="0"/>
                  </a:moveTo>
                  <a:lnTo>
                    <a:pt x="13376" y="0"/>
                  </a:lnTo>
                  <a:cubicBezTo>
                    <a:pt x="13240" y="9"/>
                    <a:pt x="13103" y="25"/>
                    <a:pt x="12965" y="48"/>
                  </a:cubicBezTo>
                  <a:cubicBezTo>
                    <a:pt x="12051" y="212"/>
                    <a:pt x="11298" y="718"/>
                    <a:pt x="10643" y="1356"/>
                  </a:cubicBezTo>
                  <a:cubicBezTo>
                    <a:pt x="9919" y="2062"/>
                    <a:pt x="9251" y="2822"/>
                    <a:pt x="8541" y="3541"/>
                  </a:cubicBezTo>
                  <a:cubicBezTo>
                    <a:pt x="7756" y="4335"/>
                    <a:pt x="6929" y="5100"/>
                    <a:pt x="6004" y="5731"/>
                  </a:cubicBezTo>
                  <a:cubicBezTo>
                    <a:pt x="5200" y="6280"/>
                    <a:pt x="4350" y="6693"/>
                    <a:pt x="3437" y="7004"/>
                  </a:cubicBezTo>
                  <a:cubicBezTo>
                    <a:pt x="3251" y="7048"/>
                    <a:pt x="3074" y="7117"/>
                    <a:pt x="2886" y="7157"/>
                  </a:cubicBezTo>
                  <a:cubicBezTo>
                    <a:pt x="2656" y="7178"/>
                    <a:pt x="2428" y="7217"/>
                    <a:pt x="2211" y="7284"/>
                  </a:cubicBezTo>
                  <a:cubicBezTo>
                    <a:pt x="2192" y="7289"/>
                    <a:pt x="2174" y="7294"/>
                    <a:pt x="2155" y="7300"/>
                  </a:cubicBezTo>
                  <a:cubicBezTo>
                    <a:pt x="1993" y="7349"/>
                    <a:pt x="1840" y="7415"/>
                    <a:pt x="1714" y="7509"/>
                  </a:cubicBezTo>
                  <a:cubicBezTo>
                    <a:pt x="1706" y="7514"/>
                    <a:pt x="1698" y="7519"/>
                    <a:pt x="1689" y="7524"/>
                  </a:cubicBezTo>
                  <a:cubicBezTo>
                    <a:pt x="1680" y="7530"/>
                    <a:pt x="1674" y="7537"/>
                    <a:pt x="1669" y="7545"/>
                  </a:cubicBezTo>
                  <a:cubicBezTo>
                    <a:pt x="1608" y="7597"/>
                    <a:pt x="1555" y="7658"/>
                    <a:pt x="1512" y="7727"/>
                  </a:cubicBezTo>
                  <a:cubicBezTo>
                    <a:pt x="1334" y="7944"/>
                    <a:pt x="1193" y="8215"/>
                    <a:pt x="1069" y="8430"/>
                  </a:cubicBezTo>
                  <a:cubicBezTo>
                    <a:pt x="846" y="8814"/>
                    <a:pt x="659" y="9221"/>
                    <a:pt x="499" y="9636"/>
                  </a:cubicBezTo>
                  <a:cubicBezTo>
                    <a:pt x="248" y="10292"/>
                    <a:pt x="72" y="10972"/>
                    <a:pt x="19" y="11674"/>
                  </a:cubicBezTo>
                  <a:cubicBezTo>
                    <a:pt x="5" y="11850"/>
                    <a:pt x="0" y="12032"/>
                    <a:pt x="53" y="12201"/>
                  </a:cubicBezTo>
                  <a:cubicBezTo>
                    <a:pt x="87" y="12310"/>
                    <a:pt x="146" y="12400"/>
                    <a:pt x="215" y="12486"/>
                  </a:cubicBezTo>
                  <a:cubicBezTo>
                    <a:pt x="721" y="12298"/>
                    <a:pt x="1239" y="12148"/>
                    <a:pt x="1779" y="12079"/>
                  </a:cubicBezTo>
                  <a:cubicBezTo>
                    <a:pt x="2009" y="12051"/>
                    <a:pt x="2239" y="12038"/>
                    <a:pt x="2469" y="12038"/>
                  </a:cubicBezTo>
                  <a:cubicBezTo>
                    <a:pt x="2963" y="12038"/>
                    <a:pt x="3455" y="12098"/>
                    <a:pt x="3943" y="12191"/>
                  </a:cubicBezTo>
                  <a:cubicBezTo>
                    <a:pt x="3574" y="11618"/>
                    <a:pt x="3236" y="10930"/>
                    <a:pt x="3334" y="10235"/>
                  </a:cubicBezTo>
                  <a:cubicBezTo>
                    <a:pt x="3481" y="9177"/>
                    <a:pt x="4626" y="8742"/>
                    <a:pt x="5544" y="8575"/>
                  </a:cubicBezTo>
                  <a:cubicBezTo>
                    <a:pt x="6007" y="8491"/>
                    <a:pt x="6486" y="8450"/>
                    <a:pt x="6965" y="8450"/>
                  </a:cubicBezTo>
                  <a:cubicBezTo>
                    <a:pt x="7666" y="8450"/>
                    <a:pt x="8370" y="8538"/>
                    <a:pt x="9036" y="8710"/>
                  </a:cubicBezTo>
                  <a:cubicBezTo>
                    <a:pt x="9077" y="7811"/>
                    <a:pt x="9237" y="6921"/>
                    <a:pt x="9504" y="6061"/>
                  </a:cubicBezTo>
                  <a:cubicBezTo>
                    <a:pt x="10210" y="3776"/>
                    <a:pt x="11596" y="1649"/>
                    <a:pt x="1337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0"/>
            <p:cNvSpPr/>
            <p:nvPr/>
          </p:nvSpPr>
          <p:spPr>
            <a:xfrm>
              <a:off x="4322200" y="3762600"/>
              <a:ext cx="249775" cy="452150"/>
            </a:xfrm>
            <a:custGeom>
              <a:avLst/>
              <a:gdLst/>
              <a:ahLst/>
              <a:cxnLst/>
              <a:rect l="l" t="t" r="r" b="b"/>
              <a:pathLst>
                <a:path w="9991" h="18086" extrusionOk="0">
                  <a:moveTo>
                    <a:pt x="8793" y="0"/>
                  </a:moveTo>
                  <a:cubicBezTo>
                    <a:pt x="8758" y="0"/>
                    <a:pt x="8730" y="47"/>
                    <a:pt x="8748" y="81"/>
                  </a:cubicBezTo>
                  <a:cubicBezTo>
                    <a:pt x="8902" y="354"/>
                    <a:pt x="9048" y="611"/>
                    <a:pt x="9139" y="915"/>
                  </a:cubicBezTo>
                  <a:cubicBezTo>
                    <a:pt x="9229" y="1216"/>
                    <a:pt x="9268" y="1527"/>
                    <a:pt x="9276" y="1840"/>
                  </a:cubicBezTo>
                  <a:cubicBezTo>
                    <a:pt x="9296" y="2499"/>
                    <a:pt x="9210" y="3147"/>
                    <a:pt x="9131" y="3800"/>
                  </a:cubicBezTo>
                  <a:cubicBezTo>
                    <a:pt x="9038" y="4566"/>
                    <a:pt x="8923" y="5328"/>
                    <a:pt x="8745" y="6078"/>
                  </a:cubicBezTo>
                  <a:cubicBezTo>
                    <a:pt x="8571" y="6806"/>
                    <a:pt x="8290" y="7497"/>
                    <a:pt x="8057" y="8207"/>
                  </a:cubicBezTo>
                  <a:cubicBezTo>
                    <a:pt x="7931" y="8583"/>
                    <a:pt x="7822" y="8968"/>
                    <a:pt x="7762" y="9361"/>
                  </a:cubicBezTo>
                  <a:cubicBezTo>
                    <a:pt x="7738" y="9514"/>
                    <a:pt x="7715" y="9667"/>
                    <a:pt x="7706" y="9818"/>
                  </a:cubicBezTo>
                  <a:cubicBezTo>
                    <a:pt x="7390" y="9550"/>
                    <a:pt x="7056" y="9307"/>
                    <a:pt x="6696" y="9094"/>
                  </a:cubicBezTo>
                  <a:cubicBezTo>
                    <a:pt x="6236" y="8824"/>
                    <a:pt x="5789" y="8544"/>
                    <a:pt x="5301" y="8326"/>
                  </a:cubicBezTo>
                  <a:cubicBezTo>
                    <a:pt x="5067" y="8221"/>
                    <a:pt x="4826" y="8109"/>
                    <a:pt x="4577" y="8044"/>
                  </a:cubicBezTo>
                  <a:cubicBezTo>
                    <a:pt x="4366" y="7990"/>
                    <a:pt x="4119" y="7898"/>
                    <a:pt x="3894" y="7898"/>
                  </a:cubicBezTo>
                  <a:cubicBezTo>
                    <a:pt x="3867" y="7898"/>
                    <a:pt x="3841" y="7899"/>
                    <a:pt x="3816" y="7902"/>
                  </a:cubicBezTo>
                  <a:cubicBezTo>
                    <a:pt x="3767" y="7907"/>
                    <a:pt x="3731" y="7966"/>
                    <a:pt x="3774" y="8006"/>
                  </a:cubicBezTo>
                  <a:cubicBezTo>
                    <a:pt x="3938" y="8162"/>
                    <a:pt x="4173" y="8238"/>
                    <a:pt x="4366" y="8354"/>
                  </a:cubicBezTo>
                  <a:cubicBezTo>
                    <a:pt x="4592" y="8492"/>
                    <a:pt x="4832" y="8603"/>
                    <a:pt x="5063" y="8732"/>
                  </a:cubicBezTo>
                  <a:cubicBezTo>
                    <a:pt x="5513" y="8981"/>
                    <a:pt x="5976" y="9244"/>
                    <a:pt x="6374" y="9571"/>
                  </a:cubicBezTo>
                  <a:cubicBezTo>
                    <a:pt x="6761" y="9891"/>
                    <a:pt x="7144" y="10225"/>
                    <a:pt x="7506" y="10573"/>
                  </a:cubicBezTo>
                  <a:cubicBezTo>
                    <a:pt x="7721" y="10780"/>
                    <a:pt x="7920" y="11012"/>
                    <a:pt x="8147" y="11207"/>
                  </a:cubicBezTo>
                  <a:cubicBezTo>
                    <a:pt x="8271" y="11443"/>
                    <a:pt x="8412" y="11673"/>
                    <a:pt x="8534" y="11909"/>
                  </a:cubicBezTo>
                  <a:cubicBezTo>
                    <a:pt x="8748" y="12330"/>
                    <a:pt x="8944" y="12772"/>
                    <a:pt x="9047" y="13233"/>
                  </a:cubicBezTo>
                  <a:cubicBezTo>
                    <a:pt x="9148" y="13685"/>
                    <a:pt x="9185" y="14121"/>
                    <a:pt x="9012" y="14560"/>
                  </a:cubicBezTo>
                  <a:cubicBezTo>
                    <a:pt x="8857" y="14955"/>
                    <a:pt x="8581" y="15296"/>
                    <a:pt x="8295" y="15605"/>
                  </a:cubicBezTo>
                  <a:cubicBezTo>
                    <a:pt x="8036" y="15885"/>
                    <a:pt x="7703" y="16336"/>
                    <a:pt x="7303" y="16390"/>
                  </a:cubicBezTo>
                  <a:cubicBezTo>
                    <a:pt x="7266" y="16395"/>
                    <a:pt x="7229" y="16397"/>
                    <a:pt x="7192" y="16397"/>
                  </a:cubicBezTo>
                  <a:cubicBezTo>
                    <a:pt x="6776" y="16397"/>
                    <a:pt x="6401" y="16091"/>
                    <a:pt x="6098" y="15837"/>
                  </a:cubicBezTo>
                  <a:cubicBezTo>
                    <a:pt x="5430" y="15275"/>
                    <a:pt x="4746" y="14741"/>
                    <a:pt x="4005" y="14277"/>
                  </a:cubicBezTo>
                  <a:cubicBezTo>
                    <a:pt x="3265" y="13814"/>
                    <a:pt x="2466" y="13355"/>
                    <a:pt x="1627" y="13081"/>
                  </a:cubicBezTo>
                  <a:cubicBezTo>
                    <a:pt x="1339" y="12943"/>
                    <a:pt x="1019" y="12796"/>
                    <a:pt x="703" y="12796"/>
                  </a:cubicBezTo>
                  <a:cubicBezTo>
                    <a:pt x="691" y="12796"/>
                    <a:pt x="678" y="12797"/>
                    <a:pt x="666" y="12797"/>
                  </a:cubicBezTo>
                  <a:cubicBezTo>
                    <a:pt x="583" y="12800"/>
                    <a:pt x="539" y="12899"/>
                    <a:pt x="598" y="12961"/>
                  </a:cubicBezTo>
                  <a:cubicBezTo>
                    <a:pt x="635" y="12999"/>
                    <a:pt x="676" y="13035"/>
                    <a:pt x="718" y="13070"/>
                  </a:cubicBezTo>
                  <a:cubicBezTo>
                    <a:pt x="637" y="13055"/>
                    <a:pt x="555" y="13046"/>
                    <a:pt x="474" y="13046"/>
                  </a:cubicBezTo>
                  <a:cubicBezTo>
                    <a:pt x="453" y="13046"/>
                    <a:pt x="433" y="13046"/>
                    <a:pt x="413" y="13047"/>
                  </a:cubicBezTo>
                  <a:cubicBezTo>
                    <a:pt x="347" y="13050"/>
                    <a:pt x="309" y="13148"/>
                    <a:pt x="377" y="13180"/>
                  </a:cubicBezTo>
                  <a:cubicBezTo>
                    <a:pt x="1098" y="13532"/>
                    <a:pt x="1806" y="13947"/>
                    <a:pt x="2487" y="14376"/>
                  </a:cubicBezTo>
                  <a:cubicBezTo>
                    <a:pt x="2830" y="14593"/>
                    <a:pt x="3171" y="14813"/>
                    <a:pt x="3505" y="15046"/>
                  </a:cubicBezTo>
                  <a:cubicBezTo>
                    <a:pt x="3630" y="15133"/>
                    <a:pt x="3753" y="15223"/>
                    <a:pt x="3875" y="15312"/>
                  </a:cubicBezTo>
                  <a:cubicBezTo>
                    <a:pt x="3533" y="15857"/>
                    <a:pt x="3007" y="16284"/>
                    <a:pt x="2395" y="16485"/>
                  </a:cubicBezTo>
                  <a:cubicBezTo>
                    <a:pt x="2033" y="16605"/>
                    <a:pt x="1678" y="16654"/>
                    <a:pt x="1299" y="16654"/>
                  </a:cubicBezTo>
                  <a:cubicBezTo>
                    <a:pt x="1276" y="16654"/>
                    <a:pt x="1253" y="16654"/>
                    <a:pt x="1230" y="16654"/>
                  </a:cubicBezTo>
                  <a:cubicBezTo>
                    <a:pt x="1022" y="16650"/>
                    <a:pt x="824" y="16631"/>
                    <a:pt x="621" y="16584"/>
                  </a:cubicBezTo>
                  <a:cubicBezTo>
                    <a:pt x="441" y="16543"/>
                    <a:pt x="254" y="16480"/>
                    <a:pt x="71" y="16471"/>
                  </a:cubicBezTo>
                  <a:cubicBezTo>
                    <a:pt x="70" y="16471"/>
                    <a:pt x="70" y="16471"/>
                    <a:pt x="69" y="16471"/>
                  </a:cubicBezTo>
                  <a:cubicBezTo>
                    <a:pt x="30" y="16471"/>
                    <a:pt x="0" y="16520"/>
                    <a:pt x="24" y="16553"/>
                  </a:cubicBezTo>
                  <a:cubicBezTo>
                    <a:pt x="135" y="16714"/>
                    <a:pt x="314" y="16835"/>
                    <a:pt x="511" y="16926"/>
                  </a:cubicBezTo>
                  <a:cubicBezTo>
                    <a:pt x="513" y="16930"/>
                    <a:pt x="515" y="16934"/>
                    <a:pt x="518" y="16938"/>
                  </a:cubicBezTo>
                  <a:cubicBezTo>
                    <a:pt x="640" y="17100"/>
                    <a:pt x="722" y="17221"/>
                    <a:pt x="906" y="17322"/>
                  </a:cubicBezTo>
                  <a:cubicBezTo>
                    <a:pt x="1086" y="17421"/>
                    <a:pt x="1298" y="17483"/>
                    <a:pt x="1499" y="17523"/>
                  </a:cubicBezTo>
                  <a:cubicBezTo>
                    <a:pt x="1705" y="17563"/>
                    <a:pt x="1935" y="17585"/>
                    <a:pt x="2164" y="17585"/>
                  </a:cubicBezTo>
                  <a:cubicBezTo>
                    <a:pt x="2403" y="17585"/>
                    <a:pt x="2642" y="17561"/>
                    <a:pt x="2855" y="17510"/>
                  </a:cubicBezTo>
                  <a:cubicBezTo>
                    <a:pt x="3229" y="17419"/>
                    <a:pt x="3616" y="17204"/>
                    <a:pt x="3920" y="16913"/>
                  </a:cubicBezTo>
                  <a:cubicBezTo>
                    <a:pt x="3929" y="16930"/>
                    <a:pt x="3938" y="16946"/>
                    <a:pt x="3950" y="16962"/>
                  </a:cubicBezTo>
                  <a:cubicBezTo>
                    <a:pt x="4033" y="17194"/>
                    <a:pt x="4219" y="17347"/>
                    <a:pt x="4395" y="17520"/>
                  </a:cubicBezTo>
                  <a:cubicBezTo>
                    <a:pt x="4586" y="17709"/>
                    <a:pt x="4763" y="17839"/>
                    <a:pt x="5032" y="17882"/>
                  </a:cubicBezTo>
                  <a:cubicBezTo>
                    <a:pt x="5605" y="17975"/>
                    <a:pt x="6182" y="18054"/>
                    <a:pt x="6761" y="18085"/>
                  </a:cubicBezTo>
                  <a:cubicBezTo>
                    <a:pt x="6765" y="18086"/>
                    <a:pt x="6768" y="18086"/>
                    <a:pt x="6772" y="18086"/>
                  </a:cubicBezTo>
                  <a:cubicBezTo>
                    <a:pt x="6820" y="18086"/>
                    <a:pt x="6860" y="18070"/>
                    <a:pt x="6891" y="18045"/>
                  </a:cubicBezTo>
                  <a:cubicBezTo>
                    <a:pt x="6937" y="18073"/>
                    <a:pt x="6981" y="18085"/>
                    <a:pt x="7023" y="18085"/>
                  </a:cubicBezTo>
                  <a:cubicBezTo>
                    <a:pt x="7142" y="18085"/>
                    <a:pt x="7239" y="17987"/>
                    <a:pt x="7265" y="17871"/>
                  </a:cubicBezTo>
                  <a:cubicBezTo>
                    <a:pt x="7304" y="17864"/>
                    <a:pt x="7339" y="17844"/>
                    <a:pt x="7370" y="17818"/>
                  </a:cubicBezTo>
                  <a:cubicBezTo>
                    <a:pt x="7414" y="17857"/>
                    <a:pt x="7469" y="17875"/>
                    <a:pt x="7523" y="17875"/>
                  </a:cubicBezTo>
                  <a:cubicBezTo>
                    <a:pt x="7636" y="17875"/>
                    <a:pt x="7746" y="17799"/>
                    <a:pt x="7755" y="17670"/>
                  </a:cubicBezTo>
                  <a:cubicBezTo>
                    <a:pt x="8021" y="17512"/>
                    <a:pt x="8169" y="17257"/>
                    <a:pt x="8348" y="17011"/>
                  </a:cubicBezTo>
                  <a:cubicBezTo>
                    <a:pt x="8538" y="16750"/>
                    <a:pt x="8727" y="16490"/>
                    <a:pt x="8908" y="16222"/>
                  </a:cubicBezTo>
                  <a:cubicBezTo>
                    <a:pt x="9051" y="16010"/>
                    <a:pt x="9181" y="15785"/>
                    <a:pt x="9293" y="15554"/>
                  </a:cubicBezTo>
                  <a:cubicBezTo>
                    <a:pt x="9671" y="14931"/>
                    <a:pt x="9991" y="14106"/>
                    <a:pt x="9604" y="13453"/>
                  </a:cubicBezTo>
                  <a:cubicBezTo>
                    <a:pt x="9585" y="13422"/>
                    <a:pt x="9558" y="13408"/>
                    <a:pt x="9529" y="13408"/>
                  </a:cubicBezTo>
                  <a:cubicBezTo>
                    <a:pt x="9528" y="13408"/>
                    <a:pt x="9527" y="13408"/>
                    <a:pt x="9526" y="13408"/>
                  </a:cubicBezTo>
                  <a:cubicBezTo>
                    <a:pt x="9425" y="12946"/>
                    <a:pt x="9197" y="12507"/>
                    <a:pt x="8983" y="12092"/>
                  </a:cubicBezTo>
                  <a:cubicBezTo>
                    <a:pt x="8964" y="12057"/>
                    <a:pt x="8945" y="12021"/>
                    <a:pt x="8928" y="11985"/>
                  </a:cubicBezTo>
                  <a:cubicBezTo>
                    <a:pt x="8953" y="11985"/>
                    <a:pt x="8978" y="11966"/>
                    <a:pt x="8979" y="11937"/>
                  </a:cubicBezTo>
                  <a:cubicBezTo>
                    <a:pt x="8980" y="11886"/>
                    <a:pt x="8981" y="11836"/>
                    <a:pt x="8980" y="11785"/>
                  </a:cubicBezTo>
                  <a:cubicBezTo>
                    <a:pt x="9022" y="11756"/>
                    <a:pt x="9045" y="11706"/>
                    <a:pt x="9022" y="11644"/>
                  </a:cubicBezTo>
                  <a:cubicBezTo>
                    <a:pt x="8999" y="11582"/>
                    <a:pt x="8983" y="11523"/>
                    <a:pt x="8965" y="11462"/>
                  </a:cubicBezTo>
                  <a:cubicBezTo>
                    <a:pt x="8950" y="11249"/>
                    <a:pt x="8929" y="11034"/>
                    <a:pt x="8929" y="10821"/>
                  </a:cubicBezTo>
                  <a:cubicBezTo>
                    <a:pt x="8929" y="10444"/>
                    <a:pt x="8926" y="10067"/>
                    <a:pt x="8945" y="9689"/>
                  </a:cubicBezTo>
                  <a:cubicBezTo>
                    <a:pt x="8988" y="8916"/>
                    <a:pt x="9128" y="8152"/>
                    <a:pt x="9276" y="7392"/>
                  </a:cubicBezTo>
                  <a:cubicBezTo>
                    <a:pt x="9568" y="5917"/>
                    <a:pt x="9937" y="4445"/>
                    <a:pt x="9938" y="2932"/>
                  </a:cubicBezTo>
                  <a:cubicBezTo>
                    <a:pt x="9940" y="2533"/>
                    <a:pt x="9901" y="2132"/>
                    <a:pt x="9837" y="1738"/>
                  </a:cubicBezTo>
                  <a:cubicBezTo>
                    <a:pt x="9805" y="1545"/>
                    <a:pt x="9759" y="1354"/>
                    <a:pt x="9700" y="1166"/>
                  </a:cubicBezTo>
                  <a:cubicBezTo>
                    <a:pt x="9671" y="1072"/>
                    <a:pt x="9635" y="979"/>
                    <a:pt x="9594" y="889"/>
                  </a:cubicBezTo>
                  <a:cubicBezTo>
                    <a:pt x="9545" y="781"/>
                    <a:pt x="9472" y="716"/>
                    <a:pt x="9405" y="615"/>
                  </a:cubicBezTo>
                  <a:cubicBezTo>
                    <a:pt x="9398" y="604"/>
                    <a:pt x="9387" y="595"/>
                    <a:pt x="9374" y="590"/>
                  </a:cubicBezTo>
                  <a:cubicBezTo>
                    <a:pt x="9372" y="576"/>
                    <a:pt x="9368" y="562"/>
                    <a:pt x="9366" y="548"/>
                  </a:cubicBezTo>
                  <a:cubicBezTo>
                    <a:pt x="9360" y="519"/>
                    <a:pt x="9335" y="506"/>
                    <a:pt x="9310" y="506"/>
                  </a:cubicBezTo>
                  <a:cubicBezTo>
                    <a:pt x="9288" y="506"/>
                    <a:pt x="9266" y="516"/>
                    <a:pt x="9257" y="534"/>
                  </a:cubicBezTo>
                  <a:cubicBezTo>
                    <a:pt x="9146" y="331"/>
                    <a:pt x="9005" y="150"/>
                    <a:pt x="8819" y="10"/>
                  </a:cubicBezTo>
                  <a:cubicBezTo>
                    <a:pt x="8810" y="3"/>
                    <a:pt x="8801" y="0"/>
                    <a:pt x="879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0"/>
            <p:cNvSpPr/>
            <p:nvPr/>
          </p:nvSpPr>
          <p:spPr>
            <a:xfrm>
              <a:off x="4494700" y="3712200"/>
              <a:ext cx="45100" cy="24900"/>
            </a:xfrm>
            <a:custGeom>
              <a:avLst/>
              <a:gdLst/>
              <a:ahLst/>
              <a:cxnLst/>
              <a:rect l="l" t="t" r="r" b="b"/>
              <a:pathLst>
                <a:path w="1804" h="996" extrusionOk="0">
                  <a:moveTo>
                    <a:pt x="957" y="0"/>
                  </a:moveTo>
                  <a:cubicBezTo>
                    <a:pt x="913" y="0"/>
                    <a:pt x="870" y="4"/>
                    <a:pt x="828" y="11"/>
                  </a:cubicBezTo>
                  <a:cubicBezTo>
                    <a:pt x="477" y="73"/>
                    <a:pt x="122" y="466"/>
                    <a:pt x="30" y="802"/>
                  </a:cubicBezTo>
                  <a:cubicBezTo>
                    <a:pt x="0" y="910"/>
                    <a:pt x="96" y="995"/>
                    <a:pt x="187" y="995"/>
                  </a:cubicBezTo>
                  <a:cubicBezTo>
                    <a:pt x="234" y="995"/>
                    <a:pt x="280" y="973"/>
                    <a:pt x="307" y="920"/>
                  </a:cubicBezTo>
                  <a:cubicBezTo>
                    <a:pt x="423" y="699"/>
                    <a:pt x="653" y="357"/>
                    <a:pt x="927" y="341"/>
                  </a:cubicBezTo>
                  <a:cubicBezTo>
                    <a:pt x="936" y="341"/>
                    <a:pt x="945" y="340"/>
                    <a:pt x="953" y="340"/>
                  </a:cubicBezTo>
                  <a:cubicBezTo>
                    <a:pt x="1242" y="340"/>
                    <a:pt x="1433" y="617"/>
                    <a:pt x="1707" y="673"/>
                  </a:cubicBezTo>
                  <a:cubicBezTo>
                    <a:pt x="1713" y="675"/>
                    <a:pt x="1718" y="675"/>
                    <a:pt x="1723" y="675"/>
                  </a:cubicBezTo>
                  <a:cubicBezTo>
                    <a:pt x="1768" y="675"/>
                    <a:pt x="1804" y="635"/>
                    <a:pt x="1793" y="588"/>
                  </a:cubicBezTo>
                  <a:cubicBezTo>
                    <a:pt x="1709" y="241"/>
                    <a:pt x="1313" y="0"/>
                    <a:pt x="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0"/>
            <p:cNvSpPr/>
            <p:nvPr/>
          </p:nvSpPr>
          <p:spPr>
            <a:xfrm>
              <a:off x="4146250" y="4031475"/>
              <a:ext cx="189350" cy="86250"/>
            </a:xfrm>
            <a:custGeom>
              <a:avLst/>
              <a:gdLst/>
              <a:ahLst/>
              <a:cxnLst/>
              <a:rect l="l" t="t" r="r" b="b"/>
              <a:pathLst>
                <a:path w="7574" h="3450" extrusionOk="0">
                  <a:moveTo>
                    <a:pt x="1035" y="1"/>
                  </a:moveTo>
                  <a:cubicBezTo>
                    <a:pt x="1000" y="1"/>
                    <a:pt x="964" y="2"/>
                    <a:pt x="929" y="3"/>
                  </a:cubicBezTo>
                  <a:cubicBezTo>
                    <a:pt x="753" y="8"/>
                    <a:pt x="658" y="169"/>
                    <a:pt x="674" y="311"/>
                  </a:cubicBezTo>
                  <a:cubicBezTo>
                    <a:pt x="575" y="302"/>
                    <a:pt x="475" y="297"/>
                    <a:pt x="377" y="297"/>
                  </a:cubicBezTo>
                  <a:cubicBezTo>
                    <a:pt x="288" y="297"/>
                    <a:pt x="200" y="301"/>
                    <a:pt x="113" y="310"/>
                  </a:cubicBezTo>
                  <a:cubicBezTo>
                    <a:pt x="49" y="318"/>
                    <a:pt x="0" y="414"/>
                    <a:pt x="75" y="448"/>
                  </a:cubicBezTo>
                  <a:cubicBezTo>
                    <a:pt x="593" y="681"/>
                    <a:pt x="1169" y="784"/>
                    <a:pt x="1708" y="964"/>
                  </a:cubicBezTo>
                  <a:cubicBezTo>
                    <a:pt x="2289" y="1157"/>
                    <a:pt x="2870" y="1335"/>
                    <a:pt x="3427" y="1596"/>
                  </a:cubicBezTo>
                  <a:cubicBezTo>
                    <a:pt x="4518" y="2104"/>
                    <a:pt x="5555" y="2676"/>
                    <a:pt x="6517" y="3406"/>
                  </a:cubicBezTo>
                  <a:cubicBezTo>
                    <a:pt x="6557" y="3436"/>
                    <a:pt x="6600" y="3449"/>
                    <a:pt x="6641" y="3449"/>
                  </a:cubicBezTo>
                  <a:cubicBezTo>
                    <a:pt x="6756" y="3449"/>
                    <a:pt x="6865" y="3349"/>
                    <a:pt x="6907" y="3247"/>
                  </a:cubicBezTo>
                  <a:cubicBezTo>
                    <a:pt x="7031" y="2943"/>
                    <a:pt x="7155" y="2640"/>
                    <a:pt x="7279" y="2335"/>
                  </a:cubicBezTo>
                  <a:cubicBezTo>
                    <a:pt x="7329" y="2322"/>
                    <a:pt x="7385" y="2301"/>
                    <a:pt x="7451" y="2270"/>
                  </a:cubicBezTo>
                  <a:cubicBezTo>
                    <a:pt x="7565" y="2214"/>
                    <a:pt x="7574" y="2072"/>
                    <a:pt x="7529" y="1970"/>
                  </a:cubicBezTo>
                  <a:cubicBezTo>
                    <a:pt x="7409" y="1699"/>
                    <a:pt x="7193" y="1650"/>
                    <a:pt x="6927" y="1560"/>
                  </a:cubicBezTo>
                  <a:cubicBezTo>
                    <a:pt x="6715" y="1489"/>
                    <a:pt x="6499" y="1427"/>
                    <a:pt x="6284" y="1364"/>
                  </a:cubicBezTo>
                  <a:cubicBezTo>
                    <a:pt x="6095" y="1308"/>
                    <a:pt x="5878" y="1222"/>
                    <a:pt x="5683" y="1222"/>
                  </a:cubicBezTo>
                  <a:cubicBezTo>
                    <a:pt x="5644" y="1222"/>
                    <a:pt x="5607" y="1225"/>
                    <a:pt x="5570" y="1233"/>
                  </a:cubicBezTo>
                  <a:cubicBezTo>
                    <a:pt x="5532" y="1205"/>
                    <a:pt x="5493" y="1177"/>
                    <a:pt x="5455" y="1151"/>
                  </a:cubicBezTo>
                  <a:cubicBezTo>
                    <a:pt x="5148" y="935"/>
                    <a:pt x="4770" y="725"/>
                    <a:pt x="4382" y="725"/>
                  </a:cubicBezTo>
                  <a:cubicBezTo>
                    <a:pt x="4311" y="725"/>
                    <a:pt x="4240" y="732"/>
                    <a:pt x="4168" y="748"/>
                  </a:cubicBezTo>
                  <a:cubicBezTo>
                    <a:pt x="4131" y="757"/>
                    <a:pt x="4104" y="773"/>
                    <a:pt x="4083" y="794"/>
                  </a:cubicBezTo>
                  <a:cubicBezTo>
                    <a:pt x="4077" y="790"/>
                    <a:pt x="4069" y="787"/>
                    <a:pt x="4063" y="784"/>
                  </a:cubicBezTo>
                  <a:cubicBezTo>
                    <a:pt x="3571" y="572"/>
                    <a:pt x="3066" y="391"/>
                    <a:pt x="2549" y="253"/>
                  </a:cubicBezTo>
                  <a:cubicBezTo>
                    <a:pt x="2058" y="122"/>
                    <a:pt x="1546" y="1"/>
                    <a:pt x="103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0"/>
            <p:cNvSpPr/>
            <p:nvPr/>
          </p:nvSpPr>
          <p:spPr>
            <a:xfrm>
              <a:off x="4225700" y="3734475"/>
              <a:ext cx="293800" cy="184050"/>
            </a:xfrm>
            <a:custGeom>
              <a:avLst/>
              <a:gdLst/>
              <a:ahLst/>
              <a:cxnLst/>
              <a:rect l="l" t="t" r="r" b="b"/>
              <a:pathLst>
                <a:path w="11752" h="7362" extrusionOk="0">
                  <a:moveTo>
                    <a:pt x="10138" y="0"/>
                  </a:moveTo>
                  <a:cubicBezTo>
                    <a:pt x="9702" y="0"/>
                    <a:pt x="9271" y="120"/>
                    <a:pt x="8879" y="361"/>
                  </a:cubicBezTo>
                  <a:cubicBezTo>
                    <a:pt x="8875" y="365"/>
                    <a:pt x="8868" y="369"/>
                    <a:pt x="8863" y="372"/>
                  </a:cubicBezTo>
                  <a:cubicBezTo>
                    <a:pt x="8265" y="640"/>
                    <a:pt x="7735" y="1049"/>
                    <a:pt x="7262" y="1503"/>
                  </a:cubicBezTo>
                  <a:cubicBezTo>
                    <a:pt x="7082" y="1675"/>
                    <a:pt x="6907" y="1853"/>
                    <a:pt x="6735" y="2035"/>
                  </a:cubicBezTo>
                  <a:cubicBezTo>
                    <a:pt x="6378" y="2317"/>
                    <a:pt x="6064" y="2660"/>
                    <a:pt x="5739" y="2978"/>
                  </a:cubicBezTo>
                  <a:cubicBezTo>
                    <a:pt x="5394" y="3315"/>
                    <a:pt x="5048" y="3655"/>
                    <a:pt x="4703" y="3994"/>
                  </a:cubicBezTo>
                  <a:cubicBezTo>
                    <a:pt x="4048" y="4637"/>
                    <a:pt x="3408" y="5310"/>
                    <a:pt x="2671" y="5862"/>
                  </a:cubicBezTo>
                  <a:cubicBezTo>
                    <a:pt x="1894" y="6443"/>
                    <a:pt x="1014" y="6805"/>
                    <a:pt x="87" y="7073"/>
                  </a:cubicBezTo>
                  <a:cubicBezTo>
                    <a:pt x="6" y="7096"/>
                    <a:pt x="1" y="7220"/>
                    <a:pt x="87" y="7241"/>
                  </a:cubicBezTo>
                  <a:lnTo>
                    <a:pt x="87" y="7240"/>
                  </a:lnTo>
                  <a:cubicBezTo>
                    <a:pt x="286" y="7290"/>
                    <a:pt x="475" y="7315"/>
                    <a:pt x="664" y="7315"/>
                  </a:cubicBezTo>
                  <a:cubicBezTo>
                    <a:pt x="845" y="7315"/>
                    <a:pt x="1026" y="7292"/>
                    <a:pt x="1218" y="7245"/>
                  </a:cubicBezTo>
                  <a:cubicBezTo>
                    <a:pt x="1408" y="7321"/>
                    <a:pt x="1607" y="7362"/>
                    <a:pt x="1808" y="7362"/>
                  </a:cubicBezTo>
                  <a:cubicBezTo>
                    <a:pt x="1930" y="7362"/>
                    <a:pt x="2053" y="7347"/>
                    <a:pt x="2175" y="7315"/>
                  </a:cubicBezTo>
                  <a:cubicBezTo>
                    <a:pt x="2546" y="7218"/>
                    <a:pt x="2811" y="6894"/>
                    <a:pt x="3072" y="6633"/>
                  </a:cubicBezTo>
                  <a:cubicBezTo>
                    <a:pt x="3729" y="5976"/>
                    <a:pt x="4388" y="5324"/>
                    <a:pt x="5029" y="4649"/>
                  </a:cubicBezTo>
                  <a:cubicBezTo>
                    <a:pt x="5539" y="4114"/>
                    <a:pt x="6039" y="3571"/>
                    <a:pt x="6538" y="3025"/>
                  </a:cubicBezTo>
                  <a:cubicBezTo>
                    <a:pt x="6679" y="2888"/>
                    <a:pt x="6823" y="2751"/>
                    <a:pt x="6959" y="2610"/>
                  </a:cubicBezTo>
                  <a:cubicBezTo>
                    <a:pt x="7109" y="2453"/>
                    <a:pt x="7239" y="2277"/>
                    <a:pt x="7381" y="2112"/>
                  </a:cubicBezTo>
                  <a:cubicBezTo>
                    <a:pt x="7810" y="1667"/>
                    <a:pt x="8268" y="1250"/>
                    <a:pt x="8814" y="953"/>
                  </a:cubicBezTo>
                  <a:cubicBezTo>
                    <a:pt x="9235" y="722"/>
                    <a:pt x="9700" y="570"/>
                    <a:pt x="10184" y="551"/>
                  </a:cubicBezTo>
                  <a:cubicBezTo>
                    <a:pt x="10215" y="550"/>
                    <a:pt x="10247" y="549"/>
                    <a:pt x="10278" y="549"/>
                  </a:cubicBezTo>
                  <a:cubicBezTo>
                    <a:pt x="10490" y="549"/>
                    <a:pt x="10696" y="574"/>
                    <a:pt x="10906" y="612"/>
                  </a:cubicBezTo>
                  <a:cubicBezTo>
                    <a:pt x="11143" y="653"/>
                    <a:pt x="11380" y="660"/>
                    <a:pt x="11619" y="671"/>
                  </a:cubicBezTo>
                  <a:cubicBezTo>
                    <a:pt x="11621" y="671"/>
                    <a:pt x="11623" y="671"/>
                    <a:pt x="11625" y="671"/>
                  </a:cubicBezTo>
                  <a:cubicBezTo>
                    <a:pt x="11722" y="671"/>
                    <a:pt x="11751" y="533"/>
                    <a:pt x="11670" y="485"/>
                  </a:cubicBezTo>
                  <a:cubicBezTo>
                    <a:pt x="11520" y="396"/>
                    <a:pt x="11376" y="323"/>
                    <a:pt x="11229" y="261"/>
                  </a:cubicBezTo>
                  <a:cubicBezTo>
                    <a:pt x="11224" y="256"/>
                    <a:pt x="11216" y="250"/>
                    <a:pt x="11209" y="246"/>
                  </a:cubicBezTo>
                  <a:cubicBezTo>
                    <a:pt x="10863" y="83"/>
                    <a:pt x="10499" y="0"/>
                    <a:pt x="1013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0"/>
            <p:cNvSpPr/>
            <p:nvPr/>
          </p:nvSpPr>
          <p:spPr>
            <a:xfrm>
              <a:off x="4543275" y="3720400"/>
              <a:ext cx="10075" cy="22475"/>
            </a:xfrm>
            <a:custGeom>
              <a:avLst/>
              <a:gdLst/>
              <a:ahLst/>
              <a:cxnLst/>
              <a:rect l="l" t="t" r="r" b="b"/>
              <a:pathLst>
                <a:path w="403" h="899" extrusionOk="0">
                  <a:moveTo>
                    <a:pt x="75" y="1"/>
                  </a:moveTo>
                  <a:cubicBezTo>
                    <a:pt x="29" y="1"/>
                    <a:pt x="1" y="46"/>
                    <a:pt x="10" y="89"/>
                  </a:cubicBezTo>
                  <a:cubicBezTo>
                    <a:pt x="32" y="198"/>
                    <a:pt x="72" y="300"/>
                    <a:pt x="59" y="414"/>
                  </a:cubicBezTo>
                  <a:cubicBezTo>
                    <a:pt x="45" y="547"/>
                    <a:pt x="29" y="683"/>
                    <a:pt x="14" y="814"/>
                  </a:cubicBezTo>
                  <a:cubicBezTo>
                    <a:pt x="9" y="864"/>
                    <a:pt x="57" y="898"/>
                    <a:pt x="103" y="898"/>
                  </a:cubicBezTo>
                  <a:cubicBezTo>
                    <a:pt x="124" y="898"/>
                    <a:pt x="145" y="891"/>
                    <a:pt x="160" y="875"/>
                  </a:cubicBezTo>
                  <a:cubicBezTo>
                    <a:pt x="302" y="710"/>
                    <a:pt x="402" y="559"/>
                    <a:pt x="371" y="328"/>
                  </a:cubicBezTo>
                  <a:cubicBezTo>
                    <a:pt x="350" y="173"/>
                    <a:pt x="250" y="4"/>
                    <a:pt x="76" y="1"/>
                  </a:cubicBezTo>
                  <a:cubicBezTo>
                    <a:pt x="76" y="1"/>
                    <a:pt x="75" y="1"/>
                    <a:pt x="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0"/>
            <p:cNvSpPr/>
            <p:nvPr/>
          </p:nvSpPr>
          <p:spPr>
            <a:xfrm>
              <a:off x="4144400" y="3916700"/>
              <a:ext cx="332700" cy="166125"/>
            </a:xfrm>
            <a:custGeom>
              <a:avLst/>
              <a:gdLst/>
              <a:ahLst/>
              <a:cxnLst/>
              <a:rect l="l" t="t" r="r" b="b"/>
              <a:pathLst>
                <a:path w="13308" h="6645" extrusionOk="0">
                  <a:moveTo>
                    <a:pt x="2891" y="1"/>
                  </a:moveTo>
                  <a:cubicBezTo>
                    <a:pt x="2596" y="1"/>
                    <a:pt x="2303" y="32"/>
                    <a:pt x="2041" y="146"/>
                  </a:cubicBezTo>
                  <a:cubicBezTo>
                    <a:pt x="2006" y="161"/>
                    <a:pt x="1971" y="177"/>
                    <a:pt x="1938" y="194"/>
                  </a:cubicBezTo>
                  <a:cubicBezTo>
                    <a:pt x="1790" y="223"/>
                    <a:pt x="1672" y="239"/>
                    <a:pt x="1541" y="360"/>
                  </a:cubicBezTo>
                  <a:cubicBezTo>
                    <a:pt x="1400" y="490"/>
                    <a:pt x="1277" y="640"/>
                    <a:pt x="1167" y="797"/>
                  </a:cubicBezTo>
                  <a:cubicBezTo>
                    <a:pt x="930" y="1131"/>
                    <a:pt x="765" y="1514"/>
                    <a:pt x="629" y="1899"/>
                  </a:cubicBezTo>
                  <a:cubicBezTo>
                    <a:pt x="520" y="2207"/>
                    <a:pt x="427" y="2524"/>
                    <a:pt x="346" y="2841"/>
                  </a:cubicBezTo>
                  <a:cubicBezTo>
                    <a:pt x="270" y="3091"/>
                    <a:pt x="207" y="3345"/>
                    <a:pt x="156" y="3602"/>
                  </a:cubicBezTo>
                  <a:cubicBezTo>
                    <a:pt x="118" y="3792"/>
                    <a:pt x="88" y="3984"/>
                    <a:pt x="63" y="4177"/>
                  </a:cubicBezTo>
                  <a:cubicBezTo>
                    <a:pt x="41" y="4343"/>
                    <a:pt x="0" y="4509"/>
                    <a:pt x="97" y="4643"/>
                  </a:cubicBezTo>
                  <a:cubicBezTo>
                    <a:pt x="102" y="4662"/>
                    <a:pt x="107" y="4681"/>
                    <a:pt x="114" y="4699"/>
                  </a:cubicBezTo>
                  <a:cubicBezTo>
                    <a:pt x="130" y="4744"/>
                    <a:pt x="168" y="4767"/>
                    <a:pt x="206" y="4767"/>
                  </a:cubicBezTo>
                  <a:cubicBezTo>
                    <a:pt x="228" y="4767"/>
                    <a:pt x="249" y="4760"/>
                    <a:pt x="268" y="4745"/>
                  </a:cubicBezTo>
                  <a:cubicBezTo>
                    <a:pt x="296" y="4745"/>
                    <a:pt x="325" y="4738"/>
                    <a:pt x="351" y="4721"/>
                  </a:cubicBezTo>
                  <a:cubicBezTo>
                    <a:pt x="383" y="4700"/>
                    <a:pt x="409" y="4678"/>
                    <a:pt x="429" y="4653"/>
                  </a:cubicBezTo>
                  <a:cubicBezTo>
                    <a:pt x="1056" y="4679"/>
                    <a:pt x="1681" y="4662"/>
                    <a:pt x="2308" y="4731"/>
                  </a:cubicBezTo>
                  <a:cubicBezTo>
                    <a:pt x="3008" y="4809"/>
                    <a:pt x="3698" y="4963"/>
                    <a:pt x="4372" y="5165"/>
                  </a:cubicBezTo>
                  <a:cubicBezTo>
                    <a:pt x="5668" y="5552"/>
                    <a:pt x="6886" y="6135"/>
                    <a:pt x="8136" y="6639"/>
                  </a:cubicBezTo>
                  <a:cubicBezTo>
                    <a:pt x="8145" y="6643"/>
                    <a:pt x="8154" y="6645"/>
                    <a:pt x="8162" y="6645"/>
                  </a:cubicBezTo>
                  <a:cubicBezTo>
                    <a:pt x="8225" y="6645"/>
                    <a:pt x="8252" y="6543"/>
                    <a:pt x="8193" y="6504"/>
                  </a:cubicBezTo>
                  <a:cubicBezTo>
                    <a:pt x="7020" y="5755"/>
                    <a:pt x="5722" y="5176"/>
                    <a:pt x="4387" y="4786"/>
                  </a:cubicBezTo>
                  <a:cubicBezTo>
                    <a:pt x="3722" y="4591"/>
                    <a:pt x="3041" y="4449"/>
                    <a:pt x="2352" y="4366"/>
                  </a:cubicBezTo>
                  <a:cubicBezTo>
                    <a:pt x="2016" y="4326"/>
                    <a:pt x="1668" y="4295"/>
                    <a:pt x="1321" y="4295"/>
                  </a:cubicBezTo>
                  <a:cubicBezTo>
                    <a:pt x="1098" y="4295"/>
                    <a:pt x="876" y="4308"/>
                    <a:pt x="657" y="4338"/>
                  </a:cubicBezTo>
                  <a:cubicBezTo>
                    <a:pt x="608" y="4259"/>
                    <a:pt x="662" y="4022"/>
                    <a:pt x="668" y="3957"/>
                  </a:cubicBezTo>
                  <a:cubicBezTo>
                    <a:pt x="687" y="3787"/>
                    <a:pt x="715" y="3617"/>
                    <a:pt x="745" y="3448"/>
                  </a:cubicBezTo>
                  <a:cubicBezTo>
                    <a:pt x="807" y="3116"/>
                    <a:pt x="898" y="2788"/>
                    <a:pt x="1012" y="2469"/>
                  </a:cubicBezTo>
                  <a:cubicBezTo>
                    <a:pt x="1124" y="2153"/>
                    <a:pt x="1261" y="1847"/>
                    <a:pt x="1415" y="1549"/>
                  </a:cubicBezTo>
                  <a:cubicBezTo>
                    <a:pt x="1547" y="1302"/>
                    <a:pt x="1691" y="1062"/>
                    <a:pt x="1841" y="823"/>
                  </a:cubicBezTo>
                  <a:cubicBezTo>
                    <a:pt x="1847" y="819"/>
                    <a:pt x="1852" y="817"/>
                    <a:pt x="1860" y="813"/>
                  </a:cubicBezTo>
                  <a:cubicBezTo>
                    <a:pt x="2047" y="728"/>
                    <a:pt x="2251" y="700"/>
                    <a:pt x="2455" y="679"/>
                  </a:cubicBezTo>
                  <a:cubicBezTo>
                    <a:pt x="2600" y="664"/>
                    <a:pt x="2747" y="658"/>
                    <a:pt x="2894" y="658"/>
                  </a:cubicBezTo>
                  <a:cubicBezTo>
                    <a:pt x="3178" y="658"/>
                    <a:pt x="3464" y="680"/>
                    <a:pt x="3746" y="699"/>
                  </a:cubicBezTo>
                  <a:cubicBezTo>
                    <a:pt x="4565" y="753"/>
                    <a:pt x="5378" y="859"/>
                    <a:pt x="6186" y="998"/>
                  </a:cubicBezTo>
                  <a:cubicBezTo>
                    <a:pt x="7780" y="1271"/>
                    <a:pt x="9371" y="1676"/>
                    <a:pt x="10834" y="2382"/>
                  </a:cubicBezTo>
                  <a:cubicBezTo>
                    <a:pt x="11663" y="2783"/>
                    <a:pt x="12408" y="3321"/>
                    <a:pt x="13164" y="3838"/>
                  </a:cubicBezTo>
                  <a:cubicBezTo>
                    <a:pt x="13177" y="3846"/>
                    <a:pt x="13190" y="3850"/>
                    <a:pt x="13202" y="3850"/>
                  </a:cubicBezTo>
                  <a:cubicBezTo>
                    <a:pt x="13260" y="3850"/>
                    <a:pt x="13307" y="3768"/>
                    <a:pt x="13257" y="3719"/>
                  </a:cubicBezTo>
                  <a:cubicBezTo>
                    <a:pt x="12636" y="3116"/>
                    <a:pt x="11896" y="2656"/>
                    <a:pt x="11147" y="2231"/>
                  </a:cubicBezTo>
                  <a:cubicBezTo>
                    <a:pt x="10390" y="1801"/>
                    <a:pt x="9616" y="1388"/>
                    <a:pt x="8791" y="1103"/>
                  </a:cubicBezTo>
                  <a:cubicBezTo>
                    <a:pt x="8372" y="959"/>
                    <a:pt x="7955" y="807"/>
                    <a:pt x="7535" y="667"/>
                  </a:cubicBezTo>
                  <a:cubicBezTo>
                    <a:pt x="7115" y="528"/>
                    <a:pt x="6676" y="442"/>
                    <a:pt x="6242" y="354"/>
                  </a:cubicBezTo>
                  <a:cubicBezTo>
                    <a:pt x="5381" y="182"/>
                    <a:pt x="4504" y="86"/>
                    <a:pt x="3629" y="37"/>
                  </a:cubicBezTo>
                  <a:cubicBezTo>
                    <a:pt x="3392" y="23"/>
                    <a:pt x="3141" y="1"/>
                    <a:pt x="289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0"/>
            <p:cNvSpPr/>
            <p:nvPr/>
          </p:nvSpPr>
          <p:spPr>
            <a:xfrm>
              <a:off x="4314700" y="4095925"/>
              <a:ext cx="20125" cy="70675"/>
            </a:xfrm>
            <a:custGeom>
              <a:avLst/>
              <a:gdLst/>
              <a:ahLst/>
              <a:cxnLst/>
              <a:rect l="l" t="t" r="r" b="b"/>
              <a:pathLst>
                <a:path w="805" h="2827" extrusionOk="0">
                  <a:moveTo>
                    <a:pt x="605" y="1"/>
                  </a:moveTo>
                  <a:cubicBezTo>
                    <a:pt x="408" y="1"/>
                    <a:pt x="304" y="328"/>
                    <a:pt x="242" y="473"/>
                  </a:cubicBezTo>
                  <a:cubicBezTo>
                    <a:pt x="129" y="735"/>
                    <a:pt x="68" y="1005"/>
                    <a:pt x="35" y="1289"/>
                  </a:cubicBezTo>
                  <a:cubicBezTo>
                    <a:pt x="0" y="1575"/>
                    <a:pt x="1" y="1864"/>
                    <a:pt x="39" y="2150"/>
                  </a:cubicBezTo>
                  <a:cubicBezTo>
                    <a:pt x="71" y="2401"/>
                    <a:pt x="92" y="2654"/>
                    <a:pt x="306" y="2811"/>
                  </a:cubicBezTo>
                  <a:cubicBezTo>
                    <a:pt x="322" y="2822"/>
                    <a:pt x="338" y="2827"/>
                    <a:pt x="354" y="2827"/>
                  </a:cubicBezTo>
                  <a:cubicBezTo>
                    <a:pt x="398" y="2827"/>
                    <a:pt x="439" y="2792"/>
                    <a:pt x="454" y="2752"/>
                  </a:cubicBezTo>
                  <a:cubicBezTo>
                    <a:pt x="541" y="2507"/>
                    <a:pt x="424" y="2243"/>
                    <a:pt x="403" y="1994"/>
                  </a:cubicBezTo>
                  <a:cubicBezTo>
                    <a:pt x="379" y="1712"/>
                    <a:pt x="391" y="1425"/>
                    <a:pt x="440" y="1145"/>
                  </a:cubicBezTo>
                  <a:cubicBezTo>
                    <a:pt x="487" y="890"/>
                    <a:pt x="558" y="633"/>
                    <a:pt x="645" y="389"/>
                  </a:cubicBezTo>
                  <a:cubicBezTo>
                    <a:pt x="673" y="308"/>
                    <a:pt x="805" y="23"/>
                    <a:pt x="625" y="2"/>
                  </a:cubicBezTo>
                  <a:cubicBezTo>
                    <a:pt x="618" y="1"/>
                    <a:pt x="611" y="1"/>
                    <a:pt x="6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0"/>
            <p:cNvSpPr/>
            <p:nvPr/>
          </p:nvSpPr>
          <p:spPr>
            <a:xfrm>
              <a:off x="4156825" y="4050975"/>
              <a:ext cx="162100" cy="112050"/>
            </a:xfrm>
            <a:custGeom>
              <a:avLst/>
              <a:gdLst/>
              <a:ahLst/>
              <a:cxnLst/>
              <a:rect l="l" t="t" r="r" b="b"/>
              <a:pathLst>
                <a:path w="6484" h="4482" extrusionOk="0">
                  <a:moveTo>
                    <a:pt x="62" y="1"/>
                  </a:moveTo>
                  <a:cubicBezTo>
                    <a:pt x="27" y="1"/>
                    <a:pt x="1" y="40"/>
                    <a:pt x="19" y="76"/>
                  </a:cubicBezTo>
                  <a:cubicBezTo>
                    <a:pt x="149" y="335"/>
                    <a:pt x="396" y="569"/>
                    <a:pt x="590" y="782"/>
                  </a:cubicBezTo>
                  <a:cubicBezTo>
                    <a:pt x="813" y="1023"/>
                    <a:pt x="1040" y="1245"/>
                    <a:pt x="1293" y="1457"/>
                  </a:cubicBezTo>
                  <a:cubicBezTo>
                    <a:pt x="1780" y="1866"/>
                    <a:pt x="2313" y="2220"/>
                    <a:pt x="2837" y="2584"/>
                  </a:cubicBezTo>
                  <a:cubicBezTo>
                    <a:pt x="3361" y="2947"/>
                    <a:pt x="3890" y="3304"/>
                    <a:pt x="4439" y="3631"/>
                  </a:cubicBezTo>
                  <a:cubicBezTo>
                    <a:pt x="4707" y="3790"/>
                    <a:pt x="4979" y="3942"/>
                    <a:pt x="5255" y="4084"/>
                  </a:cubicBezTo>
                  <a:cubicBezTo>
                    <a:pt x="5537" y="4226"/>
                    <a:pt x="5849" y="4411"/>
                    <a:pt x="6159" y="4477"/>
                  </a:cubicBezTo>
                  <a:cubicBezTo>
                    <a:pt x="6175" y="4480"/>
                    <a:pt x="6190" y="4481"/>
                    <a:pt x="6205" y="4481"/>
                  </a:cubicBezTo>
                  <a:cubicBezTo>
                    <a:pt x="6391" y="4481"/>
                    <a:pt x="6484" y="4234"/>
                    <a:pt x="6309" y="4121"/>
                  </a:cubicBezTo>
                  <a:cubicBezTo>
                    <a:pt x="6054" y="3955"/>
                    <a:pt x="5744" y="3852"/>
                    <a:pt x="5472" y="3713"/>
                  </a:cubicBezTo>
                  <a:cubicBezTo>
                    <a:pt x="5196" y="3570"/>
                    <a:pt x="4924" y="3418"/>
                    <a:pt x="4656" y="3258"/>
                  </a:cubicBezTo>
                  <a:cubicBezTo>
                    <a:pt x="4121" y="2937"/>
                    <a:pt x="3604" y="2587"/>
                    <a:pt x="3091" y="2230"/>
                  </a:cubicBezTo>
                  <a:cubicBezTo>
                    <a:pt x="2573" y="1869"/>
                    <a:pt x="2053" y="1505"/>
                    <a:pt x="1546" y="1128"/>
                  </a:cubicBezTo>
                  <a:cubicBezTo>
                    <a:pt x="1303" y="947"/>
                    <a:pt x="1060" y="766"/>
                    <a:pt x="822" y="583"/>
                  </a:cubicBezTo>
                  <a:cubicBezTo>
                    <a:pt x="583" y="397"/>
                    <a:pt x="350" y="155"/>
                    <a:pt x="87" y="7"/>
                  </a:cubicBezTo>
                  <a:cubicBezTo>
                    <a:pt x="78" y="3"/>
                    <a:pt x="70" y="1"/>
                    <a:pt x="62"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0"/>
            <p:cNvSpPr/>
            <p:nvPr/>
          </p:nvSpPr>
          <p:spPr>
            <a:xfrm>
              <a:off x="4139525" y="3702000"/>
              <a:ext cx="441625" cy="516525"/>
            </a:xfrm>
            <a:custGeom>
              <a:avLst/>
              <a:gdLst/>
              <a:ahLst/>
              <a:cxnLst/>
              <a:rect l="l" t="t" r="r" b="b"/>
              <a:pathLst>
                <a:path w="17665" h="20661" extrusionOk="0">
                  <a:moveTo>
                    <a:pt x="15127" y="905"/>
                  </a:moveTo>
                  <a:cubicBezTo>
                    <a:pt x="15242" y="905"/>
                    <a:pt x="15364" y="947"/>
                    <a:pt x="15486" y="998"/>
                  </a:cubicBezTo>
                  <a:cubicBezTo>
                    <a:pt x="15682" y="1080"/>
                    <a:pt x="15936" y="1193"/>
                    <a:pt x="15950" y="1440"/>
                  </a:cubicBezTo>
                  <a:cubicBezTo>
                    <a:pt x="15959" y="1607"/>
                    <a:pt x="15872" y="1803"/>
                    <a:pt x="15795" y="1978"/>
                  </a:cubicBezTo>
                  <a:cubicBezTo>
                    <a:pt x="15436" y="1711"/>
                    <a:pt x="15029" y="1512"/>
                    <a:pt x="14595" y="1393"/>
                  </a:cubicBezTo>
                  <a:cubicBezTo>
                    <a:pt x="14671" y="1285"/>
                    <a:pt x="14724" y="1158"/>
                    <a:pt x="14811" y="1057"/>
                  </a:cubicBezTo>
                  <a:cubicBezTo>
                    <a:pt x="14908" y="945"/>
                    <a:pt x="15014" y="905"/>
                    <a:pt x="15127" y="905"/>
                  </a:cubicBezTo>
                  <a:close/>
                  <a:moveTo>
                    <a:pt x="15136" y="235"/>
                  </a:moveTo>
                  <a:cubicBezTo>
                    <a:pt x="15367" y="235"/>
                    <a:pt x="15611" y="327"/>
                    <a:pt x="15848" y="428"/>
                  </a:cubicBezTo>
                  <a:cubicBezTo>
                    <a:pt x="16207" y="582"/>
                    <a:pt x="16534" y="794"/>
                    <a:pt x="16497" y="1229"/>
                  </a:cubicBezTo>
                  <a:cubicBezTo>
                    <a:pt x="16463" y="1617"/>
                    <a:pt x="16338" y="1978"/>
                    <a:pt x="16217" y="2342"/>
                  </a:cubicBezTo>
                  <a:cubicBezTo>
                    <a:pt x="16133" y="2258"/>
                    <a:pt x="16047" y="2178"/>
                    <a:pt x="15956" y="2104"/>
                  </a:cubicBezTo>
                  <a:cubicBezTo>
                    <a:pt x="16068" y="1838"/>
                    <a:pt x="16224" y="1519"/>
                    <a:pt x="16110" y="1246"/>
                  </a:cubicBezTo>
                  <a:cubicBezTo>
                    <a:pt x="16017" y="1021"/>
                    <a:pt x="15779" y="904"/>
                    <a:pt x="15568" y="815"/>
                  </a:cubicBezTo>
                  <a:cubicBezTo>
                    <a:pt x="15422" y="754"/>
                    <a:pt x="15260" y="697"/>
                    <a:pt x="15104" y="697"/>
                  </a:cubicBezTo>
                  <a:cubicBezTo>
                    <a:pt x="14993" y="697"/>
                    <a:pt x="14884" y="726"/>
                    <a:pt x="14786" y="802"/>
                  </a:cubicBezTo>
                  <a:cubicBezTo>
                    <a:pt x="14637" y="920"/>
                    <a:pt x="14462" y="1141"/>
                    <a:pt x="14422" y="1349"/>
                  </a:cubicBezTo>
                  <a:cubicBezTo>
                    <a:pt x="14291" y="1319"/>
                    <a:pt x="14161" y="1297"/>
                    <a:pt x="14027" y="1282"/>
                  </a:cubicBezTo>
                  <a:cubicBezTo>
                    <a:pt x="14211" y="1023"/>
                    <a:pt x="14362" y="738"/>
                    <a:pt x="14573" y="499"/>
                  </a:cubicBezTo>
                  <a:lnTo>
                    <a:pt x="14572" y="499"/>
                  </a:lnTo>
                  <a:cubicBezTo>
                    <a:pt x="14741" y="305"/>
                    <a:pt x="14934" y="235"/>
                    <a:pt x="15136" y="235"/>
                  </a:cubicBezTo>
                  <a:close/>
                  <a:moveTo>
                    <a:pt x="5024" y="7866"/>
                  </a:moveTo>
                  <a:cubicBezTo>
                    <a:pt x="4990" y="7911"/>
                    <a:pt x="4958" y="7953"/>
                    <a:pt x="4924" y="7993"/>
                  </a:cubicBezTo>
                  <a:cubicBezTo>
                    <a:pt x="4799" y="8141"/>
                    <a:pt x="4648" y="8297"/>
                    <a:pt x="4543" y="8467"/>
                  </a:cubicBezTo>
                  <a:cubicBezTo>
                    <a:pt x="4311" y="8444"/>
                    <a:pt x="4080" y="8425"/>
                    <a:pt x="3848" y="8414"/>
                  </a:cubicBezTo>
                  <a:cubicBezTo>
                    <a:pt x="3763" y="8409"/>
                    <a:pt x="3674" y="8405"/>
                    <a:pt x="3584" y="8404"/>
                  </a:cubicBezTo>
                  <a:cubicBezTo>
                    <a:pt x="4081" y="8284"/>
                    <a:pt x="4562" y="8098"/>
                    <a:pt x="5024" y="7866"/>
                  </a:cubicBezTo>
                  <a:close/>
                  <a:moveTo>
                    <a:pt x="6036" y="7274"/>
                  </a:moveTo>
                  <a:lnTo>
                    <a:pt x="6036" y="7274"/>
                  </a:lnTo>
                  <a:cubicBezTo>
                    <a:pt x="5947" y="7409"/>
                    <a:pt x="5858" y="7544"/>
                    <a:pt x="5767" y="7678"/>
                  </a:cubicBezTo>
                  <a:cubicBezTo>
                    <a:pt x="5648" y="7855"/>
                    <a:pt x="5529" y="8031"/>
                    <a:pt x="5412" y="8208"/>
                  </a:cubicBezTo>
                  <a:cubicBezTo>
                    <a:pt x="5337" y="8320"/>
                    <a:pt x="5253" y="8429"/>
                    <a:pt x="5195" y="8549"/>
                  </a:cubicBezTo>
                  <a:cubicBezTo>
                    <a:pt x="5036" y="8526"/>
                    <a:pt x="4876" y="8506"/>
                    <a:pt x="4716" y="8487"/>
                  </a:cubicBezTo>
                  <a:cubicBezTo>
                    <a:pt x="4845" y="8362"/>
                    <a:pt x="4962" y="8214"/>
                    <a:pt x="5076" y="8084"/>
                  </a:cubicBezTo>
                  <a:cubicBezTo>
                    <a:pt x="5202" y="7942"/>
                    <a:pt x="5367" y="7799"/>
                    <a:pt x="5464" y="7631"/>
                  </a:cubicBezTo>
                  <a:cubicBezTo>
                    <a:pt x="5658" y="7518"/>
                    <a:pt x="5849" y="7399"/>
                    <a:pt x="6036" y="7274"/>
                  </a:cubicBezTo>
                  <a:close/>
                  <a:moveTo>
                    <a:pt x="7262" y="6341"/>
                  </a:moveTo>
                  <a:cubicBezTo>
                    <a:pt x="7205" y="6779"/>
                    <a:pt x="7224" y="7239"/>
                    <a:pt x="7220" y="7678"/>
                  </a:cubicBezTo>
                  <a:cubicBezTo>
                    <a:pt x="7217" y="7938"/>
                    <a:pt x="7217" y="8200"/>
                    <a:pt x="7218" y="8460"/>
                  </a:cubicBezTo>
                  <a:cubicBezTo>
                    <a:pt x="7219" y="8619"/>
                    <a:pt x="7200" y="8790"/>
                    <a:pt x="7222" y="8951"/>
                  </a:cubicBezTo>
                  <a:cubicBezTo>
                    <a:pt x="6846" y="8855"/>
                    <a:pt x="6468" y="8771"/>
                    <a:pt x="6087" y="8699"/>
                  </a:cubicBezTo>
                  <a:cubicBezTo>
                    <a:pt x="5850" y="8655"/>
                    <a:pt x="5614" y="8612"/>
                    <a:pt x="5374" y="8576"/>
                  </a:cubicBezTo>
                  <a:cubicBezTo>
                    <a:pt x="5573" y="8363"/>
                    <a:pt x="5725" y="8072"/>
                    <a:pt x="5878" y="7849"/>
                  </a:cubicBezTo>
                  <a:cubicBezTo>
                    <a:pt x="5998" y="7673"/>
                    <a:pt x="6117" y="7495"/>
                    <a:pt x="6236" y="7318"/>
                  </a:cubicBezTo>
                  <a:cubicBezTo>
                    <a:pt x="6309" y="7209"/>
                    <a:pt x="6405" y="7097"/>
                    <a:pt x="6462" y="6975"/>
                  </a:cubicBezTo>
                  <a:cubicBezTo>
                    <a:pt x="6738" y="6771"/>
                    <a:pt x="7005" y="6559"/>
                    <a:pt x="7262" y="6341"/>
                  </a:cubicBezTo>
                  <a:close/>
                  <a:moveTo>
                    <a:pt x="8060" y="6230"/>
                  </a:moveTo>
                  <a:cubicBezTo>
                    <a:pt x="8184" y="6230"/>
                    <a:pt x="8308" y="6234"/>
                    <a:pt x="8433" y="6245"/>
                  </a:cubicBezTo>
                  <a:cubicBezTo>
                    <a:pt x="8841" y="6279"/>
                    <a:pt x="9245" y="6355"/>
                    <a:pt x="9644" y="6448"/>
                  </a:cubicBezTo>
                  <a:cubicBezTo>
                    <a:pt x="9877" y="6502"/>
                    <a:pt x="10110" y="6564"/>
                    <a:pt x="10341" y="6630"/>
                  </a:cubicBezTo>
                  <a:cubicBezTo>
                    <a:pt x="10141" y="6770"/>
                    <a:pt x="9966" y="6983"/>
                    <a:pt x="9800" y="7147"/>
                  </a:cubicBezTo>
                  <a:cubicBezTo>
                    <a:pt x="9568" y="7373"/>
                    <a:pt x="9341" y="7605"/>
                    <a:pt x="9112" y="7834"/>
                  </a:cubicBezTo>
                  <a:cubicBezTo>
                    <a:pt x="8894" y="8053"/>
                    <a:pt x="8676" y="8273"/>
                    <a:pt x="8457" y="8491"/>
                  </a:cubicBezTo>
                  <a:cubicBezTo>
                    <a:pt x="8306" y="8643"/>
                    <a:pt x="8133" y="8792"/>
                    <a:pt x="7983" y="8956"/>
                  </a:cubicBezTo>
                  <a:cubicBezTo>
                    <a:pt x="7989" y="8829"/>
                    <a:pt x="7974" y="8699"/>
                    <a:pt x="7973" y="8580"/>
                  </a:cubicBezTo>
                  <a:lnTo>
                    <a:pt x="7970" y="7751"/>
                  </a:lnTo>
                  <a:cubicBezTo>
                    <a:pt x="7970" y="7249"/>
                    <a:pt x="7995" y="6733"/>
                    <a:pt x="7955" y="6231"/>
                  </a:cubicBezTo>
                  <a:cubicBezTo>
                    <a:pt x="7990" y="6230"/>
                    <a:pt x="8025" y="6230"/>
                    <a:pt x="8060" y="6230"/>
                  </a:cubicBezTo>
                  <a:close/>
                  <a:moveTo>
                    <a:pt x="7793" y="6235"/>
                  </a:moveTo>
                  <a:lnTo>
                    <a:pt x="7793" y="6235"/>
                  </a:lnTo>
                  <a:cubicBezTo>
                    <a:pt x="7756" y="6736"/>
                    <a:pt x="7783" y="7249"/>
                    <a:pt x="7784" y="7751"/>
                  </a:cubicBezTo>
                  <a:lnTo>
                    <a:pt x="7787" y="8534"/>
                  </a:lnTo>
                  <a:cubicBezTo>
                    <a:pt x="7787" y="8715"/>
                    <a:pt x="7752" y="8926"/>
                    <a:pt x="7799" y="9105"/>
                  </a:cubicBezTo>
                  <a:cubicBezTo>
                    <a:pt x="7673" y="9069"/>
                    <a:pt x="7545" y="9033"/>
                    <a:pt x="7417" y="9000"/>
                  </a:cubicBezTo>
                  <a:cubicBezTo>
                    <a:pt x="7445" y="8826"/>
                    <a:pt x="7414" y="8630"/>
                    <a:pt x="7412" y="8460"/>
                  </a:cubicBezTo>
                  <a:cubicBezTo>
                    <a:pt x="7410" y="8200"/>
                    <a:pt x="7410" y="7939"/>
                    <a:pt x="7412" y="7678"/>
                  </a:cubicBezTo>
                  <a:cubicBezTo>
                    <a:pt x="7415" y="7205"/>
                    <a:pt x="7463" y="6716"/>
                    <a:pt x="7424" y="6243"/>
                  </a:cubicBezTo>
                  <a:cubicBezTo>
                    <a:pt x="7546" y="6242"/>
                    <a:pt x="7670" y="6237"/>
                    <a:pt x="7793" y="6235"/>
                  </a:cubicBezTo>
                  <a:close/>
                  <a:moveTo>
                    <a:pt x="10513" y="6681"/>
                  </a:moveTo>
                  <a:cubicBezTo>
                    <a:pt x="10610" y="6709"/>
                    <a:pt x="10705" y="6739"/>
                    <a:pt x="10800" y="6770"/>
                  </a:cubicBezTo>
                  <a:cubicBezTo>
                    <a:pt x="10789" y="6776"/>
                    <a:pt x="10778" y="6784"/>
                    <a:pt x="10768" y="6795"/>
                  </a:cubicBezTo>
                  <a:cubicBezTo>
                    <a:pt x="10363" y="7249"/>
                    <a:pt x="9960" y="7706"/>
                    <a:pt x="9543" y="8149"/>
                  </a:cubicBezTo>
                  <a:cubicBezTo>
                    <a:pt x="9339" y="8364"/>
                    <a:pt x="9136" y="8581"/>
                    <a:pt x="8930" y="8795"/>
                  </a:cubicBezTo>
                  <a:cubicBezTo>
                    <a:pt x="8780" y="8951"/>
                    <a:pt x="8563" y="9109"/>
                    <a:pt x="8457" y="9305"/>
                  </a:cubicBezTo>
                  <a:cubicBezTo>
                    <a:pt x="8331" y="9264"/>
                    <a:pt x="8203" y="9224"/>
                    <a:pt x="8076" y="9185"/>
                  </a:cubicBezTo>
                  <a:cubicBezTo>
                    <a:pt x="8255" y="9031"/>
                    <a:pt x="8415" y="8842"/>
                    <a:pt x="8579" y="8677"/>
                  </a:cubicBezTo>
                  <a:cubicBezTo>
                    <a:pt x="8807" y="8447"/>
                    <a:pt x="9036" y="8217"/>
                    <a:pt x="9266" y="7988"/>
                  </a:cubicBezTo>
                  <a:cubicBezTo>
                    <a:pt x="9483" y="7768"/>
                    <a:pt x="9702" y="7551"/>
                    <a:pt x="9919" y="7331"/>
                  </a:cubicBezTo>
                  <a:cubicBezTo>
                    <a:pt x="10110" y="7135"/>
                    <a:pt x="10373" y="6924"/>
                    <a:pt x="10513" y="6681"/>
                  </a:cubicBezTo>
                  <a:close/>
                  <a:moveTo>
                    <a:pt x="13601" y="1521"/>
                  </a:moveTo>
                  <a:cubicBezTo>
                    <a:pt x="13656" y="1521"/>
                    <a:pt x="13711" y="1523"/>
                    <a:pt x="13766" y="1525"/>
                  </a:cubicBezTo>
                  <a:cubicBezTo>
                    <a:pt x="13776" y="1530"/>
                    <a:pt x="13787" y="1533"/>
                    <a:pt x="13798" y="1533"/>
                  </a:cubicBezTo>
                  <a:cubicBezTo>
                    <a:pt x="13806" y="1533"/>
                    <a:pt x="13815" y="1531"/>
                    <a:pt x="13823" y="1528"/>
                  </a:cubicBezTo>
                  <a:cubicBezTo>
                    <a:pt x="14978" y="1598"/>
                    <a:pt x="16074" y="2233"/>
                    <a:pt x="16622" y="3339"/>
                  </a:cubicBezTo>
                  <a:cubicBezTo>
                    <a:pt x="17462" y="5037"/>
                    <a:pt x="16900" y="7146"/>
                    <a:pt x="16571" y="8901"/>
                  </a:cubicBezTo>
                  <a:cubicBezTo>
                    <a:pt x="16534" y="9102"/>
                    <a:pt x="16495" y="9307"/>
                    <a:pt x="16457" y="9512"/>
                  </a:cubicBezTo>
                  <a:cubicBezTo>
                    <a:pt x="15869" y="8574"/>
                    <a:pt x="14948" y="7833"/>
                    <a:pt x="14015" y="7270"/>
                  </a:cubicBezTo>
                  <a:cubicBezTo>
                    <a:pt x="12833" y="6557"/>
                    <a:pt x="11516" y="6049"/>
                    <a:pt x="10174" y="5731"/>
                  </a:cubicBezTo>
                  <a:cubicBezTo>
                    <a:pt x="9785" y="5640"/>
                    <a:pt x="9391" y="5563"/>
                    <a:pt x="8994" y="5506"/>
                  </a:cubicBezTo>
                  <a:cubicBezTo>
                    <a:pt x="8780" y="5476"/>
                    <a:pt x="8550" y="5442"/>
                    <a:pt x="8323" y="5442"/>
                  </a:cubicBezTo>
                  <a:cubicBezTo>
                    <a:pt x="8298" y="5442"/>
                    <a:pt x="8273" y="5443"/>
                    <a:pt x="8248" y="5444"/>
                  </a:cubicBezTo>
                  <a:cubicBezTo>
                    <a:pt x="8807" y="4903"/>
                    <a:pt x="9343" y="4338"/>
                    <a:pt x="9878" y="3773"/>
                  </a:cubicBezTo>
                  <a:cubicBezTo>
                    <a:pt x="10529" y="3088"/>
                    <a:pt x="11174" y="2321"/>
                    <a:pt x="12031" y="1891"/>
                  </a:cubicBezTo>
                  <a:cubicBezTo>
                    <a:pt x="12529" y="1641"/>
                    <a:pt x="13069" y="1521"/>
                    <a:pt x="13601" y="1521"/>
                  </a:cubicBezTo>
                  <a:close/>
                  <a:moveTo>
                    <a:pt x="10781" y="7086"/>
                  </a:moveTo>
                  <a:cubicBezTo>
                    <a:pt x="10725" y="7550"/>
                    <a:pt x="10731" y="8033"/>
                    <a:pt x="10717" y="8491"/>
                  </a:cubicBezTo>
                  <a:cubicBezTo>
                    <a:pt x="10699" y="9043"/>
                    <a:pt x="10648" y="9628"/>
                    <a:pt x="10694" y="10183"/>
                  </a:cubicBezTo>
                  <a:cubicBezTo>
                    <a:pt x="10017" y="9867"/>
                    <a:pt x="9322" y="9592"/>
                    <a:pt x="8612" y="9356"/>
                  </a:cubicBezTo>
                  <a:cubicBezTo>
                    <a:pt x="8769" y="9251"/>
                    <a:pt x="8899" y="9081"/>
                    <a:pt x="9026" y="8955"/>
                  </a:cubicBezTo>
                  <a:cubicBezTo>
                    <a:pt x="9247" y="8735"/>
                    <a:pt x="9467" y="8513"/>
                    <a:pt x="9681" y="8288"/>
                  </a:cubicBezTo>
                  <a:cubicBezTo>
                    <a:pt x="10054" y="7895"/>
                    <a:pt x="10425" y="7495"/>
                    <a:pt x="10781" y="7086"/>
                  </a:cubicBezTo>
                  <a:close/>
                  <a:moveTo>
                    <a:pt x="8022" y="5659"/>
                  </a:moveTo>
                  <a:cubicBezTo>
                    <a:pt x="8443" y="5683"/>
                    <a:pt x="8854" y="5699"/>
                    <a:pt x="9276" y="5772"/>
                  </a:cubicBezTo>
                  <a:cubicBezTo>
                    <a:pt x="9698" y="5845"/>
                    <a:pt x="10117" y="5938"/>
                    <a:pt x="10531" y="6050"/>
                  </a:cubicBezTo>
                  <a:cubicBezTo>
                    <a:pt x="11377" y="6277"/>
                    <a:pt x="12201" y="6583"/>
                    <a:pt x="12988" y="6967"/>
                  </a:cubicBezTo>
                  <a:cubicBezTo>
                    <a:pt x="13669" y="7298"/>
                    <a:pt x="14326" y="7689"/>
                    <a:pt x="14914" y="8167"/>
                  </a:cubicBezTo>
                  <a:cubicBezTo>
                    <a:pt x="15509" y="8650"/>
                    <a:pt x="15985" y="9207"/>
                    <a:pt x="16396" y="9847"/>
                  </a:cubicBezTo>
                  <a:cubicBezTo>
                    <a:pt x="16369" y="10002"/>
                    <a:pt x="16343" y="10156"/>
                    <a:pt x="16317" y="10312"/>
                  </a:cubicBezTo>
                  <a:cubicBezTo>
                    <a:pt x="14781" y="8229"/>
                    <a:pt x="12385" y="6928"/>
                    <a:pt x="9904" y="6314"/>
                  </a:cubicBezTo>
                  <a:cubicBezTo>
                    <a:pt x="9478" y="6209"/>
                    <a:pt x="9048" y="6122"/>
                    <a:pt x="8610" y="6076"/>
                  </a:cubicBezTo>
                  <a:cubicBezTo>
                    <a:pt x="8402" y="6054"/>
                    <a:pt x="8183" y="6036"/>
                    <a:pt x="7966" y="6036"/>
                  </a:cubicBezTo>
                  <a:cubicBezTo>
                    <a:pt x="7839" y="6036"/>
                    <a:pt x="7712" y="6042"/>
                    <a:pt x="7587" y="6057"/>
                  </a:cubicBezTo>
                  <a:cubicBezTo>
                    <a:pt x="7655" y="5998"/>
                    <a:pt x="7722" y="5937"/>
                    <a:pt x="7788" y="5876"/>
                  </a:cubicBezTo>
                  <a:cubicBezTo>
                    <a:pt x="7867" y="5806"/>
                    <a:pt x="7944" y="5733"/>
                    <a:pt x="8022" y="5659"/>
                  </a:cubicBezTo>
                  <a:close/>
                  <a:moveTo>
                    <a:pt x="11534" y="7033"/>
                  </a:moveTo>
                  <a:lnTo>
                    <a:pt x="11534" y="7033"/>
                  </a:lnTo>
                  <a:cubicBezTo>
                    <a:pt x="12405" y="7371"/>
                    <a:pt x="13244" y="7807"/>
                    <a:pt x="14009" y="8345"/>
                  </a:cubicBezTo>
                  <a:cubicBezTo>
                    <a:pt x="13550" y="8692"/>
                    <a:pt x="13104" y="9054"/>
                    <a:pt x="12651" y="9408"/>
                  </a:cubicBezTo>
                  <a:cubicBezTo>
                    <a:pt x="12418" y="9592"/>
                    <a:pt x="12186" y="9774"/>
                    <a:pt x="11955" y="9956"/>
                  </a:cubicBezTo>
                  <a:cubicBezTo>
                    <a:pt x="11791" y="10084"/>
                    <a:pt x="11607" y="10209"/>
                    <a:pt x="11444" y="10348"/>
                  </a:cubicBezTo>
                  <a:cubicBezTo>
                    <a:pt x="11451" y="10189"/>
                    <a:pt x="11439" y="10023"/>
                    <a:pt x="11443" y="9877"/>
                  </a:cubicBezTo>
                  <a:cubicBezTo>
                    <a:pt x="11453" y="9555"/>
                    <a:pt x="11464" y="9232"/>
                    <a:pt x="11475" y="8910"/>
                  </a:cubicBezTo>
                  <a:cubicBezTo>
                    <a:pt x="11498" y="8286"/>
                    <a:pt x="11549" y="7657"/>
                    <a:pt x="11534" y="7033"/>
                  </a:cubicBezTo>
                  <a:close/>
                  <a:moveTo>
                    <a:pt x="10995" y="6836"/>
                  </a:moveTo>
                  <a:lnTo>
                    <a:pt x="10995" y="6836"/>
                  </a:lnTo>
                  <a:cubicBezTo>
                    <a:pt x="11133" y="6882"/>
                    <a:pt x="11268" y="6931"/>
                    <a:pt x="11403" y="6982"/>
                  </a:cubicBezTo>
                  <a:cubicBezTo>
                    <a:pt x="11322" y="7603"/>
                    <a:pt x="11317" y="8238"/>
                    <a:pt x="11294" y="8863"/>
                  </a:cubicBezTo>
                  <a:cubicBezTo>
                    <a:pt x="11281" y="9170"/>
                    <a:pt x="11272" y="9478"/>
                    <a:pt x="11260" y="9785"/>
                  </a:cubicBezTo>
                  <a:cubicBezTo>
                    <a:pt x="11254" y="9981"/>
                    <a:pt x="11213" y="10225"/>
                    <a:pt x="11229" y="10442"/>
                  </a:cubicBezTo>
                  <a:lnTo>
                    <a:pt x="11228" y="10442"/>
                  </a:lnTo>
                  <a:cubicBezTo>
                    <a:pt x="11119" y="10386"/>
                    <a:pt x="11010" y="10332"/>
                    <a:pt x="10900" y="10280"/>
                  </a:cubicBezTo>
                  <a:cubicBezTo>
                    <a:pt x="10944" y="9706"/>
                    <a:pt x="10900" y="9113"/>
                    <a:pt x="10918" y="8537"/>
                  </a:cubicBezTo>
                  <a:cubicBezTo>
                    <a:pt x="10934" y="7976"/>
                    <a:pt x="11014" y="7397"/>
                    <a:pt x="10995" y="6836"/>
                  </a:cubicBezTo>
                  <a:close/>
                  <a:moveTo>
                    <a:pt x="14172" y="8464"/>
                  </a:moveTo>
                  <a:cubicBezTo>
                    <a:pt x="14293" y="8550"/>
                    <a:pt x="14409" y="8642"/>
                    <a:pt x="14524" y="8735"/>
                  </a:cubicBezTo>
                  <a:cubicBezTo>
                    <a:pt x="14307" y="8891"/>
                    <a:pt x="14114" y="9091"/>
                    <a:pt x="13908" y="9261"/>
                  </a:cubicBezTo>
                  <a:cubicBezTo>
                    <a:pt x="13665" y="9464"/>
                    <a:pt x="13419" y="9662"/>
                    <a:pt x="13168" y="9856"/>
                  </a:cubicBezTo>
                  <a:cubicBezTo>
                    <a:pt x="12917" y="10049"/>
                    <a:pt x="12661" y="10235"/>
                    <a:pt x="12405" y="10421"/>
                  </a:cubicBezTo>
                  <a:cubicBezTo>
                    <a:pt x="12246" y="10536"/>
                    <a:pt x="12039" y="10647"/>
                    <a:pt x="11889" y="10790"/>
                  </a:cubicBezTo>
                  <a:cubicBezTo>
                    <a:pt x="11754" y="10716"/>
                    <a:pt x="11619" y="10643"/>
                    <a:pt x="11482" y="10572"/>
                  </a:cubicBezTo>
                  <a:cubicBezTo>
                    <a:pt x="11657" y="10455"/>
                    <a:pt x="11821" y="10308"/>
                    <a:pt x="11982" y="10182"/>
                  </a:cubicBezTo>
                  <a:lnTo>
                    <a:pt x="11983" y="10182"/>
                  </a:lnTo>
                  <a:cubicBezTo>
                    <a:pt x="12227" y="9990"/>
                    <a:pt x="12473" y="9797"/>
                    <a:pt x="12717" y="9605"/>
                  </a:cubicBezTo>
                  <a:cubicBezTo>
                    <a:pt x="13203" y="9226"/>
                    <a:pt x="13696" y="8854"/>
                    <a:pt x="14172" y="8464"/>
                  </a:cubicBezTo>
                  <a:close/>
                  <a:moveTo>
                    <a:pt x="14492" y="9019"/>
                  </a:moveTo>
                  <a:lnTo>
                    <a:pt x="14492" y="9019"/>
                  </a:lnTo>
                  <a:cubicBezTo>
                    <a:pt x="14466" y="9242"/>
                    <a:pt x="14462" y="9469"/>
                    <a:pt x="14446" y="9690"/>
                  </a:cubicBezTo>
                  <a:cubicBezTo>
                    <a:pt x="14423" y="10011"/>
                    <a:pt x="14399" y="10331"/>
                    <a:pt x="14378" y="10653"/>
                  </a:cubicBezTo>
                  <a:cubicBezTo>
                    <a:pt x="14341" y="11208"/>
                    <a:pt x="14264" y="11781"/>
                    <a:pt x="14254" y="12343"/>
                  </a:cubicBezTo>
                  <a:cubicBezTo>
                    <a:pt x="13975" y="12124"/>
                    <a:pt x="13689" y="11915"/>
                    <a:pt x="13396" y="11715"/>
                  </a:cubicBezTo>
                  <a:cubicBezTo>
                    <a:pt x="12962" y="11420"/>
                    <a:pt x="12516" y="11145"/>
                    <a:pt x="12060" y="10886"/>
                  </a:cubicBezTo>
                  <a:cubicBezTo>
                    <a:pt x="12242" y="10787"/>
                    <a:pt x="12416" y="10637"/>
                    <a:pt x="12568" y="10528"/>
                  </a:cubicBezTo>
                  <a:cubicBezTo>
                    <a:pt x="12817" y="10350"/>
                    <a:pt x="13063" y="10167"/>
                    <a:pt x="13305" y="9981"/>
                  </a:cubicBezTo>
                  <a:cubicBezTo>
                    <a:pt x="13530" y="9806"/>
                    <a:pt x="13752" y="9629"/>
                    <a:pt x="13973" y="9448"/>
                  </a:cubicBezTo>
                  <a:cubicBezTo>
                    <a:pt x="14140" y="9309"/>
                    <a:pt x="14326" y="9171"/>
                    <a:pt x="14492" y="9019"/>
                  </a:cubicBezTo>
                  <a:close/>
                  <a:moveTo>
                    <a:pt x="15230" y="9366"/>
                  </a:moveTo>
                  <a:cubicBezTo>
                    <a:pt x="15617" y="9754"/>
                    <a:pt x="15962" y="10182"/>
                    <a:pt x="16266" y="10638"/>
                  </a:cubicBezTo>
                  <a:cubicBezTo>
                    <a:pt x="16231" y="10869"/>
                    <a:pt x="16200" y="11100"/>
                    <a:pt x="16174" y="11333"/>
                  </a:cubicBezTo>
                  <a:cubicBezTo>
                    <a:pt x="15886" y="11491"/>
                    <a:pt x="15623" y="11775"/>
                    <a:pt x="15376" y="11987"/>
                  </a:cubicBezTo>
                  <a:cubicBezTo>
                    <a:pt x="15237" y="12107"/>
                    <a:pt x="15098" y="12228"/>
                    <a:pt x="14962" y="12350"/>
                  </a:cubicBezTo>
                  <a:cubicBezTo>
                    <a:pt x="14924" y="12383"/>
                    <a:pt x="14885" y="12416"/>
                    <a:pt x="14847" y="12448"/>
                  </a:cubicBezTo>
                  <a:cubicBezTo>
                    <a:pt x="14879" y="12263"/>
                    <a:pt x="14895" y="12071"/>
                    <a:pt x="14920" y="11894"/>
                  </a:cubicBezTo>
                  <a:cubicBezTo>
                    <a:pt x="14961" y="11616"/>
                    <a:pt x="14998" y="11338"/>
                    <a:pt x="15033" y="11061"/>
                  </a:cubicBezTo>
                  <a:cubicBezTo>
                    <a:pt x="15105" y="10498"/>
                    <a:pt x="15186" y="9933"/>
                    <a:pt x="15230" y="9366"/>
                  </a:cubicBezTo>
                  <a:close/>
                  <a:moveTo>
                    <a:pt x="14663" y="8848"/>
                  </a:moveTo>
                  <a:cubicBezTo>
                    <a:pt x="14726" y="8900"/>
                    <a:pt x="14788" y="8955"/>
                    <a:pt x="14850" y="9008"/>
                  </a:cubicBezTo>
                  <a:cubicBezTo>
                    <a:pt x="14930" y="9078"/>
                    <a:pt x="15007" y="9149"/>
                    <a:pt x="15082" y="9222"/>
                  </a:cubicBezTo>
                  <a:cubicBezTo>
                    <a:pt x="15082" y="9225"/>
                    <a:pt x="15081" y="9227"/>
                    <a:pt x="15081" y="9230"/>
                  </a:cubicBezTo>
                  <a:cubicBezTo>
                    <a:pt x="14999" y="9807"/>
                    <a:pt x="14951" y="10390"/>
                    <a:pt x="14878" y="10970"/>
                  </a:cubicBezTo>
                  <a:cubicBezTo>
                    <a:pt x="14842" y="11255"/>
                    <a:pt x="14805" y="11542"/>
                    <a:pt x="14767" y="11827"/>
                  </a:cubicBezTo>
                  <a:cubicBezTo>
                    <a:pt x="14733" y="12083"/>
                    <a:pt x="14668" y="12361"/>
                    <a:pt x="14662" y="12626"/>
                  </a:cubicBezTo>
                  <a:cubicBezTo>
                    <a:pt x="14655" y="12635"/>
                    <a:pt x="14646" y="12646"/>
                    <a:pt x="14637" y="12656"/>
                  </a:cubicBezTo>
                  <a:cubicBezTo>
                    <a:pt x="14570" y="12599"/>
                    <a:pt x="14502" y="12542"/>
                    <a:pt x="14433" y="12486"/>
                  </a:cubicBezTo>
                  <a:cubicBezTo>
                    <a:pt x="14510" y="11914"/>
                    <a:pt x="14510" y="11317"/>
                    <a:pt x="14549" y="10743"/>
                  </a:cubicBezTo>
                  <a:lnTo>
                    <a:pt x="14549" y="10745"/>
                  </a:lnTo>
                  <a:cubicBezTo>
                    <a:pt x="14570" y="10422"/>
                    <a:pt x="14591" y="10102"/>
                    <a:pt x="14610" y="9781"/>
                  </a:cubicBezTo>
                  <a:cubicBezTo>
                    <a:pt x="14630" y="9476"/>
                    <a:pt x="14673" y="9160"/>
                    <a:pt x="14657" y="8854"/>
                  </a:cubicBezTo>
                  <a:cubicBezTo>
                    <a:pt x="14660" y="8852"/>
                    <a:pt x="14661" y="8850"/>
                    <a:pt x="14663" y="8848"/>
                  </a:cubicBezTo>
                  <a:close/>
                  <a:moveTo>
                    <a:pt x="16146" y="11604"/>
                  </a:moveTo>
                  <a:lnTo>
                    <a:pt x="16146" y="11604"/>
                  </a:lnTo>
                  <a:cubicBezTo>
                    <a:pt x="16129" y="11790"/>
                    <a:pt x="16115" y="11976"/>
                    <a:pt x="16105" y="12162"/>
                  </a:cubicBezTo>
                  <a:cubicBezTo>
                    <a:pt x="15895" y="12222"/>
                    <a:pt x="15682" y="12408"/>
                    <a:pt x="15515" y="12516"/>
                  </a:cubicBezTo>
                  <a:cubicBezTo>
                    <a:pt x="15338" y="12630"/>
                    <a:pt x="15079" y="12747"/>
                    <a:pt x="14931" y="12914"/>
                  </a:cubicBezTo>
                  <a:cubicBezTo>
                    <a:pt x="14876" y="12864"/>
                    <a:pt x="14821" y="12815"/>
                    <a:pt x="14765" y="12766"/>
                  </a:cubicBezTo>
                  <a:cubicBezTo>
                    <a:pt x="14770" y="12752"/>
                    <a:pt x="14775" y="12737"/>
                    <a:pt x="14780" y="12722"/>
                  </a:cubicBezTo>
                  <a:cubicBezTo>
                    <a:pt x="14875" y="12659"/>
                    <a:pt x="14960" y="12577"/>
                    <a:pt x="15049" y="12502"/>
                  </a:cubicBezTo>
                  <a:cubicBezTo>
                    <a:pt x="15202" y="12375"/>
                    <a:pt x="15356" y="12247"/>
                    <a:pt x="15510" y="12119"/>
                  </a:cubicBezTo>
                  <a:cubicBezTo>
                    <a:pt x="15710" y="11953"/>
                    <a:pt x="15950" y="11791"/>
                    <a:pt x="16146" y="11604"/>
                  </a:cubicBezTo>
                  <a:close/>
                  <a:moveTo>
                    <a:pt x="16096" y="12386"/>
                  </a:moveTo>
                  <a:cubicBezTo>
                    <a:pt x="16075" y="13057"/>
                    <a:pt x="16117" y="13724"/>
                    <a:pt x="16262" y="14366"/>
                  </a:cubicBezTo>
                  <a:cubicBezTo>
                    <a:pt x="16250" y="14348"/>
                    <a:pt x="16238" y="14331"/>
                    <a:pt x="16224" y="14314"/>
                  </a:cubicBezTo>
                  <a:cubicBezTo>
                    <a:pt x="15873" y="13849"/>
                    <a:pt x="15478" y="13421"/>
                    <a:pt x="15052" y="13027"/>
                  </a:cubicBezTo>
                  <a:cubicBezTo>
                    <a:pt x="15251" y="12952"/>
                    <a:pt x="15443" y="12786"/>
                    <a:pt x="15610" y="12681"/>
                  </a:cubicBezTo>
                  <a:cubicBezTo>
                    <a:pt x="15734" y="12602"/>
                    <a:pt x="15857" y="12522"/>
                    <a:pt x="15983" y="12448"/>
                  </a:cubicBezTo>
                  <a:cubicBezTo>
                    <a:pt x="16023" y="12426"/>
                    <a:pt x="16060" y="12406"/>
                    <a:pt x="16096" y="12386"/>
                  </a:cubicBezTo>
                  <a:close/>
                  <a:moveTo>
                    <a:pt x="1396" y="13446"/>
                  </a:moveTo>
                  <a:cubicBezTo>
                    <a:pt x="2237" y="13446"/>
                    <a:pt x="3077" y="13620"/>
                    <a:pt x="3894" y="13819"/>
                  </a:cubicBezTo>
                  <a:cubicBezTo>
                    <a:pt x="4882" y="14061"/>
                    <a:pt x="5852" y="14378"/>
                    <a:pt x="6793" y="14765"/>
                  </a:cubicBezTo>
                  <a:cubicBezTo>
                    <a:pt x="7155" y="14915"/>
                    <a:pt x="7513" y="15075"/>
                    <a:pt x="7865" y="15245"/>
                  </a:cubicBezTo>
                  <a:cubicBezTo>
                    <a:pt x="7649" y="15365"/>
                    <a:pt x="7465" y="15618"/>
                    <a:pt x="7339" y="15790"/>
                  </a:cubicBezTo>
                  <a:cubicBezTo>
                    <a:pt x="7130" y="16079"/>
                    <a:pt x="6976" y="16411"/>
                    <a:pt x="6884" y="16756"/>
                  </a:cubicBezTo>
                  <a:cubicBezTo>
                    <a:pt x="6742" y="17293"/>
                    <a:pt x="6754" y="17866"/>
                    <a:pt x="6938" y="18386"/>
                  </a:cubicBezTo>
                  <a:cubicBezTo>
                    <a:pt x="5507" y="17656"/>
                    <a:pt x="4169" y="16755"/>
                    <a:pt x="2870" y="15801"/>
                  </a:cubicBezTo>
                  <a:cubicBezTo>
                    <a:pt x="2397" y="15454"/>
                    <a:pt x="1923" y="15105"/>
                    <a:pt x="1482" y="14715"/>
                  </a:cubicBezTo>
                  <a:cubicBezTo>
                    <a:pt x="1070" y="14352"/>
                    <a:pt x="718" y="13942"/>
                    <a:pt x="353" y="13535"/>
                  </a:cubicBezTo>
                  <a:cubicBezTo>
                    <a:pt x="416" y="13533"/>
                    <a:pt x="479" y="13523"/>
                    <a:pt x="542" y="13512"/>
                  </a:cubicBezTo>
                  <a:cubicBezTo>
                    <a:pt x="826" y="13466"/>
                    <a:pt x="1111" y="13446"/>
                    <a:pt x="1396" y="13446"/>
                  </a:cubicBezTo>
                  <a:close/>
                  <a:moveTo>
                    <a:pt x="8061" y="15340"/>
                  </a:moveTo>
                  <a:cubicBezTo>
                    <a:pt x="9421" y="16011"/>
                    <a:pt x="10707" y="16831"/>
                    <a:pt x="11888" y="17783"/>
                  </a:cubicBezTo>
                  <a:cubicBezTo>
                    <a:pt x="11803" y="18054"/>
                    <a:pt x="11779" y="18333"/>
                    <a:pt x="11645" y="18594"/>
                  </a:cubicBezTo>
                  <a:cubicBezTo>
                    <a:pt x="11497" y="18887"/>
                    <a:pt x="11294" y="19147"/>
                    <a:pt x="11048" y="19363"/>
                  </a:cubicBezTo>
                  <a:cubicBezTo>
                    <a:pt x="10866" y="19524"/>
                    <a:pt x="10670" y="19655"/>
                    <a:pt x="10462" y="19752"/>
                  </a:cubicBezTo>
                  <a:cubicBezTo>
                    <a:pt x="10169" y="19891"/>
                    <a:pt x="9851" y="19964"/>
                    <a:pt x="9518" y="19964"/>
                  </a:cubicBezTo>
                  <a:cubicBezTo>
                    <a:pt x="9419" y="19964"/>
                    <a:pt x="9319" y="19957"/>
                    <a:pt x="9217" y="19944"/>
                  </a:cubicBezTo>
                  <a:cubicBezTo>
                    <a:pt x="8386" y="19835"/>
                    <a:pt x="7641" y="19295"/>
                    <a:pt x="7271" y="18543"/>
                  </a:cubicBezTo>
                  <a:cubicBezTo>
                    <a:pt x="7048" y="18088"/>
                    <a:pt x="6967" y="17571"/>
                    <a:pt x="7053" y="17072"/>
                  </a:cubicBezTo>
                  <a:cubicBezTo>
                    <a:pt x="7115" y="16706"/>
                    <a:pt x="7249" y="16355"/>
                    <a:pt x="7447" y="16043"/>
                  </a:cubicBezTo>
                  <a:cubicBezTo>
                    <a:pt x="7548" y="15886"/>
                    <a:pt x="7663" y="15740"/>
                    <a:pt x="7792" y="15607"/>
                  </a:cubicBezTo>
                  <a:cubicBezTo>
                    <a:pt x="7880" y="15517"/>
                    <a:pt x="7985" y="15439"/>
                    <a:pt x="8061" y="15340"/>
                  </a:cubicBezTo>
                  <a:close/>
                  <a:moveTo>
                    <a:pt x="3524" y="8657"/>
                  </a:moveTo>
                  <a:cubicBezTo>
                    <a:pt x="3603" y="8657"/>
                    <a:pt x="3683" y="8658"/>
                    <a:pt x="3764" y="8662"/>
                  </a:cubicBezTo>
                  <a:cubicBezTo>
                    <a:pt x="4411" y="8692"/>
                    <a:pt x="5060" y="8777"/>
                    <a:pt x="5697" y="8888"/>
                  </a:cubicBezTo>
                  <a:cubicBezTo>
                    <a:pt x="6933" y="9101"/>
                    <a:pt x="8148" y="9434"/>
                    <a:pt x="9320" y="9881"/>
                  </a:cubicBezTo>
                  <a:cubicBezTo>
                    <a:pt x="10531" y="10343"/>
                    <a:pt x="11697" y="10928"/>
                    <a:pt x="12791" y="11626"/>
                  </a:cubicBezTo>
                  <a:cubicBezTo>
                    <a:pt x="13848" y="12299"/>
                    <a:pt x="14849" y="13079"/>
                    <a:pt x="15669" y="14033"/>
                  </a:cubicBezTo>
                  <a:cubicBezTo>
                    <a:pt x="16112" y="14550"/>
                    <a:pt x="16530" y="15174"/>
                    <a:pt x="16826" y="15796"/>
                  </a:cubicBezTo>
                  <a:cubicBezTo>
                    <a:pt x="16937" y="16027"/>
                    <a:pt x="17113" y="16283"/>
                    <a:pt x="17112" y="16549"/>
                  </a:cubicBezTo>
                  <a:cubicBezTo>
                    <a:pt x="17110" y="16688"/>
                    <a:pt x="17031" y="16823"/>
                    <a:pt x="16986" y="16953"/>
                  </a:cubicBezTo>
                  <a:cubicBezTo>
                    <a:pt x="16927" y="17120"/>
                    <a:pt x="16871" y="17289"/>
                    <a:pt x="16803" y="17452"/>
                  </a:cubicBezTo>
                  <a:cubicBezTo>
                    <a:pt x="16638" y="17849"/>
                    <a:pt x="16438" y="18233"/>
                    <a:pt x="16213" y="18599"/>
                  </a:cubicBezTo>
                  <a:cubicBezTo>
                    <a:pt x="16018" y="18913"/>
                    <a:pt x="15809" y="19218"/>
                    <a:pt x="15574" y="19503"/>
                  </a:cubicBezTo>
                  <a:cubicBezTo>
                    <a:pt x="15352" y="19774"/>
                    <a:pt x="15090" y="20110"/>
                    <a:pt x="14788" y="20294"/>
                  </a:cubicBezTo>
                  <a:cubicBezTo>
                    <a:pt x="14430" y="19805"/>
                    <a:pt x="13993" y="19352"/>
                    <a:pt x="13557" y="18925"/>
                  </a:cubicBezTo>
                  <a:cubicBezTo>
                    <a:pt x="13182" y="18557"/>
                    <a:pt x="12791" y="18201"/>
                    <a:pt x="12388" y="17863"/>
                  </a:cubicBezTo>
                  <a:cubicBezTo>
                    <a:pt x="11612" y="17209"/>
                    <a:pt x="10788" y="16613"/>
                    <a:pt x="9925" y="16079"/>
                  </a:cubicBezTo>
                  <a:cubicBezTo>
                    <a:pt x="8167" y="14990"/>
                    <a:pt x="6246" y="14162"/>
                    <a:pt x="4245" y="13639"/>
                  </a:cubicBezTo>
                  <a:cubicBezTo>
                    <a:pt x="3624" y="13478"/>
                    <a:pt x="2997" y="13339"/>
                    <a:pt x="2361" y="13259"/>
                  </a:cubicBezTo>
                  <a:cubicBezTo>
                    <a:pt x="2034" y="13219"/>
                    <a:pt x="1704" y="13190"/>
                    <a:pt x="1375" y="13190"/>
                  </a:cubicBezTo>
                  <a:cubicBezTo>
                    <a:pt x="1368" y="13190"/>
                    <a:pt x="1361" y="13190"/>
                    <a:pt x="1354" y="13190"/>
                  </a:cubicBezTo>
                  <a:lnTo>
                    <a:pt x="1327" y="13190"/>
                  </a:lnTo>
                  <a:cubicBezTo>
                    <a:pt x="1303" y="13190"/>
                    <a:pt x="1279" y="13190"/>
                    <a:pt x="1255" y="13190"/>
                  </a:cubicBezTo>
                  <a:cubicBezTo>
                    <a:pt x="1197" y="13190"/>
                    <a:pt x="1140" y="13191"/>
                    <a:pt x="1083" y="13192"/>
                  </a:cubicBezTo>
                  <a:cubicBezTo>
                    <a:pt x="835" y="13198"/>
                    <a:pt x="573" y="13202"/>
                    <a:pt x="329" y="13260"/>
                  </a:cubicBezTo>
                  <a:cubicBezTo>
                    <a:pt x="328" y="13205"/>
                    <a:pt x="323" y="13152"/>
                    <a:pt x="322" y="13099"/>
                  </a:cubicBezTo>
                  <a:cubicBezTo>
                    <a:pt x="396" y="12555"/>
                    <a:pt x="449" y="12016"/>
                    <a:pt x="599" y="11480"/>
                  </a:cubicBezTo>
                  <a:cubicBezTo>
                    <a:pt x="733" y="11005"/>
                    <a:pt x="908" y="10531"/>
                    <a:pt x="1119" y="10080"/>
                  </a:cubicBezTo>
                  <a:cubicBezTo>
                    <a:pt x="1158" y="10000"/>
                    <a:pt x="1200" y="9921"/>
                    <a:pt x="1244" y="9842"/>
                  </a:cubicBezTo>
                  <a:cubicBezTo>
                    <a:pt x="1346" y="9657"/>
                    <a:pt x="1456" y="9478"/>
                    <a:pt x="1567" y="9299"/>
                  </a:cubicBezTo>
                  <a:cubicBezTo>
                    <a:pt x="1629" y="9201"/>
                    <a:pt x="1700" y="9105"/>
                    <a:pt x="1760" y="9003"/>
                  </a:cubicBezTo>
                  <a:cubicBezTo>
                    <a:pt x="1815" y="8957"/>
                    <a:pt x="1874" y="8915"/>
                    <a:pt x="1936" y="8878"/>
                  </a:cubicBezTo>
                  <a:cubicBezTo>
                    <a:pt x="1963" y="8863"/>
                    <a:pt x="1990" y="8849"/>
                    <a:pt x="2017" y="8838"/>
                  </a:cubicBezTo>
                  <a:cubicBezTo>
                    <a:pt x="2520" y="8731"/>
                    <a:pt x="3008" y="8657"/>
                    <a:pt x="3524" y="8657"/>
                  </a:cubicBezTo>
                  <a:close/>
                  <a:moveTo>
                    <a:pt x="12103" y="17961"/>
                  </a:moveTo>
                  <a:cubicBezTo>
                    <a:pt x="12488" y="18281"/>
                    <a:pt x="12862" y="18612"/>
                    <a:pt x="13222" y="18959"/>
                  </a:cubicBezTo>
                  <a:cubicBezTo>
                    <a:pt x="13469" y="19195"/>
                    <a:pt x="13703" y="19448"/>
                    <a:pt x="13942" y="19694"/>
                  </a:cubicBezTo>
                  <a:cubicBezTo>
                    <a:pt x="14162" y="19922"/>
                    <a:pt x="14389" y="20136"/>
                    <a:pt x="14565" y="20403"/>
                  </a:cubicBezTo>
                  <a:cubicBezTo>
                    <a:pt x="14569" y="20408"/>
                    <a:pt x="14573" y="20413"/>
                    <a:pt x="14575" y="20419"/>
                  </a:cubicBezTo>
                  <a:cubicBezTo>
                    <a:pt x="14118" y="20376"/>
                    <a:pt x="13658" y="20355"/>
                    <a:pt x="13202" y="20297"/>
                  </a:cubicBezTo>
                  <a:cubicBezTo>
                    <a:pt x="12655" y="20229"/>
                    <a:pt x="12111" y="20136"/>
                    <a:pt x="11572" y="20021"/>
                  </a:cubicBezTo>
                  <a:cubicBezTo>
                    <a:pt x="11311" y="19965"/>
                    <a:pt x="11052" y="19903"/>
                    <a:pt x="10793" y="19838"/>
                  </a:cubicBezTo>
                  <a:cubicBezTo>
                    <a:pt x="10860" y="19799"/>
                    <a:pt x="10924" y="19757"/>
                    <a:pt x="10989" y="19711"/>
                  </a:cubicBezTo>
                  <a:cubicBezTo>
                    <a:pt x="11322" y="19471"/>
                    <a:pt x="11604" y="19159"/>
                    <a:pt x="11805" y="18800"/>
                  </a:cubicBezTo>
                  <a:cubicBezTo>
                    <a:pt x="11935" y="18567"/>
                    <a:pt x="12079" y="18256"/>
                    <a:pt x="12103" y="17961"/>
                  </a:cubicBezTo>
                  <a:close/>
                  <a:moveTo>
                    <a:pt x="15102" y="0"/>
                  </a:moveTo>
                  <a:cubicBezTo>
                    <a:pt x="14937" y="0"/>
                    <a:pt x="14777" y="39"/>
                    <a:pt x="14631" y="140"/>
                  </a:cubicBezTo>
                  <a:cubicBezTo>
                    <a:pt x="14431" y="279"/>
                    <a:pt x="14289" y="493"/>
                    <a:pt x="14150" y="688"/>
                  </a:cubicBezTo>
                  <a:cubicBezTo>
                    <a:pt x="14022" y="869"/>
                    <a:pt x="13886" y="1058"/>
                    <a:pt x="13792" y="1262"/>
                  </a:cubicBezTo>
                  <a:cubicBezTo>
                    <a:pt x="13732" y="1259"/>
                    <a:pt x="13672" y="1258"/>
                    <a:pt x="13612" y="1258"/>
                  </a:cubicBezTo>
                  <a:cubicBezTo>
                    <a:pt x="13398" y="1258"/>
                    <a:pt x="13181" y="1277"/>
                    <a:pt x="12965" y="1314"/>
                  </a:cubicBezTo>
                  <a:cubicBezTo>
                    <a:pt x="12051" y="1478"/>
                    <a:pt x="11298" y="1984"/>
                    <a:pt x="10643" y="2622"/>
                  </a:cubicBezTo>
                  <a:cubicBezTo>
                    <a:pt x="9919" y="3328"/>
                    <a:pt x="9251" y="4088"/>
                    <a:pt x="8541" y="4807"/>
                  </a:cubicBezTo>
                  <a:cubicBezTo>
                    <a:pt x="7756" y="5601"/>
                    <a:pt x="6929" y="6366"/>
                    <a:pt x="6005" y="6997"/>
                  </a:cubicBezTo>
                  <a:cubicBezTo>
                    <a:pt x="5200" y="7546"/>
                    <a:pt x="4350" y="7959"/>
                    <a:pt x="3437" y="8270"/>
                  </a:cubicBezTo>
                  <a:cubicBezTo>
                    <a:pt x="3251" y="8314"/>
                    <a:pt x="3074" y="8383"/>
                    <a:pt x="2886" y="8423"/>
                  </a:cubicBezTo>
                  <a:cubicBezTo>
                    <a:pt x="2656" y="8444"/>
                    <a:pt x="2428" y="8483"/>
                    <a:pt x="2211" y="8550"/>
                  </a:cubicBezTo>
                  <a:cubicBezTo>
                    <a:pt x="2192" y="8555"/>
                    <a:pt x="2174" y="8560"/>
                    <a:pt x="2155" y="8566"/>
                  </a:cubicBezTo>
                  <a:cubicBezTo>
                    <a:pt x="1993" y="8615"/>
                    <a:pt x="1840" y="8681"/>
                    <a:pt x="1715" y="8775"/>
                  </a:cubicBezTo>
                  <a:cubicBezTo>
                    <a:pt x="1706" y="8780"/>
                    <a:pt x="1698" y="8785"/>
                    <a:pt x="1689" y="8790"/>
                  </a:cubicBezTo>
                  <a:cubicBezTo>
                    <a:pt x="1680" y="8796"/>
                    <a:pt x="1674" y="8803"/>
                    <a:pt x="1669" y="8811"/>
                  </a:cubicBezTo>
                  <a:cubicBezTo>
                    <a:pt x="1608" y="8863"/>
                    <a:pt x="1555" y="8924"/>
                    <a:pt x="1512" y="8993"/>
                  </a:cubicBezTo>
                  <a:cubicBezTo>
                    <a:pt x="1334" y="9210"/>
                    <a:pt x="1193" y="9481"/>
                    <a:pt x="1069" y="9696"/>
                  </a:cubicBezTo>
                  <a:cubicBezTo>
                    <a:pt x="846" y="10080"/>
                    <a:pt x="659" y="10487"/>
                    <a:pt x="499" y="10902"/>
                  </a:cubicBezTo>
                  <a:cubicBezTo>
                    <a:pt x="248" y="11558"/>
                    <a:pt x="72" y="12238"/>
                    <a:pt x="19" y="12940"/>
                  </a:cubicBezTo>
                  <a:cubicBezTo>
                    <a:pt x="7" y="13116"/>
                    <a:pt x="0" y="13298"/>
                    <a:pt x="53" y="13467"/>
                  </a:cubicBezTo>
                  <a:cubicBezTo>
                    <a:pt x="107" y="13640"/>
                    <a:pt x="225" y="13766"/>
                    <a:pt x="340" y="13901"/>
                  </a:cubicBezTo>
                  <a:cubicBezTo>
                    <a:pt x="915" y="14569"/>
                    <a:pt x="1591" y="15119"/>
                    <a:pt x="2294" y="15647"/>
                  </a:cubicBezTo>
                  <a:cubicBezTo>
                    <a:pt x="3206" y="16337"/>
                    <a:pt x="4141" y="17001"/>
                    <a:pt x="5109" y="17607"/>
                  </a:cubicBezTo>
                  <a:cubicBezTo>
                    <a:pt x="5745" y="18005"/>
                    <a:pt x="6401" y="18370"/>
                    <a:pt x="7073" y="18698"/>
                  </a:cubicBezTo>
                  <a:cubicBezTo>
                    <a:pt x="7101" y="18753"/>
                    <a:pt x="7131" y="18807"/>
                    <a:pt x="7163" y="18859"/>
                  </a:cubicBezTo>
                  <a:cubicBezTo>
                    <a:pt x="7676" y="19692"/>
                    <a:pt x="8596" y="20182"/>
                    <a:pt x="9521" y="20182"/>
                  </a:cubicBezTo>
                  <a:cubicBezTo>
                    <a:pt x="9848" y="20182"/>
                    <a:pt x="10175" y="20121"/>
                    <a:pt x="10486" y="19993"/>
                  </a:cubicBezTo>
                  <a:cubicBezTo>
                    <a:pt x="10716" y="20056"/>
                    <a:pt x="10948" y="20115"/>
                    <a:pt x="11181" y="20170"/>
                  </a:cubicBezTo>
                  <a:cubicBezTo>
                    <a:pt x="11770" y="20307"/>
                    <a:pt x="12364" y="20416"/>
                    <a:pt x="12962" y="20497"/>
                  </a:cubicBezTo>
                  <a:cubicBezTo>
                    <a:pt x="13334" y="20548"/>
                    <a:pt x="13706" y="20599"/>
                    <a:pt x="14079" y="20627"/>
                  </a:cubicBezTo>
                  <a:cubicBezTo>
                    <a:pt x="14230" y="20639"/>
                    <a:pt x="14386" y="20661"/>
                    <a:pt x="14541" y="20661"/>
                  </a:cubicBezTo>
                  <a:cubicBezTo>
                    <a:pt x="14622" y="20661"/>
                    <a:pt x="14703" y="20655"/>
                    <a:pt x="14782" y="20638"/>
                  </a:cubicBezTo>
                  <a:cubicBezTo>
                    <a:pt x="15004" y="20591"/>
                    <a:pt x="15178" y="20430"/>
                    <a:pt x="15326" y="20269"/>
                  </a:cubicBezTo>
                  <a:cubicBezTo>
                    <a:pt x="16027" y="19514"/>
                    <a:pt x="16587" y="18558"/>
                    <a:pt x="16994" y="17616"/>
                  </a:cubicBezTo>
                  <a:cubicBezTo>
                    <a:pt x="17083" y="17408"/>
                    <a:pt x="17180" y="17197"/>
                    <a:pt x="17245" y="16979"/>
                  </a:cubicBezTo>
                  <a:cubicBezTo>
                    <a:pt x="17264" y="16916"/>
                    <a:pt x="17280" y="16854"/>
                    <a:pt x="17293" y="16789"/>
                  </a:cubicBezTo>
                  <a:cubicBezTo>
                    <a:pt x="17350" y="16510"/>
                    <a:pt x="17301" y="16246"/>
                    <a:pt x="17192" y="15986"/>
                  </a:cubicBezTo>
                  <a:cubicBezTo>
                    <a:pt x="17032" y="15603"/>
                    <a:pt x="16839" y="15236"/>
                    <a:pt x="16618" y="14885"/>
                  </a:cubicBezTo>
                  <a:cubicBezTo>
                    <a:pt x="16436" y="14022"/>
                    <a:pt x="16347" y="13146"/>
                    <a:pt x="16380" y="12261"/>
                  </a:cubicBezTo>
                  <a:cubicBezTo>
                    <a:pt x="16420" y="11183"/>
                    <a:pt x="16607" y="10119"/>
                    <a:pt x="16804" y="9060"/>
                  </a:cubicBezTo>
                  <a:cubicBezTo>
                    <a:pt x="17131" y="7303"/>
                    <a:pt x="17664" y="5289"/>
                    <a:pt x="16993" y="3547"/>
                  </a:cubicBezTo>
                  <a:cubicBezTo>
                    <a:pt x="16846" y="3169"/>
                    <a:pt x="16642" y="2831"/>
                    <a:pt x="16393" y="2536"/>
                  </a:cubicBezTo>
                  <a:cubicBezTo>
                    <a:pt x="16493" y="2312"/>
                    <a:pt x="16561" y="2069"/>
                    <a:pt x="16617" y="1833"/>
                  </a:cubicBezTo>
                  <a:cubicBezTo>
                    <a:pt x="16676" y="1585"/>
                    <a:pt x="16748" y="1303"/>
                    <a:pt x="16725" y="1047"/>
                  </a:cubicBezTo>
                  <a:cubicBezTo>
                    <a:pt x="16688" y="620"/>
                    <a:pt x="16306" y="383"/>
                    <a:pt x="15948" y="230"/>
                  </a:cubicBezTo>
                  <a:cubicBezTo>
                    <a:pt x="15690" y="119"/>
                    <a:pt x="15390" y="0"/>
                    <a:pt x="15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0"/>
            <p:cNvSpPr/>
            <p:nvPr/>
          </p:nvSpPr>
          <p:spPr>
            <a:xfrm>
              <a:off x="4380725" y="3803850"/>
              <a:ext cx="39150" cy="34125"/>
            </a:xfrm>
            <a:custGeom>
              <a:avLst/>
              <a:gdLst/>
              <a:ahLst/>
              <a:cxnLst/>
              <a:rect l="l" t="t" r="r" b="b"/>
              <a:pathLst>
                <a:path w="1566" h="1365" extrusionOk="0">
                  <a:moveTo>
                    <a:pt x="693" y="197"/>
                  </a:moveTo>
                  <a:cubicBezTo>
                    <a:pt x="752" y="197"/>
                    <a:pt x="815" y="207"/>
                    <a:pt x="878" y="231"/>
                  </a:cubicBezTo>
                  <a:cubicBezTo>
                    <a:pt x="1103" y="312"/>
                    <a:pt x="1202" y="528"/>
                    <a:pt x="1176" y="733"/>
                  </a:cubicBezTo>
                  <a:cubicBezTo>
                    <a:pt x="1157" y="886"/>
                    <a:pt x="1068" y="1035"/>
                    <a:pt x="911" y="1114"/>
                  </a:cubicBezTo>
                  <a:cubicBezTo>
                    <a:pt x="840" y="1150"/>
                    <a:pt x="761" y="1171"/>
                    <a:pt x="683" y="1171"/>
                  </a:cubicBezTo>
                  <a:cubicBezTo>
                    <a:pt x="665" y="1171"/>
                    <a:pt x="647" y="1170"/>
                    <a:pt x="629" y="1168"/>
                  </a:cubicBezTo>
                  <a:cubicBezTo>
                    <a:pt x="462" y="1147"/>
                    <a:pt x="317" y="1019"/>
                    <a:pt x="257" y="860"/>
                  </a:cubicBezTo>
                  <a:cubicBezTo>
                    <a:pt x="131" y="516"/>
                    <a:pt x="368" y="197"/>
                    <a:pt x="693" y="197"/>
                  </a:cubicBezTo>
                  <a:close/>
                  <a:moveTo>
                    <a:pt x="705" y="1"/>
                  </a:moveTo>
                  <a:cubicBezTo>
                    <a:pt x="683" y="1"/>
                    <a:pt x="660" y="2"/>
                    <a:pt x="637" y="4"/>
                  </a:cubicBezTo>
                  <a:lnTo>
                    <a:pt x="637" y="5"/>
                  </a:lnTo>
                  <a:cubicBezTo>
                    <a:pt x="536" y="12"/>
                    <a:pt x="438" y="45"/>
                    <a:pt x="352" y="94"/>
                  </a:cubicBezTo>
                  <a:cubicBezTo>
                    <a:pt x="255" y="150"/>
                    <a:pt x="172" y="229"/>
                    <a:pt x="116" y="326"/>
                  </a:cubicBezTo>
                  <a:cubicBezTo>
                    <a:pt x="1" y="529"/>
                    <a:pt x="16" y="792"/>
                    <a:pt x="126" y="998"/>
                  </a:cubicBezTo>
                  <a:cubicBezTo>
                    <a:pt x="231" y="1196"/>
                    <a:pt x="431" y="1352"/>
                    <a:pt x="655" y="1364"/>
                  </a:cubicBezTo>
                  <a:cubicBezTo>
                    <a:pt x="665" y="1364"/>
                    <a:pt x="675" y="1364"/>
                    <a:pt x="685" y="1364"/>
                  </a:cubicBezTo>
                  <a:cubicBezTo>
                    <a:pt x="894" y="1364"/>
                    <a:pt x="1091" y="1242"/>
                    <a:pt x="1217" y="1073"/>
                  </a:cubicBezTo>
                  <a:cubicBezTo>
                    <a:pt x="1565" y="608"/>
                    <a:pt x="1273"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0"/>
            <p:cNvSpPr/>
            <p:nvPr/>
          </p:nvSpPr>
          <p:spPr>
            <a:xfrm>
              <a:off x="4427675" y="3817800"/>
              <a:ext cx="40225" cy="33375"/>
            </a:xfrm>
            <a:custGeom>
              <a:avLst/>
              <a:gdLst/>
              <a:ahLst/>
              <a:cxnLst/>
              <a:rect l="l" t="t" r="r" b="b"/>
              <a:pathLst>
                <a:path w="1609" h="1335" extrusionOk="0">
                  <a:moveTo>
                    <a:pt x="706" y="199"/>
                  </a:moveTo>
                  <a:cubicBezTo>
                    <a:pt x="895" y="199"/>
                    <a:pt x="1081" y="314"/>
                    <a:pt x="1160" y="538"/>
                  </a:cubicBezTo>
                  <a:cubicBezTo>
                    <a:pt x="1238" y="763"/>
                    <a:pt x="1133" y="975"/>
                    <a:pt x="959" y="1086"/>
                  </a:cubicBezTo>
                  <a:cubicBezTo>
                    <a:pt x="881" y="1135"/>
                    <a:pt x="789" y="1164"/>
                    <a:pt x="693" y="1164"/>
                  </a:cubicBezTo>
                  <a:cubicBezTo>
                    <a:pt x="627" y="1164"/>
                    <a:pt x="561" y="1151"/>
                    <a:pt x="496" y="1122"/>
                  </a:cubicBezTo>
                  <a:cubicBezTo>
                    <a:pt x="407" y="1082"/>
                    <a:pt x="327" y="1020"/>
                    <a:pt x="276" y="938"/>
                  </a:cubicBezTo>
                  <a:cubicBezTo>
                    <a:pt x="186" y="794"/>
                    <a:pt x="193" y="601"/>
                    <a:pt x="279" y="456"/>
                  </a:cubicBezTo>
                  <a:cubicBezTo>
                    <a:pt x="380" y="283"/>
                    <a:pt x="544" y="199"/>
                    <a:pt x="706" y="199"/>
                  </a:cubicBezTo>
                  <a:close/>
                  <a:moveTo>
                    <a:pt x="701" y="0"/>
                  </a:moveTo>
                  <a:cubicBezTo>
                    <a:pt x="668" y="0"/>
                    <a:pt x="635" y="3"/>
                    <a:pt x="602" y="8"/>
                  </a:cubicBezTo>
                  <a:cubicBezTo>
                    <a:pt x="373" y="47"/>
                    <a:pt x="178" y="224"/>
                    <a:pt x="88" y="440"/>
                  </a:cubicBezTo>
                  <a:cubicBezTo>
                    <a:pt x="1" y="647"/>
                    <a:pt x="7" y="901"/>
                    <a:pt x="141" y="1082"/>
                  </a:cubicBezTo>
                  <a:cubicBezTo>
                    <a:pt x="264" y="1251"/>
                    <a:pt x="480" y="1334"/>
                    <a:pt x="690" y="1334"/>
                  </a:cubicBezTo>
                  <a:cubicBezTo>
                    <a:pt x="700" y="1334"/>
                    <a:pt x="711" y="1334"/>
                    <a:pt x="721" y="1334"/>
                  </a:cubicBezTo>
                  <a:cubicBezTo>
                    <a:pt x="1324" y="1308"/>
                    <a:pt x="1609" y="648"/>
                    <a:pt x="1182" y="207"/>
                  </a:cubicBezTo>
                  <a:lnTo>
                    <a:pt x="1181" y="207"/>
                  </a:lnTo>
                  <a:cubicBezTo>
                    <a:pt x="1112" y="136"/>
                    <a:pt x="1025" y="79"/>
                    <a:pt x="931" y="43"/>
                  </a:cubicBezTo>
                  <a:cubicBezTo>
                    <a:pt x="857" y="15"/>
                    <a:pt x="77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0"/>
            <p:cNvSpPr/>
            <p:nvPr/>
          </p:nvSpPr>
          <p:spPr>
            <a:xfrm>
              <a:off x="4473325" y="3838850"/>
              <a:ext cx="34375" cy="33750"/>
            </a:xfrm>
            <a:custGeom>
              <a:avLst/>
              <a:gdLst/>
              <a:ahLst/>
              <a:cxnLst/>
              <a:rect l="l" t="t" r="r" b="b"/>
              <a:pathLst>
                <a:path w="1375" h="1350" extrusionOk="0">
                  <a:moveTo>
                    <a:pt x="692" y="199"/>
                  </a:moveTo>
                  <a:cubicBezTo>
                    <a:pt x="831" y="199"/>
                    <a:pt x="960" y="265"/>
                    <a:pt x="1050" y="368"/>
                  </a:cubicBezTo>
                  <a:cubicBezTo>
                    <a:pt x="1153" y="484"/>
                    <a:pt x="1203" y="649"/>
                    <a:pt x="1158" y="820"/>
                  </a:cubicBezTo>
                  <a:lnTo>
                    <a:pt x="1156" y="820"/>
                  </a:lnTo>
                  <a:cubicBezTo>
                    <a:pt x="1131" y="913"/>
                    <a:pt x="1083" y="1001"/>
                    <a:pt x="1009" y="1066"/>
                  </a:cubicBezTo>
                  <a:cubicBezTo>
                    <a:pt x="928" y="1136"/>
                    <a:pt x="822" y="1170"/>
                    <a:pt x="714" y="1170"/>
                  </a:cubicBezTo>
                  <a:cubicBezTo>
                    <a:pt x="652" y="1170"/>
                    <a:pt x="590" y="1159"/>
                    <a:pt x="533" y="1136"/>
                  </a:cubicBezTo>
                  <a:cubicBezTo>
                    <a:pt x="129" y="978"/>
                    <a:pt x="91" y="461"/>
                    <a:pt x="477" y="254"/>
                  </a:cubicBezTo>
                  <a:cubicBezTo>
                    <a:pt x="548" y="216"/>
                    <a:pt x="621" y="199"/>
                    <a:pt x="692" y="199"/>
                  </a:cubicBezTo>
                  <a:close/>
                  <a:moveTo>
                    <a:pt x="684" y="0"/>
                  </a:moveTo>
                  <a:cubicBezTo>
                    <a:pt x="492" y="0"/>
                    <a:pt x="295" y="89"/>
                    <a:pt x="148" y="283"/>
                  </a:cubicBezTo>
                  <a:cubicBezTo>
                    <a:pt x="88" y="364"/>
                    <a:pt x="46" y="458"/>
                    <a:pt x="24" y="556"/>
                  </a:cubicBezTo>
                  <a:cubicBezTo>
                    <a:pt x="1" y="665"/>
                    <a:pt x="5" y="779"/>
                    <a:pt x="41" y="886"/>
                  </a:cubicBezTo>
                  <a:cubicBezTo>
                    <a:pt x="115" y="1108"/>
                    <a:pt x="321" y="1271"/>
                    <a:pt x="546" y="1327"/>
                  </a:cubicBezTo>
                  <a:cubicBezTo>
                    <a:pt x="605" y="1342"/>
                    <a:pt x="665" y="1349"/>
                    <a:pt x="726" y="1349"/>
                  </a:cubicBezTo>
                  <a:cubicBezTo>
                    <a:pt x="892" y="1349"/>
                    <a:pt x="1057" y="1293"/>
                    <a:pt x="1174" y="1177"/>
                  </a:cubicBezTo>
                  <a:cubicBezTo>
                    <a:pt x="1329" y="1022"/>
                    <a:pt x="1374" y="781"/>
                    <a:pt x="1331" y="565"/>
                  </a:cubicBezTo>
                  <a:cubicBezTo>
                    <a:pt x="1260" y="208"/>
                    <a:pt x="97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0"/>
            <p:cNvSpPr/>
            <p:nvPr/>
          </p:nvSpPr>
          <p:spPr>
            <a:xfrm>
              <a:off x="4515350" y="3865900"/>
              <a:ext cx="39125" cy="34125"/>
            </a:xfrm>
            <a:custGeom>
              <a:avLst/>
              <a:gdLst/>
              <a:ahLst/>
              <a:cxnLst/>
              <a:rect l="l" t="t" r="r" b="b"/>
              <a:pathLst>
                <a:path w="1565" h="1365" extrusionOk="0">
                  <a:moveTo>
                    <a:pt x="693" y="196"/>
                  </a:moveTo>
                  <a:cubicBezTo>
                    <a:pt x="752" y="196"/>
                    <a:pt x="815" y="207"/>
                    <a:pt x="879" y="230"/>
                  </a:cubicBezTo>
                  <a:cubicBezTo>
                    <a:pt x="1103" y="312"/>
                    <a:pt x="1202" y="528"/>
                    <a:pt x="1176" y="732"/>
                  </a:cubicBezTo>
                  <a:cubicBezTo>
                    <a:pt x="1158" y="886"/>
                    <a:pt x="1068" y="1035"/>
                    <a:pt x="911" y="1114"/>
                  </a:cubicBezTo>
                  <a:cubicBezTo>
                    <a:pt x="840" y="1150"/>
                    <a:pt x="761" y="1171"/>
                    <a:pt x="683" y="1171"/>
                  </a:cubicBezTo>
                  <a:cubicBezTo>
                    <a:pt x="665" y="1171"/>
                    <a:pt x="647" y="1170"/>
                    <a:pt x="629" y="1168"/>
                  </a:cubicBezTo>
                  <a:cubicBezTo>
                    <a:pt x="462" y="1146"/>
                    <a:pt x="317" y="1019"/>
                    <a:pt x="258" y="860"/>
                  </a:cubicBezTo>
                  <a:cubicBezTo>
                    <a:pt x="131" y="515"/>
                    <a:pt x="368" y="196"/>
                    <a:pt x="693" y="196"/>
                  </a:cubicBezTo>
                  <a:close/>
                  <a:moveTo>
                    <a:pt x="705" y="1"/>
                  </a:moveTo>
                  <a:cubicBezTo>
                    <a:pt x="683" y="1"/>
                    <a:pt x="660" y="2"/>
                    <a:pt x="637" y="3"/>
                  </a:cubicBezTo>
                  <a:lnTo>
                    <a:pt x="637" y="5"/>
                  </a:lnTo>
                  <a:cubicBezTo>
                    <a:pt x="536" y="12"/>
                    <a:pt x="439" y="44"/>
                    <a:pt x="352" y="94"/>
                  </a:cubicBezTo>
                  <a:cubicBezTo>
                    <a:pt x="254" y="150"/>
                    <a:pt x="172" y="229"/>
                    <a:pt x="116" y="326"/>
                  </a:cubicBezTo>
                  <a:cubicBezTo>
                    <a:pt x="1" y="529"/>
                    <a:pt x="16" y="792"/>
                    <a:pt x="125" y="998"/>
                  </a:cubicBezTo>
                  <a:cubicBezTo>
                    <a:pt x="230" y="1196"/>
                    <a:pt x="431" y="1352"/>
                    <a:pt x="655" y="1363"/>
                  </a:cubicBezTo>
                  <a:cubicBezTo>
                    <a:pt x="665" y="1364"/>
                    <a:pt x="675" y="1364"/>
                    <a:pt x="685" y="1364"/>
                  </a:cubicBezTo>
                  <a:cubicBezTo>
                    <a:pt x="894" y="1364"/>
                    <a:pt x="1092" y="1241"/>
                    <a:pt x="1217" y="1073"/>
                  </a:cubicBezTo>
                  <a:cubicBezTo>
                    <a:pt x="1564" y="608"/>
                    <a:pt x="1273"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3" name="Google Shape;2023;p30"/>
            <p:cNvGrpSpPr/>
            <p:nvPr/>
          </p:nvGrpSpPr>
          <p:grpSpPr>
            <a:xfrm>
              <a:off x="4154300" y="3749650"/>
              <a:ext cx="406850" cy="445875"/>
              <a:chOff x="4154300" y="3749650"/>
              <a:chExt cx="406850" cy="445875"/>
            </a:xfrm>
          </p:grpSpPr>
          <p:sp>
            <p:nvSpPr>
              <p:cNvPr id="2024" name="Google Shape;2024;p30"/>
              <p:cNvSpPr/>
              <p:nvPr/>
            </p:nvSpPr>
            <p:spPr>
              <a:xfrm>
                <a:off x="4535875" y="3775100"/>
                <a:ext cx="20075" cy="79650"/>
              </a:xfrm>
              <a:custGeom>
                <a:avLst/>
                <a:gdLst/>
                <a:ahLst/>
                <a:cxnLst/>
                <a:rect l="l" t="t" r="r" b="b"/>
                <a:pathLst>
                  <a:path w="803" h="3186" extrusionOk="0">
                    <a:moveTo>
                      <a:pt x="61" y="0"/>
                    </a:moveTo>
                    <a:cubicBezTo>
                      <a:pt x="30" y="0"/>
                      <a:pt x="1" y="33"/>
                      <a:pt x="20" y="65"/>
                    </a:cubicBezTo>
                    <a:cubicBezTo>
                      <a:pt x="591" y="976"/>
                      <a:pt x="627" y="2092"/>
                      <a:pt x="475" y="3125"/>
                    </a:cubicBezTo>
                    <a:cubicBezTo>
                      <a:pt x="469" y="3162"/>
                      <a:pt x="496" y="3185"/>
                      <a:pt x="523" y="3185"/>
                    </a:cubicBezTo>
                    <a:cubicBezTo>
                      <a:pt x="541" y="3185"/>
                      <a:pt x="559" y="3175"/>
                      <a:pt x="568" y="3151"/>
                    </a:cubicBezTo>
                    <a:cubicBezTo>
                      <a:pt x="767" y="2619"/>
                      <a:pt x="803" y="2039"/>
                      <a:pt x="721" y="1481"/>
                    </a:cubicBezTo>
                    <a:cubicBezTo>
                      <a:pt x="644" y="958"/>
                      <a:pt x="484" y="386"/>
                      <a:pt x="90" y="12"/>
                    </a:cubicBezTo>
                    <a:cubicBezTo>
                      <a:pt x="81"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0"/>
              <p:cNvSpPr/>
              <p:nvPr/>
            </p:nvSpPr>
            <p:spPr>
              <a:xfrm>
                <a:off x="4534400" y="3788525"/>
                <a:ext cx="10650" cy="41925"/>
              </a:xfrm>
              <a:custGeom>
                <a:avLst/>
                <a:gdLst/>
                <a:ahLst/>
                <a:cxnLst/>
                <a:rect l="l" t="t" r="r" b="b"/>
                <a:pathLst>
                  <a:path w="426" h="1677" extrusionOk="0">
                    <a:moveTo>
                      <a:pt x="39" y="1"/>
                    </a:moveTo>
                    <a:cubicBezTo>
                      <a:pt x="19" y="1"/>
                      <a:pt x="0" y="19"/>
                      <a:pt x="5" y="43"/>
                    </a:cubicBezTo>
                    <a:cubicBezTo>
                      <a:pt x="56" y="315"/>
                      <a:pt x="122" y="579"/>
                      <a:pt x="146" y="857"/>
                    </a:cubicBezTo>
                    <a:cubicBezTo>
                      <a:pt x="169" y="1111"/>
                      <a:pt x="154" y="1364"/>
                      <a:pt x="155" y="1620"/>
                    </a:cubicBezTo>
                    <a:cubicBezTo>
                      <a:pt x="156" y="1656"/>
                      <a:pt x="184" y="1676"/>
                      <a:pt x="214" y="1676"/>
                    </a:cubicBezTo>
                    <a:cubicBezTo>
                      <a:pt x="237" y="1676"/>
                      <a:pt x="261" y="1663"/>
                      <a:pt x="270" y="1634"/>
                    </a:cubicBezTo>
                    <a:cubicBezTo>
                      <a:pt x="425" y="1125"/>
                      <a:pt x="342" y="473"/>
                      <a:pt x="66" y="17"/>
                    </a:cubicBezTo>
                    <a:cubicBezTo>
                      <a:pt x="59" y="5"/>
                      <a:pt x="49"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0"/>
              <p:cNvSpPr/>
              <p:nvPr/>
            </p:nvSpPr>
            <p:spPr>
              <a:xfrm>
                <a:off x="4528325" y="3802600"/>
                <a:ext cx="4600" cy="15500"/>
              </a:xfrm>
              <a:custGeom>
                <a:avLst/>
                <a:gdLst/>
                <a:ahLst/>
                <a:cxnLst/>
                <a:rect l="l" t="t" r="r" b="b"/>
                <a:pathLst>
                  <a:path w="184" h="620" extrusionOk="0">
                    <a:moveTo>
                      <a:pt x="50" y="1"/>
                    </a:moveTo>
                    <a:cubicBezTo>
                      <a:pt x="25" y="1"/>
                      <a:pt x="1" y="21"/>
                      <a:pt x="8" y="54"/>
                    </a:cubicBezTo>
                    <a:cubicBezTo>
                      <a:pt x="42" y="228"/>
                      <a:pt x="34" y="407"/>
                      <a:pt x="35" y="584"/>
                    </a:cubicBezTo>
                    <a:cubicBezTo>
                      <a:pt x="35" y="608"/>
                      <a:pt x="52" y="620"/>
                      <a:pt x="69" y="620"/>
                    </a:cubicBezTo>
                    <a:cubicBezTo>
                      <a:pt x="84" y="620"/>
                      <a:pt x="100" y="611"/>
                      <a:pt x="107" y="594"/>
                    </a:cubicBezTo>
                    <a:cubicBezTo>
                      <a:pt x="184" y="409"/>
                      <a:pt x="158" y="215"/>
                      <a:pt x="91" y="31"/>
                    </a:cubicBezTo>
                    <a:cubicBezTo>
                      <a:pt x="83" y="10"/>
                      <a:pt x="66"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0"/>
              <p:cNvSpPr/>
              <p:nvPr/>
            </p:nvSpPr>
            <p:spPr>
              <a:xfrm>
                <a:off x="4403950" y="3749650"/>
                <a:ext cx="75050" cy="46450"/>
              </a:xfrm>
              <a:custGeom>
                <a:avLst/>
                <a:gdLst/>
                <a:ahLst/>
                <a:cxnLst/>
                <a:rect l="l" t="t" r="r" b="b"/>
                <a:pathLst>
                  <a:path w="3002" h="1858" extrusionOk="0">
                    <a:moveTo>
                      <a:pt x="2761" y="0"/>
                    </a:moveTo>
                    <a:cubicBezTo>
                      <a:pt x="2213" y="0"/>
                      <a:pt x="1659" y="227"/>
                      <a:pt x="1203" y="513"/>
                    </a:cubicBezTo>
                    <a:cubicBezTo>
                      <a:pt x="739" y="803"/>
                      <a:pt x="194" y="1252"/>
                      <a:pt x="13" y="1787"/>
                    </a:cubicBezTo>
                    <a:cubicBezTo>
                      <a:pt x="0" y="1826"/>
                      <a:pt x="34" y="1858"/>
                      <a:pt x="69" y="1858"/>
                    </a:cubicBezTo>
                    <a:cubicBezTo>
                      <a:pt x="82" y="1858"/>
                      <a:pt x="96" y="1853"/>
                      <a:pt x="107" y="1842"/>
                    </a:cubicBezTo>
                    <a:cubicBezTo>
                      <a:pt x="297" y="1640"/>
                      <a:pt x="445" y="1406"/>
                      <a:pt x="641" y="1207"/>
                    </a:cubicBezTo>
                    <a:cubicBezTo>
                      <a:pt x="848" y="999"/>
                      <a:pt x="1079" y="814"/>
                      <a:pt x="1330" y="662"/>
                    </a:cubicBezTo>
                    <a:cubicBezTo>
                      <a:pt x="1831" y="357"/>
                      <a:pt x="2374" y="232"/>
                      <a:pt x="2940" y="109"/>
                    </a:cubicBezTo>
                    <a:cubicBezTo>
                      <a:pt x="3002" y="96"/>
                      <a:pt x="2982" y="12"/>
                      <a:pt x="2926" y="7"/>
                    </a:cubicBezTo>
                    <a:cubicBezTo>
                      <a:pt x="2871" y="2"/>
                      <a:pt x="2816" y="0"/>
                      <a:pt x="2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0"/>
              <p:cNvSpPr/>
              <p:nvPr/>
            </p:nvSpPr>
            <p:spPr>
              <a:xfrm>
                <a:off x="4417575" y="3774400"/>
                <a:ext cx="21125" cy="19300"/>
              </a:xfrm>
              <a:custGeom>
                <a:avLst/>
                <a:gdLst/>
                <a:ahLst/>
                <a:cxnLst/>
                <a:rect l="l" t="t" r="r" b="b"/>
                <a:pathLst>
                  <a:path w="845" h="772" extrusionOk="0">
                    <a:moveTo>
                      <a:pt x="781" y="0"/>
                    </a:moveTo>
                    <a:cubicBezTo>
                      <a:pt x="777" y="0"/>
                      <a:pt x="773" y="0"/>
                      <a:pt x="769" y="1"/>
                    </a:cubicBezTo>
                    <a:cubicBezTo>
                      <a:pt x="461" y="87"/>
                      <a:pt x="95" y="414"/>
                      <a:pt x="7" y="729"/>
                    </a:cubicBezTo>
                    <a:cubicBezTo>
                      <a:pt x="1" y="754"/>
                      <a:pt x="21" y="771"/>
                      <a:pt x="42" y="771"/>
                    </a:cubicBezTo>
                    <a:cubicBezTo>
                      <a:pt x="50" y="771"/>
                      <a:pt x="58" y="769"/>
                      <a:pt x="65" y="763"/>
                    </a:cubicBezTo>
                    <a:cubicBezTo>
                      <a:pt x="195" y="654"/>
                      <a:pt x="295" y="512"/>
                      <a:pt x="421" y="397"/>
                    </a:cubicBezTo>
                    <a:cubicBezTo>
                      <a:pt x="545" y="283"/>
                      <a:pt x="689" y="192"/>
                      <a:pt x="814" y="78"/>
                    </a:cubicBezTo>
                    <a:cubicBezTo>
                      <a:pt x="844" y="49"/>
                      <a:pt x="818"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0"/>
              <p:cNvSpPr/>
              <p:nvPr/>
            </p:nvSpPr>
            <p:spPr>
              <a:xfrm>
                <a:off x="4427900" y="3785000"/>
                <a:ext cx="10325" cy="8000"/>
              </a:xfrm>
              <a:custGeom>
                <a:avLst/>
                <a:gdLst/>
                <a:ahLst/>
                <a:cxnLst/>
                <a:rect l="l" t="t" r="r" b="b"/>
                <a:pathLst>
                  <a:path w="413" h="320" extrusionOk="0">
                    <a:moveTo>
                      <a:pt x="363" y="0"/>
                    </a:moveTo>
                    <a:cubicBezTo>
                      <a:pt x="361" y="0"/>
                      <a:pt x="360" y="0"/>
                      <a:pt x="359" y="0"/>
                    </a:cubicBezTo>
                    <a:cubicBezTo>
                      <a:pt x="219" y="13"/>
                      <a:pt x="79" y="144"/>
                      <a:pt x="14" y="262"/>
                    </a:cubicBezTo>
                    <a:cubicBezTo>
                      <a:pt x="0" y="287"/>
                      <a:pt x="21" y="319"/>
                      <a:pt x="46" y="319"/>
                    </a:cubicBezTo>
                    <a:cubicBezTo>
                      <a:pt x="52" y="319"/>
                      <a:pt x="59" y="317"/>
                      <a:pt x="65" y="313"/>
                    </a:cubicBezTo>
                    <a:cubicBezTo>
                      <a:pt x="121" y="274"/>
                      <a:pt x="172" y="230"/>
                      <a:pt x="229" y="191"/>
                    </a:cubicBezTo>
                    <a:cubicBezTo>
                      <a:pt x="283" y="155"/>
                      <a:pt x="344" y="124"/>
                      <a:pt x="390" y="76"/>
                    </a:cubicBezTo>
                    <a:cubicBezTo>
                      <a:pt x="413" y="51"/>
                      <a:pt x="399"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0"/>
              <p:cNvSpPr/>
              <p:nvPr/>
            </p:nvSpPr>
            <p:spPr>
              <a:xfrm>
                <a:off x="4154300" y="3937375"/>
                <a:ext cx="32850" cy="88875"/>
              </a:xfrm>
              <a:custGeom>
                <a:avLst/>
                <a:gdLst/>
                <a:ahLst/>
                <a:cxnLst/>
                <a:rect l="l" t="t" r="r" b="b"/>
                <a:pathLst>
                  <a:path w="1314" h="3555" extrusionOk="0">
                    <a:moveTo>
                      <a:pt x="1265" y="1"/>
                    </a:moveTo>
                    <a:cubicBezTo>
                      <a:pt x="1251" y="1"/>
                      <a:pt x="1237" y="7"/>
                      <a:pt x="1228" y="19"/>
                    </a:cubicBezTo>
                    <a:cubicBezTo>
                      <a:pt x="859" y="532"/>
                      <a:pt x="598" y="1142"/>
                      <a:pt x="389" y="1736"/>
                    </a:cubicBezTo>
                    <a:cubicBezTo>
                      <a:pt x="195" y="2280"/>
                      <a:pt x="1" y="2937"/>
                      <a:pt x="109" y="3519"/>
                    </a:cubicBezTo>
                    <a:cubicBezTo>
                      <a:pt x="112" y="3542"/>
                      <a:pt x="134" y="3554"/>
                      <a:pt x="155" y="3554"/>
                    </a:cubicBezTo>
                    <a:cubicBezTo>
                      <a:pt x="177" y="3554"/>
                      <a:pt x="199" y="3542"/>
                      <a:pt x="203" y="3519"/>
                    </a:cubicBezTo>
                    <a:cubicBezTo>
                      <a:pt x="259" y="3224"/>
                      <a:pt x="275" y="2921"/>
                      <a:pt x="337" y="2626"/>
                    </a:cubicBezTo>
                    <a:cubicBezTo>
                      <a:pt x="399" y="2328"/>
                      <a:pt x="488" y="2036"/>
                      <a:pt x="592" y="1749"/>
                    </a:cubicBezTo>
                    <a:cubicBezTo>
                      <a:pt x="803" y="1173"/>
                      <a:pt x="1114" y="634"/>
                      <a:pt x="1304" y="50"/>
                    </a:cubicBezTo>
                    <a:cubicBezTo>
                      <a:pt x="1313" y="20"/>
                      <a:pt x="1290"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0"/>
              <p:cNvSpPr/>
              <p:nvPr/>
            </p:nvSpPr>
            <p:spPr>
              <a:xfrm>
                <a:off x="4163725" y="3991375"/>
                <a:ext cx="11900" cy="32400"/>
              </a:xfrm>
              <a:custGeom>
                <a:avLst/>
                <a:gdLst/>
                <a:ahLst/>
                <a:cxnLst/>
                <a:rect l="l" t="t" r="r" b="b"/>
                <a:pathLst>
                  <a:path w="476" h="1296" extrusionOk="0">
                    <a:moveTo>
                      <a:pt x="426" y="1"/>
                    </a:moveTo>
                    <a:cubicBezTo>
                      <a:pt x="410" y="1"/>
                      <a:pt x="393" y="8"/>
                      <a:pt x="384" y="22"/>
                    </a:cubicBezTo>
                    <a:cubicBezTo>
                      <a:pt x="178" y="346"/>
                      <a:pt x="1" y="891"/>
                      <a:pt x="138" y="1270"/>
                    </a:cubicBezTo>
                    <a:cubicBezTo>
                      <a:pt x="144" y="1286"/>
                      <a:pt x="160" y="1296"/>
                      <a:pt x="176" y="1296"/>
                    </a:cubicBezTo>
                    <a:cubicBezTo>
                      <a:pt x="187" y="1296"/>
                      <a:pt x="198" y="1291"/>
                      <a:pt x="204" y="1278"/>
                    </a:cubicBezTo>
                    <a:cubicBezTo>
                      <a:pt x="301" y="1092"/>
                      <a:pt x="312" y="875"/>
                      <a:pt x="355" y="672"/>
                    </a:cubicBezTo>
                    <a:cubicBezTo>
                      <a:pt x="401" y="463"/>
                      <a:pt x="444" y="258"/>
                      <a:pt x="472" y="46"/>
                    </a:cubicBezTo>
                    <a:cubicBezTo>
                      <a:pt x="475" y="16"/>
                      <a:pt x="451" y="1"/>
                      <a:pt x="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0"/>
              <p:cNvSpPr/>
              <p:nvPr/>
            </p:nvSpPr>
            <p:spPr>
              <a:xfrm>
                <a:off x="4175700" y="4003475"/>
                <a:ext cx="6900" cy="16050"/>
              </a:xfrm>
              <a:custGeom>
                <a:avLst/>
                <a:gdLst/>
                <a:ahLst/>
                <a:cxnLst/>
                <a:rect l="l" t="t" r="r" b="b"/>
                <a:pathLst>
                  <a:path w="276" h="642" extrusionOk="0">
                    <a:moveTo>
                      <a:pt x="232" y="1"/>
                    </a:moveTo>
                    <a:cubicBezTo>
                      <a:pt x="223" y="1"/>
                      <a:pt x="213" y="4"/>
                      <a:pt x="206" y="11"/>
                    </a:cubicBezTo>
                    <a:cubicBezTo>
                      <a:pt x="63" y="155"/>
                      <a:pt x="0" y="415"/>
                      <a:pt x="32" y="613"/>
                    </a:cubicBezTo>
                    <a:cubicBezTo>
                      <a:pt x="35" y="631"/>
                      <a:pt x="54" y="642"/>
                      <a:pt x="73" y="642"/>
                    </a:cubicBezTo>
                    <a:cubicBezTo>
                      <a:pt x="87" y="642"/>
                      <a:pt x="101" y="636"/>
                      <a:pt x="107" y="622"/>
                    </a:cubicBezTo>
                    <a:cubicBezTo>
                      <a:pt x="146" y="529"/>
                      <a:pt x="168" y="430"/>
                      <a:pt x="199" y="333"/>
                    </a:cubicBezTo>
                    <a:cubicBezTo>
                      <a:pt x="230" y="233"/>
                      <a:pt x="263" y="143"/>
                      <a:pt x="273" y="38"/>
                    </a:cubicBezTo>
                    <a:lnTo>
                      <a:pt x="273" y="39"/>
                    </a:lnTo>
                    <a:cubicBezTo>
                      <a:pt x="275" y="16"/>
                      <a:pt x="254" y="1"/>
                      <a:pt x="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0"/>
              <p:cNvSpPr/>
              <p:nvPr/>
            </p:nvSpPr>
            <p:spPr>
              <a:xfrm>
                <a:off x="4186050" y="4011250"/>
                <a:ext cx="5200" cy="8350"/>
              </a:xfrm>
              <a:custGeom>
                <a:avLst/>
                <a:gdLst/>
                <a:ahLst/>
                <a:cxnLst/>
                <a:rect l="l" t="t" r="r" b="b"/>
                <a:pathLst>
                  <a:path w="208" h="334" extrusionOk="0">
                    <a:moveTo>
                      <a:pt x="155" y="0"/>
                    </a:moveTo>
                    <a:cubicBezTo>
                      <a:pt x="148" y="0"/>
                      <a:pt x="141" y="2"/>
                      <a:pt x="134" y="6"/>
                    </a:cubicBezTo>
                    <a:cubicBezTo>
                      <a:pt x="42" y="63"/>
                      <a:pt x="4" y="192"/>
                      <a:pt x="1" y="294"/>
                    </a:cubicBezTo>
                    <a:cubicBezTo>
                      <a:pt x="1" y="320"/>
                      <a:pt x="20" y="333"/>
                      <a:pt x="40" y="333"/>
                    </a:cubicBezTo>
                    <a:cubicBezTo>
                      <a:pt x="58" y="333"/>
                      <a:pt x="76" y="324"/>
                      <a:pt x="83" y="305"/>
                    </a:cubicBezTo>
                    <a:cubicBezTo>
                      <a:pt x="99" y="261"/>
                      <a:pt x="119" y="217"/>
                      <a:pt x="139" y="176"/>
                    </a:cubicBezTo>
                    <a:cubicBezTo>
                      <a:pt x="159" y="135"/>
                      <a:pt x="186" y="99"/>
                      <a:pt x="199" y="56"/>
                    </a:cubicBezTo>
                    <a:cubicBezTo>
                      <a:pt x="207" y="27"/>
                      <a:pt x="18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0"/>
              <p:cNvSpPr/>
              <p:nvPr/>
            </p:nvSpPr>
            <p:spPr>
              <a:xfrm>
                <a:off x="4507950" y="4114325"/>
                <a:ext cx="53200" cy="81200"/>
              </a:xfrm>
              <a:custGeom>
                <a:avLst/>
                <a:gdLst/>
                <a:ahLst/>
                <a:cxnLst/>
                <a:rect l="l" t="t" r="r" b="b"/>
                <a:pathLst>
                  <a:path w="2128" h="3248" extrusionOk="0">
                    <a:moveTo>
                      <a:pt x="2066" y="0"/>
                    </a:moveTo>
                    <a:cubicBezTo>
                      <a:pt x="2048" y="0"/>
                      <a:pt x="2030" y="8"/>
                      <a:pt x="2018" y="25"/>
                    </a:cubicBezTo>
                    <a:cubicBezTo>
                      <a:pt x="1656" y="523"/>
                      <a:pt x="1413" y="1112"/>
                      <a:pt x="1084" y="1634"/>
                    </a:cubicBezTo>
                    <a:cubicBezTo>
                      <a:pt x="922" y="1890"/>
                      <a:pt x="751" y="2140"/>
                      <a:pt x="573" y="2388"/>
                    </a:cubicBezTo>
                    <a:cubicBezTo>
                      <a:pt x="391" y="2642"/>
                      <a:pt x="174" y="2883"/>
                      <a:pt x="25" y="3160"/>
                    </a:cubicBezTo>
                    <a:cubicBezTo>
                      <a:pt x="0" y="3207"/>
                      <a:pt x="37" y="3248"/>
                      <a:pt x="79" y="3248"/>
                    </a:cubicBezTo>
                    <a:cubicBezTo>
                      <a:pt x="93" y="3248"/>
                      <a:pt x="108" y="3243"/>
                      <a:pt x="121" y="3233"/>
                    </a:cubicBezTo>
                    <a:cubicBezTo>
                      <a:pt x="363" y="3040"/>
                      <a:pt x="546" y="2772"/>
                      <a:pt x="730" y="2526"/>
                    </a:cubicBezTo>
                    <a:cubicBezTo>
                      <a:pt x="919" y="2271"/>
                      <a:pt x="1098" y="2008"/>
                      <a:pt x="1268" y="1740"/>
                    </a:cubicBezTo>
                    <a:cubicBezTo>
                      <a:pt x="1591" y="1228"/>
                      <a:pt x="1972" y="663"/>
                      <a:pt x="2118" y="67"/>
                    </a:cubicBezTo>
                    <a:cubicBezTo>
                      <a:pt x="2128" y="26"/>
                      <a:pt x="2098" y="0"/>
                      <a:pt x="2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0"/>
              <p:cNvSpPr/>
              <p:nvPr/>
            </p:nvSpPr>
            <p:spPr>
              <a:xfrm>
                <a:off x="4532800" y="4104350"/>
                <a:ext cx="20675" cy="36250"/>
              </a:xfrm>
              <a:custGeom>
                <a:avLst/>
                <a:gdLst/>
                <a:ahLst/>
                <a:cxnLst/>
                <a:rect l="l" t="t" r="r" b="b"/>
                <a:pathLst>
                  <a:path w="827" h="1450" extrusionOk="0">
                    <a:moveTo>
                      <a:pt x="776" y="0"/>
                    </a:moveTo>
                    <a:cubicBezTo>
                      <a:pt x="762" y="0"/>
                      <a:pt x="747" y="7"/>
                      <a:pt x="736" y="23"/>
                    </a:cubicBezTo>
                    <a:cubicBezTo>
                      <a:pt x="582" y="248"/>
                      <a:pt x="488" y="503"/>
                      <a:pt x="360" y="744"/>
                    </a:cubicBezTo>
                    <a:cubicBezTo>
                      <a:pt x="243" y="963"/>
                      <a:pt x="100" y="1169"/>
                      <a:pt x="12" y="1402"/>
                    </a:cubicBezTo>
                    <a:cubicBezTo>
                      <a:pt x="0" y="1430"/>
                      <a:pt x="25" y="1449"/>
                      <a:pt x="51" y="1449"/>
                    </a:cubicBezTo>
                    <a:cubicBezTo>
                      <a:pt x="60" y="1449"/>
                      <a:pt x="70" y="1446"/>
                      <a:pt x="78" y="1440"/>
                    </a:cubicBezTo>
                    <a:cubicBezTo>
                      <a:pt x="279" y="1267"/>
                      <a:pt x="410" y="1030"/>
                      <a:pt x="535" y="799"/>
                    </a:cubicBezTo>
                    <a:cubicBezTo>
                      <a:pt x="664" y="563"/>
                      <a:pt x="786" y="327"/>
                      <a:pt x="823" y="59"/>
                    </a:cubicBezTo>
                    <a:cubicBezTo>
                      <a:pt x="827" y="25"/>
                      <a:pt x="802"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0"/>
              <p:cNvSpPr/>
              <p:nvPr/>
            </p:nvSpPr>
            <p:spPr>
              <a:xfrm>
                <a:off x="4530875" y="4095375"/>
                <a:ext cx="14975" cy="29250"/>
              </a:xfrm>
              <a:custGeom>
                <a:avLst/>
                <a:gdLst/>
                <a:ahLst/>
                <a:cxnLst/>
                <a:rect l="l" t="t" r="r" b="b"/>
                <a:pathLst>
                  <a:path w="599" h="1170" extrusionOk="0">
                    <a:moveTo>
                      <a:pt x="554" y="1"/>
                    </a:moveTo>
                    <a:cubicBezTo>
                      <a:pt x="540" y="1"/>
                      <a:pt x="526" y="7"/>
                      <a:pt x="518" y="20"/>
                    </a:cubicBezTo>
                    <a:cubicBezTo>
                      <a:pt x="413" y="206"/>
                      <a:pt x="347" y="403"/>
                      <a:pt x="260" y="598"/>
                    </a:cubicBezTo>
                    <a:cubicBezTo>
                      <a:pt x="181" y="773"/>
                      <a:pt x="88" y="941"/>
                      <a:pt x="13" y="1119"/>
                    </a:cubicBezTo>
                    <a:cubicBezTo>
                      <a:pt x="1" y="1146"/>
                      <a:pt x="28" y="1170"/>
                      <a:pt x="55" y="1170"/>
                    </a:cubicBezTo>
                    <a:cubicBezTo>
                      <a:pt x="65" y="1170"/>
                      <a:pt x="75" y="1166"/>
                      <a:pt x="83" y="1158"/>
                    </a:cubicBezTo>
                    <a:cubicBezTo>
                      <a:pt x="353" y="874"/>
                      <a:pt x="575" y="437"/>
                      <a:pt x="597" y="43"/>
                    </a:cubicBezTo>
                    <a:cubicBezTo>
                      <a:pt x="599" y="16"/>
                      <a:pt x="576"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0"/>
              <p:cNvSpPr/>
              <p:nvPr/>
            </p:nvSpPr>
            <p:spPr>
              <a:xfrm>
                <a:off x="4529850" y="4092650"/>
                <a:ext cx="9100" cy="16250"/>
              </a:xfrm>
              <a:custGeom>
                <a:avLst/>
                <a:gdLst/>
                <a:ahLst/>
                <a:cxnLst/>
                <a:rect l="l" t="t" r="r" b="b"/>
                <a:pathLst>
                  <a:path w="364" h="650" extrusionOk="0">
                    <a:moveTo>
                      <a:pt x="299" y="1"/>
                    </a:moveTo>
                    <a:cubicBezTo>
                      <a:pt x="285" y="1"/>
                      <a:pt x="272" y="8"/>
                      <a:pt x="264" y="24"/>
                    </a:cubicBezTo>
                    <a:cubicBezTo>
                      <a:pt x="220" y="116"/>
                      <a:pt x="197" y="215"/>
                      <a:pt x="159" y="308"/>
                    </a:cubicBezTo>
                    <a:cubicBezTo>
                      <a:pt x="118" y="410"/>
                      <a:pt x="63" y="505"/>
                      <a:pt x="13" y="602"/>
                    </a:cubicBezTo>
                    <a:cubicBezTo>
                      <a:pt x="0" y="627"/>
                      <a:pt x="20" y="650"/>
                      <a:pt x="42" y="650"/>
                    </a:cubicBezTo>
                    <a:cubicBezTo>
                      <a:pt x="49" y="650"/>
                      <a:pt x="57" y="647"/>
                      <a:pt x="64" y="641"/>
                    </a:cubicBezTo>
                    <a:cubicBezTo>
                      <a:pt x="224" y="504"/>
                      <a:pt x="363" y="263"/>
                      <a:pt x="351" y="48"/>
                    </a:cubicBezTo>
                    <a:cubicBezTo>
                      <a:pt x="349" y="21"/>
                      <a:pt x="32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0"/>
              <p:cNvSpPr/>
              <p:nvPr/>
            </p:nvSpPr>
            <p:spPr>
              <a:xfrm>
                <a:off x="4526925" y="4091700"/>
                <a:ext cx="5475" cy="7600"/>
              </a:xfrm>
              <a:custGeom>
                <a:avLst/>
                <a:gdLst/>
                <a:ahLst/>
                <a:cxnLst/>
                <a:rect l="l" t="t" r="r" b="b"/>
                <a:pathLst>
                  <a:path w="219" h="304" extrusionOk="0">
                    <a:moveTo>
                      <a:pt x="180" y="0"/>
                    </a:moveTo>
                    <a:cubicBezTo>
                      <a:pt x="167" y="0"/>
                      <a:pt x="154" y="6"/>
                      <a:pt x="147" y="17"/>
                    </a:cubicBezTo>
                    <a:cubicBezTo>
                      <a:pt x="122" y="53"/>
                      <a:pt x="97" y="87"/>
                      <a:pt x="77" y="124"/>
                    </a:cubicBezTo>
                    <a:cubicBezTo>
                      <a:pt x="57" y="161"/>
                      <a:pt x="40" y="201"/>
                      <a:pt x="19" y="238"/>
                    </a:cubicBezTo>
                    <a:cubicBezTo>
                      <a:pt x="0" y="271"/>
                      <a:pt x="27" y="304"/>
                      <a:pt x="58" y="304"/>
                    </a:cubicBezTo>
                    <a:cubicBezTo>
                      <a:pt x="69" y="304"/>
                      <a:pt x="80" y="300"/>
                      <a:pt x="90" y="291"/>
                    </a:cubicBezTo>
                    <a:cubicBezTo>
                      <a:pt x="127" y="258"/>
                      <a:pt x="160" y="223"/>
                      <a:pt x="184" y="178"/>
                    </a:cubicBezTo>
                    <a:cubicBezTo>
                      <a:pt x="207" y="134"/>
                      <a:pt x="214" y="86"/>
                      <a:pt x="217" y="37"/>
                    </a:cubicBezTo>
                    <a:cubicBezTo>
                      <a:pt x="219" y="13"/>
                      <a:pt x="200"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0"/>
              <p:cNvSpPr/>
              <p:nvPr/>
            </p:nvSpPr>
            <p:spPr>
              <a:xfrm>
                <a:off x="4268050" y="3935550"/>
                <a:ext cx="238050" cy="125675"/>
              </a:xfrm>
              <a:custGeom>
                <a:avLst/>
                <a:gdLst/>
                <a:ahLst/>
                <a:cxnLst/>
                <a:rect l="l" t="t" r="r" b="b"/>
                <a:pathLst>
                  <a:path w="9522" h="5027" extrusionOk="0">
                    <a:moveTo>
                      <a:pt x="53" y="0"/>
                    </a:moveTo>
                    <a:cubicBezTo>
                      <a:pt x="9" y="0"/>
                      <a:pt x="1" y="75"/>
                      <a:pt x="46" y="85"/>
                    </a:cubicBezTo>
                    <a:cubicBezTo>
                      <a:pt x="1411" y="392"/>
                      <a:pt x="2751" y="753"/>
                      <a:pt x="4034" y="1318"/>
                    </a:cubicBezTo>
                    <a:cubicBezTo>
                      <a:pt x="5311" y="1881"/>
                      <a:pt x="6520" y="2600"/>
                      <a:pt x="7619" y="3458"/>
                    </a:cubicBezTo>
                    <a:cubicBezTo>
                      <a:pt x="8240" y="3941"/>
                      <a:pt x="8843" y="4468"/>
                      <a:pt x="9413" y="5011"/>
                    </a:cubicBezTo>
                    <a:cubicBezTo>
                      <a:pt x="9425" y="5022"/>
                      <a:pt x="9437" y="5027"/>
                      <a:pt x="9449" y="5027"/>
                    </a:cubicBezTo>
                    <a:cubicBezTo>
                      <a:pt x="9489" y="5027"/>
                      <a:pt x="9522" y="4976"/>
                      <a:pt x="9488" y="4937"/>
                    </a:cubicBezTo>
                    <a:cubicBezTo>
                      <a:pt x="7622" y="2846"/>
                      <a:pt x="5050" y="1342"/>
                      <a:pt x="2385" y="510"/>
                    </a:cubicBezTo>
                    <a:cubicBezTo>
                      <a:pt x="1627" y="273"/>
                      <a:pt x="850" y="87"/>
                      <a:pt x="57" y="1"/>
                    </a:cubicBezTo>
                    <a:cubicBezTo>
                      <a:pt x="56" y="0"/>
                      <a:pt x="55"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0"/>
              <p:cNvSpPr/>
              <p:nvPr/>
            </p:nvSpPr>
            <p:spPr>
              <a:xfrm>
                <a:off x="4413450" y="4003375"/>
                <a:ext cx="62800" cy="45550"/>
              </a:xfrm>
              <a:custGeom>
                <a:avLst/>
                <a:gdLst/>
                <a:ahLst/>
                <a:cxnLst/>
                <a:rect l="l" t="t" r="r" b="b"/>
                <a:pathLst>
                  <a:path w="2512" h="1822" extrusionOk="0">
                    <a:moveTo>
                      <a:pt x="48" y="0"/>
                    </a:moveTo>
                    <a:cubicBezTo>
                      <a:pt x="15" y="0"/>
                      <a:pt x="1" y="53"/>
                      <a:pt x="32" y="72"/>
                    </a:cubicBezTo>
                    <a:cubicBezTo>
                      <a:pt x="445" y="327"/>
                      <a:pt x="866" y="559"/>
                      <a:pt x="1260" y="845"/>
                    </a:cubicBezTo>
                    <a:cubicBezTo>
                      <a:pt x="1672" y="1143"/>
                      <a:pt x="2035" y="1492"/>
                      <a:pt x="2429" y="1810"/>
                    </a:cubicBezTo>
                    <a:lnTo>
                      <a:pt x="2429" y="1811"/>
                    </a:lnTo>
                    <a:cubicBezTo>
                      <a:pt x="2439" y="1818"/>
                      <a:pt x="2448" y="1822"/>
                      <a:pt x="2457" y="1822"/>
                    </a:cubicBezTo>
                    <a:cubicBezTo>
                      <a:pt x="2488" y="1822"/>
                      <a:pt x="2511" y="1785"/>
                      <a:pt x="2486" y="1753"/>
                    </a:cubicBezTo>
                    <a:cubicBezTo>
                      <a:pt x="2179" y="1357"/>
                      <a:pt x="1771" y="1035"/>
                      <a:pt x="1366" y="745"/>
                    </a:cubicBezTo>
                    <a:cubicBezTo>
                      <a:pt x="964" y="456"/>
                      <a:pt x="525" y="180"/>
                      <a:pt x="60" y="2"/>
                    </a:cubicBezTo>
                    <a:cubicBezTo>
                      <a:pt x="56" y="1"/>
                      <a:pt x="52"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0"/>
              <p:cNvSpPr/>
              <p:nvPr/>
            </p:nvSpPr>
            <p:spPr>
              <a:xfrm>
                <a:off x="4422125" y="4018275"/>
                <a:ext cx="40225" cy="30175"/>
              </a:xfrm>
              <a:custGeom>
                <a:avLst/>
                <a:gdLst/>
                <a:ahLst/>
                <a:cxnLst/>
                <a:rect l="l" t="t" r="r" b="b"/>
                <a:pathLst>
                  <a:path w="1609" h="1207" extrusionOk="0">
                    <a:moveTo>
                      <a:pt x="47" y="0"/>
                    </a:moveTo>
                    <a:cubicBezTo>
                      <a:pt x="15" y="0"/>
                      <a:pt x="1" y="50"/>
                      <a:pt x="31" y="68"/>
                    </a:cubicBezTo>
                    <a:cubicBezTo>
                      <a:pt x="297" y="236"/>
                      <a:pt x="565" y="393"/>
                      <a:pt x="815" y="587"/>
                    </a:cubicBezTo>
                    <a:cubicBezTo>
                      <a:pt x="1063" y="779"/>
                      <a:pt x="1289" y="998"/>
                      <a:pt x="1531" y="1198"/>
                    </a:cubicBezTo>
                    <a:cubicBezTo>
                      <a:pt x="1538" y="1204"/>
                      <a:pt x="1547" y="1206"/>
                      <a:pt x="1555" y="1206"/>
                    </a:cubicBezTo>
                    <a:cubicBezTo>
                      <a:pt x="1582" y="1206"/>
                      <a:pt x="1609" y="1181"/>
                      <a:pt x="1589" y="1152"/>
                    </a:cubicBezTo>
                    <a:cubicBezTo>
                      <a:pt x="1244" y="635"/>
                      <a:pt x="641" y="211"/>
                      <a:pt x="59" y="3"/>
                    </a:cubicBezTo>
                    <a:cubicBezTo>
                      <a:pt x="55"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0"/>
              <p:cNvSpPr/>
              <p:nvPr/>
            </p:nvSpPr>
            <p:spPr>
              <a:xfrm>
                <a:off x="4429675" y="4034075"/>
                <a:ext cx="22425" cy="15075"/>
              </a:xfrm>
              <a:custGeom>
                <a:avLst/>
                <a:gdLst/>
                <a:ahLst/>
                <a:cxnLst/>
                <a:rect l="l" t="t" r="r" b="b"/>
                <a:pathLst>
                  <a:path w="897" h="603" extrusionOk="0">
                    <a:moveTo>
                      <a:pt x="45" y="1"/>
                    </a:moveTo>
                    <a:cubicBezTo>
                      <a:pt x="14" y="1"/>
                      <a:pt x="0" y="49"/>
                      <a:pt x="30" y="69"/>
                    </a:cubicBezTo>
                    <a:cubicBezTo>
                      <a:pt x="295" y="241"/>
                      <a:pt x="556" y="421"/>
                      <a:pt x="820" y="595"/>
                    </a:cubicBezTo>
                    <a:cubicBezTo>
                      <a:pt x="827" y="601"/>
                      <a:pt x="835" y="603"/>
                      <a:pt x="842" y="603"/>
                    </a:cubicBezTo>
                    <a:cubicBezTo>
                      <a:pt x="874" y="603"/>
                      <a:pt x="896" y="557"/>
                      <a:pt x="872" y="527"/>
                    </a:cubicBezTo>
                    <a:cubicBezTo>
                      <a:pt x="666" y="288"/>
                      <a:pt x="358" y="97"/>
                      <a:pt x="57" y="3"/>
                    </a:cubicBezTo>
                    <a:cubicBezTo>
                      <a:pt x="53" y="1"/>
                      <a:pt x="49"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0"/>
              <p:cNvSpPr/>
              <p:nvPr/>
            </p:nvSpPr>
            <p:spPr>
              <a:xfrm>
                <a:off x="4432600" y="4043325"/>
                <a:ext cx="11000" cy="8175"/>
              </a:xfrm>
              <a:custGeom>
                <a:avLst/>
                <a:gdLst/>
                <a:ahLst/>
                <a:cxnLst/>
                <a:rect l="l" t="t" r="r" b="b"/>
                <a:pathLst>
                  <a:path w="440" h="327" extrusionOk="0">
                    <a:moveTo>
                      <a:pt x="54" y="1"/>
                    </a:moveTo>
                    <a:cubicBezTo>
                      <a:pt x="20" y="1"/>
                      <a:pt x="1" y="49"/>
                      <a:pt x="34" y="74"/>
                    </a:cubicBezTo>
                    <a:cubicBezTo>
                      <a:pt x="147" y="160"/>
                      <a:pt x="264" y="242"/>
                      <a:pt x="380" y="321"/>
                    </a:cubicBezTo>
                    <a:cubicBezTo>
                      <a:pt x="386" y="325"/>
                      <a:pt x="391" y="326"/>
                      <a:pt x="397" y="326"/>
                    </a:cubicBezTo>
                    <a:cubicBezTo>
                      <a:pt x="421" y="326"/>
                      <a:pt x="439" y="292"/>
                      <a:pt x="419" y="270"/>
                    </a:cubicBezTo>
                    <a:cubicBezTo>
                      <a:pt x="321" y="165"/>
                      <a:pt x="202" y="73"/>
                      <a:pt x="74" y="6"/>
                    </a:cubicBezTo>
                    <a:cubicBezTo>
                      <a:pt x="67" y="2"/>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0"/>
              <p:cNvSpPr/>
              <p:nvPr/>
            </p:nvSpPr>
            <p:spPr>
              <a:xfrm>
                <a:off x="4433825" y="4052200"/>
                <a:ext cx="6825" cy="3650"/>
              </a:xfrm>
              <a:custGeom>
                <a:avLst/>
                <a:gdLst/>
                <a:ahLst/>
                <a:cxnLst/>
                <a:rect l="l" t="t" r="r" b="b"/>
                <a:pathLst>
                  <a:path w="273" h="146" extrusionOk="0">
                    <a:moveTo>
                      <a:pt x="49" y="1"/>
                    </a:moveTo>
                    <a:cubicBezTo>
                      <a:pt x="19" y="1"/>
                      <a:pt x="1" y="53"/>
                      <a:pt x="34" y="68"/>
                    </a:cubicBezTo>
                    <a:cubicBezTo>
                      <a:pt x="93" y="94"/>
                      <a:pt x="153" y="125"/>
                      <a:pt x="215" y="144"/>
                    </a:cubicBezTo>
                    <a:cubicBezTo>
                      <a:pt x="218" y="145"/>
                      <a:pt x="221" y="146"/>
                      <a:pt x="224" y="146"/>
                    </a:cubicBezTo>
                    <a:cubicBezTo>
                      <a:pt x="256" y="146"/>
                      <a:pt x="272" y="98"/>
                      <a:pt x="241" y="81"/>
                    </a:cubicBezTo>
                    <a:cubicBezTo>
                      <a:pt x="185" y="50"/>
                      <a:pt x="121" y="28"/>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0"/>
              <p:cNvSpPr/>
              <p:nvPr/>
            </p:nvSpPr>
            <p:spPr>
              <a:xfrm>
                <a:off x="4330875" y="4059750"/>
                <a:ext cx="112175" cy="71375"/>
              </a:xfrm>
              <a:custGeom>
                <a:avLst/>
                <a:gdLst/>
                <a:ahLst/>
                <a:cxnLst/>
                <a:rect l="l" t="t" r="r" b="b"/>
                <a:pathLst>
                  <a:path w="4487" h="2855" extrusionOk="0">
                    <a:moveTo>
                      <a:pt x="42" y="0"/>
                    </a:moveTo>
                    <a:cubicBezTo>
                      <a:pt x="16" y="0"/>
                      <a:pt x="1" y="44"/>
                      <a:pt x="27" y="57"/>
                    </a:cubicBezTo>
                    <a:cubicBezTo>
                      <a:pt x="1577" y="855"/>
                      <a:pt x="3030" y="1761"/>
                      <a:pt x="4397" y="2845"/>
                    </a:cubicBezTo>
                    <a:cubicBezTo>
                      <a:pt x="4406" y="2852"/>
                      <a:pt x="4415" y="2855"/>
                      <a:pt x="4425" y="2855"/>
                    </a:cubicBezTo>
                    <a:cubicBezTo>
                      <a:pt x="4458" y="2855"/>
                      <a:pt x="4487" y="2815"/>
                      <a:pt x="4456" y="2785"/>
                    </a:cubicBezTo>
                    <a:cubicBezTo>
                      <a:pt x="3176" y="1618"/>
                      <a:pt x="1664" y="642"/>
                      <a:pt x="51" y="2"/>
                    </a:cubicBezTo>
                    <a:cubicBezTo>
                      <a:pt x="48" y="1"/>
                      <a:pt x="45"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0"/>
              <p:cNvSpPr/>
              <p:nvPr/>
            </p:nvSpPr>
            <p:spPr>
              <a:xfrm>
                <a:off x="4452575" y="4141800"/>
                <a:ext cx="22125" cy="17875"/>
              </a:xfrm>
              <a:custGeom>
                <a:avLst/>
                <a:gdLst/>
                <a:ahLst/>
                <a:cxnLst/>
                <a:rect l="l" t="t" r="r" b="b"/>
                <a:pathLst>
                  <a:path w="885" h="715" extrusionOk="0">
                    <a:moveTo>
                      <a:pt x="54" y="1"/>
                    </a:moveTo>
                    <a:cubicBezTo>
                      <a:pt x="25" y="1"/>
                      <a:pt x="0" y="40"/>
                      <a:pt x="26" y="63"/>
                    </a:cubicBezTo>
                    <a:cubicBezTo>
                      <a:pt x="272" y="284"/>
                      <a:pt x="536" y="500"/>
                      <a:pt x="794" y="703"/>
                    </a:cubicBezTo>
                    <a:cubicBezTo>
                      <a:pt x="803" y="711"/>
                      <a:pt x="813" y="714"/>
                      <a:pt x="823" y="714"/>
                    </a:cubicBezTo>
                    <a:cubicBezTo>
                      <a:pt x="857" y="714"/>
                      <a:pt x="884" y="675"/>
                      <a:pt x="854" y="643"/>
                    </a:cubicBezTo>
                    <a:cubicBezTo>
                      <a:pt x="633" y="403"/>
                      <a:pt x="352" y="172"/>
                      <a:pt x="71" y="5"/>
                    </a:cubicBezTo>
                    <a:cubicBezTo>
                      <a:pt x="65" y="2"/>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0"/>
              <p:cNvSpPr/>
              <p:nvPr/>
            </p:nvSpPr>
            <p:spPr>
              <a:xfrm>
                <a:off x="4245400" y="4025700"/>
                <a:ext cx="60800" cy="24525"/>
              </a:xfrm>
              <a:custGeom>
                <a:avLst/>
                <a:gdLst/>
                <a:ahLst/>
                <a:cxnLst/>
                <a:rect l="l" t="t" r="r" b="b"/>
                <a:pathLst>
                  <a:path w="2432" h="981" extrusionOk="0">
                    <a:moveTo>
                      <a:pt x="46" y="1"/>
                    </a:moveTo>
                    <a:cubicBezTo>
                      <a:pt x="13" y="1"/>
                      <a:pt x="1" y="52"/>
                      <a:pt x="39" y="64"/>
                    </a:cubicBezTo>
                    <a:cubicBezTo>
                      <a:pt x="837" y="307"/>
                      <a:pt x="1594" y="632"/>
                      <a:pt x="2353" y="976"/>
                    </a:cubicBezTo>
                    <a:cubicBezTo>
                      <a:pt x="2359" y="979"/>
                      <a:pt x="2365" y="980"/>
                      <a:pt x="2371" y="980"/>
                    </a:cubicBezTo>
                    <a:cubicBezTo>
                      <a:pt x="2408" y="980"/>
                      <a:pt x="2431" y="931"/>
                      <a:pt x="2393" y="909"/>
                    </a:cubicBezTo>
                    <a:cubicBezTo>
                      <a:pt x="1668" y="495"/>
                      <a:pt x="862" y="209"/>
                      <a:pt x="55"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0"/>
              <p:cNvSpPr/>
              <p:nvPr/>
            </p:nvSpPr>
            <p:spPr>
              <a:xfrm>
                <a:off x="4217200" y="3951775"/>
                <a:ext cx="49875" cy="7775"/>
              </a:xfrm>
              <a:custGeom>
                <a:avLst/>
                <a:gdLst/>
                <a:ahLst/>
                <a:cxnLst/>
                <a:rect l="l" t="t" r="r" b="b"/>
                <a:pathLst>
                  <a:path w="1995" h="311" extrusionOk="0">
                    <a:moveTo>
                      <a:pt x="435" y="1"/>
                    </a:moveTo>
                    <a:cubicBezTo>
                      <a:pt x="310" y="1"/>
                      <a:pt x="184" y="5"/>
                      <a:pt x="58" y="14"/>
                    </a:cubicBezTo>
                    <a:cubicBezTo>
                      <a:pt x="2" y="17"/>
                      <a:pt x="0" y="102"/>
                      <a:pt x="56" y="102"/>
                    </a:cubicBezTo>
                    <a:cubicBezTo>
                      <a:pt x="57" y="102"/>
                      <a:pt x="58" y="102"/>
                      <a:pt x="58" y="102"/>
                    </a:cubicBezTo>
                    <a:cubicBezTo>
                      <a:pt x="126" y="99"/>
                      <a:pt x="193" y="98"/>
                      <a:pt x="261" y="98"/>
                    </a:cubicBezTo>
                    <a:cubicBezTo>
                      <a:pt x="826" y="98"/>
                      <a:pt x="1386" y="176"/>
                      <a:pt x="1935" y="310"/>
                    </a:cubicBezTo>
                    <a:cubicBezTo>
                      <a:pt x="1938" y="310"/>
                      <a:pt x="1941" y="311"/>
                      <a:pt x="1944" y="311"/>
                    </a:cubicBezTo>
                    <a:cubicBezTo>
                      <a:pt x="1982" y="311"/>
                      <a:pt x="1994" y="254"/>
                      <a:pt x="1954" y="240"/>
                    </a:cubicBezTo>
                    <a:cubicBezTo>
                      <a:pt x="1459" y="75"/>
                      <a:pt x="951" y="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0"/>
              <p:cNvSpPr/>
              <p:nvPr/>
            </p:nvSpPr>
            <p:spPr>
              <a:xfrm>
                <a:off x="4224950" y="3960800"/>
                <a:ext cx="23525" cy="2925"/>
              </a:xfrm>
              <a:custGeom>
                <a:avLst/>
                <a:gdLst/>
                <a:ahLst/>
                <a:cxnLst/>
                <a:rect l="l" t="t" r="r" b="b"/>
                <a:pathLst>
                  <a:path w="941" h="117" extrusionOk="0">
                    <a:moveTo>
                      <a:pt x="362" y="0"/>
                    </a:moveTo>
                    <a:cubicBezTo>
                      <a:pt x="257" y="0"/>
                      <a:pt x="151" y="6"/>
                      <a:pt x="46" y="18"/>
                    </a:cubicBezTo>
                    <a:cubicBezTo>
                      <a:pt x="3" y="22"/>
                      <a:pt x="0" y="86"/>
                      <a:pt x="45" y="86"/>
                    </a:cubicBezTo>
                    <a:cubicBezTo>
                      <a:pt x="45" y="86"/>
                      <a:pt x="45" y="86"/>
                      <a:pt x="46" y="86"/>
                    </a:cubicBezTo>
                    <a:cubicBezTo>
                      <a:pt x="82" y="86"/>
                      <a:pt x="118" y="86"/>
                      <a:pt x="154" y="86"/>
                    </a:cubicBezTo>
                    <a:cubicBezTo>
                      <a:pt x="403" y="86"/>
                      <a:pt x="650" y="97"/>
                      <a:pt x="899" y="116"/>
                    </a:cubicBezTo>
                    <a:cubicBezTo>
                      <a:pt x="899" y="116"/>
                      <a:pt x="900" y="116"/>
                      <a:pt x="901" y="116"/>
                    </a:cubicBezTo>
                    <a:cubicBezTo>
                      <a:pt x="933" y="116"/>
                      <a:pt x="940" y="61"/>
                      <a:pt x="906" y="55"/>
                    </a:cubicBezTo>
                    <a:cubicBezTo>
                      <a:pt x="725" y="18"/>
                      <a:pt x="544"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0"/>
              <p:cNvSpPr/>
              <p:nvPr/>
            </p:nvSpPr>
            <p:spPr>
              <a:xfrm>
                <a:off x="4483350" y="4086100"/>
                <a:ext cx="15375" cy="9975"/>
              </a:xfrm>
              <a:custGeom>
                <a:avLst/>
                <a:gdLst/>
                <a:ahLst/>
                <a:cxnLst/>
                <a:rect l="l" t="t" r="r" b="b"/>
                <a:pathLst>
                  <a:path w="615" h="399" extrusionOk="0">
                    <a:moveTo>
                      <a:pt x="48" y="0"/>
                    </a:moveTo>
                    <a:cubicBezTo>
                      <a:pt x="19" y="0"/>
                      <a:pt x="0" y="46"/>
                      <a:pt x="31" y="65"/>
                    </a:cubicBezTo>
                    <a:cubicBezTo>
                      <a:pt x="202" y="178"/>
                      <a:pt x="372" y="296"/>
                      <a:pt x="553" y="394"/>
                    </a:cubicBezTo>
                    <a:cubicBezTo>
                      <a:pt x="559" y="397"/>
                      <a:pt x="565" y="399"/>
                      <a:pt x="571" y="399"/>
                    </a:cubicBezTo>
                    <a:cubicBezTo>
                      <a:pt x="599" y="399"/>
                      <a:pt x="615" y="358"/>
                      <a:pt x="587" y="337"/>
                    </a:cubicBezTo>
                    <a:cubicBezTo>
                      <a:pt x="421" y="215"/>
                      <a:pt x="242" y="112"/>
                      <a:pt x="66" y="6"/>
                    </a:cubicBezTo>
                    <a:cubicBezTo>
                      <a:pt x="60" y="2"/>
                      <a:pt x="5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0"/>
              <p:cNvSpPr/>
              <p:nvPr/>
            </p:nvSpPr>
            <p:spPr>
              <a:xfrm>
                <a:off x="4357525" y="4011125"/>
                <a:ext cx="13400" cy="4425"/>
              </a:xfrm>
              <a:custGeom>
                <a:avLst/>
                <a:gdLst/>
                <a:ahLst/>
                <a:cxnLst/>
                <a:rect l="l" t="t" r="r" b="b"/>
                <a:pathLst>
                  <a:path w="536" h="177" extrusionOk="0">
                    <a:moveTo>
                      <a:pt x="137" y="1"/>
                    </a:moveTo>
                    <a:cubicBezTo>
                      <a:pt x="106" y="1"/>
                      <a:pt x="74" y="3"/>
                      <a:pt x="41" y="7"/>
                    </a:cubicBezTo>
                    <a:cubicBezTo>
                      <a:pt x="3" y="11"/>
                      <a:pt x="0" y="67"/>
                      <a:pt x="41" y="68"/>
                    </a:cubicBezTo>
                    <a:cubicBezTo>
                      <a:pt x="186" y="73"/>
                      <a:pt x="340" y="108"/>
                      <a:pt x="471" y="172"/>
                    </a:cubicBezTo>
                    <a:cubicBezTo>
                      <a:pt x="477" y="175"/>
                      <a:pt x="482" y="176"/>
                      <a:pt x="488" y="176"/>
                    </a:cubicBezTo>
                    <a:cubicBezTo>
                      <a:pt x="517" y="176"/>
                      <a:pt x="536" y="135"/>
                      <a:pt x="505" y="115"/>
                    </a:cubicBezTo>
                    <a:cubicBezTo>
                      <a:pt x="388" y="40"/>
                      <a:pt x="268"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0"/>
              <p:cNvSpPr/>
              <p:nvPr/>
            </p:nvSpPr>
            <p:spPr>
              <a:xfrm>
                <a:off x="4302675" y="3968350"/>
                <a:ext cx="18975" cy="7400"/>
              </a:xfrm>
              <a:custGeom>
                <a:avLst/>
                <a:gdLst/>
                <a:ahLst/>
                <a:cxnLst/>
                <a:rect l="l" t="t" r="r" b="b"/>
                <a:pathLst>
                  <a:path w="759" h="296" extrusionOk="0">
                    <a:moveTo>
                      <a:pt x="49" y="1"/>
                    </a:moveTo>
                    <a:cubicBezTo>
                      <a:pt x="13" y="1"/>
                      <a:pt x="1" y="60"/>
                      <a:pt x="41" y="73"/>
                    </a:cubicBezTo>
                    <a:cubicBezTo>
                      <a:pt x="263" y="149"/>
                      <a:pt x="485" y="223"/>
                      <a:pt x="708" y="294"/>
                    </a:cubicBezTo>
                    <a:cubicBezTo>
                      <a:pt x="711" y="295"/>
                      <a:pt x="715" y="295"/>
                      <a:pt x="718" y="295"/>
                    </a:cubicBezTo>
                    <a:cubicBezTo>
                      <a:pt x="750" y="295"/>
                      <a:pt x="758" y="246"/>
                      <a:pt x="725" y="233"/>
                    </a:cubicBezTo>
                    <a:cubicBezTo>
                      <a:pt x="505" y="153"/>
                      <a:pt x="283" y="77"/>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0"/>
              <p:cNvSpPr/>
              <p:nvPr/>
            </p:nvSpPr>
            <p:spPr>
              <a:xfrm>
                <a:off x="4253250" y="4057800"/>
                <a:ext cx="69050" cy="33350"/>
              </a:xfrm>
              <a:custGeom>
                <a:avLst/>
                <a:gdLst/>
                <a:ahLst/>
                <a:cxnLst/>
                <a:rect l="l" t="t" r="r" b="b"/>
                <a:pathLst>
                  <a:path w="2762" h="1334" extrusionOk="0">
                    <a:moveTo>
                      <a:pt x="68" y="0"/>
                    </a:moveTo>
                    <a:cubicBezTo>
                      <a:pt x="17" y="0"/>
                      <a:pt x="1" y="69"/>
                      <a:pt x="54" y="90"/>
                    </a:cubicBezTo>
                    <a:cubicBezTo>
                      <a:pt x="517" y="266"/>
                      <a:pt x="983" y="419"/>
                      <a:pt x="1430" y="633"/>
                    </a:cubicBezTo>
                    <a:cubicBezTo>
                      <a:pt x="1858" y="839"/>
                      <a:pt x="2242" y="1118"/>
                      <a:pt x="2666" y="1327"/>
                    </a:cubicBezTo>
                    <a:lnTo>
                      <a:pt x="2666" y="1329"/>
                    </a:lnTo>
                    <a:cubicBezTo>
                      <a:pt x="2674" y="1332"/>
                      <a:pt x="2681" y="1334"/>
                      <a:pt x="2689" y="1334"/>
                    </a:cubicBezTo>
                    <a:cubicBezTo>
                      <a:pt x="2729" y="1334"/>
                      <a:pt x="2761" y="1285"/>
                      <a:pt x="2726" y="1249"/>
                    </a:cubicBezTo>
                    <a:cubicBezTo>
                      <a:pt x="2384" y="907"/>
                      <a:pt x="1914" y="674"/>
                      <a:pt x="1479" y="470"/>
                    </a:cubicBezTo>
                    <a:cubicBezTo>
                      <a:pt x="1036" y="261"/>
                      <a:pt x="564" y="77"/>
                      <a:pt x="78" y="1"/>
                    </a:cubicBezTo>
                    <a:cubicBezTo>
                      <a:pt x="74" y="0"/>
                      <a:pt x="7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0"/>
              <p:cNvSpPr/>
              <p:nvPr/>
            </p:nvSpPr>
            <p:spPr>
              <a:xfrm>
                <a:off x="4266025" y="4070675"/>
                <a:ext cx="43850" cy="22800"/>
              </a:xfrm>
              <a:custGeom>
                <a:avLst/>
                <a:gdLst/>
                <a:ahLst/>
                <a:cxnLst/>
                <a:rect l="l" t="t" r="r" b="b"/>
                <a:pathLst>
                  <a:path w="1754" h="912" extrusionOk="0">
                    <a:moveTo>
                      <a:pt x="59" y="0"/>
                    </a:moveTo>
                    <a:cubicBezTo>
                      <a:pt x="20" y="0"/>
                      <a:pt x="0" y="61"/>
                      <a:pt x="39" y="84"/>
                    </a:cubicBezTo>
                    <a:cubicBezTo>
                      <a:pt x="559" y="381"/>
                      <a:pt x="1175" y="543"/>
                      <a:pt x="1657" y="903"/>
                    </a:cubicBezTo>
                    <a:cubicBezTo>
                      <a:pt x="1665" y="909"/>
                      <a:pt x="1674" y="912"/>
                      <a:pt x="1682" y="912"/>
                    </a:cubicBezTo>
                    <a:cubicBezTo>
                      <a:pt x="1720" y="912"/>
                      <a:pt x="1754" y="854"/>
                      <a:pt x="1719" y="822"/>
                    </a:cubicBezTo>
                    <a:cubicBezTo>
                      <a:pt x="1495" y="617"/>
                      <a:pt x="1238" y="499"/>
                      <a:pt x="962" y="376"/>
                    </a:cubicBezTo>
                    <a:cubicBezTo>
                      <a:pt x="669" y="246"/>
                      <a:pt x="378" y="106"/>
                      <a:pt x="74" y="3"/>
                    </a:cubicBezTo>
                    <a:cubicBezTo>
                      <a:pt x="69" y="1"/>
                      <a:pt x="64"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0"/>
              <p:cNvSpPr/>
              <p:nvPr/>
            </p:nvSpPr>
            <p:spPr>
              <a:xfrm>
                <a:off x="4277125" y="4084475"/>
                <a:ext cx="27025" cy="12575"/>
              </a:xfrm>
              <a:custGeom>
                <a:avLst/>
                <a:gdLst/>
                <a:ahLst/>
                <a:cxnLst/>
                <a:rect l="l" t="t" r="r" b="b"/>
                <a:pathLst>
                  <a:path w="1081" h="503" extrusionOk="0">
                    <a:moveTo>
                      <a:pt x="54" y="1"/>
                    </a:moveTo>
                    <a:cubicBezTo>
                      <a:pt x="22" y="1"/>
                      <a:pt x="0" y="46"/>
                      <a:pt x="34" y="62"/>
                    </a:cubicBezTo>
                    <a:cubicBezTo>
                      <a:pt x="344" y="216"/>
                      <a:pt x="672" y="361"/>
                      <a:pt x="991" y="497"/>
                    </a:cubicBezTo>
                    <a:cubicBezTo>
                      <a:pt x="999" y="501"/>
                      <a:pt x="1006" y="502"/>
                      <a:pt x="1013" y="502"/>
                    </a:cubicBezTo>
                    <a:cubicBezTo>
                      <a:pt x="1056" y="502"/>
                      <a:pt x="1081" y="448"/>
                      <a:pt x="1038" y="418"/>
                    </a:cubicBezTo>
                    <a:cubicBezTo>
                      <a:pt x="764" y="221"/>
                      <a:pt x="392" y="60"/>
                      <a:pt x="60" y="1"/>
                    </a:cubicBezTo>
                    <a:cubicBezTo>
                      <a:pt x="58" y="1"/>
                      <a:pt x="56"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0"/>
              <p:cNvSpPr/>
              <p:nvPr/>
            </p:nvSpPr>
            <p:spPr>
              <a:xfrm>
                <a:off x="4285375" y="4095450"/>
                <a:ext cx="17150" cy="8325"/>
              </a:xfrm>
              <a:custGeom>
                <a:avLst/>
                <a:gdLst/>
                <a:ahLst/>
                <a:cxnLst/>
                <a:rect l="l" t="t" r="r" b="b"/>
                <a:pathLst>
                  <a:path w="686" h="333" extrusionOk="0">
                    <a:moveTo>
                      <a:pt x="59" y="1"/>
                    </a:moveTo>
                    <a:cubicBezTo>
                      <a:pt x="25" y="1"/>
                      <a:pt x="0" y="48"/>
                      <a:pt x="36" y="67"/>
                    </a:cubicBezTo>
                    <a:cubicBezTo>
                      <a:pt x="225" y="162"/>
                      <a:pt x="427" y="250"/>
                      <a:pt x="623" y="330"/>
                    </a:cubicBezTo>
                    <a:cubicBezTo>
                      <a:pt x="628" y="332"/>
                      <a:pt x="633" y="333"/>
                      <a:pt x="637" y="333"/>
                    </a:cubicBezTo>
                    <a:cubicBezTo>
                      <a:pt x="673" y="333"/>
                      <a:pt x="686" y="275"/>
                      <a:pt x="655" y="253"/>
                    </a:cubicBezTo>
                    <a:cubicBezTo>
                      <a:pt x="489" y="134"/>
                      <a:pt x="266" y="37"/>
                      <a:pt x="65" y="1"/>
                    </a:cubicBezTo>
                    <a:cubicBezTo>
                      <a:pt x="63" y="1"/>
                      <a:pt x="61"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0"/>
              <p:cNvSpPr/>
              <p:nvPr/>
            </p:nvSpPr>
            <p:spPr>
              <a:xfrm>
                <a:off x="4291225" y="4105375"/>
                <a:ext cx="9575" cy="3850"/>
              </a:xfrm>
              <a:custGeom>
                <a:avLst/>
                <a:gdLst/>
                <a:ahLst/>
                <a:cxnLst/>
                <a:rect l="l" t="t" r="r" b="b"/>
                <a:pathLst>
                  <a:path w="383" h="154" extrusionOk="0">
                    <a:moveTo>
                      <a:pt x="43" y="0"/>
                    </a:moveTo>
                    <a:cubicBezTo>
                      <a:pt x="14" y="0"/>
                      <a:pt x="0" y="40"/>
                      <a:pt x="27" y="57"/>
                    </a:cubicBezTo>
                    <a:cubicBezTo>
                      <a:pt x="118" y="115"/>
                      <a:pt x="234" y="145"/>
                      <a:pt x="340" y="153"/>
                    </a:cubicBezTo>
                    <a:cubicBezTo>
                      <a:pt x="341" y="153"/>
                      <a:pt x="342" y="153"/>
                      <a:pt x="343" y="153"/>
                    </a:cubicBezTo>
                    <a:cubicBezTo>
                      <a:pt x="379" y="153"/>
                      <a:pt x="383" y="99"/>
                      <a:pt x="349" y="88"/>
                    </a:cubicBezTo>
                    <a:cubicBezTo>
                      <a:pt x="251" y="58"/>
                      <a:pt x="151" y="23"/>
                      <a:pt x="50" y="1"/>
                    </a:cubicBezTo>
                    <a:cubicBezTo>
                      <a:pt x="48" y="0"/>
                      <a:pt x="4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0"/>
              <p:cNvSpPr/>
              <p:nvPr/>
            </p:nvSpPr>
            <p:spPr>
              <a:xfrm>
                <a:off x="4444350" y="4162650"/>
                <a:ext cx="24650" cy="21875"/>
              </a:xfrm>
              <a:custGeom>
                <a:avLst/>
                <a:gdLst/>
                <a:ahLst/>
                <a:cxnLst/>
                <a:rect l="l" t="t" r="r" b="b"/>
                <a:pathLst>
                  <a:path w="986" h="875" extrusionOk="0">
                    <a:moveTo>
                      <a:pt x="58" y="1"/>
                    </a:moveTo>
                    <a:cubicBezTo>
                      <a:pt x="25" y="1"/>
                      <a:pt x="0" y="45"/>
                      <a:pt x="28" y="71"/>
                    </a:cubicBezTo>
                    <a:cubicBezTo>
                      <a:pt x="308" y="340"/>
                      <a:pt x="592" y="612"/>
                      <a:pt x="887" y="864"/>
                    </a:cubicBezTo>
                    <a:cubicBezTo>
                      <a:pt x="896" y="871"/>
                      <a:pt x="907" y="874"/>
                      <a:pt x="918" y="874"/>
                    </a:cubicBezTo>
                    <a:cubicBezTo>
                      <a:pt x="952" y="874"/>
                      <a:pt x="986" y="843"/>
                      <a:pt x="960" y="808"/>
                    </a:cubicBezTo>
                    <a:cubicBezTo>
                      <a:pt x="731" y="487"/>
                      <a:pt x="416" y="210"/>
                      <a:pt x="79" y="7"/>
                    </a:cubicBezTo>
                    <a:cubicBezTo>
                      <a:pt x="72"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0"/>
              <p:cNvSpPr/>
              <p:nvPr/>
            </p:nvSpPr>
            <p:spPr>
              <a:xfrm>
                <a:off x="4441150" y="4172150"/>
                <a:ext cx="12975" cy="11275"/>
              </a:xfrm>
              <a:custGeom>
                <a:avLst/>
                <a:gdLst/>
                <a:ahLst/>
                <a:cxnLst/>
                <a:rect l="l" t="t" r="r" b="b"/>
                <a:pathLst>
                  <a:path w="519" h="451" extrusionOk="0">
                    <a:moveTo>
                      <a:pt x="55" y="1"/>
                    </a:moveTo>
                    <a:cubicBezTo>
                      <a:pt x="25" y="1"/>
                      <a:pt x="0" y="35"/>
                      <a:pt x="27" y="63"/>
                    </a:cubicBezTo>
                    <a:cubicBezTo>
                      <a:pt x="160" y="199"/>
                      <a:pt x="301" y="335"/>
                      <a:pt x="456" y="444"/>
                    </a:cubicBezTo>
                    <a:cubicBezTo>
                      <a:pt x="463" y="449"/>
                      <a:pt x="469" y="451"/>
                      <a:pt x="475" y="451"/>
                    </a:cubicBezTo>
                    <a:cubicBezTo>
                      <a:pt x="501" y="451"/>
                      <a:pt x="519" y="413"/>
                      <a:pt x="499" y="389"/>
                    </a:cubicBezTo>
                    <a:cubicBezTo>
                      <a:pt x="377" y="249"/>
                      <a:pt x="227" y="125"/>
                      <a:pt x="82" y="10"/>
                    </a:cubicBezTo>
                    <a:cubicBezTo>
                      <a:pt x="73" y="3"/>
                      <a:pt x="64"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0"/>
              <p:cNvSpPr/>
              <p:nvPr/>
            </p:nvSpPr>
            <p:spPr>
              <a:xfrm>
                <a:off x="4436425" y="4178550"/>
                <a:ext cx="9650" cy="9500"/>
              </a:xfrm>
              <a:custGeom>
                <a:avLst/>
                <a:gdLst/>
                <a:ahLst/>
                <a:cxnLst/>
                <a:rect l="l" t="t" r="r" b="b"/>
                <a:pathLst>
                  <a:path w="386" h="380" extrusionOk="0">
                    <a:moveTo>
                      <a:pt x="57" y="1"/>
                    </a:moveTo>
                    <a:cubicBezTo>
                      <a:pt x="27" y="1"/>
                      <a:pt x="1" y="42"/>
                      <a:pt x="27" y="73"/>
                    </a:cubicBezTo>
                    <a:cubicBezTo>
                      <a:pt x="115" y="182"/>
                      <a:pt x="210" y="297"/>
                      <a:pt x="329" y="374"/>
                    </a:cubicBezTo>
                    <a:cubicBezTo>
                      <a:pt x="335" y="378"/>
                      <a:pt x="341" y="380"/>
                      <a:pt x="347" y="380"/>
                    </a:cubicBezTo>
                    <a:cubicBezTo>
                      <a:pt x="371" y="380"/>
                      <a:pt x="386" y="345"/>
                      <a:pt x="369" y="323"/>
                    </a:cubicBezTo>
                    <a:cubicBezTo>
                      <a:pt x="283" y="213"/>
                      <a:pt x="177" y="119"/>
                      <a:pt x="85" y="14"/>
                    </a:cubicBezTo>
                    <a:cubicBezTo>
                      <a:pt x="76" y="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0"/>
              <p:cNvSpPr/>
              <p:nvPr/>
            </p:nvSpPr>
            <p:spPr>
              <a:xfrm>
                <a:off x="4326550" y="4095775"/>
                <a:ext cx="61475" cy="95125"/>
              </a:xfrm>
              <a:custGeom>
                <a:avLst/>
                <a:gdLst/>
                <a:ahLst/>
                <a:cxnLst/>
                <a:rect l="l" t="t" r="r" b="b"/>
                <a:pathLst>
                  <a:path w="2459" h="3805" extrusionOk="0">
                    <a:moveTo>
                      <a:pt x="605" y="0"/>
                    </a:moveTo>
                    <a:cubicBezTo>
                      <a:pt x="597" y="0"/>
                      <a:pt x="588" y="3"/>
                      <a:pt x="582" y="9"/>
                    </a:cubicBezTo>
                    <a:cubicBezTo>
                      <a:pt x="256" y="319"/>
                      <a:pt x="105" y="839"/>
                      <a:pt x="54" y="1273"/>
                    </a:cubicBezTo>
                    <a:cubicBezTo>
                      <a:pt x="1" y="1736"/>
                      <a:pt x="69" y="2216"/>
                      <a:pt x="280" y="2634"/>
                    </a:cubicBezTo>
                    <a:cubicBezTo>
                      <a:pt x="608" y="3284"/>
                      <a:pt x="1328" y="3805"/>
                      <a:pt x="2071" y="3805"/>
                    </a:cubicBezTo>
                    <a:cubicBezTo>
                      <a:pt x="2183" y="3805"/>
                      <a:pt x="2295" y="3793"/>
                      <a:pt x="2407" y="3768"/>
                    </a:cubicBezTo>
                    <a:cubicBezTo>
                      <a:pt x="2459" y="3756"/>
                      <a:pt x="2447" y="3675"/>
                      <a:pt x="2395" y="3675"/>
                    </a:cubicBezTo>
                    <a:cubicBezTo>
                      <a:pt x="2394" y="3675"/>
                      <a:pt x="2394" y="3675"/>
                      <a:pt x="2393" y="3675"/>
                    </a:cubicBezTo>
                    <a:cubicBezTo>
                      <a:pt x="2373" y="3676"/>
                      <a:pt x="2352" y="3676"/>
                      <a:pt x="2332" y="3676"/>
                    </a:cubicBezTo>
                    <a:cubicBezTo>
                      <a:pt x="1523" y="3676"/>
                      <a:pt x="766" y="3269"/>
                      <a:pt x="404" y="2522"/>
                    </a:cubicBezTo>
                    <a:cubicBezTo>
                      <a:pt x="217" y="2138"/>
                      <a:pt x="162" y="1695"/>
                      <a:pt x="213" y="1273"/>
                    </a:cubicBezTo>
                    <a:cubicBezTo>
                      <a:pt x="266" y="821"/>
                      <a:pt x="472" y="456"/>
                      <a:pt x="641" y="44"/>
                    </a:cubicBezTo>
                    <a:cubicBezTo>
                      <a:pt x="651" y="19"/>
                      <a:pt x="62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0"/>
              <p:cNvSpPr/>
              <p:nvPr/>
            </p:nvSpPr>
            <p:spPr>
              <a:xfrm>
                <a:off x="4400975" y="4160075"/>
                <a:ext cx="25300" cy="22575"/>
              </a:xfrm>
              <a:custGeom>
                <a:avLst/>
                <a:gdLst/>
                <a:ahLst/>
                <a:cxnLst/>
                <a:rect l="l" t="t" r="r" b="b"/>
                <a:pathLst>
                  <a:path w="1012" h="903" extrusionOk="0">
                    <a:moveTo>
                      <a:pt x="965" y="0"/>
                    </a:moveTo>
                    <a:cubicBezTo>
                      <a:pt x="957" y="0"/>
                      <a:pt x="949" y="4"/>
                      <a:pt x="941" y="13"/>
                    </a:cubicBezTo>
                    <a:cubicBezTo>
                      <a:pt x="815" y="168"/>
                      <a:pt x="695" y="328"/>
                      <a:pt x="553" y="471"/>
                    </a:cubicBezTo>
                    <a:cubicBezTo>
                      <a:pt x="402" y="624"/>
                      <a:pt x="228" y="726"/>
                      <a:pt x="41" y="829"/>
                    </a:cubicBezTo>
                    <a:cubicBezTo>
                      <a:pt x="1" y="852"/>
                      <a:pt x="28" y="902"/>
                      <a:pt x="67" y="902"/>
                    </a:cubicBezTo>
                    <a:cubicBezTo>
                      <a:pt x="69" y="902"/>
                      <a:pt x="70" y="902"/>
                      <a:pt x="72" y="902"/>
                    </a:cubicBezTo>
                    <a:cubicBezTo>
                      <a:pt x="497" y="839"/>
                      <a:pt x="836" y="430"/>
                      <a:pt x="1001" y="59"/>
                    </a:cubicBezTo>
                    <a:cubicBezTo>
                      <a:pt x="1012" y="32"/>
                      <a:pt x="989"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0"/>
              <p:cNvSpPr/>
              <p:nvPr/>
            </p:nvSpPr>
            <p:spPr>
              <a:xfrm>
                <a:off x="4200900" y="3924550"/>
                <a:ext cx="32075" cy="4825"/>
              </a:xfrm>
              <a:custGeom>
                <a:avLst/>
                <a:gdLst/>
                <a:ahLst/>
                <a:cxnLst/>
                <a:rect l="l" t="t" r="r" b="b"/>
                <a:pathLst>
                  <a:path w="1283" h="193" extrusionOk="0">
                    <a:moveTo>
                      <a:pt x="623" y="1"/>
                    </a:moveTo>
                    <a:cubicBezTo>
                      <a:pt x="422" y="1"/>
                      <a:pt x="223" y="30"/>
                      <a:pt x="47" y="98"/>
                    </a:cubicBezTo>
                    <a:cubicBezTo>
                      <a:pt x="0" y="116"/>
                      <a:pt x="5" y="185"/>
                      <a:pt x="60" y="188"/>
                    </a:cubicBezTo>
                    <a:cubicBezTo>
                      <a:pt x="140" y="191"/>
                      <a:pt x="221" y="193"/>
                      <a:pt x="302" y="193"/>
                    </a:cubicBezTo>
                    <a:cubicBezTo>
                      <a:pt x="566" y="193"/>
                      <a:pt x="833" y="178"/>
                      <a:pt x="1098" y="178"/>
                    </a:cubicBezTo>
                    <a:cubicBezTo>
                      <a:pt x="1138" y="178"/>
                      <a:pt x="1178" y="178"/>
                      <a:pt x="1217" y="179"/>
                    </a:cubicBezTo>
                    <a:cubicBezTo>
                      <a:pt x="1218" y="179"/>
                      <a:pt x="1218" y="179"/>
                      <a:pt x="1219" y="179"/>
                    </a:cubicBezTo>
                    <a:cubicBezTo>
                      <a:pt x="1272" y="179"/>
                      <a:pt x="1283" y="98"/>
                      <a:pt x="1230" y="84"/>
                    </a:cubicBezTo>
                    <a:cubicBezTo>
                      <a:pt x="1044" y="32"/>
                      <a:pt x="833" y="1"/>
                      <a:pt x="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0"/>
              <p:cNvSpPr/>
              <p:nvPr/>
            </p:nvSpPr>
            <p:spPr>
              <a:xfrm>
                <a:off x="4238975" y="3929175"/>
                <a:ext cx="12200" cy="3425"/>
              </a:xfrm>
              <a:custGeom>
                <a:avLst/>
                <a:gdLst/>
                <a:ahLst/>
                <a:cxnLst/>
                <a:rect l="l" t="t" r="r" b="b"/>
                <a:pathLst>
                  <a:path w="488" h="137" extrusionOk="0">
                    <a:moveTo>
                      <a:pt x="64" y="0"/>
                    </a:moveTo>
                    <a:cubicBezTo>
                      <a:pt x="13" y="0"/>
                      <a:pt x="1" y="80"/>
                      <a:pt x="53" y="92"/>
                    </a:cubicBezTo>
                    <a:cubicBezTo>
                      <a:pt x="160" y="118"/>
                      <a:pt x="264" y="136"/>
                      <a:pt x="373" y="136"/>
                    </a:cubicBezTo>
                    <a:cubicBezTo>
                      <a:pt x="394" y="136"/>
                      <a:pt x="414" y="135"/>
                      <a:pt x="436" y="134"/>
                    </a:cubicBezTo>
                    <a:cubicBezTo>
                      <a:pt x="479" y="132"/>
                      <a:pt x="488" y="72"/>
                      <a:pt x="446" y="57"/>
                    </a:cubicBezTo>
                    <a:cubicBezTo>
                      <a:pt x="320" y="15"/>
                      <a:pt x="195" y="3"/>
                      <a:pt x="65" y="0"/>
                    </a:cubicBezTo>
                    <a:cubicBezTo>
                      <a:pt x="65" y="0"/>
                      <a:pt x="64"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65" name="Google Shape;2065;p30"/>
          <p:cNvSpPr/>
          <p:nvPr/>
        </p:nvSpPr>
        <p:spPr>
          <a:xfrm rot="3364227">
            <a:off x="2242762" y="782255"/>
            <a:ext cx="52599" cy="344771"/>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30"/>
          <p:cNvGrpSpPr/>
          <p:nvPr/>
        </p:nvGrpSpPr>
        <p:grpSpPr>
          <a:xfrm>
            <a:off x="-349827" y="-270875"/>
            <a:ext cx="2078546" cy="2514872"/>
            <a:chOff x="6524175" y="2906625"/>
            <a:chExt cx="1080775" cy="1307650"/>
          </a:xfrm>
        </p:grpSpPr>
        <p:sp>
          <p:nvSpPr>
            <p:cNvPr id="2067" name="Google Shape;2067;p30"/>
            <p:cNvSpPr/>
            <p:nvPr/>
          </p:nvSpPr>
          <p:spPr>
            <a:xfrm>
              <a:off x="6554325" y="3026950"/>
              <a:ext cx="770300" cy="1183700"/>
            </a:xfrm>
            <a:custGeom>
              <a:avLst/>
              <a:gdLst/>
              <a:ahLst/>
              <a:cxnLst/>
              <a:rect l="l" t="t" r="r" b="b"/>
              <a:pathLst>
                <a:path w="30812" h="47348" extrusionOk="0">
                  <a:moveTo>
                    <a:pt x="14581" y="21829"/>
                  </a:moveTo>
                  <a:cubicBezTo>
                    <a:pt x="14988" y="21829"/>
                    <a:pt x="15392" y="21861"/>
                    <a:pt x="15788" y="21923"/>
                  </a:cubicBezTo>
                  <a:cubicBezTo>
                    <a:pt x="17679" y="22218"/>
                    <a:pt x="19455" y="23136"/>
                    <a:pt x="20840" y="24449"/>
                  </a:cubicBezTo>
                  <a:cubicBezTo>
                    <a:pt x="22336" y="25867"/>
                    <a:pt x="23485" y="27845"/>
                    <a:pt x="23552" y="29944"/>
                  </a:cubicBezTo>
                  <a:cubicBezTo>
                    <a:pt x="23561" y="30202"/>
                    <a:pt x="23551" y="30457"/>
                    <a:pt x="23528" y="30709"/>
                  </a:cubicBezTo>
                  <a:cubicBezTo>
                    <a:pt x="22153" y="31902"/>
                    <a:pt x="20523" y="32742"/>
                    <a:pt x="18728" y="33135"/>
                  </a:cubicBezTo>
                  <a:lnTo>
                    <a:pt x="18729" y="33135"/>
                  </a:lnTo>
                  <a:cubicBezTo>
                    <a:pt x="17985" y="33298"/>
                    <a:pt x="17220" y="33382"/>
                    <a:pt x="16455" y="33382"/>
                  </a:cubicBezTo>
                  <a:cubicBezTo>
                    <a:pt x="15174" y="33382"/>
                    <a:pt x="13894" y="33145"/>
                    <a:pt x="12715" y="32640"/>
                  </a:cubicBezTo>
                  <a:cubicBezTo>
                    <a:pt x="10900" y="31863"/>
                    <a:pt x="9374" y="30425"/>
                    <a:pt x="8830" y="28489"/>
                  </a:cubicBezTo>
                  <a:cubicBezTo>
                    <a:pt x="8576" y="27585"/>
                    <a:pt x="8533" y="26614"/>
                    <a:pt x="8762" y="25699"/>
                  </a:cubicBezTo>
                  <a:cubicBezTo>
                    <a:pt x="9006" y="24733"/>
                    <a:pt x="9559" y="23899"/>
                    <a:pt x="10323" y="23264"/>
                  </a:cubicBezTo>
                  <a:cubicBezTo>
                    <a:pt x="11503" y="22281"/>
                    <a:pt x="13052" y="21829"/>
                    <a:pt x="14581" y="21829"/>
                  </a:cubicBezTo>
                  <a:close/>
                  <a:moveTo>
                    <a:pt x="127" y="0"/>
                  </a:moveTo>
                  <a:cubicBezTo>
                    <a:pt x="64" y="0"/>
                    <a:pt x="1" y="40"/>
                    <a:pt x="10" y="113"/>
                  </a:cubicBezTo>
                  <a:cubicBezTo>
                    <a:pt x="517" y="4108"/>
                    <a:pt x="3385" y="7557"/>
                    <a:pt x="7095" y="9032"/>
                  </a:cubicBezTo>
                  <a:cubicBezTo>
                    <a:pt x="8472" y="9580"/>
                    <a:pt x="9935" y="9852"/>
                    <a:pt x="11405" y="9852"/>
                  </a:cubicBezTo>
                  <a:cubicBezTo>
                    <a:pt x="12039" y="9852"/>
                    <a:pt x="12674" y="9801"/>
                    <a:pt x="13304" y="9700"/>
                  </a:cubicBezTo>
                  <a:cubicBezTo>
                    <a:pt x="15591" y="9335"/>
                    <a:pt x="17733" y="8407"/>
                    <a:pt x="19980" y="7877"/>
                  </a:cubicBezTo>
                  <a:cubicBezTo>
                    <a:pt x="20938" y="7650"/>
                    <a:pt x="21957" y="7493"/>
                    <a:pt x="22969" y="7493"/>
                  </a:cubicBezTo>
                  <a:cubicBezTo>
                    <a:pt x="24024" y="7493"/>
                    <a:pt x="25070" y="7664"/>
                    <a:pt x="26028" y="8106"/>
                  </a:cubicBezTo>
                  <a:cubicBezTo>
                    <a:pt x="27868" y="8954"/>
                    <a:pt x="29002" y="10711"/>
                    <a:pt x="29578" y="12596"/>
                  </a:cubicBezTo>
                  <a:cubicBezTo>
                    <a:pt x="30812" y="16638"/>
                    <a:pt x="29859" y="21074"/>
                    <a:pt x="27971" y="24751"/>
                  </a:cubicBezTo>
                  <a:cubicBezTo>
                    <a:pt x="26980" y="26676"/>
                    <a:pt x="25722" y="28528"/>
                    <a:pt x="24202" y="30077"/>
                  </a:cubicBezTo>
                  <a:cubicBezTo>
                    <a:pt x="24125" y="30155"/>
                    <a:pt x="24046" y="30233"/>
                    <a:pt x="23966" y="30309"/>
                  </a:cubicBezTo>
                  <a:cubicBezTo>
                    <a:pt x="24066" y="26526"/>
                    <a:pt x="20940" y="23136"/>
                    <a:pt x="17498" y="21925"/>
                  </a:cubicBezTo>
                  <a:cubicBezTo>
                    <a:pt x="16560" y="21595"/>
                    <a:pt x="15561" y="21414"/>
                    <a:pt x="14565" y="21414"/>
                  </a:cubicBezTo>
                  <a:cubicBezTo>
                    <a:pt x="13628" y="21414"/>
                    <a:pt x="12694" y="21574"/>
                    <a:pt x="11816" y="21921"/>
                  </a:cubicBezTo>
                  <a:cubicBezTo>
                    <a:pt x="9984" y="22646"/>
                    <a:pt x="8538" y="24135"/>
                    <a:pt x="8254" y="26131"/>
                  </a:cubicBezTo>
                  <a:cubicBezTo>
                    <a:pt x="7981" y="28045"/>
                    <a:pt x="8696" y="30001"/>
                    <a:pt x="10052" y="31361"/>
                  </a:cubicBezTo>
                  <a:cubicBezTo>
                    <a:pt x="11477" y="32790"/>
                    <a:pt x="13465" y="33560"/>
                    <a:pt x="15451" y="33752"/>
                  </a:cubicBezTo>
                  <a:cubicBezTo>
                    <a:pt x="15789" y="33785"/>
                    <a:pt x="16128" y="33801"/>
                    <a:pt x="16468" y="33801"/>
                  </a:cubicBezTo>
                  <a:cubicBezTo>
                    <a:pt x="18220" y="33801"/>
                    <a:pt x="19972" y="33371"/>
                    <a:pt x="21534" y="32577"/>
                  </a:cubicBezTo>
                  <a:cubicBezTo>
                    <a:pt x="22222" y="32228"/>
                    <a:pt x="22853" y="31804"/>
                    <a:pt x="23440" y="31325"/>
                  </a:cubicBezTo>
                  <a:lnTo>
                    <a:pt x="23440" y="31325"/>
                  </a:lnTo>
                  <a:cubicBezTo>
                    <a:pt x="23111" y="33080"/>
                    <a:pt x="22135" y="34719"/>
                    <a:pt x="21346" y="36288"/>
                  </a:cubicBezTo>
                  <a:cubicBezTo>
                    <a:pt x="20446" y="38075"/>
                    <a:pt x="19567" y="40002"/>
                    <a:pt x="19616" y="42046"/>
                  </a:cubicBezTo>
                  <a:cubicBezTo>
                    <a:pt x="19656" y="43666"/>
                    <a:pt x="20229" y="45409"/>
                    <a:pt x="21534" y="46449"/>
                  </a:cubicBezTo>
                  <a:cubicBezTo>
                    <a:pt x="22242" y="47012"/>
                    <a:pt x="23117" y="47318"/>
                    <a:pt x="24020" y="47345"/>
                  </a:cubicBezTo>
                  <a:cubicBezTo>
                    <a:pt x="24066" y="47347"/>
                    <a:pt x="24112" y="47347"/>
                    <a:pt x="24158" y="47347"/>
                  </a:cubicBezTo>
                  <a:cubicBezTo>
                    <a:pt x="25155" y="47347"/>
                    <a:pt x="26130" y="47030"/>
                    <a:pt x="27021" y="46600"/>
                  </a:cubicBezTo>
                  <a:cubicBezTo>
                    <a:pt x="27974" y="46142"/>
                    <a:pt x="28837" y="45538"/>
                    <a:pt x="29697" y="44928"/>
                  </a:cubicBezTo>
                  <a:cubicBezTo>
                    <a:pt x="29843" y="44824"/>
                    <a:pt x="29752" y="44606"/>
                    <a:pt x="29616" y="44606"/>
                  </a:cubicBezTo>
                  <a:cubicBezTo>
                    <a:pt x="29587" y="44606"/>
                    <a:pt x="29557" y="44615"/>
                    <a:pt x="29526" y="44637"/>
                  </a:cubicBezTo>
                  <a:cubicBezTo>
                    <a:pt x="28618" y="45281"/>
                    <a:pt x="27654" y="45885"/>
                    <a:pt x="26633" y="46335"/>
                  </a:cubicBezTo>
                  <a:cubicBezTo>
                    <a:pt x="25856" y="46676"/>
                    <a:pt x="25006" y="46935"/>
                    <a:pt x="24153" y="46935"/>
                  </a:cubicBezTo>
                  <a:cubicBezTo>
                    <a:pt x="23928" y="46935"/>
                    <a:pt x="23704" y="46917"/>
                    <a:pt x="23480" y="46878"/>
                  </a:cubicBezTo>
                  <a:cubicBezTo>
                    <a:pt x="21668" y="46563"/>
                    <a:pt x="20554" y="45018"/>
                    <a:pt x="20180" y="43308"/>
                  </a:cubicBezTo>
                  <a:cubicBezTo>
                    <a:pt x="19749" y="41319"/>
                    <a:pt x="20353" y="39366"/>
                    <a:pt x="21186" y="37567"/>
                  </a:cubicBezTo>
                  <a:cubicBezTo>
                    <a:pt x="21663" y="36537"/>
                    <a:pt x="22210" y="35540"/>
                    <a:pt x="22704" y="34517"/>
                  </a:cubicBezTo>
                  <a:cubicBezTo>
                    <a:pt x="23213" y="33467"/>
                    <a:pt x="23690" y="32376"/>
                    <a:pt x="23881" y="31217"/>
                  </a:cubicBezTo>
                  <a:cubicBezTo>
                    <a:pt x="23898" y="31114"/>
                    <a:pt x="23912" y="31013"/>
                    <a:pt x="23923" y="30910"/>
                  </a:cubicBezTo>
                  <a:cubicBezTo>
                    <a:pt x="24821" y="30100"/>
                    <a:pt x="25609" y="29166"/>
                    <a:pt x="26332" y="28185"/>
                  </a:cubicBezTo>
                  <a:cubicBezTo>
                    <a:pt x="28863" y="24749"/>
                    <a:pt x="30611" y="20531"/>
                    <a:pt x="30538" y="16211"/>
                  </a:cubicBezTo>
                  <a:cubicBezTo>
                    <a:pt x="30504" y="14204"/>
                    <a:pt x="30101" y="12121"/>
                    <a:pt x="29065" y="10380"/>
                  </a:cubicBezTo>
                  <a:cubicBezTo>
                    <a:pt x="28567" y="9542"/>
                    <a:pt x="27913" y="8795"/>
                    <a:pt x="27108" y="8241"/>
                  </a:cubicBezTo>
                  <a:cubicBezTo>
                    <a:pt x="26267" y="7662"/>
                    <a:pt x="25282" y="7323"/>
                    <a:pt x="24275" y="7179"/>
                  </a:cubicBezTo>
                  <a:cubicBezTo>
                    <a:pt x="23830" y="7115"/>
                    <a:pt x="23390" y="7087"/>
                    <a:pt x="22954" y="7087"/>
                  </a:cubicBezTo>
                  <a:cubicBezTo>
                    <a:pt x="18990" y="7087"/>
                    <a:pt x="15363" y="9449"/>
                    <a:pt x="11374" y="9449"/>
                  </a:cubicBezTo>
                  <a:cubicBezTo>
                    <a:pt x="11310" y="9449"/>
                    <a:pt x="11246" y="9449"/>
                    <a:pt x="11182" y="9447"/>
                  </a:cubicBezTo>
                  <a:cubicBezTo>
                    <a:pt x="9004" y="9405"/>
                    <a:pt x="6848" y="8721"/>
                    <a:pt x="5045" y="7499"/>
                  </a:cubicBezTo>
                  <a:cubicBezTo>
                    <a:pt x="3356" y="6352"/>
                    <a:pt x="2023" y="4734"/>
                    <a:pt x="1159" y="2888"/>
                  </a:cubicBezTo>
                  <a:cubicBezTo>
                    <a:pt x="744" y="1999"/>
                    <a:pt x="439" y="1041"/>
                    <a:pt x="238" y="82"/>
                  </a:cubicBezTo>
                  <a:cubicBezTo>
                    <a:pt x="226" y="26"/>
                    <a:pt x="177"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0"/>
            <p:cNvSpPr/>
            <p:nvPr/>
          </p:nvSpPr>
          <p:spPr>
            <a:xfrm>
              <a:off x="6650750" y="3356325"/>
              <a:ext cx="174025" cy="216275"/>
            </a:xfrm>
            <a:custGeom>
              <a:avLst/>
              <a:gdLst/>
              <a:ahLst/>
              <a:cxnLst/>
              <a:rect l="l" t="t" r="r" b="b"/>
              <a:pathLst>
                <a:path w="6961" h="8651" extrusionOk="0">
                  <a:moveTo>
                    <a:pt x="2039" y="0"/>
                  </a:moveTo>
                  <a:cubicBezTo>
                    <a:pt x="2036" y="0"/>
                    <a:pt x="2034" y="1"/>
                    <a:pt x="2031" y="1"/>
                  </a:cubicBezTo>
                  <a:cubicBezTo>
                    <a:pt x="1140" y="220"/>
                    <a:pt x="691" y="1060"/>
                    <a:pt x="431" y="1674"/>
                  </a:cubicBezTo>
                  <a:cubicBezTo>
                    <a:pt x="142" y="2358"/>
                    <a:pt x="1" y="3122"/>
                    <a:pt x="23" y="3882"/>
                  </a:cubicBezTo>
                  <a:cubicBezTo>
                    <a:pt x="57" y="4971"/>
                    <a:pt x="338" y="6039"/>
                    <a:pt x="839" y="6971"/>
                  </a:cubicBezTo>
                  <a:cubicBezTo>
                    <a:pt x="1079" y="7417"/>
                    <a:pt x="1741" y="8651"/>
                    <a:pt x="2683" y="8651"/>
                  </a:cubicBezTo>
                  <a:cubicBezTo>
                    <a:pt x="2832" y="8651"/>
                    <a:pt x="2988" y="8620"/>
                    <a:pt x="3151" y="8550"/>
                  </a:cubicBezTo>
                  <a:cubicBezTo>
                    <a:pt x="3552" y="8378"/>
                    <a:pt x="3908" y="8110"/>
                    <a:pt x="4253" y="7852"/>
                  </a:cubicBezTo>
                  <a:lnTo>
                    <a:pt x="4314" y="7806"/>
                  </a:lnTo>
                  <a:cubicBezTo>
                    <a:pt x="4925" y="7348"/>
                    <a:pt x="5469" y="6765"/>
                    <a:pt x="5887" y="6123"/>
                  </a:cubicBezTo>
                  <a:cubicBezTo>
                    <a:pt x="6311" y="5470"/>
                    <a:pt x="6608" y="4768"/>
                    <a:pt x="6772" y="4038"/>
                  </a:cubicBezTo>
                  <a:cubicBezTo>
                    <a:pt x="6960" y="3191"/>
                    <a:pt x="6892" y="2357"/>
                    <a:pt x="6570" y="1560"/>
                  </a:cubicBezTo>
                  <a:cubicBezTo>
                    <a:pt x="6417" y="1186"/>
                    <a:pt x="6221" y="910"/>
                    <a:pt x="5969" y="718"/>
                  </a:cubicBezTo>
                  <a:cubicBezTo>
                    <a:pt x="5967" y="717"/>
                    <a:pt x="5966" y="715"/>
                    <a:pt x="5964" y="714"/>
                  </a:cubicBezTo>
                  <a:cubicBezTo>
                    <a:pt x="5957" y="712"/>
                    <a:pt x="5952" y="708"/>
                    <a:pt x="5945" y="703"/>
                  </a:cubicBezTo>
                  <a:cubicBezTo>
                    <a:pt x="5944" y="702"/>
                    <a:pt x="5942" y="702"/>
                    <a:pt x="5941" y="702"/>
                  </a:cubicBezTo>
                  <a:cubicBezTo>
                    <a:pt x="5938" y="700"/>
                    <a:pt x="5934" y="699"/>
                    <a:pt x="5931" y="699"/>
                  </a:cubicBezTo>
                  <a:cubicBezTo>
                    <a:pt x="5928" y="699"/>
                    <a:pt x="5925" y="699"/>
                    <a:pt x="5923" y="701"/>
                  </a:cubicBezTo>
                  <a:cubicBezTo>
                    <a:pt x="5857" y="723"/>
                    <a:pt x="5784" y="743"/>
                    <a:pt x="5706" y="758"/>
                  </a:cubicBezTo>
                  <a:cubicBezTo>
                    <a:pt x="5698" y="759"/>
                    <a:pt x="5692" y="764"/>
                    <a:pt x="5690" y="770"/>
                  </a:cubicBezTo>
                  <a:cubicBezTo>
                    <a:pt x="5686" y="776"/>
                    <a:pt x="5686" y="784"/>
                    <a:pt x="5688" y="790"/>
                  </a:cubicBezTo>
                  <a:cubicBezTo>
                    <a:pt x="6027" y="1520"/>
                    <a:pt x="6159" y="2290"/>
                    <a:pt x="6073" y="3016"/>
                  </a:cubicBezTo>
                  <a:cubicBezTo>
                    <a:pt x="5997" y="3648"/>
                    <a:pt x="5641" y="4744"/>
                    <a:pt x="4785" y="4845"/>
                  </a:cubicBezTo>
                  <a:cubicBezTo>
                    <a:pt x="4743" y="4850"/>
                    <a:pt x="4701" y="4852"/>
                    <a:pt x="4660" y="4852"/>
                  </a:cubicBezTo>
                  <a:cubicBezTo>
                    <a:pt x="4475" y="4852"/>
                    <a:pt x="4304" y="4801"/>
                    <a:pt x="4150" y="4701"/>
                  </a:cubicBezTo>
                  <a:cubicBezTo>
                    <a:pt x="4146" y="4699"/>
                    <a:pt x="4141" y="4697"/>
                    <a:pt x="4137" y="4697"/>
                  </a:cubicBezTo>
                  <a:cubicBezTo>
                    <a:pt x="4132" y="4697"/>
                    <a:pt x="4127" y="4699"/>
                    <a:pt x="4123" y="4702"/>
                  </a:cubicBezTo>
                  <a:cubicBezTo>
                    <a:pt x="3960" y="4819"/>
                    <a:pt x="3782" y="4883"/>
                    <a:pt x="3593" y="4894"/>
                  </a:cubicBezTo>
                  <a:cubicBezTo>
                    <a:pt x="3571" y="4896"/>
                    <a:pt x="3548" y="4896"/>
                    <a:pt x="3526" y="4896"/>
                  </a:cubicBezTo>
                  <a:cubicBezTo>
                    <a:pt x="3091" y="4896"/>
                    <a:pt x="2696" y="4668"/>
                    <a:pt x="2407" y="4248"/>
                  </a:cubicBezTo>
                  <a:cubicBezTo>
                    <a:pt x="2403" y="4242"/>
                    <a:pt x="2395" y="4238"/>
                    <a:pt x="2387" y="4238"/>
                  </a:cubicBezTo>
                  <a:cubicBezTo>
                    <a:pt x="2386" y="4238"/>
                    <a:pt x="2385" y="4238"/>
                    <a:pt x="2383" y="4239"/>
                  </a:cubicBezTo>
                  <a:cubicBezTo>
                    <a:pt x="2367" y="4242"/>
                    <a:pt x="2352" y="4245"/>
                    <a:pt x="2336" y="4246"/>
                  </a:cubicBezTo>
                  <a:cubicBezTo>
                    <a:pt x="2297" y="4250"/>
                    <a:pt x="2258" y="4252"/>
                    <a:pt x="2220" y="4252"/>
                  </a:cubicBezTo>
                  <a:cubicBezTo>
                    <a:pt x="1991" y="4252"/>
                    <a:pt x="1796" y="4175"/>
                    <a:pt x="1642" y="4019"/>
                  </a:cubicBezTo>
                  <a:cubicBezTo>
                    <a:pt x="1294" y="3670"/>
                    <a:pt x="1198" y="2960"/>
                    <a:pt x="1260" y="2414"/>
                  </a:cubicBezTo>
                  <a:cubicBezTo>
                    <a:pt x="1356" y="1558"/>
                    <a:pt x="1709" y="763"/>
                    <a:pt x="2257" y="171"/>
                  </a:cubicBezTo>
                  <a:cubicBezTo>
                    <a:pt x="2262" y="166"/>
                    <a:pt x="2264" y="159"/>
                    <a:pt x="2263" y="151"/>
                  </a:cubicBezTo>
                  <a:cubicBezTo>
                    <a:pt x="2262" y="145"/>
                    <a:pt x="2258" y="139"/>
                    <a:pt x="2252" y="135"/>
                  </a:cubicBezTo>
                  <a:cubicBezTo>
                    <a:pt x="2179" y="96"/>
                    <a:pt x="2112" y="52"/>
                    <a:pt x="2054" y="5"/>
                  </a:cubicBezTo>
                  <a:cubicBezTo>
                    <a:pt x="2050" y="2"/>
                    <a:pt x="2044"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0"/>
            <p:cNvSpPr/>
            <p:nvPr/>
          </p:nvSpPr>
          <p:spPr>
            <a:xfrm>
              <a:off x="6705700" y="3416225"/>
              <a:ext cx="19525" cy="39925"/>
            </a:xfrm>
            <a:custGeom>
              <a:avLst/>
              <a:gdLst/>
              <a:ahLst/>
              <a:cxnLst/>
              <a:rect l="l" t="t" r="r" b="b"/>
              <a:pathLst>
                <a:path w="781" h="1597" extrusionOk="0">
                  <a:moveTo>
                    <a:pt x="409" y="0"/>
                  </a:moveTo>
                  <a:cubicBezTo>
                    <a:pt x="351" y="0"/>
                    <a:pt x="291" y="29"/>
                    <a:pt x="228" y="88"/>
                  </a:cubicBezTo>
                  <a:cubicBezTo>
                    <a:pt x="128" y="181"/>
                    <a:pt x="68" y="334"/>
                    <a:pt x="40" y="555"/>
                  </a:cubicBezTo>
                  <a:lnTo>
                    <a:pt x="40" y="556"/>
                  </a:lnTo>
                  <a:cubicBezTo>
                    <a:pt x="1" y="884"/>
                    <a:pt x="80" y="1260"/>
                    <a:pt x="259" y="1585"/>
                  </a:cubicBezTo>
                  <a:cubicBezTo>
                    <a:pt x="261" y="1590"/>
                    <a:pt x="266" y="1593"/>
                    <a:pt x="272" y="1596"/>
                  </a:cubicBezTo>
                  <a:cubicBezTo>
                    <a:pt x="274" y="1596"/>
                    <a:pt x="277" y="1597"/>
                    <a:pt x="279" y="1597"/>
                  </a:cubicBezTo>
                  <a:cubicBezTo>
                    <a:pt x="283" y="1597"/>
                    <a:pt x="287" y="1596"/>
                    <a:pt x="291" y="1593"/>
                  </a:cubicBezTo>
                  <a:cubicBezTo>
                    <a:pt x="428" y="1515"/>
                    <a:pt x="541" y="1371"/>
                    <a:pt x="614" y="1177"/>
                  </a:cubicBezTo>
                  <a:cubicBezTo>
                    <a:pt x="683" y="995"/>
                    <a:pt x="780" y="639"/>
                    <a:pt x="670" y="298"/>
                  </a:cubicBezTo>
                  <a:cubicBezTo>
                    <a:pt x="637" y="193"/>
                    <a:pt x="577" y="65"/>
                    <a:pt x="483" y="19"/>
                  </a:cubicBezTo>
                  <a:cubicBezTo>
                    <a:pt x="472" y="13"/>
                    <a:pt x="461" y="9"/>
                    <a:pt x="449" y="5"/>
                  </a:cubicBezTo>
                  <a:cubicBezTo>
                    <a:pt x="436" y="2"/>
                    <a:pt x="422"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0"/>
            <p:cNvSpPr/>
            <p:nvPr/>
          </p:nvSpPr>
          <p:spPr>
            <a:xfrm>
              <a:off x="6743850" y="3426375"/>
              <a:ext cx="21375" cy="40200"/>
            </a:xfrm>
            <a:custGeom>
              <a:avLst/>
              <a:gdLst/>
              <a:ahLst/>
              <a:cxnLst/>
              <a:rect l="l" t="t" r="r" b="b"/>
              <a:pathLst>
                <a:path w="855" h="1608" extrusionOk="0">
                  <a:moveTo>
                    <a:pt x="406" y="0"/>
                  </a:moveTo>
                  <a:cubicBezTo>
                    <a:pt x="399" y="0"/>
                    <a:pt x="392" y="0"/>
                    <a:pt x="385" y="1"/>
                  </a:cubicBezTo>
                  <a:cubicBezTo>
                    <a:pt x="270" y="10"/>
                    <a:pt x="166" y="85"/>
                    <a:pt x="101" y="211"/>
                  </a:cubicBezTo>
                  <a:cubicBezTo>
                    <a:pt x="1" y="400"/>
                    <a:pt x="9" y="646"/>
                    <a:pt x="24" y="814"/>
                  </a:cubicBezTo>
                  <a:cubicBezTo>
                    <a:pt x="50" y="1104"/>
                    <a:pt x="188" y="1398"/>
                    <a:pt x="394" y="1601"/>
                  </a:cubicBezTo>
                  <a:cubicBezTo>
                    <a:pt x="399" y="1605"/>
                    <a:pt x="405" y="1608"/>
                    <a:pt x="411" y="1608"/>
                  </a:cubicBezTo>
                  <a:cubicBezTo>
                    <a:pt x="417" y="1608"/>
                    <a:pt x="423" y="1605"/>
                    <a:pt x="427" y="1600"/>
                  </a:cubicBezTo>
                  <a:cubicBezTo>
                    <a:pt x="583" y="1437"/>
                    <a:pt x="700" y="1218"/>
                    <a:pt x="762" y="970"/>
                  </a:cubicBezTo>
                  <a:cubicBezTo>
                    <a:pt x="821" y="734"/>
                    <a:pt x="855" y="401"/>
                    <a:pt x="679" y="157"/>
                  </a:cubicBezTo>
                  <a:cubicBezTo>
                    <a:pt x="637" y="100"/>
                    <a:pt x="588" y="58"/>
                    <a:pt x="536" y="31"/>
                  </a:cubicBezTo>
                  <a:cubicBezTo>
                    <a:pt x="495" y="10"/>
                    <a:pt x="451"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0"/>
            <p:cNvSpPr/>
            <p:nvPr/>
          </p:nvSpPr>
          <p:spPr>
            <a:xfrm>
              <a:off x="6714900" y="3354350"/>
              <a:ext cx="71750" cy="17850"/>
            </a:xfrm>
            <a:custGeom>
              <a:avLst/>
              <a:gdLst/>
              <a:ahLst/>
              <a:cxnLst/>
              <a:rect l="l" t="t" r="r" b="b"/>
              <a:pathLst>
                <a:path w="2870" h="714" extrusionOk="0">
                  <a:moveTo>
                    <a:pt x="185" y="1"/>
                  </a:moveTo>
                  <a:cubicBezTo>
                    <a:pt x="169" y="1"/>
                    <a:pt x="152" y="1"/>
                    <a:pt x="136" y="1"/>
                  </a:cubicBezTo>
                  <a:cubicBezTo>
                    <a:pt x="130" y="1"/>
                    <a:pt x="124" y="5"/>
                    <a:pt x="119" y="8"/>
                  </a:cubicBezTo>
                  <a:cubicBezTo>
                    <a:pt x="83" y="48"/>
                    <a:pt x="46" y="87"/>
                    <a:pt x="8" y="124"/>
                  </a:cubicBezTo>
                  <a:cubicBezTo>
                    <a:pt x="2" y="130"/>
                    <a:pt x="1" y="137"/>
                    <a:pt x="2" y="145"/>
                  </a:cubicBezTo>
                  <a:cubicBezTo>
                    <a:pt x="3" y="152"/>
                    <a:pt x="8" y="158"/>
                    <a:pt x="15" y="162"/>
                  </a:cubicBezTo>
                  <a:cubicBezTo>
                    <a:pt x="131" y="215"/>
                    <a:pt x="250" y="270"/>
                    <a:pt x="370" y="316"/>
                  </a:cubicBezTo>
                  <a:cubicBezTo>
                    <a:pt x="706" y="441"/>
                    <a:pt x="1038" y="540"/>
                    <a:pt x="1361" y="608"/>
                  </a:cubicBezTo>
                  <a:cubicBezTo>
                    <a:pt x="1695" y="679"/>
                    <a:pt x="2020" y="714"/>
                    <a:pt x="2343" y="714"/>
                  </a:cubicBezTo>
                  <a:cubicBezTo>
                    <a:pt x="2511" y="714"/>
                    <a:pt x="2679" y="704"/>
                    <a:pt x="2847" y="685"/>
                  </a:cubicBezTo>
                  <a:cubicBezTo>
                    <a:pt x="2855" y="684"/>
                    <a:pt x="2861" y="680"/>
                    <a:pt x="2865" y="674"/>
                  </a:cubicBezTo>
                  <a:cubicBezTo>
                    <a:pt x="2868" y="668"/>
                    <a:pt x="2869" y="661"/>
                    <a:pt x="2867" y="653"/>
                  </a:cubicBezTo>
                  <a:lnTo>
                    <a:pt x="2816" y="518"/>
                  </a:lnTo>
                  <a:cubicBezTo>
                    <a:pt x="2815" y="517"/>
                    <a:pt x="2815" y="514"/>
                    <a:pt x="2815" y="512"/>
                  </a:cubicBezTo>
                  <a:cubicBezTo>
                    <a:pt x="2814" y="504"/>
                    <a:pt x="2809" y="498"/>
                    <a:pt x="2801" y="494"/>
                  </a:cubicBezTo>
                  <a:cubicBezTo>
                    <a:pt x="2801" y="494"/>
                    <a:pt x="2800" y="493"/>
                    <a:pt x="2799" y="493"/>
                  </a:cubicBezTo>
                  <a:cubicBezTo>
                    <a:pt x="2525" y="396"/>
                    <a:pt x="2237" y="331"/>
                    <a:pt x="1960" y="266"/>
                  </a:cubicBezTo>
                  <a:lnTo>
                    <a:pt x="1891" y="250"/>
                  </a:lnTo>
                  <a:cubicBezTo>
                    <a:pt x="1340" y="124"/>
                    <a:pt x="75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0"/>
            <p:cNvSpPr/>
            <p:nvPr/>
          </p:nvSpPr>
          <p:spPr>
            <a:xfrm>
              <a:off x="6682775" y="3361775"/>
              <a:ext cx="115525" cy="112025"/>
            </a:xfrm>
            <a:custGeom>
              <a:avLst/>
              <a:gdLst/>
              <a:ahLst/>
              <a:cxnLst/>
              <a:rect l="l" t="t" r="r" b="b"/>
              <a:pathLst>
                <a:path w="4621" h="4481" extrusionOk="0">
                  <a:moveTo>
                    <a:pt x="1134" y="1"/>
                  </a:moveTo>
                  <a:cubicBezTo>
                    <a:pt x="1128" y="1"/>
                    <a:pt x="1122" y="3"/>
                    <a:pt x="1117" y="8"/>
                  </a:cubicBezTo>
                  <a:cubicBezTo>
                    <a:pt x="1071" y="56"/>
                    <a:pt x="1034" y="96"/>
                    <a:pt x="1001" y="134"/>
                  </a:cubicBezTo>
                  <a:cubicBezTo>
                    <a:pt x="726" y="506"/>
                    <a:pt x="516" y="892"/>
                    <a:pt x="376" y="1281"/>
                  </a:cubicBezTo>
                  <a:cubicBezTo>
                    <a:pt x="256" y="1616"/>
                    <a:pt x="0" y="2470"/>
                    <a:pt x="221" y="3191"/>
                  </a:cubicBezTo>
                  <a:cubicBezTo>
                    <a:pt x="316" y="3502"/>
                    <a:pt x="510" y="3721"/>
                    <a:pt x="765" y="3805"/>
                  </a:cubicBezTo>
                  <a:cubicBezTo>
                    <a:pt x="831" y="3826"/>
                    <a:pt x="897" y="3837"/>
                    <a:pt x="959" y="3837"/>
                  </a:cubicBezTo>
                  <a:cubicBezTo>
                    <a:pt x="962" y="3837"/>
                    <a:pt x="965" y="3837"/>
                    <a:pt x="969" y="3837"/>
                  </a:cubicBezTo>
                  <a:cubicBezTo>
                    <a:pt x="977" y="3836"/>
                    <a:pt x="985" y="3832"/>
                    <a:pt x="988" y="3825"/>
                  </a:cubicBezTo>
                  <a:cubicBezTo>
                    <a:pt x="992" y="3818"/>
                    <a:pt x="993" y="3810"/>
                    <a:pt x="990" y="3802"/>
                  </a:cubicBezTo>
                  <a:cubicBezTo>
                    <a:pt x="889" y="3608"/>
                    <a:pt x="816" y="3391"/>
                    <a:pt x="779" y="3176"/>
                  </a:cubicBezTo>
                  <a:cubicBezTo>
                    <a:pt x="717" y="2821"/>
                    <a:pt x="752" y="2352"/>
                    <a:pt x="1035" y="2099"/>
                  </a:cubicBezTo>
                  <a:cubicBezTo>
                    <a:pt x="1126" y="2019"/>
                    <a:pt x="1224" y="1978"/>
                    <a:pt x="1321" y="1978"/>
                  </a:cubicBezTo>
                  <a:cubicBezTo>
                    <a:pt x="1342" y="1978"/>
                    <a:pt x="1364" y="1980"/>
                    <a:pt x="1385" y="1984"/>
                  </a:cubicBezTo>
                  <a:cubicBezTo>
                    <a:pt x="1516" y="2009"/>
                    <a:pt x="1637" y="2113"/>
                    <a:pt x="1715" y="2268"/>
                  </a:cubicBezTo>
                  <a:cubicBezTo>
                    <a:pt x="1963" y="2762"/>
                    <a:pt x="1816" y="3664"/>
                    <a:pt x="1322" y="3942"/>
                  </a:cubicBezTo>
                  <a:cubicBezTo>
                    <a:pt x="1316" y="3946"/>
                    <a:pt x="1312" y="3951"/>
                    <a:pt x="1311" y="3959"/>
                  </a:cubicBezTo>
                  <a:cubicBezTo>
                    <a:pt x="1308" y="3965"/>
                    <a:pt x="1311" y="3971"/>
                    <a:pt x="1314" y="3977"/>
                  </a:cubicBezTo>
                  <a:cubicBezTo>
                    <a:pt x="1459" y="4167"/>
                    <a:pt x="1628" y="4307"/>
                    <a:pt x="1818" y="4390"/>
                  </a:cubicBezTo>
                  <a:cubicBezTo>
                    <a:pt x="1953" y="4450"/>
                    <a:pt x="2088" y="4480"/>
                    <a:pt x="2218" y="4480"/>
                  </a:cubicBezTo>
                  <a:cubicBezTo>
                    <a:pt x="2375" y="4480"/>
                    <a:pt x="2525" y="4437"/>
                    <a:pt x="2664" y="4352"/>
                  </a:cubicBezTo>
                  <a:cubicBezTo>
                    <a:pt x="2671" y="4349"/>
                    <a:pt x="2674" y="4343"/>
                    <a:pt x="2676" y="4335"/>
                  </a:cubicBezTo>
                  <a:cubicBezTo>
                    <a:pt x="2677" y="4328"/>
                    <a:pt x="2674" y="4322"/>
                    <a:pt x="2669" y="4317"/>
                  </a:cubicBezTo>
                  <a:cubicBezTo>
                    <a:pt x="2393" y="4021"/>
                    <a:pt x="2235" y="3541"/>
                    <a:pt x="2270" y="3093"/>
                  </a:cubicBezTo>
                  <a:cubicBezTo>
                    <a:pt x="2296" y="2747"/>
                    <a:pt x="2490" y="2375"/>
                    <a:pt x="2852" y="2375"/>
                  </a:cubicBezTo>
                  <a:cubicBezTo>
                    <a:pt x="2854" y="2375"/>
                    <a:pt x="2856" y="2375"/>
                    <a:pt x="2858" y="2375"/>
                  </a:cubicBezTo>
                  <a:cubicBezTo>
                    <a:pt x="3176" y="2379"/>
                    <a:pt x="3391" y="2709"/>
                    <a:pt x="3439" y="3034"/>
                  </a:cubicBezTo>
                  <a:cubicBezTo>
                    <a:pt x="3502" y="3463"/>
                    <a:pt x="3342" y="3975"/>
                    <a:pt x="3041" y="4307"/>
                  </a:cubicBezTo>
                  <a:cubicBezTo>
                    <a:pt x="3036" y="4312"/>
                    <a:pt x="3034" y="4319"/>
                    <a:pt x="3035" y="4325"/>
                  </a:cubicBezTo>
                  <a:cubicBezTo>
                    <a:pt x="3036" y="4333"/>
                    <a:pt x="3040" y="4339"/>
                    <a:pt x="3046" y="4343"/>
                  </a:cubicBezTo>
                  <a:cubicBezTo>
                    <a:pt x="3161" y="4405"/>
                    <a:pt x="3280" y="4437"/>
                    <a:pt x="3399" y="4437"/>
                  </a:cubicBezTo>
                  <a:cubicBezTo>
                    <a:pt x="3557" y="4437"/>
                    <a:pt x="3715" y="4382"/>
                    <a:pt x="3864" y="4275"/>
                  </a:cubicBezTo>
                  <a:cubicBezTo>
                    <a:pt x="4582" y="3754"/>
                    <a:pt x="4621" y="2637"/>
                    <a:pt x="4616" y="2307"/>
                  </a:cubicBezTo>
                  <a:cubicBezTo>
                    <a:pt x="4606" y="1692"/>
                    <a:pt x="4427" y="1115"/>
                    <a:pt x="4235" y="583"/>
                  </a:cubicBezTo>
                  <a:cubicBezTo>
                    <a:pt x="4233" y="578"/>
                    <a:pt x="4229" y="573"/>
                    <a:pt x="4224" y="571"/>
                  </a:cubicBezTo>
                  <a:cubicBezTo>
                    <a:pt x="4221" y="569"/>
                    <a:pt x="4218" y="568"/>
                    <a:pt x="4215" y="568"/>
                  </a:cubicBezTo>
                  <a:cubicBezTo>
                    <a:pt x="4214" y="568"/>
                    <a:pt x="4212" y="568"/>
                    <a:pt x="4211" y="568"/>
                  </a:cubicBezTo>
                  <a:cubicBezTo>
                    <a:pt x="4069" y="582"/>
                    <a:pt x="3924" y="584"/>
                    <a:pt x="3796" y="587"/>
                  </a:cubicBezTo>
                  <a:cubicBezTo>
                    <a:pt x="3760" y="588"/>
                    <a:pt x="3723" y="588"/>
                    <a:pt x="3686" y="588"/>
                  </a:cubicBezTo>
                  <a:cubicBezTo>
                    <a:pt x="3378" y="588"/>
                    <a:pt x="3057" y="556"/>
                    <a:pt x="2730" y="494"/>
                  </a:cubicBezTo>
                  <a:cubicBezTo>
                    <a:pt x="2408" y="433"/>
                    <a:pt x="2079" y="342"/>
                    <a:pt x="1725" y="217"/>
                  </a:cubicBezTo>
                  <a:cubicBezTo>
                    <a:pt x="1685" y="204"/>
                    <a:pt x="1644" y="190"/>
                    <a:pt x="1602" y="175"/>
                  </a:cubicBezTo>
                  <a:cubicBezTo>
                    <a:pt x="1451" y="123"/>
                    <a:pt x="1295" y="70"/>
                    <a:pt x="1143" y="3"/>
                  </a:cubicBezTo>
                  <a:cubicBezTo>
                    <a:pt x="1140" y="1"/>
                    <a:pt x="113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0"/>
            <p:cNvSpPr/>
            <p:nvPr/>
          </p:nvSpPr>
          <p:spPr>
            <a:xfrm>
              <a:off x="6705850" y="3262150"/>
              <a:ext cx="101325" cy="105475"/>
            </a:xfrm>
            <a:custGeom>
              <a:avLst/>
              <a:gdLst/>
              <a:ahLst/>
              <a:cxnLst/>
              <a:rect l="l" t="t" r="r" b="b"/>
              <a:pathLst>
                <a:path w="4053" h="4219" extrusionOk="0">
                  <a:moveTo>
                    <a:pt x="2223" y="272"/>
                  </a:moveTo>
                  <a:cubicBezTo>
                    <a:pt x="2307" y="272"/>
                    <a:pt x="2393" y="299"/>
                    <a:pt x="2463" y="349"/>
                  </a:cubicBezTo>
                  <a:cubicBezTo>
                    <a:pt x="2468" y="353"/>
                    <a:pt x="2464" y="360"/>
                    <a:pt x="2463" y="362"/>
                  </a:cubicBezTo>
                  <a:cubicBezTo>
                    <a:pt x="2462" y="365"/>
                    <a:pt x="2458" y="371"/>
                    <a:pt x="2453" y="371"/>
                  </a:cubicBezTo>
                  <a:cubicBezTo>
                    <a:pt x="2453" y="371"/>
                    <a:pt x="2452" y="371"/>
                    <a:pt x="2452" y="370"/>
                  </a:cubicBezTo>
                  <a:cubicBezTo>
                    <a:pt x="2339" y="339"/>
                    <a:pt x="2226" y="321"/>
                    <a:pt x="2095" y="311"/>
                  </a:cubicBezTo>
                  <a:cubicBezTo>
                    <a:pt x="2091" y="302"/>
                    <a:pt x="2093" y="295"/>
                    <a:pt x="2097" y="294"/>
                  </a:cubicBezTo>
                  <a:cubicBezTo>
                    <a:pt x="2137" y="279"/>
                    <a:pt x="2180" y="272"/>
                    <a:pt x="2223" y="272"/>
                  </a:cubicBezTo>
                  <a:close/>
                  <a:moveTo>
                    <a:pt x="1221" y="2550"/>
                  </a:moveTo>
                  <a:cubicBezTo>
                    <a:pt x="1222" y="2550"/>
                    <a:pt x="1224" y="2551"/>
                    <a:pt x="1226" y="2551"/>
                  </a:cubicBezTo>
                  <a:cubicBezTo>
                    <a:pt x="1228" y="2551"/>
                    <a:pt x="1234" y="2553"/>
                    <a:pt x="1234" y="2558"/>
                  </a:cubicBezTo>
                  <a:cubicBezTo>
                    <a:pt x="1231" y="2669"/>
                    <a:pt x="1212" y="2767"/>
                    <a:pt x="1172" y="2884"/>
                  </a:cubicBezTo>
                  <a:cubicBezTo>
                    <a:pt x="1168" y="2897"/>
                    <a:pt x="1159" y="2901"/>
                    <a:pt x="1152" y="2901"/>
                  </a:cubicBezTo>
                  <a:cubicBezTo>
                    <a:pt x="1150" y="2901"/>
                    <a:pt x="1148" y="2901"/>
                    <a:pt x="1146" y="2901"/>
                  </a:cubicBezTo>
                  <a:cubicBezTo>
                    <a:pt x="1145" y="2901"/>
                    <a:pt x="1144" y="2901"/>
                    <a:pt x="1143" y="2899"/>
                  </a:cubicBezTo>
                  <a:cubicBezTo>
                    <a:pt x="1138" y="2897"/>
                    <a:pt x="1131" y="2891"/>
                    <a:pt x="1133" y="2877"/>
                  </a:cubicBezTo>
                  <a:cubicBezTo>
                    <a:pt x="1146" y="2753"/>
                    <a:pt x="1170" y="2656"/>
                    <a:pt x="1212" y="2555"/>
                  </a:cubicBezTo>
                  <a:cubicBezTo>
                    <a:pt x="1214" y="2551"/>
                    <a:pt x="1217" y="2550"/>
                    <a:pt x="1221" y="2550"/>
                  </a:cubicBezTo>
                  <a:close/>
                  <a:moveTo>
                    <a:pt x="1047" y="2264"/>
                  </a:moveTo>
                  <a:cubicBezTo>
                    <a:pt x="1049" y="2264"/>
                    <a:pt x="1051" y="2265"/>
                    <a:pt x="1053" y="2266"/>
                  </a:cubicBezTo>
                  <a:cubicBezTo>
                    <a:pt x="1061" y="2268"/>
                    <a:pt x="1068" y="2277"/>
                    <a:pt x="1067" y="2288"/>
                  </a:cubicBezTo>
                  <a:cubicBezTo>
                    <a:pt x="1056" y="2389"/>
                    <a:pt x="1020" y="2487"/>
                    <a:pt x="985" y="2581"/>
                  </a:cubicBezTo>
                  <a:cubicBezTo>
                    <a:pt x="973" y="2613"/>
                    <a:pt x="962" y="2644"/>
                    <a:pt x="952" y="2676"/>
                  </a:cubicBezTo>
                  <a:cubicBezTo>
                    <a:pt x="939" y="2711"/>
                    <a:pt x="929" y="2746"/>
                    <a:pt x="919" y="2782"/>
                  </a:cubicBezTo>
                  <a:cubicBezTo>
                    <a:pt x="896" y="2865"/>
                    <a:pt x="871" y="2949"/>
                    <a:pt x="829" y="3022"/>
                  </a:cubicBezTo>
                  <a:cubicBezTo>
                    <a:pt x="825" y="3027"/>
                    <a:pt x="822" y="3029"/>
                    <a:pt x="819" y="3029"/>
                  </a:cubicBezTo>
                  <a:cubicBezTo>
                    <a:pt x="818" y="3029"/>
                    <a:pt x="816" y="3029"/>
                    <a:pt x="815" y="3028"/>
                  </a:cubicBezTo>
                  <a:cubicBezTo>
                    <a:pt x="814" y="3028"/>
                    <a:pt x="807" y="3026"/>
                    <a:pt x="805" y="3017"/>
                  </a:cubicBezTo>
                  <a:cubicBezTo>
                    <a:pt x="773" y="2794"/>
                    <a:pt x="881" y="2444"/>
                    <a:pt x="1035" y="2271"/>
                  </a:cubicBezTo>
                  <a:cubicBezTo>
                    <a:pt x="1039" y="2266"/>
                    <a:pt x="1043" y="2264"/>
                    <a:pt x="1047" y="2264"/>
                  </a:cubicBezTo>
                  <a:close/>
                  <a:moveTo>
                    <a:pt x="1727" y="275"/>
                  </a:moveTo>
                  <a:cubicBezTo>
                    <a:pt x="1739" y="275"/>
                    <a:pt x="1749" y="284"/>
                    <a:pt x="1753" y="294"/>
                  </a:cubicBezTo>
                  <a:cubicBezTo>
                    <a:pt x="1758" y="303"/>
                    <a:pt x="1754" y="311"/>
                    <a:pt x="1744" y="317"/>
                  </a:cubicBezTo>
                  <a:cubicBezTo>
                    <a:pt x="1259" y="617"/>
                    <a:pt x="1096" y="1049"/>
                    <a:pt x="918" y="1626"/>
                  </a:cubicBezTo>
                  <a:cubicBezTo>
                    <a:pt x="870" y="1784"/>
                    <a:pt x="824" y="1947"/>
                    <a:pt x="779" y="2105"/>
                  </a:cubicBezTo>
                  <a:cubicBezTo>
                    <a:pt x="691" y="2418"/>
                    <a:pt x="601" y="2743"/>
                    <a:pt x="482" y="3049"/>
                  </a:cubicBezTo>
                  <a:cubicBezTo>
                    <a:pt x="481" y="3052"/>
                    <a:pt x="480" y="3054"/>
                    <a:pt x="477" y="3054"/>
                  </a:cubicBezTo>
                  <a:cubicBezTo>
                    <a:pt x="476" y="3054"/>
                    <a:pt x="475" y="3053"/>
                    <a:pt x="473" y="3053"/>
                  </a:cubicBezTo>
                  <a:cubicBezTo>
                    <a:pt x="472" y="3053"/>
                    <a:pt x="472" y="3053"/>
                    <a:pt x="471" y="3052"/>
                  </a:cubicBezTo>
                  <a:cubicBezTo>
                    <a:pt x="466" y="3049"/>
                    <a:pt x="461" y="3044"/>
                    <a:pt x="461" y="3038"/>
                  </a:cubicBezTo>
                  <a:cubicBezTo>
                    <a:pt x="543" y="2441"/>
                    <a:pt x="739" y="1842"/>
                    <a:pt x="929" y="1263"/>
                  </a:cubicBezTo>
                  <a:cubicBezTo>
                    <a:pt x="1052" y="889"/>
                    <a:pt x="1268" y="380"/>
                    <a:pt x="1720" y="276"/>
                  </a:cubicBezTo>
                  <a:cubicBezTo>
                    <a:pt x="1722" y="276"/>
                    <a:pt x="1725" y="275"/>
                    <a:pt x="1727" y="275"/>
                  </a:cubicBezTo>
                  <a:close/>
                  <a:moveTo>
                    <a:pt x="2542" y="2921"/>
                  </a:moveTo>
                  <a:cubicBezTo>
                    <a:pt x="2545" y="2921"/>
                    <a:pt x="2548" y="2921"/>
                    <a:pt x="2551" y="2922"/>
                  </a:cubicBezTo>
                  <a:cubicBezTo>
                    <a:pt x="2565" y="2924"/>
                    <a:pt x="2579" y="2932"/>
                    <a:pt x="2582" y="2964"/>
                  </a:cubicBezTo>
                  <a:cubicBezTo>
                    <a:pt x="2584" y="2990"/>
                    <a:pt x="2578" y="3022"/>
                    <a:pt x="2573" y="3046"/>
                  </a:cubicBezTo>
                  <a:lnTo>
                    <a:pt x="2573" y="3052"/>
                  </a:lnTo>
                  <a:lnTo>
                    <a:pt x="2572" y="3056"/>
                  </a:lnTo>
                  <a:cubicBezTo>
                    <a:pt x="2560" y="3120"/>
                    <a:pt x="2546" y="3187"/>
                    <a:pt x="2511" y="3239"/>
                  </a:cubicBezTo>
                  <a:cubicBezTo>
                    <a:pt x="2509" y="3242"/>
                    <a:pt x="2505" y="3243"/>
                    <a:pt x="2500" y="3243"/>
                  </a:cubicBezTo>
                  <a:cubicBezTo>
                    <a:pt x="2498" y="3243"/>
                    <a:pt x="2496" y="3243"/>
                    <a:pt x="2494" y="3243"/>
                  </a:cubicBezTo>
                  <a:cubicBezTo>
                    <a:pt x="2490" y="3243"/>
                    <a:pt x="2488" y="3241"/>
                    <a:pt x="2485" y="3240"/>
                  </a:cubicBezTo>
                  <a:cubicBezTo>
                    <a:pt x="2479" y="3238"/>
                    <a:pt x="2475" y="3234"/>
                    <a:pt x="2474" y="3229"/>
                  </a:cubicBezTo>
                  <a:cubicBezTo>
                    <a:pt x="2460" y="3171"/>
                    <a:pt x="2472" y="3101"/>
                    <a:pt x="2483" y="3039"/>
                  </a:cubicBezTo>
                  <a:lnTo>
                    <a:pt x="2484" y="3033"/>
                  </a:lnTo>
                  <a:cubicBezTo>
                    <a:pt x="2489" y="3001"/>
                    <a:pt x="2498" y="2944"/>
                    <a:pt x="2524" y="2927"/>
                  </a:cubicBezTo>
                  <a:cubicBezTo>
                    <a:pt x="2527" y="2924"/>
                    <a:pt x="2533" y="2921"/>
                    <a:pt x="2542" y="2921"/>
                  </a:cubicBezTo>
                  <a:close/>
                  <a:moveTo>
                    <a:pt x="2857" y="2865"/>
                  </a:moveTo>
                  <a:cubicBezTo>
                    <a:pt x="2859" y="2865"/>
                    <a:pt x="2861" y="2865"/>
                    <a:pt x="2863" y="2866"/>
                  </a:cubicBezTo>
                  <a:cubicBezTo>
                    <a:pt x="2866" y="2868"/>
                    <a:pt x="2869" y="2870"/>
                    <a:pt x="2867" y="2878"/>
                  </a:cubicBezTo>
                  <a:cubicBezTo>
                    <a:pt x="2862" y="2907"/>
                    <a:pt x="2855" y="2937"/>
                    <a:pt x="2848" y="2965"/>
                  </a:cubicBezTo>
                  <a:cubicBezTo>
                    <a:pt x="2825" y="3072"/>
                    <a:pt x="2803" y="3172"/>
                    <a:pt x="2803" y="3284"/>
                  </a:cubicBezTo>
                  <a:cubicBezTo>
                    <a:pt x="2803" y="3291"/>
                    <a:pt x="2799" y="3295"/>
                    <a:pt x="2793" y="3295"/>
                  </a:cubicBezTo>
                  <a:cubicBezTo>
                    <a:pt x="2791" y="3295"/>
                    <a:pt x="2789" y="3295"/>
                    <a:pt x="2786" y="3294"/>
                  </a:cubicBezTo>
                  <a:cubicBezTo>
                    <a:pt x="2784" y="3292"/>
                    <a:pt x="2781" y="3290"/>
                    <a:pt x="2780" y="3284"/>
                  </a:cubicBezTo>
                  <a:cubicBezTo>
                    <a:pt x="2760" y="3170"/>
                    <a:pt x="2754" y="3006"/>
                    <a:pt x="2841" y="2872"/>
                  </a:cubicBezTo>
                  <a:cubicBezTo>
                    <a:pt x="2845" y="2867"/>
                    <a:pt x="2851" y="2865"/>
                    <a:pt x="2857" y="2865"/>
                  </a:cubicBezTo>
                  <a:close/>
                  <a:moveTo>
                    <a:pt x="3173" y="2551"/>
                  </a:moveTo>
                  <a:cubicBezTo>
                    <a:pt x="3174" y="2551"/>
                    <a:pt x="3175" y="2551"/>
                    <a:pt x="3176" y="2551"/>
                  </a:cubicBezTo>
                  <a:cubicBezTo>
                    <a:pt x="3178" y="2552"/>
                    <a:pt x="3182" y="2553"/>
                    <a:pt x="3184" y="2560"/>
                  </a:cubicBezTo>
                  <a:cubicBezTo>
                    <a:pt x="3215" y="2664"/>
                    <a:pt x="3194" y="2779"/>
                    <a:pt x="3173" y="2891"/>
                  </a:cubicBezTo>
                  <a:cubicBezTo>
                    <a:pt x="3169" y="2912"/>
                    <a:pt x="3166" y="2934"/>
                    <a:pt x="3162" y="2956"/>
                  </a:cubicBezTo>
                  <a:cubicBezTo>
                    <a:pt x="3157" y="2986"/>
                    <a:pt x="3152" y="3018"/>
                    <a:pt x="3148" y="3051"/>
                  </a:cubicBezTo>
                  <a:cubicBezTo>
                    <a:pt x="3132" y="3170"/>
                    <a:pt x="3116" y="3294"/>
                    <a:pt x="3058" y="3387"/>
                  </a:cubicBezTo>
                  <a:cubicBezTo>
                    <a:pt x="3056" y="3390"/>
                    <a:pt x="3051" y="3393"/>
                    <a:pt x="3046" y="3393"/>
                  </a:cubicBezTo>
                  <a:cubicBezTo>
                    <a:pt x="3046" y="3393"/>
                    <a:pt x="3045" y="3393"/>
                    <a:pt x="3044" y="3393"/>
                  </a:cubicBezTo>
                  <a:lnTo>
                    <a:pt x="3042" y="3393"/>
                  </a:lnTo>
                  <a:cubicBezTo>
                    <a:pt x="3041" y="3391"/>
                    <a:pt x="3041" y="3391"/>
                    <a:pt x="3041" y="3389"/>
                  </a:cubicBezTo>
                  <a:cubicBezTo>
                    <a:pt x="3013" y="3289"/>
                    <a:pt x="3031" y="3176"/>
                    <a:pt x="3047" y="3067"/>
                  </a:cubicBezTo>
                  <a:cubicBezTo>
                    <a:pt x="3050" y="3042"/>
                    <a:pt x="3054" y="3017"/>
                    <a:pt x="3058" y="2994"/>
                  </a:cubicBezTo>
                  <a:cubicBezTo>
                    <a:pt x="3062" y="2965"/>
                    <a:pt x="3064" y="2935"/>
                    <a:pt x="3067" y="2906"/>
                  </a:cubicBezTo>
                  <a:cubicBezTo>
                    <a:pt x="3079" y="2783"/>
                    <a:pt x="3091" y="2656"/>
                    <a:pt x="3155" y="2561"/>
                  </a:cubicBezTo>
                  <a:cubicBezTo>
                    <a:pt x="3159" y="2554"/>
                    <a:pt x="3167" y="2551"/>
                    <a:pt x="3173" y="2551"/>
                  </a:cubicBezTo>
                  <a:close/>
                  <a:moveTo>
                    <a:pt x="3612" y="1852"/>
                  </a:moveTo>
                  <a:cubicBezTo>
                    <a:pt x="3613" y="1852"/>
                    <a:pt x="3614" y="1852"/>
                    <a:pt x="3615" y="1852"/>
                  </a:cubicBezTo>
                  <a:cubicBezTo>
                    <a:pt x="3628" y="1853"/>
                    <a:pt x="3629" y="1863"/>
                    <a:pt x="3629" y="1867"/>
                  </a:cubicBezTo>
                  <a:cubicBezTo>
                    <a:pt x="3636" y="2157"/>
                    <a:pt x="3590" y="2447"/>
                    <a:pt x="3545" y="2727"/>
                  </a:cubicBezTo>
                  <a:lnTo>
                    <a:pt x="3567" y="2732"/>
                  </a:lnTo>
                  <a:lnTo>
                    <a:pt x="3545" y="2728"/>
                  </a:lnTo>
                  <a:cubicBezTo>
                    <a:pt x="3538" y="2768"/>
                    <a:pt x="3531" y="2810"/>
                    <a:pt x="3525" y="2851"/>
                  </a:cubicBezTo>
                  <a:cubicBezTo>
                    <a:pt x="3488" y="3094"/>
                    <a:pt x="3450" y="3346"/>
                    <a:pt x="3358" y="3568"/>
                  </a:cubicBezTo>
                  <a:cubicBezTo>
                    <a:pt x="3356" y="3573"/>
                    <a:pt x="3350" y="3574"/>
                    <a:pt x="3346" y="3574"/>
                  </a:cubicBezTo>
                  <a:cubicBezTo>
                    <a:pt x="3344" y="3574"/>
                    <a:pt x="3342" y="3574"/>
                    <a:pt x="3342" y="3574"/>
                  </a:cubicBezTo>
                  <a:cubicBezTo>
                    <a:pt x="3341" y="3574"/>
                    <a:pt x="3338" y="3572"/>
                    <a:pt x="3337" y="3571"/>
                  </a:cubicBezTo>
                  <a:cubicBezTo>
                    <a:pt x="3333" y="3570"/>
                    <a:pt x="3329" y="3568"/>
                    <a:pt x="3329" y="3563"/>
                  </a:cubicBezTo>
                  <a:cubicBezTo>
                    <a:pt x="3333" y="3377"/>
                    <a:pt x="3369" y="3186"/>
                    <a:pt x="3404" y="3001"/>
                  </a:cubicBezTo>
                  <a:cubicBezTo>
                    <a:pt x="3420" y="2920"/>
                    <a:pt x="3436" y="2835"/>
                    <a:pt x="3448" y="2753"/>
                  </a:cubicBezTo>
                  <a:cubicBezTo>
                    <a:pt x="3462" y="2661"/>
                    <a:pt x="3474" y="2570"/>
                    <a:pt x="3487" y="2478"/>
                  </a:cubicBezTo>
                  <a:cubicBezTo>
                    <a:pt x="3515" y="2276"/>
                    <a:pt x="3543" y="2068"/>
                    <a:pt x="3591" y="1867"/>
                  </a:cubicBezTo>
                  <a:cubicBezTo>
                    <a:pt x="3593" y="1856"/>
                    <a:pt x="3604" y="1852"/>
                    <a:pt x="3612" y="1852"/>
                  </a:cubicBezTo>
                  <a:close/>
                  <a:moveTo>
                    <a:pt x="1957" y="1"/>
                  </a:moveTo>
                  <a:cubicBezTo>
                    <a:pt x="1713" y="1"/>
                    <a:pt x="1463" y="39"/>
                    <a:pt x="1249" y="170"/>
                  </a:cubicBezTo>
                  <a:cubicBezTo>
                    <a:pt x="906" y="379"/>
                    <a:pt x="730" y="763"/>
                    <a:pt x="615" y="1075"/>
                  </a:cubicBezTo>
                  <a:cubicBezTo>
                    <a:pt x="468" y="1471"/>
                    <a:pt x="363" y="1888"/>
                    <a:pt x="261" y="2292"/>
                  </a:cubicBezTo>
                  <a:cubicBezTo>
                    <a:pt x="208" y="2504"/>
                    <a:pt x="152" y="2725"/>
                    <a:pt x="90" y="2939"/>
                  </a:cubicBezTo>
                  <a:cubicBezTo>
                    <a:pt x="81" y="2995"/>
                    <a:pt x="72" y="3048"/>
                    <a:pt x="63" y="3101"/>
                  </a:cubicBezTo>
                  <a:lnTo>
                    <a:pt x="44" y="3208"/>
                  </a:lnTo>
                  <a:cubicBezTo>
                    <a:pt x="41" y="3237"/>
                    <a:pt x="36" y="3269"/>
                    <a:pt x="32" y="3302"/>
                  </a:cubicBezTo>
                  <a:cubicBezTo>
                    <a:pt x="24" y="3362"/>
                    <a:pt x="17" y="3424"/>
                    <a:pt x="2" y="3483"/>
                  </a:cubicBezTo>
                  <a:cubicBezTo>
                    <a:pt x="1" y="3491"/>
                    <a:pt x="2" y="3498"/>
                    <a:pt x="8" y="3504"/>
                  </a:cubicBezTo>
                  <a:cubicBezTo>
                    <a:pt x="12" y="3509"/>
                    <a:pt x="18" y="3512"/>
                    <a:pt x="25" y="3512"/>
                  </a:cubicBezTo>
                  <a:cubicBezTo>
                    <a:pt x="27" y="3512"/>
                    <a:pt x="28" y="3512"/>
                    <a:pt x="29" y="3512"/>
                  </a:cubicBezTo>
                  <a:cubicBezTo>
                    <a:pt x="196" y="3487"/>
                    <a:pt x="365" y="3476"/>
                    <a:pt x="535" y="3476"/>
                  </a:cubicBezTo>
                  <a:cubicBezTo>
                    <a:pt x="1049" y="3476"/>
                    <a:pt x="1574" y="3575"/>
                    <a:pt x="2077" y="3680"/>
                  </a:cubicBezTo>
                  <a:cubicBezTo>
                    <a:pt x="2617" y="3793"/>
                    <a:pt x="3228" y="3922"/>
                    <a:pt x="3715" y="4215"/>
                  </a:cubicBezTo>
                  <a:cubicBezTo>
                    <a:pt x="3719" y="4217"/>
                    <a:pt x="3723" y="4218"/>
                    <a:pt x="3727" y="4218"/>
                  </a:cubicBezTo>
                  <a:cubicBezTo>
                    <a:pt x="3730" y="4218"/>
                    <a:pt x="3733" y="4217"/>
                    <a:pt x="3736" y="4216"/>
                  </a:cubicBezTo>
                  <a:cubicBezTo>
                    <a:pt x="3743" y="4213"/>
                    <a:pt x="3748" y="4207"/>
                    <a:pt x="3750" y="4200"/>
                  </a:cubicBezTo>
                  <a:cubicBezTo>
                    <a:pt x="3950" y="3328"/>
                    <a:pt x="4052" y="2453"/>
                    <a:pt x="4051" y="1600"/>
                  </a:cubicBezTo>
                  <a:cubicBezTo>
                    <a:pt x="4051" y="1160"/>
                    <a:pt x="4021" y="740"/>
                    <a:pt x="3668" y="451"/>
                  </a:cubicBezTo>
                  <a:cubicBezTo>
                    <a:pt x="3586" y="384"/>
                    <a:pt x="3498" y="328"/>
                    <a:pt x="3405" y="282"/>
                  </a:cubicBezTo>
                  <a:cubicBezTo>
                    <a:pt x="3136" y="149"/>
                    <a:pt x="2826" y="90"/>
                    <a:pt x="2524" y="49"/>
                  </a:cubicBezTo>
                  <a:cubicBezTo>
                    <a:pt x="2355" y="27"/>
                    <a:pt x="2158" y="1"/>
                    <a:pt x="1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0"/>
            <p:cNvSpPr/>
            <p:nvPr/>
          </p:nvSpPr>
          <p:spPr>
            <a:xfrm>
              <a:off x="6732475" y="3260325"/>
              <a:ext cx="105900" cy="314700"/>
            </a:xfrm>
            <a:custGeom>
              <a:avLst/>
              <a:gdLst/>
              <a:ahLst/>
              <a:cxnLst/>
              <a:rect l="l" t="t" r="r" b="b"/>
              <a:pathLst>
                <a:path w="4236" h="12588" extrusionOk="0">
                  <a:moveTo>
                    <a:pt x="2023" y="1"/>
                  </a:moveTo>
                  <a:cubicBezTo>
                    <a:pt x="2045" y="333"/>
                    <a:pt x="2033" y="673"/>
                    <a:pt x="1994" y="1012"/>
                  </a:cubicBezTo>
                  <a:cubicBezTo>
                    <a:pt x="1874" y="2054"/>
                    <a:pt x="1596" y="3069"/>
                    <a:pt x="1721" y="4125"/>
                  </a:cubicBezTo>
                  <a:cubicBezTo>
                    <a:pt x="1778" y="4606"/>
                    <a:pt x="1910" y="5043"/>
                    <a:pt x="2083" y="5494"/>
                  </a:cubicBezTo>
                  <a:cubicBezTo>
                    <a:pt x="2248" y="5919"/>
                    <a:pt x="2402" y="6347"/>
                    <a:pt x="2449" y="6803"/>
                  </a:cubicBezTo>
                  <a:cubicBezTo>
                    <a:pt x="2512" y="7422"/>
                    <a:pt x="2381" y="8056"/>
                    <a:pt x="2214" y="8649"/>
                  </a:cubicBezTo>
                  <a:cubicBezTo>
                    <a:pt x="2020" y="9334"/>
                    <a:pt x="1730" y="9989"/>
                    <a:pt x="1378" y="10606"/>
                  </a:cubicBezTo>
                  <a:cubicBezTo>
                    <a:pt x="979" y="11308"/>
                    <a:pt x="508" y="11961"/>
                    <a:pt x="1" y="12587"/>
                  </a:cubicBezTo>
                  <a:cubicBezTo>
                    <a:pt x="324" y="12441"/>
                    <a:pt x="624" y="12231"/>
                    <a:pt x="908" y="12039"/>
                  </a:cubicBezTo>
                  <a:cubicBezTo>
                    <a:pt x="1695" y="11507"/>
                    <a:pt x="2365" y="10808"/>
                    <a:pt x="2874" y="10005"/>
                  </a:cubicBezTo>
                  <a:lnTo>
                    <a:pt x="2873" y="10005"/>
                  </a:lnTo>
                  <a:cubicBezTo>
                    <a:pt x="3803" y="8537"/>
                    <a:pt x="4235" y="6627"/>
                    <a:pt x="3386" y="5022"/>
                  </a:cubicBezTo>
                  <a:cubicBezTo>
                    <a:pt x="3256" y="4775"/>
                    <a:pt x="3085" y="4580"/>
                    <a:pt x="2888" y="4424"/>
                  </a:cubicBezTo>
                  <a:cubicBezTo>
                    <a:pt x="3097" y="3545"/>
                    <a:pt x="3210" y="2645"/>
                    <a:pt x="3216" y="1741"/>
                  </a:cubicBezTo>
                  <a:cubicBezTo>
                    <a:pt x="3219" y="1395"/>
                    <a:pt x="3220" y="1031"/>
                    <a:pt x="3054" y="716"/>
                  </a:cubicBezTo>
                  <a:cubicBezTo>
                    <a:pt x="2910" y="442"/>
                    <a:pt x="2655" y="246"/>
                    <a:pt x="2375" y="124"/>
                  </a:cubicBezTo>
                  <a:cubicBezTo>
                    <a:pt x="2261" y="73"/>
                    <a:pt x="2142" y="33"/>
                    <a:pt x="202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0"/>
            <p:cNvSpPr/>
            <p:nvPr/>
          </p:nvSpPr>
          <p:spPr>
            <a:xfrm>
              <a:off x="6637275" y="3256575"/>
              <a:ext cx="115375" cy="322650"/>
            </a:xfrm>
            <a:custGeom>
              <a:avLst/>
              <a:gdLst/>
              <a:ahLst/>
              <a:cxnLst/>
              <a:rect l="l" t="t" r="r" b="b"/>
              <a:pathLst>
                <a:path w="4615" h="12906" extrusionOk="0">
                  <a:moveTo>
                    <a:pt x="4615" y="1"/>
                  </a:moveTo>
                  <a:lnTo>
                    <a:pt x="4615" y="1"/>
                  </a:lnTo>
                  <a:cubicBezTo>
                    <a:pt x="4483" y="3"/>
                    <a:pt x="4352" y="18"/>
                    <a:pt x="4224" y="50"/>
                  </a:cubicBezTo>
                  <a:cubicBezTo>
                    <a:pt x="3573" y="218"/>
                    <a:pt x="3260" y="838"/>
                    <a:pt x="3075" y="1431"/>
                  </a:cubicBezTo>
                  <a:cubicBezTo>
                    <a:pt x="2953" y="1821"/>
                    <a:pt x="2860" y="2219"/>
                    <a:pt x="2756" y="2613"/>
                  </a:cubicBezTo>
                  <a:cubicBezTo>
                    <a:pt x="2656" y="2995"/>
                    <a:pt x="2551" y="3376"/>
                    <a:pt x="2490" y="3767"/>
                  </a:cubicBezTo>
                  <a:cubicBezTo>
                    <a:pt x="2410" y="3788"/>
                    <a:pt x="2334" y="3810"/>
                    <a:pt x="2258" y="3838"/>
                  </a:cubicBezTo>
                  <a:cubicBezTo>
                    <a:pt x="1453" y="4135"/>
                    <a:pt x="984" y="4962"/>
                    <a:pt x="692" y="5723"/>
                  </a:cubicBezTo>
                  <a:cubicBezTo>
                    <a:pt x="1" y="7528"/>
                    <a:pt x="372" y="9641"/>
                    <a:pt x="1318" y="11283"/>
                  </a:cubicBezTo>
                  <a:cubicBezTo>
                    <a:pt x="1670" y="11894"/>
                    <a:pt x="2254" y="12836"/>
                    <a:pt x="3045" y="12906"/>
                  </a:cubicBezTo>
                  <a:cubicBezTo>
                    <a:pt x="2144" y="11432"/>
                    <a:pt x="1621" y="9695"/>
                    <a:pt x="1700" y="7977"/>
                  </a:cubicBezTo>
                  <a:cubicBezTo>
                    <a:pt x="1724" y="7464"/>
                    <a:pt x="1789" y="6927"/>
                    <a:pt x="1955" y="6438"/>
                  </a:cubicBezTo>
                  <a:cubicBezTo>
                    <a:pt x="2146" y="5878"/>
                    <a:pt x="2517" y="5427"/>
                    <a:pt x="2878" y="4968"/>
                  </a:cubicBezTo>
                  <a:cubicBezTo>
                    <a:pt x="3235" y="4516"/>
                    <a:pt x="3504" y="4053"/>
                    <a:pt x="3655" y="3495"/>
                  </a:cubicBezTo>
                  <a:cubicBezTo>
                    <a:pt x="3800" y="2960"/>
                    <a:pt x="3871" y="2410"/>
                    <a:pt x="3970" y="1865"/>
                  </a:cubicBezTo>
                  <a:cubicBezTo>
                    <a:pt x="4088" y="1213"/>
                    <a:pt x="4262" y="541"/>
                    <a:pt x="461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0"/>
            <p:cNvSpPr/>
            <p:nvPr/>
          </p:nvSpPr>
          <p:spPr>
            <a:xfrm>
              <a:off x="6722350" y="3261375"/>
              <a:ext cx="103700" cy="312950"/>
            </a:xfrm>
            <a:custGeom>
              <a:avLst/>
              <a:gdLst/>
              <a:ahLst/>
              <a:cxnLst/>
              <a:rect l="l" t="t" r="r" b="b"/>
              <a:pathLst>
                <a:path w="4148" h="12518" extrusionOk="0">
                  <a:moveTo>
                    <a:pt x="2044" y="1"/>
                  </a:moveTo>
                  <a:cubicBezTo>
                    <a:pt x="2006" y="1"/>
                    <a:pt x="1967" y="5"/>
                    <a:pt x="1929" y="13"/>
                  </a:cubicBezTo>
                  <a:cubicBezTo>
                    <a:pt x="1880" y="25"/>
                    <a:pt x="1881" y="98"/>
                    <a:pt x="1922" y="118"/>
                  </a:cubicBezTo>
                  <a:cubicBezTo>
                    <a:pt x="2110" y="212"/>
                    <a:pt x="2274" y="256"/>
                    <a:pt x="2409" y="431"/>
                  </a:cubicBezTo>
                  <a:cubicBezTo>
                    <a:pt x="2507" y="558"/>
                    <a:pt x="2580" y="693"/>
                    <a:pt x="2627" y="845"/>
                  </a:cubicBezTo>
                  <a:cubicBezTo>
                    <a:pt x="2728" y="1165"/>
                    <a:pt x="2745" y="1523"/>
                    <a:pt x="2761" y="1857"/>
                  </a:cubicBezTo>
                  <a:cubicBezTo>
                    <a:pt x="2795" y="2572"/>
                    <a:pt x="2689" y="3276"/>
                    <a:pt x="2586" y="3983"/>
                  </a:cubicBezTo>
                  <a:cubicBezTo>
                    <a:pt x="2569" y="4104"/>
                    <a:pt x="2621" y="4211"/>
                    <a:pt x="2717" y="4272"/>
                  </a:cubicBezTo>
                  <a:cubicBezTo>
                    <a:pt x="2744" y="4358"/>
                    <a:pt x="2785" y="4445"/>
                    <a:pt x="2821" y="4528"/>
                  </a:cubicBezTo>
                  <a:cubicBezTo>
                    <a:pt x="2895" y="4704"/>
                    <a:pt x="2963" y="4883"/>
                    <a:pt x="3026" y="5064"/>
                  </a:cubicBezTo>
                  <a:cubicBezTo>
                    <a:pt x="3162" y="5458"/>
                    <a:pt x="3266" y="5865"/>
                    <a:pt x="3319" y="6279"/>
                  </a:cubicBezTo>
                  <a:cubicBezTo>
                    <a:pt x="3422" y="7075"/>
                    <a:pt x="3348" y="7879"/>
                    <a:pt x="3025" y="8618"/>
                  </a:cubicBezTo>
                  <a:cubicBezTo>
                    <a:pt x="2699" y="9365"/>
                    <a:pt x="2229" y="10075"/>
                    <a:pt x="1742" y="10727"/>
                  </a:cubicBezTo>
                  <a:cubicBezTo>
                    <a:pt x="1509" y="11040"/>
                    <a:pt x="1260" y="11349"/>
                    <a:pt x="987" y="11629"/>
                  </a:cubicBezTo>
                  <a:cubicBezTo>
                    <a:pt x="702" y="11922"/>
                    <a:pt x="375" y="12146"/>
                    <a:pt x="54" y="12394"/>
                  </a:cubicBezTo>
                  <a:cubicBezTo>
                    <a:pt x="0" y="12435"/>
                    <a:pt x="30" y="12518"/>
                    <a:pt x="90" y="12518"/>
                  </a:cubicBezTo>
                  <a:cubicBezTo>
                    <a:pt x="97" y="12518"/>
                    <a:pt x="104" y="12517"/>
                    <a:pt x="112" y="12514"/>
                  </a:cubicBezTo>
                  <a:cubicBezTo>
                    <a:pt x="578" y="12370"/>
                    <a:pt x="1013" y="12049"/>
                    <a:pt x="1381" y="11690"/>
                  </a:cubicBezTo>
                  <a:cubicBezTo>
                    <a:pt x="1402" y="11703"/>
                    <a:pt x="1425" y="11711"/>
                    <a:pt x="1449" y="11711"/>
                  </a:cubicBezTo>
                  <a:cubicBezTo>
                    <a:pt x="1461" y="11711"/>
                    <a:pt x="1473" y="11709"/>
                    <a:pt x="1484" y="11705"/>
                  </a:cubicBezTo>
                  <a:cubicBezTo>
                    <a:pt x="1805" y="11577"/>
                    <a:pt x="2030" y="11245"/>
                    <a:pt x="2247" y="10989"/>
                  </a:cubicBezTo>
                  <a:cubicBezTo>
                    <a:pt x="2497" y="10694"/>
                    <a:pt x="2730" y="10388"/>
                    <a:pt x="2956" y="10073"/>
                  </a:cubicBezTo>
                  <a:cubicBezTo>
                    <a:pt x="3382" y="9477"/>
                    <a:pt x="3733" y="8876"/>
                    <a:pt x="3912" y="8157"/>
                  </a:cubicBezTo>
                  <a:cubicBezTo>
                    <a:pt x="4075" y="7494"/>
                    <a:pt x="4147" y="6736"/>
                    <a:pt x="4062" y="6057"/>
                  </a:cubicBezTo>
                  <a:cubicBezTo>
                    <a:pt x="4023" y="5756"/>
                    <a:pt x="3951" y="5449"/>
                    <a:pt x="3814" y="5177"/>
                  </a:cubicBezTo>
                  <a:cubicBezTo>
                    <a:pt x="3692" y="4936"/>
                    <a:pt x="3541" y="4672"/>
                    <a:pt x="3266" y="4603"/>
                  </a:cubicBezTo>
                  <a:cubicBezTo>
                    <a:pt x="3230" y="4506"/>
                    <a:pt x="3191" y="4396"/>
                    <a:pt x="3143" y="4291"/>
                  </a:cubicBezTo>
                  <a:cubicBezTo>
                    <a:pt x="3200" y="4249"/>
                    <a:pt x="3242" y="4187"/>
                    <a:pt x="3256" y="4119"/>
                  </a:cubicBezTo>
                  <a:cubicBezTo>
                    <a:pt x="3402" y="3348"/>
                    <a:pt x="3474" y="2565"/>
                    <a:pt x="3468" y="1780"/>
                  </a:cubicBezTo>
                  <a:cubicBezTo>
                    <a:pt x="3463" y="1282"/>
                    <a:pt x="3450" y="265"/>
                    <a:pt x="2795" y="187"/>
                  </a:cubicBezTo>
                  <a:cubicBezTo>
                    <a:pt x="2787" y="186"/>
                    <a:pt x="2779" y="186"/>
                    <a:pt x="2771" y="186"/>
                  </a:cubicBezTo>
                  <a:cubicBezTo>
                    <a:pt x="2709" y="186"/>
                    <a:pt x="2658" y="212"/>
                    <a:pt x="2627" y="254"/>
                  </a:cubicBezTo>
                  <a:cubicBezTo>
                    <a:pt x="2462" y="114"/>
                    <a:pt x="2249" y="1"/>
                    <a:pt x="204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0"/>
            <p:cNvSpPr/>
            <p:nvPr/>
          </p:nvSpPr>
          <p:spPr>
            <a:xfrm>
              <a:off x="6645725" y="3258325"/>
              <a:ext cx="113550" cy="317325"/>
            </a:xfrm>
            <a:custGeom>
              <a:avLst/>
              <a:gdLst/>
              <a:ahLst/>
              <a:cxnLst/>
              <a:rect l="l" t="t" r="r" b="b"/>
              <a:pathLst>
                <a:path w="4542" h="12693" extrusionOk="0">
                  <a:moveTo>
                    <a:pt x="4160" y="0"/>
                  </a:moveTo>
                  <a:cubicBezTo>
                    <a:pt x="3859" y="0"/>
                    <a:pt x="3586" y="267"/>
                    <a:pt x="3406" y="485"/>
                  </a:cubicBezTo>
                  <a:cubicBezTo>
                    <a:pt x="3146" y="800"/>
                    <a:pt x="2984" y="1178"/>
                    <a:pt x="2860" y="1563"/>
                  </a:cubicBezTo>
                  <a:cubicBezTo>
                    <a:pt x="2737" y="1942"/>
                    <a:pt x="2617" y="2316"/>
                    <a:pt x="2527" y="2704"/>
                  </a:cubicBezTo>
                  <a:cubicBezTo>
                    <a:pt x="2454" y="3026"/>
                    <a:pt x="2333" y="3419"/>
                    <a:pt x="2381" y="3761"/>
                  </a:cubicBezTo>
                  <a:cubicBezTo>
                    <a:pt x="1811" y="3893"/>
                    <a:pt x="1289" y="4288"/>
                    <a:pt x="941" y="4740"/>
                  </a:cubicBezTo>
                  <a:cubicBezTo>
                    <a:pt x="1" y="5958"/>
                    <a:pt x="1" y="7612"/>
                    <a:pt x="259" y="9061"/>
                  </a:cubicBezTo>
                  <a:cubicBezTo>
                    <a:pt x="394" y="9816"/>
                    <a:pt x="621" y="10560"/>
                    <a:pt x="1010" y="11225"/>
                  </a:cubicBezTo>
                  <a:cubicBezTo>
                    <a:pt x="1200" y="11552"/>
                    <a:pt x="1432" y="11855"/>
                    <a:pt x="1697" y="12124"/>
                  </a:cubicBezTo>
                  <a:cubicBezTo>
                    <a:pt x="1837" y="12266"/>
                    <a:pt x="1987" y="12398"/>
                    <a:pt x="2148" y="12515"/>
                  </a:cubicBezTo>
                  <a:cubicBezTo>
                    <a:pt x="2304" y="12629"/>
                    <a:pt x="2410" y="12660"/>
                    <a:pt x="2599" y="12691"/>
                  </a:cubicBezTo>
                  <a:cubicBezTo>
                    <a:pt x="2605" y="12692"/>
                    <a:pt x="2610" y="12692"/>
                    <a:pt x="2616" y="12692"/>
                  </a:cubicBezTo>
                  <a:cubicBezTo>
                    <a:pt x="2700" y="12692"/>
                    <a:pt x="2781" y="12589"/>
                    <a:pt x="2717" y="12513"/>
                  </a:cubicBezTo>
                  <a:cubicBezTo>
                    <a:pt x="2661" y="12447"/>
                    <a:pt x="2619" y="12359"/>
                    <a:pt x="2553" y="12299"/>
                  </a:cubicBezTo>
                  <a:cubicBezTo>
                    <a:pt x="2485" y="12238"/>
                    <a:pt x="2398" y="12194"/>
                    <a:pt x="2327" y="12138"/>
                  </a:cubicBezTo>
                  <a:cubicBezTo>
                    <a:pt x="2168" y="12015"/>
                    <a:pt x="2020" y="11880"/>
                    <a:pt x="1884" y="11735"/>
                  </a:cubicBezTo>
                  <a:cubicBezTo>
                    <a:pt x="1860" y="11709"/>
                    <a:pt x="1838" y="11683"/>
                    <a:pt x="1815" y="11657"/>
                  </a:cubicBezTo>
                  <a:cubicBezTo>
                    <a:pt x="1472" y="11083"/>
                    <a:pt x="1151" y="10511"/>
                    <a:pt x="925" y="9874"/>
                  </a:cubicBezTo>
                  <a:cubicBezTo>
                    <a:pt x="453" y="8553"/>
                    <a:pt x="431" y="7083"/>
                    <a:pt x="1041" y="5799"/>
                  </a:cubicBezTo>
                  <a:cubicBezTo>
                    <a:pt x="1336" y="5176"/>
                    <a:pt x="1808" y="4562"/>
                    <a:pt x="2447" y="4263"/>
                  </a:cubicBezTo>
                  <a:cubicBezTo>
                    <a:pt x="2775" y="4109"/>
                    <a:pt x="3109" y="4089"/>
                    <a:pt x="3462" y="4047"/>
                  </a:cubicBezTo>
                  <a:cubicBezTo>
                    <a:pt x="3804" y="4007"/>
                    <a:pt x="4143" y="4027"/>
                    <a:pt x="4484" y="3999"/>
                  </a:cubicBezTo>
                  <a:cubicBezTo>
                    <a:pt x="4527" y="3996"/>
                    <a:pt x="4542" y="3933"/>
                    <a:pt x="4501" y="3913"/>
                  </a:cubicBezTo>
                  <a:cubicBezTo>
                    <a:pt x="4311" y="3825"/>
                    <a:pt x="4098" y="3780"/>
                    <a:pt x="3897" y="3725"/>
                  </a:cubicBezTo>
                  <a:cubicBezTo>
                    <a:pt x="3706" y="3674"/>
                    <a:pt x="3505" y="3632"/>
                    <a:pt x="3306" y="3632"/>
                  </a:cubicBezTo>
                  <a:cubicBezTo>
                    <a:pt x="3298" y="3632"/>
                    <a:pt x="3289" y="3632"/>
                    <a:pt x="3281" y="3633"/>
                  </a:cubicBezTo>
                  <a:cubicBezTo>
                    <a:pt x="3119" y="3635"/>
                    <a:pt x="2955" y="3655"/>
                    <a:pt x="2796" y="3690"/>
                  </a:cubicBezTo>
                  <a:cubicBezTo>
                    <a:pt x="2907" y="3406"/>
                    <a:pt x="2949" y="3085"/>
                    <a:pt x="3027" y="2791"/>
                  </a:cubicBezTo>
                  <a:cubicBezTo>
                    <a:pt x="3116" y="2456"/>
                    <a:pt x="3217" y="2124"/>
                    <a:pt x="3329" y="1797"/>
                  </a:cubicBezTo>
                  <a:cubicBezTo>
                    <a:pt x="3439" y="1480"/>
                    <a:pt x="3546" y="1148"/>
                    <a:pt x="3715" y="859"/>
                  </a:cubicBezTo>
                  <a:cubicBezTo>
                    <a:pt x="3802" y="713"/>
                    <a:pt x="3911" y="575"/>
                    <a:pt x="4048" y="474"/>
                  </a:cubicBezTo>
                  <a:cubicBezTo>
                    <a:pt x="4164" y="391"/>
                    <a:pt x="4301" y="359"/>
                    <a:pt x="4414" y="274"/>
                  </a:cubicBezTo>
                  <a:cubicBezTo>
                    <a:pt x="4470" y="232"/>
                    <a:pt x="4451" y="155"/>
                    <a:pt x="4387" y="135"/>
                  </a:cubicBezTo>
                  <a:cubicBezTo>
                    <a:pt x="4377" y="133"/>
                    <a:pt x="4367" y="130"/>
                    <a:pt x="4357" y="129"/>
                  </a:cubicBezTo>
                  <a:cubicBezTo>
                    <a:pt x="4361" y="77"/>
                    <a:pt x="4327" y="26"/>
                    <a:pt x="4270" y="13"/>
                  </a:cubicBezTo>
                  <a:cubicBezTo>
                    <a:pt x="4233" y="4"/>
                    <a:pt x="4196" y="0"/>
                    <a:pt x="416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0"/>
            <p:cNvSpPr/>
            <p:nvPr/>
          </p:nvSpPr>
          <p:spPr>
            <a:xfrm>
              <a:off x="6671250" y="3403600"/>
              <a:ext cx="125625" cy="83100"/>
            </a:xfrm>
            <a:custGeom>
              <a:avLst/>
              <a:gdLst/>
              <a:ahLst/>
              <a:cxnLst/>
              <a:rect l="l" t="t" r="r" b="b"/>
              <a:pathLst>
                <a:path w="5025" h="3324" extrusionOk="0">
                  <a:moveTo>
                    <a:pt x="1787" y="1"/>
                  </a:moveTo>
                  <a:cubicBezTo>
                    <a:pt x="1375" y="1"/>
                    <a:pt x="1024" y="336"/>
                    <a:pt x="942" y="810"/>
                  </a:cubicBezTo>
                  <a:cubicBezTo>
                    <a:pt x="882" y="1157"/>
                    <a:pt x="916" y="1533"/>
                    <a:pt x="1069" y="1848"/>
                  </a:cubicBezTo>
                  <a:cubicBezTo>
                    <a:pt x="1157" y="2033"/>
                    <a:pt x="1183" y="2238"/>
                    <a:pt x="1281" y="2423"/>
                  </a:cubicBezTo>
                  <a:cubicBezTo>
                    <a:pt x="1283" y="2428"/>
                    <a:pt x="1287" y="2433"/>
                    <a:pt x="1289" y="2439"/>
                  </a:cubicBezTo>
                  <a:cubicBezTo>
                    <a:pt x="1272" y="2440"/>
                    <a:pt x="1255" y="2441"/>
                    <a:pt x="1237" y="2441"/>
                  </a:cubicBezTo>
                  <a:cubicBezTo>
                    <a:pt x="1008" y="2441"/>
                    <a:pt x="783" y="2335"/>
                    <a:pt x="610" y="2114"/>
                  </a:cubicBezTo>
                  <a:cubicBezTo>
                    <a:pt x="440" y="1898"/>
                    <a:pt x="363" y="1632"/>
                    <a:pt x="319" y="1364"/>
                  </a:cubicBezTo>
                  <a:cubicBezTo>
                    <a:pt x="280" y="1135"/>
                    <a:pt x="244" y="902"/>
                    <a:pt x="210" y="672"/>
                  </a:cubicBezTo>
                  <a:cubicBezTo>
                    <a:pt x="204" y="633"/>
                    <a:pt x="169" y="610"/>
                    <a:pt x="136" y="610"/>
                  </a:cubicBezTo>
                  <a:cubicBezTo>
                    <a:pt x="109" y="610"/>
                    <a:pt x="82" y="626"/>
                    <a:pt x="77" y="663"/>
                  </a:cubicBezTo>
                  <a:cubicBezTo>
                    <a:pt x="19" y="1091"/>
                    <a:pt x="0" y="1492"/>
                    <a:pt x="164" y="1905"/>
                  </a:cubicBezTo>
                  <a:cubicBezTo>
                    <a:pt x="292" y="2225"/>
                    <a:pt x="528" y="2524"/>
                    <a:pt x="844" y="2674"/>
                  </a:cubicBezTo>
                  <a:cubicBezTo>
                    <a:pt x="988" y="2741"/>
                    <a:pt x="1129" y="2771"/>
                    <a:pt x="1266" y="2771"/>
                  </a:cubicBezTo>
                  <a:cubicBezTo>
                    <a:pt x="1345" y="2771"/>
                    <a:pt x="1422" y="2762"/>
                    <a:pt x="1498" y="2743"/>
                  </a:cubicBezTo>
                  <a:cubicBezTo>
                    <a:pt x="1529" y="2779"/>
                    <a:pt x="1561" y="2815"/>
                    <a:pt x="1594" y="2848"/>
                  </a:cubicBezTo>
                  <a:cubicBezTo>
                    <a:pt x="1859" y="3111"/>
                    <a:pt x="2203" y="3234"/>
                    <a:pt x="2552" y="3234"/>
                  </a:cubicBezTo>
                  <a:cubicBezTo>
                    <a:pt x="2821" y="3234"/>
                    <a:pt x="3093" y="3161"/>
                    <a:pt x="3335" y="3021"/>
                  </a:cubicBezTo>
                  <a:cubicBezTo>
                    <a:pt x="3559" y="3214"/>
                    <a:pt x="3857" y="3323"/>
                    <a:pt x="4146" y="3323"/>
                  </a:cubicBezTo>
                  <a:cubicBezTo>
                    <a:pt x="4464" y="3323"/>
                    <a:pt x="4772" y="3190"/>
                    <a:pt x="4958" y="2889"/>
                  </a:cubicBezTo>
                  <a:cubicBezTo>
                    <a:pt x="5024" y="2781"/>
                    <a:pt x="4914" y="2647"/>
                    <a:pt x="4802" y="2647"/>
                  </a:cubicBezTo>
                  <a:cubicBezTo>
                    <a:pt x="4773" y="2647"/>
                    <a:pt x="4743" y="2656"/>
                    <a:pt x="4717" y="2677"/>
                  </a:cubicBezTo>
                  <a:cubicBezTo>
                    <a:pt x="4536" y="2826"/>
                    <a:pt x="4332" y="2899"/>
                    <a:pt x="4135" y="2899"/>
                  </a:cubicBezTo>
                  <a:cubicBezTo>
                    <a:pt x="3972" y="2899"/>
                    <a:pt x="3814" y="2850"/>
                    <a:pt x="3675" y="2753"/>
                  </a:cubicBezTo>
                  <a:cubicBezTo>
                    <a:pt x="4060" y="2345"/>
                    <a:pt x="4219" y="1736"/>
                    <a:pt x="4144" y="1183"/>
                  </a:cubicBezTo>
                  <a:cubicBezTo>
                    <a:pt x="4102" y="875"/>
                    <a:pt x="3998" y="509"/>
                    <a:pt x="3639" y="458"/>
                  </a:cubicBezTo>
                  <a:cubicBezTo>
                    <a:pt x="3609" y="454"/>
                    <a:pt x="3581" y="452"/>
                    <a:pt x="3553" y="452"/>
                  </a:cubicBezTo>
                  <a:cubicBezTo>
                    <a:pt x="3238" y="452"/>
                    <a:pt x="3006" y="712"/>
                    <a:pt x="2908" y="1001"/>
                  </a:cubicBezTo>
                  <a:cubicBezTo>
                    <a:pt x="2723" y="1547"/>
                    <a:pt x="2749" y="2209"/>
                    <a:pt x="3061" y="2701"/>
                  </a:cubicBezTo>
                  <a:cubicBezTo>
                    <a:pt x="2900" y="2786"/>
                    <a:pt x="2720" y="2834"/>
                    <a:pt x="2533" y="2834"/>
                  </a:cubicBezTo>
                  <a:cubicBezTo>
                    <a:pt x="2519" y="2834"/>
                    <a:pt x="2505" y="2834"/>
                    <a:pt x="2492" y="2833"/>
                  </a:cubicBezTo>
                  <a:cubicBezTo>
                    <a:pt x="2242" y="2824"/>
                    <a:pt x="2047" y="2719"/>
                    <a:pt x="1886" y="2568"/>
                  </a:cubicBezTo>
                  <a:cubicBezTo>
                    <a:pt x="2153" y="2390"/>
                    <a:pt x="2375" y="2113"/>
                    <a:pt x="2518" y="1832"/>
                  </a:cubicBezTo>
                  <a:cubicBezTo>
                    <a:pt x="2794" y="1280"/>
                    <a:pt x="2844" y="533"/>
                    <a:pt x="2270" y="156"/>
                  </a:cubicBezTo>
                  <a:cubicBezTo>
                    <a:pt x="2108" y="49"/>
                    <a:pt x="1943" y="1"/>
                    <a:pt x="178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0"/>
            <p:cNvSpPr/>
            <p:nvPr/>
          </p:nvSpPr>
          <p:spPr>
            <a:xfrm>
              <a:off x="6637275" y="3256525"/>
              <a:ext cx="201100" cy="322825"/>
            </a:xfrm>
            <a:custGeom>
              <a:avLst/>
              <a:gdLst/>
              <a:ahLst/>
              <a:cxnLst/>
              <a:rect l="l" t="t" r="r" b="b"/>
              <a:pathLst>
                <a:path w="8044" h="12913" extrusionOk="0">
                  <a:moveTo>
                    <a:pt x="4693" y="248"/>
                  </a:moveTo>
                  <a:cubicBezTo>
                    <a:pt x="4886" y="248"/>
                    <a:pt x="5080" y="273"/>
                    <a:pt x="5263" y="298"/>
                  </a:cubicBezTo>
                  <a:cubicBezTo>
                    <a:pt x="5655" y="351"/>
                    <a:pt x="6082" y="437"/>
                    <a:pt x="6396" y="693"/>
                  </a:cubicBezTo>
                  <a:cubicBezTo>
                    <a:pt x="6746" y="980"/>
                    <a:pt x="6770" y="1404"/>
                    <a:pt x="6770" y="1825"/>
                  </a:cubicBezTo>
                  <a:cubicBezTo>
                    <a:pt x="6772" y="2699"/>
                    <a:pt x="6665" y="3568"/>
                    <a:pt x="6470" y="4420"/>
                  </a:cubicBezTo>
                  <a:cubicBezTo>
                    <a:pt x="5986" y="4128"/>
                    <a:pt x="5391" y="4001"/>
                    <a:pt x="4825" y="3882"/>
                  </a:cubicBezTo>
                  <a:cubicBezTo>
                    <a:pt x="4335" y="3779"/>
                    <a:pt x="3798" y="3678"/>
                    <a:pt x="3274" y="3678"/>
                  </a:cubicBezTo>
                  <a:cubicBezTo>
                    <a:pt x="3103" y="3678"/>
                    <a:pt x="2934" y="3689"/>
                    <a:pt x="2769" y="3713"/>
                  </a:cubicBezTo>
                  <a:cubicBezTo>
                    <a:pt x="2791" y="3620"/>
                    <a:pt x="2797" y="3517"/>
                    <a:pt x="2811" y="3437"/>
                  </a:cubicBezTo>
                  <a:cubicBezTo>
                    <a:pt x="2826" y="3349"/>
                    <a:pt x="2842" y="3261"/>
                    <a:pt x="2855" y="3170"/>
                  </a:cubicBezTo>
                  <a:cubicBezTo>
                    <a:pt x="3033" y="2550"/>
                    <a:pt x="3157" y="1913"/>
                    <a:pt x="3380" y="1307"/>
                  </a:cubicBezTo>
                  <a:cubicBezTo>
                    <a:pt x="3506" y="966"/>
                    <a:pt x="3684" y="610"/>
                    <a:pt x="4005" y="414"/>
                  </a:cubicBezTo>
                  <a:cubicBezTo>
                    <a:pt x="4212" y="287"/>
                    <a:pt x="4451" y="248"/>
                    <a:pt x="4693" y="248"/>
                  </a:cubicBezTo>
                  <a:close/>
                  <a:moveTo>
                    <a:pt x="3297" y="3937"/>
                  </a:moveTo>
                  <a:cubicBezTo>
                    <a:pt x="3870" y="3937"/>
                    <a:pt x="4457" y="4063"/>
                    <a:pt x="4991" y="4187"/>
                  </a:cubicBezTo>
                  <a:cubicBezTo>
                    <a:pt x="5288" y="4255"/>
                    <a:pt x="5601" y="4324"/>
                    <a:pt x="5896" y="4428"/>
                  </a:cubicBezTo>
                  <a:cubicBezTo>
                    <a:pt x="5896" y="4432"/>
                    <a:pt x="5898" y="4436"/>
                    <a:pt x="5899" y="4440"/>
                  </a:cubicBezTo>
                  <a:cubicBezTo>
                    <a:pt x="5916" y="4484"/>
                    <a:pt x="5932" y="4529"/>
                    <a:pt x="5950" y="4575"/>
                  </a:cubicBezTo>
                  <a:cubicBezTo>
                    <a:pt x="5782" y="4594"/>
                    <a:pt x="5615" y="4603"/>
                    <a:pt x="5447" y="4603"/>
                  </a:cubicBezTo>
                  <a:cubicBezTo>
                    <a:pt x="5125" y="4603"/>
                    <a:pt x="4801" y="4568"/>
                    <a:pt x="4470" y="4498"/>
                  </a:cubicBezTo>
                  <a:cubicBezTo>
                    <a:pt x="4134" y="4427"/>
                    <a:pt x="3805" y="4327"/>
                    <a:pt x="3483" y="4207"/>
                  </a:cubicBezTo>
                  <a:cubicBezTo>
                    <a:pt x="3364" y="4162"/>
                    <a:pt x="3247" y="4107"/>
                    <a:pt x="3129" y="4054"/>
                  </a:cubicBezTo>
                  <a:cubicBezTo>
                    <a:pt x="3167" y="4016"/>
                    <a:pt x="3204" y="3977"/>
                    <a:pt x="3241" y="3938"/>
                  </a:cubicBezTo>
                  <a:cubicBezTo>
                    <a:pt x="3260" y="3937"/>
                    <a:pt x="3279" y="3937"/>
                    <a:pt x="3297" y="3937"/>
                  </a:cubicBezTo>
                  <a:close/>
                  <a:moveTo>
                    <a:pt x="3144" y="6411"/>
                  </a:moveTo>
                  <a:cubicBezTo>
                    <a:pt x="3259" y="6411"/>
                    <a:pt x="3338" y="6547"/>
                    <a:pt x="3385" y="6692"/>
                  </a:cubicBezTo>
                  <a:cubicBezTo>
                    <a:pt x="3475" y="6970"/>
                    <a:pt x="3429" y="7288"/>
                    <a:pt x="3329" y="7556"/>
                  </a:cubicBezTo>
                  <a:cubicBezTo>
                    <a:pt x="3262" y="7733"/>
                    <a:pt x="3157" y="7882"/>
                    <a:pt x="3015" y="7962"/>
                  </a:cubicBezTo>
                  <a:cubicBezTo>
                    <a:pt x="2843" y="7645"/>
                    <a:pt x="2761" y="7272"/>
                    <a:pt x="2801" y="6946"/>
                  </a:cubicBezTo>
                  <a:cubicBezTo>
                    <a:pt x="2820" y="6793"/>
                    <a:pt x="2863" y="6603"/>
                    <a:pt x="2981" y="6493"/>
                  </a:cubicBezTo>
                  <a:cubicBezTo>
                    <a:pt x="3042" y="6435"/>
                    <a:pt x="3096" y="6411"/>
                    <a:pt x="3144" y="6411"/>
                  </a:cubicBezTo>
                  <a:close/>
                  <a:moveTo>
                    <a:pt x="4668" y="6818"/>
                  </a:moveTo>
                  <a:cubicBezTo>
                    <a:pt x="4758" y="6818"/>
                    <a:pt x="4849" y="6864"/>
                    <a:pt x="4922" y="6965"/>
                  </a:cubicBezTo>
                  <a:cubicBezTo>
                    <a:pt x="5086" y="7190"/>
                    <a:pt x="5067" y="7502"/>
                    <a:pt x="5003" y="7758"/>
                  </a:cubicBezTo>
                  <a:cubicBezTo>
                    <a:pt x="4942" y="7997"/>
                    <a:pt x="4828" y="8216"/>
                    <a:pt x="4673" y="8378"/>
                  </a:cubicBezTo>
                  <a:cubicBezTo>
                    <a:pt x="4473" y="8181"/>
                    <a:pt x="4336" y="7890"/>
                    <a:pt x="4310" y="7606"/>
                  </a:cubicBezTo>
                  <a:cubicBezTo>
                    <a:pt x="4293" y="7415"/>
                    <a:pt x="4292" y="7189"/>
                    <a:pt x="4384" y="7014"/>
                  </a:cubicBezTo>
                  <a:cubicBezTo>
                    <a:pt x="4451" y="6888"/>
                    <a:pt x="4558" y="6818"/>
                    <a:pt x="4668" y="6818"/>
                  </a:cubicBezTo>
                  <a:close/>
                  <a:moveTo>
                    <a:pt x="2955" y="4234"/>
                  </a:moveTo>
                  <a:cubicBezTo>
                    <a:pt x="3148" y="4319"/>
                    <a:pt x="3355" y="4385"/>
                    <a:pt x="3536" y="4450"/>
                  </a:cubicBezTo>
                  <a:cubicBezTo>
                    <a:pt x="3866" y="4566"/>
                    <a:pt x="4202" y="4662"/>
                    <a:pt x="4545" y="4727"/>
                  </a:cubicBezTo>
                  <a:cubicBezTo>
                    <a:pt x="4862" y="4787"/>
                    <a:pt x="5184" y="4822"/>
                    <a:pt x="5506" y="4822"/>
                  </a:cubicBezTo>
                  <a:cubicBezTo>
                    <a:pt x="5542" y="4822"/>
                    <a:pt x="5579" y="4821"/>
                    <a:pt x="5615" y="4820"/>
                  </a:cubicBezTo>
                  <a:cubicBezTo>
                    <a:pt x="5746" y="4818"/>
                    <a:pt x="5889" y="4814"/>
                    <a:pt x="6033" y="4802"/>
                  </a:cubicBezTo>
                  <a:cubicBezTo>
                    <a:pt x="6232" y="5356"/>
                    <a:pt x="6402" y="5922"/>
                    <a:pt x="6412" y="6517"/>
                  </a:cubicBezTo>
                  <a:cubicBezTo>
                    <a:pt x="6423" y="7183"/>
                    <a:pt x="6246" y="8050"/>
                    <a:pt x="5670" y="8466"/>
                  </a:cubicBezTo>
                  <a:cubicBezTo>
                    <a:pt x="5517" y="8577"/>
                    <a:pt x="5364" y="8624"/>
                    <a:pt x="5220" y="8624"/>
                  </a:cubicBezTo>
                  <a:cubicBezTo>
                    <a:pt x="5099" y="8624"/>
                    <a:pt x="4984" y="8591"/>
                    <a:pt x="4879" y="8532"/>
                  </a:cubicBezTo>
                  <a:cubicBezTo>
                    <a:pt x="5189" y="8191"/>
                    <a:pt x="5346" y="7676"/>
                    <a:pt x="5281" y="7240"/>
                  </a:cubicBezTo>
                  <a:cubicBezTo>
                    <a:pt x="5236" y="6931"/>
                    <a:pt x="5030" y="6567"/>
                    <a:pt x="4678" y="6563"/>
                  </a:cubicBezTo>
                  <a:cubicBezTo>
                    <a:pt x="4675" y="6563"/>
                    <a:pt x="4673" y="6563"/>
                    <a:pt x="4671" y="6563"/>
                  </a:cubicBezTo>
                  <a:cubicBezTo>
                    <a:pt x="4281" y="6563"/>
                    <a:pt x="4093" y="6967"/>
                    <a:pt x="4067" y="7302"/>
                  </a:cubicBezTo>
                  <a:cubicBezTo>
                    <a:pt x="4034" y="7731"/>
                    <a:pt x="4176" y="8226"/>
                    <a:pt x="4473" y="8543"/>
                  </a:cubicBezTo>
                  <a:cubicBezTo>
                    <a:pt x="4344" y="8622"/>
                    <a:pt x="4198" y="8667"/>
                    <a:pt x="4039" y="8667"/>
                  </a:cubicBezTo>
                  <a:cubicBezTo>
                    <a:pt x="3915" y="8667"/>
                    <a:pt x="3784" y="8640"/>
                    <a:pt x="3646" y="8579"/>
                  </a:cubicBezTo>
                  <a:cubicBezTo>
                    <a:pt x="3454" y="8493"/>
                    <a:pt x="3287" y="8350"/>
                    <a:pt x="3153" y="8174"/>
                  </a:cubicBezTo>
                  <a:cubicBezTo>
                    <a:pt x="3674" y="7880"/>
                    <a:pt x="3799" y="6954"/>
                    <a:pt x="3555" y="6468"/>
                  </a:cubicBezTo>
                  <a:cubicBezTo>
                    <a:pt x="3460" y="6278"/>
                    <a:pt x="3307" y="6164"/>
                    <a:pt x="3141" y="6164"/>
                  </a:cubicBezTo>
                  <a:cubicBezTo>
                    <a:pt x="3042" y="6164"/>
                    <a:pt x="2938" y="6205"/>
                    <a:pt x="2839" y="6293"/>
                  </a:cubicBezTo>
                  <a:cubicBezTo>
                    <a:pt x="2546" y="6553"/>
                    <a:pt x="2512" y="7029"/>
                    <a:pt x="2575" y="7390"/>
                  </a:cubicBezTo>
                  <a:cubicBezTo>
                    <a:pt x="2614" y="7606"/>
                    <a:pt x="2684" y="7823"/>
                    <a:pt x="2789" y="8024"/>
                  </a:cubicBezTo>
                  <a:cubicBezTo>
                    <a:pt x="2785" y="8024"/>
                    <a:pt x="2782" y="8024"/>
                    <a:pt x="2778" y="8024"/>
                  </a:cubicBezTo>
                  <a:cubicBezTo>
                    <a:pt x="2719" y="8024"/>
                    <a:pt x="2658" y="8014"/>
                    <a:pt x="2593" y="7993"/>
                  </a:cubicBezTo>
                  <a:cubicBezTo>
                    <a:pt x="2316" y="7902"/>
                    <a:pt x="2145" y="7662"/>
                    <a:pt x="2063" y="7394"/>
                  </a:cubicBezTo>
                  <a:cubicBezTo>
                    <a:pt x="1882" y="6801"/>
                    <a:pt x="2014" y="6067"/>
                    <a:pt x="2218" y="5498"/>
                  </a:cubicBezTo>
                  <a:cubicBezTo>
                    <a:pt x="2366" y="5085"/>
                    <a:pt x="2580" y="4707"/>
                    <a:pt x="2839" y="4359"/>
                  </a:cubicBezTo>
                  <a:cubicBezTo>
                    <a:pt x="2877" y="4317"/>
                    <a:pt x="2915" y="4275"/>
                    <a:pt x="2955" y="4234"/>
                  </a:cubicBezTo>
                  <a:close/>
                  <a:moveTo>
                    <a:pt x="2578" y="4016"/>
                  </a:moveTo>
                  <a:cubicBezTo>
                    <a:pt x="2640" y="4064"/>
                    <a:pt x="2707" y="4109"/>
                    <a:pt x="2779" y="4147"/>
                  </a:cubicBezTo>
                  <a:cubicBezTo>
                    <a:pt x="2212" y="4759"/>
                    <a:pt x="1867" y="5579"/>
                    <a:pt x="1776" y="6403"/>
                  </a:cubicBezTo>
                  <a:cubicBezTo>
                    <a:pt x="1697" y="7097"/>
                    <a:pt x="1858" y="8268"/>
                    <a:pt x="2758" y="8268"/>
                  </a:cubicBezTo>
                  <a:cubicBezTo>
                    <a:pt x="2797" y="8268"/>
                    <a:pt x="2836" y="8266"/>
                    <a:pt x="2878" y="8262"/>
                  </a:cubicBezTo>
                  <a:cubicBezTo>
                    <a:pt x="2895" y="8260"/>
                    <a:pt x="2910" y="8257"/>
                    <a:pt x="2926" y="8254"/>
                  </a:cubicBezTo>
                  <a:cubicBezTo>
                    <a:pt x="3189" y="8635"/>
                    <a:pt x="3576" y="8912"/>
                    <a:pt x="4061" y="8912"/>
                  </a:cubicBezTo>
                  <a:cubicBezTo>
                    <a:pt x="4085" y="8912"/>
                    <a:pt x="4108" y="8911"/>
                    <a:pt x="4132" y="8910"/>
                  </a:cubicBezTo>
                  <a:cubicBezTo>
                    <a:pt x="4336" y="8899"/>
                    <a:pt x="4518" y="8826"/>
                    <a:pt x="4675" y="8714"/>
                  </a:cubicBezTo>
                  <a:cubicBezTo>
                    <a:pt x="4825" y="8810"/>
                    <a:pt x="5000" y="8868"/>
                    <a:pt x="5199" y="8868"/>
                  </a:cubicBezTo>
                  <a:cubicBezTo>
                    <a:pt x="5240" y="8868"/>
                    <a:pt x="5283" y="8865"/>
                    <a:pt x="5326" y="8860"/>
                  </a:cubicBezTo>
                  <a:cubicBezTo>
                    <a:pt x="6164" y="8762"/>
                    <a:pt x="6550" y="7728"/>
                    <a:pt x="6635" y="7011"/>
                  </a:cubicBezTo>
                  <a:cubicBezTo>
                    <a:pt x="6726" y="6248"/>
                    <a:pt x="6571" y="5469"/>
                    <a:pt x="6250" y="4773"/>
                  </a:cubicBezTo>
                  <a:cubicBezTo>
                    <a:pt x="6325" y="4758"/>
                    <a:pt x="6400" y="4740"/>
                    <a:pt x="6470" y="4715"/>
                  </a:cubicBezTo>
                  <a:cubicBezTo>
                    <a:pt x="6478" y="4720"/>
                    <a:pt x="6485" y="4725"/>
                    <a:pt x="6494" y="4728"/>
                  </a:cubicBezTo>
                  <a:cubicBezTo>
                    <a:pt x="6768" y="4938"/>
                    <a:pt x="6955" y="5235"/>
                    <a:pt x="7086" y="5560"/>
                  </a:cubicBezTo>
                  <a:cubicBezTo>
                    <a:pt x="7409" y="6356"/>
                    <a:pt x="7474" y="7189"/>
                    <a:pt x="7289" y="8025"/>
                  </a:cubicBezTo>
                  <a:cubicBezTo>
                    <a:pt x="7124" y="8764"/>
                    <a:pt x="6819" y="9468"/>
                    <a:pt x="6407" y="10102"/>
                  </a:cubicBezTo>
                  <a:lnTo>
                    <a:pt x="6406" y="10101"/>
                  </a:lnTo>
                  <a:cubicBezTo>
                    <a:pt x="5988" y="10746"/>
                    <a:pt x="5453" y="11319"/>
                    <a:pt x="4838" y="11780"/>
                  </a:cubicBezTo>
                  <a:cubicBezTo>
                    <a:pt x="4473" y="12054"/>
                    <a:pt x="4104" y="12339"/>
                    <a:pt x="3681" y="12521"/>
                  </a:cubicBezTo>
                  <a:cubicBezTo>
                    <a:pt x="3521" y="12590"/>
                    <a:pt x="3368" y="12620"/>
                    <a:pt x="3221" y="12620"/>
                  </a:cubicBezTo>
                  <a:cubicBezTo>
                    <a:pt x="2384" y="12620"/>
                    <a:pt x="1759" y="11624"/>
                    <a:pt x="1398" y="10952"/>
                  </a:cubicBezTo>
                  <a:cubicBezTo>
                    <a:pt x="892" y="10009"/>
                    <a:pt x="618" y="8941"/>
                    <a:pt x="586" y="7874"/>
                  </a:cubicBezTo>
                  <a:cubicBezTo>
                    <a:pt x="563" y="7125"/>
                    <a:pt x="698" y="6366"/>
                    <a:pt x="991" y="5676"/>
                  </a:cubicBezTo>
                  <a:cubicBezTo>
                    <a:pt x="1300" y="4947"/>
                    <a:pt x="1757" y="4216"/>
                    <a:pt x="2572" y="4017"/>
                  </a:cubicBezTo>
                  <a:cubicBezTo>
                    <a:pt x="2574" y="4017"/>
                    <a:pt x="2577" y="4016"/>
                    <a:pt x="2578" y="4016"/>
                  </a:cubicBezTo>
                  <a:close/>
                  <a:moveTo>
                    <a:pt x="4678" y="1"/>
                  </a:moveTo>
                  <a:cubicBezTo>
                    <a:pt x="4525" y="1"/>
                    <a:pt x="4373" y="14"/>
                    <a:pt x="4224" y="52"/>
                  </a:cubicBezTo>
                  <a:cubicBezTo>
                    <a:pt x="3573" y="221"/>
                    <a:pt x="3260" y="840"/>
                    <a:pt x="3075" y="1433"/>
                  </a:cubicBezTo>
                  <a:cubicBezTo>
                    <a:pt x="2953" y="1821"/>
                    <a:pt x="2860" y="2221"/>
                    <a:pt x="2756" y="2615"/>
                  </a:cubicBezTo>
                  <a:cubicBezTo>
                    <a:pt x="2655" y="2997"/>
                    <a:pt x="2551" y="3378"/>
                    <a:pt x="2490" y="3769"/>
                  </a:cubicBezTo>
                  <a:cubicBezTo>
                    <a:pt x="2410" y="3790"/>
                    <a:pt x="2334" y="3812"/>
                    <a:pt x="2258" y="3840"/>
                  </a:cubicBezTo>
                  <a:cubicBezTo>
                    <a:pt x="1453" y="4137"/>
                    <a:pt x="984" y="4964"/>
                    <a:pt x="692" y="5725"/>
                  </a:cubicBezTo>
                  <a:cubicBezTo>
                    <a:pt x="1" y="7530"/>
                    <a:pt x="372" y="9643"/>
                    <a:pt x="1318" y="11285"/>
                  </a:cubicBezTo>
                  <a:cubicBezTo>
                    <a:pt x="1684" y="11920"/>
                    <a:pt x="2300" y="12912"/>
                    <a:pt x="3138" y="12912"/>
                  </a:cubicBezTo>
                  <a:cubicBezTo>
                    <a:pt x="3212" y="12912"/>
                    <a:pt x="3288" y="12905"/>
                    <a:pt x="3366" y="12888"/>
                  </a:cubicBezTo>
                  <a:cubicBezTo>
                    <a:pt x="3863" y="12783"/>
                    <a:pt x="4307" y="12468"/>
                    <a:pt x="4715" y="12191"/>
                  </a:cubicBezTo>
                  <a:cubicBezTo>
                    <a:pt x="5503" y="11659"/>
                    <a:pt x="6173" y="10960"/>
                    <a:pt x="6681" y="10157"/>
                  </a:cubicBezTo>
                  <a:cubicBezTo>
                    <a:pt x="7611" y="8689"/>
                    <a:pt x="8043" y="6779"/>
                    <a:pt x="7194" y="5174"/>
                  </a:cubicBezTo>
                  <a:lnTo>
                    <a:pt x="7196" y="5174"/>
                  </a:lnTo>
                  <a:cubicBezTo>
                    <a:pt x="7064" y="4927"/>
                    <a:pt x="6894" y="4732"/>
                    <a:pt x="6696" y="4576"/>
                  </a:cubicBezTo>
                  <a:cubicBezTo>
                    <a:pt x="6905" y="3697"/>
                    <a:pt x="7018" y="2797"/>
                    <a:pt x="7024" y="1893"/>
                  </a:cubicBezTo>
                  <a:cubicBezTo>
                    <a:pt x="7027" y="1547"/>
                    <a:pt x="7028" y="1183"/>
                    <a:pt x="6862" y="868"/>
                  </a:cubicBezTo>
                  <a:cubicBezTo>
                    <a:pt x="6718" y="594"/>
                    <a:pt x="6464" y="398"/>
                    <a:pt x="6183" y="276"/>
                  </a:cubicBezTo>
                  <a:cubicBezTo>
                    <a:pt x="5874" y="140"/>
                    <a:pt x="5538" y="77"/>
                    <a:pt x="5205" y="39"/>
                  </a:cubicBezTo>
                  <a:cubicBezTo>
                    <a:pt x="5031" y="19"/>
                    <a:pt x="4854" y="1"/>
                    <a:pt x="4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0"/>
            <p:cNvSpPr/>
            <p:nvPr/>
          </p:nvSpPr>
          <p:spPr>
            <a:xfrm>
              <a:off x="6716700" y="3268450"/>
              <a:ext cx="34175" cy="70650"/>
            </a:xfrm>
            <a:custGeom>
              <a:avLst/>
              <a:gdLst/>
              <a:ahLst/>
              <a:cxnLst/>
              <a:rect l="l" t="t" r="r" b="b"/>
              <a:pathLst>
                <a:path w="1367" h="2826" extrusionOk="0">
                  <a:moveTo>
                    <a:pt x="1292" y="1"/>
                  </a:moveTo>
                  <a:cubicBezTo>
                    <a:pt x="1288" y="1"/>
                    <a:pt x="1284" y="1"/>
                    <a:pt x="1280" y="2"/>
                  </a:cubicBezTo>
                  <a:cubicBezTo>
                    <a:pt x="825" y="106"/>
                    <a:pt x="605" y="601"/>
                    <a:pt x="472" y="1004"/>
                  </a:cubicBezTo>
                  <a:cubicBezTo>
                    <a:pt x="283" y="1576"/>
                    <a:pt x="85" y="2184"/>
                    <a:pt x="3" y="2784"/>
                  </a:cubicBezTo>
                  <a:cubicBezTo>
                    <a:pt x="1" y="2807"/>
                    <a:pt x="23" y="2825"/>
                    <a:pt x="43" y="2825"/>
                  </a:cubicBezTo>
                  <a:cubicBezTo>
                    <a:pt x="54" y="2825"/>
                    <a:pt x="64" y="2820"/>
                    <a:pt x="70" y="2806"/>
                  </a:cubicBezTo>
                  <a:cubicBezTo>
                    <a:pt x="249" y="2344"/>
                    <a:pt x="362" y="1854"/>
                    <a:pt x="507" y="1380"/>
                  </a:cubicBezTo>
                  <a:cubicBezTo>
                    <a:pt x="670" y="850"/>
                    <a:pt x="829" y="390"/>
                    <a:pt x="1322" y="85"/>
                  </a:cubicBezTo>
                  <a:cubicBezTo>
                    <a:pt x="1367" y="58"/>
                    <a:pt x="1336"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0"/>
            <p:cNvSpPr/>
            <p:nvPr/>
          </p:nvSpPr>
          <p:spPr>
            <a:xfrm>
              <a:off x="6757300" y="3268350"/>
              <a:ext cx="11125" cy="3650"/>
            </a:xfrm>
            <a:custGeom>
              <a:avLst/>
              <a:gdLst/>
              <a:ahLst/>
              <a:cxnLst/>
              <a:rect l="l" t="t" r="r" b="b"/>
              <a:pathLst>
                <a:path w="445" h="146" extrusionOk="0">
                  <a:moveTo>
                    <a:pt x="166" y="0"/>
                  </a:moveTo>
                  <a:cubicBezTo>
                    <a:pt x="120" y="0"/>
                    <a:pt x="74" y="8"/>
                    <a:pt x="31" y="24"/>
                  </a:cubicBezTo>
                  <a:cubicBezTo>
                    <a:pt x="3" y="34"/>
                    <a:pt x="1" y="84"/>
                    <a:pt x="34" y="86"/>
                  </a:cubicBezTo>
                  <a:cubicBezTo>
                    <a:pt x="157" y="95"/>
                    <a:pt x="270" y="112"/>
                    <a:pt x="388" y="145"/>
                  </a:cubicBezTo>
                  <a:cubicBezTo>
                    <a:pt x="390" y="145"/>
                    <a:pt x="393" y="146"/>
                    <a:pt x="395" y="146"/>
                  </a:cubicBezTo>
                  <a:cubicBezTo>
                    <a:pt x="425" y="146"/>
                    <a:pt x="445" y="101"/>
                    <a:pt x="419" y="83"/>
                  </a:cubicBezTo>
                  <a:cubicBezTo>
                    <a:pt x="346" y="30"/>
                    <a:pt x="256"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0"/>
            <p:cNvSpPr/>
            <p:nvPr/>
          </p:nvSpPr>
          <p:spPr>
            <a:xfrm>
              <a:off x="6788475" y="3307850"/>
              <a:ext cx="8875" cy="44250"/>
            </a:xfrm>
            <a:custGeom>
              <a:avLst/>
              <a:gdLst/>
              <a:ahLst/>
              <a:cxnLst/>
              <a:rect l="l" t="t" r="r" b="b"/>
              <a:pathLst>
                <a:path w="355" h="1770" extrusionOk="0">
                  <a:moveTo>
                    <a:pt x="307" y="0"/>
                  </a:moveTo>
                  <a:cubicBezTo>
                    <a:pt x="288" y="0"/>
                    <a:pt x="268" y="12"/>
                    <a:pt x="262" y="34"/>
                  </a:cubicBezTo>
                  <a:cubicBezTo>
                    <a:pt x="193" y="325"/>
                    <a:pt x="166" y="625"/>
                    <a:pt x="120" y="921"/>
                  </a:cubicBezTo>
                  <a:cubicBezTo>
                    <a:pt x="78" y="1189"/>
                    <a:pt x="7" y="1463"/>
                    <a:pt x="1" y="1735"/>
                  </a:cubicBezTo>
                  <a:cubicBezTo>
                    <a:pt x="1" y="1756"/>
                    <a:pt x="21" y="1769"/>
                    <a:pt x="41" y="1769"/>
                  </a:cubicBezTo>
                  <a:cubicBezTo>
                    <a:pt x="55" y="1769"/>
                    <a:pt x="68" y="1763"/>
                    <a:pt x="74" y="1748"/>
                  </a:cubicBezTo>
                  <a:cubicBezTo>
                    <a:pt x="183" y="1485"/>
                    <a:pt x="218" y="1183"/>
                    <a:pt x="262" y="904"/>
                  </a:cubicBezTo>
                  <a:cubicBezTo>
                    <a:pt x="308" y="616"/>
                    <a:pt x="354" y="330"/>
                    <a:pt x="347" y="39"/>
                  </a:cubicBezTo>
                  <a:cubicBezTo>
                    <a:pt x="346" y="13"/>
                    <a:pt x="32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0"/>
            <p:cNvSpPr/>
            <p:nvPr/>
          </p:nvSpPr>
          <p:spPr>
            <a:xfrm>
              <a:off x="6780400" y="3325325"/>
              <a:ext cx="6625" cy="22250"/>
            </a:xfrm>
            <a:custGeom>
              <a:avLst/>
              <a:gdLst/>
              <a:ahLst/>
              <a:cxnLst/>
              <a:rect l="l" t="t" r="r" b="b"/>
              <a:pathLst>
                <a:path w="265" h="890" extrusionOk="0">
                  <a:moveTo>
                    <a:pt x="191" y="1"/>
                  </a:moveTo>
                  <a:cubicBezTo>
                    <a:pt x="177" y="1"/>
                    <a:pt x="162" y="8"/>
                    <a:pt x="153" y="22"/>
                  </a:cubicBezTo>
                  <a:cubicBezTo>
                    <a:pt x="70" y="145"/>
                    <a:pt x="71" y="319"/>
                    <a:pt x="52" y="464"/>
                  </a:cubicBezTo>
                  <a:cubicBezTo>
                    <a:pt x="35" y="594"/>
                    <a:pt x="0" y="739"/>
                    <a:pt x="35" y="868"/>
                  </a:cubicBezTo>
                  <a:cubicBezTo>
                    <a:pt x="39" y="883"/>
                    <a:pt x="51" y="890"/>
                    <a:pt x="64" y="890"/>
                  </a:cubicBezTo>
                  <a:cubicBezTo>
                    <a:pt x="76" y="890"/>
                    <a:pt x="89" y="883"/>
                    <a:pt x="96" y="872"/>
                  </a:cubicBezTo>
                  <a:cubicBezTo>
                    <a:pt x="173" y="748"/>
                    <a:pt x="179" y="574"/>
                    <a:pt x="202" y="433"/>
                  </a:cubicBezTo>
                  <a:cubicBezTo>
                    <a:pt x="225" y="300"/>
                    <a:pt x="264" y="157"/>
                    <a:pt x="225" y="25"/>
                  </a:cubicBezTo>
                  <a:cubicBezTo>
                    <a:pt x="219" y="8"/>
                    <a:pt x="20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0"/>
            <p:cNvSpPr/>
            <p:nvPr/>
          </p:nvSpPr>
          <p:spPr>
            <a:xfrm>
              <a:off x="6774125" y="3333175"/>
              <a:ext cx="4125" cy="11950"/>
            </a:xfrm>
            <a:custGeom>
              <a:avLst/>
              <a:gdLst/>
              <a:ahLst/>
              <a:cxnLst/>
              <a:rect l="l" t="t" r="r" b="b"/>
              <a:pathLst>
                <a:path w="165" h="478" extrusionOk="0">
                  <a:moveTo>
                    <a:pt x="126" y="0"/>
                  </a:moveTo>
                  <a:cubicBezTo>
                    <a:pt x="113" y="0"/>
                    <a:pt x="100" y="6"/>
                    <a:pt x="91" y="19"/>
                  </a:cubicBezTo>
                  <a:cubicBezTo>
                    <a:pt x="8" y="144"/>
                    <a:pt x="1" y="303"/>
                    <a:pt x="26" y="448"/>
                  </a:cubicBezTo>
                  <a:cubicBezTo>
                    <a:pt x="30" y="468"/>
                    <a:pt x="46" y="478"/>
                    <a:pt x="61" y="478"/>
                  </a:cubicBezTo>
                  <a:cubicBezTo>
                    <a:pt x="78" y="478"/>
                    <a:pt x="94" y="466"/>
                    <a:pt x="95" y="443"/>
                  </a:cubicBezTo>
                  <a:cubicBezTo>
                    <a:pt x="95" y="303"/>
                    <a:pt x="132" y="176"/>
                    <a:pt x="160" y="42"/>
                  </a:cubicBezTo>
                  <a:cubicBezTo>
                    <a:pt x="165" y="15"/>
                    <a:pt x="146"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0"/>
            <p:cNvSpPr/>
            <p:nvPr/>
          </p:nvSpPr>
          <p:spPr>
            <a:xfrm>
              <a:off x="6766725" y="3334575"/>
              <a:ext cx="4800" cy="9275"/>
            </a:xfrm>
            <a:custGeom>
              <a:avLst/>
              <a:gdLst/>
              <a:ahLst/>
              <a:cxnLst/>
              <a:rect l="l" t="t" r="r" b="b"/>
              <a:pathLst>
                <a:path w="192" h="371" extrusionOk="0">
                  <a:moveTo>
                    <a:pt x="105" y="1"/>
                  </a:moveTo>
                  <a:cubicBezTo>
                    <a:pt x="46" y="1"/>
                    <a:pt x="32" y="88"/>
                    <a:pt x="25" y="133"/>
                  </a:cubicBezTo>
                  <a:cubicBezTo>
                    <a:pt x="14" y="198"/>
                    <a:pt x="1" y="273"/>
                    <a:pt x="17" y="338"/>
                  </a:cubicBezTo>
                  <a:cubicBezTo>
                    <a:pt x="21" y="358"/>
                    <a:pt x="43" y="370"/>
                    <a:pt x="63" y="370"/>
                  </a:cubicBezTo>
                  <a:cubicBezTo>
                    <a:pt x="75" y="370"/>
                    <a:pt x="88" y="365"/>
                    <a:pt x="95" y="354"/>
                  </a:cubicBezTo>
                  <a:cubicBezTo>
                    <a:pt x="133" y="299"/>
                    <a:pt x="147" y="225"/>
                    <a:pt x="161" y="159"/>
                  </a:cubicBezTo>
                  <a:cubicBezTo>
                    <a:pt x="170" y="110"/>
                    <a:pt x="192" y="16"/>
                    <a:pt x="120" y="2"/>
                  </a:cubicBezTo>
                  <a:cubicBezTo>
                    <a:pt x="115" y="1"/>
                    <a:pt x="110"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0"/>
            <p:cNvSpPr/>
            <p:nvPr/>
          </p:nvSpPr>
          <p:spPr>
            <a:xfrm>
              <a:off x="6724550" y="3318150"/>
              <a:ext cx="8625" cy="20325"/>
            </a:xfrm>
            <a:custGeom>
              <a:avLst/>
              <a:gdLst/>
              <a:ahLst/>
              <a:cxnLst/>
              <a:rect l="l" t="t" r="r" b="b"/>
              <a:pathLst>
                <a:path w="345" h="813" extrusionOk="0">
                  <a:moveTo>
                    <a:pt x="299" y="1"/>
                  </a:moveTo>
                  <a:cubicBezTo>
                    <a:pt x="289" y="1"/>
                    <a:pt x="278" y="5"/>
                    <a:pt x="269" y="15"/>
                  </a:cubicBezTo>
                  <a:cubicBezTo>
                    <a:pt x="112" y="192"/>
                    <a:pt x="0" y="545"/>
                    <a:pt x="34" y="781"/>
                  </a:cubicBezTo>
                  <a:cubicBezTo>
                    <a:pt x="37" y="801"/>
                    <a:pt x="53" y="812"/>
                    <a:pt x="69" y="812"/>
                  </a:cubicBezTo>
                  <a:cubicBezTo>
                    <a:pt x="81" y="812"/>
                    <a:pt x="93" y="806"/>
                    <a:pt x="101" y="793"/>
                  </a:cubicBezTo>
                  <a:cubicBezTo>
                    <a:pt x="162" y="687"/>
                    <a:pt x="186" y="560"/>
                    <a:pt x="225" y="444"/>
                  </a:cubicBezTo>
                  <a:cubicBezTo>
                    <a:pt x="268" y="315"/>
                    <a:pt x="326" y="187"/>
                    <a:pt x="341" y="51"/>
                  </a:cubicBezTo>
                  <a:cubicBezTo>
                    <a:pt x="345" y="23"/>
                    <a:pt x="322"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0"/>
            <p:cNvSpPr/>
            <p:nvPr/>
          </p:nvSpPr>
          <p:spPr>
            <a:xfrm>
              <a:off x="6733475" y="3325325"/>
              <a:ext cx="3850" cy="9950"/>
            </a:xfrm>
            <a:custGeom>
              <a:avLst/>
              <a:gdLst/>
              <a:ahLst/>
              <a:cxnLst/>
              <a:rect l="l" t="t" r="r" b="b"/>
              <a:pathLst>
                <a:path w="154" h="398" extrusionOk="0">
                  <a:moveTo>
                    <a:pt x="117" y="0"/>
                  </a:moveTo>
                  <a:cubicBezTo>
                    <a:pt x="104" y="0"/>
                    <a:pt x="91" y="6"/>
                    <a:pt x="86" y="19"/>
                  </a:cubicBezTo>
                  <a:cubicBezTo>
                    <a:pt x="39" y="129"/>
                    <a:pt x="17" y="230"/>
                    <a:pt x="4" y="349"/>
                  </a:cubicBezTo>
                  <a:cubicBezTo>
                    <a:pt x="1" y="380"/>
                    <a:pt x="23" y="398"/>
                    <a:pt x="46" y="398"/>
                  </a:cubicBezTo>
                  <a:cubicBezTo>
                    <a:pt x="64" y="398"/>
                    <a:pt x="82" y="388"/>
                    <a:pt x="90" y="365"/>
                  </a:cubicBezTo>
                  <a:cubicBezTo>
                    <a:pt x="127" y="251"/>
                    <a:pt x="148" y="153"/>
                    <a:pt x="153" y="33"/>
                  </a:cubicBezTo>
                  <a:cubicBezTo>
                    <a:pt x="154" y="12"/>
                    <a:pt x="135"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0"/>
            <p:cNvSpPr/>
            <p:nvPr/>
          </p:nvSpPr>
          <p:spPr>
            <a:xfrm>
              <a:off x="6722325" y="4038425"/>
              <a:ext cx="228250" cy="169875"/>
            </a:xfrm>
            <a:custGeom>
              <a:avLst/>
              <a:gdLst/>
              <a:ahLst/>
              <a:cxnLst/>
              <a:rect l="l" t="t" r="r" b="b"/>
              <a:pathLst>
                <a:path w="9130" h="6795" extrusionOk="0">
                  <a:moveTo>
                    <a:pt x="6060" y="0"/>
                  </a:moveTo>
                  <a:cubicBezTo>
                    <a:pt x="5521" y="0"/>
                    <a:pt x="4976" y="85"/>
                    <a:pt x="4456" y="249"/>
                  </a:cubicBezTo>
                  <a:cubicBezTo>
                    <a:pt x="3417" y="578"/>
                    <a:pt x="2466" y="1139"/>
                    <a:pt x="1706" y="1874"/>
                  </a:cubicBezTo>
                  <a:cubicBezTo>
                    <a:pt x="1283" y="2282"/>
                    <a:pt x="0" y="3524"/>
                    <a:pt x="816" y="4531"/>
                  </a:cubicBezTo>
                  <a:cubicBezTo>
                    <a:pt x="1091" y="4871"/>
                    <a:pt x="1446" y="5140"/>
                    <a:pt x="1788" y="5400"/>
                  </a:cubicBezTo>
                  <a:lnTo>
                    <a:pt x="1849" y="5446"/>
                  </a:lnTo>
                  <a:cubicBezTo>
                    <a:pt x="2457" y="5909"/>
                    <a:pt x="3165" y="6275"/>
                    <a:pt x="3898" y="6501"/>
                  </a:cubicBezTo>
                  <a:cubicBezTo>
                    <a:pt x="4527" y="6696"/>
                    <a:pt x="5166" y="6794"/>
                    <a:pt x="5800" y="6794"/>
                  </a:cubicBezTo>
                  <a:cubicBezTo>
                    <a:pt x="5915" y="6794"/>
                    <a:pt x="6029" y="6791"/>
                    <a:pt x="6144" y="6785"/>
                  </a:cubicBezTo>
                  <a:cubicBezTo>
                    <a:pt x="7010" y="6735"/>
                    <a:pt x="7794" y="6443"/>
                    <a:pt x="8473" y="5914"/>
                  </a:cubicBezTo>
                  <a:cubicBezTo>
                    <a:pt x="8792" y="5667"/>
                    <a:pt x="9003" y="5402"/>
                    <a:pt x="9120" y="5107"/>
                  </a:cubicBezTo>
                  <a:cubicBezTo>
                    <a:pt x="9120" y="5105"/>
                    <a:pt x="9122" y="5104"/>
                    <a:pt x="9122" y="5101"/>
                  </a:cubicBezTo>
                  <a:cubicBezTo>
                    <a:pt x="9123" y="5095"/>
                    <a:pt x="9124" y="5089"/>
                    <a:pt x="9127" y="5080"/>
                  </a:cubicBezTo>
                  <a:cubicBezTo>
                    <a:pt x="9128" y="5079"/>
                    <a:pt x="9128" y="5078"/>
                    <a:pt x="9128" y="5076"/>
                  </a:cubicBezTo>
                  <a:cubicBezTo>
                    <a:pt x="9129" y="5070"/>
                    <a:pt x="9128" y="5064"/>
                    <a:pt x="9124" y="5058"/>
                  </a:cubicBezTo>
                  <a:cubicBezTo>
                    <a:pt x="9084" y="5001"/>
                    <a:pt x="9046" y="4936"/>
                    <a:pt x="9010" y="4864"/>
                  </a:cubicBezTo>
                  <a:cubicBezTo>
                    <a:pt x="9006" y="4858"/>
                    <a:pt x="9000" y="4853"/>
                    <a:pt x="8994" y="4852"/>
                  </a:cubicBezTo>
                  <a:cubicBezTo>
                    <a:pt x="8993" y="4852"/>
                    <a:pt x="8991" y="4852"/>
                    <a:pt x="8990" y="4852"/>
                  </a:cubicBezTo>
                  <a:cubicBezTo>
                    <a:pt x="8984" y="4852"/>
                    <a:pt x="8978" y="4854"/>
                    <a:pt x="8974" y="4857"/>
                  </a:cubicBezTo>
                  <a:cubicBezTo>
                    <a:pt x="8363" y="5381"/>
                    <a:pt x="7659" y="5719"/>
                    <a:pt x="6937" y="5833"/>
                  </a:cubicBezTo>
                  <a:cubicBezTo>
                    <a:pt x="6791" y="5856"/>
                    <a:pt x="6615" y="5872"/>
                    <a:pt x="6428" y="5872"/>
                  </a:cubicBezTo>
                  <a:cubicBezTo>
                    <a:pt x="5815" y="5872"/>
                    <a:pt x="5079" y="5704"/>
                    <a:pt x="4826" y="5093"/>
                  </a:cubicBezTo>
                  <a:cubicBezTo>
                    <a:pt x="4737" y="4876"/>
                    <a:pt x="4725" y="4657"/>
                    <a:pt x="4791" y="4442"/>
                  </a:cubicBezTo>
                  <a:cubicBezTo>
                    <a:pt x="4794" y="4433"/>
                    <a:pt x="4790" y="4423"/>
                    <a:pt x="4783" y="4417"/>
                  </a:cubicBezTo>
                  <a:cubicBezTo>
                    <a:pt x="4627" y="4292"/>
                    <a:pt x="4516" y="4138"/>
                    <a:pt x="4454" y="3959"/>
                  </a:cubicBezTo>
                  <a:cubicBezTo>
                    <a:pt x="4304" y="3523"/>
                    <a:pt x="4410" y="3055"/>
                    <a:pt x="4752" y="2642"/>
                  </a:cubicBezTo>
                  <a:cubicBezTo>
                    <a:pt x="4758" y="2636"/>
                    <a:pt x="4759" y="2624"/>
                    <a:pt x="4754" y="2617"/>
                  </a:cubicBezTo>
                  <a:cubicBezTo>
                    <a:pt x="4748" y="2602"/>
                    <a:pt x="4741" y="2588"/>
                    <a:pt x="4734" y="2574"/>
                  </a:cubicBezTo>
                  <a:cubicBezTo>
                    <a:pt x="4629" y="2312"/>
                    <a:pt x="4639" y="2065"/>
                    <a:pt x="4764" y="1843"/>
                  </a:cubicBezTo>
                  <a:cubicBezTo>
                    <a:pt x="5006" y="1413"/>
                    <a:pt x="5662" y="1128"/>
                    <a:pt x="6205" y="1038"/>
                  </a:cubicBezTo>
                  <a:cubicBezTo>
                    <a:pt x="6433" y="1000"/>
                    <a:pt x="6661" y="981"/>
                    <a:pt x="6888" y="981"/>
                  </a:cubicBezTo>
                  <a:cubicBezTo>
                    <a:pt x="7506" y="981"/>
                    <a:pt x="8108" y="1120"/>
                    <a:pt x="8634" y="1387"/>
                  </a:cubicBezTo>
                  <a:cubicBezTo>
                    <a:pt x="8638" y="1389"/>
                    <a:pt x="8641" y="1390"/>
                    <a:pt x="8644" y="1390"/>
                  </a:cubicBezTo>
                  <a:cubicBezTo>
                    <a:pt x="8648" y="1390"/>
                    <a:pt x="8651" y="1389"/>
                    <a:pt x="8654" y="1387"/>
                  </a:cubicBezTo>
                  <a:cubicBezTo>
                    <a:pt x="8660" y="1385"/>
                    <a:pt x="8665" y="1379"/>
                    <a:pt x="8668" y="1371"/>
                  </a:cubicBezTo>
                  <a:cubicBezTo>
                    <a:pt x="8685" y="1292"/>
                    <a:pt x="8710" y="1215"/>
                    <a:pt x="8739" y="1145"/>
                  </a:cubicBezTo>
                  <a:cubicBezTo>
                    <a:pt x="8741" y="1138"/>
                    <a:pt x="8741" y="1131"/>
                    <a:pt x="8736" y="1123"/>
                  </a:cubicBezTo>
                  <a:cubicBezTo>
                    <a:pt x="8284" y="325"/>
                    <a:pt x="7351" y="123"/>
                    <a:pt x="6691" y="40"/>
                  </a:cubicBezTo>
                  <a:cubicBezTo>
                    <a:pt x="6483" y="13"/>
                    <a:pt x="627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0"/>
            <p:cNvSpPr/>
            <p:nvPr/>
          </p:nvSpPr>
          <p:spPr>
            <a:xfrm>
              <a:off x="6847700" y="4091150"/>
              <a:ext cx="39525" cy="18650"/>
            </a:xfrm>
            <a:custGeom>
              <a:avLst/>
              <a:gdLst/>
              <a:ahLst/>
              <a:cxnLst/>
              <a:rect l="l" t="t" r="r" b="b"/>
              <a:pathLst>
                <a:path w="1581" h="746" extrusionOk="0">
                  <a:moveTo>
                    <a:pt x="1141" y="1"/>
                  </a:moveTo>
                  <a:cubicBezTo>
                    <a:pt x="1080" y="1"/>
                    <a:pt x="1013" y="7"/>
                    <a:pt x="939" y="18"/>
                  </a:cubicBezTo>
                  <a:cubicBezTo>
                    <a:pt x="612" y="69"/>
                    <a:pt x="272" y="248"/>
                    <a:pt x="8" y="508"/>
                  </a:cubicBezTo>
                  <a:cubicBezTo>
                    <a:pt x="5" y="512"/>
                    <a:pt x="1" y="518"/>
                    <a:pt x="1" y="524"/>
                  </a:cubicBezTo>
                  <a:cubicBezTo>
                    <a:pt x="1" y="530"/>
                    <a:pt x="3" y="536"/>
                    <a:pt x="8" y="541"/>
                  </a:cubicBezTo>
                  <a:cubicBezTo>
                    <a:pt x="121" y="653"/>
                    <a:pt x="291" y="721"/>
                    <a:pt x="498" y="739"/>
                  </a:cubicBezTo>
                  <a:cubicBezTo>
                    <a:pt x="541" y="742"/>
                    <a:pt x="592" y="745"/>
                    <a:pt x="649" y="745"/>
                  </a:cubicBezTo>
                  <a:cubicBezTo>
                    <a:pt x="851" y="745"/>
                    <a:pt x="1127" y="709"/>
                    <a:pt x="1360" y="554"/>
                  </a:cubicBezTo>
                  <a:cubicBezTo>
                    <a:pt x="1450" y="492"/>
                    <a:pt x="1557" y="400"/>
                    <a:pt x="1576" y="297"/>
                  </a:cubicBezTo>
                  <a:cubicBezTo>
                    <a:pt x="1579" y="286"/>
                    <a:pt x="1580" y="274"/>
                    <a:pt x="1579" y="261"/>
                  </a:cubicBezTo>
                  <a:cubicBezTo>
                    <a:pt x="1578" y="189"/>
                    <a:pt x="1531" y="126"/>
                    <a:pt x="1440" y="70"/>
                  </a:cubicBezTo>
                  <a:cubicBezTo>
                    <a:pt x="1362" y="24"/>
                    <a:pt x="1264" y="1"/>
                    <a:pt x="1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0"/>
            <p:cNvSpPr/>
            <p:nvPr/>
          </p:nvSpPr>
          <p:spPr>
            <a:xfrm>
              <a:off x="6848950" y="4129800"/>
              <a:ext cx="39100" cy="21475"/>
            </a:xfrm>
            <a:custGeom>
              <a:avLst/>
              <a:gdLst/>
              <a:ahLst/>
              <a:cxnLst/>
              <a:rect l="l" t="t" r="r" b="b"/>
              <a:pathLst>
                <a:path w="1564" h="859" extrusionOk="0">
                  <a:moveTo>
                    <a:pt x="1128" y="1"/>
                  </a:moveTo>
                  <a:cubicBezTo>
                    <a:pt x="958" y="1"/>
                    <a:pt x="785" y="58"/>
                    <a:pt x="661" y="105"/>
                  </a:cubicBezTo>
                  <a:cubicBezTo>
                    <a:pt x="388" y="209"/>
                    <a:pt x="143" y="422"/>
                    <a:pt x="4" y="675"/>
                  </a:cubicBezTo>
                  <a:cubicBezTo>
                    <a:pt x="2" y="681"/>
                    <a:pt x="0" y="688"/>
                    <a:pt x="3" y="694"/>
                  </a:cubicBezTo>
                  <a:cubicBezTo>
                    <a:pt x="4" y="700"/>
                    <a:pt x="9" y="705"/>
                    <a:pt x="14" y="707"/>
                  </a:cubicBezTo>
                  <a:cubicBezTo>
                    <a:pt x="202" y="807"/>
                    <a:pt x="425" y="858"/>
                    <a:pt x="663" y="858"/>
                  </a:cubicBezTo>
                  <a:cubicBezTo>
                    <a:pt x="679" y="858"/>
                    <a:pt x="696" y="858"/>
                    <a:pt x="712" y="857"/>
                  </a:cubicBezTo>
                  <a:cubicBezTo>
                    <a:pt x="955" y="850"/>
                    <a:pt x="1285" y="792"/>
                    <a:pt x="1472" y="555"/>
                  </a:cubicBezTo>
                  <a:cubicBezTo>
                    <a:pt x="1515" y="500"/>
                    <a:pt x="1543" y="442"/>
                    <a:pt x="1554" y="384"/>
                  </a:cubicBezTo>
                  <a:cubicBezTo>
                    <a:pt x="1564" y="333"/>
                    <a:pt x="1560" y="281"/>
                    <a:pt x="1541" y="231"/>
                  </a:cubicBezTo>
                  <a:cubicBezTo>
                    <a:pt x="1502" y="122"/>
                    <a:pt x="1401" y="43"/>
                    <a:pt x="1264" y="14"/>
                  </a:cubicBezTo>
                  <a:cubicBezTo>
                    <a:pt x="1219" y="5"/>
                    <a:pt x="1174" y="1"/>
                    <a:pt x="1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0"/>
            <p:cNvSpPr/>
            <p:nvPr/>
          </p:nvSpPr>
          <p:spPr>
            <a:xfrm>
              <a:off x="6940375" y="4079775"/>
              <a:ext cx="13600" cy="72575"/>
            </a:xfrm>
            <a:custGeom>
              <a:avLst/>
              <a:gdLst/>
              <a:ahLst/>
              <a:cxnLst/>
              <a:rect l="l" t="t" r="r" b="b"/>
              <a:pathLst>
                <a:path w="544" h="2903" extrusionOk="0">
                  <a:moveTo>
                    <a:pt x="109" y="1"/>
                  </a:moveTo>
                  <a:cubicBezTo>
                    <a:pt x="105" y="1"/>
                    <a:pt x="101" y="2"/>
                    <a:pt x="98" y="3"/>
                  </a:cubicBezTo>
                  <a:cubicBezTo>
                    <a:pt x="91" y="7"/>
                    <a:pt x="87" y="13"/>
                    <a:pt x="86" y="21"/>
                  </a:cubicBezTo>
                  <a:cubicBezTo>
                    <a:pt x="66" y="146"/>
                    <a:pt x="45" y="276"/>
                    <a:pt x="34" y="404"/>
                  </a:cubicBezTo>
                  <a:cubicBezTo>
                    <a:pt x="4" y="761"/>
                    <a:pt x="0" y="1109"/>
                    <a:pt x="23" y="1436"/>
                  </a:cubicBezTo>
                  <a:cubicBezTo>
                    <a:pt x="57" y="1955"/>
                    <a:pt x="167" y="2429"/>
                    <a:pt x="354" y="2888"/>
                  </a:cubicBezTo>
                  <a:cubicBezTo>
                    <a:pt x="356" y="2894"/>
                    <a:pt x="362" y="2899"/>
                    <a:pt x="370" y="2902"/>
                  </a:cubicBezTo>
                  <a:cubicBezTo>
                    <a:pt x="371" y="2902"/>
                    <a:pt x="373" y="2902"/>
                    <a:pt x="375" y="2902"/>
                  </a:cubicBezTo>
                  <a:cubicBezTo>
                    <a:pt x="380" y="2902"/>
                    <a:pt x="385" y="2901"/>
                    <a:pt x="390" y="2898"/>
                  </a:cubicBezTo>
                  <a:lnTo>
                    <a:pt x="506" y="2813"/>
                  </a:lnTo>
                  <a:cubicBezTo>
                    <a:pt x="507" y="2811"/>
                    <a:pt x="509" y="2810"/>
                    <a:pt x="511" y="2809"/>
                  </a:cubicBezTo>
                  <a:cubicBezTo>
                    <a:pt x="519" y="2806"/>
                    <a:pt x="524" y="2800"/>
                    <a:pt x="525" y="2793"/>
                  </a:cubicBezTo>
                  <a:cubicBezTo>
                    <a:pt x="525" y="2791"/>
                    <a:pt x="525" y="2790"/>
                    <a:pt x="525" y="2789"/>
                  </a:cubicBezTo>
                  <a:cubicBezTo>
                    <a:pt x="543" y="2500"/>
                    <a:pt x="529" y="2205"/>
                    <a:pt x="515" y="1920"/>
                  </a:cubicBezTo>
                  <a:lnTo>
                    <a:pt x="511" y="1851"/>
                  </a:lnTo>
                  <a:cubicBezTo>
                    <a:pt x="483" y="1268"/>
                    <a:pt x="439" y="653"/>
                    <a:pt x="272" y="93"/>
                  </a:cubicBezTo>
                  <a:cubicBezTo>
                    <a:pt x="271" y="86"/>
                    <a:pt x="267" y="82"/>
                    <a:pt x="261" y="79"/>
                  </a:cubicBezTo>
                  <a:cubicBezTo>
                    <a:pt x="214" y="54"/>
                    <a:pt x="167" y="28"/>
                    <a:pt x="119" y="3"/>
                  </a:cubicBezTo>
                  <a:cubicBezTo>
                    <a:pt x="116" y="2"/>
                    <a:pt x="113"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0"/>
            <p:cNvSpPr/>
            <p:nvPr/>
          </p:nvSpPr>
          <p:spPr>
            <a:xfrm>
              <a:off x="6836025" y="4067450"/>
              <a:ext cx="109450" cy="112975"/>
            </a:xfrm>
            <a:custGeom>
              <a:avLst/>
              <a:gdLst/>
              <a:ahLst/>
              <a:cxnLst/>
              <a:rect l="l" t="t" r="r" b="b"/>
              <a:pathLst>
                <a:path w="4378" h="4519" extrusionOk="0">
                  <a:moveTo>
                    <a:pt x="2345" y="0"/>
                  </a:moveTo>
                  <a:cubicBezTo>
                    <a:pt x="1915" y="0"/>
                    <a:pt x="1261" y="62"/>
                    <a:pt x="765" y="381"/>
                  </a:cubicBezTo>
                  <a:cubicBezTo>
                    <a:pt x="491" y="558"/>
                    <a:pt x="334" y="804"/>
                    <a:pt x="323" y="1073"/>
                  </a:cubicBezTo>
                  <a:cubicBezTo>
                    <a:pt x="320" y="1146"/>
                    <a:pt x="328" y="1215"/>
                    <a:pt x="348" y="1277"/>
                  </a:cubicBezTo>
                  <a:cubicBezTo>
                    <a:pt x="349" y="1285"/>
                    <a:pt x="355" y="1291"/>
                    <a:pt x="364" y="1294"/>
                  </a:cubicBezTo>
                  <a:cubicBezTo>
                    <a:pt x="365" y="1294"/>
                    <a:pt x="366" y="1294"/>
                    <a:pt x="368" y="1294"/>
                  </a:cubicBezTo>
                  <a:cubicBezTo>
                    <a:pt x="374" y="1294"/>
                    <a:pt x="381" y="1291"/>
                    <a:pt x="385" y="1287"/>
                  </a:cubicBezTo>
                  <a:cubicBezTo>
                    <a:pt x="546" y="1139"/>
                    <a:pt x="734" y="1010"/>
                    <a:pt x="930" y="914"/>
                  </a:cubicBezTo>
                  <a:cubicBezTo>
                    <a:pt x="1123" y="822"/>
                    <a:pt x="1363" y="751"/>
                    <a:pt x="1594" y="751"/>
                  </a:cubicBezTo>
                  <a:cubicBezTo>
                    <a:pt x="1752" y="751"/>
                    <a:pt x="1906" y="784"/>
                    <a:pt x="2036" y="867"/>
                  </a:cubicBezTo>
                  <a:cubicBezTo>
                    <a:pt x="2161" y="948"/>
                    <a:pt x="2233" y="1053"/>
                    <a:pt x="2243" y="1172"/>
                  </a:cubicBezTo>
                  <a:cubicBezTo>
                    <a:pt x="2255" y="1306"/>
                    <a:pt x="2189" y="1450"/>
                    <a:pt x="2060" y="1566"/>
                  </a:cubicBezTo>
                  <a:cubicBezTo>
                    <a:pt x="1832" y="1775"/>
                    <a:pt x="1448" y="1901"/>
                    <a:pt x="1084" y="1901"/>
                  </a:cubicBezTo>
                  <a:cubicBezTo>
                    <a:pt x="795" y="1901"/>
                    <a:pt x="519" y="1822"/>
                    <a:pt x="341" y="1646"/>
                  </a:cubicBezTo>
                  <a:cubicBezTo>
                    <a:pt x="337" y="1641"/>
                    <a:pt x="332" y="1639"/>
                    <a:pt x="327" y="1639"/>
                  </a:cubicBezTo>
                  <a:cubicBezTo>
                    <a:pt x="325" y="1639"/>
                    <a:pt x="324" y="1639"/>
                    <a:pt x="323" y="1639"/>
                  </a:cubicBezTo>
                  <a:cubicBezTo>
                    <a:pt x="317" y="1639"/>
                    <a:pt x="310" y="1643"/>
                    <a:pt x="307" y="1648"/>
                  </a:cubicBezTo>
                  <a:cubicBezTo>
                    <a:pt x="163" y="1839"/>
                    <a:pt x="75" y="2040"/>
                    <a:pt x="46" y="2244"/>
                  </a:cubicBezTo>
                  <a:cubicBezTo>
                    <a:pt x="0" y="2568"/>
                    <a:pt x="92" y="2847"/>
                    <a:pt x="313" y="3050"/>
                  </a:cubicBezTo>
                  <a:cubicBezTo>
                    <a:pt x="318" y="3053"/>
                    <a:pt x="323" y="3055"/>
                    <a:pt x="329" y="3055"/>
                  </a:cubicBezTo>
                  <a:cubicBezTo>
                    <a:pt x="330" y="3055"/>
                    <a:pt x="331" y="3055"/>
                    <a:pt x="333" y="3055"/>
                  </a:cubicBezTo>
                  <a:cubicBezTo>
                    <a:pt x="339" y="3055"/>
                    <a:pt x="345" y="3050"/>
                    <a:pt x="349" y="3045"/>
                  </a:cubicBezTo>
                  <a:cubicBezTo>
                    <a:pt x="558" y="2698"/>
                    <a:pt x="977" y="2415"/>
                    <a:pt x="1416" y="2326"/>
                  </a:cubicBezTo>
                  <a:cubicBezTo>
                    <a:pt x="1487" y="2312"/>
                    <a:pt x="1561" y="2305"/>
                    <a:pt x="1634" y="2305"/>
                  </a:cubicBezTo>
                  <a:cubicBezTo>
                    <a:pt x="1916" y="2305"/>
                    <a:pt x="2191" y="2416"/>
                    <a:pt x="2268" y="2697"/>
                  </a:cubicBezTo>
                  <a:cubicBezTo>
                    <a:pt x="2351" y="3004"/>
                    <a:pt x="2092" y="3301"/>
                    <a:pt x="1793" y="3434"/>
                  </a:cubicBezTo>
                  <a:cubicBezTo>
                    <a:pt x="1608" y="3518"/>
                    <a:pt x="1392" y="3559"/>
                    <a:pt x="1174" y="3559"/>
                  </a:cubicBezTo>
                  <a:cubicBezTo>
                    <a:pt x="925" y="3559"/>
                    <a:pt x="673" y="3505"/>
                    <a:pt x="459" y="3398"/>
                  </a:cubicBezTo>
                  <a:cubicBezTo>
                    <a:pt x="456" y="3397"/>
                    <a:pt x="453" y="3397"/>
                    <a:pt x="449" y="3397"/>
                  </a:cubicBezTo>
                  <a:cubicBezTo>
                    <a:pt x="446" y="3397"/>
                    <a:pt x="442" y="3397"/>
                    <a:pt x="439" y="3398"/>
                  </a:cubicBezTo>
                  <a:cubicBezTo>
                    <a:pt x="433" y="3402"/>
                    <a:pt x="428" y="3407"/>
                    <a:pt x="427" y="3415"/>
                  </a:cubicBezTo>
                  <a:cubicBezTo>
                    <a:pt x="359" y="3708"/>
                    <a:pt x="460" y="3981"/>
                    <a:pt x="715" y="4182"/>
                  </a:cubicBezTo>
                  <a:cubicBezTo>
                    <a:pt x="1042" y="4441"/>
                    <a:pt x="1456" y="4519"/>
                    <a:pt x="1835" y="4519"/>
                  </a:cubicBezTo>
                  <a:cubicBezTo>
                    <a:pt x="2262" y="4519"/>
                    <a:pt x="2646" y="4420"/>
                    <a:pt x="2813" y="4369"/>
                  </a:cubicBezTo>
                  <a:cubicBezTo>
                    <a:pt x="3402" y="4192"/>
                    <a:pt x="3908" y="3862"/>
                    <a:pt x="4368" y="3534"/>
                  </a:cubicBezTo>
                  <a:cubicBezTo>
                    <a:pt x="4373" y="3530"/>
                    <a:pt x="4377" y="3524"/>
                    <a:pt x="4378" y="3519"/>
                  </a:cubicBezTo>
                  <a:cubicBezTo>
                    <a:pt x="4378" y="3514"/>
                    <a:pt x="4378" y="3510"/>
                    <a:pt x="4377" y="3506"/>
                  </a:cubicBezTo>
                  <a:cubicBezTo>
                    <a:pt x="4324" y="3372"/>
                    <a:pt x="4282" y="3235"/>
                    <a:pt x="4245" y="3112"/>
                  </a:cubicBezTo>
                  <a:cubicBezTo>
                    <a:pt x="4143" y="2785"/>
                    <a:pt x="4077" y="2432"/>
                    <a:pt x="4043" y="2061"/>
                  </a:cubicBezTo>
                  <a:cubicBezTo>
                    <a:pt x="4015" y="1735"/>
                    <a:pt x="4012" y="1394"/>
                    <a:pt x="4036" y="1018"/>
                  </a:cubicBezTo>
                  <a:cubicBezTo>
                    <a:pt x="4038" y="976"/>
                    <a:pt x="4041" y="933"/>
                    <a:pt x="4043" y="889"/>
                  </a:cubicBezTo>
                  <a:cubicBezTo>
                    <a:pt x="4052" y="729"/>
                    <a:pt x="4062" y="565"/>
                    <a:pt x="4084" y="401"/>
                  </a:cubicBezTo>
                  <a:cubicBezTo>
                    <a:pt x="4085" y="391"/>
                    <a:pt x="4080" y="381"/>
                    <a:pt x="4072" y="377"/>
                  </a:cubicBezTo>
                  <a:cubicBezTo>
                    <a:pt x="4013" y="345"/>
                    <a:pt x="3964" y="320"/>
                    <a:pt x="3919" y="299"/>
                  </a:cubicBezTo>
                  <a:cubicBezTo>
                    <a:pt x="3486" y="136"/>
                    <a:pt x="3059" y="39"/>
                    <a:pt x="2645" y="10"/>
                  </a:cubicBezTo>
                  <a:cubicBezTo>
                    <a:pt x="2568" y="5"/>
                    <a:pt x="2465" y="0"/>
                    <a:pt x="2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0"/>
            <p:cNvSpPr/>
            <p:nvPr/>
          </p:nvSpPr>
          <p:spPr>
            <a:xfrm>
              <a:off x="6948175" y="4066575"/>
              <a:ext cx="102150" cy="97225"/>
            </a:xfrm>
            <a:custGeom>
              <a:avLst/>
              <a:gdLst/>
              <a:ahLst/>
              <a:cxnLst/>
              <a:rect l="l" t="t" r="r" b="b"/>
              <a:pathLst>
                <a:path w="4086" h="3889" extrusionOk="0">
                  <a:moveTo>
                    <a:pt x="1051" y="670"/>
                  </a:moveTo>
                  <a:cubicBezTo>
                    <a:pt x="1204" y="670"/>
                    <a:pt x="1360" y="697"/>
                    <a:pt x="1472" y="751"/>
                  </a:cubicBezTo>
                  <a:cubicBezTo>
                    <a:pt x="1480" y="755"/>
                    <a:pt x="1483" y="761"/>
                    <a:pt x="1482" y="768"/>
                  </a:cubicBezTo>
                  <a:cubicBezTo>
                    <a:pt x="1481" y="776"/>
                    <a:pt x="1475" y="784"/>
                    <a:pt x="1464" y="787"/>
                  </a:cubicBezTo>
                  <a:cubicBezTo>
                    <a:pt x="1420" y="794"/>
                    <a:pt x="1376" y="796"/>
                    <a:pt x="1331" y="796"/>
                  </a:cubicBezTo>
                  <a:cubicBezTo>
                    <a:pt x="1274" y="796"/>
                    <a:pt x="1216" y="792"/>
                    <a:pt x="1160" y="788"/>
                  </a:cubicBezTo>
                  <a:cubicBezTo>
                    <a:pt x="1126" y="786"/>
                    <a:pt x="1093" y="783"/>
                    <a:pt x="1060" y="781"/>
                  </a:cubicBezTo>
                  <a:cubicBezTo>
                    <a:pt x="1022" y="779"/>
                    <a:pt x="985" y="779"/>
                    <a:pt x="949" y="778"/>
                  </a:cubicBezTo>
                  <a:cubicBezTo>
                    <a:pt x="864" y="778"/>
                    <a:pt x="774" y="778"/>
                    <a:pt x="693" y="757"/>
                  </a:cubicBezTo>
                  <a:cubicBezTo>
                    <a:pt x="685" y="755"/>
                    <a:pt x="683" y="750"/>
                    <a:pt x="683" y="747"/>
                  </a:cubicBezTo>
                  <a:cubicBezTo>
                    <a:pt x="683" y="745"/>
                    <a:pt x="683" y="737"/>
                    <a:pt x="691" y="733"/>
                  </a:cubicBezTo>
                  <a:cubicBezTo>
                    <a:pt x="787" y="691"/>
                    <a:pt x="918" y="670"/>
                    <a:pt x="1051" y="670"/>
                  </a:cubicBezTo>
                  <a:close/>
                  <a:moveTo>
                    <a:pt x="1528" y="350"/>
                  </a:moveTo>
                  <a:cubicBezTo>
                    <a:pt x="1824" y="350"/>
                    <a:pt x="2121" y="362"/>
                    <a:pt x="2413" y="374"/>
                  </a:cubicBezTo>
                  <a:cubicBezTo>
                    <a:pt x="2806" y="390"/>
                    <a:pt x="3354" y="460"/>
                    <a:pt x="3577" y="867"/>
                  </a:cubicBezTo>
                  <a:cubicBezTo>
                    <a:pt x="3585" y="880"/>
                    <a:pt x="3580" y="896"/>
                    <a:pt x="3570" y="903"/>
                  </a:cubicBezTo>
                  <a:cubicBezTo>
                    <a:pt x="3566" y="906"/>
                    <a:pt x="3563" y="907"/>
                    <a:pt x="3559" y="907"/>
                  </a:cubicBezTo>
                  <a:cubicBezTo>
                    <a:pt x="3555" y="907"/>
                    <a:pt x="3550" y="905"/>
                    <a:pt x="3545" y="901"/>
                  </a:cubicBezTo>
                  <a:cubicBezTo>
                    <a:pt x="3125" y="515"/>
                    <a:pt x="2665" y="477"/>
                    <a:pt x="2060" y="463"/>
                  </a:cubicBezTo>
                  <a:cubicBezTo>
                    <a:pt x="1955" y="461"/>
                    <a:pt x="1849" y="460"/>
                    <a:pt x="1744" y="460"/>
                  </a:cubicBezTo>
                  <a:cubicBezTo>
                    <a:pt x="1683" y="460"/>
                    <a:pt x="1623" y="460"/>
                    <a:pt x="1563" y="461"/>
                  </a:cubicBezTo>
                  <a:cubicBezTo>
                    <a:pt x="1539" y="461"/>
                    <a:pt x="1514" y="461"/>
                    <a:pt x="1490" y="461"/>
                  </a:cubicBezTo>
                  <a:cubicBezTo>
                    <a:pt x="1187" y="461"/>
                    <a:pt x="875" y="460"/>
                    <a:pt x="572" y="431"/>
                  </a:cubicBezTo>
                  <a:cubicBezTo>
                    <a:pt x="569" y="431"/>
                    <a:pt x="566" y="430"/>
                    <a:pt x="566" y="425"/>
                  </a:cubicBezTo>
                  <a:cubicBezTo>
                    <a:pt x="566" y="424"/>
                    <a:pt x="566" y="422"/>
                    <a:pt x="566" y="421"/>
                  </a:cubicBezTo>
                  <a:cubicBezTo>
                    <a:pt x="567" y="415"/>
                    <a:pt x="571" y="409"/>
                    <a:pt x="577" y="409"/>
                  </a:cubicBezTo>
                  <a:cubicBezTo>
                    <a:pt x="888" y="364"/>
                    <a:pt x="1208" y="350"/>
                    <a:pt x="1528" y="350"/>
                  </a:cubicBezTo>
                  <a:close/>
                  <a:moveTo>
                    <a:pt x="1124" y="992"/>
                  </a:moveTo>
                  <a:cubicBezTo>
                    <a:pt x="1165" y="992"/>
                    <a:pt x="1205" y="994"/>
                    <a:pt x="1247" y="999"/>
                  </a:cubicBezTo>
                  <a:cubicBezTo>
                    <a:pt x="1252" y="1000"/>
                    <a:pt x="1254" y="1006"/>
                    <a:pt x="1254" y="1011"/>
                  </a:cubicBezTo>
                  <a:cubicBezTo>
                    <a:pt x="1254" y="1014"/>
                    <a:pt x="1254" y="1020"/>
                    <a:pt x="1249" y="1021"/>
                  </a:cubicBezTo>
                  <a:cubicBezTo>
                    <a:pt x="1162" y="1043"/>
                    <a:pt x="1079" y="1052"/>
                    <a:pt x="983" y="1052"/>
                  </a:cubicBezTo>
                  <a:cubicBezTo>
                    <a:pt x="963" y="1052"/>
                    <a:pt x="941" y="1052"/>
                    <a:pt x="919" y="1051"/>
                  </a:cubicBezTo>
                  <a:cubicBezTo>
                    <a:pt x="903" y="1050"/>
                    <a:pt x="896" y="1040"/>
                    <a:pt x="896" y="1030"/>
                  </a:cubicBezTo>
                  <a:cubicBezTo>
                    <a:pt x="896" y="1029"/>
                    <a:pt x="896" y="1027"/>
                    <a:pt x="896" y="1026"/>
                  </a:cubicBezTo>
                  <a:cubicBezTo>
                    <a:pt x="897" y="1020"/>
                    <a:pt x="901" y="1012"/>
                    <a:pt x="914" y="1011"/>
                  </a:cubicBezTo>
                  <a:cubicBezTo>
                    <a:pt x="991" y="998"/>
                    <a:pt x="1058" y="992"/>
                    <a:pt x="1124" y="992"/>
                  </a:cubicBezTo>
                  <a:close/>
                  <a:moveTo>
                    <a:pt x="3657" y="1231"/>
                  </a:moveTo>
                  <a:cubicBezTo>
                    <a:pt x="3660" y="1231"/>
                    <a:pt x="3662" y="1233"/>
                    <a:pt x="3663" y="1234"/>
                  </a:cubicBezTo>
                  <a:cubicBezTo>
                    <a:pt x="3737" y="1335"/>
                    <a:pt x="3755" y="1479"/>
                    <a:pt x="3710" y="1601"/>
                  </a:cubicBezTo>
                  <a:cubicBezTo>
                    <a:pt x="3708" y="1605"/>
                    <a:pt x="3704" y="1605"/>
                    <a:pt x="3701" y="1605"/>
                  </a:cubicBezTo>
                  <a:cubicBezTo>
                    <a:pt x="3699" y="1605"/>
                    <a:pt x="3698" y="1605"/>
                    <a:pt x="3698" y="1605"/>
                  </a:cubicBezTo>
                  <a:cubicBezTo>
                    <a:pt x="3694" y="1605"/>
                    <a:pt x="3686" y="1601"/>
                    <a:pt x="3686" y="1596"/>
                  </a:cubicBezTo>
                  <a:cubicBezTo>
                    <a:pt x="3686" y="1480"/>
                    <a:pt x="3673" y="1364"/>
                    <a:pt x="3647" y="1237"/>
                  </a:cubicBezTo>
                  <a:cubicBezTo>
                    <a:pt x="3651" y="1233"/>
                    <a:pt x="3654" y="1231"/>
                    <a:pt x="3657" y="1231"/>
                  </a:cubicBezTo>
                  <a:close/>
                  <a:moveTo>
                    <a:pt x="1188" y="2349"/>
                  </a:moveTo>
                  <a:cubicBezTo>
                    <a:pt x="1211" y="2349"/>
                    <a:pt x="1234" y="2352"/>
                    <a:pt x="1247" y="2362"/>
                  </a:cubicBezTo>
                  <a:cubicBezTo>
                    <a:pt x="1252" y="2365"/>
                    <a:pt x="1257" y="2372"/>
                    <a:pt x="1258" y="2386"/>
                  </a:cubicBezTo>
                  <a:cubicBezTo>
                    <a:pt x="1259" y="2401"/>
                    <a:pt x="1257" y="2417"/>
                    <a:pt x="1227" y="2428"/>
                  </a:cubicBezTo>
                  <a:cubicBezTo>
                    <a:pt x="1202" y="2438"/>
                    <a:pt x="1169" y="2441"/>
                    <a:pt x="1145" y="2443"/>
                  </a:cubicBezTo>
                  <a:lnTo>
                    <a:pt x="1140" y="2443"/>
                  </a:lnTo>
                  <a:lnTo>
                    <a:pt x="1136" y="2444"/>
                  </a:lnTo>
                  <a:cubicBezTo>
                    <a:pt x="1106" y="2447"/>
                    <a:pt x="1075" y="2449"/>
                    <a:pt x="1045" y="2449"/>
                  </a:cubicBezTo>
                  <a:cubicBezTo>
                    <a:pt x="1010" y="2449"/>
                    <a:pt x="975" y="2446"/>
                    <a:pt x="943" y="2436"/>
                  </a:cubicBezTo>
                  <a:cubicBezTo>
                    <a:pt x="937" y="2433"/>
                    <a:pt x="934" y="2426"/>
                    <a:pt x="933" y="2419"/>
                  </a:cubicBezTo>
                  <a:cubicBezTo>
                    <a:pt x="933" y="2416"/>
                    <a:pt x="933" y="2413"/>
                    <a:pt x="934" y="2411"/>
                  </a:cubicBezTo>
                  <a:cubicBezTo>
                    <a:pt x="936" y="2405"/>
                    <a:pt x="938" y="2400"/>
                    <a:pt x="942" y="2397"/>
                  </a:cubicBezTo>
                  <a:cubicBezTo>
                    <a:pt x="994" y="2367"/>
                    <a:pt x="1064" y="2360"/>
                    <a:pt x="1126" y="2353"/>
                  </a:cubicBezTo>
                  <a:lnTo>
                    <a:pt x="1133" y="2353"/>
                  </a:lnTo>
                  <a:cubicBezTo>
                    <a:pt x="1147" y="2351"/>
                    <a:pt x="1168" y="2349"/>
                    <a:pt x="1188" y="2349"/>
                  </a:cubicBezTo>
                  <a:close/>
                  <a:moveTo>
                    <a:pt x="1254" y="2634"/>
                  </a:moveTo>
                  <a:cubicBezTo>
                    <a:pt x="1298" y="2634"/>
                    <a:pt x="1342" y="2640"/>
                    <a:pt x="1386" y="2654"/>
                  </a:cubicBezTo>
                  <a:cubicBezTo>
                    <a:pt x="1394" y="2656"/>
                    <a:pt x="1398" y="2666"/>
                    <a:pt x="1398" y="2672"/>
                  </a:cubicBezTo>
                  <a:cubicBezTo>
                    <a:pt x="1397" y="2676"/>
                    <a:pt x="1395" y="2680"/>
                    <a:pt x="1387" y="2680"/>
                  </a:cubicBezTo>
                  <a:cubicBezTo>
                    <a:pt x="1357" y="2682"/>
                    <a:pt x="1327" y="2683"/>
                    <a:pt x="1299" y="2686"/>
                  </a:cubicBezTo>
                  <a:cubicBezTo>
                    <a:pt x="1190" y="2692"/>
                    <a:pt x="1087" y="2697"/>
                    <a:pt x="979" y="2727"/>
                  </a:cubicBezTo>
                  <a:cubicBezTo>
                    <a:pt x="977" y="2728"/>
                    <a:pt x="976" y="2728"/>
                    <a:pt x="974" y="2728"/>
                  </a:cubicBezTo>
                  <a:cubicBezTo>
                    <a:pt x="970" y="2728"/>
                    <a:pt x="967" y="2726"/>
                    <a:pt x="965" y="2722"/>
                  </a:cubicBezTo>
                  <a:cubicBezTo>
                    <a:pt x="965" y="2721"/>
                    <a:pt x="964" y="2718"/>
                    <a:pt x="965" y="2716"/>
                  </a:cubicBezTo>
                  <a:cubicBezTo>
                    <a:pt x="965" y="2712"/>
                    <a:pt x="968" y="2708"/>
                    <a:pt x="973" y="2706"/>
                  </a:cubicBezTo>
                  <a:cubicBezTo>
                    <a:pt x="1047" y="2670"/>
                    <a:pt x="1148" y="2634"/>
                    <a:pt x="1254" y="2634"/>
                  </a:cubicBezTo>
                  <a:close/>
                  <a:moveTo>
                    <a:pt x="1642" y="2851"/>
                  </a:moveTo>
                  <a:cubicBezTo>
                    <a:pt x="1687" y="2851"/>
                    <a:pt x="1729" y="2856"/>
                    <a:pt x="1770" y="2869"/>
                  </a:cubicBezTo>
                  <a:cubicBezTo>
                    <a:pt x="1779" y="2872"/>
                    <a:pt x="1785" y="2881"/>
                    <a:pt x="1785" y="2887"/>
                  </a:cubicBezTo>
                  <a:cubicBezTo>
                    <a:pt x="1786" y="2889"/>
                    <a:pt x="1785" y="2894"/>
                    <a:pt x="1780" y="2898"/>
                  </a:cubicBezTo>
                  <a:cubicBezTo>
                    <a:pt x="1688" y="2956"/>
                    <a:pt x="1572" y="2967"/>
                    <a:pt x="1459" y="2977"/>
                  </a:cubicBezTo>
                  <a:cubicBezTo>
                    <a:pt x="1436" y="2980"/>
                    <a:pt x="1414" y="2982"/>
                    <a:pt x="1392" y="2983"/>
                  </a:cubicBezTo>
                  <a:cubicBezTo>
                    <a:pt x="1362" y="2987"/>
                    <a:pt x="1330" y="2992"/>
                    <a:pt x="1298" y="2997"/>
                  </a:cubicBezTo>
                  <a:cubicBezTo>
                    <a:pt x="1226" y="3008"/>
                    <a:pt x="1153" y="3018"/>
                    <a:pt x="1083" y="3018"/>
                  </a:cubicBezTo>
                  <a:cubicBezTo>
                    <a:pt x="1037" y="3018"/>
                    <a:pt x="991" y="3013"/>
                    <a:pt x="949" y="3001"/>
                  </a:cubicBezTo>
                  <a:cubicBezTo>
                    <a:pt x="944" y="3000"/>
                    <a:pt x="941" y="2995"/>
                    <a:pt x="939" y="2990"/>
                  </a:cubicBezTo>
                  <a:lnTo>
                    <a:pt x="939" y="2987"/>
                  </a:lnTo>
                  <a:cubicBezTo>
                    <a:pt x="939" y="2987"/>
                    <a:pt x="941" y="2986"/>
                    <a:pt x="942" y="2985"/>
                  </a:cubicBezTo>
                  <a:cubicBezTo>
                    <a:pt x="1032" y="2931"/>
                    <a:pt x="1145" y="2918"/>
                    <a:pt x="1254" y="2904"/>
                  </a:cubicBezTo>
                  <a:cubicBezTo>
                    <a:pt x="1279" y="2900"/>
                    <a:pt x="1304" y="2898"/>
                    <a:pt x="1327" y="2894"/>
                  </a:cubicBezTo>
                  <a:cubicBezTo>
                    <a:pt x="1356" y="2889"/>
                    <a:pt x="1386" y="2884"/>
                    <a:pt x="1415" y="2879"/>
                  </a:cubicBezTo>
                  <a:cubicBezTo>
                    <a:pt x="1491" y="2865"/>
                    <a:pt x="1569" y="2851"/>
                    <a:pt x="1642" y="2851"/>
                  </a:cubicBezTo>
                  <a:close/>
                  <a:moveTo>
                    <a:pt x="2557" y="3100"/>
                  </a:moveTo>
                  <a:cubicBezTo>
                    <a:pt x="2569" y="3100"/>
                    <a:pt x="2577" y="3111"/>
                    <a:pt x="2578" y="3120"/>
                  </a:cubicBezTo>
                  <a:cubicBezTo>
                    <a:pt x="2581" y="3133"/>
                    <a:pt x="2571" y="3136"/>
                    <a:pt x="2567" y="3137"/>
                  </a:cubicBezTo>
                  <a:cubicBezTo>
                    <a:pt x="2291" y="3223"/>
                    <a:pt x="1999" y="3257"/>
                    <a:pt x="1717" y="3290"/>
                  </a:cubicBezTo>
                  <a:lnTo>
                    <a:pt x="1719" y="3313"/>
                  </a:lnTo>
                  <a:lnTo>
                    <a:pt x="1717" y="3291"/>
                  </a:lnTo>
                  <a:cubicBezTo>
                    <a:pt x="1676" y="3295"/>
                    <a:pt x="1633" y="3301"/>
                    <a:pt x="1593" y="3306"/>
                  </a:cubicBezTo>
                  <a:cubicBezTo>
                    <a:pt x="1415" y="3327"/>
                    <a:pt x="1233" y="3350"/>
                    <a:pt x="1056" y="3350"/>
                  </a:cubicBezTo>
                  <a:cubicBezTo>
                    <a:pt x="989" y="3350"/>
                    <a:pt x="923" y="3347"/>
                    <a:pt x="857" y="3339"/>
                  </a:cubicBezTo>
                  <a:cubicBezTo>
                    <a:pt x="849" y="3338"/>
                    <a:pt x="848" y="3327"/>
                    <a:pt x="846" y="3326"/>
                  </a:cubicBezTo>
                  <a:cubicBezTo>
                    <a:pt x="846" y="3324"/>
                    <a:pt x="846" y="3322"/>
                    <a:pt x="848" y="3319"/>
                  </a:cubicBezTo>
                  <a:cubicBezTo>
                    <a:pt x="848" y="3317"/>
                    <a:pt x="850" y="3312"/>
                    <a:pt x="854" y="3311"/>
                  </a:cubicBezTo>
                  <a:cubicBezTo>
                    <a:pt x="1033" y="3264"/>
                    <a:pt x="1227" y="3246"/>
                    <a:pt x="1414" y="3230"/>
                  </a:cubicBezTo>
                  <a:cubicBezTo>
                    <a:pt x="1497" y="3223"/>
                    <a:pt x="1583" y="3214"/>
                    <a:pt x="1666" y="3204"/>
                  </a:cubicBezTo>
                  <a:cubicBezTo>
                    <a:pt x="1757" y="3193"/>
                    <a:pt x="1849" y="3181"/>
                    <a:pt x="1941" y="3167"/>
                  </a:cubicBezTo>
                  <a:cubicBezTo>
                    <a:pt x="2142" y="3138"/>
                    <a:pt x="2350" y="3109"/>
                    <a:pt x="2557" y="3100"/>
                  </a:cubicBezTo>
                  <a:close/>
                  <a:moveTo>
                    <a:pt x="1900" y="0"/>
                  </a:moveTo>
                  <a:cubicBezTo>
                    <a:pt x="1678" y="0"/>
                    <a:pt x="1458" y="6"/>
                    <a:pt x="1242" y="12"/>
                  </a:cubicBezTo>
                  <a:cubicBezTo>
                    <a:pt x="1022" y="18"/>
                    <a:pt x="794" y="24"/>
                    <a:pt x="572" y="24"/>
                  </a:cubicBezTo>
                  <a:cubicBezTo>
                    <a:pt x="515" y="31"/>
                    <a:pt x="462" y="37"/>
                    <a:pt x="409" y="42"/>
                  </a:cubicBezTo>
                  <a:lnTo>
                    <a:pt x="301" y="54"/>
                  </a:lnTo>
                  <a:cubicBezTo>
                    <a:pt x="271" y="58"/>
                    <a:pt x="240" y="62"/>
                    <a:pt x="207" y="68"/>
                  </a:cubicBezTo>
                  <a:cubicBezTo>
                    <a:pt x="147" y="76"/>
                    <a:pt x="85" y="86"/>
                    <a:pt x="24" y="89"/>
                  </a:cubicBezTo>
                  <a:cubicBezTo>
                    <a:pt x="17" y="89"/>
                    <a:pt x="10" y="93"/>
                    <a:pt x="6" y="100"/>
                  </a:cubicBezTo>
                  <a:cubicBezTo>
                    <a:pt x="2" y="106"/>
                    <a:pt x="1" y="115"/>
                    <a:pt x="5" y="121"/>
                  </a:cubicBezTo>
                  <a:cubicBezTo>
                    <a:pt x="283" y="740"/>
                    <a:pt x="353" y="1456"/>
                    <a:pt x="400" y="2138"/>
                  </a:cubicBezTo>
                  <a:cubicBezTo>
                    <a:pt x="438" y="2687"/>
                    <a:pt x="482" y="3311"/>
                    <a:pt x="332" y="3859"/>
                  </a:cubicBezTo>
                  <a:cubicBezTo>
                    <a:pt x="331" y="3866"/>
                    <a:pt x="332" y="3875"/>
                    <a:pt x="337" y="3880"/>
                  </a:cubicBezTo>
                  <a:cubicBezTo>
                    <a:pt x="340" y="3885"/>
                    <a:pt x="346" y="3889"/>
                    <a:pt x="353" y="3889"/>
                  </a:cubicBezTo>
                  <a:cubicBezTo>
                    <a:pt x="353" y="3889"/>
                    <a:pt x="354" y="3889"/>
                    <a:pt x="355" y="3888"/>
                  </a:cubicBezTo>
                  <a:cubicBezTo>
                    <a:pt x="1249" y="3844"/>
                    <a:pt x="2118" y="3704"/>
                    <a:pt x="2939" y="3471"/>
                  </a:cubicBezTo>
                  <a:cubicBezTo>
                    <a:pt x="3363" y="3350"/>
                    <a:pt x="3758" y="3207"/>
                    <a:pt x="3941" y="2788"/>
                  </a:cubicBezTo>
                  <a:cubicBezTo>
                    <a:pt x="3983" y="2692"/>
                    <a:pt x="4011" y="2592"/>
                    <a:pt x="4031" y="2490"/>
                  </a:cubicBezTo>
                  <a:cubicBezTo>
                    <a:pt x="4086" y="2195"/>
                    <a:pt x="4057" y="1880"/>
                    <a:pt x="4015" y="1578"/>
                  </a:cubicBezTo>
                  <a:cubicBezTo>
                    <a:pt x="3962" y="1206"/>
                    <a:pt x="3887" y="696"/>
                    <a:pt x="3552" y="385"/>
                  </a:cubicBezTo>
                  <a:cubicBezTo>
                    <a:pt x="3257" y="111"/>
                    <a:pt x="2840" y="47"/>
                    <a:pt x="2509" y="21"/>
                  </a:cubicBezTo>
                  <a:cubicBezTo>
                    <a:pt x="2307" y="5"/>
                    <a:pt x="2103" y="0"/>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0"/>
            <p:cNvSpPr/>
            <p:nvPr/>
          </p:nvSpPr>
          <p:spPr>
            <a:xfrm>
              <a:off x="6738775" y="4118750"/>
              <a:ext cx="316600" cy="95525"/>
            </a:xfrm>
            <a:custGeom>
              <a:avLst/>
              <a:gdLst/>
              <a:ahLst/>
              <a:cxnLst/>
              <a:rect l="l" t="t" r="r" b="b"/>
              <a:pathLst>
                <a:path w="12664" h="3821" extrusionOk="0">
                  <a:moveTo>
                    <a:pt x="12661" y="0"/>
                  </a:moveTo>
                  <a:lnTo>
                    <a:pt x="12661" y="0"/>
                  </a:lnTo>
                  <a:cubicBezTo>
                    <a:pt x="12347" y="112"/>
                    <a:pt x="12019" y="194"/>
                    <a:pt x="11681" y="248"/>
                  </a:cubicBezTo>
                  <a:cubicBezTo>
                    <a:pt x="10647" y="417"/>
                    <a:pt x="9594" y="425"/>
                    <a:pt x="8611" y="835"/>
                  </a:cubicBezTo>
                  <a:cubicBezTo>
                    <a:pt x="8164" y="1020"/>
                    <a:pt x="7781" y="1266"/>
                    <a:pt x="7394" y="1556"/>
                  </a:cubicBezTo>
                  <a:cubicBezTo>
                    <a:pt x="7029" y="1830"/>
                    <a:pt x="6660" y="2095"/>
                    <a:pt x="6233" y="2265"/>
                  </a:cubicBezTo>
                  <a:cubicBezTo>
                    <a:pt x="5655" y="2493"/>
                    <a:pt x="5009" y="2540"/>
                    <a:pt x="4393" y="2542"/>
                  </a:cubicBezTo>
                  <a:cubicBezTo>
                    <a:pt x="4388" y="2542"/>
                    <a:pt x="4384" y="2542"/>
                    <a:pt x="4380" y="2542"/>
                  </a:cubicBezTo>
                  <a:cubicBezTo>
                    <a:pt x="3672" y="2542"/>
                    <a:pt x="2968" y="2440"/>
                    <a:pt x="2281" y="2271"/>
                  </a:cubicBezTo>
                  <a:cubicBezTo>
                    <a:pt x="1498" y="2078"/>
                    <a:pt x="742" y="1803"/>
                    <a:pt x="0" y="1485"/>
                  </a:cubicBezTo>
                  <a:lnTo>
                    <a:pt x="0" y="1485"/>
                  </a:lnTo>
                  <a:cubicBezTo>
                    <a:pt x="230" y="1757"/>
                    <a:pt x="514" y="1989"/>
                    <a:pt x="775" y="2208"/>
                  </a:cubicBezTo>
                  <a:cubicBezTo>
                    <a:pt x="1502" y="2822"/>
                    <a:pt x="2357" y="3275"/>
                    <a:pt x="3268" y="3546"/>
                  </a:cubicBezTo>
                  <a:cubicBezTo>
                    <a:pt x="3859" y="3721"/>
                    <a:pt x="4487" y="3821"/>
                    <a:pt x="5110" y="3821"/>
                  </a:cubicBezTo>
                  <a:cubicBezTo>
                    <a:pt x="6241" y="3821"/>
                    <a:pt x="7355" y="3491"/>
                    <a:pt x="8202" y="2682"/>
                  </a:cubicBezTo>
                  <a:cubicBezTo>
                    <a:pt x="8404" y="2488"/>
                    <a:pt x="8545" y="2271"/>
                    <a:pt x="8642" y="2038"/>
                  </a:cubicBezTo>
                  <a:cubicBezTo>
                    <a:pt x="9545" y="2001"/>
                    <a:pt x="10441" y="1865"/>
                    <a:pt x="11311" y="1624"/>
                  </a:cubicBezTo>
                  <a:cubicBezTo>
                    <a:pt x="11646" y="1531"/>
                    <a:pt x="11995" y="1433"/>
                    <a:pt x="12255" y="1188"/>
                  </a:cubicBezTo>
                  <a:cubicBezTo>
                    <a:pt x="12479" y="975"/>
                    <a:pt x="12598" y="676"/>
                    <a:pt x="12640" y="372"/>
                  </a:cubicBezTo>
                  <a:cubicBezTo>
                    <a:pt x="12656" y="248"/>
                    <a:pt x="12664" y="124"/>
                    <a:pt x="1266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0"/>
            <p:cNvSpPr/>
            <p:nvPr/>
          </p:nvSpPr>
          <p:spPr>
            <a:xfrm>
              <a:off x="6725825" y="4032600"/>
              <a:ext cx="324850" cy="106100"/>
            </a:xfrm>
            <a:custGeom>
              <a:avLst/>
              <a:gdLst/>
              <a:ahLst/>
              <a:cxnLst/>
              <a:rect l="l" t="t" r="r" b="b"/>
              <a:pathLst>
                <a:path w="12994" h="4244" extrusionOk="0">
                  <a:moveTo>
                    <a:pt x="5956" y="1"/>
                  </a:moveTo>
                  <a:cubicBezTo>
                    <a:pt x="4188" y="1"/>
                    <a:pt x="2456" y="890"/>
                    <a:pt x="1239" y="2140"/>
                  </a:cubicBezTo>
                  <a:cubicBezTo>
                    <a:pt x="747" y="2645"/>
                    <a:pt x="0" y="3464"/>
                    <a:pt x="149" y="4243"/>
                  </a:cubicBezTo>
                  <a:cubicBezTo>
                    <a:pt x="1320" y="2974"/>
                    <a:pt x="2850" y="1997"/>
                    <a:pt x="4524" y="1605"/>
                  </a:cubicBezTo>
                  <a:cubicBezTo>
                    <a:pt x="4962" y="1503"/>
                    <a:pt x="5426" y="1427"/>
                    <a:pt x="5881" y="1427"/>
                  </a:cubicBezTo>
                  <a:cubicBezTo>
                    <a:pt x="5946" y="1427"/>
                    <a:pt x="6010" y="1429"/>
                    <a:pt x="6075" y="1432"/>
                  </a:cubicBezTo>
                  <a:cubicBezTo>
                    <a:pt x="6665" y="1463"/>
                    <a:pt x="7200" y="1697"/>
                    <a:pt x="7739" y="1919"/>
                  </a:cubicBezTo>
                  <a:cubicBezTo>
                    <a:pt x="8261" y="2133"/>
                    <a:pt x="8769" y="2266"/>
                    <a:pt x="9331" y="2266"/>
                  </a:cubicBezTo>
                  <a:cubicBezTo>
                    <a:pt x="9344" y="2266"/>
                    <a:pt x="9357" y="2266"/>
                    <a:pt x="9370" y="2266"/>
                  </a:cubicBezTo>
                  <a:cubicBezTo>
                    <a:pt x="9924" y="2260"/>
                    <a:pt x="10473" y="2177"/>
                    <a:pt x="11023" y="2123"/>
                  </a:cubicBezTo>
                  <a:cubicBezTo>
                    <a:pt x="11285" y="2098"/>
                    <a:pt x="11553" y="2081"/>
                    <a:pt x="11818" y="2081"/>
                  </a:cubicBezTo>
                  <a:cubicBezTo>
                    <a:pt x="12222" y="2081"/>
                    <a:pt x="12622" y="2121"/>
                    <a:pt x="12993" y="2236"/>
                  </a:cubicBezTo>
                  <a:cubicBezTo>
                    <a:pt x="12954" y="2111"/>
                    <a:pt x="12904" y="1988"/>
                    <a:pt x="12838" y="1874"/>
                  </a:cubicBezTo>
                  <a:cubicBezTo>
                    <a:pt x="12500" y="1294"/>
                    <a:pt x="11818" y="1162"/>
                    <a:pt x="11197" y="1145"/>
                  </a:cubicBezTo>
                  <a:cubicBezTo>
                    <a:pt x="11107" y="1143"/>
                    <a:pt x="11016" y="1142"/>
                    <a:pt x="10926" y="1142"/>
                  </a:cubicBezTo>
                  <a:cubicBezTo>
                    <a:pt x="10608" y="1142"/>
                    <a:pt x="10290" y="1154"/>
                    <a:pt x="9973" y="1160"/>
                  </a:cubicBezTo>
                  <a:cubicBezTo>
                    <a:pt x="9578" y="1168"/>
                    <a:pt x="9182" y="1170"/>
                    <a:pt x="8789" y="1217"/>
                  </a:cubicBezTo>
                  <a:cubicBezTo>
                    <a:pt x="8749" y="1148"/>
                    <a:pt x="8706" y="1080"/>
                    <a:pt x="8658" y="1014"/>
                  </a:cubicBezTo>
                  <a:cubicBezTo>
                    <a:pt x="8154" y="322"/>
                    <a:pt x="7230" y="94"/>
                    <a:pt x="6418" y="21"/>
                  </a:cubicBezTo>
                  <a:cubicBezTo>
                    <a:pt x="6264" y="7"/>
                    <a:pt x="6110" y="1"/>
                    <a:pt x="595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0"/>
            <p:cNvSpPr/>
            <p:nvPr/>
          </p:nvSpPr>
          <p:spPr>
            <a:xfrm>
              <a:off x="6736700" y="4106525"/>
              <a:ext cx="318250" cy="103850"/>
            </a:xfrm>
            <a:custGeom>
              <a:avLst/>
              <a:gdLst/>
              <a:ahLst/>
              <a:cxnLst/>
              <a:rect l="l" t="t" r="r" b="b"/>
              <a:pathLst>
                <a:path w="12730" h="4154" extrusionOk="0">
                  <a:moveTo>
                    <a:pt x="12515" y="0"/>
                  </a:moveTo>
                  <a:cubicBezTo>
                    <a:pt x="12488" y="0"/>
                    <a:pt x="12459" y="19"/>
                    <a:pt x="12454" y="47"/>
                  </a:cubicBezTo>
                  <a:cubicBezTo>
                    <a:pt x="12414" y="254"/>
                    <a:pt x="12417" y="424"/>
                    <a:pt x="12285" y="601"/>
                  </a:cubicBezTo>
                  <a:cubicBezTo>
                    <a:pt x="12191" y="730"/>
                    <a:pt x="12081" y="836"/>
                    <a:pt x="11947" y="923"/>
                  </a:cubicBezTo>
                  <a:cubicBezTo>
                    <a:pt x="11666" y="1107"/>
                    <a:pt x="11326" y="1222"/>
                    <a:pt x="11009" y="1327"/>
                  </a:cubicBezTo>
                  <a:cubicBezTo>
                    <a:pt x="10330" y="1555"/>
                    <a:pt x="9624" y="1646"/>
                    <a:pt x="8917" y="1739"/>
                  </a:cubicBezTo>
                  <a:cubicBezTo>
                    <a:pt x="8795" y="1755"/>
                    <a:pt x="8707" y="1835"/>
                    <a:pt x="8674" y="1943"/>
                  </a:cubicBezTo>
                  <a:cubicBezTo>
                    <a:pt x="8597" y="1993"/>
                    <a:pt x="8526" y="2056"/>
                    <a:pt x="8455" y="2113"/>
                  </a:cubicBezTo>
                  <a:cubicBezTo>
                    <a:pt x="8306" y="2232"/>
                    <a:pt x="8154" y="2347"/>
                    <a:pt x="7996" y="2457"/>
                  </a:cubicBezTo>
                  <a:cubicBezTo>
                    <a:pt x="7654" y="2695"/>
                    <a:pt x="7291" y="2905"/>
                    <a:pt x="6907" y="3070"/>
                  </a:cubicBezTo>
                  <a:cubicBezTo>
                    <a:pt x="6331" y="3316"/>
                    <a:pt x="5721" y="3460"/>
                    <a:pt x="5102" y="3460"/>
                  </a:cubicBezTo>
                  <a:cubicBezTo>
                    <a:pt x="4927" y="3460"/>
                    <a:pt x="4752" y="3449"/>
                    <a:pt x="4576" y="3425"/>
                  </a:cubicBezTo>
                  <a:cubicBezTo>
                    <a:pt x="3768" y="3314"/>
                    <a:pt x="2957" y="3055"/>
                    <a:pt x="2197" y="2765"/>
                  </a:cubicBezTo>
                  <a:cubicBezTo>
                    <a:pt x="1833" y="2626"/>
                    <a:pt x="1467" y="2470"/>
                    <a:pt x="1124" y="2284"/>
                  </a:cubicBezTo>
                  <a:cubicBezTo>
                    <a:pt x="765" y="2090"/>
                    <a:pt x="460" y="1835"/>
                    <a:pt x="133" y="1595"/>
                  </a:cubicBezTo>
                  <a:cubicBezTo>
                    <a:pt x="120" y="1585"/>
                    <a:pt x="105" y="1581"/>
                    <a:pt x="91" y="1581"/>
                  </a:cubicBezTo>
                  <a:cubicBezTo>
                    <a:pt x="42" y="1581"/>
                    <a:pt x="0" y="1632"/>
                    <a:pt x="34" y="1684"/>
                  </a:cubicBezTo>
                  <a:cubicBezTo>
                    <a:pt x="299" y="2092"/>
                    <a:pt x="727" y="2423"/>
                    <a:pt x="1173" y="2680"/>
                  </a:cubicBezTo>
                  <a:cubicBezTo>
                    <a:pt x="1162" y="2714"/>
                    <a:pt x="1164" y="2754"/>
                    <a:pt x="1187" y="2784"/>
                  </a:cubicBezTo>
                  <a:cubicBezTo>
                    <a:pt x="1396" y="3058"/>
                    <a:pt x="1778" y="3183"/>
                    <a:pt x="2082" y="3322"/>
                  </a:cubicBezTo>
                  <a:cubicBezTo>
                    <a:pt x="2434" y="3483"/>
                    <a:pt x="2792" y="3624"/>
                    <a:pt x="3157" y="3755"/>
                  </a:cubicBezTo>
                  <a:cubicBezTo>
                    <a:pt x="3801" y="3986"/>
                    <a:pt x="4432" y="4154"/>
                    <a:pt x="5115" y="4154"/>
                  </a:cubicBezTo>
                  <a:cubicBezTo>
                    <a:pt x="5164" y="4154"/>
                    <a:pt x="5213" y="4153"/>
                    <a:pt x="5262" y="4151"/>
                  </a:cubicBezTo>
                  <a:cubicBezTo>
                    <a:pt x="5943" y="4128"/>
                    <a:pt x="6692" y="3991"/>
                    <a:pt x="7323" y="3724"/>
                  </a:cubicBezTo>
                  <a:cubicBezTo>
                    <a:pt x="7602" y="3605"/>
                    <a:pt x="7877" y="3451"/>
                    <a:pt x="8102" y="3245"/>
                  </a:cubicBezTo>
                  <a:cubicBezTo>
                    <a:pt x="8300" y="3063"/>
                    <a:pt x="8513" y="2846"/>
                    <a:pt x="8504" y="2562"/>
                  </a:cubicBezTo>
                  <a:cubicBezTo>
                    <a:pt x="8589" y="2500"/>
                    <a:pt x="8683" y="2434"/>
                    <a:pt x="8771" y="2360"/>
                  </a:cubicBezTo>
                  <a:cubicBezTo>
                    <a:pt x="8822" y="2398"/>
                    <a:pt x="8886" y="2421"/>
                    <a:pt x="8949" y="2421"/>
                  </a:cubicBezTo>
                  <a:cubicBezTo>
                    <a:pt x="8955" y="2421"/>
                    <a:pt x="8961" y="2421"/>
                    <a:pt x="8967" y="2421"/>
                  </a:cubicBezTo>
                  <a:cubicBezTo>
                    <a:pt x="9749" y="2351"/>
                    <a:pt x="10523" y="2206"/>
                    <a:pt x="11276" y="1987"/>
                  </a:cubicBezTo>
                  <a:cubicBezTo>
                    <a:pt x="11755" y="1847"/>
                    <a:pt x="12729" y="1557"/>
                    <a:pt x="12624" y="905"/>
                  </a:cubicBezTo>
                  <a:cubicBezTo>
                    <a:pt x="12613" y="833"/>
                    <a:pt x="12571" y="783"/>
                    <a:pt x="12515" y="762"/>
                  </a:cubicBezTo>
                  <a:cubicBezTo>
                    <a:pt x="12621" y="528"/>
                    <a:pt x="12673" y="240"/>
                    <a:pt x="12556" y="24"/>
                  </a:cubicBezTo>
                  <a:cubicBezTo>
                    <a:pt x="12547" y="7"/>
                    <a:pt x="12531" y="0"/>
                    <a:pt x="12515"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0"/>
            <p:cNvSpPr/>
            <p:nvPr/>
          </p:nvSpPr>
          <p:spPr>
            <a:xfrm>
              <a:off x="6731750" y="4034450"/>
              <a:ext cx="316925" cy="103325"/>
            </a:xfrm>
            <a:custGeom>
              <a:avLst/>
              <a:gdLst/>
              <a:ahLst/>
              <a:cxnLst/>
              <a:rect l="l" t="t" r="r" b="b"/>
              <a:pathLst>
                <a:path w="12677" h="4133" extrusionOk="0">
                  <a:moveTo>
                    <a:pt x="5805" y="1"/>
                  </a:moveTo>
                  <a:cubicBezTo>
                    <a:pt x="4795" y="1"/>
                    <a:pt x="3774" y="349"/>
                    <a:pt x="2875" y="785"/>
                  </a:cubicBezTo>
                  <a:cubicBezTo>
                    <a:pt x="2186" y="1120"/>
                    <a:pt x="1532" y="1542"/>
                    <a:pt x="998" y="2097"/>
                  </a:cubicBezTo>
                  <a:cubicBezTo>
                    <a:pt x="736" y="2368"/>
                    <a:pt x="507" y="2674"/>
                    <a:pt x="320" y="3003"/>
                  </a:cubicBezTo>
                  <a:cubicBezTo>
                    <a:pt x="222" y="3175"/>
                    <a:pt x="136" y="3356"/>
                    <a:pt x="67" y="3543"/>
                  </a:cubicBezTo>
                  <a:cubicBezTo>
                    <a:pt x="0" y="3724"/>
                    <a:pt x="0" y="3835"/>
                    <a:pt x="21" y="4026"/>
                  </a:cubicBezTo>
                  <a:cubicBezTo>
                    <a:pt x="28" y="4085"/>
                    <a:pt x="89" y="4133"/>
                    <a:pt x="147" y="4133"/>
                  </a:cubicBezTo>
                  <a:cubicBezTo>
                    <a:pt x="176" y="4133"/>
                    <a:pt x="204" y="4120"/>
                    <a:pt x="224" y="4091"/>
                  </a:cubicBezTo>
                  <a:cubicBezTo>
                    <a:pt x="274" y="4018"/>
                    <a:pt x="346" y="3954"/>
                    <a:pt x="386" y="3874"/>
                  </a:cubicBezTo>
                  <a:cubicBezTo>
                    <a:pt x="425" y="3792"/>
                    <a:pt x="445" y="3697"/>
                    <a:pt x="479" y="3611"/>
                  </a:cubicBezTo>
                  <a:cubicBezTo>
                    <a:pt x="554" y="3427"/>
                    <a:pt x="643" y="3248"/>
                    <a:pt x="746" y="3077"/>
                  </a:cubicBezTo>
                  <a:cubicBezTo>
                    <a:pt x="765" y="3047"/>
                    <a:pt x="783" y="3018"/>
                    <a:pt x="802" y="2988"/>
                  </a:cubicBezTo>
                  <a:cubicBezTo>
                    <a:pt x="1262" y="2503"/>
                    <a:pt x="1723" y="2038"/>
                    <a:pt x="2275" y="1645"/>
                  </a:cubicBezTo>
                  <a:cubicBezTo>
                    <a:pt x="3205" y="985"/>
                    <a:pt x="4311" y="582"/>
                    <a:pt x="5445" y="582"/>
                  </a:cubicBezTo>
                  <a:cubicBezTo>
                    <a:pt x="5705" y="582"/>
                    <a:pt x="5966" y="604"/>
                    <a:pt x="6227" y="647"/>
                  </a:cubicBezTo>
                  <a:cubicBezTo>
                    <a:pt x="6907" y="763"/>
                    <a:pt x="7626" y="1049"/>
                    <a:pt x="8088" y="1582"/>
                  </a:cubicBezTo>
                  <a:cubicBezTo>
                    <a:pt x="8326" y="1856"/>
                    <a:pt x="8437" y="2171"/>
                    <a:pt x="8574" y="2501"/>
                  </a:cubicBezTo>
                  <a:cubicBezTo>
                    <a:pt x="8705" y="2819"/>
                    <a:pt x="8778" y="3149"/>
                    <a:pt x="8897" y="3469"/>
                  </a:cubicBezTo>
                  <a:lnTo>
                    <a:pt x="8897" y="3470"/>
                  </a:lnTo>
                  <a:cubicBezTo>
                    <a:pt x="8905" y="3489"/>
                    <a:pt x="8923" y="3499"/>
                    <a:pt x="8941" y="3499"/>
                  </a:cubicBezTo>
                  <a:cubicBezTo>
                    <a:pt x="8961" y="3499"/>
                    <a:pt x="8981" y="3487"/>
                    <a:pt x="8985" y="3463"/>
                  </a:cubicBezTo>
                  <a:cubicBezTo>
                    <a:pt x="9019" y="3257"/>
                    <a:pt x="9004" y="3040"/>
                    <a:pt x="9001" y="2832"/>
                  </a:cubicBezTo>
                  <a:cubicBezTo>
                    <a:pt x="8998" y="2625"/>
                    <a:pt x="8981" y="2413"/>
                    <a:pt x="8922" y="2213"/>
                  </a:cubicBezTo>
                  <a:cubicBezTo>
                    <a:pt x="8876" y="2057"/>
                    <a:pt x="8812" y="1906"/>
                    <a:pt x="8735" y="1762"/>
                  </a:cubicBezTo>
                  <a:lnTo>
                    <a:pt x="8735" y="1762"/>
                  </a:lnTo>
                  <a:cubicBezTo>
                    <a:pt x="8807" y="1769"/>
                    <a:pt x="8880" y="1772"/>
                    <a:pt x="8954" y="1772"/>
                  </a:cubicBezTo>
                  <a:cubicBezTo>
                    <a:pt x="9190" y="1772"/>
                    <a:pt x="9431" y="1743"/>
                    <a:pt x="9663" y="1740"/>
                  </a:cubicBezTo>
                  <a:cubicBezTo>
                    <a:pt x="9749" y="1738"/>
                    <a:pt x="9835" y="1737"/>
                    <a:pt x="9920" y="1737"/>
                  </a:cubicBezTo>
                  <a:cubicBezTo>
                    <a:pt x="10181" y="1737"/>
                    <a:pt x="10442" y="1744"/>
                    <a:pt x="10703" y="1759"/>
                  </a:cubicBezTo>
                  <a:cubicBezTo>
                    <a:pt x="11036" y="1778"/>
                    <a:pt x="11384" y="1790"/>
                    <a:pt x="11709" y="1875"/>
                  </a:cubicBezTo>
                  <a:cubicBezTo>
                    <a:pt x="11874" y="1918"/>
                    <a:pt x="12035" y="1985"/>
                    <a:pt x="12170" y="2090"/>
                  </a:cubicBezTo>
                  <a:cubicBezTo>
                    <a:pt x="12281" y="2178"/>
                    <a:pt x="12351" y="2304"/>
                    <a:pt x="12462" y="2388"/>
                  </a:cubicBezTo>
                  <a:cubicBezTo>
                    <a:pt x="12478" y="2400"/>
                    <a:pt x="12495" y="2405"/>
                    <a:pt x="12511" y="2405"/>
                  </a:cubicBezTo>
                  <a:cubicBezTo>
                    <a:pt x="12552" y="2405"/>
                    <a:pt x="12587" y="2371"/>
                    <a:pt x="12589" y="2323"/>
                  </a:cubicBezTo>
                  <a:cubicBezTo>
                    <a:pt x="12589" y="2314"/>
                    <a:pt x="12588" y="2304"/>
                    <a:pt x="12586" y="2294"/>
                  </a:cubicBezTo>
                  <a:cubicBezTo>
                    <a:pt x="12637" y="2283"/>
                    <a:pt x="12677" y="2238"/>
                    <a:pt x="12674" y="2178"/>
                  </a:cubicBezTo>
                  <a:cubicBezTo>
                    <a:pt x="12656" y="1828"/>
                    <a:pt x="12275" y="1604"/>
                    <a:pt x="11984" y="1476"/>
                  </a:cubicBezTo>
                  <a:cubicBezTo>
                    <a:pt x="11611" y="1311"/>
                    <a:pt x="11203" y="1259"/>
                    <a:pt x="10798" y="1244"/>
                  </a:cubicBezTo>
                  <a:cubicBezTo>
                    <a:pt x="10543" y="1234"/>
                    <a:pt x="10290" y="1225"/>
                    <a:pt x="10036" y="1225"/>
                  </a:cubicBezTo>
                  <a:cubicBezTo>
                    <a:pt x="9894" y="1225"/>
                    <a:pt x="9752" y="1228"/>
                    <a:pt x="9610" y="1235"/>
                  </a:cubicBezTo>
                  <a:cubicBezTo>
                    <a:pt x="9280" y="1252"/>
                    <a:pt x="8869" y="1242"/>
                    <a:pt x="8552" y="1383"/>
                  </a:cubicBezTo>
                  <a:cubicBezTo>
                    <a:pt x="8271" y="869"/>
                    <a:pt x="7749" y="475"/>
                    <a:pt x="7220" y="263"/>
                  </a:cubicBezTo>
                  <a:cubicBezTo>
                    <a:pt x="6760" y="79"/>
                    <a:pt x="6284" y="1"/>
                    <a:pt x="58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0"/>
            <p:cNvSpPr/>
            <p:nvPr/>
          </p:nvSpPr>
          <p:spPr>
            <a:xfrm>
              <a:off x="6821375" y="4056575"/>
              <a:ext cx="82400" cy="132775"/>
            </a:xfrm>
            <a:custGeom>
              <a:avLst/>
              <a:gdLst/>
              <a:ahLst/>
              <a:cxnLst/>
              <a:rect l="l" t="t" r="r" b="b"/>
              <a:pathLst>
                <a:path w="3296" h="5311" extrusionOk="0">
                  <a:moveTo>
                    <a:pt x="2019" y="1"/>
                  </a:moveTo>
                  <a:cubicBezTo>
                    <a:pt x="2016" y="1"/>
                    <a:pt x="2012" y="1"/>
                    <a:pt x="2008" y="2"/>
                  </a:cubicBezTo>
                  <a:cubicBezTo>
                    <a:pt x="1582" y="62"/>
                    <a:pt x="1190" y="153"/>
                    <a:pt x="838" y="423"/>
                  </a:cubicBezTo>
                  <a:cubicBezTo>
                    <a:pt x="565" y="634"/>
                    <a:pt x="342" y="943"/>
                    <a:pt x="284" y="1288"/>
                  </a:cubicBezTo>
                  <a:cubicBezTo>
                    <a:pt x="243" y="1534"/>
                    <a:pt x="290" y="1751"/>
                    <a:pt x="394" y="1936"/>
                  </a:cubicBezTo>
                  <a:cubicBezTo>
                    <a:pt x="368" y="1975"/>
                    <a:pt x="344" y="2016"/>
                    <a:pt x="320" y="2057"/>
                  </a:cubicBezTo>
                  <a:cubicBezTo>
                    <a:pt x="0" y="2633"/>
                    <a:pt x="167" y="3333"/>
                    <a:pt x="629" y="3779"/>
                  </a:cubicBezTo>
                  <a:cubicBezTo>
                    <a:pt x="367" y="4343"/>
                    <a:pt x="548" y="5120"/>
                    <a:pt x="1196" y="5305"/>
                  </a:cubicBezTo>
                  <a:cubicBezTo>
                    <a:pt x="1209" y="5309"/>
                    <a:pt x="1221" y="5310"/>
                    <a:pt x="1233" y="5310"/>
                  </a:cubicBezTo>
                  <a:cubicBezTo>
                    <a:pt x="1369" y="5310"/>
                    <a:pt x="1458" y="5100"/>
                    <a:pt x="1335" y="5016"/>
                  </a:cubicBezTo>
                  <a:cubicBezTo>
                    <a:pt x="984" y="4771"/>
                    <a:pt x="856" y="4388"/>
                    <a:pt x="979" y="4032"/>
                  </a:cubicBezTo>
                  <a:lnTo>
                    <a:pt x="979" y="4032"/>
                  </a:lnTo>
                  <a:cubicBezTo>
                    <a:pt x="1231" y="4164"/>
                    <a:pt x="1517" y="4226"/>
                    <a:pt x="1804" y="4226"/>
                  </a:cubicBezTo>
                  <a:cubicBezTo>
                    <a:pt x="2083" y="4226"/>
                    <a:pt x="2364" y="4167"/>
                    <a:pt x="2617" y="4057"/>
                  </a:cubicBezTo>
                  <a:cubicBezTo>
                    <a:pt x="2902" y="3933"/>
                    <a:pt x="3226" y="3732"/>
                    <a:pt x="3177" y="3374"/>
                  </a:cubicBezTo>
                  <a:cubicBezTo>
                    <a:pt x="3129" y="3014"/>
                    <a:pt x="2787" y="2836"/>
                    <a:pt x="2456" y="2818"/>
                  </a:cubicBezTo>
                  <a:cubicBezTo>
                    <a:pt x="2419" y="2816"/>
                    <a:pt x="2383" y="2815"/>
                    <a:pt x="2346" y="2815"/>
                  </a:cubicBezTo>
                  <a:cubicBezTo>
                    <a:pt x="1802" y="2815"/>
                    <a:pt x="1225" y="3021"/>
                    <a:pt x="860" y="3428"/>
                  </a:cubicBezTo>
                  <a:cubicBezTo>
                    <a:pt x="727" y="3287"/>
                    <a:pt x="626" y="3113"/>
                    <a:pt x="579" y="2916"/>
                  </a:cubicBezTo>
                  <a:cubicBezTo>
                    <a:pt x="520" y="2673"/>
                    <a:pt x="567" y="2457"/>
                    <a:pt x="668" y="2262"/>
                  </a:cubicBezTo>
                  <a:cubicBezTo>
                    <a:pt x="914" y="2470"/>
                    <a:pt x="1240" y="2609"/>
                    <a:pt x="1550" y="2668"/>
                  </a:cubicBezTo>
                  <a:cubicBezTo>
                    <a:pt x="1669" y="2691"/>
                    <a:pt x="1794" y="2704"/>
                    <a:pt x="1919" y="2704"/>
                  </a:cubicBezTo>
                  <a:cubicBezTo>
                    <a:pt x="2425" y="2704"/>
                    <a:pt x="2929" y="2499"/>
                    <a:pt x="3096" y="1974"/>
                  </a:cubicBezTo>
                  <a:cubicBezTo>
                    <a:pt x="3295" y="1341"/>
                    <a:pt x="2828" y="868"/>
                    <a:pt x="2227" y="868"/>
                  </a:cubicBezTo>
                  <a:cubicBezTo>
                    <a:pt x="2186" y="868"/>
                    <a:pt x="2145" y="870"/>
                    <a:pt x="2104" y="874"/>
                  </a:cubicBezTo>
                  <a:cubicBezTo>
                    <a:pt x="1752" y="910"/>
                    <a:pt x="1401" y="1047"/>
                    <a:pt x="1138" y="1279"/>
                  </a:cubicBezTo>
                  <a:cubicBezTo>
                    <a:pt x="986" y="1414"/>
                    <a:pt x="795" y="1495"/>
                    <a:pt x="644" y="1639"/>
                  </a:cubicBezTo>
                  <a:cubicBezTo>
                    <a:pt x="639" y="1643"/>
                    <a:pt x="635" y="1648"/>
                    <a:pt x="630" y="1653"/>
                  </a:cubicBezTo>
                  <a:cubicBezTo>
                    <a:pt x="547" y="1420"/>
                    <a:pt x="580" y="1155"/>
                    <a:pt x="758" y="910"/>
                  </a:cubicBezTo>
                  <a:cubicBezTo>
                    <a:pt x="920" y="688"/>
                    <a:pt x="1154" y="541"/>
                    <a:pt x="1400" y="426"/>
                  </a:cubicBezTo>
                  <a:cubicBezTo>
                    <a:pt x="1610" y="325"/>
                    <a:pt x="1825" y="227"/>
                    <a:pt x="2037" y="132"/>
                  </a:cubicBezTo>
                  <a:cubicBezTo>
                    <a:pt x="2100" y="105"/>
                    <a:pt x="2090" y="1"/>
                    <a:pt x="20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0"/>
            <p:cNvSpPr/>
            <p:nvPr/>
          </p:nvSpPr>
          <p:spPr>
            <a:xfrm>
              <a:off x="6720800" y="4032600"/>
              <a:ext cx="335125" cy="181675"/>
            </a:xfrm>
            <a:custGeom>
              <a:avLst/>
              <a:gdLst/>
              <a:ahLst/>
              <a:cxnLst/>
              <a:rect l="l" t="t" r="r" b="b"/>
              <a:pathLst>
                <a:path w="13405" h="7267" extrusionOk="0">
                  <a:moveTo>
                    <a:pt x="6215" y="2366"/>
                  </a:moveTo>
                  <a:cubicBezTo>
                    <a:pt x="6317" y="2366"/>
                    <a:pt x="6420" y="2382"/>
                    <a:pt x="6504" y="2432"/>
                  </a:cubicBezTo>
                  <a:cubicBezTo>
                    <a:pt x="6747" y="2580"/>
                    <a:pt x="6602" y="2756"/>
                    <a:pt x="6422" y="2876"/>
                  </a:cubicBezTo>
                  <a:cubicBezTo>
                    <a:pt x="6221" y="3011"/>
                    <a:pt x="5967" y="3063"/>
                    <a:pt x="5724" y="3063"/>
                  </a:cubicBezTo>
                  <a:cubicBezTo>
                    <a:pt x="5674" y="3063"/>
                    <a:pt x="5624" y="3061"/>
                    <a:pt x="5575" y="3057"/>
                  </a:cubicBezTo>
                  <a:cubicBezTo>
                    <a:pt x="5387" y="3042"/>
                    <a:pt x="5216" y="2980"/>
                    <a:pt x="5100" y="2866"/>
                  </a:cubicBezTo>
                  <a:cubicBezTo>
                    <a:pt x="5357" y="2614"/>
                    <a:pt x="5694" y="2435"/>
                    <a:pt x="6019" y="2383"/>
                  </a:cubicBezTo>
                  <a:cubicBezTo>
                    <a:pt x="6080" y="2373"/>
                    <a:pt x="6147" y="2366"/>
                    <a:pt x="6215" y="2366"/>
                  </a:cubicBezTo>
                  <a:close/>
                  <a:moveTo>
                    <a:pt x="6255" y="3912"/>
                  </a:moveTo>
                  <a:cubicBezTo>
                    <a:pt x="6299" y="3912"/>
                    <a:pt x="6342" y="3916"/>
                    <a:pt x="6383" y="3925"/>
                  </a:cubicBezTo>
                  <a:cubicBezTo>
                    <a:pt x="6639" y="3979"/>
                    <a:pt x="6749" y="4212"/>
                    <a:pt x="6579" y="4429"/>
                  </a:cubicBezTo>
                  <a:cubicBezTo>
                    <a:pt x="6406" y="4647"/>
                    <a:pt x="6102" y="4714"/>
                    <a:pt x="5837" y="4723"/>
                  </a:cubicBezTo>
                  <a:cubicBezTo>
                    <a:pt x="5823" y="4723"/>
                    <a:pt x="5809" y="4724"/>
                    <a:pt x="5796" y="4724"/>
                  </a:cubicBezTo>
                  <a:cubicBezTo>
                    <a:pt x="5563" y="4724"/>
                    <a:pt x="5339" y="4674"/>
                    <a:pt x="5151" y="4574"/>
                  </a:cubicBezTo>
                  <a:cubicBezTo>
                    <a:pt x="5286" y="4328"/>
                    <a:pt x="5529" y="4117"/>
                    <a:pt x="5796" y="4015"/>
                  </a:cubicBezTo>
                  <a:lnTo>
                    <a:pt x="5795" y="4015"/>
                  </a:lnTo>
                  <a:cubicBezTo>
                    <a:pt x="5935" y="3962"/>
                    <a:pt x="6099" y="3912"/>
                    <a:pt x="6255" y="3912"/>
                  </a:cubicBezTo>
                  <a:close/>
                  <a:moveTo>
                    <a:pt x="8891" y="1912"/>
                  </a:moveTo>
                  <a:cubicBezTo>
                    <a:pt x="8938" y="1936"/>
                    <a:pt x="8986" y="1962"/>
                    <a:pt x="9033" y="1986"/>
                  </a:cubicBezTo>
                  <a:cubicBezTo>
                    <a:pt x="9202" y="2551"/>
                    <a:pt x="9243" y="3172"/>
                    <a:pt x="9271" y="3738"/>
                  </a:cubicBezTo>
                  <a:cubicBezTo>
                    <a:pt x="9286" y="4042"/>
                    <a:pt x="9304" y="4362"/>
                    <a:pt x="9286" y="4675"/>
                  </a:cubicBezTo>
                  <a:cubicBezTo>
                    <a:pt x="9282" y="4676"/>
                    <a:pt x="9278" y="4678"/>
                    <a:pt x="9274" y="4681"/>
                  </a:cubicBezTo>
                  <a:cubicBezTo>
                    <a:pt x="9236" y="4709"/>
                    <a:pt x="9197" y="4738"/>
                    <a:pt x="9159" y="4766"/>
                  </a:cubicBezTo>
                  <a:cubicBezTo>
                    <a:pt x="8972" y="4309"/>
                    <a:pt x="8864" y="3835"/>
                    <a:pt x="8829" y="3322"/>
                  </a:cubicBezTo>
                  <a:cubicBezTo>
                    <a:pt x="8806" y="2979"/>
                    <a:pt x="8812" y="2635"/>
                    <a:pt x="8840" y="2292"/>
                  </a:cubicBezTo>
                  <a:cubicBezTo>
                    <a:pt x="8852" y="2166"/>
                    <a:pt x="8871" y="2039"/>
                    <a:pt x="8891" y="1912"/>
                  </a:cubicBezTo>
                  <a:close/>
                  <a:moveTo>
                    <a:pt x="10996" y="1382"/>
                  </a:moveTo>
                  <a:cubicBezTo>
                    <a:pt x="11199" y="1382"/>
                    <a:pt x="11401" y="1388"/>
                    <a:pt x="11602" y="1403"/>
                  </a:cubicBezTo>
                  <a:cubicBezTo>
                    <a:pt x="11964" y="1432"/>
                    <a:pt x="12355" y="1505"/>
                    <a:pt x="12631" y="1762"/>
                  </a:cubicBezTo>
                  <a:cubicBezTo>
                    <a:pt x="12952" y="2058"/>
                    <a:pt x="13027" y="2529"/>
                    <a:pt x="13086" y="2940"/>
                  </a:cubicBezTo>
                  <a:cubicBezTo>
                    <a:pt x="13142" y="3331"/>
                    <a:pt x="13176" y="3766"/>
                    <a:pt x="13014" y="4138"/>
                  </a:cubicBezTo>
                  <a:cubicBezTo>
                    <a:pt x="12833" y="4552"/>
                    <a:pt x="12433" y="4692"/>
                    <a:pt x="12028" y="4807"/>
                  </a:cubicBezTo>
                  <a:cubicBezTo>
                    <a:pt x="11187" y="5045"/>
                    <a:pt x="10321" y="5181"/>
                    <a:pt x="9449" y="5224"/>
                  </a:cubicBezTo>
                  <a:cubicBezTo>
                    <a:pt x="9598" y="4680"/>
                    <a:pt x="9558" y="4071"/>
                    <a:pt x="9519" y="3495"/>
                  </a:cubicBezTo>
                  <a:cubicBezTo>
                    <a:pt x="9473" y="2834"/>
                    <a:pt x="9402" y="2095"/>
                    <a:pt x="9121" y="1470"/>
                  </a:cubicBezTo>
                  <a:cubicBezTo>
                    <a:pt x="9216" y="1466"/>
                    <a:pt x="9317" y="1445"/>
                    <a:pt x="9398" y="1437"/>
                  </a:cubicBezTo>
                  <a:cubicBezTo>
                    <a:pt x="9486" y="1427"/>
                    <a:pt x="9577" y="1417"/>
                    <a:pt x="9667" y="1407"/>
                  </a:cubicBezTo>
                  <a:cubicBezTo>
                    <a:pt x="9675" y="1407"/>
                    <a:pt x="9682" y="1407"/>
                    <a:pt x="9689" y="1407"/>
                  </a:cubicBezTo>
                  <a:cubicBezTo>
                    <a:pt x="10124" y="1407"/>
                    <a:pt x="10561" y="1382"/>
                    <a:pt x="10996" y="1382"/>
                  </a:cubicBezTo>
                  <a:close/>
                  <a:moveTo>
                    <a:pt x="6950" y="1417"/>
                  </a:moveTo>
                  <a:cubicBezTo>
                    <a:pt x="7053" y="1417"/>
                    <a:pt x="7155" y="1420"/>
                    <a:pt x="7252" y="1427"/>
                  </a:cubicBezTo>
                  <a:cubicBezTo>
                    <a:pt x="7690" y="1458"/>
                    <a:pt x="8113" y="1561"/>
                    <a:pt x="8518" y="1714"/>
                  </a:cubicBezTo>
                  <a:cubicBezTo>
                    <a:pt x="8569" y="1739"/>
                    <a:pt x="8620" y="1765"/>
                    <a:pt x="8669" y="1791"/>
                  </a:cubicBezTo>
                  <a:cubicBezTo>
                    <a:pt x="8640" y="2001"/>
                    <a:pt x="8633" y="2218"/>
                    <a:pt x="8621" y="2410"/>
                  </a:cubicBezTo>
                  <a:cubicBezTo>
                    <a:pt x="8599" y="2758"/>
                    <a:pt x="8597" y="3108"/>
                    <a:pt x="8630" y="3456"/>
                  </a:cubicBezTo>
                  <a:cubicBezTo>
                    <a:pt x="8661" y="3813"/>
                    <a:pt x="8725" y="4169"/>
                    <a:pt x="8831" y="4511"/>
                  </a:cubicBezTo>
                  <a:cubicBezTo>
                    <a:pt x="8869" y="4636"/>
                    <a:pt x="8911" y="4774"/>
                    <a:pt x="8963" y="4908"/>
                  </a:cubicBezTo>
                  <a:cubicBezTo>
                    <a:pt x="8483" y="5251"/>
                    <a:pt x="7985" y="5569"/>
                    <a:pt x="7415" y="5741"/>
                  </a:cubicBezTo>
                  <a:cubicBezTo>
                    <a:pt x="7127" y="5828"/>
                    <a:pt x="6790" y="5888"/>
                    <a:pt x="6455" y="5888"/>
                  </a:cubicBezTo>
                  <a:cubicBezTo>
                    <a:pt x="6048" y="5888"/>
                    <a:pt x="5644" y="5799"/>
                    <a:pt x="5338" y="5557"/>
                  </a:cubicBezTo>
                  <a:cubicBezTo>
                    <a:pt x="5066" y="5342"/>
                    <a:pt x="4999" y="5071"/>
                    <a:pt x="5058" y="4814"/>
                  </a:cubicBezTo>
                  <a:lnTo>
                    <a:pt x="5058" y="4814"/>
                  </a:lnTo>
                  <a:cubicBezTo>
                    <a:pt x="5278" y="4923"/>
                    <a:pt x="5532" y="4977"/>
                    <a:pt x="5783" y="4977"/>
                  </a:cubicBezTo>
                  <a:cubicBezTo>
                    <a:pt x="6005" y="4977"/>
                    <a:pt x="6223" y="4935"/>
                    <a:pt x="6412" y="4850"/>
                  </a:cubicBezTo>
                  <a:cubicBezTo>
                    <a:pt x="6696" y="4722"/>
                    <a:pt x="6991" y="4423"/>
                    <a:pt x="6899" y="4085"/>
                  </a:cubicBezTo>
                  <a:cubicBezTo>
                    <a:pt x="6818" y="3785"/>
                    <a:pt x="6525" y="3676"/>
                    <a:pt x="6242" y="3676"/>
                  </a:cubicBezTo>
                  <a:cubicBezTo>
                    <a:pt x="6166" y="3676"/>
                    <a:pt x="6091" y="3684"/>
                    <a:pt x="6020" y="3698"/>
                  </a:cubicBezTo>
                  <a:cubicBezTo>
                    <a:pt x="5600" y="3782"/>
                    <a:pt x="5162" y="4055"/>
                    <a:pt x="4938" y="4426"/>
                  </a:cubicBezTo>
                  <a:cubicBezTo>
                    <a:pt x="4741" y="4243"/>
                    <a:pt x="4629" y="3981"/>
                    <a:pt x="4679" y="3642"/>
                  </a:cubicBezTo>
                  <a:cubicBezTo>
                    <a:pt x="4707" y="3433"/>
                    <a:pt x="4800" y="3233"/>
                    <a:pt x="4934" y="3056"/>
                  </a:cubicBezTo>
                  <a:cubicBezTo>
                    <a:pt x="5119" y="3239"/>
                    <a:pt x="5398" y="3318"/>
                    <a:pt x="5688" y="3318"/>
                  </a:cubicBezTo>
                  <a:cubicBezTo>
                    <a:pt x="6064" y="3318"/>
                    <a:pt x="6458" y="3185"/>
                    <a:pt x="6685" y="2978"/>
                  </a:cubicBezTo>
                  <a:cubicBezTo>
                    <a:pt x="6934" y="2750"/>
                    <a:pt x="6957" y="2432"/>
                    <a:pt x="6659" y="2241"/>
                  </a:cubicBezTo>
                  <a:cubicBezTo>
                    <a:pt x="6523" y="2155"/>
                    <a:pt x="6365" y="2120"/>
                    <a:pt x="6202" y="2120"/>
                  </a:cubicBezTo>
                  <a:cubicBezTo>
                    <a:pt x="5968" y="2120"/>
                    <a:pt x="5725" y="2193"/>
                    <a:pt x="5529" y="2287"/>
                  </a:cubicBezTo>
                  <a:cubicBezTo>
                    <a:pt x="5333" y="2381"/>
                    <a:pt x="5144" y="2510"/>
                    <a:pt x="4979" y="2664"/>
                  </a:cubicBezTo>
                  <a:cubicBezTo>
                    <a:pt x="4960" y="2606"/>
                    <a:pt x="4952" y="2540"/>
                    <a:pt x="4955" y="2467"/>
                  </a:cubicBezTo>
                  <a:cubicBezTo>
                    <a:pt x="4967" y="2177"/>
                    <a:pt x="5152" y="1946"/>
                    <a:pt x="5387" y="1795"/>
                  </a:cubicBezTo>
                  <a:cubicBezTo>
                    <a:pt x="5823" y="1514"/>
                    <a:pt x="6415" y="1417"/>
                    <a:pt x="6950" y="1417"/>
                  </a:cubicBezTo>
                  <a:close/>
                  <a:moveTo>
                    <a:pt x="6118" y="257"/>
                  </a:moveTo>
                  <a:cubicBezTo>
                    <a:pt x="6329" y="257"/>
                    <a:pt x="6539" y="270"/>
                    <a:pt x="6748" y="296"/>
                  </a:cubicBezTo>
                  <a:cubicBezTo>
                    <a:pt x="7533" y="394"/>
                    <a:pt x="8361" y="635"/>
                    <a:pt x="8774" y="1364"/>
                  </a:cubicBezTo>
                  <a:cubicBezTo>
                    <a:pt x="8775" y="1366"/>
                    <a:pt x="8776" y="1369"/>
                    <a:pt x="8777" y="1370"/>
                  </a:cubicBezTo>
                  <a:cubicBezTo>
                    <a:pt x="8747" y="1443"/>
                    <a:pt x="8723" y="1520"/>
                    <a:pt x="8705" y="1599"/>
                  </a:cubicBezTo>
                  <a:cubicBezTo>
                    <a:pt x="8165" y="1325"/>
                    <a:pt x="7553" y="1192"/>
                    <a:pt x="6945" y="1192"/>
                  </a:cubicBezTo>
                  <a:cubicBezTo>
                    <a:pt x="6715" y="1192"/>
                    <a:pt x="6486" y="1211"/>
                    <a:pt x="6262" y="1248"/>
                  </a:cubicBezTo>
                  <a:cubicBezTo>
                    <a:pt x="5543" y="1369"/>
                    <a:pt x="4396" y="1877"/>
                    <a:pt x="4773" y="2816"/>
                  </a:cubicBezTo>
                  <a:cubicBezTo>
                    <a:pt x="4779" y="2831"/>
                    <a:pt x="4787" y="2845"/>
                    <a:pt x="4794" y="2860"/>
                  </a:cubicBezTo>
                  <a:cubicBezTo>
                    <a:pt x="4486" y="3233"/>
                    <a:pt x="4323" y="3709"/>
                    <a:pt x="4492" y="4200"/>
                  </a:cubicBezTo>
                  <a:cubicBezTo>
                    <a:pt x="4559" y="4392"/>
                    <a:pt x="4678" y="4548"/>
                    <a:pt x="4829" y="4669"/>
                  </a:cubicBezTo>
                  <a:cubicBezTo>
                    <a:pt x="4766" y="4874"/>
                    <a:pt x="4768" y="5100"/>
                    <a:pt x="4865" y="5334"/>
                  </a:cubicBezTo>
                  <a:cubicBezTo>
                    <a:pt x="5116" y="5941"/>
                    <a:pt x="5838" y="6130"/>
                    <a:pt x="6482" y="6130"/>
                  </a:cubicBezTo>
                  <a:cubicBezTo>
                    <a:pt x="6666" y="6130"/>
                    <a:pt x="6843" y="6114"/>
                    <a:pt x="7001" y="6089"/>
                  </a:cubicBezTo>
                  <a:cubicBezTo>
                    <a:pt x="7759" y="5969"/>
                    <a:pt x="8467" y="5607"/>
                    <a:pt x="9049" y="5109"/>
                  </a:cubicBezTo>
                  <a:cubicBezTo>
                    <a:pt x="9083" y="5178"/>
                    <a:pt x="9122" y="5244"/>
                    <a:pt x="9165" y="5304"/>
                  </a:cubicBezTo>
                  <a:cubicBezTo>
                    <a:pt x="9163" y="5313"/>
                    <a:pt x="9160" y="5322"/>
                    <a:pt x="9159" y="5332"/>
                  </a:cubicBezTo>
                  <a:cubicBezTo>
                    <a:pt x="9031" y="5653"/>
                    <a:pt x="8796" y="5913"/>
                    <a:pt x="8519" y="6129"/>
                  </a:cubicBezTo>
                  <a:cubicBezTo>
                    <a:pt x="7841" y="6656"/>
                    <a:pt x="7058" y="6946"/>
                    <a:pt x="6202" y="6994"/>
                  </a:cubicBezTo>
                  <a:cubicBezTo>
                    <a:pt x="6088" y="7001"/>
                    <a:pt x="5974" y="7004"/>
                    <a:pt x="5859" y="7004"/>
                  </a:cubicBezTo>
                  <a:cubicBezTo>
                    <a:pt x="5218" y="7004"/>
                    <a:pt x="4578" y="6902"/>
                    <a:pt x="3965" y="6713"/>
                  </a:cubicBezTo>
                  <a:lnTo>
                    <a:pt x="3965" y="6712"/>
                  </a:lnTo>
                  <a:cubicBezTo>
                    <a:pt x="3231" y="6485"/>
                    <a:pt x="2534" y="6126"/>
                    <a:pt x="1923" y="5660"/>
                  </a:cubicBezTo>
                  <a:cubicBezTo>
                    <a:pt x="1560" y="5384"/>
                    <a:pt x="1184" y="5106"/>
                    <a:pt x="895" y="4749"/>
                  </a:cubicBezTo>
                  <a:cubicBezTo>
                    <a:pt x="162" y="3845"/>
                    <a:pt x="1137" y="2750"/>
                    <a:pt x="1783" y="2125"/>
                  </a:cubicBezTo>
                  <a:cubicBezTo>
                    <a:pt x="2552" y="1381"/>
                    <a:pt x="3504" y="826"/>
                    <a:pt x="4523" y="504"/>
                  </a:cubicBezTo>
                  <a:cubicBezTo>
                    <a:pt x="5036" y="342"/>
                    <a:pt x="5578" y="257"/>
                    <a:pt x="6118" y="257"/>
                  </a:cubicBezTo>
                  <a:close/>
                  <a:moveTo>
                    <a:pt x="6155" y="0"/>
                  </a:moveTo>
                  <a:cubicBezTo>
                    <a:pt x="4387" y="0"/>
                    <a:pt x="2657" y="889"/>
                    <a:pt x="1440" y="2140"/>
                  </a:cubicBezTo>
                  <a:cubicBezTo>
                    <a:pt x="883" y="2710"/>
                    <a:pt x="0" y="3683"/>
                    <a:pt x="455" y="4546"/>
                  </a:cubicBezTo>
                  <a:cubicBezTo>
                    <a:pt x="692" y="4996"/>
                    <a:pt x="1117" y="5337"/>
                    <a:pt x="1494" y="5654"/>
                  </a:cubicBezTo>
                  <a:cubicBezTo>
                    <a:pt x="2221" y="6268"/>
                    <a:pt x="3076" y="6720"/>
                    <a:pt x="3987" y="6992"/>
                  </a:cubicBezTo>
                  <a:cubicBezTo>
                    <a:pt x="4578" y="7167"/>
                    <a:pt x="5205" y="7267"/>
                    <a:pt x="5827" y="7267"/>
                  </a:cubicBezTo>
                  <a:cubicBezTo>
                    <a:pt x="6959" y="7267"/>
                    <a:pt x="8074" y="6936"/>
                    <a:pt x="8921" y="6128"/>
                  </a:cubicBezTo>
                  <a:lnTo>
                    <a:pt x="8922" y="6128"/>
                  </a:lnTo>
                  <a:cubicBezTo>
                    <a:pt x="9123" y="5934"/>
                    <a:pt x="9264" y="5717"/>
                    <a:pt x="9361" y="5484"/>
                  </a:cubicBezTo>
                  <a:cubicBezTo>
                    <a:pt x="10264" y="5447"/>
                    <a:pt x="11160" y="5311"/>
                    <a:pt x="12031" y="5070"/>
                  </a:cubicBezTo>
                  <a:cubicBezTo>
                    <a:pt x="12365" y="4977"/>
                    <a:pt x="12716" y="4879"/>
                    <a:pt x="12974" y="4634"/>
                  </a:cubicBezTo>
                  <a:cubicBezTo>
                    <a:pt x="13198" y="4421"/>
                    <a:pt x="13318" y="4122"/>
                    <a:pt x="13359" y="3818"/>
                  </a:cubicBezTo>
                  <a:cubicBezTo>
                    <a:pt x="13405" y="3485"/>
                    <a:pt x="13374" y="3144"/>
                    <a:pt x="13321" y="2813"/>
                  </a:cubicBezTo>
                  <a:cubicBezTo>
                    <a:pt x="13269" y="2492"/>
                    <a:pt x="13205" y="2158"/>
                    <a:pt x="13039" y="1873"/>
                  </a:cubicBezTo>
                  <a:cubicBezTo>
                    <a:pt x="12701" y="1293"/>
                    <a:pt x="12019" y="1160"/>
                    <a:pt x="11398" y="1144"/>
                  </a:cubicBezTo>
                  <a:cubicBezTo>
                    <a:pt x="11308" y="1142"/>
                    <a:pt x="11217" y="1141"/>
                    <a:pt x="11127" y="1141"/>
                  </a:cubicBezTo>
                  <a:cubicBezTo>
                    <a:pt x="10809" y="1141"/>
                    <a:pt x="10491" y="1153"/>
                    <a:pt x="10174" y="1159"/>
                  </a:cubicBezTo>
                  <a:cubicBezTo>
                    <a:pt x="9779" y="1166"/>
                    <a:pt x="9383" y="1170"/>
                    <a:pt x="8990" y="1217"/>
                  </a:cubicBezTo>
                  <a:cubicBezTo>
                    <a:pt x="8950" y="1148"/>
                    <a:pt x="8907" y="1080"/>
                    <a:pt x="8859" y="1014"/>
                  </a:cubicBezTo>
                  <a:cubicBezTo>
                    <a:pt x="8355" y="321"/>
                    <a:pt x="7431" y="94"/>
                    <a:pt x="6619" y="21"/>
                  </a:cubicBezTo>
                  <a:cubicBezTo>
                    <a:pt x="6464" y="7"/>
                    <a:pt x="6309" y="0"/>
                    <a:pt x="6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0"/>
            <p:cNvSpPr/>
            <p:nvPr/>
          </p:nvSpPr>
          <p:spPr>
            <a:xfrm>
              <a:off x="6961375" y="4074725"/>
              <a:ext cx="77250" cy="15125"/>
            </a:xfrm>
            <a:custGeom>
              <a:avLst/>
              <a:gdLst/>
              <a:ahLst/>
              <a:cxnLst/>
              <a:rect l="l" t="t" r="r" b="b"/>
              <a:pathLst>
                <a:path w="3090" h="605" extrusionOk="0">
                  <a:moveTo>
                    <a:pt x="1001" y="0"/>
                  </a:moveTo>
                  <a:cubicBezTo>
                    <a:pt x="679" y="0"/>
                    <a:pt x="357" y="15"/>
                    <a:pt x="46" y="59"/>
                  </a:cubicBezTo>
                  <a:cubicBezTo>
                    <a:pt x="8" y="64"/>
                    <a:pt x="1" y="125"/>
                    <a:pt x="42" y="129"/>
                  </a:cubicBezTo>
                  <a:cubicBezTo>
                    <a:pt x="322" y="155"/>
                    <a:pt x="605" y="158"/>
                    <a:pt x="887" y="158"/>
                  </a:cubicBezTo>
                  <a:cubicBezTo>
                    <a:pt x="982" y="158"/>
                    <a:pt x="1077" y="158"/>
                    <a:pt x="1172" y="158"/>
                  </a:cubicBezTo>
                  <a:cubicBezTo>
                    <a:pt x="1292" y="158"/>
                    <a:pt x="1412" y="158"/>
                    <a:pt x="1532" y="161"/>
                  </a:cubicBezTo>
                  <a:cubicBezTo>
                    <a:pt x="2087" y="173"/>
                    <a:pt x="2573" y="200"/>
                    <a:pt x="3001" y="592"/>
                  </a:cubicBezTo>
                  <a:cubicBezTo>
                    <a:pt x="3011" y="601"/>
                    <a:pt x="3021" y="605"/>
                    <a:pt x="3031" y="605"/>
                  </a:cubicBezTo>
                  <a:cubicBezTo>
                    <a:pt x="3063" y="605"/>
                    <a:pt x="3089" y="563"/>
                    <a:pt x="3070" y="529"/>
                  </a:cubicBezTo>
                  <a:cubicBezTo>
                    <a:pt x="2846" y="120"/>
                    <a:pt x="2309" y="43"/>
                    <a:pt x="1886" y="24"/>
                  </a:cubicBezTo>
                  <a:cubicBezTo>
                    <a:pt x="1597" y="13"/>
                    <a:pt x="1299"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0"/>
            <p:cNvSpPr/>
            <p:nvPr/>
          </p:nvSpPr>
          <p:spPr>
            <a:xfrm>
              <a:off x="7038650" y="4096750"/>
              <a:ext cx="4000" cy="10550"/>
            </a:xfrm>
            <a:custGeom>
              <a:avLst/>
              <a:gdLst/>
              <a:ahLst/>
              <a:cxnLst/>
              <a:rect l="l" t="t" r="r" b="b"/>
              <a:pathLst>
                <a:path w="160" h="422" extrusionOk="0">
                  <a:moveTo>
                    <a:pt x="35" y="1"/>
                  </a:moveTo>
                  <a:cubicBezTo>
                    <a:pt x="17" y="1"/>
                    <a:pt x="0" y="13"/>
                    <a:pt x="4" y="34"/>
                  </a:cubicBezTo>
                  <a:cubicBezTo>
                    <a:pt x="29" y="154"/>
                    <a:pt x="44" y="267"/>
                    <a:pt x="44" y="389"/>
                  </a:cubicBezTo>
                  <a:cubicBezTo>
                    <a:pt x="45" y="410"/>
                    <a:pt x="64" y="422"/>
                    <a:pt x="82" y="422"/>
                  </a:cubicBezTo>
                  <a:cubicBezTo>
                    <a:pt x="95" y="422"/>
                    <a:pt x="107" y="416"/>
                    <a:pt x="112" y="402"/>
                  </a:cubicBezTo>
                  <a:cubicBezTo>
                    <a:pt x="159" y="275"/>
                    <a:pt x="144" y="123"/>
                    <a:pt x="64" y="14"/>
                  </a:cubicBezTo>
                  <a:cubicBezTo>
                    <a:pt x="57" y="5"/>
                    <a:pt x="46"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0"/>
            <p:cNvSpPr/>
            <p:nvPr/>
          </p:nvSpPr>
          <p:spPr>
            <a:xfrm>
              <a:off x="6968450" y="4143475"/>
              <a:ext cx="45300" cy="7450"/>
            </a:xfrm>
            <a:custGeom>
              <a:avLst/>
              <a:gdLst/>
              <a:ahLst/>
              <a:cxnLst/>
              <a:rect l="l" t="t" r="r" b="b"/>
              <a:pathLst>
                <a:path w="1812" h="298" extrusionOk="0">
                  <a:moveTo>
                    <a:pt x="1746" y="0"/>
                  </a:moveTo>
                  <a:cubicBezTo>
                    <a:pt x="1746" y="0"/>
                    <a:pt x="1745" y="0"/>
                    <a:pt x="1745" y="0"/>
                  </a:cubicBezTo>
                  <a:cubicBezTo>
                    <a:pt x="1445" y="13"/>
                    <a:pt x="1150" y="69"/>
                    <a:pt x="851" y="105"/>
                  </a:cubicBezTo>
                  <a:cubicBezTo>
                    <a:pt x="582" y="138"/>
                    <a:pt x="299" y="144"/>
                    <a:pt x="37" y="212"/>
                  </a:cubicBezTo>
                  <a:cubicBezTo>
                    <a:pt x="1" y="222"/>
                    <a:pt x="7" y="282"/>
                    <a:pt x="43" y="287"/>
                  </a:cubicBezTo>
                  <a:cubicBezTo>
                    <a:pt x="109" y="295"/>
                    <a:pt x="177" y="298"/>
                    <a:pt x="244" y="298"/>
                  </a:cubicBezTo>
                  <a:cubicBezTo>
                    <a:pt x="466" y="298"/>
                    <a:pt x="693" y="263"/>
                    <a:pt x="908" y="237"/>
                  </a:cubicBezTo>
                  <a:cubicBezTo>
                    <a:pt x="1197" y="204"/>
                    <a:pt x="1484" y="169"/>
                    <a:pt x="1763" y="84"/>
                  </a:cubicBezTo>
                  <a:cubicBezTo>
                    <a:pt x="1811" y="69"/>
                    <a:pt x="179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0"/>
            <p:cNvSpPr/>
            <p:nvPr/>
          </p:nvSpPr>
          <p:spPr>
            <a:xfrm>
              <a:off x="6970775" y="4137275"/>
              <a:ext cx="23000" cy="5350"/>
            </a:xfrm>
            <a:custGeom>
              <a:avLst/>
              <a:gdLst/>
              <a:ahLst/>
              <a:cxnLst/>
              <a:rect l="l" t="t" r="r" b="b"/>
              <a:pathLst>
                <a:path w="920" h="214" extrusionOk="0">
                  <a:moveTo>
                    <a:pt x="739" y="0"/>
                  </a:moveTo>
                  <a:cubicBezTo>
                    <a:pt x="633" y="0"/>
                    <a:pt x="521" y="28"/>
                    <a:pt x="421" y="43"/>
                  </a:cubicBezTo>
                  <a:cubicBezTo>
                    <a:pt x="291" y="61"/>
                    <a:pt x="142" y="69"/>
                    <a:pt x="27" y="137"/>
                  </a:cubicBezTo>
                  <a:cubicBezTo>
                    <a:pt x="1" y="153"/>
                    <a:pt x="14" y="189"/>
                    <a:pt x="39" y="196"/>
                  </a:cubicBezTo>
                  <a:cubicBezTo>
                    <a:pt x="82" y="209"/>
                    <a:pt x="128" y="213"/>
                    <a:pt x="175" y="213"/>
                  </a:cubicBezTo>
                  <a:cubicBezTo>
                    <a:pt x="281" y="213"/>
                    <a:pt x="393" y="190"/>
                    <a:pt x="491" y="179"/>
                  </a:cubicBezTo>
                  <a:cubicBezTo>
                    <a:pt x="624" y="164"/>
                    <a:pt x="773" y="163"/>
                    <a:pt x="888" y="90"/>
                  </a:cubicBezTo>
                  <a:cubicBezTo>
                    <a:pt x="919" y="69"/>
                    <a:pt x="903" y="29"/>
                    <a:pt x="873" y="19"/>
                  </a:cubicBezTo>
                  <a:cubicBezTo>
                    <a:pt x="831" y="5"/>
                    <a:pt x="785"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0"/>
            <p:cNvSpPr/>
            <p:nvPr/>
          </p:nvSpPr>
          <p:spPr>
            <a:xfrm>
              <a:off x="6971325" y="4131825"/>
              <a:ext cx="12700" cy="3550"/>
            </a:xfrm>
            <a:custGeom>
              <a:avLst/>
              <a:gdLst/>
              <a:ahLst/>
              <a:cxnLst/>
              <a:rect l="l" t="t" r="r" b="b"/>
              <a:pathLst>
                <a:path w="508" h="142" extrusionOk="0">
                  <a:moveTo>
                    <a:pt x="330" y="1"/>
                  </a:moveTo>
                  <a:cubicBezTo>
                    <a:pt x="229" y="1"/>
                    <a:pt x="127" y="31"/>
                    <a:pt x="37" y="75"/>
                  </a:cubicBezTo>
                  <a:cubicBezTo>
                    <a:pt x="1" y="93"/>
                    <a:pt x="14" y="142"/>
                    <a:pt x="50" y="142"/>
                  </a:cubicBezTo>
                  <a:cubicBezTo>
                    <a:pt x="53" y="142"/>
                    <a:pt x="57" y="141"/>
                    <a:pt x="60" y="140"/>
                  </a:cubicBezTo>
                  <a:cubicBezTo>
                    <a:pt x="194" y="103"/>
                    <a:pt x="326" y="103"/>
                    <a:pt x="463" y="93"/>
                  </a:cubicBezTo>
                  <a:cubicBezTo>
                    <a:pt x="508" y="90"/>
                    <a:pt x="503" y="33"/>
                    <a:pt x="467" y="21"/>
                  </a:cubicBezTo>
                  <a:cubicBezTo>
                    <a:pt x="422" y="7"/>
                    <a:pt x="37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0"/>
            <p:cNvSpPr/>
            <p:nvPr/>
          </p:nvSpPr>
          <p:spPr>
            <a:xfrm>
              <a:off x="6970725" y="4124675"/>
              <a:ext cx="9650" cy="3725"/>
            </a:xfrm>
            <a:custGeom>
              <a:avLst/>
              <a:gdLst/>
              <a:ahLst/>
              <a:cxnLst/>
              <a:rect l="l" t="t" r="r" b="b"/>
              <a:pathLst>
                <a:path w="386" h="149" extrusionOk="0">
                  <a:moveTo>
                    <a:pt x="286" y="1"/>
                  </a:moveTo>
                  <a:cubicBezTo>
                    <a:pt x="265" y="1"/>
                    <a:pt x="244" y="3"/>
                    <a:pt x="228" y="5"/>
                  </a:cubicBezTo>
                  <a:cubicBezTo>
                    <a:pt x="162" y="12"/>
                    <a:pt x="87" y="20"/>
                    <a:pt x="29" y="53"/>
                  </a:cubicBezTo>
                  <a:cubicBezTo>
                    <a:pt x="0" y="69"/>
                    <a:pt x="1" y="123"/>
                    <a:pt x="34" y="133"/>
                  </a:cubicBezTo>
                  <a:cubicBezTo>
                    <a:pt x="69" y="145"/>
                    <a:pt x="106" y="148"/>
                    <a:pt x="143" y="148"/>
                  </a:cubicBezTo>
                  <a:cubicBezTo>
                    <a:pt x="176" y="148"/>
                    <a:pt x="209" y="145"/>
                    <a:pt x="241" y="143"/>
                  </a:cubicBezTo>
                  <a:cubicBezTo>
                    <a:pt x="289" y="139"/>
                    <a:pt x="386" y="133"/>
                    <a:pt x="379" y="61"/>
                  </a:cubicBezTo>
                  <a:cubicBezTo>
                    <a:pt x="375" y="11"/>
                    <a:pt x="330"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0"/>
            <p:cNvSpPr/>
            <p:nvPr/>
          </p:nvSpPr>
          <p:spPr>
            <a:xfrm>
              <a:off x="6964425" y="4082700"/>
              <a:ext cx="21800" cy="4375"/>
            </a:xfrm>
            <a:custGeom>
              <a:avLst/>
              <a:gdLst/>
              <a:ahLst/>
              <a:cxnLst/>
              <a:rect l="l" t="t" r="r" b="b"/>
              <a:pathLst>
                <a:path w="872" h="175" extrusionOk="0">
                  <a:moveTo>
                    <a:pt x="402" y="1"/>
                  </a:moveTo>
                  <a:cubicBezTo>
                    <a:pt x="266" y="1"/>
                    <a:pt x="132" y="23"/>
                    <a:pt x="31" y="67"/>
                  </a:cubicBezTo>
                  <a:cubicBezTo>
                    <a:pt x="0" y="82"/>
                    <a:pt x="3" y="126"/>
                    <a:pt x="38" y="134"/>
                  </a:cubicBezTo>
                  <a:cubicBezTo>
                    <a:pt x="157" y="165"/>
                    <a:pt x="286" y="153"/>
                    <a:pt x="408" y="159"/>
                  </a:cubicBezTo>
                  <a:cubicBezTo>
                    <a:pt x="498" y="164"/>
                    <a:pt x="589" y="174"/>
                    <a:pt x="679" y="174"/>
                  </a:cubicBezTo>
                  <a:cubicBezTo>
                    <a:pt x="725" y="174"/>
                    <a:pt x="772" y="172"/>
                    <a:pt x="817" y="164"/>
                  </a:cubicBezTo>
                  <a:cubicBezTo>
                    <a:pt x="857" y="158"/>
                    <a:pt x="872" y="103"/>
                    <a:pt x="832" y="85"/>
                  </a:cubicBezTo>
                  <a:cubicBezTo>
                    <a:pt x="718" y="30"/>
                    <a:pt x="55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0"/>
            <p:cNvSpPr/>
            <p:nvPr/>
          </p:nvSpPr>
          <p:spPr>
            <a:xfrm>
              <a:off x="6969525" y="4090750"/>
              <a:ext cx="10875" cy="2725"/>
            </a:xfrm>
            <a:custGeom>
              <a:avLst/>
              <a:gdLst/>
              <a:ahLst/>
              <a:cxnLst/>
              <a:rect l="l" t="t" r="r" b="b"/>
              <a:pathLst>
                <a:path w="435" h="109" extrusionOk="0">
                  <a:moveTo>
                    <a:pt x="271" y="1"/>
                  </a:moveTo>
                  <a:cubicBezTo>
                    <a:pt x="200" y="1"/>
                    <a:pt x="132" y="8"/>
                    <a:pt x="57" y="21"/>
                  </a:cubicBezTo>
                  <a:cubicBezTo>
                    <a:pt x="1" y="31"/>
                    <a:pt x="10" y="104"/>
                    <a:pt x="64" y="106"/>
                  </a:cubicBezTo>
                  <a:cubicBezTo>
                    <a:pt x="90" y="107"/>
                    <a:pt x="114" y="108"/>
                    <a:pt x="139" y="108"/>
                  </a:cubicBezTo>
                  <a:cubicBezTo>
                    <a:pt x="228" y="108"/>
                    <a:pt x="310" y="99"/>
                    <a:pt x="401" y="76"/>
                  </a:cubicBezTo>
                  <a:cubicBezTo>
                    <a:pt x="435" y="69"/>
                    <a:pt x="430" y="12"/>
                    <a:pt x="396" y="8"/>
                  </a:cubicBezTo>
                  <a:cubicBezTo>
                    <a:pt x="353" y="3"/>
                    <a:pt x="311"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0"/>
            <p:cNvSpPr/>
            <p:nvPr/>
          </p:nvSpPr>
          <p:spPr>
            <a:xfrm>
              <a:off x="6526425" y="3813625"/>
              <a:ext cx="218975" cy="186775"/>
            </a:xfrm>
            <a:custGeom>
              <a:avLst/>
              <a:gdLst/>
              <a:ahLst/>
              <a:cxnLst/>
              <a:rect l="l" t="t" r="r" b="b"/>
              <a:pathLst>
                <a:path w="8759" h="7471" extrusionOk="0">
                  <a:moveTo>
                    <a:pt x="5459" y="1"/>
                  </a:moveTo>
                  <a:cubicBezTo>
                    <a:pt x="4961" y="1"/>
                    <a:pt x="4478" y="166"/>
                    <a:pt x="4104" y="319"/>
                  </a:cubicBezTo>
                  <a:cubicBezTo>
                    <a:pt x="3417" y="603"/>
                    <a:pt x="2780" y="1047"/>
                    <a:pt x="2261" y="1604"/>
                  </a:cubicBezTo>
                  <a:cubicBezTo>
                    <a:pt x="1520" y="2402"/>
                    <a:pt x="970" y="3359"/>
                    <a:pt x="671" y="4374"/>
                  </a:cubicBezTo>
                  <a:cubicBezTo>
                    <a:pt x="505" y="4937"/>
                    <a:pt x="0" y="6650"/>
                    <a:pt x="1206" y="7123"/>
                  </a:cubicBezTo>
                  <a:cubicBezTo>
                    <a:pt x="1613" y="7282"/>
                    <a:pt x="2054" y="7343"/>
                    <a:pt x="2481" y="7400"/>
                  </a:cubicBezTo>
                  <a:lnTo>
                    <a:pt x="2555" y="7410"/>
                  </a:lnTo>
                  <a:cubicBezTo>
                    <a:pt x="2847" y="7450"/>
                    <a:pt x="3144" y="7470"/>
                    <a:pt x="3442" y="7470"/>
                  </a:cubicBezTo>
                  <a:cubicBezTo>
                    <a:pt x="3919" y="7470"/>
                    <a:pt x="4398" y="7419"/>
                    <a:pt x="4858" y="7318"/>
                  </a:cubicBezTo>
                  <a:cubicBezTo>
                    <a:pt x="5620" y="7152"/>
                    <a:pt x="6324" y="6862"/>
                    <a:pt x="6952" y="6457"/>
                  </a:cubicBezTo>
                  <a:cubicBezTo>
                    <a:pt x="7682" y="5987"/>
                    <a:pt x="8220" y="5346"/>
                    <a:pt x="8550" y="4551"/>
                  </a:cubicBezTo>
                  <a:cubicBezTo>
                    <a:pt x="8705" y="4180"/>
                    <a:pt x="8758" y="3846"/>
                    <a:pt x="8715" y="3530"/>
                  </a:cubicBezTo>
                  <a:cubicBezTo>
                    <a:pt x="8715" y="3529"/>
                    <a:pt x="8714" y="3526"/>
                    <a:pt x="8714" y="3525"/>
                  </a:cubicBezTo>
                  <a:cubicBezTo>
                    <a:pt x="8711" y="3519"/>
                    <a:pt x="8709" y="3513"/>
                    <a:pt x="8708" y="3504"/>
                  </a:cubicBezTo>
                  <a:cubicBezTo>
                    <a:pt x="8708" y="3503"/>
                    <a:pt x="8708" y="3501"/>
                    <a:pt x="8706" y="3500"/>
                  </a:cubicBezTo>
                  <a:cubicBezTo>
                    <a:pt x="8705" y="3494"/>
                    <a:pt x="8700" y="3489"/>
                    <a:pt x="8695" y="3487"/>
                  </a:cubicBezTo>
                  <a:cubicBezTo>
                    <a:pt x="8632" y="3457"/>
                    <a:pt x="8566" y="3418"/>
                    <a:pt x="8499" y="3375"/>
                  </a:cubicBezTo>
                  <a:cubicBezTo>
                    <a:pt x="8496" y="3372"/>
                    <a:pt x="8491" y="3370"/>
                    <a:pt x="8486" y="3370"/>
                  </a:cubicBezTo>
                  <a:cubicBezTo>
                    <a:pt x="8484" y="3370"/>
                    <a:pt x="8482" y="3371"/>
                    <a:pt x="8480" y="3371"/>
                  </a:cubicBezTo>
                  <a:cubicBezTo>
                    <a:pt x="8472" y="3374"/>
                    <a:pt x="8467" y="3379"/>
                    <a:pt x="8465" y="3386"/>
                  </a:cubicBezTo>
                  <a:cubicBezTo>
                    <a:pt x="8192" y="4142"/>
                    <a:pt x="7746" y="4783"/>
                    <a:pt x="7173" y="5240"/>
                  </a:cubicBezTo>
                  <a:cubicBezTo>
                    <a:pt x="6826" y="5517"/>
                    <a:pt x="6221" y="5859"/>
                    <a:pt x="5657" y="5859"/>
                  </a:cubicBezTo>
                  <a:cubicBezTo>
                    <a:pt x="5413" y="5859"/>
                    <a:pt x="5177" y="5795"/>
                    <a:pt x="4973" y="5635"/>
                  </a:cubicBezTo>
                  <a:cubicBezTo>
                    <a:pt x="4788" y="5490"/>
                    <a:pt x="4669" y="5306"/>
                    <a:pt x="4620" y="5087"/>
                  </a:cubicBezTo>
                  <a:cubicBezTo>
                    <a:pt x="4618" y="5077"/>
                    <a:pt x="4612" y="5070"/>
                    <a:pt x="4602" y="5068"/>
                  </a:cubicBezTo>
                  <a:cubicBezTo>
                    <a:pt x="4404" y="5036"/>
                    <a:pt x="4231" y="4957"/>
                    <a:pt x="4090" y="4832"/>
                  </a:cubicBezTo>
                  <a:cubicBezTo>
                    <a:pt x="3744" y="4527"/>
                    <a:pt x="3605" y="4068"/>
                    <a:pt x="3699" y="3540"/>
                  </a:cubicBezTo>
                  <a:cubicBezTo>
                    <a:pt x="3701" y="3531"/>
                    <a:pt x="3697" y="3521"/>
                    <a:pt x="3689" y="3516"/>
                  </a:cubicBezTo>
                  <a:cubicBezTo>
                    <a:pt x="3677" y="3508"/>
                    <a:pt x="3663" y="3499"/>
                    <a:pt x="3651" y="3489"/>
                  </a:cubicBezTo>
                  <a:cubicBezTo>
                    <a:pt x="3430" y="3313"/>
                    <a:pt x="3318" y="3094"/>
                    <a:pt x="3316" y="2840"/>
                  </a:cubicBezTo>
                  <a:cubicBezTo>
                    <a:pt x="3315" y="2345"/>
                    <a:pt x="3745" y="1775"/>
                    <a:pt x="4173" y="1428"/>
                  </a:cubicBezTo>
                  <a:cubicBezTo>
                    <a:pt x="4841" y="887"/>
                    <a:pt x="5653" y="570"/>
                    <a:pt x="6459" y="534"/>
                  </a:cubicBezTo>
                  <a:cubicBezTo>
                    <a:pt x="6465" y="534"/>
                    <a:pt x="6473" y="530"/>
                    <a:pt x="6476" y="525"/>
                  </a:cubicBezTo>
                  <a:cubicBezTo>
                    <a:pt x="6481" y="519"/>
                    <a:pt x="6482" y="511"/>
                    <a:pt x="6480" y="504"/>
                  </a:cubicBezTo>
                  <a:cubicBezTo>
                    <a:pt x="6456" y="425"/>
                    <a:pt x="6439" y="348"/>
                    <a:pt x="6430" y="273"/>
                  </a:cubicBezTo>
                  <a:cubicBezTo>
                    <a:pt x="6429" y="265"/>
                    <a:pt x="6424" y="259"/>
                    <a:pt x="6418" y="255"/>
                  </a:cubicBezTo>
                  <a:cubicBezTo>
                    <a:pt x="6109" y="69"/>
                    <a:pt x="5780" y="1"/>
                    <a:pt x="5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0"/>
            <p:cNvSpPr/>
            <p:nvPr/>
          </p:nvSpPr>
          <p:spPr>
            <a:xfrm>
              <a:off x="6624450" y="3871050"/>
              <a:ext cx="32425" cy="28400"/>
            </a:xfrm>
            <a:custGeom>
              <a:avLst/>
              <a:gdLst/>
              <a:ahLst/>
              <a:cxnLst/>
              <a:rect l="l" t="t" r="r" b="b"/>
              <a:pathLst>
                <a:path w="1297" h="1136" extrusionOk="0">
                  <a:moveTo>
                    <a:pt x="1021" y="1"/>
                  </a:moveTo>
                  <a:cubicBezTo>
                    <a:pt x="888" y="1"/>
                    <a:pt x="741" y="66"/>
                    <a:pt x="571" y="202"/>
                  </a:cubicBezTo>
                  <a:cubicBezTo>
                    <a:pt x="311" y="407"/>
                    <a:pt x="103" y="731"/>
                    <a:pt x="3" y="1087"/>
                  </a:cubicBezTo>
                  <a:cubicBezTo>
                    <a:pt x="0" y="1093"/>
                    <a:pt x="2" y="1099"/>
                    <a:pt x="4" y="1104"/>
                  </a:cubicBezTo>
                  <a:cubicBezTo>
                    <a:pt x="8" y="1110"/>
                    <a:pt x="13" y="1114"/>
                    <a:pt x="19" y="1115"/>
                  </a:cubicBezTo>
                  <a:cubicBezTo>
                    <a:pt x="68" y="1129"/>
                    <a:pt x="120" y="1136"/>
                    <a:pt x="174" y="1136"/>
                  </a:cubicBezTo>
                  <a:cubicBezTo>
                    <a:pt x="289" y="1136"/>
                    <a:pt x="413" y="1106"/>
                    <a:pt x="542" y="1046"/>
                  </a:cubicBezTo>
                  <a:cubicBezTo>
                    <a:pt x="718" y="965"/>
                    <a:pt x="1039" y="781"/>
                    <a:pt x="1199" y="461"/>
                  </a:cubicBezTo>
                  <a:cubicBezTo>
                    <a:pt x="1249" y="363"/>
                    <a:pt x="1297" y="230"/>
                    <a:pt x="1262" y="131"/>
                  </a:cubicBezTo>
                  <a:cubicBezTo>
                    <a:pt x="1259" y="120"/>
                    <a:pt x="1254" y="109"/>
                    <a:pt x="1247" y="97"/>
                  </a:cubicBezTo>
                  <a:cubicBezTo>
                    <a:pt x="1211" y="37"/>
                    <a:pt x="1138" y="4"/>
                    <a:pt x="1032" y="1"/>
                  </a:cubicBezTo>
                  <a:cubicBezTo>
                    <a:pt x="1028" y="1"/>
                    <a:pt x="1024"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0"/>
            <p:cNvSpPr/>
            <p:nvPr/>
          </p:nvSpPr>
          <p:spPr>
            <a:xfrm>
              <a:off x="6646550" y="3904475"/>
              <a:ext cx="30800" cy="31050"/>
            </a:xfrm>
            <a:custGeom>
              <a:avLst/>
              <a:gdLst/>
              <a:ahLst/>
              <a:cxnLst/>
              <a:rect l="l" t="t" r="r" b="b"/>
              <a:pathLst>
                <a:path w="1232" h="1242" extrusionOk="0">
                  <a:moveTo>
                    <a:pt x="910" y="0"/>
                  </a:moveTo>
                  <a:cubicBezTo>
                    <a:pt x="866" y="0"/>
                    <a:pt x="820" y="8"/>
                    <a:pt x="772" y="22"/>
                  </a:cubicBezTo>
                  <a:cubicBezTo>
                    <a:pt x="568" y="87"/>
                    <a:pt x="401" y="268"/>
                    <a:pt x="293" y="398"/>
                  </a:cubicBezTo>
                  <a:cubicBezTo>
                    <a:pt x="108" y="624"/>
                    <a:pt x="0" y="930"/>
                    <a:pt x="4" y="1219"/>
                  </a:cubicBezTo>
                  <a:cubicBezTo>
                    <a:pt x="4" y="1225"/>
                    <a:pt x="6" y="1230"/>
                    <a:pt x="11" y="1235"/>
                  </a:cubicBezTo>
                  <a:cubicBezTo>
                    <a:pt x="15" y="1239"/>
                    <a:pt x="21" y="1241"/>
                    <a:pt x="27" y="1241"/>
                  </a:cubicBezTo>
                  <a:cubicBezTo>
                    <a:pt x="254" y="1235"/>
                    <a:pt x="490" y="1160"/>
                    <a:pt x="709" y="1028"/>
                  </a:cubicBezTo>
                  <a:cubicBezTo>
                    <a:pt x="916" y="901"/>
                    <a:pt x="1174" y="688"/>
                    <a:pt x="1221" y="391"/>
                  </a:cubicBezTo>
                  <a:cubicBezTo>
                    <a:pt x="1231" y="321"/>
                    <a:pt x="1226" y="257"/>
                    <a:pt x="1208" y="201"/>
                  </a:cubicBezTo>
                  <a:cubicBezTo>
                    <a:pt x="1190" y="151"/>
                    <a:pt x="1162" y="108"/>
                    <a:pt x="1122" y="73"/>
                  </a:cubicBezTo>
                  <a:cubicBezTo>
                    <a:pt x="1065" y="25"/>
                    <a:pt x="991" y="0"/>
                    <a:pt x="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0"/>
            <p:cNvSpPr/>
            <p:nvPr/>
          </p:nvSpPr>
          <p:spPr>
            <a:xfrm>
              <a:off x="6695125" y="3830175"/>
              <a:ext cx="43850" cy="60125"/>
            </a:xfrm>
            <a:custGeom>
              <a:avLst/>
              <a:gdLst/>
              <a:ahLst/>
              <a:cxnLst/>
              <a:rect l="l" t="t" r="r" b="b"/>
              <a:pathLst>
                <a:path w="1754" h="2405" extrusionOk="0">
                  <a:moveTo>
                    <a:pt x="184" y="1"/>
                  </a:moveTo>
                  <a:cubicBezTo>
                    <a:pt x="131" y="3"/>
                    <a:pt x="78" y="4"/>
                    <a:pt x="25" y="4"/>
                  </a:cubicBezTo>
                  <a:cubicBezTo>
                    <a:pt x="17" y="6"/>
                    <a:pt x="10" y="9"/>
                    <a:pt x="6" y="16"/>
                  </a:cubicBezTo>
                  <a:cubicBezTo>
                    <a:pt x="1" y="22"/>
                    <a:pt x="1" y="29"/>
                    <a:pt x="3" y="37"/>
                  </a:cubicBezTo>
                  <a:cubicBezTo>
                    <a:pt x="48" y="156"/>
                    <a:pt x="94" y="278"/>
                    <a:pt x="147" y="395"/>
                  </a:cubicBezTo>
                  <a:cubicBezTo>
                    <a:pt x="297" y="721"/>
                    <a:pt x="466" y="1025"/>
                    <a:pt x="646" y="1300"/>
                  </a:cubicBezTo>
                  <a:cubicBezTo>
                    <a:pt x="932" y="1732"/>
                    <a:pt x="1260" y="2092"/>
                    <a:pt x="1650" y="2399"/>
                  </a:cubicBezTo>
                  <a:cubicBezTo>
                    <a:pt x="1654" y="2402"/>
                    <a:pt x="1659" y="2404"/>
                    <a:pt x="1665" y="2404"/>
                  </a:cubicBezTo>
                  <a:cubicBezTo>
                    <a:pt x="1667" y="2404"/>
                    <a:pt x="1669" y="2404"/>
                    <a:pt x="1671" y="2403"/>
                  </a:cubicBezTo>
                  <a:cubicBezTo>
                    <a:pt x="1677" y="2402"/>
                    <a:pt x="1683" y="2397"/>
                    <a:pt x="1686" y="2391"/>
                  </a:cubicBezTo>
                  <a:lnTo>
                    <a:pt x="1745" y="2258"/>
                  </a:lnTo>
                  <a:cubicBezTo>
                    <a:pt x="1745" y="2257"/>
                    <a:pt x="1746" y="2254"/>
                    <a:pt x="1749" y="2253"/>
                  </a:cubicBezTo>
                  <a:cubicBezTo>
                    <a:pt x="1753" y="2247"/>
                    <a:pt x="1754" y="2238"/>
                    <a:pt x="1751" y="2232"/>
                  </a:cubicBezTo>
                  <a:cubicBezTo>
                    <a:pt x="1751" y="2231"/>
                    <a:pt x="1751" y="2230"/>
                    <a:pt x="1750" y="2228"/>
                  </a:cubicBezTo>
                  <a:cubicBezTo>
                    <a:pt x="1624" y="1968"/>
                    <a:pt x="1466" y="1719"/>
                    <a:pt x="1313" y="1477"/>
                  </a:cubicBezTo>
                  <a:lnTo>
                    <a:pt x="1275" y="1419"/>
                  </a:lnTo>
                  <a:cubicBezTo>
                    <a:pt x="963" y="927"/>
                    <a:pt x="623" y="412"/>
                    <a:pt x="202" y="7"/>
                  </a:cubicBezTo>
                  <a:cubicBezTo>
                    <a:pt x="197" y="3"/>
                    <a:pt x="191" y="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0"/>
            <p:cNvSpPr/>
            <p:nvPr/>
          </p:nvSpPr>
          <p:spPr>
            <a:xfrm>
              <a:off x="6613375" y="3830400"/>
              <a:ext cx="121475" cy="124575"/>
            </a:xfrm>
            <a:custGeom>
              <a:avLst/>
              <a:gdLst/>
              <a:ahLst/>
              <a:cxnLst/>
              <a:rect l="l" t="t" r="r" b="b"/>
              <a:pathLst>
                <a:path w="4859" h="4983" extrusionOk="0">
                  <a:moveTo>
                    <a:pt x="3043" y="0"/>
                  </a:moveTo>
                  <a:cubicBezTo>
                    <a:pt x="2976" y="3"/>
                    <a:pt x="2921" y="5"/>
                    <a:pt x="2872" y="9"/>
                  </a:cubicBezTo>
                  <a:cubicBezTo>
                    <a:pt x="2414" y="80"/>
                    <a:pt x="1994" y="206"/>
                    <a:pt x="1621" y="385"/>
                  </a:cubicBezTo>
                  <a:cubicBezTo>
                    <a:pt x="1300" y="538"/>
                    <a:pt x="518" y="967"/>
                    <a:pt x="168" y="1635"/>
                  </a:cubicBezTo>
                  <a:cubicBezTo>
                    <a:pt x="17" y="1924"/>
                    <a:pt x="1" y="2216"/>
                    <a:pt x="123" y="2455"/>
                  </a:cubicBezTo>
                  <a:cubicBezTo>
                    <a:pt x="157" y="2521"/>
                    <a:pt x="198" y="2576"/>
                    <a:pt x="246" y="2621"/>
                  </a:cubicBezTo>
                  <a:lnTo>
                    <a:pt x="245" y="2621"/>
                  </a:lnTo>
                  <a:cubicBezTo>
                    <a:pt x="249" y="2625"/>
                    <a:pt x="255" y="2627"/>
                    <a:pt x="261" y="2627"/>
                  </a:cubicBezTo>
                  <a:cubicBezTo>
                    <a:pt x="263" y="2627"/>
                    <a:pt x="265" y="2627"/>
                    <a:pt x="267" y="2626"/>
                  </a:cubicBezTo>
                  <a:cubicBezTo>
                    <a:pt x="275" y="2625"/>
                    <a:pt x="281" y="2619"/>
                    <a:pt x="283" y="2611"/>
                  </a:cubicBezTo>
                  <a:cubicBezTo>
                    <a:pt x="349" y="2402"/>
                    <a:pt x="450" y="2197"/>
                    <a:pt x="575" y="2017"/>
                  </a:cubicBezTo>
                  <a:cubicBezTo>
                    <a:pt x="773" y="1730"/>
                    <a:pt x="1112" y="1430"/>
                    <a:pt x="1478" y="1430"/>
                  </a:cubicBezTo>
                  <a:cubicBezTo>
                    <a:pt x="1490" y="1430"/>
                    <a:pt x="1502" y="1430"/>
                    <a:pt x="1513" y="1431"/>
                  </a:cubicBezTo>
                  <a:cubicBezTo>
                    <a:pt x="1661" y="1440"/>
                    <a:pt x="1776" y="1495"/>
                    <a:pt x="1843" y="1595"/>
                  </a:cubicBezTo>
                  <a:cubicBezTo>
                    <a:pt x="1920" y="1705"/>
                    <a:pt x="1932" y="1862"/>
                    <a:pt x="1879" y="2028"/>
                  </a:cubicBezTo>
                  <a:cubicBezTo>
                    <a:pt x="1728" y="2493"/>
                    <a:pt x="1133" y="2969"/>
                    <a:pt x="619" y="2969"/>
                  </a:cubicBezTo>
                  <a:cubicBezTo>
                    <a:pt x="551" y="2969"/>
                    <a:pt x="486" y="2961"/>
                    <a:pt x="422" y="2943"/>
                  </a:cubicBezTo>
                  <a:cubicBezTo>
                    <a:pt x="420" y="2943"/>
                    <a:pt x="419" y="2943"/>
                    <a:pt x="417" y="2943"/>
                  </a:cubicBezTo>
                  <a:cubicBezTo>
                    <a:pt x="412" y="2943"/>
                    <a:pt x="407" y="2944"/>
                    <a:pt x="402" y="2947"/>
                  </a:cubicBezTo>
                  <a:cubicBezTo>
                    <a:pt x="397" y="2951"/>
                    <a:pt x="394" y="2957"/>
                    <a:pt x="392" y="2963"/>
                  </a:cubicBezTo>
                  <a:cubicBezTo>
                    <a:pt x="361" y="3201"/>
                    <a:pt x="384" y="3418"/>
                    <a:pt x="461" y="3610"/>
                  </a:cubicBezTo>
                  <a:cubicBezTo>
                    <a:pt x="580" y="3915"/>
                    <a:pt x="797" y="4111"/>
                    <a:pt x="1089" y="4179"/>
                  </a:cubicBezTo>
                  <a:cubicBezTo>
                    <a:pt x="1091" y="4180"/>
                    <a:pt x="1093" y="4180"/>
                    <a:pt x="1095" y="4180"/>
                  </a:cubicBezTo>
                  <a:cubicBezTo>
                    <a:pt x="1100" y="4180"/>
                    <a:pt x="1105" y="4178"/>
                    <a:pt x="1109" y="4176"/>
                  </a:cubicBezTo>
                  <a:cubicBezTo>
                    <a:pt x="1115" y="4171"/>
                    <a:pt x="1119" y="4164"/>
                    <a:pt x="1119" y="4157"/>
                  </a:cubicBezTo>
                  <a:cubicBezTo>
                    <a:pt x="1129" y="3752"/>
                    <a:pt x="1356" y="3300"/>
                    <a:pt x="1693" y="3007"/>
                  </a:cubicBezTo>
                  <a:cubicBezTo>
                    <a:pt x="1854" y="2867"/>
                    <a:pt x="2065" y="2765"/>
                    <a:pt x="2264" y="2765"/>
                  </a:cubicBezTo>
                  <a:cubicBezTo>
                    <a:pt x="2393" y="2765"/>
                    <a:pt x="2516" y="2807"/>
                    <a:pt x="2616" y="2909"/>
                  </a:cubicBezTo>
                  <a:cubicBezTo>
                    <a:pt x="2840" y="3135"/>
                    <a:pt x="2760" y="3521"/>
                    <a:pt x="2567" y="3785"/>
                  </a:cubicBezTo>
                  <a:cubicBezTo>
                    <a:pt x="2310" y="4135"/>
                    <a:pt x="1837" y="4386"/>
                    <a:pt x="1389" y="4411"/>
                  </a:cubicBezTo>
                  <a:cubicBezTo>
                    <a:pt x="1382" y="4411"/>
                    <a:pt x="1376" y="4415"/>
                    <a:pt x="1372" y="4421"/>
                  </a:cubicBezTo>
                  <a:cubicBezTo>
                    <a:pt x="1367" y="4427"/>
                    <a:pt x="1366" y="4435"/>
                    <a:pt x="1368" y="4441"/>
                  </a:cubicBezTo>
                  <a:cubicBezTo>
                    <a:pt x="1455" y="4730"/>
                    <a:pt x="1677" y="4917"/>
                    <a:pt x="1998" y="4966"/>
                  </a:cubicBezTo>
                  <a:cubicBezTo>
                    <a:pt x="2068" y="4977"/>
                    <a:pt x="2137" y="4982"/>
                    <a:pt x="2206" y="4982"/>
                  </a:cubicBezTo>
                  <a:cubicBezTo>
                    <a:pt x="3000" y="4982"/>
                    <a:pt x="3706" y="4314"/>
                    <a:pt x="3916" y="4095"/>
                  </a:cubicBezTo>
                  <a:cubicBezTo>
                    <a:pt x="4340" y="3650"/>
                    <a:pt x="4618" y="3114"/>
                    <a:pt x="4855" y="2601"/>
                  </a:cubicBezTo>
                  <a:cubicBezTo>
                    <a:pt x="4859" y="2595"/>
                    <a:pt x="4859" y="2589"/>
                    <a:pt x="4857" y="2584"/>
                  </a:cubicBezTo>
                  <a:cubicBezTo>
                    <a:pt x="4855" y="2580"/>
                    <a:pt x="4853" y="2576"/>
                    <a:pt x="4849" y="2573"/>
                  </a:cubicBezTo>
                  <a:cubicBezTo>
                    <a:pt x="4739" y="2482"/>
                    <a:pt x="4633" y="2383"/>
                    <a:pt x="4542" y="2295"/>
                  </a:cubicBezTo>
                  <a:cubicBezTo>
                    <a:pt x="4292" y="2061"/>
                    <a:pt x="4059" y="1785"/>
                    <a:pt x="3847" y="1479"/>
                  </a:cubicBezTo>
                  <a:cubicBezTo>
                    <a:pt x="3661" y="1210"/>
                    <a:pt x="3492" y="915"/>
                    <a:pt x="3327" y="577"/>
                  </a:cubicBezTo>
                  <a:cubicBezTo>
                    <a:pt x="3308" y="538"/>
                    <a:pt x="3290" y="500"/>
                    <a:pt x="3270" y="460"/>
                  </a:cubicBezTo>
                  <a:cubicBezTo>
                    <a:pt x="3199" y="318"/>
                    <a:pt x="3126" y="169"/>
                    <a:pt x="3065" y="15"/>
                  </a:cubicBezTo>
                  <a:cubicBezTo>
                    <a:pt x="3061" y="7"/>
                    <a:pt x="3053" y="0"/>
                    <a:pt x="3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0"/>
            <p:cNvSpPr/>
            <p:nvPr/>
          </p:nvSpPr>
          <p:spPr>
            <a:xfrm>
              <a:off x="6694700" y="3780225"/>
              <a:ext cx="119975" cy="116450"/>
            </a:xfrm>
            <a:custGeom>
              <a:avLst/>
              <a:gdLst/>
              <a:ahLst/>
              <a:cxnLst/>
              <a:rect l="l" t="t" r="r" b="b"/>
              <a:pathLst>
                <a:path w="4799" h="4658" extrusionOk="0">
                  <a:moveTo>
                    <a:pt x="3740" y="713"/>
                  </a:moveTo>
                  <a:cubicBezTo>
                    <a:pt x="3741" y="713"/>
                    <a:pt x="3741" y="713"/>
                    <a:pt x="3742" y="713"/>
                  </a:cubicBezTo>
                  <a:lnTo>
                    <a:pt x="3743" y="713"/>
                  </a:lnTo>
                  <a:cubicBezTo>
                    <a:pt x="3856" y="764"/>
                    <a:pt x="3943" y="880"/>
                    <a:pt x="3964" y="1009"/>
                  </a:cubicBezTo>
                  <a:lnTo>
                    <a:pt x="3964" y="1011"/>
                  </a:lnTo>
                  <a:cubicBezTo>
                    <a:pt x="3964" y="1016"/>
                    <a:pt x="3956" y="1019"/>
                    <a:pt x="3955" y="1019"/>
                  </a:cubicBezTo>
                  <a:cubicBezTo>
                    <a:pt x="3953" y="1020"/>
                    <a:pt x="3951" y="1020"/>
                    <a:pt x="3949" y="1020"/>
                  </a:cubicBezTo>
                  <a:cubicBezTo>
                    <a:pt x="3946" y="1020"/>
                    <a:pt x="3943" y="1020"/>
                    <a:pt x="3942" y="1017"/>
                  </a:cubicBezTo>
                  <a:cubicBezTo>
                    <a:pt x="3883" y="915"/>
                    <a:pt x="3815" y="822"/>
                    <a:pt x="3728" y="724"/>
                  </a:cubicBezTo>
                  <a:cubicBezTo>
                    <a:pt x="3731" y="716"/>
                    <a:pt x="3736" y="713"/>
                    <a:pt x="3740" y="713"/>
                  </a:cubicBezTo>
                  <a:close/>
                  <a:moveTo>
                    <a:pt x="3073" y="326"/>
                  </a:moveTo>
                  <a:cubicBezTo>
                    <a:pt x="3217" y="326"/>
                    <a:pt x="3358" y="357"/>
                    <a:pt x="3487" y="437"/>
                  </a:cubicBezTo>
                  <a:cubicBezTo>
                    <a:pt x="3499" y="444"/>
                    <a:pt x="3503" y="460"/>
                    <a:pt x="3498" y="471"/>
                  </a:cubicBezTo>
                  <a:cubicBezTo>
                    <a:pt x="3495" y="479"/>
                    <a:pt x="3490" y="483"/>
                    <a:pt x="3483" y="483"/>
                  </a:cubicBezTo>
                  <a:cubicBezTo>
                    <a:pt x="3480" y="483"/>
                    <a:pt x="3477" y="482"/>
                    <a:pt x="3474" y="481"/>
                  </a:cubicBezTo>
                  <a:cubicBezTo>
                    <a:pt x="3355" y="454"/>
                    <a:pt x="3242" y="442"/>
                    <a:pt x="3133" y="442"/>
                  </a:cubicBezTo>
                  <a:cubicBezTo>
                    <a:pt x="2734" y="442"/>
                    <a:pt x="2386" y="608"/>
                    <a:pt x="1968" y="833"/>
                  </a:cubicBezTo>
                  <a:cubicBezTo>
                    <a:pt x="1822" y="911"/>
                    <a:pt x="1675" y="995"/>
                    <a:pt x="1533" y="1076"/>
                  </a:cubicBezTo>
                  <a:cubicBezTo>
                    <a:pt x="1250" y="1237"/>
                    <a:pt x="956" y="1405"/>
                    <a:pt x="658" y="1539"/>
                  </a:cubicBezTo>
                  <a:cubicBezTo>
                    <a:pt x="656" y="1539"/>
                    <a:pt x="655" y="1540"/>
                    <a:pt x="653" y="1540"/>
                  </a:cubicBezTo>
                  <a:cubicBezTo>
                    <a:pt x="651" y="1540"/>
                    <a:pt x="650" y="1539"/>
                    <a:pt x="648" y="1536"/>
                  </a:cubicBezTo>
                  <a:cubicBezTo>
                    <a:pt x="648" y="1535"/>
                    <a:pt x="646" y="1534"/>
                    <a:pt x="646" y="1533"/>
                  </a:cubicBezTo>
                  <a:cubicBezTo>
                    <a:pt x="645" y="1528"/>
                    <a:pt x="645" y="1520"/>
                    <a:pt x="650" y="1516"/>
                  </a:cubicBezTo>
                  <a:cubicBezTo>
                    <a:pt x="1127" y="1148"/>
                    <a:pt x="1689" y="861"/>
                    <a:pt x="2231" y="582"/>
                  </a:cubicBezTo>
                  <a:cubicBezTo>
                    <a:pt x="2467" y="460"/>
                    <a:pt x="2776" y="326"/>
                    <a:pt x="3073" y="326"/>
                  </a:cubicBezTo>
                  <a:close/>
                  <a:moveTo>
                    <a:pt x="1597" y="1373"/>
                  </a:moveTo>
                  <a:cubicBezTo>
                    <a:pt x="1606" y="1373"/>
                    <a:pt x="1612" y="1376"/>
                    <a:pt x="1615" y="1384"/>
                  </a:cubicBezTo>
                  <a:cubicBezTo>
                    <a:pt x="1618" y="1391"/>
                    <a:pt x="1617" y="1401"/>
                    <a:pt x="1608" y="1409"/>
                  </a:cubicBezTo>
                  <a:cubicBezTo>
                    <a:pt x="1529" y="1472"/>
                    <a:pt x="1435" y="1516"/>
                    <a:pt x="1344" y="1560"/>
                  </a:cubicBezTo>
                  <a:cubicBezTo>
                    <a:pt x="1313" y="1573"/>
                    <a:pt x="1284" y="1588"/>
                    <a:pt x="1254" y="1603"/>
                  </a:cubicBezTo>
                  <a:cubicBezTo>
                    <a:pt x="1220" y="1619"/>
                    <a:pt x="1188" y="1638"/>
                    <a:pt x="1156" y="1655"/>
                  </a:cubicBezTo>
                  <a:cubicBezTo>
                    <a:pt x="1082" y="1697"/>
                    <a:pt x="1005" y="1741"/>
                    <a:pt x="923" y="1763"/>
                  </a:cubicBezTo>
                  <a:cubicBezTo>
                    <a:pt x="921" y="1764"/>
                    <a:pt x="919" y="1764"/>
                    <a:pt x="918" y="1764"/>
                  </a:cubicBezTo>
                  <a:cubicBezTo>
                    <a:pt x="913" y="1764"/>
                    <a:pt x="910" y="1761"/>
                    <a:pt x="909" y="1759"/>
                  </a:cubicBezTo>
                  <a:cubicBezTo>
                    <a:pt x="908" y="1757"/>
                    <a:pt x="904" y="1751"/>
                    <a:pt x="911" y="1743"/>
                  </a:cubicBezTo>
                  <a:cubicBezTo>
                    <a:pt x="1044" y="1562"/>
                    <a:pt x="1365" y="1389"/>
                    <a:pt x="1597" y="1373"/>
                  </a:cubicBezTo>
                  <a:close/>
                  <a:moveTo>
                    <a:pt x="1526" y="1700"/>
                  </a:moveTo>
                  <a:cubicBezTo>
                    <a:pt x="1530" y="1700"/>
                    <a:pt x="1534" y="1704"/>
                    <a:pt x="1537" y="1707"/>
                  </a:cubicBezTo>
                  <a:lnTo>
                    <a:pt x="1537" y="1706"/>
                  </a:lnTo>
                  <a:cubicBezTo>
                    <a:pt x="1538" y="1709"/>
                    <a:pt x="1542" y="1715"/>
                    <a:pt x="1538" y="1718"/>
                  </a:cubicBezTo>
                  <a:cubicBezTo>
                    <a:pt x="1457" y="1794"/>
                    <a:pt x="1375" y="1850"/>
                    <a:pt x="1264" y="1907"/>
                  </a:cubicBezTo>
                  <a:cubicBezTo>
                    <a:pt x="1259" y="1909"/>
                    <a:pt x="1255" y="1910"/>
                    <a:pt x="1252" y="1910"/>
                  </a:cubicBezTo>
                  <a:cubicBezTo>
                    <a:pt x="1244" y="1910"/>
                    <a:pt x="1237" y="1906"/>
                    <a:pt x="1234" y="1901"/>
                  </a:cubicBezTo>
                  <a:cubicBezTo>
                    <a:pt x="1234" y="1899"/>
                    <a:pt x="1233" y="1898"/>
                    <a:pt x="1232" y="1896"/>
                  </a:cubicBezTo>
                  <a:cubicBezTo>
                    <a:pt x="1230" y="1891"/>
                    <a:pt x="1230" y="1883"/>
                    <a:pt x="1240" y="1875"/>
                  </a:cubicBezTo>
                  <a:cubicBezTo>
                    <a:pt x="1337" y="1795"/>
                    <a:pt x="1421" y="1743"/>
                    <a:pt x="1524" y="1700"/>
                  </a:cubicBezTo>
                  <a:cubicBezTo>
                    <a:pt x="1525" y="1700"/>
                    <a:pt x="1525" y="1700"/>
                    <a:pt x="1526" y="1700"/>
                  </a:cubicBezTo>
                  <a:close/>
                  <a:moveTo>
                    <a:pt x="2190" y="2886"/>
                  </a:moveTo>
                  <a:cubicBezTo>
                    <a:pt x="2192" y="2886"/>
                    <a:pt x="2194" y="2886"/>
                    <a:pt x="2196" y="2886"/>
                  </a:cubicBezTo>
                  <a:cubicBezTo>
                    <a:pt x="2202" y="2887"/>
                    <a:pt x="2210" y="2890"/>
                    <a:pt x="2218" y="2901"/>
                  </a:cubicBezTo>
                  <a:cubicBezTo>
                    <a:pt x="2226" y="2914"/>
                    <a:pt x="2232" y="2928"/>
                    <a:pt x="2212" y="2953"/>
                  </a:cubicBezTo>
                  <a:cubicBezTo>
                    <a:pt x="2195" y="2974"/>
                    <a:pt x="2168" y="2993"/>
                    <a:pt x="2148" y="3007"/>
                  </a:cubicBezTo>
                  <a:lnTo>
                    <a:pt x="2144" y="3009"/>
                  </a:lnTo>
                  <a:lnTo>
                    <a:pt x="2140" y="3011"/>
                  </a:lnTo>
                  <a:cubicBezTo>
                    <a:pt x="2086" y="3049"/>
                    <a:pt x="2029" y="3087"/>
                    <a:pt x="1968" y="3099"/>
                  </a:cubicBezTo>
                  <a:cubicBezTo>
                    <a:pt x="1967" y="3100"/>
                    <a:pt x="1967" y="3100"/>
                    <a:pt x="1966" y="3100"/>
                  </a:cubicBezTo>
                  <a:cubicBezTo>
                    <a:pt x="1960" y="3100"/>
                    <a:pt x="1955" y="3095"/>
                    <a:pt x="1952" y="3091"/>
                  </a:cubicBezTo>
                  <a:cubicBezTo>
                    <a:pt x="1949" y="3088"/>
                    <a:pt x="1948" y="3085"/>
                    <a:pt x="1948" y="3082"/>
                  </a:cubicBezTo>
                  <a:cubicBezTo>
                    <a:pt x="1946" y="3077"/>
                    <a:pt x="1946" y="3071"/>
                    <a:pt x="1948" y="3067"/>
                  </a:cubicBezTo>
                  <a:cubicBezTo>
                    <a:pt x="1979" y="3015"/>
                    <a:pt x="2036" y="2974"/>
                    <a:pt x="2087" y="2937"/>
                  </a:cubicBezTo>
                  <a:lnTo>
                    <a:pt x="2092" y="2933"/>
                  </a:lnTo>
                  <a:cubicBezTo>
                    <a:pt x="2117" y="2916"/>
                    <a:pt x="2159" y="2886"/>
                    <a:pt x="2190" y="2886"/>
                  </a:cubicBezTo>
                  <a:close/>
                  <a:moveTo>
                    <a:pt x="2463" y="3071"/>
                  </a:moveTo>
                  <a:cubicBezTo>
                    <a:pt x="2471" y="3071"/>
                    <a:pt x="2478" y="3076"/>
                    <a:pt x="2480" y="3082"/>
                  </a:cubicBezTo>
                  <a:cubicBezTo>
                    <a:pt x="2481" y="3086"/>
                    <a:pt x="2482" y="3090"/>
                    <a:pt x="2475" y="3093"/>
                  </a:cubicBezTo>
                  <a:cubicBezTo>
                    <a:pt x="2450" y="3111"/>
                    <a:pt x="2425" y="3127"/>
                    <a:pt x="2401" y="3142"/>
                  </a:cubicBezTo>
                  <a:cubicBezTo>
                    <a:pt x="2309" y="3201"/>
                    <a:pt x="2222" y="3257"/>
                    <a:pt x="2144" y="3336"/>
                  </a:cubicBezTo>
                  <a:cubicBezTo>
                    <a:pt x="2141" y="3339"/>
                    <a:pt x="2138" y="3340"/>
                    <a:pt x="2135" y="3340"/>
                  </a:cubicBezTo>
                  <a:cubicBezTo>
                    <a:pt x="2133" y="3340"/>
                    <a:pt x="2131" y="3339"/>
                    <a:pt x="2129" y="3337"/>
                  </a:cubicBezTo>
                  <a:cubicBezTo>
                    <a:pt x="2128" y="3337"/>
                    <a:pt x="2125" y="3335"/>
                    <a:pt x="2125" y="3333"/>
                  </a:cubicBezTo>
                  <a:cubicBezTo>
                    <a:pt x="2124" y="3330"/>
                    <a:pt x="2124" y="3325"/>
                    <a:pt x="2128" y="3320"/>
                  </a:cubicBezTo>
                  <a:cubicBezTo>
                    <a:pt x="2194" y="3225"/>
                    <a:pt x="2305" y="3104"/>
                    <a:pt x="2460" y="3071"/>
                  </a:cubicBezTo>
                  <a:cubicBezTo>
                    <a:pt x="2461" y="3071"/>
                    <a:pt x="2462" y="3071"/>
                    <a:pt x="2463" y="3071"/>
                  </a:cubicBezTo>
                  <a:close/>
                  <a:moveTo>
                    <a:pt x="2907" y="3069"/>
                  </a:moveTo>
                  <a:cubicBezTo>
                    <a:pt x="2914" y="3069"/>
                    <a:pt x="2921" y="3073"/>
                    <a:pt x="2924" y="3077"/>
                  </a:cubicBezTo>
                  <a:cubicBezTo>
                    <a:pt x="2925" y="3080"/>
                    <a:pt x="2927" y="3083"/>
                    <a:pt x="2924" y="3090"/>
                  </a:cubicBezTo>
                  <a:cubicBezTo>
                    <a:pt x="2873" y="3186"/>
                    <a:pt x="2777" y="3253"/>
                    <a:pt x="2684" y="3318"/>
                  </a:cubicBezTo>
                  <a:cubicBezTo>
                    <a:pt x="2666" y="3330"/>
                    <a:pt x="2647" y="3342"/>
                    <a:pt x="2630" y="3356"/>
                  </a:cubicBezTo>
                  <a:cubicBezTo>
                    <a:pt x="2605" y="3373"/>
                    <a:pt x="2579" y="3393"/>
                    <a:pt x="2553" y="3413"/>
                  </a:cubicBezTo>
                  <a:cubicBezTo>
                    <a:pt x="2458" y="3487"/>
                    <a:pt x="2360" y="3563"/>
                    <a:pt x="2253" y="3589"/>
                  </a:cubicBezTo>
                  <a:cubicBezTo>
                    <a:pt x="2252" y="3589"/>
                    <a:pt x="2251" y="3589"/>
                    <a:pt x="2250" y="3589"/>
                  </a:cubicBezTo>
                  <a:cubicBezTo>
                    <a:pt x="2246" y="3589"/>
                    <a:pt x="2241" y="3587"/>
                    <a:pt x="2238" y="3584"/>
                  </a:cubicBezTo>
                  <a:cubicBezTo>
                    <a:pt x="2238" y="3583"/>
                    <a:pt x="2238" y="3583"/>
                    <a:pt x="2237" y="3582"/>
                  </a:cubicBezTo>
                  <a:cubicBezTo>
                    <a:pt x="2237" y="3580"/>
                    <a:pt x="2237" y="3580"/>
                    <a:pt x="2238" y="3578"/>
                  </a:cubicBezTo>
                  <a:cubicBezTo>
                    <a:pt x="2290" y="3487"/>
                    <a:pt x="2381" y="3419"/>
                    <a:pt x="2470" y="3354"/>
                  </a:cubicBezTo>
                  <a:cubicBezTo>
                    <a:pt x="2490" y="3339"/>
                    <a:pt x="2510" y="3324"/>
                    <a:pt x="2528" y="3309"/>
                  </a:cubicBezTo>
                  <a:cubicBezTo>
                    <a:pt x="2552" y="3292"/>
                    <a:pt x="2574" y="3272"/>
                    <a:pt x="2598" y="3253"/>
                  </a:cubicBezTo>
                  <a:cubicBezTo>
                    <a:pt x="2692" y="3174"/>
                    <a:pt x="2790" y="3093"/>
                    <a:pt x="2901" y="3070"/>
                  </a:cubicBezTo>
                  <a:cubicBezTo>
                    <a:pt x="2903" y="3069"/>
                    <a:pt x="2905" y="3069"/>
                    <a:pt x="2907" y="3069"/>
                  </a:cubicBezTo>
                  <a:close/>
                  <a:moveTo>
                    <a:pt x="3709" y="2880"/>
                  </a:moveTo>
                  <a:cubicBezTo>
                    <a:pt x="3717" y="2880"/>
                    <a:pt x="3724" y="2884"/>
                    <a:pt x="3728" y="2889"/>
                  </a:cubicBezTo>
                  <a:cubicBezTo>
                    <a:pt x="3737" y="2900"/>
                    <a:pt x="3730" y="2907"/>
                    <a:pt x="3727" y="2910"/>
                  </a:cubicBezTo>
                  <a:cubicBezTo>
                    <a:pt x="3529" y="3121"/>
                    <a:pt x="3292" y="3294"/>
                    <a:pt x="3063" y="3463"/>
                  </a:cubicBezTo>
                  <a:cubicBezTo>
                    <a:pt x="3029" y="3486"/>
                    <a:pt x="2996" y="3512"/>
                    <a:pt x="2962" y="3537"/>
                  </a:cubicBezTo>
                  <a:cubicBezTo>
                    <a:pt x="2765" y="3683"/>
                    <a:pt x="2561" y="3836"/>
                    <a:pt x="2339" y="3929"/>
                  </a:cubicBezTo>
                  <a:cubicBezTo>
                    <a:pt x="2338" y="3929"/>
                    <a:pt x="2337" y="3929"/>
                    <a:pt x="2336" y="3929"/>
                  </a:cubicBezTo>
                  <a:cubicBezTo>
                    <a:pt x="2329" y="3929"/>
                    <a:pt x="2324" y="3922"/>
                    <a:pt x="2324" y="3921"/>
                  </a:cubicBezTo>
                  <a:cubicBezTo>
                    <a:pt x="2323" y="3921"/>
                    <a:pt x="2321" y="3919"/>
                    <a:pt x="2321" y="3916"/>
                  </a:cubicBezTo>
                  <a:cubicBezTo>
                    <a:pt x="2320" y="3914"/>
                    <a:pt x="2319" y="3909"/>
                    <a:pt x="2323" y="3905"/>
                  </a:cubicBezTo>
                  <a:cubicBezTo>
                    <a:pt x="2456" y="3776"/>
                    <a:pt x="2615" y="3666"/>
                    <a:pt x="2770" y="3559"/>
                  </a:cubicBezTo>
                  <a:cubicBezTo>
                    <a:pt x="2838" y="3511"/>
                    <a:pt x="2909" y="3463"/>
                    <a:pt x="2976" y="3413"/>
                  </a:cubicBezTo>
                  <a:cubicBezTo>
                    <a:pt x="3050" y="3357"/>
                    <a:pt x="3123" y="3302"/>
                    <a:pt x="3196" y="3245"/>
                  </a:cubicBezTo>
                  <a:cubicBezTo>
                    <a:pt x="3358" y="3121"/>
                    <a:pt x="3525" y="2992"/>
                    <a:pt x="3700" y="2883"/>
                  </a:cubicBezTo>
                  <a:cubicBezTo>
                    <a:pt x="3703" y="2881"/>
                    <a:pt x="3706" y="2880"/>
                    <a:pt x="3709" y="2880"/>
                  </a:cubicBezTo>
                  <a:close/>
                  <a:moveTo>
                    <a:pt x="2976" y="1"/>
                  </a:moveTo>
                  <a:cubicBezTo>
                    <a:pt x="2671" y="1"/>
                    <a:pt x="2376" y="116"/>
                    <a:pt x="2140" y="227"/>
                  </a:cubicBezTo>
                  <a:cubicBezTo>
                    <a:pt x="1757" y="407"/>
                    <a:pt x="1389" y="629"/>
                    <a:pt x="1033" y="845"/>
                  </a:cubicBezTo>
                  <a:cubicBezTo>
                    <a:pt x="845" y="957"/>
                    <a:pt x="650" y="1075"/>
                    <a:pt x="457" y="1185"/>
                  </a:cubicBezTo>
                  <a:cubicBezTo>
                    <a:pt x="411" y="1219"/>
                    <a:pt x="366" y="1250"/>
                    <a:pt x="323" y="1281"/>
                  </a:cubicBezTo>
                  <a:lnTo>
                    <a:pt x="235" y="1344"/>
                  </a:lnTo>
                  <a:cubicBezTo>
                    <a:pt x="211" y="1361"/>
                    <a:pt x="187" y="1381"/>
                    <a:pt x="161" y="1402"/>
                  </a:cubicBezTo>
                  <a:cubicBezTo>
                    <a:pt x="112" y="1440"/>
                    <a:pt x="64" y="1478"/>
                    <a:pt x="12" y="1510"/>
                  </a:cubicBezTo>
                  <a:cubicBezTo>
                    <a:pt x="6" y="1514"/>
                    <a:pt x="1" y="1521"/>
                    <a:pt x="1" y="1529"/>
                  </a:cubicBezTo>
                  <a:cubicBezTo>
                    <a:pt x="1" y="1537"/>
                    <a:pt x="4" y="1545"/>
                    <a:pt x="11" y="1549"/>
                  </a:cubicBezTo>
                  <a:cubicBezTo>
                    <a:pt x="558" y="1949"/>
                    <a:pt x="973" y="2539"/>
                    <a:pt x="1349" y="3108"/>
                  </a:cubicBezTo>
                  <a:cubicBezTo>
                    <a:pt x="1653" y="3568"/>
                    <a:pt x="1999" y="4089"/>
                    <a:pt x="2139" y="4639"/>
                  </a:cubicBezTo>
                  <a:cubicBezTo>
                    <a:pt x="2140" y="4647"/>
                    <a:pt x="2145" y="4653"/>
                    <a:pt x="2153" y="4655"/>
                  </a:cubicBezTo>
                  <a:cubicBezTo>
                    <a:pt x="2155" y="4657"/>
                    <a:pt x="2158" y="4658"/>
                    <a:pt x="2161" y="4658"/>
                  </a:cubicBezTo>
                  <a:cubicBezTo>
                    <a:pt x="2166" y="4658"/>
                    <a:pt x="2170" y="4656"/>
                    <a:pt x="2174" y="4654"/>
                  </a:cubicBezTo>
                  <a:cubicBezTo>
                    <a:pt x="2929" y="4174"/>
                    <a:pt x="3615" y="3624"/>
                    <a:pt x="4214" y="3016"/>
                  </a:cubicBezTo>
                  <a:cubicBezTo>
                    <a:pt x="4524" y="2703"/>
                    <a:pt x="4798" y="2383"/>
                    <a:pt x="4750" y="1929"/>
                  </a:cubicBezTo>
                  <a:cubicBezTo>
                    <a:pt x="4740" y="1824"/>
                    <a:pt x="4715" y="1723"/>
                    <a:pt x="4682" y="1624"/>
                  </a:cubicBezTo>
                  <a:cubicBezTo>
                    <a:pt x="4584" y="1340"/>
                    <a:pt x="4404" y="1081"/>
                    <a:pt x="4218" y="840"/>
                  </a:cubicBezTo>
                  <a:cubicBezTo>
                    <a:pt x="3987" y="542"/>
                    <a:pt x="3673" y="134"/>
                    <a:pt x="3227" y="29"/>
                  </a:cubicBezTo>
                  <a:cubicBezTo>
                    <a:pt x="3143" y="9"/>
                    <a:pt x="3059" y="1"/>
                    <a:pt x="2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0"/>
            <p:cNvSpPr/>
            <p:nvPr/>
          </p:nvSpPr>
          <p:spPr>
            <a:xfrm>
              <a:off x="6555200" y="3808950"/>
              <a:ext cx="265175" cy="197425"/>
            </a:xfrm>
            <a:custGeom>
              <a:avLst/>
              <a:gdLst/>
              <a:ahLst/>
              <a:cxnLst/>
              <a:rect l="l" t="t" r="r" b="b"/>
              <a:pathLst>
                <a:path w="10607" h="7897" extrusionOk="0">
                  <a:moveTo>
                    <a:pt x="10284" y="0"/>
                  </a:moveTo>
                  <a:cubicBezTo>
                    <a:pt x="10066" y="252"/>
                    <a:pt x="9820" y="485"/>
                    <a:pt x="9554" y="700"/>
                  </a:cubicBezTo>
                  <a:cubicBezTo>
                    <a:pt x="8737" y="1357"/>
                    <a:pt x="7826" y="1882"/>
                    <a:pt x="7172" y="2723"/>
                  </a:cubicBezTo>
                  <a:cubicBezTo>
                    <a:pt x="6874" y="3105"/>
                    <a:pt x="6662" y="3508"/>
                    <a:pt x="6468" y="3951"/>
                  </a:cubicBezTo>
                  <a:cubicBezTo>
                    <a:pt x="6286" y="4369"/>
                    <a:pt x="6095" y="4782"/>
                    <a:pt x="5807" y="5139"/>
                  </a:cubicBezTo>
                  <a:cubicBezTo>
                    <a:pt x="5417" y="5624"/>
                    <a:pt x="4879" y="5983"/>
                    <a:pt x="4343" y="6287"/>
                  </a:cubicBezTo>
                  <a:cubicBezTo>
                    <a:pt x="3724" y="6639"/>
                    <a:pt x="3057" y="6900"/>
                    <a:pt x="2372" y="7093"/>
                  </a:cubicBezTo>
                  <a:cubicBezTo>
                    <a:pt x="1595" y="7311"/>
                    <a:pt x="802" y="7443"/>
                    <a:pt x="1" y="7534"/>
                  </a:cubicBezTo>
                  <a:cubicBezTo>
                    <a:pt x="333" y="7657"/>
                    <a:pt x="695" y="7719"/>
                    <a:pt x="1031" y="7781"/>
                  </a:cubicBezTo>
                  <a:cubicBezTo>
                    <a:pt x="1443" y="7858"/>
                    <a:pt x="1861" y="7896"/>
                    <a:pt x="2280" y="7896"/>
                  </a:cubicBezTo>
                  <a:cubicBezTo>
                    <a:pt x="2811" y="7896"/>
                    <a:pt x="3342" y="7835"/>
                    <a:pt x="3860" y="7715"/>
                  </a:cubicBezTo>
                  <a:lnTo>
                    <a:pt x="3860" y="7716"/>
                  </a:lnTo>
                  <a:cubicBezTo>
                    <a:pt x="5552" y="7324"/>
                    <a:pt x="7202" y="6269"/>
                    <a:pt x="7726" y="4531"/>
                  </a:cubicBezTo>
                  <a:cubicBezTo>
                    <a:pt x="7807" y="4264"/>
                    <a:pt x="7822" y="4006"/>
                    <a:pt x="7792" y="3754"/>
                  </a:cubicBezTo>
                  <a:cubicBezTo>
                    <a:pt x="8558" y="3277"/>
                    <a:pt x="9271" y="2717"/>
                    <a:pt x="9911" y="2078"/>
                  </a:cubicBezTo>
                  <a:cubicBezTo>
                    <a:pt x="10156" y="1833"/>
                    <a:pt x="10412" y="1575"/>
                    <a:pt x="10516" y="1235"/>
                  </a:cubicBezTo>
                  <a:cubicBezTo>
                    <a:pt x="10606" y="938"/>
                    <a:pt x="10563" y="619"/>
                    <a:pt x="10449" y="335"/>
                  </a:cubicBezTo>
                  <a:cubicBezTo>
                    <a:pt x="10403" y="219"/>
                    <a:pt x="10347" y="107"/>
                    <a:pt x="10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0"/>
            <p:cNvSpPr/>
            <p:nvPr/>
          </p:nvSpPr>
          <p:spPr>
            <a:xfrm>
              <a:off x="6525825" y="3774675"/>
              <a:ext cx="267550" cy="212225"/>
            </a:xfrm>
            <a:custGeom>
              <a:avLst/>
              <a:gdLst/>
              <a:ahLst/>
              <a:cxnLst/>
              <a:rect l="l" t="t" r="r" b="b"/>
              <a:pathLst>
                <a:path w="10702" h="8489" extrusionOk="0">
                  <a:moveTo>
                    <a:pt x="9741" y="1"/>
                  </a:moveTo>
                  <a:cubicBezTo>
                    <a:pt x="9348" y="1"/>
                    <a:pt x="8951" y="159"/>
                    <a:pt x="8599" y="346"/>
                  </a:cubicBezTo>
                  <a:cubicBezTo>
                    <a:pt x="8241" y="537"/>
                    <a:pt x="7892" y="754"/>
                    <a:pt x="7543" y="962"/>
                  </a:cubicBezTo>
                  <a:cubicBezTo>
                    <a:pt x="7202" y="1163"/>
                    <a:pt x="6860" y="1362"/>
                    <a:pt x="6541" y="1596"/>
                  </a:cubicBezTo>
                  <a:cubicBezTo>
                    <a:pt x="6471" y="1555"/>
                    <a:pt x="6401" y="1518"/>
                    <a:pt x="6327" y="1484"/>
                  </a:cubicBezTo>
                  <a:cubicBezTo>
                    <a:pt x="6061" y="1364"/>
                    <a:pt x="5781" y="1314"/>
                    <a:pt x="5496" y="1314"/>
                  </a:cubicBezTo>
                  <a:cubicBezTo>
                    <a:pt x="4944" y="1314"/>
                    <a:pt x="4378" y="1502"/>
                    <a:pt x="3887" y="1725"/>
                  </a:cubicBezTo>
                  <a:cubicBezTo>
                    <a:pt x="2127" y="2523"/>
                    <a:pt x="908" y="4286"/>
                    <a:pt x="426" y="6121"/>
                  </a:cubicBezTo>
                  <a:cubicBezTo>
                    <a:pt x="247" y="6802"/>
                    <a:pt x="1" y="7883"/>
                    <a:pt x="515" y="8488"/>
                  </a:cubicBezTo>
                  <a:cubicBezTo>
                    <a:pt x="908" y="6806"/>
                    <a:pt x="1757" y="5202"/>
                    <a:pt x="3021" y="4037"/>
                  </a:cubicBezTo>
                  <a:cubicBezTo>
                    <a:pt x="3399" y="3688"/>
                    <a:pt x="3823" y="3352"/>
                    <a:pt x="4285" y="3121"/>
                  </a:cubicBezTo>
                  <a:cubicBezTo>
                    <a:pt x="4814" y="2857"/>
                    <a:pt x="5394" y="2796"/>
                    <a:pt x="5973" y="2724"/>
                  </a:cubicBezTo>
                  <a:cubicBezTo>
                    <a:pt x="6545" y="2652"/>
                    <a:pt x="7063" y="2513"/>
                    <a:pt x="7563" y="2222"/>
                  </a:cubicBezTo>
                  <a:cubicBezTo>
                    <a:pt x="8041" y="1943"/>
                    <a:pt x="8479" y="1601"/>
                    <a:pt x="8931" y="1283"/>
                  </a:cubicBezTo>
                  <a:cubicBezTo>
                    <a:pt x="9474" y="902"/>
                    <a:pt x="10070" y="547"/>
                    <a:pt x="10701" y="409"/>
                  </a:cubicBezTo>
                  <a:cubicBezTo>
                    <a:pt x="10605" y="320"/>
                    <a:pt x="10502" y="237"/>
                    <a:pt x="10387" y="171"/>
                  </a:cubicBezTo>
                  <a:cubicBezTo>
                    <a:pt x="10178" y="50"/>
                    <a:pt x="9960" y="1"/>
                    <a:pt x="974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0"/>
            <p:cNvSpPr/>
            <p:nvPr/>
          </p:nvSpPr>
          <p:spPr>
            <a:xfrm>
              <a:off x="6548875" y="3800975"/>
              <a:ext cx="276275" cy="202250"/>
            </a:xfrm>
            <a:custGeom>
              <a:avLst/>
              <a:gdLst/>
              <a:ahLst/>
              <a:cxnLst/>
              <a:rect l="l" t="t" r="r" b="b"/>
              <a:pathLst>
                <a:path w="11051" h="8090" extrusionOk="0">
                  <a:moveTo>
                    <a:pt x="10119" y="1"/>
                  </a:moveTo>
                  <a:cubicBezTo>
                    <a:pt x="10084" y="1"/>
                    <a:pt x="10055" y="42"/>
                    <a:pt x="10066" y="77"/>
                  </a:cubicBezTo>
                  <a:cubicBezTo>
                    <a:pt x="10134" y="277"/>
                    <a:pt x="10220" y="424"/>
                    <a:pt x="10194" y="643"/>
                  </a:cubicBezTo>
                  <a:cubicBezTo>
                    <a:pt x="10174" y="802"/>
                    <a:pt x="10130" y="948"/>
                    <a:pt x="10057" y="1091"/>
                  </a:cubicBezTo>
                  <a:cubicBezTo>
                    <a:pt x="9902" y="1388"/>
                    <a:pt x="9663" y="1656"/>
                    <a:pt x="9440" y="1904"/>
                  </a:cubicBezTo>
                  <a:cubicBezTo>
                    <a:pt x="8963" y="2437"/>
                    <a:pt x="8392" y="2865"/>
                    <a:pt x="7823" y="3293"/>
                  </a:cubicBezTo>
                  <a:cubicBezTo>
                    <a:pt x="7724" y="3368"/>
                    <a:pt x="7687" y="3481"/>
                    <a:pt x="7713" y="3591"/>
                  </a:cubicBezTo>
                  <a:cubicBezTo>
                    <a:pt x="7671" y="3672"/>
                    <a:pt x="7640" y="3762"/>
                    <a:pt x="7606" y="3846"/>
                  </a:cubicBezTo>
                  <a:cubicBezTo>
                    <a:pt x="7536" y="4024"/>
                    <a:pt x="7459" y="4198"/>
                    <a:pt x="7376" y="4371"/>
                  </a:cubicBezTo>
                  <a:cubicBezTo>
                    <a:pt x="7195" y="4748"/>
                    <a:pt x="6984" y="5110"/>
                    <a:pt x="6730" y="5442"/>
                  </a:cubicBezTo>
                  <a:cubicBezTo>
                    <a:pt x="6244" y="6080"/>
                    <a:pt x="5625" y="6601"/>
                    <a:pt x="4877" y="6900"/>
                  </a:cubicBezTo>
                  <a:cubicBezTo>
                    <a:pt x="4119" y="7202"/>
                    <a:pt x="3287" y="7377"/>
                    <a:pt x="2483" y="7498"/>
                  </a:cubicBezTo>
                  <a:cubicBezTo>
                    <a:pt x="2096" y="7558"/>
                    <a:pt x="1702" y="7603"/>
                    <a:pt x="1311" y="7610"/>
                  </a:cubicBezTo>
                  <a:cubicBezTo>
                    <a:pt x="1291" y="7610"/>
                    <a:pt x="1271" y="7611"/>
                    <a:pt x="1251" y="7611"/>
                  </a:cubicBezTo>
                  <a:cubicBezTo>
                    <a:pt x="865" y="7611"/>
                    <a:pt x="493" y="7544"/>
                    <a:pt x="110" y="7498"/>
                  </a:cubicBezTo>
                  <a:cubicBezTo>
                    <a:pt x="107" y="7498"/>
                    <a:pt x="103" y="7498"/>
                    <a:pt x="100" y="7498"/>
                  </a:cubicBezTo>
                  <a:cubicBezTo>
                    <a:pt x="32" y="7498"/>
                    <a:pt x="1" y="7589"/>
                    <a:pt x="67" y="7625"/>
                  </a:cubicBezTo>
                  <a:cubicBezTo>
                    <a:pt x="499" y="7849"/>
                    <a:pt x="1035" y="7926"/>
                    <a:pt x="1549" y="7930"/>
                  </a:cubicBezTo>
                  <a:cubicBezTo>
                    <a:pt x="1557" y="7966"/>
                    <a:pt x="1578" y="7998"/>
                    <a:pt x="1613" y="8013"/>
                  </a:cubicBezTo>
                  <a:cubicBezTo>
                    <a:pt x="1749" y="8071"/>
                    <a:pt x="1899" y="8089"/>
                    <a:pt x="2052" y="8089"/>
                  </a:cubicBezTo>
                  <a:cubicBezTo>
                    <a:pt x="2256" y="8089"/>
                    <a:pt x="2466" y="8056"/>
                    <a:pt x="2658" y="8040"/>
                  </a:cubicBezTo>
                  <a:lnTo>
                    <a:pt x="2656" y="8040"/>
                  </a:lnTo>
                  <a:cubicBezTo>
                    <a:pt x="3043" y="8007"/>
                    <a:pt x="3424" y="7953"/>
                    <a:pt x="3806" y="7886"/>
                  </a:cubicBezTo>
                  <a:cubicBezTo>
                    <a:pt x="4528" y="7762"/>
                    <a:pt x="5200" y="7581"/>
                    <a:pt x="5832" y="7195"/>
                  </a:cubicBezTo>
                  <a:cubicBezTo>
                    <a:pt x="6414" y="6838"/>
                    <a:pt x="6998" y="6349"/>
                    <a:pt x="7414" y="5806"/>
                  </a:cubicBezTo>
                  <a:cubicBezTo>
                    <a:pt x="7599" y="5566"/>
                    <a:pt x="7763" y="5296"/>
                    <a:pt x="7857" y="5005"/>
                  </a:cubicBezTo>
                  <a:cubicBezTo>
                    <a:pt x="7940" y="4750"/>
                    <a:pt x="8018" y="4455"/>
                    <a:pt x="7870" y="4212"/>
                  </a:cubicBezTo>
                  <a:cubicBezTo>
                    <a:pt x="7913" y="4118"/>
                    <a:pt x="7963" y="4014"/>
                    <a:pt x="8002" y="3906"/>
                  </a:cubicBezTo>
                  <a:cubicBezTo>
                    <a:pt x="8015" y="3908"/>
                    <a:pt x="8029" y="3908"/>
                    <a:pt x="8043" y="3908"/>
                  </a:cubicBezTo>
                  <a:cubicBezTo>
                    <a:pt x="8100" y="3908"/>
                    <a:pt x="8157" y="3893"/>
                    <a:pt x="8203" y="3861"/>
                  </a:cubicBezTo>
                  <a:cubicBezTo>
                    <a:pt x="8848" y="3416"/>
                    <a:pt x="9451" y="2909"/>
                    <a:pt x="9998" y="2346"/>
                  </a:cubicBezTo>
                  <a:cubicBezTo>
                    <a:pt x="10345" y="1988"/>
                    <a:pt x="11050" y="1255"/>
                    <a:pt x="10637" y="740"/>
                  </a:cubicBezTo>
                  <a:cubicBezTo>
                    <a:pt x="10599" y="691"/>
                    <a:pt x="10548" y="667"/>
                    <a:pt x="10497" y="667"/>
                  </a:cubicBezTo>
                  <a:cubicBezTo>
                    <a:pt x="10489" y="667"/>
                    <a:pt x="10481" y="668"/>
                    <a:pt x="10472" y="669"/>
                  </a:cubicBezTo>
                  <a:cubicBezTo>
                    <a:pt x="10449" y="414"/>
                    <a:pt x="10352" y="137"/>
                    <a:pt x="10144" y="8"/>
                  </a:cubicBezTo>
                  <a:cubicBezTo>
                    <a:pt x="10136" y="3"/>
                    <a:pt x="10127" y="1"/>
                    <a:pt x="1011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0"/>
            <p:cNvSpPr/>
            <p:nvPr/>
          </p:nvSpPr>
          <p:spPr>
            <a:xfrm>
              <a:off x="6533175" y="3779175"/>
              <a:ext cx="259400" cy="204400"/>
            </a:xfrm>
            <a:custGeom>
              <a:avLst/>
              <a:gdLst/>
              <a:ahLst/>
              <a:cxnLst/>
              <a:rect l="l" t="t" r="r" b="b"/>
              <a:pathLst>
                <a:path w="10376" h="8176" extrusionOk="0">
                  <a:moveTo>
                    <a:pt x="9637" y="1"/>
                  </a:moveTo>
                  <a:cubicBezTo>
                    <a:pt x="9554" y="1"/>
                    <a:pt x="9472" y="6"/>
                    <a:pt x="9397" y="14"/>
                  </a:cubicBezTo>
                  <a:cubicBezTo>
                    <a:pt x="8991" y="53"/>
                    <a:pt x="8610" y="210"/>
                    <a:pt x="8249" y="396"/>
                  </a:cubicBezTo>
                  <a:cubicBezTo>
                    <a:pt x="7897" y="579"/>
                    <a:pt x="7548" y="761"/>
                    <a:pt x="7213" y="975"/>
                  </a:cubicBezTo>
                  <a:cubicBezTo>
                    <a:pt x="6934" y="1152"/>
                    <a:pt x="6571" y="1346"/>
                    <a:pt x="6365" y="1624"/>
                  </a:cubicBezTo>
                  <a:cubicBezTo>
                    <a:pt x="5979" y="1386"/>
                    <a:pt x="5502" y="1281"/>
                    <a:pt x="5045" y="1281"/>
                  </a:cubicBezTo>
                  <a:cubicBezTo>
                    <a:pt x="4912" y="1281"/>
                    <a:pt x="4780" y="1290"/>
                    <a:pt x="4653" y="1307"/>
                  </a:cubicBezTo>
                  <a:cubicBezTo>
                    <a:pt x="3128" y="1514"/>
                    <a:pt x="1967" y="2690"/>
                    <a:pt x="1131" y="3903"/>
                  </a:cubicBezTo>
                  <a:cubicBezTo>
                    <a:pt x="696" y="4535"/>
                    <a:pt x="335" y="5224"/>
                    <a:pt x="144" y="5969"/>
                  </a:cubicBezTo>
                  <a:cubicBezTo>
                    <a:pt x="50" y="6336"/>
                    <a:pt x="2" y="6714"/>
                    <a:pt x="0" y="7092"/>
                  </a:cubicBezTo>
                  <a:cubicBezTo>
                    <a:pt x="0" y="7291"/>
                    <a:pt x="15" y="7490"/>
                    <a:pt x="48" y="7687"/>
                  </a:cubicBezTo>
                  <a:cubicBezTo>
                    <a:pt x="79" y="7878"/>
                    <a:pt x="133" y="7974"/>
                    <a:pt x="245" y="8129"/>
                  </a:cubicBezTo>
                  <a:cubicBezTo>
                    <a:pt x="267" y="8160"/>
                    <a:pt x="307" y="8176"/>
                    <a:pt x="345" y="8176"/>
                  </a:cubicBezTo>
                  <a:cubicBezTo>
                    <a:pt x="398" y="8176"/>
                    <a:pt x="449" y="8146"/>
                    <a:pt x="454" y="8087"/>
                  </a:cubicBezTo>
                  <a:cubicBezTo>
                    <a:pt x="462" y="7999"/>
                    <a:pt x="493" y="7907"/>
                    <a:pt x="488" y="7819"/>
                  </a:cubicBezTo>
                  <a:cubicBezTo>
                    <a:pt x="483" y="7728"/>
                    <a:pt x="452" y="7634"/>
                    <a:pt x="439" y="7544"/>
                  </a:cubicBezTo>
                  <a:cubicBezTo>
                    <a:pt x="413" y="7346"/>
                    <a:pt x="403" y="7146"/>
                    <a:pt x="408" y="6947"/>
                  </a:cubicBezTo>
                  <a:cubicBezTo>
                    <a:pt x="410" y="6911"/>
                    <a:pt x="412" y="6877"/>
                    <a:pt x="413" y="6842"/>
                  </a:cubicBezTo>
                  <a:cubicBezTo>
                    <a:pt x="574" y="6194"/>
                    <a:pt x="747" y="5561"/>
                    <a:pt x="1033" y="4948"/>
                  </a:cubicBezTo>
                  <a:cubicBezTo>
                    <a:pt x="1626" y="3677"/>
                    <a:pt x="2643" y="2616"/>
                    <a:pt x="3980" y="2131"/>
                  </a:cubicBezTo>
                  <a:cubicBezTo>
                    <a:pt x="4373" y="1988"/>
                    <a:pt x="4810" y="1893"/>
                    <a:pt x="5241" y="1893"/>
                  </a:cubicBezTo>
                  <a:cubicBezTo>
                    <a:pt x="5520" y="1893"/>
                    <a:pt x="5797" y="1933"/>
                    <a:pt x="6059" y="2026"/>
                  </a:cubicBezTo>
                  <a:cubicBezTo>
                    <a:pt x="6401" y="2147"/>
                    <a:pt x="6653" y="2367"/>
                    <a:pt x="6934" y="2586"/>
                  </a:cubicBezTo>
                  <a:cubicBezTo>
                    <a:pt x="7205" y="2798"/>
                    <a:pt x="7432" y="3050"/>
                    <a:pt x="7694" y="3269"/>
                  </a:cubicBezTo>
                  <a:lnTo>
                    <a:pt x="7694" y="3270"/>
                  </a:lnTo>
                  <a:cubicBezTo>
                    <a:pt x="7702" y="3278"/>
                    <a:pt x="7712" y="3281"/>
                    <a:pt x="7722" y="3281"/>
                  </a:cubicBezTo>
                  <a:cubicBezTo>
                    <a:pt x="7750" y="3281"/>
                    <a:pt x="7778" y="3253"/>
                    <a:pt x="7766" y="3221"/>
                  </a:cubicBezTo>
                  <a:cubicBezTo>
                    <a:pt x="7694" y="3025"/>
                    <a:pt x="7574" y="2844"/>
                    <a:pt x="7468" y="2664"/>
                  </a:cubicBezTo>
                  <a:cubicBezTo>
                    <a:pt x="7364" y="2486"/>
                    <a:pt x="7246" y="2308"/>
                    <a:pt x="7096" y="2165"/>
                  </a:cubicBezTo>
                  <a:cubicBezTo>
                    <a:pt x="6979" y="2052"/>
                    <a:pt x="6848" y="1951"/>
                    <a:pt x="6711" y="1865"/>
                  </a:cubicBezTo>
                  <a:cubicBezTo>
                    <a:pt x="6990" y="1739"/>
                    <a:pt x="7245" y="1541"/>
                    <a:pt x="7508" y="1387"/>
                  </a:cubicBezTo>
                  <a:cubicBezTo>
                    <a:pt x="7805" y="1211"/>
                    <a:pt x="8110" y="1045"/>
                    <a:pt x="8422" y="893"/>
                  </a:cubicBezTo>
                  <a:cubicBezTo>
                    <a:pt x="8722" y="744"/>
                    <a:pt x="9030" y="583"/>
                    <a:pt x="9354" y="497"/>
                  </a:cubicBezTo>
                  <a:cubicBezTo>
                    <a:pt x="9469" y="466"/>
                    <a:pt x="9589" y="446"/>
                    <a:pt x="9709" y="446"/>
                  </a:cubicBezTo>
                  <a:cubicBezTo>
                    <a:pt x="9760" y="446"/>
                    <a:pt x="9811" y="450"/>
                    <a:pt x="9862" y="458"/>
                  </a:cubicBezTo>
                  <a:cubicBezTo>
                    <a:pt x="10002" y="479"/>
                    <a:pt x="10124" y="553"/>
                    <a:pt x="10262" y="572"/>
                  </a:cubicBezTo>
                  <a:cubicBezTo>
                    <a:pt x="10266" y="572"/>
                    <a:pt x="10270" y="572"/>
                    <a:pt x="10274" y="572"/>
                  </a:cubicBezTo>
                  <a:cubicBezTo>
                    <a:pt x="10336" y="572"/>
                    <a:pt x="10370" y="509"/>
                    <a:pt x="10341" y="454"/>
                  </a:cubicBezTo>
                  <a:cubicBezTo>
                    <a:pt x="10336" y="445"/>
                    <a:pt x="10329" y="437"/>
                    <a:pt x="10324" y="428"/>
                  </a:cubicBezTo>
                  <a:cubicBezTo>
                    <a:pt x="10363" y="393"/>
                    <a:pt x="10375" y="335"/>
                    <a:pt x="10343" y="284"/>
                  </a:cubicBezTo>
                  <a:cubicBezTo>
                    <a:pt x="10199" y="58"/>
                    <a:pt x="9908" y="1"/>
                    <a:pt x="963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0"/>
            <p:cNvSpPr/>
            <p:nvPr/>
          </p:nvSpPr>
          <p:spPr>
            <a:xfrm>
              <a:off x="6597175" y="3845075"/>
              <a:ext cx="97100" cy="126400"/>
            </a:xfrm>
            <a:custGeom>
              <a:avLst/>
              <a:gdLst/>
              <a:ahLst/>
              <a:cxnLst/>
              <a:rect l="l" t="t" r="r" b="b"/>
              <a:pathLst>
                <a:path w="3884" h="5056" extrusionOk="0">
                  <a:moveTo>
                    <a:pt x="1024" y="1"/>
                  </a:moveTo>
                  <a:cubicBezTo>
                    <a:pt x="1012" y="1"/>
                    <a:pt x="999" y="5"/>
                    <a:pt x="986" y="15"/>
                  </a:cubicBezTo>
                  <a:cubicBezTo>
                    <a:pt x="645" y="279"/>
                    <a:pt x="349" y="550"/>
                    <a:pt x="176" y="959"/>
                  </a:cubicBezTo>
                  <a:cubicBezTo>
                    <a:pt x="41" y="1277"/>
                    <a:pt x="0" y="1656"/>
                    <a:pt x="119" y="1984"/>
                  </a:cubicBezTo>
                  <a:cubicBezTo>
                    <a:pt x="205" y="2219"/>
                    <a:pt x="352" y="2384"/>
                    <a:pt x="535" y="2494"/>
                  </a:cubicBezTo>
                  <a:cubicBezTo>
                    <a:pt x="532" y="2541"/>
                    <a:pt x="530" y="2588"/>
                    <a:pt x="531" y="2636"/>
                  </a:cubicBezTo>
                  <a:cubicBezTo>
                    <a:pt x="537" y="3296"/>
                    <a:pt x="1027" y="3822"/>
                    <a:pt x="1648" y="3982"/>
                  </a:cubicBezTo>
                  <a:cubicBezTo>
                    <a:pt x="1692" y="4532"/>
                    <a:pt x="2123" y="5055"/>
                    <a:pt x="2677" y="5055"/>
                  </a:cubicBezTo>
                  <a:cubicBezTo>
                    <a:pt x="2748" y="5055"/>
                    <a:pt x="2820" y="5047"/>
                    <a:pt x="2894" y="5029"/>
                  </a:cubicBezTo>
                  <a:cubicBezTo>
                    <a:pt x="3050" y="4991"/>
                    <a:pt x="3034" y="4724"/>
                    <a:pt x="2873" y="4709"/>
                  </a:cubicBezTo>
                  <a:cubicBezTo>
                    <a:pt x="2446" y="4670"/>
                    <a:pt x="2145" y="4399"/>
                    <a:pt x="2077" y="4029"/>
                  </a:cubicBezTo>
                  <a:cubicBezTo>
                    <a:pt x="2637" y="4010"/>
                    <a:pt x="3179" y="3689"/>
                    <a:pt x="3514" y="3243"/>
                  </a:cubicBezTo>
                  <a:cubicBezTo>
                    <a:pt x="3702" y="2993"/>
                    <a:pt x="3883" y="2661"/>
                    <a:pt x="3665" y="2372"/>
                  </a:cubicBezTo>
                  <a:cubicBezTo>
                    <a:pt x="3540" y="2208"/>
                    <a:pt x="3362" y="2142"/>
                    <a:pt x="3177" y="2142"/>
                  </a:cubicBezTo>
                  <a:cubicBezTo>
                    <a:pt x="3036" y="2142"/>
                    <a:pt x="2891" y="2180"/>
                    <a:pt x="2762" y="2245"/>
                  </a:cubicBezTo>
                  <a:cubicBezTo>
                    <a:pt x="2248" y="2503"/>
                    <a:pt x="1800" y="2992"/>
                    <a:pt x="1676" y="3563"/>
                  </a:cubicBezTo>
                  <a:cubicBezTo>
                    <a:pt x="1489" y="3505"/>
                    <a:pt x="1317" y="3403"/>
                    <a:pt x="1179" y="3256"/>
                  </a:cubicBezTo>
                  <a:cubicBezTo>
                    <a:pt x="1008" y="3074"/>
                    <a:pt x="941" y="2862"/>
                    <a:pt x="934" y="2641"/>
                  </a:cubicBezTo>
                  <a:lnTo>
                    <a:pt x="934" y="2641"/>
                  </a:lnTo>
                  <a:cubicBezTo>
                    <a:pt x="1036" y="2661"/>
                    <a:pt x="1142" y="2670"/>
                    <a:pt x="1248" y="2670"/>
                  </a:cubicBezTo>
                  <a:cubicBezTo>
                    <a:pt x="1472" y="2670"/>
                    <a:pt x="1699" y="2630"/>
                    <a:pt x="1902" y="2561"/>
                  </a:cubicBezTo>
                  <a:cubicBezTo>
                    <a:pt x="2486" y="2364"/>
                    <a:pt x="3046" y="1867"/>
                    <a:pt x="2904" y="1195"/>
                  </a:cubicBezTo>
                  <a:cubicBezTo>
                    <a:pt x="2809" y="748"/>
                    <a:pt x="2476" y="523"/>
                    <a:pt x="2107" y="523"/>
                  </a:cubicBezTo>
                  <a:cubicBezTo>
                    <a:pt x="1904" y="523"/>
                    <a:pt x="1691" y="591"/>
                    <a:pt x="1499" y="727"/>
                  </a:cubicBezTo>
                  <a:cubicBezTo>
                    <a:pt x="1212" y="932"/>
                    <a:pt x="972" y="1223"/>
                    <a:pt x="858" y="1554"/>
                  </a:cubicBezTo>
                  <a:cubicBezTo>
                    <a:pt x="793" y="1748"/>
                    <a:pt x="666" y="1913"/>
                    <a:pt x="605" y="2112"/>
                  </a:cubicBezTo>
                  <a:cubicBezTo>
                    <a:pt x="604" y="2118"/>
                    <a:pt x="603" y="2124"/>
                    <a:pt x="600" y="2131"/>
                  </a:cubicBezTo>
                  <a:cubicBezTo>
                    <a:pt x="413" y="1970"/>
                    <a:pt x="312" y="1722"/>
                    <a:pt x="346" y="1423"/>
                  </a:cubicBezTo>
                  <a:cubicBezTo>
                    <a:pt x="377" y="1149"/>
                    <a:pt x="509" y="906"/>
                    <a:pt x="665" y="684"/>
                  </a:cubicBezTo>
                  <a:cubicBezTo>
                    <a:pt x="799" y="493"/>
                    <a:pt x="938" y="302"/>
                    <a:pt x="1075" y="115"/>
                  </a:cubicBezTo>
                  <a:cubicBezTo>
                    <a:pt x="1110" y="68"/>
                    <a:pt x="1073" y="1"/>
                    <a:pt x="102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0"/>
            <p:cNvSpPr/>
            <p:nvPr/>
          </p:nvSpPr>
          <p:spPr>
            <a:xfrm>
              <a:off x="6524175" y="3774675"/>
              <a:ext cx="296200" cy="231700"/>
            </a:xfrm>
            <a:custGeom>
              <a:avLst/>
              <a:gdLst/>
              <a:ahLst/>
              <a:cxnLst/>
              <a:rect l="l" t="t" r="r" b="b"/>
              <a:pathLst>
                <a:path w="11848" h="9268" extrusionOk="0">
                  <a:moveTo>
                    <a:pt x="7024" y="2244"/>
                  </a:moveTo>
                  <a:cubicBezTo>
                    <a:pt x="7449" y="2652"/>
                    <a:pt x="7791" y="3173"/>
                    <a:pt x="8094" y="3651"/>
                  </a:cubicBezTo>
                  <a:cubicBezTo>
                    <a:pt x="8256" y="3908"/>
                    <a:pt x="8431" y="4178"/>
                    <a:pt x="8567" y="4459"/>
                  </a:cubicBezTo>
                  <a:cubicBezTo>
                    <a:pt x="8566" y="4462"/>
                    <a:pt x="8563" y="4466"/>
                    <a:pt x="8562" y="4469"/>
                  </a:cubicBezTo>
                  <a:cubicBezTo>
                    <a:pt x="8542" y="4513"/>
                    <a:pt x="8522" y="4556"/>
                    <a:pt x="8503" y="4601"/>
                  </a:cubicBezTo>
                  <a:cubicBezTo>
                    <a:pt x="8115" y="4295"/>
                    <a:pt x="7787" y="3935"/>
                    <a:pt x="7505" y="3506"/>
                  </a:cubicBezTo>
                  <a:cubicBezTo>
                    <a:pt x="7315" y="3220"/>
                    <a:pt x="7150" y="2917"/>
                    <a:pt x="7006" y="2605"/>
                  </a:cubicBezTo>
                  <a:cubicBezTo>
                    <a:pt x="6954" y="2490"/>
                    <a:pt x="6908" y="2369"/>
                    <a:pt x="6863" y="2248"/>
                  </a:cubicBezTo>
                  <a:cubicBezTo>
                    <a:pt x="6916" y="2247"/>
                    <a:pt x="6969" y="2247"/>
                    <a:pt x="7024" y="2244"/>
                  </a:cubicBezTo>
                  <a:close/>
                  <a:moveTo>
                    <a:pt x="9797" y="246"/>
                  </a:moveTo>
                  <a:cubicBezTo>
                    <a:pt x="9879" y="246"/>
                    <a:pt x="9962" y="255"/>
                    <a:pt x="10044" y="274"/>
                  </a:cubicBezTo>
                  <a:cubicBezTo>
                    <a:pt x="10469" y="375"/>
                    <a:pt x="10765" y="747"/>
                    <a:pt x="11020" y="1075"/>
                  </a:cubicBezTo>
                  <a:cubicBezTo>
                    <a:pt x="11261" y="1389"/>
                    <a:pt x="11505" y="1751"/>
                    <a:pt x="11547" y="2152"/>
                  </a:cubicBezTo>
                  <a:cubicBezTo>
                    <a:pt x="11596" y="2602"/>
                    <a:pt x="11314" y="2922"/>
                    <a:pt x="11019" y="3222"/>
                  </a:cubicBezTo>
                  <a:cubicBezTo>
                    <a:pt x="10405" y="3843"/>
                    <a:pt x="9719" y="4389"/>
                    <a:pt x="8982" y="4856"/>
                  </a:cubicBezTo>
                  <a:cubicBezTo>
                    <a:pt x="8842" y="4308"/>
                    <a:pt x="8509" y="3799"/>
                    <a:pt x="8189" y="3318"/>
                  </a:cubicBezTo>
                  <a:cubicBezTo>
                    <a:pt x="7823" y="2765"/>
                    <a:pt x="7398" y="2156"/>
                    <a:pt x="6845" y="1752"/>
                  </a:cubicBezTo>
                  <a:cubicBezTo>
                    <a:pt x="6927" y="1701"/>
                    <a:pt x="7004" y="1633"/>
                    <a:pt x="7070" y="1585"/>
                  </a:cubicBezTo>
                  <a:cubicBezTo>
                    <a:pt x="7141" y="1534"/>
                    <a:pt x="7215" y="1481"/>
                    <a:pt x="7289" y="1427"/>
                  </a:cubicBezTo>
                  <a:cubicBezTo>
                    <a:pt x="7851" y="1110"/>
                    <a:pt x="8387" y="744"/>
                    <a:pt x="8971" y="470"/>
                  </a:cubicBezTo>
                  <a:cubicBezTo>
                    <a:pt x="9226" y="351"/>
                    <a:pt x="9511" y="246"/>
                    <a:pt x="9797" y="246"/>
                  </a:cubicBezTo>
                  <a:close/>
                  <a:moveTo>
                    <a:pt x="5032" y="3879"/>
                  </a:moveTo>
                  <a:cubicBezTo>
                    <a:pt x="5035" y="3879"/>
                    <a:pt x="5039" y="3879"/>
                    <a:pt x="5043" y="3879"/>
                  </a:cubicBezTo>
                  <a:cubicBezTo>
                    <a:pt x="5325" y="3887"/>
                    <a:pt x="5287" y="4111"/>
                    <a:pt x="5190" y="4305"/>
                  </a:cubicBezTo>
                  <a:cubicBezTo>
                    <a:pt x="5059" y="4565"/>
                    <a:pt x="4803" y="4761"/>
                    <a:pt x="4543" y="4880"/>
                  </a:cubicBezTo>
                  <a:cubicBezTo>
                    <a:pt x="4423" y="4935"/>
                    <a:pt x="4300" y="4967"/>
                    <a:pt x="4183" y="4967"/>
                  </a:cubicBezTo>
                  <a:cubicBezTo>
                    <a:pt x="4133" y="4967"/>
                    <a:pt x="4083" y="4961"/>
                    <a:pt x="4036" y="4948"/>
                  </a:cubicBezTo>
                  <a:cubicBezTo>
                    <a:pt x="4134" y="4602"/>
                    <a:pt x="4339" y="4279"/>
                    <a:pt x="4596" y="4074"/>
                  </a:cubicBezTo>
                  <a:cubicBezTo>
                    <a:pt x="4714" y="3981"/>
                    <a:pt x="4874" y="3879"/>
                    <a:pt x="5032" y="3879"/>
                  </a:cubicBezTo>
                  <a:close/>
                  <a:moveTo>
                    <a:pt x="5805" y="5215"/>
                  </a:moveTo>
                  <a:cubicBezTo>
                    <a:pt x="5991" y="5215"/>
                    <a:pt x="6126" y="5356"/>
                    <a:pt x="6093" y="5579"/>
                  </a:cubicBezTo>
                  <a:cubicBezTo>
                    <a:pt x="6049" y="5854"/>
                    <a:pt x="5817" y="6062"/>
                    <a:pt x="5592" y="6200"/>
                  </a:cubicBezTo>
                  <a:cubicBezTo>
                    <a:pt x="5380" y="6328"/>
                    <a:pt x="5146" y="6403"/>
                    <a:pt x="4922" y="6409"/>
                  </a:cubicBezTo>
                  <a:cubicBezTo>
                    <a:pt x="4919" y="6128"/>
                    <a:pt x="5025" y="5826"/>
                    <a:pt x="5206" y="5605"/>
                  </a:cubicBezTo>
                  <a:cubicBezTo>
                    <a:pt x="5329" y="5457"/>
                    <a:pt x="5487" y="5296"/>
                    <a:pt x="5675" y="5237"/>
                  </a:cubicBezTo>
                  <a:cubicBezTo>
                    <a:pt x="5720" y="5222"/>
                    <a:pt x="5764" y="5215"/>
                    <a:pt x="5805" y="5215"/>
                  </a:cubicBezTo>
                  <a:close/>
                  <a:moveTo>
                    <a:pt x="6611" y="2254"/>
                  </a:moveTo>
                  <a:cubicBezTo>
                    <a:pt x="6689" y="2451"/>
                    <a:pt x="6789" y="2642"/>
                    <a:pt x="6874" y="2816"/>
                  </a:cubicBezTo>
                  <a:cubicBezTo>
                    <a:pt x="7026" y="3131"/>
                    <a:pt x="7197" y="3436"/>
                    <a:pt x="7397" y="3722"/>
                  </a:cubicBezTo>
                  <a:cubicBezTo>
                    <a:pt x="7600" y="4017"/>
                    <a:pt x="7831" y="4295"/>
                    <a:pt x="8092" y="4541"/>
                  </a:cubicBezTo>
                  <a:cubicBezTo>
                    <a:pt x="8186" y="4631"/>
                    <a:pt x="8291" y="4730"/>
                    <a:pt x="8402" y="4820"/>
                  </a:cubicBezTo>
                  <a:cubicBezTo>
                    <a:pt x="8154" y="5356"/>
                    <a:pt x="7878" y="5878"/>
                    <a:pt x="7466" y="6308"/>
                  </a:cubicBezTo>
                  <a:cubicBezTo>
                    <a:pt x="7050" y="6744"/>
                    <a:pt x="6408" y="7188"/>
                    <a:pt x="5769" y="7188"/>
                  </a:cubicBezTo>
                  <a:cubicBezTo>
                    <a:pt x="5703" y="7188"/>
                    <a:pt x="5636" y="7183"/>
                    <a:pt x="5570" y="7173"/>
                  </a:cubicBezTo>
                  <a:cubicBezTo>
                    <a:pt x="5226" y="7120"/>
                    <a:pt x="5034" y="6918"/>
                    <a:pt x="4958" y="6664"/>
                  </a:cubicBezTo>
                  <a:cubicBezTo>
                    <a:pt x="5421" y="6639"/>
                    <a:pt x="5894" y="6383"/>
                    <a:pt x="6155" y="6028"/>
                  </a:cubicBezTo>
                  <a:cubicBezTo>
                    <a:pt x="6338" y="5776"/>
                    <a:pt x="6448" y="5372"/>
                    <a:pt x="6201" y="5121"/>
                  </a:cubicBezTo>
                  <a:cubicBezTo>
                    <a:pt x="6094" y="5014"/>
                    <a:pt x="5966" y="4970"/>
                    <a:pt x="5834" y="4970"/>
                  </a:cubicBezTo>
                  <a:cubicBezTo>
                    <a:pt x="5624" y="4970"/>
                    <a:pt x="5404" y="5082"/>
                    <a:pt x="5246" y="5218"/>
                  </a:cubicBezTo>
                  <a:cubicBezTo>
                    <a:pt x="4922" y="5500"/>
                    <a:pt x="4676" y="5952"/>
                    <a:pt x="4663" y="6386"/>
                  </a:cubicBezTo>
                  <a:cubicBezTo>
                    <a:pt x="4402" y="6324"/>
                    <a:pt x="4176" y="6149"/>
                    <a:pt x="4051" y="5831"/>
                  </a:cubicBezTo>
                  <a:cubicBezTo>
                    <a:pt x="3973" y="5635"/>
                    <a:pt x="3956" y="5415"/>
                    <a:pt x="3984" y="5196"/>
                  </a:cubicBezTo>
                  <a:lnTo>
                    <a:pt x="3984" y="5196"/>
                  </a:lnTo>
                  <a:cubicBezTo>
                    <a:pt x="4050" y="5214"/>
                    <a:pt x="4118" y="5222"/>
                    <a:pt x="4188" y="5222"/>
                  </a:cubicBezTo>
                  <a:cubicBezTo>
                    <a:pt x="4724" y="5222"/>
                    <a:pt x="5320" y="4723"/>
                    <a:pt x="5469" y="4265"/>
                  </a:cubicBezTo>
                  <a:cubicBezTo>
                    <a:pt x="5573" y="3943"/>
                    <a:pt x="5438" y="3656"/>
                    <a:pt x="5082" y="3638"/>
                  </a:cubicBezTo>
                  <a:cubicBezTo>
                    <a:pt x="5070" y="3637"/>
                    <a:pt x="5057" y="3637"/>
                    <a:pt x="5045" y="3637"/>
                  </a:cubicBezTo>
                  <a:cubicBezTo>
                    <a:pt x="4668" y="3637"/>
                    <a:pt x="4326" y="3941"/>
                    <a:pt x="4124" y="4233"/>
                  </a:cubicBezTo>
                  <a:cubicBezTo>
                    <a:pt x="3999" y="4412"/>
                    <a:pt x="3897" y="4617"/>
                    <a:pt x="3830" y="4833"/>
                  </a:cubicBezTo>
                  <a:cubicBezTo>
                    <a:pt x="3786" y="4790"/>
                    <a:pt x="3746" y="4737"/>
                    <a:pt x="3713" y="4673"/>
                  </a:cubicBezTo>
                  <a:cubicBezTo>
                    <a:pt x="3580" y="4415"/>
                    <a:pt x="3627" y="4124"/>
                    <a:pt x="3757" y="3874"/>
                  </a:cubicBezTo>
                  <a:cubicBezTo>
                    <a:pt x="4044" y="3326"/>
                    <a:pt x="4653" y="2896"/>
                    <a:pt x="5199" y="2636"/>
                  </a:cubicBezTo>
                  <a:cubicBezTo>
                    <a:pt x="5594" y="2446"/>
                    <a:pt x="6012" y="2329"/>
                    <a:pt x="6441" y="2262"/>
                  </a:cubicBezTo>
                  <a:cubicBezTo>
                    <a:pt x="6498" y="2258"/>
                    <a:pt x="6555" y="2255"/>
                    <a:pt x="6611" y="2254"/>
                  </a:cubicBezTo>
                  <a:close/>
                  <a:moveTo>
                    <a:pt x="5553" y="1582"/>
                  </a:moveTo>
                  <a:cubicBezTo>
                    <a:pt x="5876" y="1582"/>
                    <a:pt x="6194" y="1652"/>
                    <a:pt x="6492" y="1830"/>
                  </a:cubicBezTo>
                  <a:cubicBezTo>
                    <a:pt x="6493" y="1831"/>
                    <a:pt x="6496" y="1833"/>
                    <a:pt x="6497" y="1834"/>
                  </a:cubicBezTo>
                  <a:cubicBezTo>
                    <a:pt x="6507" y="1912"/>
                    <a:pt x="6524" y="1990"/>
                    <a:pt x="6548" y="2069"/>
                  </a:cubicBezTo>
                  <a:cubicBezTo>
                    <a:pt x="5715" y="2105"/>
                    <a:pt x="4893" y="2446"/>
                    <a:pt x="4248" y="2968"/>
                  </a:cubicBezTo>
                  <a:cubicBezTo>
                    <a:pt x="3682" y="3427"/>
                    <a:pt x="2935" y="4435"/>
                    <a:pt x="3726" y="5066"/>
                  </a:cubicBezTo>
                  <a:cubicBezTo>
                    <a:pt x="3740" y="5076"/>
                    <a:pt x="3752" y="5084"/>
                    <a:pt x="3766" y="5094"/>
                  </a:cubicBezTo>
                  <a:cubicBezTo>
                    <a:pt x="3682" y="5570"/>
                    <a:pt x="3776" y="6064"/>
                    <a:pt x="4164" y="6408"/>
                  </a:cubicBezTo>
                  <a:cubicBezTo>
                    <a:pt x="4316" y="6542"/>
                    <a:pt x="4497" y="6619"/>
                    <a:pt x="4688" y="6650"/>
                  </a:cubicBezTo>
                  <a:cubicBezTo>
                    <a:pt x="4734" y="6859"/>
                    <a:pt x="4847" y="7055"/>
                    <a:pt x="5048" y="7212"/>
                  </a:cubicBezTo>
                  <a:cubicBezTo>
                    <a:pt x="5256" y="7374"/>
                    <a:pt x="5497" y="7440"/>
                    <a:pt x="5748" y="7440"/>
                  </a:cubicBezTo>
                  <a:cubicBezTo>
                    <a:pt x="6297" y="7440"/>
                    <a:pt x="6891" y="7124"/>
                    <a:pt x="7278" y="6815"/>
                  </a:cubicBezTo>
                  <a:cubicBezTo>
                    <a:pt x="7879" y="6336"/>
                    <a:pt x="8317" y="5673"/>
                    <a:pt x="8577" y="4952"/>
                  </a:cubicBezTo>
                  <a:cubicBezTo>
                    <a:pt x="8640" y="4995"/>
                    <a:pt x="8707" y="5033"/>
                    <a:pt x="8774" y="5066"/>
                  </a:cubicBezTo>
                  <a:cubicBezTo>
                    <a:pt x="8777" y="5074"/>
                    <a:pt x="8778" y="5083"/>
                    <a:pt x="8782" y="5092"/>
                  </a:cubicBezTo>
                  <a:cubicBezTo>
                    <a:pt x="8830" y="5435"/>
                    <a:pt x="8754" y="5777"/>
                    <a:pt x="8619" y="6101"/>
                  </a:cubicBezTo>
                  <a:cubicBezTo>
                    <a:pt x="8288" y="6894"/>
                    <a:pt x="7750" y="7531"/>
                    <a:pt x="7030" y="7996"/>
                  </a:cubicBezTo>
                  <a:cubicBezTo>
                    <a:pt x="6394" y="8405"/>
                    <a:pt x="5682" y="8692"/>
                    <a:pt x="4944" y="8854"/>
                  </a:cubicBezTo>
                  <a:cubicBezTo>
                    <a:pt x="4482" y="8955"/>
                    <a:pt x="4008" y="9006"/>
                    <a:pt x="3534" y="9006"/>
                  </a:cubicBezTo>
                  <a:cubicBezTo>
                    <a:pt x="3238" y="9006"/>
                    <a:pt x="2942" y="8986"/>
                    <a:pt x="2649" y="8946"/>
                  </a:cubicBezTo>
                  <a:cubicBezTo>
                    <a:pt x="2196" y="8884"/>
                    <a:pt x="1733" y="8827"/>
                    <a:pt x="1305" y="8659"/>
                  </a:cubicBezTo>
                  <a:cubicBezTo>
                    <a:pt x="222" y="8234"/>
                    <a:pt x="529" y="6800"/>
                    <a:pt x="783" y="5938"/>
                  </a:cubicBezTo>
                  <a:cubicBezTo>
                    <a:pt x="1086" y="4912"/>
                    <a:pt x="1641" y="3960"/>
                    <a:pt x="2369" y="3178"/>
                  </a:cubicBezTo>
                  <a:cubicBezTo>
                    <a:pt x="2879" y="2630"/>
                    <a:pt x="3508" y="2185"/>
                    <a:pt x="4202" y="1900"/>
                  </a:cubicBezTo>
                  <a:cubicBezTo>
                    <a:pt x="4631" y="1723"/>
                    <a:pt x="5096" y="1582"/>
                    <a:pt x="5553" y="1582"/>
                  </a:cubicBezTo>
                  <a:close/>
                  <a:moveTo>
                    <a:pt x="9807" y="1"/>
                  </a:moveTo>
                  <a:cubicBezTo>
                    <a:pt x="9414" y="1"/>
                    <a:pt x="9017" y="159"/>
                    <a:pt x="8665" y="346"/>
                  </a:cubicBezTo>
                  <a:cubicBezTo>
                    <a:pt x="8306" y="537"/>
                    <a:pt x="7958" y="755"/>
                    <a:pt x="7608" y="962"/>
                  </a:cubicBezTo>
                  <a:cubicBezTo>
                    <a:pt x="7268" y="1163"/>
                    <a:pt x="6926" y="1362"/>
                    <a:pt x="6607" y="1596"/>
                  </a:cubicBezTo>
                  <a:cubicBezTo>
                    <a:pt x="6537" y="1555"/>
                    <a:pt x="6466" y="1518"/>
                    <a:pt x="6393" y="1484"/>
                  </a:cubicBezTo>
                  <a:cubicBezTo>
                    <a:pt x="6127" y="1364"/>
                    <a:pt x="5847" y="1314"/>
                    <a:pt x="5562" y="1314"/>
                  </a:cubicBezTo>
                  <a:cubicBezTo>
                    <a:pt x="5009" y="1314"/>
                    <a:pt x="4443" y="1502"/>
                    <a:pt x="3953" y="1725"/>
                  </a:cubicBezTo>
                  <a:cubicBezTo>
                    <a:pt x="2193" y="2523"/>
                    <a:pt x="973" y="4286"/>
                    <a:pt x="492" y="6121"/>
                  </a:cubicBezTo>
                  <a:cubicBezTo>
                    <a:pt x="290" y="6892"/>
                    <a:pt x="1" y="8174"/>
                    <a:pt x="822" y="8700"/>
                  </a:cubicBezTo>
                  <a:cubicBezTo>
                    <a:pt x="1251" y="8974"/>
                    <a:pt x="1787" y="9061"/>
                    <a:pt x="2272" y="9153"/>
                  </a:cubicBezTo>
                  <a:cubicBezTo>
                    <a:pt x="2684" y="9230"/>
                    <a:pt x="3101" y="9268"/>
                    <a:pt x="3519" y="9268"/>
                  </a:cubicBezTo>
                  <a:cubicBezTo>
                    <a:pt x="4050" y="9268"/>
                    <a:pt x="4581" y="9207"/>
                    <a:pt x="5100" y="9087"/>
                  </a:cubicBezTo>
                  <a:cubicBezTo>
                    <a:pt x="6793" y="8695"/>
                    <a:pt x="8443" y="7640"/>
                    <a:pt x="8967" y="5902"/>
                  </a:cubicBezTo>
                  <a:cubicBezTo>
                    <a:pt x="9048" y="5635"/>
                    <a:pt x="9064" y="5377"/>
                    <a:pt x="9033" y="5125"/>
                  </a:cubicBezTo>
                  <a:cubicBezTo>
                    <a:pt x="9799" y="4648"/>
                    <a:pt x="10512" y="4088"/>
                    <a:pt x="11152" y="3449"/>
                  </a:cubicBezTo>
                  <a:cubicBezTo>
                    <a:pt x="11397" y="3204"/>
                    <a:pt x="11653" y="2946"/>
                    <a:pt x="11757" y="2605"/>
                  </a:cubicBezTo>
                  <a:cubicBezTo>
                    <a:pt x="11847" y="2309"/>
                    <a:pt x="11804" y="1990"/>
                    <a:pt x="11690" y="1705"/>
                  </a:cubicBezTo>
                  <a:cubicBezTo>
                    <a:pt x="11565" y="1393"/>
                    <a:pt x="11370" y="1112"/>
                    <a:pt x="11160" y="850"/>
                  </a:cubicBezTo>
                  <a:cubicBezTo>
                    <a:pt x="10957" y="595"/>
                    <a:pt x="10738" y="338"/>
                    <a:pt x="10453" y="171"/>
                  </a:cubicBezTo>
                  <a:cubicBezTo>
                    <a:pt x="10244" y="50"/>
                    <a:pt x="10026" y="1"/>
                    <a:pt x="9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0"/>
            <p:cNvSpPr/>
            <p:nvPr/>
          </p:nvSpPr>
          <p:spPr>
            <a:xfrm>
              <a:off x="6709950" y="3787750"/>
              <a:ext cx="73225" cy="31575"/>
            </a:xfrm>
            <a:custGeom>
              <a:avLst/>
              <a:gdLst/>
              <a:ahLst/>
              <a:cxnLst/>
              <a:rect l="l" t="t" r="r" b="b"/>
              <a:pathLst>
                <a:path w="2929" h="1263" extrusionOk="0">
                  <a:moveTo>
                    <a:pt x="2464" y="0"/>
                  </a:moveTo>
                  <a:cubicBezTo>
                    <a:pt x="2169" y="0"/>
                    <a:pt x="1862" y="131"/>
                    <a:pt x="1610" y="260"/>
                  </a:cubicBezTo>
                  <a:cubicBezTo>
                    <a:pt x="1073" y="536"/>
                    <a:pt x="505" y="827"/>
                    <a:pt x="25" y="1197"/>
                  </a:cubicBezTo>
                  <a:cubicBezTo>
                    <a:pt x="0" y="1216"/>
                    <a:pt x="14" y="1262"/>
                    <a:pt x="44" y="1262"/>
                  </a:cubicBezTo>
                  <a:cubicBezTo>
                    <a:pt x="48" y="1262"/>
                    <a:pt x="53" y="1261"/>
                    <a:pt x="58" y="1259"/>
                  </a:cubicBezTo>
                  <a:cubicBezTo>
                    <a:pt x="509" y="1057"/>
                    <a:pt x="934" y="786"/>
                    <a:pt x="1369" y="552"/>
                  </a:cubicBezTo>
                  <a:cubicBezTo>
                    <a:pt x="1757" y="343"/>
                    <a:pt x="2113" y="164"/>
                    <a:pt x="2526" y="164"/>
                  </a:cubicBezTo>
                  <a:cubicBezTo>
                    <a:pt x="2633" y="164"/>
                    <a:pt x="2743" y="176"/>
                    <a:pt x="2859" y="203"/>
                  </a:cubicBezTo>
                  <a:cubicBezTo>
                    <a:pt x="2864" y="204"/>
                    <a:pt x="2868" y="204"/>
                    <a:pt x="2872" y="204"/>
                  </a:cubicBezTo>
                  <a:cubicBezTo>
                    <a:pt x="2918" y="204"/>
                    <a:pt x="2929" y="139"/>
                    <a:pt x="2889" y="115"/>
                  </a:cubicBezTo>
                  <a:cubicBezTo>
                    <a:pt x="2756" y="33"/>
                    <a:pt x="261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0"/>
            <p:cNvSpPr/>
            <p:nvPr/>
          </p:nvSpPr>
          <p:spPr>
            <a:xfrm>
              <a:off x="6786975" y="3797450"/>
              <a:ext cx="7500" cy="8875"/>
            </a:xfrm>
            <a:custGeom>
              <a:avLst/>
              <a:gdLst/>
              <a:ahLst/>
              <a:cxnLst/>
              <a:rect l="l" t="t" r="r" b="b"/>
              <a:pathLst>
                <a:path w="300" h="355" extrusionOk="0">
                  <a:moveTo>
                    <a:pt x="49" y="1"/>
                  </a:moveTo>
                  <a:cubicBezTo>
                    <a:pt x="26" y="1"/>
                    <a:pt x="1" y="28"/>
                    <a:pt x="20" y="50"/>
                  </a:cubicBezTo>
                  <a:cubicBezTo>
                    <a:pt x="101" y="142"/>
                    <a:pt x="169" y="234"/>
                    <a:pt x="231" y="339"/>
                  </a:cubicBezTo>
                  <a:cubicBezTo>
                    <a:pt x="237" y="350"/>
                    <a:pt x="248" y="355"/>
                    <a:pt x="258" y="355"/>
                  </a:cubicBezTo>
                  <a:cubicBezTo>
                    <a:pt x="278" y="355"/>
                    <a:pt x="299" y="339"/>
                    <a:pt x="295" y="317"/>
                  </a:cubicBezTo>
                  <a:cubicBezTo>
                    <a:pt x="274" y="183"/>
                    <a:pt x="185" y="59"/>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0"/>
            <p:cNvSpPr/>
            <p:nvPr/>
          </p:nvSpPr>
          <p:spPr>
            <a:xfrm>
              <a:off x="6751750" y="3851625"/>
              <a:ext cx="37250" cy="27425"/>
            </a:xfrm>
            <a:custGeom>
              <a:avLst/>
              <a:gdLst/>
              <a:ahLst/>
              <a:cxnLst/>
              <a:rect l="l" t="t" r="r" b="b"/>
              <a:pathLst>
                <a:path w="1490" h="1097" extrusionOk="0">
                  <a:moveTo>
                    <a:pt x="1428" y="0"/>
                  </a:moveTo>
                  <a:cubicBezTo>
                    <a:pt x="1420" y="0"/>
                    <a:pt x="1413" y="2"/>
                    <a:pt x="1405" y="7"/>
                  </a:cubicBezTo>
                  <a:cubicBezTo>
                    <a:pt x="1151" y="165"/>
                    <a:pt x="921" y="359"/>
                    <a:pt x="680" y="537"/>
                  </a:cubicBezTo>
                  <a:cubicBezTo>
                    <a:pt x="462" y="700"/>
                    <a:pt x="218" y="843"/>
                    <a:pt x="24" y="1033"/>
                  </a:cubicBezTo>
                  <a:cubicBezTo>
                    <a:pt x="1" y="1056"/>
                    <a:pt x="24" y="1097"/>
                    <a:pt x="53" y="1097"/>
                  </a:cubicBezTo>
                  <a:cubicBezTo>
                    <a:pt x="57" y="1097"/>
                    <a:pt x="61" y="1096"/>
                    <a:pt x="65" y="1094"/>
                  </a:cubicBezTo>
                  <a:cubicBezTo>
                    <a:pt x="328" y="984"/>
                    <a:pt x="565" y="793"/>
                    <a:pt x="794" y="625"/>
                  </a:cubicBezTo>
                  <a:cubicBezTo>
                    <a:pt x="1029" y="453"/>
                    <a:pt x="1262" y="282"/>
                    <a:pt x="1462" y="69"/>
                  </a:cubicBezTo>
                  <a:cubicBezTo>
                    <a:pt x="1490" y="39"/>
                    <a:pt x="1461"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0"/>
            <p:cNvSpPr/>
            <p:nvPr/>
          </p:nvSpPr>
          <p:spPr>
            <a:xfrm>
              <a:off x="6749825" y="3856350"/>
              <a:ext cx="18900" cy="14200"/>
            </a:xfrm>
            <a:custGeom>
              <a:avLst/>
              <a:gdLst/>
              <a:ahLst/>
              <a:cxnLst/>
              <a:rect l="l" t="t" r="r" b="b"/>
              <a:pathLst>
                <a:path w="756" h="568" extrusionOk="0">
                  <a:moveTo>
                    <a:pt x="701" y="0"/>
                  </a:moveTo>
                  <a:cubicBezTo>
                    <a:pt x="698" y="0"/>
                    <a:pt x="694" y="1"/>
                    <a:pt x="691" y="1"/>
                  </a:cubicBezTo>
                  <a:cubicBezTo>
                    <a:pt x="546" y="32"/>
                    <a:pt x="424" y="156"/>
                    <a:pt x="310" y="245"/>
                  </a:cubicBezTo>
                  <a:cubicBezTo>
                    <a:pt x="206" y="326"/>
                    <a:pt x="79" y="405"/>
                    <a:pt x="13" y="522"/>
                  </a:cubicBezTo>
                  <a:cubicBezTo>
                    <a:pt x="0" y="545"/>
                    <a:pt x="22" y="567"/>
                    <a:pt x="45" y="567"/>
                  </a:cubicBezTo>
                  <a:cubicBezTo>
                    <a:pt x="48" y="567"/>
                    <a:pt x="50" y="567"/>
                    <a:pt x="53" y="566"/>
                  </a:cubicBezTo>
                  <a:cubicBezTo>
                    <a:pt x="196" y="533"/>
                    <a:pt x="322" y="414"/>
                    <a:pt x="439" y="330"/>
                  </a:cubicBezTo>
                  <a:cubicBezTo>
                    <a:pt x="546" y="252"/>
                    <a:pt x="675" y="176"/>
                    <a:pt x="740" y="54"/>
                  </a:cubicBezTo>
                  <a:cubicBezTo>
                    <a:pt x="756" y="25"/>
                    <a:pt x="72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0"/>
            <p:cNvSpPr/>
            <p:nvPr/>
          </p:nvSpPr>
          <p:spPr>
            <a:xfrm>
              <a:off x="6746925" y="3856400"/>
              <a:ext cx="10825" cy="7925"/>
            </a:xfrm>
            <a:custGeom>
              <a:avLst/>
              <a:gdLst/>
              <a:ahLst/>
              <a:cxnLst/>
              <a:rect l="l" t="t" r="r" b="b"/>
              <a:pathLst>
                <a:path w="433" h="317" extrusionOk="0">
                  <a:moveTo>
                    <a:pt x="375" y="1"/>
                  </a:moveTo>
                  <a:cubicBezTo>
                    <a:pt x="372" y="1"/>
                    <a:pt x="369" y="1"/>
                    <a:pt x="366" y="2"/>
                  </a:cubicBezTo>
                  <a:cubicBezTo>
                    <a:pt x="220" y="33"/>
                    <a:pt x="102" y="139"/>
                    <a:pt x="19" y="260"/>
                  </a:cubicBezTo>
                  <a:cubicBezTo>
                    <a:pt x="1" y="287"/>
                    <a:pt x="21" y="317"/>
                    <a:pt x="46" y="317"/>
                  </a:cubicBezTo>
                  <a:cubicBezTo>
                    <a:pt x="54" y="317"/>
                    <a:pt x="63" y="313"/>
                    <a:pt x="71" y="305"/>
                  </a:cubicBezTo>
                  <a:cubicBezTo>
                    <a:pt x="169" y="206"/>
                    <a:pt x="284" y="143"/>
                    <a:pt x="398" y="66"/>
                  </a:cubicBezTo>
                  <a:cubicBezTo>
                    <a:pt x="433" y="43"/>
                    <a:pt x="409" y="1"/>
                    <a:pt x="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0"/>
            <p:cNvSpPr/>
            <p:nvPr/>
          </p:nvSpPr>
          <p:spPr>
            <a:xfrm>
              <a:off x="6742500" y="3851775"/>
              <a:ext cx="9150" cy="6525"/>
            </a:xfrm>
            <a:custGeom>
              <a:avLst/>
              <a:gdLst/>
              <a:ahLst/>
              <a:cxnLst/>
              <a:rect l="l" t="t" r="r" b="b"/>
              <a:pathLst>
                <a:path w="366" h="261" extrusionOk="0">
                  <a:moveTo>
                    <a:pt x="277" y="0"/>
                  </a:moveTo>
                  <a:cubicBezTo>
                    <a:pt x="239" y="0"/>
                    <a:pt x="194" y="33"/>
                    <a:pt x="166" y="53"/>
                  </a:cubicBezTo>
                  <a:cubicBezTo>
                    <a:pt x="113" y="91"/>
                    <a:pt x="51" y="136"/>
                    <a:pt x="16" y="193"/>
                  </a:cubicBezTo>
                  <a:cubicBezTo>
                    <a:pt x="0" y="219"/>
                    <a:pt x="22" y="261"/>
                    <a:pt x="52" y="261"/>
                  </a:cubicBezTo>
                  <a:cubicBezTo>
                    <a:pt x="55" y="261"/>
                    <a:pt x="57" y="260"/>
                    <a:pt x="60" y="260"/>
                  </a:cubicBezTo>
                  <a:cubicBezTo>
                    <a:pt x="128" y="247"/>
                    <a:pt x="189" y="205"/>
                    <a:pt x="244" y="167"/>
                  </a:cubicBezTo>
                  <a:cubicBezTo>
                    <a:pt x="285" y="138"/>
                    <a:pt x="366" y="86"/>
                    <a:pt x="325" y="27"/>
                  </a:cubicBezTo>
                  <a:cubicBezTo>
                    <a:pt x="312" y="7"/>
                    <a:pt x="295"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0"/>
            <p:cNvSpPr/>
            <p:nvPr/>
          </p:nvSpPr>
          <p:spPr>
            <a:xfrm>
              <a:off x="6716500" y="3813925"/>
              <a:ext cx="19550" cy="10975"/>
            </a:xfrm>
            <a:custGeom>
              <a:avLst/>
              <a:gdLst/>
              <a:ahLst/>
              <a:cxnLst/>
              <a:rect l="l" t="t" r="r" b="b"/>
              <a:pathLst>
                <a:path w="782" h="439" extrusionOk="0">
                  <a:moveTo>
                    <a:pt x="727" y="1"/>
                  </a:moveTo>
                  <a:cubicBezTo>
                    <a:pt x="726" y="1"/>
                    <a:pt x="725" y="1"/>
                    <a:pt x="724" y="1"/>
                  </a:cubicBezTo>
                  <a:cubicBezTo>
                    <a:pt x="487" y="17"/>
                    <a:pt x="160" y="191"/>
                    <a:pt x="19" y="382"/>
                  </a:cubicBezTo>
                  <a:cubicBezTo>
                    <a:pt x="1" y="407"/>
                    <a:pt x="18" y="439"/>
                    <a:pt x="47" y="439"/>
                  </a:cubicBezTo>
                  <a:cubicBezTo>
                    <a:pt x="50" y="439"/>
                    <a:pt x="54" y="438"/>
                    <a:pt x="57" y="437"/>
                  </a:cubicBezTo>
                  <a:cubicBezTo>
                    <a:pt x="176" y="405"/>
                    <a:pt x="282" y="331"/>
                    <a:pt x="392" y="276"/>
                  </a:cubicBezTo>
                  <a:cubicBezTo>
                    <a:pt x="513" y="214"/>
                    <a:pt x="645" y="165"/>
                    <a:pt x="751" y="79"/>
                  </a:cubicBezTo>
                  <a:cubicBezTo>
                    <a:pt x="782" y="54"/>
                    <a:pt x="768"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0"/>
            <p:cNvSpPr/>
            <p:nvPr/>
          </p:nvSpPr>
          <p:spPr>
            <a:xfrm>
              <a:off x="6724425" y="3822125"/>
              <a:ext cx="9675" cy="6425"/>
            </a:xfrm>
            <a:custGeom>
              <a:avLst/>
              <a:gdLst/>
              <a:ahLst/>
              <a:cxnLst/>
              <a:rect l="l" t="t" r="r" b="b"/>
              <a:pathLst>
                <a:path w="387" h="257" extrusionOk="0">
                  <a:moveTo>
                    <a:pt x="338" y="0"/>
                  </a:moveTo>
                  <a:cubicBezTo>
                    <a:pt x="334" y="0"/>
                    <a:pt x="330" y="1"/>
                    <a:pt x="326" y="3"/>
                  </a:cubicBezTo>
                  <a:cubicBezTo>
                    <a:pt x="215" y="49"/>
                    <a:pt x="129" y="104"/>
                    <a:pt x="38" y="180"/>
                  </a:cubicBezTo>
                  <a:cubicBezTo>
                    <a:pt x="0" y="210"/>
                    <a:pt x="25" y="257"/>
                    <a:pt x="63" y="257"/>
                  </a:cubicBezTo>
                  <a:cubicBezTo>
                    <a:pt x="70" y="257"/>
                    <a:pt x="78" y="255"/>
                    <a:pt x="86" y="251"/>
                  </a:cubicBezTo>
                  <a:cubicBezTo>
                    <a:pt x="193" y="197"/>
                    <a:pt x="277" y="142"/>
                    <a:pt x="365" y="59"/>
                  </a:cubicBezTo>
                  <a:cubicBezTo>
                    <a:pt x="387" y="38"/>
                    <a:pt x="365"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0"/>
            <p:cNvSpPr/>
            <p:nvPr/>
          </p:nvSpPr>
          <p:spPr>
            <a:xfrm>
              <a:off x="6981000" y="3360525"/>
              <a:ext cx="228125" cy="169850"/>
            </a:xfrm>
            <a:custGeom>
              <a:avLst/>
              <a:gdLst/>
              <a:ahLst/>
              <a:cxnLst/>
              <a:rect l="l" t="t" r="r" b="b"/>
              <a:pathLst>
                <a:path w="9125" h="6794" extrusionOk="0">
                  <a:moveTo>
                    <a:pt x="6056" y="1"/>
                  </a:moveTo>
                  <a:cubicBezTo>
                    <a:pt x="5523" y="1"/>
                    <a:pt x="4982" y="83"/>
                    <a:pt x="4466" y="245"/>
                  </a:cubicBezTo>
                  <a:cubicBezTo>
                    <a:pt x="3427" y="570"/>
                    <a:pt x="2474" y="1129"/>
                    <a:pt x="1711" y="1861"/>
                  </a:cubicBezTo>
                  <a:cubicBezTo>
                    <a:pt x="1289" y="2268"/>
                    <a:pt x="1" y="3506"/>
                    <a:pt x="814" y="4514"/>
                  </a:cubicBezTo>
                  <a:cubicBezTo>
                    <a:pt x="1088" y="4855"/>
                    <a:pt x="1441" y="5125"/>
                    <a:pt x="1783" y="5387"/>
                  </a:cubicBezTo>
                  <a:lnTo>
                    <a:pt x="1844" y="5434"/>
                  </a:lnTo>
                  <a:cubicBezTo>
                    <a:pt x="2450" y="5899"/>
                    <a:pt x="3158" y="6266"/>
                    <a:pt x="3889" y="6495"/>
                  </a:cubicBezTo>
                  <a:cubicBezTo>
                    <a:pt x="4525" y="6694"/>
                    <a:pt x="5170" y="6794"/>
                    <a:pt x="5811" y="6794"/>
                  </a:cubicBezTo>
                  <a:cubicBezTo>
                    <a:pt x="5919" y="6794"/>
                    <a:pt x="6027" y="6791"/>
                    <a:pt x="6135" y="6785"/>
                  </a:cubicBezTo>
                  <a:cubicBezTo>
                    <a:pt x="7002" y="6738"/>
                    <a:pt x="7787" y="6448"/>
                    <a:pt x="8468" y="5923"/>
                  </a:cubicBezTo>
                  <a:cubicBezTo>
                    <a:pt x="8786" y="5676"/>
                    <a:pt x="8998" y="5412"/>
                    <a:pt x="9116" y="5117"/>
                  </a:cubicBezTo>
                  <a:cubicBezTo>
                    <a:pt x="9117" y="5116"/>
                    <a:pt x="9117" y="5113"/>
                    <a:pt x="9117" y="5112"/>
                  </a:cubicBezTo>
                  <a:cubicBezTo>
                    <a:pt x="9118" y="5104"/>
                    <a:pt x="9120" y="5098"/>
                    <a:pt x="9123" y="5090"/>
                  </a:cubicBezTo>
                  <a:cubicBezTo>
                    <a:pt x="9123" y="5088"/>
                    <a:pt x="9123" y="5087"/>
                    <a:pt x="9125" y="5086"/>
                  </a:cubicBezTo>
                  <a:cubicBezTo>
                    <a:pt x="9125" y="5080"/>
                    <a:pt x="9123" y="5073"/>
                    <a:pt x="9120" y="5068"/>
                  </a:cubicBezTo>
                  <a:cubicBezTo>
                    <a:pt x="9080" y="5011"/>
                    <a:pt x="9042" y="4946"/>
                    <a:pt x="9007" y="4874"/>
                  </a:cubicBezTo>
                  <a:cubicBezTo>
                    <a:pt x="9003" y="4868"/>
                    <a:pt x="8997" y="4863"/>
                    <a:pt x="8991" y="4861"/>
                  </a:cubicBezTo>
                  <a:cubicBezTo>
                    <a:pt x="8989" y="4861"/>
                    <a:pt x="8988" y="4861"/>
                    <a:pt x="8987" y="4861"/>
                  </a:cubicBezTo>
                  <a:cubicBezTo>
                    <a:pt x="8981" y="4861"/>
                    <a:pt x="8975" y="4863"/>
                    <a:pt x="8971" y="4866"/>
                  </a:cubicBezTo>
                  <a:cubicBezTo>
                    <a:pt x="8358" y="5388"/>
                    <a:pt x="7653" y="5724"/>
                    <a:pt x="6930" y="5836"/>
                  </a:cubicBezTo>
                  <a:cubicBezTo>
                    <a:pt x="6787" y="5858"/>
                    <a:pt x="6616" y="5873"/>
                    <a:pt x="6434" y="5873"/>
                  </a:cubicBezTo>
                  <a:cubicBezTo>
                    <a:pt x="5819" y="5873"/>
                    <a:pt x="5075" y="5704"/>
                    <a:pt x="4823" y="5088"/>
                  </a:cubicBezTo>
                  <a:cubicBezTo>
                    <a:pt x="4734" y="4873"/>
                    <a:pt x="4723" y="4653"/>
                    <a:pt x="4789" y="4439"/>
                  </a:cubicBezTo>
                  <a:cubicBezTo>
                    <a:pt x="4792" y="4429"/>
                    <a:pt x="4788" y="4419"/>
                    <a:pt x="4781" y="4414"/>
                  </a:cubicBezTo>
                  <a:cubicBezTo>
                    <a:pt x="4625" y="4287"/>
                    <a:pt x="4514" y="4134"/>
                    <a:pt x="4454" y="3954"/>
                  </a:cubicBezTo>
                  <a:cubicBezTo>
                    <a:pt x="4305" y="3518"/>
                    <a:pt x="4411" y="3050"/>
                    <a:pt x="4755" y="2639"/>
                  </a:cubicBezTo>
                  <a:cubicBezTo>
                    <a:pt x="4761" y="2631"/>
                    <a:pt x="4762" y="2621"/>
                    <a:pt x="4758" y="2613"/>
                  </a:cubicBezTo>
                  <a:cubicBezTo>
                    <a:pt x="4751" y="2599"/>
                    <a:pt x="4745" y="2585"/>
                    <a:pt x="4739" y="2571"/>
                  </a:cubicBezTo>
                  <a:cubicBezTo>
                    <a:pt x="4635" y="2308"/>
                    <a:pt x="4644" y="2062"/>
                    <a:pt x="4770" y="1840"/>
                  </a:cubicBezTo>
                  <a:cubicBezTo>
                    <a:pt x="5014" y="1410"/>
                    <a:pt x="5670" y="1128"/>
                    <a:pt x="6214" y="1040"/>
                  </a:cubicBezTo>
                  <a:cubicBezTo>
                    <a:pt x="6438" y="1003"/>
                    <a:pt x="6664" y="985"/>
                    <a:pt x="6888" y="985"/>
                  </a:cubicBezTo>
                  <a:cubicBezTo>
                    <a:pt x="7508" y="985"/>
                    <a:pt x="8114" y="1125"/>
                    <a:pt x="8641" y="1395"/>
                  </a:cubicBezTo>
                  <a:cubicBezTo>
                    <a:pt x="8645" y="1397"/>
                    <a:pt x="8648" y="1398"/>
                    <a:pt x="8652" y="1398"/>
                  </a:cubicBezTo>
                  <a:cubicBezTo>
                    <a:pt x="8656" y="1398"/>
                    <a:pt x="8659" y="1398"/>
                    <a:pt x="8662" y="1397"/>
                  </a:cubicBezTo>
                  <a:cubicBezTo>
                    <a:pt x="8668" y="1393"/>
                    <a:pt x="8673" y="1387"/>
                    <a:pt x="8675" y="1380"/>
                  </a:cubicBezTo>
                  <a:cubicBezTo>
                    <a:pt x="8693" y="1300"/>
                    <a:pt x="8718" y="1224"/>
                    <a:pt x="8746" y="1155"/>
                  </a:cubicBezTo>
                  <a:cubicBezTo>
                    <a:pt x="8750" y="1147"/>
                    <a:pt x="8749" y="1139"/>
                    <a:pt x="8744" y="1133"/>
                  </a:cubicBezTo>
                  <a:cubicBezTo>
                    <a:pt x="8294" y="332"/>
                    <a:pt x="7363" y="127"/>
                    <a:pt x="6702" y="42"/>
                  </a:cubicBezTo>
                  <a:cubicBezTo>
                    <a:pt x="6489" y="14"/>
                    <a:pt x="6273" y="1"/>
                    <a:pt x="6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0"/>
            <p:cNvSpPr/>
            <p:nvPr/>
          </p:nvSpPr>
          <p:spPr>
            <a:xfrm>
              <a:off x="7106500" y="3413275"/>
              <a:ext cx="39500" cy="18600"/>
            </a:xfrm>
            <a:custGeom>
              <a:avLst/>
              <a:gdLst/>
              <a:ahLst/>
              <a:cxnLst/>
              <a:rect l="l" t="t" r="r" b="b"/>
              <a:pathLst>
                <a:path w="1580" h="744" extrusionOk="0">
                  <a:moveTo>
                    <a:pt x="1138" y="0"/>
                  </a:moveTo>
                  <a:cubicBezTo>
                    <a:pt x="1078" y="0"/>
                    <a:pt x="1012" y="6"/>
                    <a:pt x="940" y="17"/>
                  </a:cubicBezTo>
                  <a:cubicBezTo>
                    <a:pt x="612" y="68"/>
                    <a:pt x="273" y="245"/>
                    <a:pt x="7" y="504"/>
                  </a:cubicBezTo>
                  <a:cubicBezTo>
                    <a:pt x="3" y="508"/>
                    <a:pt x="0" y="514"/>
                    <a:pt x="0" y="520"/>
                  </a:cubicBezTo>
                  <a:cubicBezTo>
                    <a:pt x="0" y="526"/>
                    <a:pt x="3" y="532"/>
                    <a:pt x="7" y="537"/>
                  </a:cubicBezTo>
                  <a:cubicBezTo>
                    <a:pt x="119" y="649"/>
                    <a:pt x="289" y="718"/>
                    <a:pt x="496" y="737"/>
                  </a:cubicBezTo>
                  <a:cubicBezTo>
                    <a:pt x="538" y="740"/>
                    <a:pt x="589" y="743"/>
                    <a:pt x="645" y="743"/>
                  </a:cubicBezTo>
                  <a:cubicBezTo>
                    <a:pt x="847" y="743"/>
                    <a:pt x="1124" y="709"/>
                    <a:pt x="1357" y="554"/>
                  </a:cubicBezTo>
                  <a:cubicBezTo>
                    <a:pt x="1449" y="493"/>
                    <a:pt x="1556" y="401"/>
                    <a:pt x="1576" y="298"/>
                  </a:cubicBezTo>
                  <a:cubicBezTo>
                    <a:pt x="1578" y="287"/>
                    <a:pt x="1579" y="275"/>
                    <a:pt x="1579" y="262"/>
                  </a:cubicBezTo>
                  <a:cubicBezTo>
                    <a:pt x="1577" y="190"/>
                    <a:pt x="1531" y="127"/>
                    <a:pt x="1441" y="71"/>
                  </a:cubicBezTo>
                  <a:cubicBezTo>
                    <a:pt x="1362" y="24"/>
                    <a:pt x="1262" y="0"/>
                    <a:pt x="1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0"/>
            <p:cNvSpPr/>
            <p:nvPr/>
          </p:nvSpPr>
          <p:spPr>
            <a:xfrm>
              <a:off x="7107600" y="3451925"/>
              <a:ext cx="39100" cy="21450"/>
            </a:xfrm>
            <a:custGeom>
              <a:avLst/>
              <a:gdLst/>
              <a:ahLst/>
              <a:cxnLst/>
              <a:rect l="l" t="t" r="r" b="b"/>
              <a:pathLst>
                <a:path w="1564" h="858" extrusionOk="0">
                  <a:moveTo>
                    <a:pt x="1128" y="1"/>
                  </a:moveTo>
                  <a:cubicBezTo>
                    <a:pt x="958" y="1"/>
                    <a:pt x="787" y="57"/>
                    <a:pt x="663" y="103"/>
                  </a:cubicBezTo>
                  <a:cubicBezTo>
                    <a:pt x="390" y="208"/>
                    <a:pt x="144" y="419"/>
                    <a:pt x="4" y="672"/>
                  </a:cubicBezTo>
                  <a:cubicBezTo>
                    <a:pt x="1" y="677"/>
                    <a:pt x="1" y="684"/>
                    <a:pt x="2" y="690"/>
                  </a:cubicBezTo>
                  <a:cubicBezTo>
                    <a:pt x="4" y="696"/>
                    <a:pt x="8" y="701"/>
                    <a:pt x="14" y="705"/>
                  </a:cubicBezTo>
                  <a:cubicBezTo>
                    <a:pt x="203" y="806"/>
                    <a:pt x="430" y="858"/>
                    <a:pt x="670" y="858"/>
                  </a:cubicBezTo>
                  <a:cubicBezTo>
                    <a:pt x="684" y="858"/>
                    <a:pt x="697" y="857"/>
                    <a:pt x="711" y="857"/>
                  </a:cubicBezTo>
                  <a:cubicBezTo>
                    <a:pt x="954" y="850"/>
                    <a:pt x="1284" y="793"/>
                    <a:pt x="1472" y="556"/>
                  </a:cubicBezTo>
                  <a:cubicBezTo>
                    <a:pt x="1516" y="501"/>
                    <a:pt x="1543" y="443"/>
                    <a:pt x="1554" y="386"/>
                  </a:cubicBezTo>
                  <a:cubicBezTo>
                    <a:pt x="1564" y="334"/>
                    <a:pt x="1560" y="282"/>
                    <a:pt x="1543" y="232"/>
                  </a:cubicBezTo>
                  <a:cubicBezTo>
                    <a:pt x="1503" y="123"/>
                    <a:pt x="1403" y="44"/>
                    <a:pt x="1265" y="14"/>
                  </a:cubicBezTo>
                  <a:cubicBezTo>
                    <a:pt x="1220" y="5"/>
                    <a:pt x="1174" y="1"/>
                    <a:pt x="1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0"/>
            <p:cNvSpPr/>
            <p:nvPr/>
          </p:nvSpPr>
          <p:spPr>
            <a:xfrm>
              <a:off x="7199125" y="3402100"/>
              <a:ext cx="13500" cy="72600"/>
            </a:xfrm>
            <a:custGeom>
              <a:avLst/>
              <a:gdLst/>
              <a:ahLst/>
              <a:cxnLst/>
              <a:rect l="l" t="t" r="r" b="b"/>
              <a:pathLst>
                <a:path w="540" h="2904" extrusionOk="0">
                  <a:moveTo>
                    <a:pt x="111" y="0"/>
                  </a:moveTo>
                  <a:cubicBezTo>
                    <a:pt x="108" y="0"/>
                    <a:pt x="105" y="1"/>
                    <a:pt x="102" y="3"/>
                  </a:cubicBezTo>
                  <a:cubicBezTo>
                    <a:pt x="95" y="6"/>
                    <a:pt x="91" y="12"/>
                    <a:pt x="90" y="20"/>
                  </a:cubicBezTo>
                  <a:cubicBezTo>
                    <a:pt x="69" y="145"/>
                    <a:pt x="49" y="275"/>
                    <a:pt x="38" y="403"/>
                  </a:cubicBezTo>
                  <a:cubicBezTo>
                    <a:pt x="7" y="760"/>
                    <a:pt x="0" y="1108"/>
                    <a:pt x="23" y="1436"/>
                  </a:cubicBezTo>
                  <a:cubicBezTo>
                    <a:pt x="56" y="1954"/>
                    <a:pt x="163" y="2429"/>
                    <a:pt x="349" y="2889"/>
                  </a:cubicBezTo>
                  <a:cubicBezTo>
                    <a:pt x="352" y="2895"/>
                    <a:pt x="357" y="2900"/>
                    <a:pt x="365" y="2902"/>
                  </a:cubicBezTo>
                  <a:cubicBezTo>
                    <a:pt x="367" y="2903"/>
                    <a:pt x="368" y="2903"/>
                    <a:pt x="370" y="2903"/>
                  </a:cubicBezTo>
                  <a:cubicBezTo>
                    <a:pt x="375" y="2903"/>
                    <a:pt x="380" y="2901"/>
                    <a:pt x="385" y="2898"/>
                  </a:cubicBezTo>
                  <a:lnTo>
                    <a:pt x="501" y="2813"/>
                  </a:lnTo>
                  <a:cubicBezTo>
                    <a:pt x="502" y="2813"/>
                    <a:pt x="504" y="2812"/>
                    <a:pt x="506" y="2810"/>
                  </a:cubicBezTo>
                  <a:cubicBezTo>
                    <a:pt x="514" y="2807"/>
                    <a:pt x="519" y="2801"/>
                    <a:pt x="520" y="2793"/>
                  </a:cubicBezTo>
                  <a:cubicBezTo>
                    <a:pt x="520" y="2792"/>
                    <a:pt x="520" y="2792"/>
                    <a:pt x="520" y="2791"/>
                  </a:cubicBezTo>
                  <a:cubicBezTo>
                    <a:pt x="540" y="2501"/>
                    <a:pt x="526" y="2205"/>
                    <a:pt x="512" y="1920"/>
                  </a:cubicBezTo>
                  <a:lnTo>
                    <a:pt x="510" y="1851"/>
                  </a:lnTo>
                  <a:cubicBezTo>
                    <a:pt x="483" y="1268"/>
                    <a:pt x="442" y="653"/>
                    <a:pt x="276" y="93"/>
                  </a:cubicBezTo>
                  <a:cubicBezTo>
                    <a:pt x="274" y="87"/>
                    <a:pt x="271" y="82"/>
                    <a:pt x="264" y="79"/>
                  </a:cubicBezTo>
                  <a:cubicBezTo>
                    <a:pt x="217" y="55"/>
                    <a:pt x="170" y="29"/>
                    <a:pt x="123" y="4"/>
                  </a:cubicBezTo>
                  <a:cubicBezTo>
                    <a:pt x="120" y="2"/>
                    <a:pt x="115" y="0"/>
                    <a:pt x="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0"/>
            <p:cNvSpPr/>
            <p:nvPr/>
          </p:nvSpPr>
          <p:spPr>
            <a:xfrm>
              <a:off x="7094675" y="3389600"/>
              <a:ext cx="109425" cy="112950"/>
            </a:xfrm>
            <a:custGeom>
              <a:avLst/>
              <a:gdLst/>
              <a:ahLst/>
              <a:cxnLst/>
              <a:rect l="l" t="t" r="r" b="b"/>
              <a:pathLst>
                <a:path w="4377" h="4518" extrusionOk="0">
                  <a:moveTo>
                    <a:pt x="2343" y="1"/>
                  </a:moveTo>
                  <a:cubicBezTo>
                    <a:pt x="1912" y="1"/>
                    <a:pt x="1265" y="62"/>
                    <a:pt x="773" y="377"/>
                  </a:cubicBezTo>
                  <a:cubicBezTo>
                    <a:pt x="499" y="555"/>
                    <a:pt x="340" y="799"/>
                    <a:pt x="329" y="1068"/>
                  </a:cubicBezTo>
                  <a:cubicBezTo>
                    <a:pt x="326" y="1141"/>
                    <a:pt x="333" y="1209"/>
                    <a:pt x="353" y="1272"/>
                  </a:cubicBezTo>
                  <a:lnTo>
                    <a:pt x="352" y="1272"/>
                  </a:lnTo>
                  <a:cubicBezTo>
                    <a:pt x="354" y="1280"/>
                    <a:pt x="360" y="1286"/>
                    <a:pt x="368" y="1289"/>
                  </a:cubicBezTo>
                  <a:cubicBezTo>
                    <a:pt x="370" y="1289"/>
                    <a:pt x="372" y="1290"/>
                    <a:pt x="374" y="1290"/>
                  </a:cubicBezTo>
                  <a:cubicBezTo>
                    <a:pt x="380" y="1290"/>
                    <a:pt x="385" y="1287"/>
                    <a:pt x="390" y="1284"/>
                  </a:cubicBezTo>
                  <a:cubicBezTo>
                    <a:pt x="551" y="1134"/>
                    <a:pt x="740" y="1006"/>
                    <a:pt x="937" y="912"/>
                  </a:cubicBezTo>
                  <a:cubicBezTo>
                    <a:pt x="1128" y="820"/>
                    <a:pt x="1367" y="750"/>
                    <a:pt x="1597" y="750"/>
                  </a:cubicBezTo>
                  <a:cubicBezTo>
                    <a:pt x="1757" y="750"/>
                    <a:pt x="1912" y="784"/>
                    <a:pt x="2042" y="868"/>
                  </a:cubicBezTo>
                  <a:cubicBezTo>
                    <a:pt x="2168" y="949"/>
                    <a:pt x="2238" y="1054"/>
                    <a:pt x="2248" y="1174"/>
                  </a:cubicBezTo>
                  <a:cubicBezTo>
                    <a:pt x="2259" y="1307"/>
                    <a:pt x="2192" y="1451"/>
                    <a:pt x="2064" y="1567"/>
                  </a:cubicBezTo>
                  <a:cubicBezTo>
                    <a:pt x="1836" y="1774"/>
                    <a:pt x="1455" y="1898"/>
                    <a:pt x="1092" y="1898"/>
                  </a:cubicBezTo>
                  <a:cubicBezTo>
                    <a:pt x="802" y="1898"/>
                    <a:pt x="524" y="1819"/>
                    <a:pt x="345" y="1641"/>
                  </a:cubicBezTo>
                  <a:cubicBezTo>
                    <a:pt x="341" y="1636"/>
                    <a:pt x="336" y="1634"/>
                    <a:pt x="330" y="1634"/>
                  </a:cubicBezTo>
                  <a:cubicBezTo>
                    <a:pt x="329" y="1634"/>
                    <a:pt x="328" y="1634"/>
                    <a:pt x="327" y="1634"/>
                  </a:cubicBezTo>
                  <a:cubicBezTo>
                    <a:pt x="321" y="1634"/>
                    <a:pt x="314" y="1638"/>
                    <a:pt x="311" y="1643"/>
                  </a:cubicBezTo>
                  <a:cubicBezTo>
                    <a:pt x="166" y="1834"/>
                    <a:pt x="78" y="2035"/>
                    <a:pt x="48" y="2239"/>
                  </a:cubicBezTo>
                  <a:cubicBezTo>
                    <a:pt x="1" y="2562"/>
                    <a:pt x="92" y="2841"/>
                    <a:pt x="313" y="3045"/>
                  </a:cubicBezTo>
                  <a:cubicBezTo>
                    <a:pt x="318" y="3050"/>
                    <a:pt x="326" y="3051"/>
                    <a:pt x="332" y="3051"/>
                  </a:cubicBezTo>
                  <a:cubicBezTo>
                    <a:pt x="339" y="3050"/>
                    <a:pt x="345" y="3046"/>
                    <a:pt x="349" y="3040"/>
                  </a:cubicBezTo>
                  <a:cubicBezTo>
                    <a:pt x="560" y="2693"/>
                    <a:pt x="979" y="2413"/>
                    <a:pt x="1419" y="2325"/>
                  </a:cubicBezTo>
                  <a:cubicBezTo>
                    <a:pt x="1489" y="2311"/>
                    <a:pt x="1561" y="2304"/>
                    <a:pt x="1634" y="2304"/>
                  </a:cubicBezTo>
                  <a:cubicBezTo>
                    <a:pt x="1916" y="2304"/>
                    <a:pt x="2193" y="2417"/>
                    <a:pt x="2268" y="2698"/>
                  </a:cubicBezTo>
                  <a:cubicBezTo>
                    <a:pt x="2350" y="3005"/>
                    <a:pt x="2091" y="3302"/>
                    <a:pt x="1792" y="3434"/>
                  </a:cubicBezTo>
                  <a:cubicBezTo>
                    <a:pt x="1608" y="3516"/>
                    <a:pt x="1395" y="3557"/>
                    <a:pt x="1179" y="3557"/>
                  </a:cubicBezTo>
                  <a:cubicBezTo>
                    <a:pt x="928" y="3557"/>
                    <a:pt x="674" y="3503"/>
                    <a:pt x="458" y="3395"/>
                  </a:cubicBezTo>
                  <a:cubicBezTo>
                    <a:pt x="455" y="3393"/>
                    <a:pt x="452" y="3392"/>
                    <a:pt x="448" y="3392"/>
                  </a:cubicBezTo>
                  <a:cubicBezTo>
                    <a:pt x="445" y="3392"/>
                    <a:pt x="441" y="3393"/>
                    <a:pt x="438" y="3395"/>
                  </a:cubicBezTo>
                  <a:cubicBezTo>
                    <a:pt x="432" y="3397"/>
                    <a:pt x="427" y="3403"/>
                    <a:pt x="425" y="3410"/>
                  </a:cubicBezTo>
                  <a:cubicBezTo>
                    <a:pt x="358" y="3703"/>
                    <a:pt x="457" y="3976"/>
                    <a:pt x="711" y="4178"/>
                  </a:cubicBezTo>
                  <a:cubicBezTo>
                    <a:pt x="1040" y="4440"/>
                    <a:pt x="1457" y="4518"/>
                    <a:pt x="1838" y="4518"/>
                  </a:cubicBezTo>
                  <a:cubicBezTo>
                    <a:pt x="2262" y="4518"/>
                    <a:pt x="2642" y="4421"/>
                    <a:pt x="2809" y="4372"/>
                  </a:cubicBezTo>
                  <a:cubicBezTo>
                    <a:pt x="3399" y="4196"/>
                    <a:pt x="3906" y="3868"/>
                    <a:pt x="4366" y="3541"/>
                  </a:cubicBezTo>
                  <a:cubicBezTo>
                    <a:pt x="4372" y="3537"/>
                    <a:pt x="4374" y="3532"/>
                    <a:pt x="4376" y="3526"/>
                  </a:cubicBezTo>
                  <a:cubicBezTo>
                    <a:pt x="4377" y="3522"/>
                    <a:pt x="4377" y="3517"/>
                    <a:pt x="4374" y="3514"/>
                  </a:cubicBezTo>
                  <a:cubicBezTo>
                    <a:pt x="4323" y="3380"/>
                    <a:pt x="4281" y="3241"/>
                    <a:pt x="4244" y="3120"/>
                  </a:cubicBezTo>
                  <a:cubicBezTo>
                    <a:pt x="4145" y="2791"/>
                    <a:pt x="4078" y="2438"/>
                    <a:pt x="4047" y="2067"/>
                  </a:cubicBezTo>
                  <a:cubicBezTo>
                    <a:pt x="4018" y="1741"/>
                    <a:pt x="4016" y="1400"/>
                    <a:pt x="4042" y="1024"/>
                  </a:cubicBezTo>
                  <a:cubicBezTo>
                    <a:pt x="4045" y="982"/>
                    <a:pt x="4047" y="939"/>
                    <a:pt x="4049" y="896"/>
                  </a:cubicBezTo>
                  <a:cubicBezTo>
                    <a:pt x="4058" y="736"/>
                    <a:pt x="4068" y="571"/>
                    <a:pt x="4092" y="407"/>
                  </a:cubicBezTo>
                  <a:cubicBezTo>
                    <a:pt x="4093" y="397"/>
                    <a:pt x="4089" y="389"/>
                    <a:pt x="4080" y="384"/>
                  </a:cubicBezTo>
                  <a:cubicBezTo>
                    <a:pt x="4021" y="351"/>
                    <a:pt x="3973" y="327"/>
                    <a:pt x="3927" y="305"/>
                  </a:cubicBezTo>
                  <a:cubicBezTo>
                    <a:pt x="3495" y="141"/>
                    <a:pt x="3068" y="41"/>
                    <a:pt x="2655" y="12"/>
                  </a:cubicBezTo>
                  <a:cubicBezTo>
                    <a:pt x="2575" y="6"/>
                    <a:pt x="2468" y="1"/>
                    <a:pt x="2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0"/>
            <p:cNvSpPr/>
            <p:nvPr/>
          </p:nvSpPr>
          <p:spPr>
            <a:xfrm>
              <a:off x="7207050" y="3389050"/>
              <a:ext cx="102000" cy="97125"/>
            </a:xfrm>
            <a:custGeom>
              <a:avLst/>
              <a:gdLst/>
              <a:ahLst/>
              <a:cxnLst/>
              <a:rect l="l" t="t" r="r" b="b"/>
              <a:pathLst>
                <a:path w="4080" h="3885" extrusionOk="0">
                  <a:moveTo>
                    <a:pt x="1047" y="668"/>
                  </a:moveTo>
                  <a:cubicBezTo>
                    <a:pt x="1201" y="668"/>
                    <a:pt x="1358" y="696"/>
                    <a:pt x="1470" y="750"/>
                  </a:cubicBezTo>
                  <a:cubicBezTo>
                    <a:pt x="1478" y="754"/>
                    <a:pt x="1481" y="760"/>
                    <a:pt x="1480" y="768"/>
                  </a:cubicBezTo>
                  <a:cubicBezTo>
                    <a:pt x="1480" y="775"/>
                    <a:pt x="1472" y="784"/>
                    <a:pt x="1461" y="786"/>
                  </a:cubicBezTo>
                  <a:cubicBezTo>
                    <a:pt x="1419" y="792"/>
                    <a:pt x="1376" y="795"/>
                    <a:pt x="1333" y="795"/>
                  </a:cubicBezTo>
                  <a:cubicBezTo>
                    <a:pt x="1275" y="795"/>
                    <a:pt x="1215" y="790"/>
                    <a:pt x="1157" y="786"/>
                  </a:cubicBezTo>
                  <a:cubicBezTo>
                    <a:pt x="1124" y="782"/>
                    <a:pt x="1090" y="780"/>
                    <a:pt x="1057" y="779"/>
                  </a:cubicBezTo>
                  <a:cubicBezTo>
                    <a:pt x="1021" y="776"/>
                    <a:pt x="984" y="776"/>
                    <a:pt x="947" y="776"/>
                  </a:cubicBezTo>
                  <a:cubicBezTo>
                    <a:pt x="861" y="775"/>
                    <a:pt x="773" y="775"/>
                    <a:pt x="691" y="754"/>
                  </a:cubicBezTo>
                  <a:cubicBezTo>
                    <a:pt x="683" y="751"/>
                    <a:pt x="681" y="746"/>
                    <a:pt x="681" y="744"/>
                  </a:cubicBezTo>
                  <a:cubicBezTo>
                    <a:pt x="680" y="742"/>
                    <a:pt x="681" y="734"/>
                    <a:pt x="690" y="730"/>
                  </a:cubicBezTo>
                  <a:cubicBezTo>
                    <a:pt x="785" y="688"/>
                    <a:pt x="915" y="668"/>
                    <a:pt x="1047" y="668"/>
                  </a:cubicBezTo>
                  <a:close/>
                  <a:moveTo>
                    <a:pt x="1485" y="349"/>
                  </a:moveTo>
                  <a:cubicBezTo>
                    <a:pt x="1795" y="349"/>
                    <a:pt x="2106" y="363"/>
                    <a:pt x="2412" y="377"/>
                  </a:cubicBezTo>
                  <a:cubicBezTo>
                    <a:pt x="2805" y="394"/>
                    <a:pt x="3353" y="465"/>
                    <a:pt x="3576" y="873"/>
                  </a:cubicBezTo>
                  <a:cubicBezTo>
                    <a:pt x="3582" y="885"/>
                    <a:pt x="3577" y="901"/>
                    <a:pt x="3567" y="909"/>
                  </a:cubicBezTo>
                  <a:cubicBezTo>
                    <a:pt x="3564" y="912"/>
                    <a:pt x="3561" y="913"/>
                    <a:pt x="3557" y="913"/>
                  </a:cubicBezTo>
                  <a:cubicBezTo>
                    <a:pt x="3552" y="913"/>
                    <a:pt x="3547" y="911"/>
                    <a:pt x="3542" y="906"/>
                  </a:cubicBezTo>
                  <a:cubicBezTo>
                    <a:pt x="3123" y="520"/>
                    <a:pt x="2664" y="480"/>
                    <a:pt x="2060" y="465"/>
                  </a:cubicBezTo>
                  <a:cubicBezTo>
                    <a:pt x="1894" y="460"/>
                    <a:pt x="1725" y="460"/>
                    <a:pt x="1562" y="460"/>
                  </a:cubicBezTo>
                  <a:cubicBezTo>
                    <a:pt x="1235" y="460"/>
                    <a:pt x="898" y="459"/>
                    <a:pt x="571" y="428"/>
                  </a:cubicBezTo>
                  <a:cubicBezTo>
                    <a:pt x="567" y="427"/>
                    <a:pt x="565" y="427"/>
                    <a:pt x="565" y="420"/>
                  </a:cubicBezTo>
                  <a:cubicBezTo>
                    <a:pt x="565" y="419"/>
                    <a:pt x="565" y="418"/>
                    <a:pt x="565" y="417"/>
                  </a:cubicBezTo>
                  <a:cubicBezTo>
                    <a:pt x="566" y="412"/>
                    <a:pt x="570" y="406"/>
                    <a:pt x="576" y="404"/>
                  </a:cubicBezTo>
                  <a:cubicBezTo>
                    <a:pt x="873" y="363"/>
                    <a:pt x="1178" y="349"/>
                    <a:pt x="1485" y="349"/>
                  </a:cubicBezTo>
                  <a:close/>
                  <a:moveTo>
                    <a:pt x="1112" y="990"/>
                  </a:moveTo>
                  <a:cubicBezTo>
                    <a:pt x="1156" y="990"/>
                    <a:pt x="1199" y="993"/>
                    <a:pt x="1244" y="998"/>
                  </a:cubicBezTo>
                  <a:cubicBezTo>
                    <a:pt x="1249" y="998"/>
                    <a:pt x="1252" y="1004"/>
                    <a:pt x="1252" y="1009"/>
                  </a:cubicBezTo>
                  <a:cubicBezTo>
                    <a:pt x="1252" y="1012"/>
                    <a:pt x="1252" y="1019"/>
                    <a:pt x="1247" y="1019"/>
                  </a:cubicBezTo>
                  <a:cubicBezTo>
                    <a:pt x="1162" y="1040"/>
                    <a:pt x="1082" y="1050"/>
                    <a:pt x="990" y="1050"/>
                  </a:cubicBezTo>
                  <a:cubicBezTo>
                    <a:pt x="967" y="1050"/>
                    <a:pt x="942" y="1049"/>
                    <a:pt x="917" y="1048"/>
                  </a:cubicBezTo>
                  <a:cubicBezTo>
                    <a:pt x="901" y="1048"/>
                    <a:pt x="895" y="1037"/>
                    <a:pt x="893" y="1028"/>
                  </a:cubicBezTo>
                  <a:cubicBezTo>
                    <a:pt x="893" y="1027"/>
                    <a:pt x="893" y="1025"/>
                    <a:pt x="893" y="1023"/>
                  </a:cubicBezTo>
                  <a:cubicBezTo>
                    <a:pt x="895" y="1018"/>
                    <a:pt x="898" y="1011"/>
                    <a:pt x="912" y="1008"/>
                  </a:cubicBezTo>
                  <a:cubicBezTo>
                    <a:pt x="984" y="996"/>
                    <a:pt x="1049" y="990"/>
                    <a:pt x="1112" y="990"/>
                  </a:cubicBezTo>
                  <a:close/>
                  <a:moveTo>
                    <a:pt x="3654" y="1238"/>
                  </a:moveTo>
                  <a:cubicBezTo>
                    <a:pt x="3657" y="1238"/>
                    <a:pt x="3659" y="1239"/>
                    <a:pt x="3660" y="1240"/>
                  </a:cubicBezTo>
                  <a:cubicBezTo>
                    <a:pt x="3733" y="1340"/>
                    <a:pt x="3751" y="1484"/>
                    <a:pt x="3705" y="1607"/>
                  </a:cubicBezTo>
                  <a:cubicBezTo>
                    <a:pt x="3704" y="1611"/>
                    <a:pt x="3699" y="1612"/>
                    <a:pt x="3696" y="1612"/>
                  </a:cubicBezTo>
                  <a:cubicBezTo>
                    <a:pt x="3695" y="1612"/>
                    <a:pt x="3694" y="1612"/>
                    <a:pt x="3694" y="1612"/>
                  </a:cubicBezTo>
                  <a:cubicBezTo>
                    <a:pt x="3690" y="1611"/>
                    <a:pt x="3683" y="1608"/>
                    <a:pt x="3683" y="1602"/>
                  </a:cubicBezTo>
                  <a:cubicBezTo>
                    <a:pt x="3681" y="1485"/>
                    <a:pt x="3669" y="1371"/>
                    <a:pt x="3643" y="1242"/>
                  </a:cubicBezTo>
                  <a:cubicBezTo>
                    <a:pt x="3647" y="1239"/>
                    <a:pt x="3651" y="1238"/>
                    <a:pt x="3654" y="1238"/>
                  </a:cubicBezTo>
                  <a:close/>
                  <a:moveTo>
                    <a:pt x="1181" y="2347"/>
                  </a:moveTo>
                  <a:cubicBezTo>
                    <a:pt x="1204" y="2347"/>
                    <a:pt x="1227" y="2350"/>
                    <a:pt x="1240" y="2361"/>
                  </a:cubicBezTo>
                  <a:cubicBezTo>
                    <a:pt x="1244" y="2364"/>
                    <a:pt x="1250" y="2370"/>
                    <a:pt x="1252" y="2385"/>
                  </a:cubicBezTo>
                  <a:cubicBezTo>
                    <a:pt x="1253" y="2399"/>
                    <a:pt x="1249" y="2415"/>
                    <a:pt x="1219" y="2426"/>
                  </a:cubicBezTo>
                  <a:cubicBezTo>
                    <a:pt x="1195" y="2436"/>
                    <a:pt x="1162" y="2439"/>
                    <a:pt x="1138" y="2441"/>
                  </a:cubicBezTo>
                  <a:lnTo>
                    <a:pt x="1133" y="2441"/>
                  </a:lnTo>
                  <a:lnTo>
                    <a:pt x="1129" y="2442"/>
                  </a:lnTo>
                  <a:cubicBezTo>
                    <a:pt x="1099" y="2445"/>
                    <a:pt x="1070" y="2447"/>
                    <a:pt x="1040" y="2447"/>
                  </a:cubicBezTo>
                  <a:cubicBezTo>
                    <a:pt x="1004" y="2447"/>
                    <a:pt x="968" y="2443"/>
                    <a:pt x="935" y="2432"/>
                  </a:cubicBezTo>
                  <a:cubicBezTo>
                    <a:pt x="931" y="2431"/>
                    <a:pt x="927" y="2423"/>
                    <a:pt x="927" y="2418"/>
                  </a:cubicBezTo>
                  <a:cubicBezTo>
                    <a:pt x="927" y="2414"/>
                    <a:pt x="927" y="2411"/>
                    <a:pt x="927" y="2408"/>
                  </a:cubicBezTo>
                  <a:cubicBezTo>
                    <a:pt x="928" y="2403"/>
                    <a:pt x="931" y="2398"/>
                    <a:pt x="935" y="2395"/>
                  </a:cubicBezTo>
                  <a:cubicBezTo>
                    <a:pt x="988" y="2365"/>
                    <a:pt x="1058" y="2358"/>
                    <a:pt x="1120" y="2352"/>
                  </a:cubicBezTo>
                  <a:lnTo>
                    <a:pt x="1126" y="2351"/>
                  </a:lnTo>
                  <a:cubicBezTo>
                    <a:pt x="1141" y="2349"/>
                    <a:pt x="1161" y="2347"/>
                    <a:pt x="1181" y="2347"/>
                  </a:cubicBezTo>
                  <a:close/>
                  <a:moveTo>
                    <a:pt x="1247" y="2632"/>
                  </a:moveTo>
                  <a:cubicBezTo>
                    <a:pt x="1290" y="2632"/>
                    <a:pt x="1335" y="2638"/>
                    <a:pt x="1378" y="2652"/>
                  </a:cubicBezTo>
                  <a:cubicBezTo>
                    <a:pt x="1387" y="2656"/>
                    <a:pt x="1390" y="2665"/>
                    <a:pt x="1390" y="2670"/>
                  </a:cubicBezTo>
                  <a:cubicBezTo>
                    <a:pt x="1389" y="2674"/>
                    <a:pt x="1388" y="2678"/>
                    <a:pt x="1379" y="2679"/>
                  </a:cubicBezTo>
                  <a:cubicBezTo>
                    <a:pt x="1350" y="2680"/>
                    <a:pt x="1320" y="2683"/>
                    <a:pt x="1291" y="2684"/>
                  </a:cubicBezTo>
                  <a:cubicBezTo>
                    <a:pt x="1182" y="2690"/>
                    <a:pt x="1079" y="2695"/>
                    <a:pt x="971" y="2725"/>
                  </a:cubicBezTo>
                  <a:cubicBezTo>
                    <a:pt x="970" y="2726"/>
                    <a:pt x="968" y="2726"/>
                    <a:pt x="966" y="2726"/>
                  </a:cubicBezTo>
                  <a:cubicBezTo>
                    <a:pt x="962" y="2726"/>
                    <a:pt x="960" y="2723"/>
                    <a:pt x="958" y="2719"/>
                  </a:cubicBezTo>
                  <a:lnTo>
                    <a:pt x="958" y="2720"/>
                  </a:lnTo>
                  <a:cubicBezTo>
                    <a:pt x="958" y="2719"/>
                    <a:pt x="957" y="2716"/>
                    <a:pt x="957" y="2713"/>
                  </a:cubicBezTo>
                  <a:cubicBezTo>
                    <a:pt x="958" y="2710"/>
                    <a:pt x="960" y="2706"/>
                    <a:pt x="965" y="2704"/>
                  </a:cubicBezTo>
                  <a:cubicBezTo>
                    <a:pt x="1039" y="2668"/>
                    <a:pt x="1141" y="2632"/>
                    <a:pt x="1247" y="2632"/>
                  </a:cubicBezTo>
                  <a:close/>
                  <a:moveTo>
                    <a:pt x="1631" y="2851"/>
                  </a:moveTo>
                  <a:cubicBezTo>
                    <a:pt x="1676" y="2851"/>
                    <a:pt x="1720" y="2856"/>
                    <a:pt x="1762" y="2870"/>
                  </a:cubicBezTo>
                  <a:cubicBezTo>
                    <a:pt x="1771" y="2873"/>
                    <a:pt x="1776" y="2880"/>
                    <a:pt x="1777" y="2887"/>
                  </a:cubicBezTo>
                  <a:cubicBezTo>
                    <a:pt x="1777" y="2890"/>
                    <a:pt x="1777" y="2894"/>
                    <a:pt x="1771" y="2897"/>
                  </a:cubicBezTo>
                  <a:cubicBezTo>
                    <a:pt x="1679" y="2957"/>
                    <a:pt x="1563" y="2967"/>
                    <a:pt x="1450" y="2977"/>
                  </a:cubicBezTo>
                  <a:cubicBezTo>
                    <a:pt x="1428" y="2979"/>
                    <a:pt x="1405" y="2980"/>
                    <a:pt x="1384" y="2983"/>
                  </a:cubicBezTo>
                  <a:cubicBezTo>
                    <a:pt x="1353" y="2987"/>
                    <a:pt x="1321" y="2992"/>
                    <a:pt x="1289" y="2995"/>
                  </a:cubicBezTo>
                  <a:cubicBezTo>
                    <a:pt x="1217" y="3006"/>
                    <a:pt x="1144" y="3016"/>
                    <a:pt x="1075" y="3016"/>
                  </a:cubicBezTo>
                  <a:cubicBezTo>
                    <a:pt x="1028" y="3016"/>
                    <a:pt x="983" y="3011"/>
                    <a:pt x="940" y="2999"/>
                  </a:cubicBezTo>
                  <a:cubicBezTo>
                    <a:pt x="937" y="2998"/>
                    <a:pt x="932" y="2993"/>
                    <a:pt x="932" y="2988"/>
                  </a:cubicBezTo>
                  <a:lnTo>
                    <a:pt x="932" y="2985"/>
                  </a:lnTo>
                  <a:cubicBezTo>
                    <a:pt x="932" y="2984"/>
                    <a:pt x="932" y="2984"/>
                    <a:pt x="934" y="2983"/>
                  </a:cubicBezTo>
                  <a:cubicBezTo>
                    <a:pt x="1023" y="2930"/>
                    <a:pt x="1136" y="2916"/>
                    <a:pt x="1245" y="2902"/>
                  </a:cubicBezTo>
                  <a:cubicBezTo>
                    <a:pt x="1270" y="2899"/>
                    <a:pt x="1295" y="2896"/>
                    <a:pt x="1320" y="2892"/>
                  </a:cubicBezTo>
                  <a:cubicBezTo>
                    <a:pt x="1348" y="2889"/>
                    <a:pt x="1377" y="2884"/>
                    <a:pt x="1408" y="2877"/>
                  </a:cubicBezTo>
                  <a:cubicBezTo>
                    <a:pt x="1482" y="2864"/>
                    <a:pt x="1558" y="2851"/>
                    <a:pt x="1631" y="2851"/>
                  </a:cubicBezTo>
                  <a:close/>
                  <a:moveTo>
                    <a:pt x="2550" y="3103"/>
                  </a:moveTo>
                  <a:cubicBezTo>
                    <a:pt x="2561" y="3103"/>
                    <a:pt x="2568" y="3115"/>
                    <a:pt x="2569" y="3122"/>
                  </a:cubicBezTo>
                  <a:cubicBezTo>
                    <a:pt x="2572" y="3135"/>
                    <a:pt x="2562" y="3139"/>
                    <a:pt x="2558" y="3139"/>
                  </a:cubicBezTo>
                  <a:cubicBezTo>
                    <a:pt x="2282" y="3225"/>
                    <a:pt x="1989" y="3258"/>
                    <a:pt x="1708" y="3290"/>
                  </a:cubicBezTo>
                  <a:lnTo>
                    <a:pt x="1709" y="3314"/>
                  </a:lnTo>
                  <a:lnTo>
                    <a:pt x="1707" y="3290"/>
                  </a:lnTo>
                  <a:cubicBezTo>
                    <a:pt x="1666" y="3295"/>
                    <a:pt x="1625" y="3300"/>
                    <a:pt x="1583" y="3305"/>
                  </a:cubicBezTo>
                  <a:cubicBezTo>
                    <a:pt x="1408" y="3326"/>
                    <a:pt x="1230" y="3348"/>
                    <a:pt x="1056" y="3348"/>
                  </a:cubicBezTo>
                  <a:cubicBezTo>
                    <a:pt x="986" y="3348"/>
                    <a:pt x="916" y="3345"/>
                    <a:pt x="847" y="3336"/>
                  </a:cubicBezTo>
                  <a:cubicBezTo>
                    <a:pt x="839" y="3336"/>
                    <a:pt x="838" y="3324"/>
                    <a:pt x="838" y="3323"/>
                  </a:cubicBezTo>
                  <a:cubicBezTo>
                    <a:pt x="838" y="3323"/>
                    <a:pt x="838" y="3320"/>
                    <a:pt x="838" y="3318"/>
                  </a:cubicBezTo>
                  <a:cubicBezTo>
                    <a:pt x="839" y="3314"/>
                    <a:pt x="840" y="3310"/>
                    <a:pt x="845" y="3309"/>
                  </a:cubicBezTo>
                  <a:cubicBezTo>
                    <a:pt x="1025" y="3262"/>
                    <a:pt x="1218" y="3246"/>
                    <a:pt x="1405" y="3230"/>
                  </a:cubicBezTo>
                  <a:cubicBezTo>
                    <a:pt x="1487" y="3222"/>
                    <a:pt x="1573" y="3215"/>
                    <a:pt x="1656" y="3205"/>
                  </a:cubicBezTo>
                  <a:cubicBezTo>
                    <a:pt x="1747" y="3194"/>
                    <a:pt x="1840" y="3181"/>
                    <a:pt x="1932" y="3168"/>
                  </a:cubicBezTo>
                  <a:cubicBezTo>
                    <a:pt x="2133" y="3140"/>
                    <a:pt x="2341" y="3111"/>
                    <a:pt x="2548" y="3103"/>
                  </a:cubicBezTo>
                  <a:cubicBezTo>
                    <a:pt x="2549" y="3103"/>
                    <a:pt x="2549" y="3103"/>
                    <a:pt x="2550" y="3103"/>
                  </a:cubicBezTo>
                  <a:close/>
                  <a:moveTo>
                    <a:pt x="1855" y="1"/>
                  </a:moveTo>
                  <a:cubicBezTo>
                    <a:pt x="1649" y="1"/>
                    <a:pt x="1443" y="6"/>
                    <a:pt x="1242" y="11"/>
                  </a:cubicBezTo>
                  <a:cubicBezTo>
                    <a:pt x="1042" y="16"/>
                    <a:pt x="835" y="21"/>
                    <a:pt x="631" y="21"/>
                  </a:cubicBezTo>
                  <a:cubicBezTo>
                    <a:pt x="611" y="21"/>
                    <a:pt x="592" y="21"/>
                    <a:pt x="572" y="21"/>
                  </a:cubicBezTo>
                  <a:cubicBezTo>
                    <a:pt x="515" y="27"/>
                    <a:pt x="462" y="32"/>
                    <a:pt x="409" y="39"/>
                  </a:cubicBezTo>
                  <a:lnTo>
                    <a:pt x="301" y="50"/>
                  </a:lnTo>
                  <a:cubicBezTo>
                    <a:pt x="272" y="54"/>
                    <a:pt x="240" y="57"/>
                    <a:pt x="207" y="62"/>
                  </a:cubicBezTo>
                  <a:cubicBezTo>
                    <a:pt x="147" y="72"/>
                    <a:pt x="85" y="81"/>
                    <a:pt x="24" y="83"/>
                  </a:cubicBezTo>
                  <a:cubicBezTo>
                    <a:pt x="17" y="83"/>
                    <a:pt x="9" y="88"/>
                    <a:pt x="6" y="94"/>
                  </a:cubicBezTo>
                  <a:cubicBezTo>
                    <a:pt x="1" y="101"/>
                    <a:pt x="1" y="109"/>
                    <a:pt x="4" y="115"/>
                  </a:cubicBezTo>
                  <a:cubicBezTo>
                    <a:pt x="281" y="735"/>
                    <a:pt x="348" y="1452"/>
                    <a:pt x="394" y="2134"/>
                  </a:cubicBezTo>
                  <a:cubicBezTo>
                    <a:pt x="431" y="2684"/>
                    <a:pt x="472" y="3306"/>
                    <a:pt x="321" y="3854"/>
                  </a:cubicBezTo>
                  <a:cubicBezTo>
                    <a:pt x="318" y="3862"/>
                    <a:pt x="319" y="3869"/>
                    <a:pt x="324" y="3875"/>
                  </a:cubicBezTo>
                  <a:cubicBezTo>
                    <a:pt x="329" y="3881"/>
                    <a:pt x="335" y="3884"/>
                    <a:pt x="341" y="3884"/>
                  </a:cubicBezTo>
                  <a:cubicBezTo>
                    <a:pt x="342" y="3884"/>
                    <a:pt x="343" y="3884"/>
                    <a:pt x="344" y="3884"/>
                  </a:cubicBezTo>
                  <a:cubicBezTo>
                    <a:pt x="1238" y="3843"/>
                    <a:pt x="2107" y="3704"/>
                    <a:pt x="2929" y="3475"/>
                  </a:cubicBezTo>
                  <a:cubicBezTo>
                    <a:pt x="3353" y="3355"/>
                    <a:pt x="3750" y="3213"/>
                    <a:pt x="3933" y="2796"/>
                  </a:cubicBezTo>
                  <a:cubicBezTo>
                    <a:pt x="3975" y="2699"/>
                    <a:pt x="4005" y="2599"/>
                    <a:pt x="4023" y="2497"/>
                  </a:cubicBezTo>
                  <a:cubicBezTo>
                    <a:pt x="4079" y="2202"/>
                    <a:pt x="4052" y="1888"/>
                    <a:pt x="4010" y="1586"/>
                  </a:cubicBezTo>
                  <a:cubicBezTo>
                    <a:pt x="3958" y="1213"/>
                    <a:pt x="3886" y="703"/>
                    <a:pt x="3552" y="391"/>
                  </a:cubicBezTo>
                  <a:cubicBezTo>
                    <a:pt x="3257" y="115"/>
                    <a:pt x="2840" y="50"/>
                    <a:pt x="2509" y="24"/>
                  </a:cubicBezTo>
                  <a:cubicBezTo>
                    <a:pt x="2292" y="7"/>
                    <a:pt x="2073" y="1"/>
                    <a:pt x="1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0"/>
            <p:cNvSpPr/>
            <p:nvPr/>
          </p:nvSpPr>
          <p:spPr>
            <a:xfrm>
              <a:off x="6997400" y="3441425"/>
              <a:ext cx="316675" cy="94950"/>
            </a:xfrm>
            <a:custGeom>
              <a:avLst/>
              <a:gdLst/>
              <a:ahLst/>
              <a:cxnLst/>
              <a:rect l="l" t="t" r="r" b="b"/>
              <a:pathLst>
                <a:path w="12667" h="3798" extrusionOk="0">
                  <a:moveTo>
                    <a:pt x="12666" y="0"/>
                  </a:moveTo>
                  <a:lnTo>
                    <a:pt x="12666" y="0"/>
                  </a:lnTo>
                  <a:cubicBezTo>
                    <a:pt x="12351" y="111"/>
                    <a:pt x="12021" y="191"/>
                    <a:pt x="11684" y="246"/>
                  </a:cubicBezTo>
                  <a:cubicBezTo>
                    <a:pt x="10649" y="411"/>
                    <a:pt x="9597" y="417"/>
                    <a:pt x="8614" y="822"/>
                  </a:cubicBezTo>
                  <a:cubicBezTo>
                    <a:pt x="8165" y="1006"/>
                    <a:pt x="7781" y="1251"/>
                    <a:pt x="7393" y="1540"/>
                  </a:cubicBezTo>
                  <a:cubicBezTo>
                    <a:pt x="7028" y="1813"/>
                    <a:pt x="6657" y="2077"/>
                    <a:pt x="6230" y="2245"/>
                  </a:cubicBezTo>
                  <a:cubicBezTo>
                    <a:pt x="5660" y="2469"/>
                    <a:pt x="5022" y="2516"/>
                    <a:pt x="4413" y="2516"/>
                  </a:cubicBezTo>
                  <a:cubicBezTo>
                    <a:pt x="4405" y="2516"/>
                    <a:pt x="4397" y="2516"/>
                    <a:pt x="4389" y="2516"/>
                  </a:cubicBezTo>
                  <a:cubicBezTo>
                    <a:pt x="3677" y="2514"/>
                    <a:pt x="2968" y="2411"/>
                    <a:pt x="2279" y="2239"/>
                  </a:cubicBezTo>
                  <a:cubicBezTo>
                    <a:pt x="1495" y="2043"/>
                    <a:pt x="739" y="1766"/>
                    <a:pt x="0" y="1446"/>
                  </a:cubicBezTo>
                  <a:lnTo>
                    <a:pt x="0" y="1446"/>
                  </a:lnTo>
                  <a:cubicBezTo>
                    <a:pt x="229" y="1718"/>
                    <a:pt x="511" y="1950"/>
                    <a:pt x="773" y="2172"/>
                  </a:cubicBezTo>
                  <a:cubicBezTo>
                    <a:pt x="1497" y="2787"/>
                    <a:pt x="2351" y="3243"/>
                    <a:pt x="3262" y="3517"/>
                  </a:cubicBezTo>
                  <a:lnTo>
                    <a:pt x="3261" y="3517"/>
                  </a:lnTo>
                  <a:cubicBezTo>
                    <a:pt x="3857" y="3696"/>
                    <a:pt x="4490" y="3798"/>
                    <a:pt x="5118" y="3798"/>
                  </a:cubicBezTo>
                  <a:cubicBezTo>
                    <a:pt x="6244" y="3798"/>
                    <a:pt x="7353" y="3470"/>
                    <a:pt x="8198" y="2668"/>
                  </a:cubicBezTo>
                  <a:cubicBezTo>
                    <a:pt x="8400" y="2476"/>
                    <a:pt x="8542" y="2259"/>
                    <a:pt x="8640" y="2026"/>
                  </a:cubicBezTo>
                  <a:cubicBezTo>
                    <a:pt x="9542" y="1991"/>
                    <a:pt x="10438" y="1857"/>
                    <a:pt x="11311" y="1619"/>
                  </a:cubicBezTo>
                  <a:cubicBezTo>
                    <a:pt x="11646" y="1528"/>
                    <a:pt x="11995" y="1431"/>
                    <a:pt x="12255" y="1187"/>
                  </a:cubicBezTo>
                  <a:cubicBezTo>
                    <a:pt x="12480" y="973"/>
                    <a:pt x="12600" y="676"/>
                    <a:pt x="12643" y="372"/>
                  </a:cubicBezTo>
                  <a:cubicBezTo>
                    <a:pt x="12660" y="248"/>
                    <a:pt x="12666" y="124"/>
                    <a:pt x="126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0"/>
            <p:cNvSpPr/>
            <p:nvPr/>
          </p:nvSpPr>
          <p:spPr>
            <a:xfrm>
              <a:off x="6984525" y="3354700"/>
              <a:ext cx="324950" cy="105650"/>
            </a:xfrm>
            <a:custGeom>
              <a:avLst/>
              <a:gdLst/>
              <a:ahLst/>
              <a:cxnLst/>
              <a:rect l="l" t="t" r="r" b="b"/>
              <a:pathLst>
                <a:path w="12998" h="4226" extrusionOk="0">
                  <a:moveTo>
                    <a:pt x="5948" y="1"/>
                  </a:moveTo>
                  <a:cubicBezTo>
                    <a:pt x="4187" y="1"/>
                    <a:pt x="2460" y="883"/>
                    <a:pt x="1244" y="2125"/>
                  </a:cubicBezTo>
                  <a:cubicBezTo>
                    <a:pt x="750" y="2629"/>
                    <a:pt x="1" y="3446"/>
                    <a:pt x="147" y="4225"/>
                  </a:cubicBezTo>
                  <a:cubicBezTo>
                    <a:pt x="1324" y="2960"/>
                    <a:pt x="2855" y="1988"/>
                    <a:pt x="4531" y="1601"/>
                  </a:cubicBezTo>
                  <a:cubicBezTo>
                    <a:pt x="4964" y="1501"/>
                    <a:pt x="5422" y="1427"/>
                    <a:pt x="5871" y="1427"/>
                  </a:cubicBezTo>
                  <a:cubicBezTo>
                    <a:pt x="5941" y="1427"/>
                    <a:pt x="6012" y="1429"/>
                    <a:pt x="6082" y="1432"/>
                  </a:cubicBezTo>
                  <a:cubicBezTo>
                    <a:pt x="6673" y="1465"/>
                    <a:pt x="7207" y="1701"/>
                    <a:pt x="7745" y="1925"/>
                  </a:cubicBezTo>
                  <a:cubicBezTo>
                    <a:pt x="8268" y="2143"/>
                    <a:pt x="8778" y="2277"/>
                    <a:pt x="9343" y="2277"/>
                  </a:cubicBezTo>
                  <a:cubicBezTo>
                    <a:pt x="9354" y="2277"/>
                    <a:pt x="9364" y="2277"/>
                    <a:pt x="9374" y="2277"/>
                  </a:cubicBezTo>
                  <a:cubicBezTo>
                    <a:pt x="9928" y="2272"/>
                    <a:pt x="10477" y="2191"/>
                    <a:pt x="11028" y="2140"/>
                  </a:cubicBezTo>
                  <a:cubicBezTo>
                    <a:pt x="11286" y="2116"/>
                    <a:pt x="11549" y="2099"/>
                    <a:pt x="11810" y="2099"/>
                  </a:cubicBezTo>
                  <a:cubicBezTo>
                    <a:pt x="12218" y="2099"/>
                    <a:pt x="12622" y="2140"/>
                    <a:pt x="12998" y="2258"/>
                  </a:cubicBezTo>
                  <a:cubicBezTo>
                    <a:pt x="12959" y="2133"/>
                    <a:pt x="12910" y="2010"/>
                    <a:pt x="12844" y="1896"/>
                  </a:cubicBezTo>
                  <a:cubicBezTo>
                    <a:pt x="12507" y="1315"/>
                    <a:pt x="11826" y="1180"/>
                    <a:pt x="11205" y="1161"/>
                  </a:cubicBezTo>
                  <a:cubicBezTo>
                    <a:pt x="11105" y="1158"/>
                    <a:pt x="11005" y="1157"/>
                    <a:pt x="10904" y="1157"/>
                  </a:cubicBezTo>
                  <a:cubicBezTo>
                    <a:pt x="10596" y="1157"/>
                    <a:pt x="10288" y="1167"/>
                    <a:pt x="9982" y="1172"/>
                  </a:cubicBezTo>
                  <a:cubicBezTo>
                    <a:pt x="9586" y="1178"/>
                    <a:pt x="9191" y="1181"/>
                    <a:pt x="8798" y="1227"/>
                  </a:cubicBezTo>
                  <a:cubicBezTo>
                    <a:pt x="8757" y="1157"/>
                    <a:pt x="8715" y="1089"/>
                    <a:pt x="8666" y="1023"/>
                  </a:cubicBezTo>
                  <a:cubicBezTo>
                    <a:pt x="8164" y="329"/>
                    <a:pt x="7241" y="99"/>
                    <a:pt x="6429" y="23"/>
                  </a:cubicBezTo>
                  <a:cubicBezTo>
                    <a:pt x="6268" y="8"/>
                    <a:pt x="6108" y="1"/>
                    <a:pt x="594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0"/>
            <p:cNvSpPr/>
            <p:nvPr/>
          </p:nvSpPr>
          <p:spPr>
            <a:xfrm>
              <a:off x="6995350" y="3429175"/>
              <a:ext cx="318225" cy="103300"/>
            </a:xfrm>
            <a:custGeom>
              <a:avLst/>
              <a:gdLst/>
              <a:ahLst/>
              <a:cxnLst/>
              <a:rect l="l" t="t" r="r" b="b"/>
              <a:pathLst>
                <a:path w="12729" h="4132" extrusionOk="0">
                  <a:moveTo>
                    <a:pt x="12518" y="1"/>
                  </a:moveTo>
                  <a:cubicBezTo>
                    <a:pt x="12491" y="1"/>
                    <a:pt x="12463" y="19"/>
                    <a:pt x="12458" y="46"/>
                  </a:cubicBezTo>
                  <a:cubicBezTo>
                    <a:pt x="12418" y="253"/>
                    <a:pt x="12420" y="423"/>
                    <a:pt x="12288" y="601"/>
                  </a:cubicBezTo>
                  <a:cubicBezTo>
                    <a:pt x="12193" y="728"/>
                    <a:pt x="12082" y="835"/>
                    <a:pt x="11949" y="922"/>
                  </a:cubicBezTo>
                  <a:cubicBezTo>
                    <a:pt x="11666" y="1104"/>
                    <a:pt x="11326" y="1218"/>
                    <a:pt x="11009" y="1323"/>
                  </a:cubicBezTo>
                  <a:cubicBezTo>
                    <a:pt x="10330" y="1549"/>
                    <a:pt x="9623" y="1637"/>
                    <a:pt x="8916" y="1729"/>
                  </a:cubicBezTo>
                  <a:cubicBezTo>
                    <a:pt x="8794" y="1745"/>
                    <a:pt x="8706" y="1824"/>
                    <a:pt x="8673" y="1932"/>
                  </a:cubicBezTo>
                  <a:cubicBezTo>
                    <a:pt x="8595" y="1982"/>
                    <a:pt x="8525" y="2044"/>
                    <a:pt x="8454" y="2101"/>
                  </a:cubicBezTo>
                  <a:cubicBezTo>
                    <a:pt x="8304" y="2220"/>
                    <a:pt x="8151" y="2334"/>
                    <a:pt x="7994" y="2443"/>
                  </a:cubicBezTo>
                  <a:cubicBezTo>
                    <a:pt x="7649" y="2679"/>
                    <a:pt x="7286" y="2890"/>
                    <a:pt x="6902" y="3053"/>
                  </a:cubicBezTo>
                  <a:cubicBezTo>
                    <a:pt x="6330" y="3295"/>
                    <a:pt x="5725" y="3437"/>
                    <a:pt x="5110" y="3437"/>
                  </a:cubicBezTo>
                  <a:cubicBezTo>
                    <a:pt x="4930" y="3437"/>
                    <a:pt x="4750" y="3425"/>
                    <a:pt x="4569" y="3400"/>
                  </a:cubicBezTo>
                  <a:cubicBezTo>
                    <a:pt x="3762" y="3287"/>
                    <a:pt x="2952" y="3027"/>
                    <a:pt x="2194" y="2734"/>
                  </a:cubicBezTo>
                  <a:cubicBezTo>
                    <a:pt x="1829" y="2593"/>
                    <a:pt x="1463" y="2437"/>
                    <a:pt x="1120" y="2249"/>
                  </a:cubicBezTo>
                  <a:cubicBezTo>
                    <a:pt x="763" y="2053"/>
                    <a:pt x="458" y="1798"/>
                    <a:pt x="133" y="1556"/>
                  </a:cubicBezTo>
                  <a:cubicBezTo>
                    <a:pt x="120" y="1546"/>
                    <a:pt x="105" y="1542"/>
                    <a:pt x="91" y="1542"/>
                  </a:cubicBezTo>
                  <a:cubicBezTo>
                    <a:pt x="42" y="1542"/>
                    <a:pt x="0" y="1594"/>
                    <a:pt x="33" y="1646"/>
                  </a:cubicBezTo>
                  <a:cubicBezTo>
                    <a:pt x="297" y="2055"/>
                    <a:pt x="723" y="2387"/>
                    <a:pt x="1170" y="2645"/>
                  </a:cubicBezTo>
                  <a:cubicBezTo>
                    <a:pt x="1158" y="2679"/>
                    <a:pt x="1160" y="2719"/>
                    <a:pt x="1183" y="2749"/>
                  </a:cubicBezTo>
                  <a:cubicBezTo>
                    <a:pt x="1392" y="3023"/>
                    <a:pt x="1772" y="3149"/>
                    <a:pt x="2076" y="3289"/>
                  </a:cubicBezTo>
                  <a:lnTo>
                    <a:pt x="2077" y="3289"/>
                  </a:lnTo>
                  <a:cubicBezTo>
                    <a:pt x="2428" y="3452"/>
                    <a:pt x="2786" y="3594"/>
                    <a:pt x="3151" y="3726"/>
                  </a:cubicBezTo>
                  <a:cubicBezTo>
                    <a:pt x="3800" y="3962"/>
                    <a:pt x="4436" y="4132"/>
                    <a:pt x="5127" y="4132"/>
                  </a:cubicBezTo>
                  <a:cubicBezTo>
                    <a:pt x="5169" y="4132"/>
                    <a:pt x="5211" y="4131"/>
                    <a:pt x="5253" y="4130"/>
                  </a:cubicBezTo>
                  <a:cubicBezTo>
                    <a:pt x="5936" y="4108"/>
                    <a:pt x="6685" y="3974"/>
                    <a:pt x="7316" y="3708"/>
                  </a:cubicBezTo>
                  <a:cubicBezTo>
                    <a:pt x="7596" y="3591"/>
                    <a:pt x="7871" y="3437"/>
                    <a:pt x="8097" y="3232"/>
                  </a:cubicBezTo>
                  <a:cubicBezTo>
                    <a:pt x="8295" y="3050"/>
                    <a:pt x="8510" y="2833"/>
                    <a:pt x="8502" y="2549"/>
                  </a:cubicBezTo>
                  <a:cubicBezTo>
                    <a:pt x="8585" y="2489"/>
                    <a:pt x="8681" y="2423"/>
                    <a:pt x="8768" y="2349"/>
                  </a:cubicBezTo>
                  <a:cubicBezTo>
                    <a:pt x="8819" y="2387"/>
                    <a:pt x="8880" y="2410"/>
                    <a:pt x="8943" y="2410"/>
                  </a:cubicBezTo>
                  <a:cubicBezTo>
                    <a:pt x="8950" y="2410"/>
                    <a:pt x="8957" y="2410"/>
                    <a:pt x="8965" y="2409"/>
                  </a:cubicBezTo>
                  <a:cubicBezTo>
                    <a:pt x="9747" y="2344"/>
                    <a:pt x="10520" y="2201"/>
                    <a:pt x="11274" y="1983"/>
                  </a:cubicBezTo>
                  <a:cubicBezTo>
                    <a:pt x="11754" y="1844"/>
                    <a:pt x="12728" y="1558"/>
                    <a:pt x="12627" y="906"/>
                  </a:cubicBezTo>
                  <a:cubicBezTo>
                    <a:pt x="12615" y="834"/>
                    <a:pt x="12572" y="784"/>
                    <a:pt x="12518" y="762"/>
                  </a:cubicBezTo>
                  <a:cubicBezTo>
                    <a:pt x="12624" y="529"/>
                    <a:pt x="12677" y="240"/>
                    <a:pt x="12561" y="25"/>
                  </a:cubicBezTo>
                  <a:cubicBezTo>
                    <a:pt x="12551" y="8"/>
                    <a:pt x="12535" y="1"/>
                    <a:pt x="125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0"/>
            <p:cNvSpPr/>
            <p:nvPr/>
          </p:nvSpPr>
          <p:spPr>
            <a:xfrm>
              <a:off x="6990425" y="3356575"/>
              <a:ext cx="317075" cy="102875"/>
            </a:xfrm>
            <a:custGeom>
              <a:avLst/>
              <a:gdLst/>
              <a:ahLst/>
              <a:cxnLst/>
              <a:rect l="l" t="t" r="r" b="b"/>
              <a:pathLst>
                <a:path w="12683" h="4115" extrusionOk="0">
                  <a:moveTo>
                    <a:pt x="5805" y="0"/>
                  </a:moveTo>
                  <a:cubicBezTo>
                    <a:pt x="4799" y="0"/>
                    <a:pt x="3781" y="344"/>
                    <a:pt x="2885" y="776"/>
                  </a:cubicBezTo>
                  <a:cubicBezTo>
                    <a:pt x="2195" y="1108"/>
                    <a:pt x="1540" y="1529"/>
                    <a:pt x="1003" y="2081"/>
                  </a:cubicBezTo>
                  <a:cubicBezTo>
                    <a:pt x="741" y="2353"/>
                    <a:pt x="511" y="2657"/>
                    <a:pt x="323" y="2985"/>
                  </a:cubicBezTo>
                  <a:cubicBezTo>
                    <a:pt x="225" y="3159"/>
                    <a:pt x="138" y="3338"/>
                    <a:pt x="69" y="3526"/>
                  </a:cubicBezTo>
                  <a:cubicBezTo>
                    <a:pt x="2" y="3707"/>
                    <a:pt x="1" y="3817"/>
                    <a:pt x="22" y="4007"/>
                  </a:cubicBezTo>
                  <a:cubicBezTo>
                    <a:pt x="28" y="4067"/>
                    <a:pt x="89" y="4115"/>
                    <a:pt x="147" y="4115"/>
                  </a:cubicBezTo>
                  <a:cubicBezTo>
                    <a:pt x="176" y="4115"/>
                    <a:pt x="204" y="4103"/>
                    <a:pt x="224" y="4074"/>
                  </a:cubicBezTo>
                  <a:cubicBezTo>
                    <a:pt x="273" y="4000"/>
                    <a:pt x="345" y="3937"/>
                    <a:pt x="385" y="3858"/>
                  </a:cubicBezTo>
                  <a:cubicBezTo>
                    <a:pt x="426" y="3776"/>
                    <a:pt x="446" y="3679"/>
                    <a:pt x="480" y="3595"/>
                  </a:cubicBezTo>
                  <a:cubicBezTo>
                    <a:pt x="556" y="3410"/>
                    <a:pt x="646" y="3232"/>
                    <a:pt x="749" y="3061"/>
                  </a:cubicBezTo>
                  <a:cubicBezTo>
                    <a:pt x="768" y="3031"/>
                    <a:pt x="786" y="3003"/>
                    <a:pt x="805" y="2973"/>
                  </a:cubicBezTo>
                  <a:cubicBezTo>
                    <a:pt x="1266" y="2489"/>
                    <a:pt x="1730" y="2026"/>
                    <a:pt x="2283" y="1635"/>
                  </a:cubicBezTo>
                  <a:cubicBezTo>
                    <a:pt x="3210" y="979"/>
                    <a:pt x="4311" y="581"/>
                    <a:pt x="5440" y="581"/>
                  </a:cubicBezTo>
                  <a:cubicBezTo>
                    <a:pt x="5705" y="581"/>
                    <a:pt x="5971" y="603"/>
                    <a:pt x="6237" y="648"/>
                  </a:cubicBezTo>
                  <a:cubicBezTo>
                    <a:pt x="6918" y="766"/>
                    <a:pt x="7636" y="1054"/>
                    <a:pt x="8096" y="1588"/>
                  </a:cubicBezTo>
                  <a:cubicBezTo>
                    <a:pt x="8334" y="1863"/>
                    <a:pt x="8443" y="2179"/>
                    <a:pt x="8578" y="2509"/>
                  </a:cubicBezTo>
                  <a:cubicBezTo>
                    <a:pt x="8709" y="2828"/>
                    <a:pt x="8781" y="3159"/>
                    <a:pt x="8899" y="3479"/>
                  </a:cubicBezTo>
                  <a:cubicBezTo>
                    <a:pt x="8906" y="3498"/>
                    <a:pt x="8924" y="3508"/>
                    <a:pt x="8942" y="3508"/>
                  </a:cubicBezTo>
                  <a:cubicBezTo>
                    <a:pt x="8962" y="3508"/>
                    <a:pt x="8982" y="3496"/>
                    <a:pt x="8986" y="3472"/>
                  </a:cubicBezTo>
                  <a:cubicBezTo>
                    <a:pt x="9020" y="3265"/>
                    <a:pt x="9007" y="3048"/>
                    <a:pt x="9004" y="2841"/>
                  </a:cubicBezTo>
                  <a:cubicBezTo>
                    <a:pt x="9002" y="2634"/>
                    <a:pt x="8987" y="2421"/>
                    <a:pt x="8927" y="2223"/>
                  </a:cubicBezTo>
                  <a:cubicBezTo>
                    <a:pt x="8881" y="2065"/>
                    <a:pt x="8818" y="1915"/>
                    <a:pt x="8741" y="1770"/>
                  </a:cubicBezTo>
                  <a:lnTo>
                    <a:pt x="8741" y="1770"/>
                  </a:lnTo>
                  <a:cubicBezTo>
                    <a:pt x="8817" y="1778"/>
                    <a:pt x="8893" y="1780"/>
                    <a:pt x="8969" y="1780"/>
                  </a:cubicBezTo>
                  <a:cubicBezTo>
                    <a:pt x="9203" y="1780"/>
                    <a:pt x="9441" y="1754"/>
                    <a:pt x="9670" y="1750"/>
                  </a:cubicBezTo>
                  <a:cubicBezTo>
                    <a:pt x="9732" y="1750"/>
                    <a:pt x="9794" y="1749"/>
                    <a:pt x="9857" y="1749"/>
                  </a:cubicBezTo>
                  <a:cubicBezTo>
                    <a:pt x="10142" y="1749"/>
                    <a:pt x="10426" y="1757"/>
                    <a:pt x="10710" y="1774"/>
                  </a:cubicBezTo>
                  <a:cubicBezTo>
                    <a:pt x="11043" y="1794"/>
                    <a:pt x="11391" y="1807"/>
                    <a:pt x="11715" y="1893"/>
                  </a:cubicBezTo>
                  <a:cubicBezTo>
                    <a:pt x="11879" y="1936"/>
                    <a:pt x="12041" y="2003"/>
                    <a:pt x="12176" y="2110"/>
                  </a:cubicBezTo>
                  <a:cubicBezTo>
                    <a:pt x="12287" y="2198"/>
                    <a:pt x="12355" y="2323"/>
                    <a:pt x="12468" y="2407"/>
                  </a:cubicBezTo>
                  <a:cubicBezTo>
                    <a:pt x="12484" y="2420"/>
                    <a:pt x="12501" y="2425"/>
                    <a:pt x="12517" y="2425"/>
                  </a:cubicBezTo>
                  <a:cubicBezTo>
                    <a:pt x="12557" y="2425"/>
                    <a:pt x="12592" y="2392"/>
                    <a:pt x="12593" y="2344"/>
                  </a:cubicBezTo>
                  <a:cubicBezTo>
                    <a:pt x="12593" y="2334"/>
                    <a:pt x="12593" y="2324"/>
                    <a:pt x="12592" y="2314"/>
                  </a:cubicBezTo>
                  <a:cubicBezTo>
                    <a:pt x="12643" y="2303"/>
                    <a:pt x="12682" y="2259"/>
                    <a:pt x="12680" y="2199"/>
                  </a:cubicBezTo>
                  <a:cubicBezTo>
                    <a:pt x="12662" y="1847"/>
                    <a:pt x="12282" y="1624"/>
                    <a:pt x="11992" y="1495"/>
                  </a:cubicBezTo>
                  <a:cubicBezTo>
                    <a:pt x="11619" y="1328"/>
                    <a:pt x="11211" y="1274"/>
                    <a:pt x="10807" y="1258"/>
                  </a:cubicBezTo>
                  <a:cubicBezTo>
                    <a:pt x="10545" y="1248"/>
                    <a:pt x="10285" y="1238"/>
                    <a:pt x="10025" y="1238"/>
                  </a:cubicBezTo>
                  <a:cubicBezTo>
                    <a:pt x="9890" y="1238"/>
                    <a:pt x="9754" y="1240"/>
                    <a:pt x="9618" y="1247"/>
                  </a:cubicBezTo>
                  <a:cubicBezTo>
                    <a:pt x="9288" y="1263"/>
                    <a:pt x="8877" y="1252"/>
                    <a:pt x="8560" y="1391"/>
                  </a:cubicBezTo>
                  <a:cubicBezTo>
                    <a:pt x="8280" y="876"/>
                    <a:pt x="7760" y="481"/>
                    <a:pt x="7231" y="267"/>
                  </a:cubicBezTo>
                  <a:cubicBezTo>
                    <a:pt x="6768" y="79"/>
                    <a:pt x="6288" y="0"/>
                    <a:pt x="580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0"/>
            <p:cNvSpPr/>
            <p:nvPr/>
          </p:nvSpPr>
          <p:spPr>
            <a:xfrm>
              <a:off x="7080075" y="3378700"/>
              <a:ext cx="82525" cy="132675"/>
            </a:xfrm>
            <a:custGeom>
              <a:avLst/>
              <a:gdLst/>
              <a:ahLst/>
              <a:cxnLst/>
              <a:rect l="l" t="t" r="r" b="b"/>
              <a:pathLst>
                <a:path w="3301" h="5307" extrusionOk="0">
                  <a:moveTo>
                    <a:pt x="2029" y="1"/>
                  </a:moveTo>
                  <a:cubicBezTo>
                    <a:pt x="2025" y="1"/>
                    <a:pt x="2022" y="1"/>
                    <a:pt x="2018" y="1"/>
                  </a:cubicBezTo>
                  <a:cubicBezTo>
                    <a:pt x="1590" y="61"/>
                    <a:pt x="1198" y="150"/>
                    <a:pt x="845" y="419"/>
                  </a:cubicBezTo>
                  <a:cubicBezTo>
                    <a:pt x="572" y="629"/>
                    <a:pt x="348" y="937"/>
                    <a:pt x="288" y="1282"/>
                  </a:cubicBezTo>
                  <a:cubicBezTo>
                    <a:pt x="246" y="1527"/>
                    <a:pt x="293" y="1744"/>
                    <a:pt x="398" y="1930"/>
                  </a:cubicBezTo>
                  <a:cubicBezTo>
                    <a:pt x="370" y="1969"/>
                    <a:pt x="345" y="2010"/>
                    <a:pt x="322" y="2052"/>
                  </a:cubicBezTo>
                  <a:cubicBezTo>
                    <a:pt x="1" y="2627"/>
                    <a:pt x="167" y="3326"/>
                    <a:pt x="626" y="3774"/>
                  </a:cubicBezTo>
                  <a:cubicBezTo>
                    <a:pt x="362" y="4337"/>
                    <a:pt x="541" y="5114"/>
                    <a:pt x="1188" y="5301"/>
                  </a:cubicBezTo>
                  <a:cubicBezTo>
                    <a:pt x="1201" y="5305"/>
                    <a:pt x="1214" y="5306"/>
                    <a:pt x="1226" y="5306"/>
                  </a:cubicBezTo>
                  <a:cubicBezTo>
                    <a:pt x="1362" y="5306"/>
                    <a:pt x="1451" y="5097"/>
                    <a:pt x="1329" y="5012"/>
                  </a:cubicBezTo>
                  <a:cubicBezTo>
                    <a:pt x="978" y="4767"/>
                    <a:pt x="851" y="4384"/>
                    <a:pt x="975" y="4028"/>
                  </a:cubicBezTo>
                  <a:lnTo>
                    <a:pt x="975" y="4028"/>
                  </a:lnTo>
                  <a:cubicBezTo>
                    <a:pt x="1228" y="4161"/>
                    <a:pt x="1515" y="4224"/>
                    <a:pt x="1804" y="4224"/>
                  </a:cubicBezTo>
                  <a:cubicBezTo>
                    <a:pt x="2082" y="4224"/>
                    <a:pt x="2361" y="4166"/>
                    <a:pt x="2613" y="4058"/>
                  </a:cubicBezTo>
                  <a:cubicBezTo>
                    <a:pt x="2899" y="3934"/>
                    <a:pt x="3223" y="3735"/>
                    <a:pt x="3176" y="3376"/>
                  </a:cubicBezTo>
                  <a:cubicBezTo>
                    <a:pt x="3129" y="3016"/>
                    <a:pt x="2786" y="2837"/>
                    <a:pt x="2455" y="2818"/>
                  </a:cubicBezTo>
                  <a:cubicBezTo>
                    <a:pt x="2417" y="2816"/>
                    <a:pt x="2379" y="2815"/>
                    <a:pt x="2341" y="2815"/>
                  </a:cubicBezTo>
                  <a:cubicBezTo>
                    <a:pt x="1798" y="2815"/>
                    <a:pt x="1223" y="3019"/>
                    <a:pt x="859" y="3424"/>
                  </a:cubicBezTo>
                  <a:cubicBezTo>
                    <a:pt x="725" y="3282"/>
                    <a:pt x="626" y="3108"/>
                    <a:pt x="579" y="2911"/>
                  </a:cubicBezTo>
                  <a:cubicBezTo>
                    <a:pt x="520" y="2668"/>
                    <a:pt x="567" y="2451"/>
                    <a:pt x="670" y="2256"/>
                  </a:cubicBezTo>
                  <a:cubicBezTo>
                    <a:pt x="916" y="2466"/>
                    <a:pt x="1241" y="2605"/>
                    <a:pt x="1550" y="2665"/>
                  </a:cubicBezTo>
                  <a:cubicBezTo>
                    <a:pt x="1672" y="2689"/>
                    <a:pt x="1799" y="2702"/>
                    <a:pt x="1926" y="2702"/>
                  </a:cubicBezTo>
                  <a:cubicBezTo>
                    <a:pt x="2429" y="2702"/>
                    <a:pt x="2930" y="2499"/>
                    <a:pt x="3098" y="1976"/>
                  </a:cubicBezTo>
                  <a:cubicBezTo>
                    <a:pt x="3300" y="1342"/>
                    <a:pt x="2830" y="867"/>
                    <a:pt x="2226" y="867"/>
                  </a:cubicBezTo>
                  <a:cubicBezTo>
                    <a:pt x="2188" y="867"/>
                    <a:pt x="2149" y="869"/>
                    <a:pt x="2110" y="873"/>
                  </a:cubicBezTo>
                  <a:cubicBezTo>
                    <a:pt x="1759" y="909"/>
                    <a:pt x="1407" y="1043"/>
                    <a:pt x="1144" y="1275"/>
                  </a:cubicBezTo>
                  <a:cubicBezTo>
                    <a:pt x="990" y="1410"/>
                    <a:pt x="799" y="1490"/>
                    <a:pt x="648" y="1634"/>
                  </a:cubicBezTo>
                  <a:cubicBezTo>
                    <a:pt x="643" y="1639"/>
                    <a:pt x="638" y="1643"/>
                    <a:pt x="634" y="1648"/>
                  </a:cubicBezTo>
                  <a:cubicBezTo>
                    <a:pt x="551" y="1415"/>
                    <a:pt x="586" y="1148"/>
                    <a:pt x="763" y="906"/>
                  </a:cubicBezTo>
                  <a:cubicBezTo>
                    <a:pt x="927" y="684"/>
                    <a:pt x="1161" y="538"/>
                    <a:pt x="1407" y="423"/>
                  </a:cubicBezTo>
                  <a:cubicBezTo>
                    <a:pt x="1617" y="324"/>
                    <a:pt x="1833" y="226"/>
                    <a:pt x="2045" y="132"/>
                  </a:cubicBezTo>
                  <a:cubicBezTo>
                    <a:pt x="2109" y="103"/>
                    <a:pt x="2098" y="1"/>
                    <a:pt x="20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0"/>
            <p:cNvSpPr/>
            <p:nvPr/>
          </p:nvSpPr>
          <p:spPr>
            <a:xfrm>
              <a:off x="6979525" y="3354700"/>
              <a:ext cx="335125" cy="181675"/>
            </a:xfrm>
            <a:custGeom>
              <a:avLst/>
              <a:gdLst/>
              <a:ahLst/>
              <a:cxnLst/>
              <a:rect l="l" t="t" r="r" b="b"/>
              <a:pathLst>
                <a:path w="13405" h="7267" extrusionOk="0">
                  <a:moveTo>
                    <a:pt x="6218" y="2367"/>
                  </a:moveTo>
                  <a:cubicBezTo>
                    <a:pt x="6321" y="2367"/>
                    <a:pt x="6424" y="2383"/>
                    <a:pt x="6507" y="2434"/>
                  </a:cubicBezTo>
                  <a:cubicBezTo>
                    <a:pt x="6749" y="2582"/>
                    <a:pt x="6604" y="2758"/>
                    <a:pt x="6424" y="2877"/>
                  </a:cubicBezTo>
                  <a:cubicBezTo>
                    <a:pt x="6223" y="3010"/>
                    <a:pt x="5969" y="3063"/>
                    <a:pt x="5726" y="3063"/>
                  </a:cubicBezTo>
                  <a:cubicBezTo>
                    <a:pt x="5676" y="3063"/>
                    <a:pt x="5626" y="3061"/>
                    <a:pt x="5577" y="3056"/>
                  </a:cubicBezTo>
                  <a:cubicBezTo>
                    <a:pt x="5388" y="3039"/>
                    <a:pt x="5217" y="2977"/>
                    <a:pt x="5103" y="2863"/>
                  </a:cubicBezTo>
                  <a:cubicBezTo>
                    <a:pt x="5359" y="2613"/>
                    <a:pt x="5698" y="2433"/>
                    <a:pt x="6022" y="2382"/>
                  </a:cubicBezTo>
                  <a:lnTo>
                    <a:pt x="6022" y="2383"/>
                  </a:lnTo>
                  <a:cubicBezTo>
                    <a:pt x="6083" y="2374"/>
                    <a:pt x="6150" y="2367"/>
                    <a:pt x="6218" y="2367"/>
                  </a:cubicBezTo>
                  <a:close/>
                  <a:moveTo>
                    <a:pt x="6249" y="3913"/>
                  </a:moveTo>
                  <a:cubicBezTo>
                    <a:pt x="6294" y="3913"/>
                    <a:pt x="6339" y="3917"/>
                    <a:pt x="6383" y="3927"/>
                  </a:cubicBezTo>
                  <a:cubicBezTo>
                    <a:pt x="6637" y="3981"/>
                    <a:pt x="6748" y="4214"/>
                    <a:pt x="6577" y="4431"/>
                  </a:cubicBezTo>
                  <a:cubicBezTo>
                    <a:pt x="6403" y="4649"/>
                    <a:pt x="6098" y="4715"/>
                    <a:pt x="5833" y="4721"/>
                  </a:cubicBezTo>
                  <a:cubicBezTo>
                    <a:pt x="5817" y="4722"/>
                    <a:pt x="5801" y="4722"/>
                    <a:pt x="5786" y="4722"/>
                  </a:cubicBezTo>
                  <a:cubicBezTo>
                    <a:pt x="5555" y="4722"/>
                    <a:pt x="5333" y="4671"/>
                    <a:pt x="5147" y="4573"/>
                  </a:cubicBezTo>
                  <a:cubicBezTo>
                    <a:pt x="5284" y="4326"/>
                    <a:pt x="5527" y="4115"/>
                    <a:pt x="5794" y="4015"/>
                  </a:cubicBezTo>
                  <a:lnTo>
                    <a:pt x="5793" y="4015"/>
                  </a:lnTo>
                  <a:cubicBezTo>
                    <a:pt x="5933" y="3962"/>
                    <a:pt x="6094" y="3913"/>
                    <a:pt x="6249" y="3913"/>
                  </a:cubicBezTo>
                  <a:close/>
                  <a:moveTo>
                    <a:pt x="8896" y="1920"/>
                  </a:moveTo>
                  <a:cubicBezTo>
                    <a:pt x="8943" y="1946"/>
                    <a:pt x="8990" y="1970"/>
                    <a:pt x="9037" y="1995"/>
                  </a:cubicBezTo>
                  <a:cubicBezTo>
                    <a:pt x="9205" y="2562"/>
                    <a:pt x="9244" y="3183"/>
                    <a:pt x="9270" y="3748"/>
                  </a:cubicBezTo>
                  <a:cubicBezTo>
                    <a:pt x="9284" y="4052"/>
                    <a:pt x="9303" y="4373"/>
                    <a:pt x="9282" y="4685"/>
                  </a:cubicBezTo>
                  <a:cubicBezTo>
                    <a:pt x="9278" y="4687"/>
                    <a:pt x="9274" y="4688"/>
                    <a:pt x="9272" y="4690"/>
                  </a:cubicBezTo>
                  <a:cubicBezTo>
                    <a:pt x="9232" y="4719"/>
                    <a:pt x="9194" y="4747"/>
                    <a:pt x="9155" y="4776"/>
                  </a:cubicBezTo>
                  <a:cubicBezTo>
                    <a:pt x="8969" y="4318"/>
                    <a:pt x="8863" y="3844"/>
                    <a:pt x="8830" y="3330"/>
                  </a:cubicBezTo>
                  <a:lnTo>
                    <a:pt x="8829" y="3330"/>
                  </a:lnTo>
                  <a:cubicBezTo>
                    <a:pt x="8808" y="2988"/>
                    <a:pt x="8814" y="2644"/>
                    <a:pt x="8844" y="2301"/>
                  </a:cubicBezTo>
                  <a:cubicBezTo>
                    <a:pt x="8855" y="2175"/>
                    <a:pt x="8876" y="2047"/>
                    <a:pt x="8896" y="1920"/>
                  </a:cubicBezTo>
                  <a:close/>
                  <a:moveTo>
                    <a:pt x="10967" y="1398"/>
                  </a:moveTo>
                  <a:cubicBezTo>
                    <a:pt x="11181" y="1398"/>
                    <a:pt x="11395" y="1403"/>
                    <a:pt x="11608" y="1420"/>
                  </a:cubicBezTo>
                  <a:cubicBezTo>
                    <a:pt x="11970" y="1450"/>
                    <a:pt x="12362" y="1525"/>
                    <a:pt x="12637" y="1782"/>
                  </a:cubicBezTo>
                  <a:cubicBezTo>
                    <a:pt x="12956" y="2080"/>
                    <a:pt x="13030" y="2549"/>
                    <a:pt x="13089" y="2962"/>
                  </a:cubicBezTo>
                  <a:cubicBezTo>
                    <a:pt x="13143" y="3353"/>
                    <a:pt x="13175" y="3788"/>
                    <a:pt x="13013" y="4160"/>
                  </a:cubicBezTo>
                  <a:cubicBezTo>
                    <a:pt x="12831" y="4574"/>
                    <a:pt x="12429" y="4711"/>
                    <a:pt x="12024" y="4825"/>
                  </a:cubicBezTo>
                  <a:cubicBezTo>
                    <a:pt x="11182" y="5061"/>
                    <a:pt x="10315" y="5194"/>
                    <a:pt x="9444" y="5235"/>
                  </a:cubicBezTo>
                  <a:cubicBezTo>
                    <a:pt x="9595" y="4690"/>
                    <a:pt x="9557" y="4083"/>
                    <a:pt x="9518" y="3506"/>
                  </a:cubicBezTo>
                  <a:cubicBezTo>
                    <a:pt x="9475" y="2844"/>
                    <a:pt x="9407" y="2106"/>
                    <a:pt x="9127" y="1481"/>
                  </a:cubicBezTo>
                  <a:cubicBezTo>
                    <a:pt x="9223" y="1477"/>
                    <a:pt x="9324" y="1456"/>
                    <a:pt x="9404" y="1447"/>
                  </a:cubicBezTo>
                  <a:cubicBezTo>
                    <a:pt x="9492" y="1437"/>
                    <a:pt x="9583" y="1429"/>
                    <a:pt x="9673" y="1418"/>
                  </a:cubicBezTo>
                  <a:cubicBezTo>
                    <a:pt x="9696" y="1418"/>
                    <a:pt x="9718" y="1418"/>
                    <a:pt x="9741" y="1418"/>
                  </a:cubicBezTo>
                  <a:cubicBezTo>
                    <a:pt x="10149" y="1418"/>
                    <a:pt x="10558" y="1398"/>
                    <a:pt x="10967" y="1398"/>
                  </a:cubicBezTo>
                  <a:close/>
                  <a:moveTo>
                    <a:pt x="6939" y="1420"/>
                  </a:moveTo>
                  <a:cubicBezTo>
                    <a:pt x="7048" y="1420"/>
                    <a:pt x="7155" y="1424"/>
                    <a:pt x="7258" y="1431"/>
                  </a:cubicBezTo>
                  <a:cubicBezTo>
                    <a:pt x="7697" y="1462"/>
                    <a:pt x="8119" y="1568"/>
                    <a:pt x="8523" y="1723"/>
                  </a:cubicBezTo>
                  <a:cubicBezTo>
                    <a:pt x="8575" y="1747"/>
                    <a:pt x="8626" y="1773"/>
                    <a:pt x="8675" y="1799"/>
                  </a:cubicBezTo>
                  <a:cubicBezTo>
                    <a:pt x="8644" y="2009"/>
                    <a:pt x="8637" y="2226"/>
                    <a:pt x="8624" y="2418"/>
                  </a:cubicBezTo>
                  <a:cubicBezTo>
                    <a:pt x="8601" y="2766"/>
                    <a:pt x="8600" y="3117"/>
                    <a:pt x="8629" y="3464"/>
                  </a:cubicBezTo>
                  <a:cubicBezTo>
                    <a:pt x="8659" y="3821"/>
                    <a:pt x="8724" y="4177"/>
                    <a:pt x="8828" y="4520"/>
                  </a:cubicBezTo>
                  <a:cubicBezTo>
                    <a:pt x="8866" y="4646"/>
                    <a:pt x="8907" y="4782"/>
                    <a:pt x="8959" y="4917"/>
                  </a:cubicBezTo>
                  <a:cubicBezTo>
                    <a:pt x="8478" y="5259"/>
                    <a:pt x="7979" y="5575"/>
                    <a:pt x="7408" y="5745"/>
                  </a:cubicBezTo>
                  <a:cubicBezTo>
                    <a:pt x="7122" y="5830"/>
                    <a:pt x="6787" y="5890"/>
                    <a:pt x="6454" y="5890"/>
                  </a:cubicBezTo>
                  <a:cubicBezTo>
                    <a:pt x="6045" y="5890"/>
                    <a:pt x="5639" y="5800"/>
                    <a:pt x="5332" y="5556"/>
                  </a:cubicBezTo>
                  <a:cubicBezTo>
                    <a:pt x="5060" y="5339"/>
                    <a:pt x="4994" y="5068"/>
                    <a:pt x="5054" y="4811"/>
                  </a:cubicBezTo>
                  <a:lnTo>
                    <a:pt x="5054" y="4811"/>
                  </a:lnTo>
                  <a:cubicBezTo>
                    <a:pt x="5275" y="4921"/>
                    <a:pt x="5532" y="4977"/>
                    <a:pt x="5785" y="4977"/>
                  </a:cubicBezTo>
                  <a:cubicBezTo>
                    <a:pt x="6004" y="4977"/>
                    <a:pt x="6221" y="4935"/>
                    <a:pt x="6408" y="4851"/>
                  </a:cubicBezTo>
                  <a:cubicBezTo>
                    <a:pt x="6692" y="4725"/>
                    <a:pt x="6988" y="4428"/>
                    <a:pt x="6898" y="4088"/>
                  </a:cubicBezTo>
                  <a:cubicBezTo>
                    <a:pt x="6816" y="3786"/>
                    <a:pt x="6524" y="3677"/>
                    <a:pt x="6240" y="3677"/>
                  </a:cubicBezTo>
                  <a:cubicBezTo>
                    <a:pt x="6165" y="3677"/>
                    <a:pt x="6090" y="3684"/>
                    <a:pt x="6020" y="3699"/>
                  </a:cubicBezTo>
                  <a:cubicBezTo>
                    <a:pt x="5600" y="3782"/>
                    <a:pt x="5161" y="4053"/>
                    <a:pt x="4935" y="4424"/>
                  </a:cubicBezTo>
                  <a:cubicBezTo>
                    <a:pt x="4738" y="4240"/>
                    <a:pt x="4629" y="3976"/>
                    <a:pt x="4679" y="3638"/>
                  </a:cubicBezTo>
                  <a:cubicBezTo>
                    <a:pt x="4708" y="3428"/>
                    <a:pt x="4801" y="3230"/>
                    <a:pt x="4935" y="3053"/>
                  </a:cubicBezTo>
                  <a:cubicBezTo>
                    <a:pt x="5121" y="3238"/>
                    <a:pt x="5403" y="3317"/>
                    <a:pt x="5694" y="3317"/>
                  </a:cubicBezTo>
                  <a:cubicBezTo>
                    <a:pt x="6069" y="3317"/>
                    <a:pt x="6460" y="3186"/>
                    <a:pt x="6687" y="2981"/>
                  </a:cubicBezTo>
                  <a:cubicBezTo>
                    <a:pt x="6936" y="2753"/>
                    <a:pt x="6961" y="2437"/>
                    <a:pt x="6662" y="2244"/>
                  </a:cubicBezTo>
                  <a:cubicBezTo>
                    <a:pt x="6526" y="2157"/>
                    <a:pt x="6367" y="2121"/>
                    <a:pt x="6203" y="2121"/>
                  </a:cubicBezTo>
                  <a:cubicBezTo>
                    <a:pt x="5970" y="2121"/>
                    <a:pt x="5729" y="2193"/>
                    <a:pt x="5534" y="2287"/>
                  </a:cubicBezTo>
                  <a:cubicBezTo>
                    <a:pt x="5337" y="2380"/>
                    <a:pt x="5147" y="2507"/>
                    <a:pt x="4981" y="2661"/>
                  </a:cubicBezTo>
                  <a:cubicBezTo>
                    <a:pt x="4963" y="2603"/>
                    <a:pt x="4955" y="2537"/>
                    <a:pt x="4959" y="2464"/>
                  </a:cubicBezTo>
                  <a:cubicBezTo>
                    <a:pt x="4971" y="2174"/>
                    <a:pt x="5157" y="1944"/>
                    <a:pt x="5393" y="1793"/>
                  </a:cubicBezTo>
                  <a:cubicBezTo>
                    <a:pt x="5824" y="1516"/>
                    <a:pt x="6408" y="1420"/>
                    <a:pt x="6939" y="1420"/>
                  </a:cubicBezTo>
                  <a:close/>
                  <a:moveTo>
                    <a:pt x="6112" y="257"/>
                  </a:moveTo>
                  <a:cubicBezTo>
                    <a:pt x="6328" y="257"/>
                    <a:pt x="6544" y="271"/>
                    <a:pt x="6759" y="298"/>
                  </a:cubicBezTo>
                  <a:cubicBezTo>
                    <a:pt x="7542" y="399"/>
                    <a:pt x="8369" y="642"/>
                    <a:pt x="8781" y="1373"/>
                  </a:cubicBezTo>
                  <a:cubicBezTo>
                    <a:pt x="8782" y="1374"/>
                    <a:pt x="8783" y="1377"/>
                    <a:pt x="8784" y="1378"/>
                  </a:cubicBezTo>
                  <a:cubicBezTo>
                    <a:pt x="8755" y="1451"/>
                    <a:pt x="8730" y="1528"/>
                    <a:pt x="8711" y="1607"/>
                  </a:cubicBezTo>
                  <a:cubicBezTo>
                    <a:pt x="8170" y="1329"/>
                    <a:pt x="7552" y="1195"/>
                    <a:pt x="6940" y="1195"/>
                  </a:cubicBezTo>
                  <a:cubicBezTo>
                    <a:pt x="6714" y="1195"/>
                    <a:pt x="6489" y="1213"/>
                    <a:pt x="6269" y="1249"/>
                  </a:cubicBezTo>
                  <a:cubicBezTo>
                    <a:pt x="5550" y="1366"/>
                    <a:pt x="4402" y="1871"/>
                    <a:pt x="4777" y="2812"/>
                  </a:cubicBezTo>
                  <a:cubicBezTo>
                    <a:pt x="4783" y="2827"/>
                    <a:pt x="4789" y="2841"/>
                    <a:pt x="4796" y="2856"/>
                  </a:cubicBezTo>
                  <a:cubicBezTo>
                    <a:pt x="4486" y="3229"/>
                    <a:pt x="4323" y="3704"/>
                    <a:pt x="4490" y="4194"/>
                  </a:cubicBezTo>
                  <a:cubicBezTo>
                    <a:pt x="4556" y="4387"/>
                    <a:pt x="4675" y="4543"/>
                    <a:pt x="4826" y="4664"/>
                  </a:cubicBezTo>
                  <a:cubicBezTo>
                    <a:pt x="4762" y="4869"/>
                    <a:pt x="4764" y="5096"/>
                    <a:pt x="4860" y="5330"/>
                  </a:cubicBezTo>
                  <a:cubicBezTo>
                    <a:pt x="5111" y="5942"/>
                    <a:pt x="5841" y="6131"/>
                    <a:pt x="6488" y="6131"/>
                  </a:cubicBezTo>
                  <a:cubicBezTo>
                    <a:pt x="6666" y="6131"/>
                    <a:pt x="6839" y="6116"/>
                    <a:pt x="6993" y="6092"/>
                  </a:cubicBezTo>
                  <a:cubicBezTo>
                    <a:pt x="7753" y="5975"/>
                    <a:pt x="8462" y="5614"/>
                    <a:pt x="9045" y="5118"/>
                  </a:cubicBezTo>
                  <a:cubicBezTo>
                    <a:pt x="9079" y="5187"/>
                    <a:pt x="9118" y="5253"/>
                    <a:pt x="9160" y="5314"/>
                  </a:cubicBezTo>
                  <a:cubicBezTo>
                    <a:pt x="9158" y="5323"/>
                    <a:pt x="9155" y="5331"/>
                    <a:pt x="9154" y="5341"/>
                  </a:cubicBezTo>
                  <a:cubicBezTo>
                    <a:pt x="9025" y="5662"/>
                    <a:pt x="8789" y="5921"/>
                    <a:pt x="8512" y="6137"/>
                  </a:cubicBezTo>
                  <a:cubicBezTo>
                    <a:pt x="7832" y="6661"/>
                    <a:pt x="7048" y="6948"/>
                    <a:pt x="6192" y="6995"/>
                  </a:cubicBezTo>
                  <a:cubicBezTo>
                    <a:pt x="6086" y="7000"/>
                    <a:pt x="5980" y="7003"/>
                    <a:pt x="5874" y="7003"/>
                  </a:cubicBezTo>
                  <a:cubicBezTo>
                    <a:pt x="5225" y="7003"/>
                    <a:pt x="4576" y="6900"/>
                    <a:pt x="3956" y="6706"/>
                  </a:cubicBezTo>
                  <a:cubicBezTo>
                    <a:pt x="3222" y="6477"/>
                    <a:pt x="2527" y="6115"/>
                    <a:pt x="1917" y="5647"/>
                  </a:cubicBezTo>
                  <a:cubicBezTo>
                    <a:pt x="1555" y="5370"/>
                    <a:pt x="1180" y="5091"/>
                    <a:pt x="891" y="4732"/>
                  </a:cubicBezTo>
                  <a:cubicBezTo>
                    <a:pt x="161" y="3828"/>
                    <a:pt x="1139" y="2734"/>
                    <a:pt x="1788" y="2112"/>
                  </a:cubicBezTo>
                  <a:cubicBezTo>
                    <a:pt x="2558" y="1370"/>
                    <a:pt x="3512" y="819"/>
                    <a:pt x="4532" y="499"/>
                  </a:cubicBezTo>
                  <a:cubicBezTo>
                    <a:pt x="5042" y="340"/>
                    <a:pt x="5577" y="257"/>
                    <a:pt x="6112" y="257"/>
                  </a:cubicBezTo>
                  <a:close/>
                  <a:moveTo>
                    <a:pt x="6149" y="1"/>
                  </a:moveTo>
                  <a:cubicBezTo>
                    <a:pt x="4387" y="1"/>
                    <a:pt x="2661" y="883"/>
                    <a:pt x="1444" y="2125"/>
                  </a:cubicBezTo>
                  <a:cubicBezTo>
                    <a:pt x="887" y="2694"/>
                    <a:pt x="0" y="3664"/>
                    <a:pt x="453" y="4529"/>
                  </a:cubicBezTo>
                  <a:cubicBezTo>
                    <a:pt x="688" y="4980"/>
                    <a:pt x="1111" y="5321"/>
                    <a:pt x="1488" y="5641"/>
                  </a:cubicBezTo>
                  <a:cubicBezTo>
                    <a:pt x="2212" y="6256"/>
                    <a:pt x="3066" y="6712"/>
                    <a:pt x="3977" y="6986"/>
                  </a:cubicBezTo>
                  <a:cubicBezTo>
                    <a:pt x="4573" y="7165"/>
                    <a:pt x="5206" y="7267"/>
                    <a:pt x="5834" y="7267"/>
                  </a:cubicBezTo>
                  <a:cubicBezTo>
                    <a:pt x="6960" y="7267"/>
                    <a:pt x="8068" y="6939"/>
                    <a:pt x="8913" y="6137"/>
                  </a:cubicBezTo>
                  <a:cubicBezTo>
                    <a:pt x="9115" y="5945"/>
                    <a:pt x="9257" y="5728"/>
                    <a:pt x="9355" y="5495"/>
                  </a:cubicBezTo>
                  <a:cubicBezTo>
                    <a:pt x="10257" y="5460"/>
                    <a:pt x="11155" y="5326"/>
                    <a:pt x="12026" y="5088"/>
                  </a:cubicBezTo>
                  <a:cubicBezTo>
                    <a:pt x="12361" y="4998"/>
                    <a:pt x="12710" y="4900"/>
                    <a:pt x="12970" y="4656"/>
                  </a:cubicBezTo>
                  <a:cubicBezTo>
                    <a:pt x="13195" y="4444"/>
                    <a:pt x="13315" y="4145"/>
                    <a:pt x="13358" y="3841"/>
                  </a:cubicBezTo>
                  <a:cubicBezTo>
                    <a:pt x="13405" y="3508"/>
                    <a:pt x="13375" y="3167"/>
                    <a:pt x="13323" y="2836"/>
                  </a:cubicBezTo>
                  <a:cubicBezTo>
                    <a:pt x="13271" y="2515"/>
                    <a:pt x="13209" y="2181"/>
                    <a:pt x="13044" y="1896"/>
                  </a:cubicBezTo>
                  <a:cubicBezTo>
                    <a:pt x="12707" y="1315"/>
                    <a:pt x="12026" y="1180"/>
                    <a:pt x="11405" y="1161"/>
                  </a:cubicBezTo>
                  <a:cubicBezTo>
                    <a:pt x="11303" y="1158"/>
                    <a:pt x="11200" y="1157"/>
                    <a:pt x="11097" y="1157"/>
                  </a:cubicBezTo>
                  <a:cubicBezTo>
                    <a:pt x="10792" y="1157"/>
                    <a:pt x="10486" y="1167"/>
                    <a:pt x="10182" y="1172"/>
                  </a:cubicBezTo>
                  <a:cubicBezTo>
                    <a:pt x="9786" y="1178"/>
                    <a:pt x="9391" y="1181"/>
                    <a:pt x="8998" y="1227"/>
                  </a:cubicBezTo>
                  <a:cubicBezTo>
                    <a:pt x="8957" y="1157"/>
                    <a:pt x="8915" y="1089"/>
                    <a:pt x="8867" y="1023"/>
                  </a:cubicBezTo>
                  <a:cubicBezTo>
                    <a:pt x="8364" y="329"/>
                    <a:pt x="7442" y="99"/>
                    <a:pt x="6630" y="23"/>
                  </a:cubicBezTo>
                  <a:cubicBezTo>
                    <a:pt x="6469" y="8"/>
                    <a:pt x="6309"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0"/>
            <p:cNvSpPr/>
            <p:nvPr/>
          </p:nvSpPr>
          <p:spPr>
            <a:xfrm>
              <a:off x="7220225" y="3397175"/>
              <a:ext cx="77200" cy="15300"/>
            </a:xfrm>
            <a:custGeom>
              <a:avLst/>
              <a:gdLst/>
              <a:ahLst/>
              <a:cxnLst/>
              <a:rect l="l" t="t" r="r" b="b"/>
              <a:pathLst>
                <a:path w="3088" h="612" extrusionOk="0">
                  <a:moveTo>
                    <a:pt x="965" y="1"/>
                  </a:moveTo>
                  <a:cubicBezTo>
                    <a:pt x="655" y="1"/>
                    <a:pt x="346" y="15"/>
                    <a:pt x="46" y="57"/>
                  </a:cubicBezTo>
                  <a:cubicBezTo>
                    <a:pt x="9" y="62"/>
                    <a:pt x="1" y="121"/>
                    <a:pt x="43" y="125"/>
                  </a:cubicBezTo>
                  <a:cubicBezTo>
                    <a:pt x="535" y="174"/>
                    <a:pt x="1037" y="150"/>
                    <a:pt x="1532" y="162"/>
                  </a:cubicBezTo>
                  <a:cubicBezTo>
                    <a:pt x="2087" y="176"/>
                    <a:pt x="2573" y="206"/>
                    <a:pt x="2999" y="599"/>
                  </a:cubicBezTo>
                  <a:cubicBezTo>
                    <a:pt x="3009" y="608"/>
                    <a:pt x="3019" y="611"/>
                    <a:pt x="3029" y="611"/>
                  </a:cubicBezTo>
                  <a:cubicBezTo>
                    <a:pt x="3062" y="611"/>
                    <a:pt x="3088" y="570"/>
                    <a:pt x="3069" y="536"/>
                  </a:cubicBezTo>
                  <a:cubicBezTo>
                    <a:pt x="2846" y="125"/>
                    <a:pt x="2310" y="47"/>
                    <a:pt x="1886" y="29"/>
                  </a:cubicBezTo>
                  <a:cubicBezTo>
                    <a:pt x="1585" y="15"/>
                    <a:pt x="1275"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0"/>
            <p:cNvSpPr/>
            <p:nvPr/>
          </p:nvSpPr>
          <p:spPr>
            <a:xfrm>
              <a:off x="7297425" y="3419375"/>
              <a:ext cx="4000" cy="10550"/>
            </a:xfrm>
            <a:custGeom>
              <a:avLst/>
              <a:gdLst/>
              <a:ahLst/>
              <a:cxnLst/>
              <a:rect l="l" t="t" r="r" b="b"/>
              <a:pathLst>
                <a:path w="160" h="422" extrusionOk="0">
                  <a:moveTo>
                    <a:pt x="36" y="0"/>
                  </a:moveTo>
                  <a:cubicBezTo>
                    <a:pt x="18" y="0"/>
                    <a:pt x="1" y="12"/>
                    <a:pt x="6" y="34"/>
                  </a:cubicBezTo>
                  <a:cubicBezTo>
                    <a:pt x="29" y="153"/>
                    <a:pt x="43" y="267"/>
                    <a:pt x="44" y="389"/>
                  </a:cubicBezTo>
                  <a:cubicBezTo>
                    <a:pt x="44" y="409"/>
                    <a:pt x="63" y="422"/>
                    <a:pt x="82" y="422"/>
                  </a:cubicBezTo>
                  <a:cubicBezTo>
                    <a:pt x="95" y="422"/>
                    <a:pt x="107" y="416"/>
                    <a:pt x="112" y="402"/>
                  </a:cubicBezTo>
                  <a:cubicBezTo>
                    <a:pt x="159" y="275"/>
                    <a:pt x="144" y="124"/>
                    <a:pt x="64" y="13"/>
                  </a:cubicBezTo>
                  <a:cubicBezTo>
                    <a:pt x="57" y="5"/>
                    <a:pt x="47"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0"/>
            <p:cNvSpPr/>
            <p:nvPr/>
          </p:nvSpPr>
          <p:spPr>
            <a:xfrm>
              <a:off x="7227075" y="3466025"/>
              <a:ext cx="45275" cy="7325"/>
            </a:xfrm>
            <a:custGeom>
              <a:avLst/>
              <a:gdLst/>
              <a:ahLst/>
              <a:cxnLst/>
              <a:rect l="l" t="t" r="r" b="b"/>
              <a:pathLst>
                <a:path w="1811" h="293" extrusionOk="0">
                  <a:moveTo>
                    <a:pt x="1748" y="0"/>
                  </a:moveTo>
                  <a:cubicBezTo>
                    <a:pt x="1748" y="0"/>
                    <a:pt x="1747" y="0"/>
                    <a:pt x="1746" y="1"/>
                  </a:cubicBezTo>
                  <a:cubicBezTo>
                    <a:pt x="1446" y="12"/>
                    <a:pt x="1150" y="66"/>
                    <a:pt x="852" y="102"/>
                  </a:cubicBezTo>
                  <a:cubicBezTo>
                    <a:pt x="583" y="134"/>
                    <a:pt x="299" y="139"/>
                    <a:pt x="38" y="208"/>
                  </a:cubicBezTo>
                  <a:cubicBezTo>
                    <a:pt x="1" y="216"/>
                    <a:pt x="7" y="277"/>
                    <a:pt x="43" y="281"/>
                  </a:cubicBezTo>
                  <a:lnTo>
                    <a:pt x="44" y="281"/>
                  </a:lnTo>
                  <a:cubicBezTo>
                    <a:pt x="113" y="289"/>
                    <a:pt x="183" y="293"/>
                    <a:pt x="254" y="293"/>
                  </a:cubicBezTo>
                  <a:cubicBezTo>
                    <a:pt x="472" y="293"/>
                    <a:pt x="695" y="259"/>
                    <a:pt x="908" y="235"/>
                  </a:cubicBezTo>
                  <a:cubicBezTo>
                    <a:pt x="1197" y="201"/>
                    <a:pt x="1484" y="168"/>
                    <a:pt x="1763" y="84"/>
                  </a:cubicBezTo>
                  <a:cubicBezTo>
                    <a:pt x="1811" y="69"/>
                    <a:pt x="1793" y="0"/>
                    <a:pt x="1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0"/>
            <p:cNvSpPr/>
            <p:nvPr/>
          </p:nvSpPr>
          <p:spPr>
            <a:xfrm>
              <a:off x="7229425" y="3459750"/>
              <a:ext cx="23000" cy="5300"/>
            </a:xfrm>
            <a:custGeom>
              <a:avLst/>
              <a:gdLst/>
              <a:ahLst/>
              <a:cxnLst/>
              <a:rect l="l" t="t" r="r" b="b"/>
              <a:pathLst>
                <a:path w="920" h="212" extrusionOk="0">
                  <a:moveTo>
                    <a:pt x="736" y="0"/>
                  </a:moveTo>
                  <a:cubicBezTo>
                    <a:pt x="631" y="0"/>
                    <a:pt x="520" y="27"/>
                    <a:pt x="421" y="42"/>
                  </a:cubicBezTo>
                  <a:cubicBezTo>
                    <a:pt x="291" y="61"/>
                    <a:pt x="142" y="66"/>
                    <a:pt x="27" y="135"/>
                  </a:cubicBezTo>
                  <a:cubicBezTo>
                    <a:pt x="1" y="150"/>
                    <a:pt x="14" y="187"/>
                    <a:pt x="39" y="193"/>
                  </a:cubicBezTo>
                  <a:cubicBezTo>
                    <a:pt x="84" y="206"/>
                    <a:pt x="132" y="211"/>
                    <a:pt x="181" y="211"/>
                  </a:cubicBezTo>
                  <a:cubicBezTo>
                    <a:pt x="285" y="211"/>
                    <a:pt x="394" y="189"/>
                    <a:pt x="490" y="178"/>
                  </a:cubicBezTo>
                  <a:lnTo>
                    <a:pt x="492" y="178"/>
                  </a:lnTo>
                  <a:cubicBezTo>
                    <a:pt x="624" y="164"/>
                    <a:pt x="773" y="164"/>
                    <a:pt x="888" y="89"/>
                  </a:cubicBezTo>
                  <a:cubicBezTo>
                    <a:pt x="919" y="69"/>
                    <a:pt x="903" y="28"/>
                    <a:pt x="874" y="20"/>
                  </a:cubicBezTo>
                  <a:cubicBezTo>
                    <a:pt x="830" y="5"/>
                    <a:pt x="783" y="0"/>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0"/>
            <p:cNvSpPr/>
            <p:nvPr/>
          </p:nvSpPr>
          <p:spPr>
            <a:xfrm>
              <a:off x="7230025" y="3454250"/>
              <a:ext cx="12675" cy="3550"/>
            </a:xfrm>
            <a:custGeom>
              <a:avLst/>
              <a:gdLst/>
              <a:ahLst/>
              <a:cxnLst/>
              <a:rect l="l" t="t" r="r" b="b"/>
              <a:pathLst>
                <a:path w="507" h="142" extrusionOk="0">
                  <a:moveTo>
                    <a:pt x="328" y="1"/>
                  </a:moveTo>
                  <a:cubicBezTo>
                    <a:pt x="228" y="1"/>
                    <a:pt x="126" y="31"/>
                    <a:pt x="36" y="75"/>
                  </a:cubicBezTo>
                  <a:cubicBezTo>
                    <a:pt x="0" y="92"/>
                    <a:pt x="12" y="141"/>
                    <a:pt x="47" y="141"/>
                  </a:cubicBezTo>
                  <a:cubicBezTo>
                    <a:pt x="51" y="141"/>
                    <a:pt x="55" y="140"/>
                    <a:pt x="59" y="139"/>
                  </a:cubicBezTo>
                  <a:cubicBezTo>
                    <a:pt x="193" y="102"/>
                    <a:pt x="325" y="103"/>
                    <a:pt x="462" y="93"/>
                  </a:cubicBezTo>
                  <a:cubicBezTo>
                    <a:pt x="506" y="91"/>
                    <a:pt x="502" y="34"/>
                    <a:pt x="465" y="22"/>
                  </a:cubicBezTo>
                  <a:cubicBezTo>
                    <a:pt x="421" y="7"/>
                    <a:pt x="37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0"/>
            <p:cNvSpPr/>
            <p:nvPr/>
          </p:nvSpPr>
          <p:spPr>
            <a:xfrm>
              <a:off x="7229400" y="3447125"/>
              <a:ext cx="9675" cy="3675"/>
            </a:xfrm>
            <a:custGeom>
              <a:avLst/>
              <a:gdLst/>
              <a:ahLst/>
              <a:cxnLst/>
              <a:rect l="l" t="t" r="r" b="b"/>
              <a:pathLst>
                <a:path w="387" h="147" extrusionOk="0">
                  <a:moveTo>
                    <a:pt x="286" y="0"/>
                  </a:moveTo>
                  <a:cubicBezTo>
                    <a:pt x="266" y="0"/>
                    <a:pt x="246" y="2"/>
                    <a:pt x="230" y="4"/>
                  </a:cubicBezTo>
                  <a:cubicBezTo>
                    <a:pt x="164" y="11"/>
                    <a:pt x="89" y="18"/>
                    <a:pt x="29" y="51"/>
                  </a:cubicBezTo>
                  <a:cubicBezTo>
                    <a:pt x="1" y="67"/>
                    <a:pt x="3" y="121"/>
                    <a:pt x="35" y="132"/>
                  </a:cubicBezTo>
                  <a:cubicBezTo>
                    <a:pt x="70" y="143"/>
                    <a:pt x="107" y="147"/>
                    <a:pt x="145" y="147"/>
                  </a:cubicBezTo>
                  <a:cubicBezTo>
                    <a:pt x="178" y="147"/>
                    <a:pt x="210" y="144"/>
                    <a:pt x="241" y="142"/>
                  </a:cubicBezTo>
                  <a:cubicBezTo>
                    <a:pt x="291" y="138"/>
                    <a:pt x="386" y="133"/>
                    <a:pt x="381" y="60"/>
                  </a:cubicBezTo>
                  <a:cubicBezTo>
                    <a:pt x="377" y="11"/>
                    <a:pt x="33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0"/>
            <p:cNvSpPr/>
            <p:nvPr/>
          </p:nvSpPr>
          <p:spPr>
            <a:xfrm>
              <a:off x="7223225" y="3405125"/>
              <a:ext cx="21825" cy="4400"/>
            </a:xfrm>
            <a:custGeom>
              <a:avLst/>
              <a:gdLst/>
              <a:ahLst/>
              <a:cxnLst/>
              <a:rect l="l" t="t" r="r" b="b"/>
              <a:pathLst>
                <a:path w="873" h="176" extrusionOk="0">
                  <a:moveTo>
                    <a:pt x="401" y="1"/>
                  </a:moveTo>
                  <a:cubicBezTo>
                    <a:pt x="266" y="1"/>
                    <a:pt x="133" y="22"/>
                    <a:pt x="33" y="66"/>
                  </a:cubicBezTo>
                  <a:cubicBezTo>
                    <a:pt x="1" y="81"/>
                    <a:pt x="3" y="125"/>
                    <a:pt x="38" y="133"/>
                  </a:cubicBezTo>
                  <a:cubicBezTo>
                    <a:pt x="157" y="164"/>
                    <a:pt x="286" y="153"/>
                    <a:pt x="409" y="159"/>
                  </a:cubicBezTo>
                  <a:cubicBezTo>
                    <a:pt x="500" y="164"/>
                    <a:pt x="593" y="175"/>
                    <a:pt x="685" y="175"/>
                  </a:cubicBezTo>
                  <a:cubicBezTo>
                    <a:pt x="730" y="175"/>
                    <a:pt x="775" y="173"/>
                    <a:pt x="819" y="165"/>
                  </a:cubicBezTo>
                  <a:cubicBezTo>
                    <a:pt x="857" y="159"/>
                    <a:pt x="872" y="105"/>
                    <a:pt x="834" y="86"/>
                  </a:cubicBezTo>
                  <a:cubicBezTo>
                    <a:pt x="719" y="30"/>
                    <a:pt x="559"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0"/>
            <p:cNvSpPr/>
            <p:nvPr/>
          </p:nvSpPr>
          <p:spPr>
            <a:xfrm>
              <a:off x="7228350" y="3413175"/>
              <a:ext cx="10875" cy="2725"/>
            </a:xfrm>
            <a:custGeom>
              <a:avLst/>
              <a:gdLst/>
              <a:ahLst/>
              <a:cxnLst/>
              <a:rect l="l" t="t" r="r" b="b"/>
              <a:pathLst>
                <a:path w="435" h="109" extrusionOk="0">
                  <a:moveTo>
                    <a:pt x="260" y="1"/>
                  </a:moveTo>
                  <a:cubicBezTo>
                    <a:pt x="193" y="1"/>
                    <a:pt x="128" y="7"/>
                    <a:pt x="56" y="19"/>
                  </a:cubicBezTo>
                  <a:cubicBezTo>
                    <a:pt x="0" y="29"/>
                    <a:pt x="9" y="104"/>
                    <a:pt x="64" y="106"/>
                  </a:cubicBezTo>
                  <a:cubicBezTo>
                    <a:pt x="89" y="108"/>
                    <a:pt x="114" y="108"/>
                    <a:pt x="139" y="108"/>
                  </a:cubicBezTo>
                  <a:cubicBezTo>
                    <a:pt x="227" y="108"/>
                    <a:pt x="309" y="99"/>
                    <a:pt x="401" y="78"/>
                  </a:cubicBezTo>
                  <a:cubicBezTo>
                    <a:pt x="434" y="69"/>
                    <a:pt x="429" y="13"/>
                    <a:pt x="396" y="10"/>
                  </a:cubicBezTo>
                  <a:cubicBezTo>
                    <a:pt x="348" y="4"/>
                    <a:pt x="304"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0"/>
            <p:cNvSpPr/>
            <p:nvPr/>
          </p:nvSpPr>
          <p:spPr>
            <a:xfrm>
              <a:off x="7181250" y="3910200"/>
              <a:ext cx="222750" cy="175525"/>
            </a:xfrm>
            <a:custGeom>
              <a:avLst/>
              <a:gdLst/>
              <a:ahLst/>
              <a:cxnLst/>
              <a:rect l="l" t="t" r="r" b="b"/>
              <a:pathLst>
                <a:path w="8910" h="7021" extrusionOk="0">
                  <a:moveTo>
                    <a:pt x="3200" y="1"/>
                  </a:moveTo>
                  <a:cubicBezTo>
                    <a:pt x="2911" y="1"/>
                    <a:pt x="2620" y="32"/>
                    <a:pt x="2328" y="93"/>
                  </a:cubicBezTo>
                  <a:cubicBezTo>
                    <a:pt x="1934" y="178"/>
                    <a:pt x="1628" y="323"/>
                    <a:pt x="1394" y="538"/>
                  </a:cubicBezTo>
                  <a:cubicBezTo>
                    <a:pt x="1392" y="540"/>
                    <a:pt x="1391" y="541"/>
                    <a:pt x="1390" y="543"/>
                  </a:cubicBezTo>
                  <a:cubicBezTo>
                    <a:pt x="1386" y="548"/>
                    <a:pt x="1382" y="553"/>
                    <a:pt x="1375" y="560"/>
                  </a:cubicBezTo>
                  <a:cubicBezTo>
                    <a:pt x="1375" y="561"/>
                    <a:pt x="1374" y="562"/>
                    <a:pt x="1372" y="563"/>
                  </a:cubicBezTo>
                  <a:cubicBezTo>
                    <a:pt x="1370" y="568"/>
                    <a:pt x="1367" y="574"/>
                    <a:pt x="1369" y="581"/>
                  </a:cubicBezTo>
                  <a:cubicBezTo>
                    <a:pt x="1380" y="649"/>
                    <a:pt x="1386" y="724"/>
                    <a:pt x="1387" y="805"/>
                  </a:cubicBezTo>
                  <a:cubicBezTo>
                    <a:pt x="1387" y="812"/>
                    <a:pt x="1391" y="819"/>
                    <a:pt x="1396" y="822"/>
                  </a:cubicBezTo>
                  <a:cubicBezTo>
                    <a:pt x="1401" y="826"/>
                    <a:pt x="1406" y="828"/>
                    <a:pt x="1412" y="828"/>
                  </a:cubicBezTo>
                  <a:cubicBezTo>
                    <a:pt x="1414" y="828"/>
                    <a:pt x="1415" y="828"/>
                    <a:pt x="1417" y="827"/>
                  </a:cubicBezTo>
                  <a:cubicBezTo>
                    <a:pt x="1799" y="726"/>
                    <a:pt x="2181" y="676"/>
                    <a:pt x="2555" y="676"/>
                  </a:cubicBezTo>
                  <a:cubicBezTo>
                    <a:pt x="2942" y="676"/>
                    <a:pt x="3319" y="730"/>
                    <a:pt x="3676" y="838"/>
                  </a:cubicBezTo>
                  <a:cubicBezTo>
                    <a:pt x="4284" y="1022"/>
                    <a:pt x="5302" y="1564"/>
                    <a:pt x="5251" y="2425"/>
                  </a:cubicBezTo>
                  <a:cubicBezTo>
                    <a:pt x="5236" y="2660"/>
                    <a:pt x="5152" y="2862"/>
                    <a:pt x="4998" y="3025"/>
                  </a:cubicBezTo>
                  <a:cubicBezTo>
                    <a:pt x="4992" y="3033"/>
                    <a:pt x="4991" y="3044"/>
                    <a:pt x="4995" y="3051"/>
                  </a:cubicBezTo>
                  <a:cubicBezTo>
                    <a:pt x="5082" y="3234"/>
                    <a:pt x="5114" y="3419"/>
                    <a:pt x="5091" y="3608"/>
                  </a:cubicBezTo>
                  <a:cubicBezTo>
                    <a:pt x="5036" y="4065"/>
                    <a:pt x="4737" y="4440"/>
                    <a:pt x="4248" y="4663"/>
                  </a:cubicBezTo>
                  <a:cubicBezTo>
                    <a:pt x="4241" y="4667"/>
                    <a:pt x="4235" y="4675"/>
                    <a:pt x="4235" y="4684"/>
                  </a:cubicBezTo>
                  <a:cubicBezTo>
                    <a:pt x="4235" y="4700"/>
                    <a:pt x="4235" y="4715"/>
                    <a:pt x="4235" y="4731"/>
                  </a:cubicBezTo>
                  <a:cubicBezTo>
                    <a:pt x="4215" y="5014"/>
                    <a:pt x="4098" y="5231"/>
                    <a:pt x="3890" y="5376"/>
                  </a:cubicBezTo>
                  <a:cubicBezTo>
                    <a:pt x="3671" y="5528"/>
                    <a:pt x="3364" y="5589"/>
                    <a:pt x="3044" y="5589"/>
                  </a:cubicBezTo>
                  <a:cubicBezTo>
                    <a:pt x="2769" y="5589"/>
                    <a:pt x="2485" y="5544"/>
                    <a:pt x="2241" y="5472"/>
                  </a:cubicBezTo>
                  <a:cubicBezTo>
                    <a:pt x="1417" y="5228"/>
                    <a:pt x="694" y="4741"/>
                    <a:pt x="208" y="4098"/>
                  </a:cubicBezTo>
                  <a:cubicBezTo>
                    <a:pt x="203" y="4093"/>
                    <a:pt x="197" y="4089"/>
                    <a:pt x="190" y="4089"/>
                  </a:cubicBezTo>
                  <a:cubicBezTo>
                    <a:pt x="182" y="4089"/>
                    <a:pt x="176" y="4091"/>
                    <a:pt x="171" y="4098"/>
                  </a:cubicBezTo>
                  <a:cubicBezTo>
                    <a:pt x="119" y="4162"/>
                    <a:pt x="65" y="4219"/>
                    <a:pt x="9" y="4269"/>
                  </a:cubicBezTo>
                  <a:cubicBezTo>
                    <a:pt x="3" y="4275"/>
                    <a:pt x="0" y="4282"/>
                    <a:pt x="1" y="4291"/>
                  </a:cubicBezTo>
                  <a:cubicBezTo>
                    <a:pt x="60" y="5207"/>
                    <a:pt x="810" y="5795"/>
                    <a:pt x="1369" y="6158"/>
                  </a:cubicBezTo>
                  <a:cubicBezTo>
                    <a:pt x="1991" y="6563"/>
                    <a:pt x="2719" y="6835"/>
                    <a:pt x="3471" y="6945"/>
                  </a:cubicBezTo>
                  <a:cubicBezTo>
                    <a:pt x="3816" y="6995"/>
                    <a:pt x="4162" y="7020"/>
                    <a:pt x="4507" y="7020"/>
                  </a:cubicBezTo>
                  <a:cubicBezTo>
                    <a:pt x="5243" y="7020"/>
                    <a:pt x="5971" y="6907"/>
                    <a:pt x="6655" y="6682"/>
                  </a:cubicBezTo>
                  <a:cubicBezTo>
                    <a:pt x="7212" y="6499"/>
                    <a:pt x="8910" y="5942"/>
                    <a:pt x="8615" y="4680"/>
                  </a:cubicBezTo>
                  <a:cubicBezTo>
                    <a:pt x="8514" y="4255"/>
                    <a:pt x="8313" y="3858"/>
                    <a:pt x="8119" y="3474"/>
                  </a:cubicBezTo>
                  <a:lnTo>
                    <a:pt x="8085" y="3406"/>
                  </a:lnTo>
                  <a:lnTo>
                    <a:pt x="8084" y="3406"/>
                  </a:lnTo>
                  <a:cubicBezTo>
                    <a:pt x="7739" y="2723"/>
                    <a:pt x="7261" y="2086"/>
                    <a:pt x="6702" y="1562"/>
                  </a:cubicBezTo>
                  <a:cubicBezTo>
                    <a:pt x="6133" y="1031"/>
                    <a:pt x="5494" y="615"/>
                    <a:pt x="4804" y="328"/>
                  </a:cubicBezTo>
                  <a:cubicBezTo>
                    <a:pt x="4280" y="110"/>
                    <a:pt x="3743" y="1"/>
                    <a:pt x="3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0"/>
            <p:cNvSpPr/>
            <p:nvPr/>
          </p:nvSpPr>
          <p:spPr>
            <a:xfrm>
              <a:off x="7242300" y="4008375"/>
              <a:ext cx="39200" cy="18475"/>
            </a:xfrm>
            <a:custGeom>
              <a:avLst/>
              <a:gdLst/>
              <a:ahLst/>
              <a:cxnLst/>
              <a:rect l="l" t="t" r="r" b="b"/>
              <a:pathLst>
                <a:path w="1568" h="739" extrusionOk="0">
                  <a:moveTo>
                    <a:pt x="493" y="0"/>
                  </a:moveTo>
                  <a:cubicBezTo>
                    <a:pt x="448" y="0"/>
                    <a:pt x="402" y="3"/>
                    <a:pt x="356" y="9"/>
                  </a:cubicBezTo>
                  <a:cubicBezTo>
                    <a:pt x="247" y="24"/>
                    <a:pt x="111" y="60"/>
                    <a:pt x="49" y="145"/>
                  </a:cubicBezTo>
                  <a:cubicBezTo>
                    <a:pt x="41" y="154"/>
                    <a:pt x="35" y="164"/>
                    <a:pt x="30" y="176"/>
                  </a:cubicBezTo>
                  <a:cubicBezTo>
                    <a:pt x="0" y="241"/>
                    <a:pt x="15" y="319"/>
                    <a:pt x="72" y="409"/>
                  </a:cubicBezTo>
                  <a:cubicBezTo>
                    <a:pt x="147" y="523"/>
                    <a:pt x="287" y="609"/>
                    <a:pt x="500" y="674"/>
                  </a:cubicBezTo>
                  <a:cubicBezTo>
                    <a:pt x="641" y="717"/>
                    <a:pt x="796" y="738"/>
                    <a:pt x="954" y="738"/>
                  </a:cubicBezTo>
                  <a:cubicBezTo>
                    <a:pt x="1152" y="738"/>
                    <a:pt x="1357" y="705"/>
                    <a:pt x="1551" y="639"/>
                  </a:cubicBezTo>
                  <a:cubicBezTo>
                    <a:pt x="1557" y="638"/>
                    <a:pt x="1562" y="633"/>
                    <a:pt x="1565" y="628"/>
                  </a:cubicBezTo>
                  <a:cubicBezTo>
                    <a:pt x="1567" y="622"/>
                    <a:pt x="1567" y="616"/>
                    <a:pt x="1566" y="609"/>
                  </a:cubicBezTo>
                  <a:cubicBezTo>
                    <a:pt x="1513" y="459"/>
                    <a:pt x="1391" y="324"/>
                    <a:pt x="1211" y="218"/>
                  </a:cubicBezTo>
                  <a:cubicBezTo>
                    <a:pt x="1066" y="131"/>
                    <a:pt x="794" y="0"/>
                    <a:pt x="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0"/>
            <p:cNvSpPr/>
            <p:nvPr/>
          </p:nvSpPr>
          <p:spPr>
            <a:xfrm>
              <a:off x="7259000" y="3970375"/>
              <a:ext cx="40000" cy="20725"/>
            </a:xfrm>
            <a:custGeom>
              <a:avLst/>
              <a:gdLst/>
              <a:ahLst/>
              <a:cxnLst/>
              <a:rect l="l" t="t" r="r" b="b"/>
              <a:pathLst>
                <a:path w="1600" h="829" extrusionOk="0">
                  <a:moveTo>
                    <a:pt x="519" y="0"/>
                  </a:moveTo>
                  <a:cubicBezTo>
                    <a:pt x="417" y="0"/>
                    <a:pt x="314" y="19"/>
                    <a:pt x="217" y="65"/>
                  </a:cubicBezTo>
                  <a:cubicBezTo>
                    <a:pt x="154" y="96"/>
                    <a:pt x="103" y="136"/>
                    <a:pt x="69" y="183"/>
                  </a:cubicBezTo>
                  <a:cubicBezTo>
                    <a:pt x="38" y="227"/>
                    <a:pt x="18" y="274"/>
                    <a:pt x="13" y="327"/>
                  </a:cubicBezTo>
                  <a:cubicBezTo>
                    <a:pt x="0" y="442"/>
                    <a:pt x="57" y="558"/>
                    <a:pt x="169" y="643"/>
                  </a:cubicBezTo>
                  <a:cubicBezTo>
                    <a:pt x="338" y="774"/>
                    <a:pt x="582" y="809"/>
                    <a:pt x="750" y="824"/>
                  </a:cubicBezTo>
                  <a:lnTo>
                    <a:pt x="749" y="824"/>
                  </a:lnTo>
                  <a:cubicBezTo>
                    <a:pt x="783" y="827"/>
                    <a:pt x="817" y="828"/>
                    <a:pt x="851" y="828"/>
                  </a:cubicBezTo>
                  <a:cubicBezTo>
                    <a:pt x="1112" y="828"/>
                    <a:pt x="1381" y="745"/>
                    <a:pt x="1590" y="597"/>
                  </a:cubicBezTo>
                  <a:cubicBezTo>
                    <a:pt x="1595" y="593"/>
                    <a:pt x="1598" y="589"/>
                    <a:pt x="1598" y="582"/>
                  </a:cubicBezTo>
                  <a:cubicBezTo>
                    <a:pt x="1600" y="576"/>
                    <a:pt x="1598" y="570"/>
                    <a:pt x="1595" y="564"/>
                  </a:cubicBezTo>
                  <a:cubicBezTo>
                    <a:pt x="1461" y="381"/>
                    <a:pt x="1266" y="229"/>
                    <a:pt x="1033" y="125"/>
                  </a:cubicBezTo>
                  <a:cubicBezTo>
                    <a:pt x="889" y="61"/>
                    <a:pt x="705" y="0"/>
                    <a:pt x="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0"/>
            <p:cNvSpPr/>
            <p:nvPr/>
          </p:nvSpPr>
          <p:spPr>
            <a:xfrm>
              <a:off x="7182225" y="3936225"/>
              <a:ext cx="28725" cy="68350"/>
            </a:xfrm>
            <a:custGeom>
              <a:avLst/>
              <a:gdLst/>
              <a:ahLst/>
              <a:cxnLst/>
              <a:rect l="l" t="t" r="r" b="b"/>
              <a:pathLst>
                <a:path w="1149" h="2734" extrusionOk="0">
                  <a:moveTo>
                    <a:pt x="1125" y="0"/>
                  </a:moveTo>
                  <a:cubicBezTo>
                    <a:pt x="1124" y="0"/>
                    <a:pt x="1122" y="1"/>
                    <a:pt x="1120" y="1"/>
                  </a:cubicBezTo>
                  <a:lnTo>
                    <a:pt x="979" y="27"/>
                  </a:lnTo>
                  <a:lnTo>
                    <a:pt x="971" y="27"/>
                  </a:lnTo>
                  <a:cubicBezTo>
                    <a:pt x="964" y="27"/>
                    <a:pt x="957" y="31"/>
                    <a:pt x="953" y="37"/>
                  </a:cubicBezTo>
                  <a:cubicBezTo>
                    <a:pt x="952" y="37"/>
                    <a:pt x="952" y="38"/>
                    <a:pt x="950" y="39"/>
                  </a:cubicBezTo>
                  <a:cubicBezTo>
                    <a:pt x="808" y="292"/>
                    <a:pt x="693" y="564"/>
                    <a:pt x="581" y="826"/>
                  </a:cubicBezTo>
                  <a:lnTo>
                    <a:pt x="554" y="890"/>
                  </a:lnTo>
                  <a:cubicBezTo>
                    <a:pt x="326" y="1426"/>
                    <a:pt x="95" y="1999"/>
                    <a:pt x="2" y="2576"/>
                  </a:cubicBezTo>
                  <a:cubicBezTo>
                    <a:pt x="1" y="2582"/>
                    <a:pt x="2" y="2588"/>
                    <a:pt x="6" y="2593"/>
                  </a:cubicBezTo>
                  <a:cubicBezTo>
                    <a:pt x="38" y="2636"/>
                    <a:pt x="69" y="2680"/>
                    <a:pt x="100" y="2723"/>
                  </a:cubicBezTo>
                  <a:cubicBezTo>
                    <a:pt x="105" y="2729"/>
                    <a:pt x="111" y="2733"/>
                    <a:pt x="120" y="2733"/>
                  </a:cubicBezTo>
                  <a:cubicBezTo>
                    <a:pt x="127" y="2733"/>
                    <a:pt x="133" y="2728"/>
                    <a:pt x="138" y="2722"/>
                  </a:cubicBezTo>
                  <a:cubicBezTo>
                    <a:pt x="210" y="2618"/>
                    <a:pt x="286" y="2510"/>
                    <a:pt x="352" y="2400"/>
                  </a:cubicBezTo>
                  <a:cubicBezTo>
                    <a:pt x="534" y="2091"/>
                    <a:pt x="689" y="1780"/>
                    <a:pt x="813" y="1476"/>
                  </a:cubicBezTo>
                  <a:cubicBezTo>
                    <a:pt x="1007" y="994"/>
                    <a:pt x="1116" y="520"/>
                    <a:pt x="1147" y="26"/>
                  </a:cubicBezTo>
                  <a:cubicBezTo>
                    <a:pt x="1149" y="18"/>
                    <a:pt x="1145" y="11"/>
                    <a:pt x="1140" y="6"/>
                  </a:cubicBezTo>
                  <a:cubicBezTo>
                    <a:pt x="1135" y="2"/>
                    <a:pt x="1131" y="0"/>
                    <a:pt x="1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0"/>
            <p:cNvSpPr/>
            <p:nvPr/>
          </p:nvSpPr>
          <p:spPr>
            <a:xfrm>
              <a:off x="7188250" y="3932175"/>
              <a:ext cx="120725" cy="113550"/>
            </a:xfrm>
            <a:custGeom>
              <a:avLst/>
              <a:gdLst/>
              <a:ahLst/>
              <a:cxnLst/>
              <a:rect l="l" t="t" r="r" b="b"/>
              <a:pathLst>
                <a:path w="4829" h="4542" extrusionOk="0">
                  <a:moveTo>
                    <a:pt x="2283" y="0"/>
                  </a:moveTo>
                  <a:cubicBezTo>
                    <a:pt x="1882" y="0"/>
                    <a:pt x="1491" y="56"/>
                    <a:pt x="1117" y="119"/>
                  </a:cubicBezTo>
                  <a:cubicBezTo>
                    <a:pt x="1111" y="121"/>
                    <a:pt x="1106" y="124"/>
                    <a:pt x="1102" y="129"/>
                  </a:cubicBezTo>
                  <a:cubicBezTo>
                    <a:pt x="1100" y="133"/>
                    <a:pt x="1099" y="137"/>
                    <a:pt x="1099" y="140"/>
                  </a:cubicBezTo>
                  <a:cubicBezTo>
                    <a:pt x="1086" y="283"/>
                    <a:pt x="1064" y="427"/>
                    <a:pt x="1044" y="552"/>
                  </a:cubicBezTo>
                  <a:cubicBezTo>
                    <a:pt x="992" y="892"/>
                    <a:pt x="899" y="1239"/>
                    <a:pt x="766" y="1586"/>
                  </a:cubicBezTo>
                  <a:cubicBezTo>
                    <a:pt x="651" y="1892"/>
                    <a:pt x="505" y="2201"/>
                    <a:pt x="319" y="2528"/>
                  </a:cubicBezTo>
                  <a:cubicBezTo>
                    <a:pt x="298" y="2565"/>
                    <a:pt x="277" y="2602"/>
                    <a:pt x="256" y="2641"/>
                  </a:cubicBezTo>
                  <a:cubicBezTo>
                    <a:pt x="178" y="2781"/>
                    <a:pt x="98" y="2926"/>
                    <a:pt x="5" y="3062"/>
                  </a:cubicBezTo>
                  <a:cubicBezTo>
                    <a:pt x="0" y="3071"/>
                    <a:pt x="0" y="3081"/>
                    <a:pt x="6" y="3090"/>
                  </a:cubicBezTo>
                  <a:cubicBezTo>
                    <a:pt x="46" y="3143"/>
                    <a:pt x="78" y="3186"/>
                    <a:pt x="111" y="3226"/>
                  </a:cubicBezTo>
                  <a:cubicBezTo>
                    <a:pt x="428" y="3562"/>
                    <a:pt x="771" y="3836"/>
                    <a:pt x="1130" y="4042"/>
                  </a:cubicBezTo>
                  <a:cubicBezTo>
                    <a:pt x="1407" y="4200"/>
                    <a:pt x="2080" y="4541"/>
                    <a:pt x="2758" y="4541"/>
                  </a:cubicBezTo>
                  <a:cubicBezTo>
                    <a:pt x="2833" y="4541"/>
                    <a:pt x="2909" y="4537"/>
                    <a:pt x="2984" y="4528"/>
                  </a:cubicBezTo>
                  <a:cubicBezTo>
                    <a:pt x="3308" y="4488"/>
                    <a:pt x="3556" y="4336"/>
                    <a:pt x="3683" y="4099"/>
                  </a:cubicBezTo>
                  <a:cubicBezTo>
                    <a:pt x="3718" y="4034"/>
                    <a:pt x="3740" y="3969"/>
                    <a:pt x="3750" y="3904"/>
                  </a:cubicBezTo>
                  <a:cubicBezTo>
                    <a:pt x="3752" y="3897"/>
                    <a:pt x="3749" y="3888"/>
                    <a:pt x="3743" y="3883"/>
                  </a:cubicBezTo>
                  <a:cubicBezTo>
                    <a:pt x="3738" y="3879"/>
                    <a:pt x="3732" y="3877"/>
                    <a:pt x="3727" y="3877"/>
                  </a:cubicBezTo>
                  <a:cubicBezTo>
                    <a:pt x="3725" y="3877"/>
                    <a:pt x="3723" y="3877"/>
                    <a:pt x="3721" y="3878"/>
                  </a:cubicBezTo>
                  <a:cubicBezTo>
                    <a:pt x="3515" y="3941"/>
                    <a:pt x="3293" y="3976"/>
                    <a:pt x="3079" y="3976"/>
                  </a:cubicBezTo>
                  <a:cubicBezTo>
                    <a:pt x="3075" y="3976"/>
                    <a:pt x="3071" y="3976"/>
                    <a:pt x="3067" y="3976"/>
                  </a:cubicBezTo>
                  <a:cubicBezTo>
                    <a:pt x="2706" y="3975"/>
                    <a:pt x="2252" y="3858"/>
                    <a:pt x="2052" y="3536"/>
                  </a:cubicBezTo>
                  <a:cubicBezTo>
                    <a:pt x="1975" y="3409"/>
                    <a:pt x="1956" y="3283"/>
                    <a:pt x="1999" y="3171"/>
                  </a:cubicBezTo>
                  <a:cubicBezTo>
                    <a:pt x="2047" y="3046"/>
                    <a:pt x="2170" y="2946"/>
                    <a:pt x="2336" y="2896"/>
                  </a:cubicBezTo>
                  <a:cubicBezTo>
                    <a:pt x="2431" y="2868"/>
                    <a:pt x="2537" y="2854"/>
                    <a:pt x="2648" y="2854"/>
                  </a:cubicBezTo>
                  <a:cubicBezTo>
                    <a:pt x="3155" y="2854"/>
                    <a:pt x="3762" y="3135"/>
                    <a:pt x="3916" y="3576"/>
                  </a:cubicBezTo>
                  <a:cubicBezTo>
                    <a:pt x="3919" y="3582"/>
                    <a:pt x="3924" y="3587"/>
                    <a:pt x="3930" y="3589"/>
                  </a:cubicBezTo>
                  <a:cubicBezTo>
                    <a:pt x="3933" y="3590"/>
                    <a:pt x="3936" y="3591"/>
                    <a:pt x="3939" y="3591"/>
                  </a:cubicBezTo>
                  <a:cubicBezTo>
                    <a:pt x="3943" y="3591"/>
                    <a:pt x="3946" y="3590"/>
                    <a:pt x="3950" y="3588"/>
                  </a:cubicBezTo>
                  <a:cubicBezTo>
                    <a:pt x="4162" y="3479"/>
                    <a:pt x="4329" y="3336"/>
                    <a:pt x="4443" y="3165"/>
                  </a:cubicBezTo>
                  <a:cubicBezTo>
                    <a:pt x="4627" y="2895"/>
                    <a:pt x="4665" y="2604"/>
                    <a:pt x="4555" y="2324"/>
                  </a:cubicBezTo>
                  <a:cubicBezTo>
                    <a:pt x="4552" y="2317"/>
                    <a:pt x="4546" y="2312"/>
                    <a:pt x="4540" y="2310"/>
                  </a:cubicBezTo>
                  <a:cubicBezTo>
                    <a:pt x="4538" y="2309"/>
                    <a:pt x="4536" y="2309"/>
                    <a:pt x="4533" y="2309"/>
                  </a:cubicBezTo>
                  <a:cubicBezTo>
                    <a:pt x="4529" y="2309"/>
                    <a:pt x="4524" y="2310"/>
                    <a:pt x="4520" y="2314"/>
                  </a:cubicBezTo>
                  <a:cubicBezTo>
                    <a:pt x="4287" y="2465"/>
                    <a:pt x="3980" y="2546"/>
                    <a:pt x="3669" y="2546"/>
                  </a:cubicBezTo>
                  <a:cubicBezTo>
                    <a:pt x="3527" y="2546"/>
                    <a:pt x="3384" y="2529"/>
                    <a:pt x="3247" y="2493"/>
                  </a:cubicBezTo>
                  <a:cubicBezTo>
                    <a:pt x="2909" y="2407"/>
                    <a:pt x="2575" y="2149"/>
                    <a:pt x="2642" y="1789"/>
                  </a:cubicBezTo>
                  <a:cubicBezTo>
                    <a:pt x="2700" y="1486"/>
                    <a:pt x="3042" y="1331"/>
                    <a:pt x="3361" y="1331"/>
                  </a:cubicBezTo>
                  <a:cubicBezTo>
                    <a:pt x="3371" y="1331"/>
                    <a:pt x="3381" y="1332"/>
                    <a:pt x="3391" y="1332"/>
                  </a:cubicBezTo>
                  <a:cubicBezTo>
                    <a:pt x="3825" y="1344"/>
                    <a:pt x="4301" y="1591"/>
                    <a:pt x="4575" y="1945"/>
                  </a:cubicBezTo>
                  <a:cubicBezTo>
                    <a:pt x="4580" y="1952"/>
                    <a:pt x="4586" y="1955"/>
                    <a:pt x="4593" y="1955"/>
                  </a:cubicBezTo>
                  <a:cubicBezTo>
                    <a:pt x="4601" y="1955"/>
                    <a:pt x="4607" y="1952"/>
                    <a:pt x="4612" y="1947"/>
                  </a:cubicBezTo>
                  <a:cubicBezTo>
                    <a:pt x="4800" y="1711"/>
                    <a:pt x="4829" y="1422"/>
                    <a:pt x="4687" y="1130"/>
                  </a:cubicBezTo>
                  <a:cubicBezTo>
                    <a:pt x="4301" y="331"/>
                    <a:pt x="3207" y="98"/>
                    <a:pt x="2881" y="46"/>
                  </a:cubicBezTo>
                  <a:cubicBezTo>
                    <a:pt x="2680" y="14"/>
                    <a:pt x="2481"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0"/>
            <p:cNvSpPr/>
            <p:nvPr/>
          </p:nvSpPr>
          <p:spPr>
            <a:xfrm>
              <a:off x="7094750" y="3902600"/>
              <a:ext cx="114650" cy="109375"/>
            </a:xfrm>
            <a:custGeom>
              <a:avLst/>
              <a:gdLst/>
              <a:ahLst/>
              <a:cxnLst/>
              <a:rect l="l" t="t" r="r" b="b"/>
              <a:pathLst>
                <a:path w="4586" h="4375" extrusionOk="0">
                  <a:moveTo>
                    <a:pt x="2249" y="519"/>
                  </a:moveTo>
                  <a:cubicBezTo>
                    <a:pt x="2250" y="519"/>
                    <a:pt x="2252" y="519"/>
                    <a:pt x="2253" y="519"/>
                  </a:cubicBezTo>
                  <a:cubicBezTo>
                    <a:pt x="2539" y="564"/>
                    <a:pt x="2817" y="659"/>
                    <a:pt x="3085" y="752"/>
                  </a:cubicBezTo>
                  <a:lnTo>
                    <a:pt x="3093" y="731"/>
                  </a:lnTo>
                  <a:lnTo>
                    <a:pt x="3086" y="753"/>
                  </a:lnTo>
                  <a:cubicBezTo>
                    <a:pt x="3124" y="766"/>
                    <a:pt x="3164" y="779"/>
                    <a:pt x="3204" y="793"/>
                  </a:cubicBezTo>
                  <a:cubicBezTo>
                    <a:pt x="3437" y="872"/>
                    <a:pt x="3677" y="954"/>
                    <a:pt x="3879" y="1084"/>
                  </a:cubicBezTo>
                  <a:cubicBezTo>
                    <a:pt x="3887" y="1088"/>
                    <a:pt x="3883" y="1099"/>
                    <a:pt x="3883" y="1100"/>
                  </a:cubicBezTo>
                  <a:cubicBezTo>
                    <a:pt x="3883" y="1102"/>
                    <a:pt x="3882" y="1103"/>
                    <a:pt x="3880" y="1105"/>
                  </a:cubicBezTo>
                  <a:cubicBezTo>
                    <a:pt x="3878" y="1107"/>
                    <a:pt x="3876" y="1111"/>
                    <a:pt x="3872" y="1111"/>
                  </a:cubicBezTo>
                  <a:cubicBezTo>
                    <a:pt x="3872" y="1111"/>
                    <a:pt x="3871" y="1110"/>
                    <a:pt x="3870" y="1110"/>
                  </a:cubicBezTo>
                  <a:cubicBezTo>
                    <a:pt x="3688" y="1074"/>
                    <a:pt x="3506" y="1005"/>
                    <a:pt x="3331" y="939"/>
                  </a:cubicBezTo>
                  <a:cubicBezTo>
                    <a:pt x="3253" y="909"/>
                    <a:pt x="3173" y="878"/>
                    <a:pt x="3093" y="852"/>
                  </a:cubicBezTo>
                  <a:cubicBezTo>
                    <a:pt x="3006" y="821"/>
                    <a:pt x="2918" y="794"/>
                    <a:pt x="2829" y="766"/>
                  </a:cubicBezTo>
                  <a:cubicBezTo>
                    <a:pt x="2636" y="704"/>
                    <a:pt x="2435" y="639"/>
                    <a:pt x="2246" y="556"/>
                  </a:cubicBezTo>
                  <a:cubicBezTo>
                    <a:pt x="2234" y="551"/>
                    <a:pt x="2233" y="538"/>
                    <a:pt x="2235" y="530"/>
                  </a:cubicBezTo>
                  <a:cubicBezTo>
                    <a:pt x="2238" y="520"/>
                    <a:pt x="2244" y="519"/>
                    <a:pt x="2249" y="519"/>
                  </a:cubicBezTo>
                  <a:close/>
                  <a:moveTo>
                    <a:pt x="2897" y="1076"/>
                  </a:moveTo>
                  <a:cubicBezTo>
                    <a:pt x="2993" y="1076"/>
                    <a:pt x="3088" y="1111"/>
                    <a:pt x="3180" y="1146"/>
                  </a:cubicBezTo>
                  <a:cubicBezTo>
                    <a:pt x="3201" y="1154"/>
                    <a:pt x="3222" y="1162"/>
                    <a:pt x="3243" y="1170"/>
                  </a:cubicBezTo>
                  <a:cubicBezTo>
                    <a:pt x="3272" y="1180"/>
                    <a:pt x="3303" y="1190"/>
                    <a:pt x="3334" y="1200"/>
                  </a:cubicBezTo>
                  <a:cubicBezTo>
                    <a:pt x="3449" y="1235"/>
                    <a:pt x="3568" y="1274"/>
                    <a:pt x="3649" y="1347"/>
                  </a:cubicBezTo>
                  <a:lnTo>
                    <a:pt x="3650" y="1347"/>
                  </a:lnTo>
                  <a:cubicBezTo>
                    <a:pt x="3654" y="1350"/>
                    <a:pt x="3655" y="1357"/>
                    <a:pt x="3654" y="1362"/>
                  </a:cubicBezTo>
                  <a:cubicBezTo>
                    <a:pt x="3652" y="1362"/>
                    <a:pt x="3652" y="1363"/>
                    <a:pt x="3652" y="1363"/>
                  </a:cubicBezTo>
                  <a:cubicBezTo>
                    <a:pt x="3651" y="1364"/>
                    <a:pt x="3651" y="1364"/>
                    <a:pt x="3649" y="1364"/>
                  </a:cubicBezTo>
                  <a:cubicBezTo>
                    <a:pt x="3637" y="1366"/>
                    <a:pt x="3625" y="1366"/>
                    <a:pt x="3613" y="1366"/>
                  </a:cubicBezTo>
                  <a:cubicBezTo>
                    <a:pt x="3520" y="1366"/>
                    <a:pt x="3425" y="1333"/>
                    <a:pt x="3332" y="1302"/>
                  </a:cubicBezTo>
                  <a:cubicBezTo>
                    <a:pt x="3309" y="1294"/>
                    <a:pt x="3285" y="1286"/>
                    <a:pt x="3262" y="1279"/>
                  </a:cubicBezTo>
                  <a:cubicBezTo>
                    <a:pt x="3235" y="1270"/>
                    <a:pt x="3206" y="1262"/>
                    <a:pt x="3176" y="1254"/>
                  </a:cubicBezTo>
                  <a:cubicBezTo>
                    <a:pt x="3058" y="1221"/>
                    <a:pt x="2936" y="1186"/>
                    <a:pt x="2853" y="1108"/>
                  </a:cubicBezTo>
                  <a:cubicBezTo>
                    <a:pt x="2846" y="1102"/>
                    <a:pt x="2845" y="1092"/>
                    <a:pt x="2846" y="1085"/>
                  </a:cubicBezTo>
                  <a:cubicBezTo>
                    <a:pt x="2848" y="1082"/>
                    <a:pt x="2850" y="1079"/>
                    <a:pt x="2856" y="1078"/>
                  </a:cubicBezTo>
                  <a:cubicBezTo>
                    <a:pt x="2870" y="1076"/>
                    <a:pt x="2883" y="1076"/>
                    <a:pt x="2897" y="1076"/>
                  </a:cubicBezTo>
                  <a:close/>
                  <a:moveTo>
                    <a:pt x="3109" y="1444"/>
                  </a:moveTo>
                  <a:cubicBezTo>
                    <a:pt x="3111" y="1444"/>
                    <a:pt x="3113" y="1444"/>
                    <a:pt x="3115" y="1445"/>
                  </a:cubicBezTo>
                  <a:cubicBezTo>
                    <a:pt x="3143" y="1456"/>
                    <a:pt x="3170" y="1467"/>
                    <a:pt x="3197" y="1478"/>
                  </a:cubicBezTo>
                  <a:cubicBezTo>
                    <a:pt x="3298" y="1521"/>
                    <a:pt x="3393" y="1560"/>
                    <a:pt x="3502" y="1580"/>
                  </a:cubicBezTo>
                  <a:cubicBezTo>
                    <a:pt x="3510" y="1581"/>
                    <a:pt x="3513" y="1585"/>
                    <a:pt x="3513" y="1591"/>
                  </a:cubicBezTo>
                  <a:cubicBezTo>
                    <a:pt x="3513" y="1592"/>
                    <a:pt x="3512" y="1595"/>
                    <a:pt x="3511" y="1597"/>
                  </a:cubicBezTo>
                  <a:cubicBezTo>
                    <a:pt x="3508" y="1600"/>
                    <a:pt x="3506" y="1602"/>
                    <a:pt x="3500" y="1602"/>
                  </a:cubicBezTo>
                  <a:cubicBezTo>
                    <a:pt x="3383" y="1602"/>
                    <a:pt x="3221" y="1579"/>
                    <a:pt x="3106" y="1470"/>
                  </a:cubicBezTo>
                  <a:cubicBezTo>
                    <a:pt x="3098" y="1464"/>
                    <a:pt x="3099" y="1452"/>
                    <a:pt x="3103" y="1447"/>
                  </a:cubicBezTo>
                  <a:cubicBezTo>
                    <a:pt x="3104" y="1446"/>
                    <a:pt x="3105" y="1444"/>
                    <a:pt x="3109" y="1444"/>
                  </a:cubicBezTo>
                  <a:close/>
                  <a:moveTo>
                    <a:pt x="559" y="1401"/>
                  </a:moveTo>
                  <a:cubicBezTo>
                    <a:pt x="563" y="1401"/>
                    <a:pt x="566" y="1403"/>
                    <a:pt x="567" y="1404"/>
                  </a:cubicBezTo>
                  <a:cubicBezTo>
                    <a:pt x="570" y="1407"/>
                    <a:pt x="575" y="1413"/>
                    <a:pt x="573" y="1418"/>
                  </a:cubicBezTo>
                  <a:cubicBezTo>
                    <a:pt x="523" y="1523"/>
                    <a:pt x="485" y="1631"/>
                    <a:pt x="453" y="1759"/>
                  </a:cubicBezTo>
                  <a:cubicBezTo>
                    <a:pt x="451" y="1759"/>
                    <a:pt x="449" y="1759"/>
                    <a:pt x="447" y="1759"/>
                  </a:cubicBezTo>
                  <a:cubicBezTo>
                    <a:pt x="440" y="1759"/>
                    <a:pt x="437" y="1756"/>
                    <a:pt x="437" y="1752"/>
                  </a:cubicBezTo>
                  <a:cubicBezTo>
                    <a:pt x="414" y="1631"/>
                    <a:pt x="460" y="1493"/>
                    <a:pt x="554" y="1403"/>
                  </a:cubicBezTo>
                  <a:cubicBezTo>
                    <a:pt x="556" y="1402"/>
                    <a:pt x="558" y="1401"/>
                    <a:pt x="559" y="1401"/>
                  </a:cubicBezTo>
                  <a:close/>
                  <a:moveTo>
                    <a:pt x="3143" y="1741"/>
                  </a:moveTo>
                  <a:cubicBezTo>
                    <a:pt x="3145" y="1741"/>
                    <a:pt x="3148" y="1741"/>
                    <a:pt x="3150" y="1741"/>
                  </a:cubicBezTo>
                  <a:cubicBezTo>
                    <a:pt x="3176" y="1744"/>
                    <a:pt x="3207" y="1756"/>
                    <a:pt x="3230" y="1765"/>
                  </a:cubicBezTo>
                  <a:lnTo>
                    <a:pt x="3235" y="1766"/>
                  </a:lnTo>
                  <a:lnTo>
                    <a:pt x="3238" y="1767"/>
                  </a:lnTo>
                  <a:cubicBezTo>
                    <a:pt x="3299" y="1791"/>
                    <a:pt x="3363" y="1816"/>
                    <a:pt x="3408" y="1859"/>
                  </a:cubicBezTo>
                  <a:lnTo>
                    <a:pt x="3408" y="1860"/>
                  </a:lnTo>
                  <a:cubicBezTo>
                    <a:pt x="3413" y="1864"/>
                    <a:pt x="3412" y="1871"/>
                    <a:pt x="3409" y="1878"/>
                  </a:cubicBezTo>
                  <a:cubicBezTo>
                    <a:pt x="3408" y="1881"/>
                    <a:pt x="3407" y="1884"/>
                    <a:pt x="3406" y="1885"/>
                  </a:cubicBezTo>
                  <a:cubicBezTo>
                    <a:pt x="3402" y="1890"/>
                    <a:pt x="3397" y="1894"/>
                    <a:pt x="3393" y="1894"/>
                  </a:cubicBezTo>
                  <a:cubicBezTo>
                    <a:pt x="3389" y="1894"/>
                    <a:pt x="3385" y="1894"/>
                    <a:pt x="3380" y="1894"/>
                  </a:cubicBezTo>
                  <a:cubicBezTo>
                    <a:pt x="3323" y="1894"/>
                    <a:pt x="3261" y="1872"/>
                    <a:pt x="3207" y="1853"/>
                  </a:cubicBezTo>
                  <a:lnTo>
                    <a:pt x="3201" y="1850"/>
                  </a:lnTo>
                  <a:cubicBezTo>
                    <a:pt x="3170" y="1840"/>
                    <a:pt x="3115" y="1821"/>
                    <a:pt x="3103" y="1793"/>
                  </a:cubicBezTo>
                  <a:cubicBezTo>
                    <a:pt x="3101" y="1787"/>
                    <a:pt x="3098" y="1780"/>
                    <a:pt x="3103" y="1766"/>
                  </a:cubicBezTo>
                  <a:cubicBezTo>
                    <a:pt x="3108" y="1754"/>
                    <a:pt x="3116" y="1741"/>
                    <a:pt x="3143" y="1741"/>
                  </a:cubicBezTo>
                  <a:close/>
                  <a:moveTo>
                    <a:pt x="2514" y="2998"/>
                  </a:moveTo>
                  <a:cubicBezTo>
                    <a:pt x="2515" y="2998"/>
                    <a:pt x="2515" y="2998"/>
                    <a:pt x="2516" y="2998"/>
                  </a:cubicBezTo>
                  <a:cubicBezTo>
                    <a:pt x="2623" y="3021"/>
                    <a:pt x="2716" y="3057"/>
                    <a:pt x="2825" y="3116"/>
                  </a:cubicBezTo>
                  <a:cubicBezTo>
                    <a:pt x="2840" y="3123"/>
                    <a:pt x="2840" y="3136"/>
                    <a:pt x="2838" y="3143"/>
                  </a:cubicBezTo>
                  <a:cubicBezTo>
                    <a:pt x="2837" y="3145"/>
                    <a:pt x="2837" y="3146"/>
                    <a:pt x="2835" y="3148"/>
                  </a:cubicBezTo>
                  <a:cubicBezTo>
                    <a:pt x="2833" y="3151"/>
                    <a:pt x="2828" y="3155"/>
                    <a:pt x="2821" y="3155"/>
                  </a:cubicBezTo>
                  <a:cubicBezTo>
                    <a:pt x="2818" y="3155"/>
                    <a:pt x="2815" y="3154"/>
                    <a:pt x="2812" y="3153"/>
                  </a:cubicBezTo>
                  <a:cubicBezTo>
                    <a:pt x="2693" y="3119"/>
                    <a:pt x="2601" y="3079"/>
                    <a:pt x="2508" y="3019"/>
                  </a:cubicBezTo>
                  <a:cubicBezTo>
                    <a:pt x="2504" y="3017"/>
                    <a:pt x="2504" y="3009"/>
                    <a:pt x="2507" y="3006"/>
                  </a:cubicBezTo>
                  <a:cubicBezTo>
                    <a:pt x="2507" y="3003"/>
                    <a:pt x="2510" y="2998"/>
                    <a:pt x="2514" y="2998"/>
                  </a:cubicBezTo>
                  <a:close/>
                  <a:moveTo>
                    <a:pt x="2213" y="3115"/>
                  </a:moveTo>
                  <a:cubicBezTo>
                    <a:pt x="2215" y="3115"/>
                    <a:pt x="2218" y="3115"/>
                    <a:pt x="2220" y="3116"/>
                  </a:cubicBezTo>
                  <a:cubicBezTo>
                    <a:pt x="2316" y="3145"/>
                    <a:pt x="2406" y="3197"/>
                    <a:pt x="2494" y="3247"/>
                  </a:cubicBezTo>
                  <a:cubicBezTo>
                    <a:pt x="2523" y="3265"/>
                    <a:pt x="2553" y="3281"/>
                    <a:pt x="2581" y="3297"/>
                  </a:cubicBezTo>
                  <a:cubicBezTo>
                    <a:pt x="2613" y="3314"/>
                    <a:pt x="2647" y="3331"/>
                    <a:pt x="2680" y="3348"/>
                  </a:cubicBezTo>
                  <a:cubicBezTo>
                    <a:pt x="2757" y="3385"/>
                    <a:pt x="2837" y="3423"/>
                    <a:pt x="2901" y="3478"/>
                  </a:cubicBezTo>
                  <a:cubicBezTo>
                    <a:pt x="2907" y="3484"/>
                    <a:pt x="2906" y="3489"/>
                    <a:pt x="2906" y="3492"/>
                  </a:cubicBezTo>
                  <a:cubicBezTo>
                    <a:pt x="2905" y="3494"/>
                    <a:pt x="2902" y="3500"/>
                    <a:pt x="2892" y="3500"/>
                  </a:cubicBezTo>
                  <a:cubicBezTo>
                    <a:pt x="2667" y="3493"/>
                    <a:pt x="2342" y="3327"/>
                    <a:pt x="2197" y="3145"/>
                  </a:cubicBezTo>
                  <a:cubicBezTo>
                    <a:pt x="2192" y="3137"/>
                    <a:pt x="2191" y="3131"/>
                    <a:pt x="2196" y="3125"/>
                  </a:cubicBezTo>
                  <a:cubicBezTo>
                    <a:pt x="2199" y="3119"/>
                    <a:pt x="2205" y="3115"/>
                    <a:pt x="2213" y="3115"/>
                  </a:cubicBezTo>
                  <a:close/>
                  <a:moveTo>
                    <a:pt x="381" y="2091"/>
                  </a:moveTo>
                  <a:cubicBezTo>
                    <a:pt x="388" y="2091"/>
                    <a:pt x="394" y="2096"/>
                    <a:pt x="398" y="2104"/>
                  </a:cubicBezTo>
                  <a:cubicBezTo>
                    <a:pt x="608" y="2635"/>
                    <a:pt x="1004" y="2871"/>
                    <a:pt x="1542" y="3146"/>
                  </a:cubicBezTo>
                  <a:cubicBezTo>
                    <a:pt x="1690" y="3221"/>
                    <a:pt x="1841" y="3295"/>
                    <a:pt x="1989" y="3366"/>
                  </a:cubicBezTo>
                  <a:cubicBezTo>
                    <a:pt x="2282" y="3508"/>
                    <a:pt x="2586" y="3654"/>
                    <a:pt x="2868" y="3824"/>
                  </a:cubicBezTo>
                  <a:cubicBezTo>
                    <a:pt x="2870" y="3826"/>
                    <a:pt x="2873" y="3828"/>
                    <a:pt x="2870" y="3834"/>
                  </a:cubicBezTo>
                  <a:cubicBezTo>
                    <a:pt x="2870" y="3834"/>
                    <a:pt x="2869" y="3835"/>
                    <a:pt x="2869" y="3836"/>
                  </a:cubicBezTo>
                  <a:cubicBezTo>
                    <a:pt x="2866" y="3840"/>
                    <a:pt x="2861" y="3843"/>
                    <a:pt x="2857" y="3843"/>
                  </a:cubicBezTo>
                  <a:cubicBezTo>
                    <a:pt x="2855" y="3843"/>
                    <a:pt x="2854" y="3843"/>
                    <a:pt x="2853" y="3842"/>
                  </a:cubicBezTo>
                  <a:cubicBezTo>
                    <a:pt x="2279" y="3659"/>
                    <a:pt x="1723" y="3360"/>
                    <a:pt x="1187" y="3073"/>
                  </a:cubicBezTo>
                  <a:cubicBezTo>
                    <a:pt x="839" y="2887"/>
                    <a:pt x="376" y="2585"/>
                    <a:pt x="354" y="2121"/>
                  </a:cubicBezTo>
                  <a:cubicBezTo>
                    <a:pt x="352" y="2106"/>
                    <a:pt x="365" y="2095"/>
                    <a:pt x="376" y="2092"/>
                  </a:cubicBezTo>
                  <a:cubicBezTo>
                    <a:pt x="378" y="2092"/>
                    <a:pt x="379" y="2091"/>
                    <a:pt x="381" y="2091"/>
                  </a:cubicBezTo>
                  <a:close/>
                  <a:moveTo>
                    <a:pt x="1550" y="1"/>
                  </a:moveTo>
                  <a:cubicBezTo>
                    <a:pt x="1304" y="1"/>
                    <a:pt x="1071" y="56"/>
                    <a:pt x="864" y="234"/>
                  </a:cubicBezTo>
                  <a:cubicBezTo>
                    <a:pt x="785" y="302"/>
                    <a:pt x="716" y="379"/>
                    <a:pt x="654" y="463"/>
                  </a:cubicBezTo>
                  <a:cubicBezTo>
                    <a:pt x="475" y="705"/>
                    <a:pt x="363" y="1000"/>
                    <a:pt x="270" y="1290"/>
                  </a:cubicBezTo>
                  <a:cubicBezTo>
                    <a:pt x="156" y="1648"/>
                    <a:pt x="0" y="2139"/>
                    <a:pt x="165" y="2566"/>
                  </a:cubicBezTo>
                  <a:cubicBezTo>
                    <a:pt x="313" y="2941"/>
                    <a:pt x="660" y="3182"/>
                    <a:pt x="946" y="3349"/>
                  </a:cubicBezTo>
                  <a:cubicBezTo>
                    <a:pt x="1312" y="3562"/>
                    <a:pt x="1704" y="3738"/>
                    <a:pt x="2083" y="3909"/>
                  </a:cubicBezTo>
                  <a:cubicBezTo>
                    <a:pt x="2282" y="4000"/>
                    <a:pt x="2489" y="4093"/>
                    <a:pt x="2690" y="4191"/>
                  </a:cubicBezTo>
                  <a:cubicBezTo>
                    <a:pt x="2744" y="4209"/>
                    <a:pt x="2794" y="4228"/>
                    <a:pt x="2845" y="4245"/>
                  </a:cubicBezTo>
                  <a:lnTo>
                    <a:pt x="2947" y="4283"/>
                  </a:lnTo>
                  <a:cubicBezTo>
                    <a:pt x="2975" y="4292"/>
                    <a:pt x="3005" y="4301"/>
                    <a:pt x="3037" y="4311"/>
                  </a:cubicBezTo>
                  <a:cubicBezTo>
                    <a:pt x="3096" y="4330"/>
                    <a:pt x="3155" y="4348"/>
                    <a:pt x="3211" y="4372"/>
                  </a:cubicBezTo>
                  <a:cubicBezTo>
                    <a:pt x="3214" y="4373"/>
                    <a:pt x="3217" y="4374"/>
                    <a:pt x="3220" y="4374"/>
                  </a:cubicBezTo>
                  <a:cubicBezTo>
                    <a:pt x="3224" y="4374"/>
                    <a:pt x="3228" y="4373"/>
                    <a:pt x="3232" y="4371"/>
                  </a:cubicBezTo>
                  <a:cubicBezTo>
                    <a:pt x="3239" y="4366"/>
                    <a:pt x="3243" y="4359"/>
                    <a:pt x="3243" y="4351"/>
                  </a:cubicBezTo>
                  <a:cubicBezTo>
                    <a:pt x="3262" y="3673"/>
                    <a:pt x="3512" y="2998"/>
                    <a:pt x="3768" y="2364"/>
                  </a:cubicBezTo>
                  <a:cubicBezTo>
                    <a:pt x="3972" y="1853"/>
                    <a:pt x="4205" y="1273"/>
                    <a:pt x="4580" y="845"/>
                  </a:cubicBezTo>
                  <a:cubicBezTo>
                    <a:pt x="4585" y="839"/>
                    <a:pt x="4586" y="831"/>
                    <a:pt x="4585" y="824"/>
                  </a:cubicBezTo>
                  <a:cubicBezTo>
                    <a:pt x="4583" y="816"/>
                    <a:pt x="4578" y="810"/>
                    <a:pt x="4571" y="808"/>
                  </a:cubicBezTo>
                  <a:cubicBezTo>
                    <a:pt x="3748" y="458"/>
                    <a:pt x="2904" y="205"/>
                    <a:pt x="2064" y="57"/>
                  </a:cubicBezTo>
                  <a:cubicBezTo>
                    <a:pt x="1889" y="26"/>
                    <a:pt x="1717" y="1"/>
                    <a:pt x="1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0"/>
            <p:cNvSpPr/>
            <p:nvPr/>
          </p:nvSpPr>
          <p:spPr>
            <a:xfrm>
              <a:off x="7100950" y="3896700"/>
              <a:ext cx="301050" cy="128475"/>
            </a:xfrm>
            <a:custGeom>
              <a:avLst/>
              <a:gdLst/>
              <a:ahLst/>
              <a:cxnLst/>
              <a:rect l="l" t="t" r="r" b="b"/>
              <a:pathLst>
                <a:path w="12042" h="5139" extrusionOk="0">
                  <a:moveTo>
                    <a:pt x="1288" y="0"/>
                  </a:moveTo>
                  <a:cubicBezTo>
                    <a:pt x="1152" y="0"/>
                    <a:pt x="1017" y="16"/>
                    <a:pt x="885" y="58"/>
                  </a:cubicBezTo>
                  <a:cubicBezTo>
                    <a:pt x="590" y="152"/>
                    <a:pt x="352" y="369"/>
                    <a:pt x="182" y="624"/>
                  </a:cubicBezTo>
                  <a:cubicBezTo>
                    <a:pt x="113" y="728"/>
                    <a:pt x="53" y="837"/>
                    <a:pt x="0" y="950"/>
                  </a:cubicBezTo>
                  <a:cubicBezTo>
                    <a:pt x="332" y="986"/>
                    <a:pt x="663" y="1056"/>
                    <a:pt x="992" y="1154"/>
                  </a:cubicBezTo>
                  <a:cubicBezTo>
                    <a:pt x="1996" y="1454"/>
                    <a:pt x="2947" y="1905"/>
                    <a:pt x="4009" y="1966"/>
                  </a:cubicBezTo>
                  <a:cubicBezTo>
                    <a:pt x="4098" y="1971"/>
                    <a:pt x="4185" y="1974"/>
                    <a:pt x="4272" y="1974"/>
                  </a:cubicBezTo>
                  <a:cubicBezTo>
                    <a:pt x="4659" y="1974"/>
                    <a:pt x="5032" y="1924"/>
                    <a:pt x="5420" y="1848"/>
                  </a:cubicBezTo>
                  <a:cubicBezTo>
                    <a:pt x="5794" y="1775"/>
                    <a:pt x="6169" y="1709"/>
                    <a:pt x="6550" y="1709"/>
                  </a:cubicBezTo>
                  <a:cubicBezTo>
                    <a:pt x="6624" y="1709"/>
                    <a:pt x="6699" y="1711"/>
                    <a:pt x="6774" y="1717"/>
                  </a:cubicBezTo>
                  <a:cubicBezTo>
                    <a:pt x="7394" y="1763"/>
                    <a:pt x="7995" y="2003"/>
                    <a:pt x="8550" y="2271"/>
                  </a:cubicBezTo>
                  <a:cubicBezTo>
                    <a:pt x="9191" y="2581"/>
                    <a:pt x="9785" y="2981"/>
                    <a:pt x="10332" y="3436"/>
                  </a:cubicBezTo>
                  <a:cubicBezTo>
                    <a:pt x="10953" y="3952"/>
                    <a:pt x="11513" y="4530"/>
                    <a:pt x="12041" y="5138"/>
                  </a:cubicBezTo>
                  <a:cubicBezTo>
                    <a:pt x="11953" y="4794"/>
                    <a:pt x="11799" y="4462"/>
                    <a:pt x="11659" y="4149"/>
                  </a:cubicBezTo>
                  <a:cubicBezTo>
                    <a:pt x="11274" y="3280"/>
                    <a:pt x="10702" y="2499"/>
                    <a:pt x="9999" y="1858"/>
                  </a:cubicBezTo>
                  <a:cubicBezTo>
                    <a:pt x="9011" y="955"/>
                    <a:pt x="7712" y="297"/>
                    <a:pt x="6376" y="297"/>
                  </a:cubicBezTo>
                  <a:cubicBezTo>
                    <a:pt x="5979" y="297"/>
                    <a:pt x="5579" y="355"/>
                    <a:pt x="5183" y="482"/>
                  </a:cubicBezTo>
                  <a:cubicBezTo>
                    <a:pt x="4917" y="568"/>
                    <a:pt x="4696" y="703"/>
                    <a:pt x="4506" y="870"/>
                  </a:cubicBezTo>
                  <a:cubicBezTo>
                    <a:pt x="3678" y="509"/>
                    <a:pt x="2812" y="242"/>
                    <a:pt x="1924" y="78"/>
                  </a:cubicBezTo>
                  <a:cubicBezTo>
                    <a:pt x="1715" y="39"/>
                    <a:pt x="1501" y="0"/>
                    <a:pt x="128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0"/>
            <p:cNvSpPr/>
            <p:nvPr/>
          </p:nvSpPr>
          <p:spPr>
            <a:xfrm>
              <a:off x="7091250" y="3949675"/>
              <a:ext cx="311550" cy="141600"/>
            </a:xfrm>
            <a:custGeom>
              <a:avLst/>
              <a:gdLst/>
              <a:ahLst/>
              <a:cxnLst/>
              <a:rect l="l" t="t" r="r" b="b"/>
              <a:pathLst>
                <a:path w="12462" h="5664" extrusionOk="0">
                  <a:moveTo>
                    <a:pt x="29" y="1"/>
                  </a:moveTo>
                  <a:cubicBezTo>
                    <a:pt x="9" y="131"/>
                    <a:pt x="0" y="262"/>
                    <a:pt x="10" y="395"/>
                  </a:cubicBezTo>
                  <a:cubicBezTo>
                    <a:pt x="61" y="1064"/>
                    <a:pt x="616" y="1482"/>
                    <a:pt x="1169" y="1767"/>
                  </a:cubicBezTo>
                  <a:cubicBezTo>
                    <a:pt x="1530" y="1955"/>
                    <a:pt x="1907" y="2117"/>
                    <a:pt x="2276" y="2288"/>
                  </a:cubicBezTo>
                  <a:cubicBezTo>
                    <a:pt x="2634" y="2454"/>
                    <a:pt x="2993" y="2623"/>
                    <a:pt x="3366" y="2752"/>
                  </a:cubicBezTo>
                  <a:cubicBezTo>
                    <a:pt x="3373" y="2832"/>
                    <a:pt x="3382" y="2912"/>
                    <a:pt x="3396" y="2992"/>
                  </a:cubicBezTo>
                  <a:cubicBezTo>
                    <a:pt x="3548" y="3836"/>
                    <a:pt x="4279" y="4444"/>
                    <a:pt x="4979" y="4864"/>
                  </a:cubicBezTo>
                  <a:cubicBezTo>
                    <a:pt x="5898" y="5416"/>
                    <a:pt x="6967" y="5663"/>
                    <a:pt x="8041" y="5663"/>
                  </a:cubicBezTo>
                  <a:cubicBezTo>
                    <a:pt x="8903" y="5663"/>
                    <a:pt x="9769" y="5504"/>
                    <a:pt x="10562" y="5217"/>
                  </a:cubicBezTo>
                  <a:cubicBezTo>
                    <a:pt x="11225" y="4977"/>
                    <a:pt x="12255" y="4567"/>
                    <a:pt x="12461" y="3799"/>
                  </a:cubicBezTo>
                  <a:lnTo>
                    <a:pt x="12461" y="3799"/>
                  </a:lnTo>
                  <a:cubicBezTo>
                    <a:pt x="11394" y="4218"/>
                    <a:pt x="10243" y="4452"/>
                    <a:pt x="9099" y="4452"/>
                  </a:cubicBezTo>
                  <a:cubicBezTo>
                    <a:pt x="8518" y="4452"/>
                    <a:pt x="7939" y="4391"/>
                    <a:pt x="7374" y="4264"/>
                  </a:cubicBezTo>
                  <a:cubicBezTo>
                    <a:pt x="6873" y="4151"/>
                    <a:pt x="6356" y="3993"/>
                    <a:pt x="5903" y="3743"/>
                  </a:cubicBezTo>
                  <a:cubicBezTo>
                    <a:pt x="5385" y="3458"/>
                    <a:pt x="5005" y="3014"/>
                    <a:pt x="4617" y="2578"/>
                  </a:cubicBezTo>
                  <a:cubicBezTo>
                    <a:pt x="4234" y="2149"/>
                    <a:pt x="3825" y="1802"/>
                    <a:pt x="3301" y="1557"/>
                  </a:cubicBezTo>
                  <a:cubicBezTo>
                    <a:pt x="2801" y="1320"/>
                    <a:pt x="2270" y="1154"/>
                    <a:pt x="1752" y="962"/>
                  </a:cubicBezTo>
                  <a:cubicBezTo>
                    <a:pt x="1131" y="731"/>
                    <a:pt x="500" y="442"/>
                    <a:pt x="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0"/>
            <p:cNvSpPr/>
            <p:nvPr/>
          </p:nvSpPr>
          <p:spPr>
            <a:xfrm>
              <a:off x="7099825" y="3900725"/>
              <a:ext cx="300275" cy="133400"/>
            </a:xfrm>
            <a:custGeom>
              <a:avLst/>
              <a:gdLst/>
              <a:ahLst/>
              <a:cxnLst/>
              <a:rect l="l" t="t" r="r" b="b"/>
              <a:pathLst>
                <a:path w="12011" h="5336" extrusionOk="0">
                  <a:moveTo>
                    <a:pt x="1239" y="0"/>
                  </a:moveTo>
                  <a:cubicBezTo>
                    <a:pt x="836" y="0"/>
                    <a:pt x="446" y="97"/>
                    <a:pt x="335" y="467"/>
                  </a:cubicBezTo>
                  <a:cubicBezTo>
                    <a:pt x="314" y="537"/>
                    <a:pt x="330" y="601"/>
                    <a:pt x="371" y="645"/>
                  </a:cubicBezTo>
                  <a:cubicBezTo>
                    <a:pt x="174" y="808"/>
                    <a:pt x="1" y="1045"/>
                    <a:pt x="13" y="1289"/>
                  </a:cubicBezTo>
                  <a:cubicBezTo>
                    <a:pt x="14" y="1320"/>
                    <a:pt x="41" y="1336"/>
                    <a:pt x="67" y="1336"/>
                  </a:cubicBezTo>
                  <a:cubicBezTo>
                    <a:pt x="85" y="1336"/>
                    <a:pt x="103" y="1329"/>
                    <a:pt x="113" y="1314"/>
                  </a:cubicBezTo>
                  <a:cubicBezTo>
                    <a:pt x="240" y="1146"/>
                    <a:pt x="312" y="992"/>
                    <a:pt x="508" y="889"/>
                  </a:cubicBezTo>
                  <a:cubicBezTo>
                    <a:pt x="649" y="815"/>
                    <a:pt x="794" y="766"/>
                    <a:pt x="954" y="746"/>
                  </a:cubicBezTo>
                  <a:cubicBezTo>
                    <a:pt x="1048" y="734"/>
                    <a:pt x="1144" y="729"/>
                    <a:pt x="1241" y="729"/>
                  </a:cubicBezTo>
                  <a:cubicBezTo>
                    <a:pt x="1486" y="729"/>
                    <a:pt x="1736" y="761"/>
                    <a:pt x="1973" y="792"/>
                  </a:cubicBezTo>
                  <a:cubicBezTo>
                    <a:pt x="2683" y="883"/>
                    <a:pt x="3359" y="1110"/>
                    <a:pt x="4036" y="1334"/>
                  </a:cubicBezTo>
                  <a:cubicBezTo>
                    <a:pt x="4069" y="1345"/>
                    <a:pt x="4102" y="1351"/>
                    <a:pt x="4134" y="1351"/>
                  </a:cubicBezTo>
                  <a:cubicBezTo>
                    <a:pt x="4214" y="1351"/>
                    <a:pt x="4288" y="1317"/>
                    <a:pt x="4342" y="1257"/>
                  </a:cubicBezTo>
                  <a:cubicBezTo>
                    <a:pt x="4434" y="1245"/>
                    <a:pt x="4525" y="1220"/>
                    <a:pt x="4613" y="1200"/>
                  </a:cubicBezTo>
                  <a:cubicBezTo>
                    <a:pt x="4799" y="1157"/>
                    <a:pt x="4988" y="1121"/>
                    <a:pt x="5176" y="1091"/>
                  </a:cubicBezTo>
                  <a:cubicBezTo>
                    <a:pt x="5507" y="1039"/>
                    <a:pt x="5842" y="1008"/>
                    <a:pt x="6176" y="1008"/>
                  </a:cubicBezTo>
                  <a:cubicBezTo>
                    <a:pt x="6259" y="1008"/>
                    <a:pt x="6342" y="1010"/>
                    <a:pt x="6424" y="1014"/>
                  </a:cubicBezTo>
                  <a:cubicBezTo>
                    <a:pt x="7225" y="1053"/>
                    <a:pt x="8005" y="1266"/>
                    <a:pt x="8677" y="1712"/>
                  </a:cubicBezTo>
                  <a:cubicBezTo>
                    <a:pt x="9355" y="2163"/>
                    <a:pt x="9971" y="2751"/>
                    <a:pt x="10529" y="3344"/>
                  </a:cubicBezTo>
                  <a:cubicBezTo>
                    <a:pt x="10797" y="3627"/>
                    <a:pt x="11057" y="3927"/>
                    <a:pt x="11285" y="4245"/>
                  </a:cubicBezTo>
                  <a:cubicBezTo>
                    <a:pt x="11523" y="4576"/>
                    <a:pt x="11687" y="4938"/>
                    <a:pt x="11875" y="5297"/>
                  </a:cubicBezTo>
                  <a:cubicBezTo>
                    <a:pt x="11889" y="5323"/>
                    <a:pt x="11914" y="5335"/>
                    <a:pt x="11938" y="5335"/>
                  </a:cubicBezTo>
                  <a:cubicBezTo>
                    <a:pt x="11974" y="5335"/>
                    <a:pt x="12010" y="5307"/>
                    <a:pt x="12004" y="5260"/>
                  </a:cubicBezTo>
                  <a:cubicBezTo>
                    <a:pt x="11943" y="4777"/>
                    <a:pt x="11703" y="4292"/>
                    <a:pt x="11414" y="3867"/>
                  </a:cubicBezTo>
                  <a:cubicBezTo>
                    <a:pt x="11439" y="3841"/>
                    <a:pt x="11454" y="3805"/>
                    <a:pt x="11446" y="3767"/>
                  </a:cubicBezTo>
                  <a:cubicBezTo>
                    <a:pt x="11377" y="3429"/>
                    <a:pt x="11089" y="3150"/>
                    <a:pt x="10876" y="2892"/>
                  </a:cubicBezTo>
                  <a:cubicBezTo>
                    <a:pt x="10629" y="2594"/>
                    <a:pt x="10368" y="2311"/>
                    <a:pt x="10098" y="2034"/>
                  </a:cubicBezTo>
                  <a:cubicBezTo>
                    <a:pt x="9584" y="1510"/>
                    <a:pt x="9054" y="1059"/>
                    <a:pt x="8377" y="759"/>
                  </a:cubicBezTo>
                  <a:cubicBezTo>
                    <a:pt x="7752" y="482"/>
                    <a:pt x="7020" y="279"/>
                    <a:pt x="6335" y="244"/>
                  </a:cubicBezTo>
                  <a:cubicBezTo>
                    <a:pt x="6273" y="241"/>
                    <a:pt x="6210" y="240"/>
                    <a:pt x="6147" y="240"/>
                  </a:cubicBezTo>
                  <a:cubicBezTo>
                    <a:pt x="5903" y="240"/>
                    <a:pt x="5658" y="265"/>
                    <a:pt x="5425" y="335"/>
                  </a:cubicBezTo>
                  <a:cubicBezTo>
                    <a:pt x="5167" y="412"/>
                    <a:pt x="4881" y="515"/>
                    <a:pt x="4765" y="774"/>
                  </a:cubicBezTo>
                  <a:cubicBezTo>
                    <a:pt x="4663" y="792"/>
                    <a:pt x="4549" y="811"/>
                    <a:pt x="4437" y="841"/>
                  </a:cubicBezTo>
                  <a:cubicBezTo>
                    <a:pt x="4405" y="777"/>
                    <a:pt x="4352" y="724"/>
                    <a:pt x="4287" y="699"/>
                  </a:cubicBezTo>
                  <a:cubicBezTo>
                    <a:pt x="3553" y="420"/>
                    <a:pt x="2795" y="213"/>
                    <a:pt x="2020" y="83"/>
                  </a:cubicBezTo>
                  <a:cubicBezTo>
                    <a:pt x="1816" y="49"/>
                    <a:pt x="1525" y="0"/>
                    <a:pt x="123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0"/>
            <p:cNvSpPr/>
            <p:nvPr/>
          </p:nvSpPr>
          <p:spPr>
            <a:xfrm>
              <a:off x="7090525" y="3946725"/>
              <a:ext cx="308850" cy="141775"/>
            </a:xfrm>
            <a:custGeom>
              <a:avLst/>
              <a:gdLst/>
              <a:ahLst/>
              <a:cxnLst/>
              <a:rect l="l" t="t" r="r" b="b"/>
              <a:pathLst>
                <a:path w="12354" h="5671" extrusionOk="0">
                  <a:moveTo>
                    <a:pt x="351" y="0"/>
                  </a:moveTo>
                  <a:cubicBezTo>
                    <a:pt x="323" y="0"/>
                    <a:pt x="294" y="16"/>
                    <a:pt x="278" y="47"/>
                  </a:cubicBezTo>
                  <a:cubicBezTo>
                    <a:pt x="275" y="56"/>
                    <a:pt x="271" y="66"/>
                    <a:pt x="267" y="74"/>
                  </a:cubicBezTo>
                  <a:cubicBezTo>
                    <a:pt x="259" y="72"/>
                    <a:pt x="250" y="71"/>
                    <a:pt x="242" y="71"/>
                  </a:cubicBezTo>
                  <a:cubicBezTo>
                    <a:pt x="199" y="71"/>
                    <a:pt x="158" y="95"/>
                    <a:pt x="138" y="141"/>
                  </a:cubicBezTo>
                  <a:cubicBezTo>
                    <a:pt x="1" y="465"/>
                    <a:pt x="247" y="832"/>
                    <a:pt x="452" y="1073"/>
                  </a:cubicBezTo>
                  <a:cubicBezTo>
                    <a:pt x="716" y="1386"/>
                    <a:pt x="1061" y="1610"/>
                    <a:pt x="1419" y="1801"/>
                  </a:cubicBezTo>
                  <a:cubicBezTo>
                    <a:pt x="1770" y="1987"/>
                    <a:pt x="2117" y="2170"/>
                    <a:pt x="2484" y="2325"/>
                  </a:cubicBezTo>
                  <a:cubicBezTo>
                    <a:pt x="2789" y="2454"/>
                    <a:pt x="3154" y="2643"/>
                    <a:pt x="3499" y="2655"/>
                  </a:cubicBezTo>
                  <a:cubicBezTo>
                    <a:pt x="3529" y="3239"/>
                    <a:pt x="3826" y="3822"/>
                    <a:pt x="4211" y="4243"/>
                  </a:cubicBezTo>
                  <a:cubicBezTo>
                    <a:pt x="5246" y="5382"/>
                    <a:pt x="6875" y="5670"/>
                    <a:pt x="8347" y="5670"/>
                  </a:cubicBezTo>
                  <a:cubicBezTo>
                    <a:pt x="9113" y="5669"/>
                    <a:pt x="9886" y="5575"/>
                    <a:pt x="10608" y="5308"/>
                  </a:cubicBezTo>
                  <a:cubicBezTo>
                    <a:pt x="10963" y="5178"/>
                    <a:pt x="11303" y="5003"/>
                    <a:pt x="11614" y="4789"/>
                  </a:cubicBezTo>
                  <a:cubicBezTo>
                    <a:pt x="11777" y="4676"/>
                    <a:pt x="11934" y="4551"/>
                    <a:pt x="12077" y="4413"/>
                  </a:cubicBezTo>
                  <a:cubicBezTo>
                    <a:pt x="12216" y="4279"/>
                    <a:pt x="12265" y="4180"/>
                    <a:pt x="12329" y="4000"/>
                  </a:cubicBezTo>
                  <a:cubicBezTo>
                    <a:pt x="12354" y="3930"/>
                    <a:pt x="12295" y="3838"/>
                    <a:pt x="12222" y="3838"/>
                  </a:cubicBezTo>
                  <a:cubicBezTo>
                    <a:pt x="12207" y="3838"/>
                    <a:pt x="12191" y="3842"/>
                    <a:pt x="12175" y="3851"/>
                  </a:cubicBezTo>
                  <a:cubicBezTo>
                    <a:pt x="12099" y="3896"/>
                    <a:pt x="12006" y="3922"/>
                    <a:pt x="11936" y="3977"/>
                  </a:cubicBezTo>
                  <a:cubicBezTo>
                    <a:pt x="11864" y="4032"/>
                    <a:pt x="11805" y="4111"/>
                    <a:pt x="11737" y="4171"/>
                  </a:cubicBezTo>
                  <a:cubicBezTo>
                    <a:pt x="11589" y="4305"/>
                    <a:pt x="11430" y="4428"/>
                    <a:pt x="11263" y="4536"/>
                  </a:cubicBezTo>
                  <a:cubicBezTo>
                    <a:pt x="11233" y="4556"/>
                    <a:pt x="11203" y="4573"/>
                    <a:pt x="11174" y="4592"/>
                  </a:cubicBezTo>
                  <a:cubicBezTo>
                    <a:pt x="10549" y="4828"/>
                    <a:pt x="9930" y="5044"/>
                    <a:pt x="9262" y="5157"/>
                  </a:cubicBezTo>
                  <a:cubicBezTo>
                    <a:pt x="8929" y="5213"/>
                    <a:pt x="8592" y="5242"/>
                    <a:pt x="8255" y="5242"/>
                  </a:cubicBezTo>
                  <a:cubicBezTo>
                    <a:pt x="7197" y="5242"/>
                    <a:pt x="6149" y="4956"/>
                    <a:pt x="5272" y="4331"/>
                  </a:cubicBezTo>
                  <a:cubicBezTo>
                    <a:pt x="4709" y="3931"/>
                    <a:pt x="4187" y="3359"/>
                    <a:pt x="4005" y="2679"/>
                  </a:cubicBezTo>
                  <a:cubicBezTo>
                    <a:pt x="3909" y="2328"/>
                    <a:pt x="3948" y="1996"/>
                    <a:pt x="3969" y="1640"/>
                  </a:cubicBezTo>
                  <a:cubicBezTo>
                    <a:pt x="3989" y="1297"/>
                    <a:pt x="4068" y="967"/>
                    <a:pt x="4100" y="627"/>
                  </a:cubicBezTo>
                  <a:cubicBezTo>
                    <a:pt x="4103" y="598"/>
                    <a:pt x="4077" y="577"/>
                    <a:pt x="4053" y="577"/>
                  </a:cubicBezTo>
                  <a:cubicBezTo>
                    <a:pt x="4040" y="577"/>
                    <a:pt x="4027" y="582"/>
                    <a:pt x="4018" y="595"/>
                  </a:cubicBezTo>
                  <a:cubicBezTo>
                    <a:pt x="3898" y="766"/>
                    <a:pt x="3818" y="967"/>
                    <a:pt x="3728" y="1155"/>
                  </a:cubicBezTo>
                  <a:cubicBezTo>
                    <a:pt x="3642" y="1344"/>
                    <a:pt x="3562" y="1542"/>
                    <a:pt x="3529" y="1747"/>
                  </a:cubicBezTo>
                  <a:cubicBezTo>
                    <a:pt x="3503" y="1908"/>
                    <a:pt x="3495" y="2071"/>
                    <a:pt x="3501" y="2234"/>
                  </a:cubicBezTo>
                  <a:cubicBezTo>
                    <a:pt x="3240" y="2075"/>
                    <a:pt x="2931" y="1977"/>
                    <a:pt x="2656" y="1849"/>
                  </a:cubicBezTo>
                  <a:cubicBezTo>
                    <a:pt x="2341" y="1703"/>
                    <a:pt x="2032" y="1546"/>
                    <a:pt x="1729" y="1377"/>
                  </a:cubicBezTo>
                  <a:cubicBezTo>
                    <a:pt x="1437" y="1215"/>
                    <a:pt x="1130" y="1052"/>
                    <a:pt x="875" y="834"/>
                  </a:cubicBezTo>
                  <a:cubicBezTo>
                    <a:pt x="746" y="724"/>
                    <a:pt x="629" y="594"/>
                    <a:pt x="554" y="439"/>
                  </a:cubicBezTo>
                  <a:cubicBezTo>
                    <a:pt x="492" y="312"/>
                    <a:pt x="484" y="170"/>
                    <a:pt x="420" y="44"/>
                  </a:cubicBezTo>
                  <a:cubicBezTo>
                    <a:pt x="404" y="14"/>
                    <a:pt x="378" y="0"/>
                    <a:pt x="35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0"/>
            <p:cNvSpPr/>
            <p:nvPr/>
          </p:nvSpPr>
          <p:spPr>
            <a:xfrm>
              <a:off x="7224075" y="3945225"/>
              <a:ext cx="103775" cy="115500"/>
            </a:xfrm>
            <a:custGeom>
              <a:avLst/>
              <a:gdLst/>
              <a:ahLst/>
              <a:cxnLst/>
              <a:rect l="l" t="t" r="r" b="b"/>
              <a:pathLst>
                <a:path w="4151" h="4620" extrusionOk="0">
                  <a:moveTo>
                    <a:pt x="3559" y="1"/>
                  </a:moveTo>
                  <a:cubicBezTo>
                    <a:pt x="3449" y="1"/>
                    <a:pt x="3335" y="125"/>
                    <a:pt x="3397" y="235"/>
                  </a:cubicBezTo>
                  <a:cubicBezTo>
                    <a:pt x="3607" y="608"/>
                    <a:pt x="3554" y="1008"/>
                    <a:pt x="3289" y="1275"/>
                  </a:cubicBezTo>
                  <a:cubicBezTo>
                    <a:pt x="2954" y="825"/>
                    <a:pt x="2383" y="562"/>
                    <a:pt x="1825" y="538"/>
                  </a:cubicBezTo>
                  <a:cubicBezTo>
                    <a:pt x="1795" y="537"/>
                    <a:pt x="1764" y="536"/>
                    <a:pt x="1732" y="536"/>
                  </a:cubicBezTo>
                  <a:cubicBezTo>
                    <a:pt x="1442" y="536"/>
                    <a:pt x="1125" y="598"/>
                    <a:pt x="1023" y="909"/>
                  </a:cubicBezTo>
                  <a:cubicBezTo>
                    <a:pt x="910" y="1252"/>
                    <a:pt x="1140" y="1564"/>
                    <a:pt x="1430" y="1723"/>
                  </a:cubicBezTo>
                  <a:cubicBezTo>
                    <a:pt x="1741" y="1894"/>
                    <a:pt x="2109" y="1994"/>
                    <a:pt x="2472" y="1994"/>
                  </a:cubicBezTo>
                  <a:cubicBezTo>
                    <a:pt x="2699" y="1994"/>
                    <a:pt x="2924" y="1955"/>
                    <a:pt x="3132" y="1870"/>
                  </a:cubicBezTo>
                  <a:cubicBezTo>
                    <a:pt x="3191" y="2056"/>
                    <a:pt x="3205" y="2257"/>
                    <a:pt x="3161" y="2454"/>
                  </a:cubicBezTo>
                  <a:cubicBezTo>
                    <a:pt x="3109" y="2698"/>
                    <a:pt x="2973" y="2873"/>
                    <a:pt x="2796" y="3004"/>
                  </a:cubicBezTo>
                  <a:cubicBezTo>
                    <a:pt x="2666" y="2709"/>
                    <a:pt x="2433" y="2442"/>
                    <a:pt x="2180" y="2253"/>
                  </a:cubicBezTo>
                  <a:cubicBezTo>
                    <a:pt x="1902" y="2045"/>
                    <a:pt x="1549" y="1898"/>
                    <a:pt x="1210" y="1898"/>
                  </a:cubicBezTo>
                  <a:cubicBezTo>
                    <a:pt x="947" y="1898"/>
                    <a:pt x="692" y="1986"/>
                    <a:pt x="486" y="2204"/>
                  </a:cubicBezTo>
                  <a:cubicBezTo>
                    <a:pt x="0" y="2719"/>
                    <a:pt x="277" y="3401"/>
                    <a:pt x="899" y="3626"/>
                  </a:cubicBezTo>
                  <a:cubicBezTo>
                    <a:pt x="1098" y="3699"/>
                    <a:pt x="1313" y="3739"/>
                    <a:pt x="1527" y="3739"/>
                  </a:cubicBezTo>
                  <a:cubicBezTo>
                    <a:pt x="1668" y="3739"/>
                    <a:pt x="1809" y="3721"/>
                    <a:pt x="1943" y="3683"/>
                  </a:cubicBezTo>
                  <a:cubicBezTo>
                    <a:pt x="2140" y="3628"/>
                    <a:pt x="2347" y="3637"/>
                    <a:pt x="2547" y="3574"/>
                  </a:cubicBezTo>
                  <a:cubicBezTo>
                    <a:pt x="2553" y="3573"/>
                    <a:pt x="2558" y="3571"/>
                    <a:pt x="2564" y="3568"/>
                  </a:cubicBezTo>
                  <a:lnTo>
                    <a:pt x="2564" y="3568"/>
                  </a:lnTo>
                  <a:cubicBezTo>
                    <a:pt x="2538" y="3814"/>
                    <a:pt x="2392" y="4039"/>
                    <a:pt x="2125" y="4180"/>
                  </a:cubicBezTo>
                  <a:cubicBezTo>
                    <a:pt x="1892" y="4305"/>
                    <a:pt x="1629" y="4337"/>
                    <a:pt x="1367" y="4337"/>
                  </a:cubicBezTo>
                  <a:cubicBezTo>
                    <a:pt x="1357" y="4337"/>
                    <a:pt x="1347" y="4337"/>
                    <a:pt x="1337" y="4337"/>
                  </a:cubicBezTo>
                  <a:cubicBezTo>
                    <a:pt x="1104" y="4334"/>
                    <a:pt x="868" y="4329"/>
                    <a:pt x="635" y="4322"/>
                  </a:cubicBezTo>
                  <a:cubicBezTo>
                    <a:pt x="634" y="4322"/>
                    <a:pt x="633" y="4322"/>
                    <a:pt x="633" y="4322"/>
                  </a:cubicBezTo>
                  <a:cubicBezTo>
                    <a:pt x="562" y="4322"/>
                    <a:pt x="528" y="4427"/>
                    <a:pt x="604" y="4452"/>
                  </a:cubicBezTo>
                  <a:cubicBezTo>
                    <a:pt x="900" y="4547"/>
                    <a:pt x="1185" y="4619"/>
                    <a:pt x="1485" y="4619"/>
                  </a:cubicBezTo>
                  <a:cubicBezTo>
                    <a:pt x="1601" y="4619"/>
                    <a:pt x="1719" y="4608"/>
                    <a:pt x="1841" y="4583"/>
                  </a:cubicBezTo>
                  <a:cubicBezTo>
                    <a:pt x="2178" y="4514"/>
                    <a:pt x="2514" y="4332"/>
                    <a:pt x="2718" y="4047"/>
                  </a:cubicBezTo>
                  <a:cubicBezTo>
                    <a:pt x="2861" y="3845"/>
                    <a:pt x="2914" y="3629"/>
                    <a:pt x="2900" y="3416"/>
                  </a:cubicBezTo>
                  <a:cubicBezTo>
                    <a:pt x="2941" y="3392"/>
                    <a:pt x="2980" y="3366"/>
                    <a:pt x="3020" y="3339"/>
                  </a:cubicBezTo>
                  <a:cubicBezTo>
                    <a:pt x="3559" y="2959"/>
                    <a:pt x="3713" y="2258"/>
                    <a:pt x="3494" y="1655"/>
                  </a:cubicBezTo>
                  <a:cubicBezTo>
                    <a:pt x="3976" y="1262"/>
                    <a:pt x="4151" y="484"/>
                    <a:pt x="3649" y="35"/>
                  </a:cubicBezTo>
                  <a:cubicBezTo>
                    <a:pt x="3622" y="11"/>
                    <a:pt x="3590" y="1"/>
                    <a:pt x="355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0"/>
            <p:cNvSpPr/>
            <p:nvPr/>
          </p:nvSpPr>
          <p:spPr>
            <a:xfrm>
              <a:off x="7090875" y="3896700"/>
              <a:ext cx="313675" cy="194575"/>
            </a:xfrm>
            <a:custGeom>
              <a:avLst/>
              <a:gdLst/>
              <a:ahLst/>
              <a:cxnLst/>
              <a:rect l="l" t="t" r="r" b="b"/>
              <a:pathLst>
                <a:path w="12547" h="7783" extrusionOk="0">
                  <a:moveTo>
                    <a:pt x="7245" y="2970"/>
                  </a:moveTo>
                  <a:cubicBezTo>
                    <a:pt x="7418" y="2970"/>
                    <a:pt x="7595" y="3025"/>
                    <a:pt x="7748" y="3093"/>
                  </a:cubicBezTo>
                  <a:cubicBezTo>
                    <a:pt x="7974" y="3195"/>
                    <a:pt x="8168" y="3345"/>
                    <a:pt x="8301" y="3526"/>
                  </a:cubicBezTo>
                  <a:cubicBezTo>
                    <a:pt x="8098" y="3669"/>
                    <a:pt x="7832" y="3752"/>
                    <a:pt x="7576" y="3752"/>
                  </a:cubicBezTo>
                  <a:cubicBezTo>
                    <a:pt x="7543" y="3752"/>
                    <a:pt x="7510" y="3750"/>
                    <a:pt x="7477" y="3748"/>
                  </a:cubicBezTo>
                  <a:cubicBezTo>
                    <a:pt x="7286" y="3731"/>
                    <a:pt x="7064" y="3693"/>
                    <a:pt x="6908" y="3571"/>
                  </a:cubicBezTo>
                  <a:cubicBezTo>
                    <a:pt x="6702" y="3412"/>
                    <a:pt x="6704" y="3154"/>
                    <a:pt x="6952" y="3033"/>
                  </a:cubicBezTo>
                  <a:cubicBezTo>
                    <a:pt x="7045" y="2989"/>
                    <a:pt x="7144" y="2970"/>
                    <a:pt x="7245" y="2970"/>
                  </a:cubicBezTo>
                  <a:close/>
                  <a:moveTo>
                    <a:pt x="4779" y="1604"/>
                  </a:moveTo>
                  <a:lnTo>
                    <a:pt x="4779" y="1604"/>
                  </a:lnTo>
                  <a:cubicBezTo>
                    <a:pt x="4748" y="2098"/>
                    <a:pt x="4638" y="2571"/>
                    <a:pt x="4444" y="3047"/>
                  </a:cubicBezTo>
                  <a:lnTo>
                    <a:pt x="4444" y="3048"/>
                  </a:lnTo>
                  <a:cubicBezTo>
                    <a:pt x="4317" y="3367"/>
                    <a:pt x="4161" y="3673"/>
                    <a:pt x="3986" y="3969"/>
                  </a:cubicBezTo>
                  <a:cubicBezTo>
                    <a:pt x="3920" y="4078"/>
                    <a:pt x="3847" y="4184"/>
                    <a:pt x="3774" y="4290"/>
                  </a:cubicBezTo>
                  <a:cubicBezTo>
                    <a:pt x="3743" y="4247"/>
                    <a:pt x="3711" y="4204"/>
                    <a:pt x="3678" y="4160"/>
                  </a:cubicBezTo>
                  <a:cubicBezTo>
                    <a:pt x="3774" y="3578"/>
                    <a:pt x="4008" y="3001"/>
                    <a:pt x="4229" y="2481"/>
                  </a:cubicBezTo>
                  <a:cubicBezTo>
                    <a:pt x="4348" y="2200"/>
                    <a:pt x="4472" y="1904"/>
                    <a:pt x="4625" y="1631"/>
                  </a:cubicBezTo>
                  <a:cubicBezTo>
                    <a:pt x="4629" y="1631"/>
                    <a:pt x="4633" y="1631"/>
                    <a:pt x="4637" y="1630"/>
                  </a:cubicBezTo>
                  <a:cubicBezTo>
                    <a:pt x="4684" y="1621"/>
                    <a:pt x="4732" y="1613"/>
                    <a:pt x="4779" y="1604"/>
                  </a:cubicBezTo>
                  <a:close/>
                  <a:moveTo>
                    <a:pt x="1707" y="260"/>
                  </a:moveTo>
                  <a:cubicBezTo>
                    <a:pt x="1874" y="260"/>
                    <a:pt x="2045" y="286"/>
                    <a:pt x="2216" y="316"/>
                  </a:cubicBezTo>
                  <a:cubicBezTo>
                    <a:pt x="3076" y="469"/>
                    <a:pt x="3914" y="724"/>
                    <a:pt x="4717" y="1065"/>
                  </a:cubicBezTo>
                  <a:cubicBezTo>
                    <a:pt x="4345" y="1490"/>
                    <a:pt x="4116" y="2055"/>
                    <a:pt x="3900" y="2591"/>
                  </a:cubicBezTo>
                  <a:cubicBezTo>
                    <a:pt x="3654" y="3207"/>
                    <a:pt x="3394" y="3902"/>
                    <a:pt x="3375" y="4587"/>
                  </a:cubicBezTo>
                  <a:cubicBezTo>
                    <a:pt x="3287" y="4548"/>
                    <a:pt x="3187" y="4524"/>
                    <a:pt x="3111" y="4496"/>
                  </a:cubicBezTo>
                  <a:cubicBezTo>
                    <a:pt x="3026" y="4467"/>
                    <a:pt x="2942" y="4436"/>
                    <a:pt x="2855" y="4406"/>
                  </a:cubicBezTo>
                  <a:cubicBezTo>
                    <a:pt x="2276" y="4123"/>
                    <a:pt x="1670" y="3890"/>
                    <a:pt x="1113" y="3564"/>
                  </a:cubicBezTo>
                  <a:cubicBezTo>
                    <a:pt x="799" y="3381"/>
                    <a:pt x="480" y="3144"/>
                    <a:pt x="342" y="2793"/>
                  </a:cubicBezTo>
                  <a:cubicBezTo>
                    <a:pt x="184" y="2386"/>
                    <a:pt x="321" y="1930"/>
                    <a:pt x="448" y="1533"/>
                  </a:cubicBezTo>
                  <a:cubicBezTo>
                    <a:pt x="568" y="1158"/>
                    <a:pt x="728" y="751"/>
                    <a:pt x="1035" y="487"/>
                  </a:cubicBezTo>
                  <a:cubicBezTo>
                    <a:pt x="1238" y="314"/>
                    <a:pt x="1468" y="260"/>
                    <a:pt x="1707" y="260"/>
                  </a:cubicBezTo>
                  <a:close/>
                  <a:moveTo>
                    <a:pt x="6549" y="4491"/>
                  </a:moveTo>
                  <a:cubicBezTo>
                    <a:pt x="6796" y="4491"/>
                    <a:pt x="7048" y="4582"/>
                    <a:pt x="7257" y="4706"/>
                  </a:cubicBezTo>
                  <a:cubicBezTo>
                    <a:pt x="7420" y="4802"/>
                    <a:pt x="7547" y="4933"/>
                    <a:pt x="7601" y="5084"/>
                  </a:cubicBezTo>
                  <a:cubicBezTo>
                    <a:pt x="7411" y="5148"/>
                    <a:pt x="7208" y="5181"/>
                    <a:pt x="7010" y="5181"/>
                  </a:cubicBezTo>
                  <a:cubicBezTo>
                    <a:pt x="6854" y="5181"/>
                    <a:pt x="6702" y="5161"/>
                    <a:pt x="6563" y="5119"/>
                  </a:cubicBezTo>
                  <a:cubicBezTo>
                    <a:pt x="6416" y="5074"/>
                    <a:pt x="6237" y="4998"/>
                    <a:pt x="6149" y="4862"/>
                  </a:cubicBezTo>
                  <a:cubicBezTo>
                    <a:pt x="5995" y="4624"/>
                    <a:pt x="6202" y="4530"/>
                    <a:pt x="6416" y="4500"/>
                  </a:cubicBezTo>
                  <a:cubicBezTo>
                    <a:pt x="6460" y="4494"/>
                    <a:pt x="6504" y="4491"/>
                    <a:pt x="6549" y="4491"/>
                  </a:cubicBezTo>
                  <a:close/>
                  <a:moveTo>
                    <a:pt x="6178" y="1444"/>
                  </a:moveTo>
                  <a:cubicBezTo>
                    <a:pt x="6376" y="1444"/>
                    <a:pt x="6574" y="1457"/>
                    <a:pt x="6773" y="1489"/>
                  </a:cubicBezTo>
                  <a:cubicBezTo>
                    <a:pt x="7431" y="1594"/>
                    <a:pt x="8251" y="1919"/>
                    <a:pt x="8561" y="2559"/>
                  </a:cubicBezTo>
                  <a:cubicBezTo>
                    <a:pt x="8713" y="2872"/>
                    <a:pt x="8656" y="3145"/>
                    <a:pt x="8488" y="3351"/>
                  </a:cubicBezTo>
                  <a:cubicBezTo>
                    <a:pt x="8207" y="2985"/>
                    <a:pt x="7727" y="2740"/>
                    <a:pt x="7287" y="2727"/>
                  </a:cubicBezTo>
                  <a:cubicBezTo>
                    <a:pt x="7278" y="2727"/>
                    <a:pt x="7269" y="2727"/>
                    <a:pt x="7260" y="2727"/>
                  </a:cubicBezTo>
                  <a:cubicBezTo>
                    <a:pt x="6953" y="2727"/>
                    <a:pt x="6578" y="2869"/>
                    <a:pt x="6515" y="3203"/>
                  </a:cubicBezTo>
                  <a:cubicBezTo>
                    <a:pt x="6442" y="3591"/>
                    <a:pt x="6807" y="3850"/>
                    <a:pt x="7136" y="3935"/>
                  </a:cubicBezTo>
                  <a:cubicBezTo>
                    <a:pt x="7271" y="3969"/>
                    <a:pt x="7417" y="3987"/>
                    <a:pt x="7564" y="3987"/>
                  </a:cubicBezTo>
                  <a:cubicBezTo>
                    <a:pt x="7870" y="3987"/>
                    <a:pt x="8183" y="3911"/>
                    <a:pt x="8428" y="3751"/>
                  </a:cubicBezTo>
                  <a:lnTo>
                    <a:pt x="8428" y="3751"/>
                  </a:lnTo>
                  <a:cubicBezTo>
                    <a:pt x="8527" y="4002"/>
                    <a:pt x="8511" y="4287"/>
                    <a:pt x="8320" y="4571"/>
                  </a:cubicBezTo>
                  <a:cubicBezTo>
                    <a:pt x="8202" y="4747"/>
                    <a:pt x="8031" y="4886"/>
                    <a:pt x="7834" y="4986"/>
                  </a:cubicBezTo>
                  <a:cubicBezTo>
                    <a:pt x="7672" y="4525"/>
                    <a:pt x="7048" y="4251"/>
                    <a:pt x="6541" y="4251"/>
                  </a:cubicBezTo>
                  <a:cubicBezTo>
                    <a:pt x="6427" y="4251"/>
                    <a:pt x="6320" y="4265"/>
                    <a:pt x="6225" y="4293"/>
                  </a:cubicBezTo>
                  <a:cubicBezTo>
                    <a:pt x="5901" y="4390"/>
                    <a:pt x="5741" y="4664"/>
                    <a:pt x="5927" y="4967"/>
                  </a:cubicBezTo>
                  <a:cubicBezTo>
                    <a:pt x="6133" y="5302"/>
                    <a:pt x="6595" y="5417"/>
                    <a:pt x="6962" y="5419"/>
                  </a:cubicBezTo>
                  <a:cubicBezTo>
                    <a:pt x="7180" y="5419"/>
                    <a:pt x="7407" y="5386"/>
                    <a:pt x="7623" y="5319"/>
                  </a:cubicBezTo>
                  <a:lnTo>
                    <a:pt x="7623" y="5319"/>
                  </a:lnTo>
                  <a:cubicBezTo>
                    <a:pt x="7613" y="5380"/>
                    <a:pt x="7592" y="5442"/>
                    <a:pt x="7557" y="5507"/>
                  </a:cubicBezTo>
                  <a:cubicBezTo>
                    <a:pt x="7421" y="5763"/>
                    <a:pt x="7153" y="5890"/>
                    <a:pt x="6875" y="5923"/>
                  </a:cubicBezTo>
                  <a:cubicBezTo>
                    <a:pt x="6802" y="5932"/>
                    <a:pt x="6727" y="5936"/>
                    <a:pt x="6652" y="5936"/>
                  </a:cubicBezTo>
                  <a:cubicBezTo>
                    <a:pt x="6096" y="5936"/>
                    <a:pt x="5499" y="5705"/>
                    <a:pt x="5037" y="5441"/>
                  </a:cubicBezTo>
                  <a:cubicBezTo>
                    <a:pt x="4656" y="5221"/>
                    <a:pt x="4322" y="4945"/>
                    <a:pt x="4023" y="4630"/>
                  </a:cubicBezTo>
                  <a:cubicBezTo>
                    <a:pt x="3988" y="4586"/>
                    <a:pt x="3954" y="4540"/>
                    <a:pt x="3920" y="4494"/>
                  </a:cubicBezTo>
                  <a:cubicBezTo>
                    <a:pt x="4039" y="4319"/>
                    <a:pt x="4140" y="4127"/>
                    <a:pt x="4235" y="3959"/>
                  </a:cubicBezTo>
                  <a:cubicBezTo>
                    <a:pt x="4406" y="3656"/>
                    <a:pt x="4560" y="3341"/>
                    <a:pt x="4684" y="3014"/>
                  </a:cubicBezTo>
                  <a:cubicBezTo>
                    <a:pt x="4811" y="2679"/>
                    <a:pt x="4908" y="2331"/>
                    <a:pt x="4963" y="1976"/>
                  </a:cubicBezTo>
                  <a:cubicBezTo>
                    <a:pt x="4982" y="1847"/>
                    <a:pt x="5005" y="1706"/>
                    <a:pt x="5017" y="1562"/>
                  </a:cubicBezTo>
                  <a:cubicBezTo>
                    <a:pt x="5402" y="1495"/>
                    <a:pt x="5790" y="1444"/>
                    <a:pt x="6178" y="1444"/>
                  </a:cubicBezTo>
                  <a:close/>
                  <a:moveTo>
                    <a:pt x="6815" y="565"/>
                  </a:moveTo>
                  <a:cubicBezTo>
                    <a:pt x="7358" y="565"/>
                    <a:pt x="7893" y="674"/>
                    <a:pt x="8410" y="890"/>
                  </a:cubicBezTo>
                  <a:cubicBezTo>
                    <a:pt x="9108" y="1181"/>
                    <a:pt x="9748" y="1604"/>
                    <a:pt x="10301" y="2120"/>
                  </a:cubicBezTo>
                  <a:cubicBezTo>
                    <a:pt x="10862" y="2644"/>
                    <a:pt x="11333" y="3271"/>
                    <a:pt x="11679" y="3957"/>
                  </a:cubicBezTo>
                  <a:cubicBezTo>
                    <a:pt x="11885" y="4365"/>
                    <a:pt x="12102" y="4778"/>
                    <a:pt x="12206" y="5225"/>
                  </a:cubicBezTo>
                  <a:cubicBezTo>
                    <a:pt x="12473" y="6358"/>
                    <a:pt x="11116" y="6920"/>
                    <a:pt x="10262" y="7200"/>
                  </a:cubicBezTo>
                  <a:cubicBezTo>
                    <a:pt x="9575" y="7426"/>
                    <a:pt x="8848" y="7537"/>
                    <a:pt x="8123" y="7537"/>
                  </a:cubicBezTo>
                  <a:cubicBezTo>
                    <a:pt x="7777" y="7537"/>
                    <a:pt x="7431" y="7512"/>
                    <a:pt x="7090" y="7462"/>
                  </a:cubicBezTo>
                  <a:cubicBezTo>
                    <a:pt x="6349" y="7354"/>
                    <a:pt x="5626" y="7087"/>
                    <a:pt x="4997" y="6679"/>
                  </a:cubicBezTo>
                  <a:cubicBezTo>
                    <a:pt x="4334" y="6248"/>
                    <a:pt x="3694" y="5670"/>
                    <a:pt x="3640" y="4833"/>
                  </a:cubicBezTo>
                  <a:cubicBezTo>
                    <a:pt x="3640" y="4831"/>
                    <a:pt x="3640" y="4828"/>
                    <a:pt x="3640" y="4827"/>
                  </a:cubicBezTo>
                  <a:cubicBezTo>
                    <a:pt x="3698" y="4775"/>
                    <a:pt x="3754" y="4716"/>
                    <a:pt x="3805" y="4652"/>
                  </a:cubicBezTo>
                  <a:cubicBezTo>
                    <a:pt x="4308" y="5317"/>
                    <a:pt x="5054" y="5799"/>
                    <a:pt x="5850" y="6035"/>
                  </a:cubicBezTo>
                  <a:cubicBezTo>
                    <a:pt x="6082" y="6103"/>
                    <a:pt x="6374" y="6153"/>
                    <a:pt x="6664" y="6153"/>
                  </a:cubicBezTo>
                  <a:cubicBezTo>
                    <a:pt x="7250" y="6153"/>
                    <a:pt x="7826" y="5948"/>
                    <a:pt x="7873" y="5272"/>
                  </a:cubicBezTo>
                  <a:cubicBezTo>
                    <a:pt x="7875" y="5256"/>
                    <a:pt x="7875" y="5240"/>
                    <a:pt x="7875" y="5224"/>
                  </a:cubicBezTo>
                  <a:cubicBezTo>
                    <a:pt x="8315" y="5023"/>
                    <a:pt x="8668" y="4666"/>
                    <a:pt x="8730" y="4150"/>
                  </a:cubicBezTo>
                  <a:cubicBezTo>
                    <a:pt x="8754" y="3948"/>
                    <a:pt x="8715" y="3756"/>
                    <a:pt x="8632" y="3581"/>
                  </a:cubicBezTo>
                  <a:cubicBezTo>
                    <a:pt x="8778" y="3425"/>
                    <a:pt x="8875" y="3221"/>
                    <a:pt x="8890" y="2967"/>
                  </a:cubicBezTo>
                  <a:cubicBezTo>
                    <a:pt x="8939" y="2125"/>
                    <a:pt x="7989" y="1564"/>
                    <a:pt x="7297" y="1356"/>
                  </a:cubicBezTo>
                  <a:cubicBezTo>
                    <a:pt x="6932" y="1245"/>
                    <a:pt x="6551" y="1193"/>
                    <a:pt x="6171" y="1193"/>
                  </a:cubicBezTo>
                  <a:cubicBezTo>
                    <a:pt x="5785" y="1193"/>
                    <a:pt x="5399" y="1247"/>
                    <a:pt x="5026" y="1345"/>
                  </a:cubicBezTo>
                  <a:cubicBezTo>
                    <a:pt x="5025" y="1267"/>
                    <a:pt x="5020" y="1190"/>
                    <a:pt x="5007" y="1117"/>
                  </a:cubicBezTo>
                  <a:cubicBezTo>
                    <a:pt x="5013" y="1111"/>
                    <a:pt x="5020" y="1105"/>
                    <a:pt x="5025" y="1096"/>
                  </a:cubicBezTo>
                  <a:cubicBezTo>
                    <a:pt x="5280" y="863"/>
                    <a:pt x="5605" y="730"/>
                    <a:pt x="5948" y="657"/>
                  </a:cubicBezTo>
                  <a:cubicBezTo>
                    <a:pt x="6238" y="596"/>
                    <a:pt x="6528" y="565"/>
                    <a:pt x="6815" y="565"/>
                  </a:cubicBezTo>
                  <a:close/>
                  <a:moveTo>
                    <a:pt x="1692" y="1"/>
                  </a:moveTo>
                  <a:cubicBezTo>
                    <a:pt x="1556" y="1"/>
                    <a:pt x="1421" y="17"/>
                    <a:pt x="1288" y="58"/>
                  </a:cubicBezTo>
                  <a:cubicBezTo>
                    <a:pt x="993" y="152"/>
                    <a:pt x="755" y="369"/>
                    <a:pt x="585" y="625"/>
                  </a:cubicBezTo>
                  <a:cubicBezTo>
                    <a:pt x="399" y="905"/>
                    <a:pt x="279" y="1225"/>
                    <a:pt x="182" y="1546"/>
                  </a:cubicBezTo>
                  <a:cubicBezTo>
                    <a:pt x="88" y="1858"/>
                    <a:pt x="0" y="2186"/>
                    <a:pt x="25" y="2514"/>
                  </a:cubicBezTo>
                  <a:cubicBezTo>
                    <a:pt x="77" y="3183"/>
                    <a:pt x="631" y="3601"/>
                    <a:pt x="1184" y="3886"/>
                  </a:cubicBezTo>
                  <a:cubicBezTo>
                    <a:pt x="1545" y="4074"/>
                    <a:pt x="1922" y="4236"/>
                    <a:pt x="2291" y="4407"/>
                  </a:cubicBezTo>
                  <a:cubicBezTo>
                    <a:pt x="2651" y="4573"/>
                    <a:pt x="3008" y="4743"/>
                    <a:pt x="3382" y="4872"/>
                  </a:cubicBezTo>
                  <a:cubicBezTo>
                    <a:pt x="3388" y="4951"/>
                    <a:pt x="3397" y="5032"/>
                    <a:pt x="3411" y="5111"/>
                  </a:cubicBezTo>
                  <a:cubicBezTo>
                    <a:pt x="3563" y="5955"/>
                    <a:pt x="4294" y="6563"/>
                    <a:pt x="4994" y="6983"/>
                  </a:cubicBezTo>
                  <a:cubicBezTo>
                    <a:pt x="5913" y="7535"/>
                    <a:pt x="6982" y="7782"/>
                    <a:pt x="8057" y="7782"/>
                  </a:cubicBezTo>
                  <a:cubicBezTo>
                    <a:pt x="8919" y="7782"/>
                    <a:pt x="9784" y="7623"/>
                    <a:pt x="10578" y="7336"/>
                  </a:cubicBezTo>
                  <a:cubicBezTo>
                    <a:pt x="11327" y="7065"/>
                    <a:pt x="12547" y="6575"/>
                    <a:pt x="12513" y="5600"/>
                  </a:cubicBezTo>
                  <a:cubicBezTo>
                    <a:pt x="12496" y="5091"/>
                    <a:pt x="12263" y="4600"/>
                    <a:pt x="12063" y="4149"/>
                  </a:cubicBezTo>
                  <a:cubicBezTo>
                    <a:pt x="11677" y="3281"/>
                    <a:pt x="11105" y="2499"/>
                    <a:pt x="10404" y="1858"/>
                  </a:cubicBezTo>
                  <a:cubicBezTo>
                    <a:pt x="9415" y="956"/>
                    <a:pt x="8115" y="298"/>
                    <a:pt x="6779" y="298"/>
                  </a:cubicBezTo>
                  <a:cubicBezTo>
                    <a:pt x="6382" y="298"/>
                    <a:pt x="5982" y="356"/>
                    <a:pt x="5586" y="483"/>
                  </a:cubicBezTo>
                  <a:cubicBezTo>
                    <a:pt x="5320" y="569"/>
                    <a:pt x="5099" y="703"/>
                    <a:pt x="4909" y="870"/>
                  </a:cubicBezTo>
                  <a:cubicBezTo>
                    <a:pt x="4081" y="509"/>
                    <a:pt x="3215" y="242"/>
                    <a:pt x="2327" y="78"/>
                  </a:cubicBezTo>
                  <a:cubicBezTo>
                    <a:pt x="2118" y="40"/>
                    <a:pt x="1904" y="1"/>
                    <a:pt x="1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0"/>
            <p:cNvSpPr/>
            <p:nvPr/>
          </p:nvSpPr>
          <p:spPr>
            <a:xfrm>
              <a:off x="7102950" y="3954275"/>
              <a:ext cx="64600" cy="45025"/>
            </a:xfrm>
            <a:custGeom>
              <a:avLst/>
              <a:gdLst/>
              <a:ahLst/>
              <a:cxnLst/>
              <a:rect l="l" t="t" r="r" b="b"/>
              <a:pathLst>
                <a:path w="2584" h="1801" extrusionOk="0">
                  <a:moveTo>
                    <a:pt x="53" y="1"/>
                  </a:moveTo>
                  <a:cubicBezTo>
                    <a:pt x="27" y="1"/>
                    <a:pt x="0" y="24"/>
                    <a:pt x="2" y="55"/>
                  </a:cubicBezTo>
                  <a:cubicBezTo>
                    <a:pt x="26" y="522"/>
                    <a:pt x="474" y="826"/>
                    <a:pt x="847" y="1027"/>
                  </a:cubicBezTo>
                  <a:cubicBezTo>
                    <a:pt x="1379" y="1312"/>
                    <a:pt x="1942" y="1614"/>
                    <a:pt x="2518" y="1799"/>
                  </a:cubicBezTo>
                  <a:cubicBezTo>
                    <a:pt x="2522" y="1800"/>
                    <a:pt x="2525" y="1800"/>
                    <a:pt x="2528" y="1800"/>
                  </a:cubicBezTo>
                  <a:cubicBezTo>
                    <a:pt x="2559" y="1800"/>
                    <a:pt x="2584" y="1757"/>
                    <a:pt x="2552" y="1737"/>
                  </a:cubicBezTo>
                  <a:cubicBezTo>
                    <a:pt x="2128" y="1482"/>
                    <a:pt x="1666" y="1283"/>
                    <a:pt x="1226" y="1059"/>
                  </a:cubicBezTo>
                  <a:cubicBezTo>
                    <a:pt x="731" y="805"/>
                    <a:pt x="306" y="568"/>
                    <a:pt x="91" y="30"/>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0"/>
            <p:cNvSpPr/>
            <p:nvPr/>
          </p:nvSpPr>
          <p:spPr>
            <a:xfrm>
              <a:off x="7104475" y="3937025"/>
              <a:ext cx="5425" cy="10200"/>
            </a:xfrm>
            <a:custGeom>
              <a:avLst/>
              <a:gdLst/>
              <a:ahLst/>
              <a:cxnLst/>
              <a:rect l="l" t="t" r="r" b="b"/>
              <a:pathLst>
                <a:path w="217" h="408" extrusionOk="0">
                  <a:moveTo>
                    <a:pt x="169" y="1"/>
                  </a:moveTo>
                  <a:cubicBezTo>
                    <a:pt x="162" y="1"/>
                    <a:pt x="155" y="3"/>
                    <a:pt x="149" y="8"/>
                  </a:cubicBezTo>
                  <a:cubicBezTo>
                    <a:pt x="51" y="103"/>
                    <a:pt x="0" y="246"/>
                    <a:pt x="24" y="380"/>
                  </a:cubicBezTo>
                  <a:cubicBezTo>
                    <a:pt x="28" y="397"/>
                    <a:pt x="44" y="407"/>
                    <a:pt x="60" y="407"/>
                  </a:cubicBezTo>
                  <a:cubicBezTo>
                    <a:pt x="71" y="407"/>
                    <a:pt x="82" y="401"/>
                    <a:pt x="86" y="387"/>
                  </a:cubicBezTo>
                  <a:cubicBezTo>
                    <a:pt x="116" y="269"/>
                    <a:pt x="153" y="161"/>
                    <a:pt x="205" y="51"/>
                  </a:cubicBezTo>
                  <a:cubicBezTo>
                    <a:pt x="216" y="26"/>
                    <a:pt x="192"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0"/>
            <p:cNvSpPr/>
            <p:nvPr/>
          </p:nvSpPr>
          <p:spPr>
            <a:xfrm>
              <a:off x="7149650" y="3914950"/>
              <a:ext cx="43150" cy="16000"/>
            </a:xfrm>
            <a:custGeom>
              <a:avLst/>
              <a:gdLst/>
              <a:ahLst/>
              <a:cxnLst/>
              <a:rect l="l" t="t" r="r" b="b"/>
              <a:pathLst>
                <a:path w="1726" h="640" extrusionOk="0">
                  <a:moveTo>
                    <a:pt x="53" y="1"/>
                  </a:moveTo>
                  <a:cubicBezTo>
                    <a:pt x="10" y="1"/>
                    <a:pt x="0" y="67"/>
                    <a:pt x="41" y="84"/>
                  </a:cubicBezTo>
                  <a:cubicBezTo>
                    <a:pt x="316" y="203"/>
                    <a:pt x="606" y="283"/>
                    <a:pt x="890" y="379"/>
                  </a:cubicBezTo>
                  <a:cubicBezTo>
                    <a:pt x="1146" y="468"/>
                    <a:pt x="1404" y="587"/>
                    <a:pt x="1669" y="639"/>
                  </a:cubicBezTo>
                  <a:cubicBezTo>
                    <a:pt x="1672" y="639"/>
                    <a:pt x="1674" y="639"/>
                    <a:pt x="1676" y="639"/>
                  </a:cubicBezTo>
                  <a:cubicBezTo>
                    <a:pt x="1709" y="639"/>
                    <a:pt x="1726" y="588"/>
                    <a:pt x="1697" y="569"/>
                  </a:cubicBezTo>
                  <a:cubicBezTo>
                    <a:pt x="1456" y="415"/>
                    <a:pt x="1165" y="329"/>
                    <a:pt x="897" y="236"/>
                  </a:cubicBezTo>
                  <a:cubicBezTo>
                    <a:pt x="622" y="141"/>
                    <a:pt x="349" y="46"/>
                    <a:pt x="60" y="1"/>
                  </a:cubicBezTo>
                  <a:cubicBezTo>
                    <a:pt x="58" y="1"/>
                    <a:pt x="5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0"/>
            <p:cNvSpPr/>
            <p:nvPr/>
          </p:nvSpPr>
          <p:spPr>
            <a:xfrm>
              <a:off x="7165100" y="3928875"/>
              <a:ext cx="21775" cy="8475"/>
            </a:xfrm>
            <a:custGeom>
              <a:avLst/>
              <a:gdLst/>
              <a:ahLst/>
              <a:cxnLst/>
              <a:rect l="l" t="t" r="r" b="b"/>
              <a:pathLst>
                <a:path w="871" h="339" extrusionOk="0">
                  <a:moveTo>
                    <a:pt x="84" y="1"/>
                  </a:moveTo>
                  <a:cubicBezTo>
                    <a:pt x="69" y="1"/>
                    <a:pt x="55" y="2"/>
                    <a:pt x="40" y="3"/>
                  </a:cubicBezTo>
                  <a:cubicBezTo>
                    <a:pt x="4" y="8"/>
                    <a:pt x="0" y="52"/>
                    <a:pt x="23" y="74"/>
                  </a:cubicBezTo>
                  <a:cubicBezTo>
                    <a:pt x="130" y="177"/>
                    <a:pt x="301" y="207"/>
                    <a:pt x="442" y="250"/>
                  </a:cubicBezTo>
                  <a:cubicBezTo>
                    <a:pt x="555" y="286"/>
                    <a:pt x="678" y="339"/>
                    <a:pt x="800" y="339"/>
                  </a:cubicBezTo>
                  <a:cubicBezTo>
                    <a:pt x="812" y="339"/>
                    <a:pt x="825" y="338"/>
                    <a:pt x="837" y="337"/>
                  </a:cubicBezTo>
                  <a:cubicBezTo>
                    <a:pt x="867" y="334"/>
                    <a:pt x="871" y="296"/>
                    <a:pt x="851" y="279"/>
                  </a:cubicBezTo>
                  <a:cubicBezTo>
                    <a:pt x="743" y="181"/>
                    <a:pt x="572" y="144"/>
                    <a:pt x="437" y="96"/>
                  </a:cubicBezTo>
                  <a:cubicBezTo>
                    <a:pt x="325" y="57"/>
                    <a:pt x="205"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0"/>
            <p:cNvSpPr/>
            <p:nvPr/>
          </p:nvSpPr>
          <p:spPr>
            <a:xfrm>
              <a:off x="7171350" y="3938100"/>
              <a:ext cx="12175" cy="5150"/>
            </a:xfrm>
            <a:custGeom>
              <a:avLst/>
              <a:gdLst/>
              <a:ahLst/>
              <a:cxnLst/>
              <a:rect l="l" t="t" r="r" b="b"/>
              <a:pathLst>
                <a:path w="487" h="206" extrusionOk="0">
                  <a:moveTo>
                    <a:pt x="45" y="1"/>
                  </a:moveTo>
                  <a:cubicBezTo>
                    <a:pt x="13" y="1"/>
                    <a:pt x="1" y="45"/>
                    <a:pt x="25" y="67"/>
                  </a:cubicBezTo>
                  <a:cubicBezTo>
                    <a:pt x="133" y="170"/>
                    <a:pt x="288" y="206"/>
                    <a:pt x="436" y="206"/>
                  </a:cubicBezTo>
                  <a:cubicBezTo>
                    <a:pt x="479" y="206"/>
                    <a:pt x="487" y="145"/>
                    <a:pt x="443" y="138"/>
                  </a:cubicBezTo>
                  <a:cubicBezTo>
                    <a:pt x="306" y="113"/>
                    <a:pt x="188" y="55"/>
                    <a:pt x="60" y="4"/>
                  </a:cubicBezTo>
                  <a:cubicBezTo>
                    <a:pt x="55" y="2"/>
                    <a:pt x="49"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0"/>
            <p:cNvSpPr/>
            <p:nvPr/>
          </p:nvSpPr>
          <p:spPr>
            <a:xfrm>
              <a:off x="7171100" y="3945525"/>
              <a:ext cx="9875" cy="5025"/>
            </a:xfrm>
            <a:custGeom>
              <a:avLst/>
              <a:gdLst/>
              <a:ahLst/>
              <a:cxnLst/>
              <a:rect l="l" t="t" r="r" b="b"/>
              <a:pathLst>
                <a:path w="395" h="201" extrusionOk="0">
                  <a:moveTo>
                    <a:pt x="89" y="1"/>
                  </a:moveTo>
                  <a:cubicBezTo>
                    <a:pt x="62" y="1"/>
                    <a:pt x="39" y="11"/>
                    <a:pt x="27" y="40"/>
                  </a:cubicBezTo>
                  <a:cubicBezTo>
                    <a:pt x="1" y="109"/>
                    <a:pt x="92" y="140"/>
                    <a:pt x="140" y="156"/>
                  </a:cubicBezTo>
                  <a:cubicBezTo>
                    <a:pt x="197" y="176"/>
                    <a:pt x="262" y="201"/>
                    <a:pt x="324" y="201"/>
                  </a:cubicBezTo>
                  <a:cubicBezTo>
                    <a:pt x="330" y="201"/>
                    <a:pt x="335" y="201"/>
                    <a:pt x="340" y="200"/>
                  </a:cubicBezTo>
                  <a:cubicBezTo>
                    <a:pt x="373" y="198"/>
                    <a:pt x="395" y="149"/>
                    <a:pt x="370" y="126"/>
                  </a:cubicBezTo>
                  <a:cubicBezTo>
                    <a:pt x="322" y="78"/>
                    <a:pt x="252" y="52"/>
                    <a:pt x="189" y="27"/>
                  </a:cubicBezTo>
                  <a:cubicBezTo>
                    <a:pt x="163" y="17"/>
                    <a:pt x="12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0"/>
            <p:cNvSpPr/>
            <p:nvPr/>
          </p:nvSpPr>
          <p:spPr>
            <a:xfrm>
              <a:off x="7148600" y="3979875"/>
              <a:ext cx="19750" cy="10825"/>
            </a:xfrm>
            <a:custGeom>
              <a:avLst/>
              <a:gdLst/>
              <a:ahLst/>
              <a:cxnLst/>
              <a:rect l="l" t="t" r="r" b="b"/>
              <a:pathLst>
                <a:path w="790" h="433" extrusionOk="0">
                  <a:moveTo>
                    <a:pt x="59" y="1"/>
                  </a:moveTo>
                  <a:cubicBezTo>
                    <a:pt x="26" y="1"/>
                    <a:pt x="0" y="38"/>
                    <a:pt x="24" y="67"/>
                  </a:cubicBezTo>
                  <a:cubicBezTo>
                    <a:pt x="172" y="253"/>
                    <a:pt x="500" y="424"/>
                    <a:pt x="738" y="433"/>
                  </a:cubicBezTo>
                  <a:cubicBezTo>
                    <a:pt x="773" y="433"/>
                    <a:pt x="789" y="393"/>
                    <a:pt x="762" y="370"/>
                  </a:cubicBezTo>
                  <a:cubicBezTo>
                    <a:pt x="668" y="290"/>
                    <a:pt x="547" y="244"/>
                    <a:pt x="440" y="186"/>
                  </a:cubicBezTo>
                  <a:cubicBezTo>
                    <a:pt x="319" y="121"/>
                    <a:pt x="204" y="41"/>
                    <a:pt x="73" y="3"/>
                  </a:cubicBezTo>
                  <a:cubicBezTo>
                    <a:pt x="68" y="1"/>
                    <a:pt x="6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0"/>
            <p:cNvSpPr/>
            <p:nvPr/>
          </p:nvSpPr>
          <p:spPr>
            <a:xfrm>
              <a:off x="7156450" y="3976950"/>
              <a:ext cx="10325" cy="5100"/>
            </a:xfrm>
            <a:custGeom>
              <a:avLst/>
              <a:gdLst/>
              <a:ahLst/>
              <a:cxnLst/>
              <a:rect l="l" t="t" r="r" b="b"/>
              <a:pathLst>
                <a:path w="413" h="204" extrusionOk="0">
                  <a:moveTo>
                    <a:pt x="46" y="0"/>
                  </a:moveTo>
                  <a:cubicBezTo>
                    <a:pt x="16" y="0"/>
                    <a:pt x="1" y="48"/>
                    <a:pt x="28" y="65"/>
                  </a:cubicBezTo>
                  <a:cubicBezTo>
                    <a:pt x="128" y="130"/>
                    <a:pt x="222" y="169"/>
                    <a:pt x="338" y="202"/>
                  </a:cubicBezTo>
                  <a:cubicBezTo>
                    <a:pt x="343" y="203"/>
                    <a:pt x="348" y="204"/>
                    <a:pt x="353" y="204"/>
                  </a:cubicBezTo>
                  <a:cubicBezTo>
                    <a:pt x="396" y="204"/>
                    <a:pt x="412" y="144"/>
                    <a:pt x="369" y="121"/>
                  </a:cubicBezTo>
                  <a:cubicBezTo>
                    <a:pt x="263" y="64"/>
                    <a:pt x="170" y="27"/>
                    <a:pt x="52" y="1"/>
                  </a:cubicBezTo>
                  <a:cubicBezTo>
                    <a:pt x="50" y="0"/>
                    <a:pt x="4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0"/>
            <p:cNvSpPr/>
            <p:nvPr/>
          </p:nvSpPr>
          <p:spPr>
            <a:xfrm>
              <a:off x="7330250" y="3639475"/>
              <a:ext cx="218675" cy="178925"/>
            </a:xfrm>
            <a:custGeom>
              <a:avLst/>
              <a:gdLst/>
              <a:ahLst/>
              <a:cxnLst/>
              <a:rect l="l" t="t" r="r" b="b"/>
              <a:pathLst>
                <a:path w="8747" h="7157" extrusionOk="0">
                  <a:moveTo>
                    <a:pt x="3229" y="0"/>
                  </a:moveTo>
                  <a:cubicBezTo>
                    <a:pt x="3062" y="0"/>
                    <a:pt x="2893" y="10"/>
                    <a:pt x="2723" y="31"/>
                  </a:cubicBezTo>
                  <a:cubicBezTo>
                    <a:pt x="2322" y="79"/>
                    <a:pt x="2005" y="196"/>
                    <a:pt x="1752" y="389"/>
                  </a:cubicBezTo>
                  <a:cubicBezTo>
                    <a:pt x="1751" y="390"/>
                    <a:pt x="1750" y="391"/>
                    <a:pt x="1748" y="393"/>
                  </a:cubicBezTo>
                  <a:cubicBezTo>
                    <a:pt x="1743" y="398"/>
                    <a:pt x="1738" y="403"/>
                    <a:pt x="1732" y="409"/>
                  </a:cubicBezTo>
                  <a:cubicBezTo>
                    <a:pt x="1731" y="409"/>
                    <a:pt x="1730" y="410"/>
                    <a:pt x="1730" y="411"/>
                  </a:cubicBezTo>
                  <a:cubicBezTo>
                    <a:pt x="1725" y="415"/>
                    <a:pt x="1722" y="421"/>
                    <a:pt x="1724" y="429"/>
                  </a:cubicBezTo>
                  <a:cubicBezTo>
                    <a:pt x="1729" y="498"/>
                    <a:pt x="1727" y="574"/>
                    <a:pt x="1721" y="653"/>
                  </a:cubicBezTo>
                  <a:cubicBezTo>
                    <a:pt x="1721" y="660"/>
                    <a:pt x="1724" y="667"/>
                    <a:pt x="1729" y="672"/>
                  </a:cubicBezTo>
                  <a:cubicBezTo>
                    <a:pt x="1734" y="676"/>
                    <a:pt x="1740" y="678"/>
                    <a:pt x="1745" y="678"/>
                  </a:cubicBezTo>
                  <a:cubicBezTo>
                    <a:pt x="1746" y="678"/>
                    <a:pt x="1747" y="678"/>
                    <a:pt x="1748" y="678"/>
                  </a:cubicBezTo>
                  <a:cubicBezTo>
                    <a:pt x="2004" y="635"/>
                    <a:pt x="2258" y="614"/>
                    <a:pt x="2508" y="614"/>
                  </a:cubicBezTo>
                  <a:cubicBezTo>
                    <a:pt x="3032" y="614"/>
                    <a:pt x="3538" y="708"/>
                    <a:pt x="3997" y="894"/>
                  </a:cubicBezTo>
                  <a:cubicBezTo>
                    <a:pt x="4587" y="1133"/>
                    <a:pt x="5550" y="1765"/>
                    <a:pt x="5421" y="2618"/>
                  </a:cubicBezTo>
                  <a:cubicBezTo>
                    <a:pt x="5387" y="2850"/>
                    <a:pt x="5284" y="3043"/>
                    <a:pt x="5117" y="3193"/>
                  </a:cubicBezTo>
                  <a:cubicBezTo>
                    <a:pt x="5109" y="3201"/>
                    <a:pt x="5107" y="3209"/>
                    <a:pt x="5110" y="3219"/>
                  </a:cubicBezTo>
                  <a:cubicBezTo>
                    <a:pt x="5180" y="3406"/>
                    <a:pt x="5195" y="3596"/>
                    <a:pt x="5155" y="3781"/>
                  </a:cubicBezTo>
                  <a:cubicBezTo>
                    <a:pt x="5058" y="4232"/>
                    <a:pt x="4727" y="4578"/>
                    <a:pt x="4221" y="4755"/>
                  </a:cubicBezTo>
                  <a:cubicBezTo>
                    <a:pt x="4213" y="4759"/>
                    <a:pt x="4207" y="4766"/>
                    <a:pt x="4205" y="4775"/>
                  </a:cubicBezTo>
                  <a:cubicBezTo>
                    <a:pt x="4204" y="4791"/>
                    <a:pt x="4203" y="4806"/>
                    <a:pt x="4200" y="4822"/>
                  </a:cubicBezTo>
                  <a:cubicBezTo>
                    <a:pt x="4155" y="5101"/>
                    <a:pt x="4019" y="5307"/>
                    <a:pt x="3799" y="5432"/>
                  </a:cubicBezTo>
                  <a:cubicBezTo>
                    <a:pt x="3618" y="5535"/>
                    <a:pt x="3388" y="5577"/>
                    <a:pt x="3145" y="5577"/>
                  </a:cubicBezTo>
                  <a:cubicBezTo>
                    <a:pt x="2808" y="5577"/>
                    <a:pt x="2445" y="5496"/>
                    <a:pt x="2149" y="5379"/>
                  </a:cubicBezTo>
                  <a:cubicBezTo>
                    <a:pt x="1349" y="5061"/>
                    <a:pt x="675" y="4510"/>
                    <a:pt x="248" y="3825"/>
                  </a:cubicBezTo>
                  <a:cubicBezTo>
                    <a:pt x="245" y="3819"/>
                    <a:pt x="238" y="3815"/>
                    <a:pt x="231" y="3815"/>
                  </a:cubicBezTo>
                  <a:cubicBezTo>
                    <a:pt x="230" y="3815"/>
                    <a:pt x="228" y="3815"/>
                    <a:pt x="227" y="3815"/>
                  </a:cubicBezTo>
                  <a:cubicBezTo>
                    <a:pt x="221" y="3815"/>
                    <a:pt x="215" y="3818"/>
                    <a:pt x="211" y="3822"/>
                  </a:cubicBezTo>
                  <a:cubicBezTo>
                    <a:pt x="154" y="3881"/>
                    <a:pt x="95" y="3934"/>
                    <a:pt x="34" y="3978"/>
                  </a:cubicBezTo>
                  <a:cubicBezTo>
                    <a:pt x="28" y="3983"/>
                    <a:pt x="24" y="3990"/>
                    <a:pt x="24" y="3999"/>
                  </a:cubicBezTo>
                  <a:cubicBezTo>
                    <a:pt x="0" y="4917"/>
                    <a:pt x="693" y="5571"/>
                    <a:pt x="1217" y="5984"/>
                  </a:cubicBezTo>
                  <a:cubicBezTo>
                    <a:pt x="1800" y="6442"/>
                    <a:pt x="2500" y="6779"/>
                    <a:pt x="3240" y="6958"/>
                  </a:cubicBezTo>
                  <a:cubicBezTo>
                    <a:pt x="3788" y="7090"/>
                    <a:pt x="4349" y="7156"/>
                    <a:pt x="4906" y="7156"/>
                  </a:cubicBezTo>
                  <a:cubicBezTo>
                    <a:pt x="5423" y="7156"/>
                    <a:pt x="5937" y="7099"/>
                    <a:pt x="6433" y="6985"/>
                  </a:cubicBezTo>
                  <a:cubicBezTo>
                    <a:pt x="7006" y="6853"/>
                    <a:pt x="8746" y="6452"/>
                    <a:pt x="8567" y="5169"/>
                  </a:cubicBezTo>
                  <a:cubicBezTo>
                    <a:pt x="8506" y="4737"/>
                    <a:pt x="8342" y="4322"/>
                    <a:pt x="8183" y="3922"/>
                  </a:cubicBezTo>
                  <a:lnTo>
                    <a:pt x="8155" y="3853"/>
                  </a:lnTo>
                  <a:lnTo>
                    <a:pt x="8155" y="3851"/>
                  </a:lnTo>
                  <a:cubicBezTo>
                    <a:pt x="7874" y="3141"/>
                    <a:pt x="7455" y="2462"/>
                    <a:pt x="6945" y="1890"/>
                  </a:cubicBezTo>
                  <a:cubicBezTo>
                    <a:pt x="6427" y="1309"/>
                    <a:pt x="5828" y="838"/>
                    <a:pt x="5167" y="488"/>
                  </a:cubicBezTo>
                  <a:cubicBezTo>
                    <a:pt x="4552" y="164"/>
                    <a:pt x="3902" y="0"/>
                    <a:pt x="3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0"/>
            <p:cNvSpPr/>
            <p:nvPr/>
          </p:nvSpPr>
          <p:spPr>
            <a:xfrm>
              <a:off x="7391925" y="3736950"/>
              <a:ext cx="38175" cy="19750"/>
            </a:xfrm>
            <a:custGeom>
              <a:avLst/>
              <a:gdLst/>
              <a:ahLst/>
              <a:cxnLst/>
              <a:rect l="l" t="t" r="r" b="b"/>
              <a:pathLst>
                <a:path w="1527" h="790" extrusionOk="0">
                  <a:moveTo>
                    <a:pt x="421" y="1"/>
                  </a:moveTo>
                  <a:cubicBezTo>
                    <a:pt x="406" y="1"/>
                    <a:pt x="390" y="1"/>
                    <a:pt x="375" y="2"/>
                  </a:cubicBezTo>
                  <a:cubicBezTo>
                    <a:pt x="264" y="7"/>
                    <a:pt x="127" y="30"/>
                    <a:pt x="56" y="109"/>
                  </a:cubicBezTo>
                  <a:cubicBezTo>
                    <a:pt x="49" y="117"/>
                    <a:pt x="41" y="127"/>
                    <a:pt x="35" y="137"/>
                  </a:cubicBezTo>
                  <a:cubicBezTo>
                    <a:pt x="0" y="200"/>
                    <a:pt x="7" y="278"/>
                    <a:pt x="56" y="373"/>
                  </a:cubicBezTo>
                  <a:cubicBezTo>
                    <a:pt x="119" y="493"/>
                    <a:pt x="251" y="592"/>
                    <a:pt x="458" y="676"/>
                  </a:cubicBezTo>
                  <a:cubicBezTo>
                    <a:pt x="642" y="751"/>
                    <a:pt x="852" y="789"/>
                    <a:pt x="1069" y="789"/>
                  </a:cubicBezTo>
                  <a:cubicBezTo>
                    <a:pt x="1215" y="789"/>
                    <a:pt x="1363" y="772"/>
                    <a:pt x="1508" y="737"/>
                  </a:cubicBezTo>
                  <a:cubicBezTo>
                    <a:pt x="1514" y="736"/>
                    <a:pt x="1519" y="732"/>
                    <a:pt x="1523" y="727"/>
                  </a:cubicBezTo>
                  <a:cubicBezTo>
                    <a:pt x="1525" y="722"/>
                    <a:pt x="1526" y="715"/>
                    <a:pt x="1525" y="709"/>
                  </a:cubicBezTo>
                  <a:cubicBezTo>
                    <a:pt x="1487" y="555"/>
                    <a:pt x="1376" y="409"/>
                    <a:pt x="1208" y="287"/>
                  </a:cubicBezTo>
                  <a:cubicBezTo>
                    <a:pt x="1057" y="178"/>
                    <a:pt x="760"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0"/>
            <p:cNvSpPr/>
            <p:nvPr/>
          </p:nvSpPr>
          <p:spPr>
            <a:xfrm>
              <a:off x="7411550" y="3700700"/>
              <a:ext cx="39525" cy="21625"/>
            </a:xfrm>
            <a:custGeom>
              <a:avLst/>
              <a:gdLst/>
              <a:ahLst/>
              <a:cxnLst/>
              <a:rect l="l" t="t" r="r" b="b"/>
              <a:pathLst>
                <a:path w="1581" h="865" extrusionOk="0">
                  <a:moveTo>
                    <a:pt x="483" y="1"/>
                  </a:moveTo>
                  <a:cubicBezTo>
                    <a:pt x="405" y="1"/>
                    <a:pt x="326" y="13"/>
                    <a:pt x="249" y="41"/>
                  </a:cubicBezTo>
                  <a:cubicBezTo>
                    <a:pt x="184" y="66"/>
                    <a:pt x="130" y="102"/>
                    <a:pt x="92" y="145"/>
                  </a:cubicBezTo>
                  <a:cubicBezTo>
                    <a:pt x="56" y="185"/>
                    <a:pt x="32" y="232"/>
                    <a:pt x="22" y="283"/>
                  </a:cubicBezTo>
                  <a:cubicBezTo>
                    <a:pt x="0" y="397"/>
                    <a:pt x="46" y="516"/>
                    <a:pt x="149" y="613"/>
                  </a:cubicBezTo>
                  <a:cubicBezTo>
                    <a:pt x="306" y="759"/>
                    <a:pt x="546" y="816"/>
                    <a:pt x="712" y="846"/>
                  </a:cubicBezTo>
                  <a:cubicBezTo>
                    <a:pt x="781" y="858"/>
                    <a:pt x="853" y="864"/>
                    <a:pt x="925" y="864"/>
                  </a:cubicBezTo>
                  <a:cubicBezTo>
                    <a:pt x="1150" y="864"/>
                    <a:pt x="1380" y="806"/>
                    <a:pt x="1568" y="696"/>
                  </a:cubicBezTo>
                  <a:cubicBezTo>
                    <a:pt x="1573" y="692"/>
                    <a:pt x="1577" y="687"/>
                    <a:pt x="1579" y="681"/>
                  </a:cubicBezTo>
                  <a:cubicBezTo>
                    <a:pt x="1581" y="675"/>
                    <a:pt x="1579" y="668"/>
                    <a:pt x="1577" y="664"/>
                  </a:cubicBezTo>
                  <a:cubicBezTo>
                    <a:pt x="1459" y="469"/>
                    <a:pt x="1279" y="300"/>
                    <a:pt x="1056" y="175"/>
                  </a:cubicBezTo>
                  <a:cubicBezTo>
                    <a:pt x="902" y="87"/>
                    <a:pt x="69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0"/>
            <p:cNvSpPr/>
            <p:nvPr/>
          </p:nvSpPr>
          <p:spPr>
            <a:xfrm>
              <a:off x="7333325" y="3661175"/>
              <a:ext cx="34425" cy="65775"/>
            </a:xfrm>
            <a:custGeom>
              <a:avLst/>
              <a:gdLst/>
              <a:ahLst/>
              <a:cxnLst/>
              <a:rect l="l" t="t" r="r" b="b"/>
              <a:pathLst>
                <a:path w="1377" h="2631" extrusionOk="0">
                  <a:moveTo>
                    <a:pt x="1352" y="0"/>
                  </a:moveTo>
                  <a:cubicBezTo>
                    <a:pt x="1351" y="0"/>
                    <a:pt x="1350" y="1"/>
                    <a:pt x="1349" y="1"/>
                  </a:cubicBezTo>
                  <a:lnTo>
                    <a:pt x="1206" y="14"/>
                  </a:lnTo>
                  <a:lnTo>
                    <a:pt x="1199" y="14"/>
                  </a:lnTo>
                  <a:cubicBezTo>
                    <a:pt x="1198" y="14"/>
                    <a:pt x="1196" y="14"/>
                    <a:pt x="1195" y="14"/>
                  </a:cubicBezTo>
                  <a:cubicBezTo>
                    <a:pt x="1189" y="14"/>
                    <a:pt x="1183" y="17"/>
                    <a:pt x="1179" y="22"/>
                  </a:cubicBezTo>
                  <a:cubicBezTo>
                    <a:pt x="1178" y="22"/>
                    <a:pt x="1178" y="23"/>
                    <a:pt x="1178" y="24"/>
                  </a:cubicBezTo>
                  <a:cubicBezTo>
                    <a:pt x="1012" y="262"/>
                    <a:pt x="873" y="523"/>
                    <a:pt x="738" y="774"/>
                  </a:cubicBezTo>
                  <a:lnTo>
                    <a:pt x="704" y="835"/>
                  </a:lnTo>
                  <a:cubicBezTo>
                    <a:pt x="429" y="1348"/>
                    <a:pt x="148" y="1897"/>
                    <a:pt x="1" y="2464"/>
                  </a:cubicBezTo>
                  <a:cubicBezTo>
                    <a:pt x="0" y="2470"/>
                    <a:pt x="1" y="2476"/>
                    <a:pt x="4" y="2481"/>
                  </a:cubicBezTo>
                  <a:cubicBezTo>
                    <a:pt x="32" y="2527"/>
                    <a:pt x="60" y="2573"/>
                    <a:pt x="87" y="2619"/>
                  </a:cubicBezTo>
                  <a:cubicBezTo>
                    <a:pt x="91" y="2625"/>
                    <a:pt x="97" y="2630"/>
                    <a:pt x="104" y="2630"/>
                  </a:cubicBezTo>
                  <a:cubicBezTo>
                    <a:pt x="105" y="2630"/>
                    <a:pt x="107" y="2630"/>
                    <a:pt x="108" y="2630"/>
                  </a:cubicBezTo>
                  <a:cubicBezTo>
                    <a:pt x="115" y="2630"/>
                    <a:pt x="120" y="2627"/>
                    <a:pt x="125" y="2623"/>
                  </a:cubicBezTo>
                  <a:cubicBezTo>
                    <a:pt x="206" y="2525"/>
                    <a:pt x="291" y="2424"/>
                    <a:pt x="366" y="2320"/>
                  </a:cubicBezTo>
                  <a:cubicBezTo>
                    <a:pt x="577" y="2030"/>
                    <a:pt x="759" y="1734"/>
                    <a:pt x="909" y="1442"/>
                  </a:cubicBezTo>
                  <a:cubicBezTo>
                    <a:pt x="1147" y="980"/>
                    <a:pt x="1299" y="518"/>
                    <a:pt x="1375" y="28"/>
                  </a:cubicBezTo>
                  <a:cubicBezTo>
                    <a:pt x="1376" y="21"/>
                    <a:pt x="1374" y="13"/>
                    <a:pt x="1369" y="8"/>
                  </a:cubicBezTo>
                  <a:cubicBezTo>
                    <a:pt x="1364" y="4"/>
                    <a:pt x="1358"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0"/>
            <p:cNvSpPr/>
            <p:nvPr/>
          </p:nvSpPr>
          <p:spPr>
            <a:xfrm>
              <a:off x="7338550" y="3659825"/>
              <a:ext cx="124000" cy="114850"/>
            </a:xfrm>
            <a:custGeom>
              <a:avLst/>
              <a:gdLst/>
              <a:ahLst/>
              <a:cxnLst/>
              <a:rect l="l" t="t" r="r" b="b"/>
              <a:pathLst>
                <a:path w="4960" h="4594" extrusionOk="0">
                  <a:moveTo>
                    <a:pt x="2093" y="1"/>
                  </a:moveTo>
                  <a:cubicBezTo>
                    <a:pt x="1852" y="1"/>
                    <a:pt x="1613" y="15"/>
                    <a:pt x="1382" y="34"/>
                  </a:cubicBezTo>
                  <a:cubicBezTo>
                    <a:pt x="1375" y="34"/>
                    <a:pt x="1370" y="37"/>
                    <a:pt x="1366" y="41"/>
                  </a:cubicBezTo>
                  <a:cubicBezTo>
                    <a:pt x="1363" y="45"/>
                    <a:pt x="1362" y="49"/>
                    <a:pt x="1361" y="53"/>
                  </a:cubicBezTo>
                  <a:cubicBezTo>
                    <a:pt x="1336" y="194"/>
                    <a:pt x="1301" y="334"/>
                    <a:pt x="1270" y="458"/>
                  </a:cubicBezTo>
                  <a:cubicBezTo>
                    <a:pt x="1187" y="791"/>
                    <a:pt x="1062" y="1128"/>
                    <a:pt x="899" y="1463"/>
                  </a:cubicBezTo>
                  <a:cubicBezTo>
                    <a:pt x="756" y="1757"/>
                    <a:pt x="582" y="2051"/>
                    <a:pt x="368" y="2359"/>
                  </a:cubicBezTo>
                  <a:cubicBezTo>
                    <a:pt x="344" y="2394"/>
                    <a:pt x="319" y="2430"/>
                    <a:pt x="294" y="2466"/>
                  </a:cubicBezTo>
                  <a:cubicBezTo>
                    <a:pt x="204" y="2599"/>
                    <a:pt x="111" y="2735"/>
                    <a:pt x="8" y="2863"/>
                  </a:cubicBezTo>
                  <a:cubicBezTo>
                    <a:pt x="1" y="2870"/>
                    <a:pt x="1" y="2881"/>
                    <a:pt x="6" y="2890"/>
                  </a:cubicBezTo>
                  <a:cubicBezTo>
                    <a:pt x="40" y="2947"/>
                    <a:pt x="69" y="2993"/>
                    <a:pt x="96" y="3035"/>
                  </a:cubicBezTo>
                  <a:cubicBezTo>
                    <a:pt x="382" y="3399"/>
                    <a:pt x="700" y="3703"/>
                    <a:pt x="1038" y="3941"/>
                  </a:cubicBezTo>
                  <a:cubicBezTo>
                    <a:pt x="1323" y="4140"/>
                    <a:pt x="2052" y="4594"/>
                    <a:pt x="2788" y="4594"/>
                  </a:cubicBezTo>
                  <a:cubicBezTo>
                    <a:pt x="2805" y="4594"/>
                    <a:pt x="2822" y="4594"/>
                    <a:pt x="2839" y="4593"/>
                  </a:cubicBezTo>
                  <a:cubicBezTo>
                    <a:pt x="3167" y="4582"/>
                    <a:pt x="3428" y="4453"/>
                    <a:pt x="3576" y="4229"/>
                  </a:cubicBezTo>
                  <a:cubicBezTo>
                    <a:pt x="3617" y="4168"/>
                    <a:pt x="3645" y="4105"/>
                    <a:pt x="3660" y="4042"/>
                  </a:cubicBezTo>
                  <a:cubicBezTo>
                    <a:pt x="3663" y="4034"/>
                    <a:pt x="3660" y="4025"/>
                    <a:pt x="3654" y="4019"/>
                  </a:cubicBezTo>
                  <a:cubicBezTo>
                    <a:pt x="3650" y="4015"/>
                    <a:pt x="3643" y="4013"/>
                    <a:pt x="3637" y="4013"/>
                  </a:cubicBezTo>
                  <a:cubicBezTo>
                    <a:pt x="3635" y="4013"/>
                    <a:pt x="3634" y="4013"/>
                    <a:pt x="3633" y="4013"/>
                  </a:cubicBezTo>
                  <a:cubicBezTo>
                    <a:pt x="3484" y="4045"/>
                    <a:pt x="3329" y="4061"/>
                    <a:pt x="3175" y="4061"/>
                  </a:cubicBezTo>
                  <a:cubicBezTo>
                    <a:pt x="3107" y="4061"/>
                    <a:pt x="3040" y="4057"/>
                    <a:pt x="2973" y="4051"/>
                  </a:cubicBezTo>
                  <a:cubicBezTo>
                    <a:pt x="2614" y="4017"/>
                    <a:pt x="2171" y="3861"/>
                    <a:pt x="2003" y="3521"/>
                  </a:cubicBezTo>
                  <a:cubicBezTo>
                    <a:pt x="1936" y="3387"/>
                    <a:pt x="1930" y="3261"/>
                    <a:pt x="1983" y="3153"/>
                  </a:cubicBezTo>
                  <a:cubicBezTo>
                    <a:pt x="2041" y="3032"/>
                    <a:pt x="2173" y="2944"/>
                    <a:pt x="2342" y="2910"/>
                  </a:cubicBezTo>
                  <a:cubicBezTo>
                    <a:pt x="2406" y="2897"/>
                    <a:pt x="2473" y="2891"/>
                    <a:pt x="2542" y="2891"/>
                  </a:cubicBezTo>
                  <a:cubicBezTo>
                    <a:pt x="3070" y="2891"/>
                    <a:pt x="3733" y="3243"/>
                    <a:pt x="3856" y="3729"/>
                  </a:cubicBezTo>
                  <a:cubicBezTo>
                    <a:pt x="3857" y="3735"/>
                    <a:pt x="3861" y="3742"/>
                    <a:pt x="3867" y="3744"/>
                  </a:cubicBezTo>
                  <a:cubicBezTo>
                    <a:pt x="3871" y="3746"/>
                    <a:pt x="3875" y="3747"/>
                    <a:pt x="3880" y="3747"/>
                  </a:cubicBezTo>
                  <a:cubicBezTo>
                    <a:pt x="3882" y="3747"/>
                    <a:pt x="3885" y="3746"/>
                    <a:pt x="3887" y="3745"/>
                  </a:cubicBezTo>
                  <a:cubicBezTo>
                    <a:pt x="4109" y="3656"/>
                    <a:pt x="4287" y="3528"/>
                    <a:pt x="4418" y="3368"/>
                  </a:cubicBezTo>
                  <a:cubicBezTo>
                    <a:pt x="4625" y="3115"/>
                    <a:pt x="4689" y="2829"/>
                    <a:pt x="4605" y="2542"/>
                  </a:cubicBezTo>
                  <a:cubicBezTo>
                    <a:pt x="4602" y="2534"/>
                    <a:pt x="4597" y="2529"/>
                    <a:pt x="4591" y="2525"/>
                  </a:cubicBezTo>
                  <a:cubicBezTo>
                    <a:pt x="4588" y="2524"/>
                    <a:pt x="4585" y="2524"/>
                    <a:pt x="4582" y="2524"/>
                  </a:cubicBezTo>
                  <a:cubicBezTo>
                    <a:pt x="4579" y="2524"/>
                    <a:pt x="4575" y="2525"/>
                    <a:pt x="4571" y="2527"/>
                  </a:cubicBezTo>
                  <a:cubicBezTo>
                    <a:pt x="4369" y="2634"/>
                    <a:pt x="4119" y="2688"/>
                    <a:pt x="3865" y="2688"/>
                  </a:cubicBezTo>
                  <a:cubicBezTo>
                    <a:pt x="3669" y="2688"/>
                    <a:pt x="3470" y="2656"/>
                    <a:pt x="3287" y="2591"/>
                  </a:cubicBezTo>
                  <a:cubicBezTo>
                    <a:pt x="2957" y="2473"/>
                    <a:pt x="2649" y="2186"/>
                    <a:pt x="2749" y="1835"/>
                  </a:cubicBezTo>
                  <a:cubicBezTo>
                    <a:pt x="2825" y="1565"/>
                    <a:pt x="3126" y="1440"/>
                    <a:pt x="3418" y="1440"/>
                  </a:cubicBezTo>
                  <a:cubicBezTo>
                    <a:pt x="3458" y="1440"/>
                    <a:pt x="3497" y="1442"/>
                    <a:pt x="3536" y="1447"/>
                  </a:cubicBezTo>
                  <a:cubicBezTo>
                    <a:pt x="3968" y="1499"/>
                    <a:pt x="4419" y="1788"/>
                    <a:pt x="4659" y="2166"/>
                  </a:cubicBezTo>
                  <a:cubicBezTo>
                    <a:pt x="4663" y="2172"/>
                    <a:pt x="4669" y="2176"/>
                    <a:pt x="4677" y="2177"/>
                  </a:cubicBezTo>
                  <a:cubicBezTo>
                    <a:pt x="4684" y="2177"/>
                    <a:pt x="4690" y="2175"/>
                    <a:pt x="4695" y="2170"/>
                  </a:cubicBezTo>
                  <a:cubicBezTo>
                    <a:pt x="4905" y="1953"/>
                    <a:pt x="4959" y="1668"/>
                    <a:pt x="4845" y="1364"/>
                  </a:cubicBezTo>
                  <a:cubicBezTo>
                    <a:pt x="4533" y="533"/>
                    <a:pt x="3464" y="202"/>
                    <a:pt x="3144" y="120"/>
                  </a:cubicBezTo>
                  <a:cubicBezTo>
                    <a:pt x="2794" y="31"/>
                    <a:pt x="2440"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0"/>
            <p:cNvSpPr/>
            <p:nvPr/>
          </p:nvSpPr>
          <p:spPr>
            <a:xfrm>
              <a:off x="7250225" y="3620575"/>
              <a:ext cx="117200" cy="112850"/>
            </a:xfrm>
            <a:custGeom>
              <a:avLst/>
              <a:gdLst/>
              <a:ahLst/>
              <a:cxnLst/>
              <a:rect l="l" t="t" r="r" b="b"/>
              <a:pathLst>
                <a:path w="4688" h="4514" extrusionOk="0">
                  <a:moveTo>
                    <a:pt x="2386" y="586"/>
                  </a:moveTo>
                  <a:cubicBezTo>
                    <a:pt x="2389" y="586"/>
                    <a:pt x="2391" y="587"/>
                    <a:pt x="2392" y="587"/>
                  </a:cubicBezTo>
                  <a:cubicBezTo>
                    <a:pt x="2673" y="657"/>
                    <a:pt x="2941" y="778"/>
                    <a:pt x="3200" y="895"/>
                  </a:cubicBezTo>
                  <a:cubicBezTo>
                    <a:pt x="3237" y="912"/>
                    <a:pt x="3276" y="929"/>
                    <a:pt x="3314" y="947"/>
                  </a:cubicBezTo>
                  <a:cubicBezTo>
                    <a:pt x="3539" y="1046"/>
                    <a:pt x="3772" y="1149"/>
                    <a:pt x="3961" y="1297"/>
                  </a:cubicBezTo>
                  <a:cubicBezTo>
                    <a:pt x="3968" y="1302"/>
                    <a:pt x="3963" y="1312"/>
                    <a:pt x="3963" y="1314"/>
                  </a:cubicBezTo>
                  <a:cubicBezTo>
                    <a:pt x="3963" y="1315"/>
                    <a:pt x="3961" y="1316"/>
                    <a:pt x="3959" y="1319"/>
                  </a:cubicBezTo>
                  <a:cubicBezTo>
                    <a:pt x="3958" y="1321"/>
                    <a:pt x="3955" y="1323"/>
                    <a:pt x="3952" y="1323"/>
                  </a:cubicBezTo>
                  <a:cubicBezTo>
                    <a:pt x="3951" y="1323"/>
                    <a:pt x="3950" y="1322"/>
                    <a:pt x="3949" y="1322"/>
                  </a:cubicBezTo>
                  <a:cubicBezTo>
                    <a:pt x="3770" y="1269"/>
                    <a:pt x="3597" y="1185"/>
                    <a:pt x="3427" y="1103"/>
                  </a:cubicBezTo>
                  <a:cubicBezTo>
                    <a:pt x="3353" y="1067"/>
                    <a:pt x="3276" y="1028"/>
                    <a:pt x="3199" y="995"/>
                  </a:cubicBezTo>
                  <a:cubicBezTo>
                    <a:pt x="3115" y="957"/>
                    <a:pt x="3029" y="921"/>
                    <a:pt x="2945" y="885"/>
                  </a:cubicBezTo>
                  <a:cubicBezTo>
                    <a:pt x="2756" y="805"/>
                    <a:pt x="2563" y="722"/>
                    <a:pt x="2382" y="624"/>
                  </a:cubicBezTo>
                  <a:cubicBezTo>
                    <a:pt x="2371" y="618"/>
                    <a:pt x="2371" y="604"/>
                    <a:pt x="2373" y="597"/>
                  </a:cubicBezTo>
                  <a:cubicBezTo>
                    <a:pt x="2377" y="588"/>
                    <a:pt x="2382" y="586"/>
                    <a:pt x="2386" y="586"/>
                  </a:cubicBezTo>
                  <a:close/>
                  <a:moveTo>
                    <a:pt x="2951" y="1198"/>
                  </a:moveTo>
                  <a:cubicBezTo>
                    <a:pt x="3058" y="1198"/>
                    <a:pt x="3160" y="1248"/>
                    <a:pt x="3260" y="1295"/>
                  </a:cubicBezTo>
                  <a:cubicBezTo>
                    <a:pt x="3280" y="1305"/>
                    <a:pt x="3299" y="1315"/>
                    <a:pt x="3319" y="1325"/>
                  </a:cubicBezTo>
                  <a:cubicBezTo>
                    <a:pt x="3348" y="1337"/>
                    <a:pt x="3376" y="1350"/>
                    <a:pt x="3407" y="1362"/>
                  </a:cubicBezTo>
                  <a:cubicBezTo>
                    <a:pt x="3518" y="1409"/>
                    <a:pt x="3633" y="1457"/>
                    <a:pt x="3707" y="1538"/>
                  </a:cubicBezTo>
                  <a:cubicBezTo>
                    <a:pt x="3711" y="1542"/>
                    <a:pt x="3712" y="1548"/>
                    <a:pt x="3710" y="1553"/>
                  </a:cubicBezTo>
                  <a:cubicBezTo>
                    <a:pt x="3710" y="1554"/>
                    <a:pt x="3710" y="1554"/>
                    <a:pt x="3708" y="1555"/>
                  </a:cubicBezTo>
                  <a:lnTo>
                    <a:pt x="3706" y="1555"/>
                  </a:lnTo>
                  <a:cubicBezTo>
                    <a:pt x="3601" y="1555"/>
                    <a:pt x="3496" y="1509"/>
                    <a:pt x="3396" y="1465"/>
                  </a:cubicBezTo>
                  <a:cubicBezTo>
                    <a:pt x="3374" y="1455"/>
                    <a:pt x="3350" y="1444"/>
                    <a:pt x="3328" y="1435"/>
                  </a:cubicBezTo>
                  <a:cubicBezTo>
                    <a:pt x="3302" y="1424"/>
                    <a:pt x="3273" y="1413"/>
                    <a:pt x="3246" y="1402"/>
                  </a:cubicBezTo>
                  <a:cubicBezTo>
                    <a:pt x="3131" y="1358"/>
                    <a:pt x="3012" y="1314"/>
                    <a:pt x="2937" y="1227"/>
                  </a:cubicBezTo>
                  <a:cubicBezTo>
                    <a:pt x="2931" y="1221"/>
                    <a:pt x="2930" y="1211"/>
                    <a:pt x="2932" y="1204"/>
                  </a:cubicBezTo>
                  <a:cubicBezTo>
                    <a:pt x="2934" y="1202"/>
                    <a:pt x="2936" y="1198"/>
                    <a:pt x="2944" y="1198"/>
                  </a:cubicBezTo>
                  <a:cubicBezTo>
                    <a:pt x="2946" y="1198"/>
                    <a:pt x="2949" y="1198"/>
                    <a:pt x="2951" y="1198"/>
                  </a:cubicBezTo>
                  <a:close/>
                  <a:moveTo>
                    <a:pt x="624" y="1312"/>
                  </a:moveTo>
                  <a:cubicBezTo>
                    <a:pt x="628" y="1312"/>
                    <a:pt x="632" y="1315"/>
                    <a:pt x="633" y="1315"/>
                  </a:cubicBezTo>
                  <a:cubicBezTo>
                    <a:pt x="635" y="1317"/>
                    <a:pt x="640" y="1323"/>
                    <a:pt x="638" y="1328"/>
                  </a:cubicBezTo>
                  <a:cubicBezTo>
                    <a:pt x="578" y="1429"/>
                    <a:pt x="530" y="1534"/>
                    <a:pt x="487" y="1658"/>
                  </a:cubicBezTo>
                  <a:cubicBezTo>
                    <a:pt x="486" y="1658"/>
                    <a:pt x="485" y="1658"/>
                    <a:pt x="484" y="1658"/>
                  </a:cubicBezTo>
                  <a:cubicBezTo>
                    <a:pt x="476" y="1658"/>
                    <a:pt x="472" y="1654"/>
                    <a:pt x="470" y="1651"/>
                  </a:cubicBezTo>
                  <a:cubicBezTo>
                    <a:pt x="459" y="1527"/>
                    <a:pt x="519" y="1394"/>
                    <a:pt x="620" y="1312"/>
                  </a:cubicBezTo>
                  <a:cubicBezTo>
                    <a:pt x="621" y="1312"/>
                    <a:pt x="622" y="1312"/>
                    <a:pt x="624" y="1312"/>
                  </a:cubicBezTo>
                  <a:close/>
                  <a:moveTo>
                    <a:pt x="3160" y="1586"/>
                  </a:moveTo>
                  <a:cubicBezTo>
                    <a:pt x="3162" y="1586"/>
                    <a:pt x="3164" y="1586"/>
                    <a:pt x="3167" y="1588"/>
                  </a:cubicBezTo>
                  <a:cubicBezTo>
                    <a:pt x="3194" y="1601"/>
                    <a:pt x="3220" y="1615"/>
                    <a:pt x="3246" y="1628"/>
                  </a:cubicBezTo>
                  <a:cubicBezTo>
                    <a:pt x="3343" y="1679"/>
                    <a:pt x="3433" y="1728"/>
                    <a:pt x="3541" y="1757"/>
                  </a:cubicBezTo>
                  <a:cubicBezTo>
                    <a:pt x="3547" y="1760"/>
                    <a:pt x="3551" y="1764"/>
                    <a:pt x="3550" y="1770"/>
                  </a:cubicBezTo>
                  <a:cubicBezTo>
                    <a:pt x="3550" y="1771"/>
                    <a:pt x="3549" y="1773"/>
                    <a:pt x="3547" y="1775"/>
                  </a:cubicBezTo>
                  <a:cubicBezTo>
                    <a:pt x="3545" y="1777"/>
                    <a:pt x="3542" y="1779"/>
                    <a:pt x="3538" y="1779"/>
                  </a:cubicBezTo>
                  <a:cubicBezTo>
                    <a:pt x="3537" y="1779"/>
                    <a:pt x="3536" y="1779"/>
                    <a:pt x="3535" y="1778"/>
                  </a:cubicBezTo>
                  <a:cubicBezTo>
                    <a:pt x="3420" y="1769"/>
                    <a:pt x="3260" y="1731"/>
                    <a:pt x="3154" y="1611"/>
                  </a:cubicBezTo>
                  <a:cubicBezTo>
                    <a:pt x="3148" y="1604"/>
                    <a:pt x="3151" y="1594"/>
                    <a:pt x="3154" y="1589"/>
                  </a:cubicBezTo>
                  <a:cubicBezTo>
                    <a:pt x="3156" y="1587"/>
                    <a:pt x="3157" y="1586"/>
                    <a:pt x="3160" y="1586"/>
                  </a:cubicBezTo>
                  <a:close/>
                  <a:moveTo>
                    <a:pt x="3159" y="1885"/>
                  </a:moveTo>
                  <a:cubicBezTo>
                    <a:pt x="3163" y="1885"/>
                    <a:pt x="3168" y="1885"/>
                    <a:pt x="3174" y="1886"/>
                  </a:cubicBezTo>
                  <a:cubicBezTo>
                    <a:pt x="3200" y="1890"/>
                    <a:pt x="3230" y="1905"/>
                    <a:pt x="3252" y="1916"/>
                  </a:cubicBezTo>
                  <a:lnTo>
                    <a:pt x="3256" y="1917"/>
                  </a:lnTo>
                  <a:lnTo>
                    <a:pt x="3260" y="1920"/>
                  </a:lnTo>
                  <a:cubicBezTo>
                    <a:pt x="3319" y="1948"/>
                    <a:pt x="3380" y="1979"/>
                    <a:pt x="3421" y="2026"/>
                  </a:cubicBezTo>
                  <a:cubicBezTo>
                    <a:pt x="3425" y="2031"/>
                    <a:pt x="3423" y="2039"/>
                    <a:pt x="3421" y="2045"/>
                  </a:cubicBezTo>
                  <a:cubicBezTo>
                    <a:pt x="3420" y="2047"/>
                    <a:pt x="3417" y="2050"/>
                    <a:pt x="3416" y="2052"/>
                  </a:cubicBezTo>
                  <a:cubicBezTo>
                    <a:pt x="3412" y="2057"/>
                    <a:pt x="3407" y="2060"/>
                    <a:pt x="3402" y="2060"/>
                  </a:cubicBezTo>
                  <a:cubicBezTo>
                    <a:pt x="3342" y="2057"/>
                    <a:pt x="3278" y="2028"/>
                    <a:pt x="3221" y="2002"/>
                  </a:cubicBezTo>
                  <a:lnTo>
                    <a:pt x="3215" y="1999"/>
                  </a:lnTo>
                  <a:cubicBezTo>
                    <a:pt x="3185" y="1985"/>
                    <a:pt x="3133" y="1962"/>
                    <a:pt x="3123" y="1932"/>
                  </a:cubicBezTo>
                  <a:cubicBezTo>
                    <a:pt x="3121" y="1927"/>
                    <a:pt x="3120" y="1919"/>
                    <a:pt x="3126" y="1905"/>
                  </a:cubicBezTo>
                  <a:cubicBezTo>
                    <a:pt x="3131" y="1895"/>
                    <a:pt x="3139" y="1885"/>
                    <a:pt x="3159" y="1885"/>
                  </a:cubicBezTo>
                  <a:close/>
                  <a:moveTo>
                    <a:pt x="2427" y="3079"/>
                  </a:moveTo>
                  <a:cubicBezTo>
                    <a:pt x="2427" y="3079"/>
                    <a:pt x="2428" y="3079"/>
                    <a:pt x="2428" y="3079"/>
                  </a:cubicBezTo>
                  <a:cubicBezTo>
                    <a:pt x="2534" y="3112"/>
                    <a:pt x="2624" y="3156"/>
                    <a:pt x="2727" y="3225"/>
                  </a:cubicBezTo>
                  <a:cubicBezTo>
                    <a:pt x="2740" y="3234"/>
                    <a:pt x="2740" y="3246"/>
                    <a:pt x="2735" y="3254"/>
                  </a:cubicBezTo>
                  <a:cubicBezTo>
                    <a:pt x="2735" y="3255"/>
                    <a:pt x="2734" y="3256"/>
                    <a:pt x="2733" y="3257"/>
                  </a:cubicBezTo>
                  <a:cubicBezTo>
                    <a:pt x="2730" y="3261"/>
                    <a:pt x="2727" y="3263"/>
                    <a:pt x="2721" y="3263"/>
                  </a:cubicBezTo>
                  <a:cubicBezTo>
                    <a:pt x="2718" y="3263"/>
                    <a:pt x="2714" y="3263"/>
                    <a:pt x="2709" y="3261"/>
                  </a:cubicBezTo>
                  <a:cubicBezTo>
                    <a:pt x="2594" y="3215"/>
                    <a:pt x="2507" y="3168"/>
                    <a:pt x="2419" y="3100"/>
                  </a:cubicBezTo>
                  <a:cubicBezTo>
                    <a:pt x="2415" y="3096"/>
                    <a:pt x="2417" y="3090"/>
                    <a:pt x="2419" y="3086"/>
                  </a:cubicBezTo>
                  <a:cubicBezTo>
                    <a:pt x="2420" y="3084"/>
                    <a:pt x="2424" y="3079"/>
                    <a:pt x="2427" y="3079"/>
                  </a:cubicBezTo>
                  <a:close/>
                  <a:moveTo>
                    <a:pt x="2116" y="3168"/>
                  </a:moveTo>
                  <a:cubicBezTo>
                    <a:pt x="2119" y="3168"/>
                    <a:pt x="2122" y="3168"/>
                    <a:pt x="2124" y="3169"/>
                  </a:cubicBezTo>
                  <a:cubicBezTo>
                    <a:pt x="2217" y="3207"/>
                    <a:pt x="2303" y="3267"/>
                    <a:pt x="2384" y="3326"/>
                  </a:cubicBezTo>
                  <a:cubicBezTo>
                    <a:pt x="2413" y="3345"/>
                    <a:pt x="2440" y="3365"/>
                    <a:pt x="2468" y="3384"/>
                  </a:cubicBezTo>
                  <a:cubicBezTo>
                    <a:pt x="2497" y="3404"/>
                    <a:pt x="2530" y="3422"/>
                    <a:pt x="2561" y="3442"/>
                  </a:cubicBezTo>
                  <a:cubicBezTo>
                    <a:pt x="2634" y="3487"/>
                    <a:pt x="2709" y="3533"/>
                    <a:pt x="2769" y="3592"/>
                  </a:cubicBezTo>
                  <a:lnTo>
                    <a:pt x="2769" y="3593"/>
                  </a:lnTo>
                  <a:cubicBezTo>
                    <a:pt x="2775" y="3598"/>
                    <a:pt x="2774" y="3604"/>
                    <a:pt x="2773" y="3607"/>
                  </a:cubicBezTo>
                  <a:cubicBezTo>
                    <a:pt x="2771" y="3609"/>
                    <a:pt x="2768" y="3613"/>
                    <a:pt x="2761" y="3613"/>
                  </a:cubicBezTo>
                  <a:cubicBezTo>
                    <a:pt x="2760" y="3613"/>
                    <a:pt x="2759" y="3613"/>
                    <a:pt x="2758" y="3613"/>
                  </a:cubicBezTo>
                  <a:cubicBezTo>
                    <a:pt x="2534" y="3586"/>
                    <a:pt x="2226" y="3391"/>
                    <a:pt x="2098" y="3197"/>
                  </a:cubicBezTo>
                  <a:cubicBezTo>
                    <a:pt x="2093" y="3189"/>
                    <a:pt x="2093" y="3183"/>
                    <a:pt x="2098" y="3177"/>
                  </a:cubicBezTo>
                  <a:cubicBezTo>
                    <a:pt x="2102" y="3171"/>
                    <a:pt x="2109" y="3168"/>
                    <a:pt x="2116" y="3168"/>
                  </a:cubicBezTo>
                  <a:close/>
                  <a:moveTo>
                    <a:pt x="383" y="1983"/>
                  </a:moveTo>
                  <a:cubicBezTo>
                    <a:pt x="391" y="1983"/>
                    <a:pt x="398" y="1988"/>
                    <a:pt x="400" y="1998"/>
                  </a:cubicBezTo>
                  <a:cubicBezTo>
                    <a:pt x="562" y="2545"/>
                    <a:pt x="935" y="2816"/>
                    <a:pt x="1446" y="3138"/>
                  </a:cubicBezTo>
                  <a:cubicBezTo>
                    <a:pt x="1586" y="3228"/>
                    <a:pt x="1731" y="3314"/>
                    <a:pt x="1871" y="3399"/>
                  </a:cubicBezTo>
                  <a:cubicBezTo>
                    <a:pt x="2150" y="3566"/>
                    <a:pt x="2439" y="3740"/>
                    <a:pt x="2704" y="3934"/>
                  </a:cubicBezTo>
                  <a:cubicBezTo>
                    <a:pt x="2707" y="3937"/>
                    <a:pt x="2709" y="3939"/>
                    <a:pt x="2706" y="3944"/>
                  </a:cubicBezTo>
                  <a:cubicBezTo>
                    <a:pt x="2706" y="3944"/>
                    <a:pt x="2704" y="3945"/>
                    <a:pt x="2704" y="3947"/>
                  </a:cubicBezTo>
                  <a:cubicBezTo>
                    <a:pt x="2701" y="3950"/>
                    <a:pt x="2697" y="3952"/>
                    <a:pt x="2692" y="3952"/>
                  </a:cubicBezTo>
                  <a:cubicBezTo>
                    <a:pt x="2691" y="3952"/>
                    <a:pt x="2690" y="3952"/>
                    <a:pt x="2688" y="3952"/>
                  </a:cubicBezTo>
                  <a:cubicBezTo>
                    <a:pt x="2132" y="3716"/>
                    <a:pt x="1606" y="3369"/>
                    <a:pt x="1098" y="3033"/>
                  </a:cubicBezTo>
                  <a:cubicBezTo>
                    <a:pt x="769" y="2816"/>
                    <a:pt x="335" y="2474"/>
                    <a:pt x="355" y="2010"/>
                  </a:cubicBezTo>
                  <a:cubicBezTo>
                    <a:pt x="355" y="1995"/>
                    <a:pt x="368" y="1984"/>
                    <a:pt x="380" y="1983"/>
                  </a:cubicBezTo>
                  <a:cubicBezTo>
                    <a:pt x="381" y="1983"/>
                    <a:pt x="382" y="1983"/>
                    <a:pt x="383" y="1983"/>
                  </a:cubicBezTo>
                  <a:close/>
                  <a:moveTo>
                    <a:pt x="1609" y="0"/>
                  </a:moveTo>
                  <a:cubicBezTo>
                    <a:pt x="1410" y="0"/>
                    <a:pt x="1218" y="47"/>
                    <a:pt x="1036" y="177"/>
                  </a:cubicBezTo>
                  <a:cubicBezTo>
                    <a:pt x="950" y="238"/>
                    <a:pt x="873" y="308"/>
                    <a:pt x="804" y="385"/>
                  </a:cubicBezTo>
                  <a:cubicBezTo>
                    <a:pt x="604" y="611"/>
                    <a:pt x="467" y="893"/>
                    <a:pt x="348" y="1175"/>
                  </a:cubicBezTo>
                  <a:cubicBezTo>
                    <a:pt x="201" y="1522"/>
                    <a:pt x="1" y="1995"/>
                    <a:pt x="127" y="2435"/>
                  </a:cubicBezTo>
                  <a:cubicBezTo>
                    <a:pt x="239" y="2822"/>
                    <a:pt x="563" y="3094"/>
                    <a:pt x="834" y="3286"/>
                  </a:cubicBezTo>
                  <a:cubicBezTo>
                    <a:pt x="1178" y="3531"/>
                    <a:pt x="1553" y="3743"/>
                    <a:pt x="1915" y="3948"/>
                  </a:cubicBezTo>
                  <a:cubicBezTo>
                    <a:pt x="2106" y="4056"/>
                    <a:pt x="2304" y="4167"/>
                    <a:pt x="2495" y="4283"/>
                  </a:cubicBezTo>
                  <a:cubicBezTo>
                    <a:pt x="2546" y="4306"/>
                    <a:pt x="2595" y="4328"/>
                    <a:pt x="2644" y="4352"/>
                  </a:cubicBezTo>
                  <a:lnTo>
                    <a:pt x="2742" y="4397"/>
                  </a:lnTo>
                  <a:cubicBezTo>
                    <a:pt x="2769" y="4409"/>
                    <a:pt x="2799" y="4421"/>
                    <a:pt x="2830" y="4434"/>
                  </a:cubicBezTo>
                  <a:cubicBezTo>
                    <a:pt x="2885" y="4457"/>
                    <a:pt x="2944" y="4481"/>
                    <a:pt x="2996" y="4511"/>
                  </a:cubicBezTo>
                  <a:cubicBezTo>
                    <a:pt x="2999" y="4513"/>
                    <a:pt x="3003" y="4513"/>
                    <a:pt x="3007" y="4513"/>
                  </a:cubicBezTo>
                  <a:cubicBezTo>
                    <a:pt x="3011" y="4513"/>
                    <a:pt x="3015" y="4513"/>
                    <a:pt x="3018" y="4511"/>
                  </a:cubicBezTo>
                  <a:cubicBezTo>
                    <a:pt x="3025" y="4507"/>
                    <a:pt x="3030" y="4501"/>
                    <a:pt x="3030" y="4492"/>
                  </a:cubicBezTo>
                  <a:cubicBezTo>
                    <a:pt x="3111" y="3819"/>
                    <a:pt x="3421" y="3169"/>
                    <a:pt x="3732" y="2561"/>
                  </a:cubicBezTo>
                  <a:cubicBezTo>
                    <a:pt x="3984" y="2070"/>
                    <a:pt x="4269" y="1514"/>
                    <a:pt x="4679" y="1121"/>
                  </a:cubicBezTo>
                  <a:cubicBezTo>
                    <a:pt x="4684" y="1116"/>
                    <a:pt x="4688" y="1109"/>
                    <a:pt x="4687" y="1102"/>
                  </a:cubicBezTo>
                  <a:cubicBezTo>
                    <a:pt x="4685" y="1094"/>
                    <a:pt x="4680" y="1088"/>
                    <a:pt x="4674" y="1084"/>
                  </a:cubicBezTo>
                  <a:cubicBezTo>
                    <a:pt x="3886" y="662"/>
                    <a:pt x="3069" y="333"/>
                    <a:pt x="2246" y="110"/>
                  </a:cubicBezTo>
                  <a:cubicBezTo>
                    <a:pt x="2029" y="50"/>
                    <a:pt x="1815" y="0"/>
                    <a:pt x="1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0"/>
            <p:cNvSpPr/>
            <p:nvPr/>
          </p:nvSpPr>
          <p:spPr>
            <a:xfrm>
              <a:off x="7259675" y="3614650"/>
              <a:ext cx="290300" cy="152525"/>
            </a:xfrm>
            <a:custGeom>
              <a:avLst/>
              <a:gdLst/>
              <a:ahLst/>
              <a:cxnLst/>
              <a:rect l="l" t="t" r="r" b="b"/>
              <a:pathLst>
                <a:path w="11612" h="6101" extrusionOk="0">
                  <a:moveTo>
                    <a:pt x="1227" y="1"/>
                  </a:moveTo>
                  <a:cubicBezTo>
                    <a:pt x="1139" y="1"/>
                    <a:pt x="1051" y="9"/>
                    <a:pt x="963" y="28"/>
                  </a:cubicBezTo>
                  <a:cubicBezTo>
                    <a:pt x="659" y="95"/>
                    <a:pt x="404" y="290"/>
                    <a:pt x="211" y="528"/>
                  </a:cubicBezTo>
                  <a:cubicBezTo>
                    <a:pt x="133" y="626"/>
                    <a:pt x="64" y="729"/>
                    <a:pt x="1" y="837"/>
                  </a:cubicBezTo>
                  <a:cubicBezTo>
                    <a:pt x="328" y="902"/>
                    <a:pt x="652" y="1003"/>
                    <a:pt x="969" y="1129"/>
                  </a:cubicBezTo>
                  <a:cubicBezTo>
                    <a:pt x="1942" y="1520"/>
                    <a:pt x="2848" y="2055"/>
                    <a:pt x="3899" y="2213"/>
                  </a:cubicBezTo>
                  <a:cubicBezTo>
                    <a:pt x="4137" y="2248"/>
                    <a:pt x="4368" y="2263"/>
                    <a:pt x="4600" y="2263"/>
                  </a:cubicBezTo>
                  <a:cubicBezTo>
                    <a:pt x="4836" y="2263"/>
                    <a:pt x="5072" y="2248"/>
                    <a:pt x="5315" y="2222"/>
                  </a:cubicBezTo>
                  <a:cubicBezTo>
                    <a:pt x="5581" y="2196"/>
                    <a:pt x="5847" y="2172"/>
                    <a:pt x="6112" y="2172"/>
                  </a:cubicBezTo>
                  <a:cubicBezTo>
                    <a:pt x="6300" y="2172"/>
                    <a:pt x="6488" y="2184"/>
                    <a:pt x="6675" y="2215"/>
                  </a:cubicBezTo>
                  <a:cubicBezTo>
                    <a:pt x="7289" y="2317"/>
                    <a:pt x="7866" y="2610"/>
                    <a:pt x="8394" y="2928"/>
                  </a:cubicBezTo>
                  <a:cubicBezTo>
                    <a:pt x="9004" y="3295"/>
                    <a:pt x="9560" y="3747"/>
                    <a:pt x="10063" y="4249"/>
                  </a:cubicBezTo>
                  <a:cubicBezTo>
                    <a:pt x="10635" y="4820"/>
                    <a:pt x="11140" y="5446"/>
                    <a:pt x="11611" y="6100"/>
                  </a:cubicBezTo>
                  <a:cubicBezTo>
                    <a:pt x="11556" y="5749"/>
                    <a:pt x="11432" y="5405"/>
                    <a:pt x="11321" y="5080"/>
                  </a:cubicBezTo>
                  <a:cubicBezTo>
                    <a:pt x="11015" y="4180"/>
                    <a:pt x="10517" y="3351"/>
                    <a:pt x="9876" y="2648"/>
                  </a:cubicBezTo>
                  <a:lnTo>
                    <a:pt x="9876" y="2649"/>
                  </a:lnTo>
                  <a:cubicBezTo>
                    <a:pt x="8892" y="1571"/>
                    <a:pt x="7513" y="748"/>
                    <a:pt x="6047" y="748"/>
                  </a:cubicBezTo>
                  <a:cubicBezTo>
                    <a:pt x="5769" y="748"/>
                    <a:pt x="5487" y="778"/>
                    <a:pt x="5204" y="841"/>
                  </a:cubicBezTo>
                  <a:cubicBezTo>
                    <a:pt x="4931" y="902"/>
                    <a:pt x="4699" y="1016"/>
                    <a:pt x="4495" y="1165"/>
                  </a:cubicBezTo>
                  <a:cubicBezTo>
                    <a:pt x="3702" y="731"/>
                    <a:pt x="2864" y="385"/>
                    <a:pt x="1994" y="142"/>
                  </a:cubicBezTo>
                  <a:cubicBezTo>
                    <a:pt x="1745" y="72"/>
                    <a:pt x="1486" y="1"/>
                    <a:pt x="1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0"/>
            <p:cNvSpPr/>
            <p:nvPr/>
          </p:nvSpPr>
          <p:spPr>
            <a:xfrm>
              <a:off x="7246450" y="3663850"/>
              <a:ext cx="302525" cy="159900"/>
            </a:xfrm>
            <a:custGeom>
              <a:avLst/>
              <a:gdLst/>
              <a:ahLst/>
              <a:cxnLst/>
              <a:rect l="l" t="t" r="r" b="b"/>
              <a:pathLst>
                <a:path w="12101" h="6396" extrusionOk="0">
                  <a:moveTo>
                    <a:pt x="65" y="0"/>
                  </a:moveTo>
                  <a:cubicBezTo>
                    <a:pt x="33" y="128"/>
                    <a:pt x="13" y="258"/>
                    <a:pt x="10" y="391"/>
                  </a:cubicBezTo>
                  <a:cubicBezTo>
                    <a:pt x="0" y="1063"/>
                    <a:pt x="516" y="1529"/>
                    <a:pt x="1039" y="1862"/>
                  </a:cubicBezTo>
                  <a:cubicBezTo>
                    <a:pt x="1383" y="2082"/>
                    <a:pt x="1743" y="2278"/>
                    <a:pt x="2095" y="2481"/>
                  </a:cubicBezTo>
                  <a:cubicBezTo>
                    <a:pt x="2438" y="2679"/>
                    <a:pt x="2778" y="2881"/>
                    <a:pt x="3139" y="3042"/>
                  </a:cubicBezTo>
                  <a:cubicBezTo>
                    <a:pt x="3138" y="3124"/>
                    <a:pt x="3139" y="3204"/>
                    <a:pt x="3147" y="3284"/>
                  </a:cubicBezTo>
                  <a:cubicBezTo>
                    <a:pt x="3221" y="4138"/>
                    <a:pt x="3894" y="4810"/>
                    <a:pt x="4552" y="5292"/>
                  </a:cubicBezTo>
                  <a:cubicBezTo>
                    <a:pt x="5593" y="6054"/>
                    <a:pt x="6889" y="6395"/>
                    <a:pt x="8182" y="6395"/>
                  </a:cubicBezTo>
                  <a:cubicBezTo>
                    <a:pt x="8827" y="6395"/>
                    <a:pt x="9471" y="6310"/>
                    <a:pt x="10081" y="6150"/>
                  </a:cubicBezTo>
                  <a:cubicBezTo>
                    <a:pt x="10763" y="5972"/>
                    <a:pt x="11826" y="5657"/>
                    <a:pt x="12101" y="4912"/>
                  </a:cubicBezTo>
                  <a:lnTo>
                    <a:pt x="12101" y="4912"/>
                  </a:lnTo>
                  <a:cubicBezTo>
                    <a:pt x="11251" y="5159"/>
                    <a:pt x="10361" y="5292"/>
                    <a:pt x="9475" y="5292"/>
                  </a:cubicBezTo>
                  <a:cubicBezTo>
                    <a:pt x="8631" y="5292"/>
                    <a:pt x="7790" y="5171"/>
                    <a:pt x="6992" y="4913"/>
                  </a:cubicBezTo>
                  <a:cubicBezTo>
                    <a:pt x="6504" y="4754"/>
                    <a:pt x="6003" y="4550"/>
                    <a:pt x="5575" y="4261"/>
                  </a:cubicBezTo>
                  <a:cubicBezTo>
                    <a:pt x="5084" y="3930"/>
                    <a:pt x="4747" y="3453"/>
                    <a:pt x="4400" y="2984"/>
                  </a:cubicBezTo>
                  <a:cubicBezTo>
                    <a:pt x="4058" y="2521"/>
                    <a:pt x="3682" y="2139"/>
                    <a:pt x="3184" y="1846"/>
                  </a:cubicBezTo>
                  <a:cubicBezTo>
                    <a:pt x="2705" y="1565"/>
                    <a:pt x="2192" y="1353"/>
                    <a:pt x="1694" y="1114"/>
                  </a:cubicBezTo>
                  <a:cubicBezTo>
                    <a:pt x="1095" y="828"/>
                    <a:pt x="494" y="483"/>
                    <a:pt x="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0"/>
            <p:cNvSpPr/>
            <p:nvPr/>
          </p:nvSpPr>
          <p:spPr>
            <a:xfrm>
              <a:off x="7257675" y="3618375"/>
              <a:ext cx="289625" cy="157375"/>
            </a:xfrm>
            <a:custGeom>
              <a:avLst/>
              <a:gdLst/>
              <a:ahLst/>
              <a:cxnLst/>
              <a:rect l="l" t="t" r="r" b="b"/>
              <a:pathLst>
                <a:path w="11585" h="6295" extrusionOk="0">
                  <a:moveTo>
                    <a:pt x="1149" y="0"/>
                  </a:moveTo>
                  <a:cubicBezTo>
                    <a:pt x="819" y="0"/>
                    <a:pt x="519" y="92"/>
                    <a:pt x="397" y="394"/>
                  </a:cubicBezTo>
                  <a:cubicBezTo>
                    <a:pt x="371" y="461"/>
                    <a:pt x="381" y="525"/>
                    <a:pt x="417" y="572"/>
                  </a:cubicBezTo>
                  <a:cubicBezTo>
                    <a:pt x="206" y="717"/>
                    <a:pt x="11" y="938"/>
                    <a:pt x="1" y="1182"/>
                  </a:cubicBezTo>
                  <a:cubicBezTo>
                    <a:pt x="1" y="1215"/>
                    <a:pt x="30" y="1234"/>
                    <a:pt x="59" y="1234"/>
                  </a:cubicBezTo>
                  <a:cubicBezTo>
                    <a:pt x="74" y="1234"/>
                    <a:pt x="90" y="1229"/>
                    <a:pt x="101" y="1217"/>
                  </a:cubicBezTo>
                  <a:cubicBezTo>
                    <a:pt x="241" y="1059"/>
                    <a:pt x="327" y="913"/>
                    <a:pt x="531" y="828"/>
                  </a:cubicBezTo>
                  <a:cubicBezTo>
                    <a:pt x="678" y="767"/>
                    <a:pt x="828" y="732"/>
                    <a:pt x="988" y="727"/>
                  </a:cubicBezTo>
                  <a:cubicBezTo>
                    <a:pt x="1012" y="726"/>
                    <a:pt x="1036" y="726"/>
                    <a:pt x="1060" y="726"/>
                  </a:cubicBezTo>
                  <a:cubicBezTo>
                    <a:pt x="1373" y="726"/>
                    <a:pt x="1697" y="798"/>
                    <a:pt x="2000" y="865"/>
                  </a:cubicBezTo>
                  <a:cubicBezTo>
                    <a:pt x="2699" y="1021"/>
                    <a:pt x="3350" y="1307"/>
                    <a:pt x="4004" y="1592"/>
                  </a:cubicBezTo>
                  <a:cubicBezTo>
                    <a:pt x="4045" y="1610"/>
                    <a:pt x="4085" y="1619"/>
                    <a:pt x="4125" y="1619"/>
                  </a:cubicBezTo>
                  <a:cubicBezTo>
                    <a:pt x="4196" y="1619"/>
                    <a:pt x="4263" y="1591"/>
                    <a:pt x="4317" y="1543"/>
                  </a:cubicBezTo>
                  <a:cubicBezTo>
                    <a:pt x="4408" y="1540"/>
                    <a:pt x="4503" y="1523"/>
                    <a:pt x="4592" y="1511"/>
                  </a:cubicBezTo>
                  <a:cubicBezTo>
                    <a:pt x="4782" y="1485"/>
                    <a:pt x="4971" y="1466"/>
                    <a:pt x="5162" y="1454"/>
                  </a:cubicBezTo>
                  <a:cubicBezTo>
                    <a:pt x="5317" y="1444"/>
                    <a:pt x="5472" y="1438"/>
                    <a:pt x="5627" y="1438"/>
                  </a:cubicBezTo>
                  <a:cubicBezTo>
                    <a:pt x="5889" y="1438"/>
                    <a:pt x="6152" y="1454"/>
                    <a:pt x="6412" y="1490"/>
                  </a:cubicBezTo>
                  <a:cubicBezTo>
                    <a:pt x="7206" y="1601"/>
                    <a:pt x="7964" y="1885"/>
                    <a:pt x="8592" y="2390"/>
                  </a:cubicBezTo>
                  <a:cubicBezTo>
                    <a:pt x="9227" y="2902"/>
                    <a:pt x="9787" y="3541"/>
                    <a:pt x="10288" y="4182"/>
                  </a:cubicBezTo>
                  <a:cubicBezTo>
                    <a:pt x="10530" y="4490"/>
                    <a:pt x="10762" y="4812"/>
                    <a:pt x="10960" y="5149"/>
                  </a:cubicBezTo>
                  <a:cubicBezTo>
                    <a:pt x="11167" y="5500"/>
                    <a:pt x="11297" y="5876"/>
                    <a:pt x="11452" y="6250"/>
                  </a:cubicBezTo>
                  <a:cubicBezTo>
                    <a:pt x="11465" y="6280"/>
                    <a:pt x="11491" y="6294"/>
                    <a:pt x="11518" y="6294"/>
                  </a:cubicBezTo>
                  <a:cubicBezTo>
                    <a:pt x="11552" y="6294"/>
                    <a:pt x="11585" y="6270"/>
                    <a:pt x="11584" y="6225"/>
                  </a:cubicBezTo>
                  <a:cubicBezTo>
                    <a:pt x="11567" y="5738"/>
                    <a:pt x="11372" y="5235"/>
                    <a:pt x="11122" y="4785"/>
                  </a:cubicBezTo>
                  <a:cubicBezTo>
                    <a:pt x="11150" y="4760"/>
                    <a:pt x="11168" y="4725"/>
                    <a:pt x="11163" y="4688"/>
                  </a:cubicBezTo>
                  <a:cubicBezTo>
                    <a:pt x="11126" y="4346"/>
                    <a:pt x="10863" y="4041"/>
                    <a:pt x="10675" y="3764"/>
                  </a:cubicBezTo>
                  <a:cubicBezTo>
                    <a:pt x="10455" y="3445"/>
                    <a:pt x="10221" y="3140"/>
                    <a:pt x="9977" y="2840"/>
                  </a:cubicBezTo>
                  <a:cubicBezTo>
                    <a:pt x="9513" y="2271"/>
                    <a:pt x="9026" y="1773"/>
                    <a:pt x="8379" y="1413"/>
                  </a:cubicBezTo>
                  <a:cubicBezTo>
                    <a:pt x="7783" y="1081"/>
                    <a:pt x="7071" y="811"/>
                    <a:pt x="6393" y="715"/>
                  </a:cubicBezTo>
                  <a:cubicBezTo>
                    <a:pt x="6242" y="694"/>
                    <a:pt x="6088" y="681"/>
                    <a:pt x="5933" y="681"/>
                  </a:cubicBezTo>
                  <a:cubicBezTo>
                    <a:pt x="5780" y="681"/>
                    <a:pt x="5627" y="693"/>
                    <a:pt x="5478" y="723"/>
                  </a:cubicBezTo>
                  <a:cubicBezTo>
                    <a:pt x="5215" y="777"/>
                    <a:pt x="4920" y="852"/>
                    <a:pt x="4780" y="1100"/>
                  </a:cubicBezTo>
                  <a:cubicBezTo>
                    <a:pt x="4677" y="1109"/>
                    <a:pt x="4562" y="1118"/>
                    <a:pt x="4449" y="1136"/>
                  </a:cubicBezTo>
                  <a:cubicBezTo>
                    <a:pt x="4423" y="1071"/>
                    <a:pt x="4375" y="1014"/>
                    <a:pt x="4312" y="983"/>
                  </a:cubicBezTo>
                  <a:cubicBezTo>
                    <a:pt x="3608" y="638"/>
                    <a:pt x="2870" y="363"/>
                    <a:pt x="2111" y="163"/>
                  </a:cubicBezTo>
                  <a:cubicBezTo>
                    <a:pt x="1866" y="98"/>
                    <a:pt x="1491" y="0"/>
                    <a:pt x="114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0"/>
            <p:cNvSpPr/>
            <p:nvPr/>
          </p:nvSpPr>
          <p:spPr>
            <a:xfrm>
              <a:off x="7245850" y="3661550"/>
              <a:ext cx="299750" cy="160200"/>
            </a:xfrm>
            <a:custGeom>
              <a:avLst/>
              <a:gdLst/>
              <a:ahLst/>
              <a:cxnLst/>
              <a:rect l="l" t="t" r="r" b="b"/>
              <a:pathLst>
                <a:path w="11990" h="6408" extrusionOk="0">
                  <a:moveTo>
                    <a:pt x="386" y="0"/>
                  </a:moveTo>
                  <a:cubicBezTo>
                    <a:pt x="360" y="0"/>
                    <a:pt x="333" y="14"/>
                    <a:pt x="316" y="40"/>
                  </a:cubicBezTo>
                  <a:cubicBezTo>
                    <a:pt x="311" y="49"/>
                    <a:pt x="306" y="59"/>
                    <a:pt x="301" y="68"/>
                  </a:cubicBezTo>
                  <a:cubicBezTo>
                    <a:pt x="289" y="64"/>
                    <a:pt x="277" y="62"/>
                    <a:pt x="265" y="62"/>
                  </a:cubicBezTo>
                  <a:cubicBezTo>
                    <a:pt x="227" y="62"/>
                    <a:pt x="189" y="81"/>
                    <a:pt x="167" y="121"/>
                  </a:cubicBezTo>
                  <a:cubicBezTo>
                    <a:pt x="1" y="431"/>
                    <a:pt x="213" y="819"/>
                    <a:pt x="395" y="1079"/>
                  </a:cubicBezTo>
                  <a:cubicBezTo>
                    <a:pt x="629" y="1414"/>
                    <a:pt x="953" y="1668"/>
                    <a:pt x="1291" y="1891"/>
                  </a:cubicBezTo>
                  <a:cubicBezTo>
                    <a:pt x="1624" y="2108"/>
                    <a:pt x="1953" y="2323"/>
                    <a:pt x="2304" y="2511"/>
                  </a:cubicBezTo>
                  <a:cubicBezTo>
                    <a:pt x="2597" y="2666"/>
                    <a:pt x="2944" y="2887"/>
                    <a:pt x="3286" y="2930"/>
                  </a:cubicBezTo>
                  <a:cubicBezTo>
                    <a:pt x="3262" y="3515"/>
                    <a:pt x="3505" y="4123"/>
                    <a:pt x="3850" y="4577"/>
                  </a:cubicBezTo>
                  <a:cubicBezTo>
                    <a:pt x="4778" y="5805"/>
                    <a:pt x="6374" y="6240"/>
                    <a:pt x="7840" y="6373"/>
                  </a:cubicBezTo>
                  <a:cubicBezTo>
                    <a:pt x="8089" y="6395"/>
                    <a:pt x="8340" y="6408"/>
                    <a:pt x="8590" y="6408"/>
                  </a:cubicBezTo>
                  <a:cubicBezTo>
                    <a:pt x="9107" y="6408"/>
                    <a:pt x="9624" y="6353"/>
                    <a:pt x="10125" y="6219"/>
                  </a:cubicBezTo>
                  <a:cubicBezTo>
                    <a:pt x="10490" y="6121"/>
                    <a:pt x="10844" y="5978"/>
                    <a:pt x="11173" y="5792"/>
                  </a:cubicBezTo>
                  <a:cubicBezTo>
                    <a:pt x="11346" y="5694"/>
                    <a:pt x="11514" y="5584"/>
                    <a:pt x="11669" y="5460"/>
                  </a:cubicBezTo>
                  <a:cubicBezTo>
                    <a:pt x="11820" y="5339"/>
                    <a:pt x="11877" y="5244"/>
                    <a:pt x="11957" y="5071"/>
                  </a:cubicBezTo>
                  <a:cubicBezTo>
                    <a:pt x="11989" y="5001"/>
                    <a:pt x="11935" y="4901"/>
                    <a:pt x="11858" y="4901"/>
                  </a:cubicBezTo>
                  <a:cubicBezTo>
                    <a:pt x="11845" y="4901"/>
                    <a:pt x="11831" y="4903"/>
                    <a:pt x="11817" y="4910"/>
                  </a:cubicBezTo>
                  <a:cubicBezTo>
                    <a:pt x="11738" y="4947"/>
                    <a:pt x="11643" y="4964"/>
                    <a:pt x="11568" y="5013"/>
                  </a:cubicBezTo>
                  <a:cubicBezTo>
                    <a:pt x="11491" y="5061"/>
                    <a:pt x="11424" y="5134"/>
                    <a:pt x="11351" y="5189"/>
                  </a:cubicBezTo>
                  <a:cubicBezTo>
                    <a:pt x="11193" y="5309"/>
                    <a:pt x="11023" y="5415"/>
                    <a:pt x="10847" y="5508"/>
                  </a:cubicBezTo>
                  <a:cubicBezTo>
                    <a:pt x="10816" y="5525"/>
                    <a:pt x="10785" y="5541"/>
                    <a:pt x="10754" y="5556"/>
                  </a:cubicBezTo>
                  <a:cubicBezTo>
                    <a:pt x="10109" y="5734"/>
                    <a:pt x="9474" y="5894"/>
                    <a:pt x="8799" y="5945"/>
                  </a:cubicBezTo>
                  <a:cubicBezTo>
                    <a:pt x="8643" y="5957"/>
                    <a:pt x="8486" y="5963"/>
                    <a:pt x="8330" y="5963"/>
                  </a:cubicBezTo>
                  <a:cubicBezTo>
                    <a:pt x="7087" y="5963"/>
                    <a:pt x="5856" y="5582"/>
                    <a:pt x="4899" y="4760"/>
                  </a:cubicBezTo>
                  <a:cubicBezTo>
                    <a:pt x="4376" y="4311"/>
                    <a:pt x="3907" y="3694"/>
                    <a:pt x="3787" y="2999"/>
                  </a:cubicBezTo>
                  <a:cubicBezTo>
                    <a:pt x="3725" y="2642"/>
                    <a:pt x="3793" y="2315"/>
                    <a:pt x="3846" y="1963"/>
                  </a:cubicBezTo>
                  <a:cubicBezTo>
                    <a:pt x="3897" y="1621"/>
                    <a:pt x="4005" y="1301"/>
                    <a:pt x="4068" y="965"/>
                  </a:cubicBezTo>
                  <a:cubicBezTo>
                    <a:pt x="4074" y="935"/>
                    <a:pt x="4048" y="910"/>
                    <a:pt x="4022" y="910"/>
                  </a:cubicBezTo>
                  <a:cubicBezTo>
                    <a:pt x="4010" y="910"/>
                    <a:pt x="3999" y="915"/>
                    <a:pt x="3990" y="925"/>
                  </a:cubicBezTo>
                  <a:cubicBezTo>
                    <a:pt x="3855" y="1085"/>
                    <a:pt x="3756" y="1279"/>
                    <a:pt x="3650" y="1458"/>
                  </a:cubicBezTo>
                  <a:cubicBezTo>
                    <a:pt x="3546" y="1637"/>
                    <a:pt x="3450" y="1828"/>
                    <a:pt x="3399" y="2027"/>
                  </a:cubicBezTo>
                  <a:cubicBezTo>
                    <a:pt x="3358" y="2186"/>
                    <a:pt x="3334" y="2349"/>
                    <a:pt x="3326" y="2511"/>
                  </a:cubicBezTo>
                  <a:cubicBezTo>
                    <a:pt x="3080" y="2329"/>
                    <a:pt x="2783" y="2204"/>
                    <a:pt x="2519" y="2051"/>
                  </a:cubicBezTo>
                  <a:cubicBezTo>
                    <a:pt x="2220" y="1877"/>
                    <a:pt x="1926" y="1693"/>
                    <a:pt x="1640" y="1497"/>
                  </a:cubicBezTo>
                  <a:cubicBezTo>
                    <a:pt x="1363" y="1310"/>
                    <a:pt x="1072" y="1119"/>
                    <a:pt x="838" y="878"/>
                  </a:cubicBezTo>
                  <a:cubicBezTo>
                    <a:pt x="719" y="757"/>
                    <a:pt x="614" y="615"/>
                    <a:pt x="554" y="456"/>
                  </a:cubicBezTo>
                  <a:cubicBezTo>
                    <a:pt x="503" y="323"/>
                    <a:pt x="509" y="182"/>
                    <a:pt x="456" y="50"/>
                  </a:cubicBezTo>
                  <a:cubicBezTo>
                    <a:pt x="442" y="16"/>
                    <a:pt x="414" y="0"/>
                    <a:pt x="38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0"/>
            <p:cNvSpPr/>
            <p:nvPr/>
          </p:nvSpPr>
          <p:spPr>
            <a:xfrm>
              <a:off x="7373850" y="3679475"/>
              <a:ext cx="108425" cy="110500"/>
            </a:xfrm>
            <a:custGeom>
              <a:avLst/>
              <a:gdLst/>
              <a:ahLst/>
              <a:cxnLst/>
              <a:rect l="l" t="t" r="r" b="b"/>
              <a:pathLst>
                <a:path w="4337" h="4420" extrusionOk="0">
                  <a:moveTo>
                    <a:pt x="3777" y="0"/>
                  </a:moveTo>
                  <a:cubicBezTo>
                    <a:pt x="3671" y="0"/>
                    <a:pt x="3560" y="109"/>
                    <a:pt x="3609" y="220"/>
                  </a:cubicBezTo>
                  <a:cubicBezTo>
                    <a:pt x="3784" y="610"/>
                    <a:pt x="3696" y="1004"/>
                    <a:pt x="3407" y="1246"/>
                  </a:cubicBezTo>
                  <a:cubicBezTo>
                    <a:pt x="3116" y="766"/>
                    <a:pt x="2570" y="453"/>
                    <a:pt x="2016" y="378"/>
                  </a:cubicBezTo>
                  <a:cubicBezTo>
                    <a:pt x="1939" y="368"/>
                    <a:pt x="1856" y="361"/>
                    <a:pt x="1775" y="361"/>
                  </a:cubicBezTo>
                  <a:cubicBezTo>
                    <a:pt x="1532" y="361"/>
                    <a:pt x="1292" y="426"/>
                    <a:pt x="1185" y="675"/>
                  </a:cubicBezTo>
                  <a:cubicBezTo>
                    <a:pt x="1041" y="1007"/>
                    <a:pt x="1240" y="1338"/>
                    <a:pt x="1516" y="1524"/>
                  </a:cubicBezTo>
                  <a:cubicBezTo>
                    <a:pt x="1857" y="1753"/>
                    <a:pt x="2284" y="1895"/>
                    <a:pt x="2704" y="1895"/>
                  </a:cubicBezTo>
                  <a:cubicBezTo>
                    <a:pt x="2871" y="1895"/>
                    <a:pt x="3038" y="1873"/>
                    <a:pt x="3196" y="1824"/>
                  </a:cubicBezTo>
                  <a:lnTo>
                    <a:pt x="3196" y="1824"/>
                  </a:lnTo>
                  <a:cubicBezTo>
                    <a:pt x="3239" y="2013"/>
                    <a:pt x="3235" y="2214"/>
                    <a:pt x="3174" y="2408"/>
                  </a:cubicBezTo>
                  <a:cubicBezTo>
                    <a:pt x="3099" y="2646"/>
                    <a:pt x="2947" y="2807"/>
                    <a:pt x="2759" y="2922"/>
                  </a:cubicBezTo>
                  <a:cubicBezTo>
                    <a:pt x="2657" y="2616"/>
                    <a:pt x="2449" y="2329"/>
                    <a:pt x="2215" y="2119"/>
                  </a:cubicBezTo>
                  <a:cubicBezTo>
                    <a:pt x="1930" y="1863"/>
                    <a:pt x="1550" y="1671"/>
                    <a:pt x="1179" y="1671"/>
                  </a:cubicBezTo>
                  <a:cubicBezTo>
                    <a:pt x="952" y="1671"/>
                    <a:pt x="728" y="1743"/>
                    <a:pt x="532" y="1915"/>
                  </a:cubicBezTo>
                  <a:cubicBezTo>
                    <a:pt x="1" y="2384"/>
                    <a:pt x="214" y="3088"/>
                    <a:pt x="814" y="3370"/>
                  </a:cubicBezTo>
                  <a:cubicBezTo>
                    <a:pt x="1051" y="3481"/>
                    <a:pt x="1315" y="3545"/>
                    <a:pt x="1577" y="3545"/>
                  </a:cubicBezTo>
                  <a:cubicBezTo>
                    <a:pt x="1668" y="3545"/>
                    <a:pt x="1760" y="3538"/>
                    <a:pt x="1849" y="3521"/>
                  </a:cubicBezTo>
                  <a:cubicBezTo>
                    <a:pt x="2050" y="3484"/>
                    <a:pt x="2256" y="3512"/>
                    <a:pt x="2459" y="3467"/>
                  </a:cubicBezTo>
                  <a:cubicBezTo>
                    <a:pt x="2465" y="3466"/>
                    <a:pt x="2471" y="3464"/>
                    <a:pt x="2477" y="3463"/>
                  </a:cubicBezTo>
                  <a:lnTo>
                    <a:pt x="2477" y="3463"/>
                  </a:lnTo>
                  <a:cubicBezTo>
                    <a:pt x="2429" y="3706"/>
                    <a:pt x="2262" y="3915"/>
                    <a:pt x="1985" y="4033"/>
                  </a:cubicBezTo>
                  <a:cubicBezTo>
                    <a:pt x="1811" y="4106"/>
                    <a:pt x="1627" y="4131"/>
                    <a:pt x="1441" y="4131"/>
                  </a:cubicBezTo>
                  <a:cubicBezTo>
                    <a:pt x="1356" y="4131"/>
                    <a:pt x="1270" y="4126"/>
                    <a:pt x="1185" y="4117"/>
                  </a:cubicBezTo>
                  <a:cubicBezTo>
                    <a:pt x="954" y="4094"/>
                    <a:pt x="720" y="4066"/>
                    <a:pt x="488" y="4039"/>
                  </a:cubicBezTo>
                  <a:cubicBezTo>
                    <a:pt x="485" y="4039"/>
                    <a:pt x="482" y="4038"/>
                    <a:pt x="479" y="4038"/>
                  </a:cubicBezTo>
                  <a:cubicBezTo>
                    <a:pt x="412" y="4038"/>
                    <a:pt x="373" y="4134"/>
                    <a:pt x="444" y="4165"/>
                  </a:cubicBezTo>
                  <a:cubicBezTo>
                    <a:pt x="782" y="4309"/>
                    <a:pt x="1108" y="4419"/>
                    <a:pt x="1469" y="4419"/>
                  </a:cubicBezTo>
                  <a:cubicBezTo>
                    <a:pt x="1533" y="4419"/>
                    <a:pt x="1599" y="4416"/>
                    <a:pt x="1666" y="4408"/>
                  </a:cubicBezTo>
                  <a:cubicBezTo>
                    <a:pt x="2008" y="4370"/>
                    <a:pt x="2358" y="4220"/>
                    <a:pt x="2587" y="3953"/>
                  </a:cubicBezTo>
                  <a:cubicBezTo>
                    <a:pt x="2749" y="3765"/>
                    <a:pt x="2820" y="3554"/>
                    <a:pt x="2826" y="3342"/>
                  </a:cubicBezTo>
                  <a:cubicBezTo>
                    <a:pt x="2868" y="3322"/>
                    <a:pt x="2910" y="3300"/>
                    <a:pt x="2952" y="3277"/>
                  </a:cubicBezTo>
                  <a:cubicBezTo>
                    <a:pt x="3524" y="2947"/>
                    <a:pt x="3741" y="2263"/>
                    <a:pt x="3577" y="1643"/>
                  </a:cubicBezTo>
                  <a:cubicBezTo>
                    <a:pt x="4092" y="1296"/>
                    <a:pt x="4337" y="536"/>
                    <a:pt x="3877" y="44"/>
                  </a:cubicBezTo>
                  <a:cubicBezTo>
                    <a:pt x="3849" y="13"/>
                    <a:pt x="3813" y="0"/>
                    <a:pt x="37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0"/>
            <p:cNvSpPr/>
            <p:nvPr/>
          </p:nvSpPr>
          <p:spPr>
            <a:xfrm>
              <a:off x="7246450" y="3614650"/>
              <a:ext cx="304925" cy="209100"/>
            </a:xfrm>
            <a:custGeom>
              <a:avLst/>
              <a:gdLst/>
              <a:ahLst/>
              <a:cxnLst/>
              <a:rect l="l" t="t" r="r" b="b"/>
              <a:pathLst>
                <a:path w="12197" h="8364" extrusionOk="0">
                  <a:moveTo>
                    <a:pt x="7089" y="3466"/>
                  </a:moveTo>
                  <a:cubicBezTo>
                    <a:pt x="7285" y="3466"/>
                    <a:pt x="7484" y="3543"/>
                    <a:pt x="7649" y="3637"/>
                  </a:cubicBezTo>
                  <a:cubicBezTo>
                    <a:pt x="7865" y="3758"/>
                    <a:pt x="8045" y="3926"/>
                    <a:pt x="8161" y="4118"/>
                  </a:cubicBezTo>
                  <a:cubicBezTo>
                    <a:pt x="7976" y="4225"/>
                    <a:pt x="7750" y="4282"/>
                    <a:pt x="7529" y="4282"/>
                  </a:cubicBezTo>
                  <a:cubicBezTo>
                    <a:pt x="7458" y="4282"/>
                    <a:pt x="7388" y="4276"/>
                    <a:pt x="7319" y="4264"/>
                  </a:cubicBezTo>
                  <a:cubicBezTo>
                    <a:pt x="7131" y="4231"/>
                    <a:pt x="6914" y="4172"/>
                    <a:pt x="6769" y="4037"/>
                  </a:cubicBezTo>
                  <a:cubicBezTo>
                    <a:pt x="6579" y="3860"/>
                    <a:pt x="6604" y="3602"/>
                    <a:pt x="6862" y="3506"/>
                  </a:cubicBezTo>
                  <a:cubicBezTo>
                    <a:pt x="6936" y="3478"/>
                    <a:pt x="7012" y="3466"/>
                    <a:pt x="7089" y="3466"/>
                  </a:cubicBezTo>
                  <a:close/>
                  <a:moveTo>
                    <a:pt x="4826" y="1885"/>
                  </a:moveTo>
                  <a:cubicBezTo>
                    <a:pt x="4751" y="2372"/>
                    <a:pt x="4598" y="2835"/>
                    <a:pt x="4364" y="3292"/>
                  </a:cubicBezTo>
                  <a:cubicBezTo>
                    <a:pt x="4207" y="3597"/>
                    <a:pt x="4023" y="3889"/>
                    <a:pt x="3822" y="4168"/>
                  </a:cubicBezTo>
                  <a:cubicBezTo>
                    <a:pt x="3748" y="4270"/>
                    <a:pt x="3665" y="4370"/>
                    <a:pt x="3582" y="4468"/>
                  </a:cubicBezTo>
                  <a:cubicBezTo>
                    <a:pt x="3554" y="4423"/>
                    <a:pt x="3527" y="4376"/>
                    <a:pt x="3500" y="4330"/>
                  </a:cubicBezTo>
                  <a:cubicBezTo>
                    <a:pt x="3646" y="3760"/>
                    <a:pt x="3933" y="3207"/>
                    <a:pt x="4200" y="2707"/>
                  </a:cubicBezTo>
                  <a:cubicBezTo>
                    <a:pt x="4344" y="2439"/>
                    <a:pt x="4494" y="2156"/>
                    <a:pt x="4671" y="1898"/>
                  </a:cubicBezTo>
                  <a:cubicBezTo>
                    <a:pt x="4675" y="1899"/>
                    <a:pt x="4679" y="1899"/>
                    <a:pt x="4684" y="1899"/>
                  </a:cubicBezTo>
                  <a:cubicBezTo>
                    <a:pt x="4731" y="1894"/>
                    <a:pt x="4779" y="1889"/>
                    <a:pt x="4826" y="1885"/>
                  </a:cubicBezTo>
                  <a:close/>
                  <a:moveTo>
                    <a:pt x="1763" y="261"/>
                  </a:moveTo>
                  <a:cubicBezTo>
                    <a:pt x="1970" y="261"/>
                    <a:pt x="2182" y="312"/>
                    <a:pt x="2392" y="369"/>
                  </a:cubicBezTo>
                  <a:cubicBezTo>
                    <a:pt x="3235" y="599"/>
                    <a:pt x="4045" y="930"/>
                    <a:pt x="4814" y="1342"/>
                  </a:cubicBezTo>
                  <a:cubicBezTo>
                    <a:pt x="4406" y="1732"/>
                    <a:pt x="4126" y="2273"/>
                    <a:pt x="3863" y="2788"/>
                  </a:cubicBezTo>
                  <a:cubicBezTo>
                    <a:pt x="3561" y="3378"/>
                    <a:pt x="3240" y="4047"/>
                    <a:pt x="3159" y="4727"/>
                  </a:cubicBezTo>
                  <a:cubicBezTo>
                    <a:pt x="3075" y="4681"/>
                    <a:pt x="2977" y="4647"/>
                    <a:pt x="2902" y="4613"/>
                  </a:cubicBezTo>
                  <a:cubicBezTo>
                    <a:pt x="2823" y="4577"/>
                    <a:pt x="2741" y="4537"/>
                    <a:pt x="2658" y="4500"/>
                  </a:cubicBezTo>
                  <a:cubicBezTo>
                    <a:pt x="2107" y="4166"/>
                    <a:pt x="1524" y="3877"/>
                    <a:pt x="998" y="3503"/>
                  </a:cubicBezTo>
                  <a:cubicBezTo>
                    <a:pt x="702" y="3292"/>
                    <a:pt x="406" y="3027"/>
                    <a:pt x="302" y="2665"/>
                  </a:cubicBezTo>
                  <a:cubicBezTo>
                    <a:pt x="180" y="2246"/>
                    <a:pt x="359" y="1805"/>
                    <a:pt x="521" y="1420"/>
                  </a:cubicBezTo>
                  <a:cubicBezTo>
                    <a:pt x="675" y="1057"/>
                    <a:pt x="871" y="668"/>
                    <a:pt x="1200" y="432"/>
                  </a:cubicBezTo>
                  <a:cubicBezTo>
                    <a:pt x="1379" y="306"/>
                    <a:pt x="1568" y="261"/>
                    <a:pt x="1763" y="261"/>
                  </a:cubicBezTo>
                  <a:close/>
                  <a:moveTo>
                    <a:pt x="6238" y="4915"/>
                  </a:moveTo>
                  <a:cubicBezTo>
                    <a:pt x="6515" y="4915"/>
                    <a:pt x="6793" y="5039"/>
                    <a:pt x="7013" y="5198"/>
                  </a:cubicBezTo>
                  <a:cubicBezTo>
                    <a:pt x="7167" y="5309"/>
                    <a:pt x="7282" y="5451"/>
                    <a:pt x="7322" y="5607"/>
                  </a:cubicBezTo>
                  <a:cubicBezTo>
                    <a:pt x="7181" y="5640"/>
                    <a:pt x="7035" y="5657"/>
                    <a:pt x="6891" y="5657"/>
                  </a:cubicBezTo>
                  <a:cubicBezTo>
                    <a:pt x="6677" y="5657"/>
                    <a:pt x="6468" y="5620"/>
                    <a:pt x="6285" y="5546"/>
                  </a:cubicBezTo>
                  <a:lnTo>
                    <a:pt x="6285" y="5547"/>
                  </a:lnTo>
                  <a:cubicBezTo>
                    <a:pt x="6143" y="5489"/>
                    <a:pt x="5972" y="5396"/>
                    <a:pt x="5896" y="5253"/>
                  </a:cubicBezTo>
                  <a:cubicBezTo>
                    <a:pt x="5765" y="5003"/>
                    <a:pt x="5979" y="4926"/>
                    <a:pt x="6195" y="4916"/>
                  </a:cubicBezTo>
                  <a:cubicBezTo>
                    <a:pt x="6209" y="4916"/>
                    <a:pt x="6224" y="4915"/>
                    <a:pt x="6238" y="4915"/>
                  </a:cubicBezTo>
                  <a:close/>
                  <a:moveTo>
                    <a:pt x="5775" y="1832"/>
                  </a:moveTo>
                  <a:cubicBezTo>
                    <a:pt x="6127" y="1832"/>
                    <a:pt x="6477" y="1862"/>
                    <a:pt x="6823" y="1950"/>
                  </a:cubicBezTo>
                  <a:cubicBezTo>
                    <a:pt x="7468" y="2115"/>
                    <a:pt x="8257" y="2514"/>
                    <a:pt x="8507" y="3178"/>
                  </a:cubicBezTo>
                  <a:cubicBezTo>
                    <a:pt x="8630" y="3504"/>
                    <a:pt x="8548" y="3771"/>
                    <a:pt x="8363" y="3960"/>
                  </a:cubicBezTo>
                  <a:cubicBezTo>
                    <a:pt x="8115" y="3570"/>
                    <a:pt x="7660" y="3284"/>
                    <a:pt x="7223" y="3230"/>
                  </a:cubicBezTo>
                  <a:cubicBezTo>
                    <a:pt x="7183" y="3226"/>
                    <a:pt x="7143" y="3223"/>
                    <a:pt x="7101" y="3223"/>
                  </a:cubicBezTo>
                  <a:cubicBezTo>
                    <a:pt x="6815" y="3223"/>
                    <a:pt x="6494" y="3340"/>
                    <a:pt x="6411" y="3634"/>
                  </a:cubicBezTo>
                  <a:cubicBezTo>
                    <a:pt x="6302" y="4014"/>
                    <a:pt x="6644" y="4305"/>
                    <a:pt x="6962" y="4419"/>
                  </a:cubicBezTo>
                  <a:cubicBezTo>
                    <a:pt x="7144" y="4484"/>
                    <a:pt x="7347" y="4519"/>
                    <a:pt x="7551" y="4519"/>
                  </a:cubicBezTo>
                  <a:cubicBezTo>
                    <a:pt x="7802" y="4519"/>
                    <a:pt x="8054" y="4466"/>
                    <a:pt x="8266" y="4355"/>
                  </a:cubicBezTo>
                  <a:lnTo>
                    <a:pt x="8266" y="4355"/>
                  </a:lnTo>
                  <a:cubicBezTo>
                    <a:pt x="8342" y="4613"/>
                    <a:pt x="8300" y="4895"/>
                    <a:pt x="8084" y="5160"/>
                  </a:cubicBezTo>
                  <a:cubicBezTo>
                    <a:pt x="7950" y="5324"/>
                    <a:pt x="7768" y="5447"/>
                    <a:pt x="7562" y="5530"/>
                  </a:cubicBezTo>
                  <a:cubicBezTo>
                    <a:pt x="7433" y="5018"/>
                    <a:pt x="6748" y="4675"/>
                    <a:pt x="6222" y="4675"/>
                  </a:cubicBezTo>
                  <a:cubicBezTo>
                    <a:pt x="6152" y="4675"/>
                    <a:pt x="6085" y="4681"/>
                    <a:pt x="6023" y="4693"/>
                  </a:cubicBezTo>
                  <a:cubicBezTo>
                    <a:pt x="5692" y="4760"/>
                    <a:pt x="5507" y="5019"/>
                    <a:pt x="5666" y="5338"/>
                  </a:cubicBezTo>
                  <a:cubicBezTo>
                    <a:pt x="5840" y="5690"/>
                    <a:pt x="6290" y="5847"/>
                    <a:pt x="6655" y="5881"/>
                  </a:cubicBezTo>
                  <a:cubicBezTo>
                    <a:pt x="6723" y="5887"/>
                    <a:pt x="6793" y="5891"/>
                    <a:pt x="6863" y="5891"/>
                  </a:cubicBezTo>
                  <a:cubicBezTo>
                    <a:pt x="7015" y="5891"/>
                    <a:pt x="7170" y="5875"/>
                    <a:pt x="7322" y="5844"/>
                  </a:cubicBezTo>
                  <a:lnTo>
                    <a:pt x="7322" y="5844"/>
                  </a:lnTo>
                  <a:cubicBezTo>
                    <a:pt x="7307" y="5903"/>
                    <a:pt x="7281" y="5963"/>
                    <a:pt x="7240" y="6023"/>
                  </a:cubicBezTo>
                  <a:cubicBezTo>
                    <a:pt x="7080" y="6266"/>
                    <a:pt x="6804" y="6368"/>
                    <a:pt x="6523" y="6377"/>
                  </a:cubicBezTo>
                  <a:cubicBezTo>
                    <a:pt x="6506" y="6377"/>
                    <a:pt x="6489" y="6377"/>
                    <a:pt x="6472" y="6377"/>
                  </a:cubicBezTo>
                  <a:cubicBezTo>
                    <a:pt x="5866" y="6377"/>
                    <a:pt x="5217" y="6066"/>
                    <a:pt x="4736" y="5728"/>
                  </a:cubicBezTo>
                  <a:cubicBezTo>
                    <a:pt x="4376" y="5477"/>
                    <a:pt x="4069" y="5170"/>
                    <a:pt x="3800" y="4830"/>
                  </a:cubicBezTo>
                  <a:cubicBezTo>
                    <a:pt x="3769" y="4782"/>
                    <a:pt x="3739" y="4733"/>
                    <a:pt x="3709" y="4684"/>
                  </a:cubicBezTo>
                  <a:cubicBezTo>
                    <a:pt x="3843" y="4521"/>
                    <a:pt x="3961" y="4339"/>
                    <a:pt x="4071" y="4180"/>
                  </a:cubicBezTo>
                  <a:cubicBezTo>
                    <a:pt x="4270" y="3894"/>
                    <a:pt x="4451" y="3594"/>
                    <a:pt x="4604" y="3280"/>
                  </a:cubicBezTo>
                  <a:cubicBezTo>
                    <a:pt x="4762" y="2958"/>
                    <a:pt x="4890" y="2620"/>
                    <a:pt x="4976" y="2272"/>
                  </a:cubicBezTo>
                  <a:cubicBezTo>
                    <a:pt x="5007" y="2146"/>
                    <a:pt x="5042" y="2007"/>
                    <a:pt x="5068" y="1864"/>
                  </a:cubicBezTo>
                  <a:cubicBezTo>
                    <a:pt x="5304" y="1845"/>
                    <a:pt x="5539" y="1832"/>
                    <a:pt x="5775" y="1832"/>
                  </a:cubicBezTo>
                  <a:close/>
                  <a:moveTo>
                    <a:pt x="6578" y="1017"/>
                  </a:moveTo>
                  <a:cubicBezTo>
                    <a:pt x="7252" y="1017"/>
                    <a:pt x="7900" y="1182"/>
                    <a:pt x="8508" y="1502"/>
                  </a:cubicBezTo>
                  <a:cubicBezTo>
                    <a:pt x="9178" y="1856"/>
                    <a:pt x="9776" y="2335"/>
                    <a:pt x="10280" y="2899"/>
                  </a:cubicBezTo>
                  <a:cubicBezTo>
                    <a:pt x="10790" y="3472"/>
                    <a:pt x="11203" y="4140"/>
                    <a:pt x="11486" y="4853"/>
                  </a:cubicBezTo>
                  <a:cubicBezTo>
                    <a:pt x="11653" y="5278"/>
                    <a:pt x="11832" y="5710"/>
                    <a:pt x="11895" y="6165"/>
                  </a:cubicBezTo>
                  <a:cubicBezTo>
                    <a:pt x="12057" y="7318"/>
                    <a:pt x="10655" y="7753"/>
                    <a:pt x="9780" y="7955"/>
                  </a:cubicBezTo>
                  <a:cubicBezTo>
                    <a:pt x="9283" y="8069"/>
                    <a:pt x="8772" y="8126"/>
                    <a:pt x="8261" y="8126"/>
                  </a:cubicBezTo>
                  <a:cubicBezTo>
                    <a:pt x="7701" y="8126"/>
                    <a:pt x="7140" y="8058"/>
                    <a:pt x="6598" y="7927"/>
                  </a:cubicBezTo>
                  <a:cubicBezTo>
                    <a:pt x="5869" y="7753"/>
                    <a:pt x="5174" y="7422"/>
                    <a:pt x="4583" y="6958"/>
                  </a:cubicBezTo>
                  <a:cubicBezTo>
                    <a:pt x="3962" y="6468"/>
                    <a:pt x="3377" y="5835"/>
                    <a:pt x="3400" y="4997"/>
                  </a:cubicBezTo>
                  <a:cubicBezTo>
                    <a:pt x="3400" y="4994"/>
                    <a:pt x="3401" y="4992"/>
                    <a:pt x="3401" y="4989"/>
                  </a:cubicBezTo>
                  <a:cubicBezTo>
                    <a:pt x="3464" y="4944"/>
                    <a:pt x="3524" y="4890"/>
                    <a:pt x="3581" y="4831"/>
                  </a:cubicBezTo>
                  <a:cubicBezTo>
                    <a:pt x="4022" y="5539"/>
                    <a:pt x="4721" y="6088"/>
                    <a:pt x="5492" y="6393"/>
                  </a:cubicBezTo>
                  <a:cubicBezTo>
                    <a:pt x="5770" y="6503"/>
                    <a:pt x="6145" y="6595"/>
                    <a:pt x="6500" y="6595"/>
                  </a:cubicBezTo>
                  <a:cubicBezTo>
                    <a:pt x="7009" y="6595"/>
                    <a:pt x="7480" y="6407"/>
                    <a:pt x="7575" y="5819"/>
                  </a:cubicBezTo>
                  <a:cubicBezTo>
                    <a:pt x="7578" y="5803"/>
                    <a:pt x="7580" y="5787"/>
                    <a:pt x="7581" y="5770"/>
                  </a:cubicBezTo>
                  <a:cubicBezTo>
                    <a:pt x="8037" y="5610"/>
                    <a:pt x="8421" y="5286"/>
                    <a:pt x="8531" y="4779"/>
                  </a:cubicBezTo>
                  <a:cubicBezTo>
                    <a:pt x="8573" y="4580"/>
                    <a:pt x="8552" y="4384"/>
                    <a:pt x="8485" y="4203"/>
                  </a:cubicBezTo>
                  <a:cubicBezTo>
                    <a:pt x="8645" y="4060"/>
                    <a:pt x="8759" y="3866"/>
                    <a:pt x="8797" y="3615"/>
                  </a:cubicBezTo>
                  <a:cubicBezTo>
                    <a:pt x="8923" y="2780"/>
                    <a:pt x="8027" y="2137"/>
                    <a:pt x="7358" y="1865"/>
                  </a:cubicBezTo>
                  <a:cubicBezTo>
                    <a:pt x="6883" y="1673"/>
                    <a:pt x="6372" y="1584"/>
                    <a:pt x="5860" y="1584"/>
                  </a:cubicBezTo>
                  <a:cubicBezTo>
                    <a:pt x="5604" y="1584"/>
                    <a:pt x="5348" y="1606"/>
                    <a:pt x="5097" y="1649"/>
                  </a:cubicBezTo>
                  <a:cubicBezTo>
                    <a:pt x="5103" y="1570"/>
                    <a:pt x="5104" y="1494"/>
                    <a:pt x="5099" y="1419"/>
                  </a:cubicBezTo>
                  <a:cubicBezTo>
                    <a:pt x="5105" y="1414"/>
                    <a:pt x="5113" y="1408"/>
                    <a:pt x="5118" y="1401"/>
                  </a:cubicBezTo>
                  <a:cubicBezTo>
                    <a:pt x="5393" y="1191"/>
                    <a:pt x="5729" y="1089"/>
                    <a:pt x="6077" y="1047"/>
                  </a:cubicBezTo>
                  <a:cubicBezTo>
                    <a:pt x="6246" y="1027"/>
                    <a:pt x="6413" y="1017"/>
                    <a:pt x="6578" y="1017"/>
                  </a:cubicBezTo>
                  <a:close/>
                  <a:moveTo>
                    <a:pt x="1757" y="0"/>
                  </a:moveTo>
                  <a:cubicBezTo>
                    <a:pt x="1668" y="0"/>
                    <a:pt x="1580" y="9"/>
                    <a:pt x="1492" y="28"/>
                  </a:cubicBezTo>
                  <a:cubicBezTo>
                    <a:pt x="1189" y="95"/>
                    <a:pt x="933" y="289"/>
                    <a:pt x="740" y="528"/>
                  </a:cubicBezTo>
                  <a:cubicBezTo>
                    <a:pt x="528" y="791"/>
                    <a:pt x="380" y="1098"/>
                    <a:pt x="255" y="1409"/>
                  </a:cubicBezTo>
                  <a:cubicBezTo>
                    <a:pt x="133" y="1712"/>
                    <a:pt x="15" y="2029"/>
                    <a:pt x="10" y="2359"/>
                  </a:cubicBezTo>
                  <a:cubicBezTo>
                    <a:pt x="0" y="3031"/>
                    <a:pt x="516" y="3497"/>
                    <a:pt x="1039" y="3830"/>
                  </a:cubicBezTo>
                  <a:cubicBezTo>
                    <a:pt x="1383" y="4050"/>
                    <a:pt x="1743" y="4246"/>
                    <a:pt x="2095" y="4449"/>
                  </a:cubicBezTo>
                  <a:cubicBezTo>
                    <a:pt x="2438" y="4647"/>
                    <a:pt x="2778" y="4848"/>
                    <a:pt x="3139" y="5010"/>
                  </a:cubicBezTo>
                  <a:cubicBezTo>
                    <a:pt x="3138" y="5091"/>
                    <a:pt x="3139" y="5172"/>
                    <a:pt x="3147" y="5252"/>
                  </a:cubicBezTo>
                  <a:cubicBezTo>
                    <a:pt x="3222" y="6106"/>
                    <a:pt x="3895" y="6778"/>
                    <a:pt x="4552" y="7260"/>
                  </a:cubicBezTo>
                  <a:cubicBezTo>
                    <a:pt x="5593" y="8022"/>
                    <a:pt x="6889" y="8363"/>
                    <a:pt x="8182" y="8363"/>
                  </a:cubicBezTo>
                  <a:cubicBezTo>
                    <a:pt x="8827" y="8363"/>
                    <a:pt x="9471" y="8278"/>
                    <a:pt x="10081" y="8118"/>
                  </a:cubicBezTo>
                  <a:cubicBezTo>
                    <a:pt x="10852" y="7916"/>
                    <a:pt x="12111" y="7539"/>
                    <a:pt x="12166" y="6566"/>
                  </a:cubicBezTo>
                  <a:cubicBezTo>
                    <a:pt x="12196" y="6058"/>
                    <a:pt x="12009" y="5547"/>
                    <a:pt x="11850" y="5080"/>
                  </a:cubicBezTo>
                  <a:cubicBezTo>
                    <a:pt x="11544" y="4180"/>
                    <a:pt x="11046" y="3351"/>
                    <a:pt x="10405" y="2648"/>
                  </a:cubicBezTo>
                  <a:cubicBezTo>
                    <a:pt x="9421" y="1571"/>
                    <a:pt x="8042" y="748"/>
                    <a:pt x="6576" y="748"/>
                  </a:cubicBezTo>
                  <a:cubicBezTo>
                    <a:pt x="6298" y="748"/>
                    <a:pt x="6016" y="778"/>
                    <a:pt x="5733" y="841"/>
                  </a:cubicBezTo>
                  <a:cubicBezTo>
                    <a:pt x="5460" y="902"/>
                    <a:pt x="5228" y="1015"/>
                    <a:pt x="5025" y="1165"/>
                  </a:cubicBezTo>
                  <a:cubicBezTo>
                    <a:pt x="4231" y="731"/>
                    <a:pt x="3393" y="385"/>
                    <a:pt x="2524" y="142"/>
                  </a:cubicBezTo>
                  <a:cubicBezTo>
                    <a:pt x="2275" y="72"/>
                    <a:pt x="201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0"/>
            <p:cNvSpPr/>
            <p:nvPr/>
          </p:nvSpPr>
          <p:spPr>
            <a:xfrm>
              <a:off x="7258000" y="3669525"/>
              <a:ext cx="60925" cy="50450"/>
            </a:xfrm>
            <a:custGeom>
              <a:avLst/>
              <a:gdLst/>
              <a:ahLst/>
              <a:cxnLst/>
              <a:rect l="l" t="t" r="r" b="b"/>
              <a:pathLst>
                <a:path w="2437" h="2018" extrusionOk="0">
                  <a:moveTo>
                    <a:pt x="73" y="1"/>
                  </a:moveTo>
                  <a:cubicBezTo>
                    <a:pt x="48" y="1"/>
                    <a:pt x="21" y="21"/>
                    <a:pt x="21" y="51"/>
                  </a:cubicBezTo>
                  <a:cubicBezTo>
                    <a:pt x="1" y="518"/>
                    <a:pt x="421" y="861"/>
                    <a:pt x="774" y="1094"/>
                  </a:cubicBezTo>
                  <a:cubicBezTo>
                    <a:pt x="1278" y="1427"/>
                    <a:pt x="1811" y="1779"/>
                    <a:pt x="2369" y="2015"/>
                  </a:cubicBezTo>
                  <a:cubicBezTo>
                    <a:pt x="2373" y="2017"/>
                    <a:pt x="2377" y="2018"/>
                    <a:pt x="2382" y="2018"/>
                  </a:cubicBezTo>
                  <a:cubicBezTo>
                    <a:pt x="2411" y="2018"/>
                    <a:pt x="2436" y="1979"/>
                    <a:pt x="2407" y="1958"/>
                  </a:cubicBezTo>
                  <a:cubicBezTo>
                    <a:pt x="2009" y="1664"/>
                    <a:pt x="1565" y="1425"/>
                    <a:pt x="1147" y="1161"/>
                  </a:cubicBezTo>
                  <a:cubicBezTo>
                    <a:pt x="679" y="864"/>
                    <a:pt x="276" y="589"/>
                    <a:pt x="112" y="34"/>
                  </a:cubicBezTo>
                  <a:lnTo>
                    <a:pt x="112" y="32"/>
                  </a:lnTo>
                  <a:cubicBezTo>
                    <a:pt x="106" y="10"/>
                    <a:pt x="90"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0"/>
            <p:cNvSpPr/>
            <p:nvPr/>
          </p:nvSpPr>
          <p:spPr>
            <a:xfrm>
              <a:off x="7261100" y="3652775"/>
              <a:ext cx="5950" cy="9900"/>
            </a:xfrm>
            <a:custGeom>
              <a:avLst/>
              <a:gdLst/>
              <a:ahLst/>
              <a:cxnLst/>
              <a:rect l="l" t="t" r="r" b="b"/>
              <a:pathLst>
                <a:path w="238" h="396" extrusionOk="0">
                  <a:moveTo>
                    <a:pt x="190" y="0"/>
                  </a:moveTo>
                  <a:cubicBezTo>
                    <a:pt x="183" y="0"/>
                    <a:pt x="177" y="2"/>
                    <a:pt x="172" y="7"/>
                  </a:cubicBezTo>
                  <a:cubicBezTo>
                    <a:pt x="65" y="91"/>
                    <a:pt x="1" y="229"/>
                    <a:pt x="13" y="365"/>
                  </a:cubicBezTo>
                  <a:cubicBezTo>
                    <a:pt x="15" y="383"/>
                    <a:pt x="33" y="395"/>
                    <a:pt x="49" y="395"/>
                  </a:cubicBezTo>
                  <a:cubicBezTo>
                    <a:pt x="60" y="395"/>
                    <a:pt x="70" y="390"/>
                    <a:pt x="74" y="378"/>
                  </a:cubicBezTo>
                  <a:cubicBezTo>
                    <a:pt x="115" y="262"/>
                    <a:pt x="161" y="157"/>
                    <a:pt x="223" y="53"/>
                  </a:cubicBezTo>
                  <a:cubicBezTo>
                    <a:pt x="237" y="29"/>
                    <a:pt x="213"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0"/>
            <p:cNvSpPr/>
            <p:nvPr/>
          </p:nvSpPr>
          <p:spPr>
            <a:xfrm>
              <a:off x="7308525" y="3634625"/>
              <a:ext cx="41775" cy="19600"/>
            </a:xfrm>
            <a:custGeom>
              <a:avLst/>
              <a:gdLst/>
              <a:ahLst/>
              <a:cxnLst/>
              <a:rect l="l" t="t" r="r" b="b"/>
              <a:pathLst>
                <a:path w="1671" h="784" extrusionOk="0">
                  <a:moveTo>
                    <a:pt x="56" y="0"/>
                  </a:moveTo>
                  <a:cubicBezTo>
                    <a:pt x="14" y="0"/>
                    <a:pt x="1" y="61"/>
                    <a:pt x="39" y="82"/>
                  </a:cubicBezTo>
                  <a:cubicBezTo>
                    <a:pt x="302" y="226"/>
                    <a:pt x="584" y="331"/>
                    <a:pt x="858" y="454"/>
                  </a:cubicBezTo>
                  <a:cubicBezTo>
                    <a:pt x="1105" y="564"/>
                    <a:pt x="1350" y="706"/>
                    <a:pt x="1611" y="783"/>
                  </a:cubicBezTo>
                  <a:cubicBezTo>
                    <a:pt x="1614" y="783"/>
                    <a:pt x="1617" y="784"/>
                    <a:pt x="1620" y="784"/>
                  </a:cubicBezTo>
                  <a:cubicBezTo>
                    <a:pt x="1651" y="784"/>
                    <a:pt x="1670" y="737"/>
                    <a:pt x="1643" y="716"/>
                  </a:cubicBezTo>
                  <a:cubicBezTo>
                    <a:pt x="1419" y="541"/>
                    <a:pt x="1136" y="428"/>
                    <a:pt x="878" y="311"/>
                  </a:cubicBezTo>
                  <a:cubicBezTo>
                    <a:pt x="613" y="191"/>
                    <a:pt x="349" y="72"/>
                    <a:pt x="66" y="2"/>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0"/>
            <p:cNvSpPr/>
            <p:nvPr/>
          </p:nvSpPr>
          <p:spPr>
            <a:xfrm>
              <a:off x="7322675" y="3649925"/>
              <a:ext cx="21100" cy="10125"/>
            </a:xfrm>
            <a:custGeom>
              <a:avLst/>
              <a:gdLst/>
              <a:ahLst/>
              <a:cxnLst/>
              <a:rect l="l" t="t" r="r" b="b"/>
              <a:pathLst>
                <a:path w="844" h="405" extrusionOk="0">
                  <a:moveTo>
                    <a:pt x="54" y="1"/>
                  </a:moveTo>
                  <a:cubicBezTo>
                    <a:pt x="51" y="1"/>
                    <a:pt x="48" y="1"/>
                    <a:pt x="44" y="1"/>
                  </a:cubicBezTo>
                  <a:cubicBezTo>
                    <a:pt x="7" y="2"/>
                    <a:pt x="1" y="45"/>
                    <a:pt x="21" y="69"/>
                  </a:cubicBezTo>
                  <a:cubicBezTo>
                    <a:pt x="119" y="182"/>
                    <a:pt x="286" y="226"/>
                    <a:pt x="421" y="282"/>
                  </a:cubicBezTo>
                  <a:cubicBezTo>
                    <a:pt x="543" y="333"/>
                    <a:pt x="674" y="405"/>
                    <a:pt x="807" y="405"/>
                  </a:cubicBezTo>
                  <a:cubicBezTo>
                    <a:pt x="838" y="405"/>
                    <a:pt x="844" y="366"/>
                    <a:pt x="827" y="348"/>
                  </a:cubicBezTo>
                  <a:cubicBezTo>
                    <a:pt x="727" y="241"/>
                    <a:pt x="561" y="189"/>
                    <a:pt x="431" y="130"/>
                  </a:cubicBezTo>
                  <a:cubicBezTo>
                    <a:pt x="313" y="74"/>
                    <a:pt x="188"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0"/>
            <p:cNvSpPr/>
            <p:nvPr/>
          </p:nvSpPr>
          <p:spPr>
            <a:xfrm>
              <a:off x="7328125" y="3659600"/>
              <a:ext cx="11850" cy="6050"/>
            </a:xfrm>
            <a:custGeom>
              <a:avLst/>
              <a:gdLst/>
              <a:ahLst/>
              <a:cxnLst/>
              <a:rect l="l" t="t" r="r" b="b"/>
              <a:pathLst>
                <a:path w="474" h="242" extrusionOk="0">
                  <a:moveTo>
                    <a:pt x="44" y="1"/>
                  </a:moveTo>
                  <a:cubicBezTo>
                    <a:pt x="15" y="1"/>
                    <a:pt x="0" y="41"/>
                    <a:pt x="21" y="66"/>
                  </a:cubicBezTo>
                  <a:cubicBezTo>
                    <a:pt x="120" y="178"/>
                    <a:pt x="271" y="227"/>
                    <a:pt x="418" y="241"/>
                  </a:cubicBezTo>
                  <a:cubicBezTo>
                    <a:pt x="419" y="241"/>
                    <a:pt x="420" y="241"/>
                    <a:pt x="422" y="241"/>
                  </a:cubicBezTo>
                  <a:cubicBezTo>
                    <a:pt x="462" y="241"/>
                    <a:pt x="473" y="186"/>
                    <a:pt x="431" y="174"/>
                  </a:cubicBezTo>
                  <a:cubicBezTo>
                    <a:pt x="296" y="137"/>
                    <a:pt x="185" y="67"/>
                    <a:pt x="62" y="5"/>
                  </a:cubicBezTo>
                  <a:cubicBezTo>
                    <a:pt x="56" y="2"/>
                    <a:pt x="50"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0"/>
            <p:cNvSpPr/>
            <p:nvPr/>
          </p:nvSpPr>
          <p:spPr>
            <a:xfrm>
              <a:off x="7327025" y="3667075"/>
              <a:ext cx="9725" cy="5575"/>
            </a:xfrm>
            <a:custGeom>
              <a:avLst/>
              <a:gdLst/>
              <a:ahLst/>
              <a:cxnLst/>
              <a:rect l="l" t="t" r="r" b="b"/>
              <a:pathLst>
                <a:path w="389" h="223" extrusionOk="0">
                  <a:moveTo>
                    <a:pt x="88" y="1"/>
                  </a:moveTo>
                  <a:cubicBezTo>
                    <a:pt x="65" y="1"/>
                    <a:pt x="45" y="10"/>
                    <a:pt x="33" y="35"/>
                  </a:cubicBezTo>
                  <a:cubicBezTo>
                    <a:pt x="1" y="99"/>
                    <a:pt x="89" y="139"/>
                    <a:pt x="133" y="160"/>
                  </a:cubicBezTo>
                  <a:cubicBezTo>
                    <a:pt x="194" y="189"/>
                    <a:pt x="262" y="221"/>
                    <a:pt x="330" y="222"/>
                  </a:cubicBezTo>
                  <a:cubicBezTo>
                    <a:pt x="331" y="222"/>
                    <a:pt x="331" y="222"/>
                    <a:pt x="332" y="222"/>
                  </a:cubicBezTo>
                  <a:cubicBezTo>
                    <a:pt x="363" y="222"/>
                    <a:pt x="388" y="177"/>
                    <a:pt x="366" y="152"/>
                  </a:cubicBezTo>
                  <a:cubicBezTo>
                    <a:pt x="322" y="99"/>
                    <a:pt x="255" y="66"/>
                    <a:pt x="195" y="36"/>
                  </a:cubicBezTo>
                  <a:cubicBezTo>
                    <a:pt x="168" y="23"/>
                    <a:pt x="12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0"/>
            <p:cNvSpPr/>
            <p:nvPr/>
          </p:nvSpPr>
          <p:spPr>
            <a:xfrm>
              <a:off x="7301675" y="3699200"/>
              <a:ext cx="18800" cy="12300"/>
            </a:xfrm>
            <a:custGeom>
              <a:avLst/>
              <a:gdLst/>
              <a:ahLst/>
              <a:cxnLst/>
              <a:rect l="l" t="t" r="r" b="b"/>
              <a:pathLst>
                <a:path w="752" h="492" extrusionOk="0">
                  <a:moveTo>
                    <a:pt x="58" y="0"/>
                  </a:moveTo>
                  <a:cubicBezTo>
                    <a:pt x="27" y="0"/>
                    <a:pt x="0" y="32"/>
                    <a:pt x="20" y="64"/>
                  </a:cubicBezTo>
                  <a:cubicBezTo>
                    <a:pt x="150" y="262"/>
                    <a:pt x="463" y="462"/>
                    <a:pt x="697" y="492"/>
                  </a:cubicBezTo>
                  <a:cubicBezTo>
                    <a:pt x="699" y="492"/>
                    <a:pt x="700" y="492"/>
                    <a:pt x="702" y="492"/>
                  </a:cubicBezTo>
                  <a:cubicBezTo>
                    <a:pt x="734" y="492"/>
                    <a:pt x="752" y="456"/>
                    <a:pt x="728" y="431"/>
                  </a:cubicBezTo>
                  <a:cubicBezTo>
                    <a:pt x="641" y="343"/>
                    <a:pt x="525" y="287"/>
                    <a:pt x="423" y="219"/>
                  </a:cubicBezTo>
                  <a:cubicBezTo>
                    <a:pt x="309" y="143"/>
                    <a:pt x="201" y="54"/>
                    <a:pt x="75" y="3"/>
                  </a:cubicBezTo>
                  <a:cubicBezTo>
                    <a:pt x="69" y="1"/>
                    <a:pt x="64"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0"/>
            <p:cNvSpPr/>
            <p:nvPr/>
          </p:nvSpPr>
          <p:spPr>
            <a:xfrm>
              <a:off x="7309725" y="3696950"/>
              <a:ext cx="10000" cy="5800"/>
            </a:xfrm>
            <a:custGeom>
              <a:avLst/>
              <a:gdLst/>
              <a:ahLst/>
              <a:cxnLst/>
              <a:rect l="l" t="t" r="r" b="b"/>
              <a:pathLst>
                <a:path w="400" h="232" extrusionOk="0">
                  <a:moveTo>
                    <a:pt x="47" y="0"/>
                  </a:moveTo>
                  <a:cubicBezTo>
                    <a:pt x="18" y="0"/>
                    <a:pt x="1" y="44"/>
                    <a:pt x="24" y="64"/>
                  </a:cubicBezTo>
                  <a:cubicBezTo>
                    <a:pt x="120" y="137"/>
                    <a:pt x="210" y="185"/>
                    <a:pt x="322" y="227"/>
                  </a:cubicBezTo>
                  <a:cubicBezTo>
                    <a:pt x="329" y="230"/>
                    <a:pt x="335" y="231"/>
                    <a:pt x="341" y="231"/>
                  </a:cubicBezTo>
                  <a:cubicBezTo>
                    <a:pt x="381" y="231"/>
                    <a:pt x="399" y="176"/>
                    <a:pt x="360" y="150"/>
                  </a:cubicBezTo>
                  <a:lnTo>
                    <a:pt x="359" y="150"/>
                  </a:lnTo>
                  <a:cubicBezTo>
                    <a:pt x="260" y="83"/>
                    <a:pt x="171" y="38"/>
                    <a:pt x="55" y="2"/>
                  </a:cubicBezTo>
                  <a:cubicBezTo>
                    <a:pt x="52" y="1"/>
                    <a:pt x="50"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0"/>
            <p:cNvSpPr/>
            <p:nvPr/>
          </p:nvSpPr>
          <p:spPr>
            <a:xfrm>
              <a:off x="6899825" y="2913225"/>
              <a:ext cx="174700" cy="216875"/>
            </a:xfrm>
            <a:custGeom>
              <a:avLst/>
              <a:gdLst/>
              <a:ahLst/>
              <a:cxnLst/>
              <a:rect l="l" t="t" r="r" b="b"/>
              <a:pathLst>
                <a:path w="6988" h="8675" extrusionOk="0">
                  <a:moveTo>
                    <a:pt x="2490" y="1"/>
                  </a:moveTo>
                  <a:cubicBezTo>
                    <a:pt x="1517" y="1"/>
                    <a:pt x="900" y="1309"/>
                    <a:pt x="679" y="1776"/>
                  </a:cubicBezTo>
                  <a:cubicBezTo>
                    <a:pt x="227" y="2732"/>
                    <a:pt x="1" y="3813"/>
                    <a:pt x="25" y="4902"/>
                  </a:cubicBezTo>
                  <a:cubicBezTo>
                    <a:pt x="41" y="5663"/>
                    <a:pt x="220" y="6418"/>
                    <a:pt x="545" y="7085"/>
                  </a:cubicBezTo>
                  <a:cubicBezTo>
                    <a:pt x="837" y="7685"/>
                    <a:pt x="1327" y="8502"/>
                    <a:pt x="2230" y="8673"/>
                  </a:cubicBezTo>
                  <a:cubicBezTo>
                    <a:pt x="2232" y="8674"/>
                    <a:pt x="2235" y="8674"/>
                    <a:pt x="2237" y="8674"/>
                  </a:cubicBezTo>
                  <a:cubicBezTo>
                    <a:pt x="2242" y="8674"/>
                    <a:pt x="2248" y="8673"/>
                    <a:pt x="2251" y="8668"/>
                  </a:cubicBezTo>
                  <a:cubicBezTo>
                    <a:pt x="2308" y="8619"/>
                    <a:pt x="2372" y="8572"/>
                    <a:pt x="2442" y="8528"/>
                  </a:cubicBezTo>
                  <a:cubicBezTo>
                    <a:pt x="2448" y="8525"/>
                    <a:pt x="2453" y="8518"/>
                    <a:pt x="2453" y="8511"/>
                  </a:cubicBezTo>
                  <a:cubicBezTo>
                    <a:pt x="2454" y="8505"/>
                    <a:pt x="2452" y="8497"/>
                    <a:pt x="2446" y="8492"/>
                  </a:cubicBezTo>
                  <a:cubicBezTo>
                    <a:pt x="1868" y="7929"/>
                    <a:pt x="1474" y="7153"/>
                    <a:pt x="1334" y="6304"/>
                  </a:cubicBezTo>
                  <a:cubicBezTo>
                    <a:pt x="1246" y="5761"/>
                    <a:pt x="1303" y="5048"/>
                    <a:pt x="1634" y="4682"/>
                  </a:cubicBezTo>
                  <a:cubicBezTo>
                    <a:pt x="1790" y="4506"/>
                    <a:pt x="1998" y="4417"/>
                    <a:pt x="2251" y="4417"/>
                  </a:cubicBezTo>
                  <a:cubicBezTo>
                    <a:pt x="2272" y="4417"/>
                    <a:pt x="2294" y="4417"/>
                    <a:pt x="2315" y="4419"/>
                  </a:cubicBezTo>
                  <a:cubicBezTo>
                    <a:pt x="2332" y="4420"/>
                    <a:pt x="2346" y="4421"/>
                    <a:pt x="2363" y="4424"/>
                  </a:cubicBezTo>
                  <a:cubicBezTo>
                    <a:pt x="2363" y="4424"/>
                    <a:pt x="2364" y="4424"/>
                    <a:pt x="2365" y="4424"/>
                  </a:cubicBezTo>
                  <a:cubicBezTo>
                    <a:pt x="2373" y="4424"/>
                    <a:pt x="2380" y="4419"/>
                    <a:pt x="2385" y="4413"/>
                  </a:cubicBezTo>
                  <a:cubicBezTo>
                    <a:pt x="2666" y="3957"/>
                    <a:pt x="3073" y="3707"/>
                    <a:pt x="3533" y="3707"/>
                  </a:cubicBezTo>
                  <a:cubicBezTo>
                    <a:pt x="3534" y="3707"/>
                    <a:pt x="3535" y="3707"/>
                    <a:pt x="3536" y="3707"/>
                  </a:cubicBezTo>
                  <a:cubicBezTo>
                    <a:pt x="3725" y="3708"/>
                    <a:pt x="3907" y="3763"/>
                    <a:pt x="4076" y="3871"/>
                  </a:cubicBezTo>
                  <a:cubicBezTo>
                    <a:pt x="4080" y="3874"/>
                    <a:pt x="4084" y="3875"/>
                    <a:pt x="4088" y="3875"/>
                  </a:cubicBezTo>
                  <a:cubicBezTo>
                    <a:pt x="4093" y="3875"/>
                    <a:pt x="4098" y="3873"/>
                    <a:pt x="4102" y="3871"/>
                  </a:cubicBezTo>
                  <a:cubicBezTo>
                    <a:pt x="4265" y="3752"/>
                    <a:pt x="4453" y="3692"/>
                    <a:pt x="4659" y="3692"/>
                  </a:cubicBezTo>
                  <a:cubicBezTo>
                    <a:pt x="4682" y="3692"/>
                    <a:pt x="4705" y="3693"/>
                    <a:pt x="4729" y="3695"/>
                  </a:cubicBezTo>
                  <a:cubicBezTo>
                    <a:pt x="5589" y="3751"/>
                    <a:pt x="6002" y="4828"/>
                    <a:pt x="6110" y="5455"/>
                  </a:cubicBezTo>
                  <a:cubicBezTo>
                    <a:pt x="6234" y="6175"/>
                    <a:pt x="6141" y="6951"/>
                    <a:pt x="5841" y="7698"/>
                  </a:cubicBezTo>
                  <a:cubicBezTo>
                    <a:pt x="5839" y="7704"/>
                    <a:pt x="5840" y="7711"/>
                    <a:pt x="5844" y="7717"/>
                  </a:cubicBezTo>
                  <a:cubicBezTo>
                    <a:pt x="5846" y="7724"/>
                    <a:pt x="5852" y="7729"/>
                    <a:pt x="5860" y="7729"/>
                  </a:cubicBezTo>
                  <a:cubicBezTo>
                    <a:pt x="5939" y="7740"/>
                    <a:pt x="6013" y="7756"/>
                    <a:pt x="6080" y="7776"/>
                  </a:cubicBezTo>
                  <a:cubicBezTo>
                    <a:pt x="6082" y="7776"/>
                    <a:pt x="6084" y="7776"/>
                    <a:pt x="6085" y="7776"/>
                  </a:cubicBezTo>
                  <a:cubicBezTo>
                    <a:pt x="6090" y="7776"/>
                    <a:pt x="6094" y="7775"/>
                    <a:pt x="6098" y="7773"/>
                  </a:cubicBezTo>
                  <a:cubicBezTo>
                    <a:pt x="6099" y="7772"/>
                    <a:pt x="6100" y="7772"/>
                    <a:pt x="6101" y="7771"/>
                  </a:cubicBezTo>
                  <a:cubicBezTo>
                    <a:pt x="6109" y="7766"/>
                    <a:pt x="6114" y="7762"/>
                    <a:pt x="6120" y="7758"/>
                  </a:cubicBezTo>
                  <a:cubicBezTo>
                    <a:pt x="6121" y="7758"/>
                    <a:pt x="6124" y="7757"/>
                    <a:pt x="6125" y="7756"/>
                  </a:cubicBezTo>
                  <a:cubicBezTo>
                    <a:pt x="6367" y="7550"/>
                    <a:pt x="6549" y="7264"/>
                    <a:pt x="6682" y="6883"/>
                  </a:cubicBezTo>
                  <a:cubicBezTo>
                    <a:pt x="6963" y="6071"/>
                    <a:pt x="6988" y="5234"/>
                    <a:pt x="6756" y="4398"/>
                  </a:cubicBezTo>
                  <a:cubicBezTo>
                    <a:pt x="6555" y="3677"/>
                    <a:pt x="6222" y="2993"/>
                    <a:pt x="5764" y="2362"/>
                  </a:cubicBezTo>
                  <a:cubicBezTo>
                    <a:pt x="5314" y="1741"/>
                    <a:pt x="4741" y="1188"/>
                    <a:pt x="4107" y="762"/>
                  </a:cubicBezTo>
                  <a:lnTo>
                    <a:pt x="4044" y="720"/>
                  </a:lnTo>
                  <a:cubicBezTo>
                    <a:pt x="3686" y="479"/>
                    <a:pt x="3317" y="230"/>
                    <a:pt x="2907" y="79"/>
                  </a:cubicBezTo>
                  <a:cubicBezTo>
                    <a:pt x="2761" y="25"/>
                    <a:pt x="2623" y="1"/>
                    <a:pt x="2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0"/>
            <p:cNvSpPr/>
            <p:nvPr/>
          </p:nvSpPr>
          <p:spPr>
            <a:xfrm>
              <a:off x="6955500" y="3029825"/>
              <a:ext cx="19825" cy="39725"/>
            </a:xfrm>
            <a:custGeom>
              <a:avLst/>
              <a:gdLst/>
              <a:ahLst/>
              <a:cxnLst/>
              <a:rect l="l" t="t" r="r" b="b"/>
              <a:pathLst>
                <a:path w="793" h="1589" extrusionOk="0">
                  <a:moveTo>
                    <a:pt x="243" y="1"/>
                  </a:moveTo>
                  <a:cubicBezTo>
                    <a:pt x="240" y="1"/>
                    <a:pt x="237" y="2"/>
                    <a:pt x="235" y="3"/>
                  </a:cubicBezTo>
                  <a:cubicBezTo>
                    <a:pt x="230" y="4"/>
                    <a:pt x="225" y="9"/>
                    <a:pt x="221" y="14"/>
                  </a:cubicBezTo>
                  <a:cubicBezTo>
                    <a:pt x="61" y="347"/>
                    <a:pt x="0" y="727"/>
                    <a:pt x="57" y="1054"/>
                  </a:cubicBezTo>
                  <a:cubicBezTo>
                    <a:pt x="95" y="1273"/>
                    <a:pt x="164" y="1422"/>
                    <a:pt x="268" y="1510"/>
                  </a:cubicBezTo>
                  <a:cubicBezTo>
                    <a:pt x="331" y="1562"/>
                    <a:pt x="390" y="1588"/>
                    <a:pt x="444" y="1588"/>
                  </a:cubicBezTo>
                  <a:cubicBezTo>
                    <a:pt x="461" y="1588"/>
                    <a:pt x="478" y="1586"/>
                    <a:pt x="494" y="1581"/>
                  </a:cubicBezTo>
                  <a:cubicBezTo>
                    <a:pt x="505" y="1577"/>
                    <a:pt x="516" y="1572"/>
                    <a:pt x="527" y="1566"/>
                  </a:cubicBezTo>
                  <a:cubicBezTo>
                    <a:pt x="618" y="1515"/>
                    <a:pt x="671" y="1385"/>
                    <a:pt x="700" y="1278"/>
                  </a:cubicBezTo>
                  <a:cubicBezTo>
                    <a:pt x="793" y="932"/>
                    <a:pt x="676" y="582"/>
                    <a:pt x="598" y="403"/>
                  </a:cubicBezTo>
                  <a:cubicBezTo>
                    <a:pt x="515" y="212"/>
                    <a:pt x="396" y="75"/>
                    <a:pt x="253" y="4"/>
                  </a:cubicBezTo>
                  <a:cubicBezTo>
                    <a:pt x="250" y="2"/>
                    <a:pt x="246"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0"/>
            <p:cNvSpPr/>
            <p:nvPr/>
          </p:nvSpPr>
          <p:spPr>
            <a:xfrm>
              <a:off x="6993575" y="3017275"/>
              <a:ext cx="21450" cy="40175"/>
            </a:xfrm>
            <a:custGeom>
              <a:avLst/>
              <a:gdLst/>
              <a:ahLst/>
              <a:cxnLst/>
              <a:rect l="l" t="t" r="r" b="b"/>
              <a:pathLst>
                <a:path w="858" h="1607" extrusionOk="0">
                  <a:moveTo>
                    <a:pt x="353" y="0"/>
                  </a:moveTo>
                  <a:cubicBezTo>
                    <a:pt x="347" y="1"/>
                    <a:pt x="341" y="4"/>
                    <a:pt x="337" y="9"/>
                  </a:cubicBezTo>
                  <a:cubicBezTo>
                    <a:pt x="142" y="221"/>
                    <a:pt x="18" y="522"/>
                    <a:pt x="7" y="813"/>
                  </a:cubicBezTo>
                  <a:cubicBezTo>
                    <a:pt x="1" y="982"/>
                    <a:pt x="6" y="1229"/>
                    <a:pt x="115" y="1413"/>
                  </a:cubicBezTo>
                  <a:cubicBezTo>
                    <a:pt x="187" y="1534"/>
                    <a:pt x="295" y="1604"/>
                    <a:pt x="410" y="1607"/>
                  </a:cubicBezTo>
                  <a:cubicBezTo>
                    <a:pt x="412" y="1607"/>
                    <a:pt x="414" y="1607"/>
                    <a:pt x="417" y="1607"/>
                  </a:cubicBezTo>
                  <a:cubicBezTo>
                    <a:pt x="466" y="1607"/>
                    <a:pt x="515" y="1593"/>
                    <a:pt x="559" y="1568"/>
                  </a:cubicBezTo>
                  <a:cubicBezTo>
                    <a:pt x="610" y="1540"/>
                    <a:pt x="657" y="1495"/>
                    <a:pt x="695" y="1436"/>
                  </a:cubicBezTo>
                  <a:cubicBezTo>
                    <a:pt x="858" y="1183"/>
                    <a:pt x="808" y="852"/>
                    <a:pt x="736" y="619"/>
                  </a:cubicBezTo>
                  <a:cubicBezTo>
                    <a:pt x="662" y="374"/>
                    <a:pt x="534" y="163"/>
                    <a:pt x="369" y="8"/>
                  </a:cubicBezTo>
                  <a:cubicBezTo>
                    <a:pt x="365" y="3"/>
                    <a:pt x="359"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0"/>
            <p:cNvSpPr/>
            <p:nvPr/>
          </p:nvSpPr>
          <p:spPr>
            <a:xfrm>
              <a:off x="6968825" y="3110400"/>
              <a:ext cx="70975" cy="20775"/>
            </a:xfrm>
            <a:custGeom>
              <a:avLst/>
              <a:gdLst/>
              <a:ahLst/>
              <a:cxnLst/>
              <a:rect l="l" t="t" r="r" b="b"/>
              <a:pathLst>
                <a:path w="2839" h="831" extrusionOk="0">
                  <a:moveTo>
                    <a:pt x="2536" y="0"/>
                  </a:moveTo>
                  <a:cubicBezTo>
                    <a:pt x="2136" y="0"/>
                    <a:pt x="1741" y="54"/>
                    <a:pt x="1334" y="163"/>
                  </a:cubicBezTo>
                  <a:cubicBezTo>
                    <a:pt x="1017" y="247"/>
                    <a:pt x="688" y="362"/>
                    <a:pt x="360" y="506"/>
                  </a:cubicBezTo>
                  <a:cubicBezTo>
                    <a:pt x="243" y="557"/>
                    <a:pt x="127" y="618"/>
                    <a:pt x="14" y="677"/>
                  </a:cubicBezTo>
                  <a:cubicBezTo>
                    <a:pt x="7" y="681"/>
                    <a:pt x="3" y="687"/>
                    <a:pt x="2" y="695"/>
                  </a:cubicBezTo>
                  <a:cubicBezTo>
                    <a:pt x="0" y="702"/>
                    <a:pt x="3" y="709"/>
                    <a:pt x="9" y="716"/>
                  </a:cubicBezTo>
                  <a:cubicBezTo>
                    <a:pt x="48" y="752"/>
                    <a:pt x="87" y="788"/>
                    <a:pt x="126" y="825"/>
                  </a:cubicBezTo>
                  <a:cubicBezTo>
                    <a:pt x="131" y="828"/>
                    <a:pt x="137" y="831"/>
                    <a:pt x="143" y="831"/>
                  </a:cubicBezTo>
                  <a:cubicBezTo>
                    <a:pt x="727" y="810"/>
                    <a:pt x="1323" y="651"/>
                    <a:pt x="1884" y="491"/>
                  </a:cubicBezTo>
                  <a:lnTo>
                    <a:pt x="1950" y="473"/>
                  </a:lnTo>
                  <a:cubicBezTo>
                    <a:pt x="2224" y="395"/>
                    <a:pt x="2508" y="313"/>
                    <a:pt x="2777" y="202"/>
                  </a:cubicBezTo>
                  <a:cubicBezTo>
                    <a:pt x="2779" y="202"/>
                    <a:pt x="2779" y="202"/>
                    <a:pt x="2780" y="201"/>
                  </a:cubicBezTo>
                  <a:cubicBezTo>
                    <a:pt x="2786" y="197"/>
                    <a:pt x="2791" y="191"/>
                    <a:pt x="2791" y="184"/>
                  </a:cubicBezTo>
                  <a:cubicBezTo>
                    <a:pt x="2792" y="180"/>
                    <a:pt x="2792" y="179"/>
                    <a:pt x="2792" y="176"/>
                  </a:cubicBezTo>
                  <a:lnTo>
                    <a:pt x="2836" y="39"/>
                  </a:lnTo>
                  <a:cubicBezTo>
                    <a:pt x="2838" y="33"/>
                    <a:pt x="2837" y="25"/>
                    <a:pt x="2833" y="19"/>
                  </a:cubicBezTo>
                  <a:cubicBezTo>
                    <a:pt x="2829" y="13"/>
                    <a:pt x="2822" y="9"/>
                    <a:pt x="2816" y="9"/>
                  </a:cubicBezTo>
                  <a:cubicBezTo>
                    <a:pt x="2722" y="3"/>
                    <a:pt x="2629" y="0"/>
                    <a:pt x="25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0"/>
            <p:cNvSpPr/>
            <p:nvPr/>
          </p:nvSpPr>
          <p:spPr>
            <a:xfrm>
              <a:off x="6933350" y="3010425"/>
              <a:ext cx="116025" cy="113725"/>
            </a:xfrm>
            <a:custGeom>
              <a:avLst/>
              <a:gdLst/>
              <a:ahLst/>
              <a:cxnLst/>
              <a:rect l="l" t="t" r="r" b="b"/>
              <a:pathLst>
                <a:path w="4641" h="4549" extrusionOk="0">
                  <a:moveTo>
                    <a:pt x="3330" y="1"/>
                  </a:moveTo>
                  <a:cubicBezTo>
                    <a:pt x="3199" y="1"/>
                    <a:pt x="3069" y="39"/>
                    <a:pt x="2947" y="114"/>
                  </a:cubicBezTo>
                  <a:cubicBezTo>
                    <a:pt x="2941" y="118"/>
                    <a:pt x="2937" y="124"/>
                    <a:pt x="2936" y="132"/>
                  </a:cubicBezTo>
                  <a:cubicBezTo>
                    <a:pt x="2936" y="138"/>
                    <a:pt x="2938" y="145"/>
                    <a:pt x="2943" y="150"/>
                  </a:cubicBezTo>
                  <a:cubicBezTo>
                    <a:pt x="3262" y="466"/>
                    <a:pt x="3448" y="968"/>
                    <a:pt x="3405" y="1401"/>
                  </a:cubicBezTo>
                  <a:cubicBezTo>
                    <a:pt x="3374" y="1727"/>
                    <a:pt x="3177" y="2068"/>
                    <a:pt x="2860" y="2088"/>
                  </a:cubicBezTo>
                  <a:cubicBezTo>
                    <a:pt x="2849" y="2088"/>
                    <a:pt x="2839" y="2089"/>
                    <a:pt x="2828" y="2089"/>
                  </a:cubicBezTo>
                  <a:cubicBezTo>
                    <a:pt x="2482" y="2089"/>
                    <a:pt x="2278" y="1738"/>
                    <a:pt x="2235" y="1401"/>
                  </a:cubicBezTo>
                  <a:cubicBezTo>
                    <a:pt x="2178" y="957"/>
                    <a:pt x="2311" y="470"/>
                    <a:pt x="2571" y="159"/>
                  </a:cubicBezTo>
                  <a:cubicBezTo>
                    <a:pt x="2576" y="154"/>
                    <a:pt x="2579" y="146"/>
                    <a:pt x="2576" y="140"/>
                  </a:cubicBezTo>
                  <a:cubicBezTo>
                    <a:pt x="2575" y="133"/>
                    <a:pt x="2571" y="127"/>
                    <a:pt x="2565" y="124"/>
                  </a:cubicBezTo>
                  <a:cubicBezTo>
                    <a:pt x="2435" y="53"/>
                    <a:pt x="2297" y="17"/>
                    <a:pt x="2157" y="17"/>
                  </a:cubicBezTo>
                  <a:cubicBezTo>
                    <a:pt x="2012" y="17"/>
                    <a:pt x="1864" y="55"/>
                    <a:pt x="1717" y="130"/>
                  </a:cubicBezTo>
                  <a:cubicBezTo>
                    <a:pt x="1532" y="222"/>
                    <a:pt x="1370" y="371"/>
                    <a:pt x="1236" y="568"/>
                  </a:cubicBezTo>
                  <a:cubicBezTo>
                    <a:pt x="1231" y="574"/>
                    <a:pt x="1231" y="580"/>
                    <a:pt x="1232" y="587"/>
                  </a:cubicBezTo>
                  <a:cubicBezTo>
                    <a:pt x="1234" y="594"/>
                    <a:pt x="1238" y="599"/>
                    <a:pt x="1245" y="603"/>
                  </a:cubicBezTo>
                  <a:cubicBezTo>
                    <a:pt x="1753" y="856"/>
                    <a:pt x="1945" y="1748"/>
                    <a:pt x="1723" y="2255"/>
                  </a:cubicBezTo>
                  <a:cubicBezTo>
                    <a:pt x="1653" y="2414"/>
                    <a:pt x="1538" y="2523"/>
                    <a:pt x="1408" y="2555"/>
                  </a:cubicBezTo>
                  <a:cubicBezTo>
                    <a:pt x="1381" y="2562"/>
                    <a:pt x="1354" y="2565"/>
                    <a:pt x="1327" y="2565"/>
                  </a:cubicBezTo>
                  <a:cubicBezTo>
                    <a:pt x="1235" y="2565"/>
                    <a:pt x="1142" y="2529"/>
                    <a:pt x="1054" y="2457"/>
                  </a:cubicBezTo>
                  <a:cubicBezTo>
                    <a:pt x="757" y="2220"/>
                    <a:pt x="698" y="1753"/>
                    <a:pt x="741" y="1395"/>
                  </a:cubicBezTo>
                  <a:cubicBezTo>
                    <a:pt x="769" y="1179"/>
                    <a:pt x="829" y="958"/>
                    <a:pt x="920" y="759"/>
                  </a:cubicBezTo>
                  <a:cubicBezTo>
                    <a:pt x="922" y="751"/>
                    <a:pt x="922" y="743"/>
                    <a:pt x="917" y="737"/>
                  </a:cubicBezTo>
                  <a:cubicBezTo>
                    <a:pt x="914" y="731"/>
                    <a:pt x="907" y="726"/>
                    <a:pt x="900" y="726"/>
                  </a:cubicBezTo>
                  <a:cubicBezTo>
                    <a:pt x="899" y="726"/>
                    <a:pt x="898" y="726"/>
                    <a:pt x="898" y="727"/>
                  </a:cubicBezTo>
                  <a:cubicBezTo>
                    <a:pt x="832" y="728"/>
                    <a:pt x="765" y="743"/>
                    <a:pt x="695" y="769"/>
                  </a:cubicBezTo>
                  <a:cubicBezTo>
                    <a:pt x="445" y="865"/>
                    <a:pt x="263" y="1094"/>
                    <a:pt x="184" y="1411"/>
                  </a:cubicBezTo>
                  <a:cubicBezTo>
                    <a:pt x="0" y="2141"/>
                    <a:pt x="300" y="2982"/>
                    <a:pt x="436" y="3310"/>
                  </a:cubicBezTo>
                  <a:cubicBezTo>
                    <a:pt x="596" y="3692"/>
                    <a:pt x="827" y="4065"/>
                    <a:pt x="1121" y="4423"/>
                  </a:cubicBezTo>
                  <a:cubicBezTo>
                    <a:pt x="1155" y="4459"/>
                    <a:pt x="1195" y="4496"/>
                    <a:pt x="1243" y="4542"/>
                  </a:cubicBezTo>
                  <a:cubicBezTo>
                    <a:pt x="1248" y="4547"/>
                    <a:pt x="1253" y="4549"/>
                    <a:pt x="1259" y="4549"/>
                  </a:cubicBezTo>
                  <a:cubicBezTo>
                    <a:pt x="1262" y="4549"/>
                    <a:pt x="1266" y="4548"/>
                    <a:pt x="1269" y="4546"/>
                  </a:cubicBezTo>
                  <a:cubicBezTo>
                    <a:pt x="1417" y="4472"/>
                    <a:pt x="1571" y="4410"/>
                    <a:pt x="1718" y="4350"/>
                  </a:cubicBezTo>
                  <a:cubicBezTo>
                    <a:pt x="1759" y="4334"/>
                    <a:pt x="1799" y="4318"/>
                    <a:pt x="1838" y="4302"/>
                  </a:cubicBezTo>
                  <a:cubicBezTo>
                    <a:pt x="2186" y="4158"/>
                    <a:pt x="2510" y="4051"/>
                    <a:pt x="2828" y="3975"/>
                  </a:cubicBezTo>
                  <a:cubicBezTo>
                    <a:pt x="3190" y="3885"/>
                    <a:pt x="3545" y="3836"/>
                    <a:pt x="3889" y="3826"/>
                  </a:cubicBezTo>
                  <a:cubicBezTo>
                    <a:pt x="3972" y="3823"/>
                    <a:pt x="4063" y="3821"/>
                    <a:pt x="4156" y="3821"/>
                  </a:cubicBezTo>
                  <a:cubicBezTo>
                    <a:pt x="4205" y="3821"/>
                    <a:pt x="4255" y="3822"/>
                    <a:pt x="4304" y="3823"/>
                  </a:cubicBezTo>
                  <a:cubicBezTo>
                    <a:pt x="4308" y="3823"/>
                    <a:pt x="4313" y="3823"/>
                    <a:pt x="4317" y="3821"/>
                  </a:cubicBezTo>
                  <a:cubicBezTo>
                    <a:pt x="4322" y="3818"/>
                    <a:pt x="4325" y="3813"/>
                    <a:pt x="4326" y="3807"/>
                  </a:cubicBezTo>
                  <a:cubicBezTo>
                    <a:pt x="4491" y="3265"/>
                    <a:pt x="4640" y="2680"/>
                    <a:pt x="4618" y="2067"/>
                  </a:cubicBezTo>
                  <a:cubicBezTo>
                    <a:pt x="4607" y="1736"/>
                    <a:pt x="4511" y="622"/>
                    <a:pt x="3766" y="139"/>
                  </a:cubicBezTo>
                  <a:cubicBezTo>
                    <a:pt x="3623" y="47"/>
                    <a:pt x="3476" y="1"/>
                    <a:pt x="3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0"/>
            <p:cNvSpPr/>
            <p:nvPr/>
          </p:nvSpPr>
          <p:spPr>
            <a:xfrm>
              <a:off x="6960250" y="3113800"/>
              <a:ext cx="104125" cy="107675"/>
            </a:xfrm>
            <a:custGeom>
              <a:avLst/>
              <a:gdLst/>
              <a:ahLst/>
              <a:cxnLst/>
              <a:rect l="l" t="t" r="r" b="b"/>
              <a:pathLst>
                <a:path w="4165" h="4307" extrusionOk="0">
                  <a:moveTo>
                    <a:pt x="2508" y="1038"/>
                  </a:moveTo>
                  <a:cubicBezTo>
                    <a:pt x="2512" y="1038"/>
                    <a:pt x="2517" y="1039"/>
                    <a:pt x="2519" y="1042"/>
                  </a:cubicBezTo>
                  <a:cubicBezTo>
                    <a:pt x="2558" y="1092"/>
                    <a:pt x="2574" y="1157"/>
                    <a:pt x="2590" y="1222"/>
                  </a:cubicBezTo>
                  <a:lnTo>
                    <a:pt x="2591" y="1225"/>
                  </a:lnTo>
                  <a:lnTo>
                    <a:pt x="2592" y="1230"/>
                  </a:lnTo>
                  <a:cubicBezTo>
                    <a:pt x="2598" y="1254"/>
                    <a:pt x="2606" y="1286"/>
                    <a:pt x="2605" y="1312"/>
                  </a:cubicBezTo>
                  <a:cubicBezTo>
                    <a:pt x="2603" y="1344"/>
                    <a:pt x="2588" y="1352"/>
                    <a:pt x="2575" y="1356"/>
                  </a:cubicBezTo>
                  <a:cubicBezTo>
                    <a:pt x="2571" y="1357"/>
                    <a:pt x="2567" y="1357"/>
                    <a:pt x="2564" y="1357"/>
                  </a:cubicBezTo>
                  <a:cubicBezTo>
                    <a:pt x="2556" y="1357"/>
                    <a:pt x="2551" y="1355"/>
                    <a:pt x="2548" y="1353"/>
                  </a:cubicBezTo>
                  <a:cubicBezTo>
                    <a:pt x="2522" y="1337"/>
                    <a:pt x="2509" y="1280"/>
                    <a:pt x="2503" y="1248"/>
                  </a:cubicBezTo>
                  <a:lnTo>
                    <a:pt x="2500" y="1243"/>
                  </a:lnTo>
                  <a:cubicBezTo>
                    <a:pt x="2487" y="1181"/>
                    <a:pt x="2472" y="1113"/>
                    <a:pt x="2483" y="1053"/>
                  </a:cubicBezTo>
                  <a:cubicBezTo>
                    <a:pt x="2484" y="1048"/>
                    <a:pt x="2488" y="1044"/>
                    <a:pt x="2493" y="1041"/>
                  </a:cubicBezTo>
                  <a:cubicBezTo>
                    <a:pt x="2496" y="1040"/>
                    <a:pt x="2498" y="1038"/>
                    <a:pt x="2502" y="1038"/>
                  </a:cubicBezTo>
                  <a:cubicBezTo>
                    <a:pt x="2504" y="1038"/>
                    <a:pt x="2506" y="1038"/>
                    <a:pt x="2508" y="1038"/>
                  </a:cubicBezTo>
                  <a:close/>
                  <a:moveTo>
                    <a:pt x="2798" y="971"/>
                  </a:moveTo>
                  <a:cubicBezTo>
                    <a:pt x="2804" y="971"/>
                    <a:pt x="2808" y="975"/>
                    <a:pt x="2808" y="983"/>
                  </a:cubicBezTo>
                  <a:cubicBezTo>
                    <a:pt x="2814" y="1093"/>
                    <a:pt x="2841" y="1193"/>
                    <a:pt x="2871" y="1297"/>
                  </a:cubicBezTo>
                  <a:cubicBezTo>
                    <a:pt x="2879" y="1326"/>
                    <a:pt x="2887" y="1354"/>
                    <a:pt x="2895" y="1384"/>
                  </a:cubicBezTo>
                  <a:cubicBezTo>
                    <a:pt x="2896" y="1392"/>
                    <a:pt x="2893" y="1394"/>
                    <a:pt x="2890" y="1397"/>
                  </a:cubicBezTo>
                  <a:cubicBezTo>
                    <a:pt x="2888" y="1397"/>
                    <a:pt x="2886" y="1398"/>
                    <a:pt x="2883" y="1398"/>
                  </a:cubicBezTo>
                  <a:cubicBezTo>
                    <a:pt x="2878" y="1398"/>
                    <a:pt x="2873" y="1396"/>
                    <a:pt x="2869" y="1390"/>
                  </a:cubicBezTo>
                  <a:cubicBezTo>
                    <a:pt x="2774" y="1263"/>
                    <a:pt x="2772" y="1098"/>
                    <a:pt x="2786" y="983"/>
                  </a:cubicBezTo>
                  <a:cubicBezTo>
                    <a:pt x="2787" y="978"/>
                    <a:pt x="2789" y="974"/>
                    <a:pt x="2792" y="973"/>
                  </a:cubicBezTo>
                  <a:cubicBezTo>
                    <a:pt x="2794" y="971"/>
                    <a:pt x="2797" y="971"/>
                    <a:pt x="2798" y="971"/>
                  </a:cubicBezTo>
                  <a:close/>
                  <a:moveTo>
                    <a:pt x="3043" y="860"/>
                  </a:moveTo>
                  <a:cubicBezTo>
                    <a:pt x="3048" y="860"/>
                    <a:pt x="3056" y="862"/>
                    <a:pt x="3058" y="866"/>
                  </a:cubicBezTo>
                  <a:cubicBezTo>
                    <a:pt x="3122" y="956"/>
                    <a:pt x="3144" y="1078"/>
                    <a:pt x="3166" y="1197"/>
                  </a:cubicBezTo>
                  <a:cubicBezTo>
                    <a:pt x="3171" y="1229"/>
                    <a:pt x="3177" y="1260"/>
                    <a:pt x="3184" y="1291"/>
                  </a:cubicBezTo>
                  <a:cubicBezTo>
                    <a:pt x="3188" y="1312"/>
                    <a:pt x="3193" y="1333"/>
                    <a:pt x="3200" y="1356"/>
                  </a:cubicBezTo>
                  <a:cubicBezTo>
                    <a:pt x="3226" y="1466"/>
                    <a:pt x="3253" y="1579"/>
                    <a:pt x="3227" y="1685"/>
                  </a:cubicBezTo>
                  <a:cubicBezTo>
                    <a:pt x="3224" y="1692"/>
                    <a:pt x="3222" y="1694"/>
                    <a:pt x="3218" y="1694"/>
                  </a:cubicBezTo>
                  <a:cubicBezTo>
                    <a:pt x="3217" y="1694"/>
                    <a:pt x="3216" y="1694"/>
                    <a:pt x="3215" y="1694"/>
                  </a:cubicBezTo>
                  <a:cubicBezTo>
                    <a:pt x="3209" y="1694"/>
                    <a:pt x="3201" y="1692"/>
                    <a:pt x="3197" y="1685"/>
                  </a:cubicBezTo>
                  <a:cubicBezTo>
                    <a:pt x="3129" y="1594"/>
                    <a:pt x="3110" y="1468"/>
                    <a:pt x="3092" y="1347"/>
                  </a:cubicBezTo>
                  <a:cubicBezTo>
                    <a:pt x="3087" y="1316"/>
                    <a:pt x="3083" y="1287"/>
                    <a:pt x="3078" y="1259"/>
                  </a:cubicBezTo>
                  <a:cubicBezTo>
                    <a:pt x="3073" y="1234"/>
                    <a:pt x="3068" y="1211"/>
                    <a:pt x="3063" y="1186"/>
                  </a:cubicBezTo>
                  <a:cubicBezTo>
                    <a:pt x="3041" y="1078"/>
                    <a:pt x="3019" y="966"/>
                    <a:pt x="3040" y="865"/>
                  </a:cubicBezTo>
                  <a:cubicBezTo>
                    <a:pt x="3041" y="862"/>
                    <a:pt x="3041" y="861"/>
                    <a:pt x="3042" y="861"/>
                  </a:cubicBezTo>
                  <a:cubicBezTo>
                    <a:pt x="3042" y="861"/>
                    <a:pt x="3043" y="861"/>
                    <a:pt x="3043" y="860"/>
                  </a:cubicBezTo>
                  <a:close/>
                  <a:moveTo>
                    <a:pt x="1180" y="1449"/>
                  </a:moveTo>
                  <a:cubicBezTo>
                    <a:pt x="1188" y="1449"/>
                    <a:pt x="1196" y="1453"/>
                    <a:pt x="1201" y="1465"/>
                  </a:cubicBezTo>
                  <a:cubicBezTo>
                    <a:pt x="1246" y="1580"/>
                    <a:pt x="1269" y="1677"/>
                    <a:pt x="1279" y="1787"/>
                  </a:cubicBezTo>
                  <a:cubicBezTo>
                    <a:pt x="1279" y="1792"/>
                    <a:pt x="1273" y="1794"/>
                    <a:pt x="1271" y="1794"/>
                  </a:cubicBezTo>
                  <a:cubicBezTo>
                    <a:pt x="1269" y="1795"/>
                    <a:pt x="1268" y="1795"/>
                    <a:pt x="1266" y="1795"/>
                  </a:cubicBezTo>
                  <a:cubicBezTo>
                    <a:pt x="1262" y="1795"/>
                    <a:pt x="1259" y="1794"/>
                    <a:pt x="1257" y="1792"/>
                  </a:cubicBezTo>
                  <a:lnTo>
                    <a:pt x="1258" y="1792"/>
                  </a:lnTo>
                  <a:cubicBezTo>
                    <a:pt x="1210" y="1692"/>
                    <a:pt x="1181" y="1596"/>
                    <a:pt x="1162" y="1473"/>
                  </a:cubicBezTo>
                  <a:cubicBezTo>
                    <a:pt x="1160" y="1460"/>
                    <a:pt x="1165" y="1454"/>
                    <a:pt x="1170" y="1451"/>
                  </a:cubicBezTo>
                  <a:cubicBezTo>
                    <a:pt x="1172" y="1450"/>
                    <a:pt x="1173" y="1450"/>
                    <a:pt x="1174" y="1450"/>
                  </a:cubicBezTo>
                  <a:cubicBezTo>
                    <a:pt x="1176" y="1449"/>
                    <a:pt x="1178" y="1449"/>
                    <a:pt x="1180" y="1449"/>
                  </a:cubicBezTo>
                  <a:close/>
                  <a:moveTo>
                    <a:pt x="837" y="1338"/>
                  </a:moveTo>
                  <a:cubicBezTo>
                    <a:pt x="841" y="1338"/>
                    <a:pt x="846" y="1338"/>
                    <a:pt x="850" y="1344"/>
                  </a:cubicBezTo>
                  <a:cubicBezTo>
                    <a:pt x="896" y="1415"/>
                    <a:pt x="925" y="1499"/>
                    <a:pt x="953" y="1580"/>
                  </a:cubicBezTo>
                  <a:cubicBezTo>
                    <a:pt x="966" y="1615"/>
                    <a:pt x="977" y="1649"/>
                    <a:pt x="991" y="1684"/>
                  </a:cubicBezTo>
                  <a:cubicBezTo>
                    <a:pt x="1003" y="1715"/>
                    <a:pt x="1017" y="1746"/>
                    <a:pt x="1029" y="1777"/>
                  </a:cubicBezTo>
                  <a:cubicBezTo>
                    <a:pt x="1069" y="1870"/>
                    <a:pt x="1110" y="1966"/>
                    <a:pt x="1126" y="2065"/>
                  </a:cubicBezTo>
                  <a:cubicBezTo>
                    <a:pt x="1128" y="2076"/>
                    <a:pt x="1122" y="2086"/>
                    <a:pt x="1115" y="2088"/>
                  </a:cubicBezTo>
                  <a:cubicBezTo>
                    <a:pt x="1112" y="2090"/>
                    <a:pt x="1109" y="2090"/>
                    <a:pt x="1107" y="2090"/>
                  </a:cubicBezTo>
                  <a:cubicBezTo>
                    <a:pt x="1102" y="2090"/>
                    <a:pt x="1099" y="2088"/>
                    <a:pt x="1095" y="2085"/>
                  </a:cubicBezTo>
                  <a:cubicBezTo>
                    <a:pt x="932" y="1918"/>
                    <a:pt x="807" y="1576"/>
                    <a:pt x="828" y="1351"/>
                  </a:cubicBezTo>
                  <a:cubicBezTo>
                    <a:pt x="828" y="1342"/>
                    <a:pt x="836" y="1340"/>
                    <a:pt x="837" y="1338"/>
                  </a:cubicBezTo>
                  <a:close/>
                  <a:moveTo>
                    <a:pt x="3337" y="664"/>
                  </a:moveTo>
                  <a:cubicBezTo>
                    <a:pt x="3341" y="664"/>
                    <a:pt x="3346" y="665"/>
                    <a:pt x="3348" y="670"/>
                  </a:cubicBezTo>
                  <a:cubicBezTo>
                    <a:pt x="3451" y="887"/>
                    <a:pt x="3503" y="1136"/>
                    <a:pt x="3553" y="1377"/>
                  </a:cubicBezTo>
                  <a:cubicBezTo>
                    <a:pt x="3562" y="1418"/>
                    <a:pt x="3570" y="1459"/>
                    <a:pt x="3578" y="1498"/>
                  </a:cubicBezTo>
                  <a:lnTo>
                    <a:pt x="3601" y="1493"/>
                  </a:lnTo>
                  <a:lnTo>
                    <a:pt x="3579" y="1499"/>
                  </a:lnTo>
                  <a:cubicBezTo>
                    <a:pt x="3637" y="1777"/>
                    <a:pt x="3699" y="2065"/>
                    <a:pt x="3707" y="2354"/>
                  </a:cubicBezTo>
                  <a:cubicBezTo>
                    <a:pt x="3707" y="2357"/>
                    <a:pt x="3708" y="2367"/>
                    <a:pt x="3693" y="2370"/>
                  </a:cubicBezTo>
                  <a:cubicBezTo>
                    <a:pt x="3692" y="2370"/>
                    <a:pt x="3691" y="2370"/>
                    <a:pt x="3689" y="2370"/>
                  </a:cubicBezTo>
                  <a:cubicBezTo>
                    <a:pt x="3682" y="2370"/>
                    <a:pt x="3672" y="2367"/>
                    <a:pt x="3669" y="2356"/>
                  </a:cubicBezTo>
                  <a:cubicBezTo>
                    <a:pt x="3611" y="2158"/>
                    <a:pt x="3572" y="1951"/>
                    <a:pt x="3534" y="1751"/>
                  </a:cubicBezTo>
                  <a:cubicBezTo>
                    <a:pt x="3517" y="1661"/>
                    <a:pt x="3500" y="1569"/>
                    <a:pt x="3481" y="1478"/>
                  </a:cubicBezTo>
                  <a:cubicBezTo>
                    <a:pt x="3464" y="1397"/>
                    <a:pt x="3444" y="1313"/>
                    <a:pt x="3424" y="1232"/>
                  </a:cubicBezTo>
                  <a:cubicBezTo>
                    <a:pt x="3379" y="1049"/>
                    <a:pt x="3335" y="861"/>
                    <a:pt x="3321" y="676"/>
                  </a:cubicBezTo>
                  <a:cubicBezTo>
                    <a:pt x="3321" y="671"/>
                    <a:pt x="3324" y="668"/>
                    <a:pt x="3327" y="666"/>
                  </a:cubicBezTo>
                  <a:cubicBezTo>
                    <a:pt x="3329" y="665"/>
                    <a:pt x="3331" y="665"/>
                    <a:pt x="3332" y="664"/>
                  </a:cubicBezTo>
                  <a:cubicBezTo>
                    <a:pt x="3333" y="664"/>
                    <a:pt x="3335" y="664"/>
                    <a:pt x="3337" y="664"/>
                  </a:cubicBezTo>
                  <a:close/>
                  <a:moveTo>
                    <a:pt x="2610" y="3909"/>
                  </a:moveTo>
                  <a:cubicBezTo>
                    <a:pt x="2614" y="3909"/>
                    <a:pt x="2618" y="3915"/>
                    <a:pt x="2621" y="3917"/>
                  </a:cubicBezTo>
                  <a:cubicBezTo>
                    <a:pt x="2621" y="3918"/>
                    <a:pt x="2624" y="3925"/>
                    <a:pt x="2621" y="3929"/>
                  </a:cubicBezTo>
                  <a:lnTo>
                    <a:pt x="2619" y="3929"/>
                  </a:lnTo>
                  <a:cubicBezTo>
                    <a:pt x="2548" y="3988"/>
                    <a:pt x="2456" y="4020"/>
                    <a:pt x="2365" y="4020"/>
                  </a:cubicBezTo>
                  <a:cubicBezTo>
                    <a:pt x="2329" y="4020"/>
                    <a:pt x="2292" y="4014"/>
                    <a:pt x="2258" y="4004"/>
                  </a:cubicBezTo>
                  <a:cubicBezTo>
                    <a:pt x="2254" y="4002"/>
                    <a:pt x="2251" y="3996"/>
                    <a:pt x="2255" y="3987"/>
                  </a:cubicBezTo>
                  <a:cubicBezTo>
                    <a:pt x="2385" y="3971"/>
                    <a:pt x="2497" y="3947"/>
                    <a:pt x="2608" y="3909"/>
                  </a:cubicBezTo>
                  <a:cubicBezTo>
                    <a:pt x="2609" y="3909"/>
                    <a:pt x="2609" y="3909"/>
                    <a:pt x="2610" y="3909"/>
                  </a:cubicBezTo>
                  <a:close/>
                  <a:moveTo>
                    <a:pt x="498" y="1331"/>
                  </a:moveTo>
                  <a:cubicBezTo>
                    <a:pt x="500" y="1331"/>
                    <a:pt x="502" y="1333"/>
                    <a:pt x="503" y="1336"/>
                  </a:cubicBezTo>
                  <a:cubicBezTo>
                    <a:pt x="637" y="1636"/>
                    <a:pt x="745" y="1954"/>
                    <a:pt x="849" y="2264"/>
                  </a:cubicBezTo>
                  <a:cubicBezTo>
                    <a:pt x="901" y="2419"/>
                    <a:pt x="956" y="2579"/>
                    <a:pt x="1013" y="2734"/>
                  </a:cubicBezTo>
                  <a:cubicBezTo>
                    <a:pt x="1219" y="3302"/>
                    <a:pt x="1405" y="3725"/>
                    <a:pt x="1904" y="3999"/>
                  </a:cubicBezTo>
                  <a:cubicBezTo>
                    <a:pt x="1914" y="4005"/>
                    <a:pt x="1918" y="4012"/>
                    <a:pt x="1914" y="4022"/>
                  </a:cubicBezTo>
                  <a:cubicBezTo>
                    <a:pt x="1911" y="4032"/>
                    <a:pt x="1900" y="4041"/>
                    <a:pt x="1887" y="4041"/>
                  </a:cubicBezTo>
                  <a:cubicBezTo>
                    <a:pt x="1885" y="4041"/>
                    <a:pt x="1883" y="4041"/>
                    <a:pt x="1882" y="4041"/>
                  </a:cubicBezTo>
                  <a:cubicBezTo>
                    <a:pt x="1424" y="3960"/>
                    <a:pt x="1183" y="3463"/>
                    <a:pt x="1041" y="3096"/>
                  </a:cubicBezTo>
                  <a:cubicBezTo>
                    <a:pt x="822" y="2528"/>
                    <a:pt x="594" y="1941"/>
                    <a:pt x="482" y="1347"/>
                  </a:cubicBezTo>
                  <a:cubicBezTo>
                    <a:pt x="481" y="1341"/>
                    <a:pt x="486" y="1336"/>
                    <a:pt x="491" y="1333"/>
                  </a:cubicBezTo>
                  <a:cubicBezTo>
                    <a:pt x="492" y="1332"/>
                    <a:pt x="493" y="1332"/>
                    <a:pt x="495" y="1332"/>
                  </a:cubicBezTo>
                  <a:cubicBezTo>
                    <a:pt x="496" y="1331"/>
                    <a:pt x="497" y="1331"/>
                    <a:pt x="498" y="1331"/>
                  </a:cubicBezTo>
                  <a:close/>
                  <a:moveTo>
                    <a:pt x="3685" y="1"/>
                  </a:moveTo>
                  <a:cubicBezTo>
                    <a:pt x="3680" y="1"/>
                    <a:pt x="3676" y="2"/>
                    <a:pt x="3672" y="4"/>
                  </a:cubicBezTo>
                  <a:cubicBezTo>
                    <a:pt x="3201" y="323"/>
                    <a:pt x="2596" y="483"/>
                    <a:pt x="2063" y="623"/>
                  </a:cubicBezTo>
                  <a:cubicBezTo>
                    <a:pt x="1505" y="771"/>
                    <a:pt x="917" y="912"/>
                    <a:pt x="339" y="912"/>
                  </a:cubicBezTo>
                  <a:cubicBezTo>
                    <a:pt x="235" y="912"/>
                    <a:pt x="130" y="907"/>
                    <a:pt x="26" y="897"/>
                  </a:cubicBezTo>
                  <a:cubicBezTo>
                    <a:pt x="25" y="897"/>
                    <a:pt x="24" y="897"/>
                    <a:pt x="23" y="897"/>
                  </a:cubicBezTo>
                  <a:cubicBezTo>
                    <a:pt x="17" y="897"/>
                    <a:pt x="11" y="900"/>
                    <a:pt x="6" y="906"/>
                  </a:cubicBezTo>
                  <a:cubicBezTo>
                    <a:pt x="1" y="912"/>
                    <a:pt x="0" y="919"/>
                    <a:pt x="3" y="927"/>
                  </a:cubicBezTo>
                  <a:cubicBezTo>
                    <a:pt x="19" y="985"/>
                    <a:pt x="30" y="1047"/>
                    <a:pt x="41" y="1106"/>
                  </a:cubicBezTo>
                  <a:cubicBezTo>
                    <a:pt x="47" y="1139"/>
                    <a:pt x="52" y="1171"/>
                    <a:pt x="58" y="1199"/>
                  </a:cubicBezTo>
                  <a:lnTo>
                    <a:pt x="82" y="1305"/>
                  </a:lnTo>
                  <a:cubicBezTo>
                    <a:pt x="94" y="1357"/>
                    <a:pt x="105" y="1410"/>
                    <a:pt x="118" y="1466"/>
                  </a:cubicBezTo>
                  <a:cubicBezTo>
                    <a:pt x="190" y="1677"/>
                    <a:pt x="257" y="1894"/>
                    <a:pt x="321" y="2103"/>
                  </a:cubicBezTo>
                  <a:cubicBezTo>
                    <a:pt x="444" y="2501"/>
                    <a:pt x="572" y="2911"/>
                    <a:pt x="738" y="3301"/>
                  </a:cubicBezTo>
                  <a:cubicBezTo>
                    <a:pt x="868" y="3606"/>
                    <a:pt x="1064" y="3980"/>
                    <a:pt x="1418" y="4172"/>
                  </a:cubicBezTo>
                  <a:cubicBezTo>
                    <a:pt x="1605" y="4273"/>
                    <a:pt x="1815" y="4307"/>
                    <a:pt x="2023" y="4307"/>
                  </a:cubicBezTo>
                  <a:cubicBezTo>
                    <a:pt x="2262" y="4307"/>
                    <a:pt x="2499" y="4263"/>
                    <a:pt x="2696" y="4225"/>
                  </a:cubicBezTo>
                  <a:cubicBezTo>
                    <a:pt x="2996" y="4170"/>
                    <a:pt x="3304" y="4095"/>
                    <a:pt x="3565" y="3948"/>
                  </a:cubicBezTo>
                  <a:cubicBezTo>
                    <a:pt x="3656" y="3897"/>
                    <a:pt x="3741" y="3837"/>
                    <a:pt x="3818" y="3767"/>
                  </a:cubicBezTo>
                  <a:cubicBezTo>
                    <a:pt x="4157" y="3459"/>
                    <a:pt x="4164" y="3038"/>
                    <a:pt x="4143" y="2598"/>
                  </a:cubicBezTo>
                  <a:cubicBezTo>
                    <a:pt x="4098" y="1746"/>
                    <a:pt x="3952" y="878"/>
                    <a:pt x="3707" y="18"/>
                  </a:cubicBezTo>
                  <a:cubicBezTo>
                    <a:pt x="3705" y="11"/>
                    <a:pt x="3699" y="4"/>
                    <a:pt x="3693" y="2"/>
                  </a:cubicBezTo>
                  <a:cubicBezTo>
                    <a:pt x="3690" y="1"/>
                    <a:pt x="3688" y="1"/>
                    <a:pt x="3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0"/>
            <p:cNvSpPr/>
            <p:nvPr/>
          </p:nvSpPr>
          <p:spPr>
            <a:xfrm>
              <a:off x="6975200" y="2910100"/>
              <a:ext cx="113425" cy="311675"/>
            </a:xfrm>
            <a:custGeom>
              <a:avLst/>
              <a:gdLst/>
              <a:ahLst/>
              <a:cxnLst/>
              <a:rect l="l" t="t" r="r" b="b"/>
              <a:pathLst>
                <a:path w="4537" h="12467" extrusionOk="0">
                  <a:moveTo>
                    <a:pt x="1" y="0"/>
                  </a:moveTo>
                  <a:lnTo>
                    <a:pt x="1" y="0"/>
                  </a:lnTo>
                  <a:cubicBezTo>
                    <a:pt x="539" y="600"/>
                    <a:pt x="1043" y="1228"/>
                    <a:pt x="1479" y="1908"/>
                  </a:cubicBezTo>
                  <a:cubicBezTo>
                    <a:pt x="1862" y="2507"/>
                    <a:pt x="2185" y="3145"/>
                    <a:pt x="2413" y="3820"/>
                  </a:cubicBezTo>
                  <a:cubicBezTo>
                    <a:pt x="2612" y="4404"/>
                    <a:pt x="2775" y="5030"/>
                    <a:pt x="2744" y="5651"/>
                  </a:cubicBezTo>
                  <a:cubicBezTo>
                    <a:pt x="2721" y="6109"/>
                    <a:pt x="2588" y="6545"/>
                    <a:pt x="2447" y="6978"/>
                  </a:cubicBezTo>
                  <a:cubicBezTo>
                    <a:pt x="2295" y="7437"/>
                    <a:pt x="2186" y="7880"/>
                    <a:pt x="2154" y="8363"/>
                  </a:cubicBezTo>
                  <a:cubicBezTo>
                    <a:pt x="2085" y="9424"/>
                    <a:pt x="2414" y="10423"/>
                    <a:pt x="2588" y="11457"/>
                  </a:cubicBezTo>
                  <a:cubicBezTo>
                    <a:pt x="2644" y="11795"/>
                    <a:pt x="2674" y="12133"/>
                    <a:pt x="2667" y="12466"/>
                  </a:cubicBezTo>
                  <a:cubicBezTo>
                    <a:pt x="2786" y="12428"/>
                    <a:pt x="2902" y="12382"/>
                    <a:pt x="3013" y="12326"/>
                  </a:cubicBezTo>
                  <a:cubicBezTo>
                    <a:pt x="3288" y="12189"/>
                    <a:pt x="3533" y="11981"/>
                    <a:pt x="3662" y="11698"/>
                  </a:cubicBezTo>
                  <a:cubicBezTo>
                    <a:pt x="3810" y="11376"/>
                    <a:pt x="3792" y="11012"/>
                    <a:pt x="3771" y="10666"/>
                  </a:cubicBezTo>
                  <a:cubicBezTo>
                    <a:pt x="3719" y="9764"/>
                    <a:pt x="3560" y="8871"/>
                    <a:pt x="3305" y="8005"/>
                  </a:cubicBezTo>
                  <a:cubicBezTo>
                    <a:pt x="3494" y="7838"/>
                    <a:pt x="3654" y="7635"/>
                    <a:pt x="3772" y="7383"/>
                  </a:cubicBezTo>
                  <a:cubicBezTo>
                    <a:pt x="4537" y="5735"/>
                    <a:pt x="4006" y="3850"/>
                    <a:pt x="3003" y="2431"/>
                  </a:cubicBezTo>
                  <a:lnTo>
                    <a:pt x="3002" y="2431"/>
                  </a:lnTo>
                  <a:cubicBezTo>
                    <a:pt x="2453" y="1657"/>
                    <a:pt x="1749" y="992"/>
                    <a:pt x="934" y="501"/>
                  </a:cubicBezTo>
                  <a:cubicBezTo>
                    <a:pt x="642" y="325"/>
                    <a:pt x="331" y="131"/>
                    <a:pt x="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0"/>
            <p:cNvSpPr/>
            <p:nvPr/>
          </p:nvSpPr>
          <p:spPr>
            <a:xfrm>
              <a:off x="6886825" y="2906875"/>
              <a:ext cx="124925" cy="320250"/>
            </a:xfrm>
            <a:custGeom>
              <a:avLst/>
              <a:gdLst/>
              <a:ahLst/>
              <a:cxnLst/>
              <a:rect l="l" t="t" r="r" b="b"/>
              <a:pathLst>
                <a:path w="4997" h="12810" extrusionOk="0">
                  <a:moveTo>
                    <a:pt x="2765" y="0"/>
                  </a:moveTo>
                  <a:cubicBezTo>
                    <a:pt x="1979" y="111"/>
                    <a:pt x="1443" y="1081"/>
                    <a:pt x="1123" y="1710"/>
                  </a:cubicBezTo>
                  <a:cubicBezTo>
                    <a:pt x="263" y="3400"/>
                    <a:pt x="0" y="5528"/>
                    <a:pt x="784" y="7295"/>
                  </a:cubicBezTo>
                  <a:cubicBezTo>
                    <a:pt x="1115" y="8041"/>
                    <a:pt x="1627" y="8842"/>
                    <a:pt x="2445" y="9097"/>
                  </a:cubicBezTo>
                  <a:cubicBezTo>
                    <a:pt x="2523" y="9121"/>
                    <a:pt x="2601" y="9139"/>
                    <a:pt x="2679" y="9155"/>
                  </a:cubicBezTo>
                  <a:cubicBezTo>
                    <a:pt x="2761" y="9543"/>
                    <a:pt x="2885" y="9919"/>
                    <a:pt x="3005" y="10295"/>
                  </a:cubicBezTo>
                  <a:cubicBezTo>
                    <a:pt x="3129" y="10683"/>
                    <a:pt x="3245" y="11077"/>
                    <a:pt x="3385" y="11459"/>
                  </a:cubicBezTo>
                  <a:cubicBezTo>
                    <a:pt x="3600" y="12041"/>
                    <a:pt x="3945" y="12644"/>
                    <a:pt x="4603" y="12778"/>
                  </a:cubicBezTo>
                  <a:cubicBezTo>
                    <a:pt x="4718" y="12801"/>
                    <a:pt x="4834" y="12809"/>
                    <a:pt x="4949" y="12809"/>
                  </a:cubicBezTo>
                  <a:cubicBezTo>
                    <a:pt x="4965" y="12809"/>
                    <a:pt x="4981" y="12809"/>
                    <a:pt x="4996" y="12809"/>
                  </a:cubicBezTo>
                  <a:cubicBezTo>
                    <a:pt x="4617" y="12286"/>
                    <a:pt x="4409" y="11625"/>
                    <a:pt x="4256" y="10979"/>
                  </a:cubicBezTo>
                  <a:cubicBezTo>
                    <a:pt x="4130" y="10441"/>
                    <a:pt x="4030" y="9894"/>
                    <a:pt x="3858" y="9367"/>
                  </a:cubicBezTo>
                  <a:cubicBezTo>
                    <a:pt x="3678" y="8818"/>
                    <a:pt x="3386" y="8369"/>
                    <a:pt x="3006" y="7937"/>
                  </a:cubicBezTo>
                  <a:cubicBezTo>
                    <a:pt x="2622" y="7497"/>
                    <a:pt x="2228" y="7065"/>
                    <a:pt x="2010" y="6516"/>
                  </a:cubicBezTo>
                  <a:cubicBezTo>
                    <a:pt x="1818" y="6036"/>
                    <a:pt x="1725" y="5503"/>
                    <a:pt x="1675" y="4993"/>
                  </a:cubicBezTo>
                  <a:cubicBezTo>
                    <a:pt x="1507" y="3281"/>
                    <a:pt x="1939" y="1519"/>
                    <a:pt x="27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0"/>
            <p:cNvSpPr/>
            <p:nvPr/>
          </p:nvSpPr>
          <p:spPr>
            <a:xfrm>
              <a:off x="6965200" y="2911200"/>
              <a:ext cx="110900" cy="310025"/>
            </a:xfrm>
            <a:custGeom>
              <a:avLst/>
              <a:gdLst/>
              <a:ahLst/>
              <a:cxnLst/>
              <a:rect l="l" t="t" r="r" b="b"/>
              <a:pathLst>
                <a:path w="4436" h="12401" extrusionOk="0">
                  <a:moveTo>
                    <a:pt x="90" y="1"/>
                  </a:moveTo>
                  <a:cubicBezTo>
                    <a:pt x="27" y="1"/>
                    <a:pt x="1" y="87"/>
                    <a:pt x="56" y="126"/>
                  </a:cubicBezTo>
                  <a:cubicBezTo>
                    <a:pt x="390" y="357"/>
                    <a:pt x="728" y="565"/>
                    <a:pt x="1028" y="841"/>
                  </a:cubicBezTo>
                  <a:cubicBezTo>
                    <a:pt x="1314" y="1107"/>
                    <a:pt x="1580" y="1403"/>
                    <a:pt x="1829" y="1703"/>
                  </a:cubicBezTo>
                  <a:cubicBezTo>
                    <a:pt x="2348" y="2330"/>
                    <a:pt x="2854" y="3013"/>
                    <a:pt x="3219" y="3744"/>
                  </a:cubicBezTo>
                  <a:cubicBezTo>
                    <a:pt x="3578" y="4465"/>
                    <a:pt x="3695" y="5265"/>
                    <a:pt x="3633" y="6064"/>
                  </a:cubicBezTo>
                  <a:cubicBezTo>
                    <a:pt x="3600" y="6482"/>
                    <a:pt x="3517" y="6892"/>
                    <a:pt x="3402" y="7294"/>
                  </a:cubicBezTo>
                  <a:cubicBezTo>
                    <a:pt x="3350" y="7477"/>
                    <a:pt x="3290" y="7660"/>
                    <a:pt x="3225" y="7839"/>
                  </a:cubicBezTo>
                  <a:cubicBezTo>
                    <a:pt x="3194" y="7924"/>
                    <a:pt x="3157" y="8012"/>
                    <a:pt x="3134" y="8101"/>
                  </a:cubicBezTo>
                  <a:cubicBezTo>
                    <a:pt x="3043" y="8165"/>
                    <a:pt x="2995" y="8275"/>
                    <a:pt x="3019" y="8396"/>
                  </a:cubicBezTo>
                  <a:cubicBezTo>
                    <a:pt x="3159" y="9095"/>
                    <a:pt x="3299" y="9793"/>
                    <a:pt x="3303" y="10510"/>
                  </a:cubicBezTo>
                  <a:cubicBezTo>
                    <a:pt x="3304" y="10843"/>
                    <a:pt x="3305" y="11201"/>
                    <a:pt x="3221" y="11527"/>
                  </a:cubicBezTo>
                  <a:cubicBezTo>
                    <a:pt x="3181" y="11682"/>
                    <a:pt x="3117" y="11821"/>
                    <a:pt x="3025" y="11951"/>
                  </a:cubicBezTo>
                  <a:cubicBezTo>
                    <a:pt x="2899" y="12132"/>
                    <a:pt x="2738" y="12186"/>
                    <a:pt x="2554" y="12290"/>
                  </a:cubicBezTo>
                  <a:cubicBezTo>
                    <a:pt x="2514" y="12312"/>
                    <a:pt x="2517" y="12384"/>
                    <a:pt x="2567" y="12393"/>
                  </a:cubicBezTo>
                  <a:cubicBezTo>
                    <a:pt x="2596" y="12398"/>
                    <a:pt x="2626" y="12401"/>
                    <a:pt x="2656" y="12401"/>
                  </a:cubicBezTo>
                  <a:cubicBezTo>
                    <a:pt x="2870" y="12401"/>
                    <a:pt x="3088" y="12272"/>
                    <a:pt x="3251" y="12117"/>
                  </a:cubicBezTo>
                  <a:cubicBezTo>
                    <a:pt x="3282" y="12155"/>
                    <a:pt x="3329" y="12178"/>
                    <a:pt x="3385" y="12178"/>
                  </a:cubicBezTo>
                  <a:cubicBezTo>
                    <a:pt x="3397" y="12178"/>
                    <a:pt x="3409" y="12177"/>
                    <a:pt x="3422" y="12175"/>
                  </a:cubicBezTo>
                  <a:cubicBezTo>
                    <a:pt x="4073" y="12064"/>
                    <a:pt x="4034" y="11049"/>
                    <a:pt x="4012" y="10551"/>
                  </a:cubicBezTo>
                  <a:cubicBezTo>
                    <a:pt x="3979" y="9766"/>
                    <a:pt x="3867" y="8987"/>
                    <a:pt x="3680" y="8225"/>
                  </a:cubicBezTo>
                  <a:cubicBezTo>
                    <a:pt x="3664" y="8158"/>
                    <a:pt x="3618" y="8097"/>
                    <a:pt x="3559" y="8058"/>
                  </a:cubicBezTo>
                  <a:cubicBezTo>
                    <a:pt x="3602" y="7952"/>
                    <a:pt x="3634" y="7841"/>
                    <a:pt x="3665" y="7741"/>
                  </a:cubicBezTo>
                  <a:cubicBezTo>
                    <a:pt x="3938" y="7658"/>
                    <a:pt x="4074" y="7386"/>
                    <a:pt x="4183" y="7140"/>
                  </a:cubicBezTo>
                  <a:cubicBezTo>
                    <a:pt x="4306" y="6861"/>
                    <a:pt x="4363" y="6551"/>
                    <a:pt x="4385" y="6249"/>
                  </a:cubicBezTo>
                  <a:cubicBezTo>
                    <a:pt x="4436" y="5566"/>
                    <a:pt x="4324" y="4813"/>
                    <a:pt x="4127" y="4159"/>
                  </a:cubicBezTo>
                  <a:cubicBezTo>
                    <a:pt x="3913" y="3450"/>
                    <a:pt x="3531" y="2868"/>
                    <a:pt x="3074" y="2294"/>
                  </a:cubicBezTo>
                  <a:cubicBezTo>
                    <a:pt x="2833" y="1992"/>
                    <a:pt x="2584" y="1698"/>
                    <a:pt x="2319" y="1415"/>
                  </a:cubicBezTo>
                  <a:cubicBezTo>
                    <a:pt x="2089" y="1171"/>
                    <a:pt x="1849" y="851"/>
                    <a:pt x="1521" y="741"/>
                  </a:cubicBezTo>
                  <a:cubicBezTo>
                    <a:pt x="1511" y="737"/>
                    <a:pt x="1501" y="736"/>
                    <a:pt x="1490" y="736"/>
                  </a:cubicBezTo>
                  <a:cubicBezTo>
                    <a:pt x="1465" y="736"/>
                    <a:pt x="1440" y="746"/>
                    <a:pt x="1419" y="761"/>
                  </a:cubicBezTo>
                  <a:cubicBezTo>
                    <a:pt x="1032" y="421"/>
                    <a:pt x="582" y="122"/>
                    <a:pt x="110" y="3"/>
                  </a:cubicBezTo>
                  <a:cubicBezTo>
                    <a:pt x="103" y="2"/>
                    <a:pt x="96" y="1"/>
                    <a:pt x="9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0"/>
            <p:cNvSpPr/>
            <p:nvPr/>
          </p:nvSpPr>
          <p:spPr>
            <a:xfrm>
              <a:off x="6895100" y="2910600"/>
              <a:ext cx="121075" cy="314900"/>
            </a:xfrm>
            <a:custGeom>
              <a:avLst/>
              <a:gdLst/>
              <a:ahLst/>
              <a:cxnLst/>
              <a:rect l="l" t="t" r="r" b="b"/>
              <a:pathLst>
                <a:path w="4843" h="12596" extrusionOk="0">
                  <a:moveTo>
                    <a:pt x="2355" y="0"/>
                  </a:moveTo>
                  <a:cubicBezTo>
                    <a:pt x="2347" y="0"/>
                    <a:pt x="2340" y="1"/>
                    <a:pt x="2332" y="3"/>
                  </a:cubicBezTo>
                  <a:cubicBezTo>
                    <a:pt x="2145" y="44"/>
                    <a:pt x="2041" y="80"/>
                    <a:pt x="1891" y="201"/>
                  </a:cubicBezTo>
                  <a:cubicBezTo>
                    <a:pt x="1736" y="326"/>
                    <a:pt x="1593" y="465"/>
                    <a:pt x="1461" y="614"/>
                  </a:cubicBezTo>
                  <a:cubicBezTo>
                    <a:pt x="1209" y="896"/>
                    <a:pt x="995" y="1211"/>
                    <a:pt x="821" y="1547"/>
                  </a:cubicBezTo>
                  <a:cubicBezTo>
                    <a:pt x="468" y="2232"/>
                    <a:pt x="278" y="2987"/>
                    <a:pt x="183" y="3746"/>
                  </a:cubicBezTo>
                  <a:cubicBezTo>
                    <a:pt x="0" y="5208"/>
                    <a:pt x="85" y="6859"/>
                    <a:pt x="1086" y="8028"/>
                  </a:cubicBezTo>
                  <a:cubicBezTo>
                    <a:pt x="1458" y="8461"/>
                    <a:pt x="1999" y="8829"/>
                    <a:pt x="2575" y="8930"/>
                  </a:cubicBezTo>
                  <a:cubicBezTo>
                    <a:pt x="2544" y="9274"/>
                    <a:pt x="2687" y="9661"/>
                    <a:pt x="2776" y="9978"/>
                  </a:cubicBezTo>
                  <a:cubicBezTo>
                    <a:pt x="2885" y="10361"/>
                    <a:pt x="3024" y="10730"/>
                    <a:pt x="3166" y="11100"/>
                  </a:cubicBezTo>
                  <a:cubicBezTo>
                    <a:pt x="3310" y="11480"/>
                    <a:pt x="3491" y="11849"/>
                    <a:pt x="3768" y="12149"/>
                  </a:cubicBezTo>
                  <a:cubicBezTo>
                    <a:pt x="3954" y="12351"/>
                    <a:pt x="4229" y="12596"/>
                    <a:pt x="4518" y="12596"/>
                  </a:cubicBezTo>
                  <a:cubicBezTo>
                    <a:pt x="4564" y="12596"/>
                    <a:pt x="4609" y="12590"/>
                    <a:pt x="4655" y="12577"/>
                  </a:cubicBezTo>
                  <a:cubicBezTo>
                    <a:pt x="4712" y="12561"/>
                    <a:pt x="4742" y="12508"/>
                    <a:pt x="4736" y="12456"/>
                  </a:cubicBezTo>
                  <a:cubicBezTo>
                    <a:pt x="4746" y="12454"/>
                    <a:pt x="4756" y="12451"/>
                    <a:pt x="4766" y="12449"/>
                  </a:cubicBezTo>
                  <a:cubicBezTo>
                    <a:pt x="4828" y="12425"/>
                    <a:pt x="4842" y="12349"/>
                    <a:pt x="4785" y="12309"/>
                  </a:cubicBezTo>
                  <a:cubicBezTo>
                    <a:pt x="4669" y="12230"/>
                    <a:pt x="4529" y="12205"/>
                    <a:pt x="4410" y="12128"/>
                  </a:cubicBezTo>
                  <a:cubicBezTo>
                    <a:pt x="4267" y="12034"/>
                    <a:pt x="4151" y="11902"/>
                    <a:pt x="4058" y="11760"/>
                  </a:cubicBezTo>
                  <a:cubicBezTo>
                    <a:pt x="3873" y="11480"/>
                    <a:pt x="3749" y="11153"/>
                    <a:pt x="3624" y="10845"/>
                  </a:cubicBezTo>
                  <a:cubicBezTo>
                    <a:pt x="3495" y="10524"/>
                    <a:pt x="3377" y="10196"/>
                    <a:pt x="3271" y="9867"/>
                  </a:cubicBezTo>
                  <a:cubicBezTo>
                    <a:pt x="3178" y="9577"/>
                    <a:pt x="3119" y="9259"/>
                    <a:pt x="2993" y="8980"/>
                  </a:cubicBezTo>
                  <a:lnTo>
                    <a:pt x="2993" y="8980"/>
                  </a:lnTo>
                  <a:cubicBezTo>
                    <a:pt x="3127" y="9002"/>
                    <a:pt x="3262" y="9014"/>
                    <a:pt x="3398" y="9014"/>
                  </a:cubicBezTo>
                  <a:cubicBezTo>
                    <a:pt x="3425" y="9014"/>
                    <a:pt x="3453" y="9014"/>
                    <a:pt x="3481" y="9013"/>
                  </a:cubicBezTo>
                  <a:cubicBezTo>
                    <a:pt x="3688" y="9005"/>
                    <a:pt x="3895" y="8952"/>
                    <a:pt x="4091" y="8887"/>
                  </a:cubicBezTo>
                  <a:cubicBezTo>
                    <a:pt x="4290" y="8823"/>
                    <a:pt x="4499" y="8767"/>
                    <a:pt x="4684" y="8669"/>
                  </a:cubicBezTo>
                  <a:cubicBezTo>
                    <a:pt x="4725" y="8648"/>
                    <a:pt x="4706" y="8586"/>
                    <a:pt x="4663" y="8585"/>
                  </a:cubicBezTo>
                  <a:cubicBezTo>
                    <a:pt x="4621" y="8584"/>
                    <a:pt x="4579" y="8583"/>
                    <a:pt x="4538" y="8583"/>
                  </a:cubicBezTo>
                  <a:cubicBezTo>
                    <a:pt x="4320" y="8583"/>
                    <a:pt x="4103" y="8597"/>
                    <a:pt x="3885" y="8597"/>
                  </a:cubicBezTo>
                  <a:cubicBezTo>
                    <a:pt x="3804" y="8597"/>
                    <a:pt x="3722" y="8595"/>
                    <a:pt x="3640" y="8590"/>
                  </a:cubicBezTo>
                  <a:cubicBezTo>
                    <a:pt x="3285" y="8566"/>
                    <a:pt x="2951" y="8564"/>
                    <a:pt x="2615" y="8426"/>
                  </a:cubicBezTo>
                  <a:cubicBezTo>
                    <a:pt x="1961" y="8161"/>
                    <a:pt x="1459" y="7572"/>
                    <a:pt x="1131" y="6965"/>
                  </a:cubicBezTo>
                  <a:cubicBezTo>
                    <a:pt x="456" y="5714"/>
                    <a:pt x="403" y="4245"/>
                    <a:pt x="805" y="2902"/>
                  </a:cubicBezTo>
                  <a:cubicBezTo>
                    <a:pt x="999" y="2253"/>
                    <a:pt x="1291" y="1666"/>
                    <a:pt x="1602" y="1075"/>
                  </a:cubicBezTo>
                  <a:cubicBezTo>
                    <a:pt x="1624" y="1048"/>
                    <a:pt x="1645" y="1020"/>
                    <a:pt x="1668" y="993"/>
                  </a:cubicBezTo>
                  <a:cubicBezTo>
                    <a:pt x="1797" y="841"/>
                    <a:pt x="1938" y="698"/>
                    <a:pt x="2089" y="569"/>
                  </a:cubicBezTo>
                  <a:cubicBezTo>
                    <a:pt x="2159" y="508"/>
                    <a:pt x="2243" y="459"/>
                    <a:pt x="2307" y="396"/>
                  </a:cubicBezTo>
                  <a:cubicBezTo>
                    <a:pt x="2369" y="332"/>
                    <a:pt x="2408" y="243"/>
                    <a:pt x="2460" y="172"/>
                  </a:cubicBezTo>
                  <a:cubicBezTo>
                    <a:pt x="2518" y="95"/>
                    <a:pt x="2437" y="0"/>
                    <a:pt x="23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0"/>
            <p:cNvSpPr/>
            <p:nvPr/>
          </p:nvSpPr>
          <p:spPr>
            <a:xfrm>
              <a:off x="6920950" y="2996075"/>
              <a:ext cx="123825" cy="86100"/>
            </a:xfrm>
            <a:custGeom>
              <a:avLst/>
              <a:gdLst/>
              <a:ahLst/>
              <a:cxnLst/>
              <a:rect l="l" t="t" r="r" b="b"/>
              <a:pathLst>
                <a:path w="4953" h="3444" extrusionOk="0">
                  <a:moveTo>
                    <a:pt x="4105" y="1"/>
                  </a:moveTo>
                  <a:cubicBezTo>
                    <a:pt x="3797" y="1"/>
                    <a:pt x="3480" y="128"/>
                    <a:pt x="3252" y="346"/>
                  </a:cubicBezTo>
                  <a:cubicBezTo>
                    <a:pt x="3027" y="231"/>
                    <a:pt x="2780" y="172"/>
                    <a:pt x="2536" y="172"/>
                  </a:cubicBezTo>
                  <a:cubicBezTo>
                    <a:pt x="2160" y="172"/>
                    <a:pt x="1792" y="313"/>
                    <a:pt x="1522" y="609"/>
                  </a:cubicBezTo>
                  <a:cubicBezTo>
                    <a:pt x="1491" y="644"/>
                    <a:pt x="1461" y="681"/>
                    <a:pt x="1432" y="718"/>
                  </a:cubicBezTo>
                  <a:cubicBezTo>
                    <a:pt x="1372" y="707"/>
                    <a:pt x="1310" y="700"/>
                    <a:pt x="1248" y="700"/>
                  </a:cubicBezTo>
                  <a:cubicBezTo>
                    <a:pt x="1095" y="700"/>
                    <a:pt x="939" y="737"/>
                    <a:pt x="784" y="822"/>
                  </a:cubicBezTo>
                  <a:cubicBezTo>
                    <a:pt x="475" y="987"/>
                    <a:pt x="253" y="1298"/>
                    <a:pt x="143" y="1624"/>
                  </a:cubicBezTo>
                  <a:cubicBezTo>
                    <a:pt x="0" y="2044"/>
                    <a:pt x="40" y="2445"/>
                    <a:pt x="120" y="2869"/>
                  </a:cubicBezTo>
                  <a:cubicBezTo>
                    <a:pt x="127" y="2904"/>
                    <a:pt x="152" y="2919"/>
                    <a:pt x="179" y="2919"/>
                  </a:cubicBezTo>
                  <a:cubicBezTo>
                    <a:pt x="212" y="2919"/>
                    <a:pt x="249" y="2894"/>
                    <a:pt x="253" y="2854"/>
                  </a:cubicBezTo>
                  <a:cubicBezTo>
                    <a:pt x="274" y="2622"/>
                    <a:pt x="298" y="2387"/>
                    <a:pt x="325" y="2156"/>
                  </a:cubicBezTo>
                  <a:cubicBezTo>
                    <a:pt x="356" y="1886"/>
                    <a:pt x="419" y="1617"/>
                    <a:pt x="578" y="1392"/>
                  </a:cubicBezTo>
                  <a:cubicBezTo>
                    <a:pt x="749" y="1149"/>
                    <a:pt x="985" y="1032"/>
                    <a:pt x="1228" y="1032"/>
                  </a:cubicBezTo>
                  <a:cubicBezTo>
                    <a:pt x="1232" y="1032"/>
                    <a:pt x="1236" y="1032"/>
                    <a:pt x="1240" y="1032"/>
                  </a:cubicBezTo>
                  <a:cubicBezTo>
                    <a:pt x="1237" y="1038"/>
                    <a:pt x="1234" y="1044"/>
                    <a:pt x="1231" y="1049"/>
                  </a:cubicBezTo>
                  <a:cubicBezTo>
                    <a:pt x="1143" y="1239"/>
                    <a:pt x="1128" y="1446"/>
                    <a:pt x="1049" y="1634"/>
                  </a:cubicBezTo>
                  <a:cubicBezTo>
                    <a:pt x="913" y="1956"/>
                    <a:pt x="898" y="2333"/>
                    <a:pt x="976" y="2678"/>
                  </a:cubicBezTo>
                  <a:cubicBezTo>
                    <a:pt x="1079" y="3132"/>
                    <a:pt x="1427" y="3443"/>
                    <a:pt x="1823" y="3443"/>
                  </a:cubicBezTo>
                  <a:cubicBezTo>
                    <a:pt x="1990" y="3443"/>
                    <a:pt x="2166" y="3388"/>
                    <a:pt x="2336" y="3263"/>
                  </a:cubicBezTo>
                  <a:cubicBezTo>
                    <a:pt x="2890" y="2855"/>
                    <a:pt x="2802" y="2113"/>
                    <a:pt x="2497" y="1576"/>
                  </a:cubicBezTo>
                  <a:cubicBezTo>
                    <a:pt x="2341" y="1302"/>
                    <a:pt x="2105" y="1038"/>
                    <a:pt x="1829" y="873"/>
                  </a:cubicBezTo>
                  <a:cubicBezTo>
                    <a:pt x="1980" y="713"/>
                    <a:pt x="2171" y="599"/>
                    <a:pt x="2420" y="577"/>
                  </a:cubicBezTo>
                  <a:cubicBezTo>
                    <a:pt x="2453" y="574"/>
                    <a:pt x="2487" y="572"/>
                    <a:pt x="2520" y="572"/>
                  </a:cubicBezTo>
                  <a:cubicBezTo>
                    <a:pt x="2686" y="572"/>
                    <a:pt x="2847" y="610"/>
                    <a:pt x="2995" y="680"/>
                  </a:cubicBezTo>
                  <a:cubicBezTo>
                    <a:pt x="2708" y="1187"/>
                    <a:pt x="2716" y="1850"/>
                    <a:pt x="2930" y="2385"/>
                  </a:cubicBezTo>
                  <a:cubicBezTo>
                    <a:pt x="3039" y="2660"/>
                    <a:pt x="3273" y="2901"/>
                    <a:pt x="3575" y="2901"/>
                  </a:cubicBezTo>
                  <a:cubicBezTo>
                    <a:pt x="3612" y="2901"/>
                    <a:pt x="3649" y="2897"/>
                    <a:pt x="3688" y="2890"/>
                  </a:cubicBezTo>
                  <a:cubicBezTo>
                    <a:pt x="4043" y="2820"/>
                    <a:pt x="4128" y="2450"/>
                    <a:pt x="4154" y="2140"/>
                  </a:cubicBezTo>
                  <a:cubicBezTo>
                    <a:pt x="4200" y="1583"/>
                    <a:pt x="4010" y="983"/>
                    <a:pt x="3604" y="596"/>
                  </a:cubicBezTo>
                  <a:cubicBezTo>
                    <a:pt x="3750" y="483"/>
                    <a:pt x="3921" y="425"/>
                    <a:pt x="4099" y="425"/>
                  </a:cubicBezTo>
                  <a:cubicBezTo>
                    <a:pt x="4283" y="425"/>
                    <a:pt x="4475" y="488"/>
                    <a:pt x="4650" y="618"/>
                  </a:cubicBezTo>
                  <a:cubicBezTo>
                    <a:pt x="4675" y="636"/>
                    <a:pt x="4702" y="644"/>
                    <a:pt x="4729" y="644"/>
                  </a:cubicBezTo>
                  <a:cubicBezTo>
                    <a:pt x="4843" y="644"/>
                    <a:pt x="4953" y="500"/>
                    <a:pt x="4880" y="393"/>
                  </a:cubicBezTo>
                  <a:cubicBezTo>
                    <a:pt x="4690" y="120"/>
                    <a:pt x="4402" y="1"/>
                    <a:pt x="41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0"/>
            <p:cNvSpPr/>
            <p:nvPr/>
          </p:nvSpPr>
          <p:spPr>
            <a:xfrm>
              <a:off x="6886825" y="2906625"/>
              <a:ext cx="201800" cy="320500"/>
            </a:xfrm>
            <a:custGeom>
              <a:avLst/>
              <a:gdLst/>
              <a:ahLst/>
              <a:cxnLst/>
              <a:rect l="l" t="t" r="r" b="b"/>
              <a:pathLst>
                <a:path w="8072" h="12820" extrusionOk="0">
                  <a:moveTo>
                    <a:pt x="4624" y="4450"/>
                  </a:moveTo>
                  <a:cubicBezTo>
                    <a:pt x="4787" y="4605"/>
                    <a:pt x="4912" y="4817"/>
                    <a:pt x="4984" y="5052"/>
                  </a:cubicBezTo>
                  <a:cubicBezTo>
                    <a:pt x="5062" y="5306"/>
                    <a:pt x="5097" y="5615"/>
                    <a:pt x="4945" y="5849"/>
                  </a:cubicBezTo>
                  <a:cubicBezTo>
                    <a:pt x="4875" y="5958"/>
                    <a:pt x="4780" y="6009"/>
                    <a:pt x="4686" y="6009"/>
                  </a:cubicBezTo>
                  <a:cubicBezTo>
                    <a:pt x="4581" y="6009"/>
                    <a:pt x="4476" y="5945"/>
                    <a:pt x="4405" y="5827"/>
                  </a:cubicBezTo>
                  <a:cubicBezTo>
                    <a:pt x="4304" y="5657"/>
                    <a:pt x="4293" y="5433"/>
                    <a:pt x="4301" y="5241"/>
                  </a:cubicBezTo>
                  <a:cubicBezTo>
                    <a:pt x="4312" y="4955"/>
                    <a:pt x="4433" y="4658"/>
                    <a:pt x="4623" y="4450"/>
                  </a:cubicBezTo>
                  <a:close/>
                  <a:moveTo>
                    <a:pt x="2989" y="4952"/>
                  </a:moveTo>
                  <a:lnTo>
                    <a:pt x="2990" y="4953"/>
                  </a:lnTo>
                  <a:cubicBezTo>
                    <a:pt x="3134" y="5025"/>
                    <a:pt x="3248" y="5166"/>
                    <a:pt x="3324" y="5341"/>
                  </a:cubicBezTo>
                  <a:cubicBezTo>
                    <a:pt x="3438" y="5603"/>
                    <a:pt x="3500" y="5919"/>
                    <a:pt x="3424" y="6200"/>
                  </a:cubicBezTo>
                  <a:cubicBezTo>
                    <a:pt x="3383" y="6351"/>
                    <a:pt x="3310" y="6493"/>
                    <a:pt x="3191" y="6493"/>
                  </a:cubicBezTo>
                  <a:cubicBezTo>
                    <a:pt x="3145" y="6493"/>
                    <a:pt x="3091" y="6472"/>
                    <a:pt x="3030" y="6421"/>
                  </a:cubicBezTo>
                  <a:cubicBezTo>
                    <a:pt x="2907" y="6317"/>
                    <a:pt x="2854" y="6129"/>
                    <a:pt x="2827" y="5977"/>
                  </a:cubicBezTo>
                  <a:cubicBezTo>
                    <a:pt x="2771" y="5653"/>
                    <a:pt x="2834" y="5275"/>
                    <a:pt x="2989" y="4952"/>
                  </a:cubicBezTo>
                  <a:close/>
                  <a:moveTo>
                    <a:pt x="5191" y="4175"/>
                  </a:moveTo>
                  <a:cubicBezTo>
                    <a:pt x="5325" y="4175"/>
                    <a:pt x="5468" y="4216"/>
                    <a:pt x="5615" y="4311"/>
                  </a:cubicBezTo>
                  <a:cubicBezTo>
                    <a:pt x="6211" y="4698"/>
                    <a:pt x="6433" y="5553"/>
                    <a:pt x="6455" y="6219"/>
                  </a:cubicBezTo>
                  <a:cubicBezTo>
                    <a:pt x="6476" y="6814"/>
                    <a:pt x="6336" y="7388"/>
                    <a:pt x="6165" y="7952"/>
                  </a:cubicBezTo>
                  <a:cubicBezTo>
                    <a:pt x="6116" y="7950"/>
                    <a:pt x="6066" y="7949"/>
                    <a:pt x="6017" y="7949"/>
                  </a:cubicBezTo>
                  <a:cubicBezTo>
                    <a:pt x="5924" y="7949"/>
                    <a:pt x="5833" y="7952"/>
                    <a:pt x="5747" y="7954"/>
                  </a:cubicBezTo>
                  <a:cubicBezTo>
                    <a:pt x="5389" y="7965"/>
                    <a:pt x="5032" y="8019"/>
                    <a:pt x="4684" y="8103"/>
                  </a:cubicBezTo>
                  <a:cubicBezTo>
                    <a:pt x="4344" y="8186"/>
                    <a:pt x="4013" y="8299"/>
                    <a:pt x="3691" y="8433"/>
                  </a:cubicBezTo>
                  <a:cubicBezTo>
                    <a:pt x="3512" y="8506"/>
                    <a:pt x="3309" y="8581"/>
                    <a:pt x="3121" y="8677"/>
                  </a:cubicBezTo>
                  <a:cubicBezTo>
                    <a:pt x="3080" y="8639"/>
                    <a:pt x="3037" y="8599"/>
                    <a:pt x="2999" y="8558"/>
                  </a:cubicBezTo>
                  <a:cubicBezTo>
                    <a:pt x="2723" y="8223"/>
                    <a:pt x="2490" y="7858"/>
                    <a:pt x="2320" y="7452"/>
                  </a:cubicBezTo>
                  <a:cubicBezTo>
                    <a:pt x="2087" y="6896"/>
                    <a:pt x="1917" y="6169"/>
                    <a:pt x="2068" y="5568"/>
                  </a:cubicBezTo>
                  <a:cubicBezTo>
                    <a:pt x="2136" y="5296"/>
                    <a:pt x="2294" y="5047"/>
                    <a:pt x="2565" y="4943"/>
                  </a:cubicBezTo>
                  <a:cubicBezTo>
                    <a:pt x="2633" y="4917"/>
                    <a:pt x="2698" y="4903"/>
                    <a:pt x="2760" y="4902"/>
                  </a:cubicBezTo>
                  <a:lnTo>
                    <a:pt x="2760" y="4902"/>
                  </a:lnTo>
                  <a:cubicBezTo>
                    <a:pt x="2667" y="5108"/>
                    <a:pt x="2606" y="5329"/>
                    <a:pt x="2580" y="5544"/>
                  </a:cubicBezTo>
                  <a:cubicBezTo>
                    <a:pt x="2535" y="5909"/>
                    <a:pt x="2592" y="6382"/>
                    <a:pt x="2900" y="6628"/>
                  </a:cubicBezTo>
                  <a:cubicBezTo>
                    <a:pt x="2996" y="6705"/>
                    <a:pt x="3095" y="6741"/>
                    <a:pt x="3188" y="6741"/>
                  </a:cubicBezTo>
                  <a:cubicBezTo>
                    <a:pt x="3361" y="6741"/>
                    <a:pt x="3516" y="6618"/>
                    <a:pt x="3605" y="6416"/>
                  </a:cubicBezTo>
                  <a:cubicBezTo>
                    <a:pt x="3823" y="5917"/>
                    <a:pt x="3651" y="5000"/>
                    <a:pt x="3116" y="4734"/>
                  </a:cubicBezTo>
                  <a:cubicBezTo>
                    <a:pt x="3241" y="4550"/>
                    <a:pt x="3399" y="4398"/>
                    <a:pt x="3588" y="4303"/>
                  </a:cubicBezTo>
                  <a:cubicBezTo>
                    <a:pt x="3737" y="4228"/>
                    <a:pt x="3881" y="4194"/>
                    <a:pt x="4018" y="4194"/>
                  </a:cubicBezTo>
                  <a:cubicBezTo>
                    <a:pt x="4160" y="4194"/>
                    <a:pt x="4294" y="4231"/>
                    <a:pt x="4415" y="4296"/>
                  </a:cubicBezTo>
                  <a:cubicBezTo>
                    <a:pt x="4135" y="4628"/>
                    <a:pt x="4018" y="5130"/>
                    <a:pt x="4073" y="5555"/>
                  </a:cubicBezTo>
                  <a:cubicBezTo>
                    <a:pt x="4115" y="5883"/>
                    <a:pt x="4315" y="6264"/>
                    <a:pt x="4687" y="6264"/>
                  </a:cubicBezTo>
                  <a:cubicBezTo>
                    <a:pt x="4699" y="6264"/>
                    <a:pt x="4710" y="6264"/>
                    <a:pt x="4722" y="6263"/>
                  </a:cubicBezTo>
                  <a:cubicBezTo>
                    <a:pt x="5073" y="6241"/>
                    <a:pt x="5260" y="5865"/>
                    <a:pt x="5290" y="5555"/>
                  </a:cubicBezTo>
                  <a:cubicBezTo>
                    <a:pt x="5332" y="5117"/>
                    <a:pt x="5149" y="4611"/>
                    <a:pt x="4820" y="4286"/>
                  </a:cubicBezTo>
                  <a:cubicBezTo>
                    <a:pt x="4932" y="4216"/>
                    <a:pt x="5057" y="4175"/>
                    <a:pt x="5191" y="4175"/>
                  </a:cubicBezTo>
                  <a:close/>
                  <a:moveTo>
                    <a:pt x="3009" y="288"/>
                  </a:moveTo>
                  <a:cubicBezTo>
                    <a:pt x="3139" y="288"/>
                    <a:pt x="3276" y="312"/>
                    <a:pt x="3419" y="365"/>
                  </a:cubicBezTo>
                  <a:cubicBezTo>
                    <a:pt x="3851" y="524"/>
                    <a:pt x="4234" y="790"/>
                    <a:pt x="4613" y="1044"/>
                  </a:cubicBezTo>
                  <a:cubicBezTo>
                    <a:pt x="5250" y="1473"/>
                    <a:pt x="5814" y="2017"/>
                    <a:pt x="6266" y="2640"/>
                  </a:cubicBezTo>
                  <a:cubicBezTo>
                    <a:pt x="6709" y="3252"/>
                    <a:pt x="7050" y="3939"/>
                    <a:pt x="7252" y="4668"/>
                  </a:cubicBezTo>
                  <a:cubicBezTo>
                    <a:pt x="7482" y="5493"/>
                    <a:pt x="7459" y="6328"/>
                    <a:pt x="7179" y="7140"/>
                  </a:cubicBezTo>
                  <a:cubicBezTo>
                    <a:pt x="7064" y="7472"/>
                    <a:pt x="6893" y="7778"/>
                    <a:pt x="6629" y="8001"/>
                  </a:cubicBezTo>
                  <a:cubicBezTo>
                    <a:pt x="6621" y="8006"/>
                    <a:pt x="6614" y="8011"/>
                    <a:pt x="6606" y="8016"/>
                  </a:cubicBezTo>
                  <a:cubicBezTo>
                    <a:pt x="6535" y="7995"/>
                    <a:pt x="6460" y="7980"/>
                    <a:pt x="6383" y="7969"/>
                  </a:cubicBezTo>
                  <a:cubicBezTo>
                    <a:pt x="6668" y="7259"/>
                    <a:pt x="6783" y="6472"/>
                    <a:pt x="6652" y="5714"/>
                  </a:cubicBezTo>
                  <a:cubicBezTo>
                    <a:pt x="6531" y="5003"/>
                    <a:pt x="6093" y="3990"/>
                    <a:pt x="5250" y="3935"/>
                  </a:cubicBezTo>
                  <a:cubicBezTo>
                    <a:pt x="5226" y="3934"/>
                    <a:pt x="5203" y="3933"/>
                    <a:pt x="5180" y="3933"/>
                  </a:cubicBezTo>
                  <a:cubicBezTo>
                    <a:pt x="4957" y="3933"/>
                    <a:pt x="4766" y="4002"/>
                    <a:pt x="4608" y="4115"/>
                  </a:cubicBezTo>
                  <a:cubicBezTo>
                    <a:pt x="4446" y="4011"/>
                    <a:pt x="4260" y="3949"/>
                    <a:pt x="4056" y="3948"/>
                  </a:cubicBezTo>
                  <a:cubicBezTo>
                    <a:pt x="4054" y="3948"/>
                    <a:pt x="4052" y="3948"/>
                    <a:pt x="4050" y="3948"/>
                  </a:cubicBezTo>
                  <a:cubicBezTo>
                    <a:pt x="3534" y="3948"/>
                    <a:pt x="3138" y="4253"/>
                    <a:pt x="2885" y="4664"/>
                  </a:cubicBezTo>
                  <a:cubicBezTo>
                    <a:pt x="2869" y="4662"/>
                    <a:pt x="2854" y="4659"/>
                    <a:pt x="2837" y="4659"/>
                  </a:cubicBezTo>
                  <a:cubicBezTo>
                    <a:pt x="2815" y="4658"/>
                    <a:pt x="2793" y="4657"/>
                    <a:pt x="2772" y="4657"/>
                  </a:cubicBezTo>
                  <a:cubicBezTo>
                    <a:pt x="1822" y="4657"/>
                    <a:pt x="1716" y="5869"/>
                    <a:pt x="1831" y="6572"/>
                  </a:cubicBezTo>
                  <a:cubicBezTo>
                    <a:pt x="1965" y="7390"/>
                    <a:pt x="2352" y="8191"/>
                    <a:pt x="2949" y="8772"/>
                  </a:cubicBezTo>
                  <a:cubicBezTo>
                    <a:pt x="2880" y="8816"/>
                    <a:pt x="2814" y="8863"/>
                    <a:pt x="2756" y="8915"/>
                  </a:cubicBezTo>
                  <a:cubicBezTo>
                    <a:pt x="2754" y="8914"/>
                    <a:pt x="2752" y="8914"/>
                    <a:pt x="2750" y="8914"/>
                  </a:cubicBezTo>
                  <a:cubicBezTo>
                    <a:pt x="1926" y="8756"/>
                    <a:pt x="1432" y="8051"/>
                    <a:pt x="1086" y="7339"/>
                  </a:cubicBezTo>
                  <a:cubicBezTo>
                    <a:pt x="758" y="6665"/>
                    <a:pt x="584" y="5914"/>
                    <a:pt x="568" y="5165"/>
                  </a:cubicBezTo>
                  <a:cubicBezTo>
                    <a:pt x="545" y="4096"/>
                    <a:pt x="763" y="3017"/>
                    <a:pt x="1220" y="2050"/>
                  </a:cubicBezTo>
                  <a:cubicBezTo>
                    <a:pt x="1553" y="1343"/>
                    <a:pt x="2144" y="288"/>
                    <a:pt x="3009" y="288"/>
                  </a:cubicBezTo>
                  <a:close/>
                  <a:moveTo>
                    <a:pt x="5822" y="8174"/>
                  </a:moveTo>
                  <a:cubicBezTo>
                    <a:pt x="5913" y="8174"/>
                    <a:pt x="6004" y="8177"/>
                    <a:pt x="6095" y="8182"/>
                  </a:cubicBezTo>
                  <a:lnTo>
                    <a:pt x="6095" y="8184"/>
                  </a:lnTo>
                  <a:cubicBezTo>
                    <a:pt x="6080" y="8229"/>
                    <a:pt x="6065" y="8275"/>
                    <a:pt x="6051" y="8320"/>
                  </a:cubicBezTo>
                  <a:cubicBezTo>
                    <a:pt x="6050" y="8325"/>
                    <a:pt x="6049" y="8327"/>
                    <a:pt x="6049" y="8332"/>
                  </a:cubicBezTo>
                  <a:cubicBezTo>
                    <a:pt x="5760" y="8451"/>
                    <a:pt x="5450" y="8537"/>
                    <a:pt x="5157" y="8620"/>
                  </a:cubicBezTo>
                  <a:cubicBezTo>
                    <a:pt x="4613" y="8775"/>
                    <a:pt x="4012" y="8936"/>
                    <a:pt x="3422" y="8958"/>
                  </a:cubicBezTo>
                  <a:cubicBezTo>
                    <a:pt x="3383" y="8921"/>
                    <a:pt x="3344" y="8885"/>
                    <a:pt x="3305" y="8848"/>
                  </a:cubicBezTo>
                  <a:cubicBezTo>
                    <a:pt x="3419" y="8789"/>
                    <a:pt x="3533" y="8729"/>
                    <a:pt x="3650" y="8678"/>
                  </a:cubicBezTo>
                  <a:cubicBezTo>
                    <a:pt x="3965" y="8541"/>
                    <a:pt x="4288" y="8424"/>
                    <a:pt x="4621" y="8336"/>
                  </a:cubicBezTo>
                  <a:cubicBezTo>
                    <a:pt x="5026" y="8228"/>
                    <a:pt x="5422" y="8174"/>
                    <a:pt x="5822" y="8174"/>
                  </a:cubicBezTo>
                  <a:close/>
                  <a:moveTo>
                    <a:pt x="6621" y="8311"/>
                  </a:moveTo>
                  <a:cubicBezTo>
                    <a:pt x="6861" y="9150"/>
                    <a:pt x="7012" y="10015"/>
                    <a:pt x="7056" y="10886"/>
                  </a:cubicBezTo>
                  <a:cubicBezTo>
                    <a:pt x="7078" y="11308"/>
                    <a:pt x="7074" y="11733"/>
                    <a:pt x="6740" y="12036"/>
                  </a:cubicBezTo>
                  <a:cubicBezTo>
                    <a:pt x="6440" y="12309"/>
                    <a:pt x="6018" y="12417"/>
                    <a:pt x="5630" y="12490"/>
                  </a:cubicBezTo>
                  <a:cubicBezTo>
                    <a:pt x="5414" y="12530"/>
                    <a:pt x="5183" y="12571"/>
                    <a:pt x="4956" y="12571"/>
                  </a:cubicBezTo>
                  <a:cubicBezTo>
                    <a:pt x="4751" y="12571"/>
                    <a:pt x="4549" y="12537"/>
                    <a:pt x="4366" y="12438"/>
                  </a:cubicBezTo>
                  <a:cubicBezTo>
                    <a:pt x="4035" y="12260"/>
                    <a:pt x="3840" y="11912"/>
                    <a:pt x="3696" y="11579"/>
                  </a:cubicBezTo>
                  <a:cubicBezTo>
                    <a:pt x="3443" y="10985"/>
                    <a:pt x="3285" y="10355"/>
                    <a:pt x="3077" y="9746"/>
                  </a:cubicBezTo>
                  <a:cubicBezTo>
                    <a:pt x="3057" y="9656"/>
                    <a:pt x="3037" y="9568"/>
                    <a:pt x="3019" y="9481"/>
                  </a:cubicBezTo>
                  <a:cubicBezTo>
                    <a:pt x="3002" y="9402"/>
                    <a:pt x="2989" y="9299"/>
                    <a:pt x="2962" y="9208"/>
                  </a:cubicBezTo>
                  <a:lnTo>
                    <a:pt x="2962" y="9208"/>
                  </a:lnTo>
                  <a:cubicBezTo>
                    <a:pt x="3064" y="9217"/>
                    <a:pt x="3167" y="9222"/>
                    <a:pt x="3271" y="9222"/>
                  </a:cubicBezTo>
                  <a:cubicBezTo>
                    <a:pt x="3859" y="9222"/>
                    <a:pt x="4462" y="9077"/>
                    <a:pt x="5007" y="8934"/>
                  </a:cubicBezTo>
                  <a:cubicBezTo>
                    <a:pt x="5565" y="8786"/>
                    <a:pt x="6154" y="8627"/>
                    <a:pt x="6621" y="8311"/>
                  </a:cubicBezTo>
                  <a:close/>
                  <a:moveTo>
                    <a:pt x="2912" y="0"/>
                  </a:moveTo>
                  <a:cubicBezTo>
                    <a:pt x="2044" y="0"/>
                    <a:pt x="1463" y="1053"/>
                    <a:pt x="1123" y="1720"/>
                  </a:cubicBezTo>
                  <a:cubicBezTo>
                    <a:pt x="263" y="3410"/>
                    <a:pt x="0" y="5538"/>
                    <a:pt x="784" y="7305"/>
                  </a:cubicBezTo>
                  <a:cubicBezTo>
                    <a:pt x="1115" y="8051"/>
                    <a:pt x="1627" y="8852"/>
                    <a:pt x="2445" y="9107"/>
                  </a:cubicBezTo>
                  <a:cubicBezTo>
                    <a:pt x="2523" y="9131"/>
                    <a:pt x="2601" y="9149"/>
                    <a:pt x="2679" y="9165"/>
                  </a:cubicBezTo>
                  <a:cubicBezTo>
                    <a:pt x="2761" y="9553"/>
                    <a:pt x="2885" y="9929"/>
                    <a:pt x="3005" y="10305"/>
                  </a:cubicBezTo>
                  <a:cubicBezTo>
                    <a:pt x="3130" y="10693"/>
                    <a:pt x="3245" y="11087"/>
                    <a:pt x="3386" y="11469"/>
                  </a:cubicBezTo>
                  <a:cubicBezTo>
                    <a:pt x="3600" y="12051"/>
                    <a:pt x="3945" y="12654"/>
                    <a:pt x="4604" y="12788"/>
                  </a:cubicBezTo>
                  <a:cubicBezTo>
                    <a:pt x="4716" y="12811"/>
                    <a:pt x="4830" y="12820"/>
                    <a:pt x="4944" y="12820"/>
                  </a:cubicBezTo>
                  <a:cubicBezTo>
                    <a:pt x="5159" y="12820"/>
                    <a:pt x="5374" y="12787"/>
                    <a:pt x="5584" y="12752"/>
                  </a:cubicBezTo>
                  <a:cubicBezTo>
                    <a:pt x="5915" y="12696"/>
                    <a:pt x="6247" y="12615"/>
                    <a:pt x="6548" y="12465"/>
                  </a:cubicBezTo>
                  <a:cubicBezTo>
                    <a:pt x="6822" y="12328"/>
                    <a:pt x="7066" y="12120"/>
                    <a:pt x="7197" y="11837"/>
                  </a:cubicBezTo>
                  <a:cubicBezTo>
                    <a:pt x="7345" y="11515"/>
                    <a:pt x="7325" y="11151"/>
                    <a:pt x="7306" y="10805"/>
                  </a:cubicBezTo>
                  <a:cubicBezTo>
                    <a:pt x="7252" y="9903"/>
                    <a:pt x="7094" y="9010"/>
                    <a:pt x="6838" y="8144"/>
                  </a:cubicBezTo>
                  <a:cubicBezTo>
                    <a:pt x="7029" y="7977"/>
                    <a:pt x="7189" y="7774"/>
                    <a:pt x="7307" y="7522"/>
                  </a:cubicBezTo>
                  <a:cubicBezTo>
                    <a:pt x="8072" y="5874"/>
                    <a:pt x="7541" y="3989"/>
                    <a:pt x="6537" y="2570"/>
                  </a:cubicBezTo>
                  <a:cubicBezTo>
                    <a:pt x="5988" y="1796"/>
                    <a:pt x="5284" y="1131"/>
                    <a:pt x="4469" y="640"/>
                  </a:cubicBezTo>
                  <a:cubicBezTo>
                    <a:pt x="4047" y="386"/>
                    <a:pt x="3588" y="93"/>
                    <a:pt x="3086" y="14"/>
                  </a:cubicBezTo>
                  <a:cubicBezTo>
                    <a:pt x="3026" y="5"/>
                    <a:pt x="2968"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0"/>
            <p:cNvSpPr/>
            <p:nvPr/>
          </p:nvSpPr>
          <p:spPr>
            <a:xfrm>
              <a:off x="6971625" y="3146475"/>
              <a:ext cx="37675" cy="68975"/>
            </a:xfrm>
            <a:custGeom>
              <a:avLst/>
              <a:gdLst/>
              <a:ahLst/>
              <a:cxnLst/>
              <a:rect l="l" t="t" r="r" b="b"/>
              <a:pathLst>
                <a:path w="1507" h="2759" extrusionOk="0">
                  <a:moveTo>
                    <a:pt x="43" y="1"/>
                  </a:moveTo>
                  <a:cubicBezTo>
                    <a:pt x="22" y="1"/>
                    <a:pt x="0" y="20"/>
                    <a:pt x="5" y="45"/>
                  </a:cubicBezTo>
                  <a:cubicBezTo>
                    <a:pt x="117" y="639"/>
                    <a:pt x="347" y="1235"/>
                    <a:pt x="564" y="1798"/>
                  </a:cubicBezTo>
                  <a:cubicBezTo>
                    <a:pt x="718" y="2193"/>
                    <a:pt x="962" y="2676"/>
                    <a:pt x="1423" y="2757"/>
                  </a:cubicBezTo>
                  <a:cubicBezTo>
                    <a:pt x="1426" y="2758"/>
                    <a:pt x="1429" y="2758"/>
                    <a:pt x="1432" y="2758"/>
                  </a:cubicBezTo>
                  <a:cubicBezTo>
                    <a:pt x="1477" y="2758"/>
                    <a:pt x="1507" y="2697"/>
                    <a:pt x="1460" y="2672"/>
                  </a:cubicBezTo>
                  <a:cubicBezTo>
                    <a:pt x="952" y="2393"/>
                    <a:pt x="770" y="1940"/>
                    <a:pt x="579" y="1420"/>
                  </a:cubicBezTo>
                  <a:cubicBezTo>
                    <a:pt x="410" y="955"/>
                    <a:pt x="272" y="470"/>
                    <a:pt x="69" y="19"/>
                  </a:cubicBezTo>
                  <a:cubicBezTo>
                    <a:pt x="64" y="6"/>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0"/>
            <p:cNvSpPr/>
            <p:nvPr/>
          </p:nvSpPr>
          <p:spPr>
            <a:xfrm>
              <a:off x="7015675" y="3210925"/>
              <a:ext cx="11050" cy="3975"/>
            </a:xfrm>
            <a:custGeom>
              <a:avLst/>
              <a:gdLst/>
              <a:ahLst/>
              <a:cxnLst/>
              <a:rect l="l" t="t" r="r" b="b"/>
              <a:pathLst>
                <a:path w="442" h="159" extrusionOk="0">
                  <a:moveTo>
                    <a:pt x="393" y="0"/>
                  </a:moveTo>
                  <a:cubicBezTo>
                    <a:pt x="390" y="0"/>
                    <a:pt x="387" y="1"/>
                    <a:pt x="384" y="2"/>
                  </a:cubicBezTo>
                  <a:cubicBezTo>
                    <a:pt x="267" y="40"/>
                    <a:pt x="156" y="64"/>
                    <a:pt x="34" y="79"/>
                  </a:cubicBezTo>
                  <a:cubicBezTo>
                    <a:pt x="1" y="83"/>
                    <a:pt x="6" y="132"/>
                    <a:pt x="33" y="141"/>
                  </a:cubicBezTo>
                  <a:cubicBezTo>
                    <a:pt x="70" y="153"/>
                    <a:pt x="109" y="158"/>
                    <a:pt x="148" y="158"/>
                  </a:cubicBezTo>
                  <a:cubicBezTo>
                    <a:pt x="245" y="158"/>
                    <a:pt x="342" y="124"/>
                    <a:pt x="417" y="63"/>
                  </a:cubicBezTo>
                  <a:cubicBezTo>
                    <a:pt x="442" y="43"/>
                    <a:pt x="421"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0"/>
            <p:cNvSpPr/>
            <p:nvPr/>
          </p:nvSpPr>
          <p:spPr>
            <a:xfrm>
              <a:off x="7042650" y="3129775"/>
              <a:ext cx="10875" cy="43875"/>
            </a:xfrm>
            <a:custGeom>
              <a:avLst/>
              <a:gdLst/>
              <a:ahLst/>
              <a:cxnLst/>
              <a:rect l="l" t="t" r="r" b="b"/>
              <a:pathLst>
                <a:path w="435" h="1755" extrusionOk="0">
                  <a:moveTo>
                    <a:pt x="41" y="1"/>
                  </a:moveTo>
                  <a:cubicBezTo>
                    <a:pt x="21" y="1"/>
                    <a:pt x="0" y="15"/>
                    <a:pt x="2" y="37"/>
                  </a:cubicBezTo>
                  <a:cubicBezTo>
                    <a:pt x="20" y="309"/>
                    <a:pt x="106" y="579"/>
                    <a:pt x="162" y="844"/>
                  </a:cubicBezTo>
                  <a:cubicBezTo>
                    <a:pt x="223" y="1137"/>
                    <a:pt x="266" y="1436"/>
                    <a:pt x="350" y="1723"/>
                  </a:cubicBezTo>
                  <a:cubicBezTo>
                    <a:pt x="356" y="1744"/>
                    <a:pt x="375" y="1754"/>
                    <a:pt x="394" y="1754"/>
                  </a:cubicBezTo>
                  <a:cubicBezTo>
                    <a:pt x="415" y="1754"/>
                    <a:pt x="435" y="1741"/>
                    <a:pt x="434" y="1715"/>
                  </a:cubicBezTo>
                  <a:cubicBezTo>
                    <a:pt x="426" y="1422"/>
                    <a:pt x="366" y="1139"/>
                    <a:pt x="305" y="854"/>
                  </a:cubicBezTo>
                  <a:cubicBezTo>
                    <a:pt x="246" y="578"/>
                    <a:pt x="196" y="278"/>
                    <a:pt x="73" y="20"/>
                  </a:cubicBezTo>
                  <a:cubicBezTo>
                    <a:pt x="67" y="7"/>
                    <a:pt x="54"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0"/>
            <p:cNvSpPr/>
            <p:nvPr/>
          </p:nvSpPr>
          <p:spPr>
            <a:xfrm>
              <a:off x="7034950" y="3134700"/>
              <a:ext cx="7375" cy="22050"/>
            </a:xfrm>
            <a:custGeom>
              <a:avLst/>
              <a:gdLst/>
              <a:ahLst/>
              <a:cxnLst/>
              <a:rect l="l" t="t" r="r" b="b"/>
              <a:pathLst>
                <a:path w="295" h="882" extrusionOk="0">
                  <a:moveTo>
                    <a:pt x="57" y="0"/>
                  </a:moveTo>
                  <a:cubicBezTo>
                    <a:pt x="45" y="0"/>
                    <a:pt x="33" y="7"/>
                    <a:pt x="29" y="23"/>
                  </a:cubicBezTo>
                  <a:cubicBezTo>
                    <a:pt x="1" y="154"/>
                    <a:pt x="43" y="297"/>
                    <a:pt x="67" y="427"/>
                  </a:cubicBezTo>
                  <a:cubicBezTo>
                    <a:pt x="93" y="569"/>
                    <a:pt x="101" y="743"/>
                    <a:pt x="191" y="863"/>
                  </a:cubicBezTo>
                  <a:cubicBezTo>
                    <a:pt x="199" y="875"/>
                    <a:pt x="214" y="882"/>
                    <a:pt x="227" y="882"/>
                  </a:cubicBezTo>
                  <a:cubicBezTo>
                    <a:pt x="243" y="882"/>
                    <a:pt x="257" y="873"/>
                    <a:pt x="261" y="854"/>
                  </a:cubicBezTo>
                  <a:cubicBezTo>
                    <a:pt x="295" y="722"/>
                    <a:pt x="248" y="580"/>
                    <a:pt x="219" y="449"/>
                  </a:cubicBezTo>
                  <a:cubicBezTo>
                    <a:pt x="188" y="309"/>
                    <a:pt x="172" y="135"/>
                    <a:pt x="89" y="16"/>
                  </a:cubicBezTo>
                  <a:cubicBezTo>
                    <a:pt x="82" y="6"/>
                    <a:pt x="6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0"/>
            <p:cNvSpPr/>
            <p:nvPr/>
          </p:nvSpPr>
          <p:spPr>
            <a:xfrm>
              <a:off x="7028850" y="3137475"/>
              <a:ext cx="4525" cy="11850"/>
            </a:xfrm>
            <a:custGeom>
              <a:avLst/>
              <a:gdLst/>
              <a:ahLst/>
              <a:cxnLst/>
              <a:rect l="l" t="t" r="r" b="b"/>
              <a:pathLst>
                <a:path w="181" h="474" extrusionOk="0">
                  <a:moveTo>
                    <a:pt x="54" y="0"/>
                  </a:moveTo>
                  <a:cubicBezTo>
                    <a:pt x="38" y="0"/>
                    <a:pt x="21" y="11"/>
                    <a:pt x="18" y="33"/>
                  </a:cubicBezTo>
                  <a:cubicBezTo>
                    <a:pt x="1" y="178"/>
                    <a:pt x="17" y="337"/>
                    <a:pt x="106" y="457"/>
                  </a:cubicBezTo>
                  <a:cubicBezTo>
                    <a:pt x="114" y="468"/>
                    <a:pt x="127" y="474"/>
                    <a:pt x="139" y="474"/>
                  </a:cubicBezTo>
                  <a:cubicBezTo>
                    <a:pt x="160" y="474"/>
                    <a:pt x="180" y="458"/>
                    <a:pt x="173" y="431"/>
                  </a:cubicBezTo>
                  <a:cubicBezTo>
                    <a:pt x="138" y="297"/>
                    <a:pt x="95" y="173"/>
                    <a:pt x="87" y="34"/>
                  </a:cubicBezTo>
                  <a:cubicBezTo>
                    <a:pt x="86" y="11"/>
                    <a:pt x="70"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0"/>
            <p:cNvSpPr/>
            <p:nvPr/>
          </p:nvSpPr>
          <p:spPr>
            <a:xfrm>
              <a:off x="7021425" y="3139125"/>
              <a:ext cx="5125" cy="9200"/>
            </a:xfrm>
            <a:custGeom>
              <a:avLst/>
              <a:gdLst/>
              <a:ahLst/>
              <a:cxnLst/>
              <a:rect l="l" t="t" r="r" b="b"/>
              <a:pathLst>
                <a:path w="205" h="368" extrusionOk="0">
                  <a:moveTo>
                    <a:pt x="61" y="0"/>
                  </a:moveTo>
                  <a:cubicBezTo>
                    <a:pt x="40" y="0"/>
                    <a:pt x="18" y="14"/>
                    <a:pt x="14" y="35"/>
                  </a:cubicBezTo>
                  <a:cubicBezTo>
                    <a:pt x="0" y="101"/>
                    <a:pt x="19" y="175"/>
                    <a:pt x="32" y="240"/>
                  </a:cubicBezTo>
                  <a:cubicBezTo>
                    <a:pt x="43" y="284"/>
                    <a:pt x="60" y="367"/>
                    <a:pt x="117" y="367"/>
                  </a:cubicBezTo>
                  <a:cubicBezTo>
                    <a:pt x="122" y="367"/>
                    <a:pt x="128" y="367"/>
                    <a:pt x="134" y="365"/>
                  </a:cubicBezTo>
                  <a:cubicBezTo>
                    <a:pt x="205" y="348"/>
                    <a:pt x="179" y="255"/>
                    <a:pt x="166" y="206"/>
                  </a:cubicBezTo>
                  <a:cubicBezTo>
                    <a:pt x="150" y="142"/>
                    <a:pt x="133" y="69"/>
                    <a:pt x="91" y="14"/>
                  </a:cubicBezTo>
                  <a:cubicBezTo>
                    <a:pt x="84" y="4"/>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0"/>
            <p:cNvSpPr/>
            <p:nvPr/>
          </p:nvSpPr>
          <p:spPr>
            <a:xfrm>
              <a:off x="6979825" y="3146650"/>
              <a:ext cx="9275" cy="20000"/>
            </a:xfrm>
            <a:custGeom>
              <a:avLst/>
              <a:gdLst/>
              <a:ahLst/>
              <a:cxnLst/>
              <a:rect l="l" t="t" r="r" b="b"/>
              <a:pathLst>
                <a:path w="371" h="800" extrusionOk="0">
                  <a:moveTo>
                    <a:pt x="57" y="1"/>
                  </a:moveTo>
                  <a:cubicBezTo>
                    <a:pt x="40" y="1"/>
                    <a:pt x="24" y="13"/>
                    <a:pt x="22" y="34"/>
                  </a:cubicBezTo>
                  <a:cubicBezTo>
                    <a:pt x="1" y="270"/>
                    <a:pt x="129" y="618"/>
                    <a:pt x="296" y="787"/>
                  </a:cubicBezTo>
                  <a:cubicBezTo>
                    <a:pt x="304" y="796"/>
                    <a:pt x="314" y="799"/>
                    <a:pt x="324" y="799"/>
                  </a:cubicBezTo>
                  <a:cubicBezTo>
                    <a:pt x="348" y="799"/>
                    <a:pt x="371" y="775"/>
                    <a:pt x="366" y="747"/>
                  </a:cubicBezTo>
                  <a:cubicBezTo>
                    <a:pt x="344" y="612"/>
                    <a:pt x="279" y="488"/>
                    <a:pt x="230" y="361"/>
                  </a:cubicBezTo>
                  <a:cubicBezTo>
                    <a:pt x="184" y="246"/>
                    <a:pt x="154" y="121"/>
                    <a:pt x="87" y="18"/>
                  </a:cubicBezTo>
                  <a:cubicBezTo>
                    <a:pt x="79" y="6"/>
                    <a:pt x="6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0"/>
            <p:cNvSpPr/>
            <p:nvPr/>
          </p:nvSpPr>
          <p:spPr>
            <a:xfrm>
              <a:off x="6988575" y="3149425"/>
              <a:ext cx="4300" cy="9850"/>
            </a:xfrm>
            <a:custGeom>
              <a:avLst/>
              <a:gdLst/>
              <a:ahLst/>
              <a:cxnLst/>
              <a:rect l="l" t="t" r="r" b="b"/>
              <a:pathLst>
                <a:path w="172" h="394" extrusionOk="0">
                  <a:moveTo>
                    <a:pt x="47" y="0"/>
                  </a:moveTo>
                  <a:cubicBezTo>
                    <a:pt x="23" y="0"/>
                    <a:pt x="0" y="19"/>
                    <a:pt x="5" y="52"/>
                  </a:cubicBezTo>
                  <a:cubicBezTo>
                    <a:pt x="24" y="170"/>
                    <a:pt x="52" y="268"/>
                    <a:pt x="103" y="377"/>
                  </a:cubicBezTo>
                  <a:cubicBezTo>
                    <a:pt x="109" y="388"/>
                    <a:pt x="121" y="394"/>
                    <a:pt x="133" y="394"/>
                  </a:cubicBezTo>
                  <a:cubicBezTo>
                    <a:pt x="152" y="394"/>
                    <a:pt x="171" y="381"/>
                    <a:pt x="170" y="360"/>
                  </a:cubicBezTo>
                  <a:cubicBezTo>
                    <a:pt x="159" y="241"/>
                    <a:pt x="133" y="143"/>
                    <a:pt x="89" y="31"/>
                  </a:cubicBezTo>
                  <a:cubicBezTo>
                    <a:pt x="81" y="10"/>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0"/>
            <p:cNvSpPr/>
            <p:nvPr/>
          </p:nvSpPr>
          <p:spPr>
            <a:xfrm>
              <a:off x="7381625" y="3173225"/>
              <a:ext cx="222800" cy="175500"/>
            </a:xfrm>
            <a:custGeom>
              <a:avLst/>
              <a:gdLst/>
              <a:ahLst/>
              <a:cxnLst/>
              <a:rect l="l" t="t" r="r" b="b"/>
              <a:pathLst>
                <a:path w="8912" h="7020" extrusionOk="0">
                  <a:moveTo>
                    <a:pt x="4506" y="1"/>
                  </a:moveTo>
                  <a:cubicBezTo>
                    <a:pt x="4162" y="1"/>
                    <a:pt x="3816" y="26"/>
                    <a:pt x="3473" y="76"/>
                  </a:cubicBezTo>
                  <a:cubicBezTo>
                    <a:pt x="2721" y="186"/>
                    <a:pt x="1993" y="458"/>
                    <a:pt x="1371" y="862"/>
                  </a:cubicBezTo>
                  <a:cubicBezTo>
                    <a:pt x="812" y="1225"/>
                    <a:pt x="62" y="1813"/>
                    <a:pt x="2" y="2730"/>
                  </a:cubicBezTo>
                  <a:cubicBezTo>
                    <a:pt x="1" y="2737"/>
                    <a:pt x="5" y="2745"/>
                    <a:pt x="9" y="2751"/>
                  </a:cubicBezTo>
                  <a:cubicBezTo>
                    <a:pt x="67" y="2801"/>
                    <a:pt x="121" y="2858"/>
                    <a:pt x="172" y="2922"/>
                  </a:cubicBezTo>
                  <a:cubicBezTo>
                    <a:pt x="176" y="2927"/>
                    <a:pt x="181" y="2931"/>
                    <a:pt x="188" y="2931"/>
                  </a:cubicBezTo>
                  <a:cubicBezTo>
                    <a:pt x="189" y="2931"/>
                    <a:pt x="190" y="2931"/>
                    <a:pt x="190" y="2931"/>
                  </a:cubicBezTo>
                  <a:cubicBezTo>
                    <a:pt x="198" y="2931"/>
                    <a:pt x="205" y="2928"/>
                    <a:pt x="209" y="2922"/>
                  </a:cubicBezTo>
                  <a:cubicBezTo>
                    <a:pt x="696" y="2280"/>
                    <a:pt x="1418" y="1791"/>
                    <a:pt x="2243" y="1548"/>
                  </a:cubicBezTo>
                  <a:cubicBezTo>
                    <a:pt x="2487" y="1477"/>
                    <a:pt x="2771" y="1432"/>
                    <a:pt x="3045" y="1432"/>
                  </a:cubicBezTo>
                  <a:cubicBezTo>
                    <a:pt x="3365" y="1432"/>
                    <a:pt x="3673" y="1493"/>
                    <a:pt x="3891" y="1645"/>
                  </a:cubicBezTo>
                  <a:cubicBezTo>
                    <a:pt x="4100" y="1790"/>
                    <a:pt x="4216" y="2007"/>
                    <a:pt x="4235" y="2290"/>
                  </a:cubicBezTo>
                  <a:cubicBezTo>
                    <a:pt x="4237" y="2306"/>
                    <a:pt x="4237" y="2321"/>
                    <a:pt x="4237" y="2337"/>
                  </a:cubicBezTo>
                  <a:cubicBezTo>
                    <a:pt x="4237" y="2346"/>
                    <a:pt x="4242" y="2354"/>
                    <a:pt x="4250" y="2358"/>
                  </a:cubicBezTo>
                  <a:cubicBezTo>
                    <a:pt x="4738" y="2581"/>
                    <a:pt x="5036" y="2956"/>
                    <a:pt x="5092" y="3414"/>
                  </a:cubicBezTo>
                  <a:cubicBezTo>
                    <a:pt x="5114" y="3601"/>
                    <a:pt x="5082" y="3789"/>
                    <a:pt x="4995" y="3970"/>
                  </a:cubicBezTo>
                  <a:cubicBezTo>
                    <a:pt x="4992" y="3978"/>
                    <a:pt x="4993" y="3988"/>
                    <a:pt x="4999" y="3996"/>
                  </a:cubicBezTo>
                  <a:cubicBezTo>
                    <a:pt x="5153" y="4160"/>
                    <a:pt x="5237" y="4363"/>
                    <a:pt x="5251" y="4596"/>
                  </a:cubicBezTo>
                  <a:cubicBezTo>
                    <a:pt x="5302" y="5457"/>
                    <a:pt x="4284" y="5999"/>
                    <a:pt x="3675" y="6182"/>
                  </a:cubicBezTo>
                  <a:cubicBezTo>
                    <a:pt x="3319" y="6290"/>
                    <a:pt x="2941" y="6344"/>
                    <a:pt x="2554" y="6344"/>
                  </a:cubicBezTo>
                  <a:cubicBezTo>
                    <a:pt x="2181" y="6344"/>
                    <a:pt x="1798" y="6294"/>
                    <a:pt x="1416" y="6194"/>
                  </a:cubicBezTo>
                  <a:cubicBezTo>
                    <a:pt x="1414" y="6193"/>
                    <a:pt x="1412" y="6192"/>
                    <a:pt x="1409" y="6192"/>
                  </a:cubicBezTo>
                  <a:cubicBezTo>
                    <a:pt x="1404" y="6192"/>
                    <a:pt x="1400" y="6194"/>
                    <a:pt x="1397" y="6197"/>
                  </a:cubicBezTo>
                  <a:cubicBezTo>
                    <a:pt x="1390" y="6201"/>
                    <a:pt x="1387" y="6208"/>
                    <a:pt x="1387" y="6216"/>
                  </a:cubicBezTo>
                  <a:cubicBezTo>
                    <a:pt x="1386" y="6295"/>
                    <a:pt x="1379" y="6371"/>
                    <a:pt x="1368" y="6439"/>
                  </a:cubicBezTo>
                  <a:cubicBezTo>
                    <a:pt x="1367" y="6446"/>
                    <a:pt x="1369" y="6453"/>
                    <a:pt x="1373" y="6458"/>
                  </a:cubicBezTo>
                  <a:cubicBezTo>
                    <a:pt x="1373" y="6458"/>
                    <a:pt x="1374" y="6459"/>
                    <a:pt x="1376" y="6460"/>
                  </a:cubicBezTo>
                  <a:cubicBezTo>
                    <a:pt x="1382" y="6466"/>
                    <a:pt x="1386" y="6471"/>
                    <a:pt x="1389" y="6477"/>
                  </a:cubicBezTo>
                  <a:cubicBezTo>
                    <a:pt x="1390" y="6479"/>
                    <a:pt x="1392" y="6480"/>
                    <a:pt x="1393" y="6481"/>
                  </a:cubicBezTo>
                  <a:cubicBezTo>
                    <a:pt x="1627" y="6697"/>
                    <a:pt x="1933" y="6842"/>
                    <a:pt x="2328" y="6926"/>
                  </a:cubicBezTo>
                  <a:cubicBezTo>
                    <a:pt x="2620" y="6988"/>
                    <a:pt x="2912" y="7019"/>
                    <a:pt x="3202" y="7019"/>
                  </a:cubicBezTo>
                  <a:cubicBezTo>
                    <a:pt x="3744" y="7019"/>
                    <a:pt x="4280" y="6910"/>
                    <a:pt x="4803" y="6693"/>
                  </a:cubicBezTo>
                  <a:cubicBezTo>
                    <a:pt x="5494" y="6407"/>
                    <a:pt x="6132" y="5991"/>
                    <a:pt x="6701" y="5460"/>
                  </a:cubicBezTo>
                  <a:cubicBezTo>
                    <a:pt x="7262" y="4937"/>
                    <a:pt x="7740" y="4299"/>
                    <a:pt x="8085" y="3616"/>
                  </a:cubicBezTo>
                  <a:lnTo>
                    <a:pt x="8086" y="3616"/>
                  </a:lnTo>
                  <a:lnTo>
                    <a:pt x="8119" y="3549"/>
                  </a:lnTo>
                  <a:cubicBezTo>
                    <a:pt x="8314" y="3165"/>
                    <a:pt x="8516" y="2768"/>
                    <a:pt x="8615" y="2342"/>
                  </a:cubicBezTo>
                  <a:cubicBezTo>
                    <a:pt x="8912" y="1081"/>
                    <a:pt x="7214" y="523"/>
                    <a:pt x="6657" y="340"/>
                  </a:cubicBezTo>
                  <a:cubicBezTo>
                    <a:pt x="5972" y="115"/>
                    <a:pt x="5242"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0"/>
            <p:cNvSpPr/>
            <p:nvPr/>
          </p:nvSpPr>
          <p:spPr>
            <a:xfrm>
              <a:off x="7442725" y="3232100"/>
              <a:ext cx="39200" cy="18475"/>
            </a:xfrm>
            <a:custGeom>
              <a:avLst/>
              <a:gdLst/>
              <a:ahLst/>
              <a:cxnLst/>
              <a:rect l="l" t="t" r="r" b="b"/>
              <a:pathLst>
                <a:path w="1568" h="739" extrusionOk="0">
                  <a:moveTo>
                    <a:pt x="952" y="0"/>
                  </a:moveTo>
                  <a:cubicBezTo>
                    <a:pt x="793" y="0"/>
                    <a:pt x="639" y="21"/>
                    <a:pt x="499" y="64"/>
                  </a:cubicBezTo>
                  <a:cubicBezTo>
                    <a:pt x="285" y="129"/>
                    <a:pt x="146" y="216"/>
                    <a:pt x="72" y="330"/>
                  </a:cubicBezTo>
                  <a:cubicBezTo>
                    <a:pt x="14" y="420"/>
                    <a:pt x="0" y="498"/>
                    <a:pt x="30" y="562"/>
                  </a:cubicBezTo>
                  <a:cubicBezTo>
                    <a:pt x="35" y="573"/>
                    <a:pt x="41" y="584"/>
                    <a:pt x="49" y="594"/>
                  </a:cubicBezTo>
                  <a:cubicBezTo>
                    <a:pt x="111" y="679"/>
                    <a:pt x="246" y="713"/>
                    <a:pt x="355" y="729"/>
                  </a:cubicBezTo>
                  <a:cubicBezTo>
                    <a:pt x="401" y="736"/>
                    <a:pt x="447" y="739"/>
                    <a:pt x="492" y="739"/>
                  </a:cubicBezTo>
                  <a:cubicBezTo>
                    <a:pt x="794" y="739"/>
                    <a:pt x="1066" y="607"/>
                    <a:pt x="1211" y="521"/>
                  </a:cubicBezTo>
                  <a:cubicBezTo>
                    <a:pt x="1390" y="415"/>
                    <a:pt x="1513" y="279"/>
                    <a:pt x="1565" y="129"/>
                  </a:cubicBezTo>
                  <a:cubicBezTo>
                    <a:pt x="1567" y="123"/>
                    <a:pt x="1567" y="117"/>
                    <a:pt x="1563" y="111"/>
                  </a:cubicBezTo>
                  <a:cubicBezTo>
                    <a:pt x="1561" y="106"/>
                    <a:pt x="1556" y="101"/>
                    <a:pt x="1551" y="100"/>
                  </a:cubicBezTo>
                  <a:cubicBezTo>
                    <a:pt x="1356" y="33"/>
                    <a:pt x="1150" y="0"/>
                    <a:pt x="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0"/>
            <p:cNvSpPr/>
            <p:nvPr/>
          </p:nvSpPr>
          <p:spPr>
            <a:xfrm>
              <a:off x="7459400" y="3267850"/>
              <a:ext cx="40025" cy="20725"/>
            </a:xfrm>
            <a:custGeom>
              <a:avLst/>
              <a:gdLst/>
              <a:ahLst/>
              <a:cxnLst/>
              <a:rect l="l" t="t" r="r" b="b"/>
              <a:pathLst>
                <a:path w="1601" h="829" extrusionOk="0">
                  <a:moveTo>
                    <a:pt x="850" y="1"/>
                  </a:moveTo>
                  <a:cubicBezTo>
                    <a:pt x="817" y="1"/>
                    <a:pt x="783" y="2"/>
                    <a:pt x="750" y="5"/>
                  </a:cubicBezTo>
                  <a:cubicBezTo>
                    <a:pt x="582" y="20"/>
                    <a:pt x="339" y="54"/>
                    <a:pt x="169" y="186"/>
                  </a:cubicBezTo>
                  <a:cubicBezTo>
                    <a:pt x="57" y="271"/>
                    <a:pt x="0" y="387"/>
                    <a:pt x="13" y="502"/>
                  </a:cubicBezTo>
                  <a:cubicBezTo>
                    <a:pt x="17" y="554"/>
                    <a:pt x="37" y="602"/>
                    <a:pt x="68" y="646"/>
                  </a:cubicBezTo>
                  <a:cubicBezTo>
                    <a:pt x="103" y="693"/>
                    <a:pt x="154" y="732"/>
                    <a:pt x="217" y="763"/>
                  </a:cubicBezTo>
                  <a:cubicBezTo>
                    <a:pt x="314" y="810"/>
                    <a:pt x="416" y="829"/>
                    <a:pt x="519" y="829"/>
                  </a:cubicBezTo>
                  <a:cubicBezTo>
                    <a:pt x="704" y="829"/>
                    <a:pt x="889" y="768"/>
                    <a:pt x="1033" y="704"/>
                  </a:cubicBezTo>
                  <a:cubicBezTo>
                    <a:pt x="1266" y="600"/>
                    <a:pt x="1460" y="447"/>
                    <a:pt x="1594" y="265"/>
                  </a:cubicBezTo>
                  <a:cubicBezTo>
                    <a:pt x="1598" y="260"/>
                    <a:pt x="1601" y="254"/>
                    <a:pt x="1599" y="248"/>
                  </a:cubicBezTo>
                  <a:cubicBezTo>
                    <a:pt x="1598" y="242"/>
                    <a:pt x="1594" y="235"/>
                    <a:pt x="1589" y="232"/>
                  </a:cubicBezTo>
                  <a:cubicBezTo>
                    <a:pt x="1381" y="85"/>
                    <a:pt x="1111" y="1"/>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0"/>
            <p:cNvSpPr/>
            <p:nvPr/>
          </p:nvSpPr>
          <p:spPr>
            <a:xfrm>
              <a:off x="7382625" y="3254375"/>
              <a:ext cx="28700" cy="68350"/>
            </a:xfrm>
            <a:custGeom>
              <a:avLst/>
              <a:gdLst/>
              <a:ahLst/>
              <a:cxnLst/>
              <a:rect l="l" t="t" r="r" b="b"/>
              <a:pathLst>
                <a:path w="1148" h="2734" extrusionOk="0">
                  <a:moveTo>
                    <a:pt x="119" y="1"/>
                  </a:moveTo>
                  <a:cubicBezTo>
                    <a:pt x="112" y="1"/>
                    <a:pt x="105" y="3"/>
                    <a:pt x="100" y="10"/>
                  </a:cubicBezTo>
                  <a:cubicBezTo>
                    <a:pt x="70" y="53"/>
                    <a:pt x="38" y="96"/>
                    <a:pt x="5" y="140"/>
                  </a:cubicBezTo>
                  <a:cubicBezTo>
                    <a:pt x="2" y="145"/>
                    <a:pt x="0" y="151"/>
                    <a:pt x="2" y="157"/>
                  </a:cubicBezTo>
                  <a:cubicBezTo>
                    <a:pt x="95" y="735"/>
                    <a:pt x="325" y="1306"/>
                    <a:pt x="553" y="1843"/>
                  </a:cubicBezTo>
                  <a:lnTo>
                    <a:pt x="581" y="1906"/>
                  </a:lnTo>
                  <a:cubicBezTo>
                    <a:pt x="692" y="2169"/>
                    <a:pt x="807" y="2442"/>
                    <a:pt x="950" y="2695"/>
                  </a:cubicBezTo>
                  <a:cubicBezTo>
                    <a:pt x="950" y="2695"/>
                    <a:pt x="951" y="2696"/>
                    <a:pt x="951" y="2696"/>
                  </a:cubicBezTo>
                  <a:cubicBezTo>
                    <a:pt x="956" y="2702"/>
                    <a:pt x="964" y="2706"/>
                    <a:pt x="971" y="2706"/>
                  </a:cubicBezTo>
                  <a:lnTo>
                    <a:pt x="977" y="2706"/>
                  </a:lnTo>
                  <a:lnTo>
                    <a:pt x="1120" y="2733"/>
                  </a:lnTo>
                  <a:cubicBezTo>
                    <a:pt x="1121" y="2733"/>
                    <a:pt x="1122" y="2733"/>
                    <a:pt x="1123" y="2733"/>
                  </a:cubicBezTo>
                  <a:cubicBezTo>
                    <a:pt x="1129" y="2733"/>
                    <a:pt x="1135" y="2731"/>
                    <a:pt x="1140" y="2727"/>
                  </a:cubicBezTo>
                  <a:cubicBezTo>
                    <a:pt x="1145" y="2722"/>
                    <a:pt x="1147" y="2716"/>
                    <a:pt x="1147" y="2708"/>
                  </a:cubicBezTo>
                  <a:cubicBezTo>
                    <a:pt x="1116" y="2214"/>
                    <a:pt x="1007" y="1739"/>
                    <a:pt x="812" y="1257"/>
                  </a:cubicBezTo>
                  <a:cubicBezTo>
                    <a:pt x="690" y="953"/>
                    <a:pt x="535" y="642"/>
                    <a:pt x="351" y="333"/>
                  </a:cubicBezTo>
                  <a:cubicBezTo>
                    <a:pt x="286" y="223"/>
                    <a:pt x="211" y="115"/>
                    <a:pt x="138" y="11"/>
                  </a:cubicBezTo>
                  <a:cubicBezTo>
                    <a:pt x="133" y="5"/>
                    <a:pt x="127"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0"/>
            <p:cNvSpPr/>
            <p:nvPr/>
          </p:nvSpPr>
          <p:spPr>
            <a:xfrm>
              <a:off x="7388625" y="3213225"/>
              <a:ext cx="120750" cy="113525"/>
            </a:xfrm>
            <a:custGeom>
              <a:avLst/>
              <a:gdLst/>
              <a:ahLst/>
              <a:cxnLst/>
              <a:rect l="l" t="t" r="r" b="b"/>
              <a:pathLst>
                <a:path w="4830" h="4541" extrusionOk="0">
                  <a:moveTo>
                    <a:pt x="2758" y="1"/>
                  </a:moveTo>
                  <a:cubicBezTo>
                    <a:pt x="2082" y="1"/>
                    <a:pt x="1409" y="341"/>
                    <a:pt x="1132" y="499"/>
                  </a:cubicBezTo>
                  <a:cubicBezTo>
                    <a:pt x="772" y="705"/>
                    <a:pt x="430" y="979"/>
                    <a:pt x="111" y="1316"/>
                  </a:cubicBezTo>
                  <a:cubicBezTo>
                    <a:pt x="80" y="1354"/>
                    <a:pt x="47" y="1398"/>
                    <a:pt x="7" y="1452"/>
                  </a:cubicBezTo>
                  <a:cubicBezTo>
                    <a:pt x="1" y="1460"/>
                    <a:pt x="1" y="1471"/>
                    <a:pt x="7" y="1478"/>
                  </a:cubicBezTo>
                  <a:cubicBezTo>
                    <a:pt x="99" y="1616"/>
                    <a:pt x="179" y="1760"/>
                    <a:pt x="256" y="1900"/>
                  </a:cubicBezTo>
                  <a:cubicBezTo>
                    <a:pt x="277" y="1938"/>
                    <a:pt x="298" y="1975"/>
                    <a:pt x="320" y="2013"/>
                  </a:cubicBezTo>
                  <a:cubicBezTo>
                    <a:pt x="504" y="2340"/>
                    <a:pt x="651" y="2648"/>
                    <a:pt x="767" y="2955"/>
                  </a:cubicBezTo>
                  <a:cubicBezTo>
                    <a:pt x="898" y="3302"/>
                    <a:pt x="993" y="3650"/>
                    <a:pt x="1045" y="3989"/>
                  </a:cubicBezTo>
                  <a:cubicBezTo>
                    <a:pt x="1065" y="4115"/>
                    <a:pt x="1086" y="4258"/>
                    <a:pt x="1098" y="4400"/>
                  </a:cubicBezTo>
                  <a:cubicBezTo>
                    <a:pt x="1098" y="4405"/>
                    <a:pt x="1101" y="4409"/>
                    <a:pt x="1103" y="4413"/>
                  </a:cubicBezTo>
                  <a:cubicBezTo>
                    <a:pt x="1106" y="4416"/>
                    <a:pt x="1112" y="4420"/>
                    <a:pt x="1118" y="4421"/>
                  </a:cubicBezTo>
                  <a:cubicBezTo>
                    <a:pt x="1492" y="4485"/>
                    <a:pt x="1885" y="4541"/>
                    <a:pt x="2287" y="4541"/>
                  </a:cubicBezTo>
                  <a:cubicBezTo>
                    <a:pt x="2483" y="4541"/>
                    <a:pt x="2681" y="4527"/>
                    <a:pt x="2881" y="4496"/>
                  </a:cubicBezTo>
                  <a:cubicBezTo>
                    <a:pt x="3207" y="4444"/>
                    <a:pt x="4300" y="4210"/>
                    <a:pt x="4688" y="3412"/>
                  </a:cubicBezTo>
                  <a:cubicBezTo>
                    <a:pt x="4829" y="3121"/>
                    <a:pt x="4801" y="2832"/>
                    <a:pt x="4613" y="2596"/>
                  </a:cubicBezTo>
                  <a:cubicBezTo>
                    <a:pt x="4608" y="2590"/>
                    <a:pt x="4601" y="2588"/>
                    <a:pt x="4594" y="2588"/>
                  </a:cubicBezTo>
                  <a:cubicBezTo>
                    <a:pt x="4586" y="2588"/>
                    <a:pt x="4580" y="2590"/>
                    <a:pt x="4575" y="2596"/>
                  </a:cubicBezTo>
                  <a:cubicBezTo>
                    <a:pt x="4301" y="2951"/>
                    <a:pt x="3825" y="3198"/>
                    <a:pt x="3391" y="3210"/>
                  </a:cubicBezTo>
                  <a:cubicBezTo>
                    <a:pt x="3382" y="3210"/>
                    <a:pt x="3372" y="3211"/>
                    <a:pt x="3362" y="3211"/>
                  </a:cubicBezTo>
                  <a:cubicBezTo>
                    <a:pt x="3043" y="3211"/>
                    <a:pt x="2700" y="3056"/>
                    <a:pt x="2643" y="2753"/>
                  </a:cubicBezTo>
                  <a:cubicBezTo>
                    <a:pt x="2576" y="2393"/>
                    <a:pt x="2909" y="2135"/>
                    <a:pt x="3248" y="2048"/>
                  </a:cubicBezTo>
                  <a:cubicBezTo>
                    <a:pt x="3384" y="2014"/>
                    <a:pt x="3526" y="1997"/>
                    <a:pt x="3668" y="1997"/>
                  </a:cubicBezTo>
                  <a:cubicBezTo>
                    <a:pt x="3979" y="1997"/>
                    <a:pt x="4288" y="2078"/>
                    <a:pt x="4521" y="2229"/>
                  </a:cubicBezTo>
                  <a:cubicBezTo>
                    <a:pt x="4525" y="2232"/>
                    <a:pt x="4529" y="2233"/>
                    <a:pt x="4534" y="2233"/>
                  </a:cubicBezTo>
                  <a:cubicBezTo>
                    <a:pt x="4536" y="2233"/>
                    <a:pt x="4538" y="2233"/>
                    <a:pt x="4541" y="2232"/>
                  </a:cubicBezTo>
                  <a:cubicBezTo>
                    <a:pt x="4547" y="2229"/>
                    <a:pt x="4553" y="2225"/>
                    <a:pt x="4555" y="2218"/>
                  </a:cubicBezTo>
                  <a:cubicBezTo>
                    <a:pt x="4666" y="1938"/>
                    <a:pt x="4627" y="1648"/>
                    <a:pt x="4445" y="1378"/>
                  </a:cubicBezTo>
                  <a:cubicBezTo>
                    <a:pt x="4330" y="1206"/>
                    <a:pt x="4164" y="1063"/>
                    <a:pt x="3951" y="954"/>
                  </a:cubicBezTo>
                  <a:cubicBezTo>
                    <a:pt x="3947" y="952"/>
                    <a:pt x="3944" y="951"/>
                    <a:pt x="3940" y="951"/>
                  </a:cubicBezTo>
                  <a:cubicBezTo>
                    <a:pt x="3938" y="951"/>
                    <a:pt x="3935" y="952"/>
                    <a:pt x="3932" y="953"/>
                  </a:cubicBezTo>
                  <a:cubicBezTo>
                    <a:pt x="3926" y="955"/>
                    <a:pt x="3921" y="960"/>
                    <a:pt x="3918" y="966"/>
                  </a:cubicBezTo>
                  <a:cubicBezTo>
                    <a:pt x="3764" y="1406"/>
                    <a:pt x="3156" y="1687"/>
                    <a:pt x="2649" y="1687"/>
                  </a:cubicBezTo>
                  <a:cubicBezTo>
                    <a:pt x="2538" y="1687"/>
                    <a:pt x="2432" y="1674"/>
                    <a:pt x="2336" y="1646"/>
                  </a:cubicBezTo>
                  <a:cubicBezTo>
                    <a:pt x="2170" y="1595"/>
                    <a:pt x="2048" y="1496"/>
                    <a:pt x="2001" y="1370"/>
                  </a:cubicBezTo>
                  <a:cubicBezTo>
                    <a:pt x="1957" y="1258"/>
                    <a:pt x="1976" y="1132"/>
                    <a:pt x="2054" y="1006"/>
                  </a:cubicBezTo>
                  <a:cubicBezTo>
                    <a:pt x="2252" y="682"/>
                    <a:pt x="2708" y="567"/>
                    <a:pt x="3069" y="566"/>
                  </a:cubicBezTo>
                  <a:cubicBezTo>
                    <a:pt x="3073" y="566"/>
                    <a:pt x="3077" y="566"/>
                    <a:pt x="3080" y="566"/>
                  </a:cubicBezTo>
                  <a:cubicBezTo>
                    <a:pt x="3295" y="566"/>
                    <a:pt x="3517" y="600"/>
                    <a:pt x="3722" y="664"/>
                  </a:cubicBezTo>
                  <a:cubicBezTo>
                    <a:pt x="3724" y="664"/>
                    <a:pt x="3727" y="665"/>
                    <a:pt x="3729" y="665"/>
                  </a:cubicBezTo>
                  <a:cubicBezTo>
                    <a:pt x="3734" y="665"/>
                    <a:pt x="3740" y="662"/>
                    <a:pt x="3745" y="659"/>
                  </a:cubicBezTo>
                  <a:cubicBezTo>
                    <a:pt x="3751" y="654"/>
                    <a:pt x="3753" y="645"/>
                    <a:pt x="3752" y="638"/>
                  </a:cubicBezTo>
                  <a:cubicBezTo>
                    <a:pt x="3742" y="573"/>
                    <a:pt x="3720" y="508"/>
                    <a:pt x="3685" y="443"/>
                  </a:cubicBezTo>
                  <a:cubicBezTo>
                    <a:pt x="3558" y="206"/>
                    <a:pt x="3310" y="54"/>
                    <a:pt x="2985" y="14"/>
                  </a:cubicBezTo>
                  <a:cubicBezTo>
                    <a:pt x="2910" y="5"/>
                    <a:pt x="2834" y="1"/>
                    <a:pt x="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0"/>
            <p:cNvSpPr/>
            <p:nvPr/>
          </p:nvSpPr>
          <p:spPr>
            <a:xfrm>
              <a:off x="7295100" y="3246950"/>
              <a:ext cx="114700" cy="109350"/>
            </a:xfrm>
            <a:custGeom>
              <a:avLst/>
              <a:gdLst/>
              <a:ahLst/>
              <a:cxnLst/>
              <a:rect l="l" t="t" r="r" b="b"/>
              <a:pathLst>
                <a:path w="4588" h="4374" extrusionOk="0">
                  <a:moveTo>
                    <a:pt x="2894" y="874"/>
                  </a:moveTo>
                  <a:cubicBezTo>
                    <a:pt x="2904" y="874"/>
                    <a:pt x="2906" y="880"/>
                    <a:pt x="2908" y="882"/>
                  </a:cubicBezTo>
                  <a:cubicBezTo>
                    <a:pt x="2909" y="885"/>
                    <a:pt x="2909" y="890"/>
                    <a:pt x="2903" y="897"/>
                  </a:cubicBezTo>
                  <a:cubicBezTo>
                    <a:pt x="2838" y="950"/>
                    <a:pt x="2759" y="990"/>
                    <a:pt x="2682" y="1027"/>
                  </a:cubicBezTo>
                  <a:cubicBezTo>
                    <a:pt x="2649" y="1043"/>
                    <a:pt x="2615" y="1059"/>
                    <a:pt x="2584" y="1076"/>
                  </a:cubicBezTo>
                  <a:cubicBezTo>
                    <a:pt x="2554" y="1092"/>
                    <a:pt x="2526" y="1110"/>
                    <a:pt x="2496" y="1126"/>
                  </a:cubicBezTo>
                  <a:cubicBezTo>
                    <a:pt x="2409" y="1177"/>
                    <a:pt x="2319" y="1230"/>
                    <a:pt x="2222" y="1259"/>
                  </a:cubicBezTo>
                  <a:cubicBezTo>
                    <a:pt x="2220" y="1259"/>
                    <a:pt x="2218" y="1259"/>
                    <a:pt x="2216" y="1259"/>
                  </a:cubicBezTo>
                  <a:cubicBezTo>
                    <a:pt x="2208" y="1259"/>
                    <a:pt x="2201" y="1255"/>
                    <a:pt x="2197" y="1250"/>
                  </a:cubicBezTo>
                  <a:cubicBezTo>
                    <a:pt x="2194" y="1242"/>
                    <a:pt x="2194" y="1236"/>
                    <a:pt x="2199" y="1230"/>
                  </a:cubicBezTo>
                  <a:cubicBezTo>
                    <a:pt x="2344" y="1048"/>
                    <a:pt x="2668" y="882"/>
                    <a:pt x="2894" y="874"/>
                  </a:cubicBezTo>
                  <a:close/>
                  <a:moveTo>
                    <a:pt x="2822" y="1219"/>
                  </a:moveTo>
                  <a:cubicBezTo>
                    <a:pt x="2830" y="1219"/>
                    <a:pt x="2834" y="1223"/>
                    <a:pt x="2837" y="1226"/>
                  </a:cubicBezTo>
                  <a:cubicBezTo>
                    <a:pt x="2837" y="1228"/>
                    <a:pt x="2838" y="1229"/>
                    <a:pt x="2838" y="1230"/>
                  </a:cubicBezTo>
                  <a:cubicBezTo>
                    <a:pt x="2842" y="1239"/>
                    <a:pt x="2841" y="1251"/>
                    <a:pt x="2827" y="1259"/>
                  </a:cubicBezTo>
                  <a:cubicBezTo>
                    <a:pt x="2718" y="1318"/>
                    <a:pt x="2625" y="1353"/>
                    <a:pt x="2517" y="1376"/>
                  </a:cubicBezTo>
                  <a:cubicBezTo>
                    <a:pt x="2517" y="1376"/>
                    <a:pt x="2516" y="1377"/>
                    <a:pt x="2516" y="1377"/>
                  </a:cubicBezTo>
                  <a:cubicBezTo>
                    <a:pt x="2512" y="1377"/>
                    <a:pt x="2508" y="1371"/>
                    <a:pt x="2507" y="1369"/>
                  </a:cubicBezTo>
                  <a:cubicBezTo>
                    <a:pt x="2506" y="1365"/>
                    <a:pt x="2505" y="1358"/>
                    <a:pt x="2510" y="1355"/>
                  </a:cubicBezTo>
                  <a:cubicBezTo>
                    <a:pt x="2603" y="1296"/>
                    <a:pt x="2693" y="1255"/>
                    <a:pt x="2813" y="1220"/>
                  </a:cubicBezTo>
                  <a:cubicBezTo>
                    <a:pt x="2817" y="1219"/>
                    <a:pt x="2820" y="1219"/>
                    <a:pt x="2822" y="1219"/>
                  </a:cubicBezTo>
                  <a:close/>
                  <a:moveTo>
                    <a:pt x="2857" y="531"/>
                  </a:moveTo>
                  <a:cubicBezTo>
                    <a:pt x="2862" y="531"/>
                    <a:pt x="2867" y="534"/>
                    <a:pt x="2870" y="538"/>
                  </a:cubicBezTo>
                  <a:cubicBezTo>
                    <a:pt x="2870" y="538"/>
                    <a:pt x="2872" y="540"/>
                    <a:pt x="2872" y="541"/>
                  </a:cubicBezTo>
                  <a:cubicBezTo>
                    <a:pt x="2874" y="546"/>
                    <a:pt x="2872" y="548"/>
                    <a:pt x="2869" y="549"/>
                  </a:cubicBezTo>
                  <a:cubicBezTo>
                    <a:pt x="2588" y="719"/>
                    <a:pt x="2284" y="867"/>
                    <a:pt x="1990" y="1008"/>
                  </a:cubicBezTo>
                  <a:cubicBezTo>
                    <a:pt x="1844" y="1079"/>
                    <a:pt x="1692" y="1152"/>
                    <a:pt x="1544" y="1228"/>
                  </a:cubicBezTo>
                  <a:cubicBezTo>
                    <a:pt x="1006" y="1503"/>
                    <a:pt x="609" y="1738"/>
                    <a:pt x="399" y="2268"/>
                  </a:cubicBezTo>
                  <a:cubicBezTo>
                    <a:pt x="394" y="2277"/>
                    <a:pt x="389" y="2282"/>
                    <a:pt x="382" y="2282"/>
                  </a:cubicBezTo>
                  <a:cubicBezTo>
                    <a:pt x="381" y="2282"/>
                    <a:pt x="379" y="2282"/>
                    <a:pt x="378" y="2281"/>
                  </a:cubicBezTo>
                  <a:cubicBezTo>
                    <a:pt x="365" y="2279"/>
                    <a:pt x="354" y="2268"/>
                    <a:pt x="354" y="2252"/>
                  </a:cubicBezTo>
                  <a:cubicBezTo>
                    <a:pt x="378" y="1788"/>
                    <a:pt x="841" y="1487"/>
                    <a:pt x="1188" y="1301"/>
                  </a:cubicBezTo>
                  <a:cubicBezTo>
                    <a:pt x="1725" y="1013"/>
                    <a:pt x="2280" y="716"/>
                    <a:pt x="2854" y="531"/>
                  </a:cubicBezTo>
                  <a:cubicBezTo>
                    <a:pt x="2855" y="531"/>
                    <a:pt x="2856" y="531"/>
                    <a:pt x="2857" y="531"/>
                  </a:cubicBezTo>
                  <a:close/>
                  <a:moveTo>
                    <a:pt x="3381" y="2481"/>
                  </a:moveTo>
                  <a:cubicBezTo>
                    <a:pt x="3385" y="2481"/>
                    <a:pt x="3389" y="2481"/>
                    <a:pt x="3394" y="2481"/>
                  </a:cubicBezTo>
                  <a:cubicBezTo>
                    <a:pt x="3399" y="2481"/>
                    <a:pt x="3404" y="2485"/>
                    <a:pt x="3407" y="2488"/>
                  </a:cubicBezTo>
                  <a:cubicBezTo>
                    <a:pt x="3408" y="2491"/>
                    <a:pt x="3410" y="2493"/>
                    <a:pt x="3411" y="2497"/>
                  </a:cubicBezTo>
                  <a:cubicBezTo>
                    <a:pt x="3413" y="2502"/>
                    <a:pt x="3413" y="2511"/>
                    <a:pt x="3410" y="2514"/>
                  </a:cubicBezTo>
                  <a:cubicBezTo>
                    <a:pt x="3365" y="2559"/>
                    <a:pt x="3301" y="2583"/>
                    <a:pt x="3239" y="2607"/>
                  </a:cubicBezTo>
                  <a:lnTo>
                    <a:pt x="3240" y="2607"/>
                  </a:lnTo>
                  <a:lnTo>
                    <a:pt x="3236" y="2609"/>
                  </a:lnTo>
                  <a:lnTo>
                    <a:pt x="3231" y="2610"/>
                  </a:lnTo>
                  <a:cubicBezTo>
                    <a:pt x="3209" y="2618"/>
                    <a:pt x="3178" y="2631"/>
                    <a:pt x="3151" y="2632"/>
                  </a:cubicBezTo>
                  <a:cubicBezTo>
                    <a:pt x="3148" y="2632"/>
                    <a:pt x="3145" y="2632"/>
                    <a:pt x="3143" y="2632"/>
                  </a:cubicBezTo>
                  <a:cubicBezTo>
                    <a:pt x="3118" y="2632"/>
                    <a:pt x="3109" y="2621"/>
                    <a:pt x="3105" y="2609"/>
                  </a:cubicBezTo>
                  <a:cubicBezTo>
                    <a:pt x="3100" y="2595"/>
                    <a:pt x="3102" y="2586"/>
                    <a:pt x="3105" y="2581"/>
                  </a:cubicBezTo>
                  <a:cubicBezTo>
                    <a:pt x="3117" y="2554"/>
                    <a:pt x="3172" y="2534"/>
                    <a:pt x="3203" y="2523"/>
                  </a:cubicBezTo>
                  <a:lnTo>
                    <a:pt x="3208" y="2522"/>
                  </a:lnTo>
                  <a:cubicBezTo>
                    <a:pt x="3263" y="2502"/>
                    <a:pt x="3325" y="2481"/>
                    <a:pt x="3381" y="2481"/>
                  </a:cubicBezTo>
                  <a:close/>
                  <a:moveTo>
                    <a:pt x="3500" y="2772"/>
                  </a:moveTo>
                  <a:cubicBezTo>
                    <a:pt x="3506" y="2772"/>
                    <a:pt x="3510" y="2775"/>
                    <a:pt x="3511" y="2777"/>
                  </a:cubicBezTo>
                  <a:cubicBezTo>
                    <a:pt x="3514" y="2780"/>
                    <a:pt x="3514" y="2782"/>
                    <a:pt x="3514" y="2783"/>
                  </a:cubicBezTo>
                  <a:cubicBezTo>
                    <a:pt x="3515" y="2788"/>
                    <a:pt x="3511" y="2792"/>
                    <a:pt x="3504" y="2793"/>
                  </a:cubicBezTo>
                  <a:lnTo>
                    <a:pt x="3504" y="2795"/>
                  </a:lnTo>
                  <a:cubicBezTo>
                    <a:pt x="3395" y="2814"/>
                    <a:pt x="3299" y="2854"/>
                    <a:pt x="3199" y="2895"/>
                  </a:cubicBezTo>
                  <a:cubicBezTo>
                    <a:pt x="3172" y="2907"/>
                    <a:pt x="3144" y="2918"/>
                    <a:pt x="3116" y="2930"/>
                  </a:cubicBezTo>
                  <a:cubicBezTo>
                    <a:pt x="3114" y="2930"/>
                    <a:pt x="3112" y="2931"/>
                    <a:pt x="3111" y="2931"/>
                  </a:cubicBezTo>
                  <a:cubicBezTo>
                    <a:pt x="3107" y="2931"/>
                    <a:pt x="3105" y="2929"/>
                    <a:pt x="3104" y="2927"/>
                  </a:cubicBezTo>
                  <a:cubicBezTo>
                    <a:pt x="3100" y="2921"/>
                    <a:pt x="3099" y="2911"/>
                    <a:pt x="3106" y="2905"/>
                  </a:cubicBezTo>
                  <a:cubicBezTo>
                    <a:pt x="3223" y="2795"/>
                    <a:pt x="3385" y="2772"/>
                    <a:pt x="3500" y="2772"/>
                  </a:cubicBezTo>
                  <a:close/>
                  <a:moveTo>
                    <a:pt x="448" y="2614"/>
                  </a:moveTo>
                  <a:cubicBezTo>
                    <a:pt x="450" y="2614"/>
                    <a:pt x="452" y="2614"/>
                    <a:pt x="454" y="2615"/>
                  </a:cubicBezTo>
                  <a:lnTo>
                    <a:pt x="453" y="2615"/>
                  </a:lnTo>
                  <a:cubicBezTo>
                    <a:pt x="485" y="2742"/>
                    <a:pt x="524" y="2850"/>
                    <a:pt x="575" y="2956"/>
                  </a:cubicBezTo>
                  <a:cubicBezTo>
                    <a:pt x="577" y="2962"/>
                    <a:pt x="571" y="2967"/>
                    <a:pt x="568" y="2969"/>
                  </a:cubicBezTo>
                  <a:cubicBezTo>
                    <a:pt x="568" y="2970"/>
                    <a:pt x="564" y="2972"/>
                    <a:pt x="560" y="2972"/>
                  </a:cubicBezTo>
                  <a:cubicBezTo>
                    <a:pt x="559" y="2972"/>
                    <a:pt x="557" y="2972"/>
                    <a:pt x="556" y="2971"/>
                  </a:cubicBezTo>
                  <a:cubicBezTo>
                    <a:pt x="462" y="2880"/>
                    <a:pt x="416" y="2742"/>
                    <a:pt x="438" y="2621"/>
                  </a:cubicBezTo>
                  <a:cubicBezTo>
                    <a:pt x="438" y="2617"/>
                    <a:pt x="442" y="2614"/>
                    <a:pt x="448" y="2614"/>
                  </a:cubicBezTo>
                  <a:close/>
                  <a:moveTo>
                    <a:pt x="3619" y="3008"/>
                  </a:moveTo>
                  <a:cubicBezTo>
                    <a:pt x="3629" y="3008"/>
                    <a:pt x="3640" y="3008"/>
                    <a:pt x="3650" y="3009"/>
                  </a:cubicBezTo>
                  <a:cubicBezTo>
                    <a:pt x="3651" y="3010"/>
                    <a:pt x="3653" y="3010"/>
                    <a:pt x="3654" y="3011"/>
                  </a:cubicBezTo>
                  <a:cubicBezTo>
                    <a:pt x="3654" y="3011"/>
                    <a:pt x="3654" y="3011"/>
                    <a:pt x="3654" y="3013"/>
                  </a:cubicBezTo>
                  <a:cubicBezTo>
                    <a:pt x="3655" y="3018"/>
                    <a:pt x="3654" y="3024"/>
                    <a:pt x="3650" y="3028"/>
                  </a:cubicBezTo>
                  <a:cubicBezTo>
                    <a:pt x="3568" y="3101"/>
                    <a:pt x="3449" y="3139"/>
                    <a:pt x="3335" y="3175"/>
                  </a:cubicBezTo>
                  <a:cubicBezTo>
                    <a:pt x="3303" y="3185"/>
                    <a:pt x="3273" y="3195"/>
                    <a:pt x="3244" y="3205"/>
                  </a:cubicBezTo>
                  <a:cubicBezTo>
                    <a:pt x="3224" y="3212"/>
                    <a:pt x="3203" y="3220"/>
                    <a:pt x="3182" y="3228"/>
                  </a:cubicBezTo>
                  <a:cubicBezTo>
                    <a:pt x="3089" y="3263"/>
                    <a:pt x="2993" y="3299"/>
                    <a:pt x="2898" y="3299"/>
                  </a:cubicBezTo>
                  <a:cubicBezTo>
                    <a:pt x="2885" y="3299"/>
                    <a:pt x="2871" y="3298"/>
                    <a:pt x="2858" y="3297"/>
                  </a:cubicBezTo>
                  <a:cubicBezTo>
                    <a:pt x="2851" y="3295"/>
                    <a:pt x="2849" y="3292"/>
                    <a:pt x="2848" y="3289"/>
                  </a:cubicBezTo>
                  <a:cubicBezTo>
                    <a:pt x="2846" y="3283"/>
                    <a:pt x="2848" y="3273"/>
                    <a:pt x="2854" y="3267"/>
                  </a:cubicBezTo>
                  <a:cubicBezTo>
                    <a:pt x="2937" y="3188"/>
                    <a:pt x="3059" y="3154"/>
                    <a:pt x="3178" y="3121"/>
                  </a:cubicBezTo>
                  <a:cubicBezTo>
                    <a:pt x="3206" y="3112"/>
                    <a:pt x="3236" y="3104"/>
                    <a:pt x="3263" y="3096"/>
                  </a:cubicBezTo>
                  <a:cubicBezTo>
                    <a:pt x="3286" y="3088"/>
                    <a:pt x="3309" y="3081"/>
                    <a:pt x="3334" y="3072"/>
                  </a:cubicBezTo>
                  <a:cubicBezTo>
                    <a:pt x="3428" y="3041"/>
                    <a:pt x="3525" y="3008"/>
                    <a:pt x="3619" y="3008"/>
                  </a:cubicBezTo>
                  <a:close/>
                  <a:moveTo>
                    <a:pt x="3873" y="3265"/>
                  </a:moveTo>
                  <a:cubicBezTo>
                    <a:pt x="3877" y="3265"/>
                    <a:pt x="3880" y="3267"/>
                    <a:pt x="3881" y="3269"/>
                  </a:cubicBezTo>
                  <a:cubicBezTo>
                    <a:pt x="3883" y="3272"/>
                    <a:pt x="3883" y="3274"/>
                    <a:pt x="3885" y="3274"/>
                  </a:cubicBezTo>
                  <a:cubicBezTo>
                    <a:pt x="3885" y="3276"/>
                    <a:pt x="3888" y="3287"/>
                    <a:pt x="3881" y="3292"/>
                  </a:cubicBezTo>
                  <a:cubicBezTo>
                    <a:pt x="3679" y="3421"/>
                    <a:pt x="3437" y="3502"/>
                    <a:pt x="3205" y="3582"/>
                  </a:cubicBezTo>
                  <a:cubicBezTo>
                    <a:pt x="3166" y="3595"/>
                    <a:pt x="3126" y="3609"/>
                    <a:pt x="3086" y="3621"/>
                  </a:cubicBezTo>
                  <a:lnTo>
                    <a:pt x="3094" y="3644"/>
                  </a:lnTo>
                  <a:lnTo>
                    <a:pt x="3086" y="3623"/>
                  </a:lnTo>
                  <a:lnTo>
                    <a:pt x="3085" y="3623"/>
                  </a:lnTo>
                  <a:cubicBezTo>
                    <a:pt x="2817" y="3716"/>
                    <a:pt x="2539" y="3811"/>
                    <a:pt x="2253" y="3854"/>
                  </a:cubicBezTo>
                  <a:cubicBezTo>
                    <a:pt x="2252" y="3855"/>
                    <a:pt x="2251" y="3855"/>
                    <a:pt x="2249" y="3855"/>
                  </a:cubicBezTo>
                  <a:cubicBezTo>
                    <a:pt x="2245" y="3855"/>
                    <a:pt x="2238" y="3853"/>
                    <a:pt x="2236" y="3843"/>
                  </a:cubicBezTo>
                  <a:cubicBezTo>
                    <a:pt x="2235" y="3836"/>
                    <a:pt x="2235" y="3822"/>
                    <a:pt x="2247" y="3817"/>
                  </a:cubicBezTo>
                  <a:cubicBezTo>
                    <a:pt x="2437" y="3735"/>
                    <a:pt x="2636" y="3671"/>
                    <a:pt x="2831" y="3609"/>
                  </a:cubicBezTo>
                  <a:cubicBezTo>
                    <a:pt x="2919" y="3580"/>
                    <a:pt x="3007" y="3552"/>
                    <a:pt x="3095" y="3522"/>
                  </a:cubicBezTo>
                  <a:cubicBezTo>
                    <a:pt x="3174" y="3496"/>
                    <a:pt x="3254" y="3465"/>
                    <a:pt x="3332" y="3435"/>
                  </a:cubicBezTo>
                  <a:cubicBezTo>
                    <a:pt x="3508" y="3370"/>
                    <a:pt x="3689" y="3302"/>
                    <a:pt x="3871" y="3266"/>
                  </a:cubicBezTo>
                  <a:cubicBezTo>
                    <a:pt x="3872" y="3265"/>
                    <a:pt x="3873" y="3265"/>
                    <a:pt x="3873" y="3265"/>
                  </a:cubicBezTo>
                  <a:close/>
                  <a:moveTo>
                    <a:pt x="3222" y="1"/>
                  </a:moveTo>
                  <a:cubicBezTo>
                    <a:pt x="3219" y="1"/>
                    <a:pt x="3216" y="1"/>
                    <a:pt x="3213" y="3"/>
                  </a:cubicBezTo>
                  <a:cubicBezTo>
                    <a:pt x="3157" y="26"/>
                    <a:pt x="3097" y="45"/>
                    <a:pt x="3039" y="64"/>
                  </a:cubicBezTo>
                  <a:cubicBezTo>
                    <a:pt x="3008" y="73"/>
                    <a:pt x="2977" y="82"/>
                    <a:pt x="2950" y="92"/>
                  </a:cubicBezTo>
                  <a:lnTo>
                    <a:pt x="2847" y="129"/>
                  </a:lnTo>
                  <a:cubicBezTo>
                    <a:pt x="2796" y="147"/>
                    <a:pt x="2745" y="165"/>
                    <a:pt x="2692" y="184"/>
                  </a:cubicBezTo>
                  <a:cubicBezTo>
                    <a:pt x="2492" y="282"/>
                    <a:pt x="2284" y="375"/>
                    <a:pt x="2085" y="465"/>
                  </a:cubicBezTo>
                  <a:cubicBezTo>
                    <a:pt x="1705" y="636"/>
                    <a:pt x="1313" y="812"/>
                    <a:pt x="948" y="1026"/>
                  </a:cubicBezTo>
                  <a:cubicBezTo>
                    <a:pt x="661" y="1193"/>
                    <a:pt x="314" y="1432"/>
                    <a:pt x="167" y="1808"/>
                  </a:cubicBezTo>
                  <a:cubicBezTo>
                    <a:pt x="1" y="2234"/>
                    <a:pt x="157" y="2725"/>
                    <a:pt x="271" y="3083"/>
                  </a:cubicBezTo>
                  <a:cubicBezTo>
                    <a:pt x="364" y="3375"/>
                    <a:pt x="475" y="3670"/>
                    <a:pt x="654" y="3911"/>
                  </a:cubicBezTo>
                  <a:cubicBezTo>
                    <a:pt x="716" y="3995"/>
                    <a:pt x="785" y="4071"/>
                    <a:pt x="866" y="4140"/>
                  </a:cubicBezTo>
                  <a:cubicBezTo>
                    <a:pt x="1072" y="4317"/>
                    <a:pt x="1305" y="4373"/>
                    <a:pt x="1551" y="4373"/>
                  </a:cubicBezTo>
                  <a:cubicBezTo>
                    <a:pt x="1718" y="4373"/>
                    <a:pt x="1890" y="4348"/>
                    <a:pt x="2065" y="4317"/>
                  </a:cubicBezTo>
                  <a:cubicBezTo>
                    <a:pt x="2905" y="4169"/>
                    <a:pt x="3748" y="3916"/>
                    <a:pt x="4573" y="3567"/>
                  </a:cubicBezTo>
                  <a:cubicBezTo>
                    <a:pt x="4579" y="3564"/>
                    <a:pt x="4584" y="3558"/>
                    <a:pt x="4585" y="3551"/>
                  </a:cubicBezTo>
                  <a:cubicBezTo>
                    <a:pt x="4587" y="3543"/>
                    <a:pt x="4585" y="3536"/>
                    <a:pt x="4580" y="3531"/>
                  </a:cubicBezTo>
                  <a:cubicBezTo>
                    <a:pt x="4207" y="3102"/>
                    <a:pt x="3974" y="2523"/>
                    <a:pt x="3768" y="2011"/>
                  </a:cubicBezTo>
                  <a:cubicBezTo>
                    <a:pt x="3514" y="1376"/>
                    <a:pt x="3263" y="702"/>
                    <a:pt x="3246" y="24"/>
                  </a:cubicBezTo>
                  <a:cubicBezTo>
                    <a:pt x="3245" y="15"/>
                    <a:pt x="3241" y="9"/>
                    <a:pt x="3235" y="4"/>
                  </a:cubicBezTo>
                  <a:cubicBezTo>
                    <a:pt x="3231" y="2"/>
                    <a:pt x="3227" y="1"/>
                    <a:pt x="3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0"/>
            <p:cNvSpPr/>
            <p:nvPr/>
          </p:nvSpPr>
          <p:spPr>
            <a:xfrm>
              <a:off x="7301300" y="3233825"/>
              <a:ext cx="301075" cy="128375"/>
            </a:xfrm>
            <a:custGeom>
              <a:avLst/>
              <a:gdLst/>
              <a:ahLst/>
              <a:cxnLst/>
              <a:rect l="l" t="t" r="r" b="b"/>
              <a:pathLst>
                <a:path w="12043" h="5135" extrusionOk="0">
                  <a:moveTo>
                    <a:pt x="12043" y="1"/>
                  </a:moveTo>
                  <a:cubicBezTo>
                    <a:pt x="11515" y="608"/>
                    <a:pt x="10954" y="1186"/>
                    <a:pt x="10333" y="1702"/>
                  </a:cubicBezTo>
                  <a:cubicBezTo>
                    <a:pt x="9787" y="2157"/>
                    <a:pt x="9193" y="2557"/>
                    <a:pt x="8551" y="2867"/>
                  </a:cubicBezTo>
                  <a:cubicBezTo>
                    <a:pt x="7996" y="3135"/>
                    <a:pt x="7394" y="3374"/>
                    <a:pt x="6774" y="3420"/>
                  </a:cubicBezTo>
                  <a:cubicBezTo>
                    <a:pt x="6699" y="3425"/>
                    <a:pt x="6625" y="3428"/>
                    <a:pt x="6550" y="3428"/>
                  </a:cubicBezTo>
                  <a:cubicBezTo>
                    <a:pt x="6170" y="3428"/>
                    <a:pt x="5795" y="3362"/>
                    <a:pt x="5420" y="3289"/>
                  </a:cubicBezTo>
                  <a:cubicBezTo>
                    <a:pt x="5031" y="3212"/>
                    <a:pt x="4655" y="3162"/>
                    <a:pt x="4265" y="3162"/>
                  </a:cubicBezTo>
                  <a:cubicBezTo>
                    <a:pt x="4180" y="3162"/>
                    <a:pt x="4096" y="3165"/>
                    <a:pt x="4010" y="3170"/>
                  </a:cubicBezTo>
                  <a:cubicBezTo>
                    <a:pt x="2947" y="3230"/>
                    <a:pt x="1996" y="3682"/>
                    <a:pt x="992" y="3980"/>
                  </a:cubicBezTo>
                  <a:cubicBezTo>
                    <a:pt x="665" y="4078"/>
                    <a:pt x="333" y="4149"/>
                    <a:pt x="1" y="4185"/>
                  </a:cubicBezTo>
                  <a:cubicBezTo>
                    <a:pt x="54" y="4298"/>
                    <a:pt x="115" y="4407"/>
                    <a:pt x="183" y="4511"/>
                  </a:cubicBezTo>
                  <a:cubicBezTo>
                    <a:pt x="353" y="4766"/>
                    <a:pt x="591" y="4982"/>
                    <a:pt x="886" y="5076"/>
                  </a:cubicBezTo>
                  <a:cubicBezTo>
                    <a:pt x="1018" y="5118"/>
                    <a:pt x="1153" y="5134"/>
                    <a:pt x="1289" y="5134"/>
                  </a:cubicBezTo>
                  <a:cubicBezTo>
                    <a:pt x="1502" y="5134"/>
                    <a:pt x="1716" y="5095"/>
                    <a:pt x="1925" y="5058"/>
                  </a:cubicBezTo>
                  <a:cubicBezTo>
                    <a:pt x="2812" y="4894"/>
                    <a:pt x="3679" y="4626"/>
                    <a:pt x="4507" y="4267"/>
                  </a:cubicBezTo>
                  <a:cubicBezTo>
                    <a:pt x="4696" y="4434"/>
                    <a:pt x="4917" y="4568"/>
                    <a:pt x="5184" y="4653"/>
                  </a:cubicBezTo>
                  <a:cubicBezTo>
                    <a:pt x="5580" y="4781"/>
                    <a:pt x="5981" y="4840"/>
                    <a:pt x="6379" y="4840"/>
                  </a:cubicBezTo>
                  <a:cubicBezTo>
                    <a:pt x="7713" y="4840"/>
                    <a:pt x="9012" y="4182"/>
                    <a:pt x="10001" y="3280"/>
                  </a:cubicBezTo>
                  <a:cubicBezTo>
                    <a:pt x="10703" y="2639"/>
                    <a:pt x="11275" y="1858"/>
                    <a:pt x="11662" y="989"/>
                  </a:cubicBezTo>
                  <a:cubicBezTo>
                    <a:pt x="11801" y="677"/>
                    <a:pt x="11956" y="344"/>
                    <a:pt x="1204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0"/>
            <p:cNvSpPr/>
            <p:nvPr/>
          </p:nvSpPr>
          <p:spPr>
            <a:xfrm>
              <a:off x="7291625" y="3167700"/>
              <a:ext cx="311600" cy="141500"/>
            </a:xfrm>
            <a:custGeom>
              <a:avLst/>
              <a:gdLst/>
              <a:ahLst/>
              <a:cxnLst/>
              <a:rect l="l" t="t" r="r" b="b"/>
              <a:pathLst>
                <a:path w="12464" h="5660" extrusionOk="0">
                  <a:moveTo>
                    <a:pt x="8041" y="0"/>
                  </a:moveTo>
                  <a:cubicBezTo>
                    <a:pt x="6968" y="0"/>
                    <a:pt x="5899" y="247"/>
                    <a:pt x="4981" y="799"/>
                  </a:cubicBezTo>
                  <a:cubicBezTo>
                    <a:pt x="4281" y="1219"/>
                    <a:pt x="3550" y="1827"/>
                    <a:pt x="3397" y="2669"/>
                  </a:cubicBezTo>
                  <a:cubicBezTo>
                    <a:pt x="3383" y="2750"/>
                    <a:pt x="3374" y="2829"/>
                    <a:pt x="3368" y="2910"/>
                  </a:cubicBezTo>
                  <a:cubicBezTo>
                    <a:pt x="2993" y="3039"/>
                    <a:pt x="2636" y="3207"/>
                    <a:pt x="2277" y="3374"/>
                  </a:cubicBezTo>
                  <a:cubicBezTo>
                    <a:pt x="1907" y="3545"/>
                    <a:pt x="1532" y="3706"/>
                    <a:pt x="1170" y="3894"/>
                  </a:cubicBezTo>
                  <a:cubicBezTo>
                    <a:pt x="618" y="4178"/>
                    <a:pt x="62" y="4596"/>
                    <a:pt x="11" y="5265"/>
                  </a:cubicBezTo>
                  <a:cubicBezTo>
                    <a:pt x="1" y="5398"/>
                    <a:pt x="9" y="5529"/>
                    <a:pt x="28" y="5660"/>
                  </a:cubicBezTo>
                  <a:cubicBezTo>
                    <a:pt x="500" y="5218"/>
                    <a:pt x="1130" y="4929"/>
                    <a:pt x="1752" y="4699"/>
                  </a:cubicBezTo>
                  <a:cubicBezTo>
                    <a:pt x="2271" y="4507"/>
                    <a:pt x="2801" y="4342"/>
                    <a:pt x="3302" y="4106"/>
                  </a:cubicBezTo>
                  <a:cubicBezTo>
                    <a:pt x="3825" y="3860"/>
                    <a:pt x="4234" y="3514"/>
                    <a:pt x="4619" y="3084"/>
                  </a:cubicBezTo>
                  <a:cubicBezTo>
                    <a:pt x="5007" y="2648"/>
                    <a:pt x="5386" y="2205"/>
                    <a:pt x="5904" y="1919"/>
                  </a:cubicBezTo>
                  <a:cubicBezTo>
                    <a:pt x="6357" y="1670"/>
                    <a:pt x="6874" y="1512"/>
                    <a:pt x="7376" y="1399"/>
                  </a:cubicBezTo>
                  <a:cubicBezTo>
                    <a:pt x="7940" y="1272"/>
                    <a:pt x="8518" y="1211"/>
                    <a:pt x="9098" y="1211"/>
                  </a:cubicBezTo>
                  <a:cubicBezTo>
                    <a:pt x="10243" y="1211"/>
                    <a:pt x="11395" y="1446"/>
                    <a:pt x="12463" y="1865"/>
                  </a:cubicBezTo>
                  <a:cubicBezTo>
                    <a:pt x="12257" y="1099"/>
                    <a:pt x="11227" y="687"/>
                    <a:pt x="10565" y="448"/>
                  </a:cubicBezTo>
                  <a:cubicBezTo>
                    <a:pt x="9770" y="160"/>
                    <a:pt x="8904" y="0"/>
                    <a:pt x="804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0"/>
            <p:cNvSpPr/>
            <p:nvPr/>
          </p:nvSpPr>
          <p:spPr>
            <a:xfrm>
              <a:off x="7300175" y="3224875"/>
              <a:ext cx="300325" cy="133325"/>
            </a:xfrm>
            <a:custGeom>
              <a:avLst/>
              <a:gdLst/>
              <a:ahLst/>
              <a:cxnLst/>
              <a:rect l="l" t="t" r="r" b="b"/>
              <a:pathLst>
                <a:path w="12013" h="5333" extrusionOk="0">
                  <a:moveTo>
                    <a:pt x="11941" y="0"/>
                  </a:moveTo>
                  <a:cubicBezTo>
                    <a:pt x="11917" y="0"/>
                    <a:pt x="11892" y="12"/>
                    <a:pt x="11878" y="39"/>
                  </a:cubicBezTo>
                  <a:cubicBezTo>
                    <a:pt x="11690" y="397"/>
                    <a:pt x="11525" y="759"/>
                    <a:pt x="11288" y="1090"/>
                  </a:cubicBezTo>
                  <a:cubicBezTo>
                    <a:pt x="11060" y="1408"/>
                    <a:pt x="10798" y="1708"/>
                    <a:pt x="10531" y="1992"/>
                  </a:cubicBezTo>
                  <a:cubicBezTo>
                    <a:pt x="9974" y="2584"/>
                    <a:pt x="9357" y="3171"/>
                    <a:pt x="8677" y="3622"/>
                  </a:cubicBezTo>
                  <a:cubicBezTo>
                    <a:pt x="8007" y="4068"/>
                    <a:pt x="7227" y="4282"/>
                    <a:pt x="6425" y="4320"/>
                  </a:cubicBezTo>
                  <a:cubicBezTo>
                    <a:pt x="6342" y="4324"/>
                    <a:pt x="6260" y="4325"/>
                    <a:pt x="6177" y="4325"/>
                  </a:cubicBezTo>
                  <a:cubicBezTo>
                    <a:pt x="5843" y="4325"/>
                    <a:pt x="5508" y="4295"/>
                    <a:pt x="5178" y="4243"/>
                  </a:cubicBezTo>
                  <a:cubicBezTo>
                    <a:pt x="4988" y="4213"/>
                    <a:pt x="4801" y="4176"/>
                    <a:pt x="4615" y="4134"/>
                  </a:cubicBezTo>
                  <a:cubicBezTo>
                    <a:pt x="4526" y="4114"/>
                    <a:pt x="4434" y="4088"/>
                    <a:pt x="4344" y="4077"/>
                  </a:cubicBezTo>
                  <a:cubicBezTo>
                    <a:pt x="4289" y="4016"/>
                    <a:pt x="4215" y="3983"/>
                    <a:pt x="4134" y="3983"/>
                  </a:cubicBezTo>
                  <a:cubicBezTo>
                    <a:pt x="4102" y="3983"/>
                    <a:pt x="4069" y="3988"/>
                    <a:pt x="4036" y="3999"/>
                  </a:cubicBezTo>
                  <a:cubicBezTo>
                    <a:pt x="3359" y="4223"/>
                    <a:pt x="2685" y="4450"/>
                    <a:pt x="1975" y="4540"/>
                  </a:cubicBezTo>
                  <a:cubicBezTo>
                    <a:pt x="1738" y="4570"/>
                    <a:pt x="1489" y="4602"/>
                    <a:pt x="1244" y="4602"/>
                  </a:cubicBezTo>
                  <a:cubicBezTo>
                    <a:pt x="1147" y="4602"/>
                    <a:pt x="1049" y="4597"/>
                    <a:pt x="954" y="4585"/>
                  </a:cubicBezTo>
                  <a:cubicBezTo>
                    <a:pt x="796" y="4565"/>
                    <a:pt x="651" y="4518"/>
                    <a:pt x="509" y="4444"/>
                  </a:cubicBezTo>
                  <a:cubicBezTo>
                    <a:pt x="313" y="4340"/>
                    <a:pt x="241" y="4187"/>
                    <a:pt x="115" y="4017"/>
                  </a:cubicBezTo>
                  <a:cubicBezTo>
                    <a:pt x="104" y="4003"/>
                    <a:pt x="86" y="3996"/>
                    <a:pt x="68" y="3996"/>
                  </a:cubicBezTo>
                  <a:cubicBezTo>
                    <a:pt x="41" y="3996"/>
                    <a:pt x="15" y="4012"/>
                    <a:pt x="13" y="4042"/>
                  </a:cubicBezTo>
                  <a:cubicBezTo>
                    <a:pt x="1" y="4287"/>
                    <a:pt x="175" y="4524"/>
                    <a:pt x="372" y="4688"/>
                  </a:cubicBezTo>
                  <a:cubicBezTo>
                    <a:pt x="332" y="4731"/>
                    <a:pt x="315" y="4794"/>
                    <a:pt x="336" y="4864"/>
                  </a:cubicBezTo>
                  <a:cubicBezTo>
                    <a:pt x="448" y="5235"/>
                    <a:pt x="838" y="5332"/>
                    <a:pt x="1242" y="5332"/>
                  </a:cubicBezTo>
                  <a:cubicBezTo>
                    <a:pt x="1527" y="5332"/>
                    <a:pt x="1818" y="5284"/>
                    <a:pt x="2022" y="5249"/>
                  </a:cubicBezTo>
                  <a:cubicBezTo>
                    <a:pt x="2795" y="5119"/>
                    <a:pt x="3555" y="4912"/>
                    <a:pt x="4288" y="4633"/>
                  </a:cubicBezTo>
                  <a:cubicBezTo>
                    <a:pt x="4352" y="4609"/>
                    <a:pt x="4407" y="4556"/>
                    <a:pt x="4439" y="4493"/>
                  </a:cubicBezTo>
                  <a:cubicBezTo>
                    <a:pt x="4549" y="4522"/>
                    <a:pt x="4663" y="4540"/>
                    <a:pt x="4765" y="4559"/>
                  </a:cubicBezTo>
                  <a:cubicBezTo>
                    <a:pt x="4882" y="4818"/>
                    <a:pt x="5169" y="4921"/>
                    <a:pt x="5426" y="4998"/>
                  </a:cubicBezTo>
                  <a:cubicBezTo>
                    <a:pt x="5660" y="5068"/>
                    <a:pt x="5908" y="5094"/>
                    <a:pt x="6152" y="5094"/>
                  </a:cubicBezTo>
                  <a:cubicBezTo>
                    <a:pt x="6214" y="5094"/>
                    <a:pt x="6275" y="5092"/>
                    <a:pt x="6336" y="5090"/>
                  </a:cubicBezTo>
                  <a:cubicBezTo>
                    <a:pt x="7020" y="5055"/>
                    <a:pt x="7754" y="4851"/>
                    <a:pt x="8377" y="4575"/>
                  </a:cubicBezTo>
                  <a:cubicBezTo>
                    <a:pt x="9055" y="4275"/>
                    <a:pt x="9585" y="3825"/>
                    <a:pt x="10098" y="3301"/>
                  </a:cubicBezTo>
                  <a:cubicBezTo>
                    <a:pt x="10370" y="3024"/>
                    <a:pt x="10630" y="2740"/>
                    <a:pt x="10878" y="2443"/>
                  </a:cubicBezTo>
                  <a:cubicBezTo>
                    <a:pt x="11091" y="2185"/>
                    <a:pt x="11379" y="1906"/>
                    <a:pt x="11448" y="1568"/>
                  </a:cubicBezTo>
                  <a:cubicBezTo>
                    <a:pt x="11455" y="1532"/>
                    <a:pt x="11441" y="1496"/>
                    <a:pt x="11416" y="1468"/>
                  </a:cubicBezTo>
                  <a:cubicBezTo>
                    <a:pt x="11706" y="1043"/>
                    <a:pt x="11946" y="559"/>
                    <a:pt x="12007" y="75"/>
                  </a:cubicBezTo>
                  <a:cubicBezTo>
                    <a:pt x="12012" y="28"/>
                    <a:pt x="11977" y="0"/>
                    <a:pt x="1194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0"/>
            <p:cNvSpPr/>
            <p:nvPr/>
          </p:nvSpPr>
          <p:spPr>
            <a:xfrm>
              <a:off x="7290925" y="3170500"/>
              <a:ext cx="308875" cy="141675"/>
            </a:xfrm>
            <a:custGeom>
              <a:avLst/>
              <a:gdLst/>
              <a:ahLst/>
              <a:cxnLst/>
              <a:rect l="l" t="t" r="r" b="b"/>
              <a:pathLst>
                <a:path w="12355" h="5667" extrusionOk="0">
                  <a:moveTo>
                    <a:pt x="8329" y="0"/>
                  </a:moveTo>
                  <a:cubicBezTo>
                    <a:pt x="6862" y="0"/>
                    <a:pt x="5243" y="290"/>
                    <a:pt x="4211" y="1424"/>
                  </a:cubicBezTo>
                  <a:cubicBezTo>
                    <a:pt x="3827" y="1846"/>
                    <a:pt x="3530" y="2427"/>
                    <a:pt x="3500" y="3012"/>
                  </a:cubicBezTo>
                  <a:cubicBezTo>
                    <a:pt x="3154" y="3025"/>
                    <a:pt x="2788" y="3212"/>
                    <a:pt x="2485" y="3341"/>
                  </a:cubicBezTo>
                  <a:cubicBezTo>
                    <a:pt x="2118" y="3496"/>
                    <a:pt x="1769" y="3679"/>
                    <a:pt x="1418" y="3867"/>
                  </a:cubicBezTo>
                  <a:cubicBezTo>
                    <a:pt x="1060" y="4056"/>
                    <a:pt x="717" y="4281"/>
                    <a:pt x="452" y="4593"/>
                  </a:cubicBezTo>
                  <a:cubicBezTo>
                    <a:pt x="246" y="4835"/>
                    <a:pt x="0" y="5202"/>
                    <a:pt x="138" y="5525"/>
                  </a:cubicBezTo>
                  <a:cubicBezTo>
                    <a:pt x="157" y="5571"/>
                    <a:pt x="199" y="5595"/>
                    <a:pt x="242" y="5595"/>
                  </a:cubicBezTo>
                  <a:cubicBezTo>
                    <a:pt x="250" y="5595"/>
                    <a:pt x="259" y="5594"/>
                    <a:pt x="267" y="5592"/>
                  </a:cubicBezTo>
                  <a:cubicBezTo>
                    <a:pt x="271" y="5601"/>
                    <a:pt x="273" y="5610"/>
                    <a:pt x="278" y="5619"/>
                  </a:cubicBezTo>
                  <a:cubicBezTo>
                    <a:pt x="294" y="5650"/>
                    <a:pt x="322" y="5666"/>
                    <a:pt x="351" y="5666"/>
                  </a:cubicBezTo>
                  <a:cubicBezTo>
                    <a:pt x="377" y="5666"/>
                    <a:pt x="404" y="5652"/>
                    <a:pt x="419" y="5622"/>
                  </a:cubicBezTo>
                  <a:cubicBezTo>
                    <a:pt x="484" y="5497"/>
                    <a:pt x="491" y="5355"/>
                    <a:pt x="553" y="5228"/>
                  </a:cubicBezTo>
                  <a:cubicBezTo>
                    <a:pt x="629" y="5073"/>
                    <a:pt x="745" y="4943"/>
                    <a:pt x="874" y="4832"/>
                  </a:cubicBezTo>
                  <a:cubicBezTo>
                    <a:pt x="1130" y="4615"/>
                    <a:pt x="1437" y="4452"/>
                    <a:pt x="1730" y="4289"/>
                  </a:cubicBezTo>
                  <a:cubicBezTo>
                    <a:pt x="2032" y="4121"/>
                    <a:pt x="2342" y="3965"/>
                    <a:pt x="2656" y="3818"/>
                  </a:cubicBezTo>
                  <a:cubicBezTo>
                    <a:pt x="2932" y="3689"/>
                    <a:pt x="3240" y="3593"/>
                    <a:pt x="3501" y="3434"/>
                  </a:cubicBezTo>
                  <a:lnTo>
                    <a:pt x="3501" y="3434"/>
                  </a:lnTo>
                  <a:cubicBezTo>
                    <a:pt x="3495" y="3596"/>
                    <a:pt x="3504" y="3760"/>
                    <a:pt x="3530" y="3921"/>
                  </a:cubicBezTo>
                  <a:cubicBezTo>
                    <a:pt x="3562" y="4126"/>
                    <a:pt x="3641" y="4324"/>
                    <a:pt x="3729" y="4511"/>
                  </a:cubicBezTo>
                  <a:cubicBezTo>
                    <a:pt x="3817" y="4700"/>
                    <a:pt x="3899" y="4902"/>
                    <a:pt x="4018" y="5073"/>
                  </a:cubicBezTo>
                  <a:cubicBezTo>
                    <a:pt x="4027" y="5085"/>
                    <a:pt x="4040" y="5091"/>
                    <a:pt x="4052" y="5091"/>
                  </a:cubicBezTo>
                  <a:cubicBezTo>
                    <a:pt x="4077" y="5091"/>
                    <a:pt x="4102" y="5070"/>
                    <a:pt x="4100" y="5041"/>
                  </a:cubicBezTo>
                  <a:lnTo>
                    <a:pt x="4100" y="5041"/>
                  </a:lnTo>
                  <a:lnTo>
                    <a:pt x="4100" y="5042"/>
                  </a:lnTo>
                  <a:cubicBezTo>
                    <a:pt x="4068" y="4701"/>
                    <a:pt x="3988" y="4372"/>
                    <a:pt x="3968" y="4028"/>
                  </a:cubicBezTo>
                  <a:cubicBezTo>
                    <a:pt x="3947" y="3672"/>
                    <a:pt x="3910" y="3340"/>
                    <a:pt x="4004" y="2989"/>
                  </a:cubicBezTo>
                  <a:cubicBezTo>
                    <a:pt x="4188" y="2308"/>
                    <a:pt x="4710" y="1738"/>
                    <a:pt x="5273" y="1338"/>
                  </a:cubicBezTo>
                  <a:cubicBezTo>
                    <a:pt x="6149" y="714"/>
                    <a:pt x="7196" y="427"/>
                    <a:pt x="8254" y="427"/>
                  </a:cubicBezTo>
                  <a:cubicBezTo>
                    <a:pt x="8591" y="427"/>
                    <a:pt x="8930" y="457"/>
                    <a:pt x="9264" y="513"/>
                  </a:cubicBezTo>
                  <a:cubicBezTo>
                    <a:pt x="9931" y="626"/>
                    <a:pt x="10550" y="843"/>
                    <a:pt x="11175" y="1079"/>
                  </a:cubicBezTo>
                  <a:cubicBezTo>
                    <a:pt x="11204" y="1097"/>
                    <a:pt x="11234" y="1116"/>
                    <a:pt x="11264" y="1134"/>
                  </a:cubicBezTo>
                  <a:cubicBezTo>
                    <a:pt x="11431" y="1243"/>
                    <a:pt x="11590" y="1365"/>
                    <a:pt x="11737" y="1499"/>
                  </a:cubicBezTo>
                  <a:cubicBezTo>
                    <a:pt x="11806" y="1561"/>
                    <a:pt x="11865" y="1639"/>
                    <a:pt x="11936" y="1695"/>
                  </a:cubicBezTo>
                  <a:cubicBezTo>
                    <a:pt x="12006" y="1748"/>
                    <a:pt x="12099" y="1775"/>
                    <a:pt x="12176" y="1819"/>
                  </a:cubicBezTo>
                  <a:cubicBezTo>
                    <a:pt x="12192" y="1828"/>
                    <a:pt x="12208" y="1832"/>
                    <a:pt x="12223" y="1832"/>
                  </a:cubicBezTo>
                  <a:cubicBezTo>
                    <a:pt x="12296" y="1832"/>
                    <a:pt x="12355" y="1742"/>
                    <a:pt x="12330" y="1671"/>
                  </a:cubicBezTo>
                  <a:cubicBezTo>
                    <a:pt x="12266" y="1490"/>
                    <a:pt x="12217" y="1392"/>
                    <a:pt x="12078" y="1258"/>
                  </a:cubicBezTo>
                  <a:cubicBezTo>
                    <a:pt x="11935" y="1119"/>
                    <a:pt x="11778" y="994"/>
                    <a:pt x="11615" y="881"/>
                  </a:cubicBezTo>
                  <a:cubicBezTo>
                    <a:pt x="11304" y="667"/>
                    <a:pt x="10964" y="492"/>
                    <a:pt x="10609" y="361"/>
                  </a:cubicBezTo>
                  <a:cubicBezTo>
                    <a:pt x="9887" y="95"/>
                    <a:pt x="9114" y="0"/>
                    <a:pt x="8348" y="0"/>
                  </a:cubicBezTo>
                  <a:cubicBezTo>
                    <a:pt x="8342" y="0"/>
                    <a:pt x="8336" y="0"/>
                    <a:pt x="832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0"/>
            <p:cNvSpPr/>
            <p:nvPr/>
          </p:nvSpPr>
          <p:spPr>
            <a:xfrm>
              <a:off x="7424475" y="3198225"/>
              <a:ext cx="103775" cy="115475"/>
            </a:xfrm>
            <a:custGeom>
              <a:avLst/>
              <a:gdLst/>
              <a:ahLst/>
              <a:cxnLst/>
              <a:rect l="l" t="t" r="r" b="b"/>
              <a:pathLst>
                <a:path w="4151" h="4619" extrusionOk="0">
                  <a:moveTo>
                    <a:pt x="1486" y="1"/>
                  </a:moveTo>
                  <a:cubicBezTo>
                    <a:pt x="1186" y="1"/>
                    <a:pt x="900" y="73"/>
                    <a:pt x="605" y="168"/>
                  </a:cubicBezTo>
                  <a:cubicBezTo>
                    <a:pt x="529" y="191"/>
                    <a:pt x="563" y="297"/>
                    <a:pt x="634" y="297"/>
                  </a:cubicBezTo>
                  <a:cubicBezTo>
                    <a:pt x="634" y="297"/>
                    <a:pt x="635" y="297"/>
                    <a:pt x="636" y="297"/>
                  </a:cubicBezTo>
                  <a:cubicBezTo>
                    <a:pt x="869" y="291"/>
                    <a:pt x="1105" y="286"/>
                    <a:pt x="1338" y="283"/>
                  </a:cubicBezTo>
                  <a:cubicBezTo>
                    <a:pt x="1348" y="283"/>
                    <a:pt x="1358" y="283"/>
                    <a:pt x="1368" y="283"/>
                  </a:cubicBezTo>
                  <a:cubicBezTo>
                    <a:pt x="1629" y="283"/>
                    <a:pt x="1893" y="315"/>
                    <a:pt x="2126" y="441"/>
                  </a:cubicBezTo>
                  <a:cubicBezTo>
                    <a:pt x="2391" y="582"/>
                    <a:pt x="2539" y="806"/>
                    <a:pt x="2565" y="1052"/>
                  </a:cubicBezTo>
                  <a:cubicBezTo>
                    <a:pt x="2559" y="1051"/>
                    <a:pt x="2552" y="1048"/>
                    <a:pt x="2546" y="1046"/>
                  </a:cubicBezTo>
                  <a:cubicBezTo>
                    <a:pt x="2348" y="982"/>
                    <a:pt x="2141" y="992"/>
                    <a:pt x="1944" y="936"/>
                  </a:cubicBezTo>
                  <a:cubicBezTo>
                    <a:pt x="1809" y="899"/>
                    <a:pt x="1669" y="881"/>
                    <a:pt x="1527" y="881"/>
                  </a:cubicBezTo>
                  <a:cubicBezTo>
                    <a:pt x="1314" y="881"/>
                    <a:pt x="1098" y="921"/>
                    <a:pt x="899" y="994"/>
                  </a:cubicBezTo>
                  <a:cubicBezTo>
                    <a:pt x="276" y="1219"/>
                    <a:pt x="0" y="1901"/>
                    <a:pt x="486" y="2415"/>
                  </a:cubicBezTo>
                  <a:cubicBezTo>
                    <a:pt x="692" y="2634"/>
                    <a:pt x="947" y="2722"/>
                    <a:pt x="1210" y="2722"/>
                  </a:cubicBezTo>
                  <a:cubicBezTo>
                    <a:pt x="1549" y="2722"/>
                    <a:pt x="1902" y="2575"/>
                    <a:pt x="2181" y="2367"/>
                  </a:cubicBezTo>
                  <a:cubicBezTo>
                    <a:pt x="2433" y="2177"/>
                    <a:pt x="2667" y="1912"/>
                    <a:pt x="2795" y="1617"/>
                  </a:cubicBezTo>
                  <a:cubicBezTo>
                    <a:pt x="2973" y="1748"/>
                    <a:pt x="3109" y="1922"/>
                    <a:pt x="3162" y="2167"/>
                  </a:cubicBezTo>
                  <a:cubicBezTo>
                    <a:pt x="3206" y="2365"/>
                    <a:pt x="3191" y="2564"/>
                    <a:pt x="3131" y="2750"/>
                  </a:cubicBezTo>
                  <a:cubicBezTo>
                    <a:pt x="2924" y="2665"/>
                    <a:pt x="2699" y="2626"/>
                    <a:pt x="2472" y="2626"/>
                  </a:cubicBezTo>
                  <a:cubicBezTo>
                    <a:pt x="2109" y="2626"/>
                    <a:pt x="1741" y="2726"/>
                    <a:pt x="1431" y="2896"/>
                  </a:cubicBezTo>
                  <a:cubicBezTo>
                    <a:pt x="1139" y="3056"/>
                    <a:pt x="910" y="3366"/>
                    <a:pt x="1023" y="3711"/>
                  </a:cubicBezTo>
                  <a:cubicBezTo>
                    <a:pt x="1125" y="4021"/>
                    <a:pt x="1443" y="4083"/>
                    <a:pt x="1733" y="4083"/>
                  </a:cubicBezTo>
                  <a:cubicBezTo>
                    <a:pt x="1764" y="4083"/>
                    <a:pt x="1795" y="4083"/>
                    <a:pt x="1825" y="4082"/>
                  </a:cubicBezTo>
                  <a:cubicBezTo>
                    <a:pt x="2384" y="4058"/>
                    <a:pt x="2954" y="3796"/>
                    <a:pt x="3289" y="3345"/>
                  </a:cubicBezTo>
                  <a:cubicBezTo>
                    <a:pt x="3554" y="3612"/>
                    <a:pt x="3606" y="4012"/>
                    <a:pt x="3397" y="4385"/>
                  </a:cubicBezTo>
                  <a:cubicBezTo>
                    <a:pt x="3335" y="4495"/>
                    <a:pt x="3448" y="4619"/>
                    <a:pt x="3557" y="4619"/>
                  </a:cubicBezTo>
                  <a:cubicBezTo>
                    <a:pt x="3589" y="4619"/>
                    <a:pt x="3620" y="4609"/>
                    <a:pt x="3647" y="4585"/>
                  </a:cubicBezTo>
                  <a:cubicBezTo>
                    <a:pt x="4150" y="4136"/>
                    <a:pt x="3976" y="3358"/>
                    <a:pt x="3493" y="2965"/>
                  </a:cubicBezTo>
                  <a:cubicBezTo>
                    <a:pt x="3714" y="2363"/>
                    <a:pt x="3559" y="1660"/>
                    <a:pt x="3020" y="1281"/>
                  </a:cubicBezTo>
                  <a:cubicBezTo>
                    <a:pt x="2981" y="1254"/>
                    <a:pt x="2941" y="1228"/>
                    <a:pt x="2901" y="1204"/>
                  </a:cubicBezTo>
                  <a:cubicBezTo>
                    <a:pt x="2914" y="992"/>
                    <a:pt x="2862" y="777"/>
                    <a:pt x="2717" y="573"/>
                  </a:cubicBezTo>
                  <a:cubicBezTo>
                    <a:pt x="2515" y="288"/>
                    <a:pt x="2179" y="107"/>
                    <a:pt x="1842" y="36"/>
                  </a:cubicBezTo>
                  <a:cubicBezTo>
                    <a:pt x="1720" y="12"/>
                    <a:pt x="1602" y="1"/>
                    <a:pt x="148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0"/>
            <p:cNvSpPr/>
            <p:nvPr/>
          </p:nvSpPr>
          <p:spPr>
            <a:xfrm>
              <a:off x="7291250" y="3167700"/>
              <a:ext cx="313700" cy="194475"/>
            </a:xfrm>
            <a:custGeom>
              <a:avLst/>
              <a:gdLst/>
              <a:ahLst/>
              <a:cxnLst/>
              <a:rect l="l" t="t" r="r" b="b"/>
              <a:pathLst>
                <a:path w="12548" h="7779" extrusionOk="0">
                  <a:moveTo>
                    <a:pt x="7010" y="2600"/>
                  </a:moveTo>
                  <a:cubicBezTo>
                    <a:pt x="7208" y="2600"/>
                    <a:pt x="7411" y="2633"/>
                    <a:pt x="7603" y="2698"/>
                  </a:cubicBezTo>
                  <a:cubicBezTo>
                    <a:pt x="7548" y="2849"/>
                    <a:pt x="7422" y="2979"/>
                    <a:pt x="7258" y="3076"/>
                  </a:cubicBezTo>
                  <a:cubicBezTo>
                    <a:pt x="7049" y="3200"/>
                    <a:pt x="6797" y="3291"/>
                    <a:pt x="6550" y="3291"/>
                  </a:cubicBezTo>
                  <a:cubicBezTo>
                    <a:pt x="6506" y="3291"/>
                    <a:pt x="6461" y="3288"/>
                    <a:pt x="6417" y="3282"/>
                  </a:cubicBezTo>
                  <a:cubicBezTo>
                    <a:pt x="6203" y="3252"/>
                    <a:pt x="5996" y="3157"/>
                    <a:pt x="6151" y="2919"/>
                  </a:cubicBezTo>
                  <a:cubicBezTo>
                    <a:pt x="6239" y="2784"/>
                    <a:pt x="6417" y="2708"/>
                    <a:pt x="6565" y="2662"/>
                  </a:cubicBezTo>
                  <a:cubicBezTo>
                    <a:pt x="6703" y="2621"/>
                    <a:pt x="6855" y="2600"/>
                    <a:pt x="7010" y="2600"/>
                  </a:cubicBezTo>
                  <a:close/>
                  <a:moveTo>
                    <a:pt x="7577" y="4030"/>
                  </a:moveTo>
                  <a:cubicBezTo>
                    <a:pt x="7833" y="4030"/>
                    <a:pt x="8099" y="4113"/>
                    <a:pt x="8302" y="4257"/>
                  </a:cubicBezTo>
                  <a:cubicBezTo>
                    <a:pt x="8169" y="4437"/>
                    <a:pt x="7974" y="4588"/>
                    <a:pt x="7749" y="4689"/>
                  </a:cubicBezTo>
                  <a:cubicBezTo>
                    <a:pt x="7596" y="4757"/>
                    <a:pt x="7419" y="4811"/>
                    <a:pt x="7246" y="4811"/>
                  </a:cubicBezTo>
                  <a:cubicBezTo>
                    <a:pt x="7145" y="4811"/>
                    <a:pt x="7045" y="4793"/>
                    <a:pt x="6953" y="4748"/>
                  </a:cubicBezTo>
                  <a:cubicBezTo>
                    <a:pt x="6705" y="4628"/>
                    <a:pt x="6703" y="4369"/>
                    <a:pt x="6908" y="4210"/>
                  </a:cubicBezTo>
                  <a:cubicBezTo>
                    <a:pt x="7065" y="4089"/>
                    <a:pt x="7286" y="4050"/>
                    <a:pt x="7477" y="4034"/>
                  </a:cubicBezTo>
                  <a:cubicBezTo>
                    <a:pt x="7510" y="4031"/>
                    <a:pt x="7544" y="4030"/>
                    <a:pt x="7577" y="4030"/>
                  </a:cubicBezTo>
                  <a:close/>
                  <a:moveTo>
                    <a:pt x="3774" y="3490"/>
                  </a:moveTo>
                  <a:cubicBezTo>
                    <a:pt x="3848" y="3597"/>
                    <a:pt x="3921" y="3702"/>
                    <a:pt x="3986" y="3811"/>
                  </a:cubicBezTo>
                  <a:cubicBezTo>
                    <a:pt x="4161" y="4107"/>
                    <a:pt x="4317" y="4415"/>
                    <a:pt x="4445" y="4732"/>
                  </a:cubicBezTo>
                  <a:cubicBezTo>
                    <a:pt x="4639" y="5210"/>
                    <a:pt x="4748" y="5683"/>
                    <a:pt x="4779" y="6177"/>
                  </a:cubicBezTo>
                  <a:cubicBezTo>
                    <a:pt x="4731" y="6168"/>
                    <a:pt x="4684" y="6159"/>
                    <a:pt x="4637" y="6150"/>
                  </a:cubicBezTo>
                  <a:cubicBezTo>
                    <a:pt x="4634" y="6149"/>
                    <a:pt x="4630" y="6149"/>
                    <a:pt x="4625" y="6149"/>
                  </a:cubicBezTo>
                  <a:cubicBezTo>
                    <a:pt x="4471" y="5877"/>
                    <a:pt x="4348" y="5580"/>
                    <a:pt x="4229" y="5300"/>
                  </a:cubicBezTo>
                  <a:cubicBezTo>
                    <a:pt x="4008" y="4779"/>
                    <a:pt x="3774" y="4202"/>
                    <a:pt x="3679" y="3620"/>
                  </a:cubicBezTo>
                  <a:cubicBezTo>
                    <a:pt x="3711" y="3577"/>
                    <a:pt x="3743" y="3534"/>
                    <a:pt x="3774" y="3490"/>
                  </a:cubicBezTo>
                  <a:close/>
                  <a:moveTo>
                    <a:pt x="6653" y="1845"/>
                  </a:moveTo>
                  <a:cubicBezTo>
                    <a:pt x="6729" y="1845"/>
                    <a:pt x="6804" y="1850"/>
                    <a:pt x="6877" y="1859"/>
                  </a:cubicBezTo>
                  <a:cubicBezTo>
                    <a:pt x="7155" y="1892"/>
                    <a:pt x="7423" y="2019"/>
                    <a:pt x="7559" y="2275"/>
                  </a:cubicBezTo>
                  <a:cubicBezTo>
                    <a:pt x="7594" y="2340"/>
                    <a:pt x="7615" y="2402"/>
                    <a:pt x="7625" y="2462"/>
                  </a:cubicBezTo>
                  <a:cubicBezTo>
                    <a:pt x="7409" y="2396"/>
                    <a:pt x="7182" y="2363"/>
                    <a:pt x="6964" y="2363"/>
                  </a:cubicBezTo>
                  <a:cubicBezTo>
                    <a:pt x="6597" y="2365"/>
                    <a:pt x="6135" y="2480"/>
                    <a:pt x="5929" y="2815"/>
                  </a:cubicBezTo>
                  <a:cubicBezTo>
                    <a:pt x="5742" y="3117"/>
                    <a:pt x="5902" y="3392"/>
                    <a:pt x="6225" y="3489"/>
                  </a:cubicBezTo>
                  <a:cubicBezTo>
                    <a:pt x="6320" y="3517"/>
                    <a:pt x="6428" y="3531"/>
                    <a:pt x="6541" y="3531"/>
                  </a:cubicBezTo>
                  <a:cubicBezTo>
                    <a:pt x="7048" y="3531"/>
                    <a:pt x="7672" y="3257"/>
                    <a:pt x="7834" y="2796"/>
                  </a:cubicBezTo>
                  <a:cubicBezTo>
                    <a:pt x="8031" y="2896"/>
                    <a:pt x="8203" y="3036"/>
                    <a:pt x="8320" y="3211"/>
                  </a:cubicBezTo>
                  <a:cubicBezTo>
                    <a:pt x="8511" y="3495"/>
                    <a:pt x="8527" y="3780"/>
                    <a:pt x="8428" y="4031"/>
                  </a:cubicBezTo>
                  <a:cubicBezTo>
                    <a:pt x="8183" y="3871"/>
                    <a:pt x="7870" y="3795"/>
                    <a:pt x="7565" y="3795"/>
                  </a:cubicBezTo>
                  <a:cubicBezTo>
                    <a:pt x="7417" y="3795"/>
                    <a:pt x="7272" y="3812"/>
                    <a:pt x="7136" y="3847"/>
                  </a:cubicBezTo>
                  <a:cubicBezTo>
                    <a:pt x="6808" y="3931"/>
                    <a:pt x="6442" y="4191"/>
                    <a:pt x="6515" y="4577"/>
                  </a:cubicBezTo>
                  <a:cubicBezTo>
                    <a:pt x="6578" y="4913"/>
                    <a:pt x="6953" y="5055"/>
                    <a:pt x="7260" y="5055"/>
                  </a:cubicBezTo>
                  <a:cubicBezTo>
                    <a:pt x="7269" y="5055"/>
                    <a:pt x="7279" y="5055"/>
                    <a:pt x="7288" y="5055"/>
                  </a:cubicBezTo>
                  <a:cubicBezTo>
                    <a:pt x="7728" y="5042"/>
                    <a:pt x="8206" y="4797"/>
                    <a:pt x="8489" y="4431"/>
                  </a:cubicBezTo>
                  <a:cubicBezTo>
                    <a:pt x="8655" y="4637"/>
                    <a:pt x="8713" y="4910"/>
                    <a:pt x="8562" y="5223"/>
                  </a:cubicBezTo>
                  <a:cubicBezTo>
                    <a:pt x="8252" y="5863"/>
                    <a:pt x="7430" y="6188"/>
                    <a:pt x="6772" y="6293"/>
                  </a:cubicBezTo>
                  <a:cubicBezTo>
                    <a:pt x="6575" y="6325"/>
                    <a:pt x="6378" y="6338"/>
                    <a:pt x="6182" y="6338"/>
                  </a:cubicBezTo>
                  <a:cubicBezTo>
                    <a:pt x="5792" y="6338"/>
                    <a:pt x="5403" y="6285"/>
                    <a:pt x="5017" y="6219"/>
                  </a:cubicBezTo>
                  <a:cubicBezTo>
                    <a:pt x="5004" y="6075"/>
                    <a:pt x="4982" y="5934"/>
                    <a:pt x="4962" y="5805"/>
                  </a:cubicBezTo>
                  <a:cubicBezTo>
                    <a:pt x="4909" y="5450"/>
                    <a:pt x="4811" y="5102"/>
                    <a:pt x="4684" y="4767"/>
                  </a:cubicBezTo>
                  <a:cubicBezTo>
                    <a:pt x="4560" y="4440"/>
                    <a:pt x="4407" y="4126"/>
                    <a:pt x="4236" y="3822"/>
                  </a:cubicBezTo>
                  <a:cubicBezTo>
                    <a:pt x="4140" y="3654"/>
                    <a:pt x="4040" y="3462"/>
                    <a:pt x="3922" y="3287"/>
                  </a:cubicBezTo>
                  <a:cubicBezTo>
                    <a:pt x="3955" y="3241"/>
                    <a:pt x="3989" y="3195"/>
                    <a:pt x="4025" y="3150"/>
                  </a:cubicBezTo>
                  <a:cubicBezTo>
                    <a:pt x="4324" y="2836"/>
                    <a:pt x="4657" y="2559"/>
                    <a:pt x="5039" y="2341"/>
                  </a:cubicBezTo>
                  <a:cubicBezTo>
                    <a:pt x="5500" y="2076"/>
                    <a:pt x="6097" y="1845"/>
                    <a:pt x="6653" y="1845"/>
                  </a:cubicBezTo>
                  <a:close/>
                  <a:moveTo>
                    <a:pt x="8120" y="245"/>
                  </a:moveTo>
                  <a:cubicBezTo>
                    <a:pt x="8847" y="245"/>
                    <a:pt x="9574" y="356"/>
                    <a:pt x="10264" y="583"/>
                  </a:cubicBezTo>
                  <a:cubicBezTo>
                    <a:pt x="11117" y="863"/>
                    <a:pt x="12473" y="1425"/>
                    <a:pt x="12207" y="2558"/>
                  </a:cubicBezTo>
                  <a:cubicBezTo>
                    <a:pt x="12103" y="3005"/>
                    <a:pt x="11886" y="3419"/>
                    <a:pt x="11679" y="3826"/>
                  </a:cubicBezTo>
                  <a:cubicBezTo>
                    <a:pt x="11333" y="4512"/>
                    <a:pt x="10862" y="5139"/>
                    <a:pt x="10300" y="5663"/>
                  </a:cubicBezTo>
                  <a:cubicBezTo>
                    <a:pt x="9747" y="6179"/>
                    <a:pt x="9108" y="6602"/>
                    <a:pt x="8408" y="6893"/>
                  </a:cubicBezTo>
                  <a:lnTo>
                    <a:pt x="8410" y="6893"/>
                  </a:lnTo>
                  <a:cubicBezTo>
                    <a:pt x="7892" y="7108"/>
                    <a:pt x="7358" y="7217"/>
                    <a:pt x="6815" y="7217"/>
                  </a:cubicBezTo>
                  <a:cubicBezTo>
                    <a:pt x="6527" y="7217"/>
                    <a:pt x="6238" y="7187"/>
                    <a:pt x="5948" y="7125"/>
                  </a:cubicBezTo>
                  <a:cubicBezTo>
                    <a:pt x="5604" y="7052"/>
                    <a:pt x="5279" y="6919"/>
                    <a:pt x="5024" y="6685"/>
                  </a:cubicBezTo>
                  <a:cubicBezTo>
                    <a:pt x="5019" y="6677"/>
                    <a:pt x="5013" y="6670"/>
                    <a:pt x="5007" y="6664"/>
                  </a:cubicBezTo>
                  <a:cubicBezTo>
                    <a:pt x="5019" y="6591"/>
                    <a:pt x="5025" y="6514"/>
                    <a:pt x="5025" y="6437"/>
                  </a:cubicBezTo>
                  <a:cubicBezTo>
                    <a:pt x="5399" y="6535"/>
                    <a:pt x="5786" y="6588"/>
                    <a:pt x="6172" y="6588"/>
                  </a:cubicBezTo>
                  <a:cubicBezTo>
                    <a:pt x="6552" y="6588"/>
                    <a:pt x="6932" y="6536"/>
                    <a:pt x="7298" y="6426"/>
                  </a:cubicBezTo>
                  <a:cubicBezTo>
                    <a:pt x="7988" y="6217"/>
                    <a:pt x="8939" y="5658"/>
                    <a:pt x="8889" y="4815"/>
                  </a:cubicBezTo>
                  <a:cubicBezTo>
                    <a:pt x="8874" y="4562"/>
                    <a:pt x="8778" y="4358"/>
                    <a:pt x="8631" y="4200"/>
                  </a:cubicBezTo>
                  <a:cubicBezTo>
                    <a:pt x="8715" y="4026"/>
                    <a:pt x="8754" y="3834"/>
                    <a:pt x="8731" y="3631"/>
                  </a:cubicBezTo>
                  <a:cubicBezTo>
                    <a:pt x="8669" y="3117"/>
                    <a:pt x="8315" y="2759"/>
                    <a:pt x="7875" y="2558"/>
                  </a:cubicBezTo>
                  <a:cubicBezTo>
                    <a:pt x="7875" y="2542"/>
                    <a:pt x="7875" y="2526"/>
                    <a:pt x="7874" y="2510"/>
                  </a:cubicBezTo>
                  <a:cubicBezTo>
                    <a:pt x="7828" y="1834"/>
                    <a:pt x="7251" y="1629"/>
                    <a:pt x="6665" y="1629"/>
                  </a:cubicBezTo>
                  <a:cubicBezTo>
                    <a:pt x="6375" y="1629"/>
                    <a:pt x="6082" y="1679"/>
                    <a:pt x="5851" y="1747"/>
                  </a:cubicBezTo>
                  <a:cubicBezTo>
                    <a:pt x="5056" y="1981"/>
                    <a:pt x="4309" y="2464"/>
                    <a:pt x="3805" y="3128"/>
                  </a:cubicBezTo>
                  <a:cubicBezTo>
                    <a:pt x="3755" y="3065"/>
                    <a:pt x="3699" y="3005"/>
                    <a:pt x="3641" y="2953"/>
                  </a:cubicBezTo>
                  <a:cubicBezTo>
                    <a:pt x="3641" y="2952"/>
                    <a:pt x="3641" y="2950"/>
                    <a:pt x="3641" y="2947"/>
                  </a:cubicBezTo>
                  <a:cubicBezTo>
                    <a:pt x="3695" y="2110"/>
                    <a:pt x="4335" y="1533"/>
                    <a:pt x="4998" y="1103"/>
                  </a:cubicBezTo>
                  <a:cubicBezTo>
                    <a:pt x="5628" y="693"/>
                    <a:pt x="6350" y="428"/>
                    <a:pt x="7092" y="319"/>
                  </a:cubicBezTo>
                  <a:cubicBezTo>
                    <a:pt x="7432" y="270"/>
                    <a:pt x="7776" y="245"/>
                    <a:pt x="8120" y="245"/>
                  </a:cubicBezTo>
                  <a:close/>
                  <a:moveTo>
                    <a:pt x="3377" y="3194"/>
                  </a:moveTo>
                  <a:cubicBezTo>
                    <a:pt x="3395" y="3878"/>
                    <a:pt x="3653" y="4574"/>
                    <a:pt x="3901" y="5190"/>
                  </a:cubicBezTo>
                  <a:cubicBezTo>
                    <a:pt x="4115" y="5725"/>
                    <a:pt x="4345" y="6291"/>
                    <a:pt x="4717" y="6716"/>
                  </a:cubicBezTo>
                  <a:cubicBezTo>
                    <a:pt x="3913" y="7057"/>
                    <a:pt x="3075" y="7312"/>
                    <a:pt x="2215" y="7465"/>
                  </a:cubicBezTo>
                  <a:cubicBezTo>
                    <a:pt x="2045" y="7494"/>
                    <a:pt x="1874" y="7520"/>
                    <a:pt x="1707" y="7520"/>
                  </a:cubicBezTo>
                  <a:cubicBezTo>
                    <a:pt x="1468" y="7520"/>
                    <a:pt x="1238" y="7466"/>
                    <a:pt x="1035" y="7292"/>
                  </a:cubicBezTo>
                  <a:cubicBezTo>
                    <a:pt x="727" y="7028"/>
                    <a:pt x="567" y="6623"/>
                    <a:pt x="447" y="6246"/>
                  </a:cubicBezTo>
                  <a:cubicBezTo>
                    <a:pt x="321" y="5849"/>
                    <a:pt x="184" y="5393"/>
                    <a:pt x="343" y="4986"/>
                  </a:cubicBezTo>
                  <a:cubicBezTo>
                    <a:pt x="479" y="4636"/>
                    <a:pt x="799" y="4399"/>
                    <a:pt x="1113" y="4215"/>
                  </a:cubicBezTo>
                  <a:cubicBezTo>
                    <a:pt x="1671" y="3891"/>
                    <a:pt x="2277" y="3656"/>
                    <a:pt x="2857" y="3375"/>
                  </a:cubicBezTo>
                  <a:cubicBezTo>
                    <a:pt x="2943" y="3345"/>
                    <a:pt x="3027" y="3314"/>
                    <a:pt x="3111" y="3284"/>
                  </a:cubicBezTo>
                  <a:cubicBezTo>
                    <a:pt x="3188" y="3257"/>
                    <a:pt x="3289" y="3232"/>
                    <a:pt x="3377" y="3194"/>
                  </a:cubicBezTo>
                  <a:close/>
                  <a:moveTo>
                    <a:pt x="8058" y="0"/>
                  </a:moveTo>
                  <a:cubicBezTo>
                    <a:pt x="6984" y="0"/>
                    <a:pt x="5915" y="247"/>
                    <a:pt x="4996" y="799"/>
                  </a:cubicBezTo>
                  <a:cubicBezTo>
                    <a:pt x="4296" y="1219"/>
                    <a:pt x="3565" y="1825"/>
                    <a:pt x="3412" y="2669"/>
                  </a:cubicBezTo>
                  <a:cubicBezTo>
                    <a:pt x="3398" y="2749"/>
                    <a:pt x="3389" y="2829"/>
                    <a:pt x="3383" y="2909"/>
                  </a:cubicBezTo>
                  <a:cubicBezTo>
                    <a:pt x="3008" y="3038"/>
                    <a:pt x="2651" y="3207"/>
                    <a:pt x="2292" y="3374"/>
                  </a:cubicBezTo>
                  <a:cubicBezTo>
                    <a:pt x="1922" y="3545"/>
                    <a:pt x="1547" y="3706"/>
                    <a:pt x="1185" y="3893"/>
                  </a:cubicBezTo>
                  <a:cubicBezTo>
                    <a:pt x="633" y="4178"/>
                    <a:pt x="77" y="4596"/>
                    <a:pt x="26" y="5265"/>
                  </a:cubicBezTo>
                  <a:cubicBezTo>
                    <a:pt x="1" y="5594"/>
                    <a:pt x="89" y="5921"/>
                    <a:pt x="182" y="6234"/>
                  </a:cubicBezTo>
                  <a:cubicBezTo>
                    <a:pt x="279" y="6555"/>
                    <a:pt x="399" y="6874"/>
                    <a:pt x="586" y="7155"/>
                  </a:cubicBezTo>
                  <a:cubicBezTo>
                    <a:pt x="756" y="7410"/>
                    <a:pt x="993" y="7627"/>
                    <a:pt x="1289" y="7721"/>
                  </a:cubicBezTo>
                  <a:cubicBezTo>
                    <a:pt x="1421" y="7763"/>
                    <a:pt x="1555" y="7779"/>
                    <a:pt x="1691" y="7779"/>
                  </a:cubicBezTo>
                  <a:cubicBezTo>
                    <a:pt x="1904" y="7779"/>
                    <a:pt x="2118" y="7740"/>
                    <a:pt x="2327" y="7701"/>
                  </a:cubicBezTo>
                  <a:cubicBezTo>
                    <a:pt x="3215" y="7539"/>
                    <a:pt x="4081" y="7271"/>
                    <a:pt x="4910" y="6910"/>
                  </a:cubicBezTo>
                  <a:cubicBezTo>
                    <a:pt x="5098" y="7079"/>
                    <a:pt x="5319" y="7213"/>
                    <a:pt x="5586" y="7298"/>
                  </a:cubicBezTo>
                  <a:cubicBezTo>
                    <a:pt x="5982" y="7426"/>
                    <a:pt x="6383" y="7484"/>
                    <a:pt x="6780" y="7484"/>
                  </a:cubicBezTo>
                  <a:cubicBezTo>
                    <a:pt x="8115" y="7484"/>
                    <a:pt x="9414" y="6827"/>
                    <a:pt x="10403" y="5925"/>
                  </a:cubicBezTo>
                  <a:cubicBezTo>
                    <a:pt x="11105" y="5284"/>
                    <a:pt x="11677" y="4503"/>
                    <a:pt x="12064" y="3634"/>
                  </a:cubicBezTo>
                  <a:cubicBezTo>
                    <a:pt x="12264" y="3184"/>
                    <a:pt x="12498" y="2693"/>
                    <a:pt x="12515" y="2184"/>
                  </a:cubicBezTo>
                  <a:cubicBezTo>
                    <a:pt x="12548" y="1209"/>
                    <a:pt x="11329" y="718"/>
                    <a:pt x="10580" y="447"/>
                  </a:cubicBezTo>
                  <a:cubicBezTo>
                    <a:pt x="9786" y="159"/>
                    <a:pt x="8920" y="0"/>
                    <a:pt x="8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0"/>
            <p:cNvSpPr/>
            <p:nvPr/>
          </p:nvSpPr>
          <p:spPr>
            <a:xfrm>
              <a:off x="7303300" y="3259600"/>
              <a:ext cx="64625" cy="45000"/>
            </a:xfrm>
            <a:custGeom>
              <a:avLst/>
              <a:gdLst/>
              <a:ahLst/>
              <a:cxnLst/>
              <a:rect l="l" t="t" r="r" b="b"/>
              <a:pathLst>
                <a:path w="2585" h="1800" extrusionOk="0">
                  <a:moveTo>
                    <a:pt x="2530" y="1"/>
                  </a:moveTo>
                  <a:cubicBezTo>
                    <a:pt x="2527" y="1"/>
                    <a:pt x="2524" y="1"/>
                    <a:pt x="2520" y="3"/>
                  </a:cubicBezTo>
                  <a:cubicBezTo>
                    <a:pt x="1944" y="187"/>
                    <a:pt x="1381" y="490"/>
                    <a:pt x="849" y="775"/>
                  </a:cubicBezTo>
                  <a:cubicBezTo>
                    <a:pt x="476" y="976"/>
                    <a:pt x="26" y="1278"/>
                    <a:pt x="2" y="1746"/>
                  </a:cubicBezTo>
                  <a:cubicBezTo>
                    <a:pt x="1" y="1777"/>
                    <a:pt x="28" y="1800"/>
                    <a:pt x="54" y="1800"/>
                  </a:cubicBezTo>
                  <a:cubicBezTo>
                    <a:pt x="70" y="1800"/>
                    <a:pt x="85" y="1792"/>
                    <a:pt x="93" y="1772"/>
                  </a:cubicBezTo>
                  <a:lnTo>
                    <a:pt x="93" y="1770"/>
                  </a:lnTo>
                  <a:cubicBezTo>
                    <a:pt x="307" y="1232"/>
                    <a:pt x="733" y="996"/>
                    <a:pt x="1227" y="743"/>
                  </a:cubicBezTo>
                  <a:cubicBezTo>
                    <a:pt x="1667" y="517"/>
                    <a:pt x="2131" y="320"/>
                    <a:pt x="2554" y="65"/>
                  </a:cubicBezTo>
                  <a:cubicBezTo>
                    <a:pt x="2585" y="44"/>
                    <a:pt x="2562" y="1"/>
                    <a:pt x="2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0"/>
            <p:cNvSpPr/>
            <p:nvPr/>
          </p:nvSpPr>
          <p:spPr>
            <a:xfrm>
              <a:off x="7304825" y="3311675"/>
              <a:ext cx="5475" cy="10200"/>
            </a:xfrm>
            <a:custGeom>
              <a:avLst/>
              <a:gdLst/>
              <a:ahLst/>
              <a:cxnLst/>
              <a:rect l="l" t="t" r="r" b="b"/>
              <a:pathLst>
                <a:path w="219" h="408" extrusionOk="0">
                  <a:moveTo>
                    <a:pt x="61" y="0"/>
                  </a:moveTo>
                  <a:cubicBezTo>
                    <a:pt x="45" y="0"/>
                    <a:pt x="29" y="11"/>
                    <a:pt x="26" y="27"/>
                  </a:cubicBezTo>
                  <a:cubicBezTo>
                    <a:pt x="1" y="161"/>
                    <a:pt x="53" y="305"/>
                    <a:pt x="151" y="399"/>
                  </a:cubicBezTo>
                  <a:cubicBezTo>
                    <a:pt x="157" y="405"/>
                    <a:pt x="164" y="407"/>
                    <a:pt x="171" y="407"/>
                  </a:cubicBezTo>
                  <a:cubicBezTo>
                    <a:pt x="194" y="407"/>
                    <a:pt x="218" y="382"/>
                    <a:pt x="207" y="358"/>
                  </a:cubicBezTo>
                  <a:cubicBezTo>
                    <a:pt x="155" y="248"/>
                    <a:pt x="117" y="139"/>
                    <a:pt x="88" y="21"/>
                  </a:cubicBezTo>
                  <a:cubicBezTo>
                    <a:pt x="84" y="6"/>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0"/>
            <p:cNvSpPr/>
            <p:nvPr/>
          </p:nvSpPr>
          <p:spPr>
            <a:xfrm>
              <a:off x="7350000" y="3327975"/>
              <a:ext cx="43175" cy="15950"/>
            </a:xfrm>
            <a:custGeom>
              <a:avLst/>
              <a:gdLst/>
              <a:ahLst/>
              <a:cxnLst/>
              <a:rect l="l" t="t" r="r" b="b"/>
              <a:pathLst>
                <a:path w="1727" h="638" extrusionOk="0">
                  <a:moveTo>
                    <a:pt x="1678" y="0"/>
                  </a:moveTo>
                  <a:cubicBezTo>
                    <a:pt x="1676" y="0"/>
                    <a:pt x="1673" y="1"/>
                    <a:pt x="1671" y="1"/>
                  </a:cubicBezTo>
                  <a:cubicBezTo>
                    <a:pt x="1405" y="53"/>
                    <a:pt x="1148" y="172"/>
                    <a:pt x="891" y="259"/>
                  </a:cubicBezTo>
                  <a:cubicBezTo>
                    <a:pt x="608" y="357"/>
                    <a:pt x="317" y="436"/>
                    <a:pt x="41" y="555"/>
                  </a:cubicBezTo>
                  <a:cubicBezTo>
                    <a:pt x="1" y="573"/>
                    <a:pt x="10" y="638"/>
                    <a:pt x="54" y="638"/>
                  </a:cubicBezTo>
                  <a:cubicBezTo>
                    <a:pt x="56" y="638"/>
                    <a:pt x="58" y="637"/>
                    <a:pt x="61" y="637"/>
                  </a:cubicBezTo>
                  <a:cubicBezTo>
                    <a:pt x="350" y="592"/>
                    <a:pt x="624" y="498"/>
                    <a:pt x="898" y="403"/>
                  </a:cubicBezTo>
                  <a:cubicBezTo>
                    <a:pt x="1165" y="310"/>
                    <a:pt x="1458" y="224"/>
                    <a:pt x="1697" y="70"/>
                  </a:cubicBezTo>
                  <a:lnTo>
                    <a:pt x="1697" y="69"/>
                  </a:lnTo>
                  <a:cubicBezTo>
                    <a:pt x="1726" y="52"/>
                    <a:pt x="1711" y="0"/>
                    <a:pt x="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0"/>
            <p:cNvSpPr/>
            <p:nvPr/>
          </p:nvSpPr>
          <p:spPr>
            <a:xfrm>
              <a:off x="7365475" y="3321575"/>
              <a:ext cx="21750" cy="8425"/>
            </a:xfrm>
            <a:custGeom>
              <a:avLst/>
              <a:gdLst/>
              <a:ahLst/>
              <a:cxnLst/>
              <a:rect l="l" t="t" r="r" b="b"/>
              <a:pathLst>
                <a:path w="870" h="337" extrusionOk="0">
                  <a:moveTo>
                    <a:pt x="800" y="0"/>
                  </a:moveTo>
                  <a:cubicBezTo>
                    <a:pt x="679" y="0"/>
                    <a:pt x="555" y="52"/>
                    <a:pt x="441" y="88"/>
                  </a:cubicBezTo>
                  <a:cubicBezTo>
                    <a:pt x="302" y="132"/>
                    <a:pt x="131" y="162"/>
                    <a:pt x="23" y="264"/>
                  </a:cubicBezTo>
                  <a:cubicBezTo>
                    <a:pt x="1" y="287"/>
                    <a:pt x="3" y="330"/>
                    <a:pt x="41" y="334"/>
                  </a:cubicBezTo>
                  <a:cubicBezTo>
                    <a:pt x="56" y="336"/>
                    <a:pt x="72" y="337"/>
                    <a:pt x="87" y="337"/>
                  </a:cubicBezTo>
                  <a:cubicBezTo>
                    <a:pt x="207" y="337"/>
                    <a:pt x="325" y="282"/>
                    <a:pt x="437" y="242"/>
                  </a:cubicBezTo>
                  <a:cubicBezTo>
                    <a:pt x="572" y="195"/>
                    <a:pt x="742" y="158"/>
                    <a:pt x="851" y="60"/>
                  </a:cubicBezTo>
                  <a:cubicBezTo>
                    <a:pt x="870" y="43"/>
                    <a:pt x="867" y="4"/>
                    <a:pt x="836" y="2"/>
                  </a:cubicBezTo>
                  <a:cubicBezTo>
                    <a:pt x="824" y="1"/>
                    <a:pt x="812"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0"/>
            <p:cNvSpPr/>
            <p:nvPr/>
          </p:nvSpPr>
          <p:spPr>
            <a:xfrm>
              <a:off x="7371750" y="3315650"/>
              <a:ext cx="12175" cy="5175"/>
            </a:xfrm>
            <a:custGeom>
              <a:avLst/>
              <a:gdLst/>
              <a:ahLst/>
              <a:cxnLst/>
              <a:rect l="l" t="t" r="r" b="b"/>
              <a:pathLst>
                <a:path w="487" h="207" extrusionOk="0">
                  <a:moveTo>
                    <a:pt x="434" y="1"/>
                  </a:moveTo>
                  <a:cubicBezTo>
                    <a:pt x="288" y="1"/>
                    <a:pt x="133" y="37"/>
                    <a:pt x="24" y="140"/>
                  </a:cubicBezTo>
                  <a:cubicBezTo>
                    <a:pt x="0" y="162"/>
                    <a:pt x="13" y="206"/>
                    <a:pt x="43" y="206"/>
                  </a:cubicBezTo>
                  <a:cubicBezTo>
                    <a:pt x="48" y="206"/>
                    <a:pt x="53" y="205"/>
                    <a:pt x="59" y="203"/>
                  </a:cubicBezTo>
                  <a:cubicBezTo>
                    <a:pt x="188" y="152"/>
                    <a:pt x="305" y="94"/>
                    <a:pt x="442" y="69"/>
                  </a:cubicBezTo>
                  <a:cubicBezTo>
                    <a:pt x="486" y="61"/>
                    <a:pt x="47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0"/>
            <p:cNvSpPr/>
            <p:nvPr/>
          </p:nvSpPr>
          <p:spPr>
            <a:xfrm>
              <a:off x="7371500" y="3308350"/>
              <a:ext cx="9850" cy="5025"/>
            </a:xfrm>
            <a:custGeom>
              <a:avLst/>
              <a:gdLst/>
              <a:ahLst/>
              <a:cxnLst/>
              <a:rect l="l" t="t" r="r" b="b"/>
              <a:pathLst>
                <a:path w="394" h="201" extrusionOk="0">
                  <a:moveTo>
                    <a:pt x="324" y="1"/>
                  </a:moveTo>
                  <a:cubicBezTo>
                    <a:pt x="261" y="1"/>
                    <a:pt x="196" y="25"/>
                    <a:pt x="138" y="46"/>
                  </a:cubicBezTo>
                  <a:cubicBezTo>
                    <a:pt x="92" y="62"/>
                    <a:pt x="0" y="93"/>
                    <a:pt x="26" y="161"/>
                  </a:cubicBezTo>
                  <a:cubicBezTo>
                    <a:pt x="38" y="191"/>
                    <a:pt x="61" y="201"/>
                    <a:pt x="88" y="201"/>
                  </a:cubicBezTo>
                  <a:cubicBezTo>
                    <a:pt x="122" y="201"/>
                    <a:pt x="162" y="185"/>
                    <a:pt x="188" y="175"/>
                  </a:cubicBezTo>
                  <a:cubicBezTo>
                    <a:pt x="251" y="150"/>
                    <a:pt x="320" y="124"/>
                    <a:pt x="370" y="76"/>
                  </a:cubicBezTo>
                  <a:cubicBezTo>
                    <a:pt x="393" y="52"/>
                    <a:pt x="372" y="4"/>
                    <a:pt x="340" y="1"/>
                  </a:cubicBezTo>
                  <a:cubicBezTo>
                    <a:pt x="335" y="1"/>
                    <a:pt x="329"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0"/>
            <p:cNvSpPr/>
            <p:nvPr/>
          </p:nvSpPr>
          <p:spPr>
            <a:xfrm>
              <a:off x="7349000" y="3268200"/>
              <a:ext cx="19725" cy="10825"/>
            </a:xfrm>
            <a:custGeom>
              <a:avLst/>
              <a:gdLst/>
              <a:ahLst/>
              <a:cxnLst/>
              <a:rect l="l" t="t" r="r" b="b"/>
              <a:pathLst>
                <a:path w="789" h="433" extrusionOk="0">
                  <a:moveTo>
                    <a:pt x="740" y="1"/>
                  </a:moveTo>
                  <a:cubicBezTo>
                    <a:pt x="739" y="1"/>
                    <a:pt x="739" y="1"/>
                    <a:pt x="738" y="1"/>
                  </a:cubicBezTo>
                  <a:cubicBezTo>
                    <a:pt x="501" y="8"/>
                    <a:pt x="172" y="179"/>
                    <a:pt x="24" y="365"/>
                  </a:cubicBezTo>
                  <a:cubicBezTo>
                    <a:pt x="1" y="396"/>
                    <a:pt x="27" y="433"/>
                    <a:pt x="60" y="433"/>
                  </a:cubicBezTo>
                  <a:cubicBezTo>
                    <a:pt x="64" y="433"/>
                    <a:pt x="68" y="432"/>
                    <a:pt x="72" y="431"/>
                  </a:cubicBezTo>
                  <a:cubicBezTo>
                    <a:pt x="204" y="392"/>
                    <a:pt x="319" y="313"/>
                    <a:pt x="439" y="247"/>
                  </a:cubicBezTo>
                  <a:cubicBezTo>
                    <a:pt x="547" y="189"/>
                    <a:pt x="667" y="143"/>
                    <a:pt x="762" y="64"/>
                  </a:cubicBezTo>
                  <a:cubicBezTo>
                    <a:pt x="788" y="41"/>
                    <a:pt x="773" y="1"/>
                    <a:pt x="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0"/>
            <p:cNvSpPr/>
            <p:nvPr/>
          </p:nvSpPr>
          <p:spPr>
            <a:xfrm>
              <a:off x="7356850" y="3276850"/>
              <a:ext cx="10300" cy="5125"/>
            </a:xfrm>
            <a:custGeom>
              <a:avLst/>
              <a:gdLst/>
              <a:ahLst/>
              <a:cxnLst/>
              <a:rect l="l" t="t" r="r" b="b"/>
              <a:pathLst>
                <a:path w="412" h="205" extrusionOk="0">
                  <a:moveTo>
                    <a:pt x="353" y="1"/>
                  </a:moveTo>
                  <a:cubicBezTo>
                    <a:pt x="348" y="1"/>
                    <a:pt x="343" y="1"/>
                    <a:pt x="337" y="3"/>
                  </a:cubicBezTo>
                  <a:cubicBezTo>
                    <a:pt x="222" y="35"/>
                    <a:pt x="128" y="75"/>
                    <a:pt x="27" y="139"/>
                  </a:cubicBezTo>
                  <a:cubicBezTo>
                    <a:pt x="0" y="157"/>
                    <a:pt x="15" y="204"/>
                    <a:pt x="46" y="204"/>
                  </a:cubicBezTo>
                  <a:cubicBezTo>
                    <a:pt x="48" y="204"/>
                    <a:pt x="50" y="204"/>
                    <a:pt x="52" y="204"/>
                  </a:cubicBezTo>
                  <a:cubicBezTo>
                    <a:pt x="170" y="178"/>
                    <a:pt x="263" y="141"/>
                    <a:pt x="368" y="84"/>
                  </a:cubicBezTo>
                  <a:cubicBezTo>
                    <a:pt x="412" y="60"/>
                    <a:pt x="396"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8" name="Google Shape;2228;p30"/>
          <p:cNvSpPr/>
          <p:nvPr/>
        </p:nvSpPr>
        <p:spPr>
          <a:xfrm rot="6385906">
            <a:off x="7918662" y="862967"/>
            <a:ext cx="52599" cy="344771"/>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9" name="Google Shape;2229;p30"/>
          <p:cNvGrpSpPr/>
          <p:nvPr/>
        </p:nvGrpSpPr>
        <p:grpSpPr>
          <a:xfrm rot="6758964">
            <a:off x="1499923" y="3138883"/>
            <a:ext cx="299912" cy="353390"/>
            <a:chOff x="1296418" y="3286750"/>
            <a:chExt cx="299905" cy="353382"/>
          </a:xfrm>
        </p:grpSpPr>
        <p:grpSp>
          <p:nvGrpSpPr>
            <p:cNvPr id="2230" name="Google Shape;2230;p30"/>
            <p:cNvGrpSpPr/>
            <p:nvPr/>
          </p:nvGrpSpPr>
          <p:grpSpPr>
            <a:xfrm rot="969745">
              <a:off x="1347558" y="3291056"/>
              <a:ext cx="90774" cy="344770"/>
              <a:chOff x="7493490" y="1703120"/>
              <a:chExt cx="9751" cy="29175"/>
            </a:xfrm>
          </p:grpSpPr>
          <p:sp>
            <p:nvSpPr>
              <p:cNvPr id="2231" name="Google Shape;2231;p30"/>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0"/>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30"/>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30"/>
          <p:cNvGrpSpPr/>
          <p:nvPr/>
        </p:nvGrpSpPr>
        <p:grpSpPr>
          <a:xfrm rot="169993">
            <a:off x="6884324" y="1638972"/>
            <a:ext cx="1839735" cy="2771705"/>
            <a:chOff x="2317450" y="2923300"/>
            <a:chExt cx="885450" cy="1334000"/>
          </a:xfrm>
        </p:grpSpPr>
        <p:sp>
          <p:nvSpPr>
            <p:cNvPr id="2235" name="Google Shape;2235;p30"/>
            <p:cNvSpPr/>
            <p:nvPr/>
          </p:nvSpPr>
          <p:spPr>
            <a:xfrm>
              <a:off x="2744275" y="3673375"/>
              <a:ext cx="117900" cy="59225"/>
            </a:xfrm>
            <a:custGeom>
              <a:avLst/>
              <a:gdLst/>
              <a:ahLst/>
              <a:cxnLst/>
              <a:rect l="l" t="t" r="r" b="b"/>
              <a:pathLst>
                <a:path w="4716" h="2369" extrusionOk="0">
                  <a:moveTo>
                    <a:pt x="4397" y="1"/>
                  </a:moveTo>
                  <a:cubicBezTo>
                    <a:pt x="4351" y="1"/>
                    <a:pt x="4305" y="15"/>
                    <a:pt x="4260" y="43"/>
                  </a:cubicBezTo>
                  <a:cubicBezTo>
                    <a:pt x="4169" y="100"/>
                    <a:pt x="4132" y="228"/>
                    <a:pt x="4103" y="321"/>
                  </a:cubicBezTo>
                  <a:lnTo>
                    <a:pt x="4100" y="333"/>
                  </a:lnTo>
                  <a:cubicBezTo>
                    <a:pt x="4090" y="369"/>
                    <a:pt x="4079" y="407"/>
                    <a:pt x="4069" y="442"/>
                  </a:cubicBezTo>
                  <a:cubicBezTo>
                    <a:pt x="4041" y="543"/>
                    <a:pt x="4013" y="646"/>
                    <a:pt x="3970" y="741"/>
                  </a:cubicBezTo>
                  <a:cubicBezTo>
                    <a:pt x="3902" y="893"/>
                    <a:pt x="3741" y="1121"/>
                    <a:pt x="3530" y="1121"/>
                  </a:cubicBezTo>
                  <a:cubicBezTo>
                    <a:pt x="3500" y="1121"/>
                    <a:pt x="3469" y="1116"/>
                    <a:pt x="3436" y="1106"/>
                  </a:cubicBezTo>
                  <a:cubicBezTo>
                    <a:pt x="3216" y="1035"/>
                    <a:pt x="3113" y="755"/>
                    <a:pt x="3039" y="550"/>
                  </a:cubicBezTo>
                  <a:lnTo>
                    <a:pt x="3027" y="522"/>
                  </a:lnTo>
                  <a:cubicBezTo>
                    <a:pt x="3015" y="488"/>
                    <a:pt x="3005" y="454"/>
                    <a:pt x="2994" y="419"/>
                  </a:cubicBezTo>
                  <a:cubicBezTo>
                    <a:pt x="2970" y="343"/>
                    <a:pt x="2946" y="266"/>
                    <a:pt x="2905" y="198"/>
                  </a:cubicBezTo>
                  <a:cubicBezTo>
                    <a:pt x="2853" y="111"/>
                    <a:pt x="2770" y="61"/>
                    <a:pt x="2684" y="61"/>
                  </a:cubicBezTo>
                  <a:cubicBezTo>
                    <a:pt x="2602" y="61"/>
                    <a:pt x="2528" y="107"/>
                    <a:pt x="2481" y="186"/>
                  </a:cubicBezTo>
                  <a:cubicBezTo>
                    <a:pt x="2429" y="271"/>
                    <a:pt x="2408" y="372"/>
                    <a:pt x="2389" y="469"/>
                  </a:cubicBezTo>
                  <a:cubicBezTo>
                    <a:pt x="2375" y="529"/>
                    <a:pt x="2363" y="594"/>
                    <a:pt x="2342" y="651"/>
                  </a:cubicBezTo>
                  <a:cubicBezTo>
                    <a:pt x="2306" y="747"/>
                    <a:pt x="2168" y="1064"/>
                    <a:pt x="1899" y="1070"/>
                  </a:cubicBezTo>
                  <a:lnTo>
                    <a:pt x="1892" y="1070"/>
                  </a:lnTo>
                  <a:cubicBezTo>
                    <a:pt x="1628" y="1070"/>
                    <a:pt x="1501" y="777"/>
                    <a:pt x="1459" y="650"/>
                  </a:cubicBezTo>
                  <a:cubicBezTo>
                    <a:pt x="1446" y="610"/>
                    <a:pt x="1434" y="568"/>
                    <a:pt x="1423" y="527"/>
                  </a:cubicBezTo>
                  <a:cubicBezTo>
                    <a:pt x="1386" y="394"/>
                    <a:pt x="1349" y="257"/>
                    <a:pt x="1245" y="157"/>
                  </a:cubicBezTo>
                  <a:cubicBezTo>
                    <a:pt x="1185" y="100"/>
                    <a:pt x="1113" y="70"/>
                    <a:pt x="1045" y="70"/>
                  </a:cubicBezTo>
                  <a:cubicBezTo>
                    <a:pt x="1034" y="70"/>
                    <a:pt x="1023" y="70"/>
                    <a:pt x="1013" y="72"/>
                  </a:cubicBezTo>
                  <a:cubicBezTo>
                    <a:pt x="940" y="82"/>
                    <a:pt x="878" y="129"/>
                    <a:pt x="833" y="206"/>
                  </a:cubicBezTo>
                  <a:cubicBezTo>
                    <a:pt x="798" y="265"/>
                    <a:pt x="777" y="335"/>
                    <a:pt x="756" y="402"/>
                  </a:cubicBezTo>
                  <a:cubicBezTo>
                    <a:pt x="748" y="431"/>
                    <a:pt x="738" y="460"/>
                    <a:pt x="728" y="487"/>
                  </a:cubicBezTo>
                  <a:lnTo>
                    <a:pt x="717" y="519"/>
                  </a:lnTo>
                  <a:cubicBezTo>
                    <a:pt x="653" y="699"/>
                    <a:pt x="575" y="922"/>
                    <a:pt x="367" y="922"/>
                  </a:cubicBezTo>
                  <a:cubicBezTo>
                    <a:pt x="358" y="922"/>
                    <a:pt x="348" y="922"/>
                    <a:pt x="337" y="921"/>
                  </a:cubicBezTo>
                  <a:cubicBezTo>
                    <a:pt x="234" y="911"/>
                    <a:pt x="133" y="854"/>
                    <a:pt x="44" y="755"/>
                  </a:cubicBezTo>
                  <a:cubicBezTo>
                    <a:pt x="39" y="750"/>
                    <a:pt x="33" y="748"/>
                    <a:pt x="26" y="748"/>
                  </a:cubicBezTo>
                  <a:cubicBezTo>
                    <a:pt x="22" y="748"/>
                    <a:pt x="18" y="749"/>
                    <a:pt x="14" y="751"/>
                  </a:cubicBezTo>
                  <a:cubicBezTo>
                    <a:pt x="4" y="757"/>
                    <a:pt x="0" y="769"/>
                    <a:pt x="4" y="780"/>
                  </a:cubicBezTo>
                  <a:cubicBezTo>
                    <a:pt x="361" y="1729"/>
                    <a:pt x="1281" y="2368"/>
                    <a:pt x="2293" y="2368"/>
                  </a:cubicBezTo>
                  <a:lnTo>
                    <a:pt x="2295" y="2369"/>
                  </a:lnTo>
                  <a:cubicBezTo>
                    <a:pt x="3503" y="2369"/>
                    <a:pt x="4543" y="1466"/>
                    <a:pt x="4715" y="270"/>
                  </a:cubicBezTo>
                  <a:cubicBezTo>
                    <a:pt x="4716" y="266"/>
                    <a:pt x="4715" y="261"/>
                    <a:pt x="4712" y="258"/>
                  </a:cubicBezTo>
                  <a:cubicBezTo>
                    <a:pt x="4653" y="130"/>
                    <a:pt x="4560" y="38"/>
                    <a:pt x="4464" y="11"/>
                  </a:cubicBezTo>
                  <a:cubicBezTo>
                    <a:pt x="4442" y="4"/>
                    <a:pt x="4419" y="1"/>
                    <a:pt x="4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0"/>
            <p:cNvSpPr/>
            <p:nvPr/>
          </p:nvSpPr>
          <p:spPr>
            <a:xfrm>
              <a:off x="2394250" y="3866475"/>
              <a:ext cx="137125" cy="68800"/>
            </a:xfrm>
            <a:custGeom>
              <a:avLst/>
              <a:gdLst/>
              <a:ahLst/>
              <a:cxnLst/>
              <a:rect l="l" t="t" r="r" b="b"/>
              <a:pathLst>
                <a:path w="5485" h="2752" extrusionOk="0">
                  <a:moveTo>
                    <a:pt x="5120" y="1"/>
                  </a:moveTo>
                  <a:cubicBezTo>
                    <a:pt x="5066" y="1"/>
                    <a:pt x="5012" y="17"/>
                    <a:pt x="4959" y="50"/>
                  </a:cubicBezTo>
                  <a:cubicBezTo>
                    <a:pt x="4857" y="114"/>
                    <a:pt x="4813" y="261"/>
                    <a:pt x="4780" y="368"/>
                  </a:cubicBezTo>
                  <a:lnTo>
                    <a:pt x="4776" y="385"/>
                  </a:lnTo>
                  <a:cubicBezTo>
                    <a:pt x="4763" y="427"/>
                    <a:pt x="4752" y="468"/>
                    <a:pt x="4741" y="510"/>
                  </a:cubicBezTo>
                  <a:cubicBezTo>
                    <a:pt x="4709" y="628"/>
                    <a:pt x="4675" y="748"/>
                    <a:pt x="4624" y="861"/>
                  </a:cubicBezTo>
                  <a:cubicBezTo>
                    <a:pt x="4545" y="1039"/>
                    <a:pt x="4357" y="1305"/>
                    <a:pt x="4110" y="1305"/>
                  </a:cubicBezTo>
                  <a:cubicBezTo>
                    <a:pt x="4074" y="1305"/>
                    <a:pt x="4037" y="1299"/>
                    <a:pt x="3998" y="1287"/>
                  </a:cubicBezTo>
                  <a:cubicBezTo>
                    <a:pt x="3739" y="1204"/>
                    <a:pt x="3620" y="878"/>
                    <a:pt x="3532" y="639"/>
                  </a:cubicBezTo>
                  <a:lnTo>
                    <a:pt x="3520" y="605"/>
                  </a:lnTo>
                  <a:cubicBezTo>
                    <a:pt x="3506" y="567"/>
                    <a:pt x="3492" y="526"/>
                    <a:pt x="3480" y="486"/>
                  </a:cubicBezTo>
                  <a:cubicBezTo>
                    <a:pt x="3453" y="398"/>
                    <a:pt x="3424" y="308"/>
                    <a:pt x="3376" y="228"/>
                  </a:cubicBezTo>
                  <a:cubicBezTo>
                    <a:pt x="3317" y="130"/>
                    <a:pt x="3224" y="70"/>
                    <a:pt x="3126" y="70"/>
                  </a:cubicBezTo>
                  <a:cubicBezTo>
                    <a:pt x="3125" y="70"/>
                    <a:pt x="3124" y="70"/>
                    <a:pt x="3123" y="70"/>
                  </a:cubicBezTo>
                  <a:cubicBezTo>
                    <a:pt x="3029" y="70"/>
                    <a:pt x="2945" y="123"/>
                    <a:pt x="2889" y="215"/>
                  </a:cubicBezTo>
                  <a:cubicBezTo>
                    <a:pt x="2829" y="313"/>
                    <a:pt x="2806" y="429"/>
                    <a:pt x="2782" y="541"/>
                  </a:cubicBezTo>
                  <a:cubicBezTo>
                    <a:pt x="2769" y="614"/>
                    <a:pt x="2752" y="688"/>
                    <a:pt x="2728" y="757"/>
                  </a:cubicBezTo>
                  <a:cubicBezTo>
                    <a:pt x="2687" y="869"/>
                    <a:pt x="2526" y="1240"/>
                    <a:pt x="2209" y="1246"/>
                  </a:cubicBezTo>
                  <a:lnTo>
                    <a:pt x="2202" y="1246"/>
                  </a:lnTo>
                  <a:cubicBezTo>
                    <a:pt x="1891" y="1246"/>
                    <a:pt x="1742" y="903"/>
                    <a:pt x="1692" y="754"/>
                  </a:cubicBezTo>
                  <a:cubicBezTo>
                    <a:pt x="1676" y="708"/>
                    <a:pt x="1664" y="660"/>
                    <a:pt x="1650" y="613"/>
                  </a:cubicBezTo>
                  <a:cubicBezTo>
                    <a:pt x="1608" y="458"/>
                    <a:pt x="1564" y="298"/>
                    <a:pt x="1443" y="181"/>
                  </a:cubicBezTo>
                  <a:cubicBezTo>
                    <a:pt x="1374" y="116"/>
                    <a:pt x="1293" y="81"/>
                    <a:pt x="1214" y="81"/>
                  </a:cubicBezTo>
                  <a:cubicBezTo>
                    <a:pt x="1202" y="81"/>
                    <a:pt x="1189" y="81"/>
                    <a:pt x="1177" y="83"/>
                  </a:cubicBezTo>
                  <a:cubicBezTo>
                    <a:pt x="1092" y="96"/>
                    <a:pt x="1021" y="149"/>
                    <a:pt x="970" y="238"/>
                  </a:cubicBezTo>
                  <a:cubicBezTo>
                    <a:pt x="929" y="308"/>
                    <a:pt x="904" y="388"/>
                    <a:pt x="880" y="466"/>
                  </a:cubicBezTo>
                  <a:cubicBezTo>
                    <a:pt x="869" y="500"/>
                    <a:pt x="859" y="533"/>
                    <a:pt x="848" y="566"/>
                  </a:cubicBezTo>
                  <a:lnTo>
                    <a:pt x="835" y="603"/>
                  </a:lnTo>
                  <a:cubicBezTo>
                    <a:pt x="760" y="813"/>
                    <a:pt x="669" y="1074"/>
                    <a:pt x="425" y="1074"/>
                  </a:cubicBezTo>
                  <a:cubicBezTo>
                    <a:pt x="413" y="1074"/>
                    <a:pt x="401" y="1074"/>
                    <a:pt x="388" y="1073"/>
                  </a:cubicBezTo>
                  <a:cubicBezTo>
                    <a:pt x="267" y="1061"/>
                    <a:pt x="150" y="996"/>
                    <a:pt x="44" y="878"/>
                  </a:cubicBezTo>
                  <a:cubicBezTo>
                    <a:pt x="39" y="873"/>
                    <a:pt x="33" y="871"/>
                    <a:pt x="26" y="871"/>
                  </a:cubicBezTo>
                  <a:cubicBezTo>
                    <a:pt x="22" y="871"/>
                    <a:pt x="18" y="872"/>
                    <a:pt x="14" y="874"/>
                  </a:cubicBezTo>
                  <a:cubicBezTo>
                    <a:pt x="4" y="880"/>
                    <a:pt x="0" y="892"/>
                    <a:pt x="4" y="903"/>
                  </a:cubicBezTo>
                  <a:cubicBezTo>
                    <a:pt x="419" y="2009"/>
                    <a:pt x="1489" y="2751"/>
                    <a:pt x="2668" y="2751"/>
                  </a:cubicBezTo>
                  <a:cubicBezTo>
                    <a:pt x="4075" y="2751"/>
                    <a:pt x="5285" y="1702"/>
                    <a:pt x="5485" y="310"/>
                  </a:cubicBezTo>
                  <a:cubicBezTo>
                    <a:pt x="5485" y="307"/>
                    <a:pt x="5485" y="302"/>
                    <a:pt x="5482" y="298"/>
                  </a:cubicBezTo>
                  <a:cubicBezTo>
                    <a:pt x="5413" y="150"/>
                    <a:pt x="5305" y="44"/>
                    <a:pt x="5196" y="11"/>
                  </a:cubicBezTo>
                  <a:cubicBezTo>
                    <a:pt x="5170" y="4"/>
                    <a:pt x="5145" y="1"/>
                    <a:pt x="5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0"/>
            <p:cNvSpPr/>
            <p:nvPr/>
          </p:nvSpPr>
          <p:spPr>
            <a:xfrm>
              <a:off x="2927525" y="4084500"/>
              <a:ext cx="126250" cy="63375"/>
            </a:xfrm>
            <a:custGeom>
              <a:avLst/>
              <a:gdLst/>
              <a:ahLst/>
              <a:cxnLst/>
              <a:rect l="l" t="t" r="r" b="b"/>
              <a:pathLst>
                <a:path w="5050" h="2535" extrusionOk="0">
                  <a:moveTo>
                    <a:pt x="4712" y="0"/>
                  </a:moveTo>
                  <a:cubicBezTo>
                    <a:pt x="4662" y="0"/>
                    <a:pt x="4611" y="16"/>
                    <a:pt x="4562" y="46"/>
                  </a:cubicBezTo>
                  <a:cubicBezTo>
                    <a:pt x="4467" y="106"/>
                    <a:pt x="4427" y="242"/>
                    <a:pt x="4397" y="341"/>
                  </a:cubicBezTo>
                  <a:lnTo>
                    <a:pt x="4394" y="355"/>
                  </a:lnTo>
                  <a:cubicBezTo>
                    <a:pt x="4381" y="396"/>
                    <a:pt x="4370" y="436"/>
                    <a:pt x="4359" y="475"/>
                  </a:cubicBezTo>
                  <a:cubicBezTo>
                    <a:pt x="4329" y="582"/>
                    <a:pt x="4299" y="691"/>
                    <a:pt x="4254" y="794"/>
                  </a:cubicBezTo>
                  <a:cubicBezTo>
                    <a:pt x="4181" y="956"/>
                    <a:pt x="4008" y="1200"/>
                    <a:pt x="3783" y="1200"/>
                  </a:cubicBezTo>
                  <a:cubicBezTo>
                    <a:pt x="3750" y="1200"/>
                    <a:pt x="3716" y="1194"/>
                    <a:pt x="3681" y="1183"/>
                  </a:cubicBezTo>
                  <a:cubicBezTo>
                    <a:pt x="3443" y="1107"/>
                    <a:pt x="3332" y="807"/>
                    <a:pt x="3252" y="588"/>
                  </a:cubicBezTo>
                  <a:lnTo>
                    <a:pt x="3241" y="558"/>
                  </a:lnTo>
                  <a:cubicBezTo>
                    <a:pt x="3228" y="522"/>
                    <a:pt x="3217" y="486"/>
                    <a:pt x="3205" y="449"/>
                  </a:cubicBezTo>
                  <a:cubicBezTo>
                    <a:pt x="3180" y="367"/>
                    <a:pt x="3153" y="284"/>
                    <a:pt x="3109" y="211"/>
                  </a:cubicBezTo>
                  <a:cubicBezTo>
                    <a:pt x="3054" y="119"/>
                    <a:pt x="2966" y="65"/>
                    <a:pt x="2874" y="65"/>
                  </a:cubicBezTo>
                  <a:cubicBezTo>
                    <a:pt x="2787" y="65"/>
                    <a:pt x="2709" y="113"/>
                    <a:pt x="2657" y="197"/>
                  </a:cubicBezTo>
                  <a:cubicBezTo>
                    <a:pt x="2602" y="289"/>
                    <a:pt x="2580" y="396"/>
                    <a:pt x="2559" y="499"/>
                  </a:cubicBezTo>
                  <a:cubicBezTo>
                    <a:pt x="2547" y="566"/>
                    <a:pt x="2532" y="634"/>
                    <a:pt x="2509" y="696"/>
                  </a:cubicBezTo>
                  <a:cubicBezTo>
                    <a:pt x="2471" y="800"/>
                    <a:pt x="2325" y="1140"/>
                    <a:pt x="2035" y="1146"/>
                  </a:cubicBezTo>
                  <a:lnTo>
                    <a:pt x="2026" y="1146"/>
                  </a:lnTo>
                  <a:cubicBezTo>
                    <a:pt x="1742" y="1146"/>
                    <a:pt x="1606" y="831"/>
                    <a:pt x="1560" y="695"/>
                  </a:cubicBezTo>
                  <a:cubicBezTo>
                    <a:pt x="1546" y="652"/>
                    <a:pt x="1534" y="608"/>
                    <a:pt x="1521" y="564"/>
                  </a:cubicBezTo>
                  <a:cubicBezTo>
                    <a:pt x="1483" y="422"/>
                    <a:pt x="1442" y="274"/>
                    <a:pt x="1330" y="168"/>
                  </a:cubicBezTo>
                  <a:cubicBezTo>
                    <a:pt x="1266" y="106"/>
                    <a:pt x="1190" y="74"/>
                    <a:pt x="1117" y="74"/>
                  </a:cubicBezTo>
                  <a:cubicBezTo>
                    <a:pt x="1106" y="74"/>
                    <a:pt x="1096" y="75"/>
                    <a:pt x="1085" y="76"/>
                  </a:cubicBezTo>
                  <a:cubicBezTo>
                    <a:pt x="1007" y="87"/>
                    <a:pt x="940" y="137"/>
                    <a:pt x="893" y="220"/>
                  </a:cubicBezTo>
                  <a:cubicBezTo>
                    <a:pt x="856" y="283"/>
                    <a:pt x="832" y="357"/>
                    <a:pt x="810" y="429"/>
                  </a:cubicBezTo>
                  <a:cubicBezTo>
                    <a:pt x="801" y="460"/>
                    <a:pt x="791" y="491"/>
                    <a:pt x="780" y="521"/>
                  </a:cubicBezTo>
                  <a:lnTo>
                    <a:pt x="769" y="555"/>
                  </a:lnTo>
                  <a:cubicBezTo>
                    <a:pt x="699" y="749"/>
                    <a:pt x="614" y="989"/>
                    <a:pt x="391" y="989"/>
                  </a:cubicBezTo>
                  <a:cubicBezTo>
                    <a:pt x="381" y="989"/>
                    <a:pt x="371" y="988"/>
                    <a:pt x="360" y="987"/>
                  </a:cubicBezTo>
                  <a:cubicBezTo>
                    <a:pt x="248" y="976"/>
                    <a:pt x="139" y="914"/>
                    <a:pt x="44" y="809"/>
                  </a:cubicBezTo>
                  <a:cubicBezTo>
                    <a:pt x="39" y="803"/>
                    <a:pt x="33" y="801"/>
                    <a:pt x="26" y="801"/>
                  </a:cubicBezTo>
                  <a:cubicBezTo>
                    <a:pt x="22" y="801"/>
                    <a:pt x="18" y="802"/>
                    <a:pt x="14" y="804"/>
                  </a:cubicBezTo>
                  <a:cubicBezTo>
                    <a:pt x="5" y="810"/>
                    <a:pt x="0" y="822"/>
                    <a:pt x="4" y="832"/>
                  </a:cubicBezTo>
                  <a:cubicBezTo>
                    <a:pt x="386" y="1850"/>
                    <a:pt x="1371" y="2534"/>
                    <a:pt x="2457" y="2534"/>
                  </a:cubicBezTo>
                  <a:cubicBezTo>
                    <a:pt x="3751" y="2534"/>
                    <a:pt x="4865" y="1569"/>
                    <a:pt x="5048" y="288"/>
                  </a:cubicBezTo>
                  <a:cubicBezTo>
                    <a:pt x="5049" y="283"/>
                    <a:pt x="5048" y="278"/>
                    <a:pt x="5046" y="274"/>
                  </a:cubicBezTo>
                  <a:cubicBezTo>
                    <a:pt x="4982" y="139"/>
                    <a:pt x="4883" y="40"/>
                    <a:pt x="4782" y="10"/>
                  </a:cubicBezTo>
                  <a:cubicBezTo>
                    <a:pt x="4758" y="4"/>
                    <a:pt x="4735" y="0"/>
                    <a:pt x="4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0"/>
            <p:cNvSpPr/>
            <p:nvPr/>
          </p:nvSpPr>
          <p:spPr>
            <a:xfrm>
              <a:off x="2923525" y="4016900"/>
              <a:ext cx="130900" cy="95150"/>
            </a:xfrm>
            <a:custGeom>
              <a:avLst/>
              <a:gdLst/>
              <a:ahLst/>
              <a:cxnLst/>
              <a:rect l="l" t="t" r="r" b="b"/>
              <a:pathLst>
                <a:path w="5236" h="3806" extrusionOk="0">
                  <a:moveTo>
                    <a:pt x="2616" y="1"/>
                  </a:moveTo>
                  <a:cubicBezTo>
                    <a:pt x="1934" y="1"/>
                    <a:pt x="1287" y="263"/>
                    <a:pt x="796" y="740"/>
                  </a:cubicBezTo>
                  <a:cubicBezTo>
                    <a:pt x="305" y="1216"/>
                    <a:pt x="23" y="1851"/>
                    <a:pt x="0" y="2533"/>
                  </a:cubicBezTo>
                  <a:cubicBezTo>
                    <a:pt x="3" y="2716"/>
                    <a:pt x="19" y="2861"/>
                    <a:pt x="52" y="2992"/>
                  </a:cubicBezTo>
                  <a:cubicBezTo>
                    <a:pt x="106" y="3206"/>
                    <a:pt x="256" y="3572"/>
                    <a:pt x="485" y="3585"/>
                  </a:cubicBezTo>
                  <a:cubicBezTo>
                    <a:pt x="488" y="3585"/>
                    <a:pt x="491" y="3585"/>
                    <a:pt x="494" y="3585"/>
                  </a:cubicBezTo>
                  <a:cubicBezTo>
                    <a:pt x="586" y="3585"/>
                    <a:pt x="714" y="3499"/>
                    <a:pt x="760" y="3425"/>
                  </a:cubicBezTo>
                  <a:cubicBezTo>
                    <a:pt x="784" y="3387"/>
                    <a:pt x="800" y="3337"/>
                    <a:pt x="814" y="3292"/>
                  </a:cubicBezTo>
                  <a:cubicBezTo>
                    <a:pt x="820" y="3275"/>
                    <a:pt x="825" y="3257"/>
                    <a:pt x="830" y="3242"/>
                  </a:cubicBezTo>
                  <a:cubicBezTo>
                    <a:pt x="843" y="3206"/>
                    <a:pt x="856" y="3169"/>
                    <a:pt x="868" y="3132"/>
                  </a:cubicBezTo>
                  <a:cubicBezTo>
                    <a:pt x="889" y="3070"/>
                    <a:pt x="911" y="3006"/>
                    <a:pt x="938" y="2945"/>
                  </a:cubicBezTo>
                  <a:cubicBezTo>
                    <a:pt x="980" y="2841"/>
                    <a:pt x="1034" y="2738"/>
                    <a:pt x="1143" y="2692"/>
                  </a:cubicBezTo>
                  <a:cubicBezTo>
                    <a:pt x="1185" y="2674"/>
                    <a:pt x="1227" y="2666"/>
                    <a:pt x="1269" y="2666"/>
                  </a:cubicBezTo>
                  <a:cubicBezTo>
                    <a:pt x="1420" y="2666"/>
                    <a:pt x="1564" y="2772"/>
                    <a:pt x="1645" y="2905"/>
                  </a:cubicBezTo>
                  <a:cubicBezTo>
                    <a:pt x="1681" y="2963"/>
                    <a:pt x="1715" y="3066"/>
                    <a:pt x="1751" y="3175"/>
                  </a:cubicBezTo>
                  <a:cubicBezTo>
                    <a:pt x="1826" y="3409"/>
                    <a:pt x="1912" y="3674"/>
                    <a:pt x="2084" y="3741"/>
                  </a:cubicBezTo>
                  <a:cubicBezTo>
                    <a:pt x="2111" y="3751"/>
                    <a:pt x="2138" y="3757"/>
                    <a:pt x="2167" y="3757"/>
                  </a:cubicBezTo>
                  <a:cubicBezTo>
                    <a:pt x="2219" y="3757"/>
                    <a:pt x="2274" y="3740"/>
                    <a:pt x="2332" y="3706"/>
                  </a:cubicBezTo>
                  <a:cubicBezTo>
                    <a:pt x="2530" y="3593"/>
                    <a:pt x="2576" y="3386"/>
                    <a:pt x="2621" y="3187"/>
                  </a:cubicBezTo>
                  <a:cubicBezTo>
                    <a:pt x="2652" y="3048"/>
                    <a:pt x="2683" y="2904"/>
                    <a:pt x="2767" y="2799"/>
                  </a:cubicBezTo>
                  <a:cubicBezTo>
                    <a:pt x="2833" y="2716"/>
                    <a:pt x="2921" y="2663"/>
                    <a:pt x="3014" y="2655"/>
                  </a:cubicBezTo>
                  <a:cubicBezTo>
                    <a:pt x="3025" y="2654"/>
                    <a:pt x="3035" y="2653"/>
                    <a:pt x="3046" y="2653"/>
                  </a:cubicBezTo>
                  <a:cubicBezTo>
                    <a:pt x="3119" y="2653"/>
                    <a:pt x="3189" y="2679"/>
                    <a:pt x="3251" y="2730"/>
                  </a:cubicBezTo>
                  <a:cubicBezTo>
                    <a:pt x="3392" y="2849"/>
                    <a:pt x="3454" y="3040"/>
                    <a:pt x="3515" y="3226"/>
                  </a:cubicBezTo>
                  <a:cubicBezTo>
                    <a:pt x="3562" y="3370"/>
                    <a:pt x="3610" y="3519"/>
                    <a:pt x="3696" y="3635"/>
                  </a:cubicBezTo>
                  <a:cubicBezTo>
                    <a:pt x="3778" y="3748"/>
                    <a:pt x="3861" y="3805"/>
                    <a:pt x="3946" y="3805"/>
                  </a:cubicBezTo>
                  <a:cubicBezTo>
                    <a:pt x="3956" y="3805"/>
                    <a:pt x="3967" y="3804"/>
                    <a:pt x="3977" y="3803"/>
                  </a:cubicBezTo>
                  <a:cubicBezTo>
                    <a:pt x="4229" y="3761"/>
                    <a:pt x="4394" y="3213"/>
                    <a:pt x="4448" y="3032"/>
                  </a:cubicBezTo>
                  <a:cubicBezTo>
                    <a:pt x="4502" y="2852"/>
                    <a:pt x="4599" y="2610"/>
                    <a:pt x="4836" y="2587"/>
                  </a:cubicBezTo>
                  <a:cubicBezTo>
                    <a:pt x="4849" y="2585"/>
                    <a:pt x="4861" y="2585"/>
                    <a:pt x="4873" y="2585"/>
                  </a:cubicBezTo>
                  <a:cubicBezTo>
                    <a:pt x="4993" y="2585"/>
                    <a:pt x="5100" y="2640"/>
                    <a:pt x="5191" y="2749"/>
                  </a:cubicBezTo>
                  <a:cubicBezTo>
                    <a:pt x="5195" y="2755"/>
                    <a:pt x="5202" y="2757"/>
                    <a:pt x="5209" y="2757"/>
                  </a:cubicBezTo>
                  <a:cubicBezTo>
                    <a:pt x="5212" y="2757"/>
                    <a:pt x="5214" y="2757"/>
                    <a:pt x="5217" y="2756"/>
                  </a:cubicBezTo>
                  <a:cubicBezTo>
                    <a:pt x="5226" y="2753"/>
                    <a:pt x="5232" y="2744"/>
                    <a:pt x="5233" y="2734"/>
                  </a:cubicBezTo>
                  <a:cubicBezTo>
                    <a:pt x="5234" y="2697"/>
                    <a:pt x="5235" y="2659"/>
                    <a:pt x="5235" y="2620"/>
                  </a:cubicBezTo>
                  <a:cubicBezTo>
                    <a:pt x="5235" y="1176"/>
                    <a:pt x="4060" y="1"/>
                    <a:pt x="26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0"/>
            <p:cNvSpPr/>
            <p:nvPr/>
          </p:nvSpPr>
          <p:spPr>
            <a:xfrm>
              <a:off x="2740550" y="3610325"/>
              <a:ext cx="122225" cy="88850"/>
            </a:xfrm>
            <a:custGeom>
              <a:avLst/>
              <a:gdLst/>
              <a:ahLst/>
              <a:cxnLst/>
              <a:rect l="l" t="t" r="r" b="b"/>
              <a:pathLst>
                <a:path w="4889" h="3554" extrusionOk="0">
                  <a:moveTo>
                    <a:pt x="2444" y="0"/>
                  </a:moveTo>
                  <a:cubicBezTo>
                    <a:pt x="1805" y="0"/>
                    <a:pt x="1202" y="245"/>
                    <a:pt x="743" y="690"/>
                  </a:cubicBezTo>
                  <a:cubicBezTo>
                    <a:pt x="285" y="1133"/>
                    <a:pt x="21" y="1729"/>
                    <a:pt x="0" y="2364"/>
                  </a:cubicBezTo>
                  <a:cubicBezTo>
                    <a:pt x="3" y="2536"/>
                    <a:pt x="19" y="2672"/>
                    <a:pt x="49" y="2792"/>
                  </a:cubicBezTo>
                  <a:cubicBezTo>
                    <a:pt x="98" y="2993"/>
                    <a:pt x="241" y="3335"/>
                    <a:pt x="454" y="3348"/>
                  </a:cubicBezTo>
                  <a:cubicBezTo>
                    <a:pt x="456" y="3348"/>
                    <a:pt x="459" y="3348"/>
                    <a:pt x="461" y="3348"/>
                  </a:cubicBezTo>
                  <a:cubicBezTo>
                    <a:pt x="546" y="3348"/>
                    <a:pt x="669" y="3267"/>
                    <a:pt x="712" y="3198"/>
                  </a:cubicBezTo>
                  <a:cubicBezTo>
                    <a:pt x="734" y="3163"/>
                    <a:pt x="749" y="3114"/>
                    <a:pt x="763" y="3072"/>
                  </a:cubicBezTo>
                  <a:cubicBezTo>
                    <a:pt x="768" y="3056"/>
                    <a:pt x="773" y="3040"/>
                    <a:pt x="778" y="3026"/>
                  </a:cubicBezTo>
                  <a:cubicBezTo>
                    <a:pt x="790" y="2992"/>
                    <a:pt x="802" y="2956"/>
                    <a:pt x="815" y="2920"/>
                  </a:cubicBezTo>
                  <a:cubicBezTo>
                    <a:pt x="835" y="2863"/>
                    <a:pt x="854" y="2805"/>
                    <a:pt x="878" y="2750"/>
                  </a:cubicBezTo>
                  <a:cubicBezTo>
                    <a:pt x="918" y="2653"/>
                    <a:pt x="969" y="2557"/>
                    <a:pt x="1069" y="2513"/>
                  </a:cubicBezTo>
                  <a:cubicBezTo>
                    <a:pt x="1107" y="2497"/>
                    <a:pt x="1146" y="2489"/>
                    <a:pt x="1185" y="2489"/>
                  </a:cubicBezTo>
                  <a:cubicBezTo>
                    <a:pt x="1325" y="2489"/>
                    <a:pt x="1459" y="2589"/>
                    <a:pt x="1536" y="2712"/>
                  </a:cubicBezTo>
                  <a:cubicBezTo>
                    <a:pt x="1570" y="2766"/>
                    <a:pt x="1601" y="2863"/>
                    <a:pt x="1633" y="2963"/>
                  </a:cubicBezTo>
                  <a:cubicBezTo>
                    <a:pt x="1704" y="3183"/>
                    <a:pt x="1784" y="3431"/>
                    <a:pt x="1945" y="3494"/>
                  </a:cubicBezTo>
                  <a:cubicBezTo>
                    <a:pt x="1970" y="3503"/>
                    <a:pt x="1996" y="3508"/>
                    <a:pt x="2023" y="3508"/>
                  </a:cubicBezTo>
                  <a:cubicBezTo>
                    <a:pt x="2072" y="3508"/>
                    <a:pt x="2124" y="3493"/>
                    <a:pt x="2178" y="3462"/>
                  </a:cubicBezTo>
                  <a:cubicBezTo>
                    <a:pt x="2364" y="3355"/>
                    <a:pt x="2408" y="3162"/>
                    <a:pt x="2449" y="2974"/>
                  </a:cubicBezTo>
                  <a:cubicBezTo>
                    <a:pt x="2477" y="2845"/>
                    <a:pt x="2507" y="2712"/>
                    <a:pt x="2585" y="2612"/>
                  </a:cubicBezTo>
                  <a:cubicBezTo>
                    <a:pt x="2646" y="2536"/>
                    <a:pt x="2728" y="2488"/>
                    <a:pt x="2814" y="2479"/>
                  </a:cubicBezTo>
                  <a:cubicBezTo>
                    <a:pt x="2823" y="2478"/>
                    <a:pt x="2833" y="2477"/>
                    <a:pt x="2841" y="2477"/>
                  </a:cubicBezTo>
                  <a:cubicBezTo>
                    <a:pt x="2910" y="2477"/>
                    <a:pt x="2976" y="2502"/>
                    <a:pt x="3034" y="2549"/>
                  </a:cubicBezTo>
                  <a:cubicBezTo>
                    <a:pt x="3166" y="2660"/>
                    <a:pt x="3221" y="2831"/>
                    <a:pt x="3281" y="3012"/>
                  </a:cubicBezTo>
                  <a:cubicBezTo>
                    <a:pt x="3324" y="3145"/>
                    <a:pt x="3369" y="3284"/>
                    <a:pt x="3449" y="3395"/>
                  </a:cubicBezTo>
                  <a:cubicBezTo>
                    <a:pt x="3526" y="3500"/>
                    <a:pt x="3605" y="3553"/>
                    <a:pt x="3683" y="3553"/>
                  </a:cubicBezTo>
                  <a:cubicBezTo>
                    <a:pt x="3695" y="3553"/>
                    <a:pt x="3704" y="3552"/>
                    <a:pt x="3714" y="3551"/>
                  </a:cubicBezTo>
                  <a:cubicBezTo>
                    <a:pt x="3950" y="3510"/>
                    <a:pt x="4104" y="2998"/>
                    <a:pt x="4154" y="2829"/>
                  </a:cubicBezTo>
                  <a:cubicBezTo>
                    <a:pt x="4204" y="2662"/>
                    <a:pt x="4297" y="2436"/>
                    <a:pt x="4515" y="2415"/>
                  </a:cubicBezTo>
                  <a:cubicBezTo>
                    <a:pt x="4526" y="2414"/>
                    <a:pt x="4538" y="2414"/>
                    <a:pt x="4549" y="2414"/>
                  </a:cubicBezTo>
                  <a:cubicBezTo>
                    <a:pt x="4660" y="2414"/>
                    <a:pt x="4759" y="2465"/>
                    <a:pt x="4845" y="2567"/>
                  </a:cubicBezTo>
                  <a:cubicBezTo>
                    <a:pt x="4849" y="2572"/>
                    <a:pt x="4855" y="2574"/>
                    <a:pt x="4862" y="2574"/>
                  </a:cubicBezTo>
                  <a:cubicBezTo>
                    <a:pt x="4864" y="2574"/>
                    <a:pt x="4867" y="2574"/>
                    <a:pt x="4870" y="2573"/>
                  </a:cubicBezTo>
                  <a:cubicBezTo>
                    <a:pt x="4880" y="2569"/>
                    <a:pt x="4886" y="2559"/>
                    <a:pt x="4886" y="2549"/>
                  </a:cubicBezTo>
                  <a:cubicBezTo>
                    <a:pt x="4887" y="2514"/>
                    <a:pt x="4888" y="2480"/>
                    <a:pt x="4888" y="2445"/>
                  </a:cubicBezTo>
                  <a:cubicBezTo>
                    <a:pt x="4888" y="1096"/>
                    <a:pt x="3791" y="0"/>
                    <a:pt x="2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0"/>
            <p:cNvSpPr/>
            <p:nvPr/>
          </p:nvSpPr>
          <p:spPr>
            <a:xfrm>
              <a:off x="2389900" y="3793000"/>
              <a:ext cx="142200" cy="103300"/>
            </a:xfrm>
            <a:custGeom>
              <a:avLst/>
              <a:gdLst/>
              <a:ahLst/>
              <a:cxnLst/>
              <a:rect l="l" t="t" r="r" b="b"/>
              <a:pathLst>
                <a:path w="5688" h="4132" extrusionOk="0">
                  <a:moveTo>
                    <a:pt x="2842" y="0"/>
                  </a:moveTo>
                  <a:cubicBezTo>
                    <a:pt x="2101" y="0"/>
                    <a:pt x="1398" y="285"/>
                    <a:pt x="865" y="803"/>
                  </a:cubicBezTo>
                  <a:cubicBezTo>
                    <a:pt x="332" y="1319"/>
                    <a:pt x="26" y="2011"/>
                    <a:pt x="1" y="2750"/>
                  </a:cubicBezTo>
                  <a:cubicBezTo>
                    <a:pt x="3" y="2949"/>
                    <a:pt x="21" y="3108"/>
                    <a:pt x="57" y="3249"/>
                  </a:cubicBezTo>
                  <a:cubicBezTo>
                    <a:pt x="115" y="3481"/>
                    <a:pt x="278" y="3879"/>
                    <a:pt x="525" y="3893"/>
                  </a:cubicBezTo>
                  <a:cubicBezTo>
                    <a:pt x="528" y="3893"/>
                    <a:pt x="530" y="3893"/>
                    <a:pt x="533" y="3893"/>
                  </a:cubicBezTo>
                  <a:cubicBezTo>
                    <a:pt x="630" y="3893"/>
                    <a:pt x="772" y="3800"/>
                    <a:pt x="823" y="3720"/>
                  </a:cubicBezTo>
                  <a:cubicBezTo>
                    <a:pt x="847" y="3681"/>
                    <a:pt x="865" y="3625"/>
                    <a:pt x="880" y="3578"/>
                  </a:cubicBezTo>
                  <a:cubicBezTo>
                    <a:pt x="886" y="3557"/>
                    <a:pt x="892" y="3538"/>
                    <a:pt x="898" y="3522"/>
                  </a:cubicBezTo>
                  <a:cubicBezTo>
                    <a:pt x="913" y="3484"/>
                    <a:pt x="926" y="3444"/>
                    <a:pt x="939" y="3405"/>
                  </a:cubicBezTo>
                  <a:cubicBezTo>
                    <a:pt x="963" y="3336"/>
                    <a:pt x="988" y="3265"/>
                    <a:pt x="1015" y="3198"/>
                  </a:cubicBezTo>
                  <a:cubicBezTo>
                    <a:pt x="1062" y="3084"/>
                    <a:pt x="1121" y="2973"/>
                    <a:pt x="1240" y="2922"/>
                  </a:cubicBezTo>
                  <a:cubicBezTo>
                    <a:pt x="1286" y="2902"/>
                    <a:pt x="1332" y="2894"/>
                    <a:pt x="1377" y="2894"/>
                  </a:cubicBezTo>
                  <a:cubicBezTo>
                    <a:pt x="1542" y="2894"/>
                    <a:pt x="1700" y="3010"/>
                    <a:pt x="1788" y="3154"/>
                  </a:cubicBezTo>
                  <a:cubicBezTo>
                    <a:pt x="1828" y="3218"/>
                    <a:pt x="1864" y="3330"/>
                    <a:pt x="1902" y="3449"/>
                  </a:cubicBezTo>
                  <a:cubicBezTo>
                    <a:pt x="1984" y="3703"/>
                    <a:pt x="2077" y="3991"/>
                    <a:pt x="2264" y="4062"/>
                  </a:cubicBezTo>
                  <a:cubicBezTo>
                    <a:pt x="2293" y="4074"/>
                    <a:pt x="2323" y="4079"/>
                    <a:pt x="2354" y="4079"/>
                  </a:cubicBezTo>
                  <a:cubicBezTo>
                    <a:pt x="2409" y="4079"/>
                    <a:pt x="2469" y="4061"/>
                    <a:pt x="2532" y="4025"/>
                  </a:cubicBezTo>
                  <a:cubicBezTo>
                    <a:pt x="2747" y="3904"/>
                    <a:pt x="2797" y="3678"/>
                    <a:pt x="2846" y="3461"/>
                  </a:cubicBezTo>
                  <a:cubicBezTo>
                    <a:pt x="2879" y="3310"/>
                    <a:pt x="2914" y="3154"/>
                    <a:pt x="3004" y="3038"/>
                  </a:cubicBezTo>
                  <a:cubicBezTo>
                    <a:pt x="3076" y="2947"/>
                    <a:pt x="3172" y="2891"/>
                    <a:pt x="3273" y="2881"/>
                  </a:cubicBezTo>
                  <a:cubicBezTo>
                    <a:pt x="3286" y="2880"/>
                    <a:pt x="3298" y="2879"/>
                    <a:pt x="3309" y="2879"/>
                  </a:cubicBezTo>
                  <a:cubicBezTo>
                    <a:pt x="3389" y="2879"/>
                    <a:pt x="3466" y="2908"/>
                    <a:pt x="3533" y="2964"/>
                  </a:cubicBezTo>
                  <a:cubicBezTo>
                    <a:pt x="3688" y="3093"/>
                    <a:pt x="3756" y="3301"/>
                    <a:pt x="3821" y="3503"/>
                  </a:cubicBezTo>
                  <a:cubicBezTo>
                    <a:pt x="3872" y="3660"/>
                    <a:pt x="3924" y="3822"/>
                    <a:pt x="4017" y="3950"/>
                  </a:cubicBezTo>
                  <a:cubicBezTo>
                    <a:pt x="4104" y="4070"/>
                    <a:pt x="4195" y="4132"/>
                    <a:pt x="4285" y="4132"/>
                  </a:cubicBezTo>
                  <a:cubicBezTo>
                    <a:pt x="4286" y="4132"/>
                    <a:pt x="4287" y="4132"/>
                    <a:pt x="4288" y="4132"/>
                  </a:cubicBezTo>
                  <a:cubicBezTo>
                    <a:pt x="4299" y="4132"/>
                    <a:pt x="4310" y="4132"/>
                    <a:pt x="4322" y="4129"/>
                  </a:cubicBezTo>
                  <a:cubicBezTo>
                    <a:pt x="4595" y="4084"/>
                    <a:pt x="4773" y="3488"/>
                    <a:pt x="4832" y="3293"/>
                  </a:cubicBezTo>
                  <a:cubicBezTo>
                    <a:pt x="4890" y="3096"/>
                    <a:pt x="4998" y="2831"/>
                    <a:pt x="5256" y="2807"/>
                  </a:cubicBezTo>
                  <a:cubicBezTo>
                    <a:pt x="5269" y="2805"/>
                    <a:pt x="5283" y="2805"/>
                    <a:pt x="5297" y="2805"/>
                  </a:cubicBezTo>
                  <a:cubicBezTo>
                    <a:pt x="5427" y="2805"/>
                    <a:pt x="5544" y="2865"/>
                    <a:pt x="5642" y="2984"/>
                  </a:cubicBezTo>
                  <a:cubicBezTo>
                    <a:pt x="5647" y="2990"/>
                    <a:pt x="5654" y="2992"/>
                    <a:pt x="5661" y="2992"/>
                  </a:cubicBezTo>
                  <a:cubicBezTo>
                    <a:pt x="5664" y="2992"/>
                    <a:pt x="5666" y="2992"/>
                    <a:pt x="5669" y="2991"/>
                  </a:cubicBezTo>
                  <a:cubicBezTo>
                    <a:pt x="5677" y="2988"/>
                    <a:pt x="5683" y="2980"/>
                    <a:pt x="5683" y="2970"/>
                  </a:cubicBezTo>
                  <a:cubicBezTo>
                    <a:pt x="5686" y="2928"/>
                    <a:pt x="5687" y="2887"/>
                    <a:pt x="5687" y="2845"/>
                  </a:cubicBezTo>
                  <a:cubicBezTo>
                    <a:pt x="5687" y="1277"/>
                    <a:pt x="4412"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0"/>
            <p:cNvSpPr/>
            <p:nvPr/>
          </p:nvSpPr>
          <p:spPr>
            <a:xfrm>
              <a:off x="2659525" y="4064300"/>
              <a:ext cx="188525" cy="188200"/>
            </a:xfrm>
            <a:custGeom>
              <a:avLst/>
              <a:gdLst/>
              <a:ahLst/>
              <a:cxnLst/>
              <a:rect l="l" t="t" r="r" b="b"/>
              <a:pathLst>
                <a:path w="7541" h="7528" extrusionOk="0">
                  <a:moveTo>
                    <a:pt x="603" y="3932"/>
                  </a:moveTo>
                  <a:cubicBezTo>
                    <a:pt x="613" y="3932"/>
                    <a:pt x="627" y="3936"/>
                    <a:pt x="631" y="3955"/>
                  </a:cubicBezTo>
                  <a:cubicBezTo>
                    <a:pt x="685" y="4226"/>
                    <a:pt x="691" y="4516"/>
                    <a:pt x="698" y="4796"/>
                  </a:cubicBezTo>
                  <a:cubicBezTo>
                    <a:pt x="700" y="4896"/>
                    <a:pt x="703" y="4994"/>
                    <a:pt x="706" y="5089"/>
                  </a:cubicBezTo>
                  <a:cubicBezTo>
                    <a:pt x="711" y="5189"/>
                    <a:pt x="720" y="5292"/>
                    <a:pt x="730" y="5400"/>
                  </a:cubicBezTo>
                  <a:cubicBezTo>
                    <a:pt x="753" y="5679"/>
                    <a:pt x="778" y="5968"/>
                    <a:pt x="725" y="6223"/>
                  </a:cubicBezTo>
                  <a:cubicBezTo>
                    <a:pt x="721" y="6244"/>
                    <a:pt x="704" y="6248"/>
                    <a:pt x="694" y="6248"/>
                  </a:cubicBezTo>
                  <a:cubicBezTo>
                    <a:pt x="693" y="6248"/>
                    <a:pt x="692" y="6248"/>
                    <a:pt x="691" y="6248"/>
                  </a:cubicBezTo>
                  <a:cubicBezTo>
                    <a:pt x="677" y="6248"/>
                    <a:pt x="659" y="6239"/>
                    <a:pt x="653" y="6222"/>
                  </a:cubicBezTo>
                  <a:cubicBezTo>
                    <a:pt x="582" y="5982"/>
                    <a:pt x="584" y="5703"/>
                    <a:pt x="586" y="5434"/>
                  </a:cubicBezTo>
                  <a:cubicBezTo>
                    <a:pt x="586" y="5328"/>
                    <a:pt x="587" y="5229"/>
                    <a:pt x="584" y="5132"/>
                  </a:cubicBezTo>
                  <a:cubicBezTo>
                    <a:pt x="580" y="5032"/>
                    <a:pt x="574" y="4928"/>
                    <a:pt x="567" y="4826"/>
                  </a:cubicBezTo>
                  <a:cubicBezTo>
                    <a:pt x="557" y="4660"/>
                    <a:pt x="548" y="4486"/>
                    <a:pt x="548" y="4318"/>
                  </a:cubicBezTo>
                  <a:cubicBezTo>
                    <a:pt x="548" y="4189"/>
                    <a:pt x="554" y="4074"/>
                    <a:pt x="566" y="3967"/>
                  </a:cubicBezTo>
                  <a:lnTo>
                    <a:pt x="566" y="3965"/>
                  </a:lnTo>
                  <a:cubicBezTo>
                    <a:pt x="566" y="3946"/>
                    <a:pt x="584" y="3935"/>
                    <a:pt x="600" y="3932"/>
                  </a:cubicBezTo>
                  <a:close/>
                  <a:moveTo>
                    <a:pt x="1003" y="4751"/>
                  </a:moveTo>
                  <a:cubicBezTo>
                    <a:pt x="1010" y="4751"/>
                    <a:pt x="1022" y="4754"/>
                    <a:pt x="1024" y="4770"/>
                  </a:cubicBezTo>
                  <a:cubicBezTo>
                    <a:pt x="1048" y="4961"/>
                    <a:pt x="1063" y="5157"/>
                    <a:pt x="1077" y="5347"/>
                  </a:cubicBezTo>
                  <a:cubicBezTo>
                    <a:pt x="1083" y="5422"/>
                    <a:pt x="1089" y="5499"/>
                    <a:pt x="1095" y="5576"/>
                  </a:cubicBezTo>
                  <a:cubicBezTo>
                    <a:pt x="1102" y="5643"/>
                    <a:pt x="1110" y="5715"/>
                    <a:pt x="1120" y="5783"/>
                  </a:cubicBezTo>
                  <a:cubicBezTo>
                    <a:pt x="1143" y="5954"/>
                    <a:pt x="1166" y="6132"/>
                    <a:pt x="1139" y="6294"/>
                  </a:cubicBezTo>
                  <a:cubicBezTo>
                    <a:pt x="1138" y="6301"/>
                    <a:pt x="1129" y="6305"/>
                    <a:pt x="1122" y="6306"/>
                  </a:cubicBezTo>
                  <a:cubicBezTo>
                    <a:pt x="1115" y="6306"/>
                    <a:pt x="1107" y="6305"/>
                    <a:pt x="1104" y="6299"/>
                  </a:cubicBezTo>
                  <a:cubicBezTo>
                    <a:pt x="1031" y="6133"/>
                    <a:pt x="1020" y="5938"/>
                    <a:pt x="1009" y="5750"/>
                  </a:cubicBezTo>
                  <a:cubicBezTo>
                    <a:pt x="1006" y="5705"/>
                    <a:pt x="1004" y="5660"/>
                    <a:pt x="1000" y="5617"/>
                  </a:cubicBezTo>
                  <a:cubicBezTo>
                    <a:pt x="983" y="5383"/>
                    <a:pt x="964" y="5075"/>
                    <a:pt x="985" y="4769"/>
                  </a:cubicBezTo>
                  <a:cubicBezTo>
                    <a:pt x="985" y="4753"/>
                    <a:pt x="996" y="4751"/>
                    <a:pt x="1003" y="4751"/>
                  </a:cubicBezTo>
                  <a:close/>
                  <a:moveTo>
                    <a:pt x="1410" y="5236"/>
                  </a:moveTo>
                  <a:cubicBezTo>
                    <a:pt x="1414" y="5236"/>
                    <a:pt x="1425" y="5238"/>
                    <a:pt x="1426" y="5251"/>
                  </a:cubicBezTo>
                  <a:cubicBezTo>
                    <a:pt x="1433" y="5323"/>
                    <a:pt x="1440" y="5398"/>
                    <a:pt x="1449" y="5472"/>
                  </a:cubicBezTo>
                  <a:cubicBezTo>
                    <a:pt x="1477" y="5745"/>
                    <a:pt x="1506" y="6026"/>
                    <a:pt x="1479" y="6284"/>
                  </a:cubicBezTo>
                  <a:cubicBezTo>
                    <a:pt x="1476" y="6298"/>
                    <a:pt x="1465" y="6306"/>
                    <a:pt x="1455" y="6306"/>
                  </a:cubicBezTo>
                  <a:cubicBezTo>
                    <a:pt x="1454" y="6306"/>
                    <a:pt x="1453" y="6306"/>
                    <a:pt x="1452" y="6306"/>
                  </a:cubicBezTo>
                  <a:cubicBezTo>
                    <a:pt x="1445" y="6306"/>
                    <a:pt x="1440" y="6301"/>
                    <a:pt x="1436" y="6291"/>
                  </a:cubicBezTo>
                  <a:cubicBezTo>
                    <a:pt x="1350" y="5983"/>
                    <a:pt x="1369" y="5608"/>
                    <a:pt x="1397" y="5251"/>
                  </a:cubicBezTo>
                  <a:cubicBezTo>
                    <a:pt x="1398" y="5238"/>
                    <a:pt x="1407" y="5236"/>
                    <a:pt x="1410" y="5236"/>
                  </a:cubicBezTo>
                  <a:close/>
                  <a:moveTo>
                    <a:pt x="6934" y="4448"/>
                  </a:moveTo>
                  <a:cubicBezTo>
                    <a:pt x="6948" y="4448"/>
                    <a:pt x="6973" y="4455"/>
                    <a:pt x="6972" y="4484"/>
                  </a:cubicBezTo>
                  <a:cubicBezTo>
                    <a:pt x="6990" y="4770"/>
                    <a:pt x="6990" y="5063"/>
                    <a:pt x="6990" y="5346"/>
                  </a:cubicBezTo>
                  <a:cubicBezTo>
                    <a:pt x="6990" y="5435"/>
                    <a:pt x="6990" y="5525"/>
                    <a:pt x="6990" y="5616"/>
                  </a:cubicBezTo>
                  <a:cubicBezTo>
                    <a:pt x="6991" y="5699"/>
                    <a:pt x="6993" y="5783"/>
                    <a:pt x="6995" y="5867"/>
                  </a:cubicBezTo>
                  <a:cubicBezTo>
                    <a:pt x="7001" y="6134"/>
                    <a:pt x="7009" y="6409"/>
                    <a:pt x="6963" y="6668"/>
                  </a:cubicBezTo>
                  <a:lnTo>
                    <a:pt x="6963" y="6667"/>
                  </a:lnTo>
                  <a:cubicBezTo>
                    <a:pt x="6960" y="6682"/>
                    <a:pt x="6947" y="6687"/>
                    <a:pt x="6934" y="6687"/>
                  </a:cubicBezTo>
                  <a:cubicBezTo>
                    <a:pt x="6932" y="6687"/>
                    <a:pt x="6910" y="6686"/>
                    <a:pt x="6906" y="6668"/>
                  </a:cubicBezTo>
                  <a:cubicBezTo>
                    <a:pt x="6860" y="6409"/>
                    <a:pt x="6867" y="6134"/>
                    <a:pt x="6874" y="5869"/>
                  </a:cubicBezTo>
                  <a:cubicBezTo>
                    <a:pt x="6876" y="5783"/>
                    <a:pt x="6879" y="5699"/>
                    <a:pt x="6879" y="5616"/>
                  </a:cubicBezTo>
                  <a:cubicBezTo>
                    <a:pt x="6879" y="5529"/>
                    <a:pt x="6879" y="5444"/>
                    <a:pt x="6879" y="5357"/>
                  </a:cubicBezTo>
                  <a:cubicBezTo>
                    <a:pt x="6879" y="5070"/>
                    <a:pt x="6879" y="4774"/>
                    <a:pt x="6896" y="4484"/>
                  </a:cubicBezTo>
                  <a:cubicBezTo>
                    <a:pt x="6898" y="4451"/>
                    <a:pt x="6923" y="4448"/>
                    <a:pt x="6933" y="4448"/>
                  </a:cubicBezTo>
                  <a:close/>
                  <a:moveTo>
                    <a:pt x="5900" y="6234"/>
                  </a:moveTo>
                  <a:cubicBezTo>
                    <a:pt x="5907" y="6236"/>
                    <a:pt x="5918" y="6239"/>
                    <a:pt x="5918" y="6251"/>
                  </a:cubicBezTo>
                  <a:cubicBezTo>
                    <a:pt x="5917" y="6335"/>
                    <a:pt x="5920" y="6420"/>
                    <a:pt x="5923" y="6503"/>
                  </a:cubicBezTo>
                  <a:cubicBezTo>
                    <a:pt x="5925" y="6579"/>
                    <a:pt x="5928" y="6657"/>
                    <a:pt x="5928" y="6735"/>
                  </a:cubicBezTo>
                  <a:cubicBezTo>
                    <a:pt x="5928" y="6740"/>
                    <a:pt x="5926" y="6743"/>
                    <a:pt x="5923" y="6743"/>
                  </a:cubicBezTo>
                  <a:cubicBezTo>
                    <a:pt x="5922" y="6743"/>
                    <a:pt x="5921" y="6743"/>
                    <a:pt x="5920" y="6743"/>
                  </a:cubicBezTo>
                  <a:cubicBezTo>
                    <a:pt x="5916" y="6743"/>
                    <a:pt x="5910" y="6741"/>
                    <a:pt x="5908" y="6735"/>
                  </a:cubicBezTo>
                  <a:cubicBezTo>
                    <a:pt x="5857" y="6595"/>
                    <a:pt x="5848" y="6420"/>
                    <a:pt x="5884" y="6244"/>
                  </a:cubicBezTo>
                  <a:cubicBezTo>
                    <a:pt x="5887" y="6237"/>
                    <a:pt x="5892" y="6234"/>
                    <a:pt x="5900" y="6234"/>
                  </a:cubicBezTo>
                  <a:close/>
                  <a:moveTo>
                    <a:pt x="6522" y="5566"/>
                  </a:moveTo>
                  <a:cubicBezTo>
                    <a:pt x="6526" y="5566"/>
                    <a:pt x="6538" y="5567"/>
                    <a:pt x="6539" y="5586"/>
                  </a:cubicBezTo>
                  <a:cubicBezTo>
                    <a:pt x="6559" y="5786"/>
                    <a:pt x="6557" y="5991"/>
                    <a:pt x="6556" y="6190"/>
                  </a:cubicBezTo>
                  <a:lnTo>
                    <a:pt x="6556" y="6202"/>
                  </a:lnTo>
                  <a:cubicBezTo>
                    <a:pt x="6556" y="6238"/>
                    <a:pt x="6557" y="6275"/>
                    <a:pt x="6557" y="6314"/>
                  </a:cubicBezTo>
                  <a:cubicBezTo>
                    <a:pt x="6560" y="6456"/>
                    <a:pt x="6562" y="6604"/>
                    <a:pt x="6525" y="6738"/>
                  </a:cubicBezTo>
                  <a:cubicBezTo>
                    <a:pt x="6522" y="6751"/>
                    <a:pt x="6509" y="6758"/>
                    <a:pt x="6498" y="6758"/>
                  </a:cubicBezTo>
                  <a:cubicBezTo>
                    <a:pt x="6492" y="6758"/>
                    <a:pt x="6478" y="6755"/>
                    <a:pt x="6474" y="6739"/>
                  </a:cubicBezTo>
                  <a:cubicBezTo>
                    <a:pt x="6442" y="6603"/>
                    <a:pt x="6450" y="6456"/>
                    <a:pt x="6456" y="6315"/>
                  </a:cubicBezTo>
                  <a:cubicBezTo>
                    <a:pt x="6458" y="6278"/>
                    <a:pt x="6461" y="6239"/>
                    <a:pt x="6461" y="6202"/>
                  </a:cubicBezTo>
                  <a:lnTo>
                    <a:pt x="6462" y="6185"/>
                  </a:lnTo>
                  <a:cubicBezTo>
                    <a:pt x="6468" y="5988"/>
                    <a:pt x="6474" y="5783"/>
                    <a:pt x="6500" y="5586"/>
                  </a:cubicBezTo>
                  <a:cubicBezTo>
                    <a:pt x="6503" y="5571"/>
                    <a:pt x="6515" y="5566"/>
                    <a:pt x="6522" y="5566"/>
                  </a:cubicBezTo>
                  <a:close/>
                  <a:moveTo>
                    <a:pt x="6233" y="5937"/>
                  </a:moveTo>
                  <a:cubicBezTo>
                    <a:pt x="6241" y="5938"/>
                    <a:pt x="6254" y="5943"/>
                    <a:pt x="6254" y="5954"/>
                  </a:cubicBezTo>
                  <a:cubicBezTo>
                    <a:pt x="6255" y="6001"/>
                    <a:pt x="6256" y="6052"/>
                    <a:pt x="6259" y="6103"/>
                  </a:cubicBezTo>
                  <a:cubicBezTo>
                    <a:pt x="6266" y="6325"/>
                    <a:pt x="6276" y="6578"/>
                    <a:pt x="6208" y="6772"/>
                  </a:cubicBezTo>
                  <a:cubicBezTo>
                    <a:pt x="6204" y="6782"/>
                    <a:pt x="6194" y="6787"/>
                    <a:pt x="6184" y="6787"/>
                  </a:cubicBezTo>
                  <a:cubicBezTo>
                    <a:pt x="6184" y="6787"/>
                    <a:pt x="6183" y="6787"/>
                    <a:pt x="6182" y="6787"/>
                  </a:cubicBezTo>
                  <a:cubicBezTo>
                    <a:pt x="6172" y="6787"/>
                    <a:pt x="6169" y="6780"/>
                    <a:pt x="6168" y="6775"/>
                  </a:cubicBezTo>
                  <a:cubicBezTo>
                    <a:pt x="6122" y="6569"/>
                    <a:pt x="6162" y="6316"/>
                    <a:pt x="6198" y="6092"/>
                  </a:cubicBezTo>
                  <a:cubicBezTo>
                    <a:pt x="6207" y="6042"/>
                    <a:pt x="6214" y="5993"/>
                    <a:pt x="6220" y="5947"/>
                  </a:cubicBezTo>
                  <a:cubicBezTo>
                    <a:pt x="6220" y="5943"/>
                    <a:pt x="6222" y="5937"/>
                    <a:pt x="6231" y="5937"/>
                  </a:cubicBezTo>
                  <a:close/>
                  <a:moveTo>
                    <a:pt x="2368" y="0"/>
                  </a:moveTo>
                  <a:cubicBezTo>
                    <a:pt x="2359" y="0"/>
                    <a:pt x="2350" y="6"/>
                    <a:pt x="2346" y="14"/>
                  </a:cubicBezTo>
                  <a:cubicBezTo>
                    <a:pt x="2026" y="746"/>
                    <a:pt x="1694" y="1470"/>
                    <a:pt x="1356" y="2165"/>
                  </a:cubicBezTo>
                  <a:lnTo>
                    <a:pt x="1331" y="2214"/>
                  </a:lnTo>
                  <a:cubicBezTo>
                    <a:pt x="1141" y="2606"/>
                    <a:pt x="944" y="3011"/>
                    <a:pt x="736" y="3401"/>
                  </a:cubicBezTo>
                  <a:cubicBezTo>
                    <a:pt x="590" y="3673"/>
                    <a:pt x="406" y="3802"/>
                    <a:pt x="141" y="3821"/>
                  </a:cubicBezTo>
                  <a:cubicBezTo>
                    <a:pt x="129" y="3822"/>
                    <a:pt x="119" y="3833"/>
                    <a:pt x="120" y="3846"/>
                  </a:cubicBezTo>
                  <a:cubicBezTo>
                    <a:pt x="131" y="4113"/>
                    <a:pt x="112" y="4391"/>
                    <a:pt x="94" y="4659"/>
                  </a:cubicBezTo>
                  <a:cubicBezTo>
                    <a:pt x="83" y="4831"/>
                    <a:pt x="70" y="5007"/>
                    <a:pt x="67" y="5178"/>
                  </a:cubicBezTo>
                  <a:cubicBezTo>
                    <a:pt x="65" y="5254"/>
                    <a:pt x="60" y="5334"/>
                    <a:pt x="55" y="5419"/>
                  </a:cubicBezTo>
                  <a:cubicBezTo>
                    <a:pt x="29" y="5867"/>
                    <a:pt x="1" y="6378"/>
                    <a:pt x="374" y="6658"/>
                  </a:cubicBezTo>
                  <a:cubicBezTo>
                    <a:pt x="709" y="6908"/>
                    <a:pt x="1140" y="7035"/>
                    <a:pt x="1487" y="7137"/>
                  </a:cubicBezTo>
                  <a:cubicBezTo>
                    <a:pt x="1879" y="7252"/>
                    <a:pt x="2284" y="7344"/>
                    <a:pt x="2691" y="7408"/>
                  </a:cubicBezTo>
                  <a:cubicBezTo>
                    <a:pt x="3189" y="7488"/>
                    <a:pt x="3695" y="7527"/>
                    <a:pt x="4205" y="7527"/>
                  </a:cubicBezTo>
                  <a:cubicBezTo>
                    <a:pt x="4538" y="7527"/>
                    <a:pt x="4874" y="7511"/>
                    <a:pt x="5210" y="7477"/>
                  </a:cubicBezTo>
                  <a:cubicBezTo>
                    <a:pt x="5633" y="7433"/>
                    <a:pt x="6060" y="7360"/>
                    <a:pt x="6482" y="7257"/>
                  </a:cubicBezTo>
                  <a:cubicBezTo>
                    <a:pt x="6519" y="7248"/>
                    <a:pt x="6559" y="7240"/>
                    <a:pt x="6600" y="7230"/>
                  </a:cubicBezTo>
                  <a:cubicBezTo>
                    <a:pt x="6963" y="7147"/>
                    <a:pt x="7376" y="7053"/>
                    <a:pt x="7470" y="6640"/>
                  </a:cubicBezTo>
                  <a:cubicBezTo>
                    <a:pt x="7541" y="6337"/>
                    <a:pt x="7533" y="6003"/>
                    <a:pt x="7526" y="5678"/>
                  </a:cubicBezTo>
                  <a:cubicBezTo>
                    <a:pt x="7523" y="5567"/>
                    <a:pt x="7522" y="5465"/>
                    <a:pt x="7522" y="5362"/>
                  </a:cubicBezTo>
                  <a:cubicBezTo>
                    <a:pt x="7526" y="4951"/>
                    <a:pt x="7519" y="4525"/>
                    <a:pt x="7506" y="4096"/>
                  </a:cubicBezTo>
                  <a:cubicBezTo>
                    <a:pt x="7506" y="4090"/>
                    <a:pt x="7503" y="4084"/>
                    <a:pt x="7498" y="4079"/>
                  </a:cubicBezTo>
                  <a:cubicBezTo>
                    <a:pt x="7494" y="4076"/>
                    <a:pt x="7489" y="4073"/>
                    <a:pt x="7484" y="4073"/>
                  </a:cubicBezTo>
                  <a:cubicBezTo>
                    <a:pt x="7482" y="4073"/>
                    <a:pt x="7481" y="4073"/>
                    <a:pt x="7480" y="4074"/>
                  </a:cubicBezTo>
                  <a:cubicBezTo>
                    <a:pt x="7307" y="4092"/>
                    <a:pt x="7144" y="4103"/>
                    <a:pt x="6999" y="4113"/>
                  </a:cubicBezTo>
                  <a:cubicBezTo>
                    <a:pt x="6913" y="4118"/>
                    <a:pt x="6835" y="4124"/>
                    <a:pt x="6768" y="4131"/>
                  </a:cubicBezTo>
                  <a:cubicBezTo>
                    <a:pt x="6181" y="4183"/>
                    <a:pt x="5587" y="4209"/>
                    <a:pt x="4991" y="4209"/>
                  </a:cubicBezTo>
                  <a:cubicBezTo>
                    <a:pt x="4262" y="4209"/>
                    <a:pt x="3528" y="4170"/>
                    <a:pt x="2796" y="4092"/>
                  </a:cubicBezTo>
                  <a:cubicBezTo>
                    <a:pt x="2772" y="4090"/>
                    <a:pt x="2728" y="4079"/>
                    <a:pt x="2716" y="4033"/>
                  </a:cubicBezTo>
                  <a:cubicBezTo>
                    <a:pt x="2633" y="3744"/>
                    <a:pt x="2592" y="3448"/>
                    <a:pt x="2593" y="3151"/>
                  </a:cubicBezTo>
                  <a:cubicBezTo>
                    <a:pt x="2593" y="3141"/>
                    <a:pt x="2587" y="3133"/>
                    <a:pt x="2577" y="3129"/>
                  </a:cubicBezTo>
                  <a:cubicBezTo>
                    <a:pt x="2574" y="3128"/>
                    <a:pt x="2572" y="3128"/>
                    <a:pt x="2570" y="3128"/>
                  </a:cubicBezTo>
                  <a:cubicBezTo>
                    <a:pt x="2562" y="3128"/>
                    <a:pt x="2556" y="3131"/>
                    <a:pt x="2551" y="3138"/>
                  </a:cubicBezTo>
                  <a:lnTo>
                    <a:pt x="1999" y="3896"/>
                  </a:lnTo>
                  <a:cubicBezTo>
                    <a:pt x="1978" y="3926"/>
                    <a:pt x="1952" y="3936"/>
                    <a:pt x="1928" y="3936"/>
                  </a:cubicBezTo>
                  <a:cubicBezTo>
                    <a:pt x="1918" y="3936"/>
                    <a:pt x="1909" y="3934"/>
                    <a:pt x="1900" y="3931"/>
                  </a:cubicBezTo>
                  <a:cubicBezTo>
                    <a:pt x="1872" y="3920"/>
                    <a:pt x="1842" y="3886"/>
                    <a:pt x="1849" y="3832"/>
                  </a:cubicBezTo>
                  <a:lnTo>
                    <a:pt x="2391" y="26"/>
                  </a:lnTo>
                  <a:cubicBezTo>
                    <a:pt x="2393" y="15"/>
                    <a:pt x="2386" y="4"/>
                    <a:pt x="2375" y="1"/>
                  </a:cubicBezTo>
                  <a:cubicBezTo>
                    <a:pt x="2373" y="1"/>
                    <a:pt x="2370" y="0"/>
                    <a:pt x="2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0"/>
            <p:cNvSpPr/>
            <p:nvPr/>
          </p:nvSpPr>
          <p:spPr>
            <a:xfrm>
              <a:off x="2329525" y="3707275"/>
              <a:ext cx="866400" cy="458175"/>
            </a:xfrm>
            <a:custGeom>
              <a:avLst/>
              <a:gdLst/>
              <a:ahLst/>
              <a:cxnLst/>
              <a:rect l="l" t="t" r="r" b="b"/>
              <a:pathLst>
                <a:path w="34656" h="18327" extrusionOk="0">
                  <a:moveTo>
                    <a:pt x="26877" y="2843"/>
                  </a:moveTo>
                  <a:cubicBezTo>
                    <a:pt x="26882" y="2843"/>
                    <a:pt x="26886" y="2845"/>
                    <a:pt x="26889" y="2851"/>
                  </a:cubicBezTo>
                  <a:cubicBezTo>
                    <a:pt x="26904" y="2876"/>
                    <a:pt x="26919" y="2902"/>
                    <a:pt x="26935" y="2928"/>
                  </a:cubicBezTo>
                  <a:cubicBezTo>
                    <a:pt x="27021" y="3072"/>
                    <a:pt x="27110" y="3220"/>
                    <a:pt x="27148" y="3372"/>
                  </a:cubicBezTo>
                  <a:cubicBezTo>
                    <a:pt x="27150" y="3376"/>
                    <a:pt x="27146" y="3379"/>
                    <a:pt x="27142" y="3382"/>
                  </a:cubicBezTo>
                  <a:cubicBezTo>
                    <a:pt x="27141" y="3382"/>
                    <a:pt x="27141" y="3382"/>
                    <a:pt x="27140" y="3382"/>
                  </a:cubicBezTo>
                  <a:cubicBezTo>
                    <a:pt x="27139" y="3382"/>
                    <a:pt x="27138" y="3382"/>
                    <a:pt x="27137" y="3381"/>
                  </a:cubicBezTo>
                  <a:cubicBezTo>
                    <a:pt x="27034" y="3260"/>
                    <a:pt x="26964" y="3103"/>
                    <a:pt x="26897" y="2949"/>
                  </a:cubicBezTo>
                  <a:cubicBezTo>
                    <a:pt x="26884" y="2923"/>
                    <a:pt x="26873" y="2896"/>
                    <a:pt x="26861" y="2870"/>
                  </a:cubicBezTo>
                  <a:cubicBezTo>
                    <a:pt x="26855" y="2856"/>
                    <a:pt x="26863" y="2848"/>
                    <a:pt x="26869" y="2845"/>
                  </a:cubicBezTo>
                  <a:cubicBezTo>
                    <a:pt x="26872" y="2844"/>
                    <a:pt x="26874" y="2843"/>
                    <a:pt x="26877" y="2843"/>
                  </a:cubicBezTo>
                  <a:close/>
                  <a:moveTo>
                    <a:pt x="26618" y="3104"/>
                  </a:moveTo>
                  <a:cubicBezTo>
                    <a:pt x="26621" y="3104"/>
                    <a:pt x="26623" y="3107"/>
                    <a:pt x="26625" y="3110"/>
                  </a:cubicBezTo>
                  <a:lnTo>
                    <a:pt x="26625" y="3112"/>
                  </a:lnTo>
                  <a:cubicBezTo>
                    <a:pt x="26636" y="3134"/>
                    <a:pt x="26648" y="3156"/>
                    <a:pt x="26659" y="3179"/>
                  </a:cubicBezTo>
                  <a:cubicBezTo>
                    <a:pt x="26698" y="3255"/>
                    <a:pt x="26739" y="3336"/>
                    <a:pt x="26768" y="3418"/>
                  </a:cubicBezTo>
                  <a:cubicBezTo>
                    <a:pt x="26769" y="3420"/>
                    <a:pt x="26771" y="3427"/>
                    <a:pt x="26762" y="3430"/>
                  </a:cubicBezTo>
                  <a:cubicBezTo>
                    <a:pt x="26760" y="3431"/>
                    <a:pt x="26756" y="3433"/>
                    <a:pt x="26753" y="3433"/>
                  </a:cubicBezTo>
                  <a:cubicBezTo>
                    <a:pt x="26749" y="3433"/>
                    <a:pt x="26744" y="3431"/>
                    <a:pt x="26742" y="3427"/>
                  </a:cubicBezTo>
                  <a:cubicBezTo>
                    <a:pt x="26701" y="3357"/>
                    <a:pt x="26667" y="3279"/>
                    <a:pt x="26635" y="3203"/>
                  </a:cubicBezTo>
                  <a:cubicBezTo>
                    <a:pt x="26625" y="3179"/>
                    <a:pt x="26614" y="3154"/>
                    <a:pt x="26603" y="3129"/>
                  </a:cubicBezTo>
                  <a:cubicBezTo>
                    <a:pt x="26598" y="3117"/>
                    <a:pt x="26608" y="3108"/>
                    <a:pt x="26613" y="3107"/>
                  </a:cubicBezTo>
                  <a:cubicBezTo>
                    <a:pt x="26614" y="3105"/>
                    <a:pt x="26617" y="3104"/>
                    <a:pt x="26618" y="3104"/>
                  </a:cubicBezTo>
                  <a:close/>
                  <a:moveTo>
                    <a:pt x="27145" y="2544"/>
                  </a:moveTo>
                  <a:cubicBezTo>
                    <a:pt x="27151" y="2544"/>
                    <a:pt x="27156" y="2545"/>
                    <a:pt x="27158" y="2550"/>
                  </a:cubicBezTo>
                  <a:cubicBezTo>
                    <a:pt x="27234" y="2673"/>
                    <a:pt x="27302" y="2803"/>
                    <a:pt x="27367" y="2929"/>
                  </a:cubicBezTo>
                  <a:lnTo>
                    <a:pt x="27411" y="3016"/>
                  </a:lnTo>
                  <a:cubicBezTo>
                    <a:pt x="27426" y="3044"/>
                    <a:pt x="27441" y="3072"/>
                    <a:pt x="27457" y="3101"/>
                  </a:cubicBezTo>
                  <a:cubicBezTo>
                    <a:pt x="27515" y="3210"/>
                    <a:pt x="27576" y="3322"/>
                    <a:pt x="27608" y="3441"/>
                  </a:cubicBezTo>
                  <a:cubicBezTo>
                    <a:pt x="27611" y="3450"/>
                    <a:pt x="27603" y="3460"/>
                    <a:pt x="27595" y="3464"/>
                  </a:cubicBezTo>
                  <a:cubicBezTo>
                    <a:pt x="27592" y="3465"/>
                    <a:pt x="27589" y="3466"/>
                    <a:pt x="27587" y="3466"/>
                  </a:cubicBezTo>
                  <a:cubicBezTo>
                    <a:pt x="27583" y="3466"/>
                    <a:pt x="27581" y="3463"/>
                    <a:pt x="27580" y="3461"/>
                  </a:cubicBezTo>
                  <a:cubicBezTo>
                    <a:pt x="27495" y="3355"/>
                    <a:pt x="27436" y="3226"/>
                    <a:pt x="27379" y="3103"/>
                  </a:cubicBezTo>
                  <a:cubicBezTo>
                    <a:pt x="27365" y="3075"/>
                    <a:pt x="27353" y="3047"/>
                    <a:pt x="27340" y="3020"/>
                  </a:cubicBezTo>
                  <a:lnTo>
                    <a:pt x="27302" y="2942"/>
                  </a:lnTo>
                  <a:cubicBezTo>
                    <a:pt x="27241" y="2818"/>
                    <a:pt x="27179" y="2689"/>
                    <a:pt x="27129" y="2560"/>
                  </a:cubicBezTo>
                  <a:cubicBezTo>
                    <a:pt x="27127" y="2556"/>
                    <a:pt x="27125" y="2551"/>
                    <a:pt x="27135" y="2546"/>
                  </a:cubicBezTo>
                  <a:cubicBezTo>
                    <a:pt x="27137" y="2545"/>
                    <a:pt x="27141" y="2544"/>
                    <a:pt x="27145" y="2544"/>
                  </a:cubicBezTo>
                  <a:close/>
                  <a:moveTo>
                    <a:pt x="27466" y="2210"/>
                  </a:moveTo>
                  <a:cubicBezTo>
                    <a:pt x="27472" y="2210"/>
                    <a:pt x="27477" y="2214"/>
                    <a:pt x="27482" y="2222"/>
                  </a:cubicBezTo>
                  <a:cubicBezTo>
                    <a:pt x="27566" y="2364"/>
                    <a:pt x="27649" y="2510"/>
                    <a:pt x="27730" y="2652"/>
                  </a:cubicBezTo>
                  <a:cubicBezTo>
                    <a:pt x="27803" y="2779"/>
                    <a:pt x="27875" y="2906"/>
                    <a:pt x="27949" y="3034"/>
                  </a:cubicBezTo>
                  <a:cubicBezTo>
                    <a:pt x="27996" y="3114"/>
                    <a:pt x="28047" y="3195"/>
                    <a:pt x="28095" y="3273"/>
                  </a:cubicBezTo>
                  <a:cubicBezTo>
                    <a:pt x="28209" y="3456"/>
                    <a:pt x="28327" y="3646"/>
                    <a:pt x="28415" y="3844"/>
                  </a:cubicBezTo>
                  <a:cubicBezTo>
                    <a:pt x="28419" y="3854"/>
                    <a:pt x="28414" y="3865"/>
                    <a:pt x="28407" y="3870"/>
                  </a:cubicBezTo>
                  <a:cubicBezTo>
                    <a:pt x="28405" y="3871"/>
                    <a:pt x="28403" y="3872"/>
                    <a:pt x="28401" y="3872"/>
                  </a:cubicBezTo>
                  <a:cubicBezTo>
                    <a:pt x="28398" y="3872"/>
                    <a:pt x="28396" y="3870"/>
                    <a:pt x="28392" y="3867"/>
                  </a:cubicBezTo>
                  <a:cubicBezTo>
                    <a:pt x="28209" y="3666"/>
                    <a:pt x="28071" y="3424"/>
                    <a:pt x="27936" y="3189"/>
                  </a:cubicBezTo>
                  <a:lnTo>
                    <a:pt x="27895" y="3117"/>
                  </a:lnTo>
                  <a:cubicBezTo>
                    <a:pt x="27705" y="2788"/>
                    <a:pt x="27562" y="2510"/>
                    <a:pt x="27446" y="2245"/>
                  </a:cubicBezTo>
                  <a:cubicBezTo>
                    <a:pt x="27438" y="2228"/>
                    <a:pt x="27451" y="2217"/>
                    <a:pt x="27457" y="2213"/>
                  </a:cubicBezTo>
                  <a:cubicBezTo>
                    <a:pt x="27461" y="2212"/>
                    <a:pt x="27463" y="2210"/>
                    <a:pt x="27466" y="2210"/>
                  </a:cubicBezTo>
                  <a:close/>
                  <a:moveTo>
                    <a:pt x="9306" y="3373"/>
                  </a:moveTo>
                  <a:cubicBezTo>
                    <a:pt x="9311" y="3376"/>
                    <a:pt x="9311" y="3378"/>
                    <a:pt x="9310" y="3381"/>
                  </a:cubicBezTo>
                  <a:cubicBezTo>
                    <a:pt x="9293" y="3528"/>
                    <a:pt x="9227" y="3717"/>
                    <a:pt x="9126" y="3896"/>
                  </a:cubicBezTo>
                  <a:cubicBezTo>
                    <a:pt x="9124" y="3900"/>
                    <a:pt x="9122" y="3902"/>
                    <a:pt x="9120" y="3902"/>
                  </a:cubicBezTo>
                  <a:cubicBezTo>
                    <a:pt x="9119" y="3902"/>
                    <a:pt x="9118" y="3902"/>
                    <a:pt x="9117" y="3901"/>
                  </a:cubicBezTo>
                  <a:cubicBezTo>
                    <a:pt x="9114" y="3899"/>
                    <a:pt x="9106" y="3894"/>
                    <a:pt x="9109" y="3885"/>
                  </a:cubicBezTo>
                  <a:cubicBezTo>
                    <a:pt x="9125" y="3791"/>
                    <a:pt x="9177" y="3551"/>
                    <a:pt x="9287" y="3378"/>
                  </a:cubicBezTo>
                  <a:cubicBezTo>
                    <a:pt x="9290" y="3375"/>
                    <a:pt x="9295" y="3373"/>
                    <a:pt x="9300" y="3373"/>
                  </a:cubicBezTo>
                  <a:close/>
                  <a:moveTo>
                    <a:pt x="12526" y="4758"/>
                  </a:moveTo>
                  <a:cubicBezTo>
                    <a:pt x="12531" y="4758"/>
                    <a:pt x="12536" y="4759"/>
                    <a:pt x="12538" y="4760"/>
                  </a:cubicBezTo>
                  <a:cubicBezTo>
                    <a:pt x="12541" y="4762"/>
                    <a:pt x="12557" y="4769"/>
                    <a:pt x="12551" y="4785"/>
                  </a:cubicBezTo>
                  <a:cubicBezTo>
                    <a:pt x="12482" y="5011"/>
                    <a:pt x="12395" y="5213"/>
                    <a:pt x="12292" y="5385"/>
                  </a:cubicBezTo>
                  <a:cubicBezTo>
                    <a:pt x="12289" y="5391"/>
                    <a:pt x="12284" y="5393"/>
                    <a:pt x="12279" y="5393"/>
                  </a:cubicBezTo>
                  <a:cubicBezTo>
                    <a:pt x="12276" y="5393"/>
                    <a:pt x="12273" y="5392"/>
                    <a:pt x="12271" y="5391"/>
                  </a:cubicBezTo>
                  <a:cubicBezTo>
                    <a:pt x="12269" y="5390"/>
                    <a:pt x="12259" y="5384"/>
                    <a:pt x="12261" y="5372"/>
                  </a:cubicBezTo>
                  <a:cubicBezTo>
                    <a:pt x="12315" y="5177"/>
                    <a:pt x="12399" y="4974"/>
                    <a:pt x="12510" y="4768"/>
                  </a:cubicBezTo>
                  <a:cubicBezTo>
                    <a:pt x="12514" y="4760"/>
                    <a:pt x="12522" y="4758"/>
                    <a:pt x="12526" y="4758"/>
                  </a:cubicBezTo>
                  <a:close/>
                  <a:moveTo>
                    <a:pt x="14730" y="5181"/>
                  </a:moveTo>
                  <a:cubicBezTo>
                    <a:pt x="14731" y="5181"/>
                    <a:pt x="14731" y="5181"/>
                    <a:pt x="14732" y="5181"/>
                  </a:cubicBezTo>
                  <a:cubicBezTo>
                    <a:pt x="14737" y="5182"/>
                    <a:pt x="14745" y="5184"/>
                    <a:pt x="14745" y="5194"/>
                  </a:cubicBezTo>
                  <a:cubicBezTo>
                    <a:pt x="14757" y="5346"/>
                    <a:pt x="14722" y="5517"/>
                    <a:pt x="14650" y="5679"/>
                  </a:cubicBezTo>
                  <a:cubicBezTo>
                    <a:pt x="14647" y="5683"/>
                    <a:pt x="14646" y="5684"/>
                    <a:pt x="14645" y="5684"/>
                  </a:cubicBezTo>
                  <a:cubicBezTo>
                    <a:pt x="14644" y="5684"/>
                    <a:pt x="14643" y="5684"/>
                    <a:pt x="14643" y="5684"/>
                  </a:cubicBezTo>
                  <a:cubicBezTo>
                    <a:pt x="14635" y="5682"/>
                    <a:pt x="14626" y="5673"/>
                    <a:pt x="14628" y="5664"/>
                  </a:cubicBezTo>
                  <a:cubicBezTo>
                    <a:pt x="14651" y="5508"/>
                    <a:pt x="14677" y="5343"/>
                    <a:pt x="14721" y="5189"/>
                  </a:cubicBezTo>
                  <a:cubicBezTo>
                    <a:pt x="14722" y="5186"/>
                    <a:pt x="14724" y="5181"/>
                    <a:pt x="14730" y="5181"/>
                  </a:cubicBezTo>
                  <a:close/>
                  <a:moveTo>
                    <a:pt x="12417" y="4015"/>
                  </a:moveTo>
                  <a:cubicBezTo>
                    <a:pt x="12423" y="4015"/>
                    <a:pt x="12429" y="4017"/>
                    <a:pt x="12430" y="4017"/>
                  </a:cubicBezTo>
                  <a:cubicBezTo>
                    <a:pt x="12434" y="4019"/>
                    <a:pt x="12450" y="4028"/>
                    <a:pt x="12443" y="4046"/>
                  </a:cubicBezTo>
                  <a:cubicBezTo>
                    <a:pt x="12365" y="4303"/>
                    <a:pt x="12261" y="4557"/>
                    <a:pt x="12160" y="4803"/>
                  </a:cubicBezTo>
                  <a:cubicBezTo>
                    <a:pt x="12138" y="4855"/>
                    <a:pt x="12116" y="4908"/>
                    <a:pt x="12095" y="4960"/>
                  </a:cubicBezTo>
                  <a:cubicBezTo>
                    <a:pt x="12067" y="5031"/>
                    <a:pt x="12039" y="5101"/>
                    <a:pt x="12012" y="5173"/>
                  </a:cubicBezTo>
                  <a:cubicBezTo>
                    <a:pt x="11931" y="5382"/>
                    <a:pt x="11848" y="5598"/>
                    <a:pt x="11738" y="5794"/>
                  </a:cubicBezTo>
                  <a:cubicBezTo>
                    <a:pt x="11733" y="5804"/>
                    <a:pt x="11726" y="5807"/>
                    <a:pt x="11720" y="5807"/>
                  </a:cubicBezTo>
                  <a:cubicBezTo>
                    <a:pt x="11718" y="5807"/>
                    <a:pt x="11715" y="5806"/>
                    <a:pt x="11713" y="5805"/>
                  </a:cubicBezTo>
                  <a:cubicBezTo>
                    <a:pt x="11703" y="5802"/>
                    <a:pt x="11691" y="5791"/>
                    <a:pt x="11695" y="5775"/>
                  </a:cubicBezTo>
                  <a:cubicBezTo>
                    <a:pt x="11752" y="5494"/>
                    <a:pt x="11866" y="5219"/>
                    <a:pt x="11975" y="4953"/>
                  </a:cubicBezTo>
                  <a:lnTo>
                    <a:pt x="12021" y="4842"/>
                  </a:lnTo>
                  <a:cubicBezTo>
                    <a:pt x="12132" y="4568"/>
                    <a:pt x="12248" y="4286"/>
                    <a:pt x="12396" y="4027"/>
                  </a:cubicBezTo>
                  <a:cubicBezTo>
                    <a:pt x="12402" y="4017"/>
                    <a:pt x="12410" y="4015"/>
                    <a:pt x="12417" y="4015"/>
                  </a:cubicBezTo>
                  <a:close/>
                  <a:moveTo>
                    <a:pt x="15951" y="5550"/>
                  </a:moveTo>
                  <a:cubicBezTo>
                    <a:pt x="15952" y="5550"/>
                    <a:pt x="15953" y="5550"/>
                    <a:pt x="15954" y="5550"/>
                  </a:cubicBezTo>
                  <a:cubicBezTo>
                    <a:pt x="15955" y="5550"/>
                    <a:pt x="15969" y="5551"/>
                    <a:pt x="15969" y="5563"/>
                  </a:cubicBezTo>
                  <a:lnTo>
                    <a:pt x="15968" y="5581"/>
                  </a:lnTo>
                  <a:cubicBezTo>
                    <a:pt x="15964" y="5684"/>
                    <a:pt x="15960" y="5802"/>
                    <a:pt x="15927" y="5898"/>
                  </a:cubicBezTo>
                  <a:cubicBezTo>
                    <a:pt x="15926" y="5904"/>
                    <a:pt x="15923" y="5906"/>
                    <a:pt x="15919" y="5906"/>
                  </a:cubicBezTo>
                  <a:cubicBezTo>
                    <a:pt x="15919" y="5906"/>
                    <a:pt x="15918" y="5906"/>
                    <a:pt x="15917" y="5906"/>
                  </a:cubicBezTo>
                  <a:cubicBezTo>
                    <a:pt x="15913" y="5906"/>
                    <a:pt x="15907" y="5902"/>
                    <a:pt x="15907" y="5895"/>
                  </a:cubicBezTo>
                  <a:cubicBezTo>
                    <a:pt x="15896" y="5794"/>
                    <a:pt x="15918" y="5680"/>
                    <a:pt x="15937" y="5579"/>
                  </a:cubicBezTo>
                  <a:lnTo>
                    <a:pt x="15941" y="5558"/>
                  </a:lnTo>
                  <a:cubicBezTo>
                    <a:pt x="15942" y="5552"/>
                    <a:pt x="15946" y="5550"/>
                    <a:pt x="15951" y="5550"/>
                  </a:cubicBezTo>
                  <a:close/>
                  <a:moveTo>
                    <a:pt x="15697" y="5403"/>
                  </a:moveTo>
                  <a:cubicBezTo>
                    <a:pt x="15699" y="5403"/>
                    <a:pt x="15700" y="5403"/>
                    <a:pt x="15701" y="5404"/>
                  </a:cubicBezTo>
                  <a:cubicBezTo>
                    <a:pt x="15706" y="5404"/>
                    <a:pt x="15712" y="5406"/>
                    <a:pt x="15711" y="5415"/>
                  </a:cubicBezTo>
                  <a:cubicBezTo>
                    <a:pt x="15709" y="5512"/>
                    <a:pt x="15696" y="5608"/>
                    <a:pt x="15684" y="5699"/>
                  </a:cubicBezTo>
                  <a:lnTo>
                    <a:pt x="15680" y="5735"/>
                  </a:lnTo>
                  <a:cubicBezTo>
                    <a:pt x="15670" y="5808"/>
                    <a:pt x="15662" y="5879"/>
                    <a:pt x="15631" y="5942"/>
                  </a:cubicBezTo>
                  <a:cubicBezTo>
                    <a:pt x="15630" y="5945"/>
                    <a:pt x="15626" y="5946"/>
                    <a:pt x="15622" y="5946"/>
                  </a:cubicBezTo>
                  <a:cubicBezTo>
                    <a:pt x="15621" y="5946"/>
                    <a:pt x="15619" y="5946"/>
                    <a:pt x="15618" y="5946"/>
                  </a:cubicBezTo>
                  <a:cubicBezTo>
                    <a:pt x="15617" y="5946"/>
                    <a:pt x="15610" y="5944"/>
                    <a:pt x="15608" y="5939"/>
                  </a:cubicBezTo>
                  <a:cubicBezTo>
                    <a:pt x="15584" y="5787"/>
                    <a:pt x="15637" y="5590"/>
                    <a:pt x="15680" y="5431"/>
                  </a:cubicBezTo>
                  <a:lnTo>
                    <a:pt x="15685" y="5413"/>
                  </a:lnTo>
                  <a:cubicBezTo>
                    <a:pt x="15687" y="5405"/>
                    <a:pt x="15693" y="5403"/>
                    <a:pt x="15697" y="5403"/>
                  </a:cubicBezTo>
                  <a:close/>
                  <a:moveTo>
                    <a:pt x="27947" y="1950"/>
                  </a:moveTo>
                  <a:cubicBezTo>
                    <a:pt x="27955" y="1950"/>
                    <a:pt x="27963" y="1953"/>
                    <a:pt x="27968" y="1960"/>
                  </a:cubicBezTo>
                  <a:cubicBezTo>
                    <a:pt x="28231" y="2370"/>
                    <a:pt x="28470" y="2807"/>
                    <a:pt x="28702" y="3228"/>
                  </a:cubicBezTo>
                  <a:cubicBezTo>
                    <a:pt x="28840" y="3482"/>
                    <a:pt x="28986" y="3744"/>
                    <a:pt x="29132" y="3998"/>
                  </a:cubicBezTo>
                  <a:cubicBezTo>
                    <a:pt x="29257" y="4214"/>
                    <a:pt x="29391" y="4432"/>
                    <a:pt x="29519" y="4643"/>
                  </a:cubicBezTo>
                  <a:cubicBezTo>
                    <a:pt x="29791" y="5091"/>
                    <a:pt x="30074" y="5555"/>
                    <a:pt x="30305" y="6031"/>
                  </a:cubicBezTo>
                  <a:cubicBezTo>
                    <a:pt x="30311" y="6042"/>
                    <a:pt x="30302" y="6056"/>
                    <a:pt x="30295" y="6061"/>
                  </a:cubicBezTo>
                  <a:cubicBezTo>
                    <a:pt x="30292" y="6062"/>
                    <a:pt x="30290" y="6063"/>
                    <a:pt x="30288" y="6063"/>
                  </a:cubicBezTo>
                  <a:cubicBezTo>
                    <a:pt x="30284" y="6063"/>
                    <a:pt x="30281" y="6060"/>
                    <a:pt x="30278" y="6057"/>
                  </a:cubicBezTo>
                  <a:cubicBezTo>
                    <a:pt x="29835" y="5505"/>
                    <a:pt x="29474" y="4870"/>
                    <a:pt x="29124" y="4255"/>
                  </a:cubicBezTo>
                  <a:lnTo>
                    <a:pt x="28901" y="3863"/>
                  </a:lnTo>
                  <a:cubicBezTo>
                    <a:pt x="28553" y="3254"/>
                    <a:pt x="28192" y="2626"/>
                    <a:pt x="27924" y="1975"/>
                  </a:cubicBezTo>
                  <a:cubicBezTo>
                    <a:pt x="27922" y="1971"/>
                    <a:pt x="27918" y="1961"/>
                    <a:pt x="27932" y="1954"/>
                  </a:cubicBezTo>
                  <a:cubicBezTo>
                    <a:pt x="27936" y="1953"/>
                    <a:pt x="27942" y="1950"/>
                    <a:pt x="27947" y="1950"/>
                  </a:cubicBezTo>
                  <a:close/>
                  <a:moveTo>
                    <a:pt x="15482" y="5109"/>
                  </a:moveTo>
                  <a:cubicBezTo>
                    <a:pt x="15483" y="5109"/>
                    <a:pt x="15484" y="5109"/>
                    <a:pt x="15486" y="5110"/>
                  </a:cubicBezTo>
                  <a:cubicBezTo>
                    <a:pt x="15492" y="5111"/>
                    <a:pt x="15492" y="5114"/>
                    <a:pt x="15492" y="5117"/>
                  </a:cubicBezTo>
                  <a:cubicBezTo>
                    <a:pt x="15452" y="5442"/>
                    <a:pt x="15388" y="5854"/>
                    <a:pt x="15243" y="6160"/>
                  </a:cubicBezTo>
                  <a:cubicBezTo>
                    <a:pt x="15242" y="6161"/>
                    <a:pt x="15241" y="6163"/>
                    <a:pt x="15238" y="6163"/>
                  </a:cubicBezTo>
                  <a:cubicBezTo>
                    <a:pt x="15237" y="6163"/>
                    <a:pt x="15236" y="6163"/>
                    <a:pt x="15235" y="6163"/>
                  </a:cubicBezTo>
                  <a:cubicBezTo>
                    <a:pt x="15230" y="6161"/>
                    <a:pt x="15225" y="6159"/>
                    <a:pt x="15225" y="6154"/>
                  </a:cubicBezTo>
                  <a:cubicBezTo>
                    <a:pt x="15231" y="5818"/>
                    <a:pt x="15357" y="5424"/>
                    <a:pt x="15464" y="5119"/>
                  </a:cubicBezTo>
                  <a:cubicBezTo>
                    <a:pt x="15467" y="5113"/>
                    <a:pt x="15476" y="5109"/>
                    <a:pt x="15482" y="5109"/>
                  </a:cubicBezTo>
                  <a:close/>
                  <a:moveTo>
                    <a:pt x="15409" y="4315"/>
                  </a:moveTo>
                  <a:cubicBezTo>
                    <a:pt x="15412" y="4315"/>
                    <a:pt x="15415" y="4316"/>
                    <a:pt x="15417" y="4317"/>
                  </a:cubicBezTo>
                  <a:cubicBezTo>
                    <a:pt x="15424" y="4318"/>
                    <a:pt x="15435" y="4324"/>
                    <a:pt x="15435" y="4335"/>
                  </a:cubicBezTo>
                  <a:cubicBezTo>
                    <a:pt x="15421" y="4593"/>
                    <a:pt x="15341" y="4862"/>
                    <a:pt x="15264" y="5121"/>
                  </a:cubicBezTo>
                  <a:cubicBezTo>
                    <a:pt x="15236" y="5212"/>
                    <a:pt x="15210" y="5297"/>
                    <a:pt x="15188" y="5384"/>
                  </a:cubicBezTo>
                  <a:lnTo>
                    <a:pt x="15165" y="5471"/>
                  </a:lnTo>
                  <a:cubicBezTo>
                    <a:pt x="15073" y="5810"/>
                    <a:pt x="14979" y="6160"/>
                    <a:pt x="14847" y="6489"/>
                  </a:cubicBezTo>
                  <a:cubicBezTo>
                    <a:pt x="14842" y="6502"/>
                    <a:pt x="14832" y="6507"/>
                    <a:pt x="14823" y="6507"/>
                  </a:cubicBezTo>
                  <a:cubicBezTo>
                    <a:pt x="14820" y="6507"/>
                    <a:pt x="14818" y="6506"/>
                    <a:pt x="14816" y="6506"/>
                  </a:cubicBezTo>
                  <a:cubicBezTo>
                    <a:pt x="14812" y="6505"/>
                    <a:pt x="14798" y="6498"/>
                    <a:pt x="14801" y="6477"/>
                  </a:cubicBezTo>
                  <a:cubicBezTo>
                    <a:pt x="14858" y="6187"/>
                    <a:pt x="14941" y="5897"/>
                    <a:pt x="15022" y="5616"/>
                  </a:cubicBezTo>
                  <a:lnTo>
                    <a:pt x="15021" y="5616"/>
                  </a:lnTo>
                  <a:cubicBezTo>
                    <a:pt x="15045" y="5530"/>
                    <a:pt x="15070" y="5444"/>
                    <a:pt x="15094" y="5358"/>
                  </a:cubicBezTo>
                  <a:cubicBezTo>
                    <a:pt x="15122" y="5255"/>
                    <a:pt x="15148" y="5147"/>
                    <a:pt x="15173" y="5043"/>
                  </a:cubicBezTo>
                  <a:cubicBezTo>
                    <a:pt x="15231" y="4798"/>
                    <a:pt x="15291" y="4544"/>
                    <a:pt x="15396" y="4323"/>
                  </a:cubicBezTo>
                  <a:cubicBezTo>
                    <a:pt x="15399" y="4317"/>
                    <a:pt x="15404" y="4315"/>
                    <a:pt x="15409" y="4315"/>
                  </a:cubicBezTo>
                  <a:close/>
                  <a:moveTo>
                    <a:pt x="26567" y="5993"/>
                  </a:moveTo>
                  <a:cubicBezTo>
                    <a:pt x="26573" y="5993"/>
                    <a:pt x="26581" y="5995"/>
                    <a:pt x="26583" y="6006"/>
                  </a:cubicBezTo>
                  <a:cubicBezTo>
                    <a:pt x="26771" y="6652"/>
                    <a:pt x="26980" y="7271"/>
                    <a:pt x="27221" y="7897"/>
                  </a:cubicBezTo>
                  <a:cubicBezTo>
                    <a:pt x="27223" y="7901"/>
                    <a:pt x="27220" y="7904"/>
                    <a:pt x="27214" y="7907"/>
                  </a:cubicBezTo>
                  <a:cubicBezTo>
                    <a:pt x="27214" y="7907"/>
                    <a:pt x="27210" y="7908"/>
                    <a:pt x="27207" y="7908"/>
                  </a:cubicBezTo>
                  <a:cubicBezTo>
                    <a:pt x="27204" y="7908"/>
                    <a:pt x="27201" y="7907"/>
                    <a:pt x="27199" y="7904"/>
                  </a:cubicBezTo>
                  <a:cubicBezTo>
                    <a:pt x="26897" y="7318"/>
                    <a:pt x="26671" y="6666"/>
                    <a:pt x="26546" y="6017"/>
                  </a:cubicBezTo>
                  <a:cubicBezTo>
                    <a:pt x="26542" y="5999"/>
                    <a:pt x="26560" y="5994"/>
                    <a:pt x="26562" y="5994"/>
                  </a:cubicBezTo>
                  <a:cubicBezTo>
                    <a:pt x="26563" y="5993"/>
                    <a:pt x="26566" y="5993"/>
                    <a:pt x="26567" y="5993"/>
                  </a:cubicBezTo>
                  <a:close/>
                  <a:moveTo>
                    <a:pt x="26454" y="7076"/>
                  </a:moveTo>
                  <a:cubicBezTo>
                    <a:pt x="26458" y="7076"/>
                    <a:pt x="26463" y="7077"/>
                    <a:pt x="26465" y="7085"/>
                  </a:cubicBezTo>
                  <a:cubicBezTo>
                    <a:pt x="26587" y="7451"/>
                    <a:pt x="26671" y="7734"/>
                    <a:pt x="26738" y="8005"/>
                  </a:cubicBezTo>
                  <a:cubicBezTo>
                    <a:pt x="26739" y="8007"/>
                    <a:pt x="26740" y="8012"/>
                    <a:pt x="26734" y="8015"/>
                  </a:cubicBezTo>
                  <a:cubicBezTo>
                    <a:pt x="26733" y="8015"/>
                    <a:pt x="26732" y="8015"/>
                    <a:pt x="26731" y="8015"/>
                  </a:cubicBezTo>
                  <a:cubicBezTo>
                    <a:pt x="26728" y="8015"/>
                    <a:pt x="26724" y="8014"/>
                    <a:pt x="26722" y="8008"/>
                  </a:cubicBezTo>
                  <a:cubicBezTo>
                    <a:pt x="26629" y="7743"/>
                    <a:pt x="26542" y="7460"/>
                    <a:pt x="26442" y="7090"/>
                  </a:cubicBezTo>
                  <a:cubicBezTo>
                    <a:pt x="26442" y="7087"/>
                    <a:pt x="26439" y="7080"/>
                    <a:pt x="26449" y="7076"/>
                  </a:cubicBezTo>
                  <a:close/>
                  <a:moveTo>
                    <a:pt x="8954" y="7622"/>
                  </a:moveTo>
                  <a:cubicBezTo>
                    <a:pt x="8966" y="7623"/>
                    <a:pt x="8967" y="7630"/>
                    <a:pt x="8967" y="7638"/>
                  </a:cubicBezTo>
                  <a:cubicBezTo>
                    <a:pt x="8966" y="7796"/>
                    <a:pt x="8924" y="7930"/>
                    <a:pt x="8841" y="8047"/>
                  </a:cubicBezTo>
                  <a:cubicBezTo>
                    <a:pt x="8839" y="8050"/>
                    <a:pt x="8835" y="8051"/>
                    <a:pt x="8831" y="8051"/>
                  </a:cubicBezTo>
                  <a:cubicBezTo>
                    <a:pt x="8828" y="8051"/>
                    <a:pt x="8826" y="8050"/>
                    <a:pt x="8824" y="8049"/>
                  </a:cubicBezTo>
                  <a:cubicBezTo>
                    <a:pt x="8821" y="8048"/>
                    <a:pt x="8821" y="8048"/>
                    <a:pt x="8822" y="8043"/>
                  </a:cubicBezTo>
                  <a:cubicBezTo>
                    <a:pt x="8881" y="7894"/>
                    <a:pt x="8917" y="7763"/>
                    <a:pt x="8931" y="7640"/>
                  </a:cubicBezTo>
                  <a:cubicBezTo>
                    <a:pt x="8934" y="7625"/>
                    <a:pt x="8946" y="7622"/>
                    <a:pt x="8954" y="7622"/>
                  </a:cubicBezTo>
                  <a:close/>
                  <a:moveTo>
                    <a:pt x="28516" y="10401"/>
                  </a:moveTo>
                  <a:cubicBezTo>
                    <a:pt x="28518" y="10401"/>
                    <a:pt x="28521" y="10402"/>
                    <a:pt x="28523" y="10406"/>
                  </a:cubicBezTo>
                  <a:cubicBezTo>
                    <a:pt x="28609" y="10597"/>
                    <a:pt x="28678" y="10769"/>
                    <a:pt x="28734" y="10935"/>
                  </a:cubicBezTo>
                  <a:cubicBezTo>
                    <a:pt x="28735" y="10939"/>
                    <a:pt x="28731" y="10941"/>
                    <a:pt x="28729" y="10941"/>
                  </a:cubicBezTo>
                  <a:cubicBezTo>
                    <a:pt x="28728" y="10942"/>
                    <a:pt x="28726" y="10943"/>
                    <a:pt x="28724" y="10943"/>
                  </a:cubicBezTo>
                  <a:cubicBezTo>
                    <a:pt x="28723" y="10943"/>
                    <a:pt x="28722" y="10942"/>
                    <a:pt x="28721" y="10941"/>
                  </a:cubicBezTo>
                  <a:cubicBezTo>
                    <a:pt x="28647" y="10786"/>
                    <a:pt x="28574" y="10614"/>
                    <a:pt x="28500" y="10416"/>
                  </a:cubicBezTo>
                  <a:cubicBezTo>
                    <a:pt x="28497" y="10408"/>
                    <a:pt x="28507" y="10403"/>
                    <a:pt x="28508" y="10403"/>
                  </a:cubicBezTo>
                  <a:cubicBezTo>
                    <a:pt x="28509" y="10402"/>
                    <a:pt x="28513" y="10401"/>
                    <a:pt x="28516" y="10401"/>
                  </a:cubicBezTo>
                  <a:close/>
                  <a:moveTo>
                    <a:pt x="21067" y="4152"/>
                  </a:moveTo>
                  <a:cubicBezTo>
                    <a:pt x="21176" y="4153"/>
                    <a:pt x="21194" y="4248"/>
                    <a:pt x="21207" y="4374"/>
                  </a:cubicBezTo>
                  <a:lnTo>
                    <a:pt x="21208" y="4379"/>
                  </a:lnTo>
                  <a:cubicBezTo>
                    <a:pt x="21214" y="4444"/>
                    <a:pt x="21228" y="4515"/>
                    <a:pt x="21240" y="4582"/>
                  </a:cubicBezTo>
                  <a:cubicBezTo>
                    <a:pt x="21264" y="4705"/>
                    <a:pt x="21288" y="4831"/>
                    <a:pt x="21279" y="4946"/>
                  </a:cubicBezTo>
                  <a:cubicBezTo>
                    <a:pt x="21277" y="4959"/>
                    <a:pt x="21286" y="4970"/>
                    <a:pt x="21298" y="4972"/>
                  </a:cubicBezTo>
                  <a:cubicBezTo>
                    <a:pt x="22812" y="5151"/>
                    <a:pt x="23954" y="6435"/>
                    <a:pt x="23954" y="7959"/>
                  </a:cubicBezTo>
                  <a:cubicBezTo>
                    <a:pt x="23954" y="9619"/>
                    <a:pt x="22604" y="10967"/>
                    <a:pt x="20945" y="10967"/>
                  </a:cubicBezTo>
                  <a:cubicBezTo>
                    <a:pt x="19285" y="10967"/>
                    <a:pt x="17936" y="9619"/>
                    <a:pt x="17936" y="7959"/>
                  </a:cubicBezTo>
                  <a:cubicBezTo>
                    <a:pt x="17936" y="6300"/>
                    <a:pt x="19192" y="5033"/>
                    <a:pt x="20796" y="4954"/>
                  </a:cubicBezTo>
                  <a:cubicBezTo>
                    <a:pt x="20807" y="4954"/>
                    <a:pt x="20817" y="4944"/>
                    <a:pt x="20819" y="4933"/>
                  </a:cubicBezTo>
                  <a:cubicBezTo>
                    <a:pt x="20835" y="4707"/>
                    <a:pt x="20856" y="4536"/>
                    <a:pt x="20883" y="4377"/>
                  </a:cubicBezTo>
                  <a:cubicBezTo>
                    <a:pt x="20910" y="4227"/>
                    <a:pt x="20971" y="4152"/>
                    <a:pt x="21065" y="4152"/>
                  </a:cubicBezTo>
                  <a:close/>
                  <a:moveTo>
                    <a:pt x="2675" y="9169"/>
                  </a:moveTo>
                  <a:cubicBezTo>
                    <a:pt x="2677" y="9169"/>
                    <a:pt x="2680" y="9170"/>
                    <a:pt x="2684" y="9172"/>
                  </a:cubicBezTo>
                  <a:cubicBezTo>
                    <a:pt x="2691" y="9177"/>
                    <a:pt x="2698" y="9189"/>
                    <a:pt x="2693" y="9200"/>
                  </a:cubicBezTo>
                  <a:cubicBezTo>
                    <a:pt x="2541" y="9486"/>
                    <a:pt x="2353" y="9759"/>
                    <a:pt x="2172" y="10024"/>
                  </a:cubicBezTo>
                  <a:cubicBezTo>
                    <a:pt x="2128" y="10087"/>
                    <a:pt x="2085" y="10149"/>
                    <a:pt x="2043" y="10213"/>
                  </a:cubicBezTo>
                  <a:cubicBezTo>
                    <a:pt x="1996" y="10283"/>
                    <a:pt x="1948" y="10354"/>
                    <a:pt x="1901" y="10425"/>
                  </a:cubicBezTo>
                  <a:cubicBezTo>
                    <a:pt x="1743" y="10664"/>
                    <a:pt x="1579" y="10910"/>
                    <a:pt x="1396" y="11134"/>
                  </a:cubicBezTo>
                  <a:cubicBezTo>
                    <a:pt x="1394" y="11136"/>
                    <a:pt x="1390" y="11141"/>
                    <a:pt x="1384" y="11141"/>
                  </a:cubicBezTo>
                  <a:cubicBezTo>
                    <a:pt x="1381" y="11141"/>
                    <a:pt x="1377" y="11139"/>
                    <a:pt x="1372" y="11136"/>
                  </a:cubicBezTo>
                  <a:cubicBezTo>
                    <a:pt x="1363" y="11131"/>
                    <a:pt x="1353" y="11117"/>
                    <a:pt x="1361" y="11104"/>
                  </a:cubicBezTo>
                  <a:cubicBezTo>
                    <a:pt x="1505" y="10840"/>
                    <a:pt x="1679" y="10586"/>
                    <a:pt x="1848" y="10339"/>
                  </a:cubicBezTo>
                  <a:cubicBezTo>
                    <a:pt x="1904" y="10257"/>
                    <a:pt x="1961" y="10175"/>
                    <a:pt x="2015" y="10092"/>
                  </a:cubicBezTo>
                  <a:cubicBezTo>
                    <a:pt x="2050" y="10041"/>
                    <a:pt x="2084" y="9989"/>
                    <a:pt x="2118" y="9939"/>
                  </a:cubicBezTo>
                  <a:cubicBezTo>
                    <a:pt x="2289" y="9681"/>
                    <a:pt x="2465" y="9414"/>
                    <a:pt x="2666" y="9175"/>
                  </a:cubicBezTo>
                  <a:cubicBezTo>
                    <a:pt x="2667" y="9172"/>
                    <a:pt x="2670" y="9169"/>
                    <a:pt x="2675" y="9169"/>
                  </a:cubicBezTo>
                  <a:close/>
                  <a:moveTo>
                    <a:pt x="2387" y="10400"/>
                  </a:moveTo>
                  <a:cubicBezTo>
                    <a:pt x="2391" y="10400"/>
                    <a:pt x="2396" y="10402"/>
                    <a:pt x="2397" y="10403"/>
                  </a:cubicBezTo>
                  <a:cubicBezTo>
                    <a:pt x="2400" y="10405"/>
                    <a:pt x="2410" y="10413"/>
                    <a:pt x="2402" y="10426"/>
                  </a:cubicBezTo>
                  <a:lnTo>
                    <a:pt x="2403" y="10426"/>
                  </a:lnTo>
                  <a:cubicBezTo>
                    <a:pt x="2296" y="10623"/>
                    <a:pt x="2170" y="10817"/>
                    <a:pt x="2050" y="11006"/>
                  </a:cubicBezTo>
                  <a:cubicBezTo>
                    <a:pt x="2002" y="11082"/>
                    <a:pt x="1953" y="11157"/>
                    <a:pt x="1906" y="11232"/>
                  </a:cubicBezTo>
                  <a:cubicBezTo>
                    <a:pt x="1903" y="11237"/>
                    <a:pt x="1898" y="11238"/>
                    <a:pt x="1893" y="11238"/>
                  </a:cubicBezTo>
                  <a:cubicBezTo>
                    <a:pt x="1890" y="11238"/>
                    <a:pt x="1887" y="11238"/>
                    <a:pt x="1884" y="11236"/>
                  </a:cubicBezTo>
                  <a:cubicBezTo>
                    <a:pt x="1874" y="11232"/>
                    <a:pt x="1877" y="11225"/>
                    <a:pt x="1878" y="11223"/>
                  </a:cubicBezTo>
                  <a:cubicBezTo>
                    <a:pt x="1994" y="10894"/>
                    <a:pt x="2170" y="10604"/>
                    <a:pt x="2375" y="10405"/>
                  </a:cubicBezTo>
                  <a:cubicBezTo>
                    <a:pt x="2380" y="10401"/>
                    <a:pt x="2384" y="10400"/>
                    <a:pt x="2387" y="10400"/>
                  </a:cubicBezTo>
                  <a:close/>
                  <a:moveTo>
                    <a:pt x="2458" y="10851"/>
                  </a:moveTo>
                  <a:cubicBezTo>
                    <a:pt x="2459" y="10851"/>
                    <a:pt x="2460" y="10851"/>
                    <a:pt x="2460" y="10852"/>
                  </a:cubicBezTo>
                  <a:cubicBezTo>
                    <a:pt x="2464" y="10853"/>
                    <a:pt x="2470" y="10857"/>
                    <a:pt x="2469" y="10866"/>
                  </a:cubicBezTo>
                  <a:cubicBezTo>
                    <a:pt x="2443" y="11022"/>
                    <a:pt x="2341" y="11153"/>
                    <a:pt x="2257" y="11251"/>
                  </a:cubicBezTo>
                  <a:cubicBezTo>
                    <a:pt x="2253" y="11256"/>
                    <a:pt x="2248" y="11259"/>
                    <a:pt x="2243" y="11259"/>
                  </a:cubicBezTo>
                  <a:cubicBezTo>
                    <a:pt x="2239" y="11259"/>
                    <a:pt x="2235" y="11257"/>
                    <a:pt x="2230" y="11253"/>
                  </a:cubicBezTo>
                  <a:cubicBezTo>
                    <a:pt x="2221" y="11245"/>
                    <a:pt x="2212" y="11229"/>
                    <a:pt x="2225" y="11214"/>
                  </a:cubicBezTo>
                  <a:cubicBezTo>
                    <a:pt x="2288" y="11137"/>
                    <a:pt x="2338" y="11052"/>
                    <a:pt x="2385" y="10970"/>
                  </a:cubicBezTo>
                  <a:cubicBezTo>
                    <a:pt x="2406" y="10932"/>
                    <a:pt x="2428" y="10893"/>
                    <a:pt x="2452" y="10856"/>
                  </a:cubicBezTo>
                  <a:cubicBezTo>
                    <a:pt x="2454" y="10852"/>
                    <a:pt x="2457" y="10851"/>
                    <a:pt x="2458" y="10851"/>
                  </a:cubicBezTo>
                  <a:close/>
                  <a:moveTo>
                    <a:pt x="2617" y="11184"/>
                  </a:moveTo>
                  <a:cubicBezTo>
                    <a:pt x="2619" y="11184"/>
                    <a:pt x="2622" y="11184"/>
                    <a:pt x="2624" y="11186"/>
                  </a:cubicBezTo>
                  <a:cubicBezTo>
                    <a:pt x="2628" y="11187"/>
                    <a:pt x="2633" y="11192"/>
                    <a:pt x="2631" y="11202"/>
                  </a:cubicBezTo>
                  <a:cubicBezTo>
                    <a:pt x="2622" y="11240"/>
                    <a:pt x="2608" y="11284"/>
                    <a:pt x="2584" y="11336"/>
                  </a:cubicBezTo>
                  <a:cubicBezTo>
                    <a:pt x="2571" y="11369"/>
                    <a:pt x="2551" y="11396"/>
                    <a:pt x="2531" y="11426"/>
                  </a:cubicBezTo>
                  <a:cubicBezTo>
                    <a:pt x="2524" y="11436"/>
                    <a:pt x="2516" y="11447"/>
                    <a:pt x="2509" y="11458"/>
                  </a:cubicBezTo>
                  <a:cubicBezTo>
                    <a:pt x="2507" y="11461"/>
                    <a:pt x="2504" y="11462"/>
                    <a:pt x="2502" y="11462"/>
                  </a:cubicBezTo>
                  <a:cubicBezTo>
                    <a:pt x="2500" y="11462"/>
                    <a:pt x="2498" y="11461"/>
                    <a:pt x="2498" y="11461"/>
                  </a:cubicBezTo>
                  <a:cubicBezTo>
                    <a:pt x="2491" y="11458"/>
                    <a:pt x="2493" y="11455"/>
                    <a:pt x="2494" y="11452"/>
                  </a:cubicBezTo>
                  <a:cubicBezTo>
                    <a:pt x="2496" y="11440"/>
                    <a:pt x="2499" y="11427"/>
                    <a:pt x="2503" y="11416"/>
                  </a:cubicBezTo>
                  <a:cubicBezTo>
                    <a:pt x="2510" y="11382"/>
                    <a:pt x="2519" y="11349"/>
                    <a:pt x="2534" y="11316"/>
                  </a:cubicBezTo>
                  <a:cubicBezTo>
                    <a:pt x="2555" y="11269"/>
                    <a:pt x="2578" y="11227"/>
                    <a:pt x="2603" y="11192"/>
                  </a:cubicBezTo>
                  <a:cubicBezTo>
                    <a:pt x="2607" y="11186"/>
                    <a:pt x="2612" y="11184"/>
                    <a:pt x="2617" y="11184"/>
                  </a:cubicBezTo>
                  <a:close/>
                  <a:moveTo>
                    <a:pt x="4187" y="11470"/>
                  </a:moveTo>
                  <a:cubicBezTo>
                    <a:pt x="4190" y="11470"/>
                    <a:pt x="4191" y="11470"/>
                    <a:pt x="4193" y="11471"/>
                  </a:cubicBezTo>
                  <a:cubicBezTo>
                    <a:pt x="4200" y="11473"/>
                    <a:pt x="4210" y="11482"/>
                    <a:pt x="4207" y="11493"/>
                  </a:cubicBezTo>
                  <a:cubicBezTo>
                    <a:pt x="4192" y="11566"/>
                    <a:pt x="4167" y="11641"/>
                    <a:pt x="4144" y="11711"/>
                  </a:cubicBezTo>
                  <a:lnTo>
                    <a:pt x="4135" y="11737"/>
                  </a:lnTo>
                  <a:cubicBezTo>
                    <a:pt x="4115" y="11798"/>
                    <a:pt x="4096" y="11859"/>
                    <a:pt x="4056" y="11906"/>
                  </a:cubicBezTo>
                  <a:cubicBezTo>
                    <a:pt x="4055" y="11907"/>
                    <a:pt x="4054" y="11909"/>
                    <a:pt x="4050" y="11909"/>
                  </a:cubicBezTo>
                  <a:cubicBezTo>
                    <a:pt x="4049" y="11909"/>
                    <a:pt x="4048" y="11909"/>
                    <a:pt x="4047" y="11908"/>
                  </a:cubicBezTo>
                  <a:cubicBezTo>
                    <a:pt x="4041" y="11906"/>
                    <a:pt x="4037" y="11901"/>
                    <a:pt x="4036" y="11896"/>
                  </a:cubicBezTo>
                  <a:cubicBezTo>
                    <a:pt x="4035" y="11834"/>
                    <a:pt x="4058" y="11771"/>
                    <a:pt x="4082" y="11711"/>
                  </a:cubicBezTo>
                  <a:lnTo>
                    <a:pt x="4092" y="11685"/>
                  </a:lnTo>
                  <a:lnTo>
                    <a:pt x="4098" y="11668"/>
                  </a:lnTo>
                  <a:cubicBezTo>
                    <a:pt x="4123" y="11603"/>
                    <a:pt x="4146" y="11538"/>
                    <a:pt x="4177" y="11477"/>
                  </a:cubicBezTo>
                  <a:cubicBezTo>
                    <a:pt x="4180" y="11473"/>
                    <a:pt x="4182" y="11470"/>
                    <a:pt x="4187" y="11470"/>
                  </a:cubicBezTo>
                  <a:close/>
                  <a:moveTo>
                    <a:pt x="7226" y="10755"/>
                  </a:moveTo>
                  <a:cubicBezTo>
                    <a:pt x="7229" y="10755"/>
                    <a:pt x="7233" y="10757"/>
                    <a:pt x="7237" y="10758"/>
                  </a:cubicBezTo>
                  <a:cubicBezTo>
                    <a:pt x="7243" y="10762"/>
                    <a:pt x="7253" y="10769"/>
                    <a:pt x="7248" y="10786"/>
                  </a:cubicBezTo>
                  <a:cubicBezTo>
                    <a:pt x="7112" y="11362"/>
                    <a:pt x="6665" y="11897"/>
                    <a:pt x="6479" y="12101"/>
                  </a:cubicBezTo>
                  <a:cubicBezTo>
                    <a:pt x="6479" y="12102"/>
                    <a:pt x="6475" y="12106"/>
                    <a:pt x="6470" y="12106"/>
                  </a:cubicBezTo>
                  <a:cubicBezTo>
                    <a:pt x="6468" y="12106"/>
                    <a:pt x="6465" y="12105"/>
                    <a:pt x="6462" y="12103"/>
                  </a:cubicBezTo>
                  <a:cubicBezTo>
                    <a:pt x="6456" y="12098"/>
                    <a:pt x="6450" y="12088"/>
                    <a:pt x="6455" y="12078"/>
                  </a:cubicBezTo>
                  <a:cubicBezTo>
                    <a:pt x="6559" y="11874"/>
                    <a:pt x="6675" y="11672"/>
                    <a:pt x="6789" y="11477"/>
                  </a:cubicBezTo>
                  <a:lnTo>
                    <a:pt x="6822" y="11419"/>
                  </a:lnTo>
                  <a:cubicBezTo>
                    <a:pt x="6862" y="11349"/>
                    <a:pt x="6902" y="11275"/>
                    <a:pt x="6939" y="11204"/>
                  </a:cubicBezTo>
                  <a:cubicBezTo>
                    <a:pt x="7019" y="11054"/>
                    <a:pt x="7100" y="10901"/>
                    <a:pt x="7201" y="10769"/>
                  </a:cubicBezTo>
                  <a:cubicBezTo>
                    <a:pt x="7208" y="10759"/>
                    <a:pt x="7217" y="10755"/>
                    <a:pt x="7226" y="10755"/>
                  </a:cubicBezTo>
                  <a:close/>
                  <a:moveTo>
                    <a:pt x="7128" y="11621"/>
                  </a:moveTo>
                  <a:cubicBezTo>
                    <a:pt x="7133" y="11621"/>
                    <a:pt x="7136" y="11622"/>
                    <a:pt x="7139" y="11623"/>
                  </a:cubicBezTo>
                  <a:cubicBezTo>
                    <a:pt x="7149" y="11628"/>
                    <a:pt x="7148" y="11636"/>
                    <a:pt x="7146" y="11642"/>
                  </a:cubicBezTo>
                  <a:cubicBezTo>
                    <a:pt x="7076" y="11853"/>
                    <a:pt x="6963" y="12081"/>
                    <a:pt x="6827" y="12284"/>
                  </a:cubicBezTo>
                  <a:cubicBezTo>
                    <a:pt x="6822" y="12290"/>
                    <a:pt x="6816" y="12292"/>
                    <a:pt x="6810" y="12292"/>
                  </a:cubicBezTo>
                  <a:cubicBezTo>
                    <a:pt x="6806" y="12292"/>
                    <a:pt x="6802" y="12291"/>
                    <a:pt x="6799" y="12290"/>
                  </a:cubicBezTo>
                  <a:cubicBezTo>
                    <a:pt x="6788" y="12284"/>
                    <a:pt x="6791" y="12275"/>
                    <a:pt x="6792" y="12272"/>
                  </a:cubicBezTo>
                  <a:cubicBezTo>
                    <a:pt x="6874" y="12039"/>
                    <a:pt x="6986" y="11810"/>
                    <a:pt x="7110" y="11629"/>
                  </a:cubicBezTo>
                  <a:cubicBezTo>
                    <a:pt x="7115" y="11623"/>
                    <a:pt x="7122" y="11621"/>
                    <a:pt x="7128" y="11621"/>
                  </a:cubicBezTo>
                  <a:close/>
                  <a:moveTo>
                    <a:pt x="32096" y="10138"/>
                  </a:moveTo>
                  <a:cubicBezTo>
                    <a:pt x="32103" y="10138"/>
                    <a:pt x="32112" y="10142"/>
                    <a:pt x="32119" y="10151"/>
                  </a:cubicBezTo>
                  <a:cubicBezTo>
                    <a:pt x="32312" y="10401"/>
                    <a:pt x="32495" y="10669"/>
                    <a:pt x="32671" y="10927"/>
                  </a:cubicBezTo>
                  <a:cubicBezTo>
                    <a:pt x="32750" y="11043"/>
                    <a:pt x="32830" y="11158"/>
                    <a:pt x="32910" y="11274"/>
                  </a:cubicBezTo>
                  <a:cubicBezTo>
                    <a:pt x="32982" y="11377"/>
                    <a:pt x="33058" y="11481"/>
                    <a:pt x="33131" y="11581"/>
                  </a:cubicBezTo>
                  <a:cubicBezTo>
                    <a:pt x="33323" y="11844"/>
                    <a:pt x="33521" y="12115"/>
                    <a:pt x="33678" y="12404"/>
                  </a:cubicBezTo>
                  <a:cubicBezTo>
                    <a:pt x="33686" y="12420"/>
                    <a:pt x="33676" y="12433"/>
                    <a:pt x="33669" y="12439"/>
                  </a:cubicBezTo>
                  <a:cubicBezTo>
                    <a:pt x="33666" y="12441"/>
                    <a:pt x="33661" y="12444"/>
                    <a:pt x="33655" y="12444"/>
                  </a:cubicBezTo>
                  <a:cubicBezTo>
                    <a:pt x="33650" y="12444"/>
                    <a:pt x="33644" y="12442"/>
                    <a:pt x="33638" y="12436"/>
                  </a:cubicBezTo>
                  <a:cubicBezTo>
                    <a:pt x="33365" y="12159"/>
                    <a:pt x="33140" y="11827"/>
                    <a:pt x="32923" y="11505"/>
                  </a:cubicBezTo>
                  <a:cubicBezTo>
                    <a:pt x="32892" y="11460"/>
                    <a:pt x="32859" y="11414"/>
                    <a:pt x="32828" y="11368"/>
                  </a:cubicBezTo>
                  <a:lnTo>
                    <a:pt x="32814" y="11344"/>
                  </a:lnTo>
                  <a:cubicBezTo>
                    <a:pt x="32556" y="10969"/>
                    <a:pt x="32290" y="10579"/>
                    <a:pt x="32075" y="10173"/>
                  </a:cubicBezTo>
                  <a:cubicBezTo>
                    <a:pt x="32065" y="10155"/>
                    <a:pt x="32075" y="10147"/>
                    <a:pt x="32081" y="10142"/>
                  </a:cubicBezTo>
                  <a:lnTo>
                    <a:pt x="32081" y="10143"/>
                  </a:lnTo>
                  <a:cubicBezTo>
                    <a:pt x="32085" y="10139"/>
                    <a:pt x="32091" y="10138"/>
                    <a:pt x="32096" y="10138"/>
                  </a:cubicBezTo>
                  <a:close/>
                  <a:moveTo>
                    <a:pt x="18800" y="11731"/>
                  </a:moveTo>
                  <a:cubicBezTo>
                    <a:pt x="18805" y="11731"/>
                    <a:pt x="18819" y="11734"/>
                    <a:pt x="18820" y="11751"/>
                  </a:cubicBezTo>
                  <a:cubicBezTo>
                    <a:pt x="18831" y="11990"/>
                    <a:pt x="18839" y="12243"/>
                    <a:pt x="18812" y="12489"/>
                  </a:cubicBezTo>
                  <a:cubicBezTo>
                    <a:pt x="18810" y="12500"/>
                    <a:pt x="18803" y="12501"/>
                    <a:pt x="18800" y="12501"/>
                  </a:cubicBezTo>
                  <a:cubicBezTo>
                    <a:pt x="18798" y="12501"/>
                    <a:pt x="18791" y="12500"/>
                    <a:pt x="18789" y="12489"/>
                  </a:cubicBezTo>
                  <a:cubicBezTo>
                    <a:pt x="18762" y="12243"/>
                    <a:pt x="18769" y="11990"/>
                    <a:pt x="18781" y="11751"/>
                  </a:cubicBezTo>
                  <a:cubicBezTo>
                    <a:pt x="18782" y="11734"/>
                    <a:pt x="18795" y="11731"/>
                    <a:pt x="18800" y="11731"/>
                  </a:cubicBezTo>
                  <a:close/>
                  <a:moveTo>
                    <a:pt x="32693" y="11803"/>
                  </a:moveTo>
                  <a:cubicBezTo>
                    <a:pt x="32697" y="11803"/>
                    <a:pt x="32702" y="11804"/>
                    <a:pt x="32706" y="11809"/>
                  </a:cubicBezTo>
                  <a:cubicBezTo>
                    <a:pt x="32938" y="12070"/>
                    <a:pt x="33127" y="12332"/>
                    <a:pt x="33266" y="12591"/>
                  </a:cubicBezTo>
                  <a:cubicBezTo>
                    <a:pt x="33272" y="12601"/>
                    <a:pt x="33265" y="12611"/>
                    <a:pt x="33260" y="12614"/>
                  </a:cubicBezTo>
                  <a:cubicBezTo>
                    <a:pt x="33257" y="12616"/>
                    <a:pt x="33254" y="12617"/>
                    <a:pt x="33250" y="12617"/>
                  </a:cubicBezTo>
                  <a:cubicBezTo>
                    <a:pt x="33247" y="12617"/>
                    <a:pt x="33244" y="12616"/>
                    <a:pt x="33240" y="12613"/>
                  </a:cubicBezTo>
                  <a:cubicBezTo>
                    <a:pt x="33037" y="12397"/>
                    <a:pt x="32845" y="12136"/>
                    <a:pt x="32671" y="11838"/>
                  </a:cubicBezTo>
                  <a:cubicBezTo>
                    <a:pt x="32662" y="11824"/>
                    <a:pt x="32672" y="11813"/>
                    <a:pt x="32680" y="11808"/>
                  </a:cubicBezTo>
                  <a:cubicBezTo>
                    <a:pt x="32682" y="11805"/>
                    <a:pt x="32687" y="11803"/>
                    <a:pt x="32693" y="11803"/>
                  </a:cubicBezTo>
                  <a:close/>
                  <a:moveTo>
                    <a:pt x="7507" y="12374"/>
                  </a:moveTo>
                  <a:cubicBezTo>
                    <a:pt x="7509" y="12374"/>
                    <a:pt x="7511" y="12375"/>
                    <a:pt x="7512" y="12376"/>
                  </a:cubicBezTo>
                  <a:cubicBezTo>
                    <a:pt x="7518" y="12378"/>
                    <a:pt x="7517" y="12383"/>
                    <a:pt x="7516" y="12386"/>
                  </a:cubicBezTo>
                  <a:cubicBezTo>
                    <a:pt x="7485" y="12498"/>
                    <a:pt x="7444" y="12627"/>
                    <a:pt x="7372" y="12722"/>
                  </a:cubicBezTo>
                  <a:cubicBezTo>
                    <a:pt x="7368" y="12727"/>
                    <a:pt x="7362" y="12729"/>
                    <a:pt x="7358" y="12729"/>
                  </a:cubicBezTo>
                  <a:cubicBezTo>
                    <a:pt x="7355" y="12729"/>
                    <a:pt x="7353" y="12729"/>
                    <a:pt x="7351" y="12728"/>
                  </a:cubicBezTo>
                  <a:cubicBezTo>
                    <a:pt x="7345" y="12725"/>
                    <a:pt x="7342" y="12719"/>
                    <a:pt x="7343" y="12710"/>
                  </a:cubicBezTo>
                  <a:cubicBezTo>
                    <a:pt x="7366" y="12595"/>
                    <a:pt x="7431" y="12484"/>
                    <a:pt x="7498" y="12379"/>
                  </a:cubicBezTo>
                  <a:cubicBezTo>
                    <a:pt x="7501" y="12375"/>
                    <a:pt x="7504" y="12374"/>
                    <a:pt x="7507" y="12374"/>
                  </a:cubicBezTo>
                  <a:close/>
                  <a:moveTo>
                    <a:pt x="32614" y="12258"/>
                  </a:moveTo>
                  <a:cubicBezTo>
                    <a:pt x="32619" y="12258"/>
                    <a:pt x="32625" y="12260"/>
                    <a:pt x="32630" y="12267"/>
                  </a:cubicBezTo>
                  <a:lnTo>
                    <a:pt x="32640" y="12280"/>
                  </a:lnTo>
                  <a:cubicBezTo>
                    <a:pt x="32771" y="12453"/>
                    <a:pt x="32919" y="12647"/>
                    <a:pt x="33014" y="12844"/>
                  </a:cubicBezTo>
                  <a:cubicBezTo>
                    <a:pt x="33019" y="12854"/>
                    <a:pt x="33013" y="12865"/>
                    <a:pt x="33007" y="12869"/>
                  </a:cubicBezTo>
                  <a:cubicBezTo>
                    <a:pt x="33004" y="12871"/>
                    <a:pt x="33002" y="12872"/>
                    <a:pt x="33000" y="12872"/>
                  </a:cubicBezTo>
                  <a:cubicBezTo>
                    <a:pt x="32996" y="12872"/>
                    <a:pt x="32993" y="12869"/>
                    <a:pt x="32991" y="12867"/>
                  </a:cubicBezTo>
                  <a:cubicBezTo>
                    <a:pt x="32838" y="12694"/>
                    <a:pt x="32712" y="12475"/>
                    <a:pt x="32600" y="12282"/>
                  </a:cubicBezTo>
                  <a:cubicBezTo>
                    <a:pt x="32595" y="12273"/>
                    <a:pt x="32595" y="12267"/>
                    <a:pt x="32603" y="12262"/>
                  </a:cubicBezTo>
                  <a:cubicBezTo>
                    <a:pt x="32605" y="12260"/>
                    <a:pt x="32609" y="12258"/>
                    <a:pt x="32614" y="12258"/>
                  </a:cubicBezTo>
                  <a:close/>
                  <a:moveTo>
                    <a:pt x="32542" y="12777"/>
                  </a:moveTo>
                  <a:cubicBezTo>
                    <a:pt x="32546" y="12777"/>
                    <a:pt x="32548" y="12779"/>
                    <a:pt x="32548" y="12780"/>
                  </a:cubicBezTo>
                  <a:cubicBezTo>
                    <a:pt x="32657" y="12909"/>
                    <a:pt x="32768" y="13049"/>
                    <a:pt x="32845" y="13194"/>
                  </a:cubicBezTo>
                  <a:cubicBezTo>
                    <a:pt x="32850" y="13204"/>
                    <a:pt x="32842" y="13211"/>
                    <a:pt x="32838" y="13215"/>
                  </a:cubicBezTo>
                  <a:cubicBezTo>
                    <a:pt x="32836" y="13217"/>
                    <a:pt x="32833" y="13218"/>
                    <a:pt x="32831" y="13218"/>
                  </a:cubicBezTo>
                  <a:cubicBezTo>
                    <a:pt x="32827" y="13218"/>
                    <a:pt x="32824" y="13215"/>
                    <a:pt x="32822" y="13214"/>
                  </a:cubicBezTo>
                  <a:cubicBezTo>
                    <a:pt x="32707" y="13089"/>
                    <a:pt x="32610" y="12934"/>
                    <a:pt x="32530" y="12797"/>
                  </a:cubicBezTo>
                  <a:cubicBezTo>
                    <a:pt x="32524" y="12789"/>
                    <a:pt x="32535" y="12780"/>
                    <a:pt x="32535" y="12780"/>
                  </a:cubicBezTo>
                  <a:cubicBezTo>
                    <a:pt x="32538" y="12778"/>
                    <a:pt x="32540" y="12777"/>
                    <a:pt x="32542" y="12777"/>
                  </a:cubicBezTo>
                  <a:close/>
                  <a:moveTo>
                    <a:pt x="32479" y="13144"/>
                  </a:moveTo>
                  <a:cubicBezTo>
                    <a:pt x="32480" y="13144"/>
                    <a:pt x="32483" y="13146"/>
                    <a:pt x="32484" y="13147"/>
                  </a:cubicBezTo>
                  <a:cubicBezTo>
                    <a:pt x="32568" y="13231"/>
                    <a:pt x="32636" y="13327"/>
                    <a:pt x="32701" y="13417"/>
                  </a:cubicBezTo>
                  <a:cubicBezTo>
                    <a:pt x="32701" y="13418"/>
                    <a:pt x="32698" y="13422"/>
                    <a:pt x="32695" y="13423"/>
                  </a:cubicBezTo>
                  <a:cubicBezTo>
                    <a:pt x="32693" y="13424"/>
                    <a:pt x="32693" y="13424"/>
                    <a:pt x="32692" y="13424"/>
                  </a:cubicBezTo>
                  <a:cubicBezTo>
                    <a:pt x="32691" y="13424"/>
                    <a:pt x="32690" y="13423"/>
                    <a:pt x="32690" y="13423"/>
                  </a:cubicBezTo>
                  <a:lnTo>
                    <a:pt x="32690" y="13422"/>
                  </a:lnTo>
                  <a:cubicBezTo>
                    <a:pt x="32614" y="13343"/>
                    <a:pt x="32536" y="13256"/>
                    <a:pt x="32468" y="13157"/>
                  </a:cubicBezTo>
                  <a:cubicBezTo>
                    <a:pt x="32468" y="13155"/>
                    <a:pt x="32465" y="13152"/>
                    <a:pt x="32470" y="13148"/>
                  </a:cubicBezTo>
                  <a:cubicBezTo>
                    <a:pt x="32470" y="13148"/>
                    <a:pt x="32475" y="13144"/>
                    <a:pt x="32479" y="13144"/>
                  </a:cubicBezTo>
                  <a:close/>
                  <a:moveTo>
                    <a:pt x="22730" y="13257"/>
                  </a:moveTo>
                  <a:cubicBezTo>
                    <a:pt x="22734" y="13257"/>
                    <a:pt x="22740" y="13258"/>
                    <a:pt x="22744" y="13267"/>
                  </a:cubicBezTo>
                  <a:cubicBezTo>
                    <a:pt x="22781" y="13364"/>
                    <a:pt x="22817" y="13508"/>
                    <a:pt x="22774" y="13641"/>
                  </a:cubicBezTo>
                  <a:cubicBezTo>
                    <a:pt x="22773" y="13647"/>
                    <a:pt x="22770" y="13649"/>
                    <a:pt x="22765" y="13649"/>
                  </a:cubicBezTo>
                  <a:cubicBezTo>
                    <a:pt x="22764" y="13649"/>
                    <a:pt x="22763" y="13649"/>
                    <a:pt x="22762" y="13649"/>
                  </a:cubicBezTo>
                  <a:cubicBezTo>
                    <a:pt x="22760" y="13649"/>
                    <a:pt x="22752" y="13648"/>
                    <a:pt x="22752" y="13638"/>
                  </a:cubicBezTo>
                  <a:cubicBezTo>
                    <a:pt x="22750" y="13607"/>
                    <a:pt x="22749" y="13577"/>
                    <a:pt x="22748" y="13547"/>
                  </a:cubicBezTo>
                  <a:cubicBezTo>
                    <a:pt x="22744" y="13458"/>
                    <a:pt x="22740" y="13365"/>
                    <a:pt x="22718" y="13273"/>
                  </a:cubicBezTo>
                  <a:cubicBezTo>
                    <a:pt x="22715" y="13265"/>
                    <a:pt x="22718" y="13260"/>
                    <a:pt x="22725" y="13257"/>
                  </a:cubicBezTo>
                  <a:close/>
                  <a:moveTo>
                    <a:pt x="22429" y="13074"/>
                  </a:moveTo>
                  <a:cubicBezTo>
                    <a:pt x="22431" y="13074"/>
                    <a:pt x="22435" y="13074"/>
                    <a:pt x="22436" y="13076"/>
                  </a:cubicBezTo>
                  <a:cubicBezTo>
                    <a:pt x="22475" y="13162"/>
                    <a:pt x="22485" y="13260"/>
                    <a:pt x="22495" y="13355"/>
                  </a:cubicBezTo>
                  <a:cubicBezTo>
                    <a:pt x="22497" y="13380"/>
                    <a:pt x="22501" y="13405"/>
                    <a:pt x="22503" y="13428"/>
                  </a:cubicBezTo>
                  <a:cubicBezTo>
                    <a:pt x="22507" y="13460"/>
                    <a:pt x="22512" y="13493"/>
                    <a:pt x="22518" y="13525"/>
                  </a:cubicBezTo>
                  <a:cubicBezTo>
                    <a:pt x="22534" y="13628"/>
                    <a:pt x="22552" y="13733"/>
                    <a:pt x="22528" y="13829"/>
                  </a:cubicBezTo>
                  <a:cubicBezTo>
                    <a:pt x="22527" y="13836"/>
                    <a:pt x="22519" y="13840"/>
                    <a:pt x="22513" y="13840"/>
                  </a:cubicBezTo>
                  <a:cubicBezTo>
                    <a:pt x="22512" y="13840"/>
                    <a:pt x="22511" y="13840"/>
                    <a:pt x="22509" y="13840"/>
                  </a:cubicBezTo>
                  <a:cubicBezTo>
                    <a:pt x="22505" y="13840"/>
                    <a:pt x="22500" y="13839"/>
                    <a:pt x="22497" y="13834"/>
                  </a:cubicBezTo>
                  <a:cubicBezTo>
                    <a:pt x="22456" y="13752"/>
                    <a:pt x="22449" y="13654"/>
                    <a:pt x="22443" y="13560"/>
                  </a:cubicBezTo>
                  <a:cubicBezTo>
                    <a:pt x="22440" y="13532"/>
                    <a:pt x="22438" y="13506"/>
                    <a:pt x="22435" y="13480"/>
                  </a:cubicBezTo>
                  <a:cubicBezTo>
                    <a:pt x="22433" y="13451"/>
                    <a:pt x="22429" y="13420"/>
                    <a:pt x="22425" y="13390"/>
                  </a:cubicBezTo>
                  <a:cubicBezTo>
                    <a:pt x="22412" y="13286"/>
                    <a:pt x="22398" y="13179"/>
                    <a:pt x="22419" y="13080"/>
                  </a:cubicBezTo>
                  <a:cubicBezTo>
                    <a:pt x="22419" y="13077"/>
                    <a:pt x="22423" y="13075"/>
                    <a:pt x="22428" y="13074"/>
                  </a:cubicBezTo>
                  <a:close/>
                  <a:moveTo>
                    <a:pt x="22012" y="12026"/>
                  </a:moveTo>
                  <a:cubicBezTo>
                    <a:pt x="22019" y="12026"/>
                    <a:pt x="22026" y="12029"/>
                    <a:pt x="22027" y="12037"/>
                  </a:cubicBezTo>
                  <a:cubicBezTo>
                    <a:pt x="22150" y="12622"/>
                    <a:pt x="22198" y="13299"/>
                    <a:pt x="22174" y="14047"/>
                  </a:cubicBezTo>
                  <a:cubicBezTo>
                    <a:pt x="22172" y="14058"/>
                    <a:pt x="22166" y="14062"/>
                    <a:pt x="22160" y="14062"/>
                  </a:cubicBezTo>
                  <a:cubicBezTo>
                    <a:pt x="22156" y="14062"/>
                    <a:pt x="22144" y="14062"/>
                    <a:pt x="22143" y="14046"/>
                  </a:cubicBezTo>
                  <a:cubicBezTo>
                    <a:pt x="22131" y="13920"/>
                    <a:pt x="22120" y="13795"/>
                    <a:pt x="22109" y="13669"/>
                  </a:cubicBezTo>
                  <a:cubicBezTo>
                    <a:pt x="22061" y="13134"/>
                    <a:pt x="22011" y="12583"/>
                    <a:pt x="21993" y="12042"/>
                  </a:cubicBezTo>
                  <a:cubicBezTo>
                    <a:pt x="21993" y="12029"/>
                    <a:pt x="22006" y="12027"/>
                    <a:pt x="22009" y="12026"/>
                  </a:cubicBezTo>
                  <a:close/>
                  <a:moveTo>
                    <a:pt x="11173" y="8179"/>
                  </a:moveTo>
                  <a:cubicBezTo>
                    <a:pt x="11267" y="8179"/>
                    <a:pt x="11282" y="8260"/>
                    <a:pt x="11294" y="8378"/>
                  </a:cubicBezTo>
                  <a:cubicBezTo>
                    <a:pt x="11300" y="8436"/>
                    <a:pt x="11313" y="8497"/>
                    <a:pt x="11324" y="8556"/>
                  </a:cubicBezTo>
                  <a:cubicBezTo>
                    <a:pt x="11345" y="8665"/>
                    <a:pt x="11366" y="8778"/>
                    <a:pt x="11357" y="8880"/>
                  </a:cubicBezTo>
                  <a:cubicBezTo>
                    <a:pt x="11356" y="8892"/>
                    <a:pt x="11365" y="8903"/>
                    <a:pt x="11377" y="8906"/>
                  </a:cubicBezTo>
                  <a:cubicBezTo>
                    <a:pt x="12716" y="9063"/>
                    <a:pt x="13726" y="10200"/>
                    <a:pt x="13726" y="11549"/>
                  </a:cubicBezTo>
                  <a:cubicBezTo>
                    <a:pt x="13726" y="13017"/>
                    <a:pt x="12533" y="14210"/>
                    <a:pt x="11064" y="14210"/>
                  </a:cubicBezTo>
                  <a:cubicBezTo>
                    <a:pt x="9596" y="14210"/>
                    <a:pt x="8402" y="13017"/>
                    <a:pt x="8402" y="11549"/>
                  </a:cubicBezTo>
                  <a:cubicBezTo>
                    <a:pt x="8402" y="10081"/>
                    <a:pt x="9514" y="8959"/>
                    <a:pt x="10934" y="8890"/>
                  </a:cubicBezTo>
                  <a:cubicBezTo>
                    <a:pt x="10945" y="8890"/>
                    <a:pt x="10955" y="8880"/>
                    <a:pt x="10955" y="8869"/>
                  </a:cubicBezTo>
                  <a:cubicBezTo>
                    <a:pt x="10969" y="8674"/>
                    <a:pt x="10988" y="8518"/>
                    <a:pt x="11013" y="8377"/>
                  </a:cubicBezTo>
                  <a:cubicBezTo>
                    <a:pt x="11036" y="8244"/>
                    <a:pt x="11088" y="8179"/>
                    <a:pt x="11172" y="8179"/>
                  </a:cubicBezTo>
                  <a:close/>
                  <a:moveTo>
                    <a:pt x="16724" y="14364"/>
                  </a:moveTo>
                  <a:cubicBezTo>
                    <a:pt x="16726" y="14364"/>
                    <a:pt x="16727" y="14364"/>
                    <a:pt x="16728" y="14364"/>
                  </a:cubicBezTo>
                  <a:cubicBezTo>
                    <a:pt x="16729" y="14364"/>
                    <a:pt x="16746" y="14367"/>
                    <a:pt x="16745" y="14379"/>
                  </a:cubicBezTo>
                  <a:cubicBezTo>
                    <a:pt x="16724" y="14763"/>
                    <a:pt x="16686" y="15093"/>
                    <a:pt x="16630" y="15387"/>
                  </a:cubicBezTo>
                  <a:cubicBezTo>
                    <a:pt x="16629" y="15394"/>
                    <a:pt x="16621" y="15394"/>
                    <a:pt x="16616" y="15394"/>
                  </a:cubicBezTo>
                  <a:cubicBezTo>
                    <a:pt x="16615" y="15394"/>
                    <a:pt x="16601" y="15393"/>
                    <a:pt x="16603" y="15382"/>
                  </a:cubicBezTo>
                  <a:cubicBezTo>
                    <a:pt x="16612" y="15087"/>
                    <a:pt x="16647" y="14757"/>
                    <a:pt x="16712" y="14374"/>
                  </a:cubicBezTo>
                  <a:cubicBezTo>
                    <a:pt x="16713" y="14366"/>
                    <a:pt x="16719" y="14364"/>
                    <a:pt x="16724" y="14364"/>
                  </a:cubicBezTo>
                  <a:close/>
                  <a:moveTo>
                    <a:pt x="13229" y="15288"/>
                  </a:moveTo>
                  <a:cubicBezTo>
                    <a:pt x="13231" y="15288"/>
                    <a:pt x="13233" y="15288"/>
                    <a:pt x="13234" y="15289"/>
                  </a:cubicBezTo>
                  <a:cubicBezTo>
                    <a:pt x="13236" y="15289"/>
                    <a:pt x="13248" y="15294"/>
                    <a:pt x="13245" y="15308"/>
                  </a:cubicBezTo>
                  <a:cubicBezTo>
                    <a:pt x="13226" y="15392"/>
                    <a:pt x="13187" y="15485"/>
                    <a:pt x="13138" y="15570"/>
                  </a:cubicBezTo>
                  <a:cubicBezTo>
                    <a:pt x="13137" y="15571"/>
                    <a:pt x="13134" y="15575"/>
                    <a:pt x="13129" y="15575"/>
                  </a:cubicBezTo>
                  <a:cubicBezTo>
                    <a:pt x="13128" y="15575"/>
                    <a:pt x="13126" y="15575"/>
                    <a:pt x="13124" y="15574"/>
                  </a:cubicBezTo>
                  <a:cubicBezTo>
                    <a:pt x="13123" y="15574"/>
                    <a:pt x="13114" y="15569"/>
                    <a:pt x="13117" y="15560"/>
                  </a:cubicBezTo>
                  <a:cubicBezTo>
                    <a:pt x="13138" y="15464"/>
                    <a:pt x="13174" y="15370"/>
                    <a:pt x="13218" y="15295"/>
                  </a:cubicBezTo>
                  <a:cubicBezTo>
                    <a:pt x="13221" y="15290"/>
                    <a:pt x="13224" y="15288"/>
                    <a:pt x="13229" y="15288"/>
                  </a:cubicBezTo>
                  <a:close/>
                  <a:moveTo>
                    <a:pt x="16515" y="13057"/>
                  </a:moveTo>
                  <a:cubicBezTo>
                    <a:pt x="16517" y="13057"/>
                    <a:pt x="16519" y="13057"/>
                    <a:pt x="16521" y="13058"/>
                  </a:cubicBezTo>
                  <a:cubicBezTo>
                    <a:pt x="16526" y="13058"/>
                    <a:pt x="16542" y="13061"/>
                    <a:pt x="16541" y="13077"/>
                  </a:cubicBezTo>
                  <a:cubicBezTo>
                    <a:pt x="16519" y="13345"/>
                    <a:pt x="16485" y="13615"/>
                    <a:pt x="16453" y="13878"/>
                  </a:cubicBezTo>
                  <a:cubicBezTo>
                    <a:pt x="16430" y="14058"/>
                    <a:pt x="16407" y="14244"/>
                    <a:pt x="16388" y="14427"/>
                  </a:cubicBezTo>
                  <a:cubicBezTo>
                    <a:pt x="16369" y="14606"/>
                    <a:pt x="16353" y="14788"/>
                    <a:pt x="16338" y="14963"/>
                  </a:cubicBezTo>
                  <a:cubicBezTo>
                    <a:pt x="16315" y="15233"/>
                    <a:pt x="16290" y="15512"/>
                    <a:pt x="16257" y="15785"/>
                  </a:cubicBezTo>
                  <a:cubicBezTo>
                    <a:pt x="16254" y="15801"/>
                    <a:pt x="16243" y="15805"/>
                    <a:pt x="16236" y="15805"/>
                  </a:cubicBezTo>
                  <a:cubicBezTo>
                    <a:pt x="16227" y="15803"/>
                    <a:pt x="16222" y="15798"/>
                    <a:pt x="16221" y="15787"/>
                  </a:cubicBezTo>
                  <a:cubicBezTo>
                    <a:pt x="16207" y="15305"/>
                    <a:pt x="16248" y="14829"/>
                    <a:pt x="16294" y="14388"/>
                  </a:cubicBezTo>
                  <a:cubicBezTo>
                    <a:pt x="16343" y="13913"/>
                    <a:pt x="16393" y="13486"/>
                    <a:pt x="16492" y="13072"/>
                  </a:cubicBezTo>
                  <a:cubicBezTo>
                    <a:pt x="16495" y="13060"/>
                    <a:pt x="16507" y="13057"/>
                    <a:pt x="16515" y="13057"/>
                  </a:cubicBezTo>
                  <a:close/>
                  <a:moveTo>
                    <a:pt x="13580" y="15216"/>
                  </a:moveTo>
                  <a:cubicBezTo>
                    <a:pt x="13585" y="15216"/>
                    <a:pt x="13591" y="15217"/>
                    <a:pt x="13595" y="15220"/>
                  </a:cubicBezTo>
                  <a:cubicBezTo>
                    <a:pt x="13601" y="15223"/>
                    <a:pt x="13604" y="15227"/>
                    <a:pt x="13600" y="15237"/>
                  </a:cubicBezTo>
                  <a:cubicBezTo>
                    <a:pt x="13498" y="15479"/>
                    <a:pt x="13379" y="15710"/>
                    <a:pt x="13257" y="15906"/>
                  </a:cubicBezTo>
                  <a:cubicBezTo>
                    <a:pt x="13253" y="15913"/>
                    <a:pt x="13248" y="15915"/>
                    <a:pt x="13243" y="15915"/>
                  </a:cubicBezTo>
                  <a:cubicBezTo>
                    <a:pt x="13239" y="15915"/>
                    <a:pt x="13236" y="15913"/>
                    <a:pt x="13234" y="15913"/>
                  </a:cubicBezTo>
                  <a:cubicBezTo>
                    <a:pt x="13231" y="15911"/>
                    <a:pt x="13223" y="15906"/>
                    <a:pt x="13227" y="15895"/>
                  </a:cubicBezTo>
                  <a:cubicBezTo>
                    <a:pt x="13291" y="15667"/>
                    <a:pt x="13412" y="15423"/>
                    <a:pt x="13559" y="15226"/>
                  </a:cubicBezTo>
                  <a:cubicBezTo>
                    <a:pt x="13564" y="15220"/>
                    <a:pt x="13573" y="15216"/>
                    <a:pt x="13580" y="15216"/>
                  </a:cubicBezTo>
                  <a:close/>
                  <a:moveTo>
                    <a:pt x="19073" y="15512"/>
                  </a:moveTo>
                  <a:cubicBezTo>
                    <a:pt x="19082" y="15512"/>
                    <a:pt x="19093" y="15517"/>
                    <a:pt x="19094" y="15531"/>
                  </a:cubicBezTo>
                  <a:cubicBezTo>
                    <a:pt x="19114" y="15713"/>
                    <a:pt x="19124" y="15865"/>
                    <a:pt x="19125" y="16012"/>
                  </a:cubicBezTo>
                  <a:cubicBezTo>
                    <a:pt x="19125" y="16020"/>
                    <a:pt x="19114" y="16020"/>
                    <a:pt x="19114" y="16020"/>
                  </a:cubicBezTo>
                  <a:cubicBezTo>
                    <a:pt x="19113" y="16021"/>
                    <a:pt x="19112" y="16021"/>
                    <a:pt x="19112" y="16021"/>
                  </a:cubicBezTo>
                  <a:cubicBezTo>
                    <a:pt x="19109" y="16021"/>
                    <a:pt x="19108" y="16019"/>
                    <a:pt x="19108" y="16018"/>
                  </a:cubicBezTo>
                  <a:cubicBezTo>
                    <a:pt x="19084" y="15865"/>
                    <a:pt x="19068" y="15704"/>
                    <a:pt x="19060" y="15527"/>
                  </a:cubicBezTo>
                  <a:cubicBezTo>
                    <a:pt x="19060" y="15521"/>
                    <a:pt x="19061" y="15513"/>
                    <a:pt x="19072" y="15512"/>
                  </a:cubicBezTo>
                  <a:close/>
                  <a:moveTo>
                    <a:pt x="14220" y="14788"/>
                  </a:moveTo>
                  <a:cubicBezTo>
                    <a:pt x="14227" y="14788"/>
                    <a:pt x="14234" y="14789"/>
                    <a:pt x="14238" y="14792"/>
                  </a:cubicBezTo>
                  <a:cubicBezTo>
                    <a:pt x="14248" y="14798"/>
                    <a:pt x="14250" y="14804"/>
                    <a:pt x="14246" y="14815"/>
                  </a:cubicBezTo>
                  <a:lnTo>
                    <a:pt x="14245" y="14815"/>
                  </a:lnTo>
                  <a:cubicBezTo>
                    <a:pt x="14139" y="15070"/>
                    <a:pt x="14008" y="15310"/>
                    <a:pt x="13859" y="15574"/>
                  </a:cubicBezTo>
                  <a:lnTo>
                    <a:pt x="13829" y="15627"/>
                  </a:lnTo>
                  <a:cubicBezTo>
                    <a:pt x="13762" y="15745"/>
                    <a:pt x="13697" y="15862"/>
                    <a:pt x="13630" y="15979"/>
                  </a:cubicBezTo>
                  <a:cubicBezTo>
                    <a:pt x="13595" y="16039"/>
                    <a:pt x="13554" y="16110"/>
                    <a:pt x="13512" y="16180"/>
                  </a:cubicBezTo>
                  <a:cubicBezTo>
                    <a:pt x="13497" y="16206"/>
                    <a:pt x="13481" y="16231"/>
                    <a:pt x="13464" y="16258"/>
                  </a:cubicBezTo>
                  <a:cubicBezTo>
                    <a:pt x="13462" y="16260"/>
                    <a:pt x="13462" y="16261"/>
                    <a:pt x="13461" y="16263"/>
                  </a:cubicBezTo>
                  <a:cubicBezTo>
                    <a:pt x="13451" y="16289"/>
                    <a:pt x="13434" y="16305"/>
                    <a:pt x="13410" y="16312"/>
                  </a:cubicBezTo>
                  <a:cubicBezTo>
                    <a:pt x="13403" y="16314"/>
                    <a:pt x="13398" y="16319"/>
                    <a:pt x="13395" y="16327"/>
                  </a:cubicBezTo>
                  <a:cubicBezTo>
                    <a:pt x="13392" y="16334"/>
                    <a:pt x="13393" y="16341"/>
                    <a:pt x="13398" y="16348"/>
                  </a:cubicBezTo>
                  <a:cubicBezTo>
                    <a:pt x="13398" y="16349"/>
                    <a:pt x="13399" y="16349"/>
                    <a:pt x="13399" y="16350"/>
                  </a:cubicBezTo>
                  <a:cubicBezTo>
                    <a:pt x="13400" y="16355"/>
                    <a:pt x="13402" y="16360"/>
                    <a:pt x="13403" y="16364"/>
                  </a:cubicBezTo>
                  <a:cubicBezTo>
                    <a:pt x="13404" y="16372"/>
                    <a:pt x="13402" y="16384"/>
                    <a:pt x="13393" y="16389"/>
                  </a:cubicBezTo>
                  <a:cubicBezTo>
                    <a:pt x="13387" y="16391"/>
                    <a:pt x="13382" y="16395"/>
                    <a:pt x="13376" y="16398"/>
                  </a:cubicBezTo>
                  <a:cubicBezTo>
                    <a:pt x="13371" y="16401"/>
                    <a:pt x="13367" y="16402"/>
                    <a:pt x="13362" y="16402"/>
                  </a:cubicBezTo>
                  <a:cubicBezTo>
                    <a:pt x="13355" y="16402"/>
                    <a:pt x="13347" y="16399"/>
                    <a:pt x="13341" y="16394"/>
                  </a:cubicBezTo>
                  <a:cubicBezTo>
                    <a:pt x="13337" y="16390"/>
                    <a:pt x="13334" y="16387"/>
                    <a:pt x="13330" y="16382"/>
                  </a:cubicBezTo>
                  <a:cubicBezTo>
                    <a:pt x="13317" y="16371"/>
                    <a:pt x="13320" y="16353"/>
                    <a:pt x="13326" y="16339"/>
                  </a:cubicBezTo>
                  <a:cubicBezTo>
                    <a:pt x="13596" y="15741"/>
                    <a:pt x="13889" y="15223"/>
                    <a:pt x="14195" y="14799"/>
                  </a:cubicBezTo>
                  <a:cubicBezTo>
                    <a:pt x="14201" y="14792"/>
                    <a:pt x="14211" y="14788"/>
                    <a:pt x="14220" y="14788"/>
                  </a:cubicBezTo>
                  <a:close/>
                  <a:moveTo>
                    <a:pt x="15309" y="13617"/>
                  </a:moveTo>
                  <a:cubicBezTo>
                    <a:pt x="15312" y="13617"/>
                    <a:pt x="15315" y="13618"/>
                    <a:pt x="15317" y="13619"/>
                  </a:cubicBezTo>
                  <a:cubicBezTo>
                    <a:pt x="15323" y="13623"/>
                    <a:pt x="15333" y="13633"/>
                    <a:pt x="15326" y="13648"/>
                  </a:cubicBezTo>
                  <a:cubicBezTo>
                    <a:pt x="15105" y="14141"/>
                    <a:pt x="14847" y="14628"/>
                    <a:pt x="14597" y="15101"/>
                  </a:cubicBezTo>
                  <a:lnTo>
                    <a:pt x="14493" y="15298"/>
                  </a:lnTo>
                  <a:cubicBezTo>
                    <a:pt x="14412" y="15449"/>
                    <a:pt x="14334" y="15606"/>
                    <a:pt x="14257" y="15759"/>
                  </a:cubicBezTo>
                  <a:cubicBezTo>
                    <a:pt x="14060" y="16151"/>
                    <a:pt x="13855" y="16556"/>
                    <a:pt x="13609" y="16917"/>
                  </a:cubicBezTo>
                  <a:cubicBezTo>
                    <a:pt x="13604" y="16923"/>
                    <a:pt x="13597" y="16925"/>
                    <a:pt x="13589" y="16925"/>
                  </a:cubicBezTo>
                  <a:cubicBezTo>
                    <a:pt x="13584" y="16925"/>
                    <a:pt x="13579" y="16924"/>
                    <a:pt x="13575" y="16922"/>
                  </a:cubicBezTo>
                  <a:cubicBezTo>
                    <a:pt x="13565" y="16917"/>
                    <a:pt x="13567" y="16910"/>
                    <a:pt x="13569" y="16904"/>
                  </a:cubicBezTo>
                  <a:cubicBezTo>
                    <a:pt x="13724" y="16500"/>
                    <a:pt x="13940" y="16108"/>
                    <a:pt x="14148" y="15729"/>
                  </a:cubicBezTo>
                  <a:cubicBezTo>
                    <a:pt x="14227" y="15584"/>
                    <a:pt x="14309" y="15434"/>
                    <a:pt x="14387" y="15286"/>
                  </a:cubicBezTo>
                  <a:lnTo>
                    <a:pt x="14506" y="15057"/>
                  </a:lnTo>
                  <a:cubicBezTo>
                    <a:pt x="14755" y="14582"/>
                    <a:pt x="15012" y="14090"/>
                    <a:pt x="15295" y="13628"/>
                  </a:cubicBezTo>
                  <a:lnTo>
                    <a:pt x="15295" y="13627"/>
                  </a:lnTo>
                  <a:cubicBezTo>
                    <a:pt x="15299" y="13620"/>
                    <a:pt x="15304" y="13617"/>
                    <a:pt x="15309" y="13617"/>
                  </a:cubicBezTo>
                  <a:close/>
                  <a:moveTo>
                    <a:pt x="7277" y="1"/>
                  </a:moveTo>
                  <a:cubicBezTo>
                    <a:pt x="7272" y="1"/>
                    <a:pt x="7266" y="3"/>
                    <a:pt x="7262" y="6"/>
                  </a:cubicBezTo>
                  <a:cubicBezTo>
                    <a:pt x="7086" y="156"/>
                    <a:pt x="6924" y="290"/>
                    <a:pt x="6758" y="424"/>
                  </a:cubicBezTo>
                  <a:cubicBezTo>
                    <a:pt x="6709" y="465"/>
                    <a:pt x="6642" y="516"/>
                    <a:pt x="6572" y="548"/>
                  </a:cubicBezTo>
                  <a:cubicBezTo>
                    <a:pt x="6566" y="552"/>
                    <a:pt x="6561" y="558"/>
                    <a:pt x="6560" y="565"/>
                  </a:cubicBezTo>
                  <a:cubicBezTo>
                    <a:pt x="6541" y="653"/>
                    <a:pt x="6488" y="736"/>
                    <a:pt x="6437" y="818"/>
                  </a:cubicBezTo>
                  <a:cubicBezTo>
                    <a:pt x="6421" y="846"/>
                    <a:pt x="6404" y="872"/>
                    <a:pt x="6389" y="899"/>
                  </a:cubicBezTo>
                  <a:cubicBezTo>
                    <a:pt x="6262" y="1116"/>
                    <a:pt x="6147" y="1303"/>
                    <a:pt x="6037" y="1470"/>
                  </a:cubicBezTo>
                  <a:cubicBezTo>
                    <a:pt x="5956" y="1594"/>
                    <a:pt x="5865" y="1725"/>
                    <a:pt x="5758" y="1870"/>
                  </a:cubicBezTo>
                  <a:cubicBezTo>
                    <a:pt x="5630" y="2067"/>
                    <a:pt x="5495" y="2264"/>
                    <a:pt x="5381" y="2431"/>
                  </a:cubicBezTo>
                  <a:cubicBezTo>
                    <a:pt x="5376" y="2439"/>
                    <a:pt x="5375" y="2447"/>
                    <a:pt x="5379" y="2455"/>
                  </a:cubicBezTo>
                  <a:cubicBezTo>
                    <a:pt x="5382" y="2462"/>
                    <a:pt x="5390" y="2467"/>
                    <a:pt x="5397" y="2468"/>
                  </a:cubicBezTo>
                  <a:cubicBezTo>
                    <a:pt x="5490" y="2478"/>
                    <a:pt x="5508" y="2570"/>
                    <a:pt x="5520" y="2689"/>
                  </a:cubicBezTo>
                  <a:lnTo>
                    <a:pt x="5521" y="2694"/>
                  </a:lnTo>
                  <a:cubicBezTo>
                    <a:pt x="5527" y="2760"/>
                    <a:pt x="5541" y="2829"/>
                    <a:pt x="5553" y="2897"/>
                  </a:cubicBezTo>
                  <a:cubicBezTo>
                    <a:pt x="5577" y="3020"/>
                    <a:pt x="5602" y="3146"/>
                    <a:pt x="5592" y="3262"/>
                  </a:cubicBezTo>
                  <a:cubicBezTo>
                    <a:pt x="5591" y="3274"/>
                    <a:pt x="5599" y="3285"/>
                    <a:pt x="5612" y="3286"/>
                  </a:cubicBezTo>
                  <a:cubicBezTo>
                    <a:pt x="7125" y="3465"/>
                    <a:pt x="8267" y="4749"/>
                    <a:pt x="8267" y="6274"/>
                  </a:cubicBezTo>
                  <a:cubicBezTo>
                    <a:pt x="8267" y="7933"/>
                    <a:pt x="6917" y="9283"/>
                    <a:pt x="5258" y="9283"/>
                  </a:cubicBezTo>
                  <a:cubicBezTo>
                    <a:pt x="3836" y="9283"/>
                    <a:pt x="2597" y="8272"/>
                    <a:pt x="2310" y="6880"/>
                  </a:cubicBezTo>
                  <a:cubicBezTo>
                    <a:pt x="2309" y="6872"/>
                    <a:pt x="2302" y="6864"/>
                    <a:pt x="2292" y="6862"/>
                  </a:cubicBezTo>
                  <a:cubicBezTo>
                    <a:pt x="2291" y="6862"/>
                    <a:pt x="2290" y="6861"/>
                    <a:pt x="2288" y="6861"/>
                  </a:cubicBezTo>
                  <a:cubicBezTo>
                    <a:pt x="2281" y="6861"/>
                    <a:pt x="2273" y="6865"/>
                    <a:pt x="2268" y="6872"/>
                  </a:cubicBezTo>
                  <a:lnTo>
                    <a:pt x="1485" y="7989"/>
                  </a:lnTo>
                  <a:cubicBezTo>
                    <a:pt x="1167" y="8439"/>
                    <a:pt x="851" y="8889"/>
                    <a:pt x="534" y="9339"/>
                  </a:cubicBezTo>
                  <a:cubicBezTo>
                    <a:pt x="498" y="9389"/>
                    <a:pt x="460" y="9440"/>
                    <a:pt x="420" y="9494"/>
                  </a:cubicBezTo>
                  <a:cubicBezTo>
                    <a:pt x="244" y="9728"/>
                    <a:pt x="44" y="9994"/>
                    <a:pt x="23" y="10287"/>
                  </a:cubicBezTo>
                  <a:cubicBezTo>
                    <a:pt x="1" y="10597"/>
                    <a:pt x="160" y="10883"/>
                    <a:pt x="336" y="11146"/>
                  </a:cubicBezTo>
                  <a:cubicBezTo>
                    <a:pt x="336" y="11147"/>
                    <a:pt x="336" y="11147"/>
                    <a:pt x="337" y="11148"/>
                  </a:cubicBezTo>
                  <a:cubicBezTo>
                    <a:pt x="342" y="11155"/>
                    <a:pt x="349" y="11159"/>
                    <a:pt x="356" y="11159"/>
                  </a:cubicBezTo>
                  <a:cubicBezTo>
                    <a:pt x="361" y="11159"/>
                    <a:pt x="365" y="11157"/>
                    <a:pt x="369" y="11155"/>
                  </a:cubicBezTo>
                  <a:cubicBezTo>
                    <a:pt x="377" y="11150"/>
                    <a:pt x="379" y="11142"/>
                    <a:pt x="379" y="11134"/>
                  </a:cubicBezTo>
                  <a:cubicBezTo>
                    <a:pt x="399" y="11086"/>
                    <a:pt x="644" y="10796"/>
                    <a:pt x="750" y="10671"/>
                  </a:cubicBezTo>
                  <a:cubicBezTo>
                    <a:pt x="793" y="10620"/>
                    <a:pt x="825" y="10581"/>
                    <a:pt x="835" y="10568"/>
                  </a:cubicBezTo>
                  <a:cubicBezTo>
                    <a:pt x="981" y="10380"/>
                    <a:pt x="1128" y="10186"/>
                    <a:pt x="1284" y="9978"/>
                  </a:cubicBezTo>
                  <a:cubicBezTo>
                    <a:pt x="1384" y="9844"/>
                    <a:pt x="1485" y="9712"/>
                    <a:pt x="1585" y="9579"/>
                  </a:cubicBezTo>
                  <a:cubicBezTo>
                    <a:pt x="1775" y="9330"/>
                    <a:pt x="1972" y="9073"/>
                    <a:pt x="2158" y="8814"/>
                  </a:cubicBezTo>
                  <a:cubicBezTo>
                    <a:pt x="2164" y="8805"/>
                    <a:pt x="2170" y="8796"/>
                    <a:pt x="2177" y="8784"/>
                  </a:cubicBezTo>
                  <a:cubicBezTo>
                    <a:pt x="2204" y="8742"/>
                    <a:pt x="2226" y="8711"/>
                    <a:pt x="2255" y="8711"/>
                  </a:cubicBezTo>
                  <a:cubicBezTo>
                    <a:pt x="2258" y="8711"/>
                    <a:pt x="2260" y="8711"/>
                    <a:pt x="2262" y="8711"/>
                  </a:cubicBezTo>
                  <a:cubicBezTo>
                    <a:pt x="2279" y="8713"/>
                    <a:pt x="2294" y="8722"/>
                    <a:pt x="2302" y="8737"/>
                  </a:cubicBezTo>
                  <a:cubicBezTo>
                    <a:pt x="2308" y="8751"/>
                    <a:pt x="2307" y="8768"/>
                    <a:pt x="2298" y="8783"/>
                  </a:cubicBezTo>
                  <a:cubicBezTo>
                    <a:pt x="2122" y="9086"/>
                    <a:pt x="1921" y="9399"/>
                    <a:pt x="1702" y="9718"/>
                  </a:cubicBezTo>
                  <a:cubicBezTo>
                    <a:pt x="1637" y="9825"/>
                    <a:pt x="1569" y="9931"/>
                    <a:pt x="1503" y="10034"/>
                  </a:cubicBezTo>
                  <a:cubicBezTo>
                    <a:pt x="1241" y="10447"/>
                    <a:pt x="968" y="10875"/>
                    <a:pt x="895" y="11370"/>
                  </a:cubicBezTo>
                  <a:cubicBezTo>
                    <a:pt x="833" y="11804"/>
                    <a:pt x="916" y="12206"/>
                    <a:pt x="1125" y="12471"/>
                  </a:cubicBezTo>
                  <a:cubicBezTo>
                    <a:pt x="1204" y="12573"/>
                    <a:pt x="1352" y="12724"/>
                    <a:pt x="1520" y="12724"/>
                  </a:cubicBezTo>
                  <a:cubicBezTo>
                    <a:pt x="1550" y="12724"/>
                    <a:pt x="1581" y="12719"/>
                    <a:pt x="1612" y="12708"/>
                  </a:cubicBezTo>
                  <a:cubicBezTo>
                    <a:pt x="1797" y="12642"/>
                    <a:pt x="1981" y="12558"/>
                    <a:pt x="2158" y="12475"/>
                  </a:cubicBezTo>
                  <a:cubicBezTo>
                    <a:pt x="2245" y="12435"/>
                    <a:pt x="2334" y="12394"/>
                    <a:pt x="2422" y="12356"/>
                  </a:cubicBezTo>
                  <a:cubicBezTo>
                    <a:pt x="2436" y="12350"/>
                    <a:pt x="2449" y="12347"/>
                    <a:pt x="2461" y="12347"/>
                  </a:cubicBezTo>
                  <a:cubicBezTo>
                    <a:pt x="2490" y="12347"/>
                    <a:pt x="2511" y="12361"/>
                    <a:pt x="2524" y="12377"/>
                  </a:cubicBezTo>
                  <a:cubicBezTo>
                    <a:pt x="2541" y="12399"/>
                    <a:pt x="2548" y="12439"/>
                    <a:pt x="2516" y="12479"/>
                  </a:cubicBezTo>
                  <a:cubicBezTo>
                    <a:pt x="2210" y="12860"/>
                    <a:pt x="2393" y="13402"/>
                    <a:pt x="2733" y="13739"/>
                  </a:cubicBezTo>
                  <a:cubicBezTo>
                    <a:pt x="2984" y="13990"/>
                    <a:pt x="3297" y="14178"/>
                    <a:pt x="3601" y="14359"/>
                  </a:cubicBezTo>
                  <a:cubicBezTo>
                    <a:pt x="3681" y="14409"/>
                    <a:pt x="3762" y="14457"/>
                    <a:pt x="3841" y="14507"/>
                  </a:cubicBezTo>
                  <a:lnTo>
                    <a:pt x="6324" y="16055"/>
                  </a:lnTo>
                  <a:cubicBezTo>
                    <a:pt x="6328" y="16057"/>
                    <a:pt x="6332" y="16058"/>
                    <a:pt x="6336" y="16058"/>
                  </a:cubicBezTo>
                  <a:cubicBezTo>
                    <a:pt x="6342" y="16058"/>
                    <a:pt x="6347" y="16057"/>
                    <a:pt x="6352" y="16054"/>
                  </a:cubicBezTo>
                  <a:lnTo>
                    <a:pt x="6593" y="15870"/>
                  </a:lnTo>
                  <a:cubicBezTo>
                    <a:pt x="6776" y="15733"/>
                    <a:pt x="6958" y="15595"/>
                    <a:pt x="7140" y="15458"/>
                  </a:cubicBezTo>
                  <a:cubicBezTo>
                    <a:pt x="7150" y="15450"/>
                    <a:pt x="7161" y="15446"/>
                    <a:pt x="7172" y="15446"/>
                  </a:cubicBezTo>
                  <a:cubicBezTo>
                    <a:pt x="7191" y="15446"/>
                    <a:pt x="7209" y="15455"/>
                    <a:pt x="7223" y="15465"/>
                  </a:cubicBezTo>
                  <a:cubicBezTo>
                    <a:pt x="7244" y="15482"/>
                    <a:pt x="7264" y="15512"/>
                    <a:pt x="7252" y="15543"/>
                  </a:cubicBezTo>
                  <a:cubicBezTo>
                    <a:pt x="7181" y="15714"/>
                    <a:pt x="7182" y="15880"/>
                    <a:pt x="7253" y="16036"/>
                  </a:cubicBezTo>
                  <a:cubicBezTo>
                    <a:pt x="7472" y="16513"/>
                    <a:pt x="8308" y="16793"/>
                    <a:pt x="8757" y="16944"/>
                  </a:cubicBezTo>
                  <a:cubicBezTo>
                    <a:pt x="8796" y="16958"/>
                    <a:pt x="8834" y="16970"/>
                    <a:pt x="8866" y="16981"/>
                  </a:cubicBezTo>
                  <a:cubicBezTo>
                    <a:pt x="9631" y="17244"/>
                    <a:pt x="10400" y="17458"/>
                    <a:pt x="11157" y="17620"/>
                  </a:cubicBezTo>
                  <a:cubicBezTo>
                    <a:pt x="11545" y="17703"/>
                    <a:pt x="11938" y="17775"/>
                    <a:pt x="12327" y="17833"/>
                  </a:cubicBezTo>
                  <a:cubicBezTo>
                    <a:pt x="12553" y="17866"/>
                    <a:pt x="12778" y="17896"/>
                    <a:pt x="12999" y="17921"/>
                  </a:cubicBezTo>
                  <a:cubicBezTo>
                    <a:pt x="13021" y="17923"/>
                    <a:pt x="13043" y="17926"/>
                    <a:pt x="13066" y="17929"/>
                  </a:cubicBezTo>
                  <a:cubicBezTo>
                    <a:pt x="13119" y="17936"/>
                    <a:pt x="13174" y="17942"/>
                    <a:pt x="13228" y="17946"/>
                  </a:cubicBezTo>
                  <a:cubicBezTo>
                    <a:pt x="13232" y="17946"/>
                    <a:pt x="13236" y="17944"/>
                    <a:pt x="13241" y="17943"/>
                  </a:cubicBezTo>
                  <a:cubicBezTo>
                    <a:pt x="13246" y="17940"/>
                    <a:pt x="13252" y="17939"/>
                    <a:pt x="13259" y="17939"/>
                  </a:cubicBezTo>
                  <a:cubicBezTo>
                    <a:pt x="13267" y="17939"/>
                    <a:pt x="13275" y="17940"/>
                    <a:pt x="13283" y="17944"/>
                  </a:cubicBezTo>
                  <a:cubicBezTo>
                    <a:pt x="13285" y="17947"/>
                    <a:pt x="13290" y="17947"/>
                    <a:pt x="13294" y="17947"/>
                  </a:cubicBezTo>
                  <a:cubicBezTo>
                    <a:pt x="13365" y="17947"/>
                    <a:pt x="13426" y="17939"/>
                    <a:pt x="13480" y="17922"/>
                  </a:cubicBezTo>
                  <a:cubicBezTo>
                    <a:pt x="13673" y="17863"/>
                    <a:pt x="13770" y="17663"/>
                    <a:pt x="13854" y="17488"/>
                  </a:cubicBezTo>
                  <a:cubicBezTo>
                    <a:pt x="13868" y="17460"/>
                    <a:pt x="13881" y="17432"/>
                    <a:pt x="13895" y="17406"/>
                  </a:cubicBezTo>
                  <a:cubicBezTo>
                    <a:pt x="13979" y="17240"/>
                    <a:pt x="14066" y="17069"/>
                    <a:pt x="14158" y="16884"/>
                  </a:cubicBezTo>
                  <a:cubicBezTo>
                    <a:pt x="14338" y="16525"/>
                    <a:pt x="14516" y="16158"/>
                    <a:pt x="14688" y="15794"/>
                  </a:cubicBezTo>
                  <a:cubicBezTo>
                    <a:pt x="15041" y="15046"/>
                    <a:pt x="15381" y="14281"/>
                    <a:pt x="15703" y="13520"/>
                  </a:cubicBezTo>
                  <a:cubicBezTo>
                    <a:pt x="15721" y="13477"/>
                    <a:pt x="15753" y="13461"/>
                    <a:pt x="15782" y="13461"/>
                  </a:cubicBezTo>
                  <a:cubicBezTo>
                    <a:pt x="15789" y="13461"/>
                    <a:pt x="15796" y="13462"/>
                    <a:pt x="15803" y="13464"/>
                  </a:cubicBezTo>
                  <a:cubicBezTo>
                    <a:pt x="15835" y="13473"/>
                    <a:pt x="15869" y="13504"/>
                    <a:pt x="15860" y="13563"/>
                  </a:cubicBezTo>
                  <a:lnTo>
                    <a:pt x="15266" y="17732"/>
                  </a:lnTo>
                  <a:cubicBezTo>
                    <a:pt x="15265" y="17744"/>
                    <a:pt x="15271" y="17753"/>
                    <a:pt x="15281" y="17757"/>
                  </a:cubicBezTo>
                  <a:cubicBezTo>
                    <a:pt x="15284" y="17759"/>
                    <a:pt x="15287" y="17759"/>
                    <a:pt x="15290" y="17759"/>
                  </a:cubicBezTo>
                  <a:cubicBezTo>
                    <a:pt x="15297" y="17759"/>
                    <a:pt x="15304" y="17756"/>
                    <a:pt x="15308" y="17750"/>
                  </a:cubicBezTo>
                  <a:lnTo>
                    <a:pt x="15824" y="17041"/>
                  </a:lnTo>
                  <a:cubicBezTo>
                    <a:pt x="15842" y="17016"/>
                    <a:pt x="15875" y="17004"/>
                    <a:pt x="15905" y="17004"/>
                  </a:cubicBezTo>
                  <a:cubicBezTo>
                    <a:pt x="15918" y="17004"/>
                    <a:pt x="15930" y="17006"/>
                    <a:pt x="15941" y="17011"/>
                  </a:cubicBezTo>
                  <a:cubicBezTo>
                    <a:pt x="15960" y="17018"/>
                    <a:pt x="15983" y="17036"/>
                    <a:pt x="15979" y="17078"/>
                  </a:cubicBezTo>
                  <a:cubicBezTo>
                    <a:pt x="15932" y="17461"/>
                    <a:pt x="15957" y="17829"/>
                    <a:pt x="16055" y="18201"/>
                  </a:cubicBezTo>
                  <a:cubicBezTo>
                    <a:pt x="16057" y="18210"/>
                    <a:pt x="16064" y="18217"/>
                    <a:pt x="16074" y="18218"/>
                  </a:cubicBezTo>
                  <a:cubicBezTo>
                    <a:pt x="16782" y="18290"/>
                    <a:pt x="17491" y="18326"/>
                    <a:pt x="18192" y="18326"/>
                  </a:cubicBezTo>
                  <a:cubicBezTo>
                    <a:pt x="18608" y="18326"/>
                    <a:pt x="19021" y="18314"/>
                    <a:pt x="19430" y="18288"/>
                  </a:cubicBezTo>
                  <a:cubicBezTo>
                    <a:pt x="20045" y="18251"/>
                    <a:pt x="20599" y="18210"/>
                    <a:pt x="21140" y="18104"/>
                  </a:cubicBezTo>
                  <a:cubicBezTo>
                    <a:pt x="21551" y="18025"/>
                    <a:pt x="22040" y="17838"/>
                    <a:pt x="22027" y="17399"/>
                  </a:cubicBezTo>
                  <a:cubicBezTo>
                    <a:pt x="22026" y="17352"/>
                    <a:pt x="22067" y="17323"/>
                    <a:pt x="22108" y="17320"/>
                  </a:cubicBezTo>
                  <a:cubicBezTo>
                    <a:pt x="22111" y="17319"/>
                    <a:pt x="22113" y="17319"/>
                    <a:pt x="22116" y="17319"/>
                  </a:cubicBezTo>
                  <a:cubicBezTo>
                    <a:pt x="22149" y="17319"/>
                    <a:pt x="22183" y="17333"/>
                    <a:pt x="22188" y="17375"/>
                  </a:cubicBezTo>
                  <a:cubicBezTo>
                    <a:pt x="22210" y="17512"/>
                    <a:pt x="22275" y="17621"/>
                    <a:pt x="22383" y="17699"/>
                  </a:cubicBezTo>
                  <a:cubicBezTo>
                    <a:pt x="22544" y="17815"/>
                    <a:pt x="22784" y="17853"/>
                    <a:pt x="23037" y="17853"/>
                  </a:cubicBezTo>
                  <a:cubicBezTo>
                    <a:pt x="23353" y="17853"/>
                    <a:pt x="23691" y="17793"/>
                    <a:pt x="23919" y="17753"/>
                  </a:cubicBezTo>
                  <a:cubicBezTo>
                    <a:pt x="23970" y="17745"/>
                    <a:pt x="24014" y="17737"/>
                    <a:pt x="24053" y="17731"/>
                  </a:cubicBezTo>
                  <a:cubicBezTo>
                    <a:pt x="24395" y="17677"/>
                    <a:pt x="24747" y="17607"/>
                    <a:pt x="25133" y="17520"/>
                  </a:cubicBezTo>
                  <a:cubicBezTo>
                    <a:pt x="25141" y="17518"/>
                    <a:pt x="25149" y="17510"/>
                    <a:pt x="25150" y="17501"/>
                  </a:cubicBezTo>
                  <a:cubicBezTo>
                    <a:pt x="25151" y="17491"/>
                    <a:pt x="25146" y="17481"/>
                    <a:pt x="25138" y="17477"/>
                  </a:cubicBezTo>
                  <a:cubicBezTo>
                    <a:pt x="24195" y="17002"/>
                    <a:pt x="23610" y="16055"/>
                    <a:pt x="23610" y="15005"/>
                  </a:cubicBezTo>
                  <a:cubicBezTo>
                    <a:pt x="23610" y="13529"/>
                    <a:pt x="24766" y="12315"/>
                    <a:pt x="26240" y="12243"/>
                  </a:cubicBezTo>
                  <a:cubicBezTo>
                    <a:pt x="26252" y="12242"/>
                    <a:pt x="26262" y="12233"/>
                    <a:pt x="26262" y="12221"/>
                  </a:cubicBezTo>
                  <a:cubicBezTo>
                    <a:pt x="26277" y="12015"/>
                    <a:pt x="26295" y="11858"/>
                    <a:pt x="26323" y="11711"/>
                  </a:cubicBezTo>
                  <a:cubicBezTo>
                    <a:pt x="26346" y="11574"/>
                    <a:pt x="26402" y="11504"/>
                    <a:pt x="26488" y="11504"/>
                  </a:cubicBezTo>
                  <a:lnTo>
                    <a:pt x="26489" y="11504"/>
                  </a:lnTo>
                  <a:cubicBezTo>
                    <a:pt x="26588" y="11505"/>
                    <a:pt x="26604" y="11589"/>
                    <a:pt x="26617" y="11706"/>
                  </a:cubicBezTo>
                  <a:lnTo>
                    <a:pt x="26617" y="11711"/>
                  </a:lnTo>
                  <a:cubicBezTo>
                    <a:pt x="26623" y="11772"/>
                    <a:pt x="26635" y="11836"/>
                    <a:pt x="26648" y="11898"/>
                  </a:cubicBezTo>
                  <a:cubicBezTo>
                    <a:pt x="26669" y="12011"/>
                    <a:pt x="26691" y="12128"/>
                    <a:pt x="26682" y="12233"/>
                  </a:cubicBezTo>
                  <a:cubicBezTo>
                    <a:pt x="26681" y="12247"/>
                    <a:pt x="26690" y="12258"/>
                    <a:pt x="26702" y="12259"/>
                  </a:cubicBezTo>
                  <a:cubicBezTo>
                    <a:pt x="28093" y="12423"/>
                    <a:pt x="29143" y="13603"/>
                    <a:pt x="29143" y="15005"/>
                  </a:cubicBezTo>
                  <a:cubicBezTo>
                    <a:pt x="29143" y="15489"/>
                    <a:pt x="29014" y="15966"/>
                    <a:pt x="28772" y="16385"/>
                  </a:cubicBezTo>
                  <a:cubicBezTo>
                    <a:pt x="28767" y="16394"/>
                    <a:pt x="28770" y="16403"/>
                    <a:pt x="28776" y="16411"/>
                  </a:cubicBezTo>
                  <a:cubicBezTo>
                    <a:pt x="28780" y="16416"/>
                    <a:pt x="28787" y="16419"/>
                    <a:pt x="28794" y="16419"/>
                  </a:cubicBezTo>
                  <a:cubicBezTo>
                    <a:pt x="28796" y="16419"/>
                    <a:pt x="28799" y="16418"/>
                    <a:pt x="28802" y="16417"/>
                  </a:cubicBezTo>
                  <a:lnTo>
                    <a:pt x="28833" y="16407"/>
                  </a:lnTo>
                  <a:cubicBezTo>
                    <a:pt x="29198" y="16282"/>
                    <a:pt x="29576" y="16153"/>
                    <a:pt x="29871" y="15886"/>
                  </a:cubicBezTo>
                  <a:cubicBezTo>
                    <a:pt x="30143" y="15640"/>
                    <a:pt x="30342" y="15223"/>
                    <a:pt x="30173" y="14845"/>
                  </a:cubicBezTo>
                  <a:cubicBezTo>
                    <a:pt x="30148" y="14789"/>
                    <a:pt x="30173" y="14734"/>
                    <a:pt x="30212" y="14708"/>
                  </a:cubicBezTo>
                  <a:cubicBezTo>
                    <a:pt x="30227" y="14696"/>
                    <a:pt x="30244" y="14691"/>
                    <a:pt x="30261" y="14691"/>
                  </a:cubicBezTo>
                  <a:cubicBezTo>
                    <a:pt x="30285" y="14691"/>
                    <a:pt x="30308" y="14701"/>
                    <a:pt x="30329" y="14721"/>
                  </a:cubicBezTo>
                  <a:lnTo>
                    <a:pt x="30614" y="15005"/>
                  </a:lnTo>
                  <a:cubicBezTo>
                    <a:pt x="30619" y="15010"/>
                    <a:pt x="30624" y="15012"/>
                    <a:pt x="30630" y="15012"/>
                  </a:cubicBezTo>
                  <a:cubicBezTo>
                    <a:pt x="30632" y="15012"/>
                    <a:pt x="30635" y="15012"/>
                    <a:pt x="30637" y="15011"/>
                  </a:cubicBezTo>
                  <a:cubicBezTo>
                    <a:pt x="30644" y="15010"/>
                    <a:pt x="30650" y="15004"/>
                    <a:pt x="30653" y="14996"/>
                  </a:cubicBezTo>
                  <a:cubicBezTo>
                    <a:pt x="30693" y="14880"/>
                    <a:pt x="30731" y="14765"/>
                    <a:pt x="30771" y="14648"/>
                  </a:cubicBezTo>
                  <a:lnTo>
                    <a:pt x="30867" y="14362"/>
                  </a:lnTo>
                  <a:cubicBezTo>
                    <a:pt x="30881" y="14321"/>
                    <a:pt x="30922" y="14291"/>
                    <a:pt x="30968" y="14287"/>
                  </a:cubicBezTo>
                  <a:cubicBezTo>
                    <a:pt x="30969" y="14287"/>
                    <a:pt x="30971" y="14287"/>
                    <a:pt x="30973" y="14287"/>
                  </a:cubicBezTo>
                  <a:cubicBezTo>
                    <a:pt x="30995" y="14287"/>
                    <a:pt x="31030" y="14295"/>
                    <a:pt x="31051" y="14336"/>
                  </a:cubicBezTo>
                  <a:cubicBezTo>
                    <a:pt x="31169" y="14574"/>
                    <a:pt x="31402" y="14668"/>
                    <a:pt x="31635" y="14668"/>
                  </a:cubicBezTo>
                  <a:cubicBezTo>
                    <a:pt x="31735" y="14668"/>
                    <a:pt x="31836" y="14651"/>
                    <a:pt x="31927" y="14620"/>
                  </a:cubicBezTo>
                  <a:cubicBezTo>
                    <a:pt x="32226" y="14518"/>
                    <a:pt x="32473" y="14307"/>
                    <a:pt x="32712" y="14103"/>
                  </a:cubicBezTo>
                  <a:cubicBezTo>
                    <a:pt x="32752" y="14068"/>
                    <a:pt x="32793" y="14034"/>
                    <a:pt x="32832" y="14001"/>
                  </a:cubicBezTo>
                  <a:cubicBezTo>
                    <a:pt x="33327" y="13588"/>
                    <a:pt x="33820" y="13175"/>
                    <a:pt x="34314" y="12764"/>
                  </a:cubicBezTo>
                  <a:lnTo>
                    <a:pt x="34645" y="12489"/>
                  </a:lnTo>
                  <a:cubicBezTo>
                    <a:pt x="34653" y="12481"/>
                    <a:pt x="34656" y="12467"/>
                    <a:pt x="34648" y="12458"/>
                  </a:cubicBezTo>
                  <a:cubicBezTo>
                    <a:pt x="34093" y="11648"/>
                    <a:pt x="33442" y="10825"/>
                    <a:pt x="32600" y="9868"/>
                  </a:cubicBezTo>
                  <a:cubicBezTo>
                    <a:pt x="32568" y="9832"/>
                    <a:pt x="32581" y="9790"/>
                    <a:pt x="32605" y="9766"/>
                  </a:cubicBezTo>
                  <a:cubicBezTo>
                    <a:pt x="32617" y="9755"/>
                    <a:pt x="32633" y="9747"/>
                    <a:pt x="32652" y="9747"/>
                  </a:cubicBezTo>
                  <a:cubicBezTo>
                    <a:pt x="32667" y="9747"/>
                    <a:pt x="32683" y="9752"/>
                    <a:pt x="32698" y="9767"/>
                  </a:cubicBezTo>
                  <a:cubicBezTo>
                    <a:pt x="32915" y="9982"/>
                    <a:pt x="33130" y="10209"/>
                    <a:pt x="33355" y="10462"/>
                  </a:cubicBezTo>
                  <a:cubicBezTo>
                    <a:pt x="33359" y="10465"/>
                    <a:pt x="33365" y="10469"/>
                    <a:pt x="33371" y="10469"/>
                  </a:cubicBezTo>
                  <a:cubicBezTo>
                    <a:pt x="33378" y="10469"/>
                    <a:pt x="33384" y="10467"/>
                    <a:pt x="33389" y="10463"/>
                  </a:cubicBezTo>
                  <a:cubicBezTo>
                    <a:pt x="33422" y="10432"/>
                    <a:pt x="33459" y="10406"/>
                    <a:pt x="33499" y="10377"/>
                  </a:cubicBezTo>
                  <a:cubicBezTo>
                    <a:pt x="33518" y="10365"/>
                    <a:pt x="33535" y="10353"/>
                    <a:pt x="33554" y="10339"/>
                  </a:cubicBezTo>
                  <a:cubicBezTo>
                    <a:pt x="33632" y="10281"/>
                    <a:pt x="33699" y="10225"/>
                    <a:pt x="33758" y="10168"/>
                  </a:cubicBezTo>
                  <a:lnTo>
                    <a:pt x="33763" y="10162"/>
                  </a:lnTo>
                  <a:cubicBezTo>
                    <a:pt x="33818" y="10101"/>
                    <a:pt x="33845" y="10081"/>
                    <a:pt x="33859" y="10075"/>
                  </a:cubicBezTo>
                  <a:cubicBezTo>
                    <a:pt x="33864" y="10072"/>
                    <a:pt x="33869" y="10067"/>
                    <a:pt x="33871" y="10061"/>
                  </a:cubicBezTo>
                  <a:cubicBezTo>
                    <a:pt x="33874" y="10055"/>
                    <a:pt x="33872" y="10049"/>
                    <a:pt x="33870" y="10043"/>
                  </a:cubicBezTo>
                  <a:cubicBezTo>
                    <a:pt x="33869" y="10041"/>
                    <a:pt x="33867" y="10040"/>
                    <a:pt x="33866" y="10038"/>
                  </a:cubicBezTo>
                  <a:cubicBezTo>
                    <a:pt x="33865" y="10034"/>
                    <a:pt x="33861" y="10030"/>
                    <a:pt x="33857" y="10029"/>
                  </a:cubicBezTo>
                  <a:cubicBezTo>
                    <a:pt x="33855" y="10027"/>
                    <a:pt x="33852" y="10025"/>
                    <a:pt x="33851" y="10024"/>
                  </a:cubicBezTo>
                  <a:cubicBezTo>
                    <a:pt x="33839" y="10010"/>
                    <a:pt x="33826" y="9997"/>
                    <a:pt x="33815" y="9983"/>
                  </a:cubicBezTo>
                  <a:cubicBezTo>
                    <a:pt x="33805" y="9972"/>
                    <a:pt x="33795" y="9961"/>
                    <a:pt x="33783" y="9947"/>
                  </a:cubicBezTo>
                  <a:lnTo>
                    <a:pt x="33771" y="9936"/>
                  </a:lnTo>
                  <a:cubicBezTo>
                    <a:pt x="33755" y="9921"/>
                    <a:pt x="33737" y="9905"/>
                    <a:pt x="33733" y="9901"/>
                  </a:cubicBezTo>
                  <a:cubicBezTo>
                    <a:pt x="33706" y="9870"/>
                    <a:pt x="33675" y="9833"/>
                    <a:pt x="33650" y="9798"/>
                  </a:cubicBezTo>
                  <a:cubicBezTo>
                    <a:pt x="33244" y="9326"/>
                    <a:pt x="32883" y="8798"/>
                    <a:pt x="32535" y="8287"/>
                  </a:cubicBezTo>
                  <a:cubicBezTo>
                    <a:pt x="32459" y="8178"/>
                    <a:pt x="32385" y="8069"/>
                    <a:pt x="32310" y="7961"/>
                  </a:cubicBezTo>
                  <a:cubicBezTo>
                    <a:pt x="31824" y="7258"/>
                    <a:pt x="31333" y="6518"/>
                    <a:pt x="30852" y="5762"/>
                  </a:cubicBezTo>
                  <a:cubicBezTo>
                    <a:pt x="30147" y="4655"/>
                    <a:pt x="29464" y="3569"/>
                    <a:pt x="28859" y="2446"/>
                  </a:cubicBezTo>
                  <a:cubicBezTo>
                    <a:pt x="28824" y="2389"/>
                    <a:pt x="28791" y="2332"/>
                    <a:pt x="28757" y="2274"/>
                  </a:cubicBezTo>
                  <a:cubicBezTo>
                    <a:pt x="28632" y="2055"/>
                    <a:pt x="28532" y="1878"/>
                    <a:pt x="28441" y="1715"/>
                  </a:cubicBezTo>
                  <a:cubicBezTo>
                    <a:pt x="28423" y="1682"/>
                    <a:pt x="28403" y="1649"/>
                    <a:pt x="28383" y="1617"/>
                  </a:cubicBezTo>
                  <a:cubicBezTo>
                    <a:pt x="28330" y="1527"/>
                    <a:pt x="28275" y="1437"/>
                    <a:pt x="28243" y="1341"/>
                  </a:cubicBezTo>
                  <a:cubicBezTo>
                    <a:pt x="28240" y="1335"/>
                    <a:pt x="28237" y="1330"/>
                    <a:pt x="28231" y="1328"/>
                  </a:cubicBezTo>
                  <a:cubicBezTo>
                    <a:pt x="28227" y="1327"/>
                    <a:pt x="28224" y="1326"/>
                    <a:pt x="28221" y="1326"/>
                  </a:cubicBezTo>
                  <a:cubicBezTo>
                    <a:pt x="28217" y="1326"/>
                    <a:pt x="28214" y="1327"/>
                    <a:pt x="28211" y="1328"/>
                  </a:cubicBezTo>
                  <a:cubicBezTo>
                    <a:pt x="28058" y="1400"/>
                    <a:pt x="27905" y="1472"/>
                    <a:pt x="27752" y="1545"/>
                  </a:cubicBezTo>
                  <a:lnTo>
                    <a:pt x="27455" y="1685"/>
                  </a:lnTo>
                  <a:cubicBezTo>
                    <a:pt x="27127" y="1840"/>
                    <a:pt x="26799" y="1995"/>
                    <a:pt x="26470" y="2147"/>
                  </a:cubicBezTo>
                  <a:cubicBezTo>
                    <a:pt x="26387" y="2187"/>
                    <a:pt x="26305" y="2227"/>
                    <a:pt x="26222" y="2266"/>
                  </a:cubicBezTo>
                  <a:cubicBezTo>
                    <a:pt x="25930" y="2406"/>
                    <a:pt x="25629" y="2551"/>
                    <a:pt x="25319" y="2651"/>
                  </a:cubicBezTo>
                  <a:cubicBezTo>
                    <a:pt x="25094" y="2722"/>
                    <a:pt x="24876" y="2758"/>
                    <a:pt x="24673" y="2758"/>
                  </a:cubicBezTo>
                  <a:cubicBezTo>
                    <a:pt x="24291" y="2758"/>
                    <a:pt x="23959" y="2633"/>
                    <a:pt x="23718" y="2389"/>
                  </a:cubicBezTo>
                  <a:cubicBezTo>
                    <a:pt x="23713" y="2385"/>
                    <a:pt x="23707" y="2382"/>
                    <a:pt x="23701" y="2382"/>
                  </a:cubicBezTo>
                  <a:cubicBezTo>
                    <a:pt x="23700" y="2382"/>
                    <a:pt x="23698" y="2383"/>
                    <a:pt x="23697" y="2383"/>
                  </a:cubicBezTo>
                  <a:cubicBezTo>
                    <a:pt x="23688" y="2385"/>
                    <a:pt x="23682" y="2390"/>
                    <a:pt x="23680" y="2398"/>
                  </a:cubicBezTo>
                  <a:cubicBezTo>
                    <a:pt x="23631" y="2535"/>
                    <a:pt x="23576" y="2664"/>
                    <a:pt x="23510" y="2789"/>
                  </a:cubicBezTo>
                  <a:cubicBezTo>
                    <a:pt x="23500" y="2808"/>
                    <a:pt x="23485" y="2819"/>
                    <a:pt x="23465" y="2823"/>
                  </a:cubicBezTo>
                  <a:cubicBezTo>
                    <a:pt x="23460" y="2824"/>
                    <a:pt x="23454" y="2825"/>
                    <a:pt x="23449" y="2825"/>
                  </a:cubicBezTo>
                  <a:cubicBezTo>
                    <a:pt x="23428" y="2825"/>
                    <a:pt x="23406" y="2816"/>
                    <a:pt x="23387" y="2802"/>
                  </a:cubicBezTo>
                  <a:cubicBezTo>
                    <a:pt x="23328" y="2753"/>
                    <a:pt x="23267" y="2705"/>
                    <a:pt x="23206" y="2655"/>
                  </a:cubicBezTo>
                  <a:lnTo>
                    <a:pt x="23040" y="2522"/>
                  </a:lnTo>
                  <a:cubicBezTo>
                    <a:pt x="23036" y="2518"/>
                    <a:pt x="23031" y="2516"/>
                    <a:pt x="23026" y="2516"/>
                  </a:cubicBezTo>
                  <a:cubicBezTo>
                    <a:pt x="23022" y="2516"/>
                    <a:pt x="23019" y="2516"/>
                    <a:pt x="23017" y="2518"/>
                  </a:cubicBezTo>
                  <a:cubicBezTo>
                    <a:pt x="23008" y="2522"/>
                    <a:pt x="23003" y="2530"/>
                    <a:pt x="23003" y="2539"/>
                  </a:cubicBezTo>
                  <a:cubicBezTo>
                    <a:pt x="22989" y="2792"/>
                    <a:pt x="22822" y="3044"/>
                    <a:pt x="22565" y="3196"/>
                  </a:cubicBezTo>
                  <a:cubicBezTo>
                    <a:pt x="22201" y="3412"/>
                    <a:pt x="21726" y="3486"/>
                    <a:pt x="21306" y="3551"/>
                  </a:cubicBezTo>
                  <a:cubicBezTo>
                    <a:pt x="21257" y="3558"/>
                    <a:pt x="21210" y="3565"/>
                    <a:pt x="21164" y="3573"/>
                  </a:cubicBezTo>
                  <a:cubicBezTo>
                    <a:pt x="20617" y="3662"/>
                    <a:pt x="20061" y="3708"/>
                    <a:pt x="19517" y="3712"/>
                  </a:cubicBezTo>
                  <a:cubicBezTo>
                    <a:pt x="19510" y="3712"/>
                    <a:pt x="19503" y="3712"/>
                    <a:pt x="19497" y="3712"/>
                  </a:cubicBezTo>
                  <a:cubicBezTo>
                    <a:pt x="19272" y="3712"/>
                    <a:pt x="19242" y="3669"/>
                    <a:pt x="19115" y="3444"/>
                  </a:cubicBezTo>
                  <a:cubicBezTo>
                    <a:pt x="19052" y="3331"/>
                    <a:pt x="19000" y="3207"/>
                    <a:pt x="18960" y="3076"/>
                  </a:cubicBezTo>
                  <a:cubicBezTo>
                    <a:pt x="18957" y="3066"/>
                    <a:pt x="18949" y="3060"/>
                    <a:pt x="18939" y="3058"/>
                  </a:cubicBezTo>
                  <a:cubicBezTo>
                    <a:pt x="18928" y="3058"/>
                    <a:pt x="18919" y="3063"/>
                    <a:pt x="18916" y="3073"/>
                  </a:cubicBezTo>
                  <a:cubicBezTo>
                    <a:pt x="18807" y="3322"/>
                    <a:pt x="18696" y="3573"/>
                    <a:pt x="18586" y="3823"/>
                  </a:cubicBezTo>
                  <a:cubicBezTo>
                    <a:pt x="18573" y="3851"/>
                    <a:pt x="18547" y="3856"/>
                    <a:pt x="18532" y="3856"/>
                  </a:cubicBezTo>
                  <a:cubicBezTo>
                    <a:pt x="18529" y="3856"/>
                    <a:pt x="18527" y="3856"/>
                    <a:pt x="18525" y="3855"/>
                  </a:cubicBezTo>
                  <a:cubicBezTo>
                    <a:pt x="18497" y="3853"/>
                    <a:pt x="18462" y="3834"/>
                    <a:pt x="18455" y="3803"/>
                  </a:cubicBezTo>
                  <a:cubicBezTo>
                    <a:pt x="18208" y="2858"/>
                    <a:pt x="18007" y="1897"/>
                    <a:pt x="17858" y="947"/>
                  </a:cubicBezTo>
                  <a:cubicBezTo>
                    <a:pt x="17856" y="936"/>
                    <a:pt x="17847" y="929"/>
                    <a:pt x="17836" y="927"/>
                  </a:cubicBezTo>
                  <a:cubicBezTo>
                    <a:pt x="17824" y="927"/>
                    <a:pt x="17815" y="934"/>
                    <a:pt x="17812" y="945"/>
                  </a:cubicBezTo>
                  <a:cubicBezTo>
                    <a:pt x="17765" y="1110"/>
                    <a:pt x="17718" y="1275"/>
                    <a:pt x="17671" y="1441"/>
                  </a:cubicBezTo>
                  <a:cubicBezTo>
                    <a:pt x="17511" y="2002"/>
                    <a:pt x="17346" y="2584"/>
                    <a:pt x="17173" y="3151"/>
                  </a:cubicBezTo>
                  <a:cubicBezTo>
                    <a:pt x="17111" y="3355"/>
                    <a:pt x="17022" y="3555"/>
                    <a:pt x="16798" y="3642"/>
                  </a:cubicBezTo>
                  <a:cubicBezTo>
                    <a:pt x="16564" y="3732"/>
                    <a:pt x="16269" y="3740"/>
                    <a:pt x="16010" y="3748"/>
                  </a:cubicBezTo>
                  <a:cubicBezTo>
                    <a:pt x="15945" y="3749"/>
                    <a:pt x="15882" y="3751"/>
                    <a:pt x="15820" y="3754"/>
                  </a:cubicBezTo>
                  <a:cubicBezTo>
                    <a:pt x="15641" y="3763"/>
                    <a:pt x="15461" y="3767"/>
                    <a:pt x="15280" y="3767"/>
                  </a:cubicBezTo>
                  <a:cubicBezTo>
                    <a:pt x="14753" y="3767"/>
                    <a:pt x="14219" y="3729"/>
                    <a:pt x="13689" y="3655"/>
                  </a:cubicBezTo>
                  <a:cubicBezTo>
                    <a:pt x="12948" y="3549"/>
                    <a:pt x="12217" y="3371"/>
                    <a:pt x="11515" y="3123"/>
                  </a:cubicBezTo>
                  <a:cubicBezTo>
                    <a:pt x="11096" y="2973"/>
                    <a:pt x="10676" y="2798"/>
                    <a:pt x="10549" y="2434"/>
                  </a:cubicBezTo>
                  <a:cubicBezTo>
                    <a:pt x="10547" y="2425"/>
                    <a:pt x="10541" y="2420"/>
                    <a:pt x="10532" y="2417"/>
                  </a:cubicBezTo>
                  <a:cubicBezTo>
                    <a:pt x="10531" y="2417"/>
                    <a:pt x="10530" y="2417"/>
                    <a:pt x="10529" y="2417"/>
                  </a:cubicBezTo>
                  <a:cubicBezTo>
                    <a:pt x="10521" y="2417"/>
                    <a:pt x="10515" y="2421"/>
                    <a:pt x="10510" y="2426"/>
                  </a:cubicBezTo>
                  <a:cubicBezTo>
                    <a:pt x="10436" y="2514"/>
                    <a:pt x="10359" y="2592"/>
                    <a:pt x="10251" y="2592"/>
                  </a:cubicBezTo>
                  <a:cubicBezTo>
                    <a:pt x="10232" y="2592"/>
                    <a:pt x="10212" y="2590"/>
                    <a:pt x="10191" y="2585"/>
                  </a:cubicBezTo>
                  <a:cubicBezTo>
                    <a:pt x="9941" y="2523"/>
                    <a:pt x="9678" y="2439"/>
                    <a:pt x="9407" y="2331"/>
                  </a:cubicBezTo>
                  <a:cubicBezTo>
                    <a:pt x="8910" y="2134"/>
                    <a:pt x="8474" y="1899"/>
                    <a:pt x="8108" y="1634"/>
                  </a:cubicBezTo>
                  <a:cubicBezTo>
                    <a:pt x="7640" y="1293"/>
                    <a:pt x="7145" y="668"/>
                    <a:pt x="7300" y="30"/>
                  </a:cubicBezTo>
                  <a:cubicBezTo>
                    <a:pt x="7303" y="20"/>
                    <a:pt x="7298" y="10"/>
                    <a:pt x="7289" y="4"/>
                  </a:cubicBezTo>
                  <a:cubicBezTo>
                    <a:pt x="7285" y="2"/>
                    <a:pt x="7281" y="1"/>
                    <a:pt x="7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0"/>
            <p:cNvSpPr/>
            <p:nvPr/>
          </p:nvSpPr>
          <p:spPr>
            <a:xfrm>
              <a:off x="2399750" y="3401350"/>
              <a:ext cx="731225" cy="396600"/>
            </a:xfrm>
            <a:custGeom>
              <a:avLst/>
              <a:gdLst/>
              <a:ahLst/>
              <a:cxnLst/>
              <a:rect l="l" t="t" r="r" b="b"/>
              <a:pathLst>
                <a:path w="29249" h="15864" extrusionOk="0">
                  <a:moveTo>
                    <a:pt x="11888" y="3820"/>
                  </a:moveTo>
                  <a:cubicBezTo>
                    <a:pt x="11894" y="3821"/>
                    <a:pt x="11896" y="3823"/>
                    <a:pt x="11896" y="3831"/>
                  </a:cubicBezTo>
                  <a:cubicBezTo>
                    <a:pt x="11894" y="3858"/>
                    <a:pt x="11892" y="3887"/>
                    <a:pt x="11891" y="3915"/>
                  </a:cubicBezTo>
                  <a:cubicBezTo>
                    <a:pt x="11884" y="4049"/>
                    <a:pt x="11877" y="4188"/>
                    <a:pt x="11846" y="4317"/>
                  </a:cubicBezTo>
                  <a:cubicBezTo>
                    <a:pt x="11845" y="4319"/>
                    <a:pt x="11844" y="4322"/>
                    <a:pt x="11839" y="4322"/>
                  </a:cubicBezTo>
                  <a:cubicBezTo>
                    <a:pt x="11835" y="4322"/>
                    <a:pt x="11827" y="4319"/>
                    <a:pt x="11827" y="4312"/>
                  </a:cubicBezTo>
                  <a:cubicBezTo>
                    <a:pt x="11821" y="4182"/>
                    <a:pt x="11840" y="4045"/>
                    <a:pt x="11857" y="3914"/>
                  </a:cubicBezTo>
                  <a:cubicBezTo>
                    <a:pt x="11861" y="3888"/>
                    <a:pt x="11865" y="3861"/>
                    <a:pt x="11868" y="3835"/>
                  </a:cubicBezTo>
                  <a:cubicBezTo>
                    <a:pt x="11870" y="3822"/>
                    <a:pt x="11881" y="3820"/>
                    <a:pt x="11888" y="3820"/>
                  </a:cubicBezTo>
                  <a:close/>
                  <a:moveTo>
                    <a:pt x="13124" y="4433"/>
                  </a:moveTo>
                  <a:cubicBezTo>
                    <a:pt x="13127" y="4433"/>
                    <a:pt x="13130" y="4434"/>
                    <a:pt x="13133" y="4435"/>
                  </a:cubicBezTo>
                  <a:cubicBezTo>
                    <a:pt x="13140" y="4437"/>
                    <a:pt x="13149" y="4443"/>
                    <a:pt x="13145" y="4458"/>
                  </a:cubicBezTo>
                  <a:cubicBezTo>
                    <a:pt x="13058" y="4742"/>
                    <a:pt x="12983" y="4960"/>
                    <a:pt x="12900" y="5165"/>
                  </a:cubicBezTo>
                  <a:cubicBezTo>
                    <a:pt x="12897" y="5172"/>
                    <a:pt x="12893" y="5173"/>
                    <a:pt x="12889" y="5173"/>
                  </a:cubicBezTo>
                  <a:cubicBezTo>
                    <a:pt x="12887" y="5173"/>
                    <a:pt x="12885" y="5172"/>
                    <a:pt x="12885" y="5172"/>
                  </a:cubicBezTo>
                  <a:cubicBezTo>
                    <a:pt x="12880" y="5171"/>
                    <a:pt x="12879" y="5169"/>
                    <a:pt x="12880" y="5162"/>
                  </a:cubicBezTo>
                  <a:cubicBezTo>
                    <a:pt x="12936" y="4949"/>
                    <a:pt x="13006" y="4723"/>
                    <a:pt x="13103" y="4448"/>
                  </a:cubicBezTo>
                  <a:cubicBezTo>
                    <a:pt x="13107" y="4437"/>
                    <a:pt x="13116" y="4433"/>
                    <a:pt x="13124" y="4433"/>
                  </a:cubicBezTo>
                  <a:close/>
                  <a:moveTo>
                    <a:pt x="18355" y="4933"/>
                  </a:moveTo>
                  <a:cubicBezTo>
                    <a:pt x="18359" y="4933"/>
                    <a:pt x="18363" y="4934"/>
                    <a:pt x="18364" y="4937"/>
                  </a:cubicBezTo>
                  <a:cubicBezTo>
                    <a:pt x="18440" y="5069"/>
                    <a:pt x="18451" y="5231"/>
                    <a:pt x="18452" y="5340"/>
                  </a:cubicBezTo>
                  <a:cubicBezTo>
                    <a:pt x="18453" y="5351"/>
                    <a:pt x="18439" y="5352"/>
                    <a:pt x="18439" y="5352"/>
                  </a:cubicBezTo>
                  <a:cubicBezTo>
                    <a:pt x="18438" y="5352"/>
                    <a:pt x="18437" y="5352"/>
                    <a:pt x="18436" y="5352"/>
                  </a:cubicBezTo>
                  <a:cubicBezTo>
                    <a:pt x="18429" y="5352"/>
                    <a:pt x="18429" y="5347"/>
                    <a:pt x="18427" y="5346"/>
                  </a:cubicBezTo>
                  <a:cubicBezTo>
                    <a:pt x="18417" y="5286"/>
                    <a:pt x="18404" y="5227"/>
                    <a:pt x="18390" y="5169"/>
                  </a:cubicBezTo>
                  <a:cubicBezTo>
                    <a:pt x="18373" y="5093"/>
                    <a:pt x="18355" y="5016"/>
                    <a:pt x="18346" y="4939"/>
                  </a:cubicBezTo>
                  <a:cubicBezTo>
                    <a:pt x="18346" y="4937"/>
                    <a:pt x="18344" y="4935"/>
                    <a:pt x="18349" y="4934"/>
                  </a:cubicBezTo>
                  <a:cubicBezTo>
                    <a:pt x="18352" y="4933"/>
                    <a:pt x="18353" y="4933"/>
                    <a:pt x="18355" y="4933"/>
                  </a:cubicBezTo>
                  <a:close/>
                  <a:moveTo>
                    <a:pt x="14196" y="5181"/>
                  </a:moveTo>
                  <a:cubicBezTo>
                    <a:pt x="14198" y="5182"/>
                    <a:pt x="14206" y="5185"/>
                    <a:pt x="14204" y="5195"/>
                  </a:cubicBezTo>
                  <a:cubicBezTo>
                    <a:pt x="14189" y="5304"/>
                    <a:pt x="14172" y="5409"/>
                    <a:pt x="14132" y="5512"/>
                  </a:cubicBezTo>
                  <a:cubicBezTo>
                    <a:pt x="14130" y="5517"/>
                    <a:pt x="14124" y="5520"/>
                    <a:pt x="14118" y="5520"/>
                  </a:cubicBezTo>
                  <a:cubicBezTo>
                    <a:pt x="14117" y="5520"/>
                    <a:pt x="14116" y="5520"/>
                    <a:pt x="14115" y="5519"/>
                  </a:cubicBezTo>
                  <a:cubicBezTo>
                    <a:pt x="14111" y="5518"/>
                    <a:pt x="14110" y="5518"/>
                    <a:pt x="14111" y="5513"/>
                  </a:cubicBezTo>
                  <a:cubicBezTo>
                    <a:pt x="14121" y="5407"/>
                    <a:pt x="14149" y="5306"/>
                    <a:pt x="14188" y="5188"/>
                  </a:cubicBezTo>
                  <a:cubicBezTo>
                    <a:pt x="14189" y="5182"/>
                    <a:pt x="14191" y="5181"/>
                    <a:pt x="14194" y="5181"/>
                  </a:cubicBezTo>
                  <a:close/>
                  <a:moveTo>
                    <a:pt x="14012" y="4938"/>
                  </a:moveTo>
                  <a:cubicBezTo>
                    <a:pt x="14017" y="4939"/>
                    <a:pt x="14017" y="4943"/>
                    <a:pt x="14017" y="4944"/>
                  </a:cubicBezTo>
                  <a:cubicBezTo>
                    <a:pt x="14009" y="5123"/>
                    <a:pt x="13932" y="5330"/>
                    <a:pt x="13858" y="5509"/>
                  </a:cubicBezTo>
                  <a:cubicBezTo>
                    <a:pt x="13855" y="5518"/>
                    <a:pt x="13849" y="5520"/>
                    <a:pt x="13845" y="5520"/>
                  </a:cubicBezTo>
                  <a:cubicBezTo>
                    <a:pt x="13843" y="5520"/>
                    <a:pt x="13841" y="5520"/>
                    <a:pt x="13841" y="5519"/>
                  </a:cubicBezTo>
                  <a:cubicBezTo>
                    <a:pt x="13837" y="5518"/>
                    <a:pt x="13831" y="5514"/>
                    <a:pt x="13833" y="5503"/>
                  </a:cubicBezTo>
                  <a:cubicBezTo>
                    <a:pt x="13867" y="5312"/>
                    <a:pt x="13913" y="5095"/>
                    <a:pt x="14001" y="4940"/>
                  </a:cubicBezTo>
                  <a:cubicBezTo>
                    <a:pt x="14003" y="4938"/>
                    <a:pt x="14005" y="4938"/>
                    <a:pt x="14008" y="4938"/>
                  </a:cubicBezTo>
                  <a:close/>
                  <a:moveTo>
                    <a:pt x="4791" y="3986"/>
                  </a:moveTo>
                  <a:cubicBezTo>
                    <a:pt x="4796" y="3986"/>
                    <a:pt x="4801" y="3989"/>
                    <a:pt x="4803" y="3991"/>
                  </a:cubicBezTo>
                  <a:cubicBezTo>
                    <a:pt x="4810" y="3996"/>
                    <a:pt x="4817" y="4006"/>
                    <a:pt x="4811" y="4017"/>
                  </a:cubicBezTo>
                  <a:cubicBezTo>
                    <a:pt x="4656" y="4285"/>
                    <a:pt x="4450" y="4556"/>
                    <a:pt x="4165" y="4871"/>
                  </a:cubicBezTo>
                  <a:cubicBezTo>
                    <a:pt x="4125" y="4916"/>
                    <a:pt x="4083" y="4963"/>
                    <a:pt x="4041" y="5014"/>
                  </a:cubicBezTo>
                  <a:cubicBezTo>
                    <a:pt x="3848" y="5235"/>
                    <a:pt x="3629" y="5487"/>
                    <a:pt x="3389" y="5592"/>
                  </a:cubicBezTo>
                  <a:cubicBezTo>
                    <a:pt x="3388" y="5593"/>
                    <a:pt x="3386" y="5594"/>
                    <a:pt x="3384" y="5594"/>
                  </a:cubicBezTo>
                  <a:cubicBezTo>
                    <a:pt x="3381" y="5594"/>
                    <a:pt x="3377" y="5592"/>
                    <a:pt x="3375" y="5590"/>
                  </a:cubicBezTo>
                  <a:cubicBezTo>
                    <a:pt x="3374" y="5588"/>
                    <a:pt x="3373" y="5585"/>
                    <a:pt x="3375" y="5580"/>
                  </a:cubicBezTo>
                  <a:cubicBezTo>
                    <a:pt x="3434" y="5473"/>
                    <a:pt x="3529" y="5383"/>
                    <a:pt x="3620" y="5296"/>
                  </a:cubicBezTo>
                  <a:cubicBezTo>
                    <a:pt x="3653" y="5265"/>
                    <a:pt x="3687" y="5233"/>
                    <a:pt x="3718" y="5201"/>
                  </a:cubicBezTo>
                  <a:cubicBezTo>
                    <a:pt x="3849" y="5064"/>
                    <a:pt x="3963" y="4943"/>
                    <a:pt x="4066" y="4828"/>
                  </a:cubicBezTo>
                  <a:cubicBezTo>
                    <a:pt x="4184" y="4695"/>
                    <a:pt x="4299" y="4557"/>
                    <a:pt x="4410" y="4423"/>
                  </a:cubicBezTo>
                  <a:cubicBezTo>
                    <a:pt x="4531" y="4281"/>
                    <a:pt x="4655" y="4132"/>
                    <a:pt x="4780" y="3992"/>
                  </a:cubicBezTo>
                  <a:cubicBezTo>
                    <a:pt x="4784" y="3988"/>
                    <a:pt x="4788" y="3986"/>
                    <a:pt x="4791" y="3986"/>
                  </a:cubicBezTo>
                  <a:close/>
                  <a:moveTo>
                    <a:pt x="18096" y="4782"/>
                  </a:moveTo>
                  <a:cubicBezTo>
                    <a:pt x="18104" y="4782"/>
                    <a:pt x="18113" y="4784"/>
                    <a:pt x="18115" y="4792"/>
                  </a:cubicBezTo>
                  <a:cubicBezTo>
                    <a:pt x="18198" y="5067"/>
                    <a:pt x="18251" y="5351"/>
                    <a:pt x="18271" y="5611"/>
                  </a:cubicBezTo>
                  <a:cubicBezTo>
                    <a:pt x="18271" y="5615"/>
                    <a:pt x="18271" y="5617"/>
                    <a:pt x="18265" y="5619"/>
                  </a:cubicBezTo>
                  <a:cubicBezTo>
                    <a:pt x="18264" y="5619"/>
                    <a:pt x="18262" y="5619"/>
                    <a:pt x="18261" y="5619"/>
                  </a:cubicBezTo>
                  <a:cubicBezTo>
                    <a:pt x="18255" y="5619"/>
                    <a:pt x="18250" y="5617"/>
                    <a:pt x="18248" y="5611"/>
                  </a:cubicBezTo>
                  <a:cubicBezTo>
                    <a:pt x="18168" y="5369"/>
                    <a:pt x="18111" y="5087"/>
                    <a:pt x="18083" y="4794"/>
                  </a:cubicBezTo>
                  <a:cubicBezTo>
                    <a:pt x="18082" y="4790"/>
                    <a:pt x="18082" y="4784"/>
                    <a:pt x="18093" y="4782"/>
                  </a:cubicBezTo>
                  <a:close/>
                  <a:moveTo>
                    <a:pt x="4122" y="5248"/>
                  </a:moveTo>
                  <a:cubicBezTo>
                    <a:pt x="4124" y="5248"/>
                    <a:pt x="4128" y="5249"/>
                    <a:pt x="4130" y="5250"/>
                  </a:cubicBezTo>
                  <a:cubicBezTo>
                    <a:pt x="4137" y="5255"/>
                    <a:pt x="4138" y="5264"/>
                    <a:pt x="4133" y="5273"/>
                  </a:cubicBezTo>
                  <a:cubicBezTo>
                    <a:pt x="4068" y="5424"/>
                    <a:pt x="3921" y="5576"/>
                    <a:pt x="3766" y="5654"/>
                  </a:cubicBezTo>
                  <a:cubicBezTo>
                    <a:pt x="3761" y="5657"/>
                    <a:pt x="3757" y="5658"/>
                    <a:pt x="3753" y="5658"/>
                  </a:cubicBezTo>
                  <a:cubicBezTo>
                    <a:pt x="3745" y="5658"/>
                    <a:pt x="3740" y="5653"/>
                    <a:pt x="3737" y="5650"/>
                  </a:cubicBezTo>
                  <a:cubicBezTo>
                    <a:pt x="3732" y="5643"/>
                    <a:pt x="3729" y="5630"/>
                    <a:pt x="3739" y="5619"/>
                  </a:cubicBezTo>
                  <a:cubicBezTo>
                    <a:pt x="3773" y="5576"/>
                    <a:pt x="3813" y="5537"/>
                    <a:pt x="3851" y="5498"/>
                  </a:cubicBezTo>
                  <a:cubicBezTo>
                    <a:pt x="3875" y="5476"/>
                    <a:pt x="3897" y="5454"/>
                    <a:pt x="3920" y="5430"/>
                  </a:cubicBezTo>
                  <a:cubicBezTo>
                    <a:pt x="3977" y="5371"/>
                    <a:pt x="4039" y="5306"/>
                    <a:pt x="4107" y="5253"/>
                  </a:cubicBezTo>
                  <a:cubicBezTo>
                    <a:pt x="4112" y="5249"/>
                    <a:pt x="4117" y="5248"/>
                    <a:pt x="4122" y="5248"/>
                  </a:cubicBezTo>
                  <a:close/>
                  <a:moveTo>
                    <a:pt x="13843" y="4609"/>
                  </a:moveTo>
                  <a:cubicBezTo>
                    <a:pt x="13843" y="4609"/>
                    <a:pt x="13844" y="4609"/>
                    <a:pt x="13846" y="4611"/>
                  </a:cubicBezTo>
                  <a:cubicBezTo>
                    <a:pt x="13847" y="4611"/>
                    <a:pt x="13857" y="4613"/>
                    <a:pt x="13854" y="4626"/>
                  </a:cubicBezTo>
                  <a:cubicBezTo>
                    <a:pt x="13802" y="5004"/>
                    <a:pt x="13693" y="5405"/>
                    <a:pt x="13539" y="5790"/>
                  </a:cubicBezTo>
                  <a:cubicBezTo>
                    <a:pt x="13536" y="5797"/>
                    <a:pt x="13531" y="5799"/>
                    <a:pt x="13528" y="5799"/>
                  </a:cubicBezTo>
                  <a:cubicBezTo>
                    <a:pt x="13526" y="5799"/>
                    <a:pt x="13525" y="5798"/>
                    <a:pt x="13525" y="5798"/>
                  </a:cubicBezTo>
                  <a:cubicBezTo>
                    <a:pt x="13518" y="5796"/>
                    <a:pt x="13517" y="5792"/>
                    <a:pt x="13518" y="5785"/>
                  </a:cubicBezTo>
                  <a:cubicBezTo>
                    <a:pt x="13599" y="5371"/>
                    <a:pt x="13708" y="4968"/>
                    <a:pt x="13833" y="4618"/>
                  </a:cubicBezTo>
                  <a:cubicBezTo>
                    <a:pt x="13836" y="4613"/>
                    <a:pt x="13839" y="4609"/>
                    <a:pt x="13843" y="4609"/>
                  </a:cubicBezTo>
                  <a:close/>
                  <a:moveTo>
                    <a:pt x="4049" y="5669"/>
                  </a:moveTo>
                  <a:cubicBezTo>
                    <a:pt x="4053" y="5669"/>
                    <a:pt x="4058" y="5672"/>
                    <a:pt x="4062" y="5674"/>
                  </a:cubicBezTo>
                  <a:cubicBezTo>
                    <a:pt x="4066" y="5677"/>
                    <a:pt x="4070" y="5682"/>
                    <a:pt x="4067" y="5688"/>
                  </a:cubicBezTo>
                  <a:cubicBezTo>
                    <a:pt x="4046" y="5746"/>
                    <a:pt x="3991" y="5796"/>
                    <a:pt x="3943" y="5838"/>
                  </a:cubicBezTo>
                  <a:lnTo>
                    <a:pt x="3938" y="5843"/>
                  </a:lnTo>
                  <a:cubicBezTo>
                    <a:pt x="3935" y="5845"/>
                    <a:pt x="3932" y="5846"/>
                    <a:pt x="3929" y="5846"/>
                  </a:cubicBezTo>
                  <a:cubicBezTo>
                    <a:pt x="3925" y="5846"/>
                    <a:pt x="3921" y="5844"/>
                    <a:pt x="3918" y="5843"/>
                  </a:cubicBezTo>
                  <a:cubicBezTo>
                    <a:pt x="3911" y="5837"/>
                    <a:pt x="3915" y="5831"/>
                    <a:pt x="3916" y="5828"/>
                  </a:cubicBezTo>
                  <a:lnTo>
                    <a:pt x="3920" y="5823"/>
                  </a:lnTo>
                  <a:cubicBezTo>
                    <a:pt x="3953" y="5766"/>
                    <a:pt x="3990" y="5703"/>
                    <a:pt x="4042" y="5671"/>
                  </a:cubicBezTo>
                  <a:cubicBezTo>
                    <a:pt x="4044" y="5669"/>
                    <a:pt x="4046" y="5669"/>
                    <a:pt x="4049" y="5669"/>
                  </a:cubicBezTo>
                  <a:close/>
                  <a:moveTo>
                    <a:pt x="13764" y="3571"/>
                  </a:moveTo>
                  <a:cubicBezTo>
                    <a:pt x="13767" y="3571"/>
                    <a:pt x="13770" y="3571"/>
                    <a:pt x="13772" y="3572"/>
                  </a:cubicBezTo>
                  <a:cubicBezTo>
                    <a:pt x="13791" y="3576"/>
                    <a:pt x="13810" y="3590"/>
                    <a:pt x="13808" y="3610"/>
                  </a:cubicBezTo>
                  <a:cubicBezTo>
                    <a:pt x="13808" y="3640"/>
                    <a:pt x="13806" y="3654"/>
                    <a:pt x="13798" y="3667"/>
                  </a:cubicBezTo>
                  <a:cubicBezTo>
                    <a:pt x="13798" y="3670"/>
                    <a:pt x="13797" y="3671"/>
                    <a:pt x="13797" y="3673"/>
                  </a:cubicBezTo>
                  <a:cubicBezTo>
                    <a:pt x="13735" y="4003"/>
                    <a:pt x="13631" y="4334"/>
                    <a:pt x="13529" y="4654"/>
                  </a:cubicBezTo>
                  <a:cubicBezTo>
                    <a:pt x="13491" y="4774"/>
                    <a:pt x="13451" y="4900"/>
                    <a:pt x="13415" y="5021"/>
                  </a:cubicBezTo>
                  <a:cubicBezTo>
                    <a:pt x="13262" y="5540"/>
                    <a:pt x="13112" y="5992"/>
                    <a:pt x="12957" y="6403"/>
                  </a:cubicBezTo>
                  <a:cubicBezTo>
                    <a:pt x="12952" y="6415"/>
                    <a:pt x="12944" y="6419"/>
                    <a:pt x="12936" y="6419"/>
                  </a:cubicBezTo>
                  <a:cubicBezTo>
                    <a:pt x="12933" y="6419"/>
                    <a:pt x="12931" y="6419"/>
                    <a:pt x="12928" y="6418"/>
                  </a:cubicBezTo>
                  <a:cubicBezTo>
                    <a:pt x="12922" y="6417"/>
                    <a:pt x="12910" y="6411"/>
                    <a:pt x="12915" y="6392"/>
                  </a:cubicBezTo>
                  <a:cubicBezTo>
                    <a:pt x="13016" y="5943"/>
                    <a:pt x="13143" y="5470"/>
                    <a:pt x="13303" y="4944"/>
                  </a:cubicBezTo>
                  <a:cubicBezTo>
                    <a:pt x="13340" y="4821"/>
                    <a:pt x="13377" y="4694"/>
                    <a:pt x="13412" y="4570"/>
                  </a:cubicBezTo>
                  <a:cubicBezTo>
                    <a:pt x="13505" y="4241"/>
                    <a:pt x="13601" y="3902"/>
                    <a:pt x="13738" y="3588"/>
                  </a:cubicBezTo>
                  <a:cubicBezTo>
                    <a:pt x="13743" y="3574"/>
                    <a:pt x="13755" y="3571"/>
                    <a:pt x="13764" y="3571"/>
                  </a:cubicBezTo>
                  <a:close/>
                  <a:moveTo>
                    <a:pt x="17734" y="4063"/>
                  </a:moveTo>
                  <a:cubicBezTo>
                    <a:pt x="17742" y="4063"/>
                    <a:pt x="17752" y="4068"/>
                    <a:pt x="17753" y="4080"/>
                  </a:cubicBezTo>
                  <a:cubicBezTo>
                    <a:pt x="17805" y="4466"/>
                    <a:pt x="17891" y="4851"/>
                    <a:pt x="17974" y="5224"/>
                  </a:cubicBezTo>
                  <a:cubicBezTo>
                    <a:pt x="18067" y="5640"/>
                    <a:pt x="18163" y="6070"/>
                    <a:pt x="18212" y="6500"/>
                  </a:cubicBezTo>
                  <a:cubicBezTo>
                    <a:pt x="18212" y="6504"/>
                    <a:pt x="18213" y="6512"/>
                    <a:pt x="18199" y="6515"/>
                  </a:cubicBezTo>
                  <a:cubicBezTo>
                    <a:pt x="18198" y="6515"/>
                    <a:pt x="18197" y="6515"/>
                    <a:pt x="18195" y="6515"/>
                  </a:cubicBezTo>
                  <a:cubicBezTo>
                    <a:pt x="18186" y="6515"/>
                    <a:pt x="18175" y="6512"/>
                    <a:pt x="18172" y="6501"/>
                  </a:cubicBezTo>
                  <a:cubicBezTo>
                    <a:pt x="18065" y="6145"/>
                    <a:pt x="17995" y="5773"/>
                    <a:pt x="17925" y="5414"/>
                  </a:cubicBezTo>
                  <a:cubicBezTo>
                    <a:pt x="17914" y="5352"/>
                    <a:pt x="17902" y="5291"/>
                    <a:pt x="17891" y="5231"/>
                  </a:cubicBezTo>
                  <a:cubicBezTo>
                    <a:pt x="17878" y="5167"/>
                    <a:pt x="17866" y="5103"/>
                    <a:pt x="17852" y="5040"/>
                  </a:cubicBezTo>
                  <a:cubicBezTo>
                    <a:pt x="17788" y="4725"/>
                    <a:pt x="17722" y="4399"/>
                    <a:pt x="17722" y="4076"/>
                  </a:cubicBezTo>
                  <a:cubicBezTo>
                    <a:pt x="17722" y="4068"/>
                    <a:pt x="17726" y="4063"/>
                    <a:pt x="17733" y="4063"/>
                  </a:cubicBezTo>
                  <a:close/>
                  <a:moveTo>
                    <a:pt x="16709" y="5765"/>
                  </a:moveTo>
                  <a:cubicBezTo>
                    <a:pt x="16714" y="5765"/>
                    <a:pt x="16722" y="5767"/>
                    <a:pt x="16723" y="5772"/>
                  </a:cubicBezTo>
                  <a:cubicBezTo>
                    <a:pt x="16824" y="6057"/>
                    <a:pt x="16888" y="6367"/>
                    <a:pt x="16940" y="6659"/>
                  </a:cubicBezTo>
                  <a:cubicBezTo>
                    <a:pt x="16942" y="6672"/>
                    <a:pt x="16931" y="6675"/>
                    <a:pt x="16929" y="6676"/>
                  </a:cubicBezTo>
                  <a:cubicBezTo>
                    <a:pt x="16927" y="6676"/>
                    <a:pt x="16926" y="6676"/>
                    <a:pt x="16925" y="6676"/>
                  </a:cubicBezTo>
                  <a:cubicBezTo>
                    <a:pt x="16918" y="6676"/>
                    <a:pt x="16916" y="6669"/>
                    <a:pt x="16915" y="6666"/>
                  </a:cubicBezTo>
                  <a:cubicBezTo>
                    <a:pt x="16832" y="6397"/>
                    <a:pt x="16743" y="6080"/>
                    <a:pt x="16702" y="5770"/>
                  </a:cubicBezTo>
                  <a:cubicBezTo>
                    <a:pt x="16702" y="5766"/>
                    <a:pt x="16702" y="5766"/>
                    <a:pt x="16705" y="5765"/>
                  </a:cubicBezTo>
                  <a:close/>
                  <a:moveTo>
                    <a:pt x="13777" y="6784"/>
                  </a:moveTo>
                  <a:cubicBezTo>
                    <a:pt x="13784" y="6785"/>
                    <a:pt x="13790" y="6788"/>
                    <a:pt x="13789" y="6796"/>
                  </a:cubicBezTo>
                  <a:cubicBezTo>
                    <a:pt x="13786" y="6966"/>
                    <a:pt x="13754" y="7163"/>
                    <a:pt x="13698" y="7353"/>
                  </a:cubicBezTo>
                  <a:cubicBezTo>
                    <a:pt x="13697" y="7357"/>
                    <a:pt x="13693" y="7357"/>
                    <a:pt x="13691" y="7357"/>
                  </a:cubicBezTo>
                  <a:cubicBezTo>
                    <a:pt x="13686" y="7355"/>
                    <a:pt x="13686" y="7353"/>
                    <a:pt x="13686" y="7352"/>
                  </a:cubicBezTo>
                  <a:cubicBezTo>
                    <a:pt x="13688" y="7152"/>
                    <a:pt x="13715" y="6954"/>
                    <a:pt x="13763" y="6794"/>
                  </a:cubicBezTo>
                  <a:lnTo>
                    <a:pt x="13761" y="6794"/>
                  </a:lnTo>
                  <a:cubicBezTo>
                    <a:pt x="13764" y="6785"/>
                    <a:pt x="13771" y="6784"/>
                    <a:pt x="13775" y="6784"/>
                  </a:cubicBezTo>
                  <a:close/>
                  <a:moveTo>
                    <a:pt x="22279" y="1639"/>
                  </a:moveTo>
                  <a:cubicBezTo>
                    <a:pt x="22381" y="1640"/>
                    <a:pt x="22398" y="1726"/>
                    <a:pt x="22410" y="1847"/>
                  </a:cubicBezTo>
                  <a:lnTo>
                    <a:pt x="22412" y="1852"/>
                  </a:lnTo>
                  <a:cubicBezTo>
                    <a:pt x="22418" y="1916"/>
                    <a:pt x="22430" y="1981"/>
                    <a:pt x="22443" y="2046"/>
                  </a:cubicBezTo>
                  <a:cubicBezTo>
                    <a:pt x="22465" y="2161"/>
                    <a:pt x="22487" y="2281"/>
                    <a:pt x="22479" y="2390"/>
                  </a:cubicBezTo>
                  <a:cubicBezTo>
                    <a:pt x="22477" y="2403"/>
                    <a:pt x="22486" y="2415"/>
                    <a:pt x="22498" y="2416"/>
                  </a:cubicBezTo>
                  <a:cubicBezTo>
                    <a:pt x="23931" y="2585"/>
                    <a:pt x="25012" y="3800"/>
                    <a:pt x="25012" y="5244"/>
                  </a:cubicBezTo>
                  <a:cubicBezTo>
                    <a:pt x="25012" y="6815"/>
                    <a:pt x="23734" y="8092"/>
                    <a:pt x="22164" y="8092"/>
                  </a:cubicBezTo>
                  <a:cubicBezTo>
                    <a:pt x="20593" y="8092"/>
                    <a:pt x="19315" y="6815"/>
                    <a:pt x="19315" y="5244"/>
                  </a:cubicBezTo>
                  <a:cubicBezTo>
                    <a:pt x="19315" y="3673"/>
                    <a:pt x="20505" y="2473"/>
                    <a:pt x="22022" y="2399"/>
                  </a:cubicBezTo>
                  <a:cubicBezTo>
                    <a:pt x="22035" y="2398"/>
                    <a:pt x="22043" y="2389"/>
                    <a:pt x="22045" y="2377"/>
                  </a:cubicBezTo>
                  <a:cubicBezTo>
                    <a:pt x="22056" y="2233"/>
                    <a:pt x="22073" y="2043"/>
                    <a:pt x="22107" y="1852"/>
                  </a:cubicBezTo>
                  <a:cubicBezTo>
                    <a:pt x="22131" y="1711"/>
                    <a:pt x="22190" y="1639"/>
                    <a:pt x="22278" y="1639"/>
                  </a:cubicBezTo>
                  <a:close/>
                  <a:moveTo>
                    <a:pt x="26123" y="8221"/>
                  </a:moveTo>
                  <a:cubicBezTo>
                    <a:pt x="26128" y="8221"/>
                    <a:pt x="26133" y="8222"/>
                    <a:pt x="26137" y="8227"/>
                  </a:cubicBezTo>
                  <a:cubicBezTo>
                    <a:pt x="26180" y="8289"/>
                    <a:pt x="26217" y="8357"/>
                    <a:pt x="26255" y="8421"/>
                  </a:cubicBezTo>
                  <a:lnTo>
                    <a:pt x="26255" y="8423"/>
                  </a:lnTo>
                  <a:cubicBezTo>
                    <a:pt x="26282" y="8472"/>
                    <a:pt x="26312" y="8524"/>
                    <a:pt x="26344" y="8574"/>
                  </a:cubicBezTo>
                  <a:cubicBezTo>
                    <a:pt x="26375" y="8622"/>
                    <a:pt x="26407" y="8671"/>
                    <a:pt x="26439" y="8719"/>
                  </a:cubicBezTo>
                  <a:cubicBezTo>
                    <a:pt x="26483" y="8781"/>
                    <a:pt x="26526" y="8845"/>
                    <a:pt x="26567" y="8911"/>
                  </a:cubicBezTo>
                  <a:cubicBezTo>
                    <a:pt x="26571" y="8917"/>
                    <a:pt x="26567" y="8922"/>
                    <a:pt x="26563" y="8926"/>
                  </a:cubicBezTo>
                  <a:cubicBezTo>
                    <a:pt x="26562" y="8927"/>
                    <a:pt x="26558" y="8929"/>
                    <a:pt x="26554" y="8929"/>
                  </a:cubicBezTo>
                  <a:cubicBezTo>
                    <a:pt x="26552" y="8929"/>
                    <a:pt x="26549" y="8928"/>
                    <a:pt x="26547" y="8926"/>
                  </a:cubicBezTo>
                  <a:cubicBezTo>
                    <a:pt x="26349" y="8726"/>
                    <a:pt x="26183" y="8462"/>
                    <a:pt x="26111" y="8235"/>
                  </a:cubicBezTo>
                  <a:cubicBezTo>
                    <a:pt x="26110" y="8228"/>
                    <a:pt x="26111" y="8226"/>
                    <a:pt x="26116" y="8222"/>
                  </a:cubicBezTo>
                  <a:cubicBezTo>
                    <a:pt x="26118" y="8222"/>
                    <a:pt x="26121" y="8221"/>
                    <a:pt x="26123" y="8221"/>
                  </a:cubicBezTo>
                  <a:close/>
                  <a:moveTo>
                    <a:pt x="26071" y="8623"/>
                  </a:moveTo>
                  <a:cubicBezTo>
                    <a:pt x="26074" y="8623"/>
                    <a:pt x="26076" y="8625"/>
                    <a:pt x="26077" y="8627"/>
                  </a:cubicBezTo>
                  <a:cubicBezTo>
                    <a:pt x="26164" y="8756"/>
                    <a:pt x="26253" y="8899"/>
                    <a:pt x="26335" y="9040"/>
                  </a:cubicBezTo>
                  <a:cubicBezTo>
                    <a:pt x="26340" y="9050"/>
                    <a:pt x="26330" y="9057"/>
                    <a:pt x="26329" y="9057"/>
                  </a:cubicBezTo>
                  <a:cubicBezTo>
                    <a:pt x="26326" y="9060"/>
                    <a:pt x="26324" y="9060"/>
                    <a:pt x="26322" y="9060"/>
                  </a:cubicBezTo>
                  <a:cubicBezTo>
                    <a:pt x="26319" y="9060"/>
                    <a:pt x="26317" y="9058"/>
                    <a:pt x="26315" y="9057"/>
                  </a:cubicBezTo>
                  <a:cubicBezTo>
                    <a:pt x="26209" y="8937"/>
                    <a:pt x="26117" y="8781"/>
                    <a:pt x="26064" y="8630"/>
                  </a:cubicBezTo>
                  <a:cubicBezTo>
                    <a:pt x="26062" y="8627"/>
                    <a:pt x="26062" y="8626"/>
                    <a:pt x="26065" y="8625"/>
                  </a:cubicBezTo>
                  <a:cubicBezTo>
                    <a:pt x="26067" y="8623"/>
                    <a:pt x="26069" y="8623"/>
                    <a:pt x="26071" y="8623"/>
                  </a:cubicBezTo>
                  <a:close/>
                  <a:moveTo>
                    <a:pt x="7534" y="2248"/>
                  </a:moveTo>
                  <a:cubicBezTo>
                    <a:pt x="7644" y="2248"/>
                    <a:pt x="7662" y="2345"/>
                    <a:pt x="7675" y="2469"/>
                  </a:cubicBezTo>
                  <a:lnTo>
                    <a:pt x="7676" y="2473"/>
                  </a:lnTo>
                  <a:cubicBezTo>
                    <a:pt x="7682" y="2540"/>
                    <a:pt x="7696" y="2610"/>
                    <a:pt x="7708" y="2678"/>
                  </a:cubicBezTo>
                  <a:cubicBezTo>
                    <a:pt x="7732" y="2801"/>
                    <a:pt x="7755" y="2927"/>
                    <a:pt x="7746" y="3042"/>
                  </a:cubicBezTo>
                  <a:cubicBezTo>
                    <a:pt x="7745" y="3055"/>
                    <a:pt x="7754" y="3066"/>
                    <a:pt x="7766" y="3067"/>
                  </a:cubicBezTo>
                  <a:cubicBezTo>
                    <a:pt x="9280" y="3246"/>
                    <a:pt x="10422" y="4530"/>
                    <a:pt x="10422" y="6055"/>
                  </a:cubicBezTo>
                  <a:cubicBezTo>
                    <a:pt x="10422" y="7714"/>
                    <a:pt x="9072" y="9064"/>
                    <a:pt x="7413" y="9064"/>
                  </a:cubicBezTo>
                  <a:cubicBezTo>
                    <a:pt x="5753" y="9064"/>
                    <a:pt x="4404" y="7714"/>
                    <a:pt x="4404" y="6055"/>
                  </a:cubicBezTo>
                  <a:cubicBezTo>
                    <a:pt x="4404" y="4396"/>
                    <a:pt x="5660" y="3128"/>
                    <a:pt x="7264" y="3050"/>
                  </a:cubicBezTo>
                  <a:cubicBezTo>
                    <a:pt x="7275" y="3049"/>
                    <a:pt x="7285" y="3040"/>
                    <a:pt x="7285" y="3029"/>
                  </a:cubicBezTo>
                  <a:cubicBezTo>
                    <a:pt x="7303" y="2802"/>
                    <a:pt x="7322" y="2631"/>
                    <a:pt x="7351" y="2473"/>
                  </a:cubicBezTo>
                  <a:cubicBezTo>
                    <a:pt x="7378" y="2323"/>
                    <a:pt x="7439" y="2248"/>
                    <a:pt x="7533" y="2248"/>
                  </a:cubicBezTo>
                  <a:close/>
                  <a:moveTo>
                    <a:pt x="26111" y="7618"/>
                  </a:moveTo>
                  <a:cubicBezTo>
                    <a:pt x="26116" y="7618"/>
                    <a:pt x="26123" y="7620"/>
                    <a:pt x="26127" y="7627"/>
                  </a:cubicBezTo>
                  <a:cubicBezTo>
                    <a:pt x="26198" y="7735"/>
                    <a:pt x="26263" y="7849"/>
                    <a:pt x="26327" y="7960"/>
                  </a:cubicBezTo>
                  <a:cubicBezTo>
                    <a:pt x="26408" y="8103"/>
                    <a:pt x="26494" y="8252"/>
                    <a:pt x="26593" y="8390"/>
                  </a:cubicBezTo>
                  <a:cubicBezTo>
                    <a:pt x="26744" y="8602"/>
                    <a:pt x="26919" y="8801"/>
                    <a:pt x="27088" y="8992"/>
                  </a:cubicBezTo>
                  <a:cubicBezTo>
                    <a:pt x="27127" y="9036"/>
                    <a:pt x="27167" y="9082"/>
                    <a:pt x="27207" y="9127"/>
                  </a:cubicBezTo>
                  <a:cubicBezTo>
                    <a:pt x="27217" y="9138"/>
                    <a:pt x="27212" y="9147"/>
                    <a:pt x="27208" y="9150"/>
                  </a:cubicBezTo>
                  <a:cubicBezTo>
                    <a:pt x="27205" y="9154"/>
                    <a:pt x="27200" y="9157"/>
                    <a:pt x="27194" y="9157"/>
                  </a:cubicBezTo>
                  <a:cubicBezTo>
                    <a:pt x="27190" y="9157"/>
                    <a:pt x="27185" y="9155"/>
                    <a:pt x="27181" y="9152"/>
                  </a:cubicBezTo>
                  <a:cubicBezTo>
                    <a:pt x="26679" y="8752"/>
                    <a:pt x="26252" y="8159"/>
                    <a:pt x="26093" y="7638"/>
                  </a:cubicBezTo>
                  <a:cubicBezTo>
                    <a:pt x="26092" y="7634"/>
                    <a:pt x="26090" y="7626"/>
                    <a:pt x="26101" y="7621"/>
                  </a:cubicBezTo>
                  <a:cubicBezTo>
                    <a:pt x="26103" y="7619"/>
                    <a:pt x="26107" y="7618"/>
                    <a:pt x="26111" y="7618"/>
                  </a:cubicBezTo>
                  <a:close/>
                  <a:moveTo>
                    <a:pt x="3354" y="9239"/>
                  </a:moveTo>
                  <a:cubicBezTo>
                    <a:pt x="3359" y="9239"/>
                    <a:pt x="3362" y="9241"/>
                    <a:pt x="3365" y="9243"/>
                  </a:cubicBezTo>
                  <a:cubicBezTo>
                    <a:pt x="3374" y="9250"/>
                    <a:pt x="3382" y="9263"/>
                    <a:pt x="3374" y="9278"/>
                  </a:cubicBezTo>
                  <a:cubicBezTo>
                    <a:pt x="3336" y="9364"/>
                    <a:pt x="3240" y="9443"/>
                    <a:pt x="3118" y="9492"/>
                  </a:cubicBezTo>
                  <a:cubicBezTo>
                    <a:pt x="3116" y="9493"/>
                    <a:pt x="3114" y="9494"/>
                    <a:pt x="3111" y="9494"/>
                  </a:cubicBezTo>
                  <a:cubicBezTo>
                    <a:pt x="3108" y="9494"/>
                    <a:pt x="3104" y="9492"/>
                    <a:pt x="3100" y="9486"/>
                  </a:cubicBezTo>
                  <a:cubicBezTo>
                    <a:pt x="3096" y="9478"/>
                    <a:pt x="3095" y="9462"/>
                    <a:pt x="3106" y="9455"/>
                  </a:cubicBezTo>
                  <a:cubicBezTo>
                    <a:pt x="3160" y="9421"/>
                    <a:pt x="3199" y="9390"/>
                    <a:pt x="3233" y="9359"/>
                  </a:cubicBezTo>
                  <a:cubicBezTo>
                    <a:pt x="3254" y="9339"/>
                    <a:pt x="3271" y="9319"/>
                    <a:pt x="3290" y="9298"/>
                  </a:cubicBezTo>
                  <a:cubicBezTo>
                    <a:pt x="3306" y="9281"/>
                    <a:pt x="3321" y="9263"/>
                    <a:pt x="3337" y="9247"/>
                  </a:cubicBezTo>
                  <a:cubicBezTo>
                    <a:pt x="3343" y="9241"/>
                    <a:pt x="3349" y="9239"/>
                    <a:pt x="3354" y="9239"/>
                  </a:cubicBezTo>
                  <a:close/>
                  <a:moveTo>
                    <a:pt x="23002" y="9004"/>
                  </a:moveTo>
                  <a:cubicBezTo>
                    <a:pt x="23005" y="9004"/>
                    <a:pt x="23009" y="9004"/>
                    <a:pt x="23010" y="9008"/>
                  </a:cubicBezTo>
                  <a:cubicBezTo>
                    <a:pt x="23108" y="9210"/>
                    <a:pt x="23220" y="9444"/>
                    <a:pt x="23301" y="9685"/>
                  </a:cubicBezTo>
                  <a:cubicBezTo>
                    <a:pt x="23302" y="9686"/>
                    <a:pt x="23302" y="9688"/>
                    <a:pt x="23297" y="9692"/>
                  </a:cubicBezTo>
                  <a:cubicBezTo>
                    <a:pt x="23296" y="9692"/>
                    <a:pt x="23294" y="9693"/>
                    <a:pt x="23292" y="9693"/>
                  </a:cubicBezTo>
                  <a:cubicBezTo>
                    <a:pt x="23289" y="9693"/>
                    <a:pt x="23287" y="9692"/>
                    <a:pt x="23286" y="9690"/>
                  </a:cubicBezTo>
                  <a:cubicBezTo>
                    <a:pt x="23165" y="9468"/>
                    <a:pt x="23071" y="9236"/>
                    <a:pt x="22986" y="9018"/>
                  </a:cubicBezTo>
                  <a:cubicBezTo>
                    <a:pt x="22983" y="9012"/>
                    <a:pt x="22989" y="9008"/>
                    <a:pt x="22994" y="9005"/>
                  </a:cubicBezTo>
                  <a:cubicBezTo>
                    <a:pt x="22994" y="9005"/>
                    <a:pt x="22998" y="9004"/>
                    <a:pt x="23002" y="9004"/>
                  </a:cubicBezTo>
                  <a:close/>
                  <a:moveTo>
                    <a:pt x="1896" y="8237"/>
                  </a:moveTo>
                  <a:cubicBezTo>
                    <a:pt x="1901" y="8237"/>
                    <a:pt x="1907" y="8240"/>
                    <a:pt x="1911" y="8243"/>
                  </a:cubicBezTo>
                  <a:cubicBezTo>
                    <a:pt x="1919" y="8249"/>
                    <a:pt x="1915" y="8255"/>
                    <a:pt x="1914" y="8257"/>
                  </a:cubicBezTo>
                  <a:cubicBezTo>
                    <a:pt x="1513" y="8795"/>
                    <a:pt x="1005" y="9324"/>
                    <a:pt x="483" y="9747"/>
                  </a:cubicBezTo>
                  <a:cubicBezTo>
                    <a:pt x="477" y="9752"/>
                    <a:pt x="471" y="9754"/>
                    <a:pt x="466" y="9754"/>
                  </a:cubicBezTo>
                  <a:cubicBezTo>
                    <a:pt x="458" y="9754"/>
                    <a:pt x="451" y="9749"/>
                    <a:pt x="447" y="9745"/>
                  </a:cubicBezTo>
                  <a:cubicBezTo>
                    <a:pt x="444" y="9742"/>
                    <a:pt x="435" y="9729"/>
                    <a:pt x="449" y="9714"/>
                  </a:cubicBezTo>
                  <a:cubicBezTo>
                    <a:pt x="917" y="9205"/>
                    <a:pt x="1402" y="8709"/>
                    <a:pt x="1887" y="8240"/>
                  </a:cubicBezTo>
                  <a:cubicBezTo>
                    <a:pt x="1889" y="8238"/>
                    <a:pt x="1892" y="8237"/>
                    <a:pt x="1896" y="8237"/>
                  </a:cubicBezTo>
                  <a:close/>
                  <a:moveTo>
                    <a:pt x="25965" y="6885"/>
                  </a:moveTo>
                  <a:cubicBezTo>
                    <a:pt x="25971" y="6885"/>
                    <a:pt x="25978" y="6887"/>
                    <a:pt x="25983" y="6895"/>
                  </a:cubicBezTo>
                  <a:cubicBezTo>
                    <a:pt x="26072" y="7028"/>
                    <a:pt x="26160" y="7161"/>
                    <a:pt x="26247" y="7293"/>
                  </a:cubicBezTo>
                  <a:cubicBezTo>
                    <a:pt x="26480" y="7645"/>
                    <a:pt x="26721" y="8011"/>
                    <a:pt x="26977" y="8357"/>
                  </a:cubicBezTo>
                  <a:cubicBezTo>
                    <a:pt x="27150" y="8590"/>
                    <a:pt x="27333" y="8821"/>
                    <a:pt x="27512" y="9042"/>
                  </a:cubicBezTo>
                  <a:cubicBezTo>
                    <a:pt x="27695" y="9269"/>
                    <a:pt x="27885" y="9505"/>
                    <a:pt x="28060" y="9744"/>
                  </a:cubicBezTo>
                  <a:cubicBezTo>
                    <a:pt x="28062" y="9748"/>
                    <a:pt x="28068" y="9755"/>
                    <a:pt x="28057" y="9765"/>
                  </a:cubicBezTo>
                  <a:cubicBezTo>
                    <a:pt x="28053" y="9769"/>
                    <a:pt x="28045" y="9772"/>
                    <a:pt x="28038" y="9772"/>
                  </a:cubicBezTo>
                  <a:cubicBezTo>
                    <a:pt x="28034" y="9772"/>
                    <a:pt x="28029" y="9771"/>
                    <a:pt x="28026" y="9768"/>
                  </a:cubicBezTo>
                  <a:cubicBezTo>
                    <a:pt x="27601" y="9370"/>
                    <a:pt x="27243" y="8892"/>
                    <a:pt x="26913" y="8438"/>
                  </a:cubicBezTo>
                  <a:cubicBezTo>
                    <a:pt x="26620" y="8033"/>
                    <a:pt x="26245" y="7497"/>
                    <a:pt x="25945" y="6918"/>
                  </a:cubicBezTo>
                  <a:cubicBezTo>
                    <a:pt x="25935" y="6900"/>
                    <a:pt x="25948" y="6890"/>
                    <a:pt x="25952" y="6888"/>
                  </a:cubicBezTo>
                  <a:cubicBezTo>
                    <a:pt x="25953" y="6888"/>
                    <a:pt x="25958" y="6885"/>
                    <a:pt x="25965" y="6885"/>
                  </a:cubicBezTo>
                  <a:close/>
                  <a:moveTo>
                    <a:pt x="4037" y="8970"/>
                  </a:moveTo>
                  <a:cubicBezTo>
                    <a:pt x="4041" y="8970"/>
                    <a:pt x="4044" y="8972"/>
                    <a:pt x="4046" y="8973"/>
                  </a:cubicBezTo>
                  <a:cubicBezTo>
                    <a:pt x="4047" y="8974"/>
                    <a:pt x="4055" y="8983"/>
                    <a:pt x="4046" y="8995"/>
                  </a:cubicBezTo>
                  <a:cubicBezTo>
                    <a:pt x="3731" y="9402"/>
                    <a:pt x="3342" y="9770"/>
                    <a:pt x="2977" y="10006"/>
                  </a:cubicBezTo>
                  <a:cubicBezTo>
                    <a:pt x="2976" y="10007"/>
                    <a:pt x="2973" y="10009"/>
                    <a:pt x="2969" y="10009"/>
                  </a:cubicBezTo>
                  <a:cubicBezTo>
                    <a:pt x="2966" y="10009"/>
                    <a:pt x="2962" y="10008"/>
                    <a:pt x="2959" y="10003"/>
                  </a:cubicBezTo>
                  <a:cubicBezTo>
                    <a:pt x="2954" y="9997"/>
                    <a:pt x="2949" y="9986"/>
                    <a:pt x="2958" y="9976"/>
                  </a:cubicBezTo>
                  <a:cubicBezTo>
                    <a:pt x="3060" y="9863"/>
                    <a:pt x="3177" y="9759"/>
                    <a:pt x="3291" y="9657"/>
                  </a:cubicBezTo>
                  <a:cubicBezTo>
                    <a:pt x="3358" y="9599"/>
                    <a:pt x="3426" y="9538"/>
                    <a:pt x="3492" y="9475"/>
                  </a:cubicBezTo>
                  <a:cubicBezTo>
                    <a:pt x="3537" y="9433"/>
                    <a:pt x="3582" y="9388"/>
                    <a:pt x="3627" y="9345"/>
                  </a:cubicBezTo>
                  <a:lnTo>
                    <a:pt x="3626" y="9345"/>
                  </a:lnTo>
                  <a:cubicBezTo>
                    <a:pt x="3755" y="9221"/>
                    <a:pt x="3887" y="9092"/>
                    <a:pt x="4026" y="8974"/>
                  </a:cubicBezTo>
                  <a:cubicBezTo>
                    <a:pt x="4031" y="8971"/>
                    <a:pt x="4034" y="8970"/>
                    <a:pt x="4037" y="8970"/>
                  </a:cubicBezTo>
                  <a:close/>
                  <a:moveTo>
                    <a:pt x="1126" y="9543"/>
                  </a:moveTo>
                  <a:cubicBezTo>
                    <a:pt x="1132" y="9543"/>
                    <a:pt x="1138" y="9546"/>
                    <a:pt x="1143" y="9550"/>
                  </a:cubicBezTo>
                  <a:cubicBezTo>
                    <a:pt x="1145" y="9552"/>
                    <a:pt x="1148" y="9556"/>
                    <a:pt x="1143" y="9562"/>
                  </a:cubicBezTo>
                  <a:cubicBezTo>
                    <a:pt x="1027" y="9724"/>
                    <a:pt x="856" y="9884"/>
                    <a:pt x="659" y="10012"/>
                  </a:cubicBezTo>
                  <a:cubicBezTo>
                    <a:pt x="656" y="10014"/>
                    <a:pt x="653" y="10014"/>
                    <a:pt x="651" y="10014"/>
                  </a:cubicBezTo>
                  <a:cubicBezTo>
                    <a:pt x="644" y="10014"/>
                    <a:pt x="638" y="10009"/>
                    <a:pt x="636" y="10006"/>
                  </a:cubicBezTo>
                  <a:cubicBezTo>
                    <a:pt x="634" y="10004"/>
                    <a:pt x="625" y="9991"/>
                    <a:pt x="636" y="9981"/>
                  </a:cubicBezTo>
                  <a:lnTo>
                    <a:pt x="660" y="9956"/>
                  </a:lnTo>
                  <a:cubicBezTo>
                    <a:pt x="807" y="9817"/>
                    <a:pt x="958" y="9672"/>
                    <a:pt x="1115" y="9547"/>
                  </a:cubicBezTo>
                  <a:cubicBezTo>
                    <a:pt x="1118" y="9545"/>
                    <a:pt x="1122" y="9543"/>
                    <a:pt x="1126" y="9543"/>
                  </a:cubicBezTo>
                  <a:close/>
                  <a:moveTo>
                    <a:pt x="1236" y="9799"/>
                  </a:moveTo>
                  <a:cubicBezTo>
                    <a:pt x="1238" y="9799"/>
                    <a:pt x="1239" y="9800"/>
                    <a:pt x="1242" y="9802"/>
                  </a:cubicBezTo>
                  <a:cubicBezTo>
                    <a:pt x="1247" y="9806"/>
                    <a:pt x="1249" y="9814"/>
                    <a:pt x="1247" y="9817"/>
                  </a:cubicBezTo>
                  <a:cubicBezTo>
                    <a:pt x="1165" y="9946"/>
                    <a:pt x="1044" y="10058"/>
                    <a:pt x="905" y="10128"/>
                  </a:cubicBezTo>
                  <a:cubicBezTo>
                    <a:pt x="902" y="10130"/>
                    <a:pt x="899" y="10131"/>
                    <a:pt x="897" y="10131"/>
                  </a:cubicBezTo>
                  <a:cubicBezTo>
                    <a:pt x="891" y="10131"/>
                    <a:pt x="887" y="10126"/>
                    <a:pt x="886" y="10125"/>
                  </a:cubicBezTo>
                  <a:cubicBezTo>
                    <a:pt x="882" y="10121"/>
                    <a:pt x="881" y="10115"/>
                    <a:pt x="887" y="10107"/>
                  </a:cubicBezTo>
                  <a:cubicBezTo>
                    <a:pt x="999" y="9993"/>
                    <a:pt x="1115" y="9889"/>
                    <a:pt x="1233" y="9800"/>
                  </a:cubicBezTo>
                  <a:cubicBezTo>
                    <a:pt x="1234" y="9800"/>
                    <a:pt x="1235" y="9799"/>
                    <a:pt x="1236" y="9799"/>
                  </a:cubicBezTo>
                  <a:close/>
                  <a:moveTo>
                    <a:pt x="1327" y="10142"/>
                  </a:moveTo>
                  <a:cubicBezTo>
                    <a:pt x="1331" y="10142"/>
                    <a:pt x="1335" y="10145"/>
                    <a:pt x="1337" y="10147"/>
                  </a:cubicBezTo>
                  <a:cubicBezTo>
                    <a:pt x="1341" y="10151"/>
                    <a:pt x="1339" y="10153"/>
                    <a:pt x="1337" y="10154"/>
                  </a:cubicBezTo>
                  <a:cubicBezTo>
                    <a:pt x="1310" y="10195"/>
                    <a:pt x="1285" y="10225"/>
                    <a:pt x="1258" y="10250"/>
                  </a:cubicBezTo>
                  <a:lnTo>
                    <a:pt x="1248" y="10260"/>
                  </a:lnTo>
                  <a:cubicBezTo>
                    <a:pt x="1223" y="10282"/>
                    <a:pt x="1194" y="10311"/>
                    <a:pt x="1166" y="10314"/>
                  </a:cubicBezTo>
                  <a:cubicBezTo>
                    <a:pt x="1165" y="10315"/>
                    <a:pt x="1163" y="10315"/>
                    <a:pt x="1162" y="10315"/>
                  </a:cubicBezTo>
                  <a:cubicBezTo>
                    <a:pt x="1157" y="10315"/>
                    <a:pt x="1153" y="10313"/>
                    <a:pt x="1151" y="10311"/>
                  </a:cubicBezTo>
                  <a:cubicBezTo>
                    <a:pt x="1150" y="10309"/>
                    <a:pt x="1148" y="10307"/>
                    <a:pt x="1149" y="10301"/>
                  </a:cubicBezTo>
                  <a:cubicBezTo>
                    <a:pt x="1156" y="10271"/>
                    <a:pt x="1185" y="10245"/>
                    <a:pt x="1211" y="10223"/>
                  </a:cubicBezTo>
                  <a:lnTo>
                    <a:pt x="1221" y="10214"/>
                  </a:lnTo>
                  <a:cubicBezTo>
                    <a:pt x="1248" y="10188"/>
                    <a:pt x="1282" y="10166"/>
                    <a:pt x="1324" y="10143"/>
                  </a:cubicBezTo>
                  <a:cubicBezTo>
                    <a:pt x="1325" y="10142"/>
                    <a:pt x="1326" y="10142"/>
                    <a:pt x="1327" y="10142"/>
                  </a:cubicBezTo>
                  <a:close/>
                  <a:moveTo>
                    <a:pt x="9858" y="10602"/>
                  </a:moveTo>
                  <a:cubicBezTo>
                    <a:pt x="9858" y="10602"/>
                    <a:pt x="9859" y="10602"/>
                    <a:pt x="9860" y="10603"/>
                  </a:cubicBezTo>
                  <a:cubicBezTo>
                    <a:pt x="9863" y="10603"/>
                    <a:pt x="9870" y="10606"/>
                    <a:pt x="9869" y="10617"/>
                  </a:cubicBezTo>
                  <a:cubicBezTo>
                    <a:pt x="9849" y="10738"/>
                    <a:pt x="9823" y="10888"/>
                    <a:pt x="9770" y="11014"/>
                  </a:cubicBezTo>
                  <a:cubicBezTo>
                    <a:pt x="9768" y="11016"/>
                    <a:pt x="9765" y="11017"/>
                    <a:pt x="9762" y="11017"/>
                  </a:cubicBezTo>
                  <a:cubicBezTo>
                    <a:pt x="9760" y="11017"/>
                    <a:pt x="9758" y="11017"/>
                    <a:pt x="9757" y="11016"/>
                  </a:cubicBezTo>
                  <a:cubicBezTo>
                    <a:pt x="9752" y="11015"/>
                    <a:pt x="9746" y="11011"/>
                    <a:pt x="9746" y="11006"/>
                  </a:cubicBezTo>
                  <a:cubicBezTo>
                    <a:pt x="9758" y="10872"/>
                    <a:pt x="9808" y="10727"/>
                    <a:pt x="9849" y="10611"/>
                  </a:cubicBezTo>
                  <a:cubicBezTo>
                    <a:pt x="9849" y="10608"/>
                    <a:pt x="9851" y="10602"/>
                    <a:pt x="9858" y="10602"/>
                  </a:cubicBezTo>
                  <a:close/>
                  <a:moveTo>
                    <a:pt x="9587" y="10148"/>
                  </a:moveTo>
                  <a:cubicBezTo>
                    <a:pt x="9596" y="10151"/>
                    <a:pt x="9608" y="10158"/>
                    <a:pt x="9606" y="10177"/>
                  </a:cubicBezTo>
                  <a:cubicBezTo>
                    <a:pt x="9544" y="10564"/>
                    <a:pt x="9460" y="10914"/>
                    <a:pt x="9353" y="11221"/>
                  </a:cubicBezTo>
                  <a:cubicBezTo>
                    <a:pt x="9351" y="11226"/>
                    <a:pt x="9345" y="11229"/>
                    <a:pt x="9340" y="11229"/>
                  </a:cubicBezTo>
                  <a:cubicBezTo>
                    <a:pt x="9338" y="11229"/>
                    <a:pt x="9336" y="11229"/>
                    <a:pt x="9334" y="11228"/>
                  </a:cubicBezTo>
                  <a:cubicBezTo>
                    <a:pt x="9329" y="11228"/>
                    <a:pt x="9329" y="11226"/>
                    <a:pt x="9331" y="11222"/>
                  </a:cubicBezTo>
                  <a:cubicBezTo>
                    <a:pt x="9372" y="10891"/>
                    <a:pt x="9451" y="10535"/>
                    <a:pt x="9565" y="10163"/>
                  </a:cubicBezTo>
                  <a:cubicBezTo>
                    <a:pt x="9569" y="10151"/>
                    <a:pt x="9576" y="10148"/>
                    <a:pt x="9582" y="10148"/>
                  </a:cubicBezTo>
                  <a:close/>
                  <a:moveTo>
                    <a:pt x="7315" y="10076"/>
                  </a:moveTo>
                  <a:cubicBezTo>
                    <a:pt x="7316" y="10076"/>
                    <a:pt x="7319" y="10076"/>
                    <a:pt x="7321" y="10078"/>
                  </a:cubicBezTo>
                  <a:cubicBezTo>
                    <a:pt x="7327" y="10080"/>
                    <a:pt x="7337" y="10088"/>
                    <a:pt x="7334" y="10096"/>
                  </a:cubicBezTo>
                  <a:lnTo>
                    <a:pt x="7329" y="10117"/>
                  </a:lnTo>
                  <a:cubicBezTo>
                    <a:pt x="7216" y="10512"/>
                    <a:pt x="7087" y="10958"/>
                    <a:pt x="6890" y="11323"/>
                  </a:cubicBezTo>
                  <a:cubicBezTo>
                    <a:pt x="6888" y="11327"/>
                    <a:pt x="6885" y="11329"/>
                    <a:pt x="6883" y="11329"/>
                  </a:cubicBezTo>
                  <a:cubicBezTo>
                    <a:pt x="6882" y="11329"/>
                    <a:pt x="6881" y="11329"/>
                    <a:pt x="6880" y="11328"/>
                  </a:cubicBezTo>
                  <a:cubicBezTo>
                    <a:pt x="6875" y="11326"/>
                    <a:pt x="6868" y="11321"/>
                    <a:pt x="6870" y="11312"/>
                  </a:cubicBezTo>
                  <a:cubicBezTo>
                    <a:pt x="6947" y="10912"/>
                    <a:pt x="7129" y="10492"/>
                    <a:pt x="7290" y="10121"/>
                  </a:cubicBezTo>
                  <a:lnTo>
                    <a:pt x="7308" y="10081"/>
                  </a:lnTo>
                  <a:cubicBezTo>
                    <a:pt x="7308" y="10080"/>
                    <a:pt x="7309" y="10076"/>
                    <a:pt x="7315" y="10076"/>
                  </a:cubicBezTo>
                  <a:close/>
                  <a:moveTo>
                    <a:pt x="9421" y="9087"/>
                  </a:moveTo>
                  <a:cubicBezTo>
                    <a:pt x="9425" y="9087"/>
                    <a:pt x="9427" y="9087"/>
                    <a:pt x="9431" y="9088"/>
                  </a:cubicBezTo>
                  <a:cubicBezTo>
                    <a:pt x="9437" y="9091"/>
                    <a:pt x="9452" y="9098"/>
                    <a:pt x="9447" y="9122"/>
                  </a:cubicBezTo>
                  <a:cubicBezTo>
                    <a:pt x="9292" y="9807"/>
                    <a:pt x="9083" y="10499"/>
                    <a:pt x="8879" y="11167"/>
                  </a:cubicBezTo>
                  <a:cubicBezTo>
                    <a:pt x="8827" y="11337"/>
                    <a:pt x="8775" y="11507"/>
                    <a:pt x="8725" y="11676"/>
                  </a:cubicBezTo>
                  <a:cubicBezTo>
                    <a:pt x="8721" y="11690"/>
                    <a:pt x="8713" y="11693"/>
                    <a:pt x="8706" y="11693"/>
                  </a:cubicBezTo>
                  <a:cubicBezTo>
                    <a:pt x="8703" y="11693"/>
                    <a:pt x="8700" y="11692"/>
                    <a:pt x="8698" y="11692"/>
                  </a:cubicBezTo>
                  <a:cubicBezTo>
                    <a:pt x="8689" y="11690"/>
                    <a:pt x="8675" y="11681"/>
                    <a:pt x="8679" y="11662"/>
                  </a:cubicBezTo>
                  <a:cubicBezTo>
                    <a:pt x="8876" y="10608"/>
                    <a:pt x="9101" y="9796"/>
                    <a:pt x="9391" y="9108"/>
                  </a:cubicBezTo>
                  <a:cubicBezTo>
                    <a:pt x="9398" y="9093"/>
                    <a:pt x="9410" y="9087"/>
                    <a:pt x="9421" y="9087"/>
                  </a:cubicBezTo>
                  <a:close/>
                  <a:moveTo>
                    <a:pt x="26204" y="11211"/>
                  </a:moveTo>
                  <a:cubicBezTo>
                    <a:pt x="26205" y="11211"/>
                    <a:pt x="26206" y="11211"/>
                    <a:pt x="26206" y="11212"/>
                  </a:cubicBezTo>
                  <a:cubicBezTo>
                    <a:pt x="26300" y="11326"/>
                    <a:pt x="26393" y="11485"/>
                    <a:pt x="26480" y="11682"/>
                  </a:cubicBezTo>
                  <a:cubicBezTo>
                    <a:pt x="26483" y="11687"/>
                    <a:pt x="26483" y="11690"/>
                    <a:pt x="26479" y="11693"/>
                  </a:cubicBezTo>
                  <a:cubicBezTo>
                    <a:pt x="26478" y="11693"/>
                    <a:pt x="26477" y="11694"/>
                    <a:pt x="26476" y="11694"/>
                  </a:cubicBezTo>
                  <a:cubicBezTo>
                    <a:pt x="26474" y="11694"/>
                    <a:pt x="26471" y="11692"/>
                    <a:pt x="26468" y="11689"/>
                  </a:cubicBezTo>
                  <a:cubicBezTo>
                    <a:pt x="26340" y="11517"/>
                    <a:pt x="26248" y="11359"/>
                    <a:pt x="26194" y="11219"/>
                  </a:cubicBezTo>
                  <a:cubicBezTo>
                    <a:pt x="26193" y="11217"/>
                    <a:pt x="26196" y="11213"/>
                    <a:pt x="26198" y="11213"/>
                  </a:cubicBezTo>
                  <a:cubicBezTo>
                    <a:pt x="26199" y="11212"/>
                    <a:pt x="26202" y="11211"/>
                    <a:pt x="26204" y="11211"/>
                  </a:cubicBezTo>
                  <a:close/>
                  <a:moveTo>
                    <a:pt x="26219" y="10716"/>
                  </a:moveTo>
                  <a:cubicBezTo>
                    <a:pt x="26220" y="10716"/>
                    <a:pt x="26221" y="10717"/>
                    <a:pt x="26224" y="10720"/>
                  </a:cubicBezTo>
                  <a:cubicBezTo>
                    <a:pt x="26488" y="11061"/>
                    <a:pt x="26744" y="11430"/>
                    <a:pt x="26964" y="11751"/>
                  </a:cubicBezTo>
                  <a:cubicBezTo>
                    <a:pt x="26965" y="11754"/>
                    <a:pt x="26969" y="11757"/>
                    <a:pt x="26961" y="11764"/>
                  </a:cubicBezTo>
                  <a:cubicBezTo>
                    <a:pt x="26960" y="11765"/>
                    <a:pt x="26955" y="11768"/>
                    <a:pt x="26950" y="11768"/>
                  </a:cubicBezTo>
                  <a:cubicBezTo>
                    <a:pt x="26948" y="11768"/>
                    <a:pt x="26945" y="11767"/>
                    <a:pt x="26943" y="11765"/>
                  </a:cubicBezTo>
                  <a:cubicBezTo>
                    <a:pt x="26633" y="11471"/>
                    <a:pt x="26365" y="11098"/>
                    <a:pt x="26208" y="10740"/>
                  </a:cubicBezTo>
                  <a:cubicBezTo>
                    <a:pt x="26204" y="10732"/>
                    <a:pt x="26209" y="10722"/>
                    <a:pt x="26215" y="10717"/>
                  </a:cubicBezTo>
                  <a:cubicBezTo>
                    <a:pt x="26216" y="10717"/>
                    <a:pt x="26217" y="10716"/>
                    <a:pt x="26219" y="10716"/>
                  </a:cubicBezTo>
                  <a:close/>
                  <a:moveTo>
                    <a:pt x="21931" y="10708"/>
                  </a:moveTo>
                  <a:cubicBezTo>
                    <a:pt x="21937" y="10708"/>
                    <a:pt x="21941" y="10711"/>
                    <a:pt x="21942" y="10717"/>
                  </a:cubicBezTo>
                  <a:cubicBezTo>
                    <a:pt x="22074" y="11191"/>
                    <a:pt x="22192" y="11619"/>
                    <a:pt x="22286" y="12061"/>
                  </a:cubicBezTo>
                  <a:cubicBezTo>
                    <a:pt x="22288" y="12069"/>
                    <a:pt x="22284" y="12071"/>
                    <a:pt x="22280" y="12072"/>
                  </a:cubicBezTo>
                  <a:cubicBezTo>
                    <a:pt x="22279" y="12072"/>
                    <a:pt x="22279" y="12072"/>
                    <a:pt x="22278" y="12072"/>
                  </a:cubicBezTo>
                  <a:cubicBezTo>
                    <a:pt x="22273" y="12072"/>
                    <a:pt x="22271" y="12068"/>
                    <a:pt x="22270" y="12066"/>
                  </a:cubicBezTo>
                  <a:cubicBezTo>
                    <a:pt x="22133" y="11616"/>
                    <a:pt x="22017" y="11142"/>
                    <a:pt x="21917" y="10725"/>
                  </a:cubicBezTo>
                  <a:cubicBezTo>
                    <a:pt x="21915" y="10714"/>
                    <a:pt x="21923" y="10710"/>
                    <a:pt x="21927" y="10709"/>
                  </a:cubicBezTo>
                  <a:cubicBezTo>
                    <a:pt x="21928" y="10708"/>
                    <a:pt x="21930" y="10708"/>
                    <a:pt x="21931" y="10708"/>
                  </a:cubicBezTo>
                  <a:close/>
                  <a:moveTo>
                    <a:pt x="7324" y="11493"/>
                  </a:moveTo>
                  <a:cubicBezTo>
                    <a:pt x="7325" y="11493"/>
                    <a:pt x="7327" y="11495"/>
                    <a:pt x="7329" y="11495"/>
                  </a:cubicBezTo>
                  <a:cubicBezTo>
                    <a:pt x="7329" y="11495"/>
                    <a:pt x="7335" y="11497"/>
                    <a:pt x="7335" y="11500"/>
                  </a:cubicBezTo>
                  <a:cubicBezTo>
                    <a:pt x="7305" y="11735"/>
                    <a:pt x="7234" y="11987"/>
                    <a:pt x="7144" y="12175"/>
                  </a:cubicBezTo>
                  <a:cubicBezTo>
                    <a:pt x="7142" y="12178"/>
                    <a:pt x="7138" y="12179"/>
                    <a:pt x="7134" y="12179"/>
                  </a:cubicBezTo>
                  <a:cubicBezTo>
                    <a:pt x="7132" y="12179"/>
                    <a:pt x="7130" y="12179"/>
                    <a:pt x="7129" y="12179"/>
                  </a:cubicBezTo>
                  <a:cubicBezTo>
                    <a:pt x="7127" y="12178"/>
                    <a:pt x="7120" y="12175"/>
                    <a:pt x="7122" y="12169"/>
                  </a:cubicBezTo>
                  <a:cubicBezTo>
                    <a:pt x="7145" y="11961"/>
                    <a:pt x="7218" y="11709"/>
                    <a:pt x="7319" y="11496"/>
                  </a:cubicBezTo>
                  <a:cubicBezTo>
                    <a:pt x="7319" y="11495"/>
                    <a:pt x="7321" y="11493"/>
                    <a:pt x="7324" y="11493"/>
                  </a:cubicBezTo>
                  <a:close/>
                  <a:moveTo>
                    <a:pt x="21440" y="12311"/>
                  </a:moveTo>
                  <a:cubicBezTo>
                    <a:pt x="21443" y="12311"/>
                    <a:pt x="21444" y="12313"/>
                    <a:pt x="21445" y="12314"/>
                  </a:cubicBezTo>
                  <a:cubicBezTo>
                    <a:pt x="21530" y="12457"/>
                    <a:pt x="21580" y="12608"/>
                    <a:pt x="21592" y="12764"/>
                  </a:cubicBezTo>
                  <a:cubicBezTo>
                    <a:pt x="21592" y="12765"/>
                    <a:pt x="21592" y="12769"/>
                    <a:pt x="21586" y="12770"/>
                  </a:cubicBezTo>
                  <a:cubicBezTo>
                    <a:pt x="21586" y="12770"/>
                    <a:pt x="21585" y="12770"/>
                    <a:pt x="21584" y="12770"/>
                  </a:cubicBezTo>
                  <a:cubicBezTo>
                    <a:pt x="21581" y="12770"/>
                    <a:pt x="21575" y="12770"/>
                    <a:pt x="21574" y="12764"/>
                  </a:cubicBezTo>
                  <a:cubicBezTo>
                    <a:pt x="21527" y="12583"/>
                    <a:pt x="21482" y="12444"/>
                    <a:pt x="21431" y="12314"/>
                  </a:cubicBezTo>
                  <a:cubicBezTo>
                    <a:pt x="21431" y="12314"/>
                    <a:pt x="21435" y="12312"/>
                    <a:pt x="21439" y="12312"/>
                  </a:cubicBezTo>
                  <a:cubicBezTo>
                    <a:pt x="21439" y="12311"/>
                    <a:pt x="21440" y="12311"/>
                    <a:pt x="21440" y="12311"/>
                  </a:cubicBezTo>
                  <a:close/>
                  <a:moveTo>
                    <a:pt x="11509" y="13234"/>
                  </a:moveTo>
                  <a:lnTo>
                    <a:pt x="11532" y="13236"/>
                  </a:lnTo>
                  <a:cubicBezTo>
                    <a:pt x="11532" y="13236"/>
                    <a:pt x="11533" y="13236"/>
                    <a:pt x="11535" y="13236"/>
                  </a:cubicBezTo>
                  <a:cubicBezTo>
                    <a:pt x="11536" y="13236"/>
                    <a:pt x="11538" y="13236"/>
                    <a:pt x="11540" y="13238"/>
                  </a:cubicBezTo>
                  <a:cubicBezTo>
                    <a:pt x="11542" y="13238"/>
                    <a:pt x="11545" y="13240"/>
                    <a:pt x="11545" y="13242"/>
                  </a:cubicBezTo>
                  <a:cubicBezTo>
                    <a:pt x="11553" y="13447"/>
                    <a:pt x="11540" y="13666"/>
                    <a:pt x="11505" y="13877"/>
                  </a:cubicBezTo>
                  <a:cubicBezTo>
                    <a:pt x="11504" y="13877"/>
                    <a:pt x="11503" y="13878"/>
                    <a:pt x="11502" y="13878"/>
                  </a:cubicBezTo>
                  <a:cubicBezTo>
                    <a:pt x="11500" y="13878"/>
                    <a:pt x="11498" y="13877"/>
                    <a:pt x="11496" y="13876"/>
                  </a:cubicBezTo>
                  <a:cubicBezTo>
                    <a:pt x="11494" y="13875"/>
                    <a:pt x="11493" y="13872"/>
                    <a:pt x="11493" y="13871"/>
                  </a:cubicBezTo>
                  <a:cubicBezTo>
                    <a:pt x="11484" y="13662"/>
                    <a:pt x="11498" y="13442"/>
                    <a:pt x="11531" y="13238"/>
                  </a:cubicBezTo>
                  <a:lnTo>
                    <a:pt x="11509" y="13234"/>
                  </a:lnTo>
                  <a:close/>
                  <a:moveTo>
                    <a:pt x="17765" y="13935"/>
                  </a:moveTo>
                  <a:cubicBezTo>
                    <a:pt x="17770" y="13935"/>
                    <a:pt x="17775" y="13937"/>
                    <a:pt x="17778" y="13943"/>
                  </a:cubicBezTo>
                  <a:cubicBezTo>
                    <a:pt x="17800" y="14041"/>
                    <a:pt x="17824" y="14151"/>
                    <a:pt x="17819" y="14243"/>
                  </a:cubicBezTo>
                  <a:cubicBezTo>
                    <a:pt x="17817" y="14254"/>
                    <a:pt x="17810" y="14257"/>
                    <a:pt x="17806" y="14257"/>
                  </a:cubicBezTo>
                  <a:cubicBezTo>
                    <a:pt x="17805" y="14257"/>
                    <a:pt x="17804" y="14257"/>
                    <a:pt x="17803" y="14257"/>
                  </a:cubicBezTo>
                  <a:cubicBezTo>
                    <a:pt x="17799" y="14257"/>
                    <a:pt x="17793" y="14255"/>
                    <a:pt x="17790" y="14247"/>
                  </a:cubicBezTo>
                  <a:cubicBezTo>
                    <a:pt x="17762" y="14161"/>
                    <a:pt x="17754" y="14047"/>
                    <a:pt x="17752" y="13947"/>
                  </a:cubicBezTo>
                  <a:cubicBezTo>
                    <a:pt x="17752" y="13938"/>
                    <a:pt x="17759" y="13935"/>
                    <a:pt x="17763" y="13935"/>
                  </a:cubicBezTo>
                  <a:close/>
                  <a:moveTo>
                    <a:pt x="13533" y="14445"/>
                  </a:moveTo>
                  <a:cubicBezTo>
                    <a:pt x="13538" y="14445"/>
                    <a:pt x="13544" y="14449"/>
                    <a:pt x="13546" y="14456"/>
                  </a:cubicBezTo>
                  <a:cubicBezTo>
                    <a:pt x="13558" y="14557"/>
                    <a:pt x="13522" y="14664"/>
                    <a:pt x="13444" y="14762"/>
                  </a:cubicBezTo>
                  <a:cubicBezTo>
                    <a:pt x="13443" y="14763"/>
                    <a:pt x="13441" y="14766"/>
                    <a:pt x="13438" y="14766"/>
                  </a:cubicBezTo>
                  <a:cubicBezTo>
                    <a:pt x="13436" y="14766"/>
                    <a:pt x="13434" y="14765"/>
                    <a:pt x="13432" y="14764"/>
                  </a:cubicBezTo>
                  <a:cubicBezTo>
                    <a:pt x="13425" y="14759"/>
                    <a:pt x="13419" y="14750"/>
                    <a:pt x="13424" y="14742"/>
                  </a:cubicBezTo>
                  <a:cubicBezTo>
                    <a:pt x="13476" y="14651"/>
                    <a:pt x="13502" y="14555"/>
                    <a:pt x="13528" y="14450"/>
                  </a:cubicBezTo>
                  <a:cubicBezTo>
                    <a:pt x="13529" y="14445"/>
                    <a:pt x="13532" y="14445"/>
                    <a:pt x="13533" y="14445"/>
                  </a:cubicBezTo>
                  <a:close/>
                  <a:moveTo>
                    <a:pt x="13855" y="14292"/>
                  </a:moveTo>
                  <a:cubicBezTo>
                    <a:pt x="13857" y="14292"/>
                    <a:pt x="13859" y="14292"/>
                    <a:pt x="13862" y="14294"/>
                  </a:cubicBezTo>
                  <a:cubicBezTo>
                    <a:pt x="13863" y="14295"/>
                    <a:pt x="13874" y="14299"/>
                    <a:pt x="13870" y="14310"/>
                  </a:cubicBezTo>
                  <a:cubicBezTo>
                    <a:pt x="13815" y="14518"/>
                    <a:pt x="13727" y="14739"/>
                    <a:pt x="13621" y="14931"/>
                  </a:cubicBezTo>
                  <a:cubicBezTo>
                    <a:pt x="13619" y="14936"/>
                    <a:pt x="13616" y="14938"/>
                    <a:pt x="13612" y="14938"/>
                  </a:cubicBezTo>
                  <a:cubicBezTo>
                    <a:pt x="13609" y="14938"/>
                    <a:pt x="13606" y="14937"/>
                    <a:pt x="13604" y="14936"/>
                  </a:cubicBezTo>
                  <a:cubicBezTo>
                    <a:pt x="13603" y="14936"/>
                    <a:pt x="13590" y="14931"/>
                    <a:pt x="13594" y="14919"/>
                  </a:cubicBezTo>
                  <a:cubicBezTo>
                    <a:pt x="13651" y="14708"/>
                    <a:pt x="13740" y="14488"/>
                    <a:pt x="13846" y="14299"/>
                  </a:cubicBezTo>
                  <a:cubicBezTo>
                    <a:pt x="13848" y="14295"/>
                    <a:pt x="13852" y="14292"/>
                    <a:pt x="13855" y="14292"/>
                  </a:cubicBezTo>
                  <a:close/>
                  <a:moveTo>
                    <a:pt x="14255" y="13752"/>
                  </a:moveTo>
                  <a:cubicBezTo>
                    <a:pt x="14256" y="13752"/>
                    <a:pt x="14258" y="13752"/>
                    <a:pt x="14261" y="13753"/>
                  </a:cubicBezTo>
                  <a:cubicBezTo>
                    <a:pt x="14261" y="13753"/>
                    <a:pt x="14273" y="13758"/>
                    <a:pt x="14271" y="13767"/>
                  </a:cubicBezTo>
                  <a:cubicBezTo>
                    <a:pt x="14138" y="14176"/>
                    <a:pt x="13960" y="14710"/>
                    <a:pt x="13739" y="15226"/>
                  </a:cubicBezTo>
                  <a:cubicBezTo>
                    <a:pt x="13738" y="15228"/>
                    <a:pt x="13737" y="15229"/>
                    <a:pt x="13735" y="15229"/>
                  </a:cubicBezTo>
                  <a:cubicBezTo>
                    <a:pt x="13733" y="15229"/>
                    <a:pt x="13732" y="15229"/>
                    <a:pt x="13730" y="15228"/>
                  </a:cubicBezTo>
                  <a:cubicBezTo>
                    <a:pt x="13725" y="15227"/>
                    <a:pt x="13718" y="15222"/>
                    <a:pt x="13720" y="15215"/>
                  </a:cubicBezTo>
                  <a:cubicBezTo>
                    <a:pt x="13838" y="14775"/>
                    <a:pt x="14010" y="14297"/>
                    <a:pt x="14250" y="13756"/>
                  </a:cubicBezTo>
                  <a:cubicBezTo>
                    <a:pt x="14250" y="13754"/>
                    <a:pt x="14251" y="13752"/>
                    <a:pt x="14255" y="13752"/>
                  </a:cubicBezTo>
                  <a:close/>
                  <a:moveTo>
                    <a:pt x="22482" y="0"/>
                  </a:moveTo>
                  <a:cubicBezTo>
                    <a:pt x="22479" y="0"/>
                    <a:pt x="22477" y="1"/>
                    <a:pt x="22475" y="2"/>
                  </a:cubicBezTo>
                  <a:cubicBezTo>
                    <a:pt x="22464" y="5"/>
                    <a:pt x="22456" y="16"/>
                    <a:pt x="22459" y="29"/>
                  </a:cubicBezTo>
                  <a:cubicBezTo>
                    <a:pt x="22505" y="258"/>
                    <a:pt x="22549" y="488"/>
                    <a:pt x="22594" y="717"/>
                  </a:cubicBezTo>
                  <a:cubicBezTo>
                    <a:pt x="22601" y="752"/>
                    <a:pt x="22591" y="785"/>
                    <a:pt x="22568" y="807"/>
                  </a:cubicBezTo>
                  <a:cubicBezTo>
                    <a:pt x="22552" y="823"/>
                    <a:pt x="22532" y="831"/>
                    <a:pt x="22511" y="831"/>
                  </a:cubicBezTo>
                  <a:cubicBezTo>
                    <a:pt x="22502" y="831"/>
                    <a:pt x="22494" y="830"/>
                    <a:pt x="22485" y="827"/>
                  </a:cubicBezTo>
                  <a:cubicBezTo>
                    <a:pt x="22322" y="788"/>
                    <a:pt x="22182" y="717"/>
                    <a:pt x="22057" y="612"/>
                  </a:cubicBezTo>
                  <a:cubicBezTo>
                    <a:pt x="22053" y="608"/>
                    <a:pt x="22047" y="606"/>
                    <a:pt x="22042" y="606"/>
                  </a:cubicBezTo>
                  <a:cubicBezTo>
                    <a:pt x="22038" y="606"/>
                    <a:pt x="22034" y="607"/>
                    <a:pt x="22031" y="609"/>
                  </a:cubicBezTo>
                  <a:cubicBezTo>
                    <a:pt x="22022" y="614"/>
                    <a:pt x="22017" y="623"/>
                    <a:pt x="22019" y="633"/>
                  </a:cubicBezTo>
                  <a:cubicBezTo>
                    <a:pt x="22031" y="731"/>
                    <a:pt x="22043" y="827"/>
                    <a:pt x="22056" y="925"/>
                  </a:cubicBezTo>
                  <a:lnTo>
                    <a:pt x="22084" y="1157"/>
                  </a:lnTo>
                  <a:cubicBezTo>
                    <a:pt x="22088" y="1181"/>
                    <a:pt x="22067" y="1209"/>
                    <a:pt x="22047" y="1221"/>
                  </a:cubicBezTo>
                  <a:cubicBezTo>
                    <a:pt x="20629" y="2027"/>
                    <a:pt x="19082" y="2514"/>
                    <a:pt x="17451" y="2668"/>
                  </a:cubicBezTo>
                  <a:cubicBezTo>
                    <a:pt x="17450" y="2668"/>
                    <a:pt x="17449" y="2668"/>
                    <a:pt x="17448" y="2668"/>
                  </a:cubicBezTo>
                  <a:cubicBezTo>
                    <a:pt x="17425" y="2668"/>
                    <a:pt x="17398" y="2652"/>
                    <a:pt x="17387" y="2631"/>
                  </a:cubicBezTo>
                  <a:cubicBezTo>
                    <a:pt x="17294" y="2457"/>
                    <a:pt x="17208" y="2276"/>
                    <a:pt x="17122" y="2078"/>
                  </a:cubicBezTo>
                  <a:cubicBezTo>
                    <a:pt x="17117" y="2069"/>
                    <a:pt x="17110" y="2063"/>
                    <a:pt x="17100" y="2063"/>
                  </a:cubicBezTo>
                  <a:cubicBezTo>
                    <a:pt x="17099" y="2063"/>
                    <a:pt x="17098" y="2063"/>
                    <a:pt x="17097" y="2063"/>
                  </a:cubicBezTo>
                  <a:cubicBezTo>
                    <a:pt x="17087" y="2066"/>
                    <a:pt x="17079" y="2073"/>
                    <a:pt x="17077" y="2083"/>
                  </a:cubicBezTo>
                  <a:cubicBezTo>
                    <a:pt x="17054" y="2244"/>
                    <a:pt x="17019" y="2395"/>
                    <a:pt x="16973" y="2548"/>
                  </a:cubicBezTo>
                  <a:cubicBezTo>
                    <a:pt x="16965" y="2575"/>
                    <a:pt x="16945" y="2596"/>
                    <a:pt x="16921" y="2601"/>
                  </a:cubicBezTo>
                  <a:cubicBezTo>
                    <a:pt x="16180" y="2770"/>
                    <a:pt x="15418" y="2854"/>
                    <a:pt x="14657" y="2854"/>
                  </a:cubicBezTo>
                  <a:cubicBezTo>
                    <a:pt x="13885" y="2854"/>
                    <a:pt x="13113" y="2767"/>
                    <a:pt x="12363" y="2594"/>
                  </a:cubicBezTo>
                  <a:cubicBezTo>
                    <a:pt x="12341" y="2589"/>
                    <a:pt x="12318" y="2566"/>
                    <a:pt x="12312" y="2542"/>
                  </a:cubicBezTo>
                  <a:cubicBezTo>
                    <a:pt x="12282" y="2430"/>
                    <a:pt x="12254" y="2320"/>
                    <a:pt x="12225" y="2208"/>
                  </a:cubicBezTo>
                  <a:lnTo>
                    <a:pt x="12196" y="2094"/>
                  </a:lnTo>
                  <a:cubicBezTo>
                    <a:pt x="12193" y="2084"/>
                    <a:pt x="12186" y="2078"/>
                    <a:pt x="12177" y="2077"/>
                  </a:cubicBezTo>
                  <a:cubicBezTo>
                    <a:pt x="12176" y="2077"/>
                    <a:pt x="12175" y="2077"/>
                    <a:pt x="12173" y="2077"/>
                  </a:cubicBezTo>
                  <a:cubicBezTo>
                    <a:pt x="12165" y="2077"/>
                    <a:pt x="12158" y="2080"/>
                    <a:pt x="12153" y="2088"/>
                  </a:cubicBezTo>
                  <a:cubicBezTo>
                    <a:pt x="11907" y="2509"/>
                    <a:pt x="11383" y="2657"/>
                    <a:pt x="10907" y="2657"/>
                  </a:cubicBezTo>
                  <a:cubicBezTo>
                    <a:pt x="10825" y="2657"/>
                    <a:pt x="10745" y="2653"/>
                    <a:pt x="10668" y="2645"/>
                  </a:cubicBezTo>
                  <a:cubicBezTo>
                    <a:pt x="9812" y="2554"/>
                    <a:pt x="9016" y="2248"/>
                    <a:pt x="8139" y="1885"/>
                  </a:cubicBezTo>
                  <a:cubicBezTo>
                    <a:pt x="8101" y="1870"/>
                    <a:pt x="8084" y="1846"/>
                    <a:pt x="8081" y="1810"/>
                  </a:cubicBezTo>
                  <a:lnTo>
                    <a:pt x="8045" y="1262"/>
                  </a:lnTo>
                  <a:cubicBezTo>
                    <a:pt x="8044" y="1254"/>
                    <a:pt x="8039" y="1245"/>
                    <a:pt x="8030" y="1242"/>
                  </a:cubicBezTo>
                  <a:cubicBezTo>
                    <a:pt x="8028" y="1241"/>
                    <a:pt x="8025" y="1241"/>
                    <a:pt x="8022" y="1241"/>
                  </a:cubicBezTo>
                  <a:cubicBezTo>
                    <a:pt x="8016" y="1241"/>
                    <a:pt x="8010" y="1243"/>
                    <a:pt x="8006" y="1247"/>
                  </a:cubicBezTo>
                  <a:lnTo>
                    <a:pt x="7501" y="1742"/>
                  </a:lnTo>
                  <a:cubicBezTo>
                    <a:pt x="7487" y="1756"/>
                    <a:pt x="7467" y="1764"/>
                    <a:pt x="7447" y="1764"/>
                  </a:cubicBezTo>
                  <a:cubicBezTo>
                    <a:pt x="7434" y="1764"/>
                    <a:pt x="7421" y="1760"/>
                    <a:pt x="7409" y="1753"/>
                  </a:cubicBezTo>
                  <a:cubicBezTo>
                    <a:pt x="7277" y="1675"/>
                    <a:pt x="7139" y="1616"/>
                    <a:pt x="6990" y="1572"/>
                  </a:cubicBezTo>
                  <a:cubicBezTo>
                    <a:pt x="6931" y="1555"/>
                    <a:pt x="6936" y="1494"/>
                    <a:pt x="6938" y="1477"/>
                  </a:cubicBezTo>
                  <a:cubicBezTo>
                    <a:pt x="6998" y="1069"/>
                    <a:pt x="7058" y="661"/>
                    <a:pt x="7119" y="253"/>
                  </a:cubicBezTo>
                  <a:cubicBezTo>
                    <a:pt x="7120" y="242"/>
                    <a:pt x="7113" y="231"/>
                    <a:pt x="7102" y="227"/>
                  </a:cubicBezTo>
                  <a:cubicBezTo>
                    <a:pt x="7100" y="226"/>
                    <a:pt x="7097" y="226"/>
                    <a:pt x="7095" y="226"/>
                  </a:cubicBezTo>
                  <a:cubicBezTo>
                    <a:pt x="7087" y="226"/>
                    <a:pt x="7078" y="231"/>
                    <a:pt x="7075" y="240"/>
                  </a:cubicBezTo>
                  <a:cubicBezTo>
                    <a:pt x="7005" y="382"/>
                    <a:pt x="6926" y="517"/>
                    <a:pt x="6849" y="650"/>
                  </a:cubicBezTo>
                  <a:cubicBezTo>
                    <a:pt x="6823" y="695"/>
                    <a:pt x="6798" y="738"/>
                    <a:pt x="6773" y="781"/>
                  </a:cubicBezTo>
                  <a:cubicBezTo>
                    <a:pt x="6577" y="1126"/>
                    <a:pt x="6346" y="1481"/>
                    <a:pt x="6043" y="1896"/>
                  </a:cubicBezTo>
                  <a:cubicBezTo>
                    <a:pt x="5568" y="2550"/>
                    <a:pt x="5050" y="3212"/>
                    <a:pt x="4460" y="3921"/>
                  </a:cubicBezTo>
                  <a:cubicBezTo>
                    <a:pt x="3846" y="4658"/>
                    <a:pt x="3271" y="5286"/>
                    <a:pt x="2702" y="5842"/>
                  </a:cubicBezTo>
                  <a:cubicBezTo>
                    <a:pt x="2070" y="6458"/>
                    <a:pt x="1494" y="7001"/>
                    <a:pt x="839" y="7406"/>
                  </a:cubicBezTo>
                  <a:cubicBezTo>
                    <a:pt x="833" y="7410"/>
                    <a:pt x="829" y="7416"/>
                    <a:pt x="828" y="7422"/>
                  </a:cubicBezTo>
                  <a:cubicBezTo>
                    <a:pt x="827" y="7430"/>
                    <a:pt x="829" y="7437"/>
                    <a:pt x="834" y="7442"/>
                  </a:cubicBezTo>
                  <a:cubicBezTo>
                    <a:pt x="870" y="7478"/>
                    <a:pt x="903" y="7518"/>
                    <a:pt x="937" y="7555"/>
                  </a:cubicBezTo>
                  <a:cubicBezTo>
                    <a:pt x="977" y="7602"/>
                    <a:pt x="1019" y="7650"/>
                    <a:pt x="1063" y="7694"/>
                  </a:cubicBezTo>
                  <a:cubicBezTo>
                    <a:pt x="1110" y="7740"/>
                    <a:pt x="1164" y="7782"/>
                    <a:pt x="1215" y="7821"/>
                  </a:cubicBezTo>
                  <a:cubicBezTo>
                    <a:pt x="1256" y="7852"/>
                    <a:pt x="1298" y="7886"/>
                    <a:pt x="1336" y="7921"/>
                  </a:cubicBezTo>
                  <a:cubicBezTo>
                    <a:pt x="1340" y="7925"/>
                    <a:pt x="1345" y="7927"/>
                    <a:pt x="1352" y="7927"/>
                  </a:cubicBezTo>
                  <a:cubicBezTo>
                    <a:pt x="1356" y="7927"/>
                    <a:pt x="1360" y="7927"/>
                    <a:pt x="1366" y="7926"/>
                  </a:cubicBezTo>
                  <a:cubicBezTo>
                    <a:pt x="1373" y="7923"/>
                    <a:pt x="1384" y="7923"/>
                    <a:pt x="1391" y="7916"/>
                  </a:cubicBezTo>
                  <a:cubicBezTo>
                    <a:pt x="1544" y="7730"/>
                    <a:pt x="1697" y="7536"/>
                    <a:pt x="1844" y="7349"/>
                  </a:cubicBezTo>
                  <a:cubicBezTo>
                    <a:pt x="2131" y="6986"/>
                    <a:pt x="2427" y="6610"/>
                    <a:pt x="2749" y="6272"/>
                  </a:cubicBezTo>
                  <a:cubicBezTo>
                    <a:pt x="2757" y="6264"/>
                    <a:pt x="2765" y="6261"/>
                    <a:pt x="2773" y="6261"/>
                  </a:cubicBezTo>
                  <a:cubicBezTo>
                    <a:pt x="2783" y="6261"/>
                    <a:pt x="2792" y="6266"/>
                    <a:pt x="2795" y="6268"/>
                  </a:cubicBezTo>
                  <a:cubicBezTo>
                    <a:pt x="2809" y="6279"/>
                    <a:pt x="2819" y="6299"/>
                    <a:pt x="2808" y="6319"/>
                  </a:cubicBezTo>
                  <a:cubicBezTo>
                    <a:pt x="2480" y="6897"/>
                    <a:pt x="2034" y="7421"/>
                    <a:pt x="1601" y="7929"/>
                  </a:cubicBezTo>
                  <a:lnTo>
                    <a:pt x="1468" y="8088"/>
                  </a:lnTo>
                  <a:cubicBezTo>
                    <a:pt x="1200" y="8404"/>
                    <a:pt x="952" y="8684"/>
                    <a:pt x="710" y="8945"/>
                  </a:cubicBezTo>
                  <a:cubicBezTo>
                    <a:pt x="657" y="9002"/>
                    <a:pt x="605" y="9060"/>
                    <a:pt x="553" y="9119"/>
                  </a:cubicBezTo>
                  <a:cubicBezTo>
                    <a:pt x="385" y="9308"/>
                    <a:pt x="212" y="9502"/>
                    <a:pt x="12" y="9645"/>
                  </a:cubicBezTo>
                  <a:cubicBezTo>
                    <a:pt x="5" y="9650"/>
                    <a:pt x="1" y="9659"/>
                    <a:pt x="2" y="9667"/>
                  </a:cubicBezTo>
                  <a:cubicBezTo>
                    <a:pt x="6" y="9695"/>
                    <a:pt x="18" y="9722"/>
                    <a:pt x="42" y="9752"/>
                  </a:cubicBezTo>
                  <a:cubicBezTo>
                    <a:pt x="755" y="10461"/>
                    <a:pt x="1375" y="11007"/>
                    <a:pt x="1991" y="11470"/>
                  </a:cubicBezTo>
                  <a:cubicBezTo>
                    <a:pt x="1995" y="11473"/>
                    <a:pt x="2000" y="11475"/>
                    <a:pt x="2005" y="11475"/>
                  </a:cubicBezTo>
                  <a:cubicBezTo>
                    <a:pt x="2011" y="11475"/>
                    <a:pt x="2017" y="11472"/>
                    <a:pt x="2022" y="11467"/>
                  </a:cubicBezTo>
                  <a:cubicBezTo>
                    <a:pt x="2448" y="11036"/>
                    <a:pt x="2883" y="10598"/>
                    <a:pt x="3305" y="10176"/>
                  </a:cubicBezTo>
                  <a:cubicBezTo>
                    <a:pt x="3498" y="9982"/>
                    <a:pt x="3691" y="9789"/>
                    <a:pt x="3885" y="9595"/>
                  </a:cubicBezTo>
                  <a:cubicBezTo>
                    <a:pt x="3900" y="9579"/>
                    <a:pt x="3917" y="9573"/>
                    <a:pt x="3932" y="9573"/>
                  </a:cubicBezTo>
                  <a:cubicBezTo>
                    <a:pt x="3948" y="9573"/>
                    <a:pt x="3963" y="9580"/>
                    <a:pt x="3975" y="9589"/>
                  </a:cubicBezTo>
                  <a:cubicBezTo>
                    <a:pt x="4001" y="9608"/>
                    <a:pt x="4018" y="9644"/>
                    <a:pt x="3996" y="9682"/>
                  </a:cubicBezTo>
                  <a:cubicBezTo>
                    <a:pt x="3587" y="10422"/>
                    <a:pt x="3203" y="11192"/>
                    <a:pt x="2852" y="11969"/>
                  </a:cubicBezTo>
                  <a:cubicBezTo>
                    <a:pt x="2847" y="11981"/>
                    <a:pt x="2852" y="11994"/>
                    <a:pt x="2863" y="12000"/>
                  </a:cubicBezTo>
                  <a:cubicBezTo>
                    <a:pt x="3010" y="12076"/>
                    <a:pt x="3105" y="12204"/>
                    <a:pt x="3206" y="12340"/>
                  </a:cubicBezTo>
                  <a:cubicBezTo>
                    <a:pt x="3260" y="12413"/>
                    <a:pt x="3316" y="12489"/>
                    <a:pt x="3382" y="12556"/>
                  </a:cubicBezTo>
                  <a:cubicBezTo>
                    <a:pt x="3458" y="12635"/>
                    <a:pt x="3531" y="12666"/>
                    <a:pt x="3600" y="12666"/>
                  </a:cubicBezTo>
                  <a:cubicBezTo>
                    <a:pt x="3723" y="12666"/>
                    <a:pt x="3838" y="12569"/>
                    <a:pt x="3949" y="12475"/>
                  </a:cubicBezTo>
                  <a:lnTo>
                    <a:pt x="4692" y="11854"/>
                  </a:lnTo>
                  <a:cubicBezTo>
                    <a:pt x="4710" y="11839"/>
                    <a:pt x="4728" y="11834"/>
                    <a:pt x="4744" y="11834"/>
                  </a:cubicBezTo>
                  <a:cubicBezTo>
                    <a:pt x="4763" y="11834"/>
                    <a:pt x="4779" y="11842"/>
                    <a:pt x="4790" y="11853"/>
                  </a:cubicBezTo>
                  <a:cubicBezTo>
                    <a:pt x="4815" y="11875"/>
                    <a:pt x="4825" y="11917"/>
                    <a:pt x="4794" y="11957"/>
                  </a:cubicBezTo>
                  <a:cubicBezTo>
                    <a:pt x="4630" y="12166"/>
                    <a:pt x="4567" y="12402"/>
                    <a:pt x="4606" y="12654"/>
                  </a:cubicBezTo>
                  <a:cubicBezTo>
                    <a:pt x="4681" y="13127"/>
                    <a:pt x="5096" y="13561"/>
                    <a:pt x="5460" y="13812"/>
                  </a:cubicBezTo>
                  <a:cubicBezTo>
                    <a:pt x="6039" y="14207"/>
                    <a:pt x="6708" y="14503"/>
                    <a:pt x="7446" y="14693"/>
                  </a:cubicBezTo>
                  <a:cubicBezTo>
                    <a:pt x="7448" y="14693"/>
                    <a:pt x="7449" y="14693"/>
                    <a:pt x="7451" y="14693"/>
                  </a:cubicBezTo>
                  <a:cubicBezTo>
                    <a:pt x="7458" y="14693"/>
                    <a:pt x="7464" y="14691"/>
                    <a:pt x="7469" y="14685"/>
                  </a:cubicBezTo>
                  <a:lnTo>
                    <a:pt x="7476" y="14678"/>
                  </a:lnTo>
                  <a:cubicBezTo>
                    <a:pt x="7559" y="14592"/>
                    <a:pt x="7642" y="14507"/>
                    <a:pt x="7725" y="14421"/>
                  </a:cubicBezTo>
                  <a:cubicBezTo>
                    <a:pt x="7738" y="14408"/>
                    <a:pt x="7754" y="14401"/>
                    <a:pt x="7771" y="14401"/>
                  </a:cubicBezTo>
                  <a:cubicBezTo>
                    <a:pt x="7779" y="14401"/>
                    <a:pt x="7788" y="14403"/>
                    <a:pt x="7796" y="14407"/>
                  </a:cubicBezTo>
                  <a:cubicBezTo>
                    <a:pt x="7825" y="14416"/>
                    <a:pt x="7843" y="14442"/>
                    <a:pt x="7844" y="14471"/>
                  </a:cubicBezTo>
                  <a:cubicBezTo>
                    <a:pt x="7856" y="14897"/>
                    <a:pt x="8351" y="15081"/>
                    <a:pt x="8618" y="15180"/>
                  </a:cubicBezTo>
                  <a:cubicBezTo>
                    <a:pt x="8987" y="15316"/>
                    <a:pt x="9377" y="15435"/>
                    <a:pt x="9776" y="15535"/>
                  </a:cubicBezTo>
                  <a:cubicBezTo>
                    <a:pt x="10554" y="15727"/>
                    <a:pt x="11353" y="15836"/>
                    <a:pt x="12148" y="15858"/>
                  </a:cubicBezTo>
                  <a:cubicBezTo>
                    <a:pt x="12253" y="15862"/>
                    <a:pt x="12358" y="15863"/>
                    <a:pt x="12463" y="15863"/>
                  </a:cubicBezTo>
                  <a:cubicBezTo>
                    <a:pt x="12762" y="15863"/>
                    <a:pt x="13063" y="15851"/>
                    <a:pt x="13360" y="15827"/>
                  </a:cubicBezTo>
                  <a:cubicBezTo>
                    <a:pt x="13398" y="15825"/>
                    <a:pt x="13439" y="15822"/>
                    <a:pt x="13479" y="15820"/>
                  </a:cubicBezTo>
                  <a:cubicBezTo>
                    <a:pt x="13637" y="15811"/>
                    <a:pt x="13802" y="15801"/>
                    <a:pt x="13944" y="15740"/>
                  </a:cubicBezTo>
                  <a:cubicBezTo>
                    <a:pt x="14142" y="15656"/>
                    <a:pt x="14195" y="15466"/>
                    <a:pt x="14247" y="15283"/>
                  </a:cubicBezTo>
                  <a:cubicBezTo>
                    <a:pt x="14252" y="15266"/>
                    <a:pt x="14257" y="15247"/>
                    <a:pt x="14262" y="15230"/>
                  </a:cubicBezTo>
                  <a:cubicBezTo>
                    <a:pt x="14468" y="14523"/>
                    <a:pt x="14671" y="13815"/>
                    <a:pt x="14876" y="13107"/>
                  </a:cubicBezTo>
                  <a:cubicBezTo>
                    <a:pt x="14878" y="13096"/>
                    <a:pt x="14873" y="13085"/>
                    <a:pt x="14863" y="13080"/>
                  </a:cubicBezTo>
                  <a:cubicBezTo>
                    <a:pt x="14020" y="12630"/>
                    <a:pt x="13496" y="11757"/>
                    <a:pt x="13496" y="10804"/>
                  </a:cubicBezTo>
                  <a:cubicBezTo>
                    <a:pt x="13496" y="9427"/>
                    <a:pt x="14573" y="8295"/>
                    <a:pt x="15948" y="8228"/>
                  </a:cubicBezTo>
                  <a:cubicBezTo>
                    <a:pt x="15959" y="8227"/>
                    <a:pt x="15969" y="8218"/>
                    <a:pt x="15970" y="8206"/>
                  </a:cubicBezTo>
                  <a:cubicBezTo>
                    <a:pt x="15984" y="8014"/>
                    <a:pt x="16003" y="7866"/>
                    <a:pt x="16026" y="7730"/>
                  </a:cubicBezTo>
                  <a:cubicBezTo>
                    <a:pt x="16048" y="7604"/>
                    <a:pt x="16097" y="7539"/>
                    <a:pt x="16175" y="7539"/>
                  </a:cubicBezTo>
                  <a:cubicBezTo>
                    <a:pt x="16177" y="7539"/>
                    <a:pt x="16178" y="7539"/>
                    <a:pt x="16180" y="7539"/>
                  </a:cubicBezTo>
                  <a:cubicBezTo>
                    <a:pt x="16270" y="7539"/>
                    <a:pt x="16286" y="7617"/>
                    <a:pt x="16298" y="7726"/>
                  </a:cubicBezTo>
                  <a:lnTo>
                    <a:pt x="16298" y="7731"/>
                  </a:lnTo>
                  <a:cubicBezTo>
                    <a:pt x="16304" y="7788"/>
                    <a:pt x="16315" y="7847"/>
                    <a:pt x="16326" y="7906"/>
                  </a:cubicBezTo>
                  <a:cubicBezTo>
                    <a:pt x="16346" y="8011"/>
                    <a:pt x="16367" y="8119"/>
                    <a:pt x="16358" y="8218"/>
                  </a:cubicBezTo>
                  <a:cubicBezTo>
                    <a:pt x="16357" y="8231"/>
                    <a:pt x="16367" y="8242"/>
                    <a:pt x="16379" y="8243"/>
                  </a:cubicBezTo>
                  <a:cubicBezTo>
                    <a:pt x="17676" y="8395"/>
                    <a:pt x="18654" y="9496"/>
                    <a:pt x="18654" y="10804"/>
                  </a:cubicBezTo>
                  <a:cubicBezTo>
                    <a:pt x="18654" y="12226"/>
                    <a:pt x="17498" y="13384"/>
                    <a:pt x="16076" y="13384"/>
                  </a:cubicBezTo>
                  <a:cubicBezTo>
                    <a:pt x="15791" y="13384"/>
                    <a:pt x="15508" y="13335"/>
                    <a:pt x="15236" y="13242"/>
                  </a:cubicBezTo>
                  <a:cubicBezTo>
                    <a:pt x="15234" y="13242"/>
                    <a:pt x="15232" y="13241"/>
                    <a:pt x="15229" y="13241"/>
                  </a:cubicBezTo>
                  <a:cubicBezTo>
                    <a:pt x="15224" y="13241"/>
                    <a:pt x="15218" y="13243"/>
                    <a:pt x="15214" y="13247"/>
                  </a:cubicBezTo>
                  <a:cubicBezTo>
                    <a:pt x="15208" y="13252"/>
                    <a:pt x="15204" y="13260"/>
                    <a:pt x="15205" y="13269"/>
                  </a:cubicBezTo>
                  <a:cubicBezTo>
                    <a:pt x="15341" y="14102"/>
                    <a:pt x="15513" y="14930"/>
                    <a:pt x="15716" y="15733"/>
                  </a:cubicBezTo>
                  <a:cubicBezTo>
                    <a:pt x="15719" y="15743"/>
                    <a:pt x="15727" y="15749"/>
                    <a:pt x="15737" y="15750"/>
                  </a:cubicBezTo>
                  <a:cubicBezTo>
                    <a:pt x="15747" y="15750"/>
                    <a:pt x="15756" y="15745"/>
                    <a:pt x="15761" y="15737"/>
                  </a:cubicBezTo>
                  <a:lnTo>
                    <a:pt x="16097" y="14964"/>
                  </a:lnTo>
                  <a:cubicBezTo>
                    <a:pt x="16107" y="14940"/>
                    <a:pt x="16133" y="14931"/>
                    <a:pt x="16156" y="14931"/>
                  </a:cubicBezTo>
                  <a:cubicBezTo>
                    <a:pt x="16161" y="14931"/>
                    <a:pt x="16166" y="14932"/>
                    <a:pt x="16170" y="14932"/>
                  </a:cubicBezTo>
                  <a:cubicBezTo>
                    <a:pt x="16195" y="14935"/>
                    <a:pt x="16227" y="14951"/>
                    <a:pt x="16232" y="14982"/>
                  </a:cubicBezTo>
                  <a:cubicBezTo>
                    <a:pt x="16277" y="15281"/>
                    <a:pt x="16383" y="15543"/>
                    <a:pt x="16558" y="15788"/>
                  </a:cubicBezTo>
                  <a:cubicBezTo>
                    <a:pt x="16564" y="15795"/>
                    <a:pt x="16575" y="15796"/>
                    <a:pt x="16585" y="15796"/>
                  </a:cubicBezTo>
                  <a:cubicBezTo>
                    <a:pt x="16588" y="15796"/>
                    <a:pt x="16590" y="15796"/>
                    <a:pt x="16593" y="15796"/>
                  </a:cubicBezTo>
                  <a:cubicBezTo>
                    <a:pt x="17291" y="15796"/>
                    <a:pt x="17974" y="15734"/>
                    <a:pt x="18623" y="15609"/>
                  </a:cubicBezTo>
                  <a:lnTo>
                    <a:pt x="18689" y="15597"/>
                  </a:lnTo>
                  <a:cubicBezTo>
                    <a:pt x="19067" y="15526"/>
                    <a:pt x="19772" y="15393"/>
                    <a:pt x="19984" y="15019"/>
                  </a:cubicBezTo>
                  <a:cubicBezTo>
                    <a:pt x="20061" y="14885"/>
                    <a:pt x="20069" y="14729"/>
                    <a:pt x="20007" y="14558"/>
                  </a:cubicBezTo>
                  <a:cubicBezTo>
                    <a:pt x="19992" y="14519"/>
                    <a:pt x="20009" y="14497"/>
                    <a:pt x="20025" y="14485"/>
                  </a:cubicBezTo>
                  <a:cubicBezTo>
                    <a:pt x="20041" y="14474"/>
                    <a:pt x="20062" y="14468"/>
                    <a:pt x="20082" y="14468"/>
                  </a:cubicBezTo>
                  <a:cubicBezTo>
                    <a:pt x="20102" y="14468"/>
                    <a:pt x="20122" y="14474"/>
                    <a:pt x="20137" y="14486"/>
                  </a:cubicBezTo>
                  <a:lnTo>
                    <a:pt x="20586" y="14848"/>
                  </a:lnTo>
                  <a:cubicBezTo>
                    <a:pt x="20590" y="14852"/>
                    <a:pt x="20595" y="14853"/>
                    <a:pt x="20600" y="14853"/>
                  </a:cubicBezTo>
                  <a:cubicBezTo>
                    <a:pt x="20602" y="14853"/>
                    <a:pt x="20604" y="14853"/>
                    <a:pt x="20605" y="14853"/>
                  </a:cubicBezTo>
                  <a:cubicBezTo>
                    <a:pt x="20613" y="14850"/>
                    <a:pt x="20619" y="14847"/>
                    <a:pt x="20622" y="14839"/>
                  </a:cubicBezTo>
                  <a:cubicBezTo>
                    <a:pt x="20685" y="14704"/>
                    <a:pt x="20736" y="14566"/>
                    <a:pt x="20778" y="14420"/>
                  </a:cubicBezTo>
                  <a:cubicBezTo>
                    <a:pt x="20789" y="14381"/>
                    <a:pt x="20817" y="14371"/>
                    <a:pt x="20834" y="14367"/>
                  </a:cubicBezTo>
                  <a:cubicBezTo>
                    <a:pt x="20838" y="14366"/>
                    <a:pt x="20842" y="14366"/>
                    <a:pt x="20847" y="14366"/>
                  </a:cubicBezTo>
                  <a:cubicBezTo>
                    <a:pt x="20875" y="14366"/>
                    <a:pt x="20903" y="14379"/>
                    <a:pt x="20920" y="14404"/>
                  </a:cubicBezTo>
                  <a:cubicBezTo>
                    <a:pt x="21144" y="14714"/>
                    <a:pt x="21472" y="14814"/>
                    <a:pt x="21802" y="14814"/>
                  </a:cubicBezTo>
                  <a:cubicBezTo>
                    <a:pt x="22205" y="14814"/>
                    <a:pt x="22612" y="14665"/>
                    <a:pt x="22838" y="14565"/>
                  </a:cubicBezTo>
                  <a:cubicBezTo>
                    <a:pt x="23267" y="14377"/>
                    <a:pt x="23697" y="14169"/>
                    <a:pt x="24112" y="13968"/>
                  </a:cubicBezTo>
                  <a:cubicBezTo>
                    <a:pt x="24324" y="13865"/>
                    <a:pt x="24544" y="13758"/>
                    <a:pt x="24760" y="13657"/>
                  </a:cubicBezTo>
                  <a:cubicBezTo>
                    <a:pt x="24939" y="13571"/>
                    <a:pt x="25125" y="13488"/>
                    <a:pt x="25306" y="13406"/>
                  </a:cubicBezTo>
                  <a:cubicBezTo>
                    <a:pt x="25738" y="13213"/>
                    <a:pt x="26185" y="13011"/>
                    <a:pt x="26596" y="12770"/>
                  </a:cubicBezTo>
                  <a:cubicBezTo>
                    <a:pt x="26954" y="12562"/>
                    <a:pt x="27163" y="12341"/>
                    <a:pt x="27256" y="12078"/>
                  </a:cubicBezTo>
                  <a:cubicBezTo>
                    <a:pt x="27364" y="11772"/>
                    <a:pt x="27308" y="11475"/>
                    <a:pt x="27105" y="11284"/>
                  </a:cubicBezTo>
                  <a:cubicBezTo>
                    <a:pt x="27059" y="11240"/>
                    <a:pt x="27072" y="11193"/>
                    <a:pt x="27098" y="11162"/>
                  </a:cubicBezTo>
                  <a:cubicBezTo>
                    <a:pt x="27118" y="11140"/>
                    <a:pt x="27148" y="11125"/>
                    <a:pt x="27180" y="11125"/>
                  </a:cubicBezTo>
                  <a:cubicBezTo>
                    <a:pt x="27201" y="11125"/>
                    <a:pt x="27224" y="11132"/>
                    <a:pt x="27245" y="11149"/>
                  </a:cubicBezTo>
                  <a:cubicBezTo>
                    <a:pt x="27359" y="11243"/>
                    <a:pt x="27482" y="11322"/>
                    <a:pt x="27617" y="11394"/>
                  </a:cubicBezTo>
                  <a:cubicBezTo>
                    <a:pt x="27620" y="11396"/>
                    <a:pt x="27624" y="11397"/>
                    <a:pt x="27628" y="11397"/>
                  </a:cubicBezTo>
                  <a:cubicBezTo>
                    <a:pt x="27632" y="11397"/>
                    <a:pt x="27637" y="11396"/>
                    <a:pt x="27641" y="11393"/>
                  </a:cubicBezTo>
                  <a:cubicBezTo>
                    <a:pt x="27647" y="11389"/>
                    <a:pt x="27652" y="11382"/>
                    <a:pt x="27652" y="11373"/>
                  </a:cubicBezTo>
                  <a:cubicBezTo>
                    <a:pt x="27654" y="11212"/>
                    <a:pt x="27658" y="11050"/>
                    <a:pt x="27660" y="10887"/>
                  </a:cubicBezTo>
                  <a:cubicBezTo>
                    <a:pt x="27662" y="10842"/>
                    <a:pt x="27684" y="10812"/>
                    <a:pt x="27721" y="10799"/>
                  </a:cubicBezTo>
                  <a:cubicBezTo>
                    <a:pt x="27732" y="10796"/>
                    <a:pt x="27742" y="10794"/>
                    <a:pt x="27753" y="10794"/>
                  </a:cubicBezTo>
                  <a:cubicBezTo>
                    <a:pt x="27787" y="10794"/>
                    <a:pt x="27821" y="10811"/>
                    <a:pt x="27843" y="10840"/>
                  </a:cubicBezTo>
                  <a:cubicBezTo>
                    <a:pt x="27952" y="10986"/>
                    <a:pt x="28089" y="11099"/>
                    <a:pt x="28252" y="11177"/>
                  </a:cubicBezTo>
                  <a:cubicBezTo>
                    <a:pt x="28255" y="11179"/>
                    <a:pt x="28258" y="11179"/>
                    <a:pt x="28262" y="11179"/>
                  </a:cubicBezTo>
                  <a:cubicBezTo>
                    <a:pt x="28267" y="11179"/>
                    <a:pt x="28273" y="11177"/>
                    <a:pt x="28278" y="11173"/>
                  </a:cubicBezTo>
                  <a:cubicBezTo>
                    <a:pt x="28583" y="10914"/>
                    <a:pt x="28889" y="10655"/>
                    <a:pt x="29194" y="10396"/>
                  </a:cubicBezTo>
                  <a:cubicBezTo>
                    <a:pt x="29205" y="10386"/>
                    <a:pt x="29217" y="10380"/>
                    <a:pt x="29231" y="10376"/>
                  </a:cubicBezTo>
                  <a:cubicBezTo>
                    <a:pt x="29238" y="10374"/>
                    <a:pt x="29245" y="10368"/>
                    <a:pt x="29247" y="10359"/>
                  </a:cubicBezTo>
                  <a:cubicBezTo>
                    <a:pt x="29248" y="10352"/>
                    <a:pt x="29247" y="10343"/>
                    <a:pt x="29241" y="10338"/>
                  </a:cubicBezTo>
                  <a:cubicBezTo>
                    <a:pt x="28665" y="9713"/>
                    <a:pt x="28148" y="9122"/>
                    <a:pt x="27659" y="8533"/>
                  </a:cubicBezTo>
                  <a:lnTo>
                    <a:pt x="27589" y="8446"/>
                  </a:lnTo>
                  <a:cubicBezTo>
                    <a:pt x="27083" y="7836"/>
                    <a:pt x="26561" y="7204"/>
                    <a:pt x="26155" y="6516"/>
                  </a:cubicBezTo>
                  <a:cubicBezTo>
                    <a:pt x="26148" y="6504"/>
                    <a:pt x="26159" y="6495"/>
                    <a:pt x="26162" y="6494"/>
                  </a:cubicBezTo>
                  <a:cubicBezTo>
                    <a:pt x="26164" y="6492"/>
                    <a:pt x="26168" y="6489"/>
                    <a:pt x="26172" y="6489"/>
                  </a:cubicBezTo>
                  <a:cubicBezTo>
                    <a:pt x="26176" y="6489"/>
                    <a:pt x="26179" y="6490"/>
                    <a:pt x="26183" y="6494"/>
                  </a:cubicBezTo>
                  <a:cubicBezTo>
                    <a:pt x="26505" y="6838"/>
                    <a:pt x="26806" y="7208"/>
                    <a:pt x="27064" y="7526"/>
                  </a:cubicBezTo>
                  <a:cubicBezTo>
                    <a:pt x="27067" y="7532"/>
                    <a:pt x="27073" y="7535"/>
                    <a:pt x="27080" y="7535"/>
                  </a:cubicBezTo>
                  <a:cubicBezTo>
                    <a:pt x="27081" y="7535"/>
                    <a:pt x="27082" y="7535"/>
                    <a:pt x="27083" y="7535"/>
                  </a:cubicBezTo>
                  <a:cubicBezTo>
                    <a:pt x="27090" y="7535"/>
                    <a:pt x="27096" y="7531"/>
                    <a:pt x="27101" y="7525"/>
                  </a:cubicBezTo>
                  <a:cubicBezTo>
                    <a:pt x="27139" y="7471"/>
                    <a:pt x="27191" y="7421"/>
                    <a:pt x="27239" y="7373"/>
                  </a:cubicBezTo>
                  <a:cubicBezTo>
                    <a:pt x="27264" y="7348"/>
                    <a:pt x="27289" y="7324"/>
                    <a:pt x="27311" y="7300"/>
                  </a:cubicBezTo>
                  <a:cubicBezTo>
                    <a:pt x="27339" y="7270"/>
                    <a:pt x="27368" y="7238"/>
                    <a:pt x="27395" y="7204"/>
                  </a:cubicBezTo>
                  <a:cubicBezTo>
                    <a:pt x="27455" y="7136"/>
                    <a:pt x="27514" y="7066"/>
                    <a:pt x="27585" y="7012"/>
                  </a:cubicBezTo>
                  <a:cubicBezTo>
                    <a:pt x="27590" y="7008"/>
                    <a:pt x="27593" y="7001"/>
                    <a:pt x="27593" y="6995"/>
                  </a:cubicBezTo>
                  <a:cubicBezTo>
                    <a:pt x="27593" y="6987"/>
                    <a:pt x="27591" y="6980"/>
                    <a:pt x="27586" y="6976"/>
                  </a:cubicBezTo>
                  <a:cubicBezTo>
                    <a:pt x="27531" y="6931"/>
                    <a:pt x="27482" y="6879"/>
                    <a:pt x="27432" y="6830"/>
                  </a:cubicBezTo>
                  <a:cubicBezTo>
                    <a:pt x="27412" y="6809"/>
                    <a:pt x="27393" y="6789"/>
                    <a:pt x="27373" y="6769"/>
                  </a:cubicBezTo>
                  <a:cubicBezTo>
                    <a:pt x="27235" y="6633"/>
                    <a:pt x="27096" y="6491"/>
                    <a:pt x="26949" y="6338"/>
                  </a:cubicBezTo>
                  <a:cubicBezTo>
                    <a:pt x="26670" y="6049"/>
                    <a:pt x="26395" y="5749"/>
                    <a:pt x="26129" y="5446"/>
                  </a:cubicBezTo>
                  <a:cubicBezTo>
                    <a:pt x="25612" y="4855"/>
                    <a:pt x="25115" y="4231"/>
                    <a:pt x="24653" y="3594"/>
                  </a:cubicBezTo>
                  <a:cubicBezTo>
                    <a:pt x="24166" y="2922"/>
                    <a:pt x="23715" y="2229"/>
                    <a:pt x="23310" y="1534"/>
                  </a:cubicBezTo>
                  <a:lnTo>
                    <a:pt x="23302" y="1520"/>
                  </a:lnTo>
                  <a:cubicBezTo>
                    <a:pt x="23020" y="1035"/>
                    <a:pt x="22730" y="535"/>
                    <a:pt x="22503" y="14"/>
                  </a:cubicBezTo>
                  <a:cubicBezTo>
                    <a:pt x="22499" y="6"/>
                    <a:pt x="22491" y="0"/>
                    <a:pt x="22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0"/>
            <p:cNvSpPr/>
            <p:nvPr/>
          </p:nvSpPr>
          <p:spPr>
            <a:xfrm>
              <a:off x="2493300" y="3054025"/>
              <a:ext cx="553500" cy="414975"/>
            </a:xfrm>
            <a:custGeom>
              <a:avLst/>
              <a:gdLst/>
              <a:ahLst/>
              <a:cxnLst/>
              <a:rect l="l" t="t" r="r" b="b"/>
              <a:pathLst>
                <a:path w="22140" h="16599" extrusionOk="0">
                  <a:moveTo>
                    <a:pt x="9767" y="2073"/>
                  </a:moveTo>
                  <a:cubicBezTo>
                    <a:pt x="9770" y="2073"/>
                    <a:pt x="9772" y="2073"/>
                    <a:pt x="9773" y="2073"/>
                  </a:cubicBezTo>
                  <a:cubicBezTo>
                    <a:pt x="9778" y="2073"/>
                    <a:pt x="9789" y="2077"/>
                    <a:pt x="9787" y="2087"/>
                  </a:cubicBezTo>
                  <a:lnTo>
                    <a:pt x="9785" y="2103"/>
                  </a:lnTo>
                  <a:cubicBezTo>
                    <a:pt x="9759" y="2335"/>
                    <a:pt x="9732" y="2575"/>
                    <a:pt x="9667" y="2797"/>
                  </a:cubicBezTo>
                  <a:cubicBezTo>
                    <a:pt x="9665" y="2805"/>
                    <a:pt x="9658" y="2806"/>
                    <a:pt x="9654" y="2806"/>
                  </a:cubicBezTo>
                  <a:cubicBezTo>
                    <a:pt x="9653" y="2806"/>
                    <a:pt x="9653" y="2806"/>
                    <a:pt x="9652" y="2806"/>
                  </a:cubicBezTo>
                  <a:cubicBezTo>
                    <a:pt x="9645" y="2804"/>
                    <a:pt x="9641" y="2801"/>
                    <a:pt x="9642" y="2795"/>
                  </a:cubicBezTo>
                  <a:lnTo>
                    <a:pt x="9641" y="2795"/>
                  </a:lnTo>
                  <a:cubicBezTo>
                    <a:pt x="9650" y="2563"/>
                    <a:pt x="9699" y="2325"/>
                    <a:pt x="9748" y="2094"/>
                  </a:cubicBezTo>
                  <a:lnTo>
                    <a:pt x="9750" y="2083"/>
                  </a:lnTo>
                  <a:cubicBezTo>
                    <a:pt x="9753" y="2074"/>
                    <a:pt x="9761" y="2073"/>
                    <a:pt x="9767" y="2073"/>
                  </a:cubicBezTo>
                  <a:close/>
                  <a:moveTo>
                    <a:pt x="10731" y="2226"/>
                  </a:moveTo>
                  <a:cubicBezTo>
                    <a:pt x="10736" y="2226"/>
                    <a:pt x="10744" y="2227"/>
                    <a:pt x="10744" y="2239"/>
                  </a:cubicBezTo>
                  <a:cubicBezTo>
                    <a:pt x="10747" y="2284"/>
                    <a:pt x="10751" y="2331"/>
                    <a:pt x="10754" y="2379"/>
                  </a:cubicBezTo>
                  <a:cubicBezTo>
                    <a:pt x="10769" y="2553"/>
                    <a:pt x="10785" y="2750"/>
                    <a:pt x="10741" y="2907"/>
                  </a:cubicBezTo>
                  <a:cubicBezTo>
                    <a:pt x="10740" y="2914"/>
                    <a:pt x="10733" y="2915"/>
                    <a:pt x="10731" y="2915"/>
                  </a:cubicBezTo>
                  <a:cubicBezTo>
                    <a:pt x="10727" y="2915"/>
                    <a:pt x="10722" y="2914"/>
                    <a:pt x="10721" y="2907"/>
                  </a:cubicBezTo>
                  <a:cubicBezTo>
                    <a:pt x="10676" y="2751"/>
                    <a:pt x="10692" y="2554"/>
                    <a:pt x="10706" y="2382"/>
                  </a:cubicBezTo>
                  <a:cubicBezTo>
                    <a:pt x="10710" y="2332"/>
                    <a:pt x="10713" y="2285"/>
                    <a:pt x="10716" y="2239"/>
                  </a:cubicBezTo>
                  <a:cubicBezTo>
                    <a:pt x="10717" y="2227"/>
                    <a:pt x="10727" y="2226"/>
                    <a:pt x="10731" y="2226"/>
                  </a:cubicBezTo>
                  <a:close/>
                  <a:moveTo>
                    <a:pt x="10560" y="1628"/>
                  </a:moveTo>
                  <a:cubicBezTo>
                    <a:pt x="10561" y="1628"/>
                    <a:pt x="10562" y="1628"/>
                    <a:pt x="10562" y="1628"/>
                  </a:cubicBezTo>
                  <a:cubicBezTo>
                    <a:pt x="10566" y="1629"/>
                    <a:pt x="10581" y="1632"/>
                    <a:pt x="10581" y="1647"/>
                  </a:cubicBezTo>
                  <a:cubicBezTo>
                    <a:pt x="10551" y="2134"/>
                    <a:pt x="10506" y="2694"/>
                    <a:pt x="10365" y="3166"/>
                  </a:cubicBezTo>
                  <a:cubicBezTo>
                    <a:pt x="10361" y="3179"/>
                    <a:pt x="10351" y="3180"/>
                    <a:pt x="10346" y="3180"/>
                  </a:cubicBezTo>
                  <a:cubicBezTo>
                    <a:pt x="10345" y="3180"/>
                    <a:pt x="10345" y="3180"/>
                    <a:pt x="10344" y="3180"/>
                  </a:cubicBezTo>
                  <a:cubicBezTo>
                    <a:pt x="10340" y="3179"/>
                    <a:pt x="10328" y="3176"/>
                    <a:pt x="10328" y="3162"/>
                  </a:cubicBezTo>
                  <a:cubicBezTo>
                    <a:pt x="10322" y="2668"/>
                    <a:pt x="10435" y="2118"/>
                    <a:pt x="10540" y="1640"/>
                  </a:cubicBezTo>
                  <a:cubicBezTo>
                    <a:pt x="10543" y="1629"/>
                    <a:pt x="10555" y="1628"/>
                    <a:pt x="10560" y="1628"/>
                  </a:cubicBezTo>
                  <a:close/>
                  <a:moveTo>
                    <a:pt x="10464" y="604"/>
                  </a:moveTo>
                  <a:cubicBezTo>
                    <a:pt x="10468" y="605"/>
                    <a:pt x="10469" y="607"/>
                    <a:pt x="10469" y="612"/>
                  </a:cubicBezTo>
                  <a:cubicBezTo>
                    <a:pt x="10454" y="1033"/>
                    <a:pt x="10358" y="1467"/>
                    <a:pt x="10265" y="1887"/>
                  </a:cubicBezTo>
                  <a:cubicBezTo>
                    <a:pt x="10231" y="2037"/>
                    <a:pt x="10197" y="2193"/>
                    <a:pt x="10167" y="2343"/>
                  </a:cubicBezTo>
                  <a:lnTo>
                    <a:pt x="10146" y="2450"/>
                  </a:lnTo>
                  <a:cubicBezTo>
                    <a:pt x="10037" y="3005"/>
                    <a:pt x="9924" y="3581"/>
                    <a:pt x="9766" y="4136"/>
                  </a:cubicBezTo>
                  <a:cubicBezTo>
                    <a:pt x="9763" y="4147"/>
                    <a:pt x="9753" y="4150"/>
                    <a:pt x="9744" y="4150"/>
                  </a:cubicBezTo>
                  <a:cubicBezTo>
                    <a:pt x="9742" y="4150"/>
                    <a:pt x="9741" y="4150"/>
                    <a:pt x="9739" y="4150"/>
                  </a:cubicBezTo>
                  <a:cubicBezTo>
                    <a:pt x="9724" y="4146"/>
                    <a:pt x="9725" y="4137"/>
                    <a:pt x="9727" y="4133"/>
                  </a:cubicBezTo>
                  <a:cubicBezTo>
                    <a:pt x="9797" y="3562"/>
                    <a:pt x="9915" y="2990"/>
                    <a:pt x="10030" y="2438"/>
                  </a:cubicBezTo>
                  <a:lnTo>
                    <a:pt x="10038" y="2400"/>
                  </a:lnTo>
                  <a:cubicBezTo>
                    <a:pt x="10071" y="2240"/>
                    <a:pt x="10101" y="2073"/>
                    <a:pt x="10131" y="1912"/>
                  </a:cubicBezTo>
                  <a:cubicBezTo>
                    <a:pt x="10210" y="1473"/>
                    <a:pt x="10293" y="1019"/>
                    <a:pt x="10448" y="612"/>
                  </a:cubicBezTo>
                  <a:cubicBezTo>
                    <a:pt x="10451" y="607"/>
                    <a:pt x="10457" y="604"/>
                    <a:pt x="10461" y="604"/>
                  </a:cubicBezTo>
                  <a:close/>
                  <a:moveTo>
                    <a:pt x="8315" y="6184"/>
                  </a:moveTo>
                  <a:cubicBezTo>
                    <a:pt x="8317" y="6184"/>
                    <a:pt x="8319" y="6185"/>
                    <a:pt x="8322" y="6186"/>
                  </a:cubicBezTo>
                  <a:cubicBezTo>
                    <a:pt x="8330" y="6189"/>
                    <a:pt x="8338" y="6196"/>
                    <a:pt x="8336" y="6206"/>
                  </a:cubicBezTo>
                  <a:cubicBezTo>
                    <a:pt x="8266" y="6452"/>
                    <a:pt x="8181" y="6691"/>
                    <a:pt x="8080" y="6919"/>
                  </a:cubicBezTo>
                  <a:cubicBezTo>
                    <a:pt x="8079" y="6921"/>
                    <a:pt x="8078" y="6925"/>
                    <a:pt x="8072" y="6925"/>
                  </a:cubicBezTo>
                  <a:cubicBezTo>
                    <a:pt x="8070" y="6925"/>
                    <a:pt x="8068" y="6925"/>
                    <a:pt x="8066" y="6924"/>
                  </a:cubicBezTo>
                  <a:cubicBezTo>
                    <a:pt x="8059" y="6921"/>
                    <a:pt x="8049" y="6913"/>
                    <a:pt x="8052" y="6904"/>
                  </a:cubicBezTo>
                  <a:cubicBezTo>
                    <a:pt x="8118" y="6671"/>
                    <a:pt x="8203" y="6432"/>
                    <a:pt x="8307" y="6190"/>
                  </a:cubicBezTo>
                  <a:cubicBezTo>
                    <a:pt x="8307" y="6188"/>
                    <a:pt x="8309" y="6184"/>
                    <a:pt x="8315" y="6184"/>
                  </a:cubicBezTo>
                  <a:close/>
                  <a:moveTo>
                    <a:pt x="13174" y="6786"/>
                  </a:moveTo>
                  <a:cubicBezTo>
                    <a:pt x="13177" y="6786"/>
                    <a:pt x="13182" y="6788"/>
                    <a:pt x="13184" y="6795"/>
                  </a:cubicBezTo>
                  <a:cubicBezTo>
                    <a:pt x="13266" y="6996"/>
                    <a:pt x="13337" y="7223"/>
                    <a:pt x="13386" y="7453"/>
                  </a:cubicBezTo>
                  <a:cubicBezTo>
                    <a:pt x="13387" y="7462"/>
                    <a:pt x="13385" y="7467"/>
                    <a:pt x="13378" y="7469"/>
                  </a:cubicBezTo>
                  <a:cubicBezTo>
                    <a:pt x="13377" y="7470"/>
                    <a:pt x="13375" y="7470"/>
                    <a:pt x="13373" y="7470"/>
                  </a:cubicBezTo>
                  <a:cubicBezTo>
                    <a:pt x="13369" y="7470"/>
                    <a:pt x="13362" y="7468"/>
                    <a:pt x="13359" y="7459"/>
                  </a:cubicBezTo>
                  <a:cubicBezTo>
                    <a:pt x="13273" y="7240"/>
                    <a:pt x="13206" y="7012"/>
                    <a:pt x="13164" y="6800"/>
                  </a:cubicBezTo>
                  <a:cubicBezTo>
                    <a:pt x="13163" y="6794"/>
                    <a:pt x="13166" y="6789"/>
                    <a:pt x="13171" y="6788"/>
                  </a:cubicBezTo>
                  <a:cubicBezTo>
                    <a:pt x="13172" y="6786"/>
                    <a:pt x="13172" y="6786"/>
                    <a:pt x="13174" y="6786"/>
                  </a:cubicBezTo>
                  <a:close/>
                  <a:moveTo>
                    <a:pt x="12430" y="5780"/>
                  </a:moveTo>
                  <a:cubicBezTo>
                    <a:pt x="12435" y="5780"/>
                    <a:pt x="12443" y="5782"/>
                    <a:pt x="12447" y="5793"/>
                  </a:cubicBezTo>
                  <a:cubicBezTo>
                    <a:pt x="12631" y="6334"/>
                    <a:pt x="12774" y="6909"/>
                    <a:pt x="12858" y="7454"/>
                  </a:cubicBezTo>
                  <a:cubicBezTo>
                    <a:pt x="12861" y="7471"/>
                    <a:pt x="12848" y="7474"/>
                    <a:pt x="12846" y="7476"/>
                  </a:cubicBezTo>
                  <a:cubicBezTo>
                    <a:pt x="12845" y="7476"/>
                    <a:pt x="12844" y="7476"/>
                    <a:pt x="12842" y="7476"/>
                  </a:cubicBezTo>
                  <a:cubicBezTo>
                    <a:pt x="12838" y="7476"/>
                    <a:pt x="12832" y="7474"/>
                    <a:pt x="12830" y="7464"/>
                  </a:cubicBezTo>
                  <a:cubicBezTo>
                    <a:pt x="12647" y="6944"/>
                    <a:pt x="12502" y="6369"/>
                    <a:pt x="12411" y="5804"/>
                  </a:cubicBezTo>
                  <a:cubicBezTo>
                    <a:pt x="12408" y="5790"/>
                    <a:pt x="12418" y="5782"/>
                    <a:pt x="12425" y="5780"/>
                  </a:cubicBezTo>
                  <a:close/>
                  <a:moveTo>
                    <a:pt x="5318" y="8154"/>
                  </a:moveTo>
                  <a:cubicBezTo>
                    <a:pt x="5320" y="8154"/>
                    <a:pt x="5321" y="8154"/>
                    <a:pt x="5323" y="8156"/>
                  </a:cubicBezTo>
                  <a:cubicBezTo>
                    <a:pt x="5327" y="8157"/>
                    <a:pt x="5333" y="8165"/>
                    <a:pt x="5330" y="8171"/>
                  </a:cubicBezTo>
                  <a:cubicBezTo>
                    <a:pt x="5229" y="8342"/>
                    <a:pt x="5133" y="8440"/>
                    <a:pt x="4995" y="8507"/>
                  </a:cubicBezTo>
                  <a:cubicBezTo>
                    <a:pt x="4993" y="8508"/>
                    <a:pt x="4991" y="8508"/>
                    <a:pt x="4990" y="8508"/>
                  </a:cubicBezTo>
                  <a:cubicBezTo>
                    <a:pt x="4985" y="8508"/>
                    <a:pt x="4982" y="8505"/>
                    <a:pt x="4980" y="8503"/>
                  </a:cubicBezTo>
                  <a:cubicBezTo>
                    <a:pt x="4978" y="8500"/>
                    <a:pt x="4978" y="8497"/>
                    <a:pt x="4981" y="8493"/>
                  </a:cubicBezTo>
                  <a:cubicBezTo>
                    <a:pt x="5004" y="8472"/>
                    <a:pt x="5026" y="8451"/>
                    <a:pt x="5049" y="8430"/>
                  </a:cubicBezTo>
                  <a:cubicBezTo>
                    <a:pt x="5141" y="8343"/>
                    <a:pt x="5237" y="8254"/>
                    <a:pt x="5315" y="8156"/>
                  </a:cubicBezTo>
                  <a:cubicBezTo>
                    <a:pt x="5316" y="8155"/>
                    <a:pt x="5317" y="8154"/>
                    <a:pt x="5318" y="8154"/>
                  </a:cubicBezTo>
                  <a:close/>
                  <a:moveTo>
                    <a:pt x="5435" y="7524"/>
                  </a:moveTo>
                  <a:cubicBezTo>
                    <a:pt x="5437" y="7524"/>
                    <a:pt x="5440" y="7525"/>
                    <a:pt x="5444" y="7528"/>
                  </a:cubicBezTo>
                  <a:cubicBezTo>
                    <a:pt x="5447" y="7530"/>
                    <a:pt x="5456" y="7539"/>
                    <a:pt x="5451" y="7546"/>
                  </a:cubicBezTo>
                  <a:cubicBezTo>
                    <a:pt x="5154" y="8019"/>
                    <a:pt x="4860" y="8335"/>
                    <a:pt x="4552" y="8516"/>
                  </a:cubicBezTo>
                  <a:cubicBezTo>
                    <a:pt x="4549" y="8518"/>
                    <a:pt x="4545" y="8519"/>
                    <a:pt x="4542" y="8519"/>
                  </a:cubicBezTo>
                  <a:cubicBezTo>
                    <a:pt x="4537" y="8519"/>
                    <a:pt x="4533" y="8515"/>
                    <a:pt x="4530" y="8512"/>
                  </a:cubicBezTo>
                  <a:cubicBezTo>
                    <a:pt x="4524" y="8504"/>
                    <a:pt x="4521" y="8493"/>
                    <a:pt x="4530" y="8485"/>
                  </a:cubicBezTo>
                  <a:lnTo>
                    <a:pt x="4530" y="8483"/>
                  </a:lnTo>
                  <a:cubicBezTo>
                    <a:pt x="4608" y="8397"/>
                    <a:pt x="4696" y="8314"/>
                    <a:pt x="4780" y="8233"/>
                  </a:cubicBezTo>
                  <a:cubicBezTo>
                    <a:pt x="4852" y="8166"/>
                    <a:pt x="4927" y="8095"/>
                    <a:pt x="4996" y="8022"/>
                  </a:cubicBezTo>
                  <a:cubicBezTo>
                    <a:pt x="5167" y="7839"/>
                    <a:pt x="5305" y="7681"/>
                    <a:pt x="5429" y="7528"/>
                  </a:cubicBezTo>
                  <a:cubicBezTo>
                    <a:pt x="5430" y="7526"/>
                    <a:pt x="5431" y="7524"/>
                    <a:pt x="5435" y="7524"/>
                  </a:cubicBezTo>
                  <a:close/>
                  <a:moveTo>
                    <a:pt x="7034" y="5152"/>
                  </a:moveTo>
                  <a:cubicBezTo>
                    <a:pt x="7043" y="5152"/>
                    <a:pt x="7050" y="5159"/>
                    <a:pt x="7052" y="5159"/>
                  </a:cubicBezTo>
                  <a:cubicBezTo>
                    <a:pt x="7055" y="5162"/>
                    <a:pt x="7065" y="5172"/>
                    <a:pt x="7056" y="5183"/>
                  </a:cubicBezTo>
                  <a:cubicBezTo>
                    <a:pt x="6564" y="5889"/>
                    <a:pt x="5980" y="6516"/>
                    <a:pt x="5475" y="7037"/>
                  </a:cubicBezTo>
                  <a:cubicBezTo>
                    <a:pt x="4963" y="7565"/>
                    <a:pt x="4349" y="8172"/>
                    <a:pt x="3683" y="8683"/>
                  </a:cubicBezTo>
                  <a:cubicBezTo>
                    <a:pt x="3682" y="8684"/>
                    <a:pt x="3680" y="8685"/>
                    <a:pt x="3678" y="8685"/>
                  </a:cubicBezTo>
                  <a:cubicBezTo>
                    <a:pt x="3676" y="8685"/>
                    <a:pt x="3673" y="8684"/>
                    <a:pt x="3670" y="8681"/>
                  </a:cubicBezTo>
                  <a:cubicBezTo>
                    <a:pt x="3665" y="8676"/>
                    <a:pt x="3661" y="8666"/>
                    <a:pt x="3667" y="8658"/>
                  </a:cubicBezTo>
                  <a:cubicBezTo>
                    <a:pt x="3897" y="8428"/>
                    <a:pt x="4133" y="8196"/>
                    <a:pt x="4364" y="7973"/>
                  </a:cubicBezTo>
                  <a:cubicBezTo>
                    <a:pt x="4704" y="7642"/>
                    <a:pt x="5056" y="7300"/>
                    <a:pt x="5388" y="6949"/>
                  </a:cubicBezTo>
                  <a:cubicBezTo>
                    <a:pt x="5685" y="6638"/>
                    <a:pt x="5977" y="6312"/>
                    <a:pt x="6259" y="5995"/>
                  </a:cubicBezTo>
                  <a:cubicBezTo>
                    <a:pt x="6507" y="5719"/>
                    <a:pt x="6764" y="5433"/>
                    <a:pt x="7022" y="5157"/>
                  </a:cubicBezTo>
                  <a:cubicBezTo>
                    <a:pt x="7025" y="5154"/>
                    <a:pt x="7030" y="5152"/>
                    <a:pt x="7034" y="5152"/>
                  </a:cubicBezTo>
                  <a:close/>
                  <a:moveTo>
                    <a:pt x="15397" y="8565"/>
                  </a:moveTo>
                  <a:cubicBezTo>
                    <a:pt x="15400" y="8565"/>
                    <a:pt x="15403" y="8566"/>
                    <a:pt x="15406" y="8569"/>
                  </a:cubicBezTo>
                  <a:lnTo>
                    <a:pt x="15469" y="8625"/>
                  </a:lnTo>
                  <a:cubicBezTo>
                    <a:pt x="15583" y="8725"/>
                    <a:pt x="15702" y="8829"/>
                    <a:pt x="15804" y="8945"/>
                  </a:cubicBezTo>
                  <a:cubicBezTo>
                    <a:pt x="15806" y="8947"/>
                    <a:pt x="15806" y="8951"/>
                    <a:pt x="15805" y="8953"/>
                  </a:cubicBezTo>
                  <a:cubicBezTo>
                    <a:pt x="15804" y="8957"/>
                    <a:pt x="15801" y="8959"/>
                    <a:pt x="15800" y="8961"/>
                  </a:cubicBezTo>
                  <a:cubicBezTo>
                    <a:pt x="15800" y="8961"/>
                    <a:pt x="15800" y="8959"/>
                    <a:pt x="15799" y="8959"/>
                  </a:cubicBezTo>
                  <a:cubicBezTo>
                    <a:pt x="15668" y="8862"/>
                    <a:pt x="15551" y="8746"/>
                    <a:pt x="15435" y="8635"/>
                  </a:cubicBezTo>
                  <a:lnTo>
                    <a:pt x="15386" y="8586"/>
                  </a:lnTo>
                  <a:cubicBezTo>
                    <a:pt x="15383" y="8584"/>
                    <a:pt x="15377" y="8579"/>
                    <a:pt x="15385" y="8571"/>
                  </a:cubicBezTo>
                  <a:lnTo>
                    <a:pt x="15386" y="8570"/>
                  </a:lnTo>
                  <a:cubicBezTo>
                    <a:pt x="15386" y="8570"/>
                    <a:pt x="15391" y="8565"/>
                    <a:pt x="15397" y="8565"/>
                  </a:cubicBezTo>
                  <a:close/>
                  <a:moveTo>
                    <a:pt x="15285" y="7963"/>
                  </a:moveTo>
                  <a:cubicBezTo>
                    <a:pt x="15289" y="7963"/>
                    <a:pt x="15293" y="7964"/>
                    <a:pt x="15297" y="7968"/>
                  </a:cubicBezTo>
                  <a:cubicBezTo>
                    <a:pt x="15491" y="8196"/>
                    <a:pt x="15668" y="8389"/>
                    <a:pt x="15837" y="8560"/>
                  </a:cubicBezTo>
                  <a:cubicBezTo>
                    <a:pt x="15918" y="8641"/>
                    <a:pt x="16004" y="8720"/>
                    <a:pt x="16089" y="8796"/>
                  </a:cubicBezTo>
                  <a:cubicBezTo>
                    <a:pt x="16199" y="8896"/>
                    <a:pt x="16314" y="8999"/>
                    <a:pt x="16415" y="9111"/>
                  </a:cubicBezTo>
                  <a:cubicBezTo>
                    <a:pt x="16423" y="9119"/>
                    <a:pt x="16420" y="9131"/>
                    <a:pt x="16415" y="9135"/>
                  </a:cubicBezTo>
                  <a:cubicBezTo>
                    <a:pt x="16412" y="9139"/>
                    <a:pt x="16409" y="9141"/>
                    <a:pt x="16405" y="9141"/>
                  </a:cubicBezTo>
                  <a:cubicBezTo>
                    <a:pt x="16402" y="9141"/>
                    <a:pt x="16399" y="9140"/>
                    <a:pt x="16396" y="9138"/>
                  </a:cubicBezTo>
                  <a:cubicBezTo>
                    <a:pt x="15937" y="8863"/>
                    <a:pt x="15548" y="8382"/>
                    <a:pt x="15261" y="7995"/>
                  </a:cubicBezTo>
                  <a:cubicBezTo>
                    <a:pt x="15252" y="7983"/>
                    <a:pt x="15264" y="7973"/>
                    <a:pt x="15268" y="7970"/>
                  </a:cubicBezTo>
                  <a:lnTo>
                    <a:pt x="15267" y="7970"/>
                  </a:lnTo>
                  <a:cubicBezTo>
                    <a:pt x="15267" y="7970"/>
                    <a:pt x="15275" y="7963"/>
                    <a:pt x="15285" y="7963"/>
                  </a:cubicBezTo>
                  <a:close/>
                  <a:moveTo>
                    <a:pt x="14978" y="7140"/>
                  </a:moveTo>
                  <a:cubicBezTo>
                    <a:pt x="14979" y="7140"/>
                    <a:pt x="14982" y="7140"/>
                    <a:pt x="14984" y="7141"/>
                  </a:cubicBezTo>
                  <a:cubicBezTo>
                    <a:pt x="15220" y="7349"/>
                    <a:pt x="15443" y="7585"/>
                    <a:pt x="15657" y="7813"/>
                  </a:cubicBezTo>
                  <a:cubicBezTo>
                    <a:pt x="15812" y="7976"/>
                    <a:pt x="15972" y="8146"/>
                    <a:pt x="16135" y="8304"/>
                  </a:cubicBezTo>
                  <a:cubicBezTo>
                    <a:pt x="16297" y="8460"/>
                    <a:pt x="16469" y="8611"/>
                    <a:pt x="16635" y="8757"/>
                  </a:cubicBezTo>
                  <a:cubicBezTo>
                    <a:pt x="16873" y="8966"/>
                    <a:pt x="17119" y="9181"/>
                    <a:pt x="17337" y="9413"/>
                  </a:cubicBezTo>
                  <a:cubicBezTo>
                    <a:pt x="17346" y="9422"/>
                    <a:pt x="17341" y="9432"/>
                    <a:pt x="17337" y="9435"/>
                  </a:cubicBezTo>
                  <a:cubicBezTo>
                    <a:pt x="17334" y="9440"/>
                    <a:pt x="17331" y="9442"/>
                    <a:pt x="17327" y="9442"/>
                  </a:cubicBezTo>
                  <a:cubicBezTo>
                    <a:pt x="17324" y="9442"/>
                    <a:pt x="17321" y="9441"/>
                    <a:pt x="17318" y="9439"/>
                  </a:cubicBezTo>
                  <a:cubicBezTo>
                    <a:pt x="16897" y="9174"/>
                    <a:pt x="16528" y="8812"/>
                    <a:pt x="16169" y="8462"/>
                  </a:cubicBezTo>
                  <a:lnTo>
                    <a:pt x="15982" y="8279"/>
                  </a:lnTo>
                  <a:cubicBezTo>
                    <a:pt x="15619" y="7926"/>
                    <a:pt x="15243" y="7561"/>
                    <a:pt x="14968" y="7150"/>
                  </a:cubicBezTo>
                  <a:cubicBezTo>
                    <a:pt x="14967" y="7147"/>
                    <a:pt x="14966" y="7146"/>
                    <a:pt x="14969" y="7142"/>
                  </a:cubicBezTo>
                  <a:cubicBezTo>
                    <a:pt x="14971" y="7141"/>
                    <a:pt x="14974" y="7140"/>
                    <a:pt x="14978" y="7140"/>
                  </a:cubicBezTo>
                  <a:close/>
                  <a:moveTo>
                    <a:pt x="14227" y="5733"/>
                  </a:moveTo>
                  <a:cubicBezTo>
                    <a:pt x="14230" y="5733"/>
                    <a:pt x="14234" y="5734"/>
                    <a:pt x="14238" y="5738"/>
                  </a:cubicBezTo>
                  <a:cubicBezTo>
                    <a:pt x="14457" y="5936"/>
                    <a:pt x="14661" y="6165"/>
                    <a:pt x="14858" y="6388"/>
                  </a:cubicBezTo>
                  <a:cubicBezTo>
                    <a:pt x="14973" y="6519"/>
                    <a:pt x="15093" y="6654"/>
                    <a:pt x="15213" y="6781"/>
                  </a:cubicBezTo>
                  <a:cubicBezTo>
                    <a:pt x="15526" y="7107"/>
                    <a:pt x="15858" y="7437"/>
                    <a:pt x="16203" y="7761"/>
                  </a:cubicBezTo>
                  <a:cubicBezTo>
                    <a:pt x="16643" y="8175"/>
                    <a:pt x="17113" y="8569"/>
                    <a:pt x="17568" y="8951"/>
                  </a:cubicBezTo>
                  <a:cubicBezTo>
                    <a:pt x="17820" y="9164"/>
                    <a:pt x="18082" y="9383"/>
                    <a:pt x="18336" y="9604"/>
                  </a:cubicBezTo>
                  <a:cubicBezTo>
                    <a:pt x="18345" y="9612"/>
                    <a:pt x="18339" y="9621"/>
                    <a:pt x="18336" y="9626"/>
                  </a:cubicBezTo>
                  <a:cubicBezTo>
                    <a:pt x="18335" y="9627"/>
                    <a:pt x="18329" y="9635"/>
                    <a:pt x="18321" y="9635"/>
                  </a:cubicBezTo>
                  <a:cubicBezTo>
                    <a:pt x="18319" y="9635"/>
                    <a:pt x="18316" y="9634"/>
                    <a:pt x="18314" y="9633"/>
                  </a:cubicBezTo>
                  <a:cubicBezTo>
                    <a:pt x="17512" y="9107"/>
                    <a:pt x="16792" y="8455"/>
                    <a:pt x="16131" y="7829"/>
                  </a:cubicBezTo>
                  <a:cubicBezTo>
                    <a:pt x="15779" y="7495"/>
                    <a:pt x="15430" y="7143"/>
                    <a:pt x="15093" y="6785"/>
                  </a:cubicBezTo>
                  <a:cubicBezTo>
                    <a:pt x="15044" y="6732"/>
                    <a:pt x="14994" y="6680"/>
                    <a:pt x="14943" y="6626"/>
                  </a:cubicBezTo>
                  <a:cubicBezTo>
                    <a:pt x="14682" y="6351"/>
                    <a:pt x="14413" y="6067"/>
                    <a:pt x="14211" y="5755"/>
                  </a:cubicBezTo>
                  <a:cubicBezTo>
                    <a:pt x="14208" y="5752"/>
                    <a:pt x="14203" y="5745"/>
                    <a:pt x="14213" y="5738"/>
                  </a:cubicBezTo>
                  <a:cubicBezTo>
                    <a:pt x="14216" y="5735"/>
                    <a:pt x="14221" y="5733"/>
                    <a:pt x="14227" y="5733"/>
                  </a:cubicBezTo>
                  <a:close/>
                  <a:moveTo>
                    <a:pt x="5357" y="10369"/>
                  </a:moveTo>
                  <a:cubicBezTo>
                    <a:pt x="5359" y="10369"/>
                    <a:pt x="5363" y="10369"/>
                    <a:pt x="5366" y="10370"/>
                  </a:cubicBezTo>
                  <a:cubicBezTo>
                    <a:pt x="5372" y="10373"/>
                    <a:pt x="5383" y="10381"/>
                    <a:pt x="5379" y="10395"/>
                  </a:cubicBezTo>
                  <a:cubicBezTo>
                    <a:pt x="5294" y="10725"/>
                    <a:pt x="5134" y="11043"/>
                    <a:pt x="4929" y="11295"/>
                  </a:cubicBezTo>
                  <a:cubicBezTo>
                    <a:pt x="4926" y="11299"/>
                    <a:pt x="4923" y="11300"/>
                    <a:pt x="4921" y="11300"/>
                  </a:cubicBezTo>
                  <a:cubicBezTo>
                    <a:pt x="4920" y="11300"/>
                    <a:pt x="4918" y="11299"/>
                    <a:pt x="4917" y="11299"/>
                  </a:cubicBezTo>
                  <a:lnTo>
                    <a:pt x="4917" y="11297"/>
                  </a:lnTo>
                  <a:cubicBezTo>
                    <a:pt x="4909" y="11294"/>
                    <a:pt x="4903" y="11280"/>
                    <a:pt x="4907" y="11271"/>
                  </a:cubicBezTo>
                  <a:cubicBezTo>
                    <a:pt x="5020" y="11012"/>
                    <a:pt x="5154" y="10737"/>
                    <a:pt x="5342" y="10378"/>
                  </a:cubicBezTo>
                  <a:cubicBezTo>
                    <a:pt x="5347" y="10370"/>
                    <a:pt x="5352" y="10369"/>
                    <a:pt x="5357" y="10369"/>
                  </a:cubicBezTo>
                  <a:close/>
                  <a:moveTo>
                    <a:pt x="15920" y="11046"/>
                  </a:moveTo>
                  <a:cubicBezTo>
                    <a:pt x="15924" y="11046"/>
                    <a:pt x="15930" y="11047"/>
                    <a:pt x="15932" y="11055"/>
                  </a:cubicBezTo>
                  <a:cubicBezTo>
                    <a:pt x="16011" y="11263"/>
                    <a:pt x="16091" y="11488"/>
                    <a:pt x="16147" y="11720"/>
                  </a:cubicBezTo>
                  <a:cubicBezTo>
                    <a:pt x="16148" y="11728"/>
                    <a:pt x="16147" y="11731"/>
                    <a:pt x="16141" y="11733"/>
                  </a:cubicBezTo>
                  <a:cubicBezTo>
                    <a:pt x="16140" y="11733"/>
                    <a:pt x="16139" y="11733"/>
                    <a:pt x="16136" y="11733"/>
                  </a:cubicBezTo>
                  <a:cubicBezTo>
                    <a:pt x="16133" y="11733"/>
                    <a:pt x="16128" y="11732"/>
                    <a:pt x="16125" y="11724"/>
                  </a:cubicBezTo>
                  <a:cubicBezTo>
                    <a:pt x="16034" y="11506"/>
                    <a:pt x="15968" y="11275"/>
                    <a:pt x="15910" y="11058"/>
                  </a:cubicBezTo>
                  <a:cubicBezTo>
                    <a:pt x="15909" y="11053"/>
                    <a:pt x="15909" y="11048"/>
                    <a:pt x="15916" y="11046"/>
                  </a:cubicBezTo>
                  <a:close/>
                  <a:moveTo>
                    <a:pt x="13888" y="11154"/>
                  </a:moveTo>
                  <a:cubicBezTo>
                    <a:pt x="13892" y="11154"/>
                    <a:pt x="13897" y="11155"/>
                    <a:pt x="13899" y="11162"/>
                  </a:cubicBezTo>
                  <a:cubicBezTo>
                    <a:pt x="13914" y="11211"/>
                    <a:pt x="13930" y="11259"/>
                    <a:pt x="13947" y="11309"/>
                  </a:cubicBezTo>
                  <a:cubicBezTo>
                    <a:pt x="14000" y="11465"/>
                    <a:pt x="14053" y="11626"/>
                    <a:pt x="14088" y="11788"/>
                  </a:cubicBezTo>
                  <a:cubicBezTo>
                    <a:pt x="14089" y="11796"/>
                    <a:pt x="14087" y="11801"/>
                    <a:pt x="14080" y="11802"/>
                  </a:cubicBezTo>
                  <a:lnTo>
                    <a:pt x="14082" y="11803"/>
                  </a:lnTo>
                  <a:cubicBezTo>
                    <a:pt x="14081" y="11803"/>
                    <a:pt x="14079" y="11803"/>
                    <a:pt x="14078" y="11803"/>
                  </a:cubicBezTo>
                  <a:cubicBezTo>
                    <a:pt x="14074" y="11803"/>
                    <a:pt x="14068" y="11802"/>
                    <a:pt x="14066" y="11795"/>
                  </a:cubicBezTo>
                  <a:cubicBezTo>
                    <a:pt x="14005" y="11641"/>
                    <a:pt x="13960" y="11477"/>
                    <a:pt x="13917" y="11320"/>
                  </a:cubicBezTo>
                  <a:cubicBezTo>
                    <a:pt x="13903" y="11269"/>
                    <a:pt x="13890" y="11218"/>
                    <a:pt x="13876" y="11167"/>
                  </a:cubicBezTo>
                  <a:cubicBezTo>
                    <a:pt x="13875" y="11165"/>
                    <a:pt x="13872" y="11157"/>
                    <a:pt x="13883" y="11155"/>
                  </a:cubicBezTo>
                  <a:cubicBezTo>
                    <a:pt x="13883" y="11154"/>
                    <a:pt x="13886" y="11154"/>
                    <a:pt x="13888" y="11154"/>
                  </a:cubicBezTo>
                  <a:close/>
                  <a:moveTo>
                    <a:pt x="12942" y="10937"/>
                  </a:moveTo>
                  <a:cubicBezTo>
                    <a:pt x="12949" y="10937"/>
                    <a:pt x="12951" y="10942"/>
                    <a:pt x="12951" y="10945"/>
                  </a:cubicBezTo>
                  <a:cubicBezTo>
                    <a:pt x="13037" y="11234"/>
                    <a:pt x="13130" y="11575"/>
                    <a:pt x="13171" y="11914"/>
                  </a:cubicBezTo>
                  <a:cubicBezTo>
                    <a:pt x="13172" y="11919"/>
                    <a:pt x="13171" y="11919"/>
                    <a:pt x="13167" y="11920"/>
                  </a:cubicBezTo>
                  <a:cubicBezTo>
                    <a:pt x="13166" y="11920"/>
                    <a:pt x="13164" y="11920"/>
                    <a:pt x="13163" y="11920"/>
                  </a:cubicBezTo>
                  <a:cubicBezTo>
                    <a:pt x="13158" y="11920"/>
                    <a:pt x="13151" y="11918"/>
                    <a:pt x="13149" y="11914"/>
                  </a:cubicBezTo>
                  <a:cubicBezTo>
                    <a:pt x="13042" y="11599"/>
                    <a:pt x="12977" y="11252"/>
                    <a:pt x="12929" y="10954"/>
                  </a:cubicBezTo>
                  <a:cubicBezTo>
                    <a:pt x="12926" y="10940"/>
                    <a:pt x="12939" y="10937"/>
                    <a:pt x="12940" y="10937"/>
                  </a:cubicBezTo>
                  <a:close/>
                  <a:moveTo>
                    <a:pt x="2252" y="11341"/>
                  </a:moveTo>
                  <a:cubicBezTo>
                    <a:pt x="2260" y="11341"/>
                    <a:pt x="2266" y="11347"/>
                    <a:pt x="2266" y="11348"/>
                  </a:cubicBezTo>
                  <a:cubicBezTo>
                    <a:pt x="2271" y="11352"/>
                    <a:pt x="2276" y="11362"/>
                    <a:pt x="2266" y="11373"/>
                  </a:cubicBezTo>
                  <a:cubicBezTo>
                    <a:pt x="1681" y="11993"/>
                    <a:pt x="1135" y="12468"/>
                    <a:pt x="597" y="12827"/>
                  </a:cubicBezTo>
                  <a:cubicBezTo>
                    <a:pt x="592" y="12830"/>
                    <a:pt x="587" y="12832"/>
                    <a:pt x="583" y="12832"/>
                  </a:cubicBezTo>
                  <a:cubicBezTo>
                    <a:pt x="573" y="12832"/>
                    <a:pt x="566" y="12824"/>
                    <a:pt x="563" y="12821"/>
                  </a:cubicBezTo>
                  <a:cubicBezTo>
                    <a:pt x="557" y="12812"/>
                    <a:pt x="549" y="12795"/>
                    <a:pt x="563" y="12783"/>
                  </a:cubicBezTo>
                  <a:cubicBezTo>
                    <a:pt x="1022" y="12347"/>
                    <a:pt x="1525" y="11933"/>
                    <a:pt x="2010" y="11534"/>
                  </a:cubicBezTo>
                  <a:cubicBezTo>
                    <a:pt x="2085" y="11471"/>
                    <a:pt x="2162" y="11409"/>
                    <a:pt x="2238" y="11347"/>
                  </a:cubicBezTo>
                  <a:cubicBezTo>
                    <a:pt x="2243" y="11342"/>
                    <a:pt x="2247" y="11341"/>
                    <a:pt x="2252" y="11341"/>
                  </a:cubicBezTo>
                  <a:close/>
                  <a:moveTo>
                    <a:pt x="18874" y="10938"/>
                  </a:moveTo>
                  <a:cubicBezTo>
                    <a:pt x="18875" y="10938"/>
                    <a:pt x="18877" y="10939"/>
                    <a:pt x="18878" y="10940"/>
                  </a:cubicBezTo>
                  <a:cubicBezTo>
                    <a:pt x="19127" y="11130"/>
                    <a:pt x="19369" y="11342"/>
                    <a:pt x="19602" y="11547"/>
                  </a:cubicBezTo>
                  <a:cubicBezTo>
                    <a:pt x="19749" y="11677"/>
                    <a:pt x="19903" y="11811"/>
                    <a:pt x="20057" y="11938"/>
                  </a:cubicBezTo>
                  <a:cubicBezTo>
                    <a:pt x="20219" y="12072"/>
                    <a:pt x="20388" y="12204"/>
                    <a:pt x="20550" y="12330"/>
                  </a:cubicBezTo>
                  <a:cubicBezTo>
                    <a:pt x="20808" y="12528"/>
                    <a:pt x="21073" y="12734"/>
                    <a:pt x="21316" y="12957"/>
                  </a:cubicBezTo>
                  <a:cubicBezTo>
                    <a:pt x="21331" y="12971"/>
                    <a:pt x="21321" y="12987"/>
                    <a:pt x="21318" y="12992"/>
                  </a:cubicBezTo>
                  <a:cubicBezTo>
                    <a:pt x="21313" y="12998"/>
                    <a:pt x="21304" y="13006"/>
                    <a:pt x="21293" y="13006"/>
                  </a:cubicBezTo>
                  <a:cubicBezTo>
                    <a:pt x="21289" y="13006"/>
                    <a:pt x="21285" y="13005"/>
                    <a:pt x="21280" y="13002"/>
                  </a:cubicBezTo>
                  <a:cubicBezTo>
                    <a:pt x="20879" y="12765"/>
                    <a:pt x="20512" y="12454"/>
                    <a:pt x="20157" y="12154"/>
                  </a:cubicBezTo>
                  <a:lnTo>
                    <a:pt x="19981" y="12005"/>
                  </a:lnTo>
                  <a:cubicBezTo>
                    <a:pt x="19594" y="11681"/>
                    <a:pt x="19195" y="11343"/>
                    <a:pt x="18867" y="10963"/>
                  </a:cubicBezTo>
                  <a:cubicBezTo>
                    <a:pt x="18861" y="10957"/>
                    <a:pt x="18864" y="10945"/>
                    <a:pt x="18869" y="10940"/>
                  </a:cubicBezTo>
                  <a:cubicBezTo>
                    <a:pt x="18870" y="10939"/>
                    <a:pt x="18873" y="10938"/>
                    <a:pt x="18874" y="10938"/>
                  </a:cubicBezTo>
                  <a:close/>
                  <a:moveTo>
                    <a:pt x="1308" y="12657"/>
                  </a:moveTo>
                  <a:cubicBezTo>
                    <a:pt x="1315" y="12657"/>
                    <a:pt x="1322" y="12663"/>
                    <a:pt x="1322" y="12664"/>
                  </a:cubicBezTo>
                  <a:cubicBezTo>
                    <a:pt x="1323" y="12665"/>
                    <a:pt x="1333" y="12675"/>
                    <a:pt x="1327" y="12683"/>
                  </a:cubicBezTo>
                  <a:cubicBezTo>
                    <a:pt x="1216" y="12836"/>
                    <a:pt x="1035" y="12969"/>
                    <a:pt x="816" y="13057"/>
                  </a:cubicBezTo>
                  <a:cubicBezTo>
                    <a:pt x="814" y="13057"/>
                    <a:pt x="813" y="13057"/>
                    <a:pt x="812" y="13057"/>
                  </a:cubicBezTo>
                  <a:cubicBezTo>
                    <a:pt x="811" y="13057"/>
                    <a:pt x="811" y="13057"/>
                    <a:pt x="810" y="13055"/>
                  </a:cubicBezTo>
                  <a:cubicBezTo>
                    <a:pt x="806" y="13049"/>
                    <a:pt x="806" y="13039"/>
                    <a:pt x="812" y="13035"/>
                  </a:cubicBezTo>
                  <a:cubicBezTo>
                    <a:pt x="899" y="12974"/>
                    <a:pt x="983" y="12905"/>
                    <a:pt x="1066" y="12840"/>
                  </a:cubicBezTo>
                  <a:cubicBezTo>
                    <a:pt x="1142" y="12779"/>
                    <a:pt x="1221" y="12716"/>
                    <a:pt x="1302" y="12659"/>
                  </a:cubicBezTo>
                  <a:cubicBezTo>
                    <a:pt x="1304" y="12657"/>
                    <a:pt x="1306" y="12657"/>
                    <a:pt x="1308" y="12657"/>
                  </a:cubicBezTo>
                  <a:close/>
                  <a:moveTo>
                    <a:pt x="13696" y="12493"/>
                  </a:moveTo>
                  <a:cubicBezTo>
                    <a:pt x="13699" y="12493"/>
                    <a:pt x="13702" y="12493"/>
                    <a:pt x="13704" y="12499"/>
                  </a:cubicBezTo>
                  <a:cubicBezTo>
                    <a:pt x="13732" y="12594"/>
                    <a:pt x="13754" y="12696"/>
                    <a:pt x="13774" y="12793"/>
                  </a:cubicBezTo>
                  <a:cubicBezTo>
                    <a:pt x="13793" y="12881"/>
                    <a:pt x="13813" y="12972"/>
                    <a:pt x="13837" y="13060"/>
                  </a:cubicBezTo>
                  <a:cubicBezTo>
                    <a:pt x="13840" y="13069"/>
                    <a:pt x="13829" y="13073"/>
                    <a:pt x="13829" y="13073"/>
                  </a:cubicBezTo>
                  <a:cubicBezTo>
                    <a:pt x="13827" y="13074"/>
                    <a:pt x="13825" y="13074"/>
                    <a:pt x="13824" y="13074"/>
                  </a:cubicBezTo>
                  <a:cubicBezTo>
                    <a:pt x="13820" y="13074"/>
                    <a:pt x="13819" y="13071"/>
                    <a:pt x="13818" y="13070"/>
                  </a:cubicBezTo>
                  <a:cubicBezTo>
                    <a:pt x="13715" y="12857"/>
                    <a:pt x="13671" y="12666"/>
                    <a:pt x="13686" y="12504"/>
                  </a:cubicBezTo>
                  <a:cubicBezTo>
                    <a:pt x="13687" y="12495"/>
                    <a:pt x="13694" y="12493"/>
                    <a:pt x="13696" y="12493"/>
                  </a:cubicBezTo>
                  <a:close/>
                  <a:moveTo>
                    <a:pt x="20362" y="12677"/>
                  </a:moveTo>
                  <a:cubicBezTo>
                    <a:pt x="20366" y="12677"/>
                    <a:pt x="20369" y="12678"/>
                    <a:pt x="20373" y="12681"/>
                  </a:cubicBezTo>
                  <a:cubicBezTo>
                    <a:pt x="20475" y="12764"/>
                    <a:pt x="20570" y="12852"/>
                    <a:pt x="20680" y="12957"/>
                  </a:cubicBezTo>
                  <a:cubicBezTo>
                    <a:pt x="20704" y="12980"/>
                    <a:pt x="20728" y="13001"/>
                    <a:pt x="20752" y="13023"/>
                  </a:cubicBezTo>
                  <a:cubicBezTo>
                    <a:pt x="20823" y="13085"/>
                    <a:pt x="20895" y="13150"/>
                    <a:pt x="20942" y="13226"/>
                  </a:cubicBezTo>
                  <a:cubicBezTo>
                    <a:pt x="20947" y="13235"/>
                    <a:pt x="20942" y="13243"/>
                    <a:pt x="20939" y="13245"/>
                  </a:cubicBezTo>
                  <a:lnTo>
                    <a:pt x="20938" y="13245"/>
                  </a:lnTo>
                  <a:cubicBezTo>
                    <a:pt x="20936" y="13248"/>
                    <a:pt x="20931" y="13251"/>
                    <a:pt x="20926" y="13251"/>
                  </a:cubicBezTo>
                  <a:cubicBezTo>
                    <a:pt x="20923" y="13251"/>
                    <a:pt x="20920" y="13250"/>
                    <a:pt x="20917" y="13249"/>
                  </a:cubicBezTo>
                  <a:cubicBezTo>
                    <a:pt x="20839" y="13205"/>
                    <a:pt x="20772" y="13135"/>
                    <a:pt x="20706" y="13066"/>
                  </a:cubicBezTo>
                  <a:cubicBezTo>
                    <a:pt x="20684" y="13042"/>
                    <a:pt x="20662" y="13018"/>
                    <a:pt x="20639" y="12997"/>
                  </a:cubicBezTo>
                  <a:cubicBezTo>
                    <a:pt x="20540" y="12899"/>
                    <a:pt x="20445" y="12804"/>
                    <a:pt x="20353" y="12700"/>
                  </a:cubicBezTo>
                  <a:cubicBezTo>
                    <a:pt x="20346" y="12691"/>
                    <a:pt x="20349" y="12685"/>
                    <a:pt x="20352" y="12681"/>
                  </a:cubicBezTo>
                  <a:cubicBezTo>
                    <a:pt x="20354" y="12680"/>
                    <a:pt x="20357" y="12677"/>
                    <a:pt x="20362" y="12677"/>
                  </a:cubicBezTo>
                  <a:close/>
                  <a:moveTo>
                    <a:pt x="1359" y="13044"/>
                  </a:moveTo>
                  <a:cubicBezTo>
                    <a:pt x="1366" y="13044"/>
                    <a:pt x="1371" y="13048"/>
                    <a:pt x="1375" y="13052"/>
                  </a:cubicBezTo>
                  <a:cubicBezTo>
                    <a:pt x="1378" y="13055"/>
                    <a:pt x="1383" y="13064"/>
                    <a:pt x="1373" y="13074"/>
                  </a:cubicBezTo>
                  <a:cubicBezTo>
                    <a:pt x="1334" y="13116"/>
                    <a:pt x="1291" y="13151"/>
                    <a:pt x="1246" y="13184"/>
                  </a:cubicBezTo>
                  <a:cubicBezTo>
                    <a:pt x="1225" y="13199"/>
                    <a:pt x="1205" y="13213"/>
                    <a:pt x="1184" y="13226"/>
                  </a:cubicBezTo>
                  <a:lnTo>
                    <a:pt x="1173" y="13233"/>
                  </a:lnTo>
                  <a:cubicBezTo>
                    <a:pt x="1162" y="13240"/>
                    <a:pt x="1152" y="13244"/>
                    <a:pt x="1140" y="13249"/>
                  </a:cubicBezTo>
                  <a:cubicBezTo>
                    <a:pt x="1130" y="13251"/>
                    <a:pt x="1121" y="13255"/>
                    <a:pt x="1112" y="13259"/>
                  </a:cubicBezTo>
                  <a:cubicBezTo>
                    <a:pt x="1110" y="13260"/>
                    <a:pt x="1107" y="13261"/>
                    <a:pt x="1105" y="13261"/>
                  </a:cubicBezTo>
                  <a:cubicBezTo>
                    <a:pt x="1100" y="13261"/>
                    <a:pt x="1097" y="13257"/>
                    <a:pt x="1096" y="13256"/>
                  </a:cubicBezTo>
                  <a:cubicBezTo>
                    <a:pt x="1092" y="13250"/>
                    <a:pt x="1096" y="13245"/>
                    <a:pt x="1099" y="13244"/>
                  </a:cubicBezTo>
                  <a:lnTo>
                    <a:pt x="1099" y="13243"/>
                  </a:lnTo>
                  <a:cubicBezTo>
                    <a:pt x="1106" y="13235"/>
                    <a:pt x="1112" y="13226"/>
                    <a:pt x="1118" y="13219"/>
                  </a:cubicBezTo>
                  <a:cubicBezTo>
                    <a:pt x="1127" y="13207"/>
                    <a:pt x="1136" y="13195"/>
                    <a:pt x="1148" y="13185"/>
                  </a:cubicBezTo>
                  <a:cubicBezTo>
                    <a:pt x="1166" y="13169"/>
                    <a:pt x="1184" y="13155"/>
                    <a:pt x="1203" y="13140"/>
                  </a:cubicBezTo>
                  <a:cubicBezTo>
                    <a:pt x="1247" y="13106"/>
                    <a:pt x="1296" y="13073"/>
                    <a:pt x="1349" y="13047"/>
                  </a:cubicBezTo>
                  <a:cubicBezTo>
                    <a:pt x="1353" y="13044"/>
                    <a:pt x="1356" y="13044"/>
                    <a:pt x="1359" y="13044"/>
                  </a:cubicBezTo>
                  <a:close/>
                  <a:moveTo>
                    <a:pt x="20404" y="13148"/>
                  </a:moveTo>
                  <a:cubicBezTo>
                    <a:pt x="20408" y="13148"/>
                    <a:pt x="20411" y="13151"/>
                    <a:pt x="20415" y="13153"/>
                  </a:cubicBezTo>
                  <a:cubicBezTo>
                    <a:pt x="20432" y="13171"/>
                    <a:pt x="20450" y="13187"/>
                    <a:pt x="20466" y="13203"/>
                  </a:cubicBezTo>
                  <a:cubicBezTo>
                    <a:pt x="20535" y="13270"/>
                    <a:pt x="20607" y="13339"/>
                    <a:pt x="20668" y="13416"/>
                  </a:cubicBezTo>
                  <a:cubicBezTo>
                    <a:pt x="20670" y="13419"/>
                    <a:pt x="20669" y="13424"/>
                    <a:pt x="20669" y="13425"/>
                  </a:cubicBezTo>
                  <a:cubicBezTo>
                    <a:pt x="20668" y="13430"/>
                    <a:pt x="20666" y="13432"/>
                    <a:pt x="20666" y="13432"/>
                  </a:cubicBezTo>
                  <a:cubicBezTo>
                    <a:pt x="20666" y="13432"/>
                    <a:pt x="20666" y="13432"/>
                    <a:pt x="20663" y="13431"/>
                  </a:cubicBezTo>
                  <a:cubicBezTo>
                    <a:pt x="20579" y="13366"/>
                    <a:pt x="20503" y="13290"/>
                    <a:pt x="20429" y="13216"/>
                  </a:cubicBezTo>
                  <a:lnTo>
                    <a:pt x="20390" y="13178"/>
                  </a:lnTo>
                  <a:cubicBezTo>
                    <a:pt x="20380" y="13169"/>
                    <a:pt x="20387" y="13159"/>
                    <a:pt x="20390" y="13156"/>
                  </a:cubicBezTo>
                  <a:lnTo>
                    <a:pt x="20390" y="13155"/>
                  </a:lnTo>
                  <a:cubicBezTo>
                    <a:pt x="20394" y="13151"/>
                    <a:pt x="20399" y="13148"/>
                    <a:pt x="20403" y="13148"/>
                  </a:cubicBezTo>
                  <a:close/>
                  <a:moveTo>
                    <a:pt x="3466" y="12925"/>
                  </a:moveTo>
                  <a:cubicBezTo>
                    <a:pt x="3471" y="12925"/>
                    <a:pt x="3475" y="12928"/>
                    <a:pt x="3478" y="12929"/>
                  </a:cubicBezTo>
                  <a:cubicBezTo>
                    <a:pt x="3483" y="12934"/>
                    <a:pt x="3489" y="12946"/>
                    <a:pt x="3479" y="12959"/>
                  </a:cubicBezTo>
                  <a:cubicBezTo>
                    <a:pt x="3088" y="13464"/>
                    <a:pt x="2729" y="13797"/>
                    <a:pt x="2379" y="13974"/>
                  </a:cubicBezTo>
                  <a:cubicBezTo>
                    <a:pt x="2375" y="13976"/>
                    <a:pt x="2371" y="13977"/>
                    <a:pt x="2368" y="13977"/>
                  </a:cubicBezTo>
                  <a:cubicBezTo>
                    <a:pt x="2362" y="13977"/>
                    <a:pt x="2359" y="13974"/>
                    <a:pt x="2357" y="13971"/>
                  </a:cubicBezTo>
                  <a:cubicBezTo>
                    <a:pt x="2352" y="13965"/>
                    <a:pt x="2349" y="13955"/>
                    <a:pt x="2358" y="13947"/>
                  </a:cubicBezTo>
                  <a:cubicBezTo>
                    <a:pt x="2473" y="13809"/>
                    <a:pt x="2614" y="13686"/>
                    <a:pt x="2750" y="13567"/>
                  </a:cubicBezTo>
                  <a:cubicBezTo>
                    <a:pt x="2801" y="13524"/>
                    <a:pt x="2850" y="13481"/>
                    <a:pt x="2899" y="13437"/>
                  </a:cubicBezTo>
                  <a:cubicBezTo>
                    <a:pt x="2973" y="13370"/>
                    <a:pt x="3045" y="13303"/>
                    <a:pt x="3118" y="13235"/>
                  </a:cubicBezTo>
                  <a:cubicBezTo>
                    <a:pt x="3227" y="13135"/>
                    <a:pt x="3340" y="13031"/>
                    <a:pt x="3452" y="12931"/>
                  </a:cubicBezTo>
                  <a:cubicBezTo>
                    <a:pt x="3458" y="12926"/>
                    <a:pt x="3463" y="12925"/>
                    <a:pt x="3466" y="12925"/>
                  </a:cubicBezTo>
                  <a:close/>
                  <a:moveTo>
                    <a:pt x="8745" y="8040"/>
                  </a:moveTo>
                  <a:cubicBezTo>
                    <a:pt x="8842" y="8040"/>
                    <a:pt x="8858" y="8123"/>
                    <a:pt x="8870" y="8243"/>
                  </a:cubicBezTo>
                  <a:cubicBezTo>
                    <a:pt x="8876" y="8304"/>
                    <a:pt x="8889" y="8367"/>
                    <a:pt x="8901" y="8428"/>
                  </a:cubicBezTo>
                  <a:cubicBezTo>
                    <a:pt x="8922" y="8539"/>
                    <a:pt x="8943" y="8653"/>
                    <a:pt x="8935" y="8757"/>
                  </a:cubicBezTo>
                  <a:cubicBezTo>
                    <a:pt x="8933" y="8770"/>
                    <a:pt x="8943" y="8781"/>
                    <a:pt x="8956" y="8782"/>
                  </a:cubicBezTo>
                  <a:lnTo>
                    <a:pt x="8956" y="8783"/>
                  </a:lnTo>
                  <a:cubicBezTo>
                    <a:pt x="10325" y="8945"/>
                    <a:pt x="11359" y="10107"/>
                    <a:pt x="11359" y="11487"/>
                  </a:cubicBezTo>
                  <a:cubicBezTo>
                    <a:pt x="11359" y="12990"/>
                    <a:pt x="10137" y="14212"/>
                    <a:pt x="8635" y="14212"/>
                  </a:cubicBezTo>
                  <a:cubicBezTo>
                    <a:pt x="7132" y="14212"/>
                    <a:pt x="5910" y="12990"/>
                    <a:pt x="5910" y="11487"/>
                  </a:cubicBezTo>
                  <a:cubicBezTo>
                    <a:pt x="5910" y="9985"/>
                    <a:pt x="7048" y="8838"/>
                    <a:pt x="8499" y="8766"/>
                  </a:cubicBezTo>
                  <a:cubicBezTo>
                    <a:pt x="8512" y="8766"/>
                    <a:pt x="8522" y="8756"/>
                    <a:pt x="8522" y="8745"/>
                  </a:cubicBezTo>
                  <a:cubicBezTo>
                    <a:pt x="8537" y="8545"/>
                    <a:pt x="8556" y="8387"/>
                    <a:pt x="8581" y="8243"/>
                  </a:cubicBezTo>
                  <a:cubicBezTo>
                    <a:pt x="8605" y="8108"/>
                    <a:pt x="8659" y="8040"/>
                    <a:pt x="8744" y="8040"/>
                  </a:cubicBezTo>
                  <a:close/>
                  <a:moveTo>
                    <a:pt x="17036" y="13286"/>
                  </a:moveTo>
                  <a:cubicBezTo>
                    <a:pt x="17041" y="13286"/>
                    <a:pt x="17044" y="13287"/>
                    <a:pt x="17048" y="13290"/>
                  </a:cubicBezTo>
                  <a:cubicBezTo>
                    <a:pt x="17136" y="13334"/>
                    <a:pt x="17186" y="13530"/>
                    <a:pt x="17219" y="13660"/>
                  </a:cubicBezTo>
                  <a:cubicBezTo>
                    <a:pt x="17229" y="13702"/>
                    <a:pt x="17239" y="13740"/>
                    <a:pt x="17249" y="13767"/>
                  </a:cubicBezTo>
                  <a:lnTo>
                    <a:pt x="17285" y="13874"/>
                  </a:lnTo>
                  <a:cubicBezTo>
                    <a:pt x="17370" y="14126"/>
                    <a:pt x="17459" y="14387"/>
                    <a:pt x="17496" y="14651"/>
                  </a:cubicBezTo>
                  <a:cubicBezTo>
                    <a:pt x="17497" y="14664"/>
                    <a:pt x="17487" y="14677"/>
                    <a:pt x="17476" y="14681"/>
                  </a:cubicBezTo>
                  <a:cubicBezTo>
                    <a:pt x="17475" y="14681"/>
                    <a:pt x="17473" y="14681"/>
                    <a:pt x="17472" y="14681"/>
                  </a:cubicBezTo>
                  <a:cubicBezTo>
                    <a:pt x="17468" y="14681"/>
                    <a:pt x="17463" y="14679"/>
                    <a:pt x="17460" y="14671"/>
                  </a:cubicBezTo>
                  <a:cubicBezTo>
                    <a:pt x="17362" y="14477"/>
                    <a:pt x="17301" y="14278"/>
                    <a:pt x="17237" y="14064"/>
                  </a:cubicBezTo>
                  <a:lnTo>
                    <a:pt x="17211" y="13979"/>
                  </a:lnTo>
                  <a:cubicBezTo>
                    <a:pt x="17183" y="13886"/>
                    <a:pt x="17156" y="13795"/>
                    <a:pt x="17130" y="13702"/>
                  </a:cubicBezTo>
                  <a:lnTo>
                    <a:pt x="17079" y="13521"/>
                  </a:lnTo>
                  <a:cubicBezTo>
                    <a:pt x="17058" y="13474"/>
                    <a:pt x="17052" y="13426"/>
                    <a:pt x="17059" y="13376"/>
                  </a:cubicBezTo>
                  <a:cubicBezTo>
                    <a:pt x="17061" y="13370"/>
                    <a:pt x="17058" y="13364"/>
                    <a:pt x="17054" y="13359"/>
                  </a:cubicBezTo>
                  <a:cubicBezTo>
                    <a:pt x="17051" y="13354"/>
                    <a:pt x="17044" y="13350"/>
                    <a:pt x="17038" y="13350"/>
                  </a:cubicBezTo>
                  <a:cubicBezTo>
                    <a:pt x="17035" y="13349"/>
                    <a:pt x="17031" y="13349"/>
                    <a:pt x="17027" y="13347"/>
                  </a:cubicBezTo>
                  <a:lnTo>
                    <a:pt x="17017" y="13340"/>
                  </a:lnTo>
                  <a:cubicBezTo>
                    <a:pt x="17006" y="13334"/>
                    <a:pt x="17005" y="13321"/>
                    <a:pt x="17010" y="13312"/>
                  </a:cubicBezTo>
                  <a:cubicBezTo>
                    <a:pt x="17011" y="13308"/>
                    <a:pt x="17013" y="13305"/>
                    <a:pt x="17015" y="13301"/>
                  </a:cubicBezTo>
                  <a:lnTo>
                    <a:pt x="17018" y="13296"/>
                  </a:lnTo>
                  <a:cubicBezTo>
                    <a:pt x="17021" y="13290"/>
                    <a:pt x="17028" y="13286"/>
                    <a:pt x="17036" y="13286"/>
                  </a:cubicBezTo>
                  <a:close/>
                  <a:moveTo>
                    <a:pt x="17003" y="14303"/>
                  </a:moveTo>
                  <a:cubicBezTo>
                    <a:pt x="17006" y="14303"/>
                    <a:pt x="17008" y="14304"/>
                    <a:pt x="17009" y="14305"/>
                  </a:cubicBezTo>
                  <a:cubicBezTo>
                    <a:pt x="17053" y="14353"/>
                    <a:pt x="17083" y="14416"/>
                    <a:pt x="17111" y="14478"/>
                  </a:cubicBezTo>
                  <a:cubicBezTo>
                    <a:pt x="17118" y="14493"/>
                    <a:pt x="17125" y="14507"/>
                    <a:pt x="17131" y="14521"/>
                  </a:cubicBezTo>
                  <a:cubicBezTo>
                    <a:pt x="17166" y="14591"/>
                    <a:pt x="17204" y="14674"/>
                    <a:pt x="17224" y="14759"/>
                  </a:cubicBezTo>
                  <a:cubicBezTo>
                    <a:pt x="17227" y="14766"/>
                    <a:pt x="17224" y="14771"/>
                    <a:pt x="17218" y="14775"/>
                  </a:cubicBezTo>
                  <a:cubicBezTo>
                    <a:pt x="17216" y="14776"/>
                    <a:pt x="17213" y="14776"/>
                    <a:pt x="17210" y="14776"/>
                  </a:cubicBezTo>
                  <a:cubicBezTo>
                    <a:pt x="17206" y="14776"/>
                    <a:pt x="17200" y="14775"/>
                    <a:pt x="17196" y="14769"/>
                  </a:cubicBezTo>
                  <a:cubicBezTo>
                    <a:pt x="17145" y="14695"/>
                    <a:pt x="17105" y="14610"/>
                    <a:pt x="17068" y="14522"/>
                  </a:cubicBezTo>
                  <a:lnTo>
                    <a:pt x="17053" y="14487"/>
                  </a:lnTo>
                  <a:cubicBezTo>
                    <a:pt x="17026" y="14428"/>
                    <a:pt x="17001" y="14371"/>
                    <a:pt x="16994" y="14309"/>
                  </a:cubicBezTo>
                  <a:cubicBezTo>
                    <a:pt x="16994" y="14307"/>
                    <a:pt x="16996" y="14305"/>
                    <a:pt x="16997" y="14305"/>
                  </a:cubicBezTo>
                  <a:cubicBezTo>
                    <a:pt x="16999" y="14304"/>
                    <a:pt x="17002" y="14303"/>
                    <a:pt x="17003" y="14303"/>
                  </a:cubicBezTo>
                  <a:close/>
                  <a:moveTo>
                    <a:pt x="5301" y="14895"/>
                  </a:moveTo>
                  <a:cubicBezTo>
                    <a:pt x="5311" y="14897"/>
                    <a:pt x="5312" y="14905"/>
                    <a:pt x="5312" y="14911"/>
                  </a:cubicBezTo>
                  <a:lnTo>
                    <a:pt x="5311" y="14910"/>
                  </a:lnTo>
                  <a:cubicBezTo>
                    <a:pt x="5309" y="14982"/>
                    <a:pt x="5297" y="15049"/>
                    <a:pt x="5284" y="15124"/>
                  </a:cubicBezTo>
                  <a:cubicBezTo>
                    <a:pt x="5281" y="15140"/>
                    <a:pt x="5279" y="15155"/>
                    <a:pt x="5276" y="15171"/>
                  </a:cubicBezTo>
                  <a:cubicBezTo>
                    <a:pt x="5268" y="15228"/>
                    <a:pt x="5259" y="15282"/>
                    <a:pt x="5234" y="15330"/>
                  </a:cubicBezTo>
                  <a:cubicBezTo>
                    <a:pt x="5230" y="15337"/>
                    <a:pt x="5226" y="15340"/>
                    <a:pt x="5219" y="15340"/>
                  </a:cubicBezTo>
                  <a:cubicBezTo>
                    <a:pt x="5218" y="15340"/>
                    <a:pt x="5217" y="15340"/>
                    <a:pt x="5216" y="15340"/>
                  </a:cubicBezTo>
                  <a:cubicBezTo>
                    <a:pt x="5206" y="15338"/>
                    <a:pt x="5195" y="15328"/>
                    <a:pt x="5193" y="15315"/>
                  </a:cubicBezTo>
                  <a:cubicBezTo>
                    <a:pt x="5188" y="15266"/>
                    <a:pt x="5201" y="15214"/>
                    <a:pt x="5213" y="15164"/>
                  </a:cubicBezTo>
                  <a:cubicBezTo>
                    <a:pt x="5217" y="15149"/>
                    <a:pt x="5219" y="15134"/>
                    <a:pt x="5223" y="15121"/>
                  </a:cubicBezTo>
                  <a:cubicBezTo>
                    <a:pt x="5237" y="15054"/>
                    <a:pt x="5252" y="14979"/>
                    <a:pt x="5278" y="14907"/>
                  </a:cubicBezTo>
                  <a:cubicBezTo>
                    <a:pt x="5280" y="14899"/>
                    <a:pt x="5290" y="14895"/>
                    <a:pt x="5297" y="14895"/>
                  </a:cubicBezTo>
                  <a:close/>
                  <a:moveTo>
                    <a:pt x="5142" y="14262"/>
                  </a:moveTo>
                  <a:cubicBezTo>
                    <a:pt x="5145" y="14262"/>
                    <a:pt x="5147" y="14262"/>
                    <a:pt x="5150" y="14263"/>
                  </a:cubicBezTo>
                  <a:cubicBezTo>
                    <a:pt x="5156" y="14264"/>
                    <a:pt x="5167" y="14269"/>
                    <a:pt x="5166" y="14280"/>
                  </a:cubicBezTo>
                  <a:cubicBezTo>
                    <a:pt x="5157" y="14429"/>
                    <a:pt x="5120" y="14579"/>
                    <a:pt x="5084" y="14724"/>
                  </a:cubicBezTo>
                  <a:cubicBezTo>
                    <a:pt x="5077" y="14754"/>
                    <a:pt x="5069" y="14785"/>
                    <a:pt x="5062" y="14814"/>
                  </a:cubicBezTo>
                  <a:cubicBezTo>
                    <a:pt x="5053" y="14853"/>
                    <a:pt x="5045" y="14891"/>
                    <a:pt x="5036" y="14931"/>
                  </a:cubicBezTo>
                  <a:cubicBezTo>
                    <a:pt x="5005" y="15069"/>
                    <a:pt x="4974" y="15211"/>
                    <a:pt x="4912" y="15338"/>
                  </a:cubicBezTo>
                  <a:cubicBezTo>
                    <a:pt x="4906" y="15349"/>
                    <a:pt x="4896" y="15352"/>
                    <a:pt x="4888" y="15352"/>
                  </a:cubicBezTo>
                  <a:cubicBezTo>
                    <a:pt x="4883" y="15352"/>
                    <a:pt x="4879" y="15351"/>
                    <a:pt x="4877" y="15350"/>
                  </a:cubicBezTo>
                  <a:cubicBezTo>
                    <a:pt x="4864" y="15347"/>
                    <a:pt x="4850" y="15336"/>
                    <a:pt x="4851" y="15320"/>
                  </a:cubicBezTo>
                  <a:cubicBezTo>
                    <a:pt x="4856" y="15180"/>
                    <a:pt x="4896" y="15040"/>
                    <a:pt x="4934" y="14905"/>
                  </a:cubicBezTo>
                  <a:cubicBezTo>
                    <a:pt x="4945" y="14865"/>
                    <a:pt x="4956" y="14826"/>
                    <a:pt x="4966" y="14787"/>
                  </a:cubicBezTo>
                  <a:cubicBezTo>
                    <a:pt x="4974" y="14760"/>
                    <a:pt x="4981" y="14734"/>
                    <a:pt x="4987" y="14707"/>
                  </a:cubicBezTo>
                  <a:cubicBezTo>
                    <a:pt x="5026" y="14559"/>
                    <a:pt x="5064" y="14408"/>
                    <a:pt x="5129" y="14269"/>
                  </a:cubicBezTo>
                  <a:cubicBezTo>
                    <a:pt x="5131" y="14263"/>
                    <a:pt x="5137" y="14262"/>
                    <a:pt x="5142" y="14262"/>
                  </a:cubicBezTo>
                  <a:close/>
                  <a:moveTo>
                    <a:pt x="5501" y="15083"/>
                  </a:moveTo>
                  <a:cubicBezTo>
                    <a:pt x="5507" y="15083"/>
                    <a:pt x="5514" y="15086"/>
                    <a:pt x="5517" y="15093"/>
                  </a:cubicBezTo>
                  <a:cubicBezTo>
                    <a:pt x="5543" y="15171"/>
                    <a:pt x="5558" y="15308"/>
                    <a:pt x="5488" y="15366"/>
                  </a:cubicBezTo>
                  <a:cubicBezTo>
                    <a:pt x="5484" y="15370"/>
                    <a:pt x="5479" y="15371"/>
                    <a:pt x="5474" y="15371"/>
                  </a:cubicBezTo>
                  <a:cubicBezTo>
                    <a:pt x="5471" y="15371"/>
                    <a:pt x="5468" y="15371"/>
                    <a:pt x="5466" y="15370"/>
                  </a:cubicBezTo>
                  <a:cubicBezTo>
                    <a:pt x="5461" y="15367"/>
                    <a:pt x="5459" y="15362"/>
                    <a:pt x="5459" y="15356"/>
                  </a:cubicBezTo>
                  <a:cubicBezTo>
                    <a:pt x="5459" y="15333"/>
                    <a:pt x="5465" y="15309"/>
                    <a:pt x="5472" y="15283"/>
                  </a:cubicBezTo>
                  <a:cubicBezTo>
                    <a:pt x="5477" y="15268"/>
                    <a:pt x="5481" y="15252"/>
                    <a:pt x="5485" y="15237"/>
                  </a:cubicBezTo>
                  <a:cubicBezTo>
                    <a:pt x="5493" y="15193"/>
                    <a:pt x="5496" y="15142"/>
                    <a:pt x="5491" y="15093"/>
                  </a:cubicBezTo>
                  <a:cubicBezTo>
                    <a:pt x="5491" y="15088"/>
                    <a:pt x="5492" y="15086"/>
                    <a:pt x="5497" y="15085"/>
                  </a:cubicBezTo>
                  <a:cubicBezTo>
                    <a:pt x="5498" y="15085"/>
                    <a:pt x="5499" y="15083"/>
                    <a:pt x="5501" y="15083"/>
                  </a:cubicBezTo>
                  <a:close/>
                  <a:moveTo>
                    <a:pt x="7918" y="14968"/>
                  </a:moveTo>
                  <a:cubicBezTo>
                    <a:pt x="7927" y="14969"/>
                    <a:pt x="7932" y="14974"/>
                    <a:pt x="7932" y="14984"/>
                  </a:cubicBezTo>
                  <a:cubicBezTo>
                    <a:pt x="7933" y="15166"/>
                    <a:pt x="7956" y="15349"/>
                    <a:pt x="7978" y="15525"/>
                  </a:cubicBezTo>
                  <a:cubicBezTo>
                    <a:pt x="7985" y="15581"/>
                    <a:pt x="7991" y="15635"/>
                    <a:pt x="7997" y="15691"/>
                  </a:cubicBezTo>
                  <a:cubicBezTo>
                    <a:pt x="7999" y="15697"/>
                    <a:pt x="7997" y="15697"/>
                    <a:pt x="7994" y="15698"/>
                  </a:cubicBezTo>
                  <a:cubicBezTo>
                    <a:pt x="7992" y="15699"/>
                    <a:pt x="7991" y="15699"/>
                    <a:pt x="7989" y="15699"/>
                  </a:cubicBezTo>
                  <a:cubicBezTo>
                    <a:pt x="7982" y="15699"/>
                    <a:pt x="7975" y="15695"/>
                    <a:pt x="7973" y="15690"/>
                  </a:cubicBezTo>
                  <a:cubicBezTo>
                    <a:pt x="7896" y="15493"/>
                    <a:pt x="7872" y="15262"/>
                    <a:pt x="7898" y="14985"/>
                  </a:cubicBezTo>
                  <a:cubicBezTo>
                    <a:pt x="7899" y="14972"/>
                    <a:pt x="7913" y="14968"/>
                    <a:pt x="7918" y="14968"/>
                  </a:cubicBezTo>
                  <a:close/>
                  <a:moveTo>
                    <a:pt x="12768" y="15033"/>
                  </a:moveTo>
                  <a:cubicBezTo>
                    <a:pt x="12781" y="15034"/>
                    <a:pt x="12796" y="15044"/>
                    <a:pt x="12797" y="15059"/>
                  </a:cubicBezTo>
                  <a:cubicBezTo>
                    <a:pt x="12807" y="15216"/>
                    <a:pt x="12825" y="15375"/>
                    <a:pt x="12842" y="15528"/>
                  </a:cubicBezTo>
                  <a:cubicBezTo>
                    <a:pt x="12863" y="15714"/>
                    <a:pt x="12884" y="15908"/>
                    <a:pt x="12890" y="16099"/>
                  </a:cubicBezTo>
                  <a:cubicBezTo>
                    <a:pt x="12892" y="16110"/>
                    <a:pt x="12880" y="16117"/>
                    <a:pt x="12872" y="16120"/>
                  </a:cubicBezTo>
                  <a:cubicBezTo>
                    <a:pt x="12870" y="16120"/>
                    <a:pt x="12868" y="16121"/>
                    <a:pt x="12865" y="16121"/>
                  </a:cubicBezTo>
                  <a:cubicBezTo>
                    <a:pt x="12860" y="16121"/>
                    <a:pt x="12853" y="16119"/>
                    <a:pt x="12849" y="16111"/>
                  </a:cubicBezTo>
                  <a:cubicBezTo>
                    <a:pt x="12680" y="15748"/>
                    <a:pt x="12701" y="15333"/>
                    <a:pt x="12748" y="15049"/>
                  </a:cubicBezTo>
                  <a:cubicBezTo>
                    <a:pt x="12749" y="15044"/>
                    <a:pt x="12750" y="15033"/>
                    <a:pt x="12765" y="15033"/>
                  </a:cubicBezTo>
                  <a:close/>
                  <a:moveTo>
                    <a:pt x="9704" y="15823"/>
                  </a:moveTo>
                  <a:cubicBezTo>
                    <a:pt x="9709" y="15823"/>
                    <a:pt x="9715" y="15825"/>
                    <a:pt x="9717" y="15831"/>
                  </a:cubicBezTo>
                  <a:lnTo>
                    <a:pt x="9721" y="15843"/>
                  </a:lnTo>
                  <a:cubicBezTo>
                    <a:pt x="9754" y="15949"/>
                    <a:pt x="9790" y="16058"/>
                    <a:pt x="9790" y="16167"/>
                  </a:cubicBezTo>
                  <a:cubicBezTo>
                    <a:pt x="9790" y="16172"/>
                    <a:pt x="9784" y="16178"/>
                    <a:pt x="9778" y="16179"/>
                  </a:cubicBezTo>
                  <a:cubicBezTo>
                    <a:pt x="9777" y="16179"/>
                    <a:pt x="9776" y="16180"/>
                    <a:pt x="9775" y="16180"/>
                  </a:cubicBezTo>
                  <a:cubicBezTo>
                    <a:pt x="9770" y="16180"/>
                    <a:pt x="9769" y="16177"/>
                    <a:pt x="9769" y="16176"/>
                  </a:cubicBezTo>
                  <a:cubicBezTo>
                    <a:pt x="9723" y="16073"/>
                    <a:pt x="9709" y="15956"/>
                    <a:pt x="9696" y="15843"/>
                  </a:cubicBezTo>
                  <a:lnTo>
                    <a:pt x="9694" y="15830"/>
                  </a:lnTo>
                  <a:cubicBezTo>
                    <a:pt x="9694" y="15827"/>
                    <a:pt x="9693" y="15825"/>
                    <a:pt x="9699" y="15824"/>
                  </a:cubicBezTo>
                  <a:cubicBezTo>
                    <a:pt x="9701" y="15823"/>
                    <a:pt x="9702" y="15823"/>
                    <a:pt x="9704" y="15823"/>
                  </a:cubicBezTo>
                  <a:close/>
                  <a:moveTo>
                    <a:pt x="9452" y="15635"/>
                  </a:moveTo>
                  <a:cubicBezTo>
                    <a:pt x="9458" y="15635"/>
                    <a:pt x="9464" y="15639"/>
                    <a:pt x="9466" y="15643"/>
                  </a:cubicBezTo>
                  <a:cubicBezTo>
                    <a:pt x="9502" y="15697"/>
                    <a:pt x="9509" y="15769"/>
                    <a:pt x="9516" y="15838"/>
                  </a:cubicBezTo>
                  <a:cubicBezTo>
                    <a:pt x="9517" y="15857"/>
                    <a:pt x="9520" y="15874"/>
                    <a:pt x="9521" y="15892"/>
                  </a:cubicBezTo>
                  <a:cubicBezTo>
                    <a:pt x="9523" y="15909"/>
                    <a:pt x="9526" y="15928"/>
                    <a:pt x="9528" y="15945"/>
                  </a:cubicBezTo>
                  <a:cubicBezTo>
                    <a:pt x="9541" y="16026"/>
                    <a:pt x="9552" y="16109"/>
                    <a:pt x="9528" y="16179"/>
                  </a:cubicBezTo>
                  <a:cubicBezTo>
                    <a:pt x="9523" y="16194"/>
                    <a:pt x="9507" y="16207"/>
                    <a:pt x="9490" y="16208"/>
                  </a:cubicBezTo>
                  <a:cubicBezTo>
                    <a:pt x="9489" y="16208"/>
                    <a:pt x="9487" y="16208"/>
                    <a:pt x="9486" y="16208"/>
                  </a:cubicBezTo>
                  <a:cubicBezTo>
                    <a:pt x="9476" y="16208"/>
                    <a:pt x="9465" y="16204"/>
                    <a:pt x="9459" y="16190"/>
                  </a:cubicBezTo>
                  <a:cubicBezTo>
                    <a:pt x="9424" y="16121"/>
                    <a:pt x="9423" y="16035"/>
                    <a:pt x="9423" y="15952"/>
                  </a:cubicBezTo>
                  <a:cubicBezTo>
                    <a:pt x="9423" y="15938"/>
                    <a:pt x="9423" y="15924"/>
                    <a:pt x="9422" y="15909"/>
                  </a:cubicBezTo>
                  <a:cubicBezTo>
                    <a:pt x="9422" y="15892"/>
                    <a:pt x="9422" y="15873"/>
                    <a:pt x="9421" y="15856"/>
                  </a:cubicBezTo>
                  <a:cubicBezTo>
                    <a:pt x="9417" y="15781"/>
                    <a:pt x="9413" y="15705"/>
                    <a:pt x="9444" y="15640"/>
                  </a:cubicBezTo>
                  <a:cubicBezTo>
                    <a:pt x="9444" y="15638"/>
                    <a:pt x="9445" y="15635"/>
                    <a:pt x="9450" y="15635"/>
                  </a:cubicBezTo>
                  <a:close/>
                  <a:moveTo>
                    <a:pt x="9056" y="15034"/>
                  </a:moveTo>
                  <a:cubicBezTo>
                    <a:pt x="9063" y="15034"/>
                    <a:pt x="9073" y="15036"/>
                    <a:pt x="9075" y="15049"/>
                  </a:cubicBezTo>
                  <a:cubicBezTo>
                    <a:pt x="9083" y="15102"/>
                    <a:pt x="9093" y="15157"/>
                    <a:pt x="9102" y="15212"/>
                  </a:cubicBezTo>
                  <a:cubicBezTo>
                    <a:pt x="9158" y="15540"/>
                    <a:pt x="9221" y="15910"/>
                    <a:pt x="9170" y="16218"/>
                  </a:cubicBezTo>
                  <a:cubicBezTo>
                    <a:pt x="9168" y="16231"/>
                    <a:pt x="9159" y="16240"/>
                    <a:pt x="9145" y="16240"/>
                  </a:cubicBezTo>
                  <a:cubicBezTo>
                    <a:pt x="9144" y="16240"/>
                    <a:pt x="9143" y="16240"/>
                    <a:pt x="9142" y="16240"/>
                  </a:cubicBezTo>
                  <a:cubicBezTo>
                    <a:pt x="9126" y="16240"/>
                    <a:pt x="9107" y="16232"/>
                    <a:pt x="9102" y="16215"/>
                  </a:cubicBezTo>
                  <a:cubicBezTo>
                    <a:pt x="9006" y="15924"/>
                    <a:pt x="9015" y="15555"/>
                    <a:pt x="9023" y="15228"/>
                  </a:cubicBezTo>
                  <a:cubicBezTo>
                    <a:pt x="9024" y="15170"/>
                    <a:pt x="9025" y="15113"/>
                    <a:pt x="9025" y="15059"/>
                  </a:cubicBezTo>
                  <a:cubicBezTo>
                    <a:pt x="9025" y="15041"/>
                    <a:pt x="9042" y="15034"/>
                    <a:pt x="9054" y="15034"/>
                  </a:cubicBezTo>
                  <a:close/>
                  <a:moveTo>
                    <a:pt x="10511" y="0"/>
                  </a:moveTo>
                  <a:cubicBezTo>
                    <a:pt x="10502" y="0"/>
                    <a:pt x="10494" y="5"/>
                    <a:pt x="10490" y="14"/>
                  </a:cubicBezTo>
                  <a:cubicBezTo>
                    <a:pt x="10100" y="876"/>
                    <a:pt x="9516" y="1658"/>
                    <a:pt x="8901" y="2451"/>
                  </a:cubicBezTo>
                  <a:cubicBezTo>
                    <a:pt x="7787" y="3890"/>
                    <a:pt x="6507" y="5223"/>
                    <a:pt x="5186" y="6577"/>
                  </a:cubicBezTo>
                  <a:cubicBezTo>
                    <a:pt x="4437" y="7343"/>
                    <a:pt x="3765" y="8001"/>
                    <a:pt x="3132" y="8589"/>
                  </a:cubicBezTo>
                  <a:cubicBezTo>
                    <a:pt x="2762" y="8932"/>
                    <a:pt x="2411" y="9246"/>
                    <a:pt x="2062" y="9547"/>
                  </a:cubicBezTo>
                  <a:cubicBezTo>
                    <a:pt x="2010" y="9593"/>
                    <a:pt x="1956" y="9639"/>
                    <a:pt x="1904" y="9686"/>
                  </a:cubicBezTo>
                  <a:cubicBezTo>
                    <a:pt x="1635" y="9920"/>
                    <a:pt x="1356" y="10163"/>
                    <a:pt x="1055" y="10353"/>
                  </a:cubicBezTo>
                  <a:cubicBezTo>
                    <a:pt x="1049" y="10355"/>
                    <a:pt x="1045" y="10362"/>
                    <a:pt x="1044" y="10369"/>
                  </a:cubicBezTo>
                  <a:cubicBezTo>
                    <a:pt x="1043" y="10375"/>
                    <a:pt x="1045" y="10381"/>
                    <a:pt x="1049" y="10388"/>
                  </a:cubicBezTo>
                  <a:cubicBezTo>
                    <a:pt x="1122" y="10477"/>
                    <a:pt x="1184" y="10581"/>
                    <a:pt x="1244" y="10681"/>
                  </a:cubicBezTo>
                  <a:cubicBezTo>
                    <a:pt x="1261" y="10709"/>
                    <a:pt x="1277" y="10737"/>
                    <a:pt x="1293" y="10764"/>
                  </a:cubicBezTo>
                  <a:cubicBezTo>
                    <a:pt x="1314" y="10799"/>
                    <a:pt x="1338" y="10834"/>
                    <a:pt x="1361" y="10871"/>
                  </a:cubicBezTo>
                  <a:cubicBezTo>
                    <a:pt x="1421" y="10962"/>
                    <a:pt x="1482" y="11055"/>
                    <a:pt x="1523" y="11151"/>
                  </a:cubicBezTo>
                  <a:cubicBezTo>
                    <a:pt x="1526" y="11159"/>
                    <a:pt x="1533" y="11164"/>
                    <a:pt x="1540" y="11165"/>
                  </a:cubicBezTo>
                  <a:cubicBezTo>
                    <a:pt x="1541" y="11165"/>
                    <a:pt x="1543" y="11165"/>
                    <a:pt x="1544" y="11165"/>
                  </a:cubicBezTo>
                  <a:cubicBezTo>
                    <a:pt x="1550" y="11165"/>
                    <a:pt x="1557" y="11163"/>
                    <a:pt x="1561" y="11159"/>
                  </a:cubicBezTo>
                  <a:cubicBezTo>
                    <a:pt x="1684" y="11037"/>
                    <a:pt x="1805" y="10911"/>
                    <a:pt x="1923" y="10788"/>
                  </a:cubicBezTo>
                  <a:cubicBezTo>
                    <a:pt x="2195" y="10507"/>
                    <a:pt x="2475" y="10216"/>
                    <a:pt x="2780" y="9964"/>
                  </a:cubicBezTo>
                  <a:cubicBezTo>
                    <a:pt x="2783" y="9961"/>
                    <a:pt x="2786" y="9960"/>
                    <a:pt x="2789" y="9960"/>
                  </a:cubicBezTo>
                  <a:cubicBezTo>
                    <a:pt x="2793" y="9960"/>
                    <a:pt x="2797" y="9962"/>
                    <a:pt x="2799" y="9964"/>
                  </a:cubicBezTo>
                  <a:cubicBezTo>
                    <a:pt x="2804" y="9967"/>
                    <a:pt x="2804" y="9972"/>
                    <a:pt x="2801" y="9978"/>
                  </a:cubicBezTo>
                  <a:cubicBezTo>
                    <a:pt x="2471" y="10544"/>
                    <a:pt x="1978" y="11015"/>
                    <a:pt x="1500" y="11471"/>
                  </a:cubicBezTo>
                  <a:lnTo>
                    <a:pt x="1463" y="11507"/>
                  </a:lnTo>
                  <a:cubicBezTo>
                    <a:pt x="1028" y="11922"/>
                    <a:pt x="553" y="12328"/>
                    <a:pt x="10" y="12744"/>
                  </a:cubicBezTo>
                  <a:cubicBezTo>
                    <a:pt x="4" y="12749"/>
                    <a:pt x="2" y="12754"/>
                    <a:pt x="0" y="12762"/>
                  </a:cubicBezTo>
                  <a:cubicBezTo>
                    <a:pt x="0" y="12768"/>
                    <a:pt x="3" y="12774"/>
                    <a:pt x="7" y="12779"/>
                  </a:cubicBezTo>
                  <a:cubicBezTo>
                    <a:pt x="200" y="12982"/>
                    <a:pt x="378" y="13163"/>
                    <a:pt x="553" y="13331"/>
                  </a:cubicBezTo>
                  <a:cubicBezTo>
                    <a:pt x="893" y="13659"/>
                    <a:pt x="1166" y="13900"/>
                    <a:pt x="1435" y="14110"/>
                  </a:cubicBezTo>
                  <a:lnTo>
                    <a:pt x="1474" y="14143"/>
                  </a:lnTo>
                  <a:cubicBezTo>
                    <a:pt x="2063" y="14613"/>
                    <a:pt x="2189" y="14689"/>
                    <a:pt x="2229" y="14689"/>
                  </a:cubicBezTo>
                  <a:cubicBezTo>
                    <a:pt x="2238" y="14689"/>
                    <a:pt x="2242" y="14685"/>
                    <a:pt x="2247" y="14681"/>
                  </a:cubicBezTo>
                  <a:cubicBezTo>
                    <a:pt x="2703" y="14260"/>
                    <a:pt x="3128" y="13808"/>
                    <a:pt x="3511" y="13338"/>
                  </a:cubicBezTo>
                  <a:cubicBezTo>
                    <a:pt x="3527" y="13319"/>
                    <a:pt x="3543" y="13313"/>
                    <a:pt x="3557" y="13313"/>
                  </a:cubicBezTo>
                  <a:cubicBezTo>
                    <a:pt x="3566" y="13313"/>
                    <a:pt x="3574" y="13315"/>
                    <a:pt x="3580" y="13318"/>
                  </a:cubicBezTo>
                  <a:cubicBezTo>
                    <a:pt x="3615" y="13334"/>
                    <a:pt x="3641" y="13379"/>
                    <a:pt x="3636" y="13416"/>
                  </a:cubicBezTo>
                  <a:lnTo>
                    <a:pt x="3354" y="15320"/>
                  </a:lnTo>
                  <a:cubicBezTo>
                    <a:pt x="3352" y="15331"/>
                    <a:pt x="3359" y="15343"/>
                    <a:pt x="3370" y="15346"/>
                  </a:cubicBezTo>
                  <a:cubicBezTo>
                    <a:pt x="3476" y="15382"/>
                    <a:pt x="3577" y="15426"/>
                    <a:pt x="3677" y="15479"/>
                  </a:cubicBezTo>
                  <a:cubicBezTo>
                    <a:pt x="3681" y="15481"/>
                    <a:pt x="3684" y="15482"/>
                    <a:pt x="3688" y="15482"/>
                  </a:cubicBezTo>
                  <a:cubicBezTo>
                    <a:pt x="3694" y="15482"/>
                    <a:pt x="3700" y="15480"/>
                    <a:pt x="3704" y="15475"/>
                  </a:cubicBezTo>
                  <a:lnTo>
                    <a:pt x="4309" y="14881"/>
                  </a:lnTo>
                  <a:cubicBezTo>
                    <a:pt x="4324" y="14867"/>
                    <a:pt x="4342" y="14860"/>
                    <a:pt x="4360" y="14860"/>
                  </a:cubicBezTo>
                  <a:cubicBezTo>
                    <a:pt x="4369" y="14860"/>
                    <a:pt x="4379" y="14862"/>
                    <a:pt x="4387" y="14865"/>
                  </a:cubicBezTo>
                  <a:cubicBezTo>
                    <a:pt x="4417" y="14876"/>
                    <a:pt x="4437" y="14905"/>
                    <a:pt x="4440" y="14937"/>
                  </a:cubicBezTo>
                  <a:lnTo>
                    <a:pt x="4485" y="15639"/>
                  </a:lnTo>
                  <a:cubicBezTo>
                    <a:pt x="4487" y="15647"/>
                    <a:pt x="4492" y="15655"/>
                    <a:pt x="4500" y="15659"/>
                  </a:cubicBezTo>
                  <a:cubicBezTo>
                    <a:pt x="5134" y="15919"/>
                    <a:pt x="5813" y="16185"/>
                    <a:pt x="6531" y="16324"/>
                  </a:cubicBezTo>
                  <a:cubicBezTo>
                    <a:pt x="6722" y="16361"/>
                    <a:pt x="6956" y="16394"/>
                    <a:pt x="7194" y="16394"/>
                  </a:cubicBezTo>
                  <a:cubicBezTo>
                    <a:pt x="7712" y="16394"/>
                    <a:pt x="8245" y="16240"/>
                    <a:pt x="8377" y="15650"/>
                  </a:cubicBezTo>
                  <a:cubicBezTo>
                    <a:pt x="8385" y="15612"/>
                    <a:pt x="8419" y="15598"/>
                    <a:pt x="8446" y="15597"/>
                  </a:cubicBezTo>
                  <a:cubicBezTo>
                    <a:pt x="8476" y="15597"/>
                    <a:pt x="8513" y="15613"/>
                    <a:pt x="8523" y="15650"/>
                  </a:cubicBezTo>
                  <a:lnTo>
                    <a:pt x="8700" y="16337"/>
                  </a:lnTo>
                  <a:cubicBezTo>
                    <a:pt x="8702" y="16345"/>
                    <a:pt x="8709" y="16352"/>
                    <a:pt x="8718" y="16354"/>
                  </a:cubicBezTo>
                  <a:cubicBezTo>
                    <a:pt x="9438" y="16516"/>
                    <a:pt x="10179" y="16598"/>
                    <a:pt x="10919" y="16598"/>
                  </a:cubicBezTo>
                  <a:cubicBezTo>
                    <a:pt x="11661" y="16598"/>
                    <a:pt x="12376" y="16519"/>
                    <a:pt x="13084" y="16362"/>
                  </a:cubicBezTo>
                  <a:cubicBezTo>
                    <a:pt x="13092" y="16360"/>
                    <a:pt x="13099" y="16353"/>
                    <a:pt x="13101" y="16345"/>
                  </a:cubicBezTo>
                  <a:cubicBezTo>
                    <a:pt x="13175" y="16085"/>
                    <a:pt x="13214" y="15827"/>
                    <a:pt x="13219" y="15558"/>
                  </a:cubicBezTo>
                  <a:cubicBezTo>
                    <a:pt x="13220" y="15501"/>
                    <a:pt x="13263" y="15489"/>
                    <a:pt x="13277" y="15488"/>
                  </a:cubicBezTo>
                  <a:cubicBezTo>
                    <a:pt x="13281" y="15487"/>
                    <a:pt x="13286" y="15487"/>
                    <a:pt x="13290" y="15487"/>
                  </a:cubicBezTo>
                  <a:cubicBezTo>
                    <a:pt x="13320" y="15487"/>
                    <a:pt x="13354" y="15502"/>
                    <a:pt x="13368" y="15540"/>
                  </a:cubicBezTo>
                  <a:cubicBezTo>
                    <a:pt x="13473" y="15827"/>
                    <a:pt x="13601" y="16114"/>
                    <a:pt x="13747" y="16391"/>
                  </a:cubicBezTo>
                  <a:cubicBezTo>
                    <a:pt x="13750" y="16399"/>
                    <a:pt x="13759" y="16404"/>
                    <a:pt x="13767" y="16404"/>
                  </a:cubicBezTo>
                  <a:cubicBezTo>
                    <a:pt x="13767" y="16404"/>
                    <a:pt x="13768" y="16404"/>
                    <a:pt x="13769" y="16404"/>
                  </a:cubicBezTo>
                  <a:cubicBezTo>
                    <a:pt x="15323" y="16249"/>
                    <a:pt x="16803" y="15780"/>
                    <a:pt x="18169" y="15013"/>
                  </a:cubicBezTo>
                  <a:cubicBezTo>
                    <a:pt x="18178" y="15008"/>
                    <a:pt x="18182" y="14999"/>
                    <a:pt x="18181" y="14989"/>
                  </a:cubicBezTo>
                  <a:lnTo>
                    <a:pt x="18082" y="14219"/>
                  </a:lnTo>
                  <a:cubicBezTo>
                    <a:pt x="18077" y="14181"/>
                    <a:pt x="18098" y="14164"/>
                    <a:pt x="18118" y="14156"/>
                  </a:cubicBezTo>
                  <a:cubicBezTo>
                    <a:pt x="18128" y="14152"/>
                    <a:pt x="18140" y="14150"/>
                    <a:pt x="18152" y="14150"/>
                  </a:cubicBezTo>
                  <a:cubicBezTo>
                    <a:pt x="18180" y="14150"/>
                    <a:pt x="18211" y="14161"/>
                    <a:pt x="18227" y="14185"/>
                  </a:cubicBezTo>
                  <a:cubicBezTo>
                    <a:pt x="18321" y="14319"/>
                    <a:pt x="18450" y="14421"/>
                    <a:pt x="18610" y="14491"/>
                  </a:cubicBezTo>
                  <a:cubicBezTo>
                    <a:pt x="18613" y="14492"/>
                    <a:pt x="18616" y="14492"/>
                    <a:pt x="18619" y="14492"/>
                  </a:cubicBezTo>
                  <a:cubicBezTo>
                    <a:pt x="18624" y="14492"/>
                    <a:pt x="18630" y="14490"/>
                    <a:pt x="18635" y="14487"/>
                  </a:cubicBezTo>
                  <a:cubicBezTo>
                    <a:pt x="18641" y="14482"/>
                    <a:pt x="18645" y="14474"/>
                    <a:pt x="18642" y="14465"/>
                  </a:cubicBezTo>
                  <a:cubicBezTo>
                    <a:pt x="18563" y="14063"/>
                    <a:pt x="18482" y="13660"/>
                    <a:pt x="18403" y="13259"/>
                  </a:cubicBezTo>
                  <a:lnTo>
                    <a:pt x="18361" y="13049"/>
                  </a:lnTo>
                  <a:cubicBezTo>
                    <a:pt x="18350" y="12993"/>
                    <a:pt x="18378" y="12959"/>
                    <a:pt x="18409" y="12945"/>
                  </a:cubicBezTo>
                  <a:cubicBezTo>
                    <a:pt x="18420" y="12940"/>
                    <a:pt x="18433" y="12937"/>
                    <a:pt x="18446" y="12937"/>
                  </a:cubicBezTo>
                  <a:cubicBezTo>
                    <a:pt x="18474" y="12937"/>
                    <a:pt x="18504" y="12949"/>
                    <a:pt x="18527" y="12980"/>
                  </a:cubicBezTo>
                  <a:lnTo>
                    <a:pt x="19271" y="13970"/>
                  </a:lnTo>
                  <a:cubicBezTo>
                    <a:pt x="19358" y="14085"/>
                    <a:pt x="19443" y="14202"/>
                    <a:pt x="19531" y="14317"/>
                  </a:cubicBezTo>
                  <a:cubicBezTo>
                    <a:pt x="19542" y="14333"/>
                    <a:pt x="19554" y="14348"/>
                    <a:pt x="19565" y="14363"/>
                  </a:cubicBezTo>
                  <a:cubicBezTo>
                    <a:pt x="19616" y="14436"/>
                    <a:pt x="19665" y="14506"/>
                    <a:pt x="19767" y="14506"/>
                  </a:cubicBezTo>
                  <a:cubicBezTo>
                    <a:pt x="19785" y="14506"/>
                    <a:pt x="19806" y="14504"/>
                    <a:pt x="19829" y="14498"/>
                  </a:cubicBezTo>
                  <a:cubicBezTo>
                    <a:pt x="19887" y="14486"/>
                    <a:pt x="19945" y="14447"/>
                    <a:pt x="20002" y="14410"/>
                  </a:cubicBezTo>
                  <a:cubicBezTo>
                    <a:pt x="20026" y="14395"/>
                    <a:pt x="20051" y="14379"/>
                    <a:pt x="20072" y="14367"/>
                  </a:cubicBezTo>
                  <a:cubicBezTo>
                    <a:pt x="20442" y="14164"/>
                    <a:pt x="20816" y="13948"/>
                    <a:pt x="21181" y="13725"/>
                  </a:cubicBezTo>
                  <a:cubicBezTo>
                    <a:pt x="21238" y="13691"/>
                    <a:pt x="21734" y="13368"/>
                    <a:pt x="21975" y="13210"/>
                  </a:cubicBezTo>
                  <a:lnTo>
                    <a:pt x="22035" y="13171"/>
                  </a:lnTo>
                  <a:cubicBezTo>
                    <a:pt x="22105" y="13125"/>
                    <a:pt x="22139" y="13097"/>
                    <a:pt x="22139" y="13088"/>
                  </a:cubicBezTo>
                  <a:cubicBezTo>
                    <a:pt x="22139" y="13081"/>
                    <a:pt x="22137" y="13075"/>
                    <a:pt x="22132" y="13071"/>
                  </a:cubicBezTo>
                  <a:cubicBezTo>
                    <a:pt x="21978" y="12930"/>
                    <a:pt x="21796" y="12810"/>
                    <a:pt x="21620" y="12693"/>
                  </a:cubicBezTo>
                  <a:cubicBezTo>
                    <a:pt x="21506" y="12618"/>
                    <a:pt x="21388" y="12540"/>
                    <a:pt x="21280" y="12458"/>
                  </a:cubicBezTo>
                  <a:cubicBezTo>
                    <a:pt x="21001" y="12245"/>
                    <a:pt x="20724" y="12018"/>
                    <a:pt x="20455" y="11785"/>
                  </a:cubicBezTo>
                  <a:cubicBezTo>
                    <a:pt x="20139" y="11511"/>
                    <a:pt x="19865" y="11255"/>
                    <a:pt x="19619" y="11004"/>
                  </a:cubicBezTo>
                  <a:lnTo>
                    <a:pt x="19559" y="10940"/>
                  </a:lnTo>
                  <a:cubicBezTo>
                    <a:pt x="19458" y="10838"/>
                    <a:pt x="19354" y="10731"/>
                    <a:pt x="19256" y="10622"/>
                  </a:cubicBezTo>
                  <a:cubicBezTo>
                    <a:pt x="19255" y="10619"/>
                    <a:pt x="19252" y="10617"/>
                    <a:pt x="19249" y="10616"/>
                  </a:cubicBezTo>
                  <a:cubicBezTo>
                    <a:pt x="19239" y="10611"/>
                    <a:pt x="19232" y="10603"/>
                    <a:pt x="19228" y="10591"/>
                  </a:cubicBezTo>
                  <a:cubicBezTo>
                    <a:pt x="19228" y="10588"/>
                    <a:pt x="19225" y="10586"/>
                    <a:pt x="19224" y="10583"/>
                  </a:cubicBezTo>
                  <a:cubicBezTo>
                    <a:pt x="19100" y="10440"/>
                    <a:pt x="19004" y="10308"/>
                    <a:pt x="18931" y="10179"/>
                  </a:cubicBezTo>
                  <a:cubicBezTo>
                    <a:pt x="18925" y="10168"/>
                    <a:pt x="18931" y="10153"/>
                    <a:pt x="18940" y="10145"/>
                  </a:cubicBezTo>
                  <a:cubicBezTo>
                    <a:pt x="18945" y="10140"/>
                    <a:pt x="18948" y="10139"/>
                    <a:pt x="18952" y="10139"/>
                  </a:cubicBezTo>
                  <a:cubicBezTo>
                    <a:pt x="18957" y="10139"/>
                    <a:pt x="18960" y="10142"/>
                    <a:pt x="18962" y="10143"/>
                  </a:cubicBezTo>
                  <a:cubicBezTo>
                    <a:pt x="19061" y="10219"/>
                    <a:pt x="19162" y="10308"/>
                    <a:pt x="19278" y="10424"/>
                  </a:cubicBezTo>
                  <a:cubicBezTo>
                    <a:pt x="19283" y="10428"/>
                    <a:pt x="19289" y="10430"/>
                    <a:pt x="19294" y="10430"/>
                  </a:cubicBezTo>
                  <a:cubicBezTo>
                    <a:pt x="19300" y="10430"/>
                    <a:pt x="19306" y="10428"/>
                    <a:pt x="19311" y="10424"/>
                  </a:cubicBezTo>
                  <a:cubicBezTo>
                    <a:pt x="19349" y="10386"/>
                    <a:pt x="19396" y="10353"/>
                    <a:pt x="19441" y="10322"/>
                  </a:cubicBezTo>
                  <a:cubicBezTo>
                    <a:pt x="19461" y="10307"/>
                    <a:pt x="19482" y="10292"/>
                    <a:pt x="19501" y="10276"/>
                  </a:cubicBezTo>
                  <a:cubicBezTo>
                    <a:pt x="19589" y="10209"/>
                    <a:pt x="19679" y="10142"/>
                    <a:pt x="19767" y="10075"/>
                  </a:cubicBezTo>
                  <a:cubicBezTo>
                    <a:pt x="19773" y="10070"/>
                    <a:pt x="19777" y="10062"/>
                    <a:pt x="19777" y="10054"/>
                  </a:cubicBezTo>
                  <a:cubicBezTo>
                    <a:pt x="19775" y="10045"/>
                    <a:pt x="19770" y="10039"/>
                    <a:pt x="19763" y="10035"/>
                  </a:cubicBezTo>
                  <a:cubicBezTo>
                    <a:pt x="18996" y="9656"/>
                    <a:pt x="18316" y="9067"/>
                    <a:pt x="17659" y="8500"/>
                  </a:cubicBezTo>
                  <a:cubicBezTo>
                    <a:pt x="17595" y="8443"/>
                    <a:pt x="17530" y="8387"/>
                    <a:pt x="17466" y="8331"/>
                  </a:cubicBezTo>
                  <a:cubicBezTo>
                    <a:pt x="16126" y="7178"/>
                    <a:pt x="14825" y="5834"/>
                    <a:pt x="13601" y="4339"/>
                  </a:cubicBezTo>
                  <a:cubicBezTo>
                    <a:pt x="13039" y="3655"/>
                    <a:pt x="12484" y="2928"/>
                    <a:pt x="11949" y="2180"/>
                  </a:cubicBezTo>
                  <a:cubicBezTo>
                    <a:pt x="11679" y="1800"/>
                    <a:pt x="11411" y="1411"/>
                    <a:pt x="11152" y="1022"/>
                  </a:cubicBezTo>
                  <a:cubicBezTo>
                    <a:pt x="11105" y="952"/>
                    <a:pt x="11057" y="883"/>
                    <a:pt x="11009" y="812"/>
                  </a:cubicBezTo>
                  <a:cubicBezTo>
                    <a:pt x="10834" y="557"/>
                    <a:pt x="10652" y="294"/>
                    <a:pt x="10533" y="15"/>
                  </a:cubicBezTo>
                  <a:cubicBezTo>
                    <a:pt x="10529" y="7"/>
                    <a:pt x="10520" y="0"/>
                    <a:pt x="10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0"/>
            <p:cNvSpPr/>
            <p:nvPr/>
          </p:nvSpPr>
          <p:spPr>
            <a:xfrm>
              <a:off x="2674600" y="2927925"/>
              <a:ext cx="164375" cy="158325"/>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0"/>
            <p:cNvSpPr/>
            <p:nvPr/>
          </p:nvSpPr>
          <p:spPr>
            <a:xfrm>
              <a:off x="2546975" y="3998025"/>
              <a:ext cx="121600" cy="61050"/>
            </a:xfrm>
            <a:custGeom>
              <a:avLst/>
              <a:gdLst/>
              <a:ahLst/>
              <a:cxnLst/>
              <a:rect l="l" t="t" r="r" b="b"/>
              <a:pathLst>
                <a:path w="4864" h="2442" extrusionOk="0">
                  <a:moveTo>
                    <a:pt x="4536" y="0"/>
                  </a:moveTo>
                  <a:cubicBezTo>
                    <a:pt x="4488" y="0"/>
                    <a:pt x="4441" y="15"/>
                    <a:pt x="4394" y="44"/>
                  </a:cubicBezTo>
                  <a:cubicBezTo>
                    <a:pt x="4302" y="102"/>
                    <a:pt x="4262" y="234"/>
                    <a:pt x="4234" y="329"/>
                  </a:cubicBezTo>
                  <a:lnTo>
                    <a:pt x="4230" y="343"/>
                  </a:lnTo>
                  <a:cubicBezTo>
                    <a:pt x="4219" y="379"/>
                    <a:pt x="4209" y="416"/>
                    <a:pt x="4199" y="453"/>
                  </a:cubicBezTo>
                  <a:cubicBezTo>
                    <a:pt x="4171" y="556"/>
                    <a:pt x="4141" y="664"/>
                    <a:pt x="4096" y="764"/>
                  </a:cubicBezTo>
                  <a:cubicBezTo>
                    <a:pt x="4026" y="920"/>
                    <a:pt x="3860" y="1155"/>
                    <a:pt x="3641" y="1155"/>
                  </a:cubicBezTo>
                  <a:cubicBezTo>
                    <a:pt x="3610" y="1155"/>
                    <a:pt x="3578" y="1151"/>
                    <a:pt x="3545" y="1140"/>
                  </a:cubicBezTo>
                  <a:cubicBezTo>
                    <a:pt x="3317" y="1067"/>
                    <a:pt x="3211" y="779"/>
                    <a:pt x="3133" y="568"/>
                  </a:cubicBezTo>
                  <a:lnTo>
                    <a:pt x="3122" y="539"/>
                  </a:lnTo>
                  <a:cubicBezTo>
                    <a:pt x="3109" y="504"/>
                    <a:pt x="3100" y="469"/>
                    <a:pt x="3088" y="433"/>
                  </a:cubicBezTo>
                  <a:cubicBezTo>
                    <a:pt x="3064" y="355"/>
                    <a:pt x="3038" y="273"/>
                    <a:pt x="2995" y="203"/>
                  </a:cubicBezTo>
                  <a:cubicBezTo>
                    <a:pt x="2942" y="115"/>
                    <a:pt x="2857" y="61"/>
                    <a:pt x="2769" y="61"/>
                  </a:cubicBezTo>
                  <a:cubicBezTo>
                    <a:pt x="2684" y="61"/>
                    <a:pt x="2609" y="109"/>
                    <a:pt x="2559" y="192"/>
                  </a:cubicBezTo>
                  <a:cubicBezTo>
                    <a:pt x="2506" y="280"/>
                    <a:pt x="2485" y="383"/>
                    <a:pt x="2465" y="482"/>
                  </a:cubicBezTo>
                  <a:cubicBezTo>
                    <a:pt x="2451" y="546"/>
                    <a:pt x="2438" y="612"/>
                    <a:pt x="2417" y="671"/>
                  </a:cubicBezTo>
                  <a:cubicBezTo>
                    <a:pt x="2379" y="772"/>
                    <a:pt x="2238" y="1098"/>
                    <a:pt x="1959" y="1103"/>
                  </a:cubicBezTo>
                  <a:lnTo>
                    <a:pt x="1952" y="1103"/>
                  </a:lnTo>
                  <a:cubicBezTo>
                    <a:pt x="1680" y="1103"/>
                    <a:pt x="1549" y="800"/>
                    <a:pt x="1504" y="670"/>
                  </a:cubicBezTo>
                  <a:cubicBezTo>
                    <a:pt x="1490" y="629"/>
                    <a:pt x="1478" y="586"/>
                    <a:pt x="1467" y="544"/>
                  </a:cubicBezTo>
                  <a:cubicBezTo>
                    <a:pt x="1430" y="406"/>
                    <a:pt x="1390" y="265"/>
                    <a:pt x="1282" y="162"/>
                  </a:cubicBezTo>
                  <a:cubicBezTo>
                    <a:pt x="1222" y="103"/>
                    <a:pt x="1149" y="71"/>
                    <a:pt x="1079" y="71"/>
                  </a:cubicBezTo>
                  <a:cubicBezTo>
                    <a:pt x="1068" y="71"/>
                    <a:pt x="1057" y="72"/>
                    <a:pt x="1045" y="74"/>
                  </a:cubicBezTo>
                  <a:cubicBezTo>
                    <a:pt x="970" y="85"/>
                    <a:pt x="905" y="132"/>
                    <a:pt x="859" y="213"/>
                  </a:cubicBezTo>
                  <a:cubicBezTo>
                    <a:pt x="824" y="273"/>
                    <a:pt x="801" y="345"/>
                    <a:pt x="780" y="415"/>
                  </a:cubicBezTo>
                  <a:cubicBezTo>
                    <a:pt x="770" y="445"/>
                    <a:pt x="762" y="474"/>
                    <a:pt x="752" y="502"/>
                  </a:cubicBezTo>
                  <a:lnTo>
                    <a:pt x="739" y="535"/>
                  </a:lnTo>
                  <a:cubicBezTo>
                    <a:pt x="673" y="722"/>
                    <a:pt x="591" y="952"/>
                    <a:pt x="377" y="952"/>
                  </a:cubicBezTo>
                  <a:cubicBezTo>
                    <a:pt x="368" y="952"/>
                    <a:pt x="358" y="951"/>
                    <a:pt x="348" y="950"/>
                  </a:cubicBezTo>
                  <a:cubicBezTo>
                    <a:pt x="240" y="940"/>
                    <a:pt x="137" y="882"/>
                    <a:pt x="44" y="779"/>
                  </a:cubicBezTo>
                  <a:cubicBezTo>
                    <a:pt x="39" y="774"/>
                    <a:pt x="33" y="771"/>
                    <a:pt x="26" y="771"/>
                  </a:cubicBezTo>
                  <a:cubicBezTo>
                    <a:pt x="22" y="771"/>
                    <a:pt x="18" y="772"/>
                    <a:pt x="14" y="774"/>
                  </a:cubicBezTo>
                  <a:cubicBezTo>
                    <a:pt x="4" y="780"/>
                    <a:pt x="0" y="792"/>
                    <a:pt x="4" y="803"/>
                  </a:cubicBezTo>
                  <a:cubicBezTo>
                    <a:pt x="372" y="1783"/>
                    <a:pt x="1321" y="2442"/>
                    <a:pt x="2367" y="2442"/>
                  </a:cubicBezTo>
                  <a:cubicBezTo>
                    <a:pt x="3613" y="2442"/>
                    <a:pt x="4686" y="1512"/>
                    <a:pt x="4864" y="278"/>
                  </a:cubicBezTo>
                  <a:cubicBezTo>
                    <a:pt x="4864" y="273"/>
                    <a:pt x="4864" y="268"/>
                    <a:pt x="4861" y="265"/>
                  </a:cubicBezTo>
                  <a:cubicBezTo>
                    <a:pt x="4799" y="135"/>
                    <a:pt x="4704" y="39"/>
                    <a:pt x="4606" y="11"/>
                  </a:cubicBezTo>
                  <a:cubicBezTo>
                    <a:pt x="4582" y="4"/>
                    <a:pt x="4559" y="0"/>
                    <a:pt x="4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0"/>
            <p:cNvSpPr/>
            <p:nvPr/>
          </p:nvSpPr>
          <p:spPr>
            <a:xfrm>
              <a:off x="2543125" y="3932925"/>
              <a:ext cx="126075" cy="91650"/>
            </a:xfrm>
            <a:custGeom>
              <a:avLst/>
              <a:gdLst/>
              <a:ahLst/>
              <a:cxnLst/>
              <a:rect l="l" t="t" r="r" b="b"/>
              <a:pathLst>
                <a:path w="5043" h="3666" extrusionOk="0">
                  <a:moveTo>
                    <a:pt x="2521" y="0"/>
                  </a:moveTo>
                  <a:cubicBezTo>
                    <a:pt x="1863" y="0"/>
                    <a:pt x="1240" y="253"/>
                    <a:pt x="767" y="713"/>
                  </a:cubicBezTo>
                  <a:cubicBezTo>
                    <a:pt x="294" y="1170"/>
                    <a:pt x="22" y="1784"/>
                    <a:pt x="1" y="2440"/>
                  </a:cubicBezTo>
                  <a:cubicBezTo>
                    <a:pt x="3" y="2616"/>
                    <a:pt x="19" y="2757"/>
                    <a:pt x="50" y="2882"/>
                  </a:cubicBezTo>
                  <a:cubicBezTo>
                    <a:pt x="101" y="3088"/>
                    <a:pt x="247" y="3441"/>
                    <a:pt x="468" y="3454"/>
                  </a:cubicBezTo>
                  <a:cubicBezTo>
                    <a:pt x="470" y="3454"/>
                    <a:pt x="473" y="3454"/>
                    <a:pt x="475" y="3454"/>
                  </a:cubicBezTo>
                  <a:cubicBezTo>
                    <a:pt x="563" y="3454"/>
                    <a:pt x="689" y="3371"/>
                    <a:pt x="733" y="3300"/>
                  </a:cubicBezTo>
                  <a:cubicBezTo>
                    <a:pt x="756" y="3264"/>
                    <a:pt x="771" y="3216"/>
                    <a:pt x="784" y="3172"/>
                  </a:cubicBezTo>
                  <a:cubicBezTo>
                    <a:pt x="790" y="3155"/>
                    <a:pt x="795" y="3138"/>
                    <a:pt x="802" y="3123"/>
                  </a:cubicBezTo>
                  <a:cubicBezTo>
                    <a:pt x="814" y="3089"/>
                    <a:pt x="825" y="3055"/>
                    <a:pt x="837" y="3020"/>
                  </a:cubicBezTo>
                  <a:cubicBezTo>
                    <a:pt x="857" y="2959"/>
                    <a:pt x="880" y="2897"/>
                    <a:pt x="904" y="2837"/>
                  </a:cubicBezTo>
                  <a:cubicBezTo>
                    <a:pt x="945" y="2737"/>
                    <a:pt x="997" y="2638"/>
                    <a:pt x="1103" y="2594"/>
                  </a:cubicBezTo>
                  <a:cubicBezTo>
                    <a:pt x="1143" y="2576"/>
                    <a:pt x="1183" y="2568"/>
                    <a:pt x="1223" y="2568"/>
                  </a:cubicBezTo>
                  <a:cubicBezTo>
                    <a:pt x="1368" y="2568"/>
                    <a:pt x="1506" y="2671"/>
                    <a:pt x="1585" y="2798"/>
                  </a:cubicBezTo>
                  <a:cubicBezTo>
                    <a:pt x="1620" y="2855"/>
                    <a:pt x="1652" y="2954"/>
                    <a:pt x="1685" y="3058"/>
                  </a:cubicBezTo>
                  <a:cubicBezTo>
                    <a:pt x="1759" y="3284"/>
                    <a:pt x="1842" y="3539"/>
                    <a:pt x="2008" y="3604"/>
                  </a:cubicBezTo>
                  <a:cubicBezTo>
                    <a:pt x="2034" y="3614"/>
                    <a:pt x="2061" y="3619"/>
                    <a:pt x="2088" y="3619"/>
                  </a:cubicBezTo>
                  <a:cubicBezTo>
                    <a:pt x="2138" y="3619"/>
                    <a:pt x="2191" y="3603"/>
                    <a:pt x="2247" y="3570"/>
                  </a:cubicBezTo>
                  <a:cubicBezTo>
                    <a:pt x="2438" y="3461"/>
                    <a:pt x="2482" y="3263"/>
                    <a:pt x="2526" y="3070"/>
                  </a:cubicBezTo>
                  <a:cubicBezTo>
                    <a:pt x="2556" y="2936"/>
                    <a:pt x="2585" y="2798"/>
                    <a:pt x="2666" y="2696"/>
                  </a:cubicBezTo>
                  <a:cubicBezTo>
                    <a:pt x="2729" y="2616"/>
                    <a:pt x="2813" y="2566"/>
                    <a:pt x="2903" y="2558"/>
                  </a:cubicBezTo>
                  <a:cubicBezTo>
                    <a:pt x="2913" y="2556"/>
                    <a:pt x="2924" y="2556"/>
                    <a:pt x="2934" y="2556"/>
                  </a:cubicBezTo>
                  <a:cubicBezTo>
                    <a:pt x="3005" y="2556"/>
                    <a:pt x="3071" y="2581"/>
                    <a:pt x="3130" y="2631"/>
                  </a:cubicBezTo>
                  <a:cubicBezTo>
                    <a:pt x="3267" y="2745"/>
                    <a:pt x="3327" y="2929"/>
                    <a:pt x="3385" y="3108"/>
                  </a:cubicBezTo>
                  <a:cubicBezTo>
                    <a:pt x="3430" y="3246"/>
                    <a:pt x="3477" y="3389"/>
                    <a:pt x="3559" y="3502"/>
                  </a:cubicBezTo>
                  <a:cubicBezTo>
                    <a:pt x="3638" y="3611"/>
                    <a:pt x="3718" y="3666"/>
                    <a:pt x="3800" y="3666"/>
                  </a:cubicBezTo>
                  <a:cubicBezTo>
                    <a:pt x="3810" y="3666"/>
                    <a:pt x="3821" y="3665"/>
                    <a:pt x="3831" y="3663"/>
                  </a:cubicBezTo>
                  <a:cubicBezTo>
                    <a:pt x="3996" y="3635"/>
                    <a:pt x="4144" y="3392"/>
                    <a:pt x="4285" y="2920"/>
                  </a:cubicBezTo>
                  <a:cubicBezTo>
                    <a:pt x="4337" y="2746"/>
                    <a:pt x="4432" y="2514"/>
                    <a:pt x="4658" y="2492"/>
                  </a:cubicBezTo>
                  <a:cubicBezTo>
                    <a:pt x="4671" y="2491"/>
                    <a:pt x="4683" y="2490"/>
                    <a:pt x="4695" y="2490"/>
                  </a:cubicBezTo>
                  <a:cubicBezTo>
                    <a:pt x="4810" y="2490"/>
                    <a:pt x="4912" y="2543"/>
                    <a:pt x="4999" y="2648"/>
                  </a:cubicBezTo>
                  <a:cubicBezTo>
                    <a:pt x="5004" y="2654"/>
                    <a:pt x="5010" y="2656"/>
                    <a:pt x="5017" y="2656"/>
                  </a:cubicBezTo>
                  <a:cubicBezTo>
                    <a:pt x="5019" y="2656"/>
                    <a:pt x="5022" y="2656"/>
                    <a:pt x="5024" y="2656"/>
                  </a:cubicBezTo>
                  <a:cubicBezTo>
                    <a:pt x="5032" y="2652"/>
                    <a:pt x="5040" y="2643"/>
                    <a:pt x="5040" y="2634"/>
                  </a:cubicBezTo>
                  <a:cubicBezTo>
                    <a:pt x="5041" y="2597"/>
                    <a:pt x="5042" y="2560"/>
                    <a:pt x="5042" y="2523"/>
                  </a:cubicBezTo>
                  <a:cubicBezTo>
                    <a:pt x="5042" y="1132"/>
                    <a:pt x="3912" y="0"/>
                    <a:pt x="2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0"/>
            <p:cNvSpPr/>
            <p:nvPr/>
          </p:nvSpPr>
          <p:spPr>
            <a:xfrm>
              <a:off x="2786450" y="3908625"/>
              <a:ext cx="137125" cy="68800"/>
            </a:xfrm>
            <a:custGeom>
              <a:avLst/>
              <a:gdLst/>
              <a:ahLst/>
              <a:cxnLst/>
              <a:rect l="l" t="t" r="r" b="b"/>
              <a:pathLst>
                <a:path w="5485" h="2752" extrusionOk="0">
                  <a:moveTo>
                    <a:pt x="5119" y="0"/>
                  </a:moveTo>
                  <a:cubicBezTo>
                    <a:pt x="5065" y="0"/>
                    <a:pt x="5011" y="17"/>
                    <a:pt x="4959" y="50"/>
                  </a:cubicBezTo>
                  <a:cubicBezTo>
                    <a:pt x="4856" y="113"/>
                    <a:pt x="4813" y="261"/>
                    <a:pt x="4780" y="367"/>
                  </a:cubicBezTo>
                  <a:lnTo>
                    <a:pt x="4775" y="385"/>
                  </a:lnTo>
                  <a:cubicBezTo>
                    <a:pt x="4763" y="427"/>
                    <a:pt x="4751" y="468"/>
                    <a:pt x="4740" y="510"/>
                  </a:cubicBezTo>
                  <a:cubicBezTo>
                    <a:pt x="4707" y="626"/>
                    <a:pt x="4674" y="748"/>
                    <a:pt x="4623" y="861"/>
                  </a:cubicBezTo>
                  <a:cubicBezTo>
                    <a:pt x="4544" y="1038"/>
                    <a:pt x="4356" y="1305"/>
                    <a:pt x="4108" y="1305"/>
                  </a:cubicBezTo>
                  <a:cubicBezTo>
                    <a:pt x="4072" y="1305"/>
                    <a:pt x="4035" y="1299"/>
                    <a:pt x="3997" y="1287"/>
                  </a:cubicBezTo>
                  <a:cubicBezTo>
                    <a:pt x="3739" y="1204"/>
                    <a:pt x="3619" y="878"/>
                    <a:pt x="3532" y="639"/>
                  </a:cubicBezTo>
                  <a:lnTo>
                    <a:pt x="3520" y="605"/>
                  </a:lnTo>
                  <a:cubicBezTo>
                    <a:pt x="3505" y="567"/>
                    <a:pt x="3492" y="526"/>
                    <a:pt x="3479" y="485"/>
                  </a:cubicBezTo>
                  <a:cubicBezTo>
                    <a:pt x="3452" y="398"/>
                    <a:pt x="3423" y="306"/>
                    <a:pt x="3376" y="228"/>
                  </a:cubicBezTo>
                  <a:cubicBezTo>
                    <a:pt x="3315" y="129"/>
                    <a:pt x="3221" y="70"/>
                    <a:pt x="3122" y="70"/>
                  </a:cubicBezTo>
                  <a:cubicBezTo>
                    <a:pt x="3029" y="70"/>
                    <a:pt x="2943" y="123"/>
                    <a:pt x="2889" y="213"/>
                  </a:cubicBezTo>
                  <a:cubicBezTo>
                    <a:pt x="2828" y="313"/>
                    <a:pt x="2804" y="429"/>
                    <a:pt x="2782" y="541"/>
                  </a:cubicBezTo>
                  <a:cubicBezTo>
                    <a:pt x="2767" y="614"/>
                    <a:pt x="2752" y="688"/>
                    <a:pt x="2728" y="755"/>
                  </a:cubicBezTo>
                  <a:cubicBezTo>
                    <a:pt x="2685" y="869"/>
                    <a:pt x="2525" y="1239"/>
                    <a:pt x="2209" y="1246"/>
                  </a:cubicBezTo>
                  <a:lnTo>
                    <a:pt x="2201" y="1246"/>
                  </a:lnTo>
                  <a:cubicBezTo>
                    <a:pt x="1891" y="1246"/>
                    <a:pt x="1741" y="903"/>
                    <a:pt x="1691" y="754"/>
                  </a:cubicBezTo>
                  <a:cubicBezTo>
                    <a:pt x="1676" y="708"/>
                    <a:pt x="1663" y="660"/>
                    <a:pt x="1650" y="611"/>
                  </a:cubicBezTo>
                  <a:cubicBezTo>
                    <a:pt x="1607" y="456"/>
                    <a:pt x="1564" y="297"/>
                    <a:pt x="1442" y="181"/>
                  </a:cubicBezTo>
                  <a:cubicBezTo>
                    <a:pt x="1374" y="116"/>
                    <a:pt x="1292" y="80"/>
                    <a:pt x="1214" y="80"/>
                  </a:cubicBezTo>
                  <a:cubicBezTo>
                    <a:pt x="1201" y="80"/>
                    <a:pt x="1189" y="81"/>
                    <a:pt x="1177" y="83"/>
                  </a:cubicBezTo>
                  <a:cubicBezTo>
                    <a:pt x="1092" y="94"/>
                    <a:pt x="1021" y="149"/>
                    <a:pt x="968" y="238"/>
                  </a:cubicBezTo>
                  <a:cubicBezTo>
                    <a:pt x="929" y="308"/>
                    <a:pt x="904" y="388"/>
                    <a:pt x="879" y="466"/>
                  </a:cubicBezTo>
                  <a:cubicBezTo>
                    <a:pt x="869" y="500"/>
                    <a:pt x="858" y="533"/>
                    <a:pt x="847" y="564"/>
                  </a:cubicBezTo>
                  <a:lnTo>
                    <a:pt x="835" y="603"/>
                  </a:lnTo>
                  <a:cubicBezTo>
                    <a:pt x="759" y="814"/>
                    <a:pt x="667" y="1074"/>
                    <a:pt x="423" y="1074"/>
                  </a:cubicBezTo>
                  <a:cubicBezTo>
                    <a:pt x="412" y="1074"/>
                    <a:pt x="400" y="1074"/>
                    <a:pt x="388" y="1073"/>
                  </a:cubicBezTo>
                  <a:cubicBezTo>
                    <a:pt x="266" y="1061"/>
                    <a:pt x="150" y="996"/>
                    <a:pt x="42" y="878"/>
                  </a:cubicBezTo>
                  <a:cubicBezTo>
                    <a:pt x="38" y="873"/>
                    <a:pt x="32" y="870"/>
                    <a:pt x="26" y="870"/>
                  </a:cubicBezTo>
                  <a:cubicBezTo>
                    <a:pt x="22" y="870"/>
                    <a:pt x="18" y="872"/>
                    <a:pt x="14" y="874"/>
                  </a:cubicBezTo>
                  <a:cubicBezTo>
                    <a:pt x="4" y="880"/>
                    <a:pt x="0" y="892"/>
                    <a:pt x="4" y="903"/>
                  </a:cubicBezTo>
                  <a:cubicBezTo>
                    <a:pt x="418" y="2007"/>
                    <a:pt x="1489" y="2751"/>
                    <a:pt x="2668" y="2751"/>
                  </a:cubicBezTo>
                  <a:cubicBezTo>
                    <a:pt x="4074" y="2751"/>
                    <a:pt x="5285" y="1701"/>
                    <a:pt x="5483" y="310"/>
                  </a:cubicBezTo>
                  <a:cubicBezTo>
                    <a:pt x="5485" y="306"/>
                    <a:pt x="5483" y="301"/>
                    <a:pt x="5481" y="298"/>
                  </a:cubicBezTo>
                  <a:cubicBezTo>
                    <a:pt x="5411" y="150"/>
                    <a:pt x="5305" y="44"/>
                    <a:pt x="5194" y="11"/>
                  </a:cubicBezTo>
                  <a:cubicBezTo>
                    <a:pt x="5169" y="4"/>
                    <a:pt x="5144" y="0"/>
                    <a:pt x="5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0"/>
            <p:cNvSpPr/>
            <p:nvPr/>
          </p:nvSpPr>
          <p:spPr>
            <a:xfrm>
              <a:off x="2782075" y="3835125"/>
              <a:ext cx="142175" cy="103325"/>
            </a:xfrm>
            <a:custGeom>
              <a:avLst/>
              <a:gdLst/>
              <a:ahLst/>
              <a:cxnLst/>
              <a:rect l="l" t="t" r="r" b="b"/>
              <a:pathLst>
                <a:path w="5687" h="4133" extrusionOk="0">
                  <a:moveTo>
                    <a:pt x="2842" y="1"/>
                  </a:moveTo>
                  <a:cubicBezTo>
                    <a:pt x="2100" y="1"/>
                    <a:pt x="1398" y="286"/>
                    <a:pt x="865" y="804"/>
                  </a:cubicBezTo>
                  <a:cubicBezTo>
                    <a:pt x="333" y="1320"/>
                    <a:pt x="25" y="2012"/>
                    <a:pt x="1" y="2751"/>
                  </a:cubicBezTo>
                  <a:cubicBezTo>
                    <a:pt x="3" y="2950"/>
                    <a:pt x="22" y="3109"/>
                    <a:pt x="56" y="3250"/>
                  </a:cubicBezTo>
                  <a:cubicBezTo>
                    <a:pt x="115" y="3482"/>
                    <a:pt x="278" y="3880"/>
                    <a:pt x="525" y="3894"/>
                  </a:cubicBezTo>
                  <a:cubicBezTo>
                    <a:pt x="527" y="3894"/>
                    <a:pt x="530" y="3894"/>
                    <a:pt x="532" y="3894"/>
                  </a:cubicBezTo>
                  <a:cubicBezTo>
                    <a:pt x="630" y="3894"/>
                    <a:pt x="773" y="3801"/>
                    <a:pt x="822" y="3721"/>
                  </a:cubicBezTo>
                  <a:cubicBezTo>
                    <a:pt x="847" y="3682"/>
                    <a:pt x="865" y="3626"/>
                    <a:pt x="881" y="3577"/>
                  </a:cubicBezTo>
                  <a:cubicBezTo>
                    <a:pt x="887" y="3558"/>
                    <a:pt x="892" y="3539"/>
                    <a:pt x="898" y="3523"/>
                  </a:cubicBezTo>
                  <a:cubicBezTo>
                    <a:pt x="913" y="3484"/>
                    <a:pt x="927" y="3445"/>
                    <a:pt x="939" y="3405"/>
                  </a:cubicBezTo>
                  <a:cubicBezTo>
                    <a:pt x="962" y="3337"/>
                    <a:pt x="987" y="3266"/>
                    <a:pt x="1015" y="3199"/>
                  </a:cubicBezTo>
                  <a:cubicBezTo>
                    <a:pt x="1062" y="3085"/>
                    <a:pt x="1121" y="2974"/>
                    <a:pt x="1240" y="2922"/>
                  </a:cubicBezTo>
                  <a:cubicBezTo>
                    <a:pt x="1285" y="2903"/>
                    <a:pt x="1331" y="2894"/>
                    <a:pt x="1376" y="2894"/>
                  </a:cubicBezTo>
                  <a:cubicBezTo>
                    <a:pt x="1541" y="2894"/>
                    <a:pt x="1699" y="3011"/>
                    <a:pt x="1788" y="3155"/>
                  </a:cubicBezTo>
                  <a:cubicBezTo>
                    <a:pt x="1828" y="3219"/>
                    <a:pt x="1864" y="3331"/>
                    <a:pt x="1902" y="3450"/>
                  </a:cubicBezTo>
                  <a:cubicBezTo>
                    <a:pt x="1984" y="3704"/>
                    <a:pt x="2077" y="3991"/>
                    <a:pt x="2264" y="4063"/>
                  </a:cubicBezTo>
                  <a:cubicBezTo>
                    <a:pt x="2292" y="4074"/>
                    <a:pt x="2322" y="4080"/>
                    <a:pt x="2353" y="4080"/>
                  </a:cubicBezTo>
                  <a:cubicBezTo>
                    <a:pt x="2409" y="4080"/>
                    <a:pt x="2469" y="4062"/>
                    <a:pt x="2532" y="4026"/>
                  </a:cubicBezTo>
                  <a:cubicBezTo>
                    <a:pt x="2746" y="3903"/>
                    <a:pt x="2797" y="3679"/>
                    <a:pt x="2846" y="3462"/>
                  </a:cubicBezTo>
                  <a:cubicBezTo>
                    <a:pt x="2879" y="3311"/>
                    <a:pt x="2914" y="3155"/>
                    <a:pt x="3004" y="3039"/>
                  </a:cubicBezTo>
                  <a:cubicBezTo>
                    <a:pt x="3076" y="2948"/>
                    <a:pt x="3172" y="2892"/>
                    <a:pt x="3273" y="2882"/>
                  </a:cubicBezTo>
                  <a:cubicBezTo>
                    <a:pt x="3285" y="2881"/>
                    <a:pt x="3297" y="2880"/>
                    <a:pt x="3309" y="2880"/>
                  </a:cubicBezTo>
                  <a:cubicBezTo>
                    <a:pt x="3389" y="2880"/>
                    <a:pt x="3465" y="2909"/>
                    <a:pt x="3532" y="2965"/>
                  </a:cubicBezTo>
                  <a:cubicBezTo>
                    <a:pt x="3687" y="3094"/>
                    <a:pt x="3755" y="3302"/>
                    <a:pt x="3820" y="3504"/>
                  </a:cubicBezTo>
                  <a:cubicBezTo>
                    <a:pt x="3871" y="3661"/>
                    <a:pt x="3924" y="3822"/>
                    <a:pt x="4017" y="3949"/>
                  </a:cubicBezTo>
                  <a:cubicBezTo>
                    <a:pt x="4105" y="4072"/>
                    <a:pt x="4197" y="4133"/>
                    <a:pt x="4287" y="4133"/>
                  </a:cubicBezTo>
                  <a:cubicBezTo>
                    <a:pt x="4298" y="4133"/>
                    <a:pt x="4310" y="4133"/>
                    <a:pt x="4322" y="4130"/>
                  </a:cubicBezTo>
                  <a:cubicBezTo>
                    <a:pt x="4595" y="4083"/>
                    <a:pt x="4772" y="3488"/>
                    <a:pt x="4831" y="3294"/>
                  </a:cubicBezTo>
                  <a:cubicBezTo>
                    <a:pt x="4890" y="3096"/>
                    <a:pt x="4998" y="2832"/>
                    <a:pt x="5255" y="2808"/>
                  </a:cubicBezTo>
                  <a:cubicBezTo>
                    <a:pt x="5269" y="2806"/>
                    <a:pt x="5283" y="2806"/>
                    <a:pt x="5296" y="2806"/>
                  </a:cubicBezTo>
                  <a:cubicBezTo>
                    <a:pt x="5427" y="2806"/>
                    <a:pt x="5543" y="2866"/>
                    <a:pt x="5642" y="2985"/>
                  </a:cubicBezTo>
                  <a:cubicBezTo>
                    <a:pt x="5647" y="2990"/>
                    <a:pt x="5654" y="2993"/>
                    <a:pt x="5661" y="2993"/>
                  </a:cubicBezTo>
                  <a:cubicBezTo>
                    <a:pt x="5663" y="2993"/>
                    <a:pt x="5666" y="2993"/>
                    <a:pt x="5668" y="2992"/>
                  </a:cubicBezTo>
                  <a:cubicBezTo>
                    <a:pt x="5677" y="2989"/>
                    <a:pt x="5683" y="2981"/>
                    <a:pt x="5683" y="2971"/>
                  </a:cubicBezTo>
                  <a:cubicBezTo>
                    <a:pt x="5686" y="2929"/>
                    <a:pt x="5687" y="2888"/>
                    <a:pt x="5687" y="2846"/>
                  </a:cubicBezTo>
                  <a:cubicBezTo>
                    <a:pt x="5687" y="1277"/>
                    <a:pt x="4411" y="1"/>
                    <a:pt x="28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0"/>
            <p:cNvSpPr/>
            <p:nvPr/>
          </p:nvSpPr>
          <p:spPr>
            <a:xfrm>
              <a:off x="2518325" y="3555075"/>
              <a:ext cx="137150" cy="68775"/>
            </a:xfrm>
            <a:custGeom>
              <a:avLst/>
              <a:gdLst/>
              <a:ahLst/>
              <a:cxnLst/>
              <a:rect l="l" t="t" r="r" b="b"/>
              <a:pathLst>
                <a:path w="5486" h="2751" extrusionOk="0">
                  <a:moveTo>
                    <a:pt x="5120" y="1"/>
                  </a:moveTo>
                  <a:cubicBezTo>
                    <a:pt x="5066" y="1"/>
                    <a:pt x="5013" y="17"/>
                    <a:pt x="4960" y="50"/>
                  </a:cubicBezTo>
                  <a:cubicBezTo>
                    <a:pt x="4858" y="114"/>
                    <a:pt x="4813" y="260"/>
                    <a:pt x="4781" y="368"/>
                  </a:cubicBezTo>
                  <a:lnTo>
                    <a:pt x="4776" y="384"/>
                  </a:lnTo>
                  <a:cubicBezTo>
                    <a:pt x="4764" y="427"/>
                    <a:pt x="4753" y="467"/>
                    <a:pt x="4741" y="510"/>
                  </a:cubicBezTo>
                  <a:cubicBezTo>
                    <a:pt x="4709" y="627"/>
                    <a:pt x="4676" y="748"/>
                    <a:pt x="4625" y="860"/>
                  </a:cubicBezTo>
                  <a:cubicBezTo>
                    <a:pt x="4546" y="1039"/>
                    <a:pt x="4358" y="1305"/>
                    <a:pt x="4110" y="1305"/>
                  </a:cubicBezTo>
                  <a:cubicBezTo>
                    <a:pt x="4074" y="1305"/>
                    <a:pt x="4037" y="1299"/>
                    <a:pt x="3999" y="1287"/>
                  </a:cubicBezTo>
                  <a:cubicBezTo>
                    <a:pt x="3741" y="1204"/>
                    <a:pt x="3621" y="878"/>
                    <a:pt x="3533" y="639"/>
                  </a:cubicBezTo>
                  <a:lnTo>
                    <a:pt x="3520" y="605"/>
                  </a:lnTo>
                  <a:cubicBezTo>
                    <a:pt x="3507" y="567"/>
                    <a:pt x="3493" y="526"/>
                    <a:pt x="3481" y="486"/>
                  </a:cubicBezTo>
                  <a:cubicBezTo>
                    <a:pt x="3453" y="398"/>
                    <a:pt x="3425" y="308"/>
                    <a:pt x="3377" y="228"/>
                  </a:cubicBezTo>
                  <a:cubicBezTo>
                    <a:pt x="3317" y="129"/>
                    <a:pt x="3222" y="70"/>
                    <a:pt x="3124" y="70"/>
                  </a:cubicBezTo>
                  <a:cubicBezTo>
                    <a:pt x="3029" y="70"/>
                    <a:pt x="2945" y="123"/>
                    <a:pt x="2889" y="215"/>
                  </a:cubicBezTo>
                  <a:cubicBezTo>
                    <a:pt x="2830" y="313"/>
                    <a:pt x="2806" y="429"/>
                    <a:pt x="2783" y="541"/>
                  </a:cubicBezTo>
                  <a:cubicBezTo>
                    <a:pt x="2769" y="614"/>
                    <a:pt x="2753" y="688"/>
                    <a:pt x="2728" y="756"/>
                  </a:cubicBezTo>
                  <a:cubicBezTo>
                    <a:pt x="2687" y="869"/>
                    <a:pt x="2526" y="1240"/>
                    <a:pt x="2210" y="1246"/>
                  </a:cubicBezTo>
                  <a:cubicBezTo>
                    <a:pt x="2207" y="1246"/>
                    <a:pt x="2203" y="1246"/>
                    <a:pt x="2200" y="1246"/>
                  </a:cubicBezTo>
                  <a:cubicBezTo>
                    <a:pt x="1891" y="1246"/>
                    <a:pt x="1742" y="902"/>
                    <a:pt x="1693" y="754"/>
                  </a:cubicBezTo>
                  <a:cubicBezTo>
                    <a:pt x="1677" y="708"/>
                    <a:pt x="1665" y="660"/>
                    <a:pt x="1651" y="613"/>
                  </a:cubicBezTo>
                  <a:cubicBezTo>
                    <a:pt x="1609" y="458"/>
                    <a:pt x="1564" y="298"/>
                    <a:pt x="1444" y="181"/>
                  </a:cubicBezTo>
                  <a:cubicBezTo>
                    <a:pt x="1375" y="116"/>
                    <a:pt x="1293" y="80"/>
                    <a:pt x="1215" y="80"/>
                  </a:cubicBezTo>
                  <a:cubicBezTo>
                    <a:pt x="1202" y="80"/>
                    <a:pt x="1190" y="81"/>
                    <a:pt x="1177" y="83"/>
                  </a:cubicBezTo>
                  <a:cubicBezTo>
                    <a:pt x="1093" y="96"/>
                    <a:pt x="1021" y="149"/>
                    <a:pt x="970" y="238"/>
                  </a:cubicBezTo>
                  <a:cubicBezTo>
                    <a:pt x="929" y="308"/>
                    <a:pt x="905" y="388"/>
                    <a:pt x="881" y="466"/>
                  </a:cubicBezTo>
                  <a:cubicBezTo>
                    <a:pt x="870" y="500"/>
                    <a:pt x="860" y="533"/>
                    <a:pt x="849" y="565"/>
                  </a:cubicBezTo>
                  <a:lnTo>
                    <a:pt x="835" y="603"/>
                  </a:lnTo>
                  <a:cubicBezTo>
                    <a:pt x="761" y="813"/>
                    <a:pt x="669" y="1074"/>
                    <a:pt x="424" y="1074"/>
                  </a:cubicBezTo>
                  <a:cubicBezTo>
                    <a:pt x="413" y="1074"/>
                    <a:pt x="401" y="1074"/>
                    <a:pt x="389" y="1072"/>
                  </a:cubicBezTo>
                  <a:cubicBezTo>
                    <a:pt x="267" y="1061"/>
                    <a:pt x="151" y="996"/>
                    <a:pt x="44" y="878"/>
                  </a:cubicBezTo>
                  <a:cubicBezTo>
                    <a:pt x="40" y="873"/>
                    <a:pt x="33" y="871"/>
                    <a:pt x="27" y="871"/>
                  </a:cubicBezTo>
                  <a:cubicBezTo>
                    <a:pt x="23" y="871"/>
                    <a:pt x="18" y="872"/>
                    <a:pt x="15" y="874"/>
                  </a:cubicBezTo>
                  <a:cubicBezTo>
                    <a:pt x="5" y="880"/>
                    <a:pt x="1" y="891"/>
                    <a:pt x="5" y="903"/>
                  </a:cubicBezTo>
                  <a:cubicBezTo>
                    <a:pt x="420" y="2008"/>
                    <a:pt x="1491" y="2751"/>
                    <a:pt x="2670" y="2751"/>
                  </a:cubicBezTo>
                  <a:cubicBezTo>
                    <a:pt x="4076" y="2751"/>
                    <a:pt x="5286" y="1702"/>
                    <a:pt x="5485" y="311"/>
                  </a:cubicBezTo>
                  <a:cubicBezTo>
                    <a:pt x="5485" y="306"/>
                    <a:pt x="5485" y="301"/>
                    <a:pt x="5483" y="298"/>
                  </a:cubicBezTo>
                  <a:cubicBezTo>
                    <a:pt x="5413" y="150"/>
                    <a:pt x="5305" y="43"/>
                    <a:pt x="5196" y="11"/>
                  </a:cubicBezTo>
                  <a:cubicBezTo>
                    <a:pt x="5171" y="4"/>
                    <a:pt x="5146" y="1"/>
                    <a:pt x="5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0"/>
            <p:cNvSpPr/>
            <p:nvPr/>
          </p:nvSpPr>
          <p:spPr>
            <a:xfrm>
              <a:off x="2514000" y="3481575"/>
              <a:ext cx="142175" cy="103350"/>
            </a:xfrm>
            <a:custGeom>
              <a:avLst/>
              <a:gdLst/>
              <a:ahLst/>
              <a:cxnLst/>
              <a:rect l="l" t="t" r="r" b="b"/>
              <a:pathLst>
                <a:path w="5687" h="4134" extrusionOk="0">
                  <a:moveTo>
                    <a:pt x="2842" y="1"/>
                  </a:moveTo>
                  <a:cubicBezTo>
                    <a:pt x="2100" y="1"/>
                    <a:pt x="1398" y="286"/>
                    <a:pt x="864" y="804"/>
                  </a:cubicBezTo>
                  <a:cubicBezTo>
                    <a:pt x="331" y="1321"/>
                    <a:pt x="25" y="2012"/>
                    <a:pt x="0" y="2752"/>
                  </a:cubicBezTo>
                  <a:cubicBezTo>
                    <a:pt x="3" y="2950"/>
                    <a:pt x="20" y="3109"/>
                    <a:pt x="56" y="3250"/>
                  </a:cubicBezTo>
                  <a:cubicBezTo>
                    <a:pt x="114" y="3483"/>
                    <a:pt x="278" y="3880"/>
                    <a:pt x="525" y="3893"/>
                  </a:cubicBezTo>
                  <a:cubicBezTo>
                    <a:pt x="527" y="3894"/>
                    <a:pt x="530" y="3894"/>
                    <a:pt x="532" y="3894"/>
                  </a:cubicBezTo>
                  <a:cubicBezTo>
                    <a:pt x="630" y="3894"/>
                    <a:pt x="772" y="3801"/>
                    <a:pt x="822" y="3721"/>
                  </a:cubicBezTo>
                  <a:cubicBezTo>
                    <a:pt x="847" y="3681"/>
                    <a:pt x="864" y="3627"/>
                    <a:pt x="879" y="3579"/>
                  </a:cubicBezTo>
                  <a:cubicBezTo>
                    <a:pt x="886" y="3559"/>
                    <a:pt x="892" y="3540"/>
                    <a:pt x="898" y="3523"/>
                  </a:cubicBezTo>
                  <a:cubicBezTo>
                    <a:pt x="912" y="3484"/>
                    <a:pt x="925" y="3445"/>
                    <a:pt x="939" y="3406"/>
                  </a:cubicBezTo>
                  <a:cubicBezTo>
                    <a:pt x="962" y="3338"/>
                    <a:pt x="987" y="3266"/>
                    <a:pt x="1014" y="3199"/>
                  </a:cubicBezTo>
                  <a:cubicBezTo>
                    <a:pt x="1062" y="3086"/>
                    <a:pt x="1121" y="2974"/>
                    <a:pt x="1240" y="2923"/>
                  </a:cubicBezTo>
                  <a:cubicBezTo>
                    <a:pt x="1285" y="2903"/>
                    <a:pt x="1331" y="2894"/>
                    <a:pt x="1377" y="2894"/>
                  </a:cubicBezTo>
                  <a:cubicBezTo>
                    <a:pt x="1542" y="2894"/>
                    <a:pt x="1700" y="3011"/>
                    <a:pt x="1788" y="3156"/>
                  </a:cubicBezTo>
                  <a:cubicBezTo>
                    <a:pt x="1828" y="3219"/>
                    <a:pt x="1864" y="3331"/>
                    <a:pt x="1902" y="3450"/>
                  </a:cubicBezTo>
                  <a:cubicBezTo>
                    <a:pt x="1984" y="3704"/>
                    <a:pt x="2077" y="3991"/>
                    <a:pt x="2264" y="4064"/>
                  </a:cubicBezTo>
                  <a:cubicBezTo>
                    <a:pt x="2292" y="4075"/>
                    <a:pt x="2322" y="4081"/>
                    <a:pt x="2353" y="4081"/>
                  </a:cubicBezTo>
                  <a:cubicBezTo>
                    <a:pt x="2409" y="4081"/>
                    <a:pt x="2469" y="4063"/>
                    <a:pt x="2532" y="4026"/>
                  </a:cubicBezTo>
                  <a:cubicBezTo>
                    <a:pt x="2746" y="3905"/>
                    <a:pt x="2796" y="3680"/>
                    <a:pt x="2844" y="3462"/>
                  </a:cubicBezTo>
                  <a:cubicBezTo>
                    <a:pt x="2879" y="3311"/>
                    <a:pt x="2914" y="3155"/>
                    <a:pt x="3004" y="3039"/>
                  </a:cubicBezTo>
                  <a:cubicBezTo>
                    <a:pt x="3076" y="2949"/>
                    <a:pt x="3171" y="2893"/>
                    <a:pt x="3273" y="2882"/>
                  </a:cubicBezTo>
                  <a:cubicBezTo>
                    <a:pt x="3285" y="2881"/>
                    <a:pt x="3297" y="2880"/>
                    <a:pt x="3309" y="2880"/>
                  </a:cubicBezTo>
                  <a:cubicBezTo>
                    <a:pt x="3389" y="2880"/>
                    <a:pt x="3465" y="2909"/>
                    <a:pt x="3532" y="2965"/>
                  </a:cubicBezTo>
                  <a:cubicBezTo>
                    <a:pt x="3687" y="3094"/>
                    <a:pt x="3755" y="3303"/>
                    <a:pt x="3821" y="3504"/>
                  </a:cubicBezTo>
                  <a:cubicBezTo>
                    <a:pt x="3872" y="3660"/>
                    <a:pt x="3924" y="3823"/>
                    <a:pt x="4017" y="3950"/>
                  </a:cubicBezTo>
                  <a:cubicBezTo>
                    <a:pt x="4105" y="4072"/>
                    <a:pt x="4197" y="4134"/>
                    <a:pt x="4287" y="4134"/>
                  </a:cubicBezTo>
                  <a:cubicBezTo>
                    <a:pt x="4298" y="4134"/>
                    <a:pt x="4309" y="4133"/>
                    <a:pt x="4322" y="4130"/>
                  </a:cubicBezTo>
                  <a:cubicBezTo>
                    <a:pt x="4595" y="4084"/>
                    <a:pt x="4772" y="3489"/>
                    <a:pt x="4831" y="3293"/>
                  </a:cubicBezTo>
                  <a:cubicBezTo>
                    <a:pt x="4890" y="3098"/>
                    <a:pt x="4997" y="2833"/>
                    <a:pt x="5255" y="2809"/>
                  </a:cubicBezTo>
                  <a:cubicBezTo>
                    <a:pt x="5269" y="2807"/>
                    <a:pt x="5283" y="2807"/>
                    <a:pt x="5297" y="2807"/>
                  </a:cubicBezTo>
                  <a:cubicBezTo>
                    <a:pt x="5427" y="2807"/>
                    <a:pt x="5543" y="2866"/>
                    <a:pt x="5642" y="2985"/>
                  </a:cubicBezTo>
                  <a:cubicBezTo>
                    <a:pt x="5647" y="2990"/>
                    <a:pt x="5653" y="2994"/>
                    <a:pt x="5660" y="2994"/>
                  </a:cubicBezTo>
                  <a:cubicBezTo>
                    <a:pt x="5663" y="2994"/>
                    <a:pt x="5665" y="2993"/>
                    <a:pt x="5668" y="2992"/>
                  </a:cubicBezTo>
                  <a:cubicBezTo>
                    <a:pt x="5677" y="2990"/>
                    <a:pt x="5683" y="2981"/>
                    <a:pt x="5683" y="2971"/>
                  </a:cubicBezTo>
                  <a:cubicBezTo>
                    <a:pt x="5686" y="2930"/>
                    <a:pt x="5687" y="2888"/>
                    <a:pt x="5687" y="2846"/>
                  </a:cubicBezTo>
                  <a:cubicBezTo>
                    <a:pt x="5687" y="1278"/>
                    <a:pt x="4411" y="1"/>
                    <a:pt x="28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0"/>
            <p:cNvSpPr/>
            <p:nvPr/>
          </p:nvSpPr>
          <p:spPr>
            <a:xfrm>
              <a:off x="2648625" y="3343300"/>
              <a:ext cx="124375" cy="62400"/>
            </a:xfrm>
            <a:custGeom>
              <a:avLst/>
              <a:gdLst/>
              <a:ahLst/>
              <a:cxnLst/>
              <a:rect l="l" t="t" r="r" b="b"/>
              <a:pathLst>
                <a:path w="4975" h="2496" extrusionOk="0">
                  <a:moveTo>
                    <a:pt x="4641" y="0"/>
                  </a:moveTo>
                  <a:cubicBezTo>
                    <a:pt x="4593" y="0"/>
                    <a:pt x="4544" y="15"/>
                    <a:pt x="4496" y="45"/>
                  </a:cubicBezTo>
                  <a:cubicBezTo>
                    <a:pt x="4401" y="103"/>
                    <a:pt x="4362" y="237"/>
                    <a:pt x="4333" y="335"/>
                  </a:cubicBezTo>
                  <a:lnTo>
                    <a:pt x="4328" y="350"/>
                  </a:lnTo>
                  <a:cubicBezTo>
                    <a:pt x="4317" y="387"/>
                    <a:pt x="4307" y="426"/>
                    <a:pt x="4296" y="464"/>
                  </a:cubicBezTo>
                  <a:cubicBezTo>
                    <a:pt x="4266" y="571"/>
                    <a:pt x="4236" y="680"/>
                    <a:pt x="4191" y="781"/>
                  </a:cubicBezTo>
                  <a:cubicBezTo>
                    <a:pt x="4120" y="942"/>
                    <a:pt x="3949" y="1182"/>
                    <a:pt x="3726" y="1182"/>
                  </a:cubicBezTo>
                  <a:cubicBezTo>
                    <a:pt x="3694" y="1182"/>
                    <a:pt x="3661" y="1177"/>
                    <a:pt x="3627" y="1166"/>
                  </a:cubicBezTo>
                  <a:cubicBezTo>
                    <a:pt x="3393" y="1091"/>
                    <a:pt x="3284" y="796"/>
                    <a:pt x="3205" y="581"/>
                  </a:cubicBezTo>
                  <a:lnTo>
                    <a:pt x="3194" y="550"/>
                  </a:lnTo>
                  <a:cubicBezTo>
                    <a:pt x="3181" y="515"/>
                    <a:pt x="3170" y="479"/>
                    <a:pt x="3158" y="442"/>
                  </a:cubicBezTo>
                  <a:cubicBezTo>
                    <a:pt x="3133" y="362"/>
                    <a:pt x="3107" y="279"/>
                    <a:pt x="3064" y="207"/>
                  </a:cubicBezTo>
                  <a:cubicBezTo>
                    <a:pt x="3009" y="117"/>
                    <a:pt x="2922" y="62"/>
                    <a:pt x="2833" y="62"/>
                  </a:cubicBezTo>
                  <a:lnTo>
                    <a:pt x="2832" y="62"/>
                  </a:lnTo>
                  <a:cubicBezTo>
                    <a:pt x="2746" y="62"/>
                    <a:pt x="2668" y="111"/>
                    <a:pt x="2617" y="194"/>
                  </a:cubicBezTo>
                  <a:cubicBezTo>
                    <a:pt x="2564" y="284"/>
                    <a:pt x="2542" y="390"/>
                    <a:pt x="2522" y="491"/>
                  </a:cubicBezTo>
                  <a:cubicBezTo>
                    <a:pt x="2508" y="557"/>
                    <a:pt x="2495" y="624"/>
                    <a:pt x="2472" y="686"/>
                  </a:cubicBezTo>
                  <a:cubicBezTo>
                    <a:pt x="2434" y="788"/>
                    <a:pt x="2290" y="1121"/>
                    <a:pt x="2004" y="1127"/>
                  </a:cubicBezTo>
                  <a:lnTo>
                    <a:pt x="1996" y="1127"/>
                  </a:lnTo>
                  <a:cubicBezTo>
                    <a:pt x="1716" y="1127"/>
                    <a:pt x="1582" y="819"/>
                    <a:pt x="1538" y="684"/>
                  </a:cubicBezTo>
                  <a:cubicBezTo>
                    <a:pt x="1524" y="643"/>
                    <a:pt x="1512" y="598"/>
                    <a:pt x="1499" y="556"/>
                  </a:cubicBezTo>
                  <a:cubicBezTo>
                    <a:pt x="1461" y="414"/>
                    <a:pt x="1421" y="269"/>
                    <a:pt x="1311" y="164"/>
                  </a:cubicBezTo>
                  <a:cubicBezTo>
                    <a:pt x="1249" y="105"/>
                    <a:pt x="1175" y="72"/>
                    <a:pt x="1103" y="72"/>
                  </a:cubicBezTo>
                  <a:cubicBezTo>
                    <a:pt x="1092" y="72"/>
                    <a:pt x="1080" y="73"/>
                    <a:pt x="1069" y="75"/>
                  </a:cubicBezTo>
                  <a:cubicBezTo>
                    <a:pt x="992" y="85"/>
                    <a:pt x="925" y="134"/>
                    <a:pt x="878" y="216"/>
                  </a:cubicBezTo>
                  <a:cubicBezTo>
                    <a:pt x="842" y="279"/>
                    <a:pt x="820" y="351"/>
                    <a:pt x="798" y="422"/>
                  </a:cubicBezTo>
                  <a:cubicBezTo>
                    <a:pt x="789" y="453"/>
                    <a:pt x="779" y="483"/>
                    <a:pt x="768" y="512"/>
                  </a:cubicBezTo>
                  <a:lnTo>
                    <a:pt x="757" y="546"/>
                  </a:lnTo>
                  <a:cubicBezTo>
                    <a:pt x="689" y="737"/>
                    <a:pt x="606" y="973"/>
                    <a:pt x="385" y="973"/>
                  </a:cubicBezTo>
                  <a:cubicBezTo>
                    <a:pt x="375" y="973"/>
                    <a:pt x="365" y="972"/>
                    <a:pt x="354" y="971"/>
                  </a:cubicBezTo>
                  <a:cubicBezTo>
                    <a:pt x="245" y="961"/>
                    <a:pt x="139" y="902"/>
                    <a:pt x="44" y="796"/>
                  </a:cubicBezTo>
                  <a:cubicBezTo>
                    <a:pt x="39" y="791"/>
                    <a:pt x="33" y="788"/>
                    <a:pt x="26" y="788"/>
                  </a:cubicBezTo>
                  <a:cubicBezTo>
                    <a:pt x="22" y="788"/>
                    <a:pt x="18" y="789"/>
                    <a:pt x="14" y="791"/>
                  </a:cubicBezTo>
                  <a:cubicBezTo>
                    <a:pt x="4" y="798"/>
                    <a:pt x="1" y="810"/>
                    <a:pt x="4" y="820"/>
                  </a:cubicBezTo>
                  <a:cubicBezTo>
                    <a:pt x="380" y="1823"/>
                    <a:pt x="1351" y="2496"/>
                    <a:pt x="2420" y="2496"/>
                  </a:cubicBezTo>
                  <a:cubicBezTo>
                    <a:pt x="3695" y="2496"/>
                    <a:pt x="4793" y="1545"/>
                    <a:pt x="4974" y="283"/>
                  </a:cubicBezTo>
                  <a:cubicBezTo>
                    <a:pt x="4974" y="279"/>
                    <a:pt x="4974" y="274"/>
                    <a:pt x="4972" y="269"/>
                  </a:cubicBezTo>
                  <a:cubicBezTo>
                    <a:pt x="4908" y="137"/>
                    <a:pt x="4810" y="39"/>
                    <a:pt x="4711" y="10"/>
                  </a:cubicBezTo>
                  <a:cubicBezTo>
                    <a:pt x="4688" y="4"/>
                    <a:pt x="4665" y="0"/>
                    <a:pt x="4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0"/>
            <p:cNvSpPr/>
            <p:nvPr/>
          </p:nvSpPr>
          <p:spPr>
            <a:xfrm>
              <a:off x="2644700" y="3276700"/>
              <a:ext cx="128975" cy="93750"/>
            </a:xfrm>
            <a:custGeom>
              <a:avLst/>
              <a:gdLst/>
              <a:ahLst/>
              <a:cxnLst/>
              <a:rect l="l" t="t" r="r" b="b"/>
              <a:pathLst>
                <a:path w="5159" h="3750" extrusionOk="0">
                  <a:moveTo>
                    <a:pt x="2579" y="0"/>
                  </a:moveTo>
                  <a:cubicBezTo>
                    <a:pt x="1905" y="0"/>
                    <a:pt x="1268" y="259"/>
                    <a:pt x="784" y="728"/>
                  </a:cubicBezTo>
                  <a:cubicBezTo>
                    <a:pt x="300" y="1197"/>
                    <a:pt x="22" y="1824"/>
                    <a:pt x="0" y="2495"/>
                  </a:cubicBezTo>
                  <a:cubicBezTo>
                    <a:pt x="3" y="2674"/>
                    <a:pt x="19" y="2818"/>
                    <a:pt x="51" y="2947"/>
                  </a:cubicBezTo>
                  <a:cubicBezTo>
                    <a:pt x="104" y="3159"/>
                    <a:pt x="254" y="3520"/>
                    <a:pt x="477" y="3532"/>
                  </a:cubicBezTo>
                  <a:cubicBezTo>
                    <a:pt x="480" y="3532"/>
                    <a:pt x="483" y="3533"/>
                    <a:pt x="487" y="3533"/>
                  </a:cubicBezTo>
                  <a:cubicBezTo>
                    <a:pt x="578" y="3533"/>
                    <a:pt x="703" y="3447"/>
                    <a:pt x="749" y="3375"/>
                  </a:cubicBezTo>
                  <a:cubicBezTo>
                    <a:pt x="772" y="3339"/>
                    <a:pt x="787" y="3289"/>
                    <a:pt x="801" y="3245"/>
                  </a:cubicBezTo>
                  <a:cubicBezTo>
                    <a:pt x="807" y="3227"/>
                    <a:pt x="812" y="3210"/>
                    <a:pt x="818" y="3194"/>
                  </a:cubicBezTo>
                  <a:cubicBezTo>
                    <a:pt x="832" y="3158"/>
                    <a:pt x="844" y="3122"/>
                    <a:pt x="857" y="3086"/>
                  </a:cubicBezTo>
                  <a:cubicBezTo>
                    <a:pt x="878" y="3025"/>
                    <a:pt x="899" y="2961"/>
                    <a:pt x="924" y="2901"/>
                  </a:cubicBezTo>
                  <a:cubicBezTo>
                    <a:pt x="966" y="2798"/>
                    <a:pt x="1019" y="2698"/>
                    <a:pt x="1127" y="2652"/>
                  </a:cubicBezTo>
                  <a:cubicBezTo>
                    <a:pt x="1168" y="2634"/>
                    <a:pt x="1210" y="2626"/>
                    <a:pt x="1251" y="2626"/>
                  </a:cubicBezTo>
                  <a:cubicBezTo>
                    <a:pt x="1399" y="2626"/>
                    <a:pt x="1541" y="2731"/>
                    <a:pt x="1622" y="2862"/>
                  </a:cubicBezTo>
                  <a:cubicBezTo>
                    <a:pt x="1656" y="2920"/>
                    <a:pt x="1690" y="3021"/>
                    <a:pt x="1724" y="3128"/>
                  </a:cubicBezTo>
                  <a:cubicBezTo>
                    <a:pt x="1799" y="3359"/>
                    <a:pt x="1883" y="3620"/>
                    <a:pt x="2053" y="3686"/>
                  </a:cubicBezTo>
                  <a:cubicBezTo>
                    <a:pt x="2079" y="3696"/>
                    <a:pt x="2107" y="3701"/>
                    <a:pt x="2135" y="3701"/>
                  </a:cubicBezTo>
                  <a:cubicBezTo>
                    <a:pt x="2186" y="3701"/>
                    <a:pt x="2241" y="3685"/>
                    <a:pt x="2298" y="3651"/>
                  </a:cubicBezTo>
                  <a:cubicBezTo>
                    <a:pt x="2493" y="3541"/>
                    <a:pt x="2539" y="3336"/>
                    <a:pt x="2582" y="3139"/>
                  </a:cubicBezTo>
                  <a:cubicBezTo>
                    <a:pt x="2613" y="3003"/>
                    <a:pt x="2644" y="2862"/>
                    <a:pt x="2726" y="2756"/>
                  </a:cubicBezTo>
                  <a:cubicBezTo>
                    <a:pt x="2792" y="2674"/>
                    <a:pt x="2877" y="2625"/>
                    <a:pt x="2969" y="2615"/>
                  </a:cubicBezTo>
                  <a:cubicBezTo>
                    <a:pt x="2979" y="2614"/>
                    <a:pt x="2990" y="2613"/>
                    <a:pt x="3000" y="2613"/>
                  </a:cubicBezTo>
                  <a:cubicBezTo>
                    <a:pt x="3072" y="2613"/>
                    <a:pt x="3141" y="2640"/>
                    <a:pt x="3202" y="2690"/>
                  </a:cubicBezTo>
                  <a:cubicBezTo>
                    <a:pt x="3342" y="2807"/>
                    <a:pt x="3404" y="2995"/>
                    <a:pt x="3462" y="3178"/>
                  </a:cubicBezTo>
                  <a:cubicBezTo>
                    <a:pt x="3510" y="3320"/>
                    <a:pt x="3557" y="3467"/>
                    <a:pt x="3641" y="3582"/>
                  </a:cubicBezTo>
                  <a:cubicBezTo>
                    <a:pt x="3722" y="3693"/>
                    <a:pt x="3805" y="3749"/>
                    <a:pt x="3888" y="3749"/>
                  </a:cubicBezTo>
                  <a:cubicBezTo>
                    <a:pt x="3899" y="3749"/>
                    <a:pt x="3909" y="3748"/>
                    <a:pt x="3919" y="3747"/>
                  </a:cubicBezTo>
                  <a:cubicBezTo>
                    <a:pt x="4168" y="3705"/>
                    <a:pt x="4329" y="3164"/>
                    <a:pt x="4382" y="2987"/>
                  </a:cubicBezTo>
                  <a:cubicBezTo>
                    <a:pt x="4436" y="2809"/>
                    <a:pt x="4534" y="2570"/>
                    <a:pt x="4765" y="2548"/>
                  </a:cubicBezTo>
                  <a:cubicBezTo>
                    <a:pt x="4778" y="2547"/>
                    <a:pt x="4790" y="2546"/>
                    <a:pt x="4802" y="2546"/>
                  </a:cubicBezTo>
                  <a:cubicBezTo>
                    <a:pt x="4919" y="2546"/>
                    <a:pt x="5024" y="2600"/>
                    <a:pt x="5114" y="2708"/>
                  </a:cubicBezTo>
                  <a:cubicBezTo>
                    <a:pt x="5118" y="2713"/>
                    <a:pt x="5126" y="2716"/>
                    <a:pt x="5133" y="2716"/>
                  </a:cubicBezTo>
                  <a:cubicBezTo>
                    <a:pt x="5135" y="2716"/>
                    <a:pt x="5138" y="2716"/>
                    <a:pt x="5140" y="2715"/>
                  </a:cubicBezTo>
                  <a:cubicBezTo>
                    <a:pt x="5148" y="2712"/>
                    <a:pt x="5156" y="2703"/>
                    <a:pt x="5156" y="2694"/>
                  </a:cubicBezTo>
                  <a:cubicBezTo>
                    <a:pt x="5157" y="2656"/>
                    <a:pt x="5158" y="2619"/>
                    <a:pt x="5158" y="2580"/>
                  </a:cubicBezTo>
                  <a:cubicBezTo>
                    <a:pt x="5158" y="1157"/>
                    <a:pt x="4000" y="0"/>
                    <a:pt x="2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0"/>
            <p:cNvSpPr/>
            <p:nvPr/>
          </p:nvSpPr>
          <p:spPr>
            <a:xfrm>
              <a:off x="2890600" y="3534625"/>
              <a:ext cx="129950" cy="65225"/>
            </a:xfrm>
            <a:custGeom>
              <a:avLst/>
              <a:gdLst/>
              <a:ahLst/>
              <a:cxnLst/>
              <a:rect l="l" t="t" r="r" b="b"/>
              <a:pathLst>
                <a:path w="5198" h="2609" extrusionOk="0">
                  <a:moveTo>
                    <a:pt x="4852" y="1"/>
                  </a:moveTo>
                  <a:cubicBezTo>
                    <a:pt x="4800" y="1"/>
                    <a:pt x="4749" y="17"/>
                    <a:pt x="4698" y="48"/>
                  </a:cubicBezTo>
                  <a:cubicBezTo>
                    <a:pt x="4600" y="109"/>
                    <a:pt x="4559" y="248"/>
                    <a:pt x="4528" y="350"/>
                  </a:cubicBezTo>
                  <a:lnTo>
                    <a:pt x="4524" y="366"/>
                  </a:lnTo>
                  <a:cubicBezTo>
                    <a:pt x="4512" y="405"/>
                    <a:pt x="4501" y="446"/>
                    <a:pt x="4490" y="486"/>
                  </a:cubicBezTo>
                  <a:cubicBezTo>
                    <a:pt x="4459" y="596"/>
                    <a:pt x="4428" y="710"/>
                    <a:pt x="4379" y="817"/>
                  </a:cubicBezTo>
                  <a:cubicBezTo>
                    <a:pt x="4306" y="985"/>
                    <a:pt x="4128" y="1236"/>
                    <a:pt x="3893" y="1236"/>
                  </a:cubicBezTo>
                  <a:cubicBezTo>
                    <a:pt x="3860" y="1236"/>
                    <a:pt x="3825" y="1231"/>
                    <a:pt x="3789" y="1220"/>
                  </a:cubicBezTo>
                  <a:cubicBezTo>
                    <a:pt x="3544" y="1142"/>
                    <a:pt x="3431" y="833"/>
                    <a:pt x="3348" y="607"/>
                  </a:cubicBezTo>
                  <a:lnTo>
                    <a:pt x="3337" y="575"/>
                  </a:lnTo>
                  <a:cubicBezTo>
                    <a:pt x="3323" y="539"/>
                    <a:pt x="3311" y="501"/>
                    <a:pt x="3300" y="464"/>
                  </a:cubicBezTo>
                  <a:cubicBezTo>
                    <a:pt x="3272" y="379"/>
                    <a:pt x="3246" y="292"/>
                    <a:pt x="3200" y="217"/>
                  </a:cubicBezTo>
                  <a:cubicBezTo>
                    <a:pt x="3143" y="123"/>
                    <a:pt x="3053" y="67"/>
                    <a:pt x="2960" y="67"/>
                  </a:cubicBezTo>
                  <a:lnTo>
                    <a:pt x="2959" y="67"/>
                  </a:lnTo>
                  <a:cubicBezTo>
                    <a:pt x="2871" y="67"/>
                    <a:pt x="2789" y="116"/>
                    <a:pt x="2736" y="203"/>
                  </a:cubicBezTo>
                  <a:cubicBezTo>
                    <a:pt x="2680" y="297"/>
                    <a:pt x="2657" y="408"/>
                    <a:pt x="2635" y="514"/>
                  </a:cubicBezTo>
                  <a:cubicBezTo>
                    <a:pt x="2621" y="583"/>
                    <a:pt x="2607" y="653"/>
                    <a:pt x="2584" y="718"/>
                  </a:cubicBezTo>
                  <a:cubicBezTo>
                    <a:pt x="2545" y="824"/>
                    <a:pt x="2392" y="1174"/>
                    <a:pt x="2095" y="1180"/>
                  </a:cubicBezTo>
                  <a:lnTo>
                    <a:pt x="2086" y="1180"/>
                  </a:lnTo>
                  <a:cubicBezTo>
                    <a:pt x="1792" y="1180"/>
                    <a:pt x="1652" y="857"/>
                    <a:pt x="1605" y="715"/>
                  </a:cubicBezTo>
                  <a:cubicBezTo>
                    <a:pt x="1591" y="672"/>
                    <a:pt x="1578" y="626"/>
                    <a:pt x="1565" y="581"/>
                  </a:cubicBezTo>
                  <a:cubicBezTo>
                    <a:pt x="1526" y="434"/>
                    <a:pt x="1483" y="283"/>
                    <a:pt x="1369" y="173"/>
                  </a:cubicBezTo>
                  <a:cubicBezTo>
                    <a:pt x="1303" y="111"/>
                    <a:pt x="1225" y="77"/>
                    <a:pt x="1151" y="77"/>
                  </a:cubicBezTo>
                  <a:cubicBezTo>
                    <a:pt x="1139" y="77"/>
                    <a:pt x="1128" y="78"/>
                    <a:pt x="1117" y="79"/>
                  </a:cubicBezTo>
                  <a:cubicBezTo>
                    <a:pt x="1036" y="90"/>
                    <a:pt x="968" y="141"/>
                    <a:pt x="918" y="227"/>
                  </a:cubicBezTo>
                  <a:cubicBezTo>
                    <a:pt x="881" y="292"/>
                    <a:pt x="857" y="369"/>
                    <a:pt x="834" y="442"/>
                  </a:cubicBezTo>
                  <a:cubicBezTo>
                    <a:pt x="824" y="475"/>
                    <a:pt x="814" y="506"/>
                    <a:pt x="803" y="537"/>
                  </a:cubicBezTo>
                  <a:lnTo>
                    <a:pt x="792" y="570"/>
                  </a:lnTo>
                  <a:cubicBezTo>
                    <a:pt x="721" y="771"/>
                    <a:pt x="633" y="1018"/>
                    <a:pt x="401" y="1018"/>
                  </a:cubicBezTo>
                  <a:cubicBezTo>
                    <a:pt x="391" y="1018"/>
                    <a:pt x="380" y="1017"/>
                    <a:pt x="369" y="1016"/>
                  </a:cubicBezTo>
                  <a:cubicBezTo>
                    <a:pt x="255" y="1007"/>
                    <a:pt x="143" y="942"/>
                    <a:pt x="44" y="833"/>
                  </a:cubicBezTo>
                  <a:cubicBezTo>
                    <a:pt x="40" y="828"/>
                    <a:pt x="33" y="825"/>
                    <a:pt x="27" y="825"/>
                  </a:cubicBezTo>
                  <a:cubicBezTo>
                    <a:pt x="22" y="825"/>
                    <a:pt x="18" y="826"/>
                    <a:pt x="14" y="828"/>
                  </a:cubicBezTo>
                  <a:cubicBezTo>
                    <a:pt x="5" y="834"/>
                    <a:pt x="1" y="847"/>
                    <a:pt x="5" y="857"/>
                  </a:cubicBezTo>
                  <a:cubicBezTo>
                    <a:pt x="398" y="1904"/>
                    <a:pt x="1412" y="2608"/>
                    <a:pt x="2528" y="2608"/>
                  </a:cubicBezTo>
                  <a:cubicBezTo>
                    <a:pt x="3861" y="2608"/>
                    <a:pt x="5008" y="1614"/>
                    <a:pt x="5197" y="296"/>
                  </a:cubicBezTo>
                  <a:cubicBezTo>
                    <a:pt x="5197" y="291"/>
                    <a:pt x="5197" y="286"/>
                    <a:pt x="5195" y="283"/>
                  </a:cubicBezTo>
                  <a:cubicBezTo>
                    <a:pt x="5128" y="144"/>
                    <a:pt x="5026" y="42"/>
                    <a:pt x="4922" y="11"/>
                  </a:cubicBezTo>
                  <a:cubicBezTo>
                    <a:pt x="4899" y="4"/>
                    <a:pt x="4875" y="1"/>
                    <a:pt x="4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0"/>
            <p:cNvSpPr/>
            <p:nvPr/>
          </p:nvSpPr>
          <p:spPr>
            <a:xfrm>
              <a:off x="2886475" y="3465025"/>
              <a:ext cx="134750" cy="97925"/>
            </a:xfrm>
            <a:custGeom>
              <a:avLst/>
              <a:gdLst/>
              <a:ahLst/>
              <a:cxnLst/>
              <a:rect l="l" t="t" r="r" b="b"/>
              <a:pathLst>
                <a:path w="5390" h="3917" extrusionOk="0">
                  <a:moveTo>
                    <a:pt x="2695" y="1"/>
                  </a:moveTo>
                  <a:cubicBezTo>
                    <a:pt x="1992" y="1"/>
                    <a:pt x="1326" y="271"/>
                    <a:pt x="819" y="762"/>
                  </a:cubicBezTo>
                  <a:cubicBezTo>
                    <a:pt x="315" y="1252"/>
                    <a:pt x="24" y="1906"/>
                    <a:pt x="1" y="2607"/>
                  </a:cubicBezTo>
                  <a:cubicBezTo>
                    <a:pt x="3" y="2795"/>
                    <a:pt x="21" y="2945"/>
                    <a:pt x="54" y="3080"/>
                  </a:cubicBezTo>
                  <a:cubicBezTo>
                    <a:pt x="109" y="3300"/>
                    <a:pt x="264" y="3676"/>
                    <a:pt x="499" y="3690"/>
                  </a:cubicBezTo>
                  <a:cubicBezTo>
                    <a:pt x="502" y="3690"/>
                    <a:pt x="505" y="3690"/>
                    <a:pt x="508" y="3690"/>
                  </a:cubicBezTo>
                  <a:cubicBezTo>
                    <a:pt x="600" y="3690"/>
                    <a:pt x="734" y="3602"/>
                    <a:pt x="782" y="3526"/>
                  </a:cubicBezTo>
                  <a:cubicBezTo>
                    <a:pt x="805" y="3488"/>
                    <a:pt x="822" y="3436"/>
                    <a:pt x="836" y="3389"/>
                  </a:cubicBezTo>
                  <a:cubicBezTo>
                    <a:pt x="843" y="3372"/>
                    <a:pt x="848" y="3353"/>
                    <a:pt x="854" y="3338"/>
                  </a:cubicBezTo>
                  <a:cubicBezTo>
                    <a:pt x="867" y="3300"/>
                    <a:pt x="881" y="3260"/>
                    <a:pt x="895" y="3220"/>
                  </a:cubicBezTo>
                  <a:cubicBezTo>
                    <a:pt x="916" y="3158"/>
                    <a:pt x="938" y="3093"/>
                    <a:pt x="964" y="3032"/>
                  </a:cubicBezTo>
                  <a:cubicBezTo>
                    <a:pt x="1009" y="2924"/>
                    <a:pt x="1065" y="2819"/>
                    <a:pt x="1177" y="2770"/>
                  </a:cubicBezTo>
                  <a:cubicBezTo>
                    <a:pt x="1220" y="2752"/>
                    <a:pt x="1264" y="2743"/>
                    <a:pt x="1307" y="2743"/>
                  </a:cubicBezTo>
                  <a:cubicBezTo>
                    <a:pt x="1462" y="2743"/>
                    <a:pt x="1611" y="2854"/>
                    <a:pt x="1696" y="2990"/>
                  </a:cubicBezTo>
                  <a:cubicBezTo>
                    <a:pt x="1733" y="3050"/>
                    <a:pt x="1766" y="3156"/>
                    <a:pt x="1803" y="3269"/>
                  </a:cubicBezTo>
                  <a:cubicBezTo>
                    <a:pt x="1880" y="3509"/>
                    <a:pt x="1968" y="3782"/>
                    <a:pt x="2146" y="3851"/>
                  </a:cubicBezTo>
                  <a:cubicBezTo>
                    <a:pt x="2173" y="3861"/>
                    <a:pt x="2201" y="3867"/>
                    <a:pt x="2231" y="3867"/>
                  </a:cubicBezTo>
                  <a:cubicBezTo>
                    <a:pt x="2284" y="3867"/>
                    <a:pt x="2341" y="3850"/>
                    <a:pt x="2401" y="3815"/>
                  </a:cubicBezTo>
                  <a:cubicBezTo>
                    <a:pt x="2604" y="3699"/>
                    <a:pt x="2651" y="3487"/>
                    <a:pt x="2697" y="3281"/>
                  </a:cubicBezTo>
                  <a:cubicBezTo>
                    <a:pt x="2729" y="3137"/>
                    <a:pt x="2762" y="2990"/>
                    <a:pt x="2848" y="2881"/>
                  </a:cubicBezTo>
                  <a:cubicBezTo>
                    <a:pt x="2917" y="2794"/>
                    <a:pt x="3007" y="2742"/>
                    <a:pt x="3103" y="2732"/>
                  </a:cubicBezTo>
                  <a:cubicBezTo>
                    <a:pt x="3114" y="2731"/>
                    <a:pt x="3126" y="2730"/>
                    <a:pt x="3138" y="2730"/>
                  </a:cubicBezTo>
                  <a:cubicBezTo>
                    <a:pt x="3213" y="2730"/>
                    <a:pt x="3285" y="2757"/>
                    <a:pt x="3347" y="2810"/>
                  </a:cubicBezTo>
                  <a:cubicBezTo>
                    <a:pt x="3493" y="2931"/>
                    <a:pt x="3558" y="3130"/>
                    <a:pt x="3620" y="3319"/>
                  </a:cubicBezTo>
                  <a:cubicBezTo>
                    <a:pt x="3668" y="3468"/>
                    <a:pt x="3717" y="3622"/>
                    <a:pt x="3805" y="3742"/>
                  </a:cubicBezTo>
                  <a:cubicBezTo>
                    <a:pt x="3890" y="3859"/>
                    <a:pt x="3977" y="3917"/>
                    <a:pt x="4063" y="3917"/>
                  </a:cubicBezTo>
                  <a:cubicBezTo>
                    <a:pt x="4073" y="3917"/>
                    <a:pt x="4084" y="3916"/>
                    <a:pt x="4096" y="3915"/>
                  </a:cubicBezTo>
                  <a:cubicBezTo>
                    <a:pt x="4355" y="3870"/>
                    <a:pt x="4523" y="3306"/>
                    <a:pt x="4579" y="3120"/>
                  </a:cubicBezTo>
                  <a:cubicBezTo>
                    <a:pt x="4635" y="2935"/>
                    <a:pt x="4736" y="2685"/>
                    <a:pt x="4981" y="2662"/>
                  </a:cubicBezTo>
                  <a:cubicBezTo>
                    <a:pt x="4994" y="2661"/>
                    <a:pt x="5008" y="2660"/>
                    <a:pt x="5021" y="2660"/>
                  </a:cubicBezTo>
                  <a:cubicBezTo>
                    <a:pt x="5143" y="2660"/>
                    <a:pt x="5252" y="2717"/>
                    <a:pt x="5345" y="2830"/>
                  </a:cubicBezTo>
                  <a:cubicBezTo>
                    <a:pt x="5349" y="2835"/>
                    <a:pt x="5355" y="2838"/>
                    <a:pt x="5362" y="2838"/>
                  </a:cubicBezTo>
                  <a:cubicBezTo>
                    <a:pt x="5365" y="2838"/>
                    <a:pt x="5368" y="2837"/>
                    <a:pt x="5371" y="2836"/>
                  </a:cubicBezTo>
                  <a:cubicBezTo>
                    <a:pt x="5380" y="2834"/>
                    <a:pt x="5386" y="2825"/>
                    <a:pt x="5387" y="2815"/>
                  </a:cubicBezTo>
                  <a:cubicBezTo>
                    <a:pt x="5389" y="2775"/>
                    <a:pt x="5390" y="2737"/>
                    <a:pt x="5390" y="2696"/>
                  </a:cubicBezTo>
                  <a:cubicBezTo>
                    <a:pt x="5390" y="1210"/>
                    <a:pt x="4181" y="1"/>
                    <a:pt x="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0"/>
            <p:cNvSpPr/>
            <p:nvPr/>
          </p:nvSpPr>
          <p:spPr>
            <a:xfrm>
              <a:off x="2805825" y="3118325"/>
              <a:ext cx="397075" cy="1129675"/>
            </a:xfrm>
            <a:custGeom>
              <a:avLst/>
              <a:gdLst/>
              <a:ahLst/>
              <a:cxnLst/>
              <a:rect l="l" t="t" r="r" b="b"/>
              <a:pathLst>
                <a:path w="15883" h="45187" extrusionOk="0">
                  <a:moveTo>
                    <a:pt x="0" y="1"/>
                  </a:moveTo>
                  <a:cubicBezTo>
                    <a:pt x="226" y="723"/>
                    <a:pt x="448" y="1449"/>
                    <a:pt x="661" y="2175"/>
                  </a:cubicBezTo>
                  <a:cubicBezTo>
                    <a:pt x="1189" y="3976"/>
                    <a:pt x="1655" y="5801"/>
                    <a:pt x="1862" y="7671"/>
                  </a:cubicBezTo>
                  <a:cubicBezTo>
                    <a:pt x="2075" y="9603"/>
                    <a:pt x="1981" y="11548"/>
                    <a:pt x="1604" y="13455"/>
                  </a:cubicBezTo>
                  <a:cubicBezTo>
                    <a:pt x="1619" y="13455"/>
                    <a:pt x="1635" y="13454"/>
                    <a:pt x="1650" y="13454"/>
                  </a:cubicBezTo>
                  <a:cubicBezTo>
                    <a:pt x="1775" y="13454"/>
                    <a:pt x="1899" y="13464"/>
                    <a:pt x="2022" y="13486"/>
                  </a:cubicBezTo>
                  <a:cubicBezTo>
                    <a:pt x="3506" y="13752"/>
                    <a:pt x="3486" y="15658"/>
                    <a:pt x="3382" y="16812"/>
                  </a:cubicBezTo>
                  <a:cubicBezTo>
                    <a:pt x="3198" y="18828"/>
                    <a:pt x="2610" y="20801"/>
                    <a:pt x="2065" y="22744"/>
                  </a:cubicBezTo>
                  <a:cubicBezTo>
                    <a:pt x="1830" y="23583"/>
                    <a:pt x="1586" y="24421"/>
                    <a:pt x="1393" y="25271"/>
                  </a:cubicBezTo>
                  <a:cubicBezTo>
                    <a:pt x="1289" y="25729"/>
                    <a:pt x="1072" y="26394"/>
                    <a:pt x="1300" y="26846"/>
                  </a:cubicBezTo>
                  <a:cubicBezTo>
                    <a:pt x="1581" y="27400"/>
                    <a:pt x="2213" y="27711"/>
                    <a:pt x="2566" y="28219"/>
                  </a:cubicBezTo>
                  <a:cubicBezTo>
                    <a:pt x="2984" y="28817"/>
                    <a:pt x="3046" y="29683"/>
                    <a:pt x="3072" y="30390"/>
                  </a:cubicBezTo>
                  <a:cubicBezTo>
                    <a:pt x="3104" y="31291"/>
                    <a:pt x="3014" y="32191"/>
                    <a:pt x="2942" y="33087"/>
                  </a:cubicBezTo>
                  <a:cubicBezTo>
                    <a:pt x="2867" y="34002"/>
                    <a:pt x="2849" y="34920"/>
                    <a:pt x="2758" y="35835"/>
                  </a:cubicBezTo>
                  <a:cubicBezTo>
                    <a:pt x="2669" y="36737"/>
                    <a:pt x="2531" y="37637"/>
                    <a:pt x="2290" y="38512"/>
                  </a:cubicBezTo>
                  <a:cubicBezTo>
                    <a:pt x="2055" y="39358"/>
                    <a:pt x="1700" y="40165"/>
                    <a:pt x="1351" y="40968"/>
                  </a:cubicBezTo>
                  <a:cubicBezTo>
                    <a:pt x="1201" y="41315"/>
                    <a:pt x="1038" y="41670"/>
                    <a:pt x="946" y="42037"/>
                  </a:cubicBezTo>
                  <a:cubicBezTo>
                    <a:pt x="841" y="42464"/>
                    <a:pt x="905" y="42970"/>
                    <a:pt x="936" y="43404"/>
                  </a:cubicBezTo>
                  <a:cubicBezTo>
                    <a:pt x="978" y="43999"/>
                    <a:pt x="1056" y="44592"/>
                    <a:pt x="1102" y="45187"/>
                  </a:cubicBezTo>
                  <a:cubicBezTo>
                    <a:pt x="1309" y="45123"/>
                    <a:pt x="1504" y="45034"/>
                    <a:pt x="1636" y="44885"/>
                  </a:cubicBezTo>
                  <a:cubicBezTo>
                    <a:pt x="1915" y="44574"/>
                    <a:pt x="1852" y="44037"/>
                    <a:pt x="1860" y="43654"/>
                  </a:cubicBezTo>
                  <a:cubicBezTo>
                    <a:pt x="1872" y="43072"/>
                    <a:pt x="1868" y="42490"/>
                    <a:pt x="1850" y="41908"/>
                  </a:cubicBezTo>
                  <a:cubicBezTo>
                    <a:pt x="2373" y="41833"/>
                    <a:pt x="2912" y="41676"/>
                    <a:pt x="3098" y="41292"/>
                  </a:cubicBezTo>
                  <a:cubicBezTo>
                    <a:pt x="3302" y="41522"/>
                    <a:pt x="3682" y="41593"/>
                    <a:pt x="3988" y="41593"/>
                  </a:cubicBezTo>
                  <a:cubicBezTo>
                    <a:pt x="3996" y="41593"/>
                    <a:pt x="4004" y="41593"/>
                    <a:pt x="4012" y="41593"/>
                  </a:cubicBezTo>
                  <a:cubicBezTo>
                    <a:pt x="4749" y="41583"/>
                    <a:pt x="5513" y="41419"/>
                    <a:pt x="6229" y="41256"/>
                  </a:cubicBezTo>
                  <a:cubicBezTo>
                    <a:pt x="6299" y="41240"/>
                    <a:pt x="6368" y="41222"/>
                    <a:pt x="6438" y="41206"/>
                  </a:cubicBezTo>
                  <a:cubicBezTo>
                    <a:pt x="6718" y="41300"/>
                    <a:pt x="7015" y="41351"/>
                    <a:pt x="7325" y="41351"/>
                  </a:cubicBezTo>
                  <a:cubicBezTo>
                    <a:pt x="8208" y="41351"/>
                    <a:pt x="8995" y="40940"/>
                    <a:pt x="9506" y="40299"/>
                  </a:cubicBezTo>
                  <a:cubicBezTo>
                    <a:pt x="9891" y="40175"/>
                    <a:pt x="10273" y="40036"/>
                    <a:pt x="10620" y="39849"/>
                  </a:cubicBezTo>
                  <a:cubicBezTo>
                    <a:pt x="11048" y="39617"/>
                    <a:pt x="11395" y="39192"/>
                    <a:pt x="11404" y="38719"/>
                  </a:cubicBezTo>
                  <a:cubicBezTo>
                    <a:pt x="11451" y="38766"/>
                    <a:pt x="11498" y="38815"/>
                    <a:pt x="11546" y="38861"/>
                  </a:cubicBezTo>
                  <a:cubicBezTo>
                    <a:pt x="11571" y="38886"/>
                    <a:pt x="11601" y="38897"/>
                    <a:pt x="11631" y="38897"/>
                  </a:cubicBezTo>
                  <a:cubicBezTo>
                    <a:pt x="11683" y="38897"/>
                    <a:pt x="11734" y="38863"/>
                    <a:pt x="11753" y="38807"/>
                  </a:cubicBezTo>
                  <a:cubicBezTo>
                    <a:pt x="11820" y="38608"/>
                    <a:pt x="11887" y="38409"/>
                    <a:pt x="11954" y="38210"/>
                  </a:cubicBezTo>
                  <a:cubicBezTo>
                    <a:pt x="12103" y="38355"/>
                    <a:pt x="12306" y="38434"/>
                    <a:pt x="12521" y="38449"/>
                  </a:cubicBezTo>
                  <a:cubicBezTo>
                    <a:pt x="12544" y="38451"/>
                    <a:pt x="12568" y="38452"/>
                    <a:pt x="12591" y="38452"/>
                  </a:cubicBezTo>
                  <a:cubicBezTo>
                    <a:pt x="12938" y="38452"/>
                    <a:pt x="13250" y="38268"/>
                    <a:pt x="13520" y="38062"/>
                  </a:cubicBezTo>
                  <a:cubicBezTo>
                    <a:pt x="14315" y="37454"/>
                    <a:pt x="15066" y="36779"/>
                    <a:pt x="15834" y="36140"/>
                  </a:cubicBezTo>
                  <a:cubicBezTo>
                    <a:pt x="15874" y="36106"/>
                    <a:pt x="15883" y="36030"/>
                    <a:pt x="15854" y="35987"/>
                  </a:cubicBezTo>
                  <a:lnTo>
                    <a:pt x="15853" y="35987"/>
                  </a:lnTo>
                  <a:cubicBezTo>
                    <a:pt x="15418" y="35345"/>
                    <a:pt x="14949" y="34725"/>
                    <a:pt x="14441" y="34140"/>
                  </a:cubicBezTo>
                  <a:cubicBezTo>
                    <a:pt x="14523" y="34108"/>
                    <a:pt x="14597" y="34049"/>
                    <a:pt x="14669" y="33995"/>
                  </a:cubicBezTo>
                  <a:cubicBezTo>
                    <a:pt x="14750" y="33933"/>
                    <a:pt x="14886" y="33840"/>
                    <a:pt x="14964" y="33742"/>
                  </a:cubicBezTo>
                  <a:cubicBezTo>
                    <a:pt x="14980" y="33735"/>
                    <a:pt x="14994" y="33721"/>
                    <a:pt x="15004" y="33706"/>
                  </a:cubicBezTo>
                  <a:cubicBezTo>
                    <a:pt x="15006" y="33704"/>
                    <a:pt x="15009" y="33700"/>
                    <a:pt x="15010" y="33696"/>
                  </a:cubicBezTo>
                  <a:cubicBezTo>
                    <a:pt x="15010" y="33695"/>
                    <a:pt x="15011" y="33695"/>
                    <a:pt x="15011" y="33695"/>
                  </a:cubicBezTo>
                  <a:cubicBezTo>
                    <a:pt x="15016" y="33684"/>
                    <a:pt x="15020" y="33671"/>
                    <a:pt x="15021" y="33656"/>
                  </a:cubicBezTo>
                  <a:cubicBezTo>
                    <a:pt x="15022" y="33649"/>
                    <a:pt x="15022" y="33642"/>
                    <a:pt x="15021" y="33634"/>
                  </a:cubicBezTo>
                  <a:cubicBezTo>
                    <a:pt x="15038" y="33562"/>
                    <a:pt x="15005" y="33520"/>
                    <a:pt x="14958" y="33475"/>
                  </a:cubicBezTo>
                  <a:cubicBezTo>
                    <a:pt x="14906" y="33402"/>
                    <a:pt x="14834" y="33334"/>
                    <a:pt x="14787" y="33277"/>
                  </a:cubicBezTo>
                  <a:cubicBezTo>
                    <a:pt x="14771" y="33257"/>
                    <a:pt x="14753" y="33239"/>
                    <a:pt x="14737" y="33219"/>
                  </a:cubicBezTo>
                  <a:cubicBezTo>
                    <a:pt x="14328" y="32572"/>
                    <a:pt x="13848" y="31961"/>
                    <a:pt x="13412" y="31330"/>
                  </a:cubicBezTo>
                  <a:cubicBezTo>
                    <a:pt x="12920" y="30618"/>
                    <a:pt x="12439" y="29899"/>
                    <a:pt x="11973" y="29170"/>
                  </a:cubicBezTo>
                  <a:cubicBezTo>
                    <a:pt x="11225" y="28005"/>
                    <a:pt x="10542" y="26804"/>
                    <a:pt x="9831" y="25618"/>
                  </a:cubicBezTo>
                  <a:cubicBezTo>
                    <a:pt x="9744" y="25468"/>
                    <a:pt x="9657" y="25317"/>
                    <a:pt x="9572" y="25166"/>
                  </a:cubicBezTo>
                  <a:cubicBezTo>
                    <a:pt x="9506" y="25048"/>
                    <a:pt x="9449" y="24919"/>
                    <a:pt x="9366" y="24814"/>
                  </a:cubicBezTo>
                  <a:cubicBezTo>
                    <a:pt x="9560" y="24722"/>
                    <a:pt x="9755" y="24630"/>
                    <a:pt x="9950" y="24539"/>
                  </a:cubicBezTo>
                  <a:cubicBezTo>
                    <a:pt x="10277" y="24384"/>
                    <a:pt x="10612" y="24226"/>
                    <a:pt x="10878" y="23975"/>
                  </a:cubicBezTo>
                  <a:cubicBezTo>
                    <a:pt x="11165" y="23706"/>
                    <a:pt x="11339" y="23280"/>
                    <a:pt x="11266" y="22904"/>
                  </a:cubicBezTo>
                  <a:lnTo>
                    <a:pt x="11266" y="22904"/>
                  </a:lnTo>
                  <a:cubicBezTo>
                    <a:pt x="11323" y="22933"/>
                    <a:pt x="11380" y="22962"/>
                    <a:pt x="11441" y="22988"/>
                  </a:cubicBezTo>
                  <a:cubicBezTo>
                    <a:pt x="11461" y="22997"/>
                    <a:pt x="11481" y="23001"/>
                    <a:pt x="11501" y="23001"/>
                  </a:cubicBezTo>
                  <a:cubicBezTo>
                    <a:pt x="11564" y="23001"/>
                    <a:pt x="11620" y="22959"/>
                    <a:pt x="11622" y="22884"/>
                  </a:cubicBezTo>
                  <a:cubicBezTo>
                    <a:pt x="11624" y="22757"/>
                    <a:pt x="11627" y="22630"/>
                    <a:pt x="11629" y="22503"/>
                  </a:cubicBezTo>
                  <a:cubicBezTo>
                    <a:pt x="11740" y="22597"/>
                    <a:pt x="11864" y="22673"/>
                    <a:pt x="12007" y="22734"/>
                  </a:cubicBezTo>
                  <a:cubicBezTo>
                    <a:pt x="12017" y="22738"/>
                    <a:pt x="12027" y="22739"/>
                    <a:pt x="12037" y="22739"/>
                  </a:cubicBezTo>
                  <a:cubicBezTo>
                    <a:pt x="12070" y="22739"/>
                    <a:pt x="12103" y="22722"/>
                    <a:pt x="12125" y="22703"/>
                  </a:cubicBezTo>
                  <a:cubicBezTo>
                    <a:pt x="12445" y="22430"/>
                    <a:pt x="12767" y="22160"/>
                    <a:pt x="13087" y="21887"/>
                  </a:cubicBezTo>
                  <a:cubicBezTo>
                    <a:pt x="13147" y="21837"/>
                    <a:pt x="13204" y="21788"/>
                    <a:pt x="13263" y="21738"/>
                  </a:cubicBezTo>
                  <a:cubicBezTo>
                    <a:pt x="13356" y="21658"/>
                    <a:pt x="13004" y="21363"/>
                    <a:pt x="12940" y="21293"/>
                  </a:cubicBezTo>
                  <a:cubicBezTo>
                    <a:pt x="12786" y="21125"/>
                    <a:pt x="12632" y="20954"/>
                    <a:pt x="12480" y="20784"/>
                  </a:cubicBezTo>
                  <a:cubicBezTo>
                    <a:pt x="12176" y="20442"/>
                    <a:pt x="11877" y="20096"/>
                    <a:pt x="11582" y="19746"/>
                  </a:cubicBezTo>
                  <a:cubicBezTo>
                    <a:pt x="11372" y="19497"/>
                    <a:pt x="11168" y="19242"/>
                    <a:pt x="10962" y="18987"/>
                  </a:cubicBezTo>
                  <a:cubicBezTo>
                    <a:pt x="11069" y="18939"/>
                    <a:pt x="11160" y="18844"/>
                    <a:pt x="11239" y="18761"/>
                  </a:cubicBezTo>
                  <a:cubicBezTo>
                    <a:pt x="11352" y="18643"/>
                    <a:pt x="11455" y="18518"/>
                    <a:pt x="11570" y="18400"/>
                  </a:cubicBezTo>
                  <a:cubicBezTo>
                    <a:pt x="11721" y="18245"/>
                    <a:pt x="11376" y="18023"/>
                    <a:pt x="11286" y="17934"/>
                  </a:cubicBezTo>
                  <a:cubicBezTo>
                    <a:pt x="11152" y="17801"/>
                    <a:pt x="11019" y="17667"/>
                    <a:pt x="10889" y="17531"/>
                  </a:cubicBezTo>
                  <a:cubicBezTo>
                    <a:pt x="10609" y="17241"/>
                    <a:pt x="10335" y="16943"/>
                    <a:pt x="10070" y="16641"/>
                  </a:cubicBezTo>
                  <a:cubicBezTo>
                    <a:pt x="9543" y="16041"/>
                    <a:pt x="9046" y="15417"/>
                    <a:pt x="8579" y="14771"/>
                  </a:cubicBezTo>
                  <a:cubicBezTo>
                    <a:pt x="8121" y="14139"/>
                    <a:pt x="7692" y="13487"/>
                    <a:pt x="7291" y="12816"/>
                  </a:cubicBezTo>
                  <a:cubicBezTo>
                    <a:pt x="6999" y="12329"/>
                    <a:pt x="6741" y="11817"/>
                    <a:pt x="6460" y="11323"/>
                  </a:cubicBezTo>
                  <a:lnTo>
                    <a:pt x="6460" y="11323"/>
                  </a:lnTo>
                  <a:lnTo>
                    <a:pt x="6684" y="11624"/>
                  </a:lnTo>
                  <a:cubicBezTo>
                    <a:pt x="6820" y="11805"/>
                    <a:pt x="6987" y="12162"/>
                    <a:pt x="7247" y="12162"/>
                  </a:cubicBezTo>
                  <a:cubicBezTo>
                    <a:pt x="7271" y="12162"/>
                    <a:pt x="7295" y="12159"/>
                    <a:pt x="7320" y="12153"/>
                  </a:cubicBezTo>
                  <a:cubicBezTo>
                    <a:pt x="7499" y="12109"/>
                    <a:pt x="7675" y="11975"/>
                    <a:pt x="7835" y="11885"/>
                  </a:cubicBezTo>
                  <a:cubicBezTo>
                    <a:pt x="8019" y="11783"/>
                    <a:pt x="8202" y="11678"/>
                    <a:pt x="8384" y="11572"/>
                  </a:cubicBezTo>
                  <a:cubicBezTo>
                    <a:pt x="8856" y="11297"/>
                    <a:pt x="9346" y="11037"/>
                    <a:pt x="9750" y="10663"/>
                  </a:cubicBezTo>
                  <a:cubicBezTo>
                    <a:pt x="9813" y="10606"/>
                    <a:pt x="9956" y="10456"/>
                    <a:pt x="9839" y="10382"/>
                  </a:cubicBezTo>
                  <a:cubicBezTo>
                    <a:pt x="9206" y="9973"/>
                    <a:pt x="8595" y="9524"/>
                    <a:pt x="8027" y="9027"/>
                  </a:cubicBezTo>
                  <a:cubicBezTo>
                    <a:pt x="7760" y="8794"/>
                    <a:pt x="7503" y="8549"/>
                    <a:pt x="7250" y="8300"/>
                  </a:cubicBezTo>
                  <a:cubicBezTo>
                    <a:pt x="7152" y="8204"/>
                    <a:pt x="7058" y="8103"/>
                    <a:pt x="6962" y="8004"/>
                  </a:cubicBezTo>
                  <a:cubicBezTo>
                    <a:pt x="7022" y="7966"/>
                    <a:pt x="7076" y="7917"/>
                    <a:pt x="7132" y="7876"/>
                  </a:cubicBezTo>
                  <a:cubicBezTo>
                    <a:pt x="7242" y="7793"/>
                    <a:pt x="7770" y="7539"/>
                    <a:pt x="7573" y="7356"/>
                  </a:cubicBezTo>
                  <a:cubicBezTo>
                    <a:pt x="7535" y="7321"/>
                    <a:pt x="7485" y="7304"/>
                    <a:pt x="7438" y="7286"/>
                  </a:cubicBezTo>
                  <a:cubicBezTo>
                    <a:pt x="7200" y="7197"/>
                    <a:pt x="6986" y="7068"/>
                    <a:pt x="6775" y="6929"/>
                  </a:cubicBezTo>
                  <a:cubicBezTo>
                    <a:pt x="6252" y="6583"/>
                    <a:pt x="5781" y="6168"/>
                    <a:pt x="5302" y="5763"/>
                  </a:cubicBezTo>
                  <a:cubicBezTo>
                    <a:pt x="4609" y="5176"/>
                    <a:pt x="3946" y="4558"/>
                    <a:pt x="3310" y="3911"/>
                  </a:cubicBezTo>
                  <a:cubicBezTo>
                    <a:pt x="2111" y="2692"/>
                    <a:pt x="1013" y="1377"/>
                    <a:pt x="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0"/>
            <p:cNvSpPr/>
            <p:nvPr/>
          </p:nvSpPr>
          <p:spPr>
            <a:xfrm>
              <a:off x="2324525" y="3085750"/>
              <a:ext cx="407425" cy="1066650"/>
            </a:xfrm>
            <a:custGeom>
              <a:avLst/>
              <a:gdLst/>
              <a:ahLst/>
              <a:cxnLst/>
              <a:rect l="l" t="t" r="r" b="b"/>
              <a:pathLst>
                <a:path w="16297" h="42666" extrusionOk="0">
                  <a:moveTo>
                    <a:pt x="16250" y="1"/>
                  </a:moveTo>
                  <a:cubicBezTo>
                    <a:pt x="16064" y="281"/>
                    <a:pt x="15874" y="557"/>
                    <a:pt x="15671" y="828"/>
                  </a:cubicBezTo>
                  <a:cubicBezTo>
                    <a:pt x="15115" y="1563"/>
                    <a:pt x="14515" y="2262"/>
                    <a:pt x="13897" y="2944"/>
                  </a:cubicBezTo>
                  <a:cubicBezTo>
                    <a:pt x="12656" y="4310"/>
                    <a:pt x="11367" y="5643"/>
                    <a:pt x="10025" y="6909"/>
                  </a:cubicBezTo>
                  <a:cubicBezTo>
                    <a:pt x="9294" y="7600"/>
                    <a:pt x="8536" y="8262"/>
                    <a:pt x="7749" y="8888"/>
                  </a:cubicBezTo>
                  <a:cubicBezTo>
                    <a:pt x="7618" y="8992"/>
                    <a:pt x="7579" y="9006"/>
                    <a:pt x="7649" y="9161"/>
                  </a:cubicBezTo>
                  <a:cubicBezTo>
                    <a:pt x="7715" y="9307"/>
                    <a:pt x="7794" y="9451"/>
                    <a:pt x="7879" y="9586"/>
                  </a:cubicBezTo>
                  <a:cubicBezTo>
                    <a:pt x="7879" y="9587"/>
                    <a:pt x="7881" y="9588"/>
                    <a:pt x="7882" y="9590"/>
                  </a:cubicBezTo>
                  <a:cubicBezTo>
                    <a:pt x="7953" y="9736"/>
                    <a:pt x="8018" y="9911"/>
                    <a:pt x="8122" y="10041"/>
                  </a:cubicBezTo>
                  <a:cubicBezTo>
                    <a:pt x="8115" y="10048"/>
                    <a:pt x="8107" y="10056"/>
                    <a:pt x="8099" y="10063"/>
                  </a:cubicBezTo>
                  <a:cubicBezTo>
                    <a:pt x="7604" y="10529"/>
                    <a:pt x="7087" y="10971"/>
                    <a:pt x="6546" y="11382"/>
                  </a:cubicBezTo>
                  <a:cubicBezTo>
                    <a:pt x="6486" y="11427"/>
                    <a:pt x="6466" y="11504"/>
                    <a:pt x="6522" y="11563"/>
                  </a:cubicBezTo>
                  <a:cubicBezTo>
                    <a:pt x="7242" y="12328"/>
                    <a:pt x="8064" y="13015"/>
                    <a:pt x="8941" y="13605"/>
                  </a:cubicBezTo>
                  <a:cubicBezTo>
                    <a:pt x="8955" y="13614"/>
                    <a:pt x="8971" y="13618"/>
                    <a:pt x="8987" y="13618"/>
                  </a:cubicBezTo>
                  <a:cubicBezTo>
                    <a:pt x="9014" y="13618"/>
                    <a:pt x="9040" y="13607"/>
                    <a:pt x="9060" y="13590"/>
                  </a:cubicBezTo>
                  <a:cubicBezTo>
                    <a:pt x="9360" y="13319"/>
                    <a:pt x="9645" y="13033"/>
                    <a:pt x="9916" y="12736"/>
                  </a:cubicBezTo>
                  <a:lnTo>
                    <a:pt x="9916" y="12736"/>
                  </a:lnTo>
                  <a:cubicBezTo>
                    <a:pt x="9896" y="12782"/>
                    <a:pt x="9878" y="12828"/>
                    <a:pt x="9855" y="12872"/>
                  </a:cubicBezTo>
                  <a:cubicBezTo>
                    <a:pt x="9759" y="13071"/>
                    <a:pt x="9652" y="13265"/>
                    <a:pt x="9539" y="13456"/>
                  </a:cubicBezTo>
                  <a:cubicBezTo>
                    <a:pt x="9326" y="13816"/>
                    <a:pt x="9089" y="14159"/>
                    <a:pt x="8841" y="14496"/>
                  </a:cubicBezTo>
                  <a:cubicBezTo>
                    <a:pt x="8338" y="15184"/>
                    <a:pt x="7809" y="15855"/>
                    <a:pt x="7261" y="16507"/>
                  </a:cubicBezTo>
                  <a:cubicBezTo>
                    <a:pt x="6729" y="17142"/>
                    <a:pt x="6172" y="17757"/>
                    <a:pt x="5579" y="18336"/>
                  </a:cubicBezTo>
                  <a:cubicBezTo>
                    <a:pt x="4974" y="18924"/>
                    <a:pt x="4307" y="19421"/>
                    <a:pt x="3667" y="19968"/>
                  </a:cubicBezTo>
                  <a:cubicBezTo>
                    <a:pt x="3650" y="19983"/>
                    <a:pt x="3642" y="20002"/>
                    <a:pt x="3641" y="20019"/>
                  </a:cubicBezTo>
                  <a:cubicBezTo>
                    <a:pt x="3639" y="20030"/>
                    <a:pt x="3640" y="20043"/>
                    <a:pt x="3645" y="20054"/>
                  </a:cubicBezTo>
                  <a:cubicBezTo>
                    <a:pt x="3696" y="20165"/>
                    <a:pt x="3775" y="20284"/>
                    <a:pt x="3873" y="20380"/>
                  </a:cubicBezTo>
                  <a:cubicBezTo>
                    <a:pt x="3987" y="20515"/>
                    <a:pt x="4131" y="20652"/>
                    <a:pt x="4247" y="20685"/>
                  </a:cubicBezTo>
                  <a:cubicBezTo>
                    <a:pt x="4031" y="20939"/>
                    <a:pt x="3812" y="21190"/>
                    <a:pt x="3591" y="21442"/>
                  </a:cubicBezTo>
                  <a:cubicBezTo>
                    <a:pt x="3383" y="21678"/>
                    <a:pt x="3165" y="21895"/>
                    <a:pt x="2932" y="22107"/>
                  </a:cubicBezTo>
                  <a:cubicBezTo>
                    <a:pt x="2907" y="22130"/>
                    <a:pt x="2887" y="22154"/>
                    <a:pt x="2874" y="22180"/>
                  </a:cubicBezTo>
                  <a:cubicBezTo>
                    <a:pt x="2732" y="22430"/>
                    <a:pt x="3148" y="22741"/>
                    <a:pt x="3299" y="22880"/>
                  </a:cubicBezTo>
                  <a:cubicBezTo>
                    <a:pt x="3834" y="23371"/>
                    <a:pt x="4397" y="23842"/>
                    <a:pt x="4975" y="24280"/>
                  </a:cubicBezTo>
                  <a:cubicBezTo>
                    <a:pt x="4987" y="24289"/>
                    <a:pt x="5003" y="24293"/>
                    <a:pt x="5019" y="24293"/>
                  </a:cubicBezTo>
                  <a:cubicBezTo>
                    <a:pt x="5045" y="24293"/>
                    <a:pt x="5072" y="24282"/>
                    <a:pt x="5089" y="24265"/>
                  </a:cubicBezTo>
                  <a:cubicBezTo>
                    <a:pt x="5577" y="23779"/>
                    <a:pt x="6063" y="23289"/>
                    <a:pt x="6548" y="22801"/>
                  </a:cubicBezTo>
                  <a:lnTo>
                    <a:pt x="6548" y="22801"/>
                  </a:lnTo>
                  <a:cubicBezTo>
                    <a:pt x="6237" y="23393"/>
                    <a:pt x="5944" y="23995"/>
                    <a:pt x="5673" y="24606"/>
                  </a:cubicBezTo>
                  <a:cubicBezTo>
                    <a:pt x="5647" y="24662"/>
                    <a:pt x="5665" y="24726"/>
                    <a:pt x="5730" y="24746"/>
                  </a:cubicBezTo>
                  <a:cubicBezTo>
                    <a:pt x="6089" y="24854"/>
                    <a:pt x="6149" y="25362"/>
                    <a:pt x="6516" y="25460"/>
                  </a:cubicBezTo>
                  <a:cubicBezTo>
                    <a:pt x="6522" y="25461"/>
                    <a:pt x="6527" y="25462"/>
                    <a:pt x="6532" y="25464"/>
                  </a:cubicBezTo>
                  <a:cubicBezTo>
                    <a:pt x="6486" y="25542"/>
                    <a:pt x="6449" y="25628"/>
                    <a:pt x="6407" y="25702"/>
                  </a:cubicBezTo>
                  <a:cubicBezTo>
                    <a:pt x="6300" y="25883"/>
                    <a:pt x="6190" y="26062"/>
                    <a:pt x="6077" y="26240"/>
                  </a:cubicBezTo>
                  <a:cubicBezTo>
                    <a:pt x="5964" y="26417"/>
                    <a:pt x="5851" y="26594"/>
                    <a:pt x="5734" y="26768"/>
                  </a:cubicBezTo>
                  <a:cubicBezTo>
                    <a:pt x="5657" y="26882"/>
                    <a:pt x="5561" y="26992"/>
                    <a:pt x="5493" y="27114"/>
                  </a:cubicBezTo>
                  <a:cubicBezTo>
                    <a:pt x="5258" y="27440"/>
                    <a:pt x="5027" y="27769"/>
                    <a:pt x="4795" y="28094"/>
                  </a:cubicBezTo>
                  <a:cubicBezTo>
                    <a:pt x="4772" y="28128"/>
                    <a:pt x="4748" y="28160"/>
                    <a:pt x="4724" y="28192"/>
                  </a:cubicBezTo>
                  <a:cubicBezTo>
                    <a:pt x="3405" y="28521"/>
                    <a:pt x="2425" y="29716"/>
                    <a:pt x="2425" y="31135"/>
                  </a:cubicBezTo>
                  <a:cubicBezTo>
                    <a:pt x="2425" y="31229"/>
                    <a:pt x="2430" y="31322"/>
                    <a:pt x="2439" y="31414"/>
                  </a:cubicBezTo>
                  <a:cubicBezTo>
                    <a:pt x="1762" y="32370"/>
                    <a:pt x="1086" y="33324"/>
                    <a:pt x="412" y="34283"/>
                  </a:cubicBezTo>
                  <a:cubicBezTo>
                    <a:pt x="212" y="34565"/>
                    <a:pt x="0" y="34862"/>
                    <a:pt x="6" y="35224"/>
                  </a:cubicBezTo>
                  <a:cubicBezTo>
                    <a:pt x="14" y="35608"/>
                    <a:pt x="236" y="35947"/>
                    <a:pt x="444" y="36252"/>
                  </a:cubicBezTo>
                  <a:cubicBezTo>
                    <a:pt x="468" y="36287"/>
                    <a:pt x="512" y="36312"/>
                    <a:pt x="555" y="36312"/>
                  </a:cubicBezTo>
                  <a:cubicBezTo>
                    <a:pt x="583" y="36312"/>
                    <a:pt x="609" y="36302"/>
                    <a:pt x="630" y="36277"/>
                  </a:cubicBezTo>
                  <a:cubicBezTo>
                    <a:pt x="770" y="36107"/>
                    <a:pt x="909" y="35936"/>
                    <a:pt x="1045" y="35764"/>
                  </a:cubicBezTo>
                  <a:lnTo>
                    <a:pt x="1045" y="35764"/>
                  </a:lnTo>
                  <a:cubicBezTo>
                    <a:pt x="943" y="36022"/>
                    <a:pt x="883" y="36293"/>
                    <a:pt x="898" y="36593"/>
                  </a:cubicBezTo>
                  <a:cubicBezTo>
                    <a:pt x="916" y="36963"/>
                    <a:pt x="1039" y="37355"/>
                    <a:pt x="1331" y="37597"/>
                  </a:cubicBezTo>
                  <a:cubicBezTo>
                    <a:pt x="1428" y="37677"/>
                    <a:pt x="1592" y="37789"/>
                    <a:pt x="1728" y="37789"/>
                  </a:cubicBezTo>
                  <a:cubicBezTo>
                    <a:pt x="1737" y="37789"/>
                    <a:pt x="1746" y="37788"/>
                    <a:pt x="1755" y="37787"/>
                  </a:cubicBezTo>
                  <a:cubicBezTo>
                    <a:pt x="1900" y="37770"/>
                    <a:pt x="2069" y="37651"/>
                    <a:pt x="2204" y="37591"/>
                  </a:cubicBezTo>
                  <a:cubicBezTo>
                    <a:pt x="2282" y="37558"/>
                    <a:pt x="2359" y="37524"/>
                    <a:pt x="2437" y="37491"/>
                  </a:cubicBezTo>
                  <a:lnTo>
                    <a:pt x="2437" y="37491"/>
                  </a:lnTo>
                  <a:cubicBezTo>
                    <a:pt x="2350" y="37740"/>
                    <a:pt x="2372" y="38018"/>
                    <a:pt x="2482" y="38271"/>
                  </a:cubicBezTo>
                  <a:cubicBezTo>
                    <a:pt x="2664" y="38688"/>
                    <a:pt x="3053" y="38959"/>
                    <a:pt x="3425" y="39194"/>
                  </a:cubicBezTo>
                  <a:cubicBezTo>
                    <a:pt x="4443" y="39836"/>
                    <a:pt x="5469" y="40467"/>
                    <a:pt x="6491" y="41103"/>
                  </a:cubicBezTo>
                  <a:cubicBezTo>
                    <a:pt x="6505" y="41112"/>
                    <a:pt x="6525" y="41118"/>
                    <a:pt x="6544" y="41118"/>
                  </a:cubicBezTo>
                  <a:cubicBezTo>
                    <a:pt x="6562" y="41118"/>
                    <a:pt x="6580" y="41113"/>
                    <a:pt x="6593" y="41103"/>
                  </a:cubicBezTo>
                  <a:cubicBezTo>
                    <a:pt x="6803" y="40945"/>
                    <a:pt x="7014" y="40785"/>
                    <a:pt x="7224" y="40626"/>
                  </a:cubicBezTo>
                  <a:lnTo>
                    <a:pt x="7224" y="40626"/>
                  </a:lnTo>
                  <a:cubicBezTo>
                    <a:pt x="7219" y="41128"/>
                    <a:pt x="7778" y="41521"/>
                    <a:pt x="8203" y="41708"/>
                  </a:cubicBezTo>
                  <a:cubicBezTo>
                    <a:pt x="9014" y="42068"/>
                    <a:pt x="9890" y="42318"/>
                    <a:pt x="10749" y="42529"/>
                  </a:cubicBezTo>
                  <a:cubicBezTo>
                    <a:pt x="10940" y="42576"/>
                    <a:pt x="11134" y="42622"/>
                    <a:pt x="11328" y="42665"/>
                  </a:cubicBezTo>
                  <a:cubicBezTo>
                    <a:pt x="11308" y="42531"/>
                    <a:pt x="11288" y="42397"/>
                    <a:pt x="11270" y="42264"/>
                  </a:cubicBezTo>
                  <a:cubicBezTo>
                    <a:pt x="11075" y="40836"/>
                    <a:pt x="11011" y="39390"/>
                    <a:pt x="11089" y="37950"/>
                  </a:cubicBezTo>
                  <a:lnTo>
                    <a:pt x="11090" y="37950"/>
                  </a:lnTo>
                  <a:cubicBezTo>
                    <a:pt x="11165" y="36602"/>
                    <a:pt x="11380" y="35276"/>
                    <a:pt x="11636" y="33952"/>
                  </a:cubicBezTo>
                  <a:cubicBezTo>
                    <a:pt x="11839" y="32894"/>
                    <a:pt x="12079" y="31833"/>
                    <a:pt x="12501" y="30840"/>
                  </a:cubicBezTo>
                  <a:cubicBezTo>
                    <a:pt x="12859" y="29997"/>
                    <a:pt x="13369" y="29179"/>
                    <a:pt x="14151" y="28679"/>
                  </a:cubicBezTo>
                  <a:cubicBezTo>
                    <a:pt x="13204" y="28441"/>
                    <a:pt x="12184" y="28227"/>
                    <a:pt x="11389" y="27640"/>
                  </a:cubicBezTo>
                  <a:cubicBezTo>
                    <a:pt x="11058" y="27397"/>
                    <a:pt x="10784" y="27084"/>
                    <a:pt x="10618" y="26706"/>
                  </a:cubicBezTo>
                  <a:cubicBezTo>
                    <a:pt x="10411" y="26230"/>
                    <a:pt x="10400" y="25702"/>
                    <a:pt x="10403" y="25191"/>
                  </a:cubicBezTo>
                  <a:cubicBezTo>
                    <a:pt x="10411" y="23988"/>
                    <a:pt x="10665" y="22801"/>
                    <a:pt x="11083" y="21675"/>
                  </a:cubicBezTo>
                  <a:cubicBezTo>
                    <a:pt x="11921" y="19415"/>
                    <a:pt x="13340" y="17440"/>
                    <a:pt x="14622" y="15419"/>
                  </a:cubicBezTo>
                  <a:cubicBezTo>
                    <a:pt x="13597" y="15001"/>
                    <a:pt x="12165" y="15097"/>
                    <a:pt x="11553" y="14008"/>
                  </a:cubicBezTo>
                  <a:cubicBezTo>
                    <a:pt x="11293" y="13548"/>
                    <a:pt x="11265" y="12994"/>
                    <a:pt x="11282" y="12478"/>
                  </a:cubicBezTo>
                  <a:cubicBezTo>
                    <a:pt x="11305" y="11852"/>
                    <a:pt x="11375" y="11224"/>
                    <a:pt x="11483" y="10606"/>
                  </a:cubicBezTo>
                  <a:cubicBezTo>
                    <a:pt x="11707" y="9327"/>
                    <a:pt x="12113" y="8086"/>
                    <a:pt x="12622" y="6892"/>
                  </a:cubicBezTo>
                  <a:cubicBezTo>
                    <a:pt x="13645" y="4493"/>
                    <a:pt x="15060" y="2294"/>
                    <a:pt x="16297" y="6"/>
                  </a:cubicBezTo>
                  <a:cubicBezTo>
                    <a:pt x="16288" y="6"/>
                    <a:pt x="16279" y="5"/>
                    <a:pt x="16271" y="5"/>
                  </a:cubicBezTo>
                  <a:cubicBezTo>
                    <a:pt x="16263" y="5"/>
                    <a:pt x="16256" y="3"/>
                    <a:pt x="1625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0"/>
            <p:cNvSpPr/>
            <p:nvPr/>
          </p:nvSpPr>
          <p:spPr>
            <a:xfrm>
              <a:off x="2882975" y="4136900"/>
              <a:ext cx="88425" cy="20575"/>
            </a:xfrm>
            <a:custGeom>
              <a:avLst/>
              <a:gdLst/>
              <a:ahLst/>
              <a:cxnLst/>
              <a:rect l="l" t="t" r="r" b="b"/>
              <a:pathLst>
                <a:path w="3537" h="823" extrusionOk="0">
                  <a:moveTo>
                    <a:pt x="2696" y="1"/>
                  </a:moveTo>
                  <a:cubicBezTo>
                    <a:pt x="2515" y="40"/>
                    <a:pt x="2334" y="76"/>
                    <a:pt x="2152" y="111"/>
                  </a:cubicBezTo>
                  <a:cubicBezTo>
                    <a:pt x="1781" y="183"/>
                    <a:pt x="1412" y="291"/>
                    <a:pt x="1032" y="297"/>
                  </a:cubicBezTo>
                  <a:cubicBezTo>
                    <a:pt x="1022" y="297"/>
                    <a:pt x="1012" y="297"/>
                    <a:pt x="1002" y="297"/>
                  </a:cubicBezTo>
                  <a:cubicBezTo>
                    <a:pt x="682" y="297"/>
                    <a:pt x="435" y="204"/>
                    <a:pt x="141" y="82"/>
                  </a:cubicBezTo>
                  <a:cubicBezTo>
                    <a:pt x="131" y="78"/>
                    <a:pt x="121" y="76"/>
                    <a:pt x="111" y="76"/>
                  </a:cubicBezTo>
                  <a:cubicBezTo>
                    <a:pt x="50" y="76"/>
                    <a:pt x="1" y="149"/>
                    <a:pt x="17" y="206"/>
                  </a:cubicBezTo>
                  <a:cubicBezTo>
                    <a:pt x="114" y="542"/>
                    <a:pt x="473" y="720"/>
                    <a:pt x="795" y="788"/>
                  </a:cubicBezTo>
                  <a:cubicBezTo>
                    <a:pt x="913" y="812"/>
                    <a:pt x="1034" y="822"/>
                    <a:pt x="1157" y="822"/>
                  </a:cubicBezTo>
                  <a:cubicBezTo>
                    <a:pt x="1456" y="822"/>
                    <a:pt x="1763" y="764"/>
                    <a:pt x="2048" y="721"/>
                  </a:cubicBezTo>
                  <a:cubicBezTo>
                    <a:pt x="2546" y="647"/>
                    <a:pt x="3044" y="540"/>
                    <a:pt x="3536" y="417"/>
                  </a:cubicBezTo>
                  <a:cubicBezTo>
                    <a:pt x="3225" y="354"/>
                    <a:pt x="2934" y="223"/>
                    <a:pt x="269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0"/>
            <p:cNvSpPr/>
            <p:nvPr/>
          </p:nvSpPr>
          <p:spPr>
            <a:xfrm>
              <a:off x="2677625" y="3151250"/>
              <a:ext cx="523350" cy="975850"/>
            </a:xfrm>
            <a:custGeom>
              <a:avLst/>
              <a:gdLst/>
              <a:ahLst/>
              <a:cxnLst/>
              <a:rect l="l" t="t" r="r" b="b"/>
              <a:pathLst>
                <a:path w="20934" h="39034" extrusionOk="0">
                  <a:moveTo>
                    <a:pt x="5996" y="1"/>
                  </a:moveTo>
                  <a:cubicBezTo>
                    <a:pt x="5949" y="1"/>
                    <a:pt x="5902" y="57"/>
                    <a:pt x="5931" y="107"/>
                  </a:cubicBezTo>
                  <a:lnTo>
                    <a:pt x="5933" y="108"/>
                  </a:lnTo>
                  <a:cubicBezTo>
                    <a:pt x="6721" y="1416"/>
                    <a:pt x="7703" y="2566"/>
                    <a:pt x="8764" y="3660"/>
                  </a:cubicBezTo>
                  <a:cubicBezTo>
                    <a:pt x="9219" y="4128"/>
                    <a:pt x="9707" y="4567"/>
                    <a:pt x="10207" y="4990"/>
                  </a:cubicBezTo>
                  <a:cubicBezTo>
                    <a:pt x="10410" y="5394"/>
                    <a:pt x="10656" y="5786"/>
                    <a:pt x="10909" y="6155"/>
                  </a:cubicBezTo>
                  <a:cubicBezTo>
                    <a:pt x="11224" y="6616"/>
                    <a:pt x="11559" y="7060"/>
                    <a:pt x="11940" y="7469"/>
                  </a:cubicBezTo>
                  <a:cubicBezTo>
                    <a:pt x="12314" y="7873"/>
                    <a:pt x="12712" y="8261"/>
                    <a:pt x="13144" y="8605"/>
                  </a:cubicBezTo>
                  <a:cubicBezTo>
                    <a:pt x="13348" y="8768"/>
                    <a:pt x="13559" y="8926"/>
                    <a:pt x="13778" y="9071"/>
                  </a:cubicBezTo>
                  <a:cubicBezTo>
                    <a:pt x="13806" y="9089"/>
                    <a:pt x="13833" y="9108"/>
                    <a:pt x="13860" y="9127"/>
                  </a:cubicBezTo>
                  <a:cubicBezTo>
                    <a:pt x="13669" y="9232"/>
                    <a:pt x="13477" y="9336"/>
                    <a:pt x="13285" y="9440"/>
                  </a:cubicBezTo>
                  <a:cubicBezTo>
                    <a:pt x="13063" y="9559"/>
                    <a:pt x="12803" y="9756"/>
                    <a:pt x="12552" y="9799"/>
                  </a:cubicBezTo>
                  <a:cubicBezTo>
                    <a:pt x="12537" y="9801"/>
                    <a:pt x="12522" y="9802"/>
                    <a:pt x="12507" y="9802"/>
                  </a:cubicBezTo>
                  <a:cubicBezTo>
                    <a:pt x="12280" y="9802"/>
                    <a:pt x="12057" y="9518"/>
                    <a:pt x="11899" y="9381"/>
                  </a:cubicBezTo>
                  <a:cubicBezTo>
                    <a:pt x="11677" y="9187"/>
                    <a:pt x="11454" y="8995"/>
                    <a:pt x="11232" y="8801"/>
                  </a:cubicBezTo>
                  <a:cubicBezTo>
                    <a:pt x="11177" y="8753"/>
                    <a:pt x="11104" y="8728"/>
                    <a:pt x="11032" y="8728"/>
                  </a:cubicBezTo>
                  <a:cubicBezTo>
                    <a:pt x="10918" y="8728"/>
                    <a:pt x="10808" y="8790"/>
                    <a:pt x="10781" y="8920"/>
                  </a:cubicBezTo>
                  <a:cubicBezTo>
                    <a:pt x="10704" y="9290"/>
                    <a:pt x="10698" y="9663"/>
                    <a:pt x="10767" y="10028"/>
                  </a:cubicBezTo>
                  <a:cubicBezTo>
                    <a:pt x="10754" y="10024"/>
                    <a:pt x="10740" y="10020"/>
                    <a:pt x="10726" y="10018"/>
                  </a:cubicBezTo>
                  <a:cubicBezTo>
                    <a:pt x="10707" y="10014"/>
                    <a:pt x="10687" y="10012"/>
                    <a:pt x="10667" y="10012"/>
                  </a:cubicBezTo>
                  <a:cubicBezTo>
                    <a:pt x="10522" y="10012"/>
                    <a:pt x="10365" y="10116"/>
                    <a:pt x="10381" y="10281"/>
                  </a:cubicBezTo>
                  <a:cubicBezTo>
                    <a:pt x="10392" y="10401"/>
                    <a:pt x="10403" y="10520"/>
                    <a:pt x="10413" y="10640"/>
                  </a:cubicBezTo>
                  <a:cubicBezTo>
                    <a:pt x="10420" y="10713"/>
                    <a:pt x="10456" y="10847"/>
                    <a:pt x="10455" y="10942"/>
                  </a:cubicBezTo>
                  <a:cubicBezTo>
                    <a:pt x="10454" y="10941"/>
                    <a:pt x="10453" y="10941"/>
                    <a:pt x="10452" y="10941"/>
                  </a:cubicBezTo>
                  <a:cubicBezTo>
                    <a:pt x="10439" y="10941"/>
                    <a:pt x="10413" y="10957"/>
                    <a:pt x="10381" y="10964"/>
                  </a:cubicBezTo>
                  <a:cubicBezTo>
                    <a:pt x="10326" y="10976"/>
                    <a:pt x="10269" y="11008"/>
                    <a:pt x="10217" y="11028"/>
                  </a:cubicBezTo>
                  <a:cubicBezTo>
                    <a:pt x="10109" y="11072"/>
                    <a:pt x="10000" y="11114"/>
                    <a:pt x="9891" y="11156"/>
                  </a:cubicBezTo>
                  <a:cubicBezTo>
                    <a:pt x="9440" y="11330"/>
                    <a:pt x="8998" y="11524"/>
                    <a:pt x="8535" y="11666"/>
                  </a:cubicBezTo>
                  <a:cubicBezTo>
                    <a:pt x="8091" y="11802"/>
                    <a:pt x="7640" y="11922"/>
                    <a:pt x="7186" y="12023"/>
                  </a:cubicBezTo>
                  <a:cubicBezTo>
                    <a:pt x="6963" y="12072"/>
                    <a:pt x="6724" y="12137"/>
                    <a:pt x="6494" y="12149"/>
                  </a:cubicBezTo>
                  <a:cubicBezTo>
                    <a:pt x="6489" y="12149"/>
                    <a:pt x="6484" y="12149"/>
                    <a:pt x="6479" y="12149"/>
                  </a:cubicBezTo>
                  <a:cubicBezTo>
                    <a:pt x="6375" y="12149"/>
                    <a:pt x="6368" y="12089"/>
                    <a:pt x="6316" y="11994"/>
                  </a:cubicBezTo>
                  <a:cubicBezTo>
                    <a:pt x="6256" y="11886"/>
                    <a:pt x="6197" y="11781"/>
                    <a:pt x="6137" y="11674"/>
                  </a:cubicBezTo>
                  <a:cubicBezTo>
                    <a:pt x="6116" y="11637"/>
                    <a:pt x="6082" y="11621"/>
                    <a:pt x="6048" y="11621"/>
                  </a:cubicBezTo>
                  <a:cubicBezTo>
                    <a:pt x="5982" y="11621"/>
                    <a:pt x="5915" y="11679"/>
                    <a:pt x="5938" y="11757"/>
                  </a:cubicBezTo>
                  <a:cubicBezTo>
                    <a:pt x="5960" y="11832"/>
                    <a:pt x="5977" y="11918"/>
                    <a:pt x="6000" y="12008"/>
                  </a:cubicBezTo>
                  <a:cubicBezTo>
                    <a:pt x="5993" y="12007"/>
                    <a:pt x="5987" y="12006"/>
                    <a:pt x="5981" y="12006"/>
                  </a:cubicBezTo>
                  <a:cubicBezTo>
                    <a:pt x="5948" y="12006"/>
                    <a:pt x="5915" y="12019"/>
                    <a:pt x="5889" y="12040"/>
                  </a:cubicBezTo>
                  <a:cubicBezTo>
                    <a:pt x="5820" y="12097"/>
                    <a:pt x="5809" y="12221"/>
                    <a:pt x="5802" y="12305"/>
                  </a:cubicBezTo>
                  <a:cubicBezTo>
                    <a:pt x="5796" y="12387"/>
                    <a:pt x="5811" y="12474"/>
                    <a:pt x="5830" y="12556"/>
                  </a:cubicBezTo>
                  <a:cubicBezTo>
                    <a:pt x="5310" y="12639"/>
                    <a:pt x="4788" y="12702"/>
                    <a:pt x="4262" y="12728"/>
                  </a:cubicBezTo>
                  <a:cubicBezTo>
                    <a:pt x="4019" y="12740"/>
                    <a:pt x="3778" y="12745"/>
                    <a:pt x="3538" y="12745"/>
                  </a:cubicBezTo>
                  <a:cubicBezTo>
                    <a:pt x="2931" y="12745"/>
                    <a:pt x="2328" y="12713"/>
                    <a:pt x="1718" y="12681"/>
                  </a:cubicBezTo>
                  <a:cubicBezTo>
                    <a:pt x="1717" y="12681"/>
                    <a:pt x="1715" y="12681"/>
                    <a:pt x="1714" y="12681"/>
                  </a:cubicBezTo>
                  <a:cubicBezTo>
                    <a:pt x="1642" y="12681"/>
                    <a:pt x="1633" y="12788"/>
                    <a:pt x="1700" y="12808"/>
                  </a:cubicBezTo>
                  <a:cubicBezTo>
                    <a:pt x="2510" y="13065"/>
                    <a:pt x="3399" y="13147"/>
                    <a:pt x="4248" y="13147"/>
                  </a:cubicBezTo>
                  <a:cubicBezTo>
                    <a:pt x="4267" y="13147"/>
                    <a:pt x="4286" y="13147"/>
                    <a:pt x="4305" y="13147"/>
                  </a:cubicBezTo>
                  <a:cubicBezTo>
                    <a:pt x="4875" y="13144"/>
                    <a:pt x="5447" y="13111"/>
                    <a:pt x="6013" y="13043"/>
                  </a:cubicBezTo>
                  <a:cubicBezTo>
                    <a:pt x="6040" y="13099"/>
                    <a:pt x="6079" y="13148"/>
                    <a:pt x="6131" y="13184"/>
                  </a:cubicBezTo>
                  <a:cubicBezTo>
                    <a:pt x="6201" y="13233"/>
                    <a:pt x="6288" y="13250"/>
                    <a:pt x="6380" y="13250"/>
                  </a:cubicBezTo>
                  <a:cubicBezTo>
                    <a:pt x="6538" y="13250"/>
                    <a:pt x="6710" y="13200"/>
                    <a:pt x="6840" y="13175"/>
                  </a:cubicBezTo>
                  <a:cubicBezTo>
                    <a:pt x="7424" y="13061"/>
                    <a:pt x="8005" y="12931"/>
                    <a:pt x="8578" y="12769"/>
                  </a:cubicBezTo>
                  <a:cubicBezTo>
                    <a:pt x="9128" y="12614"/>
                    <a:pt x="9670" y="12429"/>
                    <a:pt x="10198" y="12206"/>
                  </a:cubicBezTo>
                  <a:cubicBezTo>
                    <a:pt x="10476" y="12088"/>
                    <a:pt x="10750" y="11961"/>
                    <a:pt x="11018" y="11820"/>
                  </a:cubicBezTo>
                  <a:cubicBezTo>
                    <a:pt x="11168" y="11742"/>
                    <a:pt x="11320" y="11668"/>
                    <a:pt x="11453" y="11569"/>
                  </a:cubicBezTo>
                  <a:cubicBezTo>
                    <a:pt x="11559" y="11818"/>
                    <a:pt x="11690" y="12058"/>
                    <a:pt x="11801" y="12305"/>
                  </a:cubicBezTo>
                  <a:cubicBezTo>
                    <a:pt x="11857" y="12432"/>
                    <a:pt x="11919" y="12557"/>
                    <a:pt x="11982" y="12682"/>
                  </a:cubicBezTo>
                  <a:cubicBezTo>
                    <a:pt x="12004" y="12679"/>
                    <a:pt x="12025" y="12678"/>
                    <a:pt x="12047" y="12678"/>
                  </a:cubicBezTo>
                  <a:cubicBezTo>
                    <a:pt x="12500" y="12678"/>
                    <a:pt x="13001" y="13234"/>
                    <a:pt x="13232" y="13529"/>
                  </a:cubicBezTo>
                  <a:cubicBezTo>
                    <a:pt x="13688" y="14113"/>
                    <a:pt x="13816" y="14816"/>
                    <a:pt x="13750" y="15528"/>
                  </a:cubicBezTo>
                  <a:lnTo>
                    <a:pt x="13774" y="15562"/>
                  </a:lnTo>
                  <a:cubicBezTo>
                    <a:pt x="13764" y="15606"/>
                    <a:pt x="13755" y="15650"/>
                    <a:pt x="13745" y="15691"/>
                  </a:cubicBezTo>
                  <a:cubicBezTo>
                    <a:pt x="13694" y="15901"/>
                    <a:pt x="13622" y="16107"/>
                    <a:pt x="13524" y="16301"/>
                  </a:cubicBezTo>
                  <a:cubicBezTo>
                    <a:pt x="13332" y="16680"/>
                    <a:pt x="13066" y="16987"/>
                    <a:pt x="12751" y="17269"/>
                  </a:cubicBezTo>
                  <a:cubicBezTo>
                    <a:pt x="12401" y="17582"/>
                    <a:pt x="11962" y="17766"/>
                    <a:pt x="11505" y="17858"/>
                  </a:cubicBezTo>
                  <a:cubicBezTo>
                    <a:pt x="11276" y="17904"/>
                    <a:pt x="11040" y="17966"/>
                    <a:pt x="10806" y="17973"/>
                  </a:cubicBezTo>
                  <a:cubicBezTo>
                    <a:pt x="10790" y="17973"/>
                    <a:pt x="10775" y="17974"/>
                    <a:pt x="10759" y="17974"/>
                  </a:cubicBezTo>
                  <a:cubicBezTo>
                    <a:pt x="10528" y="17974"/>
                    <a:pt x="10314" y="17916"/>
                    <a:pt x="10086" y="17905"/>
                  </a:cubicBezTo>
                  <a:cubicBezTo>
                    <a:pt x="10085" y="17905"/>
                    <a:pt x="10084" y="17905"/>
                    <a:pt x="10084" y="17905"/>
                  </a:cubicBezTo>
                  <a:cubicBezTo>
                    <a:pt x="10051" y="17905"/>
                    <a:pt x="10022" y="17941"/>
                    <a:pt x="10033" y="17973"/>
                  </a:cubicBezTo>
                  <a:cubicBezTo>
                    <a:pt x="10157" y="18326"/>
                    <a:pt x="10648" y="18382"/>
                    <a:pt x="10964" y="18437"/>
                  </a:cubicBezTo>
                  <a:cubicBezTo>
                    <a:pt x="11088" y="18458"/>
                    <a:pt x="11212" y="18468"/>
                    <a:pt x="11334" y="18468"/>
                  </a:cubicBezTo>
                  <a:cubicBezTo>
                    <a:pt x="11630" y="18468"/>
                    <a:pt x="11922" y="18410"/>
                    <a:pt x="12209" y="18311"/>
                  </a:cubicBezTo>
                  <a:cubicBezTo>
                    <a:pt x="13041" y="18029"/>
                    <a:pt x="13731" y="17488"/>
                    <a:pt x="14142" y="16705"/>
                  </a:cubicBezTo>
                  <a:cubicBezTo>
                    <a:pt x="14201" y="16591"/>
                    <a:pt x="14261" y="16467"/>
                    <a:pt x="14315" y="16338"/>
                  </a:cubicBezTo>
                  <a:cubicBezTo>
                    <a:pt x="14887" y="17144"/>
                    <a:pt x="15478" y="17935"/>
                    <a:pt x="16105" y="18703"/>
                  </a:cubicBezTo>
                  <a:cubicBezTo>
                    <a:pt x="16317" y="18965"/>
                    <a:pt x="16534" y="19223"/>
                    <a:pt x="16752" y="19478"/>
                  </a:cubicBezTo>
                  <a:cubicBezTo>
                    <a:pt x="16786" y="19612"/>
                    <a:pt x="16847" y="19746"/>
                    <a:pt x="16880" y="19886"/>
                  </a:cubicBezTo>
                  <a:cubicBezTo>
                    <a:pt x="16915" y="20027"/>
                    <a:pt x="16931" y="20177"/>
                    <a:pt x="16915" y="20321"/>
                  </a:cubicBezTo>
                  <a:cubicBezTo>
                    <a:pt x="16907" y="20379"/>
                    <a:pt x="16895" y="20511"/>
                    <a:pt x="16850" y="20548"/>
                  </a:cubicBezTo>
                  <a:cubicBezTo>
                    <a:pt x="16824" y="20570"/>
                    <a:pt x="16798" y="20578"/>
                    <a:pt x="16770" y="20578"/>
                  </a:cubicBezTo>
                  <a:cubicBezTo>
                    <a:pt x="16720" y="20578"/>
                    <a:pt x="16667" y="20549"/>
                    <a:pt x="16617" y="20529"/>
                  </a:cubicBezTo>
                  <a:cubicBezTo>
                    <a:pt x="16599" y="20522"/>
                    <a:pt x="16578" y="20519"/>
                    <a:pt x="16557" y="20519"/>
                  </a:cubicBezTo>
                  <a:cubicBezTo>
                    <a:pt x="16470" y="20519"/>
                    <a:pt x="16368" y="20570"/>
                    <a:pt x="16336" y="20644"/>
                  </a:cubicBezTo>
                  <a:cubicBezTo>
                    <a:pt x="16310" y="20706"/>
                    <a:pt x="16286" y="20761"/>
                    <a:pt x="16271" y="20827"/>
                  </a:cubicBezTo>
                  <a:cubicBezTo>
                    <a:pt x="16264" y="20863"/>
                    <a:pt x="16265" y="20995"/>
                    <a:pt x="16240" y="21024"/>
                  </a:cubicBezTo>
                  <a:cubicBezTo>
                    <a:pt x="16218" y="21050"/>
                    <a:pt x="16149" y="21053"/>
                    <a:pt x="16075" y="21053"/>
                  </a:cubicBezTo>
                  <a:cubicBezTo>
                    <a:pt x="16052" y="21053"/>
                    <a:pt x="16029" y="21052"/>
                    <a:pt x="16006" y="21052"/>
                  </a:cubicBezTo>
                  <a:cubicBezTo>
                    <a:pt x="15951" y="21052"/>
                    <a:pt x="15900" y="21054"/>
                    <a:pt x="15870" y="21066"/>
                  </a:cubicBezTo>
                  <a:cubicBezTo>
                    <a:pt x="15824" y="21083"/>
                    <a:pt x="15783" y="21123"/>
                    <a:pt x="15769" y="21169"/>
                  </a:cubicBezTo>
                  <a:cubicBezTo>
                    <a:pt x="15702" y="21230"/>
                    <a:pt x="15665" y="21321"/>
                    <a:pt x="15696" y="21423"/>
                  </a:cubicBezTo>
                  <a:cubicBezTo>
                    <a:pt x="15875" y="22017"/>
                    <a:pt x="15332" y="22280"/>
                    <a:pt x="14885" y="22515"/>
                  </a:cubicBezTo>
                  <a:cubicBezTo>
                    <a:pt x="14339" y="22803"/>
                    <a:pt x="13795" y="23095"/>
                    <a:pt x="13245" y="23375"/>
                  </a:cubicBezTo>
                  <a:cubicBezTo>
                    <a:pt x="12716" y="23646"/>
                    <a:pt x="12178" y="23906"/>
                    <a:pt x="11623" y="24117"/>
                  </a:cubicBezTo>
                  <a:cubicBezTo>
                    <a:pt x="11352" y="24220"/>
                    <a:pt x="11086" y="24329"/>
                    <a:pt x="10808" y="24409"/>
                  </a:cubicBezTo>
                  <a:cubicBezTo>
                    <a:pt x="10646" y="24457"/>
                    <a:pt x="10499" y="24502"/>
                    <a:pt x="10355" y="24502"/>
                  </a:cubicBezTo>
                  <a:cubicBezTo>
                    <a:pt x="10233" y="24502"/>
                    <a:pt x="10114" y="24469"/>
                    <a:pt x="9990" y="24380"/>
                  </a:cubicBezTo>
                  <a:cubicBezTo>
                    <a:pt x="9980" y="24372"/>
                    <a:pt x="9967" y="24368"/>
                    <a:pt x="9955" y="24368"/>
                  </a:cubicBezTo>
                  <a:cubicBezTo>
                    <a:pt x="9915" y="24368"/>
                    <a:pt x="9874" y="24402"/>
                    <a:pt x="9878" y="24443"/>
                  </a:cubicBezTo>
                  <a:cubicBezTo>
                    <a:pt x="9883" y="24494"/>
                    <a:pt x="9897" y="24541"/>
                    <a:pt x="9918" y="24585"/>
                  </a:cubicBezTo>
                  <a:cubicBezTo>
                    <a:pt x="9895" y="24580"/>
                    <a:pt x="9873" y="24577"/>
                    <a:pt x="9850" y="24577"/>
                  </a:cubicBezTo>
                  <a:cubicBezTo>
                    <a:pt x="9669" y="24577"/>
                    <a:pt x="9509" y="24749"/>
                    <a:pt x="9567" y="24939"/>
                  </a:cubicBezTo>
                  <a:lnTo>
                    <a:pt x="9567" y="24939"/>
                  </a:lnTo>
                  <a:cubicBezTo>
                    <a:pt x="9562" y="24922"/>
                    <a:pt x="9535" y="24912"/>
                    <a:pt x="9513" y="24912"/>
                  </a:cubicBezTo>
                  <a:cubicBezTo>
                    <a:pt x="9499" y="24912"/>
                    <a:pt x="9487" y="24916"/>
                    <a:pt x="9486" y="24926"/>
                  </a:cubicBezTo>
                  <a:cubicBezTo>
                    <a:pt x="9498" y="24784"/>
                    <a:pt x="9394" y="24714"/>
                    <a:pt x="9283" y="24714"/>
                  </a:cubicBezTo>
                  <a:cubicBezTo>
                    <a:pt x="9188" y="24714"/>
                    <a:pt x="9087" y="24765"/>
                    <a:pt x="9050" y="24867"/>
                  </a:cubicBezTo>
                  <a:cubicBezTo>
                    <a:pt x="8995" y="25020"/>
                    <a:pt x="8920" y="25157"/>
                    <a:pt x="8873" y="25312"/>
                  </a:cubicBezTo>
                  <a:cubicBezTo>
                    <a:pt x="8706" y="25344"/>
                    <a:pt x="8536" y="25370"/>
                    <a:pt x="8371" y="25406"/>
                  </a:cubicBezTo>
                  <a:cubicBezTo>
                    <a:pt x="8340" y="25426"/>
                    <a:pt x="8308" y="25446"/>
                    <a:pt x="8274" y="25463"/>
                  </a:cubicBezTo>
                  <a:cubicBezTo>
                    <a:pt x="7863" y="25681"/>
                    <a:pt x="7368" y="25741"/>
                    <a:pt x="6909" y="25767"/>
                  </a:cubicBezTo>
                  <a:cubicBezTo>
                    <a:pt x="6600" y="25786"/>
                    <a:pt x="6282" y="25811"/>
                    <a:pt x="5967" y="25811"/>
                  </a:cubicBezTo>
                  <a:cubicBezTo>
                    <a:pt x="5913" y="25811"/>
                    <a:pt x="5860" y="25811"/>
                    <a:pt x="5806" y="25809"/>
                  </a:cubicBezTo>
                  <a:cubicBezTo>
                    <a:pt x="5734" y="25819"/>
                    <a:pt x="5661" y="25829"/>
                    <a:pt x="5588" y="25840"/>
                  </a:cubicBezTo>
                  <a:cubicBezTo>
                    <a:pt x="5520" y="25841"/>
                    <a:pt x="5452" y="25844"/>
                    <a:pt x="5383" y="25845"/>
                  </a:cubicBezTo>
                  <a:cubicBezTo>
                    <a:pt x="5396" y="25801"/>
                    <a:pt x="5395" y="25752"/>
                    <a:pt x="5369" y="25702"/>
                  </a:cubicBezTo>
                  <a:cubicBezTo>
                    <a:pt x="5334" y="25633"/>
                    <a:pt x="5282" y="25582"/>
                    <a:pt x="5237" y="25520"/>
                  </a:cubicBezTo>
                  <a:cubicBezTo>
                    <a:pt x="5221" y="25499"/>
                    <a:pt x="5201" y="25482"/>
                    <a:pt x="5179" y="25467"/>
                  </a:cubicBezTo>
                  <a:cubicBezTo>
                    <a:pt x="5178" y="25400"/>
                    <a:pt x="5163" y="25333"/>
                    <a:pt x="5126" y="25275"/>
                  </a:cubicBezTo>
                  <a:cubicBezTo>
                    <a:pt x="5105" y="25243"/>
                    <a:pt x="5074" y="25227"/>
                    <a:pt x="5042" y="25227"/>
                  </a:cubicBezTo>
                  <a:cubicBezTo>
                    <a:pt x="5016" y="25227"/>
                    <a:pt x="4990" y="25236"/>
                    <a:pt x="4968" y="25255"/>
                  </a:cubicBezTo>
                  <a:cubicBezTo>
                    <a:pt x="4870" y="25338"/>
                    <a:pt x="4829" y="25472"/>
                    <a:pt x="4790" y="25589"/>
                  </a:cubicBezTo>
                  <a:cubicBezTo>
                    <a:pt x="4759" y="25679"/>
                    <a:pt x="4713" y="25772"/>
                    <a:pt x="4724" y="25863"/>
                  </a:cubicBezTo>
                  <a:cubicBezTo>
                    <a:pt x="4702" y="25863"/>
                    <a:pt x="4679" y="25865"/>
                    <a:pt x="4656" y="25865"/>
                  </a:cubicBezTo>
                  <a:cubicBezTo>
                    <a:pt x="4684" y="25803"/>
                    <a:pt x="4692" y="25727"/>
                    <a:pt x="4666" y="25644"/>
                  </a:cubicBezTo>
                  <a:cubicBezTo>
                    <a:pt x="4553" y="25280"/>
                    <a:pt x="4459" y="24905"/>
                    <a:pt x="4377" y="24533"/>
                  </a:cubicBezTo>
                  <a:cubicBezTo>
                    <a:pt x="4310" y="24233"/>
                    <a:pt x="4285" y="23869"/>
                    <a:pt x="4134" y="23591"/>
                  </a:cubicBezTo>
                  <a:cubicBezTo>
                    <a:pt x="4134" y="23582"/>
                    <a:pt x="4134" y="23574"/>
                    <a:pt x="4134" y="23565"/>
                  </a:cubicBezTo>
                  <a:cubicBezTo>
                    <a:pt x="4401" y="23778"/>
                    <a:pt x="4800" y="23850"/>
                    <a:pt x="5143" y="23850"/>
                  </a:cubicBezTo>
                  <a:cubicBezTo>
                    <a:pt x="5209" y="23850"/>
                    <a:pt x="5272" y="23848"/>
                    <a:pt x="5333" y="23843"/>
                  </a:cubicBezTo>
                  <a:cubicBezTo>
                    <a:pt x="5883" y="23801"/>
                    <a:pt x="6425" y="23584"/>
                    <a:pt x="6851" y="23232"/>
                  </a:cubicBezTo>
                  <a:cubicBezTo>
                    <a:pt x="7281" y="22877"/>
                    <a:pt x="7575" y="22385"/>
                    <a:pt x="7730" y="21853"/>
                  </a:cubicBezTo>
                  <a:cubicBezTo>
                    <a:pt x="7871" y="21373"/>
                    <a:pt x="7917" y="20693"/>
                    <a:pt x="7580" y="20279"/>
                  </a:cubicBezTo>
                  <a:cubicBezTo>
                    <a:pt x="7566" y="20262"/>
                    <a:pt x="7547" y="20255"/>
                    <a:pt x="7527" y="20255"/>
                  </a:cubicBezTo>
                  <a:cubicBezTo>
                    <a:pt x="7491" y="20255"/>
                    <a:pt x="7454" y="20279"/>
                    <a:pt x="7445" y="20315"/>
                  </a:cubicBezTo>
                  <a:cubicBezTo>
                    <a:pt x="7394" y="20519"/>
                    <a:pt x="7392" y="20749"/>
                    <a:pt x="7376" y="20958"/>
                  </a:cubicBezTo>
                  <a:cubicBezTo>
                    <a:pt x="7358" y="21191"/>
                    <a:pt x="7311" y="21423"/>
                    <a:pt x="7252" y="21649"/>
                  </a:cubicBezTo>
                  <a:cubicBezTo>
                    <a:pt x="7131" y="22096"/>
                    <a:pt x="6885" y="22514"/>
                    <a:pt x="6539" y="22823"/>
                  </a:cubicBezTo>
                  <a:cubicBezTo>
                    <a:pt x="6203" y="23121"/>
                    <a:pt x="5775" y="23289"/>
                    <a:pt x="5333" y="23335"/>
                  </a:cubicBezTo>
                  <a:cubicBezTo>
                    <a:pt x="5236" y="23344"/>
                    <a:pt x="5137" y="23350"/>
                    <a:pt x="5038" y="23350"/>
                  </a:cubicBezTo>
                  <a:cubicBezTo>
                    <a:pt x="4909" y="23350"/>
                    <a:pt x="4779" y="23340"/>
                    <a:pt x="4653" y="23318"/>
                  </a:cubicBezTo>
                  <a:cubicBezTo>
                    <a:pt x="4467" y="23286"/>
                    <a:pt x="4276" y="23239"/>
                    <a:pt x="4086" y="23229"/>
                  </a:cubicBezTo>
                  <a:cubicBezTo>
                    <a:pt x="4069" y="23186"/>
                    <a:pt x="4050" y="23146"/>
                    <a:pt x="4022" y="23111"/>
                  </a:cubicBezTo>
                  <a:cubicBezTo>
                    <a:pt x="4003" y="23086"/>
                    <a:pt x="3980" y="23073"/>
                    <a:pt x="3955" y="23073"/>
                  </a:cubicBezTo>
                  <a:cubicBezTo>
                    <a:pt x="3937" y="23073"/>
                    <a:pt x="3918" y="23081"/>
                    <a:pt x="3900" y="23095"/>
                  </a:cubicBezTo>
                  <a:cubicBezTo>
                    <a:pt x="3722" y="23238"/>
                    <a:pt x="3675" y="23550"/>
                    <a:pt x="3628" y="23762"/>
                  </a:cubicBezTo>
                  <a:cubicBezTo>
                    <a:pt x="3565" y="24042"/>
                    <a:pt x="3519" y="24326"/>
                    <a:pt x="3457" y="24608"/>
                  </a:cubicBezTo>
                  <a:cubicBezTo>
                    <a:pt x="3401" y="24856"/>
                    <a:pt x="3371" y="25131"/>
                    <a:pt x="3264" y="25364"/>
                  </a:cubicBezTo>
                  <a:cubicBezTo>
                    <a:pt x="3167" y="25576"/>
                    <a:pt x="2926" y="25646"/>
                    <a:pt x="2836" y="25846"/>
                  </a:cubicBezTo>
                  <a:cubicBezTo>
                    <a:pt x="2827" y="25863"/>
                    <a:pt x="2822" y="25881"/>
                    <a:pt x="2817" y="25899"/>
                  </a:cubicBezTo>
                  <a:cubicBezTo>
                    <a:pt x="2710" y="25900"/>
                    <a:pt x="2602" y="25901"/>
                    <a:pt x="2494" y="25901"/>
                  </a:cubicBezTo>
                  <a:cubicBezTo>
                    <a:pt x="2245" y="25901"/>
                    <a:pt x="1996" y="25898"/>
                    <a:pt x="1748" y="25893"/>
                  </a:cubicBezTo>
                  <a:cubicBezTo>
                    <a:pt x="1308" y="25884"/>
                    <a:pt x="864" y="25846"/>
                    <a:pt x="423" y="25846"/>
                  </a:cubicBezTo>
                  <a:cubicBezTo>
                    <a:pt x="310" y="25846"/>
                    <a:pt x="198" y="25849"/>
                    <a:pt x="86" y="25855"/>
                  </a:cubicBezTo>
                  <a:cubicBezTo>
                    <a:pt x="21" y="25858"/>
                    <a:pt x="1" y="25958"/>
                    <a:pt x="70" y="25974"/>
                  </a:cubicBezTo>
                  <a:cubicBezTo>
                    <a:pt x="528" y="26079"/>
                    <a:pt x="1004" y="26098"/>
                    <a:pt x="1471" y="26125"/>
                  </a:cubicBezTo>
                  <a:cubicBezTo>
                    <a:pt x="1963" y="26155"/>
                    <a:pt x="2457" y="26178"/>
                    <a:pt x="2950" y="26194"/>
                  </a:cubicBezTo>
                  <a:cubicBezTo>
                    <a:pt x="2986" y="26196"/>
                    <a:pt x="3023" y="26197"/>
                    <a:pt x="3060" y="26198"/>
                  </a:cubicBezTo>
                  <a:cubicBezTo>
                    <a:pt x="3086" y="26203"/>
                    <a:pt x="3112" y="26205"/>
                    <a:pt x="3137" y="26205"/>
                  </a:cubicBezTo>
                  <a:cubicBezTo>
                    <a:pt x="3153" y="26205"/>
                    <a:pt x="3170" y="26204"/>
                    <a:pt x="3186" y="26202"/>
                  </a:cubicBezTo>
                  <a:cubicBezTo>
                    <a:pt x="3526" y="26212"/>
                    <a:pt x="3866" y="26222"/>
                    <a:pt x="4207" y="26229"/>
                  </a:cubicBezTo>
                  <a:cubicBezTo>
                    <a:pt x="4302" y="26322"/>
                    <a:pt x="4392" y="26423"/>
                    <a:pt x="4508" y="26488"/>
                  </a:cubicBezTo>
                  <a:cubicBezTo>
                    <a:pt x="4582" y="26529"/>
                    <a:pt x="4660" y="26548"/>
                    <a:pt x="4735" y="26548"/>
                  </a:cubicBezTo>
                  <a:cubicBezTo>
                    <a:pt x="4864" y="26548"/>
                    <a:pt x="4987" y="26494"/>
                    <a:pt x="5070" y="26404"/>
                  </a:cubicBezTo>
                  <a:cubicBezTo>
                    <a:pt x="5468" y="26555"/>
                    <a:pt x="5883" y="26602"/>
                    <a:pt x="6303" y="26602"/>
                  </a:cubicBezTo>
                  <a:cubicBezTo>
                    <a:pt x="6565" y="26602"/>
                    <a:pt x="6829" y="26584"/>
                    <a:pt x="7093" y="26561"/>
                  </a:cubicBezTo>
                  <a:cubicBezTo>
                    <a:pt x="7516" y="26524"/>
                    <a:pt x="7937" y="26482"/>
                    <a:pt x="8356" y="26416"/>
                  </a:cubicBezTo>
                  <a:cubicBezTo>
                    <a:pt x="8559" y="26384"/>
                    <a:pt x="8763" y="26346"/>
                    <a:pt x="8964" y="26299"/>
                  </a:cubicBezTo>
                  <a:cubicBezTo>
                    <a:pt x="9094" y="26268"/>
                    <a:pt x="9252" y="26208"/>
                    <a:pt x="9398" y="26208"/>
                  </a:cubicBezTo>
                  <a:cubicBezTo>
                    <a:pt x="9455" y="26208"/>
                    <a:pt x="9510" y="26217"/>
                    <a:pt x="9561" y="26242"/>
                  </a:cubicBezTo>
                  <a:cubicBezTo>
                    <a:pt x="9610" y="26265"/>
                    <a:pt x="9658" y="26276"/>
                    <a:pt x="9704" y="26276"/>
                  </a:cubicBezTo>
                  <a:cubicBezTo>
                    <a:pt x="9798" y="26276"/>
                    <a:pt x="9883" y="26229"/>
                    <a:pt x="9947" y="26140"/>
                  </a:cubicBezTo>
                  <a:cubicBezTo>
                    <a:pt x="10020" y="26041"/>
                    <a:pt x="10125" y="25974"/>
                    <a:pt x="10239" y="25925"/>
                  </a:cubicBezTo>
                  <a:cubicBezTo>
                    <a:pt x="10621" y="25837"/>
                    <a:pt x="11000" y="25733"/>
                    <a:pt x="11374" y="25609"/>
                  </a:cubicBezTo>
                  <a:cubicBezTo>
                    <a:pt x="11842" y="25454"/>
                    <a:pt x="12302" y="25273"/>
                    <a:pt x="12751" y="25068"/>
                  </a:cubicBezTo>
                  <a:cubicBezTo>
                    <a:pt x="13113" y="24901"/>
                    <a:pt x="13518" y="24733"/>
                    <a:pt x="13855" y="24499"/>
                  </a:cubicBezTo>
                  <a:cubicBezTo>
                    <a:pt x="13945" y="24738"/>
                    <a:pt x="14056" y="24971"/>
                    <a:pt x="14160" y="25194"/>
                  </a:cubicBezTo>
                  <a:cubicBezTo>
                    <a:pt x="14335" y="25566"/>
                    <a:pt x="14512" y="25938"/>
                    <a:pt x="14703" y="26302"/>
                  </a:cubicBezTo>
                  <a:cubicBezTo>
                    <a:pt x="15091" y="27042"/>
                    <a:pt x="15476" y="27787"/>
                    <a:pt x="15898" y="28509"/>
                  </a:cubicBezTo>
                  <a:cubicBezTo>
                    <a:pt x="15984" y="28655"/>
                    <a:pt x="16071" y="28801"/>
                    <a:pt x="16157" y="28948"/>
                  </a:cubicBezTo>
                  <a:cubicBezTo>
                    <a:pt x="16412" y="29455"/>
                    <a:pt x="16678" y="29958"/>
                    <a:pt x="16959" y="30455"/>
                  </a:cubicBezTo>
                  <a:cubicBezTo>
                    <a:pt x="17404" y="31240"/>
                    <a:pt x="17867" y="32015"/>
                    <a:pt x="18352" y="32775"/>
                  </a:cubicBezTo>
                  <a:cubicBezTo>
                    <a:pt x="18598" y="33161"/>
                    <a:pt x="18855" y="33541"/>
                    <a:pt x="19118" y="33916"/>
                  </a:cubicBezTo>
                  <a:cubicBezTo>
                    <a:pt x="19249" y="34104"/>
                    <a:pt x="19382" y="34291"/>
                    <a:pt x="19517" y="34475"/>
                  </a:cubicBezTo>
                  <a:cubicBezTo>
                    <a:pt x="19585" y="34567"/>
                    <a:pt x="19648" y="34665"/>
                    <a:pt x="19721" y="34752"/>
                  </a:cubicBezTo>
                  <a:cubicBezTo>
                    <a:pt x="19729" y="34759"/>
                    <a:pt x="19735" y="34767"/>
                    <a:pt x="19741" y="34774"/>
                  </a:cubicBezTo>
                  <a:cubicBezTo>
                    <a:pt x="19623" y="34875"/>
                    <a:pt x="19511" y="34984"/>
                    <a:pt x="19398" y="35082"/>
                  </a:cubicBezTo>
                  <a:cubicBezTo>
                    <a:pt x="19130" y="35316"/>
                    <a:pt x="18854" y="35539"/>
                    <a:pt x="18577" y="35765"/>
                  </a:cubicBezTo>
                  <a:cubicBezTo>
                    <a:pt x="18310" y="35984"/>
                    <a:pt x="17941" y="36390"/>
                    <a:pt x="17581" y="36390"/>
                  </a:cubicBezTo>
                  <a:cubicBezTo>
                    <a:pt x="17450" y="36390"/>
                    <a:pt x="17320" y="36337"/>
                    <a:pt x="17196" y="36201"/>
                  </a:cubicBezTo>
                  <a:cubicBezTo>
                    <a:pt x="17147" y="36147"/>
                    <a:pt x="17071" y="36120"/>
                    <a:pt x="16995" y="36120"/>
                  </a:cubicBezTo>
                  <a:cubicBezTo>
                    <a:pt x="16895" y="36120"/>
                    <a:pt x="16795" y="36166"/>
                    <a:pt x="16752" y="36258"/>
                  </a:cubicBezTo>
                  <a:cubicBezTo>
                    <a:pt x="16693" y="36389"/>
                    <a:pt x="16635" y="36522"/>
                    <a:pt x="16576" y="36655"/>
                  </a:cubicBezTo>
                  <a:cubicBezTo>
                    <a:pt x="16552" y="36712"/>
                    <a:pt x="16531" y="36792"/>
                    <a:pt x="16498" y="36859"/>
                  </a:cubicBezTo>
                  <a:cubicBezTo>
                    <a:pt x="16444" y="36838"/>
                    <a:pt x="16389" y="36807"/>
                    <a:pt x="16335" y="36795"/>
                  </a:cubicBezTo>
                  <a:cubicBezTo>
                    <a:pt x="16299" y="36787"/>
                    <a:pt x="16264" y="36784"/>
                    <a:pt x="16229" y="36784"/>
                  </a:cubicBezTo>
                  <a:cubicBezTo>
                    <a:pt x="16181" y="36784"/>
                    <a:pt x="16133" y="36790"/>
                    <a:pt x="16083" y="36797"/>
                  </a:cubicBezTo>
                  <a:cubicBezTo>
                    <a:pt x="16028" y="36806"/>
                    <a:pt x="15990" y="36849"/>
                    <a:pt x="15971" y="36900"/>
                  </a:cubicBezTo>
                  <a:cubicBezTo>
                    <a:pt x="15929" y="36951"/>
                    <a:pt x="15908" y="37024"/>
                    <a:pt x="15926" y="37113"/>
                  </a:cubicBezTo>
                  <a:cubicBezTo>
                    <a:pt x="15973" y="37356"/>
                    <a:pt x="15825" y="37627"/>
                    <a:pt x="15650" y="37801"/>
                  </a:cubicBezTo>
                  <a:cubicBezTo>
                    <a:pt x="15701" y="37578"/>
                    <a:pt x="15684" y="37351"/>
                    <a:pt x="15658" y="37118"/>
                  </a:cubicBezTo>
                  <a:cubicBezTo>
                    <a:pt x="15626" y="36822"/>
                    <a:pt x="15540" y="36570"/>
                    <a:pt x="15384" y="36316"/>
                  </a:cubicBezTo>
                  <a:cubicBezTo>
                    <a:pt x="15255" y="36106"/>
                    <a:pt x="15088" y="35850"/>
                    <a:pt x="14876" y="35718"/>
                  </a:cubicBezTo>
                  <a:cubicBezTo>
                    <a:pt x="14863" y="35710"/>
                    <a:pt x="14850" y="35706"/>
                    <a:pt x="14838" y="35706"/>
                  </a:cubicBezTo>
                  <a:cubicBezTo>
                    <a:pt x="14794" y="35706"/>
                    <a:pt x="14760" y="35754"/>
                    <a:pt x="14766" y="35801"/>
                  </a:cubicBezTo>
                  <a:cubicBezTo>
                    <a:pt x="14804" y="36020"/>
                    <a:pt x="14941" y="36220"/>
                    <a:pt x="15012" y="36429"/>
                  </a:cubicBezTo>
                  <a:cubicBezTo>
                    <a:pt x="15096" y="36680"/>
                    <a:pt x="15117" y="36947"/>
                    <a:pt x="15140" y="37209"/>
                  </a:cubicBezTo>
                  <a:cubicBezTo>
                    <a:pt x="15161" y="37472"/>
                    <a:pt x="15152" y="37661"/>
                    <a:pt x="15047" y="37908"/>
                  </a:cubicBezTo>
                  <a:cubicBezTo>
                    <a:pt x="15006" y="38004"/>
                    <a:pt x="14965" y="38103"/>
                    <a:pt x="14950" y="38203"/>
                  </a:cubicBezTo>
                  <a:cubicBezTo>
                    <a:pt x="14941" y="38207"/>
                    <a:pt x="14934" y="38209"/>
                    <a:pt x="14925" y="38213"/>
                  </a:cubicBezTo>
                  <a:cubicBezTo>
                    <a:pt x="14833" y="38529"/>
                    <a:pt x="14660" y="38797"/>
                    <a:pt x="14437" y="39020"/>
                  </a:cubicBezTo>
                  <a:cubicBezTo>
                    <a:pt x="14433" y="39025"/>
                    <a:pt x="14429" y="39030"/>
                    <a:pt x="14426" y="39034"/>
                  </a:cubicBezTo>
                  <a:cubicBezTo>
                    <a:pt x="14735" y="38922"/>
                    <a:pt x="15042" y="38802"/>
                    <a:pt x="15343" y="38672"/>
                  </a:cubicBezTo>
                  <a:cubicBezTo>
                    <a:pt x="15681" y="38525"/>
                    <a:pt x="16006" y="38337"/>
                    <a:pt x="16231" y="38037"/>
                  </a:cubicBezTo>
                  <a:cubicBezTo>
                    <a:pt x="16343" y="37887"/>
                    <a:pt x="16430" y="37715"/>
                    <a:pt x="16470" y="37530"/>
                  </a:cubicBezTo>
                  <a:cubicBezTo>
                    <a:pt x="16481" y="37482"/>
                    <a:pt x="16487" y="37436"/>
                    <a:pt x="16488" y="37392"/>
                  </a:cubicBezTo>
                  <a:cubicBezTo>
                    <a:pt x="16521" y="37399"/>
                    <a:pt x="16554" y="37402"/>
                    <a:pt x="16587" y="37402"/>
                  </a:cubicBezTo>
                  <a:cubicBezTo>
                    <a:pt x="16641" y="37402"/>
                    <a:pt x="16694" y="37393"/>
                    <a:pt x="16744" y="37370"/>
                  </a:cubicBezTo>
                  <a:cubicBezTo>
                    <a:pt x="16866" y="37314"/>
                    <a:pt x="16925" y="37208"/>
                    <a:pt x="16982" y="37091"/>
                  </a:cubicBezTo>
                  <a:cubicBezTo>
                    <a:pt x="17023" y="37008"/>
                    <a:pt x="17062" y="36925"/>
                    <a:pt x="17101" y="36842"/>
                  </a:cubicBezTo>
                  <a:cubicBezTo>
                    <a:pt x="17263" y="36932"/>
                    <a:pt x="17444" y="36988"/>
                    <a:pt x="17628" y="36992"/>
                  </a:cubicBezTo>
                  <a:cubicBezTo>
                    <a:pt x="17636" y="36992"/>
                    <a:pt x="17644" y="36992"/>
                    <a:pt x="17652" y="36992"/>
                  </a:cubicBezTo>
                  <a:cubicBezTo>
                    <a:pt x="18007" y="36992"/>
                    <a:pt x="18293" y="36805"/>
                    <a:pt x="18566" y="36594"/>
                  </a:cubicBezTo>
                  <a:cubicBezTo>
                    <a:pt x="18909" y="36329"/>
                    <a:pt x="19242" y="36051"/>
                    <a:pt x="19584" y="35786"/>
                  </a:cubicBezTo>
                  <a:cubicBezTo>
                    <a:pt x="19879" y="35556"/>
                    <a:pt x="20288" y="35333"/>
                    <a:pt x="20516" y="35023"/>
                  </a:cubicBezTo>
                  <a:cubicBezTo>
                    <a:pt x="20520" y="35024"/>
                    <a:pt x="20524" y="35024"/>
                    <a:pt x="20528" y="35024"/>
                  </a:cubicBezTo>
                  <a:cubicBezTo>
                    <a:pt x="20740" y="35024"/>
                    <a:pt x="20934" y="34801"/>
                    <a:pt x="20802" y="34568"/>
                  </a:cubicBezTo>
                  <a:cubicBezTo>
                    <a:pt x="20603" y="34218"/>
                    <a:pt x="20308" y="33906"/>
                    <a:pt x="20062" y="33587"/>
                  </a:cubicBezTo>
                  <a:cubicBezTo>
                    <a:pt x="19864" y="33326"/>
                    <a:pt x="19668" y="33063"/>
                    <a:pt x="19475" y="32801"/>
                  </a:cubicBezTo>
                  <a:cubicBezTo>
                    <a:pt x="19617" y="32775"/>
                    <a:pt x="19747" y="32695"/>
                    <a:pt x="19871" y="32616"/>
                  </a:cubicBezTo>
                  <a:cubicBezTo>
                    <a:pt x="19998" y="32534"/>
                    <a:pt x="20077" y="32341"/>
                    <a:pt x="19979" y="32204"/>
                  </a:cubicBezTo>
                  <a:cubicBezTo>
                    <a:pt x="19464" y="31492"/>
                    <a:pt x="18957" y="30774"/>
                    <a:pt x="18454" y="30052"/>
                  </a:cubicBezTo>
                  <a:cubicBezTo>
                    <a:pt x="17969" y="29354"/>
                    <a:pt x="17521" y="28628"/>
                    <a:pt x="17029" y="27935"/>
                  </a:cubicBezTo>
                  <a:cubicBezTo>
                    <a:pt x="16538" y="27244"/>
                    <a:pt x="16116" y="26499"/>
                    <a:pt x="15711" y="25757"/>
                  </a:cubicBezTo>
                  <a:cubicBezTo>
                    <a:pt x="15508" y="25385"/>
                    <a:pt x="15317" y="25008"/>
                    <a:pt x="15117" y="24634"/>
                  </a:cubicBezTo>
                  <a:cubicBezTo>
                    <a:pt x="15012" y="24435"/>
                    <a:pt x="14903" y="24238"/>
                    <a:pt x="14788" y="24045"/>
                  </a:cubicBezTo>
                  <a:cubicBezTo>
                    <a:pt x="14671" y="23851"/>
                    <a:pt x="14531" y="23674"/>
                    <a:pt x="14416" y="23481"/>
                  </a:cubicBezTo>
                  <a:cubicBezTo>
                    <a:pt x="14412" y="23475"/>
                    <a:pt x="14408" y="23470"/>
                    <a:pt x="14403" y="23466"/>
                  </a:cubicBezTo>
                  <a:cubicBezTo>
                    <a:pt x="14815" y="23260"/>
                    <a:pt x="15223" y="23047"/>
                    <a:pt x="15607" y="22806"/>
                  </a:cubicBezTo>
                  <a:cubicBezTo>
                    <a:pt x="16035" y="22537"/>
                    <a:pt x="16485" y="21970"/>
                    <a:pt x="16319" y="21465"/>
                  </a:cubicBezTo>
                  <a:cubicBezTo>
                    <a:pt x="16342" y="21460"/>
                    <a:pt x="16366" y="21454"/>
                    <a:pt x="16388" y="21446"/>
                  </a:cubicBezTo>
                  <a:cubicBezTo>
                    <a:pt x="16490" y="21412"/>
                    <a:pt x="16579" y="21350"/>
                    <a:pt x="16640" y="21259"/>
                  </a:cubicBezTo>
                  <a:cubicBezTo>
                    <a:pt x="16678" y="21202"/>
                    <a:pt x="16695" y="21140"/>
                    <a:pt x="16712" y="21078"/>
                  </a:cubicBezTo>
                  <a:cubicBezTo>
                    <a:pt x="16751" y="21086"/>
                    <a:pt x="16791" y="21091"/>
                    <a:pt x="16832" y="21091"/>
                  </a:cubicBezTo>
                  <a:cubicBezTo>
                    <a:pt x="16853" y="21091"/>
                    <a:pt x="16875" y="21090"/>
                    <a:pt x="16896" y="21087"/>
                  </a:cubicBezTo>
                  <a:cubicBezTo>
                    <a:pt x="16923" y="21185"/>
                    <a:pt x="17012" y="21269"/>
                    <a:pt x="17117" y="21269"/>
                  </a:cubicBezTo>
                  <a:cubicBezTo>
                    <a:pt x="17137" y="21269"/>
                    <a:pt x="17158" y="21266"/>
                    <a:pt x="17179" y="21259"/>
                  </a:cubicBezTo>
                  <a:cubicBezTo>
                    <a:pt x="17478" y="21165"/>
                    <a:pt x="17809" y="20995"/>
                    <a:pt x="17885" y="20680"/>
                  </a:cubicBezTo>
                  <a:cubicBezTo>
                    <a:pt x="17900" y="20683"/>
                    <a:pt x="17915" y="20685"/>
                    <a:pt x="17930" y="20685"/>
                  </a:cubicBezTo>
                  <a:cubicBezTo>
                    <a:pt x="18148" y="20685"/>
                    <a:pt x="18346" y="20389"/>
                    <a:pt x="18151" y="20173"/>
                  </a:cubicBezTo>
                  <a:cubicBezTo>
                    <a:pt x="17302" y="19230"/>
                    <a:pt x="16486" y="18256"/>
                    <a:pt x="15707" y="17253"/>
                  </a:cubicBezTo>
                  <a:lnTo>
                    <a:pt x="15707" y="17253"/>
                  </a:lnTo>
                  <a:cubicBezTo>
                    <a:pt x="15753" y="17289"/>
                    <a:pt x="15799" y="17321"/>
                    <a:pt x="15849" y="17351"/>
                  </a:cubicBezTo>
                  <a:cubicBezTo>
                    <a:pt x="15872" y="17424"/>
                    <a:pt x="15934" y="17485"/>
                    <a:pt x="16021" y="17485"/>
                  </a:cubicBezTo>
                  <a:cubicBezTo>
                    <a:pt x="16025" y="17485"/>
                    <a:pt x="16029" y="17485"/>
                    <a:pt x="16033" y="17485"/>
                  </a:cubicBezTo>
                  <a:cubicBezTo>
                    <a:pt x="16250" y="17470"/>
                    <a:pt x="16398" y="17331"/>
                    <a:pt x="16537" y="17173"/>
                  </a:cubicBezTo>
                  <a:cubicBezTo>
                    <a:pt x="16619" y="17080"/>
                    <a:pt x="16642" y="16918"/>
                    <a:pt x="16537" y="16829"/>
                  </a:cubicBezTo>
                  <a:cubicBezTo>
                    <a:pt x="15493" y="15945"/>
                    <a:pt x="14655" y="14874"/>
                    <a:pt x="13818" y="13799"/>
                  </a:cubicBezTo>
                  <a:cubicBezTo>
                    <a:pt x="13400" y="13261"/>
                    <a:pt x="12995" y="12714"/>
                    <a:pt x="12629" y="12139"/>
                  </a:cubicBezTo>
                  <a:cubicBezTo>
                    <a:pt x="12450" y="11858"/>
                    <a:pt x="12282" y="11568"/>
                    <a:pt x="12125" y="11273"/>
                  </a:cubicBezTo>
                  <a:cubicBezTo>
                    <a:pt x="12047" y="11125"/>
                    <a:pt x="11966" y="10979"/>
                    <a:pt x="11889" y="10831"/>
                  </a:cubicBezTo>
                  <a:cubicBezTo>
                    <a:pt x="11851" y="10758"/>
                    <a:pt x="11804" y="10696"/>
                    <a:pt x="11754" y="10635"/>
                  </a:cubicBezTo>
                  <a:cubicBezTo>
                    <a:pt x="11738" y="10354"/>
                    <a:pt x="11594" y="10046"/>
                    <a:pt x="11522" y="9801"/>
                  </a:cubicBezTo>
                  <a:cubicBezTo>
                    <a:pt x="11516" y="9781"/>
                    <a:pt x="11510" y="9764"/>
                    <a:pt x="11501" y="9746"/>
                  </a:cubicBezTo>
                  <a:lnTo>
                    <a:pt x="11501" y="9746"/>
                  </a:lnTo>
                  <a:lnTo>
                    <a:pt x="11644" y="9870"/>
                  </a:lnTo>
                  <a:cubicBezTo>
                    <a:pt x="11712" y="9965"/>
                    <a:pt x="11781" y="10056"/>
                    <a:pt x="11847" y="10147"/>
                  </a:cubicBezTo>
                  <a:cubicBezTo>
                    <a:pt x="12018" y="10384"/>
                    <a:pt x="12186" y="10637"/>
                    <a:pt x="12468" y="10637"/>
                  </a:cubicBezTo>
                  <a:cubicBezTo>
                    <a:pt x="12522" y="10637"/>
                    <a:pt x="12581" y="10627"/>
                    <a:pt x="12644" y="10607"/>
                  </a:cubicBezTo>
                  <a:cubicBezTo>
                    <a:pt x="13025" y="10484"/>
                    <a:pt x="13393" y="10193"/>
                    <a:pt x="13731" y="9983"/>
                  </a:cubicBezTo>
                  <a:cubicBezTo>
                    <a:pt x="14009" y="9811"/>
                    <a:pt x="14320" y="9657"/>
                    <a:pt x="14552" y="9429"/>
                  </a:cubicBezTo>
                  <a:cubicBezTo>
                    <a:pt x="14555" y="9429"/>
                    <a:pt x="14559" y="9429"/>
                    <a:pt x="14562" y="9429"/>
                  </a:cubicBezTo>
                  <a:cubicBezTo>
                    <a:pt x="14785" y="9429"/>
                    <a:pt x="14833" y="9150"/>
                    <a:pt x="14718" y="9003"/>
                  </a:cubicBezTo>
                  <a:cubicBezTo>
                    <a:pt x="14563" y="8802"/>
                    <a:pt x="14288" y="8694"/>
                    <a:pt x="14080" y="8554"/>
                  </a:cubicBezTo>
                  <a:cubicBezTo>
                    <a:pt x="13862" y="8409"/>
                    <a:pt x="13652" y="8253"/>
                    <a:pt x="13450" y="8085"/>
                  </a:cubicBezTo>
                  <a:cubicBezTo>
                    <a:pt x="13043" y="7748"/>
                    <a:pt x="12666" y="7380"/>
                    <a:pt x="12314" y="6986"/>
                  </a:cubicBezTo>
                  <a:cubicBezTo>
                    <a:pt x="12194" y="6852"/>
                    <a:pt x="12075" y="6718"/>
                    <a:pt x="11956" y="6583"/>
                  </a:cubicBezTo>
                  <a:cubicBezTo>
                    <a:pt x="11980" y="6582"/>
                    <a:pt x="12004" y="6576"/>
                    <a:pt x="12024" y="6562"/>
                  </a:cubicBezTo>
                  <a:lnTo>
                    <a:pt x="12024" y="6562"/>
                  </a:lnTo>
                  <a:cubicBezTo>
                    <a:pt x="12025" y="6562"/>
                    <a:pt x="12062" y="6538"/>
                    <a:pt x="12063" y="6537"/>
                  </a:cubicBezTo>
                  <a:cubicBezTo>
                    <a:pt x="12067" y="6533"/>
                    <a:pt x="12089" y="6498"/>
                    <a:pt x="12089" y="6498"/>
                  </a:cubicBezTo>
                  <a:lnTo>
                    <a:pt x="12089" y="6498"/>
                  </a:lnTo>
                  <a:cubicBezTo>
                    <a:pt x="12089" y="6498"/>
                    <a:pt x="12088" y="6499"/>
                    <a:pt x="12086" y="6501"/>
                  </a:cubicBezTo>
                  <a:cubicBezTo>
                    <a:pt x="12096" y="6486"/>
                    <a:pt x="12102" y="6469"/>
                    <a:pt x="12106" y="6451"/>
                  </a:cubicBezTo>
                  <a:cubicBezTo>
                    <a:pt x="12147" y="6466"/>
                    <a:pt x="12191" y="6475"/>
                    <a:pt x="12236" y="6475"/>
                  </a:cubicBezTo>
                  <a:cubicBezTo>
                    <a:pt x="12250" y="6475"/>
                    <a:pt x="12263" y="6474"/>
                    <a:pt x="12277" y="6473"/>
                  </a:cubicBezTo>
                  <a:cubicBezTo>
                    <a:pt x="12410" y="6456"/>
                    <a:pt x="12507" y="6356"/>
                    <a:pt x="12473" y="6216"/>
                  </a:cubicBezTo>
                  <a:cubicBezTo>
                    <a:pt x="12430" y="6034"/>
                    <a:pt x="12288" y="5959"/>
                    <a:pt x="12145" y="5859"/>
                  </a:cubicBezTo>
                  <a:cubicBezTo>
                    <a:pt x="11991" y="5750"/>
                    <a:pt x="11838" y="5641"/>
                    <a:pt x="11687" y="5529"/>
                  </a:cubicBezTo>
                  <a:cubicBezTo>
                    <a:pt x="11378" y="5302"/>
                    <a:pt x="11072" y="5075"/>
                    <a:pt x="10776" y="4835"/>
                  </a:cubicBezTo>
                  <a:cubicBezTo>
                    <a:pt x="10191" y="4359"/>
                    <a:pt x="9637" y="3852"/>
                    <a:pt x="9085" y="3337"/>
                  </a:cubicBezTo>
                  <a:cubicBezTo>
                    <a:pt x="7989" y="2315"/>
                    <a:pt x="7005" y="1168"/>
                    <a:pt x="6040" y="23"/>
                  </a:cubicBezTo>
                  <a:cubicBezTo>
                    <a:pt x="6028" y="7"/>
                    <a:pt x="6012" y="1"/>
                    <a:pt x="599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0"/>
            <p:cNvSpPr/>
            <p:nvPr/>
          </p:nvSpPr>
          <p:spPr>
            <a:xfrm>
              <a:off x="2662025" y="4064725"/>
              <a:ext cx="190925" cy="189625"/>
            </a:xfrm>
            <a:custGeom>
              <a:avLst/>
              <a:gdLst/>
              <a:ahLst/>
              <a:cxnLst/>
              <a:rect l="l" t="t" r="r" b="b"/>
              <a:pathLst>
                <a:path w="7637" h="7585" extrusionOk="0">
                  <a:moveTo>
                    <a:pt x="2285" y="1"/>
                  </a:moveTo>
                  <a:cubicBezTo>
                    <a:pt x="2264" y="1"/>
                    <a:pt x="2241" y="8"/>
                    <a:pt x="2224" y="23"/>
                  </a:cubicBezTo>
                  <a:cubicBezTo>
                    <a:pt x="1918" y="276"/>
                    <a:pt x="1815" y="732"/>
                    <a:pt x="1675" y="1086"/>
                  </a:cubicBezTo>
                  <a:cubicBezTo>
                    <a:pt x="1516" y="1487"/>
                    <a:pt x="1343" y="1881"/>
                    <a:pt x="1158" y="2270"/>
                  </a:cubicBezTo>
                  <a:cubicBezTo>
                    <a:pt x="989" y="2627"/>
                    <a:pt x="826" y="3028"/>
                    <a:pt x="590" y="3346"/>
                  </a:cubicBezTo>
                  <a:cubicBezTo>
                    <a:pt x="472" y="3505"/>
                    <a:pt x="332" y="3594"/>
                    <a:pt x="162" y="3684"/>
                  </a:cubicBezTo>
                  <a:cubicBezTo>
                    <a:pt x="112" y="3710"/>
                    <a:pt x="0" y="3765"/>
                    <a:pt x="43" y="3845"/>
                  </a:cubicBezTo>
                  <a:cubicBezTo>
                    <a:pt x="87" y="3926"/>
                    <a:pt x="160" y="3956"/>
                    <a:pt x="244" y="3956"/>
                  </a:cubicBezTo>
                  <a:cubicBezTo>
                    <a:pt x="438" y="3956"/>
                    <a:pt x="692" y="3794"/>
                    <a:pt x="796" y="3703"/>
                  </a:cubicBezTo>
                  <a:cubicBezTo>
                    <a:pt x="1124" y="3416"/>
                    <a:pt x="1313" y="2956"/>
                    <a:pt x="1505" y="2574"/>
                  </a:cubicBezTo>
                  <a:cubicBezTo>
                    <a:pt x="1567" y="2451"/>
                    <a:pt x="1626" y="2326"/>
                    <a:pt x="1686" y="2201"/>
                  </a:cubicBezTo>
                  <a:lnTo>
                    <a:pt x="1686" y="2201"/>
                  </a:lnTo>
                  <a:cubicBezTo>
                    <a:pt x="1607" y="2822"/>
                    <a:pt x="1561" y="3449"/>
                    <a:pt x="1532" y="4074"/>
                  </a:cubicBezTo>
                  <a:cubicBezTo>
                    <a:pt x="1527" y="4209"/>
                    <a:pt x="1630" y="4277"/>
                    <a:pt x="1739" y="4277"/>
                  </a:cubicBezTo>
                  <a:cubicBezTo>
                    <a:pt x="1794" y="4277"/>
                    <a:pt x="1851" y="4259"/>
                    <a:pt x="1895" y="4224"/>
                  </a:cubicBezTo>
                  <a:cubicBezTo>
                    <a:pt x="2021" y="4125"/>
                    <a:pt x="2150" y="4007"/>
                    <a:pt x="2260" y="3876"/>
                  </a:cubicBezTo>
                  <a:cubicBezTo>
                    <a:pt x="2297" y="4205"/>
                    <a:pt x="2461" y="4494"/>
                    <a:pt x="2831" y="4545"/>
                  </a:cubicBezTo>
                  <a:cubicBezTo>
                    <a:pt x="3012" y="4678"/>
                    <a:pt x="3247" y="4748"/>
                    <a:pt x="3455" y="4805"/>
                  </a:cubicBezTo>
                  <a:cubicBezTo>
                    <a:pt x="3885" y="4923"/>
                    <a:pt x="4322" y="5009"/>
                    <a:pt x="4760" y="5082"/>
                  </a:cubicBezTo>
                  <a:cubicBezTo>
                    <a:pt x="5207" y="5156"/>
                    <a:pt x="5636" y="5219"/>
                    <a:pt x="6091" y="5221"/>
                  </a:cubicBezTo>
                  <a:cubicBezTo>
                    <a:pt x="6166" y="5221"/>
                    <a:pt x="6262" y="5226"/>
                    <a:pt x="6363" y="5227"/>
                  </a:cubicBezTo>
                  <a:cubicBezTo>
                    <a:pt x="6372" y="5353"/>
                    <a:pt x="6379" y="5481"/>
                    <a:pt x="6389" y="5607"/>
                  </a:cubicBezTo>
                  <a:cubicBezTo>
                    <a:pt x="6417" y="5977"/>
                    <a:pt x="6498" y="6422"/>
                    <a:pt x="6296" y="6758"/>
                  </a:cubicBezTo>
                  <a:cubicBezTo>
                    <a:pt x="6103" y="7081"/>
                    <a:pt x="5658" y="7091"/>
                    <a:pt x="5324" y="7158"/>
                  </a:cubicBezTo>
                  <a:cubicBezTo>
                    <a:pt x="5120" y="7198"/>
                    <a:pt x="4928" y="7265"/>
                    <a:pt x="4726" y="7307"/>
                  </a:cubicBezTo>
                  <a:cubicBezTo>
                    <a:pt x="4494" y="7355"/>
                    <a:pt x="4261" y="7391"/>
                    <a:pt x="4040" y="7474"/>
                  </a:cubicBezTo>
                  <a:cubicBezTo>
                    <a:pt x="3986" y="7496"/>
                    <a:pt x="3997" y="7566"/>
                    <a:pt x="4053" y="7572"/>
                  </a:cubicBezTo>
                  <a:cubicBezTo>
                    <a:pt x="4133" y="7581"/>
                    <a:pt x="4214" y="7584"/>
                    <a:pt x="4295" y="7584"/>
                  </a:cubicBezTo>
                  <a:cubicBezTo>
                    <a:pt x="4464" y="7584"/>
                    <a:pt x="4634" y="7570"/>
                    <a:pt x="4804" y="7562"/>
                  </a:cubicBezTo>
                  <a:cubicBezTo>
                    <a:pt x="4880" y="7559"/>
                    <a:pt x="4956" y="7559"/>
                    <a:pt x="5033" y="7559"/>
                  </a:cubicBezTo>
                  <a:cubicBezTo>
                    <a:pt x="5098" y="7559"/>
                    <a:pt x="5164" y="7559"/>
                    <a:pt x="5230" y="7559"/>
                  </a:cubicBezTo>
                  <a:cubicBezTo>
                    <a:pt x="5324" y="7559"/>
                    <a:pt x="5417" y="7558"/>
                    <a:pt x="5512" y="7553"/>
                  </a:cubicBezTo>
                  <a:cubicBezTo>
                    <a:pt x="5916" y="7530"/>
                    <a:pt x="6309" y="7520"/>
                    <a:pt x="6596" y="7217"/>
                  </a:cubicBezTo>
                  <a:cubicBezTo>
                    <a:pt x="6612" y="7215"/>
                    <a:pt x="6630" y="7212"/>
                    <a:pt x="6647" y="7208"/>
                  </a:cubicBezTo>
                  <a:cubicBezTo>
                    <a:pt x="6681" y="7218"/>
                    <a:pt x="6716" y="7223"/>
                    <a:pt x="6753" y="7223"/>
                  </a:cubicBezTo>
                  <a:cubicBezTo>
                    <a:pt x="6873" y="7223"/>
                    <a:pt x="7001" y="7171"/>
                    <a:pt x="7106" y="7104"/>
                  </a:cubicBezTo>
                  <a:cubicBezTo>
                    <a:pt x="7118" y="7095"/>
                    <a:pt x="7131" y="7086"/>
                    <a:pt x="7143" y="7077"/>
                  </a:cubicBezTo>
                  <a:cubicBezTo>
                    <a:pt x="7175" y="7089"/>
                    <a:pt x="7208" y="7095"/>
                    <a:pt x="7241" y="7095"/>
                  </a:cubicBezTo>
                  <a:cubicBezTo>
                    <a:pt x="7335" y="7095"/>
                    <a:pt x="7421" y="7041"/>
                    <a:pt x="7443" y="6915"/>
                  </a:cubicBezTo>
                  <a:cubicBezTo>
                    <a:pt x="7485" y="6681"/>
                    <a:pt x="7498" y="6438"/>
                    <a:pt x="7499" y="6196"/>
                  </a:cubicBezTo>
                  <a:cubicBezTo>
                    <a:pt x="7514" y="6064"/>
                    <a:pt x="7530" y="5931"/>
                    <a:pt x="7543" y="5798"/>
                  </a:cubicBezTo>
                  <a:cubicBezTo>
                    <a:pt x="7578" y="5477"/>
                    <a:pt x="7636" y="5151"/>
                    <a:pt x="7592" y="4830"/>
                  </a:cubicBezTo>
                  <a:cubicBezTo>
                    <a:pt x="7571" y="4684"/>
                    <a:pt x="7516" y="4536"/>
                    <a:pt x="7434" y="4406"/>
                  </a:cubicBezTo>
                  <a:cubicBezTo>
                    <a:pt x="7521" y="4347"/>
                    <a:pt x="7581" y="4256"/>
                    <a:pt x="7558" y="4145"/>
                  </a:cubicBezTo>
                  <a:cubicBezTo>
                    <a:pt x="7524" y="3973"/>
                    <a:pt x="7364" y="3922"/>
                    <a:pt x="7175" y="3922"/>
                  </a:cubicBezTo>
                  <a:cubicBezTo>
                    <a:pt x="7027" y="3922"/>
                    <a:pt x="6860" y="3954"/>
                    <a:pt x="6723" y="3985"/>
                  </a:cubicBezTo>
                  <a:cubicBezTo>
                    <a:pt x="6655" y="3990"/>
                    <a:pt x="6584" y="4006"/>
                    <a:pt x="6512" y="4034"/>
                  </a:cubicBezTo>
                  <a:cubicBezTo>
                    <a:pt x="6439" y="4064"/>
                    <a:pt x="6388" y="4111"/>
                    <a:pt x="6357" y="4166"/>
                  </a:cubicBezTo>
                  <a:cubicBezTo>
                    <a:pt x="6268" y="4157"/>
                    <a:pt x="6177" y="4153"/>
                    <a:pt x="6084" y="4153"/>
                  </a:cubicBezTo>
                  <a:cubicBezTo>
                    <a:pt x="5372" y="4152"/>
                    <a:pt x="4659" y="4141"/>
                    <a:pt x="3946" y="4106"/>
                  </a:cubicBezTo>
                  <a:cubicBezTo>
                    <a:pt x="3762" y="4096"/>
                    <a:pt x="3580" y="4086"/>
                    <a:pt x="3397" y="4074"/>
                  </a:cubicBezTo>
                  <a:cubicBezTo>
                    <a:pt x="3368" y="4072"/>
                    <a:pt x="3337" y="4072"/>
                    <a:pt x="3304" y="4072"/>
                  </a:cubicBezTo>
                  <a:cubicBezTo>
                    <a:pt x="3266" y="4072"/>
                    <a:pt x="3225" y="4073"/>
                    <a:pt x="3184" y="4073"/>
                  </a:cubicBezTo>
                  <a:cubicBezTo>
                    <a:pt x="3074" y="4073"/>
                    <a:pt x="2960" y="4068"/>
                    <a:pt x="2876" y="4037"/>
                  </a:cubicBezTo>
                  <a:cubicBezTo>
                    <a:pt x="2734" y="3985"/>
                    <a:pt x="2727" y="3817"/>
                    <a:pt x="2693" y="3680"/>
                  </a:cubicBezTo>
                  <a:cubicBezTo>
                    <a:pt x="2648" y="3500"/>
                    <a:pt x="2618" y="3318"/>
                    <a:pt x="2574" y="3138"/>
                  </a:cubicBezTo>
                  <a:cubicBezTo>
                    <a:pt x="2560" y="3084"/>
                    <a:pt x="2519" y="3060"/>
                    <a:pt x="2476" y="3060"/>
                  </a:cubicBezTo>
                  <a:cubicBezTo>
                    <a:pt x="2449" y="3060"/>
                    <a:pt x="2422" y="3069"/>
                    <a:pt x="2399" y="3086"/>
                  </a:cubicBezTo>
                  <a:cubicBezTo>
                    <a:pt x="2392" y="3085"/>
                    <a:pt x="2386" y="3085"/>
                    <a:pt x="2380" y="3085"/>
                  </a:cubicBezTo>
                  <a:cubicBezTo>
                    <a:pt x="2338" y="3085"/>
                    <a:pt x="2296" y="3100"/>
                    <a:pt x="2267" y="3133"/>
                  </a:cubicBezTo>
                  <a:cubicBezTo>
                    <a:pt x="2158" y="3253"/>
                    <a:pt x="2085" y="3400"/>
                    <a:pt x="1988" y="3530"/>
                  </a:cubicBezTo>
                  <a:cubicBezTo>
                    <a:pt x="2023" y="3046"/>
                    <a:pt x="2070" y="2565"/>
                    <a:pt x="2125" y="2083"/>
                  </a:cubicBezTo>
                  <a:cubicBezTo>
                    <a:pt x="2167" y="1705"/>
                    <a:pt x="2195" y="1326"/>
                    <a:pt x="2228" y="946"/>
                  </a:cubicBezTo>
                  <a:cubicBezTo>
                    <a:pt x="2342" y="657"/>
                    <a:pt x="2434" y="348"/>
                    <a:pt x="2362" y="59"/>
                  </a:cubicBezTo>
                  <a:cubicBezTo>
                    <a:pt x="2352" y="19"/>
                    <a:pt x="2319" y="1"/>
                    <a:pt x="228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0"/>
            <p:cNvSpPr/>
            <p:nvPr/>
          </p:nvSpPr>
          <p:spPr>
            <a:xfrm>
              <a:off x="2767150" y="2970425"/>
              <a:ext cx="74600" cy="4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0"/>
            <p:cNvSpPr/>
            <p:nvPr/>
          </p:nvSpPr>
          <p:spPr>
            <a:xfrm>
              <a:off x="2752175" y="2927425"/>
              <a:ext cx="31500" cy="73025"/>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0"/>
            <p:cNvSpPr/>
            <p:nvPr/>
          </p:nvSpPr>
          <p:spPr>
            <a:xfrm>
              <a:off x="2754300" y="3015150"/>
              <a:ext cx="54350" cy="63475"/>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0"/>
            <p:cNvSpPr/>
            <p:nvPr/>
          </p:nvSpPr>
          <p:spPr>
            <a:xfrm>
              <a:off x="2699150" y="3013025"/>
              <a:ext cx="47925" cy="70275"/>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0"/>
            <p:cNvSpPr/>
            <p:nvPr/>
          </p:nvSpPr>
          <p:spPr>
            <a:xfrm>
              <a:off x="2675350" y="2978125"/>
              <a:ext cx="68050" cy="24725"/>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0"/>
            <p:cNvSpPr/>
            <p:nvPr/>
          </p:nvSpPr>
          <p:spPr>
            <a:xfrm>
              <a:off x="2661075" y="3289950"/>
              <a:ext cx="130600" cy="133050"/>
            </a:xfrm>
            <a:custGeom>
              <a:avLst/>
              <a:gdLst/>
              <a:ahLst/>
              <a:cxnLst/>
              <a:rect l="l" t="t" r="r" b="b"/>
              <a:pathLst>
                <a:path w="5224" h="5322" extrusionOk="0">
                  <a:moveTo>
                    <a:pt x="3616" y="1"/>
                  </a:moveTo>
                  <a:cubicBezTo>
                    <a:pt x="3578" y="1"/>
                    <a:pt x="3567" y="53"/>
                    <a:pt x="3588" y="78"/>
                  </a:cubicBezTo>
                  <a:cubicBezTo>
                    <a:pt x="3802" y="329"/>
                    <a:pt x="4064" y="538"/>
                    <a:pt x="4222" y="834"/>
                  </a:cubicBezTo>
                  <a:cubicBezTo>
                    <a:pt x="4377" y="1128"/>
                    <a:pt x="4461" y="1490"/>
                    <a:pt x="4531" y="1813"/>
                  </a:cubicBezTo>
                  <a:cubicBezTo>
                    <a:pt x="4570" y="2001"/>
                    <a:pt x="4605" y="2195"/>
                    <a:pt x="4617" y="2390"/>
                  </a:cubicBezTo>
                  <a:cubicBezTo>
                    <a:pt x="4567" y="2501"/>
                    <a:pt x="4532" y="2622"/>
                    <a:pt x="4488" y="2734"/>
                  </a:cubicBezTo>
                  <a:cubicBezTo>
                    <a:pt x="4399" y="2966"/>
                    <a:pt x="4276" y="3186"/>
                    <a:pt x="4138" y="3391"/>
                  </a:cubicBezTo>
                  <a:cubicBezTo>
                    <a:pt x="3876" y="3777"/>
                    <a:pt x="3491" y="4051"/>
                    <a:pt x="3214" y="4419"/>
                  </a:cubicBezTo>
                  <a:cubicBezTo>
                    <a:pt x="3193" y="4448"/>
                    <a:pt x="3200" y="4475"/>
                    <a:pt x="3219" y="4494"/>
                  </a:cubicBezTo>
                  <a:cubicBezTo>
                    <a:pt x="2883" y="4651"/>
                    <a:pt x="2515" y="4739"/>
                    <a:pt x="2138" y="4743"/>
                  </a:cubicBezTo>
                  <a:cubicBezTo>
                    <a:pt x="2125" y="4743"/>
                    <a:pt x="2112" y="4743"/>
                    <a:pt x="2099" y="4743"/>
                  </a:cubicBezTo>
                  <a:cubicBezTo>
                    <a:pt x="1748" y="4743"/>
                    <a:pt x="1366" y="4694"/>
                    <a:pt x="1031" y="4593"/>
                  </a:cubicBezTo>
                  <a:cubicBezTo>
                    <a:pt x="681" y="4486"/>
                    <a:pt x="385" y="4259"/>
                    <a:pt x="120" y="4016"/>
                  </a:cubicBezTo>
                  <a:cubicBezTo>
                    <a:pt x="107" y="4005"/>
                    <a:pt x="92" y="4000"/>
                    <a:pt x="77" y="4000"/>
                  </a:cubicBezTo>
                  <a:cubicBezTo>
                    <a:pt x="38" y="4000"/>
                    <a:pt x="0" y="4032"/>
                    <a:pt x="14" y="4077"/>
                  </a:cubicBezTo>
                  <a:cubicBezTo>
                    <a:pt x="203" y="4666"/>
                    <a:pt x="885" y="5039"/>
                    <a:pt x="1436" y="5215"/>
                  </a:cubicBezTo>
                  <a:cubicBezTo>
                    <a:pt x="1666" y="5288"/>
                    <a:pt x="1910" y="5321"/>
                    <a:pt x="2157" y="5321"/>
                  </a:cubicBezTo>
                  <a:cubicBezTo>
                    <a:pt x="2637" y="5321"/>
                    <a:pt x="3127" y="5195"/>
                    <a:pt x="3541" y="4991"/>
                  </a:cubicBezTo>
                  <a:cubicBezTo>
                    <a:pt x="4131" y="4699"/>
                    <a:pt x="4643" y="4203"/>
                    <a:pt x="4943" y="3617"/>
                  </a:cubicBezTo>
                  <a:cubicBezTo>
                    <a:pt x="5118" y="3275"/>
                    <a:pt x="5224" y="2899"/>
                    <a:pt x="5212" y="2514"/>
                  </a:cubicBezTo>
                  <a:cubicBezTo>
                    <a:pt x="5200" y="2139"/>
                    <a:pt x="5069" y="1782"/>
                    <a:pt x="4925" y="1441"/>
                  </a:cubicBezTo>
                  <a:cubicBezTo>
                    <a:pt x="4785" y="1110"/>
                    <a:pt x="4605" y="817"/>
                    <a:pt x="4386" y="533"/>
                  </a:cubicBezTo>
                  <a:cubicBezTo>
                    <a:pt x="4186" y="276"/>
                    <a:pt x="3960" y="37"/>
                    <a:pt x="3621" y="1"/>
                  </a:cubicBezTo>
                  <a:cubicBezTo>
                    <a:pt x="3619" y="1"/>
                    <a:pt x="3617" y="1"/>
                    <a:pt x="361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0"/>
            <p:cNvSpPr/>
            <p:nvPr/>
          </p:nvSpPr>
          <p:spPr>
            <a:xfrm>
              <a:off x="2536275" y="3518725"/>
              <a:ext cx="138100" cy="121725"/>
            </a:xfrm>
            <a:custGeom>
              <a:avLst/>
              <a:gdLst/>
              <a:ahLst/>
              <a:cxnLst/>
              <a:rect l="l" t="t" r="r" b="b"/>
              <a:pathLst>
                <a:path w="5524" h="4869" extrusionOk="0">
                  <a:moveTo>
                    <a:pt x="4723" y="1"/>
                  </a:moveTo>
                  <a:cubicBezTo>
                    <a:pt x="4653" y="1"/>
                    <a:pt x="4586" y="86"/>
                    <a:pt x="4627" y="161"/>
                  </a:cubicBezTo>
                  <a:cubicBezTo>
                    <a:pt x="4718" y="327"/>
                    <a:pt x="4751" y="480"/>
                    <a:pt x="4785" y="663"/>
                  </a:cubicBezTo>
                  <a:cubicBezTo>
                    <a:pt x="4814" y="827"/>
                    <a:pt x="4868" y="982"/>
                    <a:pt x="4890" y="1148"/>
                  </a:cubicBezTo>
                  <a:cubicBezTo>
                    <a:pt x="4902" y="1248"/>
                    <a:pt x="4915" y="1347"/>
                    <a:pt x="4926" y="1445"/>
                  </a:cubicBezTo>
                  <a:cubicBezTo>
                    <a:pt x="4799" y="1869"/>
                    <a:pt x="4692" y="2313"/>
                    <a:pt x="4497" y="2709"/>
                  </a:cubicBezTo>
                  <a:cubicBezTo>
                    <a:pt x="4260" y="3191"/>
                    <a:pt x="3902" y="3606"/>
                    <a:pt x="3437" y="3880"/>
                  </a:cubicBezTo>
                  <a:cubicBezTo>
                    <a:pt x="2988" y="4147"/>
                    <a:pt x="2467" y="4272"/>
                    <a:pt x="1944" y="4272"/>
                  </a:cubicBezTo>
                  <a:cubicBezTo>
                    <a:pt x="1642" y="4272"/>
                    <a:pt x="1338" y="4230"/>
                    <a:pt x="1047" y="4149"/>
                  </a:cubicBezTo>
                  <a:cubicBezTo>
                    <a:pt x="875" y="4083"/>
                    <a:pt x="700" y="4023"/>
                    <a:pt x="536" y="3938"/>
                  </a:cubicBezTo>
                  <a:cubicBezTo>
                    <a:pt x="363" y="3850"/>
                    <a:pt x="254" y="3730"/>
                    <a:pt x="117" y="3597"/>
                  </a:cubicBezTo>
                  <a:cubicBezTo>
                    <a:pt x="104" y="3585"/>
                    <a:pt x="87" y="3579"/>
                    <a:pt x="70" y="3579"/>
                  </a:cubicBezTo>
                  <a:cubicBezTo>
                    <a:pt x="35" y="3579"/>
                    <a:pt x="0" y="3605"/>
                    <a:pt x="2" y="3646"/>
                  </a:cubicBezTo>
                  <a:cubicBezTo>
                    <a:pt x="12" y="3905"/>
                    <a:pt x="241" y="4105"/>
                    <a:pt x="441" y="4242"/>
                  </a:cubicBezTo>
                  <a:cubicBezTo>
                    <a:pt x="736" y="4444"/>
                    <a:pt x="1074" y="4595"/>
                    <a:pt x="1411" y="4708"/>
                  </a:cubicBezTo>
                  <a:cubicBezTo>
                    <a:pt x="1732" y="4815"/>
                    <a:pt x="2065" y="4868"/>
                    <a:pt x="2399" y="4868"/>
                  </a:cubicBezTo>
                  <a:cubicBezTo>
                    <a:pt x="2698" y="4868"/>
                    <a:pt x="2996" y="4826"/>
                    <a:pt x="3285" y="4740"/>
                  </a:cubicBezTo>
                  <a:cubicBezTo>
                    <a:pt x="4523" y="4374"/>
                    <a:pt x="5398" y="3290"/>
                    <a:pt x="5495" y="2000"/>
                  </a:cubicBezTo>
                  <a:cubicBezTo>
                    <a:pt x="5523" y="1631"/>
                    <a:pt x="5492" y="1255"/>
                    <a:pt x="5362" y="909"/>
                  </a:cubicBezTo>
                  <a:cubicBezTo>
                    <a:pt x="5303" y="750"/>
                    <a:pt x="5256" y="585"/>
                    <a:pt x="5147" y="454"/>
                  </a:cubicBezTo>
                  <a:cubicBezTo>
                    <a:pt x="5030" y="312"/>
                    <a:pt x="4909" y="175"/>
                    <a:pt x="4791" y="35"/>
                  </a:cubicBezTo>
                  <a:cubicBezTo>
                    <a:pt x="4771" y="11"/>
                    <a:pt x="4747" y="1"/>
                    <a:pt x="472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0"/>
            <p:cNvSpPr/>
            <p:nvPr/>
          </p:nvSpPr>
          <p:spPr>
            <a:xfrm>
              <a:off x="2409750" y="3852150"/>
              <a:ext cx="135825" cy="100825"/>
            </a:xfrm>
            <a:custGeom>
              <a:avLst/>
              <a:gdLst/>
              <a:ahLst/>
              <a:cxnLst/>
              <a:rect l="l" t="t" r="r" b="b"/>
              <a:pathLst>
                <a:path w="5433" h="4033" extrusionOk="0">
                  <a:moveTo>
                    <a:pt x="4992" y="1"/>
                  </a:moveTo>
                  <a:cubicBezTo>
                    <a:pt x="4929" y="1"/>
                    <a:pt x="4867" y="43"/>
                    <a:pt x="4873" y="120"/>
                  </a:cubicBezTo>
                  <a:cubicBezTo>
                    <a:pt x="4893" y="407"/>
                    <a:pt x="4846" y="706"/>
                    <a:pt x="4832" y="994"/>
                  </a:cubicBezTo>
                  <a:cubicBezTo>
                    <a:pt x="4821" y="1265"/>
                    <a:pt x="4763" y="1532"/>
                    <a:pt x="4666" y="1786"/>
                  </a:cubicBezTo>
                  <a:cubicBezTo>
                    <a:pt x="4462" y="2324"/>
                    <a:pt x="4060" y="2764"/>
                    <a:pt x="3567" y="3053"/>
                  </a:cubicBezTo>
                  <a:cubicBezTo>
                    <a:pt x="3138" y="3305"/>
                    <a:pt x="2624" y="3463"/>
                    <a:pt x="2121" y="3463"/>
                  </a:cubicBezTo>
                  <a:cubicBezTo>
                    <a:pt x="2052" y="3463"/>
                    <a:pt x="1984" y="3460"/>
                    <a:pt x="1915" y="3454"/>
                  </a:cubicBezTo>
                  <a:cubicBezTo>
                    <a:pt x="1591" y="3425"/>
                    <a:pt x="1299" y="3317"/>
                    <a:pt x="1002" y="3190"/>
                  </a:cubicBezTo>
                  <a:cubicBezTo>
                    <a:pt x="707" y="3066"/>
                    <a:pt x="423" y="2949"/>
                    <a:pt x="172" y="2741"/>
                  </a:cubicBezTo>
                  <a:cubicBezTo>
                    <a:pt x="156" y="2728"/>
                    <a:pt x="137" y="2722"/>
                    <a:pt x="118" y="2722"/>
                  </a:cubicBezTo>
                  <a:cubicBezTo>
                    <a:pt x="58" y="2722"/>
                    <a:pt x="0" y="2779"/>
                    <a:pt x="42" y="2842"/>
                  </a:cubicBezTo>
                  <a:cubicBezTo>
                    <a:pt x="230" y="3120"/>
                    <a:pt x="496" y="3325"/>
                    <a:pt x="765" y="3521"/>
                  </a:cubicBezTo>
                  <a:cubicBezTo>
                    <a:pt x="1070" y="3744"/>
                    <a:pt x="1405" y="3959"/>
                    <a:pt x="1785" y="4010"/>
                  </a:cubicBezTo>
                  <a:cubicBezTo>
                    <a:pt x="1904" y="4025"/>
                    <a:pt x="2023" y="4033"/>
                    <a:pt x="2143" y="4033"/>
                  </a:cubicBezTo>
                  <a:cubicBezTo>
                    <a:pt x="2729" y="4033"/>
                    <a:pt x="3326" y="3855"/>
                    <a:pt x="3828" y="3572"/>
                  </a:cubicBezTo>
                  <a:cubicBezTo>
                    <a:pt x="4426" y="3234"/>
                    <a:pt x="4909" y="2714"/>
                    <a:pt x="5178" y="2082"/>
                  </a:cubicBezTo>
                  <a:cubicBezTo>
                    <a:pt x="5315" y="1760"/>
                    <a:pt x="5395" y="1419"/>
                    <a:pt x="5413" y="1067"/>
                  </a:cubicBezTo>
                  <a:cubicBezTo>
                    <a:pt x="5432" y="681"/>
                    <a:pt x="5302" y="376"/>
                    <a:pt x="5100" y="58"/>
                  </a:cubicBezTo>
                  <a:cubicBezTo>
                    <a:pt x="5076" y="19"/>
                    <a:pt x="5034" y="1"/>
                    <a:pt x="4992"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0"/>
            <p:cNvSpPr/>
            <p:nvPr/>
          </p:nvSpPr>
          <p:spPr>
            <a:xfrm>
              <a:off x="2556250" y="3977075"/>
              <a:ext cx="123825" cy="97400"/>
            </a:xfrm>
            <a:custGeom>
              <a:avLst/>
              <a:gdLst/>
              <a:ahLst/>
              <a:cxnLst/>
              <a:rect l="l" t="t" r="r" b="b"/>
              <a:pathLst>
                <a:path w="4953" h="3896" extrusionOk="0">
                  <a:moveTo>
                    <a:pt x="4475" y="1"/>
                  </a:moveTo>
                  <a:cubicBezTo>
                    <a:pt x="4439" y="1"/>
                    <a:pt x="4406" y="28"/>
                    <a:pt x="4403" y="71"/>
                  </a:cubicBezTo>
                  <a:cubicBezTo>
                    <a:pt x="4387" y="358"/>
                    <a:pt x="4473" y="650"/>
                    <a:pt x="4460" y="942"/>
                  </a:cubicBezTo>
                  <a:cubicBezTo>
                    <a:pt x="4449" y="1227"/>
                    <a:pt x="4396" y="1522"/>
                    <a:pt x="4312" y="1796"/>
                  </a:cubicBezTo>
                  <a:cubicBezTo>
                    <a:pt x="4141" y="2347"/>
                    <a:pt x="3756" y="2795"/>
                    <a:pt x="3260" y="3081"/>
                  </a:cubicBezTo>
                  <a:cubicBezTo>
                    <a:pt x="2888" y="3296"/>
                    <a:pt x="2487" y="3393"/>
                    <a:pt x="2089" y="3393"/>
                  </a:cubicBezTo>
                  <a:cubicBezTo>
                    <a:pt x="1383" y="3393"/>
                    <a:pt x="682" y="3086"/>
                    <a:pt x="156" y="2575"/>
                  </a:cubicBezTo>
                  <a:cubicBezTo>
                    <a:pt x="140" y="2560"/>
                    <a:pt x="122" y="2553"/>
                    <a:pt x="103" y="2553"/>
                  </a:cubicBezTo>
                  <a:cubicBezTo>
                    <a:pt x="50" y="2553"/>
                    <a:pt x="0" y="2611"/>
                    <a:pt x="34" y="2670"/>
                  </a:cubicBezTo>
                  <a:cubicBezTo>
                    <a:pt x="360" y="3242"/>
                    <a:pt x="924" y="3650"/>
                    <a:pt x="1561" y="3813"/>
                  </a:cubicBezTo>
                  <a:cubicBezTo>
                    <a:pt x="1780" y="3868"/>
                    <a:pt x="2000" y="3896"/>
                    <a:pt x="2218" y="3896"/>
                  </a:cubicBezTo>
                  <a:cubicBezTo>
                    <a:pt x="2672" y="3896"/>
                    <a:pt x="3118" y="3776"/>
                    <a:pt x="3531" y="3545"/>
                  </a:cubicBezTo>
                  <a:cubicBezTo>
                    <a:pt x="4139" y="3205"/>
                    <a:pt x="4603" y="2636"/>
                    <a:pt x="4816" y="1973"/>
                  </a:cubicBezTo>
                  <a:cubicBezTo>
                    <a:pt x="4923" y="1641"/>
                    <a:pt x="4953" y="1301"/>
                    <a:pt x="4904" y="955"/>
                  </a:cubicBezTo>
                  <a:cubicBezTo>
                    <a:pt x="4861" y="639"/>
                    <a:pt x="4778" y="241"/>
                    <a:pt x="4525" y="21"/>
                  </a:cubicBezTo>
                  <a:cubicBezTo>
                    <a:pt x="4510" y="7"/>
                    <a:pt x="4492" y="1"/>
                    <a:pt x="447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0"/>
            <p:cNvSpPr/>
            <p:nvPr/>
          </p:nvSpPr>
          <p:spPr>
            <a:xfrm>
              <a:off x="2805900" y="3891325"/>
              <a:ext cx="132325" cy="103075"/>
            </a:xfrm>
            <a:custGeom>
              <a:avLst/>
              <a:gdLst/>
              <a:ahLst/>
              <a:cxnLst/>
              <a:rect l="l" t="t" r="r" b="b"/>
              <a:pathLst>
                <a:path w="5293" h="4123" extrusionOk="0">
                  <a:moveTo>
                    <a:pt x="4788" y="1"/>
                  </a:moveTo>
                  <a:cubicBezTo>
                    <a:pt x="4755" y="1"/>
                    <a:pt x="4724" y="22"/>
                    <a:pt x="4725" y="65"/>
                  </a:cubicBezTo>
                  <a:cubicBezTo>
                    <a:pt x="4740" y="1213"/>
                    <a:pt x="4533" y="2511"/>
                    <a:pt x="3471" y="3172"/>
                  </a:cubicBezTo>
                  <a:lnTo>
                    <a:pt x="3471" y="3173"/>
                  </a:lnTo>
                  <a:cubicBezTo>
                    <a:pt x="3057" y="3430"/>
                    <a:pt x="2594" y="3533"/>
                    <a:pt x="2119" y="3533"/>
                  </a:cubicBezTo>
                  <a:cubicBezTo>
                    <a:pt x="2006" y="3533"/>
                    <a:pt x="1892" y="3527"/>
                    <a:pt x="1778" y="3516"/>
                  </a:cubicBezTo>
                  <a:cubicBezTo>
                    <a:pt x="1477" y="3486"/>
                    <a:pt x="1176" y="3402"/>
                    <a:pt x="895" y="3293"/>
                  </a:cubicBezTo>
                  <a:cubicBezTo>
                    <a:pt x="748" y="3236"/>
                    <a:pt x="602" y="3183"/>
                    <a:pt x="463" y="3108"/>
                  </a:cubicBezTo>
                  <a:cubicBezTo>
                    <a:pt x="343" y="3043"/>
                    <a:pt x="235" y="2956"/>
                    <a:pt x="107" y="2909"/>
                  </a:cubicBezTo>
                  <a:cubicBezTo>
                    <a:pt x="101" y="2906"/>
                    <a:pt x="94" y="2905"/>
                    <a:pt x="87" y="2905"/>
                  </a:cubicBezTo>
                  <a:cubicBezTo>
                    <a:pt x="42" y="2905"/>
                    <a:pt x="1" y="2955"/>
                    <a:pt x="16" y="3001"/>
                  </a:cubicBezTo>
                  <a:cubicBezTo>
                    <a:pt x="93" y="3221"/>
                    <a:pt x="309" y="3407"/>
                    <a:pt x="483" y="3557"/>
                  </a:cubicBezTo>
                  <a:cubicBezTo>
                    <a:pt x="698" y="3743"/>
                    <a:pt x="952" y="3874"/>
                    <a:pt x="1219" y="3966"/>
                  </a:cubicBezTo>
                  <a:cubicBezTo>
                    <a:pt x="1531" y="4072"/>
                    <a:pt x="1855" y="4122"/>
                    <a:pt x="2180" y="4122"/>
                  </a:cubicBezTo>
                  <a:cubicBezTo>
                    <a:pt x="2413" y="4122"/>
                    <a:pt x="2647" y="4096"/>
                    <a:pt x="2877" y="4046"/>
                  </a:cubicBezTo>
                  <a:cubicBezTo>
                    <a:pt x="3993" y="3800"/>
                    <a:pt x="4844" y="2899"/>
                    <a:pt x="5137" y="1808"/>
                  </a:cubicBezTo>
                  <a:cubicBezTo>
                    <a:pt x="5293" y="1229"/>
                    <a:pt x="5220" y="516"/>
                    <a:pt x="4850" y="30"/>
                  </a:cubicBezTo>
                  <a:cubicBezTo>
                    <a:pt x="4835" y="11"/>
                    <a:pt x="4811" y="1"/>
                    <a:pt x="478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0"/>
            <p:cNvSpPr/>
            <p:nvPr/>
          </p:nvSpPr>
          <p:spPr>
            <a:xfrm>
              <a:off x="2728950" y="2927150"/>
              <a:ext cx="22650" cy="52075"/>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0"/>
            <p:cNvSpPr/>
            <p:nvPr/>
          </p:nvSpPr>
          <p:spPr>
            <a:xfrm>
              <a:off x="2785825" y="2963900"/>
              <a:ext cx="45425" cy="17900"/>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0"/>
            <p:cNvSpPr/>
            <p:nvPr/>
          </p:nvSpPr>
          <p:spPr>
            <a:xfrm>
              <a:off x="2677175" y="2999200"/>
              <a:ext cx="34050" cy="17600"/>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0"/>
            <p:cNvSpPr/>
            <p:nvPr/>
          </p:nvSpPr>
          <p:spPr>
            <a:xfrm>
              <a:off x="2711500" y="3040325"/>
              <a:ext cx="44525" cy="4525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0"/>
            <p:cNvSpPr/>
            <p:nvPr/>
          </p:nvSpPr>
          <p:spPr>
            <a:xfrm>
              <a:off x="2795475" y="3020425"/>
              <a:ext cx="18850" cy="50300"/>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0"/>
            <p:cNvSpPr/>
            <p:nvPr/>
          </p:nvSpPr>
          <p:spPr>
            <a:xfrm>
              <a:off x="2317450" y="3790750"/>
              <a:ext cx="501850" cy="379025"/>
            </a:xfrm>
            <a:custGeom>
              <a:avLst/>
              <a:gdLst/>
              <a:ahLst/>
              <a:cxnLst/>
              <a:rect l="l" t="t" r="r" b="b"/>
              <a:pathLst>
                <a:path w="20074" h="15161" extrusionOk="0">
                  <a:moveTo>
                    <a:pt x="5749" y="0"/>
                  </a:moveTo>
                  <a:cubicBezTo>
                    <a:pt x="5460" y="0"/>
                    <a:pt x="5170" y="31"/>
                    <a:pt x="4893" y="114"/>
                  </a:cubicBezTo>
                  <a:cubicBezTo>
                    <a:pt x="3566" y="509"/>
                    <a:pt x="2686" y="1870"/>
                    <a:pt x="2839" y="3240"/>
                  </a:cubicBezTo>
                  <a:cubicBezTo>
                    <a:pt x="2841" y="3249"/>
                    <a:pt x="2843" y="3257"/>
                    <a:pt x="2843" y="3267"/>
                  </a:cubicBezTo>
                  <a:cubicBezTo>
                    <a:pt x="2841" y="3272"/>
                    <a:pt x="2837" y="3276"/>
                    <a:pt x="2833" y="3282"/>
                  </a:cubicBezTo>
                  <a:cubicBezTo>
                    <a:pt x="2265" y="4059"/>
                    <a:pt x="1727" y="4854"/>
                    <a:pt x="1164" y="5634"/>
                  </a:cubicBezTo>
                  <a:cubicBezTo>
                    <a:pt x="747" y="6212"/>
                    <a:pt x="0" y="7188"/>
                    <a:pt x="729" y="7836"/>
                  </a:cubicBezTo>
                  <a:cubicBezTo>
                    <a:pt x="753" y="7856"/>
                    <a:pt x="781" y="7865"/>
                    <a:pt x="809" y="7865"/>
                  </a:cubicBezTo>
                  <a:cubicBezTo>
                    <a:pt x="872" y="7865"/>
                    <a:pt x="935" y="7821"/>
                    <a:pt x="944" y="7764"/>
                  </a:cubicBezTo>
                  <a:cubicBezTo>
                    <a:pt x="967" y="7752"/>
                    <a:pt x="990" y="7739"/>
                    <a:pt x="1008" y="7720"/>
                  </a:cubicBezTo>
                  <a:cubicBezTo>
                    <a:pt x="1095" y="7635"/>
                    <a:pt x="1182" y="7549"/>
                    <a:pt x="1269" y="7462"/>
                  </a:cubicBezTo>
                  <a:lnTo>
                    <a:pt x="1269" y="7464"/>
                  </a:lnTo>
                  <a:cubicBezTo>
                    <a:pt x="1403" y="7404"/>
                    <a:pt x="1518" y="7276"/>
                    <a:pt x="1621" y="7139"/>
                  </a:cubicBezTo>
                  <a:lnTo>
                    <a:pt x="1621" y="7139"/>
                  </a:lnTo>
                  <a:cubicBezTo>
                    <a:pt x="1476" y="7496"/>
                    <a:pt x="1372" y="7878"/>
                    <a:pt x="1355" y="8259"/>
                  </a:cubicBezTo>
                  <a:cubicBezTo>
                    <a:pt x="1339" y="8650"/>
                    <a:pt x="1446" y="9212"/>
                    <a:pt x="1824" y="9417"/>
                  </a:cubicBezTo>
                  <a:cubicBezTo>
                    <a:pt x="1894" y="9456"/>
                    <a:pt x="1971" y="9471"/>
                    <a:pt x="2050" y="9471"/>
                  </a:cubicBezTo>
                  <a:cubicBezTo>
                    <a:pt x="2205" y="9471"/>
                    <a:pt x="2369" y="9413"/>
                    <a:pt x="2506" y="9363"/>
                  </a:cubicBezTo>
                  <a:cubicBezTo>
                    <a:pt x="2610" y="9324"/>
                    <a:pt x="2700" y="9277"/>
                    <a:pt x="2783" y="9223"/>
                  </a:cubicBezTo>
                  <a:lnTo>
                    <a:pt x="2783" y="9223"/>
                  </a:lnTo>
                  <a:cubicBezTo>
                    <a:pt x="2776" y="9257"/>
                    <a:pt x="2771" y="9292"/>
                    <a:pt x="2769" y="9324"/>
                  </a:cubicBezTo>
                  <a:cubicBezTo>
                    <a:pt x="2751" y="9600"/>
                    <a:pt x="2855" y="9882"/>
                    <a:pt x="3008" y="10107"/>
                  </a:cubicBezTo>
                  <a:cubicBezTo>
                    <a:pt x="3366" y="10640"/>
                    <a:pt x="3948" y="11043"/>
                    <a:pt x="4469" y="11402"/>
                  </a:cubicBezTo>
                  <a:cubicBezTo>
                    <a:pt x="5026" y="11786"/>
                    <a:pt x="5614" y="12120"/>
                    <a:pt x="6205" y="12447"/>
                  </a:cubicBezTo>
                  <a:cubicBezTo>
                    <a:pt x="6421" y="12567"/>
                    <a:pt x="6618" y="12699"/>
                    <a:pt x="6849" y="12699"/>
                  </a:cubicBezTo>
                  <a:cubicBezTo>
                    <a:pt x="6917" y="12699"/>
                    <a:pt x="6988" y="12687"/>
                    <a:pt x="7064" y="12660"/>
                  </a:cubicBezTo>
                  <a:cubicBezTo>
                    <a:pt x="7244" y="12596"/>
                    <a:pt x="7432" y="12516"/>
                    <a:pt x="7572" y="12389"/>
                  </a:cubicBezTo>
                  <a:lnTo>
                    <a:pt x="7572" y="12389"/>
                  </a:lnTo>
                  <a:cubicBezTo>
                    <a:pt x="7545" y="12907"/>
                    <a:pt x="8280" y="13382"/>
                    <a:pt x="8697" y="13583"/>
                  </a:cubicBezTo>
                  <a:cubicBezTo>
                    <a:pt x="9504" y="13969"/>
                    <a:pt x="10386" y="14170"/>
                    <a:pt x="11253" y="14370"/>
                  </a:cubicBezTo>
                  <a:cubicBezTo>
                    <a:pt x="11723" y="14476"/>
                    <a:pt x="12194" y="14572"/>
                    <a:pt x="12671" y="14631"/>
                  </a:cubicBezTo>
                  <a:cubicBezTo>
                    <a:pt x="12883" y="14657"/>
                    <a:pt x="13106" y="14685"/>
                    <a:pt x="13328" y="14685"/>
                  </a:cubicBezTo>
                  <a:cubicBezTo>
                    <a:pt x="13517" y="14685"/>
                    <a:pt x="13705" y="14665"/>
                    <a:pt x="13882" y="14607"/>
                  </a:cubicBezTo>
                  <a:cubicBezTo>
                    <a:pt x="14264" y="14483"/>
                    <a:pt x="14476" y="14194"/>
                    <a:pt x="14643" y="13845"/>
                  </a:cubicBezTo>
                  <a:cubicBezTo>
                    <a:pt x="14859" y="13400"/>
                    <a:pt x="15070" y="12954"/>
                    <a:pt x="15283" y="12508"/>
                  </a:cubicBezTo>
                  <a:cubicBezTo>
                    <a:pt x="15516" y="12021"/>
                    <a:pt x="15750" y="11533"/>
                    <a:pt x="15983" y="11045"/>
                  </a:cubicBezTo>
                  <a:cubicBezTo>
                    <a:pt x="16060" y="10885"/>
                    <a:pt x="16137" y="10725"/>
                    <a:pt x="16209" y="10562"/>
                  </a:cubicBezTo>
                  <a:lnTo>
                    <a:pt x="16209" y="10562"/>
                  </a:lnTo>
                  <a:cubicBezTo>
                    <a:pt x="16161" y="10976"/>
                    <a:pt x="16147" y="11396"/>
                    <a:pt x="16114" y="11810"/>
                  </a:cubicBezTo>
                  <a:cubicBezTo>
                    <a:pt x="16079" y="12231"/>
                    <a:pt x="16039" y="12652"/>
                    <a:pt x="15967" y="13069"/>
                  </a:cubicBezTo>
                  <a:cubicBezTo>
                    <a:pt x="15900" y="13462"/>
                    <a:pt x="15750" y="13858"/>
                    <a:pt x="15778" y="14261"/>
                  </a:cubicBezTo>
                  <a:cubicBezTo>
                    <a:pt x="15781" y="14304"/>
                    <a:pt x="15821" y="14339"/>
                    <a:pt x="15861" y="14339"/>
                  </a:cubicBezTo>
                  <a:cubicBezTo>
                    <a:pt x="15879" y="14339"/>
                    <a:pt x="15897" y="14332"/>
                    <a:pt x="15912" y="14315"/>
                  </a:cubicBezTo>
                  <a:cubicBezTo>
                    <a:pt x="15974" y="14246"/>
                    <a:pt x="16024" y="14170"/>
                    <a:pt x="16067" y="14091"/>
                  </a:cubicBezTo>
                  <a:cubicBezTo>
                    <a:pt x="16158" y="14000"/>
                    <a:pt x="16243" y="13907"/>
                    <a:pt x="16332" y="13819"/>
                  </a:cubicBezTo>
                  <a:lnTo>
                    <a:pt x="16332" y="13819"/>
                  </a:lnTo>
                  <a:cubicBezTo>
                    <a:pt x="16301" y="14122"/>
                    <a:pt x="16291" y="14431"/>
                    <a:pt x="16340" y="14726"/>
                  </a:cubicBezTo>
                  <a:cubicBezTo>
                    <a:pt x="16367" y="14888"/>
                    <a:pt x="16461" y="14981"/>
                    <a:pt x="16583" y="15039"/>
                  </a:cubicBezTo>
                  <a:cubicBezTo>
                    <a:pt x="16608" y="15037"/>
                    <a:pt x="16632" y="15036"/>
                    <a:pt x="16657" y="15034"/>
                  </a:cubicBezTo>
                  <a:cubicBezTo>
                    <a:pt x="16751" y="15023"/>
                    <a:pt x="16846" y="15019"/>
                    <a:pt x="16941" y="15019"/>
                  </a:cubicBezTo>
                  <a:cubicBezTo>
                    <a:pt x="17201" y="15019"/>
                    <a:pt x="17462" y="15052"/>
                    <a:pt x="17721" y="15073"/>
                  </a:cubicBezTo>
                  <a:lnTo>
                    <a:pt x="17770" y="15076"/>
                  </a:lnTo>
                  <a:cubicBezTo>
                    <a:pt x="17884" y="15083"/>
                    <a:pt x="17997" y="15090"/>
                    <a:pt x="18111" y="15097"/>
                  </a:cubicBezTo>
                  <a:cubicBezTo>
                    <a:pt x="18432" y="15114"/>
                    <a:pt x="18753" y="15127"/>
                    <a:pt x="19073" y="15161"/>
                  </a:cubicBezTo>
                  <a:cubicBezTo>
                    <a:pt x="19381" y="15125"/>
                    <a:pt x="19686" y="15070"/>
                    <a:pt x="19984" y="14997"/>
                  </a:cubicBezTo>
                  <a:cubicBezTo>
                    <a:pt x="20073" y="14975"/>
                    <a:pt x="20059" y="14829"/>
                    <a:pt x="19968" y="14829"/>
                  </a:cubicBezTo>
                  <a:cubicBezTo>
                    <a:pt x="19966" y="14829"/>
                    <a:pt x="19964" y="14830"/>
                    <a:pt x="19962" y="14830"/>
                  </a:cubicBezTo>
                  <a:cubicBezTo>
                    <a:pt x="19636" y="14855"/>
                    <a:pt x="19317" y="14866"/>
                    <a:pt x="18999" y="14866"/>
                  </a:cubicBezTo>
                  <a:cubicBezTo>
                    <a:pt x="18573" y="14866"/>
                    <a:pt x="18149" y="14846"/>
                    <a:pt x="17715" y="14809"/>
                  </a:cubicBezTo>
                  <a:cubicBezTo>
                    <a:pt x="17513" y="14791"/>
                    <a:pt x="17311" y="14768"/>
                    <a:pt x="17112" y="14736"/>
                  </a:cubicBezTo>
                  <a:cubicBezTo>
                    <a:pt x="17024" y="14722"/>
                    <a:pt x="16937" y="14705"/>
                    <a:pt x="16850" y="14690"/>
                  </a:cubicBezTo>
                  <a:cubicBezTo>
                    <a:pt x="16741" y="14671"/>
                    <a:pt x="16757" y="14696"/>
                    <a:pt x="16735" y="14583"/>
                  </a:cubicBezTo>
                  <a:cubicBezTo>
                    <a:pt x="16665" y="14216"/>
                    <a:pt x="16702" y="13786"/>
                    <a:pt x="16732" y="13418"/>
                  </a:cubicBezTo>
                  <a:cubicBezTo>
                    <a:pt x="16741" y="13321"/>
                    <a:pt x="16646" y="13243"/>
                    <a:pt x="16554" y="13243"/>
                  </a:cubicBezTo>
                  <a:cubicBezTo>
                    <a:pt x="16525" y="13243"/>
                    <a:pt x="16497" y="13251"/>
                    <a:pt x="16472" y="13268"/>
                  </a:cubicBezTo>
                  <a:cubicBezTo>
                    <a:pt x="16406" y="13312"/>
                    <a:pt x="16339" y="13362"/>
                    <a:pt x="16275" y="13416"/>
                  </a:cubicBezTo>
                  <a:cubicBezTo>
                    <a:pt x="16287" y="13347"/>
                    <a:pt x="16300" y="13278"/>
                    <a:pt x="16312" y="13208"/>
                  </a:cubicBezTo>
                  <a:cubicBezTo>
                    <a:pt x="16386" y="12789"/>
                    <a:pt x="16433" y="12365"/>
                    <a:pt x="16471" y="11941"/>
                  </a:cubicBezTo>
                  <a:cubicBezTo>
                    <a:pt x="16509" y="11493"/>
                    <a:pt x="16551" y="11040"/>
                    <a:pt x="16567" y="10591"/>
                  </a:cubicBezTo>
                  <a:cubicBezTo>
                    <a:pt x="16582" y="10183"/>
                    <a:pt x="16643" y="9767"/>
                    <a:pt x="16551" y="9363"/>
                  </a:cubicBezTo>
                  <a:cubicBezTo>
                    <a:pt x="16542" y="9322"/>
                    <a:pt x="16511" y="9305"/>
                    <a:pt x="16479" y="9305"/>
                  </a:cubicBezTo>
                  <a:cubicBezTo>
                    <a:pt x="16444" y="9305"/>
                    <a:pt x="16406" y="9326"/>
                    <a:pt x="16391" y="9363"/>
                  </a:cubicBezTo>
                  <a:cubicBezTo>
                    <a:pt x="16390" y="9365"/>
                    <a:pt x="16390" y="9368"/>
                    <a:pt x="16389" y="9370"/>
                  </a:cubicBezTo>
                  <a:cubicBezTo>
                    <a:pt x="16386" y="9373"/>
                    <a:pt x="16384" y="9375"/>
                    <a:pt x="16380" y="9379"/>
                  </a:cubicBezTo>
                  <a:cubicBezTo>
                    <a:pt x="16269" y="9520"/>
                    <a:pt x="16136" y="9642"/>
                    <a:pt x="16034" y="9792"/>
                  </a:cubicBezTo>
                  <a:cubicBezTo>
                    <a:pt x="15904" y="9984"/>
                    <a:pt x="15796" y="10186"/>
                    <a:pt x="15691" y="10393"/>
                  </a:cubicBezTo>
                  <a:cubicBezTo>
                    <a:pt x="15502" y="10765"/>
                    <a:pt x="15329" y="11144"/>
                    <a:pt x="15150" y="11521"/>
                  </a:cubicBezTo>
                  <a:cubicBezTo>
                    <a:pt x="14797" y="12264"/>
                    <a:pt x="14480" y="13043"/>
                    <a:pt x="14079" y="13762"/>
                  </a:cubicBezTo>
                  <a:cubicBezTo>
                    <a:pt x="13909" y="14068"/>
                    <a:pt x="13647" y="14142"/>
                    <a:pt x="13315" y="14142"/>
                  </a:cubicBezTo>
                  <a:cubicBezTo>
                    <a:pt x="13310" y="14142"/>
                    <a:pt x="13304" y="14142"/>
                    <a:pt x="13298" y="14142"/>
                  </a:cubicBezTo>
                  <a:cubicBezTo>
                    <a:pt x="12886" y="14138"/>
                    <a:pt x="12471" y="14072"/>
                    <a:pt x="12066" y="13995"/>
                  </a:cubicBezTo>
                  <a:cubicBezTo>
                    <a:pt x="11290" y="13849"/>
                    <a:pt x="10504" y="13671"/>
                    <a:pt x="9752" y="13429"/>
                  </a:cubicBezTo>
                  <a:cubicBezTo>
                    <a:pt x="9351" y="13300"/>
                    <a:pt x="8963" y="13138"/>
                    <a:pt x="8598" y="12932"/>
                  </a:cubicBezTo>
                  <a:cubicBezTo>
                    <a:pt x="8415" y="12829"/>
                    <a:pt x="8237" y="12693"/>
                    <a:pt x="8104" y="12524"/>
                  </a:cubicBezTo>
                  <a:cubicBezTo>
                    <a:pt x="8081" y="12471"/>
                    <a:pt x="8061" y="12416"/>
                    <a:pt x="8050" y="12359"/>
                  </a:cubicBezTo>
                  <a:cubicBezTo>
                    <a:pt x="8010" y="12179"/>
                    <a:pt x="8094" y="11926"/>
                    <a:pt x="7917" y="11800"/>
                  </a:cubicBezTo>
                  <a:cubicBezTo>
                    <a:pt x="7871" y="11768"/>
                    <a:pt x="7822" y="11754"/>
                    <a:pt x="7770" y="11754"/>
                  </a:cubicBezTo>
                  <a:cubicBezTo>
                    <a:pt x="7620" y="11754"/>
                    <a:pt x="7455" y="11864"/>
                    <a:pt x="7337" y="11926"/>
                  </a:cubicBezTo>
                  <a:cubicBezTo>
                    <a:pt x="7225" y="11987"/>
                    <a:pt x="7120" y="12057"/>
                    <a:pt x="7008" y="12116"/>
                  </a:cubicBezTo>
                  <a:cubicBezTo>
                    <a:pt x="6962" y="12140"/>
                    <a:pt x="6917" y="12161"/>
                    <a:pt x="6869" y="12181"/>
                  </a:cubicBezTo>
                  <a:cubicBezTo>
                    <a:pt x="6860" y="12182"/>
                    <a:pt x="6850" y="12182"/>
                    <a:pt x="6840" y="12182"/>
                  </a:cubicBezTo>
                  <a:cubicBezTo>
                    <a:pt x="6778" y="12182"/>
                    <a:pt x="6720" y="12161"/>
                    <a:pt x="6641" y="12119"/>
                  </a:cubicBezTo>
                  <a:cubicBezTo>
                    <a:pt x="6517" y="12050"/>
                    <a:pt x="6395" y="11981"/>
                    <a:pt x="6273" y="11913"/>
                  </a:cubicBezTo>
                  <a:cubicBezTo>
                    <a:pt x="5807" y="11650"/>
                    <a:pt x="5343" y="11380"/>
                    <a:pt x="4900" y="11082"/>
                  </a:cubicBezTo>
                  <a:cubicBezTo>
                    <a:pt x="4468" y="10795"/>
                    <a:pt x="4049" y="10480"/>
                    <a:pt x="3679" y="10116"/>
                  </a:cubicBezTo>
                  <a:cubicBezTo>
                    <a:pt x="3639" y="10077"/>
                    <a:pt x="3598" y="10036"/>
                    <a:pt x="3560" y="9993"/>
                  </a:cubicBezTo>
                  <a:cubicBezTo>
                    <a:pt x="3514" y="9860"/>
                    <a:pt x="3467" y="9726"/>
                    <a:pt x="3441" y="9588"/>
                  </a:cubicBezTo>
                  <a:cubicBezTo>
                    <a:pt x="3382" y="9280"/>
                    <a:pt x="3403" y="8969"/>
                    <a:pt x="3486" y="8667"/>
                  </a:cubicBezTo>
                  <a:cubicBezTo>
                    <a:pt x="3521" y="8540"/>
                    <a:pt x="3423" y="8418"/>
                    <a:pt x="3294" y="8416"/>
                  </a:cubicBezTo>
                  <a:cubicBezTo>
                    <a:pt x="3279" y="8415"/>
                    <a:pt x="3264" y="8415"/>
                    <a:pt x="3249" y="8415"/>
                  </a:cubicBezTo>
                  <a:cubicBezTo>
                    <a:pt x="3012" y="8415"/>
                    <a:pt x="2784" y="8462"/>
                    <a:pt x="2568" y="8563"/>
                  </a:cubicBezTo>
                  <a:cubicBezTo>
                    <a:pt x="2472" y="8609"/>
                    <a:pt x="2217" y="8806"/>
                    <a:pt x="2058" y="8806"/>
                  </a:cubicBezTo>
                  <a:cubicBezTo>
                    <a:pt x="1993" y="8806"/>
                    <a:pt x="1945" y="8773"/>
                    <a:pt x="1929" y="8685"/>
                  </a:cubicBezTo>
                  <a:cubicBezTo>
                    <a:pt x="1890" y="8460"/>
                    <a:pt x="1995" y="8159"/>
                    <a:pt x="2050" y="7942"/>
                  </a:cubicBezTo>
                  <a:cubicBezTo>
                    <a:pt x="2115" y="7683"/>
                    <a:pt x="2198" y="7429"/>
                    <a:pt x="2293" y="7180"/>
                  </a:cubicBezTo>
                  <a:cubicBezTo>
                    <a:pt x="2483" y="6675"/>
                    <a:pt x="2735" y="6202"/>
                    <a:pt x="2960" y="5714"/>
                  </a:cubicBezTo>
                  <a:cubicBezTo>
                    <a:pt x="3074" y="5466"/>
                    <a:pt x="3178" y="5212"/>
                    <a:pt x="3287" y="4962"/>
                  </a:cubicBezTo>
                  <a:cubicBezTo>
                    <a:pt x="3326" y="4869"/>
                    <a:pt x="3371" y="4774"/>
                    <a:pt x="3413" y="4676"/>
                  </a:cubicBezTo>
                  <a:cubicBezTo>
                    <a:pt x="3568" y="4871"/>
                    <a:pt x="3752" y="5044"/>
                    <a:pt x="3964" y="5178"/>
                  </a:cubicBezTo>
                  <a:cubicBezTo>
                    <a:pt x="3970" y="5182"/>
                    <a:pt x="3977" y="5183"/>
                    <a:pt x="3983" y="5183"/>
                  </a:cubicBezTo>
                  <a:cubicBezTo>
                    <a:pt x="4012" y="5183"/>
                    <a:pt x="4038" y="5150"/>
                    <a:pt x="4019" y="5122"/>
                  </a:cubicBezTo>
                  <a:cubicBezTo>
                    <a:pt x="3685" y="4600"/>
                    <a:pt x="3431" y="4081"/>
                    <a:pt x="3318" y="3466"/>
                  </a:cubicBezTo>
                  <a:cubicBezTo>
                    <a:pt x="3211" y="2883"/>
                    <a:pt x="3302" y="2266"/>
                    <a:pt x="3593" y="1749"/>
                  </a:cubicBezTo>
                  <a:cubicBezTo>
                    <a:pt x="4066" y="913"/>
                    <a:pt x="4946" y="466"/>
                    <a:pt x="5859" y="466"/>
                  </a:cubicBezTo>
                  <a:cubicBezTo>
                    <a:pt x="6206" y="466"/>
                    <a:pt x="6557" y="530"/>
                    <a:pt x="6893" y="663"/>
                  </a:cubicBezTo>
                  <a:cubicBezTo>
                    <a:pt x="7575" y="932"/>
                    <a:pt x="7965" y="1502"/>
                    <a:pt x="8430" y="2033"/>
                  </a:cubicBezTo>
                  <a:cubicBezTo>
                    <a:pt x="8449" y="2054"/>
                    <a:pt x="8472" y="2064"/>
                    <a:pt x="8493" y="2064"/>
                  </a:cubicBezTo>
                  <a:cubicBezTo>
                    <a:pt x="8557" y="2064"/>
                    <a:pt x="8616" y="1985"/>
                    <a:pt x="8581" y="1916"/>
                  </a:cubicBezTo>
                  <a:cubicBezTo>
                    <a:pt x="8279" y="1306"/>
                    <a:pt x="7838" y="658"/>
                    <a:pt x="7238" y="303"/>
                  </a:cubicBezTo>
                  <a:cubicBezTo>
                    <a:pt x="6893" y="100"/>
                    <a:pt x="6478" y="43"/>
                    <a:pt x="6085" y="13"/>
                  </a:cubicBezTo>
                  <a:cubicBezTo>
                    <a:pt x="5974" y="5"/>
                    <a:pt x="5862" y="0"/>
                    <a:pt x="574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0"/>
            <p:cNvSpPr/>
            <p:nvPr/>
          </p:nvSpPr>
          <p:spPr>
            <a:xfrm>
              <a:off x="2398525" y="3056725"/>
              <a:ext cx="479700" cy="743625"/>
            </a:xfrm>
            <a:custGeom>
              <a:avLst/>
              <a:gdLst/>
              <a:ahLst/>
              <a:cxnLst/>
              <a:rect l="l" t="t" r="r" b="b"/>
              <a:pathLst>
                <a:path w="19188" h="29745" extrusionOk="0">
                  <a:moveTo>
                    <a:pt x="14226" y="0"/>
                  </a:moveTo>
                  <a:cubicBezTo>
                    <a:pt x="14178" y="0"/>
                    <a:pt x="14128" y="21"/>
                    <a:pt x="14097" y="68"/>
                  </a:cubicBezTo>
                  <a:cubicBezTo>
                    <a:pt x="13616" y="790"/>
                    <a:pt x="13183" y="1558"/>
                    <a:pt x="12605" y="2208"/>
                  </a:cubicBezTo>
                  <a:cubicBezTo>
                    <a:pt x="12009" y="2879"/>
                    <a:pt x="11440" y="3574"/>
                    <a:pt x="10839" y="4244"/>
                  </a:cubicBezTo>
                  <a:cubicBezTo>
                    <a:pt x="9600" y="5621"/>
                    <a:pt x="8321" y="6962"/>
                    <a:pt x="7007" y="8268"/>
                  </a:cubicBezTo>
                  <a:cubicBezTo>
                    <a:pt x="6667" y="8605"/>
                    <a:pt x="6324" y="8939"/>
                    <a:pt x="5963" y="9253"/>
                  </a:cubicBezTo>
                  <a:cubicBezTo>
                    <a:pt x="5772" y="9419"/>
                    <a:pt x="5575" y="9577"/>
                    <a:pt x="5377" y="9733"/>
                  </a:cubicBezTo>
                  <a:cubicBezTo>
                    <a:pt x="5181" y="9888"/>
                    <a:pt x="4964" y="10019"/>
                    <a:pt x="4786" y="10193"/>
                  </a:cubicBezTo>
                  <a:cubicBezTo>
                    <a:pt x="4677" y="10298"/>
                    <a:pt x="4765" y="10494"/>
                    <a:pt x="4904" y="10494"/>
                  </a:cubicBezTo>
                  <a:cubicBezTo>
                    <a:pt x="4921" y="10494"/>
                    <a:pt x="4938" y="10491"/>
                    <a:pt x="4955" y="10485"/>
                  </a:cubicBezTo>
                  <a:cubicBezTo>
                    <a:pt x="4960" y="10483"/>
                    <a:pt x="4965" y="10482"/>
                    <a:pt x="4970" y="10479"/>
                  </a:cubicBezTo>
                  <a:cubicBezTo>
                    <a:pt x="5011" y="10692"/>
                    <a:pt x="5098" y="10899"/>
                    <a:pt x="5224" y="11075"/>
                  </a:cubicBezTo>
                  <a:cubicBezTo>
                    <a:pt x="5275" y="11147"/>
                    <a:pt x="5341" y="11176"/>
                    <a:pt x="5404" y="11176"/>
                  </a:cubicBezTo>
                  <a:cubicBezTo>
                    <a:pt x="5553" y="11176"/>
                    <a:pt x="5690" y="11010"/>
                    <a:pt x="5588" y="10846"/>
                  </a:cubicBezTo>
                  <a:cubicBezTo>
                    <a:pt x="5878" y="10634"/>
                    <a:pt x="6132" y="10363"/>
                    <a:pt x="6375" y="10086"/>
                  </a:cubicBezTo>
                  <a:cubicBezTo>
                    <a:pt x="6382" y="10105"/>
                    <a:pt x="6393" y="10121"/>
                    <a:pt x="6407" y="10135"/>
                  </a:cubicBezTo>
                  <a:cubicBezTo>
                    <a:pt x="6095" y="10534"/>
                    <a:pt x="5769" y="10922"/>
                    <a:pt x="5415" y="11286"/>
                  </a:cubicBezTo>
                  <a:cubicBezTo>
                    <a:pt x="5162" y="11548"/>
                    <a:pt x="4897" y="11797"/>
                    <a:pt x="4616" y="12027"/>
                  </a:cubicBezTo>
                  <a:cubicBezTo>
                    <a:pt x="4340" y="12253"/>
                    <a:pt x="4029" y="12458"/>
                    <a:pt x="3779" y="12709"/>
                  </a:cubicBezTo>
                  <a:cubicBezTo>
                    <a:pt x="3707" y="12782"/>
                    <a:pt x="3766" y="12908"/>
                    <a:pt x="3859" y="12908"/>
                  </a:cubicBezTo>
                  <a:cubicBezTo>
                    <a:pt x="3870" y="12908"/>
                    <a:pt x="3881" y="12906"/>
                    <a:pt x="3892" y="12903"/>
                  </a:cubicBezTo>
                  <a:cubicBezTo>
                    <a:pt x="3918" y="12895"/>
                    <a:pt x="3944" y="12885"/>
                    <a:pt x="3969" y="12877"/>
                  </a:cubicBezTo>
                  <a:cubicBezTo>
                    <a:pt x="4116" y="13192"/>
                    <a:pt x="4419" y="13458"/>
                    <a:pt x="4665" y="13692"/>
                  </a:cubicBezTo>
                  <a:cubicBezTo>
                    <a:pt x="4944" y="13958"/>
                    <a:pt x="5253" y="14196"/>
                    <a:pt x="5567" y="14416"/>
                  </a:cubicBezTo>
                  <a:cubicBezTo>
                    <a:pt x="5683" y="14498"/>
                    <a:pt x="5811" y="14596"/>
                    <a:pt x="5960" y="14596"/>
                  </a:cubicBezTo>
                  <a:cubicBezTo>
                    <a:pt x="5969" y="14596"/>
                    <a:pt x="5978" y="14596"/>
                    <a:pt x="5988" y="14595"/>
                  </a:cubicBezTo>
                  <a:cubicBezTo>
                    <a:pt x="6138" y="14582"/>
                    <a:pt x="6228" y="14471"/>
                    <a:pt x="6333" y="14374"/>
                  </a:cubicBezTo>
                  <a:cubicBezTo>
                    <a:pt x="6615" y="14114"/>
                    <a:pt x="6918" y="13851"/>
                    <a:pt x="7117" y="13518"/>
                  </a:cubicBezTo>
                  <a:cubicBezTo>
                    <a:pt x="7152" y="13488"/>
                    <a:pt x="7187" y="13458"/>
                    <a:pt x="7221" y="13430"/>
                  </a:cubicBezTo>
                  <a:lnTo>
                    <a:pt x="7221" y="13430"/>
                  </a:lnTo>
                  <a:cubicBezTo>
                    <a:pt x="7194" y="13604"/>
                    <a:pt x="7184" y="13784"/>
                    <a:pt x="7171" y="13940"/>
                  </a:cubicBezTo>
                  <a:cubicBezTo>
                    <a:pt x="7168" y="13940"/>
                    <a:pt x="7164" y="13940"/>
                    <a:pt x="7161" y="13940"/>
                  </a:cubicBezTo>
                  <a:cubicBezTo>
                    <a:pt x="7137" y="13940"/>
                    <a:pt x="7112" y="13953"/>
                    <a:pt x="7100" y="13984"/>
                  </a:cubicBezTo>
                  <a:cubicBezTo>
                    <a:pt x="6933" y="14388"/>
                    <a:pt x="6619" y="14731"/>
                    <a:pt x="6388" y="15099"/>
                  </a:cubicBezTo>
                  <a:cubicBezTo>
                    <a:pt x="6175" y="15438"/>
                    <a:pt x="5948" y="15770"/>
                    <a:pt x="5715" y="16096"/>
                  </a:cubicBezTo>
                  <a:cubicBezTo>
                    <a:pt x="5226" y="16782"/>
                    <a:pt x="4696" y="17439"/>
                    <a:pt x="4131" y="18063"/>
                  </a:cubicBezTo>
                  <a:cubicBezTo>
                    <a:pt x="3577" y="18678"/>
                    <a:pt x="3014" y="19289"/>
                    <a:pt x="2400" y="19844"/>
                  </a:cubicBezTo>
                  <a:cubicBezTo>
                    <a:pt x="2093" y="20121"/>
                    <a:pt x="1773" y="20384"/>
                    <a:pt x="1459" y="20653"/>
                  </a:cubicBezTo>
                  <a:cubicBezTo>
                    <a:pt x="1358" y="20741"/>
                    <a:pt x="705" y="21210"/>
                    <a:pt x="1011" y="21378"/>
                  </a:cubicBezTo>
                  <a:cubicBezTo>
                    <a:pt x="1027" y="21387"/>
                    <a:pt x="1042" y="21393"/>
                    <a:pt x="1058" y="21398"/>
                  </a:cubicBezTo>
                  <a:cubicBezTo>
                    <a:pt x="1059" y="21402"/>
                    <a:pt x="1060" y="21406"/>
                    <a:pt x="1062" y="21408"/>
                  </a:cubicBezTo>
                  <a:cubicBezTo>
                    <a:pt x="1133" y="21538"/>
                    <a:pt x="1243" y="21748"/>
                    <a:pt x="1412" y="21758"/>
                  </a:cubicBezTo>
                  <a:cubicBezTo>
                    <a:pt x="1415" y="21758"/>
                    <a:pt x="1417" y="21758"/>
                    <a:pt x="1420" y="21758"/>
                  </a:cubicBezTo>
                  <a:cubicBezTo>
                    <a:pt x="1457" y="21758"/>
                    <a:pt x="1493" y="21749"/>
                    <a:pt x="1529" y="21734"/>
                  </a:cubicBezTo>
                  <a:lnTo>
                    <a:pt x="1529" y="21734"/>
                  </a:lnTo>
                  <a:lnTo>
                    <a:pt x="1514" y="21751"/>
                  </a:lnTo>
                  <a:cubicBezTo>
                    <a:pt x="1251" y="22043"/>
                    <a:pt x="995" y="22338"/>
                    <a:pt x="729" y="22627"/>
                  </a:cubicBezTo>
                  <a:cubicBezTo>
                    <a:pt x="597" y="22770"/>
                    <a:pt x="457" y="22909"/>
                    <a:pt x="333" y="23061"/>
                  </a:cubicBezTo>
                  <a:cubicBezTo>
                    <a:pt x="219" y="23201"/>
                    <a:pt x="67" y="23348"/>
                    <a:pt x="18" y="23525"/>
                  </a:cubicBezTo>
                  <a:cubicBezTo>
                    <a:pt x="0" y="23591"/>
                    <a:pt x="53" y="23649"/>
                    <a:pt x="115" y="23649"/>
                  </a:cubicBezTo>
                  <a:cubicBezTo>
                    <a:pt x="123" y="23649"/>
                    <a:pt x="131" y="23648"/>
                    <a:pt x="139" y="23646"/>
                  </a:cubicBezTo>
                  <a:cubicBezTo>
                    <a:pt x="154" y="23642"/>
                    <a:pt x="168" y="23637"/>
                    <a:pt x="183" y="23632"/>
                  </a:cubicBezTo>
                  <a:cubicBezTo>
                    <a:pt x="238" y="23789"/>
                    <a:pt x="372" y="23912"/>
                    <a:pt x="486" y="24032"/>
                  </a:cubicBezTo>
                  <a:cubicBezTo>
                    <a:pt x="640" y="24196"/>
                    <a:pt x="799" y="24356"/>
                    <a:pt x="969" y="24504"/>
                  </a:cubicBezTo>
                  <a:cubicBezTo>
                    <a:pt x="1300" y="24790"/>
                    <a:pt x="1647" y="25056"/>
                    <a:pt x="2007" y="25303"/>
                  </a:cubicBezTo>
                  <a:cubicBezTo>
                    <a:pt x="2033" y="25321"/>
                    <a:pt x="2064" y="25329"/>
                    <a:pt x="2095" y="25329"/>
                  </a:cubicBezTo>
                  <a:cubicBezTo>
                    <a:pt x="2145" y="25329"/>
                    <a:pt x="2196" y="25308"/>
                    <a:pt x="2229" y="25275"/>
                  </a:cubicBezTo>
                  <a:cubicBezTo>
                    <a:pt x="2617" y="24890"/>
                    <a:pt x="3004" y="24505"/>
                    <a:pt x="3390" y="24119"/>
                  </a:cubicBezTo>
                  <a:cubicBezTo>
                    <a:pt x="3521" y="23988"/>
                    <a:pt x="3652" y="23858"/>
                    <a:pt x="3783" y="23726"/>
                  </a:cubicBezTo>
                  <a:lnTo>
                    <a:pt x="3783" y="23726"/>
                  </a:lnTo>
                  <a:cubicBezTo>
                    <a:pt x="3737" y="23834"/>
                    <a:pt x="3691" y="23941"/>
                    <a:pt x="3645" y="24049"/>
                  </a:cubicBezTo>
                  <a:cubicBezTo>
                    <a:pt x="3621" y="24096"/>
                    <a:pt x="3599" y="24144"/>
                    <a:pt x="3574" y="24191"/>
                  </a:cubicBezTo>
                  <a:cubicBezTo>
                    <a:pt x="3453" y="24433"/>
                    <a:pt x="3335" y="24677"/>
                    <a:pt x="3214" y="24919"/>
                  </a:cubicBezTo>
                  <a:cubicBezTo>
                    <a:pt x="3154" y="25018"/>
                    <a:pt x="3097" y="25120"/>
                    <a:pt x="3051" y="25223"/>
                  </a:cubicBezTo>
                  <a:cubicBezTo>
                    <a:pt x="2955" y="25394"/>
                    <a:pt x="2862" y="25578"/>
                    <a:pt x="2869" y="25754"/>
                  </a:cubicBezTo>
                  <a:cubicBezTo>
                    <a:pt x="2871" y="25801"/>
                    <a:pt x="2906" y="25837"/>
                    <a:pt x="2948" y="25842"/>
                  </a:cubicBezTo>
                  <a:cubicBezTo>
                    <a:pt x="2989" y="26032"/>
                    <a:pt x="3111" y="26170"/>
                    <a:pt x="3253" y="26305"/>
                  </a:cubicBezTo>
                  <a:cubicBezTo>
                    <a:pt x="3369" y="26415"/>
                    <a:pt x="3480" y="26537"/>
                    <a:pt x="3617" y="26537"/>
                  </a:cubicBezTo>
                  <a:cubicBezTo>
                    <a:pt x="3666" y="26537"/>
                    <a:pt x="3718" y="26522"/>
                    <a:pt x="3775" y="26485"/>
                  </a:cubicBezTo>
                  <a:cubicBezTo>
                    <a:pt x="3832" y="26447"/>
                    <a:pt x="3888" y="26406"/>
                    <a:pt x="3944" y="26364"/>
                  </a:cubicBezTo>
                  <a:lnTo>
                    <a:pt x="3944" y="26364"/>
                  </a:lnTo>
                  <a:cubicBezTo>
                    <a:pt x="3862" y="26511"/>
                    <a:pt x="3781" y="26659"/>
                    <a:pt x="3695" y="26804"/>
                  </a:cubicBezTo>
                  <a:cubicBezTo>
                    <a:pt x="3462" y="27190"/>
                    <a:pt x="3205" y="27561"/>
                    <a:pt x="2940" y="27925"/>
                  </a:cubicBezTo>
                  <a:cubicBezTo>
                    <a:pt x="2606" y="28385"/>
                    <a:pt x="2273" y="28844"/>
                    <a:pt x="1943" y="29306"/>
                  </a:cubicBezTo>
                  <a:cubicBezTo>
                    <a:pt x="1990" y="29295"/>
                    <a:pt x="2037" y="29284"/>
                    <a:pt x="2083" y="29274"/>
                  </a:cubicBezTo>
                  <a:cubicBezTo>
                    <a:pt x="2200" y="29251"/>
                    <a:pt x="2325" y="29236"/>
                    <a:pt x="2450" y="29236"/>
                  </a:cubicBezTo>
                  <a:cubicBezTo>
                    <a:pt x="2580" y="29236"/>
                    <a:pt x="2710" y="29252"/>
                    <a:pt x="2829" y="29290"/>
                  </a:cubicBezTo>
                  <a:cubicBezTo>
                    <a:pt x="3035" y="29018"/>
                    <a:pt x="3241" y="28746"/>
                    <a:pt x="3443" y="28472"/>
                  </a:cubicBezTo>
                  <a:cubicBezTo>
                    <a:pt x="3727" y="28084"/>
                    <a:pt x="4007" y="27693"/>
                    <a:pt x="4259" y="27284"/>
                  </a:cubicBezTo>
                  <a:cubicBezTo>
                    <a:pt x="4385" y="27081"/>
                    <a:pt x="4517" y="26873"/>
                    <a:pt x="4629" y="26656"/>
                  </a:cubicBezTo>
                  <a:cubicBezTo>
                    <a:pt x="4735" y="27037"/>
                    <a:pt x="5052" y="27337"/>
                    <a:pt x="5364" y="27564"/>
                  </a:cubicBezTo>
                  <a:cubicBezTo>
                    <a:pt x="5622" y="27750"/>
                    <a:pt x="6785" y="28475"/>
                    <a:pt x="7453" y="28475"/>
                  </a:cubicBezTo>
                  <a:cubicBezTo>
                    <a:pt x="7580" y="28475"/>
                    <a:pt x="7689" y="28449"/>
                    <a:pt x="7771" y="28389"/>
                  </a:cubicBezTo>
                  <a:cubicBezTo>
                    <a:pt x="7833" y="28526"/>
                    <a:pt x="7937" y="28656"/>
                    <a:pt x="8017" y="28730"/>
                  </a:cubicBezTo>
                  <a:cubicBezTo>
                    <a:pt x="8336" y="29016"/>
                    <a:pt x="8808" y="29129"/>
                    <a:pt x="9209" y="29244"/>
                  </a:cubicBezTo>
                  <a:cubicBezTo>
                    <a:pt x="9676" y="29380"/>
                    <a:pt x="10152" y="29486"/>
                    <a:pt x="10633" y="29561"/>
                  </a:cubicBezTo>
                  <a:cubicBezTo>
                    <a:pt x="10854" y="29597"/>
                    <a:pt x="11076" y="29626"/>
                    <a:pt x="11297" y="29649"/>
                  </a:cubicBezTo>
                  <a:cubicBezTo>
                    <a:pt x="11443" y="29665"/>
                    <a:pt x="11591" y="29687"/>
                    <a:pt x="11738" y="29687"/>
                  </a:cubicBezTo>
                  <a:cubicBezTo>
                    <a:pt x="11829" y="29687"/>
                    <a:pt x="11920" y="29678"/>
                    <a:pt x="12009" y="29653"/>
                  </a:cubicBezTo>
                  <a:cubicBezTo>
                    <a:pt x="12154" y="29713"/>
                    <a:pt x="12317" y="29735"/>
                    <a:pt x="12487" y="29735"/>
                  </a:cubicBezTo>
                  <a:cubicBezTo>
                    <a:pt x="12671" y="29735"/>
                    <a:pt x="12863" y="29709"/>
                    <a:pt x="13049" y="29677"/>
                  </a:cubicBezTo>
                  <a:cubicBezTo>
                    <a:pt x="13057" y="29678"/>
                    <a:pt x="13065" y="29678"/>
                    <a:pt x="13074" y="29678"/>
                  </a:cubicBezTo>
                  <a:cubicBezTo>
                    <a:pt x="13107" y="29679"/>
                    <a:pt x="13141" y="29680"/>
                    <a:pt x="13174" y="29680"/>
                  </a:cubicBezTo>
                  <a:cubicBezTo>
                    <a:pt x="13441" y="29680"/>
                    <a:pt x="13692" y="29637"/>
                    <a:pt x="13906" y="29502"/>
                  </a:cubicBezTo>
                  <a:cubicBezTo>
                    <a:pt x="13976" y="29475"/>
                    <a:pt x="14042" y="29439"/>
                    <a:pt x="14099" y="29388"/>
                  </a:cubicBezTo>
                  <a:cubicBezTo>
                    <a:pt x="14180" y="29316"/>
                    <a:pt x="14223" y="29233"/>
                    <a:pt x="14254" y="29145"/>
                  </a:cubicBezTo>
                  <a:cubicBezTo>
                    <a:pt x="14433" y="28871"/>
                    <a:pt x="14528" y="28546"/>
                    <a:pt x="14621" y="28236"/>
                  </a:cubicBezTo>
                  <a:cubicBezTo>
                    <a:pt x="14757" y="27782"/>
                    <a:pt x="14937" y="27321"/>
                    <a:pt x="15013" y="26850"/>
                  </a:cubicBezTo>
                  <a:cubicBezTo>
                    <a:pt x="15018" y="26873"/>
                    <a:pt x="15023" y="26895"/>
                    <a:pt x="15028" y="26917"/>
                  </a:cubicBezTo>
                  <a:cubicBezTo>
                    <a:pt x="15025" y="26876"/>
                    <a:pt x="15021" y="26837"/>
                    <a:pt x="15020" y="26796"/>
                  </a:cubicBezTo>
                  <a:cubicBezTo>
                    <a:pt x="15020" y="26787"/>
                    <a:pt x="15026" y="26783"/>
                    <a:pt x="15033" y="26783"/>
                  </a:cubicBezTo>
                  <a:cubicBezTo>
                    <a:pt x="15039" y="26783"/>
                    <a:pt x="15045" y="26786"/>
                    <a:pt x="15046" y="26792"/>
                  </a:cubicBezTo>
                  <a:cubicBezTo>
                    <a:pt x="15082" y="26908"/>
                    <a:pt x="15103" y="27030"/>
                    <a:pt x="15121" y="27150"/>
                  </a:cubicBezTo>
                  <a:cubicBezTo>
                    <a:pt x="15282" y="27551"/>
                    <a:pt x="15313" y="28027"/>
                    <a:pt x="15381" y="28442"/>
                  </a:cubicBezTo>
                  <a:cubicBezTo>
                    <a:pt x="15412" y="28632"/>
                    <a:pt x="15447" y="28823"/>
                    <a:pt x="15485" y="29011"/>
                  </a:cubicBezTo>
                  <a:cubicBezTo>
                    <a:pt x="15491" y="29016"/>
                    <a:pt x="15496" y="29022"/>
                    <a:pt x="15499" y="29032"/>
                  </a:cubicBezTo>
                  <a:cubicBezTo>
                    <a:pt x="15542" y="29244"/>
                    <a:pt x="15603" y="29452"/>
                    <a:pt x="15667" y="29659"/>
                  </a:cubicBezTo>
                  <a:cubicBezTo>
                    <a:pt x="15685" y="29666"/>
                    <a:pt x="15704" y="29669"/>
                    <a:pt x="15724" y="29669"/>
                  </a:cubicBezTo>
                  <a:cubicBezTo>
                    <a:pt x="15787" y="29669"/>
                    <a:pt x="15851" y="29633"/>
                    <a:pt x="15868" y="29564"/>
                  </a:cubicBezTo>
                  <a:cubicBezTo>
                    <a:pt x="15916" y="29375"/>
                    <a:pt x="15977" y="29191"/>
                    <a:pt x="16064" y="29017"/>
                  </a:cubicBezTo>
                  <a:cubicBezTo>
                    <a:pt x="16087" y="28971"/>
                    <a:pt x="16129" y="28870"/>
                    <a:pt x="16197" y="28870"/>
                  </a:cubicBezTo>
                  <a:cubicBezTo>
                    <a:pt x="16209" y="28870"/>
                    <a:pt x="16222" y="28873"/>
                    <a:pt x="16236" y="28881"/>
                  </a:cubicBezTo>
                  <a:cubicBezTo>
                    <a:pt x="16282" y="28906"/>
                    <a:pt x="16287" y="29131"/>
                    <a:pt x="16302" y="29181"/>
                  </a:cubicBezTo>
                  <a:cubicBezTo>
                    <a:pt x="16373" y="29418"/>
                    <a:pt x="16571" y="29590"/>
                    <a:pt x="16798" y="29674"/>
                  </a:cubicBezTo>
                  <a:cubicBezTo>
                    <a:pt x="16936" y="29726"/>
                    <a:pt x="17080" y="29744"/>
                    <a:pt x="17224" y="29744"/>
                  </a:cubicBezTo>
                  <a:cubicBezTo>
                    <a:pt x="17411" y="29744"/>
                    <a:pt x="17600" y="29714"/>
                    <a:pt x="17783" y="29689"/>
                  </a:cubicBezTo>
                  <a:cubicBezTo>
                    <a:pt x="18201" y="29633"/>
                    <a:pt x="18618" y="29581"/>
                    <a:pt x="19033" y="29508"/>
                  </a:cubicBezTo>
                  <a:cubicBezTo>
                    <a:pt x="19187" y="29482"/>
                    <a:pt x="19159" y="29225"/>
                    <a:pt x="19008" y="29225"/>
                  </a:cubicBezTo>
                  <a:cubicBezTo>
                    <a:pt x="19004" y="29225"/>
                    <a:pt x="18999" y="29225"/>
                    <a:pt x="18995" y="29225"/>
                  </a:cubicBezTo>
                  <a:cubicBezTo>
                    <a:pt x="18531" y="29270"/>
                    <a:pt x="18072" y="29341"/>
                    <a:pt x="17611" y="29401"/>
                  </a:cubicBezTo>
                  <a:cubicBezTo>
                    <a:pt x="17494" y="29417"/>
                    <a:pt x="17371" y="29430"/>
                    <a:pt x="17253" y="29430"/>
                  </a:cubicBezTo>
                  <a:cubicBezTo>
                    <a:pt x="16935" y="29430"/>
                    <a:pt x="16646" y="29338"/>
                    <a:pt x="16569" y="28959"/>
                  </a:cubicBezTo>
                  <a:cubicBezTo>
                    <a:pt x="16528" y="28762"/>
                    <a:pt x="16403" y="28529"/>
                    <a:pt x="16198" y="28529"/>
                  </a:cubicBezTo>
                  <a:cubicBezTo>
                    <a:pt x="16154" y="28529"/>
                    <a:pt x="16107" y="28539"/>
                    <a:pt x="16055" y="28563"/>
                  </a:cubicBezTo>
                  <a:cubicBezTo>
                    <a:pt x="15920" y="28628"/>
                    <a:pt x="15822" y="28774"/>
                    <a:pt x="15750" y="28940"/>
                  </a:cubicBezTo>
                  <a:cubicBezTo>
                    <a:pt x="15600" y="28251"/>
                    <a:pt x="15449" y="27563"/>
                    <a:pt x="15293" y="26876"/>
                  </a:cubicBezTo>
                  <a:cubicBezTo>
                    <a:pt x="15127" y="26833"/>
                    <a:pt x="14973" y="26751"/>
                    <a:pt x="14848" y="26638"/>
                  </a:cubicBezTo>
                  <a:cubicBezTo>
                    <a:pt x="14844" y="26637"/>
                    <a:pt x="14840" y="26637"/>
                    <a:pt x="14837" y="26636"/>
                  </a:cubicBezTo>
                  <a:cubicBezTo>
                    <a:pt x="14785" y="26616"/>
                    <a:pt x="14740" y="26592"/>
                    <a:pt x="14697" y="26565"/>
                  </a:cubicBezTo>
                  <a:cubicBezTo>
                    <a:pt x="14653" y="26679"/>
                    <a:pt x="14622" y="26798"/>
                    <a:pt x="14601" y="26923"/>
                  </a:cubicBezTo>
                  <a:cubicBezTo>
                    <a:pt x="14492" y="27215"/>
                    <a:pt x="14419" y="27521"/>
                    <a:pt x="14331" y="27818"/>
                  </a:cubicBezTo>
                  <a:cubicBezTo>
                    <a:pt x="14221" y="28188"/>
                    <a:pt x="14136" y="28588"/>
                    <a:pt x="13932" y="28919"/>
                  </a:cubicBezTo>
                  <a:cubicBezTo>
                    <a:pt x="13731" y="29242"/>
                    <a:pt x="13458" y="29290"/>
                    <a:pt x="13133" y="29290"/>
                  </a:cubicBezTo>
                  <a:cubicBezTo>
                    <a:pt x="13068" y="29290"/>
                    <a:pt x="13001" y="29288"/>
                    <a:pt x="12933" y="29286"/>
                  </a:cubicBezTo>
                  <a:cubicBezTo>
                    <a:pt x="12852" y="29284"/>
                    <a:pt x="12771" y="29283"/>
                    <a:pt x="12690" y="29283"/>
                  </a:cubicBezTo>
                  <a:cubicBezTo>
                    <a:pt x="12410" y="29283"/>
                    <a:pt x="12130" y="29296"/>
                    <a:pt x="11852" y="29321"/>
                  </a:cubicBezTo>
                  <a:cubicBezTo>
                    <a:pt x="11549" y="29250"/>
                    <a:pt x="11211" y="29265"/>
                    <a:pt x="10908" y="29223"/>
                  </a:cubicBezTo>
                  <a:cubicBezTo>
                    <a:pt x="10499" y="29166"/>
                    <a:pt x="10094" y="29085"/>
                    <a:pt x="9693" y="28985"/>
                  </a:cubicBezTo>
                  <a:cubicBezTo>
                    <a:pt x="9305" y="28888"/>
                    <a:pt x="8893" y="28790"/>
                    <a:pt x="8529" y="28619"/>
                  </a:cubicBezTo>
                  <a:cubicBezTo>
                    <a:pt x="8363" y="28540"/>
                    <a:pt x="8198" y="28431"/>
                    <a:pt x="8098" y="28272"/>
                  </a:cubicBezTo>
                  <a:cubicBezTo>
                    <a:pt x="8025" y="28157"/>
                    <a:pt x="8035" y="28027"/>
                    <a:pt x="7913" y="27950"/>
                  </a:cubicBezTo>
                  <a:cubicBezTo>
                    <a:pt x="7900" y="27940"/>
                    <a:pt x="7881" y="27936"/>
                    <a:pt x="7863" y="27936"/>
                  </a:cubicBezTo>
                  <a:cubicBezTo>
                    <a:pt x="7855" y="27936"/>
                    <a:pt x="7847" y="27937"/>
                    <a:pt x="7839" y="27939"/>
                  </a:cubicBezTo>
                  <a:cubicBezTo>
                    <a:pt x="7818" y="27928"/>
                    <a:pt x="7794" y="27922"/>
                    <a:pt x="7770" y="27922"/>
                  </a:cubicBezTo>
                  <a:cubicBezTo>
                    <a:pt x="7723" y="27922"/>
                    <a:pt x="7675" y="27944"/>
                    <a:pt x="7638" y="27994"/>
                  </a:cubicBezTo>
                  <a:cubicBezTo>
                    <a:pt x="7596" y="28052"/>
                    <a:pt x="7523" y="28074"/>
                    <a:pt x="7434" y="28074"/>
                  </a:cubicBezTo>
                  <a:cubicBezTo>
                    <a:pt x="7161" y="28074"/>
                    <a:pt x="6737" y="27863"/>
                    <a:pt x="6602" y="27805"/>
                  </a:cubicBezTo>
                  <a:cubicBezTo>
                    <a:pt x="6212" y="27639"/>
                    <a:pt x="5834" y="27424"/>
                    <a:pt x="5500" y="27165"/>
                  </a:cubicBezTo>
                  <a:cubicBezTo>
                    <a:pt x="5202" y="26937"/>
                    <a:pt x="4893" y="26638"/>
                    <a:pt x="4958" y="26230"/>
                  </a:cubicBezTo>
                  <a:cubicBezTo>
                    <a:pt x="5026" y="25793"/>
                    <a:pt x="5315" y="25410"/>
                    <a:pt x="5361" y="24966"/>
                  </a:cubicBezTo>
                  <a:cubicBezTo>
                    <a:pt x="5367" y="24907"/>
                    <a:pt x="5306" y="24861"/>
                    <a:pt x="5250" y="24861"/>
                  </a:cubicBezTo>
                  <a:cubicBezTo>
                    <a:pt x="5224" y="24861"/>
                    <a:pt x="5199" y="24871"/>
                    <a:pt x="5182" y="24893"/>
                  </a:cubicBezTo>
                  <a:cubicBezTo>
                    <a:pt x="5175" y="24901"/>
                    <a:pt x="5169" y="24911"/>
                    <a:pt x="5162" y="24921"/>
                  </a:cubicBezTo>
                  <a:cubicBezTo>
                    <a:pt x="5152" y="24919"/>
                    <a:pt x="5142" y="24917"/>
                    <a:pt x="5131" y="24917"/>
                  </a:cubicBezTo>
                  <a:cubicBezTo>
                    <a:pt x="5111" y="24917"/>
                    <a:pt x="5091" y="24922"/>
                    <a:pt x="5073" y="24934"/>
                  </a:cubicBezTo>
                  <a:cubicBezTo>
                    <a:pt x="4810" y="25095"/>
                    <a:pt x="4583" y="25312"/>
                    <a:pt x="4334" y="25493"/>
                  </a:cubicBezTo>
                  <a:cubicBezTo>
                    <a:pt x="4110" y="25655"/>
                    <a:pt x="3878" y="25805"/>
                    <a:pt x="3639" y="25945"/>
                  </a:cubicBezTo>
                  <a:cubicBezTo>
                    <a:pt x="3333" y="25708"/>
                    <a:pt x="3481" y="25240"/>
                    <a:pt x="3651" y="24854"/>
                  </a:cubicBezTo>
                  <a:cubicBezTo>
                    <a:pt x="3712" y="24747"/>
                    <a:pt x="3771" y="24640"/>
                    <a:pt x="3826" y="24530"/>
                  </a:cubicBezTo>
                  <a:cubicBezTo>
                    <a:pt x="3898" y="24386"/>
                    <a:pt x="3966" y="24241"/>
                    <a:pt x="4032" y="24093"/>
                  </a:cubicBezTo>
                  <a:cubicBezTo>
                    <a:pt x="4117" y="23920"/>
                    <a:pt x="4203" y="23745"/>
                    <a:pt x="4287" y="23570"/>
                  </a:cubicBezTo>
                  <a:cubicBezTo>
                    <a:pt x="4400" y="23332"/>
                    <a:pt x="4543" y="23090"/>
                    <a:pt x="4530" y="22821"/>
                  </a:cubicBezTo>
                  <a:cubicBezTo>
                    <a:pt x="4551" y="22773"/>
                    <a:pt x="4572" y="22725"/>
                    <a:pt x="4592" y="22676"/>
                  </a:cubicBezTo>
                  <a:cubicBezTo>
                    <a:pt x="4644" y="22554"/>
                    <a:pt x="4553" y="22419"/>
                    <a:pt x="4444" y="22419"/>
                  </a:cubicBezTo>
                  <a:cubicBezTo>
                    <a:pt x="4406" y="22419"/>
                    <a:pt x="4366" y="22435"/>
                    <a:pt x="4329" y="22473"/>
                  </a:cubicBezTo>
                  <a:cubicBezTo>
                    <a:pt x="3700" y="23109"/>
                    <a:pt x="3070" y="23746"/>
                    <a:pt x="2440" y="24382"/>
                  </a:cubicBezTo>
                  <a:cubicBezTo>
                    <a:pt x="2316" y="24507"/>
                    <a:pt x="2183" y="24698"/>
                    <a:pt x="2015" y="24698"/>
                  </a:cubicBezTo>
                  <a:cubicBezTo>
                    <a:pt x="1972" y="24698"/>
                    <a:pt x="1927" y="24686"/>
                    <a:pt x="1880" y="24657"/>
                  </a:cubicBezTo>
                  <a:cubicBezTo>
                    <a:pt x="1707" y="24554"/>
                    <a:pt x="1552" y="24381"/>
                    <a:pt x="1401" y="24251"/>
                  </a:cubicBezTo>
                  <a:cubicBezTo>
                    <a:pt x="1090" y="23980"/>
                    <a:pt x="791" y="23704"/>
                    <a:pt x="450" y="23473"/>
                  </a:cubicBezTo>
                  <a:cubicBezTo>
                    <a:pt x="506" y="23429"/>
                    <a:pt x="561" y="23383"/>
                    <a:pt x="614" y="23341"/>
                  </a:cubicBezTo>
                  <a:cubicBezTo>
                    <a:pt x="767" y="23219"/>
                    <a:pt x="905" y="23079"/>
                    <a:pt x="1048" y="22944"/>
                  </a:cubicBezTo>
                  <a:cubicBezTo>
                    <a:pt x="1329" y="22675"/>
                    <a:pt x="1614" y="22402"/>
                    <a:pt x="1882" y="22120"/>
                  </a:cubicBezTo>
                  <a:cubicBezTo>
                    <a:pt x="2449" y="21522"/>
                    <a:pt x="2984" y="20890"/>
                    <a:pt x="3502" y="20250"/>
                  </a:cubicBezTo>
                  <a:cubicBezTo>
                    <a:pt x="3754" y="19940"/>
                    <a:pt x="4001" y="19625"/>
                    <a:pt x="4243" y="19307"/>
                  </a:cubicBezTo>
                  <a:cubicBezTo>
                    <a:pt x="4479" y="18996"/>
                    <a:pt x="4773" y="18676"/>
                    <a:pt x="4940" y="18324"/>
                  </a:cubicBezTo>
                  <a:cubicBezTo>
                    <a:pt x="5032" y="18132"/>
                    <a:pt x="5187" y="17979"/>
                    <a:pt x="5309" y="17803"/>
                  </a:cubicBezTo>
                  <a:cubicBezTo>
                    <a:pt x="5420" y="17642"/>
                    <a:pt x="5532" y="17481"/>
                    <a:pt x="5633" y="17313"/>
                  </a:cubicBezTo>
                  <a:cubicBezTo>
                    <a:pt x="5734" y="17147"/>
                    <a:pt x="5849" y="16965"/>
                    <a:pt x="5948" y="16777"/>
                  </a:cubicBezTo>
                  <a:cubicBezTo>
                    <a:pt x="6075" y="16608"/>
                    <a:pt x="6197" y="16437"/>
                    <a:pt x="6319" y="16263"/>
                  </a:cubicBezTo>
                  <a:cubicBezTo>
                    <a:pt x="6563" y="15916"/>
                    <a:pt x="6824" y="15564"/>
                    <a:pt x="7024" y="15190"/>
                  </a:cubicBezTo>
                  <a:cubicBezTo>
                    <a:pt x="7050" y="15140"/>
                    <a:pt x="7075" y="15088"/>
                    <a:pt x="7096" y="15036"/>
                  </a:cubicBezTo>
                  <a:lnTo>
                    <a:pt x="7096" y="15036"/>
                  </a:lnTo>
                  <a:cubicBezTo>
                    <a:pt x="7093" y="15130"/>
                    <a:pt x="7090" y="15223"/>
                    <a:pt x="7089" y="15318"/>
                  </a:cubicBezTo>
                  <a:cubicBezTo>
                    <a:pt x="7089" y="15334"/>
                    <a:pt x="7091" y="15350"/>
                    <a:pt x="7095" y="15366"/>
                  </a:cubicBezTo>
                  <a:cubicBezTo>
                    <a:pt x="7099" y="15365"/>
                    <a:pt x="7103" y="15364"/>
                    <a:pt x="7107" y="15364"/>
                  </a:cubicBezTo>
                  <a:cubicBezTo>
                    <a:pt x="7110" y="15364"/>
                    <a:pt x="7113" y="15365"/>
                    <a:pt x="7116" y="15366"/>
                  </a:cubicBezTo>
                  <a:cubicBezTo>
                    <a:pt x="7225" y="15404"/>
                    <a:pt x="7339" y="15430"/>
                    <a:pt x="7441" y="15486"/>
                  </a:cubicBezTo>
                  <a:cubicBezTo>
                    <a:pt x="7578" y="15444"/>
                    <a:pt x="7693" y="15367"/>
                    <a:pt x="7804" y="15259"/>
                  </a:cubicBezTo>
                  <a:cubicBezTo>
                    <a:pt x="7903" y="15163"/>
                    <a:pt x="7991" y="15037"/>
                    <a:pt x="8102" y="14948"/>
                  </a:cubicBezTo>
                  <a:cubicBezTo>
                    <a:pt x="8119" y="15078"/>
                    <a:pt x="8105" y="15217"/>
                    <a:pt x="8139" y="15345"/>
                  </a:cubicBezTo>
                  <a:cubicBezTo>
                    <a:pt x="8181" y="15507"/>
                    <a:pt x="8280" y="15647"/>
                    <a:pt x="8421" y="15740"/>
                  </a:cubicBezTo>
                  <a:cubicBezTo>
                    <a:pt x="8754" y="15961"/>
                    <a:pt x="9243" y="16018"/>
                    <a:pt x="9626" y="16106"/>
                  </a:cubicBezTo>
                  <a:cubicBezTo>
                    <a:pt x="10054" y="16205"/>
                    <a:pt x="10494" y="16280"/>
                    <a:pt x="10935" y="16281"/>
                  </a:cubicBezTo>
                  <a:cubicBezTo>
                    <a:pt x="10944" y="16281"/>
                    <a:pt x="10953" y="16281"/>
                    <a:pt x="10962" y="16281"/>
                  </a:cubicBezTo>
                  <a:cubicBezTo>
                    <a:pt x="11348" y="16281"/>
                    <a:pt x="11865" y="16252"/>
                    <a:pt x="12162" y="15986"/>
                  </a:cubicBezTo>
                  <a:cubicBezTo>
                    <a:pt x="12227" y="15927"/>
                    <a:pt x="12194" y="15820"/>
                    <a:pt x="12122" y="15787"/>
                  </a:cubicBezTo>
                  <a:cubicBezTo>
                    <a:pt x="12138" y="15774"/>
                    <a:pt x="12154" y="15761"/>
                    <a:pt x="12170" y="15748"/>
                  </a:cubicBezTo>
                  <a:cubicBezTo>
                    <a:pt x="12252" y="15908"/>
                    <a:pt x="12251" y="16116"/>
                    <a:pt x="12367" y="16266"/>
                  </a:cubicBezTo>
                  <a:cubicBezTo>
                    <a:pt x="12421" y="16334"/>
                    <a:pt x="12486" y="16390"/>
                    <a:pt x="12558" y="16436"/>
                  </a:cubicBezTo>
                  <a:cubicBezTo>
                    <a:pt x="12954" y="16524"/>
                    <a:pt x="13354" y="16537"/>
                    <a:pt x="13756" y="16607"/>
                  </a:cubicBezTo>
                  <a:cubicBezTo>
                    <a:pt x="13788" y="16612"/>
                    <a:pt x="13819" y="16618"/>
                    <a:pt x="13850" y="16624"/>
                  </a:cubicBezTo>
                  <a:cubicBezTo>
                    <a:pt x="14102" y="16618"/>
                    <a:pt x="14351" y="16602"/>
                    <a:pt x="14591" y="16594"/>
                  </a:cubicBezTo>
                  <a:cubicBezTo>
                    <a:pt x="14895" y="16583"/>
                    <a:pt x="15200" y="16568"/>
                    <a:pt x="15504" y="16547"/>
                  </a:cubicBezTo>
                  <a:cubicBezTo>
                    <a:pt x="15779" y="16529"/>
                    <a:pt x="16093" y="16540"/>
                    <a:pt x="16357" y="16453"/>
                  </a:cubicBezTo>
                  <a:cubicBezTo>
                    <a:pt x="16754" y="16322"/>
                    <a:pt x="16940" y="15776"/>
                    <a:pt x="16572" y="15499"/>
                  </a:cubicBezTo>
                  <a:cubicBezTo>
                    <a:pt x="16562" y="15491"/>
                    <a:pt x="16551" y="15488"/>
                    <a:pt x="16539" y="15488"/>
                  </a:cubicBezTo>
                  <a:cubicBezTo>
                    <a:pt x="16514" y="15488"/>
                    <a:pt x="16487" y="15504"/>
                    <a:pt x="16473" y="15525"/>
                  </a:cubicBezTo>
                  <a:cubicBezTo>
                    <a:pt x="16390" y="15655"/>
                    <a:pt x="16404" y="15818"/>
                    <a:pt x="16340" y="15950"/>
                  </a:cubicBezTo>
                  <a:cubicBezTo>
                    <a:pt x="16249" y="16138"/>
                    <a:pt x="15864" y="16101"/>
                    <a:pt x="15686" y="16116"/>
                  </a:cubicBezTo>
                  <a:cubicBezTo>
                    <a:pt x="15200" y="16154"/>
                    <a:pt x="14713" y="16179"/>
                    <a:pt x="14226" y="16192"/>
                  </a:cubicBezTo>
                  <a:cubicBezTo>
                    <a:pt x="13985" y="16197"/>
                    <a:pt x="13730" y="16218"/>
                    <a:pt x="13478" y="16218"/>
                  </a:cubicBezTo>
                  <a:cubicBezTo>
                    <a:pt x="13287" y="16218"/>
                    <a:pt x="13099" y="16206"/>
                    <a:pt x="12920" y="16167"/>
                  </a:cubicBezTo>
                  <a:cubicBezTo>
                    <a:pt x="12713" y="16122"/>
                    <a:pt x="12587" y="16045"/>
                    <a:pt x="12501" y="15847"/>
                  </a:cubicBezTo>
                  <a:cubicBezTo>
                    <a:pt x="12439" y="15702"/>
                    <a:pt x="12405" y="15569"/>
                    <a:pt x="12288" y="15458"/>
                  </a:cubicBezTo>
                  <a:cubicBezTo>
                    <a:pt x="12262" y="15432"/>
                    <a:pt x="12228" y="15420"/>
                    <a:pt x="12195" y="15420"/>
                  </a:cubicBezTo>
                  <a:cubicBezTo>
                    <a:pt x="12160" y="15420"/>
                    <a:pt x="12126" y="15433"/>
                    <a:pt x="12098" y="15458"/>
                  </a:cubicBezTo>
                  <a:cubicBezTo>
                    <a:pt x="11931" y="15610"/>
                    <a:pt x="11735" y="15733"/>
                    <a:pt x="11560" y="15877"/>
                  </a:cubicBezTo>
                  <a:cubicBezTo>
                    <a:pt x="11367" y="15918"/>
                    <a:pt x="11172" y="15934"/>
                    <a:pt x="10975" y="15936"/>
                  </a:cubicBezTo>
                  <a:cubicBezTo>
                    <a:pt x="10967" y="15936"/>
                    <a:pt x="10960" y="15936"/>
                    <a:pt x="10952" y="15936"/>
                  </a:cubicBezTo>
                  <a:cubicBezTo>
                    <a:pt x="10549" y="15936"/>
                    <a:pt x="10151" y="15874"/>
                    <a:pt x="9758" y="15786"/>
                  </a:cubicBezTo>
                  <a:cubicBezTo>
                    <a:pt x="9416" y="15709"/>
                    <a:pt x="8997" y="15642"/>
                    <a:pt x="8684" y="15479"/>
                  </a:cubicBezTo>
                  <a:cubicBezTo>
                    <a:pt x="8493" y="15378"/>
                    <a:pt x="8513" y="15207"/>
                    <a:pt x="8503" y="15018"/>
                  </a:cubicBezTo>
                  <a:cubicBezTo>
                    <a:pt x="8496" y="14853"/>
                    <a:pt x="8471" y="14705"/>
                    <a:pt x="8388" y="14561"/>
                  </a:cubicBezTo>
                  <a:cubicBezTo>
                    <a:pt x="8353" y="14503"/>
                    <a:pt x="8282" y="14462"/>
                    <a:pt x="8212" y="14462"/>
                  </a:cubicBezTo>
                  <a:cubicBezTo>
                    <a:pt x="8195" y="14462"/>
                    <a:pt x="8179" y="14465"/>
                    <a:pt x="8162" y="14470"/>
                  </a:cubicBezTo>
                  <a:cubicBezTo>
                    <a:pt x="7980" y="14528"/>
                    <a:pt x="7841" y="14639"/>
                    <a:pt x="7709" y="14776"/>
                  </a:cubicBezTo>
                  <a:cubicBezTo>
                    <a:pt x="7645" y="14843"/>
                    <a:pt x="7577" y="14936"/>
                    <a:pt x="7498" y="15009"/>
                  </a:cubicBezTo>
                  <a:cubicBezTo>
                    <a:pt x="7508" y="14699"/>
                    <a:pt x="7528" y="14389"/>
                    <a:pt x="7559" y="14080"/>
                  </a:cubicBezTo>
                  <a:cubicBezTo>
                    <a:pt x="7577" y="13882"/>
                    <a:pt x="7597" y="13685"/>
                    <a:pt x="7621" y="13487"/>
                  </a:cubicBezTo>
                  <a:cubicBezTo>
                    <a:pt x="7643" y="13298"/>
                    <a:pt x="7683" y="13097"/>
                    <a:pt x="7616" y="12914"/>
                  </a:cubicBezTo>
                  <a:cubicBezTo>
                    <a:pt x="7599" y="12868"/>
                    <a:pt x="7550" y="12832"/>
                    <a:pt x="7503" y="12832"/>
                  </a:cubicBezTo>
                  <a:cubicBezTo>
                    <a:pt x="7486" y="12832"/>
                    <a:pt x="7469" y="12836"/>
                    <a:pt x="7455" y="12847"/>
                  </a:cubicBezTo>
                  <a:cubicBezTo>
                    <a:pt x="7446" y="12845"/>
                    <a:pt x="7437" y="12844"/>
                    <a:pt x="7428" y="12844"/>
                  </a:cubicBezTo>
                  <a:cubicBezTo>
                    <a:pt x="7416" y="12844"/>
                    <a:pt x="7403" y="12846"/>
                    <a:pt x="7390" y="12849"/>
                  </a:cubicBezTo>
                  <a:cubicBezTo>
                    <a:pt x="7076" y="12936"/>
                    <a:pt x="6840" y="13218"/>
                    <a:pt x="6598" y="13425"/>
                  </a:cubicBezTo>
                  <a:cubicBezTo>
                    <a:pt x="6462" y="13542"/>
                    <a:pt x="6325" y="13660"/>
                    <a:pt x="6189" y="13779"/>
                  </a:cubicBezTo>
                  <a:cubicBezTo>
                    <a:pt x="6068" y="13884"/>
                    <a:pt x="5967" y="13969"/>
                    <a:pt x="5842" y="13969"/>
                  </a:cubicBezTo>
                  <a:cubicBezTo>
                    <a:pt x="5783" y="13969"/>
                    <a:pt x="5720" y="13951"/>
                    <a:pt x="5646" y="13908"/>
                  </a:cubicBezTo>
                  <a:cubicBezTo>
                    <a:pt x="5364" y="13747"/>
                    <a:pt x="5112" y="13508"/>
                    <a:pt x="4882" y="13281"/>
                  </a:cubicBezTo>
                  <a:cubicBezTo>
                    <a:pt x="4707" y="13106"/>
                    <a:pt x="4551" y="12862"/>
                    <a:pt x="4352" y="12702"/>
                  </a:cubicBezTo>
                  <a:cubicBezTo>
                    <a:pt x="4815" y="12440"/>
                    <a:pt x="5232" y="12032"/>
                    <a:pt x="5589" y="11680"/>
                  </a:cubicBezTo>
                  <a:cubicBezTo>
                    <a:pt x="6113" y="11162"/>
                    <a:pt x="6582" y="10591"/>
                    <a:pt x="7029" y="10004"/>
                  </a:cubicBezTo>
                  <a:cubicBezTo>
                    <a:pt x="7364" y="9567"/>
                    <a:pt x="7181" y="9704"/>
                    <a:pt x="7100" y="9233"/>
                  </a:cubicBezTo>
                  <a:cubicBezTo>
                    <a:pt x="7005" y="8675"/>
                    <a:pt x="8547" y="7728"/>
                    <a:pt x="8886" y="7385"/>
                  </a:cubicBezTo>
                  <a:cubicBezTo>
                    <a:pt x="9625" y="6640"/>
                    <a:pt x="10176" y="5772"/>
                    <a:pt x="10828" y="4958"/>
                  </a:cubicBezTo>
                  <a:cubicBezTo>
                    <a:pt x="11459" y="4170"/>
                    <a:pt x="12181" y="3444"/>
                    <a:pt x="12825" y="2662"/>
                  </a:cubicBezTo>
                  <a:cubicBezTo>
                    <a:pt x="13437" y="1918"/>
                    <a:pt x="14082" y="1116"/>
                    <a:pt x="14372" y="185"/>
                  </a:cubicBezTo>
                  <a:cubicBezTo>
                    <a:pt x="14407" y="74"/>
                    <a:pt x="14318" y="0"/>
                    <a:pt x="1422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0"/>
            <p:cNvSpPr/>
            <p:nvPr/>
          </p:nvSpPr>
          <p:spPr>
            <a:xfrm>
              <a:off x="2633125" y="3274650"/>
              <a:ext cx="105550" cy="106575"/>
            </a:xfrm>
            <a:custGeom>
              <a:avLst/>
              <a:gdLst/>
              <a:ahLst/>
              <a:cxnLst/>
              <a:rect l="l" t="t" r="r" b="b"/>
              <a:pathLst>
                <a:path w="4222" h="4263" extrusionOk="0">
                  <a:moveTo>
                    <a:pt x="3124" y="0"/>
                  </a:moveTo>
                  <a:cubicBezTo>
                    <a:pt x="2907" y="0"/>
                    <a:pt x="2693" y="29"/>
                    <a:pt x="2500" y="84"/>
                  </a:cubicBezTo>
                  <a:cubicBezTo>
                    <a:pt x="1926" y="245"/>
                    <a:pt x="1387" y="575"/>
                    <a:pt x="1011" y="1041"/>
                  </a:cubicBezTo>
                  <a:cubicBezTo>
                    <a:pt x="347" y="1864"/>
                    <a:pt x="1" y="3462"/>
                    <a:pt x="927" y="4243"/>
                  </a:cubicBezTo>
                  <a:cubicBezTo>
                    <a:pt x="943" y="4256"/>
                    <a:pt x="961" y="4262"/>
                    <a:pt x="979" y="4262"/>
                  </a:cubicBezTo>
                  <a:cubicBezTo>
                    <a:pt x="1023" y="4262"/>
                    <a:pt x="1062" y="4224"/>
                    <a:pt x="1051" y="4171"/>
                  </a:cubicBezTo>
                  <a:cubicBezTo>
                    <a:pt x="944" y="3677"/>
                    <a:pt x="825" y="3199"/>
                    <a:pt x="856" y="2688"/>
                  </a:cubicBezTo>
                  <a:cubicBezTo>
                    <a:pt x="886" y="2196"/>
                    <a:pt x="1071" y="1700"/>
                    <a:pt x="1390" y="1323"/>
                  </a:cubicBezTo>
                  <a:cubicBezTo>
                    <a:pt x="1713" y="943"/>
                    <a:pt x="2149" y="680"/>
                    <a:pt x="2628" y="549"/>
                  </a:cubicBezTo>
                  <a:cubicBezTo>
                    <a:pt x="2864" y="484"/>
                    <a:pt x="3116" y="428"/>
                    <a:pt x="3358" y="394"/>
                  </a:cubicBezTo>
                  <a:cubicBezTo>
                    <a:pt x="3431" y="384"/>
                    <a:pt x="3505" y="380"/>
                    <a:pt x="3580" y="380"/>
                  </a:cubicBezTo>
                  <a:cubicBezTo>
                    <a:pt x="3759" y="380"/>
                    <a:pt x="3941" y="401"/>
                    <a:pt x="4118" y="406"/>
                  </a:cubicBezTo>
                  <a:cubicBezTo>
                    <a:pt x="4118" y="406"/>
                    <a:pt x="4118" y="406"/>
                    <a:pt x="4119" y="406"/>
                  </a:cubicBezTo>
                  <a:cubicBezTo>
                    <a:pt x="4196" y="406"/>
                    <a:pt x="4221" y="299"/>
                    <a:pt x="4156" y="260"/>
                  </a:cubicBezTo>
                  <a:cubicBezTo>
                    <a:pt x="3862" y="82"/>
                    <a:pt x="3489" y="0"/>
                    <a:pt x="312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0"/>
            <p:cNvSpPr/>
            <p:nvPr/>
          </p:nvSpPr>
          <p:spPr>
            <a:xfrm>
              <a:off x="2513000" y="3477625"/>
              <a:ext cx="118875" cy="129325"/>
            </a:xfrm>
            <a:custGeom>
              <a:avLst/>
              <a:gdLst/>
              <a:ahLst/>
              <a:cxnLst/>
              <a:rect l="l" t="t" r="r" b="b"/>
              <a:pathLst>
                <a:path w="4755" h="5173" extrusionOk="0">
                  <a:moveTo>
                    <a:pt x="3058" y="1"/>
                  </a:moveTo>
                  <a:cubicBezTo>
                    <a:pt x="2880" y="1"/>
                    <a:pt x="2707" y="15"/>
                    <a:pt x="2548" y="40"/>
                  </a:cubicBezTo>
                  <a:cubicBezTo>
                    <a:pt x="1796" y="156"/>
                    <a:pt x="1151" y="552"/>
                    <a:pt x="688" y="1152"/>
                  </a:cubicBezTo>
                  <a:cubicBezTo>
                    <a:pt x="255" y="1711"/>
                    <a:pt x="1" y="2409"/>
                    <a:pt x="9" y="3118"/>
                  </a:cubicBezTo>
                  <a:cubicBezTo>
                    <a:pt x="17" y="3817"/>
                    <a:pt x="267" y="4691"/>
                    <a:pt x="825" y="5153"/>
                  </a:cubicBezTo>
                  <a:cubicBezTo>
                    <a:pt x="842" y="5167"/>
                    <a:pt x="860" y="5173"/>
                    <a:pt x="878" y="5173"/>
                  </a:cubicBezTo>
                  <a:cubicBezTo>
                    <a:pt x="930" y="5173"/>
                    <a:pt x="976" y="5121"/>
                    <a:pt x="944" y="5061"/>
                  </a:cubicBezTo>
                  <a:cubicBezTo>
                    <a:pt x="782" y="4751"/>
                    <a:pt x="593" y="4470"/>
                    <a:pt x="480" y="4134"/>
                  </a:cubicBezTo>
                  <a:cubicBezTo>
                    <a:pt x="378" y="3830"/>
                    <a:pt x="318" y="3516"/>
                    <a:pt x="316" y="3195"/>
                  </a:cubicBezTo>
                  <a:cubicBezTo>
                    <a:pt x="311" y="2549"/>
                    <a:pt x="534" y="1894"/>
                    <a:pt x="957" y="1405"/>
                  </a:cubicBezTo>
                  <a:cubicBezTo>
                    <a:pt x="1377" y="916"/>
                    <a:pt x="2005" y="584"/>
                    <a:pt x="2640" y="489"/>
                  </a:cubicBezTo>
                  <a:cubicBezTo>
                    <a:pt x="2764" y="470"/>
                    <a:pt x="2889" y="461"/>
                    <a:pt x="3014" y="461"/>
                  </a:cubicBezTo>
                  <a:cubicBezTo>
                    <a:pt x="3223" y="461"/>
                    <a:pt x="3432" y="487"/>
                    <a:pt x="3635" y="537"/>
                  </a:cubicBezTo>
                  <a:cubicBezTo>
                    <a:pt x="3961" y="618"/>
                    <a:pt x="4261" y="770"/>
                    <a:pt x="4583" y="867"/>
                  </a:cubicBezTo>
                  <a:cubicBezTo>
                    <a:pt x="4598" y="871"/>
                    <a:pt x="4613" y="873"/>
                    <a:pt x="4627" y="873"/>
                  </a:cubicBezTo>
                  <a:cubicBezTo>
                    <a:pt x="4692" y="873"/>
                    <a:pt x="4739" y="827"/>
                    <a:pt x="4755" y="770"/>
                  </a:cubicBezTo>
                  <a:cubicBezTo>
                    <a:pt x="4733" y="754"/>
                    <a:pt x="4711" y="737"/>
                    <a:pt x="4689" y="720"/>
                  </a:cubicBezTo>
                  <a:cubicBezTo>
                    <a:pt x="4576" y="634"/>
                    <a:pt x="4461" y="549"/>
                    <a:pt x="4347" y="465"/>
                  </a:cubicBezTo>
                  <a:cubicBezTo>
                    <a:pt x="4285" y="420"/>
                    <a:pt x="4222" y="377"/>
                    <a:pt x="4159" y="335"/>
                  </a:cubicBezTo>
                  <a:cubicBezTo>
                    <a:pt x="4113" y="306"/>
                    <a:pt x="4068" y="277"/>
                    <a:pt x="4022" y="249"/>
                  </a:cubicBezTo>
                  <a:cubicBezTo>
                    <a:pt x="3871" y="200"/>
                    <a:pt x="3723" y="146"/>
                    <a:pt x="3575" y="92"/>
                  </a:cubicBezTo>
                  <a:cubicBezTo>
                    <a:pt x="3510" y="68"/>
                    <a:pt x="3445" y="39"/>
                    <a:pt x="3378" y="16"/>
                  </a:cubicBezTo>
                  <a:cubicBezTo>
                    <a:pt x="3271" y="6"/>
                    <a:pt x="3164" y="1"/>
                    <a:pt x="30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0"/>
            <p:cNvSpPr/>
            <p:nvPr/>
          </p:nvSpPr>
          <p:spPr>
            <a:xfrm>
              <a:off x="2735525" y="3610200"/>
              <a:ext cx="123775" cy="103450"/>
            </a:xfrm>
            <a:custGeom>
              <a:avLst/>
              <a:gdLst/>
              <a:ahLst/>
              <a:cxnLst/>
              <a:rect l="l" t="t" r="r" b="b"/>
              <a:pathLst>
                <a:path w="4951" h="4138" extrusionOk="0">
                  <a:moveTo>
                    <a:pt x="2668" y="0"/>
                  </a:moveTo>
                  <a:cubicBezTo>
                    <a:pt x="2183" y="0"/>
                    <a:pt x="1703" y="134"/>
                    <a:pt x="1285" y="398"/>
                  </a:cubicBezTo>
                  <a:cubicBezTo>
                    <a:pt x="701" y="768"/>
                    <a:pt x="255" y="1355"/>
                    <a:pt x="132" y="2042"/>
                  </a:cubicBezTo>
                  <a:cubicBezTo>
                    <a:pt x="1" y="2777"/>
                    <a:pt x="282" y="3542"/>
                    <a:pt x="737" y="4114"/>
                  </a:cubicBezTo>
                  <a:cubicBezTo>
                    <a:pt x="750" y="4130"/>
                    <a:pt x="767" y="4137"/>
                    <a:pt x="785" y="4137"/>
                  </a:cubicBezTo>
                  <a:cubicBezTo>
                    <a:pt x="835" y="4137"/>
                    <a:pt x="886" y="4077"/>
                    <a:pt x="853" y="4024"/>
                  </a:cubicBezTo>
                  <a:cubicBezTo>
                    <a:pt x="180" y="2919"/>
                    <a:pt x="390" y="1401"/>
                    <a:pt x="1548" y="716"/>
                  </a:cubicBezTo>
                  <a:cubicBezTo>
                    <a:pt x="1890" y="513"/>
                    <a:pt x="2274" y="410"/>
                    <a:pt x="2662" y="410"/>
                  </a:cubicBezTo>
                  <a:cubicBezTo>
                    <a:pt x="2859" y="410"/>
                    <a:pt x="3057" y="437"/>
                    <a:pt x="3251" y="490"/>
                  </a:cubicBezTo>
                  <a:cubicBezTo>
                    <a:pt x="3547" y="572"/>
                    <a:pt x="3827" y="708"/>
                    <a:pt x="4075" y="891"/>
                  </a:cubicBezTo>
                  <a:cubicBezTo>
                    <a:pt x="4313" y="1065"/>
                    <a:pt x="4499" y="1301"/>
                    <a:pt x="4746" y="1466"/>
                  </a:cubicBezTo>
                  <a:cubicBezTo>
                    <a:pt x="4766" y="1479"/>
                    <a:pt x="4787" y="1486"/>
                    <a:pt x="4808" y="1486"/>
                  </a:cubicBezTo>
                  <a:cubicBezTo>
                    <a:pt x="4884" y="1486"/>
                    <a:pt x="4950" y="1403"/>
                    <a:pt x="4932" y="1323"/>
                  </a:cubicBezTo>
                  <a:cubicBezTo>
                    <a:pt x="4770" y="659"/>
                    <a:pt x="3901" y="221"/>
                    <a:pt x="3293" y="75"/>
                  </a:cubicBezTo>
                  <a:cubicBezTo>
                    <a:pt x="3087" y="25"/>
                    <a:pt x="2877" y="0"/>
                    <a:pt x="266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0"/>
            <p:cNvSpPr/>
            <p:nvPr/>
          </p:nvSpPr>
          <p:spPr>
            <a:xfrm>
              <a:off x="2881550" y="3462350"/>
              <a:ext cx="136400" cy="124425"/>
            </a:xfrm>
            <a:custGeom>
              <a:avLst/>
              <a:gdLst/>
              <a:ahLst/>
              <a:cxnLst/>
              <a:rect l="l" t="t" r="r" b="b"/>
              <a:pathLst>
                <a:path w="5456" h="4977" extrusionOk="0">
                  <a:moveTo>
                    <a:pt x="2999" y="0"/>
                  </a:moveTo>
                  <a:cubicBezTo>
                    <a:pt x="2713" y="0"/>
                    <a:pt x="2428" y="43"/>
                    <a:pt x="2157" y="130"/>
                  </a:cubicBezTo>
                  <a:cubicBezTo>
                    <a:pt x="891" y="538"/>
                    <a:pt x="1" y="1807"/>
                    <a:pt x="132" y="3144"/>
                  </a:cubicBezTo>
                  <a:cubicBezTo>
                    <a:pt x="208" y="3905"/>
                    <a:pt x="556" y="4548"/>
                    <a:pt x="1200" y="4966"/>
                  </a:cubicBezTo>
                  <a:lnTo>
                    <a:pt x="1200" y="4967"/>
                  </a:lnTo>
                  <a:cubicBezTo>
                    <a:pt x="1210" y="4974"/>
                    <a:pt x="1220" y="4977"/>
                    <a:pt x="1229" y="4977"/>
                  </a:cubicBezTo>
                  <a:cubicBezTo>
                    <a:pt x="1272" y="4977"/>
                    <a:pt x="1297" y="4917"/>
                    <a:pt x="1268" y="4878"/>
                  </a:cubicBezTo>
                  <a:cubicBezTo>
                    <a:pt x="831" y="4319"/>
                    <a:pt x="548" y="3547"/>
                    <a:pt x="567" y="2836"/>
                  </a:cubicBezTo>
                  <a:cubicBezTo>
                    <a:pt x="587" y="2119"/>
                    <a:pt x="948" y="1449"/>
                    <a:pt x="1519" y="1020"/>
                  </a:cubicBezTo>
                  <a:cubicBezTo>
                    <a:pt x="1951" y="696"/>
                    <a:pt x="2471" y="510"/>
                    <a:pt x="3001" y="510"/>
                  </a:cubicBezTo>
                  <a:cubicBezTo>
                    <a:pt x="3166" y="510"/>
                    <a:pt x="3333" y="528"/>
                    <a:pt x="3498" y="565"/>
                  </a:cubicBezTo>
                  <a:cubicBezTo>
                    <a:pt x="3828" y="641"/>
                    <a:pt x="4167" y="770"/>
                    <a:pt x="4449" y="958"/>
                  </a:cubicBezTo>
                  <a:cubicBezTo>
                    <a:pt x="4759" y="1165"/>
                    <a:pt x="4972" y="1473"/>
                    <a:pt x="5262" y="1698"/>
                  </a:cubicBezTo>
                  <a:cubicBezTo>
                    <a:pt x="5287" y="1718"/>
                    <a:pt x="5315" y="1727"/>
                    <a:pt x="5340" y="1727"/>
                  </a:cubicBezTo>
                  <a:cubicBezTo>
                    <a:pt x="5403" y="1727"/>
                    <a:pt x="5456" y="1671"/>
                    <a:pt x="5444" y="1592"/>
                  </a:cubicBezTo>
                  <a:cubicBezTo>
                    <a:pt x="5440" y="1567"/>
                    <a:pt x="5436" y="1541"/>
                    <a:pt x="5431" y="1516"/>
                  </a:cubicBezTo>
                  <a:cubicBezTo>
                    <a:pt x="5362" y="1437"/>
                    <a:pt x="5295" y="1356"/>
                    <a:pt x="5230" y="1274"/>
                  </a:cubicBezTo>
                  <a:cubicBezTo>
                    <a:pt x="5064" y="1087"/>
                    <a:pt x="4907" y="891"/>
                    <a:pt x="4736" y="707"/>
                  </a:cubicBezTo>
                  <a:cubicBezTo>
                    <a:pt x="4724" y="692"/>
                    <a:pt x="4721" y="676"/>
                    <a:pt x="4725" y="661"/>
                  </a:cubicBezTo>
                  <a:cubicBezTo>
                    <a:pt x="4667" y="593"/>
                    <a:pt x="4606" y="526"/>
                    <a:pt x="4544" y="460"/>
                  </a:cubicBezTo>
                  <a:cubicBezTo>
                    <a:pt x="4399" y="367"/>
                    <a:pt x="4254" y="290"/>
                    <a:pt x="4121" y="232"/>
                  </a:cubicBezTo>
                  <a:cubicBezTo>
                    <a:pt x="3771" y="78"/>
                    <a:pt x="3385" y="0"/>
                    <a:pt x="299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0"/>
            <p:cNvSpPr/>
            <p:nvPr/>
          </p:nvSpPr>
          <p:spPr>
            <a:xfrm>
              <a:off x="2539875" y="3930950"/>
              <a:ext cx="125675" cy="118900"/>
            </a:xfrm>
            <a:custGeom>
              <a:avLst/>
              <a:gdLst/>
              <a:ahLst/>
              <a:cxnLst/>
              <a:rect l="l" t="t" r="r" b="b"/>
              <a:pathLst>
                <a:path w="5027" h="4756" extrusionOk="0">
                  <a:moveTo>
                    <a:pt x="2671" y="0"/>
                  </a:moveTo>
                  <a:cubicBezTo>
                    <a:pt x="2647" y="0"/>
                    <a:pt x="2624" y="0"/>
                    <a:pt x="2600" y="1"/>
                  </a:cubicBezTo>
                  <a:cubicBezTo>
                    <a:pt x="1865" y="21"/>
                    <a:pt x="1143" y="348"/>
                    <a:pt x="676" y="921"/>
                  </a:cubicBezTo>
                  <a:cubicBezTo>
                    <a:pt x="227" y="1471"/>
                    <a:pt x="1" y="2216"/>
                    <a:pt x="123" y="2923"/>
                  </a:cubicBezTo>
                  <a:cubicBezTo>
                    <a:pt x="243" y="3613"/>
                    <a:pt x="665" y="4358"/>
                    <a:pt x="1256" y="4747"/>
                  </a:cubicBezTo>
                  <a:cubicBezTo>
                    <a:pt x="1266" y="4753"/>
                    <a:pt x="1277" y="4756"/>
                    <a:pt x="1287" y="4756"/>
                  </a:cubicBezTo>
                  <a:cubicBezTo>
                    <a:pt x="1336" y="4756"/>
                    <a:pt x="1377" y="4687"/>
                    <a:pt x="1332" y="4647"/>
                  </a:cubicBezTo>
                  <a:cubicBezTo>
                    <a:pt x="846" y="4215"/>
                    <a:pt x="624" y="3522"/>
                    <a:pt x="531" y="2893"/>
                  </a:cubicBezTo>
                  <a:cubicBezTo>
                    <a:pt x="441" y="2277"/>
                    <a:pt x="608" y="1640"/>
                    <a:pt x="1020" y="1164"/>
                  </a:cubicBezTo>
                  <a:cubicBezTo>
                    <a:pt x="1430" y="689"/>
                    <a:pt x="2043" y="429"/>
                    <a:pt x="2669" y="429"/>
                  </a:cubicBezTo>
                  <a:cubicBezTo>
                    <a:pt x="2670" y="429"/>
                    <a:pt x="2672" y="429"/>
                    <a:pt x="2673" y="429"/>
                  </a:cubicBezTo>
                  <a:cubicBezTo>
                    <a:pt x="3116" y="429"/>
                    <a:pt x="3546" y="578"/>
                    <a:pt x="3920" y="809"/>
                  </a:cubicBezTo>
                  <a:cubicBezTo>
                    <a:pt x="3940" y="822"/>
                    <a:pt x="3960" y="834"/>
                    <a:pt x="3980" y="847"/>
                  </a:cubicBezTo>
                  <a:cubicBezTo>
                    <a:pt x="4174" y="974"/>
                    <a:pt x="4353" y="1124"/>
                    <a:pt x="4514" y="1292"/>
                  </a:cubicBezTo>
                  <a:cubicBezTo>
                    <a:pt x="4575" y="1354"/>
                    <a:pt x="4900" y="1815"/>
                    <a:pt x="4930" y="1815"/>
                  </a:cubicBezTo>
                  <a:cubicBezTo>
                    <a:pt x="4930" y="1815"/>
                    <a:pt x="4931" y="1815"/>
                    <a:pt x="4931" y="1815"/>
                  </a:cubicBezTo>
                  <a:cubicBezTo>
                    <a:pt x="4984" y="1805"/>
                    <a:pt x="5026" y="1756"/>
                    <a:pt x="5011" y="1688"/>
                  </a:cubicBezTo>
                  <a:cubicBezTo>
                    <a:pt x="4922" y="1293"/>
                    <a:pt x="4735" y="967"/>
                    <a:pt x="4416" y="728"/>
                  </a:cubicBezTo>
                  <a:cubicBezTo>
                    <a:pt x="4308" y="466"/>
                    <a:pt x="3867" y="285"/>
                    <a:pt x="3634" y="189"/>
                  </a:cubicBezTo>
                  <a:cubicBezTo>
                    <a:pt x="3329" y="65"/>
                    <a:pt x="2999" y="0"/>
                    <a:pt x="267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0"/>
            <p:cNvSpPr/>
            <p:nvPr/>
          </p:nvSpPr>
          <p:spPr>
            <a:xfrm>
              <a:off x="2779050" y="3830550"/>
              <a:ext cx="148475" cy="125925"/>
            </a:xfrm>
            <a:custGeom>
              <a:avLst/>
              <a:gdLst/>
              <a:ahLst/>
              <a:cxnLst/>
              <a:rect l="l" t="t" r="r" b="b"/>
              <a:pathLst>
                <a:path w="5939" h="5037" extrusionOk="0">
                  <a:moveTo>
                    <a:pt x="3050" y="0"/>
                  </a:moveTo>
                  <a:cubicBezTo>
                    <a:pt x="2468" y="0"/>
                    <a:pt x="1883" y="164"/>
                    <a:pt x="1408" y="504"/>
                  </a:cubicBezTo>
                  <a:cubicBezTo>
                    <a:pt x="775" y="958"/>
                    <a:pt x="176" y="1734"/>
                    <a:pt x="89" y="2524"/>
                  </a:cubicBezTo>
                  <a:cubicBezTo>
                    <a:pt x="0" y="3353"/>
                    <a:pt x="218" y="4419"/>
                    <a:pt x="834" y="5017"/>
                  </a:cubicBezTo>
                  <a:cubicBezTo>
                    <a:pt x="848" y="5031"/>
                    <a:pt x="864" y="5037"/>
                    <a:pt x="880" y="5037"/>
                  </a:cubicBezTo>
                  <a:cubicBezTo>
                    <a:pt x="926" y="5037"/>
                    <a:pt x="968" y="4987"/>
                    <a:pt x="940" y="4937"/>
                  </a:cubicBezTo>
                  <a:cubicBezTo>
                    <a:pt x="588" y="4317"/>
                    <a:pt x="482" y="3632"/>
                    <a:pt x="505" y="2925"/>
                  </a:cubicBezTo>
                  <a:cubicBezTo>
                    <a:pt x="517" y="2544"/>
                    <a:pt x="604" y="2196"/>
                    <a:pt x="818" y="1877"/>
                  </a:cubicBezTo>
                  <a:cubicBezTo>
                    <a:pt x="1012" y="1590"/>
                    <a:pt x="1278" y="1302"/>
                    <a:pt x="1538" y="1074"/>
                  </a:cubicBezTo>
                  <a:cubicBezTo>
                    <a:pt x="1954" y="710"/>
                    <a:pt x="2480" y="541"/>
                    <a:pt x="3010" y="541"/>
                  </a:cubicBezTo>
                  <a:cubicBezTo>
                    <a:pt x="3680" y="541"/>
                    <a:pt x="4358" y="811"/>
                    <a:pt x="4831" y="1296"/>
                  </a:cubicBezTo>
                  <a:cubicBezTo>
                    <a:pt x="5349" y="1830"/>
                    <a:pt x="5621" y="2487"/>
                    <a:pt x="5624" y="3235"/>
                  </a:cubicBezTo>
                  <a:cubicBezTo>
                    <a:pt x="5624" y="3324"/>
                    <a:pt x="5689" y="3367"/>
                    <a:pt x="5756" y="3367"/>
                  </a:cubicBezTo>
                  <a:cubicBezTo>
                    <a:pt x="5823" y="3367"/>
                    <a:pt x="5893" y="3323"/>
                    <a:pt x="5900" y="3235"/>
                  </a:cubicBezTo>
                  <a:cubicBezTo>
                    <a:pt x="5938" y="2719"/>
                    <a:pt x="5843" y="2202"/>
                    <a:pt x="5638" y="1739"/>
                  </a:cubicBezTo>
                  <a:cubicBezTo>
                    <a:pt x="5332" y="1372"/>
                    <a:pt x="5006" y="998"/>
                    <a:pt x="4633" y="700"/>
                  </a:cubicBezTo>
                  <a:cubicBezTo>
                    <a:pt x="4226" y="374"/>
                    <a:pt x="3750" y="165"/>
                    <a:pt x="3253" y="18"/>
                  </a:cubicBezTo>
                  <a:cubicBezTo>
                    <a:pt x="3244" y="14"/>
                    <a:pt x="3236" y="10"/>
                    <a:pt x="3229" y="5"/>
                  </a:cubicBezTo>
                  <a:cubicBezTo>
                    <a:pt x="3170" y="2"/>
                    <a:pt x="3110" y="0"/>
                    <a:pt x="305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0"/>
            <p:cNvSpPr/>
            <p:nvPr/>
          </p:nvSpPr>
          <p:spPr>
            <a:xfrm>
              <a:off x="2920150" y="4015950"/>
              <a:ext cx="137225" cy="121975"/>
            </a:xfrm>
            <a:custGeom>
              <a:avLst/>
              <a:gdLst/>
              <a:ahLst/>
              <a:cxnLst/>
              <a:rect l="l" t="t" r="r" b="b"/>
              <a:pathLst>
                <a:path w="5489" h="4879" extrusionOk="0">
                  <a:moveTo>
                    <a:pt x="2712" y="1"/>
                  </a:moveTo>
                  <a:cubicBezTo>
                    <a:pt x="2069" y="1"/>
                    <a:pt x="1424" y="226"/>
                    <a:pt x="939" y="647"/>
                  </a:cubicBezTo>
                  <a:cubicBezTo>
                    <a:pt x="332" y="1173"/>
                    <a:pt x="0" y="2027"/>
                    <a:pt x="72" y="2822"/>
                  </a:cubicBezTo>
                  <a:cubicBezTo>
                    <a:pt x="143" y="3600"/>
                    <a:pt x="564" y="4556"/>
                    <a:pt x="1332" y="4873"/>
                  </a:cubicBezTo>
                  <a:cubicBezTo>
                    <a:pt x="1340" y="4877"/>
                    <a:pt x="1348" y="4878"/>
                    <a:pt x="1355" y="4878"/>
                  </a:cubicBezTo>
                  <a:cubicBezTo>
                    <a:pt x="1404" y="4878"/>
                    <a:pt x="1423" y="4805"/>
                    <a:pt x="1392" y="4768"/>
                  </a:cubicBezTo>
                  <a:cubicBezTo>
                    <a:pt x="1187" y="4510"/>
                    <a:pt x="957" y="4281"/>
                    <a:pt x="794" y="3989"/>
                  </a:cubicBezTo>
                  <a:cubicBezTo>
                    <a:pt x="621" y="3680"/>
                    <a:pt x="510" y="3334"/>
                    <a:pt x="487" y="2979"/>
                  </a:cubicBezTo>
                  <a:cubicBezTo>
                    <a:pt x="444" y="2301"/>
                    <a:pt x="652" y="1571"/>
                    <a:pt x="1141" y="1082"/>
                  </a:cubicBezTo>
                  <a:cubicBezTo>
                    <a:pt x="1558" y="665"/>
                    <a:pt x="2113" y="468"/>
                    <a:pt x="2672" y="468"/>
                  </a:cubicBezTo>
                  <a:cubicBezTo>
                    <a:pt x="3279" y="468"/>
                    <a:pt x="3890" y="701"/>
                    <a:pt x="4334" y="1138"/>
                  </a:cubicBezTo>
                  <a:cubicBezTo>
                    <a:pt x="4829" y="1625"/>
                    <a:pt x="5183" y="2248"/>
                    <a:pt x="5317" y="2928"/>
                  </a:cubicBezTo>
                  <a:cubicBezTo>
                    <a:pt x="5325" y="2966"/>
                    <a:pt x="5353" y="2982"/>
                    <a:pt x="5382" y="2982"/>
                  </a:cubicBezTo>
                  <a:cubicBezTo>
                    <a:pt x="5420" y="2982"/>
                    <a:pt x="5461" y="2955"/>
                    <a:pt x="5462" y="2910"/>
                  </a:cubicBezTo>
                  <a:cubicBezTo>
                    <a:pt x="5488" y="2197"/>
                    <a:pt x="5264" y="1463"/>
                    <a:pt x="4782" y="930"/>
                  </a:cubicBezTo>
                  <a:lnTo>
                    <a:pt x="4782" y="931"/>
                  </a:lnTo>
                  <a:cubicBezTo>
                    <a:pt x="4291" y="389"/>
                    <a:pt x="3615" y="54"/>
                    <a:pt x="2886" y="6"/>
                  </a:cubicBezTo>
                  <a:cubicBezTo>
                    <a:pt x="2828" y="3"/>
                    <a:pt x="2770" y="1"/>
                    <a:pt x="2712"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0"/>
            <p:cNvSpPr/>
            <p:nvPr/>
          </p:nvSpPr>
          <p:spPr>
            <a:xfrm>
              <a:off x="2324550" y="2923300"/>
              <a:ext cx="878350" cy="1334000"/>
            </a:xfrm>
            <a:custGeom>
              <a:avLst/>
              <a:gdLst/>
              <a:ahLst/>
              <a:cxnLst/>
              <a:rect l="l" t="t" r="r" b="b"/>
              <a:pathLst>
                <a:path w="35134" h="53360" extrusionOk="0">
                  <a:moveTo>
                    <a:pt x="17117" y="209"/>
                  </a:moveTo>
                  <a:cubicBezTo>
                    <a:pt x="17175" y="209"/>
                    <a:pt x="17238" y="234"/>
                    <a:pt x="17307" y="294"/>
                  </a:cubicBezTo>
                  <a:cubicBezTo>
                    <a:pt x="17578" y="527"/>
                    <a:pt x="17729" y="945"/>
                    <a:pt x="17852" y="1267"/>
                  </a:cubicBezTo>
                  <a:cubicBezTo>
                    <a:pt x="17921" y="1448"/>
                    <a:pt x="17985" y="1631"/>
                    <a:pt x="18051" y="1813"/>
                  </a:cubicBezTo>
                  <a:cubicBezTo>
                    <a:pt x="18097" y="1939"/>
                    <a:pt x="18139" y="2133"/>
                    <a:pt x="18240" y="2234"/>
                  </a:cubicBezTo>
                  <a:cubicBezTo>
                    <a:pt x="18261" y="2256"/>
                    <a:pt x="18287" y="2265"/>
                    <a:pt x="18314" y="2265"/>
                  </a:cubicBezTo>
                  <a:cubicBezTo>
                    <a:pt x="18401" y="2265"/>
                    <a:pt x="18505" y="2176"/>
                    <a:pt x="18562" y="2136"/>
                  </a:cubicBezTo>
                  <a:cubicBezTo>
                    <a:pt x="18720" y="2029"/>
                    <a:pt x="19548" y="1747"/>
                    <a:pt x="20083" y="1747"/>
                  </a:cubicBezTo>
                  <a:cubicBezTo>
                    <a:pt x="20365" y="1747"/>
                    <a:pt x="20565" y="1825"/>
                    <a:pt x="20542" y="2050"/>
                  </a:cubicBezTo>
                  <a:cubicBezTo>
                    <a:pt x="20523" y="2238"/>
                    <a:pt x="20352" y="2410"/>
                    <a:pt x="20237" y="2550"/>
                  </a:cubicBezTo>
                  <a:cubicBezTo>
                    <a:pt x="20119" y="2692"/>
                    <a:pt x="19995" y="2828"/>
                    <a:pt x="19866" y="2960"/>
                  </a:cubicBezTo>
                  <a:cubicBezTo>
                    <a:pt x="19653" y="3175"/>
                    <a:pt x="19390" y="3349"/>
                    <a:pt x="19140" y="3517"/>
                  </a:cubicBezTo>
                  <a:cubicBezTo>
                    <a:pt x="19042" y="3582"/>
                    <a:pt x="18997" y="3635"/>
                    <a:pt x="19011" y="3750"/>
                  </a:cubicBezTo>
                  <a:cubicBezTo>
                    <a:pt x="19053" y="4122"/>
                    <a:pt x="19174" y="4491"/>
                    <a:pt x="19255" y="4855"/>
                  </a:cubicBezTo>
                  <a:cubicBezTo>
                    <a:pt x="19322" y="5153"/>
                    <a:pt x="19511" y="5894"/>
                    <a:pt x="19175" y="6080"/>
                  </a:cubicBezTo>
                  <a:cubicBezTo>
                    <a:pt x="19134" y="6103"/>
                    <a:pt x="19087" y="6113"/>
                    <a:pt x="19036" y="6113"/>
                  </a:cubicBezTo>
                  <a:cubicBezTo>
                    <a:pt x="18743" y="6113"/>
                    <a:pt x="18328" y="5769"/>
                    <a:pt x="18122" y="5638"/>
                  </a:cubicBezTo>
                  <a:cubicBezTo>
                    <a:pt x="17969" y="5542"/>
                    <a:pt x="17824" y="5433"/>
                    <a:pt x="17685" y="5319"/>
                  </a:cubicBezTo>
                  <a:cubicBezTo>
                    <a:pt x="17573" y="5226"/>
                    <a:pt x="17437" y="4935"/>
                    <a:pt x="17272" y="4935"/>
                  </a:cubicBezTo>
                  <a:cubicBezTo>
                    <a:pt x="17254" y="4935"/>
                    <a:pt x="17235" y="4939"/>
                    <a:pt x="17216" y="4947"/>
                  </a:cubicBezTo>
                  <a:cubicBezTo>
                    <a:pt x="17063" y="5010"/>
                    <a:pt x="16986" y="5211"/>
                    <a:pt x="16890" y="5332"/>
                  </a:cubicBezTo>
                  <a:cubicBezTo>
                    <a:pt x="16773" y="5479"/>
                    <a:pt x="16649" y="5619"/>
                    <a:pt x="16518" y="5753"/>
                  </a:cubicBezTo>
                  <a:cubicBezTo>
                    <a:pt x="16387" y="5886"/>
                    <a:pt x="16251" y="6015"/>
                    <a:pt x="16109" y="6136"/>
                  </a:cubicBezTo>
                  <a:cubicBezTo>
                    <a:pt x="15931" y="6285"/>
                    <a:pt x="15721" y="6494"/>
                    <a:pt x="15478" y="6494"/>
                  </a:cubicBezTo>
                  <a:cubicBezTo>
                    <a:pt x="15463" y="6494"/>
                    <a:pt x="15449" y="6493"/>
                    <a:pt x="15434" y="6491"/>
                  </a:cubicBezTo>
                  <a:cubicBezTo>
                    <a:pt x="15029" y="6448"/>
                    <a:pt x="15122" y="5885"/>
                    <a:pt x="15175" y="5614"/>
                  </a:cubicBezTo>
                  <a:cubicBezTo>
                    <a:pt x="15232" y="5331"/>
                    <a:pt x="15306" y="5051"/>
                    <a:pt x="15403" y="4778"/>
                  </a:cubicBezTo>
                  <a:cubicBezTo>
                    <a:pt x="15452" y="4642"/>
                    <a:pt x="15506" y="4508"/>
                    <a:pt x="15567" y="4375"/>
                  </a:cubicBezTo>
                  <a:cubicBezTo>
                    <a:pt x="15613" y="4277"/>
                    <a:pt x="15712" y="4152"/>
                    <a:pt x="15706" y="4039"/>
                  </a:cubicBezTo>
                  <a:cubicBezTo>
                    <a:pt x="15696" y="3868"/>
                    <a:pt x="15371" y="3781"/>
                    <a:pt x="15240" y="3721"/>
                  </a:cubicBezTo>
                  <a:cubicBezTo>
                    <a:pt x="15054" y="3633"/>
                    <a:pt x="14864" y="3550"/>
                    <a:pt x="14682" y="3452"/>
                  </a:cubicBezTo>
                  <a:cubicBezTo>
                    <a:pt x="14409" y="3302"/>
                    <a:pt x="14028" y="3051"/>
                    <a:pt x="14160" y="2686"/>
                  </a:cubicBezTo>
                  <a:cubicBezTo>
                    <a:pt x="14276" y="2358"/>
                    <a:pt x="14883" y="2384"/>
                    <a:pt x="15165" y="2363"/>
                  </a:cubicBezTo>
                  <a:cubicBezTo>
                    <a:pt x="15392" y="2346"/>
                    <a:pt x="15620" y="2350"/>
                    <a:pt x="15848" y="2348"/>
                  </a:cubicBezTo>
                  <a:cubicBezTo>
                    <a:pt x="15936" y="2348"/>
                    <a:pt x="16025" y="2360"/>
                    <a:pt x="16113" y="2360"/>
                  </a:cubicBezTo>
                  <a:cubicBezTo>
                    <a:pt x="16148" y="2360"/>
                    <a:pt x="16183" y="2359"/>
                    <a:pt x="16218" y="2353"/>
                  </a:cubicBezTo>
                  <a:cubicBezTo>
                    <a:pt x="16395" y="2327"/>
                    <a:pt x="16409" y="2222"/>
                    <a:pt x="16415" y="2057"/>
                  </a:cubicBezTo>
                  <a:cubicBezTo>
                    <a:pt x="16425" y="1735"/>
                    <a:pt x="16535" y="1384"/>
                    <a:pt x="16623" y="1075"/>
                  </a:cubicBezTo>
                  <a:cubicBezTo>
                    <a:pt x="16684" y="864"/>
                    <a:pt x="16827" y="209"/>
                    <a:pt x="17117" y="209"/>
                  </a:cubicBezTo>
                  <a:close/>
                  <a:moveTo>
                    <a:pt x="17261" y="5253"/>
                  </a:moveTo>
                  <a:cubicBezTo>
                    <a:pt x="17415" y="5612"/>
                    <a:pt x="17669" y="5945"/>
                    <a:pt x="17882" y="6264"/>
                  </a:cubicBezTo>
                  <a:cubicBezTo>
                    <a:pt x="18143" y="6654"/>
                    <a:pt x="18409" y="7039"/>
                    <a:pt x="18681" y="7421"/>
                  </a:cubicBezTo>
                  <a:cubicBezTo>
                    <a:pt x="19208" y="8160"/>
                    <a:pt x="19757" y="8881"/>
                    <a:pt x="20332" y="9583"/>
                  </a:cubicBezTo>
                  <a:cubicBezTo>
                    <a:pt x="21509" y="11017"/>
                    <a:pt x="22794" y="12366"/>
                    <a:pt x="24201" y="13577"/>
                  </a:cubicBezTo>
                  <a:cubicBezTo>
                    <a:pt x="24906" y="14186"/>
                    <a:pt x="25655" y="14867"/>
                    <a:pt x="26503" y="15284"/>
                  </a:cubicBezTo>
                  <a:cubicBezTo>
                    <a:pt x="26415" y="15351"/>
                    <a:pt x="26326" y="15419"/>
                    <a:pt x="26238" y="15486"/>
                  </a:cubicBezTo>
                  <a:cubicBezTo>
                    <a:pt x="26175" y="15535"/>
                    <a:pt x="26103" y="15579"/>
                    <a:pt x="26044" y="15635"/>
                  </a:cubicBezTo>
                  <a:cubicBezTo>
                    <a:pt x="25943" y="15536"/>
                    <a:pt x="25839" y="15439"/>
                    <a:pt x="25726" y="15354"/>
                  </a:cubicBezTo>
                  <a:cubicBezTo>
                    <a:pt x="25718" y="15348"/>
                    <a:pt x="25710" y="15345"/>
                    <a:pt x="25702" y="15345"/>
                  </a:cubicBezTo>
                  <a:cubicBezTo>
                    <a:pt x="25670" y="15345"/>
                    <a:pt x="25643" y="15389"/>
                    <a:pt x="25660" y="15419"/>
                  </a:cubicBezTo>
                  <a:cubicBezTo>
                    <a:pt x="25743" y="15566"/>
                    <a:pt x="25846" y="15700"/>
                    <a:pt x="25956" y="15827"/>
                  </a:cubicBezTo>
                  <a:cubicBezTo>
                    <a:pt x="25961" y="15843"/>
                    <a:pt x="25973" y="15858"/>
                    <a:pt x="25989" y="15866"/>
                  </a:cubicBezTo>
                  <a:cubicBezTo>
                    <a:pt x="26105" y="15998"/>
                    <a:pt x="26232" y="16124"/>
                    <a:pt x="26353" y="16249"/>
                  </a:cubicBezTo>
                  <a:cubicBezTo>
                    <a:pt x="26620" y="16522"/>
                    <a:pt x="26901" y="16782"/>
                    <a:pt x="27190" y="17031"/>
                  </a:cubicBezTo>
                  <a:cubicBezTo>
                    <a:pt x="27458" y="17265"/>
                    <a:pt x="27734" y="17490"/>
                    <a:pt x="28017" y="17705"/>
                  </a:cubicBezTo>
                  <a:cubicBezTo>
                    <a:pt x="28289" y="17912"/>
                    <a:pt x="28614" y="18087"/>
                    <a:pt x="28866" y="18317"/>
                  </a:cubicBezTo>
                  <a:cubicBezTo>
                    <a:pt x="28866" y="18318"/>
                    <a:pt x="28804" y="18359"/>
                    <a:pt x="28712" y="18419"/>
                  </a:cubicBezTo>
                  <a:cubicBezTo>
                    <a:pt x="28458" y="18587"/>
                    <a:pt x="27973" y="18902"/>
                    <a:pt x="27920" y="18934"/>
                  </a:cubicBezTo>
                  <a:cubicBezTo>
                    <a:pt x="27554" y="19156"/>
                    <a:pt x="27185" y="19370"/>
                    <a:pt x="26811" y="19576"/>
                  </a:cubicBezTo>
                  <a:cubicBezTo>
                    <a:pt x="26739" y="19616"/>
                    <a:pt x="26652" y="19688"/>
                    <a:pt x="26574" y="19705"/>
                  </a:cubicBezTo>
                  <a:cubicBezTo>
                    <a:pt x="26553" y="19710"/>
                    <a:pt x="26534" y="19712"/>
                    <a:pt x="26517" y="19712"/>
                  </a:cubicBezTo>
                  <a:cubicBezTo>
                    <a:pt x="26409" y="19712"/>
                    <a:pt x="26369" y="19625"/>
                    <a:pt x="26300" y="19533"/>
                  </a:cubicBezTo>
                  <a:cubicBezTo>
                    <a:pt x="26188" y="19384"/>
                    <a:pt x="26077" y="19235"/>
                    <a:pt x="25965" y="19086"/>
                  </a:cubicBezTo>
                  <a:cubicBezTo>
                    <a:pt x="25742" y="18789"/>
                    <a:pt x="25520" y="18493"/>
                    <a:pt x="25296" y="18195"/>
                  </a:cubicBezTo>
                  <a:cubicBezTo>
                    <a:pt x="25269" y="18159"/>
                    <a:pt x="25232" y="18143"/>
                    <a:pt x="25197" y="18143"/>
                  </a:cubicBezTo>
                  <a:cubicBezTo>
                    <a:pt x="25132" y="18143"/>
                    <a:pt x="25072" y="18197"/>
                    <a:pt x="25089" y="18283"/>
                  </a:cubicBezTo>
                  <a:cubicBezTo>
                    <a:pt x="25182" y="18754"/>
                    <a:pt x="25276" y="19226"/>
                    <a:pt x="25370" y="19698"/>
                  </a:cubicBezTo>
                  <a:cubicBezTo>
                    <a:pt x="25221" y="19634"/>
                    <a:pt x="25092" y="19536"/>
                    <a:pt x="24997" y="19400"/>
                  </a:cubicBezTo>
                  <a:cubicBezTo>
                    <a:pt x="24976" y="19371"/>
                    <a:pt x="24938" y="19356"/>
                    <a:pt x="24902" y="19356"/>
                  </a:cubicBezTo>
                  <a:cubicBezTo>
                    <a:pt x="24850" y="19356"/>
                    <a:pt x="24800" y="19387"/>
                    <a:pt x="24809" y="19451"/>
                  </a:cubicBezTo>
                  <a:cubicBezTo>
                    <a:pt x="24842" y="19707"/>
                    <a:pt x="24874" y="19965"/>
                    <a:pt x="24908" y="20222"/>
                  </a:cubicBezTo>
                  <a:cubicBezTo>
                    <a:pt x="23555" y="20981"/>
                    <a:pt x="22060" y="21455"/>
                    <a:pt x="20517" y="21609"/>
                  </a:cubicBezTo>
                  <a:cubicBezTo>
                    <a:pt x="20373" y="21334"/>
                    <a:pt x="20247" y="21053"/>
                    <a:pt x="20140" y="20761"/>
                  </a:cubicBezTo>
                  <a:cubicBezTo>
                    <a:pt x="20122" y="20715"/>
                    <a:pt x="20081" y="20692"/>
                    <a:pt x="20040" y="20692"/>
                  </a:cubicBezTo>
                  <a:cubicBezTo>
                    <a:pt x="19993" y="20692"/>
                    <a:pt x="19947" y="20724"/>
                    <a:pt x="19945" y="20787"/>
                  </a:cubicBezTo>
                  <a:cubicBezTo>
                    <a:pt x="19940" y="21054"/>
                    <a:pt x="19901" y="21312"/>
                    <a:pt x="19829" y="21567"/>
                  </a:cubicBezTo>
                  <a:cubicBezTo>
                    <a:pt x="19117" y="21726"/>
                    <a:pt x="18393" y="21805"/>
                    <a:pt x="17669" y="21805"/>
                  </a:cubicBezTo>
                  <a:cubicBezTo>
                    <a:pt x="16933" y="21805"/>
                    <a:pt x="16196" y="21723"/>
                    <a:pt x="15473" y="21560"/>
                  </a:cubicBezTo>
                  <a:cubicBezTo>
                    <a:pt x="15413" y="21331"/>
                    <a:pt x="15355" y="21102"/>
                    <a:pt x="15295" y="20874"/>
                  </a:cubicBezTo>
                  <a:cubicBezTo>
                    <a:pt x="15283" y="20827"/>
                    <a:pt x="15240" y="20803"/>
                    <a:pt x="15198" y="20803"/>
                  </a:cubicBezTo>
                  <a:cubicBezTo>
                    <a:pt x="15156" y="20803"/>
                    <a:pt x="15115" y="20826"/>
                    <a:pt x="15104" y="20874"/>
                  </a:cubicBezTo>
                  <a:cubicBezTo>
                    <a:pt x="14978" y="21443"/>
                    <a:pt x="14457" y="21598"/>
                    <a:pt x="13935" y="21598"/>
                  </a:cubicBezTo>
                  <a:cubicBezTo>
                    <a:pt x="13708" y="21598"/>
                    <a:pt x="13480" y="21569"/>
                    <a:pt x="13285" y="21531"/>
                  </a:cubicBezTo>
                  <a:cubicBezTo>
                    <a:pt x="12584" y="21396"/>
                    <a:pt x="11917" y="21137"/>
                    <a:pt x="11259" y="20867"/>
                  </a:cubicBezTo>
                  <a:cubicBezTo>
                    <a:pt x="11243" y="20632"/>
                    <a:pt x="11228" y="20398"/>
                    <a:pt x="11213" y="20165"/>
                  </a:cubicBezTo>
                  <a:cubicBezTo>
                    <a:pt x="11209" y="20107"/>
                    <a:pt x="11161" y="20066"/>
                    <a:pt x="11110" y="20066"/>
                  </a:cubicBezTo>
                  <a:cubicBezTo>
                    <a:pt x="11087" y="20066"/>
                    <a:pt x="11064" y="20075"/>
                    <a:pt x="11043" y="20094"/>
                  </a:cubicBezTo>
                  <a:cubicBezTo>
                    <a:pt x="10841" y="20293"/>
                    <a:pt x="10640" y="20490"/>
                    <a:pt x="10438" y="20688"/>
                  </a:cubicBezTo>
                  <a:cubicBezTo>
                    <a:pt x="10338" y="20634"/>
                    <a:pt x="10235" y="20589"/>
                    <a:pt x="10127" y="20553"/>
                  </a:cubicBezTo>
                  <a:cubicBezTo>
                    <a:pt x="10221" y="19918"/>
                    <a:pt x="10316" y="19284"/>
                    <a:pt x="10409" y="18649"/>
                  </a:cubicBezTo>
                  <a:cubicBezTo>
                    <a:pt x="10418" y="18588"/>
                    <a:pt x="10364" y="18519"/>
                    <a:pt x="10307" y="18519"/>
                  </a:cubicBezTo>
                  <a:cubicBezTo>
                    <a:pt x="10285" y="18519"/>
                    <a:pt x="10263" y="18529"/>
                    <a:pt x="10244" y="18552"/>
                  </a:cubicBezTo>
                  <a:cubicBezTo>
                    <a:pt x="9854" y="19029"/>
                    <a:pt x="9432" y="19476"/>
                    <a:pt x="8980" y="19893"/>
                  </a:cubicBezTo>
                  <a:cubicBezTo>
                    <a:pt x="8980" y="19894"/>
                    <a:pt x="8978" y="19895"/>
                    <a:pt x="8976" y="19895"/>
                  </a:cubicBezTo>
                  <a:cubicBezTo>
                    <a:pt x="8910" y="19895"/>
                    <a:pt x="8266" y="19374"/>
                    <a:pt x="8199" y="19321"/>
                  </a:cubicBezTo>
                  <a:cubicBezTo>
                    <a:pt x="7891" y="19079"/>
                    <a:pt x="7602" y="18815"/>
                    <a:pt x="7319" y="18543"/>
                  </a:cubicBezTo>
                  <a:cubicBezTo>
                    <a:pt x="7133" y="18364"/>
                    <a:pt x="6952" y="18179"/>
                    <a:pt x="6774" y="17992"/>
                  </a:cubicBezTo>
                  <a:cubicBezTo>
                    <a:pt x="7280" y="17604"/>
                    <a:pt x="7768" y="17193"/>
                    <a:pt x="8229" y="16752"/>
                  </a:cubicBezTo>
                  <a:cubicBezTo>
                    <a:pt x="8714" y="16290"/>
                    <a:pt x="9231" y="15801"/>
                    <a:pt x="9572" y="15219"/>
                  </a:cubicBezTo>
                  <a:cubicBezTo>
                    <a:pt x="9588" y="15191"/>
                    <a:pt x="9566" y="15166"/>
                    <a:pt x="9540" y="15166"/>
                  </a:cubicBezTo>
                  <a:cubicBezTo>
                    <a:pt x="9532" y="15166"/>
                    <a:pt x="9523" y="15169"/>
                    <a:pt x="9515" y="15175"/>
                  </a:cubicBezTo>
                  <a:cubicBezTo>
                    <a:pt x="9077" y="15537"/>
                    <a:pt x="8699" y="15969"/>
                    <a:pt x="8295" y="16370"/>
                  </a:cubicBezTo>
                  <a:cubicBezTo>
                    <a:pt x="8235" y="16233"/>
                    <a:pt x="8137" y="16101"/>
                    <a:pt x="8064" y="15981"/>
                  </a:cubicBezTo>
                  <a:cubicBezTo>
                    <a:pt x="7987" y="15855"/>
                    <a:pt x="7913" y="15717"/>
                    <a:pt x="7818" y="15600"/>
                  </a:cubicBezTo>
                  <a:cubicBezTo>
                    <a:pt x="8180" y="15374"/>
                    <a:pt x="8506" y="15071"/>
                    <a:pt x="8828" y="14793"/>
                  </a:cubicBezTo>
                  <a:cubicBezTo>
                    <a:pt x="9191" y="14481"/>
                    <a:pt x="9547" y="14161"/>
                    <a:pt x="9898" y="13835"/>
                  </a:cubicBezTo>
                  <a:cubicBezTo>
                    <a:pt x="10601" y="13183"/>
                    <a:pt x="11283" y="12507"/>
                    <a:pt x="11952" y="11822"/>
                  </a:cubicBezTo>
                  <a:cubicBezTo>
                    <a:pt x="13245" y="10498"/>
                    <a:pt x="14535" y="9158"/>
                    <a:pt x="15670" y="7694"/>
                  </a:cubicBezTo>
                  <a:cubicBezTo>
                    <a:pt x="16259" y="6935"/>
                    <a:pt x="16863" y="6131"/>
                    <a:pt x="17261" y="5253"/>
                  </a:cubicBezTo>
                  <a:close/>
                  <a:moveTo>
                    <a:pt x="19084" y="27504"/>
                  </a:moveTo>
                  <a:cubicBezTo>
                    <a:pt x="20392" y="27504"/>
                    <a:pt x="21505" y="28591"/>
                    <a:pt x="21505" y="29926"/>
                  </a:cubicBezTo>
                  <a:cubicBezTo>
                    <a:pt x="21505" y="29962"/>
                    <a:pt x="21504" y="29997"/>
                    <a:pt x="21502" y="30033"/>
                  </a:cubicBezTo>
                  <a:cubicBezTo>
                    <a:pt x="21424" y="29939"/>
                    <a:pt x="21322" y="29872"/>
                    <a:pt x="21192" y="29872"/>
                  </a:cubicBezTo>
                  <a:cubicBezTo>
                    <a:pt x="21179" y="29872"/>
                    <a:pt x="21166" y="29873"/>
                    <a:pt x="21153" y="29874"/>
                  </a:cubicBezTo>
                  <a:cubicBezTo>
                    <a:pt x="20928" y="29895"/>
                    <a:pt x="20829" y="30113"/>
                    <a:pt x="20771" y="30304"/>
                  </a:cubicBezTo>
                  <a:cubicBezTo>
                    <a:pt x="20715" y="30492"/>
                    <a:pt x="20555" y="31011"/>
                    <a:pt x="20324" y="31011"/>
                  </a:cubicBezTo>
                  <a:cubicBezTo>
                    <a:pt x="20257" y="31011"/>
                    <a:pt x="20185" y="30968"/>
                    <a:pt x="20108" y="30862"/>
                  </a:cubicBezTo>
                  <a:cubicBezTo>
                    <a:pt x="19927" y="30613"/>
                    <a:pt x="19930" y="30214"/>
                    <a:pt x="19689" y="30013"/>
                  </a:cubicBezTo>
                  <a:cubicBezTo>
                    <a:pt x="19625" y="29960"/>
                    <a:pt x="19553" y="29935"/>
                    <a:pt x="19483" y="29935"/>
                  </a:cubicBezTo>
                  <a:cubicBezTo>
                    <a:pt x="19380" y="29935"/>
                    <a:pt x="19279" y="29988"/>
                    <a:pt x="19206" y="30080"/>
                  </a:cubicBezTo>
                  <a:cubicBezTo>
                    <a:pt x="19013" y="30324"/>
                    <a:pt x="19111" y="30748"/>
                    <a:pt x="18807" y="30922"/>
                  </a:cubicBezTo>
                  <a:cubicBezTo>
                    <a:pt x="18754" y="30952"/>
                    <a:pt x="18706" y="30965"/>
                    <a:pt x="18663" y="30965"/>
                  </a:cubicBezTo>
                  <a:cubicBezTo>
                    <a:pt x="18379" y="30965"/>
                    <a:pt x="18310" y="30367"/>
                    <a:pt x="18196" y="30180"/>
                  </a:cubicBezTo>
                  <a:cubicBezTo>
                    <a:pt x="18117" y="30054"/>
                    <a:pt x="17976" y="29947"/>
                    <a:pt x="17826" y="29947"/>
                  </a:cubicBezTo>
                  <a:cubicBezTo>
                    <a:pt x="17784" y="29947"/>
                    <a:pt x="17742" y="29955"/>
                    <a:pt x="17700" y="29973"/>
                  </a:cubicBezTo>
                  <a:cubicBezTo>
                    <a:pt x="17592" y="30019"/>
                    <a:pt x="17538" y="30118"/>
                    <a:pt x="17496" y="30221"/>
                  </a:cubicBezTo>
                  <a:cubicBezTo>
                    <a:pt x="17459" y="30313"/>
                    <a:pt x="17429" y="30407"/>
                    <a:pt x="17395" y="30500"/>
                  </a:cubicBezTo>
                  <a:cubicBezTo>
                    <a:pt x="17377" y="30548"/>
                    <a:pt x="17361" y="30622"/>
                    <a:pt x="17332" y="30666"/>
                  </a:cubicBezTo>
                  <a:cubicBezTo>
                    <a:pt x="17294" y="30728"/>
                    <a:pt x="17180" y="30805"/>
                    <a:pt x="17102" y="30805"/>
                  </a:cubicBezTo>
                  <a:cubicBezTo>
                    <a:pt x="17100" y="30805"/>
                    <a:pt x="17098" y="30805"/>
                    <a:pt x="17095" y="30805"/>
                  </a:cubicBezTo>
                  <a:cubicBezTo>
                    <a:pt x="16886" y="30794"/>
                    <a:pt x="16752" y="30432"/>
                    <a:pt x="16711" y="30268"/>
                  </a:cubicBezTo>
                  <a:cubicBezTo>
                    <a:pt x="16676" y="30131"/>
                    <a:pt x="16665" y="29987"/>
                    <a:pt x="16664" y="29844"/>
                  </a:cubicBezTo>
                  <a:cubicBezTo>
                    <a:pt x="16707" y="28546"/>
                    <a:pt x="17776" y="27504"/>
                    <a:pt x="19084" y="27504"/>
                  </a:cubicBezTo>
                  <a:close/>
                  <a:moveTo>
                    <a:pt x="21188" y="30028"/>
                  </a:moveTo>
                  <a:cubicBezTo>
                    <a:pt x="21316" y="30028"/>
                    <a:pt x="21422" y="30149"/>
                    <a:pt x="21480" y="30271"/>
                  </a:cubicBezTo>
                  <a:cubicBezTo>
                    <a:pt x="21313" y="31443"/>
                    <a:pt x="20302" y="32348"/>
                    <a:pt x="19084" y="32348"/>
                  </a:cubicBezTo>
                  <a:cubicBezTo>
                    <a:pt x="18046" y="32348"/>
                    <a:pt x="17160" y="31693"/>
                    <a:pt x="16815" y="30774"/>
                  </a:cubicBezTo>
                  <a:lnTo>
                    <a:pt x="16815" y="30774"/>
                  </a:lnTo>
                  <a:cubicBezTo>
                    <a:pt x="16898" y="30867"/>
                    <a:pt x="17004" y="30936"/>
                    <a:pt x="17124" y="30948"/>
                  </a:cubicBezTo>
                  <a:cubicBezTo>
                    <a:pt x="17135" y="30949"/>
                    <a:pt x="17146" y="30949"/>
                    <a:pt x="17156" y="30949"/>
                  </a:cubicBezTo>
                  <a:cubicBezTo>
                    <a:pt x="17392" y="30949"/>
                    <a:pt x="17473" y="30686"/>
                    <a:pt x="17539" y="30499"/>
                  </a:cubicBezTo>
                  <a:cubicBezTo>
                    <a:pt x="17571" y="30408"/>
                    <a:pt x="17594" y="30304"/>
                    <a:pt x="17642" y="30221"/>
                  </a:cubicBezTo>
                  <a:cubicBezTo>
                    <a:pt x="17693" y="30134"/>
                    <a:pt x="17762" y="30096"/>
                    <a:pt x="17834" y="30096"/>
                  </a:cubicBezTo>
                  <a:cubicBezTo>
                    <a:pt x="17898" y="30096"/>
                    <a:pt x="17963" y="30126"/>
                    <a:pt x="18018" y="30178"/>
                  </a:cubicBezTo>
                  <a:cubicBezTo>
                    <a:pt x="18149" y="30303"/>
                    <a:pt x="18170" y="30496"/>
                    <a:pt x="18226" y="30661"/>
                  </a:cubicBezTo>
                  <a:cubicBezTo>
                    <a:pt x="18295" y="30866"/>
                    <a:pt x="18439" y="31096"/>
                    <a:pt x="18682" y="31096"/>
                  </a:cubicBezTo>
                  <a:cubicBezTo>
                    <a:pt x="18684" y="31096"/>
                    <a:pt x="18687" y="31096"/>
                    <a:pt x="18690" y="31096"/>
                  </a:cubicBezTo>
                  <a:cubicBezTo>
                    <a:pt x="18925" y="31091"/>
                    <a:pt x="19080" y="30861"/>
                    <a:pt x="19153" y="30662"/>
                  </a:cubicBezTo>
                  <a:cubicBezTo>
                    <a:pt x="19208" y="30515"/>
                    <a:pt x="19206" y="30338"/>
                    <a:pt x="19290" y="30201"/>
                  </a:cubicBezTo>
                  <a:cubicBezTo>
                    <a:pt x="19336" y="30124"/>
                    <a:pt x="19404" y="30087"/>
                    <a:pt x="19473" y="30087"/>
                  </a:cubicBezTo>
                  <a:cubicBezTo>
                    <a:pt x="19548" y="30087"/>
                    <a:pt x="19624" y="30131"/>
                    <a:pt x="19674" y="30214"/>
                  </a:cubicBezTo>
                  <a:cubicBezTo>
                    <a:pt x="19732" y="30310"/>
                    <a:pt x="19756" y="30428"/>
                    <a:pt x="19795" y="30534"/>
                  </a:cubicBezTo>
                  <a:cubicBezTo>
                    <a:pt x="19873" y="30747"/>
                    <a:pt x="19976" y="31053"/>
                    <a:pt x="20218" y="31131"/>
                  </a:cubicBezTo>
                  <a:cubicBezTo>
                    <a:pt x="20253" y="31142"/>
                    <a:pt x="20287" y="31147"/>
                    <a:pt x="20320" y="31147"/>
                  </a:cubicBezTo>
                  <a:cubicBezTo>
                    <a:pt x="20533" y="31147"/>
                    <a:pt x="20700" y="30935"/>
                    <a:pt x="20781" y="30754"/>
                  </a:cubicBezTo>
                  <a:cubicBezTo>
                    <a:pt x="20839" y="30622"/>
                    <a:pt x="20870" y="30481"/>
                    <a:pt x="20911" y="30343"/>
                  </a:cubicBezTo>
                  <a:cubicBezTo>
                    <a:pt x="20940" y="30251"/>
                    <a:pt x="20974" y="30121"/>
                    <a:pt x="21061" y="30067"/>
                  </a:cubicBezTo>
                  <a:cubicBezTo>
                    <a:pt x="21105" y="30040"/>
                    <a:pt x="21147" y="30028"/>
                    <a:pt x="21188" y="30028"/>
                  </a:cubicBezTo>
                  <a:close/>
                  <a:moveTo>
                    <a:pt x="25489" y="19146"/>
                  </a:moveTo>
                  <a:lnTo>
                    <a:pt x="25489" y="19146"/>
                  </a:lnTo>
                  <a:cubicBezTo>
                    <a:pt x="25718" y="19673"/>
                    <a:pt x="26013" y="20179"/>
                    <a:pt x="26297" y="20667"/>
                  </a:cubicBezTo>
                  <a:cubicBezTo>
                    <a:pt x="26709" y="21377"/>
                    <a:pt x="27159" y="22065"/>
                    <a:pt x="27641" y="22730"/>
                  </a:cubicBezTo>
                  <a:cubicBezTo>
                    <a:pt x="28106" y="23369"/>
                    <a:pt x="28599" y="23989"/>
                    <a:pt x="29120" y="24584"/>
                  </a:cubicBezTo>
                  <a:cubicBezTo>
                    <a:pt x="29385" y="24888"/>
                    <a:pt x="29659" y="25186"/>
                    <a:pt x="29939" y="25477"/>
                  </a:cubicBezTo>
                  <a:cubicBezTo>
                    <a:pt x="30080" y="25622"/>
                    <a:pt x="30221" y="25766"/>
                    <a:pt x="30365" y="25907"/>
                  </a:cubicBezTo>
                  <a:cubicBezTo>
                    <a:pt x="30435" y="25978"/>
                    <a:pt x="30502" y="26053"/>
                    <a:pt x="30578" y="26117"/>
                  </a:cubicBezTo>
                  <a:cubicBezTo>
                    <a:pt x="30473" y="26197"/>
                    <a:pt x="30391" y="26311"/>
                    <a:pt x="30301" y="26407"/>
                  </a:cubicBezTo>
                  <a:cubicBezTo>
                    <a:pt x="30232" y="26481"/>
                    <a:pt x="30148" y="26550"/>
                    <a:pt x="30089" y="26635"/>
                  </a:cubicBezTo>
                  <a:cubicBezTo>
                    <a:pt x="29806" y="26281"/>
                    <a:pt x="29517" y="25931"/>
                    <a:pt x="29208" y="25601"/>
                  </a:cubicBezTo>
                  <a:cubicBezTo>
                    <a:pt x="29200" y="25592"/>
                    <a:pt x="29190" y="25588"/>
                    <a:pt x="29181" y="25588"/>
                  </a:cubicBezTo>
                  <a:cubicBezTo>
                    <a:pt x="29152" y="25588"/>
                    <a:pt x="29125" y="25621"/>
                    <a:pt x="29142" y="25650"/>
                  </a:cubicBezTo>
                  <a:cubicBezTo>
                    <a:pt x="29568" y="26373"/>
                    <a:pt x="30117" y="27025"/>
                    <a:pt x="30650" y="27670"/>
                  </a:cubicBezTo>
                  <a:cubicBezTo>
                    <a:pt x="31159" y="28287"/>
                    <a:pt x="31689" y="28887"/>
                    <a:pt x="32232" y="29476"/>
                  </a:cubicBezTo>
                  <a:cubicBezTo>
                    <a:pt x="32217" y="29481"/>
                    <a:pt x="32202" y="29488"/>
                    <a:pt x="32187" y="29501"/>
                  </a:cubicBezTo>
                  <a:cubicBezTo>
                    <a:pt x="31881" y="29760"/>
                    <a:pt x="31576" y="30019"/>
                    <a:pt x="31270" y="30278"/>
                  </a:cubicBezTo>
                  <a:cubicBezTo>
                    <a:pt x="31110" y="30201"/>
                    <a:pt x="30977" y="30092"/>
                    <a:pt x="30869" y="29948"/>
                  </a:cubicBezTo>
                  <a:cubicBezTo>
                    <a:pt x="30842" y="29911"/>
                    <a:pt x="30800" y="29893"/>
                    <a:pt x="30760" y="29893"/>
                  </a:cubicBezTo>
                  <a:cubicBezTo>
                    <a:pt x="30701" y="29893"/>
                    <a:pt x="30646" y="29932"/>
                    <a:pt x="30645" y="30009"/>
                  </a:cubicBezTo>
                  <a:cubicBezTo>
                    <a:pt x="30641" y="30172"/>
                    <a:pt x="30639" y="30334"/>
                    <a:pt x="30636" y="30495"/>
                  </a:cubicBezTo>
                  <a:cubicBezTo>
                    <a:pt x="30506" y="30427"/>
                    <a:pt x="30383" y="30348"/>
                    <a:pt x="30268" y="30253"/>
                  </a:cubicBezTo>
                  <a:cubicBezTo>
                    <a:pt x="30242" y="30232"/>
                    <a:pt x="30214" y="30223"/>
                    <a:pt x="30187" y="30223"/>
                  </a:cubicBezTo>
                  <a:cubicBezTo>
                    <a:pt x="30090" y="30223"/>
                    <a:pt x="30007" y="30339"/>
                    <a:pt x="30097" y="30423"/>
                  </a:cubicBezTo>
                  <a:cubicBezTo>
                    <a:pt x="30310" y="30624"/>
                    <a:pt x="30336" y="30925"/>
                    <a:pt x="30242" y="31193"/>
                  </a:cubicBezTo>
                  <a:cubicBezTo>
                    <a:pt x="30133" y="31500"/>
                    <a:pt x="29865" y="31712"/>
                    <a:pt x="29592" y="31872"/>
                  </a:cubicBezTo>
                  <a:cubicBezTo>
                    <a:pt x="29010" y="32213"/>
                    <a:pt x="28368" y="32470"/>
                    <a:pt x="27758" y="32757"/>
                  </a:cubicBezTo>
                  <a:cubicBezTo>
                    <a:pt x="27118" y="33060"/>
                    <a:pt x="26485" y="33381"/>
                    <a:pt x="25836" y="33666"/>
                  </a:cubicBezTo>
                  <a:cubicBezTo>
                    <a:pt x="25539" y="33797"/>
                    <a:pt x="25165" y="33915"/>
                    <a:pt x="24811" y="33915"/>
                  </a:cubicBezTo>
                  <a:cubicBezTo>
                    <a:pt x="24477" y="33915"/>
                    <a:pt x="24162" y="33810"/>
                    <a:pt x="23947" y="33512"/>
                  </a:cubicBezTo>
                  <a:cubicBezTo>
                    <a:pt x="23925" y="33481"/>
                    <a:pt x="23890" y="33465"/>
                    <a:pt x="23856" y="33465"/>
                  </a:cubicBezTo>
                  <a:cubicBezTo>
                    <a:pt x="23815" y="33465"/>
                    <a:pt x="23777" y="33488"/>
                    <a:pt x="23763" y="33536"/>
                  </a:cubicBezTo>
                  <a:cubicBezTo>
                    <a:pt x="23723" y="33680"/>
                    <a:pt x="23672" y="33817"/>
                    <a:pt x="23609" y="33951"/>
                  </a:cubicBezTo>
                  <a:lnTo>
                    <a:pt x="23160" y="33591"/>
                  </a:lnTo>
                  <a:cubicBezTo>
                    <a:pt x="23140" y="33575"/>
                    <a:pt x="23114" y="33567"/>
                    <a:pt x="23089" y="33567"/>
                  </a:cubicBezTo>
                  <a:cubicBezTo>
                    <a:pt x="23026" y="33567"/>
                    <a:pt x="22965" y="33613"/>
                    <a:pt x="22992" y="33687"/>
                  </a:cubicBezTo>
                  <a:cubicBezTo>
                    <a:pt x="23265" y="34435"/>
                    <a:pt x="22106" y="34617"/>
                    <a:pt x="21628" y="34709"/>
                  </a:cubicBezTo>
                  <a:cubicBezTo>
                    <a:pt x="20961" y="34836"/>
                    <a:pt x="20284" y="34896"/>
                    <a:pt x="19606" y="34896"/>
                  </a:cubicBezTo>
                  <a:cubicBezTo>
                    <a:pt x="19599" y="34896"/>
                    <a:pt x="19592" y="34896"/>
                    <a:pt x="19585" y="34896"/>
                  </a:cubicBezTo>
                  <a:cubicBezTo>
                    <a:pt x="19413" y="34657"/>
                    <a:pt x="19307" y="34395"/>
                    <a:pt x="19263" y="34101"/>
                  </a:cubicBezTo>
                  <a:cubicBezTo>
                    <a:pt x="19256" y="34056"/>
                    <a:pt x="19210" y="34030"/>
                    <a:pt x="19165" y="34030"/>
                  </a:cubicBezTo>
                  <a:cubicBezTo>
                    <a:pt x="19131" y="34030"/>
                    <a:pt x="19098" y="34045"/>
                    <a:pt x="19084" y="34078"/>
                  </a:cubicBezTo>
                  <a:lnTo>
                    <a:pt x="18747" y="34850"/>
                  </a:lnTo>
                  <a:cubicBezTo>
                    <a:pt x="18541" y="34037"/>
                    <a:pt x="18371" y="33215"/>
                    <a:pt x="18237" y="32388"/>
                  </a:cubicBezTo>
                  <a:lnTo>
                    <a:pt x="18237" y="32388"/>
                  </a:lnTo>
                  <a:cubicBezTo>
                    <a:pt x="18502" y="32479"/>
                    <a:pt x="18787" y="32529"/>
                    <a:pt x="19084" y="32529"/>
                  </a:cubicBezTo>
                  <a:cubicBezTo>
                    <a:pt x="20519" y="32529"/>
                    <a:pt x="21686" y="31362"/>
                    <a:pt x="21686" y="29927"/>
                  </a:cubicBezTo>
                  <a:cubicBezTo>
                    <a:pt x="21686" y="28595"/>
                    <a:pt x="20682" y="27495"/>
                    <a:pt x="19390" y="27343"/>
                  </a:cubicBezTo>
                  <a:cubicBezTo>
                    <a:pt x="19404" y="27185"/>
                    <a:pt x="19345" y="27008"/>
                    <a:pt x="19329" y="26852"/>
                  </a:cubicBezTo>
                  <a:cubicBezTo>
                    <a:pt x="19319" y="26759"/>
                    <a:pt x="19309" y="26638"/>
                    <a:pt x="19188" y="26638"/>
                  </a:cubicBezTo>
                  <a:cubicBezTo>
                    <a:pt x="19187" y="26638"/>
                    <a:pt x="19187" y="26638"/>
                    <a:pt x="19186" y="26638"/>
                  </a:cubicBezTo>
                  <a:cubicBezTo>
                    <a:pt x="19071" y="26638"/>
                    <a:pt x="19028" y="26752"/>
                    <a:pt x="19012" y="26849"/>
                  </a:cubicBezTo>
                  <a:cubicBezTo>
                    <a:pt x="18983" y="27007"/>
                    <a:pt x="18967" y="27168"/>
                    <a:pt x="18955" y="27326"/>
                  </a:cubicBezTo>
                  <a:cubicBezTo>
                    <a:pt x="17579" y="27395"/>
                    <a:pt x="16480" y="28535"/>
                    <a:pt x="16480" y="29927"/>
                  </a:cubicBezTo>
                  <a:cubicBezTo>
                    <a:pt x="16480" y="30920"/>
                    <a:pt x="17041" y="31786"/>
                    <a:pt x="17860" y="32223"/>
                  </a:cubicBezTo>
                  <a:cubicBezTo>
                    <a:pt x="17657" y="32931"/>
                    <a:pt x="17452" y="33639"/>
                    <a:pt x="17248" y="34345"/>
                  </a:cubicBezTo>
                  <a:cubicBezTo>
                    <a:pt x="17190" y="34543"/>
                    <a:pt x="17149" y="34755"/>
                    <a:pt x="16942" y="34843"/>
                  </a:cubicBezTo>
                  <a:cubicBezTo>
                    <a:pt x="16769" y="34917"/>
                    <a:pt x="16552" y="34912"/>
                    <a:pt x="16366" y="34927"/>
                  </a:cubicBezTo>
                  <a:cubicBezTo>
                    <a:pt x="16069" y="34951"/>
                    <a:pt x="15772" y="34962"/>
                    <a:pt x="15475" y="34962"/>
                  </a:cubicBezTo>
                  <a:cubicBezTo>
                    <a:pt x="15369" y="34962"/>
                    <a:pt x="15263" y="34961"/>
                    <a:pt x="15156" y="34958"/>
                  </a:cubicBezTo>
                  <a:cubicBezTo>
                    <a:pt x="14359" y="34936"/>
                    <a:pt x="13565" y="34826"/>
                    <a:pt x="12789" y="34634"/>
                  </a:cubicBezTo>
                  <a:cubicBezTo>
                    <a:pt x="12398" y="34538"/>
                    <a:pt x="12011" y="34420"/>
                    <a:pt x="11633" y="34280"/>
                  </a:cubicBezTo>
                  <a:cubicBezTo>
                    <a:pt x="11321" y="34164"/>
                    <a:pt x="10886" y="33984"/>
                    <a:pt x="10876" y="33593"/>
                  </a:cubicBezTo>
                  <a:cubicBezTo>
                    <a:pt x="10874" y="33539"/>
                    <a:pt x="10827" y="33500"/>
                    <a:pt x="10779" y="33500"/>
                  </a:cubicBezTo>
                  <a:cubicBezTo>
                    <a:pt x="10757" y="33500"/>
                    <a:pt x="10734" y="33509"/>
                    <a:pt x="10716" y="33527"/>
                  </a:cubicBezTo>
                  <a:cubicBezTo>
                    <a:pt x="10632" y="33615"/>
                    <a:pt x="10545" y="33705"/>
                    <a:pt x="10461" y="33793"/>
                  </a:cubicBezTo>
                  <a:cubicBezTo>
                    <a:pt x="9758" y="33613"/>
                    <a:pt x="9081" y="33324"/>
                    <a:pt x="8482" y="32914"/>
                  </a:cubicBezTo>
                  <a:cubicBezTo>
                    <a:pt x="7929" y="32537"/>
                    <a:pt x="7302" y="31760"/>
                    <a:pt x="7820" y="31094"/>
                  </a:cubicBezTo>
                  <a:cubicBezTo>
                    <a:pt x="7877" y="31020"/>
                    <a:pt x="7823" y="30932"/>
                    <a:pt x="7752" y="30932"/>
                  </a:cubicBezTo>
                  <a:cubicBezTo>
                    <a:pt x="7730" y="30932"/>
                    <a:pt x="7707" y="30940"/>
                    <a:pt x="7685" y="30959"/>
                  </a:cubicBezTo>
                  <a:cubicBezTo>
                    <a:pt x="7449" y="31156"/>
                    <a:pt x="7214" y="31353"/>
                    <a:pt x="6978" y="31549"/>
                  </a:cubicBezTo>
                  <a:cubicBezTo>
                    <a:pt x="6851" y="31656"/>
                    <a:pt x="6734" y="31765"/>
                    <a:pt x="6609" y="31765"/>
                  </a:cubicBezTo>
                  <a:cubicBezTo>
                    <a:pt x="6545" y="31765"/>
                    <a:pt x="6478" y="31736"/>
                    <a:pt x="6406" y="31662"/>
                  </a:cubicBezTo>
                  <a:cubicBezTo>
                    <a:pt x="6223" y="31473"/>
                    <a:pt x="6114" y="31222"/>
                    <a:pt x="5881" y="31101"/>
                  </a:cubicBezTo>
                  <a:cubicBezTo>
                    <a:pt x="6232" y="30324"/>
                    <a:pt x="6613" y="29562"/>
                    <a:pt x="7026" y="28815"/>
                  </a:cubicBezTo>
                  <a:cubicBezTo>
                    <a:pt x="7064" y="28746"/>
                    <a:pt x="7004" y="28672"/>
                    <a:pt x="6940" y="28672"/>
                  </a:cubicBezTo>
                  <a:cubicBezTo>
                    <a:pt x="6918" y="28672"/>
                    <a:pt x="6895" y="28680"/>
                    <a:pt x="6876" y="28700"/>
                  </a:cubicBezTo>
                  <a:cubicBezTo>
                    <a:pt x="6256" y="29324"/>
                    <a:pt x="5631" y="29946"/>
                    <a:pt x="5012" y="30573"/>
                  </a:cubicBezTo>
                  <a:cubicBezTo>
                    <a:pt x="4319" y="30053"/>
                    <a:pt x="3681" y="29469"/>
                    <a:pt x="3067" y="28857"/>
                  </a:cubicBezTo>
                  <a:cubicBezTo>
                    <a:pt x="3050" y="28835"/>
                    <a:pt x="3036" y="28812"/>
                    <a:pt x="3033" y="28787"/>
                  </a:cubicBezTo>
                  <a:cubicBezTo>
                    <a:pt x="3299" y="28597"/>
                    <a:pt x="3515" y="28319"/>
                    <a:pt x="3734" y="28084"/>
                  </a:cubicBezTo>
                  <a:cubicBezTo>
                    <a:pt x="3995" y="27804"/>
                    <a:pt x="4246" y="27516"/>
                    <a:pt x="4493" y="27225"/>
                  </a:cubicBezTo>
                  <a:cubicBezTo>
                    <a:pt x="4966" y="26666"/>
                    <a:pt x="5473" y="26092"/>
                    <a:pt x="5835" y="25452"/>
                  </a:cubicBezTo>
                  <a:cubicBezTo>
                    <a:pt x="5860" y="25408"/>
                    <a:pt x="5822" y="25360"/>
                    <a:pt x="5780" y="25360"/>
                  </a:cubicBezTo>
                  <a:cubicBezTo>
                    <a:pt x="5766" y="25360"/>
                    <a:pt x="5752" y="25365"/>
                    <a:pt x="5740" y="25378"/>
                  </a:cubicBezTo>
                  <a:cubicBezTo>
                    <a:pt x="5250" y="25891"/>
                    <a:pt x="4833" y="26477"/>
                    <a:pt x="4380" y="27024"/>
                  </a:cubicBezTo>
                  <a:cubicBezTo>
                    <a:pt x="4376" y="27024"/>
                    <a:pt x="4371" y="27024"/>
                    <a:pt x="4366" y="27025"/>
                  </a:cubicBezTo>
                  <a:cubicBezTo>
                    <a:pt x="4364" y="27026"/>
                    <a:pt x="4361" y="27026"/>
                    <a:pt x="4359" y="27026"/>
                  </a:cubicBezTo>
                  <a:cubicBezTo>
                    <a:pt x="4273" y="26947"/>
                    <a:pt x="4172" y="26881"/>
                    <a:pt x="4088" y="26800"/>
                  </a:cubicBezTo>
                  <a:cubicBezTo>
                    <a:pt x="4007" y="26720"/>
                    <a:pt x="3938" y="26629"/>
                    <a:pt x="3858" y="26548"/>
                  </a:cubicBezTo>
                  <a:cubicBezTo>
                    <a:pt x="4541" y="26125"/>
                    <a:pt x="5155" y="25536"/>
                    <a:pt x="5726" y="24981"/>
                  </a:cubicBezTo>
                  <a:cubicBezTo>
                    <a:pt x="6349" y="24375"/>
                    <a:pt x="6930" y="23726"/>
                    <a:pt x="7485" y="23058"/>
                  </a:cubicBezTo>
                  <a:cubicBezTo>
                    <a:pt x="8033" y="22400"/>
                    <a:pt x="8566" y="21726"/>
                    <a:pt x="9070" y="21031"/>
                  </a:cubicBezTo>
                  <a:cubicBezTo>
                    <a:pt x="9331" y="20672"/>
                    <a:pt x="9580" y="20303"/>
                    <a:pt x="9801" y="19914"/>
                  </a:cubicBezTo>
                  <a:cubicBezTo>
                    <a:pt x="9894" y="19751"/>
                    <a:pt x="10009" y="19565"/>
                    <a:pt x="10102" y="19373"/>
                  </a:cubicBezTo>
                  <a:lnTo>
                    <a:pt x="10102" y="19373"/>
                  </a:lnTo>
                  <a:cubicBezTo>
                    <a:pt x="10043" y="19781"/>
                    <a:pt x="9982" y="20187"/>
                    <a:pt x="9921" y="20595"/>
                  </a:cubicBezTo>
                  <a:cubicBezTo>
                    <a:pt x="9914" y="20650"/>
                    <a:pt x="9935" y="20700"/>
                    <a:pt x="9991" y="20717"/>
                  </a:cubicBezTo>
                  <a:cubicBezTo>
                    <a:pt x="10138" y="20760"/>
                    <a:pt x="10273" y="20818"/>
                    <a:pt x="10405" y="20896"/>
                  </a:cubicBezTo>
                  <a:cubicBezTo>
                    <a:pt x="10420" y="20905"/>
                    <a:pt x="10437" y="20910"/>
                    <a:pt x="10455" y="20910"/>
                  </a:cubicBezTo>
                  <a:cubicBezTo>
                    <a:pt x="10480" y="20910"/>
                    <a:pt x="10507" y="20900"/>
                    <a:pt x="10525" y="20881"/>
                  </a:cubicBezTo>
                  <a:cubicBezTo>
                    <a:pt x="10692" y="20717"/>
                    <a:pt x="10861" y="20552"/>
                    <a:pt x="11028" y="20387"/>
                  </a:cubicBezTo>
                  <a:cubicBezTo>
                    <a:pt x="11041" y="20569"/>
                    <a:pt x="11053" y="20751"/>
                    <a:pt x="11066" y="20934"/>
                  </a:cubicBezTo>
                  <a:cubicBezTo>
                    <a:pt x="11068" y="20983"/>
                    <a:pt x="11094" y="21012"/>
                    <a:pt x="11137" y="21029"/>
                  </a:cubicBezTo>
                  <a:cubicBezTo>
                    <a:pt x="11952" y="21366"/>
                    <a:pt x="12790" y="21697"/>
                    <a:pt x="13673" y="21790"/>
                  </a:cubicBezTo>
                  <a:cubicBezTo>
                    <a:pt x="13752" y="21798"/>
                    <a:pt x="13834" y="21803"/>
                    <a:pt x="13916" y="21803"/>
                  </a:cubicBezTo>
                  <a:cubicBezTo>
                    <a:pt x="14411" y="21803"/>
                    <a:pt x="14933" y="21644"/>
                    <a:pt x="15180" y="21222"/>
                  </a:cubicBezTo>
                  <a:cubicBezTo>
                    <a:pt x="15218" y="21371"/>
                    <a:pt x="15257" y="21521"/>
                    <a:pt x="15297" y="21670"/>
                  </a:cubicBezTo>
                  <a:cubicBezTo>
                    <a:pt x="15304" y="21702"/>
                    <a:pt x="15333" y="21732"/>
                    <a:pt x="15366" y="21739"/>
                  </a:cubicBezTo>
                  <a:cubicBezTo>
                    <a:pt x="16122" y="21915"/>
                    <a:pt x="16892" y="22002"/>
                    <a:pt x="17663" y="22002"/>
                  </a:cubicBezTo>
                  <a:cubicBezTo>
                    <a:pt x="18424" y="22002"/>
                    <a:pt x="19185" y="21917"/>
                    <a:pt x="19933" y="21747"/>
                  </a:cubicBezTo>
                  <a:cubicBezTo>
                    <a:pt x="19968" y="21739"/>
                    <a:pt x="19992" y="21710"/>
                    <a:pt x="20002" y="21677"/>
                  </a:cubicBezTo>
                  <a:cubicBezTo>
                    <a:pt x="20049" y="21522"/>
                    <a:pt x="20084" y="21367"/>
                    <a:pt x="20108" y="21210"/>
                  </a:cubicBezTo>
                  <a:cubicBezTo>
                    <a:pt x="20190" y="21398"/>
                    <a:pt x="20278" y="21583"/>
                    <a:pt x="20374" y="21765"/>
                  </a:cubicBezTo>
                  <a:cubicBezTo>
                    <a:pt x="20388" y="21792"/>
                    <a:pt x="20421" y="21814"/>
                    <a:pt x="20453" y="21814"/>
                  </a:cubicBezTo>
                  <a:cubicBezTo>
                    <a:pt x="20455" y="21814"/>
                    <a:pt x="20457" y="21814"/>
                    <a:pt x="20460" y="21814"/>
                  </a:cubicBezTo>
                  <a:cubicBezTo>
                    <a:pt x="22081" y="21661"/>
                    <a:pt x="23649" y="21169"/>
                    <a:pt x="25066" y="20363"/>
                  </a:cubicBezTo>
                  <a:cubicBezTo>
                    <a:pt x="25094" y="20348"/>
                    <a:pt x="25120" y="20310"/>
                    <a:pt x="25116" y="20276"/>
                  </a:cubicBezTo>
                  <a:cubicBezTo>
                    <a:pt x="25094" y="20102"/>
                    <a:pt x="25071" y="19927"/>
                    <a:pt x="25049" y="19752"/>
                  </a:cubicBezTo>
                  <a:lnTo>
                    <a:pt x="25049" y="19752"/>
                  </a:lnTo>
                  <a:cubicBezTo>
                    <a:pt x="25172" y="19856"/>
                    <a:pt x="25316" y="19931"/>
                    <a:pt x="25487" y="19973"/>
                  </a:cubicBezTo>
                  <a:cubicBezTo>
                    <a:pt x="25497" y="19975"/>
                    <a:pt x="25506" y="19976"/>
                    <a:pt x="25516" y="19976"/>
                  </a:cubicBezTo>
                  <a:cubicBezTo>
                    <a:pt x="25588" y="19976"/>
                    <a:pt x="25640" y="19909"/>
                    <a:pt x="25624" y="19835"/>
                  </a:cubicBezTo>
                  <a:cubicBezTo>
                    <a:pt x="25581" y="19606"/>
                    <a:pt x="25535" y="19375"/>
                    <a:pt x="25489" y="19146"/>
                  </a:cubicBezTo>
                  <a:close/>
                  <a:moveTo>
                    <a:pt x="5457" y="34812"/>
                  </a:moveTo>
                  <a:cubicBezTo>
                    <a:pt x="7012" y="34812"/>
                    <a:pt x="8278" y="36078"/>
                    <a:pt x="8278" y="37633"/>
                  </a:cubicBezTo>
                  <a:cubicBezTo>
                    <a:pt x="8278" y="37675"/>
                    <a:pt x="8276" y="37716"/>
                    <a:pt x="8275" y="37757"/>
                  </a:cubicBezTo>
                  <a:cubicBezTo>
                    <a:pt x="8184" y="37649"/>
                    <a:pt x="8064" y="37570"/>
                    <a:pt x="7913" y="37570"/>
                  </a:cubicBezTo>
                  <a:cubicBezTo>
                    <a:pt x="7898" y="37570"/>
                    <a:pt x="7883" y="37571"/>
                    <a:pt x="7867" y="37572"/>
                  </a:cubicBezTo>
                  <a:cubicBezTo>
                    <a:pt x="7606" y="37597"/>
                    <a:pt x="7489" y="37851"/>
                    <a:pt x="7423" y="38074"/>
                  </a:cubicBezTo>
                  <a:cubicBezTo>
                    <a:pt x="7358" y="38293"/>
                    <a:pt x="7171" y="38897"/>
                    <a:pt x="6902" y="38897"/>
                  </a:cubicBezTo>
                  <a:cubicBezTo>
                    <a:pt x="6824" y="38897"/>
                    <a:pt x="6740" y="38847"/>
                    <a:pt x="6650" y="38723"/>
                  </a:cubicBezTo>
                  <a:cubicBezTo>
                    <a:pt x="6439" y="38434"/>
                    <a:pt x="6443" y="37969"/>
                    <a:pt x="6161" y="37734"/>
                  </a:cubicBezTo>
                  <a:cubicBezTo>
                    <a:pt x="6087" y="37672"/>
                    <a:pt x="6004" y="37643"/>
                    <a:pt x="5922" y="37643"/>
                  </a:cubicBezTo>
                  <a:cubicBezTo>
                    <a:pt x="5802" y="37643"/>
                    <a:pt x="5684" y="37705"/>
                    <a:pt x="5600" y="37812"/>
                  </a:cubicBezTo>
                  <a:cubicBezTo>
                    <a:pt x="5376" y="38097"/>
                    <a:pt x="5490" y="38591"/>
                    <a:pt x="5135" y="38793"/>
                  </a:cubicBezTo>
                  <a:cubicBezTo>
                    <a:pt x="5073" y="38829"/>
                    <a:pt x="5017" y="38845"/>
                    <a:pt x="4968" y="38845"/>
                  </a:cubicBezTo>
                  <a:cubicBezTo>
                    <a:pt x="4636" y="38845"/>
                    <a:pt x="4557" y="38147"/>
                    <a:pt x="4422" y="37931"/>
                  </a:cubicBezTo>
                  <a:cubicBezTo>
                    <a:pt x="4331" y="37782"/>
                    <a:pt x="4166" y="37657"/>
                    <a:pt x="3991" y="37657"/>
                  </a:cubicBezTo>
                  <a:cubicBezTo>
                    <a:pt x="3943" y="37657"/>
                    <a:pt x="3894" y="37667"/>
                    <a:pt x="3846" y="37688"/>
                  </a:cubicBezTo>
                  <a:cubicBezTo>
                    <a:pt x="3721" y="37742"/>
                    <a:pt x="3657" y="37856"/>
                    <a:pt x="3608" y="37978"/>
                  </a:cubicBezTo>
                  <a:cubicBezTo>
                    <a:pt x="3563" y="38083"/>
                    <a:pt x="3530" y="38193"/>
                    <a:pt x="3490" y="38301"/>
                  </a:cubicBezTo>
                  <a:cubicBezTo>
                    <a:pt x="3469" y="38360"/>
                    <a:pt x="3450" y="38443"/>
                    <a:pt x="3417" y="38496"/>
                  </a:cubicBezTo>
                  <a:cubicBezTo>
                    <a:pt x="3372" y="38567"/>
                    <a:pt x="3238" y="38657"/>
                    <a:pt x="3147" y="38657"/>
                  </a:cubicBezTo>
                  <a:cubicBezTo>
                    <a:pt x="3145" y="38657"/>
                    <a:pt x="3143" y="38657"/>
                    <a:pt x="3140" y="38657"/>
                  </a:cubicBezTo>
                  <a:cubicBezTo>
                    <a:pt x="2897" y="38643"/>
                    <a:pt x="2741" y="38223"/>
                    <a:pt x="2693" y="38032"/>
                  </a:cubicBezTo>
                  <a:cubicBezTo>
                    <a:pt x="2653" y="37871"/>
                    <a:pt x="2640" y="37704"/>
                    <a:pt x="2638" y="37538"/>
                  </a:cubicBezTo>
                  <a:cubicBezTo>
                    <a:pt x="2688" y="36027"/>
                    <a:pt x="3932" y="34812"/>
                    <a:pt x="5457" y="34812"/>
                  </a:cubicBezTo>
                  <a:close/>
                  <a:moveTo>
                    <a:pt x="7907" y="37751"/>
                  </a:moveTo>
                  <a:cubicBezTo>
                    <a:pt x="8057" y="37751"/>
                    <a:pt x="8181" y="37892"/>
                    <a:pt x="8249" y="38035"/>
                  </a:cubicBezTo>
                  <a:cubicBezTo>
                    <a:pt x="8053" y="39401"/>
                    <a:pt x="6876" y="40455"/>
                    <a:pt x="5456" y="40455"/>
                  </a:cubicBezTo>
                  <a:cubicBezTo>
                    <a:pt x="4249" y="40455"/>
                    <a:pt x="3216" y="39691"/>
                    <a:pt x="2814" y="38621"/>
                  </a:cubicBezTo>
                  <a:lnTo>
                    <a:pt x="2814" y="38621"/>
                  </a:lnTo>
                  <a:cubicBezTo>
                    <a:pt x="2911" y="38729"/>
                    <a:pt x="3033" y="38811"/>
                    <a:pt x="3174" y="38823"/>
                  </a:cubicBezTo>
                  <a:cubicBezTo>
                    <a:pt x="3187" y="38824"/>
                    <a:pt x="3200" y="38825"/>
                    <a:pt x="3212" y="38825"/>
                  </a:cubicBezTo>
                  <a:cubicBezTo>
                    <a:pt x="3487" y="38825"/>
                    <a:pt x="3579" y="38518"/>
                    <a:pt x="3659" y="38300"/>
                  </a:cubicBezTo>
                  <a:cubicBezTo>
                    <a:pt x="3696" y="38195"/>
                    <a:pt x="3722" y="38073"/>
                    <a:pt x="3778" y="37978"/>
                  </a:cubicBezTo>
                  <a:cubicBezTo>
                    <a:pt x="3837" y="37875"/>
                    <a:pt x="3918" y="37831"/>
                    <a:pt x="4002" y="37831"/>
                  </a:cubicBezTo>
                  <a:cubicBezTo>
                    <a:pt x="4076" y="37831"/>
                    <a:pt x="4152" y="37866"/>
                    <a:pt x="4215" y="37926"/>
                  </a:cubicBezTo>
                  <a:cubicBezTo>
                    <a:pt x="4368" y="38072"/>
                    <a:pt x="4394" y="38296"/>
                    <a:pt x="4458" y="38488"/>
                  </a:cubicBezTo>
                  <a:cubicBezTo>
                    <a:pt x="4538" y="38728"/>
                    <a:pt x="4707" y="38997"/>
                    <a:pt x="4991" y="38997"/>
                  </a:cubicBezTo>
                  <a:cubicBezTo>
                    <a:pt x="4993" y="38997"/>
                    <a:pt x="4996" y="38997"/>
                    <a:pt x="4999" y="38997"/>
                  </a:cubicBezTo>
                  <a:cubicBezTo>
                    <a:pt x="5273" y="38991"/>
                    <a:pt x="5452" y="38722"/>
                    <a:pt x="5538" y="38491"/>
                  </a:cubicBezTo>
                  <a:cubicBezTo>
                    <a:pt x="5601" y="38319"/>
                    <a:pt x="5600" y="38113"/>
                    <a:pt x="5697" y="37953"/>
                  </a:cubicBezTo>
                  <a:cubicBezTo>
                    <a:pt x="5751" y="37864"/>
                    <a:pt x="5830" y="37821"/>
                    <a:pt x="5910" y="37821"/>
                  </a:cubicBezTo>
                  <a:cubicBezTo>
                    <a:pt x="5997" y="37821"/>
                    <a:pt x="6085" y="37871"/>
                    <a:pt x="6144" y="37968"/>
                  </a:cubicBezTo>
                  <a:cubicBezTo>
                    <a:pt x="6212" y="38081"/>
                    <a:pt x="6240" y="38218"/>
                    <a:pt x="6285" y="38341"/>
                  </a:cubicBezTo>
                  <a:cubicBezTo>
                    <a:pt x="6377" y="38590"/>
                    <a:pt x="6497" y="38946"/>
                    <a:pt x="6779" y="39036"/>
                  </a:cubicBezTo>
                  <a:cubicBezTo>
                    <a:pt x="6820" y="39049"/>
                    <a:pt x="6859" y="39055"/>
                    <a:pt x="6898" y="39055"/>
                  </a:cubicBezTo>
                  <a:cubicBezTo>
                    <a:pt x="7144" y="39055"/>
                    <a:pt x="7339" y="38809"/>
                    <a:pt x="7433" y="38598"/>
                  </a:cubicBezTo>
                  <a:cubicBezTo>
                    <a:pt x="7502" y="38444"/>
                    <a:pt x="7539" y="38280"/>
                    <a:pt x="7586" y="38119"/>
                  </a:cubicBezTo>
                  <a:cubicBezTo>
                    <a:pt x="7618" y="38011"/>
                    <a:pt x="7659" y="37860"/>
                    <a:pt x="7759" y="37797"/>
                  </a:cubicBezTo>
                  <a:cubicBezTo>
                    <a:pt x="7810" y="37765"/>
                    <a:pt x="7860" y="37751"/>
                    <a:pt x="7907" y="37751"/>
                  </a:cubicBezTo>
                  <a:close/>
                  <a:moveTo>
                    <a:pt x="26576" y="43768"/>
                  </a:moveTo>
                  <a:cubicBezTo>
                    <a:pt x="27977" y="43768"/>
                    <a:pt x="29171" y="44932"/>
                    <a:pt x="29171" y="46364"/>
                  </a:cubicBezTo>
                  <a:cubicBezTo>
                    <a:pt x="29171" y="46403"/>
                    <a:pt x="29170" y="46440"/>
                    <a:pt x="29168" y="46478"/>
                  </a:cubicBezTo>
                  <a:cubicBezTo>
                    <a:pt x="29084" y="46377"/>
                    <a:pt x="28973" y="46305"/>
                    <a:pt x="28833" y="46305"/>
                  </a:cubicBezTo>
                  <a:cubicBezTo>
                    <a:pt x="28821" y="46305"/>
                    <a:pt x="28807" y="46306"/>
                    <a:pt x="28794" y="46307"/>
                  </a:cubicBezTo>
                  <a:cubicBezTo>
                    <a:pt x="28552" y="46331"/>
                    <a:pt x="28446" y="46565"/>
                    <a:pt x="28385" y="46769"/>
                  </a:cubicBezTo>
                  <a:cubicBezTo>
                    <a:pt x="28324" y="46971"/>
                    <a:pt x="28152" y="47526"/>
                    <a:pt x="27905" y="47526"/>
                  </a:cubicBezTo>
                  <a:cubicBezTo>
                    <a:pt x="27834" y="47526"/>
                    <a:pt x="27756" y="47480"/>
                    <a:pt x="27673" y="47366"/>
                  </a:cubicBezTo>
                  <a:cubicBezTo>
                    <a:pt x="27480" y="47099"/>
                    <a:pt x="27482" y="46672"/>
                    <a:pt x="27225" y="46456"/>
                  </a:cubicBezTo>
                  <a:cubicBezTo>
                    <a:pt x="27156" y="46399"/>
                    <a:pt x="27080" y="46373"/>
                    <a:pt x="27005" y="46373"/>
                  </a:cubicBezTo>
                  <a:cubicBezTo>
                    <a:pt x="26895" y="46373"/>
                    <a:pt x="26786" y="46430"/>
                    <a:pt x="26708" y="46528"/>
                  </a:cubicBezTo>
                  <a:cubicBezTo>
                    <a:pt x="26501" y="46791"/>
                    <a:pt x="26606" y="47245"/>
                    <a:pt x="26280" y="47430"/>
                  </a:cubicBezTo>
                  <a:cubicBezTo>
                    <a:pt x="26223" y="47463"/>
                    <a:pt x="26172" y="47477"/>
                    <a:pt x="26126" y="47477"/>
                  </a:cubicBezTo>
                  <a:cubicBezTo>
                    <a:pt x="25822" y="47477"/>
                    <a:pt x="25748" y="46836"/>
                    <a:pt x="25624" y="46637"/>
                  </a:cubicBezTo>
                  <a:cubicBezTo>
                    <a:pt x="25541" y="46501"/>
                    <a:pt x="25389" y="46386"/>
                    <a:pt x="25228" y="46386"/>
                  </a:cubicBezTo>
                  <a:cubicBezTo>
                    <a:pt x="25183" y="46386"/>
                    <a:pt x="25138" y="46394"/>
                    <a:pt x="25094" y="46414"/>
                  </a:cubicBezTo>
                  <a:cubicBezTo>
                    <a:pt x="24978" y="46463"/>
                    <a:pt x="24920" y="46569"/>
                    <a:pt x="24874" y="46680"/>
                  </a:cubicBezTo>
                  <a:cubicBezTo>
                    <a:pt x="24835" y="46778"/>
                    <a:pt x="24804" y="46880"/>
                    <a:pt x="24768" y="46979"/>
                  </a:cubicBezTo>
                  <a:cubicBezTo>
                    <a:pt x="24748" y="47031"/>
                    <a:pt x="24730" y="47108"/>
                    <a:pt x="24699" y="47156"/>
                  </a:cubicBezTo>
                  <a:cubicBezTo>
                    <a:pt x="24658" y="47223"/>
                    <a:pt x="24535" y="47306"/>
                    <a:pt x="24451" y="47306"/>
                  </a:cubicBezTo>
                  <a:cubicBezTo>
                    <a:pt x="24449" y="47306"/>
                    <a:pt x="24447" y="47306"/>
                    <a:pt x="24445" y="47306"/>
                  </a:cubicBezTo>
                  <a:cubicBezTo>
                    <a:pt x="24221" y="47293"/>
                    <a:pt x="24077" y="46906"/>
                    <a:pt x="24034" y="46730"/>
                  </a:cubicBezTo>
                  <a:cubicBezTo>
                    <a:pt x="23997" y="46582"/>
                    <a:pt x="23985" y="46430"/>
                    <a:pt x="23983" y="46276"/>
                  </a:cubicBezTo>
                  <a:cubicBezTo>
                    <a:pt x="24029" y="44885"/>
                    <a:pt x="25174" y="43768"/>
                    <a:pt x="26576" y="43768"/>
                  </a:cubicBezTo>
                  <a:close/>
                  <a:moveTo>
                    <a:pt x="28830" y="46472"/>
                  </a:moveTo>
                  <a:cubicBezTo>
                    <a:pt x="28968" y="46472"/>
                    <a:pt x="29081" y="46602"/>
                    <a:pt x="29144" y="46732"/>
                  </a:cubicBezTo>
                  <a:cubicBezTo>
                    <a:pt x="28964" y="47989"/>
                    <a:pt x="27881" y="48958"/>
                    <a:pt x="26576" y="48959"/>
                  </a:cubicBezTo>
                  <a:lnTo>
                    <a:pt x="26576" y="48959"/>
                  </a:lnTo>
                  <a:cubicBezTo>
                    <a:pt x="25464" y="48958"/>
                    <a:pt x="24515" y="48256"/>
                    <a:pt x="24145" y="47273"/>
                  </a:cubicBezTo>
                  <a:lnTo>
                    <a:pt x="24145" y="47273"/>
                  </a:lnTo>
                  <a:cubicBezTo>
                    <a:pt x="24235" y="47371"/>
                    <a:pt x="24346" y="47446"/>
                    <a:pt x="24476" y="47459"/>
                  </a:cubicBezTo>
                  <a:cubicBezTo>
                    <a:pt x="24488" y="47460"/>
                    <a:pt x="24499" y="47460"/>
                    <a:pt x="24510" y="47460"/>
                  </a:cubicBezTo>
                  <a:cubicBezTo>
                    <a:pt x="24764" y="47460"/>
                    <a:pt x="24849" y="47179"/>
                    <a:pt x="24921" y="46978"/>
                  </a:cubicBezTo>
                  <a:cubicBezTo>
                    <a:pt x="24956" y="46881"/>
                    <a:pt x="24980" y="46768"/>
                    <a:pt x="25032" y="46680"/>
                  </a:cubicBezTo>
                  <a:cubicBezTo>
                    <a:pt x="25085" y="46586"/>
                    <a:pt x="25160" y="46546"/>
                    <a:pt x="25237" y="46546"/>
                  </a:cubicBezTo>
                  <a:cubicBezTo>
                    <a:pt x="25305" y="46546"/>
                    <a:pt x="25375" y="46578"/>
                    <a:pt x="25433" y="46633"/>
                  </a:cubicBezTo>
                  <a:cubicBezTo>
                    <a:pt x="25575" y="46767"/>
                    <a:pt x="25598" y="46974"/>
                    <a:pt x="25656" y="47151"/>
                  </a:cubicBezTo>
                  <a:cubicBezTo>
                    <a:pt x="25730" y="47370"/>
                    <a:pt x="25885" y="47617"/>
                    <a:pt x="26146" y="47617"/>
                  </a:cubicBezTo>
                  <a:cubicBezTo>
                    <a:pt x="26148" y="47617"/>
                    <a:pt x="26151" y="47617"/>
                    <a:pt x="26154" y="47617"/>
                  </a:cubicBezTo>
                  <a:cubicBezTo>
                    <a:pt x="26406" y="47612"/>
                    <a:pt x="26573" y="47364"/>
                    <a:pt x="26649" y="47153"/>
                  </a:cubicBezTo>
                  <a:cubicBezTo>
                    <a:pt x="26709" y="46994"/>
                    <a:pt x="26708" y="46805"/>
                    <a:pt x="26796" y="46658"/>
                  </a:cubicBezTo>
                  <a:cubicBezTo>
                    <a:pt x="26846" y="46576"/>
                    <a:pt x="26919" y="46536"/>
                    <a:pt x="26993" y="46536"/>
                  </a:cubicBezTo>
                  <a:cubicBezTo>
                    <a:pt x="27073" y="46536"/>
                    <a:pt x="27154" y="46583"/>
                    <a:pt x="27207" y="46672"/>
                  </a:cubicBezTo>
                  <a:cubicBezTo>
                    <a:pt x="27270" y="46774"/>
                    <a:pt x="27297" y="46902"/>
                    <a:pt x="27339" y="47015"/>
                  </a:cubicBezTo>
                  <a:cubicBezTo>
                    <a:pt x="27423" y="47244"/>
                    <a:pt x="27532" y="47572"/>
                    <a:pt x="27792" y="47655"/>
                  </a:cubicBezTo>
                  <a:cubicBezTo>
                    <a:pt x="27830" y="47667"/>
                    <a:pt x="27867" y="47672"/>
                    <a:pt x="27902" y="47672"/>
                  </a:cubicBezTo>
                  <a:cubicBezTo>
                    <a:pt x="28128" y="47672"/>
                    <a:pt x="28308" y="47446"/>
                    <a:pt x="28394" y="47252"/>
                  </a:cubicBezTo>
                  <a:cubicBezTo>
                    <a:pt x="28457" y="47109"/>
                    <a:pt x="28490" y="46958"/>
                    <a:pt x="28535" y="46810"/>
                  </a:cubicBezTo>
                  <a:cubicBezTo>
                    <a:pt x="28563" y="46711"/>
                    <a:pt x="28602" y="46572"/>
                    <a:pt x="28694" y="46514"/>
                  </a:cubicBezTo>
                  <a:cubicBezTo>
                    <a:pt x="28741" y="46485"/>
                    <a:pt x="28786" y="46472"/>
                    <a:pt x="28830" y="46472"/>
                  </a:cubicBezTo>
                  <a:close/>
                  <a:moveTo>
                    <a:pt x="7476" y="31381"/>
                  </a:moveTo>
                  <a:lnTo>
                    <a:pt x="7476" y="31381"/>
                  </a:lnTo>
                  <a:cubicBezTo>
                    <a:pt x="7327" y="31999"/>
                    <a:pt x="7779" y="32637"/>
                    <a:pt x="8294" y="33010"/>
                  </a:cubicBezTo>
                  <a:cubicBezTo>
                    <a:pt x="8693" y="33299"/>
                    <a:pt x="9140" y="33529"/>
                    <a:pt x="9597" y="33710"/>
                  </a:cubicBezTo>
                  <a:cubicBezTo>
                    <a:pt x="9853" y="33811"/>
                    <a:pt x="10116" y="33899"/>
                    <a:pt x="10384" y="33965"/>
                  </a:cubicBezTo>
                  <a:cubicBezTo>
                    <a:pt x="10407" y="33971"/>
                    <a:pt x="10429" y="33973"/>
                    <a:pt x="10449" y="33973"/>
                  </a:cubicBezTo>
                  <a:cubicBezTo>
                    <a:pt x="10565" y="33973"/>
                    <a:pt x="10647" y="33891"/>
                    <a:pt x="10726" y="33799"/>
                  </a:cubicBezTo>
                  <a:cubicBezTo>
                    <a:pt x="10861" y="34189"/>
                    <a:pt x="11335" y="34370"/>
                    <a:pt x="11705" y="34502"/>
                  </a:cubicBezTo>
                  <a:cubicBezTo>
                    <a:pt x="12412" y="34752"/>
                    <a:pt x="13142" y="34931"/>
                    <a:pt x="13885" y="35035"/>
                  </a:cubicBezTo>
                  <a:cubicBezTo>
                    <a:pt x="14415" y="35109"/>
                    <a:pt x="14951" y="35148"/>
                    <a:pt x="15487" y="35148"/>
                  </a:cubicBezTo>
                  <a:cubicBezTo>
                    <a:pt x="15665" y="35148"/>
                    <a:pt x="15843" y="35144"/>
                    <a:pt x="16021" y="35135"/>
                  </a:cubicBezTo>
                  <a:cubicBezTo>
                    <a:pt x="16333" y="35120"/>
                    <a:pt x="16709" y="35135"/>
                    <a:pt x="17005" y="35021"/>
                  </a:cubicBezTo>
                  <a:cubicBezTo>
                    <a:pt x="17232" y="34934"/>
                    <a:pt x="17326" y="34735"/>
                    <a:pt x="17393" y="34515"/>
                  </a:cubicBezTo>
                  <a:cubicBezTo>
                    <a:pt x="17617" y="33784"/>
                    <a:pt x="17822" y="33045"/>
                    <a:pt x="18032" y="32309"/>
                  </a:cubicBezTo>
                  <a:cubicBezTo>
                    <a:pt x="18184" y="33271"/>
                    <a:pt x="18383" y="34224"/>
                    <a:pt x="18630" y="35166"/>
                  </a:cubicBezTo>
                  <a:cubicBezTo>
                    <a:pt x="18642" y="35209"/>
                    <a:pt x="18687" y="35237"/>
                    <a:pt x="18730" y="35237"/>
                  </a:cubicBezTo>
                  <a:cubicBezTo>
                    <a:pt x="18761" y="35237"/>
                    <a:pt x="18791" y="35222"/>
                    <a:pt x="18805" y="35190"/>
                  </a:cubicBezTo>
                  <a:cubicBezTo>
                    <a:pt x="18915" y="34939"/>
                    <a:pt x="19025" y="34689"/>
                    <a:pt x="19136" y="34440"/>
                  </a:cubicBezTo>
                  <a:cubicBezTo>
                    <a:pt x="19174" y="34569"/>
                    <a:pt x="19226" y="34694"/>
                    <a:pt x="19293" y="34813"/>
                  </a:cubicBezTo>
                  <a:cubicBezTo>
                    <a:pt x="19422" y="35041"/>
                    <a:pt x="19458" y="35093"/>
                    <a:pt x="19707" y="35093"/>
                  </a:cubicBezTo>
                  <a:cubicBezTo>
                    <a:pt x="19710" y="35093"/>
                    <a:pt x="19713" y="35093"/>
                    <a:pt x="19716" y="35093"/>
                  </a:cubicBezTo>
                  <a:cubicBezTo>
                    <a:pt x="20269" y="35089"/>
                    <a:pt x="20821" y="35042"/>
                    <a:pt x="21366" y="34954"/>
                  </a:cubicBezTo>
                  <a:cubicBezTo>
                    <a:pt x="21828" y="34880"/>
                    <a:pt x="22366" y="34817"/>
                    <a:pt x="22775" y="34572"/>
                  </a:cubicBezTo>
                  <a:cubicBezTo>
                    <a:pt x="23023" y="34426"/>
                    <a:pt x="23209" y="34174"/>
                    <a:pt x="23224" y="33897"/>
                  </a:cubicBezTo>
                  <a:cubicBezTo>
                    <a:pt x="23340" y="33991"/>
                    <a:pt x="23456" y="34084"/>
                    <a:pt x="23571" y="34178"/>
                  </a:cubicBezTo>
                  <a:cubicBezTo>
                    <a:pt x="23593" y="34196"/>
                    <a:pt x="23621" y="34206"/>
                    <a:pt x="23648" y="34206"/>
                  </a:cubicBezTo>
                  <a:cubicBezTo>
                    <a:pt x="23680" y="34206"/>
                    <a:pt x="23711" y="34191"/>
                    <a:pt x="23729" y="34157"/>
                  </a:cubicBezTo>
                  <a:cubicBezTo>
                    <a:pt x="23796" y="34028"/>
                    <a:pt x="23853" y="33898"/>
                    <a:pt x="23900" y="33763"/>
                  </a:cubicBezTo>
                  <a:cubicBezTo>
                    <a:pt x="24163" y="34028"/>
                    <a:pt x="24510" y="34137"/>
                    <a:pt x="24871" y="34137"/>
                  </a:cubicBezTo>
                  <a:cubicBezTo>
                    <a:pt x="25089" y="34137"/>
                    <a:pt x="25311" y="34097"/>
                    <a:pt x="25524" y="34029"/>
                  </a:cubicBezTo>
                  <a:cubicBezTo>
                    <a:pt x="25923" y="33902"/>
                    <a:pt x="26300" y="33703"/>
                    <a:pt x="26679" y="33526"/>
                  </a:cubicBezTo>
                  <a:cubicBezTo>
                    <a:pt x="27107" y="33326"/>
                    <a:pt x="27533" y="33124"/>
                    <a:pt x="27960" y="32922"/>
                  </a:cubicBezTo>
                  <a:cubicBezTo>
                    <a:pt x="28113" y="32850"/>
                    <a:pt x="28266" y="32779"/>
                    <a:pt x="28420" y="32707"/>
                  </a:cubicBezTo>
                  <a:cubicBezTo>
                    <a:pt x="28466" y="32839"/>
                    <a:pt x="28550" y="32961"/>
                    <a:pt x="28619" y="33084"/>
                  </a:cubicBezTo>
                  <a:cubicBezTo>
                    <a:pt x="28723" y="33271"/>
                    <a:pt x="28829" y="33457"/>
                    <a:pt x="28937" y="33643"/>
                  </a:cubicBezTo>
                  <a:cubicBezTo>
                    <a:pt x="28969" y="33701"/>
                    <a:pt x="29004" y="33758"/>
                    <a:pt x="29038" y="33815"/>
                  </a:cubicBezTo>
                  <a:cubicBezTo>
                    <a:pt x="29649" y="34950"/>
                    <a:pt x="30342" y="36050"/>
                    <a:pt x="31032" y="37132"/>
                  </a:cubicBezTo>
                  <a:cubicBezTo>
                    <a:pt x="31504" y="37875"/>
                    <a:pt x="31989" y="38609"/>
                    <a:pt x="32489" y="39333"/>
                  </a:cubicBezTo>
                  <a:cubicBezTo>
                    <a:pt x="32918" y="39953"/>
                    <a:pt x="33339" y="40598"/>
                    <a:pt x="33831" y="41171"/>
                  </a:cubicBezTo>
                  <a:cubicBezTo>
                    <a:pt x="33858" y="41207"/>
                    <a:pt x="33889" y="41245"/>
                    <a:pt x="33914" y="41274"/>
                  </a:cubicBezTo>
                  <a:cubicBezTo>
                    <a:pt x="33919" y="41279"/>
                    <a:pt x="33940" y="41299"/>
                    <a:pt x="33966" y="41322"/>
                  </a:cubicBezTo>
                  <a:cubicBezTo>
                    <a:pt x="33988" y="41347"/>
                    <a:pt x="34011" y="41372"/>
                    <a:pt x="34033" y="41397"/>
                  </a:cubicBezTo>
                  <a:cubicBezTo>
                    <a:pt x="34037" y="41400"/>
                    <a:pt x="34040" y="41403"/>
                    <a:pt x="34044" y="41405"/>
                  </a:cubicBezTo>
                  <a:cubicBezTo>
                    <a:pt x="34045" y="41408"/>
                    <a:pt x="34046" y="41409"/>
                    <a:pt x="34048" y="41412"/>
                  </a:cubicBezTo>
                  <a:cubicBezTo>
                    <a:pt x="34008" y="41429"/>
                    <a:pt x="33945" y="41503"/>
                    <a:pt x="33940" y="41508"/>
                  </a:cubicBezTo>
                  <a:cubicBezTo>
                    <a:pt x="33877" y="41569"/>
                    <a:pt x="33808" y="41625"/>
                    <a:pt x="33738" y="41678"/>
                  </a:cubicBezTo>
                  <a:cubicBezTo>
                    <a:pt x="33680" y="41720"/>
                    <a:pt x="33620" y="41756"/>
                    <a:pt x="33570" y="41803"/>
                  </a:cubicBezTo>
                  <a:cubicBezTo>
                    <a:pt x="33358" y="41565"/>
                    <a:pt x="33140" y="41332"/>
                    <a:pt x="32912" y="41108"/>
                  </a:cubicBezTo>
                  <a:cubicBezTo>
                    <a:pt x="32893" y="41088"/>
                    <a:pt x="32871" y="41080"/>
                    <a:pt x="32850" y="41080"/>
                  </a:cubicBezTo>
                  <a:cubicBezTo>
                    <a:pt x="32780" y="41080"/>
                    <a:pt x="32721" y="41172"/>
                    <a:pt x="32781" y="41241"/>
                  </a:cubicBezTo>
                  <a:cubicBezTo>
                    <a:pt x="33507" y="42067"/>
                    <a:pt x="34204" y="42920"/>
                    <a:pt x="34827" y="43828"/>
                  </a:cubicBezTo>
                  <a:cubicBezTo>
                    <a:pt x="34224" y="44331"/>
                    <a:pt x="33620" y="44836"/>
                    <a:pt x="33015" y="45340"/>
                  </a:cubicBezTo>
                  <a:lnTo>
                    <a:pt x="33016" y="45341"/>
                  </a:lnTo>
                  <a:cubicBezTo>
                    <a:pt x="32742" y="45571"/>
                    <a:pt x="32465" y="45838"/>
                    <a:pt x="32119" y="45956"/>
                  </a:cubicBezTo>
                  <a:cubicBezTo>
                    <a:pt x="32028" y="45987"/>
                    <a:pt x="31931" y="46004"/>
                    <a:pt x="31835" y="46004"/>
                  </a:cubicBezTo>
                  <a:cubicBezTo>
                    <a:pt x="31605" y="46004"/>
                    <a:pt x="31381" y="45907"/>
                    <a:pt x="31271" y="45685"/>
                  </a:cubicBezTo>
                  <a:cubicBezTo>
                    <a:pt x="31250" y="45642"/>
                    <a:pt x="31212" y="45623"/>
                    <a:pt x="31173" y="45623"/>
                  </a:cubicBezTo>
                  <a:cubicBezTo>
                    <a:pt x="31119" y="45623"/>
                    <a:pt x="31063" y="45659"/>
                    <a:pt x="31044" y="45713"/>
                  </a:cubicBezTo>
                  <a:cubicBezTo>
                    <a:pt x="30973" y="45925"/>
                    <a:pt x="30901" y="46136"/>
                    <a:pt x="30830" y="46348"/>
                  </a:cubicBezTo>
                  <a:lnTo>
                    <a:pt x="30544" y="46064"/>
                  </a:lnTo>
                  <a:cubicBezTo>
                    <a:pt x="30518" y="46038"/>
                    <a:pt x="30488" y="46026"/>
                    <a:pt x="30460" y="46026"/>
                  </a:cubicBezTo>
                  <a:cubicBezTo>
                    <a:pt x="30379" y="46026"/>
                    <a:pt x="30309" y="46123"/>
                    <a:pt x="30351" y="46214"/>
                  </a:cubicBezTo>
                  <a:cubicBezTo>
                    <a:pt x="30512" y="46575"/>
                    <a:pt x="30329" y="46979"/>
                    <a:pt x="30054" y="47228"/>
                  </a:cubicBezTo>
                  <a:cubicBezTo>
                    <a:pt x="29762" y="47491"/>
                    <a:pt x="29388" y="47620"/>
                    <a:pt x="29023" y="47744"/>
                  </a:cubicBezTo>
                  <a:cubicBezTo>
                    <a:pt x="29012" y="47748"/>
                    <a:pt x="29002" y="47751"/>
                    <a:pt x="28991" y="47755"/>
                  </a:cubicBezTo>
                  <a:cubicBezTo>
                    <a:pt x="29228" y="47346"/>
                    <a:pt x="29364" y="46870"/>
                    <a:pt x="29364" y="46364"/>
                  </a:cubicBezTo>
                  <a:cubicBezTo>
                    <a:pt x="29364" y="44937"/>
                    <a:pt x="28288" y="43757"/>
                    <a:pt x="26904" y="43595"/>
                  </a:cubicBezTo>
                  <a:cubicBezTo>
                    <a:pt x="26918" y="43425"/>
                    <a:pt x="26856" y="43236"/>
                    <a:pt x="26839" y="43068"/>
                  </a:cubicBezTo>
                  <a:cubicBezTo>
                    <a:pt x="26828" y="42969"/>
                    <a:pt x="26817" y="42841"/>
                    <a:pt x="26688" y="42840"/>
                  </a:cubicBezTo>
                  <a:cubicBezTo>
                    <a:pt x="26687" y="42840"/>
                    <a:pt x="26687" y="42840"/>
                    <a:pt x="26686" y="42840"/>
                  </a:cubicBezTo>
                  <a:cubicBezTo>
                    <a:pt x="26562" y="42840"/>
                    <a:pt x="26517" y="42962"/>
                    <a:pt x="26498" y="43065"/>
                  </a:cubicBezTo>
                  <a:cubicBezTo>
                    <a:pt x="26468" y="43235"/>
                    <a:pt x="26451" y="43406"/>
                    <a:pt x="26437" y="43579"/>
                  </a:cubicBezTo>
                  <a:cubicBezTo>
                    <a:pt x="24963" y="43650"/>
                    <a:pt x="23787" y="44872"/>
                    <a:pt x="23787" y="46363"/>
                  </a:cubicBezTo>
                  <a:cubicBezTo>
                    <a:pt x="23787" y="47453"/>
                    <a:pt x="24414" y="48396"/>
                    <a:pt x="25327" y="48856"/>
                  </a:cubicBezTo>
                  <a:cubicBezTo>
                    <a:pt x="24970" y="48936"/>
                    <a:pt x="24610" y="49008"/>
                    <a:pt x="24249" y="49067"/>
                  </a:cubicBezTo>
                  <a:cubicBezTo>
                    <a:pt x="24039" y="49100"/>
                    <a:pt x="23621" y="49188"/>
                    <a:pt x="23236" y="49188"/>
                  </a:cubicBezTo>
                  <a:cubicBezTo>
                    <a:pt x="22832" y="49188"/>
                    <a:pt x="22465" y="49091"/>
                    <a:pt x="22411" y="48731"/>
                  </a:cubicBezTo>
                  <a:cubicBezTo>
                    <a:pt x="22403" y="48678"/>
                    <a:pt x="22361" y="48654"/>
                    <a:pt x="22317" y="48654"/>
                  </a:cubicBezTo>
                  <a:cubicBezTo>
                    <a:pt x="22260" y="48654"/>
                    <a:pt x="22201" y="48692"/>
                    <a:pt x="22203" y="48758"/>
                  </a:cubicBezTo>
                  <a:cubicBezTo>
                    <a:pt x="22215" y="49199"/>
                    <a:pt x="21688" y="49372"/>
                    <a:pt x="21334" y="49440"/>
                  </a:cubicBezTo>
                  <a:cubicBezTo>
                    <a:pt x="20776" y="49549"/>
                    <a:pt x="20194" y="49588"/>
                    <a:pt x="19628" y="49623"/>
                  </a:cubicBezTo>
                  <a:cubicBezTo>
                    <a:pt x="19216" y="49649"/>
                    <a:pt x="18803" y="49661"/>
                    <a:pt x="18391" y="49661"/>
                  </a:cubicBezTo>
                  <a:cubicBezTo>
                    <a:pt x="17685" y="49661"/>
                    <a:pt x="16979" y="49624"/>
                    <a:pt x="16276" y="49553"/>
                  </a:cubicBezTo>
                  <a:cubicBezTo>
                    <a:pt x="16180" y="49186"/>
                    <a:pt x="16156" y="48816"/>
                    <a:pt x="16202" y="48438"/>
                  </a:cubicBezTo>
                  <a:cubicBezTo>
                    <a:pt x="16209" y="48371"/>
                    <a:pt x="16159" y="48339"/>
                    <a:pt x="16105" y="48339"/>
                  </a:cubicBezTo>
                  <a:cubicBezTo>
                    <a:pt x="16067" y="48339"/>
                    <a:pt x="16027" y="48355"/>
                    <a:pt x="16004" y="48386"/>
                  </a:cubicBezTo>
                  <a:cubicBezTo>
                    <a:pt x="15833" y="48622"/>
                    <a:pt x="15661" y="48858"/>
                    <a:pt x="15489" y="49094"/>
                  </a:cubicBezTo>
                  <a:cubicBezTo>
                    <a:pt x="15687" y="47704"/>
                    <a:pt x="15885" y="46316"/>
                    <a:pt x="16083" y="44925"/>
                  </a:cubicBezTo>
                  <a:cubicBezTo>
                    <a:pt x="16094" y="44845"/>
                    <a:pt x="16039" y="44796"/>
                    <a:pt x="15981" y="44796"/>
                  </a:cubicBezTo>
                  <a:cubicBezTo>
                    <a:pt x="15942" y="44796"/>
                    <a:pt x="15901" y="44818"/>
                    <a:pt x="15880" y="44869"/>
                  </a:cubicBezTo>
                  <a:cubicBezTo>
                    <a:pt x="15558" y="45634"/>
                    <a:pt x="15221" y="46391"/>
                    <a:pt x="14866" y="47141"/>
                  </a:cubicBezTo>
                  <a:cubicBezTo>
                    <a:pt x="14694" y="47507"/>
                    <a:pt x="14517" y="47870"/>
                    <a:pt x="14336" y="48232"/>
                  </a:cubicBezTo>
                  <a:cubicBezTo>
                    <a:pt x="14250" y="48406"/>
                    <a:pt x="14162" y="48581"/>
                    <a:pt x="14073" y="48753"/>
                  </a:cubicBezTo>
                  <a:cubicBezTo>
                    <a:pt x="13980" y="48936"/>
                    <a:pt x="13887" y="49192"/>
                    <a:pt x="13673" y="49259"/>
                  </a:cubicBezTo>
                  <a:cubicBezTo>
                    <a:pt x="13616" y="49276"/>
                    <a:pt x="13555" y="49282"/>
                    <a:pt x="13493" y="49282"/>
                  </a:cubicBezTo>
                  <a:cubicBezTo>
                    <a:pt x="13481" y="49276"/>
                    <a:pt x="13469" y="49273"/>
                    <a:pt x="13457" y="49273"/>
                  </a:cubicBezTo>
                  <a:cubicBezTo>
                    <a:pt x="13447" y="49273"/>
                    <a:pt x="13437" y="49275"/>
                    <a:pt x="13428" y="49280"/>
                  </a:cubicBezTo>
                  <a:cubicBezTo>
                    <a:pt x="13350" y="49276"/>
                    <a:pt x="13273" y="49264"/>
                    <a:pt x="13200" y="49256"/>
                  </a:cubicBezTo>
                  <a:cubicBezTo>
                    <a:pt x="12976" y="49230"/>
                    <a:pt x="12753" y="49200"/>
                    <a:pt x="12530" y="49168"/>
                  </a:cubicBezTo>
                  <a:cubicBezTo>
                    <a:pt x="12138" y="49109"/>
                    <a:pt x="11749" y="49038"/>
                    <a:pt x="11361" y="48955"/>
                  </a:cubicBezTo>
                  <a:cubicBezTo>
                    <a:pt x="10586" y="48789"/>
                    <a:pt x="9822" y="48574"/>
                    <a:pt x="9073" y="48317"/>
                  </a:cubicBezTo>
                  <a:cubicBezTo>
                    <a:pt x="8549" y="48137"/>
                    <a:pt x="7138" y="47726"/>
                    <a:pt x="7472" y="46911"/>
                  </a:cubicBezTo>
                  <a:cubicBezTo>
                    <a:pt x="7497" y="46849"/>
                    <a:pt x="7433" y="46782"/>
                    <a:pt x="7371" y="46782"/>
                  </a:cubicBezTo>
                  <a:cubicBezTo>
                    <a:pt x="7354" y="46782"/>
                    <a:pt x="7338" y="46786"/>
                    <a:pt x="7324" y="46797"/>
                  </a:cubicBezTo>
                  <a:cubicBezTo>
                    <a:pt x="7063" y="46996"/>
                    <a:pt x="6799" y="47195"/>
                    <a:pt x="6536" y="47393"/>
                  </a:cubicBezTo>
                  <a:cubicBezTo>
                    <a:pt x="5708" y="46876"/>
                    <a:pt x="4881" y="46360"/>
                    <a:pt x="4053" y="45845"/>
                  </a:cubicBezTo>
                  <a:cubicBezTo>
                    <a:pt x="3678" y="45610"/>
                    <a:pt x="3263" y="45396"/>
                    <a:pt x="2948" y="45081"/>
                  </a:cubicBezTo>
                  <a:cubicBezTo>
                    <a:pt x="2636" y="44770"/>
                    <a:pt x="2421" y="44241"/>
                    <a:pt x="2734" y="43851"/>
                  </a:cubicBezTo>
                  <a:cubicBezTo>
                    <a:pt x="2796" y="43774"/>
                    <a:pt x="2743" y="43682"/>
                    <a:pt x="2661" y="43682"/>
                  </a:cubicBezTo>
                  <a:cubicBezTo>
                    <a:pt x="2645" y="43682"/>
                    <a:pt x="2628" y="43685"/>
                    <a:pt x="2611" y="43693"/>
                  </a:cubicBezTo>
                  <a:cubicBezTo>
                    <a:pt x="2345" y="43808"/>
                    <a:pt x="2078" y="43947"/>
                    <a:pt x="1804" y="44043"/>
                  </a:cubicBezTo>
                  <a:cubicBezTo>
                    <a:pt x="1776" y="44053"/>
                    <a:pt x="1747" y="44058"/>
                    <a:pt x="1719" y="44058"/>
                  </a:cubicBezTo>
                  <a:cubicBezTo>
                    <a:pt x="1571" y="44058"/>
                    <a:pt x="1433" y="43931"/>
                    <a:pt x="1342" y="43815"/>
                  </a:cubicBezTo>
                  <a:cubicBezTo>
                    <a:pt x="1107" y="43517"/>
                    <a:pt x="1064" y="43095"/>
                    <a:pt x="1117" y="42731"/>
                  </a:cubicBezTo>
                  <a:cubicBezTo>
                    <a:pt x="1207" y="42118"/>
                    <a:pt x="1601" y="41619"/>
                    <a:pt x="1921" y="41088"/>
                  </a:cubicBezTo>
                  <a:cubicBezTo>
                    <a:pt x="2130" y="40783"/>
                    <a:pt x="2331" y="40472"/>
                    <a:pt x="2517" y="40153"/>
                  </a:cubicBezTo>
                  <a:cubicBezTo>
                    <a:pt x="2544" y="40106"/>
                    <a:pt x="2517" y="40053"/>
                    <a:pt x="2464" y="40045"/>
                  </a:cubicBezTo>
                  <a:cubicBezTo>
                    <a:pt x="2460" y="40045"/>
                    <a:pt x="2457" y="40045"/>
                    <a:pt x="2454" y="40045"/>
                  </a:cubicBezTo>
                  <a:cubicBezTo>
                    <a:pt x="2398" y="40045"/>
                    <a:pt x="2366" y="40117"/>
                    <a:pt x="2337" y="40158"/>
                  </a:cubicBezTo>
                  <a:cubicBezTo>
                    <a:pt x="2054" y="40551"/>
                    <a:pt x="1754" y="40934"/>
                    <a:pt x="1464" y="41321"/>
                  </a:cubicBezTo>
                  <a:cubicBezTo>
                    <a:pt x="1316" y="41519"/>
                    <a:pt x="1166" y="41717"/>
                    <a:pt x="1014" y="41912"/>
                  </a:cubicBezTo>
                  <a:cubicBezTo>
                    <a:pt x="972" y="41967"/>
                    <a:pt x="538" y="42467"/>
                    <a:pt x="554" y="42493"/>
                  </a:cubicBezTo>
                  <a:lnTo>
                    <a:pt x="554" y="42493"/>
                  </a:lnTo>
                  <a:cubicBezTo>
                    <a:pt x="385" y="42238"/>
                    <a:pt x="222" y="41955"/>
                    <a:pt x="245" y="41646"/>
                  </a:cubicBezTo>
                  <a:cubicBezTo>
                    <a:pt x="269" y="41296"/>
                    <a:pt x="558" y="40984"/>
                    <a:pt x="752" y="40710"/>
                  </a:cubicBezTo>
                  <a:cubicBezTo>
                    <a:pt x="1208" y="40064"/>
                    <a:pt x="1661" y="39417"/>
                    <a:pt x="2116" y="38770"/>
                  </a:cubicBezTo>
                  <a:cubicBezTo>
                    <a:pt x="2239" y="38594"/>
                    <a:pt x="2363" y="38419"/>
                    <a:pt x="2486" y="38243"/>
                  </a:cubicBezTo>
                  <a:cubicBezTo>
                    <a:pt x="2770" y="39623"/>
                    <a:pt x="3993" y="40664"/>
                    <a:pt x="5456" y="40664"/>
                  </a:cubicBezTo>
                  <a:cubicBezTo>
                    <a:pt x="7127" y="40664"/>
                    <a:pt x="8488" y="39303"/>
                    <a:pt x="8488" y="37632"/>
                  </a:cubicBezTo>
                  <a:cubicBezTo>
                    <a:pt x="8488" y="36081"/>
                    <a:pt x="7317" y="34799"/>
                    <a:pt x="5813" y="34621"/>
                  </a:cubicBezTo>
                  <a:cubicBezTo>
                    <a:pt x="5829" y="34437"/>
                    <a:pt x="5761" y="34231"/>
                    <a:pt x="5742" y="34048"/>
                  </a:cubicBezTo>
                  <a:cubicBezTo>
                    <a:pt x="5731" y="33946"/>
                    <a:pt x="5720" y="33816"/>
                    <a:pt x="5599" y="33803"/>
                  </a:cubicBezTo>
                  <a:cubicBezTo>
                    <a:pt x="5726" y="33617"/>
                    <a:pt x="5854" y="33429"/>
                    <a:pt x="5977" y="33240"/>
                  </a:cubicBezTo>
                  <a:cubicBezTo>
                    <a:pt x="6072" y="33110"/>
                    <a:pt x="6166" y="32977"/>
                    <a:pt x="6254" y="32842"/>
                  </a:cubicBezTo>
                  <a:cubicBezTo>
                    <a:pt x="6378" y="32653"/>
                    <a:pt x="6495" y="32462"/>
                    <a:pt x="6608" y="32268"/>
                  </a:cubicBezTo>
                  <a:cubicBezTo>
                    <a:pt x="6671" y="32159"/>
                    <a:pt x="6755" y="32048"/>
                    <a:pt x="6781" y="31927"/>
                  </a:cubicBezTo>
                  <a:cubicBezTo>
                    <a:pt x="6848" y="31896"/>
                    <a:pt x="6911" y="31849"/>
                    <a:pt x="6971" y="31800"/>
                  </a:cubicBezTo>
                  <a:cubicBezTo>
                    <a:pt x="7142" y="31664"/>
                    <a:pt x="7308" y="31523"/>
                    <a:pt x="7476" y="31381"/>
                  </a:cubicBezTo>
                  <a:close/>
                  <a:moveTo>
                    <a:pt x="15768" y="45662"/>
                  </a:moveTo>
                  <a:cubicBezTo>
                    <a:pt x="15587" y="46932"/>
                    <a:pt x="15406" y="48200"/>
                    <a:pt x="15225" y="49468"/>
                  </a:cubicBezTo>
                  <a:cubicBezTo>
                    <a:pt x="15214" y="49546"/>
                    <a:pt x="15269" y="49600"/>
                    <a:pt x="15328" y="49600"/>
                  </a:cubicBezTo>
                  <a:cubicBezTo>
                    <a:pt x="15360" y="49600"/>
                    <a:pt x="15393" y="49585"/>
                    <a:pt x="15418" y="49550"/>
                  </a:cubicBezTo>
                  <a:cubicBezTo>
                    <a:pt x="15602" y="49297"/>
                    <a:pt x="15785" y="49044"/>
                    <a:pt x="15968" y="48791"/>
                  </a:cubicBezTo>
                  <a:lnTo>
                    <a:pt x="15968" y="48791"/>
                  </a:lnTo>
                  <a:cubicBezTo>
                    <a:pt x="15967" y="49090"/>
                    <a:pt x="16008" y="49385"/>
                    <a:pt x="16092" y="49679"/>
                  </a:cubicBezTo>
                  <a:cubicBezTo>
                    <a:pt x="16106" y="49727"/>
                    <a:pt x="16147" y="49751"/>
                    <a:pt x="16193" y="49756"/>
                  </a:cubicBezTo>
                  <a:cubicBezTo>
                    <a:pt x="16920" y="49833"/>
                    <a:pt x="17651" y="49872"/>
                    <a:pt x="18382" y="49872"/>
                  </a:cubicBezTo>
                  <a:cubicBezTo>
                    <a:pt x="18978" y="49872"/>
                    <a:pt x="19575" y="49846"/>
                    <a:pt x="20170" y="49793"/>
                  </a:cubicBezTo>
                  <a:cubicBezTo>
                    <a:pt x="20347" y="49777"/>
                    <a:pt x="20605" y="49766"/>
                    <a:pt x="20882" y="49737"/>
                  </a:cubicBezTo>
                  <a:cubicBezTo>
                    <a:pt x="20895" y="50159"/>
                    <a:pt x="20901" y="50580"/>
                    <a:pt x="20897" y="51002"/>
                  </a:cubicBezTo>
                  <a:cubicBezTo>
                    <a:pt x="20895" y="51410"/>
                    <a:pt x="20938" y="51874"/>
                    <a:pt x="20847" y="52275"/>
                  </a:cubicBezTo>
                  <a:lnTo>
                    <a:pt x="20847" y="52274"/>
                  </a:lnTo>
                  <a:cubicBezTo>
                    <a:pt x="20745" y="52717"/>
                    <a:pt x="20254" y="52783"/>
                    <a:pt x="19875" y="52875"/>
                  </a:cubicBezTo>
                  <a:cubicBezTo>
                    <a:pt x="19458" y="52976"/>
                    <a:pt x="19034" y="53050"/>
                    <a:pt x="18606" y="53093"/>
                  </a:cubicBezTo>
                  <a:cubicBezTo>
                    <a:pt x="18274" y="53127"/>
                    <a:pt x="17939" y="53144"/>
                    <a:pt x="17604" y="53144"/>
                  </a:cubicBezTo>
                  <a:cubicBezTo>
                    <a:pt x="17098" y="53144"/>
                    <a:pt x="16593" y="53105"/>
                    <a:pt x="16094" y="53026"/>
                  </a:cubicBezTo>
                  <a:cubicBezTo>
                    <a:pt x="15688" y="52962"/>
                    <a:pt x="15287" y="52871"/>
                    <a:pt x="14892" y="52755"/>
                  </a:cubicBezTo>
                  <a:cubicBezTo>
                    <a:pt x="14513" y="52643"/>
                    <a:pt x="14109" y="52520"/>
                    <a:pt x="13788" y="52280"/>
                  </a:cubicBezTo>
                  <a:cubicBezTo>
                    <a:pt x="13354" y="51955"/>
                    <a:pt x="13478" y="51299"/>
                    <a:pt x="13489" y="50818"/>
                  </a:cubicBezTo>
                  <a:cubicBezTo>
                    <a:pt x="13499" y="50381"/>
                    <a:pt x="13561" y="49924"/>
                    <a:pt x="13541" y="49484"/>
                  </a:cubicBezTo>
                  <a:cubicBezTo>
                    <a:pt x="13821" y="49464"/>
                    <a:pt x="14010" y="49323"/>
                    <a:pt x="14155" y="49052"/>
                  </a:cubicBezTo>
                  <a:cubicBezTo>
                    <a:pt x="14373" y="48645"/>
                    <a:pt x="14574" y="48230"/>
                    <a:pt x="14776" y="47814"/>
                  </a:cubicBezTo>
                  <a:cubicBezTo>
                    <a:pt x="15122" y="47104"/>
                    <a:pt x="15452" y="46388"/>
                    <a:pt x="15768" y="45662"/>
                  </a:cubicBezTo>
                  <a:close/>
                  <a:moveTo>
                    <a:pt x="17106" y="1"/>
                  </a:moveTo>
                  <a:cubicBezTo>
                    <a:pt x="16765" y="1"/>
                    <a:pt x="16624" y="413"/>
                    <a:pt x="16535" y="683"/>
                  </a:cubicBezTo>
                  <a:cubicBezTo>
                    <a:pt x="16380" y="1150"/>
                    <a:pt x="16231" y="1663"/>
                    <a:pt x="16229" y="2161"/>
                  </a:cubicBezTo>
                  <a:cubicBezTo>
                    <a:pt x="16028" y="2125"/>
                    <a:pt x="15820" y="2112"/>
                    <a:pt x="15612" y="2112"/>
                  </a:cubicBezTo>
                  <a:cubicBezTo>
                    <a:pt x="15343" y="2112"/>
                    <a:pt x="15073" y="2135"/>
                    <a:pt x="14814" y="2162"/>
                  </a:cubicBezTo>
                  <a:cubicBezTo>
                    <a:pt x="14487" y="2197"/>
                    <a:pt x="14059" y="2243"/>
                    <a:pt x="13935" y="2607"/>
                  </a:cubicBezTo>
                  <a:cubicBezTo>
                    <a:pt x="13824" y="2935"/>
                    <a:pt x="14022" y="3260"/>
                    <a:pt x="14276" y="3452"/>
                  </a:cubicBezTo>
                  <a:cubicBezTo>
                    <a:pt x="14459" y="3589"/>
                    <a:pt x="14671" y="3682"/>
                    <a:pt x="14874" y="3784"/>
                  </a:cubicBezTo>
                  <a:cubicBezTo>
                    <a:pt x="15072" y="3884"/>
                    <a:pt x="15283" y="4023"/>
                    <a:pt x="15504" y="4081"/>
                  </a:cubicBezTo>
                  <a:cubicBezTo>
                    <a:pt x="15238" y="4479"/>
                    <a:pt x="15124" y="5040"/>
                    <a:pt x="15029" y="5491"/>
                  </a:cubicBezTo>
                  <a:cubicBezTo>
                    <a:pt x="14953" y="5857"/>
                    <a:pt x="14828" y="6414"/>
                    <a:pt x="15232" y="6643"/>
                  </a:cubicBezTo>
                  <a:cubicBezTo>
                    <a:pt x="15307" y="6685"/>
                    <a:pt x="15385" y="6704"/>
                    <a:pt x="15462" y="6704"/>
                  </a:cubicBezTo>
                  <a:cubicBezTo>
                    <a:pt x="15786" y="6704"/>
                    <a:pt x="16115" y="6381"/>
                    <a:pt x="16333" y="6189"/>
                  </a:cubicBezTo>
                  <a:cubicBezTo>
                    <a:pt x="16437" y="6097"/>
                    <a:pt x="16539" y="6000"/>
                    <a:pt x="16637" y="5901"/>
                  </a:cubicBezTo>
                  <a:lnTo>
                    <a:pt x="16637" y="5901"/>
                  </a:lnTo>
                  <a:cubicBezTo>
                    <a:pt x="16328" y="6383"/>
                    <a:pt x="16017" y="6864"/>
                    <a:pt x="15671" y="7324"/>
                  </a:cubicBezTo>
                  <a:cubicBezTo>
                    <a:pt x="15116" y="8060"/>
                    <a:pt x="14516" y="8759"/>
                    <a:pt x="13897" y="9441"/>
                  </a:cubicBezTo>
                  <a:cubicBezTo>
                    <a:pt x="12656" y="10807"/>
                    <a:pt x="11367" y="12139"/>
                    <a:pt x="10026" y="13406"/>
                  </a:cubicBezTo>
                  <a:cubicBezTo>
                    <a:pt x="9294" y="14097"/>
                    <a:pt x="8537" y="14759"/>
                    <a:pt x="7749" y="15385"/>
                  </a:cubicBezTo>
                  <a:cubicBezTo>
                    <a:pt x="7618" y="15489"/>
                    <a:pt x="7580" y="15503"/>
                    <a:pt x="7649" y="15657"/>
                  </a:cubicBezTo>
                  <a:cubicBezTo>
                    <a:pt x="7715" y="15804"/>
                    <a:pt x="7794" y="15948"/>
                    <a:pt x="7880" y="16083"/>
                  </a:cubicBezTo>
                  <a:cubicBezTo>
                    <a:pt x="7880" y="16084"/>
                    <a:pt x="7881" y="16086"/>
                    <a:pt x="7882" y="16088"/>
                  </a:cubicBezTo>
                  <a:cubicBezTo>
                    <a:pt x="7953" y="16233"/>
                    <a:pt x="8018" y="16407"/>
                    <a:pt x="8123" y="16538"/>
                  </a:cubicBezTo>
                  <a:cubicBezTo>
                    <a:pt x="8115" y="16545"/>
                    <a:pt x="8108" y="16554"/>
                    <a:pt x="8099" y="16561"/>
                  </a:cubicBezTo>
                  <a:cubicBezTo>
                    <a:pt x="7604" y="17026"/>
                    <a:pt x="7087" y="17467"/>
                    <a:pt x="6546" y="17879"/>
                  </a:cubicBezTo>
                  <a:cubicBezTo>
                    <a:pt x="6486" y="17925"/>
                    <a:pt x="6466" y="18002"/>
                    <a:pt x="6522" y="18060"/>
                  </a:cubicBezTo>
                  <a:cubicBezTo>
                    <a:pt x="7242" y="18825"/>
                    <a:pt x="8066" y="19512"/>
                    <a:pt x="8941" y="20102"/>
                  </a:cubicBezTo>
                  <a:cubicBezTo>
                    <a:pt x="8955" y="20111"/>
                    <a:pt x="8971" y="20115"/>
                    <a:pt x="8987" y="20115"/>
                  </a:cubicBezTo>
                  <a:cubicBezTo>
                    <a:pt x="9014" y="20115"/>
                    <a:pt x="9040" y="20104"/>
                    <a:pt x="9060" y="20087"/>
                  </a:cubicBezTo>
                  <a:cubicBezTo>
                    <a:pt x="9360" y="19817"/>
                    <a:pt x="9645" y="19531"/>
                    <a:pt x="9916" y="19233"/>
                  </a:cubicBezTo>
                  <a:lnTo>
                    <a:pt x="9916" y="19233"/>
                  </a:lnTo>
                  <a:cubicBezTo>
                    <a:pt x="9898" y="19280"/>
                    <a:pt x="9878" y="19324"/>
                    <a:pt x="9856" y="19369"/>
                  </a:cubicBezTo>
                  <a:cubicBezTo>
                    <a:pt x="9759" y="19567"/>
                    <a:pt x="9652" y="19762"/>
                    <a:pt x="9540" y="19953"/>
                  </a:cubicBezTo>
                  <a:cubicBezTo>
                    <a:pt x="9326" y="20312"/>
                    <a:pt x="9090" y="20657"/>
                    <a:pt x="8842" y="20994"/>
                  </a:cubicBezTo>
                  <a:cubicBezTo>
                    <a:pt x="8338" y="21681"/>
                    <a:pt x="7809" y="22352"/>
                    <a:pt x="7261" y="23005"/>
                  </a:cubicBezTo>
                  <a:cubicBezTo>
                    <a:pt x="6729" y="23638"/>
                    <a:pt x="6173" y="24253"/>
                    <a:pt x="5579" y="24832"/>
                  </a:cubicBezTo>
                  <a:cubicBezTo>
                    <a:pt x="4974" y="25421"/>
                    <a:pt x="4307" y="25918"/>
                    <a:pt x="3667" y="26465"/>
                  </a:cubicBezTo>
                  <a:cubicBezTo>
                    <a:pt x="3650" y="26480"/>
                    <a:pt x="3642" y="26498"/>
                    <a:pt x="3641" y="26516"/>
                  </a:cubicBezTo>
                  <a:cubicBezTo>
                    <a:pt x="3639" y="26527"/>
                    <a:pt x="3640" y="26539"/>
                    <a:pt x="3645" y="26550"/>
                  </a:cubicBezTo>
                  <a:cubicBezTo>
                    <a:pt x="3696" y="26663"/>
                    <a:pt x="3775" y="26781"/>
                    <a:pt x="3873" y="26876"/>
                  </a:cubicBezTo>
                  <a:cubicBezTo>
                    <a:pt x="3987" y="27012"/>
                    <a:pt x="4131" y="27150"/>
                    <a:pt x="4247" y="27181"/>
                  </a:cubicBezTo>
                  <a:cubicBezTo>
                    <a:pt x="4032" y="27437"/>
                    <a:pt x="3812" y="27688"/>
                    <a:pt x="3592" y="27939"/>
                  </a:cubicBezTo>
                  <a:cubicBezTo>
                    <a:pt x="3383" y="28176"/>
                    <a:pt x="3165" y="28391"/>
                    <a:pt x="2932" y="28603"/>
                  </a:cubicBezTo>
                  <a:cubicBezTo>
                    <a:pt x="2907" y="28627"/>
                    <a:pt x="2888" y="28650"/>
                    <a:pt x="2874" y="28676"/>
                  </a:cubicBezTo>
                  <a:cubicBezTo>
                    <a:pt x="2733" y="28928"/>
                    <a:pt x="3148" y="29238"/>
                    <a:pt x="3299" y="29377"/>
                  </a:cubicBezTo>
                  <a:cubicBezTo>
                    <a:pt x="3835" y="29868"/>
                    <a:pt x="4397" y="30339"/>
                    <a:pt x="4975" y="30776"/>
                  </a:cubicBezTo>
                  <a:cubicBezTo>
                    <a:pt x="4988" y="30786"/>
                    <a:pt x="5003" y="30790"/>
                    <a:pt x="5019" y="30790"/>
                  </a:cubicBezTo>
                  <a:cubicBezTo>
                    <a:pt x="5045" y="30790"/>
                    <a:pt x="5072" y="30779"/>
                    <a:pt x="5089" y="30762"/>
                  </a:cubicBezTo>
                  <a:cubicBezTo>
                    <a:pt x="5578" y="30277"/>
                    <a:pt x="6064" y="29787"/>
                    <a:pt x="6549" y="29298"/>
                  </a:cubicBezTo>
                  <a:lnTo>
                    <a:pt x="6549" y="29298"/>
                  </a:lnTo>
                  <a:cubicBezTo>
                    <a:pt x="6237" y="29890"/>
                    <a:pt x="5946" y="30491"/>
                    <a:pt x="5673" y="31103"/>
                  </a:cubicBezTo>
                  <a:cubicBezTo>
                    <a:pt x="5647" y="31160"/>
                    <a:pt x="5666" y="31224"/>
                    <a:pt x="5730" y="31243"/>
                  </a:cubicBezTo>
                  <a:cubicBezTo>
                    <a:pt x="6090" y="31350"/>
                    <a:pt x="6149" y="31860"/>
                    <a:pt x="6516" y="31957"/>
                  </a:cubicBezTo>
                  <a:cubicBezTo>
                    <a:pt x="6522" y="31958"/>
                    <a:pt x="6527" y="31959"/>
                    <a:pt x="6532" y="31960"/>
                  </a:cubicBezTo>
                  <a:cubicBezTo>
                    <a:pt x="6486" y="32038"/>
                    <a:pt x="6449" y="32125"/>
                    <a:pt x="6407" y="32198"/>
                  </a:cubicBezTo>
                  <a:cubicBezTo>
                    <a:pt x="6300" y="32381"/>
                    <a:pt x="6190" y="32559"/>
                    <a:pt x="6077" y="32736"/>
                  </a:cubicBezTo>
                  <a:cubicBezTo>
                    <a:pt x="5964" y="32914"/>
                    <a:pt x="5852" y="33091"/>
                    <a:pt x="5734" y="33264"/>
                  </a:cubicBezTo>
                  <a:cubicBezTo>
                    <a:pt x="5657" y="33379"/>
                    <a:pt x="5561" y="33490"/>
                    <a:pt x="5493" y="33612"/>
                  </a:cubicBezTo>
                  <a:cubicBezTo>
                    <a:pt x="5258" y="33936"/>
                    <a:pt x="5027" y="34266"/>
                    <a:pt x="4795" y="34591"/>
                  </a:cubicBezTo>
                  <a:cubicBezTo>
                    <a:pt x="4772" y="34624"/>
                    <a:pt x="4748" y="34657"/>
                    <a:pt x="4725" y="34689"/>
                  </a:cubicBezTo>
                  <a:cubicBezTo>
                    <a:pt x="3406" y="35017"/>
                    <a:pt x="2425" y="36212"/>
                    <a:pt x="2425" y="37632"/>
                  </a:cubicBezTo>
                  <a:cubicBezTo>
                    <a:pt x="2425" y="37726"/>
                    <a:pt x="2430" y="37819"/>
                    <a:pt x="2439" y="37911"/>
                  </a:cubicBezTo>
                  <a:cubicBezTo>
                    <a:pt x="1762" y="38867"/>
                    <a:pt x="1086" y="39821"/>
                    <a:pt x="412" y="40779"/>
                  </a:cubicBezTo>
                  <a:cubicBezTo>
                    <a:pt x="214" y="41062"/>
                    <a:pt x="0" y="41358"/>
                    <a:pt x="7" y="41720"/>
                  </a:cubicBezTo>
                  <a:cubicBezTo>
                    <a:pt x="14" y="42105"/>
                    <a:pt x="236" y="42444"/>
                    <a:pt x="444" y="42750"/>
                  </a:cubicBezTo>
                  <a:cubicBezTo>
                    <a:pt x="468" y="42784"/>
                    <a:pt x="513" y="42809"/>
                    <a:pt x="555" y="42809"/>
                  </a:cubicBezTo>
                  <a:cubicBezTo>
                    <a:pt x="583" y="42809"/>
                    <a:pt x="610" y="42799"/>
                    <a:pt x="630" y="42774"/>
                  </a:cubicBezTo>
                  <a:cubicBezTo>
                    <a:pt x="770" y="42604"/>
                    <a:pt x="909" y="42433"/>
                    <a:pt x="1045" y="42261"/>
                  </a:cubicBezTo>
                  <a:lnTo>
                    <a:pt x="1045" y="42261"/>
                  </a:lnTo>
                  <a:cubicBezTo>
                    <a:pt x="944" y="42519"/>
                    <a:pt x="883" y="42791"/>
                    <a:pt x="898" y="43090"/>
                  </a:cubicBezTo>
                  <a:cubicBezTo>
                    <a:pt x="918" y="43460"/>
                    <a:pt x="1039" y="43851"/>
                    <a:pt x="1333" y="44094"/>
                  </a:cubicBezTo>
                  <a:cubicBezTo>
                    <a:pt x="1428" y="44174"/>
                    <a:pt x="1591" y="44286"/>
                    <a:pt x="1726" y="44286"/>
                  </a:cubicBezTo>
                  <a:cubicBezTo>
                    <a:pt x="1736" y="44286"/>
                    <a:pt x="1746" y="44285"/>
                    <a:pt x="1756" y="44284"/>
                  </a:cubicBezTo>
                  <a:cubicBezTo>
                    <a:pt x="1901" y="44267"/>
                    <a:pt x="2071" y="44148"/>
                    <a:pt x="2204" y="44089"/>
                  </a:cubicBezTo>
                  <a:cubicBezTo>
                    <a:pt x="2283" y="44055"/>
                    <a:pt x="2359" y="44021"/>
                    <a:pt x="2438" y="43988"/>
                  </a:cubicBezTo>
                  <a:lnTo>
                    <a:pt x="2438" y="43988"/>
                  </a:lnTo>
                  <a:cubicBezTo>
                    <a:pt x="2351" y="44237"/>
                    <a:pt x="2372" y="44514"/>
                    <a:pt x="2482" y="44769"/>
                  </a:cubicBezTo>
                  <a:cubicBezTo>
                    <a:pt x="2664" y="45185"/>
                    <a:pt x="3055" y="45457"/>
                    <a:pt x="3426" y="45691"/>
                  </a:cubicBezTo>
                  <a:cubicBezTo>
                    <a:pt x="4445" y="46333"/>
                    <a:pt x="5470" y="46964"/>
                    <a:pt x="6491" y="47601"/>
                  </a:cubicBezTo>
                  <a:cubicBezTo>
                    <a:pt x="6506" y="47610"/>
                    <a:pt x="6525" y="47615"/>
                    <a:pt x="6545" y="47615"/>
                  </a:cubicBezTo>
                  <a:cubicBezTo>
                    <a:pt x="6563" y="47615"/>
                    <a:pt x="6580" y="47611"/>
                    <a:pt x="6593" y="47601"/>
                  </a:cubicBezTo>
                  <a:cubicBezTo>
                    <a:pt x="6804" y="47441"/>
                    <a:pt x="7014" y="47283"/>
                    <a:pt x="7224" y="47123"/>
                  </a:cubicBezTo>
                  <a:lnTo>
                    <a:pt x="7224" y="47123"/>
                  </a:lnTo>
                  <a:cubicBezTo>
                    <a:pt x="7219" y="47625"/>
                    <a:pt x="7778" y="48018"/>
                    <a:pt x="8203" y="48206"/>
                  </a:cubicBezTo>
                  <a:cubicBezTo>
                    <a:pt x="9014" y="48564"/>
                    <a:pt x="9890" y="48815"/>
                    <a:pt x="10749" y="49026"/>
                  </a:cubicBezTo>
                  <a:cubicBezTo>
                    <a:pt x="11600" y="49235"/>
                    <a:pt x="12484" y="49417"/>
                    <a:pt x="13360" y="49481"/>
                  </a:cubicBezTo>
                  <a:cubicBezTo>
                    <a:pt x="13278" y="49898"/>
                    <a:pt x="13287" y="50353"/>
                    <a:pt x="13276" y="50772"/>
                  </a:cubicBezTo>
                  <a:cubicBezTo>
                    <a:pt x="13270" y="51012"/>
                    <a:pt x="13267" y="51251"/>
                    <a:pt x="13268" y="51490"/>
                  </a:cubicBezTo>
                  <a:cubicBezTo>
                    <a:pt x="13270" y="51692"/>
                    <a:pt x="13265" y="51907"/>
                    <a:pt x="13352" y="52094"/>
                  </a:cubicBezTo>
                  <a:cubicBezTo>
                    <a:pt x="13513" y="52438"/>
                    <a:pt x="13909" y="52627"/>
                    <a:pt x="14243" y="52761"/>
                  </a:cubicBezTo>
                  <a:cubicBezTo>
                    <a:pt x="14684" y="52938"/>
                    <a:pt x="15154" y="53061"/>
                    <a:pt x="15620" y="53156"/>
                  </a:cubicBezTo>
                  <a:cubicBezTo>
                    <a:pt x="16276" y="53291"/>
                    <a:pt x="16946" y="53360"/>
                    <a:pt x="17616" y="53360"/>
                  </a:cubicBezTo>
                  <a:cubicBezTo>
                    <a:pt x="17876" y="53360"/>
                    <a:pt x="18136" y="53349"/>
                    <a:pt x="18396" y="53329"/>
                  </a:cubicBezTo>
                  <a:cubicBezTo>
                    <a:pt x="18857" y="53291"/>
                    <a:pt x="19316" y="53223"/>
                    <a:pt x="19768" y="53122"/>
                  </a:cubicBezTo>
                  <a:cubicBezTo>
                    <a:pt x="20128" y="53041"/>
                    <a:pt x="20627" y="52976"/>
                    <a:pt x="20887" y="52685"/>
                  </a:cubicBezTo>
                  <a:cubicBezTo>
                    <a:pt x="21166" y="52374"/>
                    <a:pt x="21103" y="51837"/>
                    <a:pt x="21111" y="51454"/>
                  </a:cubicBezTo>
                  <a:cubicBezTo>
                    <a:pt x="21123" y="50872"/>
                    <a:pt x="21119" y="50290"/>
                    <a:pt x="21101" y="49707"/>
                  </a:cubicBezTo>
                  <a:cubicBezTo>
                    <a:pt x="21624" y="49633"/>
                    <a:pt x="22163" y="49476"/>
                    <a:pt x="22349" y="49091"/>
                  </a:cubicBezTo>
                  <a:cubicBezTo>
                    <a:pt x="22553" y="49322"/>
                    <a:pt x="22933" y="49393"/>
                    <a:pt x="23239" y="49393"/>
                  </a:cubicBezTo>
                  <a:cubicBezTo>
                    <a:pt x="23247" y="49393"/>
                    <a:pt x="23255" y="49393"/>
                    <a:pt x="23263" y="49393"/>
                  </a:cubicBezTo>
                  <a:cubicBezTo>
                    <a:pt x="24000" y="49383"/>
                    <a:pt x="24764" y="49219"/>
                    <a:pt x="25480" y="49055"/>
                  </a:cubicBezTo>
                  <a:cubicBezTo>
                    <a:pt x="25550" y="49039"/>
                    <a:pt x="25619" y="49022"/>
                    <a:pt x="25689" y="49006"/>
                  </a:cubicBezTo>
                  <a:cubicBezTo>
                    <a:pt x="25969" y="49100"/>
                    <a:pt x="26266" y="49151"/>
                    <a:pt x="26576" y="49151"/>
                  </a:cubicBezTo>
                  <a:cubicBezTo>
                    <a:pt x="27459" y="49151"/>
                    <a:pt x="28246" y="48739"/>
                    <a:pt x="28757" y="48098"/>
                  </a:cubicBezTo>
                  <a:cubicBezTo>
                    <a:pt x="29142" y="47974"/>
                    <a:pt x="29524" y="47836"/>
                    <a:pt x="29871" y="47648"/>
                  </a:cubicBezTo>
                  <a:cubicBezTo>
                    <a:pt x="30299" y="47417"/>
                    <a:pt x="30646" y="46991"/>
                    <a:pt x="30655" y="46519"/>
                  </a:cubicBezTo>
                  <a:cubicBezTo>
                    <a:pt x="30702" y="46566"/>
                    <a:pt x="30749" y="46614"/>
                    <a:pt x="30797" y="46660"/>
                  </a:cubicBezTo>
                  <a:cubicBezTo>
                    <a:pt x="30822" y="46686"/>
                    <a:pt x="30852" y="46697"/>
                    <a:pt x="30882" y="46697"/>
                  </a:cubicBezTo>
                  <a:cubicBezTo>
                    <a:pt x="30934" y="46697"/>
                    <a:pt x="30985" y="46662"/>
                    <a:pt x="31004" y="46607"/>
                  </a:cubicBezTo>
                  <a:cubicBezTo>
                    <a:pt x="31071" y="46407"/>
                    <a:pt x="31138" y="46209"/>
                    <a:pt x="31205" y="46010"/>
                  </a:cubicBezTo>
                  <a:cubicBezTo>
                    <a:pt x="31354" y="46155"/>
                    <a:pt x="31557" y="46234"/>
                    <a:pt x="31772" y="46249"/>
                  </a:cubicBezTo>
                  <a:cubicBezTo>
                    <a:pt x="31795" y="46251"/>
                    <a:pt x="31819" y="46251"/>
                    <a:pt x="31842" y="46251"/>
                  </a:cubicBezTo>
                  <a:cubicBezTo>
                    <a:pt x="32189" y="46251"/>
                    <a:pt x="32501" y="46068"/>
                    <a:pt x="32771" y="45862"/>
                  </a:cubicBezTo>
                  <a:cubicBezTo>
                    <a:pt x="33566" y="45253"/>
                    <a:pt x="34317" y="44579"/>
                    <a:pt x="35085" y="43939"/>
                  </a:cubicBezTo>
                  <a:cubicBezTo>
                    <a:pt x="35125" y="43906"/>
                    <a:pt x="35134" y="43830"/>
                    <a:pt x="35105" y="43787"/>
                  </a:cubicBezTo>
                  <a:lnTo>
                    <a:pt x="35105" y="43787"/>
                  </a:lnTo>
                  <a:lnTo>
                    <a:pt x="35104" y="43788"/>
                  </a:lnTo>
                  <a:cubicBezTo>
                    <a:pt x="34669" y="43146"/>
                    <a:pt x="34200" y="42526"/>
                    <a:pt x="33692" y="41941"/>
                  </a:cubicBezTo>
                  <a:cubicBezTo>
                    <a:pt x="33774" y="41909"/>
                    <a:pt x="33848" y="41850"/>
                    <a:pt x="33920" y="41796"/>
                  </a:cubicBezTo>
                  <a:cubicBezTo>
                    <a:pt x="34001" y="41734"/>
                    <a:pt x="34137" y="41641"/>
                    <a:pt x="34215" y="41543"/>
                  </a:cubicBezTo>
                  <a:cubicBezTo>
                    <a:pt x="34231" y="41536"/>
                    <a:pt x="34245" y="41522"/>
                    <a:pt x="34255" y="41507"/>
                  </a:cubicBezTo>
                  <a:cubicBezTo>
                    <a:pt x="34257" y="41505"/>
                    <a:pt x="34260" y="41501"/>
                    <a:pt x="34261" y="41497"/>
                  </a:cubicBezTo>
                  <a:cubicBezTo>
                    <a:pt x="34261" y="41496"/>
                    <a:pt x="34262" y="41496"/>
                    <a:pt x="34262" y="41496"/>
                  </a:cubicBezTo>
                  <a:cubicBezTo>
                    <a:pt x="34267" y="41485"/>
                    <a:pt x="34271" y="41472"/>
                    <a:pt x="34272" y="41457"/>
                  </a:cubicBezTo>
                  <a:cubicBezTo>
                    <a:pt x="34273" y="41450"/>
                    <a:pt x="34273" y="41443"/>
                    <a:pt x="34272" y="41435"/>
                  </a:cubicBezTo>
                  <a:cubicBezTo>
                    <a:pt x="34289" y="41363"/>
                    <a:pt x="34256" y="41321"/>
                    <a:pt x="34209" y="41276"/>
                  </a:cubicBezTo>
                  <a:cubicBezTo>
                    <a:pt x="34157" y="41203"/>
                    <a:pt x="34085" y="41135"/>
                    <a:pt x="34038" y="41078"/>
                  </a:cubicBezTo>
                  <a:cubicBezTo>
                    <a:pt x="34022" y="41058"/>
                    <a:pt x="34004" y="41040"/>
                    <a:pt x="33988" y="41020"/>
                  </a:cubicBezTo>
                  <a:cubicBezTo>
                    <a:pt x="33579" y="40373"/>
                    <a:pt x="33099" y="39762"/>
                    <a:pt x="32663" y="39131"/>
                  </a:cubicBezTo>
                  <a:cubicBezTo>
                    <a:pt x="32171" y="38419"/>
                    <a:pt x="31690" y="37700"/>
                    <a:pt x="31224" y="36971"/>
                  </a:cubicBezTo>
                  <a:cubicBezTo>
                    <a:pt x="30476" y="35806"/>
                    <a:pt x="29793" y="34605"/>
                    <a:pt x="29082" y="33419"/>
                  </a:cubicBezTo>
                  <a:cubicBezTo>
                    <a:pt x="28995" y="33269"/>
                    <a:pt x="28908" y="33118"/>
                    <a:pt x="28823" y="32967"/>
                  </a:cubicBezTo>
                  <a:cubicBezTo>
                    <a:pt x="28757" y="32849"/>
                    <a:pt x="28700" y="32720"/>
                    <a:pt x="28617" y="32615"/>
                  </a:cubicBezTo>
                  <a:cubicBezTo>
                    <a:pt x="28811" y="32523"/>
                    <a:pt x="29006" y="32431"/>
                    <a:pt x="29201" y="32340"/>
                  </a:cubicBezTo>
                  <a:cubicBezTo>
                    <a:pt x="29528" y="32185"/>
                    <a:pt x="29863" y="32027"/>
                    <a:pt x="30129" y="31776"/>
                  </a:cubicBezTo>
                  <a:cubicBezTo>
                    <a:pt x="30416" y="31507"/>
                    <a:pt x="30590" y="31081"/>
                    <a:pt x="30517" y="30705"/>
                  </a:cubicBezTo>
                  <a:lnTo>
                    <a:pt x="30517" y="30705"/>
                  </a:lnTo>
                  <a:cubicBezTo>
                    <a:pt x="30574" y="30734"/>
                    <a:pt x="30631" y="30763"/>
                    <a:pt x="30692" y="30789"/>
                  </a:cubicBezTo>
                  <a:cubicBezTo>
                    <a:pt x="30712" y="30798"/>
                    <a:pt x="30732" y="30802"/>
                    <a:pt x="30752" y="30802"/>
                  </a:cubicBezTo>
                  <a:cubicBezTo>
                    <a:pt x="30815" y="30802"/>
                    <a:pt x="30871" y="30760"/>
                    <a:pt x="30873" y="30685"/>
                  </a:cubicBezTo>
                  <a:cubicBezTo>
                    <a:pt x="30875" y="30558"/>
                    <a:pt x="30878" y="30431"/>
                    <a:pt x="30880" y="30304"/>
                  </a:cubicBezTo>
                  <a:cubicBezTo>
                    <a:pt x="30991" y="30398"/>
                    <a:pt x="31115" y="30474"/>
                    <a:pt x="31258" y="30535"/>
                  </a:cubicBezTo>
                  <a:cubicBezTo>
                    <a:pt x="31268" y="30539"/>
                    <a:pt x="31278" y="30540"/>
                    <a:pt x="31288" y="30540"/>
                  </a:cubicBezTo>
                  <a:cubicBezTo>
                    <a:pt x="31321" y="30540"/>
                    <a:pt x="31354" y="30523"/>
                    <a:pt x="31376" y="30504"/>
                  </a:cubicBezTo>
                  <a:cubicBezTo>
                    <a:pt x="31696" y="30231"/>
                    <a:pt x="32018" y="29961"/>
                    <a:pt x="32338" y="29688"/>
                  </a:cubicBezTo>
                  <a:cubicBezTo>
                    <a:pt x="32398" y="29638"/>
                    <a:pt x="32455" y="29589"/>
                    <a:pt x="32514" y="29539"/>
                  </a:cubicBezTo>
                  <a:cubicBezTo>
                    <a:pt x="32607" y="29459"/>
                    <a:pt x="32255" y="29164"/>
                    <a:pt x="32191" y="29094"/>
                  </a:cubicBezTo>
                  <a:cubicBezTo>
                    <a:pt x="32037" y="28926"/>
                    <a:pt x="31883" y="28755"/>
                    <a:pt x="31731" y="28585"/>
                  </a:cubicBezTo>
                  <a:cubicBezTo>
                    <a:pt x="31427" y="28243"/>
                    <a:pt x="31128" y="27897"/>
                    <a:pt x="30833" y="27547"/>
                  </a:cubicBezTo>
                  <a:cubicBezTo>
                    <a:pt x="30623" y="27298"/>
                    <a:pt x="30419" y="27043"/>
                    <a:pt x="30213" y="26788"/>
                  </a:cubicBezTo>
                  <a:cubicBezTo>
                    <a:pt x="30320" y="26740"/>
                    <a:pt x="30411" y="26645"/>
                    <a:pt x="30490" y="26562"/>
                  </a:cubicBezTo>
                  <a:cubicBezTo>
                    <a:pt x="30603" y="26444"/>
                    <a:pt x="30706" y="26319"/>
                    <a:pt x="30821" y="26201"/>
                  </a:cubicBezTo>
                  <a:cubicBezTo>
                    <a:pt x="30972" y="26046"/>
                    <a:pt x="30627" y="25824"/>
                    <a:pt x="30537" y="25735"/>
                  </a:cubicBezTo>
                  <a:cubicBezTo>
                    <a:pt x="30403" y="25602"/>
                    <a:pt x="30270" y="25468"/>
                    <a:pt x="30140" y="25332"/>
                  </a:cubicBezTo>
                  <a:cubicBezTo>
                    <a:pt x="29860" y="25042"/>
                    <a:pt x="29586" y="24744"/>
                    <a:pt x="29320" y="24442"/>
                  </a:cubicBezTo>
                  <a:cubicBezTo>
                    <a:pt x="28794" y="23842"/>
                    <a:pt x="28297" y="23218"/>
                    <a:pt x="27830" y="22572"/>
                  </a:cubicBezTo>
                  <a:cubicBezTo>
                    <a:pt x="27372" y="21940"/>
                    <a:pt x="26943" y="21288"/>
                    <a:pt x="26542" y="20617"/>
                  </a:cubicBezTo>
                  <a:cubicBezTo>
                    <a:pt x="26250" y="20130"/>
                    <a:pt x="25991" y="19618"/>
                    <a:pt x="25710" y="19124"/>
                  </a:cubicBezTo>
                  <a:lnTo>
                    <a:pt x="25710" y="19124"/>
                  </a:lnTo>
                  <a:lnTo>
                    <a:pt x="25935" y="19425"/>
                  </a:lnTo>
                  <a:cubicBezTo>
                    <a:pt x="26071" y="19606"/>
                    <a:pt x="26237" y="19963"/>
                    <a:pt x="26498" y="19963"/>
                  </a:cubicBezTo>
                  <a:cubicBezTo>
                    <a:pt x="26522" y="19963"/>
                    <a:pt x="26546" y="19960"/>
                    <a:pt x="26571" y="19954"/>
                  </a:cubicBezTo>
                  <a:cubicBezTo>
                    <a:pt x="26750" y="19910"/>
                    <a:pt x="26926" y="19776"/>
                    <a:pt x="27086" y="19686"/>
                  </a:cubicBezTo>
                  <a:cubicBezTo>
                    <a:pt x="27270" y="19584"/>
                    <a:pt x="27453" y="19479"/>
                    <a:pt x="27635" y="19373"/>
                  </a:cubicBezTo>
                  <a:cubicBezTo>
                    <a:pt x="28107" y="19098"/>
                    <a:pt x="28597" y="18838"/>
                    <a:pt x="29001" y="18464"/>
                  </a:cubicBezTo>
                  <a:cubicBezTo>
                    <a:pt x="29064" y="18407"/>
                    <a:pt x="29206" y="18257"/>
                    <a:pt x="29090" y="18183"/>
                  </a:cubicBezTo>
                  <a:cubicBezTo>
                    <a:pt x="28457" y="17774"/>
                    <a:pt x="27846" y="17325"/>
                    <a:pt x="27278" y="16828"/>
                  </a:cubicBezTo>
                  <a:cubicBezTo>
                    <a:pt x="27011" y="16595"/>
                    <a:pt x="26754" y="16350"/>
                    <a:pt x="26501" y="16101"/>
                  </a:cubicBezTo>
                  <a:cubicBezTo>
                    <a:pt x="26403" y="16005"/>
                    <a:pt x="26309" y="15904"/>
                    <a:pt x="26213" y="15805"/>
                  </a:cubicBezTo>
                  <a:cubicBezTo>
                    <a:pt x="26271" y="15767"/>
                    <a:pt x="26327" y="15718"/>
                    <a:pt x="26383" y="15677"/>
                  </a:cubicBezTo>
                  <a:cubicBezTo>
                    <a:pt x="26493" y="15594"/>
                    <a:pt x="27020" y="15340"/>
                    <a:pt x="26823" y="15157"/>
                  </a:cubicBezTo>
                  <a:cubicBezTo>
                    <a:pt x="26786" y="15122"/>
                    <a:pt x="26736" y="15105"/>
                    <a:pt x="26689" y="15087"/>
                  </a:cubicBezTo>
                  <a:cubicBezTo>
                    <a:pt x="26451" y="14998"/>
                    <a:pt x="26237" y="14869"/>
                    <a:pt x="26026" y="14730"/>
                  </a:cubicBezTo>
                  <a:cubicBezTo>
                    <a:pt x="25503" y="14384"/>
                    <a:pt x="25030" y="13969"/>
                    <a:pt x="24553" y="13564"/>
                  </a:cubicBezTo>
                  <a:cubicBezTo>
                    <a:pt x="23860" y="12977"/>
                    <a:pt x="23197" y="12359"/>
                    <a:pt x="22561" y="11712"/>
                  </a:cubicBezTo>
                  <a:cubicBezTo>
                    <a:pt x="21283" y="10412"/>
                    <a:pt x="20119" y="9004"/>
                    <a:pt x="19050" y="7530"/>
                  </a:cubicBezTo>
                  <a:cubicBezTo>
                    <a:pt x="18753" y="7117"/>
                    <a:pt x="18461" y="6700"/>
                    <a:pt x="18178" y="6278"/>
                  </a:cubicBezTo>
                  <a:cubicBezTo>
                    <a:pt x="18046" y="6083"/>
                    <a:pt x="17922" y="5873"/>
                    <a:pt x="17791" y="5668"/>
                  </a:cubicBezTo>
                  <a:lnTo>
                    <a:pt x="17791" y="5668"/>
                  </a:lnTo>
                  <a:cubicBezTo>
                    <a:pt x="17923" y="5764"/>
                    <a:pt x="18061" y="5852"/>
                    <a:pt x="18185" y="5932"/>
                  </a:cubicBezTo>
                  <a:cubicBezTo>
                    <a:pt x="18411" y="6079"/>
                    <a:pt x="18765" y="6352"/>
                    <a:pt x="19081" y="6352"/>
                  </a:cubicBezTo>
                  <a:cubicBezTo>
                    <a:pt x="19148" y="6352"/>
                    <a:pt x="19213" y="6340"/>
                    <a:pt x="19275" y="6312"/>
                  </a:cubicBezTo>
                  <a:cubicBezTo>
                    <a:pt x="19619" y="6154"/>
                    <a:pt x="19594" y="5584"/>
                    <a:pt x="19559" y="5276"/>
                  </a:cubicBezTo>
                  <a:cubicBezTo>
                    <a:pt x="19530" y="5041"/>
                    <a:pt x="19474" y="4810"/>
                    <a:pt x="19422" y="4579"/>
                  </a:cubicBezTo>
                  <a:cubicBezTo>
                    <a:pt x="19359" y="4307"/>
                    <a:pt x="19313" y="4017"/>
                    <a:pt x="19219" y="3754"/>
                  </a:cubicBezTo>
                  <a:cubicBezTo>
                    <a:pt x="19601" y="3550"/>
                    <a:pt x="19939" y="3179"/>
                    <a:pt x="20219" y="2865"/>
                  </a:cubicBezTo>
                  <a:cubicBezTo>
                    <a:pt x="20441" y="2619"/>
                    <a:pt x="20860" y="2212"/>
                    <a:pt x="20713" y="1836"/>
                  </a:cubicBezTo>
                  <a:cubicBezTo>
                    <a:pt x="20626" y="1614"/>
                    <a:pt x="20405" y="1557"/>
                    <a:pt x="20176" y="1557"/>
                  </a:cubicBezTo>
                  <a:cubicBezTo>
                    <a:pt x="20016" y="1557"/>
                    <a:pt x="19852" y="1585"/>
                    <a:pt x="19726" y="1602"/>
                  </a:cubicBezTo>
                  <a:cubicBezTo>
                    <a:pt x="19270" y="1665"/>
                    <a:pt x="18752" y="1764"/>
                    <a:pt x="18341" y="1996"/>
                  </a:cubicBezTo>
                  <a:cubicBezTo>
                    <a:pt x="18308" y="1845"/>
                    <a:pt x="18227" y="1693"/>
                    <a:pt x="18178" y="1557"/>
                  </a:cubicBezTo>
                  <a:cubicBezTo>
                    <a:pt x="18101" y="1344"/>
                    <a:pt x="18024" y="1132"/>
                    <a:pt x="17933" y="925"/>
                  </a:cubicBezTo>
                  <a:cubicBezTo>
                    <a:pt x="17796" y="607"/>
                    <a:pt x="17565" y="54"/>
                    <a:pt x="17162" y="4"/>
                  </a:cubicBezTo>
                  <a:cubicBezTo>
                    <a:pt x="17143" y="2"/>
                    <a:pt x="17124" y="1"/>
                    <a:pt x="17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0"/>
            <p:cNvSpPr/>
            <p:nvPr/>
          </p:nvSpPr>
          <p:spPr>
            <a:xfrm>
              <a:off x="2538975" y="3911150"/>
              <a:ext cx="134325" cy="152025"/>
            </a:xfrm>
            <a:custGeom>
              <a:avLst/>
              <a:gdLst/>
              <a:ahLst/>
              <a:cxnLst/>
              <a:rect l="l" t="t" r="r" b="b"/>
              <a:pathLst>
                <a:path w="5373" h="6081" extrusionOk="0">
                  <a:moveTo>
                    <a:pt x="2687" y="896"/>
                  </a:moveTo>
                  <a:cubicBezTo>
                    <a:pt x="4036" y="896"/>
                    <a:pt x="5185" y="2017"/>
                    <a:pt x="5185" y="3394"/>
                  </a:cubicBezTo>
                  <a:cubicBezTo>
                    <a:pt x="5185" y="3431"/>
                    <a:pt x="5185" y="3467"/>
                    <a:pt x="5182" y="3504"/>
                  </a:cubicBezTo>
                  <a:cubicBezTo>
                    <a:pt x="5101" y="3407"/>
                    <a:pt x="4994" y="3338"/>
                    <a:pt x="4859" y="3338"/>
                  </a:cubicBezTo>
                  <a:cubicBezTo>
                    <a:pt x="4847" y="3338"/>
                    <a:pt x="4835" y="3338"/>
                    <a:pt x="4823" y="3339"/>
                  </a:cubicBezTo>
                  <a:lnTo>
                    <a:pt x="4822" y="3339"/>
                  </a:lnTo>
                  <a:cubicBezTo>
                    <a:pt x="4590" y="3363"/>
                    <a:pt x="4487" y="3587"/>
                    <a:pt x="4427" y="3784"/>
                  </a:cubicBezTo>
                  <a:cubicBezTo>
                    <a:pt x="4370" y="3978"/>
                    <a:pt x="4204" y="4514"/>
                    <a:pt x="3966" y="4514"/>
                  </a:cubicBezTo>
                  <a:cubicBezTo>
                    <a:pt x="3898" y="4514"/>
                    <a:pt x="3823" y="4469"/>
                    <a:pt x="3743" y="4360"/>
                  </a:cubicBezTo>
                  <a:cubicBezTo>
                    <a:pt x="3557" y="4103"/>
                    <a:pt x="3560" y="3691"/>
                    <a:pt x="3310" y="3483"/>
                  </a:cubicBezTo>
                  <a:cubicBezTo>
                    <a:pt x="3245" y="3428"/>
                    <a:pt x="3171" y="3403"/>
                    <a:pt x="3099" y="3403"/>
                  </a:cubicBezTo>
                  <a:cubicBezTo>
                    <a:pt x="2993" y="3403"/>
                    <a:pt x="2889" y="3457"/>
                    <a:pt x="2813" y="3553"/>
                  </a:cubicBezTo>
                  <a:cubicBezTo>
                    <a:pt x="2614" y="3805"/>
                    <a:pt x="2715" y="4243"/>
                    <a:pt x="2402" y="4422"/>
                  </a:cubicBezTo>
                  <a:cubicBezTo>
                    <a:pt x="2347" y="4453"/>
                    <a:pt x="2298" y="4467"/>
                    <a:pt x="2254" y="4467"/>
                  </a:cubicBezTo>
                  <a:cubicBezTo>
                    <a:pt x="1960" y="4467"/>
                    <a:pt x="1889" y="3850"/>
                    <a:pt x="1771" y="3657"/>
                  </a:cubicBezTo>
                  <a:cubicBezTo>
                    <a:pt x="1690" y="3525"/>
                    <a:pt x="1544" y="3415"/>
                    <a:pt x="1388" y="3415"/>
                  </a:cubicBezTo>
                  <a:cubicBezTo>
                    <a:pt x="1345" y="3415"/>
                    <a:pt x="1302" y="3424"/>
                    <a:pt x="1259" y="3442"/>
                  </a:cubicBezTo>
                  <a:cubicBezTo>
                    <a:pt x="1149" y="3491"/>
                    <a:pt x="1093" y="3592"/>
                    <a:pt x="1048" y="3699"/>
                  </a:cubicBezTo>
                  <a:cubicBezTo>
                    <a:pt x="1010" y="3793"/>
                    <a:pt x="980" y="3891"/>
                    <a:pt x="945" y="3986"/>
                  </a:cubicBezTo>
                  <a:cubicBezTo>
                    <a:pt x="927" y="4037"/>
                    <a:pt x="909" y="4110"/>
                    <a:pt x="879" y="4159"/>
                  </a:cubicBezTo>
                  <a:cubicBezTo>
                    <a:pt x="840" y="4221"/>
                    <a:pt x="723" y="4302"/>
                    <a:pt x="642" y="4302"/>
                  </a:cubicBezTo>
                  <a:cubicBezTo>
                    <a:pt x="640" y="4302"/>
                    <a:pt x="638" y="4301"/>
                    <a:pt x="635" y="4301"/>
                  </a:cubicBezTo>
                  <a:cubicBezTo>
                    <a:pt x="420" y="4289"/>
                    <a:pt x="281" y="3916"/>
                    <a:pt x="239" y="3747"/>
                  </a:cubicBezTo>
                  <a:cubicBezTo>
                    <a:pt x="204" y="3605"/>
                    <a:pt x="193" y="3457"/>
                    <a:pt x="190" y="3311"/>
                  </a:cubicBezTo>
                  <a:cubicBezTo>
                    <a:pt x="235" y="1971"/>
                    <a:pt x="1337" y="896"/>
                    <a:pt x="2687" y="896"/>
                  </a:cubicBezTo>
                  <a:close/>
                  <a:moveTo>
                    <a:pt x="4857" y="3498"/>
                  </a:moveTo>
                  <a:cubicBezTo>
                    <a:pt x="4990" y="3498"/>
                    <a:pt x="5100" y="3623"/>
                    <a:pt x="5160" y="3750"/>
                  </a:cubicBezTo>
                  <a:cubicBezTo>
                    <a:pt x="4987" y="4959"/>
                    <a:pt x="3944" y="5893"/>
                    <a:pt x="2686" y="5893"/>
                  </a:cubicBezTo>
                  <a:lnTo>
                    <a:pt x="2686" y="5893"/>
                  </a:lnTo>
                  <a:cubicBezTo>
                    <a:pt x="1616" y="5893"/>
                    <a:pt x="701" y="5216"/>
                    <a:pt x="346" y="4269"/>
                  </a:cubicBezTo>
                  <a:lnTo>
                    <a:pt x="346" y="4269"/>
                  </a:lnTo>
                  <a:cubicBezTo>
                    <a:pt x="432" y="4365"/>
                    <a:pt x="540" y="4436"/>
                    <a:pt x="665" y="4449"/>
                  </a:cubicBezTo>
                  <a:cubicBezTo>
                    <a:pt x="676" y="4450"/>
                    <a:pt x="687" y="4450"/>
                    <a:pt x="697" y="4450"/>
                  </a:cubicBezTo>
                  <a:cubicBezTo>
                    <a:pt x="942" y="4450"/>
                    <a:pt x="1024" y="4179"/>
                    <a:pt x="1093" y="3984"/>
                  </a:cubicBezTo>
                  <a:cubicBezTo>
                    <a:pt x="1126" y="3892"/>
                    <a:pt x="1150" y="3784"/>
                    <a:pt x="1199" y="3699"/>
                  </a:cubicBezTo>
                  <a:cubicBezTo>
                    <a:pt x="1252" y="3608"/>
                    <a:pt x="1324" y="3569"/>
                    <a:pt x="1398" y="3569"/>
                  </a:cubicBezTo>
                  <a:cubicBezTo>
                    <a:pt x="1463" y="3569"/>
                    <a:pt x="1530" y="3600"/>
                    <a:pt x="1586" y="3653"/>
                  </a:cubicBezTo>
                  <a:cubicBezTo>
                    <a:pt x="1722" y="3783"/>
                    <a:pt x="1745" y="3981"/>
                    <a:pt x="1802" y="4153"/>
                  </a:cubicBezTo>
                  <a:cubicBezTo>
                    <a:pt x="1873" y="4362"/>
                    <a:pt x="2021" y="4601"/>
                    <a:pt x="2273" y="4601"/>
                  </a:cubicBezTo>
                  <a:cubicBezTo>
                    <a:pt x="2275" y="4601"/>
                    <a:pt x="2278" y="4601"/>
                    <a:pt x="2280" y="4601"/>
                  </a:cubicBezTo>
                  <a:cubicBezTo>
                    <a:pt x="2523" y="4596"/>
                    <a:pt x="2683" y="4358"/>
                    <a:pt x="2758" y="4154"/>
                  </a:cubicBezTo>
                  <a:cubicBezTo>
                    <a:pt x="2815" y="4001"/>
                    <a:pt x="2813" y="3819"/>
                    <a:pt x="2899" y="3678"/>
                  </a:cubicBezTo>
                  <a:cubicBezTo>
                    <a:pt x="2947" y="3598"/>
                    <a:pt x="3017" y="3560"/>
                    <a:pt x="3088" y="3560"/>
                  </a:cubicBezTo>
                  <a:cubicBezTo>
                    <a:pt x="3165" y="3560"/>
                    <a:pt x="3244" y="3605"/>
                    <a:pt x="3296" y="3690"/>
                  </a:cubicBezTo>
                  <a:cubicBezTo>
                    <a:pt x="3355" y="3789"/>
                    <a:pt x="3380" y="3912"/>
                    <a:pt x="3421" y="4021"/>
                  </a:cubicBezTo>
                  <a:cubicBezTo>
                    <a:pt x="3503" y="4241"/>
                    <a:pt x="3608" y="4557"/>
                    <a:pt x="3858" y="4637"/>
                  </a:cubicBezTo>
                  <a:cubicBezTo>
                    <a:pt x="3894" y="4649"/>
                    <a:pt x="3929" y="4654"/>
                    <a:pt x="3963" y="4654"/>
                  </a:cubicBezTo>
                  <a:cubicBezTo>
                    <a:pt x="4181" y="4654"/>
                    <a:pt x="4354" y="4436"/>
                    <a:pt x="4437" y="4248"/>
                  </a:cubicBezTo>
                  <a:cubicBezTo>
                    <a:pt x="4498" y="4112"/>
                    <a:pt x="4530" y="3967"/>
                    <a:pt x="4572" y="3824"/>
                  </a:cubicBezTo>
                  <a:cubicBezTo>
                    <a:pt x="4601" y="3729"/>
                    <a:pt x="4637" y="3595"/>
                    <a:pt x="4726" y="3539"/>
                  </a:cubicBezTo>
                  <a:cubicBezTo>
                    <a:pt x="4771" y="3511"/>
                    <a:pt x="4815" y="3498"/>
                    <a:pt x="4857" y="3498"/>
                  </a:cubicBezTo>
                  <a:close/>
                  <a:moveTo>
                    <a:pt x="2793" y="1"/>
                  </a:moveTo>
                  <a:cubicBezTo>
                    <a:pt x="2673" y="1"/>
                    <a:pt x="2630" y="119"/>
                    <a:pt x="2611" y="218"/>
                  </a:cubicBezTo>
                  <a:cubicBezTo>
                    <a:pt x="2583" y="381"/>
                    <a:pt x="2565" y="546"/>
                    <a:pt x="2554" y="711"/>
                  </a:cubicBezTo>
                  <a:cubicBezTo>
                    <a:pt x="1134" y="781"/>
                    <a:pt x="1" y="1958"/>
                    <a:pt x="1" y="3394"/>
                  </a:cubicBezTo>
                  <a:cubicBezTo>
                    <a:pt x="1" y="4831"/>
                    <a:pt x="1206" y="6080"/>
                    <a:pt x="2687" y="6080"/>
                  </a:cubicBezTo>
                  <a:cubicBezTo>
                    <a:pt x="4167" y="6080"/>
                    <a:pt x="5372" y="4875"/>
                    <a:pt x="5372" y="3394"/>
                  </a:cubicBezTo>
                  <a:cubicBezTo>
                    <a:pt x="5372" y="2020"/>
                    <a:pt x="4334" y="885"/>
                    <a:pt x="3003" y="727"/>
                  </a:cubicBezTo>
                  <a:cubicBezTo>
                    <a:pt x="3017" y="565"/>
                    <a:pt x="2957" y="383"/>
                    <a:pt x="2940" y="220"/>
                  </a:cubicBezTo>
                  <a:cubicBezTo>
                    <a:pt x="2930" y="125"/>
                    <a:pt x="2919" y="2"/>
                    <a:pt x="2795" y="1"/>
                  </a:cubicBezTo>
                  <a:cubicBezTo>
                    <a:pt x="2794" y="1"/>
                    <a:pt x="2794" y="1"/>
                    <a:pt x="2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0"/>
            <p:cNvSpPr/>
            <p:nvPr/>
          </p:nvSpPr>
          <p:spPr>
            <a:xfrm>
              <a:off x="2777325" y="3810475"/>
              <a:ext cx="151650" cy="171625"/>
            </a:xfrm>
            <a:custGeom>
              <a:avLst/>
              <a:gdLst/>
              <a:ahLst/>
              <a:cxnLst/>
              <a:rect l="l" t="t" r="r" b="b"/>
              <a:pathLst>
                <a:path w="6066" h="6865" extrusionOk="0">
                  <a:moveTo>
                    <a:pt x="3033" y="1011"/>
                  </a:moveTo>
                  <a:cubicBezTo>
                    <a:pt x="4557" y="1011"/>
                    <a:pt x="5855" y="2276"/>
                    <a:pt x="5855" y="3832"/>
                  </a:cubicBezTo>
                  <a:cubicBezTo>
                    <a:pt x="5855" y="3873"/>
                    <a:pt x="5853" y="3915"/>
                    <a:pt x="5851" y="3956"/>
                  </a:cubicBezTo>
                  <a:cubicBezTo>
                    <a:pt x="5760" y="3847"/>
                    <a:pt x="5640" y="3768"/>
                    <a:pt x="5487" y="3768"/>
                  </a:cubicBezTo>
                  <a:cubicBezTo>
                    <a:pt x="5473" y="3768"/>
                    <a:pt x="5459" y="3769"/>
                    <a:pt x="5444" y="3770"/>
                  </a:cubicBezTo>
                  <a:cubicBezTo>
                    <a:pt x="5181" y="3796"/>
                    <a:pt x="5065" y="4050"/>
                    <a:pt x="4999" y="4272"/>
                  </a:cubicBezTo>
                  <a:cubicBezTo>
                    <a:pt x="4934" y="4492"/>
                    <a:pt x="4746" y="5095"/>
                    <a:pt x="4478" y="5095"/>
                  </a:cubicBezTo>
                  <a:cubicBezTo>
                    <a:pt x="4401" y="5095"/>
                    <a:pt x="4317" y="5045"/>
                    <a:pt x="4227" y="4922"/>
                  </a:cubicBezTo>
                  <a:cubicBezTo>
                    <a:pt x="4015" y="4632"/>
                    <a:pt x="4019" y="4167"/>
                    <a:pt x="3737" y="3932"/>
                  </a:cubicBezTo>
                  <a:cubicBezTo>
                    <a:pt x="3663" y="3871"/>
                    <a:pt x="3581" y="3842"/>
                    <a:pt x="3499" y="3842"/>
                  </a:cubicBezTo>
                  <a:cubicBezTo>
                    <a:pt x="3379" y="3842"/>
                    <a:pt x="3261" y="3904"/>
                    <a:pt x="3177" y="4011"/>
                  </a:cubicBezTo>
                  <a:cubicBezTo>
                    <a:pt x="2951" y="4296"/>
                    <a:pt x="3065" y="4789"/>
                    <a:pt x="2711" y="4991"/>
                  </a:cubicBezTo>
                  <a:cubicBezTo>
                    <a:pt x="2649" y="5027"/>
                    <a:pt x="2593" y="5042"/>
                    <a:pt x="2544" y="5042"/>
                  </a:cubicBezTo>
                  <a:cubicBezTo>
                    <a:pt x="2213" y="5042"/>
                    <a:pt x="2133" y="4346"/>
                    <a:pt x="1999" y="4128"/>
                  </a:cubicBezTo>
                  <a:cubicBezTo>
                    <a:pt x="1908" y="3981"/>
                    <a:pt x="1742" y="3856"/>
                    <a:pt x="1567" y="3856"/>
                  </a:cubicBezTo>
                  <a:cubicBezTo>
                    <a:pt x="1519" y="3856"/>
                    <a:pt x="1470" y="3866"/>
                    <a:pt x="1421" y="3887"/>
                  </a:cubicBezTo>
                  <a:cubicBezTo>
                    <a:pt x="1296" y="3940"/>
                    <a:pt x="1233" y="4055"/>
                    <a:pt x="1183" y="4175"/>
                  </a:cubicBezTo>
                  <a:cubicBezTo>
                    <a:pt x="1140" y="4282"/>
                    <a:pt x="1105" y="4392"/>
                    <a:pt x="1067" y="4500"/>
                  </a:cubicBezTo>
                  <a:cubicBezTo>
                    <a:pt x="1046" y="4557"/>
                    <a:pt x="1026" y="4642"/>
                    <a:pt x="993" y="4695"/>
                  </a:cubicBezTo>
                  <a:cubicBezTo>
                    <a:pt x="948" y="4766"/>
                    <a:pt x="815" y="4856"/>
                    <a:pt x="724" y="4856"/>
                  </a:cubicBezTo>
                  <a:cubicBezTo>
                    <a:pt x="722" y="4856"/>
                    <a:pt x="720" y="4856"/>
                    <a:pt x="717" y="4856"/>
                  </a:cubicBezTo>
                  <a:cubicBezTo>
                    <a:pt x="473" y="4842"/>
                    <a:pt x="317" y="4421"/>
                    <a:pt x="269" y="4230"/>
                  </a:cubicBezTo>
                  <a:cubicBezTo>
                    <a:pt x="229" y="4069"/>
                    <a:pt x="217" y="3903"/>
                    <a:pt x="214" y="3737"/>
                  </a:cubicBezTo>
                  <a:cubicBezTo>
                    <a:pt x="265" y="2225"/>
                    <a:pt x="1510" y="1011"/>
                    <a:pt x="3033" y="1011"/>
                  </a:cubicBezTo>
                  <a:close/>
                  <a:moveTo>
                    <a:pt x="5483" y="3950"/>
                  </a:moveTo>
                  <a:cubicBezTo>
                    <a:pt x="5634" y="3950"/>
                    <a:pt x="5758" y="4091"/>
                    <a:pt x="5825" y="4234"/>
                  </a:cubicBezTo>
                  <a:cubicBezTo>
                    <a:pt x="5630" y="5600"/>
                    <a:pt x="4452" y="6654"/>
                    <a:pt x="3033" y="6654"/>
                  </a:cubicBezTo>
                  <a:cubicBezTo>
                    <a:pt x="1824" y="6654"/>
                    <a:pt x="792" y="5890"/>
                    <a:pt x="390" y="4820"/>
                  </a:cubicBezTo>
                  <a:lnTo>
                    <a:pt x="390" y="4820"/>
                  </a:lnTo>
                  <a:cubicBezTo>
                    <a:pt x="488" y="4927"/>
                    <a:pt x="610" y="5008"/>
                    <a:pt x="751" y="5022"/>
                  </a:cubicBezTo>
                  <a:cubicBezTo>
                    <a:pt x="764" y="5023"/>
                    <a:pt x="776" y="5024"/>
                    <a:pt x="788" y="5024"/>
                  </a:cubicBezTo>
                  <a:cubicBezTo>
                    <a:pt x="1064" y="5024"/>
                    <a:pt x="1156" y="4718"/>
                    <a:pt x="1234" y="4499"/>
                  </a:cubicBezTo>
                  <a:cubicBezTo>
                    <a:pt x="1271" y="4394"/>
                    <a:pt x="1298" y="4272"/>
                    <a:pt x="1353" y="4175"/>
                  </a:cubicBezTo>
                  <a:cubicBezTo>
                    <a:pt x="1412" y="4074"/>
                    <a:pt x="1494" y="4030"/>
                    <a:pt x="1577" y="4030"/>
                  </a:cubicBezTo>
                  <a:cubicBezTo>
                    <a:pt x="1651" y="4030"/>
                    <a:pt x="1727" y="4065"/>
                    <a:pt x="1791" y="4125"/>
                  </a:cubicBezTo>
                  <a:cubicBezTo>
                    <a:pt x="1945" y="4271"/>
                    <a:pt x="1969" y="4495"/>
                    <a:pt x="2034" y="4687"/>
                  </a:cubicBezTo>
                  <a:cubicBezTo>
                    <a:pt x="2114" y="4925"/>
                    <a:pt x="2282" y="5195"/>
                    <a:pt x="2565" y="5195"/>
                  </a:cubicBezTo>
                  <a:cubicBezTo>
                    <a:pt x="2568" y="5195"/>
                    <a:pt x="2571" y="5195"/>
                    <a:pt x="2574" y="5194"/>
                  </a:cubicBezTo>
                  <a:cubicBezTo>
                    <a:pt x="2848" y="5189"/>
                    <a:pt x="3029" y="4920"/>
                    <a:pt x="3114" y="4690"/>
                  </a:cubicBezTo>
                  <a:cubicBezTo>
                    <a:pt x="3177" y="4518"/>
                    <a:pt x="3177" y="4312"/>
                    <a:pt x="3272" y="4152"/>
                  </a:cubicBezTo>
                  <a:cubicBezTo>
                    <a:pt x="3327" y="4062"/>
                    <a:pt x="3406" y="4019"/>
                    <a:pt x="3486" y="4019"/>
                  </a:cubicBezTo>
                  <a:cubicBezTo>
                    <a:pt x="3573" y="4019"/>
                    <a:pt x="3661" y="4070"/>
                    <a:pt x="3720" y="4166"/>
                  </a:cubicBezTo>
                  <a:cubicBezTo>
                    <a:pt x="3788" y="4280"/>
                    <a:pt x="3817" y="4417"/>
                    <a:pt x="3862" y="4540"/>
                  </a:cubicBezTo>
                  <a:cubicBezTo>
                    <a:pt x="3954" y="4788"/>
                    <a:pt x="4073" y="5145"/>
                    <a:pt x="4355" y="5235"/>
                  </a:cubicBezTo>
                  <a:cubicBezTo>
                    <a:pt x="4395" y="5248"/>
                    <a:pt x="4435" y="5254"/>
                    <a:pt x="4473" y="5254"/>
                  </a:cubicBezTo>
                  <a:cubicBezTo>
                    <a:pt x="4720" y="5254"/>
                    <a:pt x="4916" y="5008"/>
                    <a:pt x="5010" y="4797"/>
                  </a:cubicBezTo>
                  <a:cubicBezTo>
                    <a:pt x="5079" y="4642"/>
                    <a:pt x="5114" y="4478"/>
                    <a:pt x="5163" y="4318"/>
                  </a:cubicBezTo>
                  <a:cubicBezTo>
                    <a:pt x="5195" y="4210"/>
                    <a:pt x="5235" y="4058"/>
                    <a:pt x="5335" y="3996"/>
                  </a:cubicBezTo>
                  <a:cubicBezTo>
                    <a:pt x="5387" y="3964"/>
                    <a:pt x="5436" y="3950"/>
                    <a:pt x="5483" y="3950"/>
                  </a:cubicBezTo>
                  <a:close/>
                  <a:moveTo>
                    <a:pt x="3155" y="0"/>
                  </a:moveTo>
                  <a:cubicBezTo>
                    <a:pt x="3018" y="0"/>
                    <a:pt x="2969" y="133"/>
                    <a:pt x="2949" y="246"/>
                  </a:cubicBezTo>
                  <a:cubicBezTo>
                    <a:pt x="2915" y="430"/>
                    <a:pt x="2897" y="618"/>
                    <a:pt x="2883" y="804"/>
                  </a:cubicBezTo>
                  <a:cubicBezTo>
                    <a:pt x="1280" y="882"/>
                    <a:pt x="1" y="2211"/>
                    <a:pt x="1" y="3832"/>
                  </a:cubicBezTo>
                  <a:cubicBezTo>
                    <a:pt x="1" y="5454"/>
                    <a:pt x="1361" y="6864"/>
                    <a:pt x="3033" y="6864"/>
                  </a:cubicBezTo>
                  <a:cubicBezTo>
                    <a:pt x="4704" y="6864"/>
                    <a:pt x="6065" y="5503"/>
                    <a:pt x="6065" y="3832"/>
                  </a:cubicBezTo>
                  <a:cubicBezTo>
                    <a:pt x="6065" y="2281"/>
                    <a:pt x="4894" y="998"/>
                    <a:pt x="3390" y="821"/>
                  </a:cubicBezTo>
                  <a:cubicBezTo>
                    <a:pt x="3406" y="637"/>
                    <a:pt x="3338" y="432"/>
                    <a:pt x="3319" y="248"/>
                  </a:cubicBezTo>
                  <a:cubicBezTo>
                    <a:pt x="3308" y="142"/>
                    <a:pt x="3296" y="3"/>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0"/>
            <p:cNvSpPr/>
            <p:nvPr/>
          </p:nvSpPr>
          <p:spPr>
            <a:xfrm>
              <a:off x="2509250" y="3456950"/>
              <a:ext cx="151600" cy="171600"/>
            </a:xfrm>
            <a:custGeom>
              <a:avLst/>
              <a:gdLst/>
              <a:ahLst/>
              <a:cxnLst/>
              <a:rect l="l" t="t" r="r" b="b"/>
              <a:pathLst>
                <a:path w="6064" h="6864" extrusionOk="0">
                  <a:moveTo>
                    <a:pt x="3033" y="1009"/>
                  </a:moveTo>
                  <a:cubicBezTo>
                    <a:pt x="4557" y="1009"/>
                    <a:pt x="5854" y="2275"/>
                    <a:pt x="5854" y="3831"/>
                  </a:cubicBezTo>
                  <a:cubicBezTo>
                    <a:pt x="5854" y="3873"/>
                    <a:pt x="5852" y="3914"/>
                    <a:pt x="5851" y="3955"/>
                  </a:cubicBezTo>
                  <a:cubicBezTo>
                    <a:pt x="5759" y="3846"/>
                    <a:pt x="5640" y="3768"/>
                    <a:pt x="5489" y="3768"/>
                  </a:cubicBezTo>
                  <a:cubicBezTo>
                    <a:pt x="5474" y="3768"/>
                    <a:pt x="5459" y="3769"/>
                    <a:pt x="5444" y="3770"/>
                  </a:cubicBezTo>
                  <a:lnTo>
                    <a:pt x="5444" y="3769"/>
                  </a:lnTo>
                  <a:cubicBezTo>
                    <a:pt x="5181" y="3795"/>
                    <a:pt x="5065" y="4049"/>
                    <a:pt x="4999" y="4271"/>
                  </a:cubicBezTo>
                  <a:cubicBezTo>
                    <a:pt x="4934" y="4490"/>
                    <a:pt x="4746" y="5095"/>
                    <a:pt x="4477" y="5095"/>
                  </a:cubicBezTo>
                  <a:cubicBezTo>
                    <a:pt x="4400" y="5095"/>
                    <a:pt x="4316" y="5044"/>
                    <a:pt x="4226" y="4921"/>
                  </a:cubicBezTo>
                  <a:cubicBezTo>
                    <a:pt x="4015" y="4630"/>
                    <a:pt x="4018" y="4166"/>
                    <a:pt x="3737" y="3931"/>
                  </a:cubicBezTo>
                  <a:cubicBezTo>
                    <a:pt x="3663" y="3870"/>
                    <a:pt x="3580" y="3841"/>
                    <a:pt x="3498" y="3841"/>
                  </a:cubicBezTo>
                  <a:cubicBezTo>
                    <a:pt x="3378" y="3841"/>
                    <a:pt x="3261" y="3902"/>
                    <a:pt x="3177" y="4009"/>
                  </a:cubicBezTo>
                  <a:cubicBezTo>
                    <a:pt x="2951" y="4295"/>
                    <a:pt x="3065" y="4789"/>
                    <a:pt x="2711" y="4991"/>
                  </a:cubicBezTo>
                  <a:cubicBezTo>
                    <a:pt x="2649" y="5026"/>
                    <a:pt x="2593" y="5042"/>
                    <a:pt x="2544" y="5042"/>
                  </a:cubicBezTo>
                  <a:cubicBezTo>
                    <a:pt x="2212" y="5042"/>
                    <a:pt x="2133" y="4345"/>
                    <a:pt x="1999" y="4127"/>
                  </a:cubicBezTo>
                  <a:cubicBezTo>
                    <a:pt x="1908" y="3979"/>
                    <a:pt x="1742" y="3855"/>
                    <a:pt x="1567" y="3855"/>
                  </a:cubicBezTo>
                  <a:cubicBezTo>
                    <a:pt x="1519" y="3855"/>
                    <a:pt x="1470" y="3865"/>
                    <a:pt x="1421" y="3885"/>
                  </a:cubicBezTo>
                  <a:cubicBezTo>
                    <a:pt x="1296" y="3940"/>
                    <a:pt x="1233" y="4054"/>
                    <a:pt x="1183" y="4176"/>
                  </a:cubicBezTo>
                  <a:cubicBezTo>
                    <a:pt x="1139" y="4281"/>
                    <a:pt x="1105" y="4392"/>
                    <a:pt x="1067" y="4499"/>
                  </a:cubicBezTo>
                  <a:cubicBezTo>
                    <a:pt x="1046" y="4557"/>
                    <a:pt x="1026" y="4640"/>
                    <a:pt x="992" y="4694"/>
                  </a:cubicBezTo>
                  <a:cubicBezTo>
                    <a:pt x="948" y="4765"/>
                    <a:pt x="815" y="4855"/>
                    <a:pt x="723" y="4855"/>
                  </a:cubicBezTo>
                  <a:cubicBezTo>
                    <a:pt x="721" y="4855"/>
                    <a:pt x="718" y="4855"/>
                    <a:pt x="716" y="4855"/>
                  </a:cubicBezTo>
                  <a:cubicBezTo>
                    <a:pt x="473" y="4841"/>
                    <a:pt x="317" y="4421"/>
                    <a:pt x="269" y="4230"/>
                  </a:cubicBezTo>
                  <a:cubicBezTo>
                    <a:pt x="229" y="4069"/>
                    <a:pt x="216" y="3903"/>
                    <a:pt x="214" y="3735"/>
                  </a:cubicBezTo>
                  <a:cubicBezTo>
                    <a:pt x="264" y="2224"/>
                    <a:pt x="1509" y="1009"/>
                    <a:pt x="3033" y="1009"/>
                  </a:cubicBezTo>
                  <a:close/>
                  <a:moveTo>
                    <a:pt x="5483" y="3949"/>
                  </a:moveTo>
                  <a:cubicBezTo>
                    <a:pt x="5634" y="3949"/>
                    <a:pt x="5758" y="4090"/>
                    <a:pt x="5825" y="4233"/>
                  </a:cubicBezTo>
                  <a:cubicBezTo>
                    <a:pt x="5629" y="5598"/>
                    <a:pt x="4451" y="6652"/>
                    <a:pt x="3032" y="6652"/>
                  </a:cubicBezTo>
                  <a:lnTo>
                    <a:pt x="3032" y="6652"/>
                  </a:lnTo>
                  <a:cubicBezTo>
                    <a:pt x="1824" y="6652"/>
                    <a:pt x="792" y="5889"/>
                    <a:pt x="390" y="4819"/>
                  </a:cubicBezTo>
                  <a:lnTo>
                    <a:pt x="390" y="4819"/>
                  </a:lnTo>
                  <a:cubicBezTo>
                    <a:pt x="487" y="4927"/>
                    <a:pt x="608" y="5009"/>
                    <a:pt x="749" y="5021"/>
                  </a:cubicBezTo>
                  <a:cubicBezTo>
                    <a:pt x="763" y="5022"/>
                    <a:pt x="775" y="5023"/>
                    <a:pt x="788" y="5023"/>
                  </a:cubicBezTo>
                  <a:cubicBezTo>
                    <a:pt x="1063" y="5023"/>
                    <a:pt x="1156" y="4716"/>
                    <a:pt x="1234" y="4498"/>
                  </a:cubicBezTo>
                  <a:cubicBezTo>
                    <a:pt x="1271" y="4392"/>
                    <a:pt x="1297" y="4271"/>
                    <a:pt x="1353" y="4176"/>
                  </a:cubicBezTo>
                  <a:cubicBezTo>
                    <a:pt x="1412" y="4073"/>
                    <a:pt x="1494" y="4029"/>
                    <a:pt x="1577" y="4029"/>
                  </a:cubicBezTo>
                  <a:cubicBezTo>
                    <a:pt x="1652" y="4029"/>
                    <a:pt x="1727" y="4063"/>
                    <a:pt x="1791" y="4123"/>
                  </a:cubicBezTo>
                  <a:cubicBezTo>
                    <a:pt x="1943" y="4270"/>
                    <a:pt x="1969" y="4494"/>
                    <a:pt x="2034" y="4686"/>
                  </a:cubicBezTo>
                  <a:cubicBezTo>
                    <a:pt x="2114" y="4926"/>
                    <a:pt x="2282" y="5195"/>
                    <a:pt x="2566" y="5195"/>
                  </a:cubicBezTo>
                  <a:cubicBezTo>
                    <a:pt x="2569" y="5195"/>
                    <a:pt x="2572" y="5195"/>
                    <a:pt x="2574" y="5195"/>
                  </a:cubicBezTo>
                  <a:cubicBezTo>
                    <a:pt x="2848" y="5188"/>
                    <a:pt x="3028" y="4919"/>
                    <a:pt x="3114" y="4689"/>
                  </a:cubicBezTo>
                  <a:cubicBezTo>
                    <a:pt x="3177" y="4516"/>
                    <a:pt x="3176" y="4311"/>
                    <a:pt x="3272" y="4151"/>
                  </a:cubicBezTo>
                  <a:cubicBezTo>
                    <a:pt x="3326" y="4061"/>
                    <a:pt x="3406" y="4018"/>
                    <a:pt x="3486" y="4018"/>
                  </a:cubicBezTo>
                  <a:cubicBezTo>
                    <a:pt x="3573" y="4018"/>
                    <a:pt x="3661" y="4069"/>
                    <a:pt x="3720" y="4166"/>
                  </a:cubicBezTo>
                  <a:cubicBezTo>
                    <a:pt x="3788" y="4278"/>
                    <a:pt x="3815" y="4416"/>
                    <a:pt x="3861" y="4539"/>
                  </a:cubicBezTo>
                  <a:cubicBezTo>
                    <a:pt x="3953" y="4788"/>
                    <a:pt x="4073" y="5144"/>
                    <a:pt x="4354" y="5234"/>
                  </a:cubicBezTo>
                  <a:cubicBezTo>
                    <a:pt x="4395" y="5247"/>
                    <a:pt x="4435" y="5253"/>
                    <a:pt x="4473" y="5253"/>
                  </a:cubicBezTo>
                  <a:cubicBezTo>
                    <a:pt x="4720" y="5253"/>
                    <a:pt x="4916" y="5007"/>
                    <a:pt x="5009" y="4795"/>
                  </a:cubicBezTo>
                  <a:cubicBezTo>
                    <a:pt x="5077" y="4642"/>
                    <a:pt x="5114" y="4478"/>
                    <a:pt x="5161" y="4317"/>
                  </a:cubicBezTo>
                  <a:cubicBezTo>
                    <a:pt x="5194" y="4209"/>
                    <a:pt x="5235" y="4058"/>
                    <a:pt x="5335" y="3995"/>
                  </a:cubicBezTo>
                  <a:cubicBezTo>
                    <a:pt x="5386" y="3963"/>
                    <a:pt x="5436" y="3949"/>
                    <a:pt x="5483" y="3949"/>
                  </a:cubicBezTo>
                  <a:close/>
                  <a:moveTo>
                    <a:pt x="3153" y="0"/>
                  </a:moveTo>
                  <a:cubicBezTo>
                    <a:pt x="3018" y="0"/>
                    <a:pt x="2968" y="133"/>
                    <a:pt x="2949" y="246"/>
                  </a:cubicBezTo>
                  <a:cubicBezTo>
                    <a:pt x="2915" y="429"/>
                    <a:pt x="2897" y="616"/>
                    <a:pt x="2883" y="802"/>
                  </a:cubicBezTo>
                  <a:cubicBezTo>
                    <a:pt x="1280" y="880"/>
                    <a:pt x="1" y="2209"/>
                    <a:pt x="1" y="3831"/>
                  </a:cubicBezTo>
                  <a:cubicBezTo>
                    <a:pt x="1" y="5452"/>
                    <a:pt x="1361" y="6863"/>
                    <a:pt x="3033" y="6863"/>
                  </a:cubicBezTo>
                  <a:cubicBezTo>
                    <a:pt x="4704" y="6863"/>
                    <a:pt x="6064" y="5502"/>
                    <a:pt x="6064" y="3831"/>
                  </a:cubicBezTo>
                  <a:cubicBezTo>
                    <a:pt x="6064" y="2280"/>
                    <a:pt x="4894" y="998"/>
                    <a:pt x="3389" y="820"/>
                  </a:cubicBezTo>
                  <a:cubicBezTo>
                    <a:pt x="3405" y="636"/>
                    <a:pt x="3338" y="430"/>
                    <a:pt x="3318" y="248"/>
                  </a:cubicBezTo>
                  <a:cubicBezTo>
                    <a:pt x="3307" y="140"/>
                    <a:pt x="3296" y="2"/>
                    <a:pt x="3154" y="0"/>
                  </a:cubicBezTo>
                  <a:cubicBezTo>
                    <a:pt x="3154" y="0"/>
                    <a:pt x="3153" y="0"/>
                    <a:pt x="3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0"/>
            <p:cNvSpPr/>
            <p:nvPr/>
          </p:nvSpPr>
          <p:spPr>
            <a:xfrm>
              <a:off x="2640450" y="3254425"/>
              <a:ext cx="137400" cy="155500"/>
            </a:xfrm>
            <a:custGeom>
              <a:avLst/>
              <a:gdLst/>
              <a:ahLst/>
              <a:cxnLst/>
              <a:rect l="l" t="t" r="r" b="b"/>
              <a:pathLst>
                <a:path w="5496" h="6220" extrusionOk="0">
                  <a:moveTo>
                    <a:pt x="2749" y="915"/>
                  </a:moveTo>
                  <a:cubicBezTo>
                    <a:pt x="4130" y="915"/>
                    <a:pt x="5305" y="2062"/>
                    <a:pt x="5305" y="3471"/>
                  </a:cubicBezTo>
                  <a:cubicBezTo>
                    <a:pt x="5305" y="3510"/>
                    <a:pt x="5304" y="3547"/>
                    <a:pt x="5302" y="3584"/>
                  </a:cubicBezTo>
                  <a:cubicBezTo>
                    <a:pt x="5220" y="3484"/>
                    <a:pt x="5111" y="3413"/>
                    <a:pt x="4972" y="3413"/>
                  </a:cubicBezTo>
                  <a:cubicBezTo>
                    <a:pt x="4960" y="3413"/>
                    <a:pt x="4946" y="3414"/>
                    <a:pt x="4933" y="3415"/>
                  </a:cubicBezTo>
                  <a:lnTo>
                    <a:pt x="4933" y="3417"/>
                  </a:lnTo>
                  <a:cubicBezTo>
                    <a:pt x="4695" y="3439"/>
                    <a:pt x="4591" y="3669"/>
                    <a:pt x="4530" y="3870"/>
                  </a:cubicBezTo>
                  <a:cubicBezTo>
                    <a:pt x="4470" y="4069"/>
                    <a:pt x="4301" y="4617"/>
                    <a:pt x="4057" y="4617"/>
                  </a:cubicBezTo>
                  <a:cubicBezTo>
                    <a:pt x="3987" y="4617"/>
                    <a:pt x="3911" y="4571"/>
                    <a:pt x="3830" y="4459"/>
                  </a:cubicBezTo>
                  <a:cubicBezTo>
                    <a:pt x="3639" y="4196"/>
                    <a:pt x="3642" y="3775"/>
                    <a:pt x="3387" y="3563"/>
                  </a:cubicBezTo>
                  <a:cubicBezTo>
                    <a:pt x="3320" y="3507"/>
                    <a:pt x="3245" y="3481"/>
                    <a:pt x="3171" y="3481"/>
                  </a:cubicBezTo>
                  <a:cubicBezTo>
                    <a:pt x="3062" y="3481"/>
                    <a:pt x="2955" y="3537"/>
                    <a:pt x="2879" y="3634"/>
                  </a:cubicBezTo>
                  <a:cubicBezTo>
                    <a:pt x="2674" y="3891"/>
                    <a:pt x="2777" y="4339"/>
                    <a:pt x="2457" y="4522"/>
                  </a:cubicBezTo>
                  <a:cubicBezTo>
                    <a:pt x="2401" y="4554"/>
                    <a:pt x="2351" y="4569"/>
                    <a:pt x="2306" y="4569"/>
                  </a:cubicBezTo>
                  <a:cubicBezTo>
                    <a:pt x="2005" y="4569"/>
                    <a:pt x="1932" y="3937"/>
                    <a:pt x="1811" y="3740"/>
                  </a:cubicBezTo>
                  <a:cubicBezTo>
                    <a:pt x="1729" y="3606"/>
                    <a:pt x="1579" y="3493"/>
                    <a:pt x="1420" y="3493"/>
                  </a:cubicBezTo>
                  <a:cubicBezTo>
                    <a:pt x="1376" y="3493"/>
                    <a:pt x="1331" y="3502"/>
                    <a:pt x="1287" y="3521"/>
                  </a:cubicBezTo>
                  <a:cubicBezTo>
                    <a:pt x="1174" y="3570"/>
                    <a:pt x="1117" y="3673"/>
                    <a:pt x="1073" y="3782"/>
                  </a:cubicBezTo>
                  <a:cubicBezTo>
                    <a:pt x="1033" y="3879"/>
                    <a:pt x="1002" y="3979"/>
                    <a:pt x="966" y="4077"/>
                  </a:cubicBezTo>
                  <a:cubicBezTo>
                    <a:pt x="947" y="4129"/>
                    <a:pt x="930" y="4205"/>
                    <a:pt x="899" y="4253"/>
                  </a:cubicBezTo>
                  <a:cubicBezTo>
                    <a:pt x="859" y="4317"/>
                    <a:pt x="739" y="4400"/>
                    <a:pt x="656" y="4400"/>
                  </a:cubicBezTo>
                  <a:cubicBezTo>
                    <a:pt x="653" y="4400"/>
                    <a:pt x="651" y="4400"/>
                    <a:pt x="649" y="4400"/>
                  </a:cubicBezTo>
                  <a:cubicBezTo>
                    <a:pt x="429" y="4387"/>
                    <a:pt x="287" y="4005"/>
                    <a:pt x="243" y="3833"/>
                  </a:cubicBezTo>
                  <a:cubicBezTo>
                    <a:pt x="207" y="3687"/>
                    <a:pt x="195" y="3536"/>
                    <a:pt x="194" y="3386"/>
                  </a:cubicBezTo>
                  <a:cubicBezTo>
                    <a:pt x="239" y="2016"/>
                    <a:pt x="1368" y="915"/>
                    <a:pt x="2749" y="915"/>
                  </a:cubicBezTo>
                  <a:close/>
                  <a:moveTo>
                    <a:pt x="4969" y="3578"/>
                  </a:moveTo>
                  <a:cubicBezTo>
                    <a:pt x="5105" y="3578"/>
                    <a:pt x="5217" y="3706"/>
                    <a:pt x="5279" y="3836"/>
                  </a:cubicBezTo>
                  <a:cubicBezTo>
                    <a:pt x="5101" y="5074"/>
                    <a:pt x="4034" y="6029"/>
                    <a:pt x="2749" y="6029"/>
                  </a:cubicBezTo>
                  <a:cubicBezTo>
                    <a:pt x="1653" y="6029"/>
                    <a:pt x="717" y="5337"/>
                    <a:pt x="354" y="4367"/>
                  </a:cubicBezTo>
                  <a:lnTo>
                    <a:pt x="354" y="4367"/>
                  </a:lnTo>
                  <a:cubicBezTo>
                    <a:pt x="442" y="4464"/>
                    <a:pt x="552" y="4539"/>
                    <a:pt x="680" y="4550"/>
                  </a:cubicBezTo>
                  <a:cubicBezTo>
                    <a:pt x="692" y="4551"/>
                    <a:pt x="703" y="4551"/>
                    <a:pt x="715" y="4551"/>
                  </a:cubicBezTo>
                  <a:cubicBezTo>
                    <a:pt x="964" y="4551"/>
                    <a:pt x="1047" y="4274"/>
                    <a:pt x="1118" y="4076"/>
                  </a:cubicBezTo>
                  <a:cubicBezTo>
                    <a:pt x="1152" y="3981"/>
                    <a:pt x="1175" y="3870"/>
                    <a:pt x="1226" y="3784"/>
                  </a:cubicBezTo>
                  <a:cubicBezTo>
                    <a:pt x="1280" y="3691"/>
                    <a:pt x="1353" y="3651"/>
                    <a:pt x="1429" y="3651"/>
                  </a:cubicBezTo>
                  <a:cubicBezTo>
                    <a:pt x="1496" y="3651"/>
                    <a:pt x="1565" y="3682"/>
                    <a:pt x="1622" y="3736"/>
                  </a:cubicBezTo>
                  <a:cubicBezTo>
                    <a:pt x="1762" y="3869"/>
                    <a:pt x="1784" y="4074"/>
                    <a:pt x="1842" y="4247"/>
                  </a:cubicBezTo>
                  <a:cubicBezTo>
                    <a:pt x="1915" y="4463"/>
                    <a:pt x="2067" y="4707"/>
                    <a:pt x="2324" y="4707"/>
                  </a:cubicBezTo>
                  <a:cubicBezTo>
                    <a:pt x="2327" y="4707"/>
                    <a:pt x="2329" y="4707"/>
                    <a:pt x="2332" y="4707"/>
                  </a:cubicBezTo>
                  <a:cubicBezTo>
                    <a:pt x="2581" y="4702"/>
                    <a:pt x="2745" y="4458"/>
                    <a:pt x="2822" y="4250"/>
                  </a:cubicBezTo>
                  <a:cubicBezTo>
                    <a:pt x="2879" y="4093"/>
                    <a:pt x="2879" y="3906"/>
                    <a:pt x="2966" y="3761"/>
                  </a:cubicBezTo>
                  <a:cubicBezTo>
                    <a:pt x="3015" y="3680"/>
                    <a:pt x="3087" y="3641"/>
                    <a:pt x="3159" y="3641"/>
                  </a:cubicBezTo>
                  <a:cubicBezTo>
                    <a:pt x="3238" y="3641"/>
                    <a:pt x="3318" y="3687"/>
                    <a:pt x="3371" y="3775"/>
                  </a:cubicBezTo>
                  <a:cubicBezTo>
                    <a:pt x="3433" y="3877"/>
                    <a:pt x="3458" y="4002"/>
                    <a:pt x="3499" y="4113"/>
                  </a:cubicBezTo>
                  <a:cubicBezTo>
                    <a:pt x="3583" y="4339"/>
                    <a:pt x="3691" y="4661"/>
                    <a:pt x="3946" y="4743"/>
                  </a:cubicBezTo>
                  <a:cubicBezTo>
                    <a:pt x="3983" y="4755"/>
                    <a:pt x="4019" y="4760"/>
                    <a:pt x="4054" y="4760"/>
                  </a:cubicBezTo>
                  <a:cubicBezTo>
                    <a:pt x="4278" y="4760"/>
                    <a:pt x="4454" y="4537"/>
                    <a:pt x="4540" y="4346"/>
                  </a:cubicBezTo>
                  <a:cubicBezTo>
                    <a:pt x="4602" y="4206"/>
                    <a:pt x="4635" y="4058"/>
                    <a:pt x="4679" y="3911"/>
                  </a:cubicBezTo>
                  <a:cubicBezTo>
                    <a:pt x="4707" y="3815"/>
                    <a:pt x="4744" y="3677"/>
                    <a:pt x="4835" y="3620"/>
                  </a:cubicBezTo>
                  <a:cubicBezTo>
                    <a:pt x="4881" y="3591"/>
                    <a:pt x="4926" y="3578"/>
                    <a:pt x="4969" y="3578"/>
                  </a:cubicBezTo>
                  <a:close/>
                  <a:moveTo>
                    <a:pt x="2857" y="0"/>
                  </a:moveTo>
                  <a:cubicBezTo>
                    <a:pt x="2734" y="0"/>
                    <a:pt x="2690" y="121"/>
                    <a:pt x="2672" y="222"/>
                  </a:cubicBezTo>
                  <a:cubicBezTo>
                    <a:pt x="2642" y="389"/>
                    <a:pt x="2625" y="559"/>
                    <a:pt x="2612" y="728"/>
                  </a:cubicBezTo>
                  <a:cubicBezTo>
                    <a:pt x="1161" y="798"/>
                    <a:pt x="0" y="2002"/>
                    <a:pt x="0" y="3471"/>
                  </a:cubicBezTo>
                  <a:cubicBezTo>
                    <a:pt x="0" y="4941"/>
                    <a:pt x="1234" y="6219"/>
                    <a:pt x="2749" y="6219"/>
                  </a:cubicBezTo>
                  <a:cubicBezTo>
                    <a:pt x="4263" y="6219"/>
                    <a:pt x="5496" y="4987"/>
                    <a:pt x="5496" y="3471"/>
                  </a:cubicBezTo>
                  <a:cubicBezTo>
                    <a:pt x="5496" y="2067"/>
                    <a:pt x="4435" y="904"/>
                    <a:pt x="3072" y="744"/>
                  </a:cubicBezTo>
                  <a:cubicBezTo>
                    <a:pt x="3086" y="577"/>
                    <a:pt x="3025" y="391"/>
                    <a:pt x="3008" y="224"/>
                  </a:cubicBezTo>
                  <a:cubicBezTo>
                    <a:pt x="2998" y="127"/>
                    <a:pt x="2985" y="1"/>
                    <a:pt x="2859" y="0"/>
                  </a:cubicBezTo>
                  <a:cubicBezTo>
                    <a:pt x="2858" y="0"/>
                    <a:pt x="2858" y="0"/>
                    <a:pt x="2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0"/>
            <p:cNvSpPr/>
            <p:nvPr/>
          </p:nvSpPr>
          <p:spPr>
            <a:xfrm>
              <a:off x="2882025" y="3441725"/>
              <a:ext cx="143600" cy="162525"/>
            </a:xfrm>
            <a:custGeom>
              <a:avLst/>
              <a:gdLst/>
              <a:ahLst/>
              <a:cxnLst/>
              <a:rect l="l" t="t" r="r" b="b"/>
              <a:pathLst>
                <a:path w="5744" h="6501" extrusionOk="0">
                  <a:moveTo>
                    <a:pt x="2873" y="956"/>
                  </a:moveTo>
                  <a:cubicBezTo>
                    <a:pt x="4316" y="956"/>
                    <a:pt x="5544" y="2155"/>
                    <a:pt x="5544" y="3628"/>
                  </a:cubicBezTo>
                  <a:cubicBezTo>
                    <a:pt x="5544" y="3669"/>
                    <a:pt x="5543" y="3707"/>
                    <a:pt x="5542" y="3747"/>
                  </a:cubicBezTo>
                  <a:cubicBezTo>
                    <a:pt x="5455" y="3643"/>
                    <a:pt x="5342" y="3569"/>
                    <a:pt x="5198" y="3569"/>
                  </a:cubicBezTo>
                  <a:cubicBezTo>
                    <a:pt x="5185" y="3569"/>
                    <a:pt x="5171" y="3569"/>
                    <a:pt x="5156" y="3571"/>
                  </a:cubicBezTo>
                  <a:cubicBezTo>
                    <a:pt x="4907" y="3594"/>
                    <a:pt x="4798" y="3835"/>
                    <a:pt x="4735" y="4046"/>
                  </a:cubicBezTo>
                  <a:cubicBezTo>
                    <a:pt x="4672" y="4254"/>
                    <a:pt x="4495" y="4825"/>
                    <a:pt x="4241" y="4825"/>
                  </a:cubicBezTo>
                  <a:cubicBezTo>
                    <a:pt x="4167" y="4825"/>
                    <a:pt x="4087" y="4778"/>
                    <a:pt x="4002" y="4661"/>
                  </a:cubicBezTo>
                  <a:cubicBezTo>
                    <a:pt x="3802" y="4387"/>
                    <a:pt x="3806" y="3947"/>
                    <a:pt x="3540" y="3723"/>
                  </a:cubicBezTo>
                  <a:cubicBezTo>
                    <a:pt x="3470" y="3665"/>
                    <a:pt x="3391" y="3639"/>
                    <a:pt x="3314" y="3639"/>
                  </a:cubicBezTo>
                  <a:cubicBezTo>
                    <a:pt x="3199" y="3639"/>
                    <a:pt x="3088" y="3697"/>
                    <a:pt x="3008" y="3798"/>
                  </a:cubicBezTo>
                  <a:cubicBezTo>
                    <a:pt x="2795" y="4068"/>
                    <a:pt x="2902" y="4535"/>
                    <a:pt x="2568" y="4727"/>
                  </a:cubicBezTo>
                  <a:cubicBezTo>
                    <a:pt x="2509" y="4761"/>
                    <a:pt x="2456" y="4776"/>
                    <a:pt x="2409" y="4776"/>
                  </a:cubicBezTo>
                  <a:cubicBezTo>
                    <a:pt x="2095" y="4776"/>
                    <a:pt x="2020" y="4115"/>
                    <a:pt x="1893" y="3909"/>
                  </a:cubicBezTo>
                  <a:cubicBezTo>
                    <a:pt x="1806" y="3769"/>
                    <a:pt x="1650" y="3651"/>
                    <a:pt x="1483" y="3651"/>
                  </a:cubicBezTo>
                  <a:cubicBezTo>
                    <a:pt x="1438" y="3651"/>
                    <a:pt x="1391" y="3660"/>
                    <a:pt x="1345" y="3680"/>
                  </a:cubicBezTo>
                  <a:cubicBezTo>
                    <a:pt x="1228" y="3732"/>
                    <a:pt x="1167" y="3841"/>
                    <a:pt x="1120" y="3954"/>
                  </a:cubicBezTo>
                  <a:cubicBezTo>
                    <a:pt x="1079" y="4056"/>
                    <a:pt x="1047" y="4160"/>
                    <a:pt x="1010" y="4263"/>
                  </a:cubicBezTo>
                  <a:cubicBezTo>
                    <a:pt x="990" y="4316"/>
                    <a:pt x="971" y="4395"/>
                    <a:pt x="940" y="4446"/>
                  </a:cubicBezTo>
                  <a:cubicBezTo>
                    <a:pt x="897" y="4514"/>
                    <a:pt x="772" y="4599"/>
                    <a:pt x="686" y="4599"/>
                  </a:cubicBezTo>
                  <a:cubicBezTo>
                    <a:pt x="683" y="4599"/>
                    <a:pt x="681" y="4599"/>
                    <a:pt x="679" y="4599"/>
                  </a:cubicBezTo>
                  <a:cubicBezTo>
                    <a:pt x="448" y="4586"/>
                    <a:pt x="300" y="4187"/>
                    <a:pt x="255" y="4006"/>
                  </a:cubicBezTo>
                  <a:cubicBezTo>
                    <a:pt x="216" y="3854"/>
                    <a:pt x="205" y="3696"/>
                    <a:pt x="202" y="3539"/>
                  </a:cubicBezTo>
                  <a:cubicBezTo>
                    <a:pt x="250" y="2107"/>
                    <a:pt x="1429" y="956"/>
                    <a:pt x="2873" y="956"/>
                  </a:cubicBezTo>
                  <a:close/>
                  <a:moveTo>
                    <a:pt x="5193" y="3740"/>
                  </a:moveTo>
                  <a:cubicBezTo>
                    <a:pt x="5335" y="3740"/>
                    <a:pt x="5453" y="3875"/>
                    <a:pt x="5517" y="4010"/>
                  </a:cubicBezTo>
                  <a:cubicBezTo>
                    <a:pt x="5331" y="5303"/>
                    <a:pt x="4217" y="6302"/>
                    <a:pt x="2871" y="6302"/>
                  </a:cubicBezTo>
                  <a:lnTo>
                    <a:pt x="2871" y="6301"/>
                  </a:lnTo>
                  <a:cubicBezTo>
                    <a:pt x="1727" y="6301"/>
                    <a:pt x="749" y="5578"/>
                    <a:pt x="370" y="4565"/>
                  </a:cubicBezTo>
                  <a:lnTo>
                    <a:pt x="370" y="4565"/>
                  </a:lnTo>
                  <a:cubicBezTo>
                    <a:pt x="462" y="4667"/>
                    <a:pt x="577" y="4744"/>
                    <a:pt x="710" y="4756"/>
                  </a:cubicBezTo>
                  <a:cubicBezTo>
                    <a:pt x="722" y="4757"/>
                    <a:pt x="734" y="4758"/>
                    <a:pt x="745" y="4758"/>
                  </a:cubicBezTo>
                  <a:cubicBezTo>
                    <a:pt x="1007" y="4758"/>
                    <a:pt x="1095" y="4468"/>
                    <a:pt x="1168" y="4260"/>
                  </a:cubicBezTo>
                  <a:cubicBezTo>
                    <a:pt x="1204" y="4161"/>
                    <a:pt x="1229" y="4046"/>
                    <a:pt x="1282" y="3955"/>
                  </a:cubicBezTo>
                  <a:cubicBezTo>
                    <a:pt x="1338" y="3859"/>
                    <a:pt x="1415" y="3817"/>
                    <a:pt x="1494" y="3817"/>
                  </a:cubicBezTo>
                  <a:cubicBezTo>
                    <a:pt x="1563" y="3817"/>
                    <a:pt x="1635" y="3850"/>
                    <a:pt x="1695" y="3907"/>
                  </a:cubicBezTo>
                  <a:cubicBezTo>
                    <a:pt x="1841" y="4044"/>
                    <a:pt x="1865" y="4258"/>
                    <a:pt x="1926" y="4440"/>
                  </a:cubicBezTo>
                  <a:cubicBezTo>
                    <a:pt x="2002" y="4665"/>
                    <a:pt x="2160" y="4920"/>
                    <a:pt x="2428" y="4920"/>
                  </a:cubicBezTo>
                  <a:cubicBezTo>
                    <a:pt x="2431" y="4920"/>
                    <a:pt x="2434" y="4920"/>
                    <a:pt x="2438" y="4920"/>
                  </a:cubicBezTo>
                  <a:cubicBezTo>
                    <a:pt x="2697" y="4915"/>
                    <a:pt x="2868" y="4661"/>
                    <a:pt x="2948" y="4442"/>
                  </a:cubicBezTo>
                  <a:cubicBezTo>
                    <a:pt x="3009" y="4279"/>
                    <a:pt x="3008" y="4083"/>
                    <a:pt x="3100" y="3933"/>
                  </a:cubicBezTo>
                  <a:cubicBezTo>
                    <a:pt x="3151" y="3848"/>
                    <a:pt x="3226" y="3807"/>
                    <a:pt x="3302" y="3807"/>
                  </a:cubicBezTo>
                  <a:cubicBezTo>
                    <a:pt x="3384" y="3807"/>
                    <a:pt x="3468" y="3854"/>
                    <a:pt x="3522" y="3947"/>
                  </a:cubicBezTo>
                  <a:cubicBezTo>
                    <a:pt x="3588" y="4052"/>
                    <a:pt x="3614" y="4183"/>
                    <a:pt x="3657" y="4300"/>
                  </a:cubicBezTo>
                  <a:cubicBezTo>
                    <a:pt x="3744" y="4535"/>
                    <a:pt x="3857" y="4873"/>
                    <a:pt x="4125" y="4958"/>
                  </a:cubicBezTo>
                  <a:cubicBezTo>
                    <a:pt x="4164" y="4970"/>
                    <a:pt x="4201" y="4976"/>
                    <a:pt x="4238" y="4976"/>
                  </a:cubicBezTo>
                  <a:cubicBezTo>
                    <a:pt x="4471" y="4976"/>
                    <a:pt x="4656" y="4743"/>
                    <a:pt x="4745" y="4543"/>
                  </a:cubicBezTo>
                  <a:cubicBezTo>
                    <a:pt x="4809" y="4397"/>
                    <a:pt x="4844" y="4242"/>
                    <a:pt x="4890" y="4089"/>
                  </a:cubicBezTo>
                  <a:cubicBezTo>
                    <a:pt x="4919" y="3987"/>
                    <a:pt x="4958" y="3844"/>
                    <a:pt x="5053" y="3784"/>
                  </a:cubicBezTo>
                  <a:cubicBezTo>
                    <a:pt x="5102" y="3754"/>
                    <a:pt x="5149" y="3740"/>
                    <a:pt x="5193" y="3740"/>
                  </a:cubicBezTo>
                  <a:close/>
                  <a:moveTo>
                    <a:pt x="2986" y="1"/>
                  </a:moveTo>
                  <a:cubicBezTo>
                    <a:pt x="2857" y="1"/>
                    <a:pt x="2811" y="126"/>
                    <a:pt x="2792" y="232"/>
                  </a:cubicBezTo>
                  <a:cubicBezTo>
                    <a:pt x="2761" y="407"/>
                    <a:pt x="2744" y="585"/>
                    <a:pt x="2730" y="761"/>
                  </a:cubicBezTo>
                  <a:cubicBezTo>
                    <a:pt x="1213" y="835"/>
                    <a:pt x="0" y="2093"/>
                    <a:pt x="0" y="3628"/>
                  </a:cubicBezTo>
                  <a:cubicBezTo>
                    <a:pt x="0" y="5164"/>
                    <a:pt x="1288" y="6500"/>
                    <a:pt x="2871" y="6500"/>
                  </a:cubicBezTo>
                  <a:cubicBezTo>
                    <a:pt x="4456" y="6500"/>
                    <a:pt x="5744" y="5212"/>
                    <a:pt x="5744" y="3628"/>
                  </a:cubicBezTo>
                  <a:cubicBezTo>
                    <a:pt x="5744" y="2160"/>
                    <a:pt x="4634" y="945"/>
                    <a:pt x="3210" y="778"/>
                  </a:cubicBezTo>
                  <a:cubicBezTo>
                    <a:pt x="3225" y="603"/>
                    <a:pt x="3162" y="408"/>
                    <a:pt x="3143" y="235"/>
                  </a:cubicBezTo>
                  <a:cubicBezTo>
                    <a:pt x="3132" y="133"/>
                    <a:pt x="3121" y="2"/>
                    <a:pt x="2988" y="1"/>
                  </a:cubicBezTo>
                  <a:cubicBezTo>
                    <a:pt x="2987" y="1"/>
                    <a:pt x="2987" y="1"/>
                    <a:pt x="2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0"/>
            <p:cNvSpPr/>
            <p:nvPr/>
          </p:nvSpPr>
          <p:spPr>
            <a:xfrm>
              <a:off x="2752900" y="2936575"/>
              <a:ext cx="7350" cy="6235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0"/>
            <p:cNvSpPr/>
            <p:nvPr/>
          </p:nvSpPr>
          <p:spPr>
            <a:xfrm>
              <a:off x="2766925" y="2981725"/>
              <a:ext cx="49200" cy="23550"/>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0"/>
            <p:cNvSpPr/>
            <p:nvPr/>
          </p:nvSpPr>
          <p:spPr>
            <a:xfrm>
              <a:off x="2713550" y="3012675"/>
              <a:ext cx="36800" cy="58625"/>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0"/>
            <p:cNvSpPr/>
            <p:nvPr/>
          </p:nvSpPr>
          <p:spPr>
            <a:xfrm>
              <a:off x="2763825" y="3016300"/>
              <a:ext cx="33800" cy="42900"/>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0"/>
            <p:cNvSpPr/>
            <p:nvPr/>
          </p:nvSpPr>
          <p:spPr>
            <a:xfrm>
              <a:off x="2691025" y="2992025"/>
              <a:ext cx="48550" cy="11600"/>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0"/>
            <p:cNvSpPr/>
            <p:nvPr/>
          </p:nvSpPr>
          <p:spPr>
            <a:xfrm>
              <a:off x="2672625" y="4162025"/>
              <a:ext cx="7475" cy="59075"/>
            </a:xfrm>
            <a:custGeom>
              <a:avLst/>
              <a:gdLst/>
              <a:ahLst/>
              <a:cxnLst/>
              <a:rect l="l" t="t" r="r" b="b"/>
              <a:pathLst>
                <a:path w="299" h="2363" extrusionOk="0">
                  <a:moveTo>
                    <a:pt x="80" y="0"/>
                  </a:moveTo>
                  <a:cubicBezTo>
                    <a:pt x="50" y="0"/>
                    <a:pt x="19" y="22"/>
                    <a:pt x="19" y="56"/>
                  </a:cubicBezTo>
                  <a:cubicBezTo>
                    <a:pt x="5" y="172"/>
                    <a:pt x="0" y="290"/>
                    <a:pt x="0" y="409"/>
                  </a:cubicBezTo>
                  <a:cubicBezTo>
                    <a:pt x="0" y="682"/>
                    <a:pt x="26" y="958"/>
                    <a:pt x="36" y="1225"/>
                  </a:cubicBezTo>
                  <a:cubicBezTo>
                    <a:pt x="48" y="1574"/>
                    <a:pt x="7" y="1982"/>
                    <a:pt x="107" y="2319"/>
                  </a:cubicBezTo>
                  <a:cubicBezTo>
                    <a:pt x="115" y="2348"/>
                    <a:pt x="142" y="2363"/>
                    <a:pt x="168" y="2363"/>
                  </a:cubicBezTo>
                  <a:cubicBezTo>
                    <a:pt x="193" y="2363"/>
                    <a:pt x="218" y="2349"/>
                    <a:pt x="224" y="2319"/>
                  </a:cubicBezTo>
                  <a:cubicBezTo>
                    <a:pt x="299" y="1962"/>
                    <a:pt x="223" y="1543"/>
                    <a:pt x="206" y="1180"/>
                  </a:cubicBezTo>
                  <a:cubicBezTo>
                    <a:pt x="190" y="804"/>
                    <a:pt x="203" y="409"/>
                    <a:pt x="129" y="41"/>
                  </a:cubicBezTo>
                  <a:cubicBezTo>
                    <a:pt x="124" y="12"/>
                    <a:pt x="102"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0"/>
            <p:cNvSpPr/>
            <p:nvPr/>
          </p:nvSpPr>
          <p:spPr>
            <a:xfrm>
              <a:off x="2683050" y="4182450"/>
              <a:ext cx="6550" cy="40100"/>
            </a:xfrm>
            <a:custGeom>
              <a:avLst/>
              <a:gdLst/>
              <a:ahLst/>
              <a:cxnLst/>
              <a:rect l="l" t="t" r="r" b="b"/>
              <a:pathLst>
                <a:path w="262" h="1604" extrusionOk="0">
                  <a:moveTo>
                    <a:pt x="61" y="0"/>
                  </a:moveTo>
                  <a:cubicBezTo>
                    <a:pt x="42" y="0"/>
                    <a:pt x="22" y="14"/>
                    <a:pt x="21" y="42"/>
                  </a:cubicBezTo>
                  <a:cubicBezTo>
                    <a:pt x="1" y="325"/>
                    <a:pt x="14" y="610"/>
                    <a:pt x="37" y="892"/>
                  </a:cubicBezTo>
                  <a:cubicBezTo>
                    <a:pt x="54" y="1119"/>
                    <a:pt x="49" y="1372"/>
                    <a:pt x="142" y="1583"/>
                  </a:cubicBezTo>
                  <a:cubicBezTo>
                    <a:pt x="148" y="1597"/>
                    <a:pt x="162" y="1604"/>
                    <a:pt x="178" y="1604"/>
                  </a:cubicBezTo>
                  <a:cubicBezTo>
                    <a:pt x="197" y="1604"/>
                    <a:pt x="218" y="1593"/>
                    <a:pt x="221" y="1573"/>
                  </a:cubicBezTo>
                  <a:lnTo>
                    <a:pt x="220" y="1573"/>
                  </a:lnTo>
                  <a:cubicBezTo>
                    <a:pt x="261" y="1339"/>
                    <a:pt x="198" y="1083"/>
                    <a:pt x="178" y="848"/>
                  </a:cubicBezTo>
                  <a:cubicBezTo>
                    <a:pt x="156" y="579"/>
                    <a:pt x="140" y="310"/>
                    <a:pt x="106" y="42"/>
                  </a:cubicBezTo>
                  <a:cubicBezTo>
                    <a:pt x="103" y="15"/>
                    <a:pt x="82"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0"/>
            <p:cNvSpPr/>
            <p:nvPr/>
          </p:nvSpPr>
          <p:spPr>
            <a:xfrm>
              <a:off x="2692600" y="4194600"/>
              <a:ext cx="5400" cy="27975"/>
            </a:xfrm>
            <a:custGeom>
              <a:avLst/>
              <a:gdLst/>
              <a:ahLst/>
              <a:cxnLst/>
              <a:rect l="l" t="t" r="r" b="b"/>
              <a:pathLst>
                <a:path w="216" h="1119" extrusionOk="0">
                  <a:moveTo>
                    <a:pt x="88" y="1"/>
                  </a:moveTo>
                  <a:cubicBezTo>
                    <a:pt x="70" y="1"/>
                    <a:pt x="52" y="13"/>
                    <a:pt x="50" y="38"/>
                  </a:cubicBezTo>
                  <a:cubicBezTo>
                    <a:pt x="25" y="368"/>
                    <a:pt x="1" y="765"/>
                    <a:pt x="91" y="1086"/>
                  </a:cubicBezTo>
                  <a:cubicBezTo>
                    <a:pt x="98" y="1108"/>
                    <a:pt x="114" y="1118"/>
                    <a:pt x="131" y="1118"/>
                  </a:cubicBezTo>
                  <a:cubicBezTo>
                    <a:pt x="153" y="1118"/>
                    <a:pt x="175" y="1102"/>
                    <a:pt x="178" y="1074"/>
                  </a:cubicBezTo>
                  <a:cubicBezTo>
                    <a:pt x="215" y="742"/>
                    <a:pt x="157" y="370"/>
                    <a:pt x="127" y="38"/>
                  </a:cubicBezTo>
                  <a:cubicBezTo>
                    <a:pt x="125" y="13"/>
                    <a:pt x="106"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0"/>
            <p:cNvSpPr/>
            <p:nvPr/>
          </p:nvSpPr>
          <p:spPr>
            <a:xfrm>
              <a:off x="2830075" y="4174900"/>
              <a:ext cx="5600" cy="57175"/>
            </a:xfrm>
            <a:custGeom>
              <a:avLst/>
              <a:gdLst/>
              <a:ahLst/>
              <a:cxnLst/>
              <a:rect l="l" t="t" r="r" b="b"/>
              <a:pathLst>
                <a:path w="224" h="2287" extrusionOk="0">
                  <a:moveTo>
                    <a:pt x="111" y="0"/>
                  </a:moveTo>
                  <a:cubicBezTo>
                    <a:pt x="82" y="0"/>
                    <a:pt x="54" y="18"/>
                    <a:pt x="52" y="59"/>
                  </a:cubicBezTo>
                  <a:cubicBezTo>
                    <a:pt x="28" y="436"/>
                    <a:pt x="35" y="815"/>
                    <a:pt x="33" y="1192"/>
                  </a:cubicBezTo>
                  <a:cubicBezTo>
                    <a:pt x="32" y="1539"/>
                    <a:pt x="1" y="1905"/>
                    <a:pt x="60" y="2248"/>
                  </a:cubicBezTo>
                  <a:cubicBezTo>
                    <a:pt x="65" y="2273"/>
                    <a:pt x="89" y="2286"/>
                    <a:pt x="112" y="2286"/>
                  </a:cubicBezTo>
                  <a:cubicBezTo>
                    <a:pt x="136" y="2286"/>
                    <a:pt x="159" y="2273"/>
                    <a:pt x="164" y="2248"/>
                  </a:cubicBezTo>
                  <a:cubicBezTo>
                    <a:pt x="224" y="1905"/>
                    <a:pt x="194" y="1539"/>
                    <a:pt x="192" y="1192"/>
                  </a:cubicBezTo>
                  <a:cubicBezTo>
                    <a:pt x="189" y="815"/>
                    <a:pt x="197" y="436"/>
                    <a:pt x="174" y="59"/>
                  </a:cubicBezTo>
                  <a:cubicBezTo>
                    <a:pt x="174" y="21"/>
                    <a:pt x="142"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0"/>
            <p:cNvSpPr/>
            <p:nvPr/>
          </p:nvSpPr>
          <p:spPr>
            <a:xfrm>
              <a:off x="2819750" y="4202850"/>
              <a:ext cx="4675" cy="30975"/>
            </a:xfrm>
            <a:custGeom>
              <a:avLst/>
              <a:gdLst/>
              <a:ahLst/>
              <a:cxnLst/>
              <a:rect l="l" t="t" r="r" b="b"/>
              <a:pathLst>
                <a:path w="187" h="1239" extrusionOk="0">
                  <a:moveTo>
                    <a:pt x="112" y="1"/>
                  </a:moveTo>
                  <a:cubicBezTo>
                    <a:pt x="92" y="1"/>
                    <a:pt x="72" y="15"/>
                    <a:pt x="68" y="42"/>
                  </a:cubicBezTo>
                  <a:cubicBezTo>
                    <a:pt x="42" y="246"/>
                    <a:pt x="36" y="453"/>
                    <a:pt x="29" y="660"/>
                  </a:cubicBezTo>
                  <a:cubicBezTo>
                    <a:pt x="23" y="840"/>
                    <a:pt x="1" y="1026"/>
                    <a:pt x="42" y="1202"/>
                  </a:cubicBezTo>
                  <a:cubicBezTo>
                    <a:pt x="47" y="1226"/>
                    <a:pt x="68" y="1238"/>
                    <a:pt x="89" y="1238"/>
                  </a:cubicBezTo>
                  <a:cubicBezTo>
                    <a:pt x="110" y="1238"/>
                    <a:pt x="132" y="1226"/>
                    <a:pt x="139" y="1202"/>
                  </a:cubicBezTo>
                  <a:cubicBezTo>
                    <a:pt x="187" y="1028"/>
                    <a:pt x="171" y="839"/>
                    <a:pt x="171" y="660"/>
                  </a:cubicBezTo>
                  <a:cubicBezTo>
                    <a:pt x="172" y="453"/>
                    <a:pt x="173" y="246"/>
                    <a:pt x="153" y="42"/>
                  </a:cubicBezTo>
                  <a:cubicBezTo>
                    <a:pt x="151" y="14"/>
                    <a:pt x="132"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0"/>
            <p:cNvSpPr/>
            <p:nvPr/>
          </p:nvSpPr>
          <p:spPr>
            <a:xfrm>
              <a:off x="2811725" y="4212125"/>
              <a:ext cx="5700" cy="22475"/>
            </a:xfrm>
            <a:custGeom>
              <a:avLst/>
              <a:gdLst/>
              <a:ahLst/>
              <a:cxnLst/>
              <a:rect l="l" t="t" r="r" b="b"/>
              <a:pathLst>
                <a:path w="228" h="899" extrusionOk="0">
                  <a:moveTo>
                    <a:pt x="144" y="1"/>
                  </a:moveTo>
                  <a:cubicBezTo>
                    <a:pt x="127" y="1"/>
                    <a:pt x="111" y="10"/>
                    <a:pt x="109" y="30"/>
                  </a:cubicBezTo>
                  <a:cubicBezTo>
                    <a:pt x="73" y="288"/>
                    <a:pt x="1" y="611"/>
                    <a:pt x="57" y="867"/>
                  </a:cubicBezTo>
                  <a:cubicBezTo>
                    <a:pt x="62" y="888"/>
                    <a:pt x="79" y="898"/>
                    <a:pt x="96" y="898"/>
                  </a:cubicBezTo>
                  <a:cubicBezTo>
                    <a:pt x="115" y="898"/>
                    <a:pt x="135" y="887"/>
                    <a:pt x="142" y="867"/>
                  </a:cubicBezTo>
                  <a:cubicBezTo>
                    <a:pt x="228" y="623"/>
                    <a:pt x="194" y="298"/>
                    <a:pt x="189" y="41"/>
                  </a:cubicBezTo>
                  <a:cubicBezTo>
                    <a:pt x="189" y="16"/>
                    <a:pt x="165"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0"/>
            <p:cNvSpPr/>
            <p:nvPr/>
          </p:nvSpPr>
          <p:spPr>
            <a:xfrm>
              <a:off x="2805225" y="4219550"/>
              <a:ext cx="3125" cy="13925"/>
            </a:xfrm>
            <a:custGeom>
              <a:avLst/>
              <a:gdLst/>
              <a:ahLst/>
              <a:cxnLst/>
              <a:rect l="l" t="t" r="r" b="b"/>
              <a:pathLst>
                <a:path w="125" h="557" extrusionOk="0">
                  <a:moveTo>
                    <a:pt x="69" y="1"/>
                  </a:moveTo>
                  <a:cubicBezTo>
                    <a:pt x="53" y="1"/>
                    <a:pt x="38" y="10"/>
                    <a:pt x="34" y="29"/>
                  </a:cubicBezTo>
                  <a:cubicBezTo>
                    <a:pt x="1" y="193"/>
                    <a:pt x="1" y="376"/>
                    <a:pt x="59" y="534"/>
                  </a:cubicBezTo>
                  <a:cubicBezTo>
                    <a:pt x="64" y="549"/>
                    <a:pt x="78" y="557"/>
                    <a:pt x="92" y="557"/>
                  </a:cubicBezTo>
                  <a:cubicBezTo>
                    <a:pt x="108" y="557"/>
                    <a:pt x="123" y="546"/>
                    <a:pt x="123" y="525"/>
                  </a:cubicBezTo>
                  <a:lnTo>
                    <a:pt x="125" y="525"/>
                  </a:lnTo>
                  <a:cubicBezTo>
                    <a:pt x="123" y="363"/>
                    <a:pt x="112" y="203"/>
                    <a:pt x="112" y="41"/>
                  </a:cubicBezTo>
                  <a:cubicBezTo>
                    <a:pt x="112" y="15"/>
                    <a:pt x="90"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0"/>
            <p:cNvSpPr/>
            <p:nvPr/>
          </p:nvSpPr>
          <p:spPr>
            <a:xfrm>
              <a:off x="2847575" y="3196750"/>
              <a:ext cx="105275" cy="98750"/>
            </a:xfrm>
            <a:custGeom>
              <a:avLst/>
              <a:gdLst/>
              <a:ahLst/>
              <a:cxnLst/>
              <a:rect l="l" t="t" r="r" b="b"/>
              <a:pathLst>
                <a:path w="4211" h="3950" extrusionOk="0">
                  <a:moveTo>
                    <a:pt x="55" y="1"/>
                  </a:moveTo>
                  <a:cubicBezTo>
                    <a:pt x="28" y="1"/>
                    <a:pt x="0" y="30"/>
                    <a:pt x="20" y="60"/>
                  </a:cubicBezTo>
                  <a:cubicBezTo>
                    <a:pt x="261" y="433"/>
                    <a:pt x="601" y="767"/>
                    <a:pt x="905" y="1092"/>
                  </a:cubicBezTo>
                  <a:cubicBezTo>
                    <a:pt x="1241" y="1450"/>
                    <a:pt x="1588" y="1799"/>
                    <a:pt x="1944" y="2137"/>
                  </a:cubicBezTo>
                  <a:cubicBezTo>
                    <a:pt x="2628" y="2786"/>
                    <a:pt x="3341" y="3425"/>
                    <a:pt x="4130" y="3943"/>
                  </a:cubicBezTo>
                  <a:cubicBezTo>
                    <a:pt x="4137" y="3948"/>
                    <a:pt x="4143" y="3949"/>
                    <a:pt x="4150" y="3949"/>
                  </a:cubicBezTo>
                  <a:cubicBezTo>
                    <a:pt x="4182" y="3949"/>
                    <a:pt x="4210" y="3904"/>
                    <a:pt x="4180" y="3878"/>
                  </a:cubicBezTo>
                  <a:cubicBezTo>
                    <a:pt x="3471" y="3260"/>
                    <a:pt x="2733" y="2679"/>
                    <a:pt x="2048" y="2034"/>
                  </a:cubicBezTo>
                  <a:cubicBezTo>
                    <a:pt x="1709" y="1717"/>
                    <a:pt x="1380" y="1391"/>
                    <a:pt x="1060" y="1056"/>
                  </a:cubicBezTo>
                  <a:cubicBezTo>
                    <a:pt x="733" y="714"/>
                    <a:pt x="433" y="327"/>
                    <a:pt x="82" y="11"/>
                  </a:cubicBezTo>
                  <a:cubicBezTo>
                    <a:pt x="74" y="4"/>
                    <a:pt x="65"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0"/>
            <p:cNvSpPr/>
            <p:nvPr/>
          </p:nvSpPr>
          <p:spPr>
            <a:xfrm>
              <a:off x="2866600" y="3231900"/>
              <a:ext cx="61175" cy="58775"/>
            </a:xfrm>
            <a:custGeom>
              <a:avLst/>
              <a:gdLst/>
              <a:ahLst/>
              <a:cxnLst/>
              <a:rect l="l" t="t" r="r" b="b"/>
              <a:pathLst>
                <a:path w="2447" h="2351" extrusionOk="0">
                  <a:moveTo>
                    <a:pt x="46" y="1"/>
                  </a:moveTo>
                  <a:cubicBezTo>
                    <a:pt x="23" y="1"/>
                    <a:pt x="0" y="24"/>
                    <a:pt x="16" y="48"/>
                  </a:cubicBezTo>
                  <a:cubicBezTo>
                    <a:pt x="316" y="496"/>
                    <a:pt x="739" y="894"/>
                    <a:pt x="1123" y="1268"/>
                  </a:cubicBezTo>
                  <a:cubicBezTo>
                    <a:pt x="1512" y="1647"/>
                    <a:pt x="1912" y="2054"/>
                    <a:pt x="2374" y="2344"/>
                  </a:cubicBezTo>
                  <a:cubicBezTo>
                    <a:pt x="2381" y="2348"/>
                    <a:pt x="2388" y="2350"/>
                    <a:pt x="2395" y="2350"/>
                  </a:cubicBezTo>
                  <a:cubicBezTo>
                    <a:pt x="2425" y="2350"/>
                    <a:pt x="2447" y="2309"/>
                    <a:pt x="2422" y="2282"/>
                  </a:cubicBezTo>
                  <a:cubicBezTo>
                    <a:pt x="2049" y="1887"/>
                    <a:pt x="1612" y="1549"/>
                    <a:pt x="1219" y="1173"/>
                  </a:cubicBezTo>
                  <a:cubicBezTo>
                    <a:pt x="828" y="796"/>
                    <a:pt x="474" y="367"/>
                    <a:pt x="67" y="9"/>
                  </a:cubicBezTo>
                  <a:cubicBezTo>
                    <a:pt x="61" y="3"/>
                    <a:pt x="53"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0"/>
            <p:cNvSpPr/>
            <p:nvPr/>
          </p:nvSpPr>
          <p:spPr>
            <a:xfrm>
              <a:off x="2873750" y="3252500"/>
              <a:ext cx="31000" cy="30650"/>
            </a:xfrm>
            <a:custGeom>
              <a:avLst/>
              <a:gdLst/>
              <a:ahLst/>
              <a:cxnLst/>
              <a:rect l="l" t="t" r="r" b="b"/>
              <a:pathLst>
                <a:path w="1240" h="1226" extrusionOk="0">
                  <a:moveTo>
                    <a:pt x="67" y="0"/>
                  </a:moveTo>
                  <a:cubicBezTo>
                    <a:pt x="34" y="0"/>
                    <a:pt x="1" y="38"/>
                    <a:pt x="24" y="70"/>
                  </a:cubicBezTo>
                  <a:cubicBezTo>
                    <a:pt x="334" y="489"/>
                    <a:pt x="714" y="947"/>
                    <a:pt x="1166" y="1220"/>
                  </a:cubicBezTo>
                  <a:cubicBezTo>
                    <a:pt x="1172" y="1224"/>
                    <a:pt x="1179" y="1226"/>
                    <a:pt x="1185" y="1226"/>
                  </a:cubicBezTo>
                  <a:cubicBezTo>
                    <a:pt x="1217" y="1226"/>
                    <a:pt x="1240" y="1183"/>
                    <a:pt x="1214" y="1156"/>
                  </a:cubicBezTo>
                  <a:cubicBezTo>
                    <a:pt x="1036" y="960"/>
                    <a:pt x="822" y="794"/>
                    <a:pt x="635" y="605"/>
                  </a:cubicBezTo>
                  <a:cubicBezTo>
                    <a:pt x="447" y="415"/>
                    <a:pt x="269" y="217"/>
                    <a:pt x="96" y="14"/>
                  </a:cubicBezTo>
                  <a:cubicBezTo>
                    <a:pt x="88" y="4"/>
                    <a:pt x="77"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0"/>
            <p:cNvSpPr/>
            <p:nvPr/>
          </p:nvSpPr>
          <p:spPr>
            <a:xfrm>
              <a:off x="2876850" y="3267550"/>
              <a:ext cx="12450" cy="11075"/>
            </a:xfrm>
            <a:custGeom>
              <a:avLst/>
              <a:gdLst/>
              <a:ahLst/>
              <a:cxnLst/>
              <a:rect l="l" t="t" r="r" b="b"/>
              <a:pathLst>
                <a:path w="498" h="443" extrusionOk="0">
                  <a:moveTo>
                    <a:pt x="55" y="1"/>
                  </a:moveTo>
                  <a:cubicBezTo>
                    <a:pt x="25" y="1"/>
                    <a:pt x="1" y="37"/>
                    <a:pt x="28" y="63"/>
                  </a:cubicBezTo>
                  <a:cubicBezTo>
                    <a:pt x="162" y="192"/>
                    <a:pt x="293" y="324"/>
                    <a:pt x="442" y="437"/>
                  </a:cubicBezTo>
                  <a:cubicBezTo>
                    <a:pt x="447" y="441"/>
                    <a:pt x="453" y="443"/>
                    <a:pt x="458" y="443"/>
                  </a:cubicBezTo>
                  <a:cubicBezTo>
                    <a:pt x="481" y="443"/>
                    <a:pt x="497" y="409"/>
                    <a:pt x="479" y="389"/>
                  </a:cubicBezTo>
                  <a:cubicBezTo>
                    <a:pt x="357" y="251"/>
                    <a:pt x="216" y="132"/>
                    <a:pt x="80" y="11"/>
                  </a:cubicBezTo>
                  <a:cubicBezTo>
                    <a:pt x="72" y="4"/>
                    <a:pt x="63"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0"/>
            <p:cNvSpPr/>
            <p:nvPr/>
          </p:nvSpPr>
          <p:spPr>
            <a:xfrm>
              <a:off x="2964000" y="3326875"/>
              <a:ext cx="63525" cy="52875"/>
            </a:xfrm>
            <a:custGeom>
              <a:avLst/>
              <a:gdLst/>
              <a:ahLst/>
              <a:cxnLst/>
              <a:rect l="l" t="t" r="r" b="b"/>
              <a:pathLst>
                <a:path w="2541" h="2115" extrusionOk="0">
                  <a:moveTo>
                    <a:pt x="45" y="1"/>
                  </a:moveTo>
                  <a:cubicBezTo>
                    <a:pt x="19" y="1"/>
                    <a:pt x="0" y="40"/>
                    <a:pt x="20" y="64"/>
                  </a:cubicBezTo>
                  <a:cubicBezTo>
                    <a:pt x="370" y="469"/>
                    <a:pt x="799" y="824"/>
                    <a:pt x="1207" y="1168"/>
                  </a:cubicBezTo>
                  <a:cubicBezTo>
                    <a:pt x="1600" y="1499"/>
                    <a:pt x="1996" y="1846"/>
                    <a:pt x="2440" y="2108"/>
                  </a:cubicBezTo>
                  <a:cubicBezTo>
                    <a:pt x="2448" y="2113"/>
                    <a:pt x="2457" y="2115"/>
                    <a:pt x="2465" y="2115"/>
                  </a:cubicBezTo>
                  <a:cubicBezTo>
                    <a:pt x="2506" y="2115"/>
                    <a:pt x="2540" y="2060"/>
                    <a:pt x="2503" y="2026"/>
                  </a:cubicBezTo>
                  <a:cubicBezTo>
                    <a:pt x="2107" y="1662"/>
                    <a:pt x="1659" y="1350"/>
                    <a:pt x="1244" y="1007"/>
                  </a:cubicBezTo>
                  <a:cubicBezTo>
                    <a:pt x="848" y="679"/>
                    <a:pt x="473" y="319"/>
                    <a:pt x="64" y="8"/>
                  </a:cubicBezTo>
                  <a:cubicBezTo>
                    <a:pt x="57" y="3"/>
                    <a:pt x="51"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0"/>
            <p:cNvSpPr/>
            <p:nvPr/>
          </p:nvSpPr>
          <p:spPr>
            <a:xfrm>
              <a:off x="3001050" y="3370350"/>
              <a:ext cx="16725" cy="15575"/>
            </a:xfrm>
            <a:custGeom>
              <a:avLst/>
              <a:gdLst/>
              <a:ahLst/>
              <a:cxnLst/>
              <a:rect l="l" t="t" r="r" b="b"/>
              <a:pathLst>
                <a:path w="669" h="623" extrusionOk="0">
                  <a:moveTo>
                    <a:pt x="51" y="1"/>
                  </a:moveTo>
                  <a:cubicBezTo>
                    <a:pt x="23" y="1"/>
                    <a:pt x="1" y="34"/>
                    <a:pt x="26" y="61"/>
                  </a:cubicBezTo>
                  <a:cubicBezTo>
                    <a:pt x="116" y="166"/>
                    <a:pt x="214" y="263"/>
                    <a:pt x="313" y="360"/>
                  </a:cubicBezTo>
                  <a:cubicBezTo>
                    <a:pt x="401" y="447"/>
                    <a:pt x="487" y="556"/>
                    <a:pt x="596" y="617"/>
                  </a:cubicBezTo>
                  <a:cubicBezTo>
                    <a:pt x="602" y="620"/>
                    <a:pt x="609" y="622"/>
                    <a:pt x="616" y="622"/>
                  </a:cubicBezTo>
                  <a:cubicBezTo>
                    <a:pt x="644" y="622"/>
                    <a:pt x="669" y="590"/>
                    <a:pt x="652" y="561"/>
                  </a:cubicBezTo>
                  <a:cubicBezTo>
                    <a:pt x="586" y="454"/>
                    <a:pt x="476" y="373"/>
                    <a:pt x="387" y="287"/>
                  </a:cubicBezTo>
                  <a:cubicBezTo>
                    <a:pt x="286" y="192"/>
                    <a:pt x="184" y="97"/>
                    <a:pt x="77" y="11"/>
                  </a:cubicBezTo>
                  <a:cubicBezTo>
                    <a:pt x="68"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0"/>
            <p:cNvSpPr/>
            <p:nvPr/>
          </p:nvSpPr>
          <p:spPr>
            <a:xfrm>
              <a:off x="3001900" y="3382150"/>
              <a:ext cx="8950" cy="8250"/>
            </a:xfrm>
            <a:custGeom>
              <a:avLst/>
              <a:gdLst/>
              <a:ahLst/>
              <a:cxnLst/>
              <a:rect l="l" t="t" r="r" b="b"/>
              <a:pathLst>
                <a:path w="358" h="330" extrusionOk="0">
                  <a:moveTo>
                    <a:pt x="60" y="0"/>
                  </a:moveTo>
                  <a:cubicBezTo>
                    <a:pt x="28" y="0"/>
                    <a:pt x="1" y="41"/>
                    <a:pt x="30" y="69"/>
                  </a:cubicBezTo>
                  <a:cubicBezTo>
                    <a:pt x="118" y="157"/>
                    <a:pt x="205" y="248"/>
                    <a:pt x="305" y="323"/>
                  </a:cubicBezTo>
                  <a:cubicBezTo>
                    <a:pt x="311" y="328"/>
                    <a:pt x="317" y="330"/>
                    <a:pt x="322" y="330"/>
                  </a:cubicBezTo>
                  <a:cubicBezTo>
                    <a:pt x="343" y="330"/>
                    <a:pt x="358" y="295"/>
                    <a:pt x="343" y="276"/>
                  </a:cubicBezTo>
                  <a:cubicBezTo>
                    <a:pt x="266" y="180"/>
                    <a:pt x="175" y="98"/>
                    <a:pt x="87" y="12"/>
                  </a:cubicBezTo>
                  <a:cubicBezTo>
                    <a:pt x="79" y="4"/>
                    <a:pt x="6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0"/>
            <p:cNvSpPr/>
            <p:nvPr/>
          </p:nvSpPr>
          <p:spPr>
            <a:xfrm>
              <a:off x="2583925" y="3182225"/>
              <a:ext cx="86825" cy="89525"/>
            </a:xfrm>
            <a:custGeom>
              <a:avLst/>
              <a:gdLst/>
              <a:ahLst/>
              <a:cxnLst/>
              <a:rect l="l" t="t" r="r" b="b"/>
              <a:pathLst>
                <a:path w="3473" h="3581" extrusionOk="0">
                  <a:moveTo>
                    <a:pt x="3409" y="0"/>
                  </a:moveTo>
                  <a:cubicBezTo>
                    <a:pt x="3398" y="0"/>
                    <a:pt x="3388" y="4"/>
                    <a:pt x="3379" y="13"/>
                  </a:cubicBezTo>
                  <a:cubicBezTo>
                    <a:pt x="2827" y="603"/>
                    <a:pt x="2303" y="1219"/>
                    <a:pt x="1747" y="1805"/>
                  </a:cubicBezTo>
                  <a:cubicBezTo>
                    <a:pt x="1189" y="2391"/>
                    <a:pt x="595" y="2940"/>
                    <a:pt x="25" y="3514"/>
                  </a:cubicBezTo>
                  <a:cubicBezTo>
                    <a:pt x="1" y="3538"/>
                    <a:pt x="23" y="3581"/>
                    <a:pt x="52" y="3581"/>
                  </a:cubicBezTo>
                  <a:cubicBezTo>
                    <a:pt x="59" y="3581"/>
                    <a:pt x="65" y="3579"/>
                    <a:pt x="72" y="3574"/>
                  </a:cubicBezTo>
                  <a:cubicBezTo>
                    <a:pt x="715" y="3081"/>
                    <a:pt x="1303" y="2506"/>
                    <a:pt x="1867" y="1925"/>
                  </a:cubicBezTo>
                  <a:cubicBezTo>
                    <a:pt x="2431" y="1343"/>
                    <a:pt x="2985" y="735"/>
                    <a:pt x="3451" y="69"/>
                  </a:cubicBezTo>
                  <a:cubicBezTo>
                    <a:pt x="3473" y="36"/>
                    <a:pt x="3441" y="0"/>
                    <a:pt x="3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0"/>
            <p:cNvSpPr/>
            <p:nvPr/>
          </p:nvSpPr>
          <p:spPr>
            <a:xfrm>
              <a:off x="2605450" y="3241525"/>
              <a:ext cx="25050" cy="26050"/>
            </a:xfrm>
            <a:custGeom>
              <a:avLst/>
              <a:gdLst/>
              <a:ahLst/>
              <a:cxnLst/>
              <a:rect l="l" t="t" r="r" b="b"/>
              <a:pathLst>
                <a:path w="1002" h="1042" extrusionOk="0">
                  <a:moveTo>
                    <a:pt x="949" y="0"/>
                  </a:moveTo>
                  <a:cubicBezTo>
                    <a:pt x="940" y="0"/>
                    <a:pt x="931" y="4"/>
                    <a:pt x="924" y="13"/>
                  </a:cubicBezTo>
                  <a:cubicBezTo>
                    <a:pt x="788" y="183"/>
                    <a:pt x="643" y="346"/>
                    <a:pt x="493" y="506"/>
                  </a:cubicBezTo>
                  <a:cubicBezTo>
                    <a:pt x="344" y="666"/>
                    <a:pt x="170" y="805"/>
                    <a:pt x="27" y="969"/>
                  </a:cubicBezTo>
                  <a:cubicBezTo>
                    <a:pt x="0" y="997"/>
                    <a:pt x="23" y="1042"/>
                    <a:pt x="56" y="1042"/>
                  </a:cubicBezTo>
                  <a:cubicBezTo>
                    <a:pt x="63" y="1042"/>
                    <a:pt x="70" y="1040"/>
                    <a:pt x="78" y="1035"/>
                  </a:cubicBezTo>
                  <a:cubicBezTo>
                    <a:pt x="454" y="815"/>
                    <a:pt x="756" y="422"/>
                    <a:pt x="985" y="59"/>
                  </a:cubicBezTo>
                  <a:cubicBezTo>
                    <a:pt x="1002" y="33"/>
                    <a:pt x="975" y="0"/>
                    <a:pt x="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0"/>
            <p:cNvSpPr/>
            <p:nvPr/>
          </p:nvSpPr>
          <p:spPr>
            <a:xfrm>
              <a:off x="2616800" y="3257275"/>
              <a:ext cx="10600" cy="10075"/>
            </a:xfrm>
            <a:custGeom>
              <a:avLst/>
              <a:gdLst/>
              <a:ahLst/>
              <a:cxnLst/>
              <a:rect l="l" t="t" r="r" b="b"/>
              <a:pathLst>
                <a:path w="424" h="403" extrusionOk="0">
                  <a:moveTo>
                    <a:pt x="378" y="0"/>
                  </a:moveTo>
                  <a:cubicBezTo>
                    <a:pt x="370" y="0"/>
                    <a:pt x="362" y="3"/>
                    <a:pt x="356" y="11"/>
                  </a:cubicBezTo>
                  <a:cubicBezTo>
                    <a:pt x="259" y="132"/>
                    <a:pt x="137" y="241"/>
                    <a:pt x="25" y="347"/>
                  </a:cubicBezTo>
                  <a:cubicBezTo>
                    <a:pt x="1" y="370"/>
                    <a:pt x="23" y="403"/>
                    <a:pt x="50" y="403"/>
                  </a:cubicBezTo>
                  <a:cubicBezTo>
                    <a:pt x="55" y="403"/>
                    <a:pt x="60" y="402"/>
                    <a:pt x="65" y="399"/>
                  </a:cubicBezTo>
                  <a:cubicBezTo>
                    <a:pt x="225" y="320"/>
                    <a:pt x="321" y="205"/>
                    <a:pt x="409" y="52"/>
                  </a:cubicBezTo>
                  <a:cubicBezTo>
                    <a:pt x="423" y="28"/>
                    <a:pt x="401"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0"/>
            <p:cNvSpPr/>
            <p:nvPr/>
          </p:nvSpPr>
          <p:spPr>
            <a:xfrm>
              <a:off x="2506050" y="3336950"/>
              <a:ext cx="45075" cy="38475"/>
            </a:xfrm>
            <a:custGeom>
              <a:avLst/>
              <a:gdLst/>
              <a:ahLst/>
              <a:cxnLst/>
              <a:rect l="l" t="t" r="r" b="b"/>
              <a:pathLst>
                <a:path w="1803" h="1539" extrusionOk="0">
                  <a:moveTo>
                    <a:pt x="1741" y="0"/>
                  </a:moveTo>
                  <a:cubicBezTo>
                    <a:pt x="1731" y="0"/>
                    <a:pt x="1721" y="4"/>
                    <a:pt x="1712" y="11"/>
                  </a:cubicBezTo>
                  <a:cubicBezTo>
                    <a:pt x="1148" y="478"/>
                    <a:pt x="568" y="945"/>
                    <a:pt x="36" y="1448"/>
                  </a:cubicBezTo>
                  <a:cubicBezTo>
                    <a:pt x="1" y="1481"/>
                    <a:pt x="33" y="1538"/>
                    <a:pt x="73" y="1538"/>
                  </a:cubicBezTo>
                  <a:cubicBezTo>
                    <a:pt x="82" y="1538"/>
                    <a:pt x="90" y="1536"/>
                    <a:pt x="99" y="1530"/>
                  </a:cubicBezTo>
                  <a:cubicBezTo>
                    <a:pt x="709" y="1122"/>
                    <a:pt x="1270" y="604"/>
                    <a:pt x="1773" y="72"/>
                  </a:cubicBezTo>
                  <a:cubicBezTo>
                    <a:pt x="1802" y="40"/>
                    <a:pt x="1775" y="0"/>
                    <a:pt x="1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0"/>
            <p:cNvSpPr/>
            <p:nvPr/>
          </p:nvSpPr>
          <p:spPr>
            <a:xfrm>
              <a:off x="2512625" y="3369825"/>
              <a:ext cx="14825" cy="11225"/>
            </a:xfrm>
            <a:custGeom>
              <a:avLst/>
              <a:gdLst/>
              <a:ahLst/>
              <a:cxnLst/>
              <a:rect l="l" t="t" r="r" b="b"/>
              <a:pathLst>
                <a:path w="593" h="449" extrusionOk="0">
                  <a:moveTo>
                    <a:pt x="535" y="1"/>
                  </a:moveTo>
                  <a:cubicBezTo>
                    <a:pt x="528" y="1"/>
                    <a:pt x="521" y="2"/>
                    <a:pt x="515" y="7"/>
                  </a:cubicBezTo>
                  <a:cubicBezTo>
                    <a:pt x="348" y="127"/>
                    <a:pt x="193" y="265"/>
                    <a:pt x="26" y="384"/>
                  </a:cubicBezTo>
                  <a:cubicBezTo>
                    <a:pt x="1" y="402"/>
                    <a:pt x="10" y="448"/>
                    <a:pt x="39" y="448"/>
                  </a:cubicBezTo>
                  <a:cubicBezTo>
                    <a:pt x="43" y="448"/>
                    <a:pt x="47" y="448"/>
                    <a:pt x="52" y="446"/>
                  </a:cubicBezTo>
                  <a:cubicBezTo>
                    <a:pt x="246" y="368"/>
                    <a:pt x="447" y="239"/>
                    <a:pt x="572" y="65"/>
                  </a:cubicBezTo>
                  <a:cubicBezTo>
                    <a:pt x="593" y="38"/>
                    <a:pt x="564" y="1"/>
                    <a:pt x="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0"/>
            <p:cNvSpPr/>
            <p:nvPr/>
          </p:nvSpPr>
          <p:spPr>
            <a:xfrm>
              <a:off x="2519750" y="3379525"/>
              <a:ext cx="8975" cy="6600"/>
            </a:xfrm>
            <a:custGeom>
              <a:avLst/>
              <a:gdLst/>
              <a:ahLst/>
              <a:cxnLst/>
              <a:rect l="l" t="t" r="r" b="b"/>
              <a:pathLst>
                <a:path w="359" h="264" extrusionOk="0">
                  <a:moveTo>
                    <a:pt x="302" y="1"/>
                  </a:moveTo>
                  <a:cubicBezTo>
                    <a:pt x="295" y="1"/>
                    <a:pt x="288" y="2"/>
                    <a:pt x="281" y="6"/>
                  </a:cubicBezTo>
                  <a:cubicBezTo>
                    <a:pt x="227" y="32"/>
                    <a:pt x="179" y="64"/>
                    <a:pt x="131" y="101"/>
                  </a:cubicBezTo>
                  <a:cubicBezTo>
                    <a:pt x="111" y="116"/>
                    <a:pt x="93" y="131"/>
                    <a:pt x="74" y="147"/>
                  </a:cubicBezTo>
                  <a:cubicBezTo>
                    <a:pt x="52" y="167"/>
                    <a:pt x="42" y="187"/>
                    <a:pt x="22" y="208"/>
                  </a:cubicBezTo>
                  <a:cubicBezTo>
                    <a:pt x="0" y="231"/>
                    <a:pt x="20" y="264"/>
                    <a:pt x="47" y="264"/>
                  </a:cubicBezTo>
                  <a:cubicBezTo>
                    <a:pt x="53" y="264"/>
                    <a:pt x="58" y="263"/>
                    <a:pt x="64" y="260"/>
                  </a:cubicBezTo>
                  <a:cubicBezTo>
                    <a:pt x="85" y="250"/>
                    <a:pt x="106" y="246"/>
                    <a:pt x="127" y="232"/>
                  </a:cubicBezTo>
                  <a:cubicBezTo>
                    <a:pt x="152" y="216"/>
                    <a:pt x="177" y="201"/>
                    <a:pt x="202" y="183"/>
                  </a:cubicBezTo>
                  <a:cubicBezTo>
                    <a:pt x="248" y="148"/>
                    <a:pt x="292" y="113"/>
                    <a:pt x="332" y="70"/>
                  </a:cubicBezTo>
                  <a:cubicBezTo>
                    <a:pt x="359" y="40"/>
                    <a:pt x="33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0"/>
            <p:cNvSpPr/>
            <p:nvPr/>
          </p:nvSpPr>
          <p:spPr>
            <a:xfrm>
              <a:off x="2551150" y="3376550"/>
              <a:ext cx="30200" cy="27500"/>
            </a:xfrm>
            <a:custGeom>
              <a:avLst/>
              <a:gdLst/>
              <a:ahLst/>
              <a:cxnLst/>
              <a:rect l="l" t="t" r="r" b="b"/>
              <a:pathLst>
                <a:path w="1208" h="1100" extrusionOk="0">
                  <a:moveTo>
                    <a:pt x="1153" y="0"/>
                  </a:moveTo>
                  <a:cubicBezTo>
                    <a:pt x="1143" y="0"/>
                    <a:pt x="1133" y="4"/>
                    <a:pt x="1123" y="13"/>
                  </a:cubicBezTo>
                  <a:cubicBezTo>
                    <a:pt x="935" y="178"/>
                    <a:pt x="754" y="350"/>
                    <a:pt x="570" y="519"/>
                  </a:cubicBezTo>
                  <a:cubicBezTo>
                    <a:pt x="386" y="684"/>
                    <a:pt x="184" y="841"/>
                    <a:pt x="26" y="1030"/>
                  </a:cubicBezTo>
                  <a:cubicBezTo>
                    <a:pt x="1" y="1059"/>
                    <a:pt x="21" y="1099"/>
                    <a:pt x="54" y="1099"/>
                  </a:cubicBezTo>
                  <a:cubicBezTo>
                    <a:pt x="61" y="1099"/>
                    <a:pt x="68" y="1098"/>
                    <a:pt x="75" y="1094"/>
                  </a:cubicBezTo>
                  <a:cubicBezTo>
                    <a:pt x="507" y="875"/>
                    <a:pt x="891" y="451"/>
                    <a:pt x="1182" y="73"/>
                  </a:cubicBezTo>
                  <a:cubicBezTo>
                    <a:pt x="1208" y="40"/>
                    <a:pt x="1184" y="0"/>
                    <a:pt x="1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0"/>
            <p:cNvSpPr/>
            <p:nvPr/>
          </p:nvSpPr>
          <p:spPr>
            <a:xfrm>
              <a:off x="2717450" y="3429250"/>
              <a:ext cx="7225" cy="31375"/>
            </a:xfrm>
            <a:custGeom>
              <a:avLst/>
              <a:gdLst/>
              <a:ahLst/>
              <a:cxnLst/>
              <a:rect l="l" t="t" r="r" b="b"/>
              <a:pathLst>
                <a:path w="289" h="1255" extrusionOk="0">
                  <a:moveTo>
                    <a:pt x="90" y="1"/>
                  </a:moveTo>
                  <a:cubicBezTo>
                    <a:pt x="64" y="1"/>
                    <a:pt x="36" y="19"/>
                    <a:pt x="36" y="50"/>
                  </a:cubicBezTo>
                  <a:cubicBezTo>
                    <a:pt x="32" y="412"/>
                    <a:pt x="1" y="867"/>
                    <a:pt x="114" y="1212"/>
                  </a:cubicBezTo>
                  <a:cubicBezTo>
                    <a:pt x="122" y="1239"/>
                    <a:pt x="150" y="1255"/>
                    <a:pt x="176" y="1255"/>
                  </a:cubicBezTo>
                  <a:cubicBezTo>
                    <a:pt x="200" y="1255"/>
                    <a:pt x="222" y="1242"/>
                    <a:pt x="228" y="1212"/>
                  </a:cubicBezTo>
                  <a:cubicBezTo>
                    <a:pt x="288" y="848"/>
                    <a:pt x="190" y="400"/>
                    <a:pt x="132" y="36"/>
                  </a:cubicBezTo>
                  <a:cubicBezTo>
                    <a:pt x="128" y="12"/>
                    <a:pt x="110"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0"/>
            <p:cNvSpPr/>
            <p:nvPr/>
          </p:nvSpPr>
          <p:spPr>
            <a:xfrm>
              <a:off x="2727850" y="3444300"/>
              <a:ext cx="5000" cy="15525"/>
            </a:xfrm>
            <a:custGeom>
              <a:avLst/>
              <a:gdLst/>
              <a:ahLst/>
              <a:cxnLst/>
              <a:rect l="l" t="t" r="r" b="b"/>
              <a:pathLst>
                <a:path w="200" h="621" extrusionOk="0">
                  <a:moveTo>
                    <a:pt x="70" y="0"/>
                  </a:moveTo>
                  <a:cubicBezTo>
                    <a:pt x="57" y="0"/>
                    <a:pt x="46" y="6"/>
                    <a:pt x="40" y="19"/>
                  </a:cubicBezTo>
                  <a:cubicBezTo>
                    <a:pt x="0" y="106"/>
                    <a:pt x="15" y="205"/>
                    <a:pt x="17" y="298"/>
                  </a:cubicBezTo>
                  <a:cubicBezTo>
                    <a:pt x="19" y="396"/>
                    <a:pt x="11" y="503"/>
                    <a:pt x="56" y="591"/>
                  </a:cubicBezTo>
                  <a:cubicBezTo>
                    <a:pt x="67" y="612"/>
                    <a:pt x="85" y="621"/>
                    <a:pt x="105" y="621"/>
                  </a:cubicBezTo>
                  <a:cubicBezTo>
                    <a:pt x="131" y="621"/>
                    <a:pt x="159" y="603"/>
                    <a:pt x="169" y="576"/>
                  </a:cubicBezTo>
                  <a:cubicBezTo>
                    <a:pt x="200" y="483"/>
                    <a:pt x="174" y="374"/>
                    <a:pt x="162" y="278"/>
                  </a:cubicBezTo>
                  <a:cubicBezTo>
                    <a:pt x="151" y="191"/>
                    <a:pt x="153" y="94"/>
                    <a:pt x="104" y="19"/>
                  </a:cubicBezTo>
                  <a:cubicBezTo>
                    <a:pt x="97" y="7"/>
                    <a:pt x="83" y="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0"/>
            <p:cNvSpPr/>
            <p:nvPr/>
          </p:nvSpPr>
          <p:spPr>
            <a:xfrm>
              <a:off x="2735000" y="3449000"/>
              <a:ext cx="3675" cy="10125"/>
            </a:xfrm>
            <a:custGeom>
              <a:avLst/>
              <a:gdLst/>
              <a:ahLst/>
              <a:cxnLst/>
              <a:rect l="l" t="t" r="r" b="b"/>
              <a:pathLst>
                <a:path w="147" h="405" extrusionOk="0">
                  <a:moveTo>
                    <a:pt x="35" y="1"/>
                  </a:moveTo>
                  <a:cubicBezTo>
                    <a:pt x="17" y="1"/>
                    <a:pt x="0" y="12"/>
                    <a:pt x="3" y="33"/>
                  </a:cubicBezTo>
                  <a:cubicBezTo>
                    <a:pt x="17" y="152"/>
                    <a:pt x="30" y="276"/>
                    <a:pt x="79" y="386"/>
                  </a:cubicBezTo>
                  <a:cubicBezTo>
                    <a:pt x="84" y="399"/>
                    <a:pt x="95" y="404"/>
                    <a:pt x="106" y="404"/>
                  </a:cubicBezTo>
                  <a:cubicBezTo>
                    <a:pt x="125" y="404"/>
                    <a:pt x="146" y="389"/>
                    <a:pt x="145" y="368"/>
                  </a:cubicBezTo>
                  <a:cubicBezTo>
                    <a:pt x="144" y="251"/>
                    <a:pt x="106" y="135"/>
                    <a:pt x="70" y="25"/>
                  </a:cubicBezTo>
                  <a:cubicBezTo>
                    <a:pt x="65" y="9"/>
                    <a:pt x="50"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0"/>
            <p:cNvSpPr/>
            <p:nvPr/>
          </p:nvSpPr>
          <p:spPr>
            <a:xfrm>
              <a:off x="2809925" y="3429250"/>
              <a:ext cx="6275" cy="28375"/>
            </a:xfrm>
            <a:custGeom>
              <a:avLst/>
              <a:gdLst/>
              <a:ahLst/>
              <a:cxnLst/>
              <a:rect l="l" t="t" r="r" b="b"/>
              <a:pathLst>
                <a:path w="251" h="1135" extrusionOk="0">
                  <a:moveTo>
                    <a:pt x="100" y="1"/>
                  </a:moveTo>
                  <a:cubicBezTo>
                    <a:pt x="81" y="1"/>
                    <a:pt x="63" y="11"/>
                    <a:pt x="59" y="36"/>
                  </a:cubicBezTo>
                  <a:cubicBezTo>
                    <a:pt x="1" y="389"/>
                    <a:pt x="8" y="784"/>
                    <a:pt x="163" y="1112"/>
                  </a:cubicBezTo>
                  <a:cubicBezTo>
                    <a:pt x="171" y="1128"/>
                    <a:pt x="185" y="1135"/>
                    <a:pt x="200" y="1135"/>
                  </a:cubicBezTo>
                  <a:cubicBezTo>
                    <a:pt x="225" y="1135"/>
                    <a:pt x="250" y="1116"/>
                    <a:pt x="249" y="1088"/>
                  </a:cubicBezTo>
                  <a:cubicBezTo>
                    <a:pt x="237" y="741"/>
                    <a:pt x="177" y="397"/>
                    <a:pt x="156" y="48"/>
                  </a:cubicBezTo>
                  <a:cubicBezTo>
                    <a:pt x="154" y="19"/>
                    <a:pt x="126" y="1"/>
                    <a:pt x="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0"/>
            <p:cNvSpPr/>
            <p:nvPr/>
          </p:nvSpPr>
          <p:spPr>
            <a:xfrm>
              <a:off x="2613950" y="3409950"/>
              <a:ext cx="9150" cy="28475"/>
            </a:xfrm>
            <a:custGeom>
              <a:avLst/>
              <a:gdLst/>
              <a:ahLst/>
              <a:cxnLst/>
              <a:rect l="l" t="t" r="r" b="b"/>
              <a:pathLst>
                <a:path w="366" h="1139" extrusionOk="0">
                  <a:moveTo>
                    <a:pt x="316" y="1"/>
                  </a:moveTo>
                  <a:cubicBezTo>
                    <a:pt x="301" y="1"/>
                    <a:pt x="288" y="7"/>
                    <a:pt x="280" y="22"/>
                  </a:cubicBezTo>
                  <a:cubicBezTo>
                    <a:pt x="205" y="188"/>
                    <a:pt x="164" y="369"/>
                    <a:pt x="118" y="544"/>
                  </a:cubicBezTo>
                  <a:cubicBezTo>
                    <a:pt x="71" y="720"/>
                    <a:pt x="8" y="900"/>
                    <a:pt x="2" y="1082"/>
                  </a:cubicBezTo>
                  <a:cubicBezTo>
                    <a:pt x="0" y="1116"/>
                    <a:pt x="31" y="1138"/>
                    <a:pt x="61" y="1138"/>
                  </a:cubicBezTo>
                  <a:cubicBezTo>
                    <a:pt x="80" y="1138"/>
                    <a:pt x="98" y="1130"/>
                    <a:pt x="107" y="1110"/>
                  </a:cubicBezTo>
                  <a:cubicBezTo>
                    <a:pt x="188" y="946"/>
                    <a:pt x="216" y="758"/>
                    <a:pt x="259" y="582"/>
                  </a:cubicBezTo>
                  <a:cubicBezTo>
                    <a:pt x="302" y="406"/>
                    <a:pt x="352" y="227"/>
                    <a:pt x="364" y="44"/>
                  </a:cubicBezTo>
                  <a:cubicBezTo>
                    <a:pt x="365" y="18"/>
                    <a:pt x="340"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0"/>
            <p:cNvSpPr/>
            <p:nvPr/>
          </p:nvSpPr>
          <p:spPr>
            <a:xfrm>
              <a:off x="2622375" y="3425800"/>
              <a:ext cx="4325" cy="12325"/>
            </a:xfrm>
            <a:custGeom>
              <a:avLst/>
              <a:gdLst/>
              <a:ahLst/>
              <a:cxnLst/>
              <a:rect l="l" t="t" r="r" b="b"/>
              <a:pathLst>
                <a:path w="173" h="493" extrusionOk="0">
                  <a:moveTo>
                    <a:pt x="133" y="0"/>
                  </a:moveTo>
                  <a:cubicBezTo>
                    <a:pt x="116" y="0"/>
                    <a:pt x="98" y="10"/>
                    <a:pt x="92" y="29"/>
                  </a:cubicBezTo>
                  <a:cubicBezTo>
                    <a:pt x="66" y="100"/>
                    <a:pt x="51" y="172"/>
                    <a:pt x="36" y="245"/>
                  </a:cubicBezTo>
                  <a:cubicBezTo>
                    <a:pt x="23" y="310"/>
                    <a:pt x="1" y="379"/>
                    <a:pt x="7" y="447"/>
                  </a:cubicBezTo>
                  <a:cubicBezTo>
                    <a:pt x="9" y="473"/>
                    <a:pt x="33" y="492"/>
                    <a:pt x="56" y="492"/>
                  </a:cubicBezTo>
                  <a:cubicBezTo>
                    <a:pt x="70" y="492"/>
                    <a:pt x="83" y="486"/>
                    <a:pt x="91" y="469"/>
                  </a:cubicBezTo>
                  <a:cubicBezTo>
                    <a:pt x="124" y="405"/>
                    <a:pt x="131" y="329"/>
                    <a:pt x="143" y="257"/>
                  </a:cubicBezTo>
                  <a:cubicBezTo>
                    <a:pt x="157" y="185"/>
                    <a:pt x="169" y="113"/>
                    <a:pt x="172" y="40"/>
                  </a:cubicBezTo>
                  <a:cubicBezTo>
                    <a:pt x="173" y="14"/>
                    <a:pt x="15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0"/>
            <p:cNvSpPr/>
            <p:nvPr/>
          </p:nvSpPr>
          <p:spPr>
            <a:xfrm>
              <a:off x="2629150" y="3430525"/>
              <a:ext cx="3725" cy="8375"/>
            </a:xfrm>
            <a:custGeom>
              <a:avLst/>
              <a:gdLst/>
              <a:ahLst/>
              <a:cxnLst/>
              <a:rect l="l" t="t" r="r" b="b"/>
              <a:pathLst>
                <a:path w="149" h="335" extrusionOk="0">
                  <a:moveTo>
                    <a:pt x="67" y="1"/>
                  </a:moveTo>
                  <a:cubicBezTo>
                    <a:pt x="49" y="1"/>
                    <a:pt x="31" y="12"/>
                    <a:pt x="33" y="36"/>
                  </a:cubicBezTo>
                  <a:cubicBezTo>
                    <a:pt x="38" y="80"/>
                    <a:pt x="36" y="129"/>
                    <a:pt x="27" y="172"/>
                  </a:cubicBezTo>
                  <a:cubicBezTo>
                    <a:pt x="20" y="214"/>
                    <a:pt x="1" y="254"/>
                    <a:pt x="1" y="296"/>
                  </a:cubicBezTo>
                  <a:cubicBezTo>
                    <a:pt x="1" y="321"/>
                    <a:pt x="20" y="335"/>
                    <a:pt x="40" y="335"/>
                  </a:cubicBezTo>
                  <a:cubicBezTo>
                    <a:pt x="50" y="335"/>
                    <a:pt x="61" y="332"/>
                    <a:pt x="69" y="325"/>
                  </a:cubicBezTo>
                  <a:cubicBezTo>
                    <a:pt x="149" y="258"/>
                    <a:pt x="134" y="113"/>
                    <a:pt x="104" y="26"/>
                  </a:cubicBezTo>
                  <a:cubicBezTo>
                    <a:pt x="99" y="9"/>
                    <a:pt x="83"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0"/>
            <p:cNvSpPr/>
            <p:nvPr/>
          </p:nvSpPr>
          <p:spPr>
            <a:xfrm>
              <a:off x="2689600" y="3427625"/>
              <a:ext cx="4300" cy="19475"/>
            </a:xfrm>
            <a:custGeom>
              <a:avLst/>
              <a:gdLst/>
              <a:ahLst/>
              <a:cxnLst/>
              <a:rect l="l" t="t" r="r" b="b"/>
              <a:pathLst>
                <a:path w="172" h="779" extrusionOk="0">
                  <a:moveTo>
                    <a:pt x="65" y="1"/>
                  </a:moveTo>
                  <a:cubicBezTo>
                    <a:pt x="45" y="1"/>
                    <a:pt x="25" y="14"/>
                    <a:pt x="23" y="39"/>
                  </a:cubicBezTo>
                  <a:cubicBezTo>
                    <a:pt x="0" y="281"/>
                    <a:pt x="10" y="525"/>
                    <a:pt x="98" y="753"/>
                  </a:cubicBezTo>
                  <a:cubicBezTo>
                    <a:pt x="105" y="769"/>
                    <a:pt x="122" y="778"/>
                    <a:pt x="138" y="778"/>
                  </a:cubicBezTo>
                  <a:cubicBezTo>
                    <a:pt x="156" y="778"/>
                    <a:pt x="172" y="767"/>
                    <a:pt x="169" y="744"/>
                  </a:cubicBezTo>
                  <a:cubicBezTo>
                    <a:pt x="143" y="509"/>
                    <a:pt x="106" y="277"/>
                    <a:pt x="103" y="39"/>
                  </a:cubicBezTo>
                  <a:cubicBezTo>
                    <a:pt x="103" y="13"/>
                    <a:pt x="8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0"/>
            <p:cNvSpPr/>
            <p:nvPr/>
          </p:nvSpPr>
          <p:spPr>
            <a:xfrm>
              <a:off x="2917725" y="3385575"/>
              <a:ext cx="13650" cy="36075"/>
            </a:xfrm>
            <a:custGeom>
              <a:avLst/>
              <a:gdLst/>
              <a:ahLst/>
              <a:cxnLst/>
              <a:rect l="l" t="t" r="r" b="b"/>
              <a:pathLst>
                <a:path w="546" h="1443" extrusionOk="0">
                  <a:moveTo>
                    <a:pt x="59" y="1"/>
                  </a:moveTo>
                  <a:cubicBezTo>
                    <a:pt x="43" y="1"/>
                    <a:pt x="27" y="8"/>
                    <a:pt x="19" y="23"/>
                  </a:cubicBezTo>
                  <a:cubicBezTo>
                    <a:pt x="17" y="28"/>
                    <a:pt x="14" y="34"/>
                    <a:pt x="12" y="38"/>
                  </a:cubicBezTo>
                  <a:cubicBezTo>
                    <a:pt x="1" y="59"/>
                    <a:pt x="5" y="87"/>
                    <a:pt x="28" y="100"/>
                  </a:cubicBezTo>
                  <a:cubicBezTo>
                    <a:pt x="32" y="101"/>
                    <a:pt x="35" y="103"/>
                    <a:pt x="39" y="106"/>
                  </a:cubicBezTo>
                  <a:cubicBezTo>
                    <a:pt x="45" y="109"/>
                    <a:pt x="53" y="111"/>
                    <a:pt x="59" y="112"/>
                  </a:cubicBezTo>
                  <a:cubicBezTo>
                    <a:pt x="50" y="165"/>
                    <a:pt x="58" y="217"/>
                    <a:pt x="81" y="269"/>
                  </a:cubicBezTo>
                  <a:cubicBezTo>
                    <a:pt x="97" y="329"/>
                    <a:pt x="113" y="388"/>
                    <a:pt x="129" y="447"/>
                  </a:cubicBezTo>
                  <a:cubicBezTo>
                    <a:pt x="164" y="566"/>
                    <a:pt x="199" y="683"/>
                    <a:pt x="235" y="801"/>
                  </a:cubicBezTo>
                  <a:cubicBezTo>
                    <a:pt x="298" y="1013"/>
                    <a:pt x="361" y="1221"/>
                    <a:pt x="462" y="1420"/>
                  </a:cubicBezTo>
                  <a:cubicBezTo>
                    <a:pt x="470" y="1436"/>
                    <a:pt x="482" y="1443"/>
                    <a:pt x="494" y="1443"/>
                  </a:cubicBezTo>
                  <a:cubicBezTo>
                    <a:pt x="519" y="1443"/>
                    <a:pt x="545" y="1416"/>
                    <a:pt x="541" y="1386"/>
                  </a:cubicBezTo>
                  <a:cubicBezTo>
                    <a:pt x="499" y="1081"/>
                    <a:pt x="391" y="788"/>
                    <a:pt x="293" y="497"/>
                  </a:cubicBezTo>
                  <a:cubicBezTo>
                    <a:pt x="253" y="378"/>
                    <a:pt x="206" y="71"/>
                    <a:pt x="82" y="7"/>
                  </a:cubicBezTo>
                  <a:cubicBezTo>
                    <a:pt x="75" y="3"/>
                    <a:pt x="67"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0"/>
            <p:cNvSpPr/>
            <p:nvPr/>
          </p:nvSpPr>
          <p:spPr>
            <a:xfrm>
              <a:off x="2917475" y="3411025"/>
              <a:ext cx="7175" cy="13000"/>
            </a:xfrm>
            <a:custGeom>
              <a:avLst/>
              <a:gdLst/>
              <a:ahLst/>
              <a:cxnLst/>
              <a:rect l="l" t="t" r="r" b="b"/>
              <a:pathLst>
                <a:path w="287" h="520" extrusionOk="0">
                  <a:moveTo>
                    <a:pt x="37" y="0"/>
                  </a:moveTo>
                  <a:cubicBezTo>
                    <a:pt x="19" y="0"/>
                    <a:pt x="1" y="13"/>
                    <a:pt x="3" y="31"/>
                  </a:cubicBezTo>
                  <a:cubicBezTo>
                    <a:pt x="13" y="109"/>
                    <a:pt x="49" y="180"/>
                    <a:pt x="79" y="252"/>
                  </a:cubicBezTo>
                  <a:cubicBezTo>
                    <a:pt x="117" y="337"/>
                    <a:pt x="156" y="425"/>
                    <a:pt x="210" y="502"/>
                  </a:cubicBezTo>
                  <a:cubicBezTo>
                    <a:pt x="219" y="514"/>
                    <a:pt x="231" y="519"/>
                    <a:pt x="243" y="519"/>
                  </a:cubicBezTo>
                  <a:cubicBezTo>
                    <a:pt x="266" y="519"/>
                    <a:pt x="287" y="501"/>
                    <a:pt x="280" y="472"/>
                  </a:cubicBezTo>
                  <a:cubicBezTo>
                    <a:pt x="260" y="388"/>
                    <a:pt x="223" y="308"/>
                    <a:pt x="185" y="231"/>
                  </a:cubicBezTo>
                  <a:cubicBezTo>
                    <a:pt x="148" y="155"/>
                    <a:pt x="116" y="72"/>
                    <a:pt x="59" y="9"/>
                  </a:cubicBezTo>
                  <a:cubicBezTo>
                    <a:pt x="53" y="3"/>
                    <a:pt x="45"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0"/>
            <p:cNvSpPr/>
            <p:nvPr/>
          </p:nvSpPr>
          <p:spPr>
            <a:xfrm>
              <a:off x="2735775" y="3068500"/>
              <a:ext cx="19875" cy="89850"/>
            </a:xfrm>
            <a:custGeom>
              <a:avLst/>
              <a:gdLst/>
              <a:ahLst/>
              <a:cxnLst/>
              <a:rect l="l" t="t" r="r" b="b"/>
              <a:pathLst>
                <a:path w="795" h="3594" extrusionOk="0">
                  <a:moveTo>
                    <a:pt x="762" y="1"/>
                  </a:moveTo>
                  <a:cubicBezTo>
                    <a:pt x="748" y="1"/>
                    <a:pt x="733" y="9"/>
                    <a:pt x="727" y="25"/>
                  </a:cubicBezTo>
                  <a:cubicBezTo>
                    <a:pt x="512" y="587"/>
                    <a:pt x="438" y="1229"/>
                    <a:pt x="315" y="1816"/>
                  </a:cubicBezTo>
                  <a:cubicBezTo>
                    <a:pt x="196" y="2393"/>
                    <a:pt x="76" y="2967"/>
                    <a:pt x="4" y="3552"/>
                  </a:cubicBezTo>
                  <a:cubicBezTo>
                    <a:pt x="0" y="3579"/>
                    <a:pt x="22" y="3594"/>
                    <a:pt x="45" y="3594"/>
                  </a:cubicBezTo>
                  <a:cubicBezTo>
                    <a:pt x="64" y="3594"/>
                    <a:pt x="84" y="3584"/>
                    <a:pt x="90" y="3563"/>
                  </a:cubicBezTo>
                  <a:cubicBezTo>
                    <a:pt x="257" y="2972"/>
                    <a:pt x="371" y="2372"/>
                    <a:pt x="490" y="1769"/>
                  </a:cubicBezTo>
                  <a:cubicBezTo>
                    <a:pt x="602" y="1204"/>
                    <a:pt x="773" y="610"/>
                    <a:pt x="794" y="34"/>
                  </a:cubicBezTo>
                  <a:cubicBezTo>
                    <a:pt x="794" y="12"/>
                    <a:pt x="7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0"/>
            <p:cNvSpPr/>
            <p:nvPr/>
          </p:nvSpPr>
          <p:spPr>
            <a:xfrm>
              <a:off x="2750700" y="3094125"/>
              <a:ext cx="7725" cy="40000"/>
            </a:xfrm>
            <a:custGeom>
              <a:avLst/>
              <a:gdLst/>
              <a:ahLst/>
              <a:cxnLst/>
              <a:rect l="l" t="t" r="r" b="b"/>
              <a:pathLst>
                <a:path w="309" h="1600" extrusionOk="0">
                  <a:moveTo>
                    <a:pt x="262" y="0"/>
                  </a:moveTo>
                  <a:cubicBezTo>
                    <a:pt x="244" y="0"/>
                    <a:pt x="226" y="10"/>
                    <a:pt x="222" y="31"/>
                  </a:cubicBezTo>
                  <a:cubicBezTo>
                    <a:pt x="114" y="515"/>
                    <a:pt x="1" y="1062"/>
                    <a:pt x="8" y="1559"/>
                  </a:cubicBezTo>
                  <a:cubicBezTo>
                    <a:pt x="8" y="1585"/>
                    <a:pt x="30" y="1599"/>
                    <a:pt x="51" y="1599"/>
                  </a:cubicBezTo>
                  <a:cubicBezTo>
                    <a:pt x="68" y="1599"/>
                    <a:pt x="85" y="1590"/>
                    <a:pt x="91" y="1570"/>
                  </a:cubicBezTo>
                  <a:cubicBezTo>
                    <a:pt x="233" y="1096"/>
                    <a:pt x="277" y="536"/>
                    <a:pt x="307" y="44"/>
                  </a:cubicBezTo>
                  <a:cubicBezTo>
                    <a:pt x="309" y="16"/>
                    <a:pt x="285"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0"/>
            <p:cNvSpPr/>
            <p:nvPr/>
          </p:nvSpPr>
          <p:spPr>
            <a:xfrm>
              <a:off x="2759300" y="3109050"/>
              <a:ext cx="4525" cy="18425"/>
            </a:xfrm>
            <a:custGeom>
              <a:avLst/>
              <a:gdLst/>
              <a:ahLst/>
              <a:cxnLst/>
              <a:rect l="l" t="t" r="r" b="b"/>
              <a:pathLst>
                <a:path w="181" h="737" extrusionOk="0">
                  <a:moveTo>
                    <a:pt x="90" y="1"/>
                  </a:moveTo>
                  <a:cubicBezTo>
                    <a:pt x="72" y="1"/>
                    <a:pt x="54" y="13"/>
                    <a:pt x="52" y="37"/>
                  </a:cubicBezTo>
                  <a:cubicBezTo>
                    <a:pt x="41" y="248"/>
                    <a:pt x="0" y="508"/>
                    <a:pt x="57" y="713"/>
                  </a:cubicBezTo>
                  <a:cubicBezTo>
                    <a:pt x="62" y="729"/>
                    <a:pt x="76" y="737"/>
                    <a:pt x="90" y="737"/>
                  </a:cubicBezTo>
                  <a:cubicBezTo>
                    <a:pt x="104" y="737"/>
                    <a:pt x="119" y="729"/>
                    <a:pt x="123" y="713"/>
                  </a:cubicBezTo>
                  <a:cubicBezTo>
                    <a:pt x="180" y="508"/>
                    <a:pt x="139" y="248"/>
                    <a:pt x="128" y="37"/>
                  </a:cubicBezTo>
                  <a:cubicBezTo>
                    <a:pt x="127" y="13"/>
                    <a:pt x="10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0"/>
            <p:cNvSpPr/>
            <p:nvPr/>
          </p:nvSpPr>
          <p:spPr>
            <a:xfrm>
              <a:off x="2733700" y="3105250"/>
              <a:ext cx="4925" cy="19525"/>
            </a:xfrm>
            <a:custGeom>
              <a:avLst/>
              <a:gdLst/>
              <a:ahLst/>
              <a:cxnLst/>
              <a:rect l="l" t="t" r="r" b="b"/>
              <a:pathLst>
                <a:path w="197" h="781" extrusionOk="0">
                  <a:moveTo>
                    <a:pt x="151" y="0"/>
                  </a:moveTo>
                  <a:cubicBezTo>
                    <a:pt x="133" y="0"/>
                    <a:pt x="115" y="10"/>
                    <a:pt x="111" y="30"/>
                  </a:cubicBezTo>
                  <a:cubicBezTo>
                    <a:pt x="62" y="262"/>
                    <a:pt x="10" y="506"/>
                    <a:pt x="2" y="744"/>
                  </a:cubicBezTo>
                  <a:cubicBezTo>
                    <a:pt x="1" y="768"/>
                    <a:pt x="20" y="780"/>
                    <a:pt x="38" y="780"/>
                  </a:cubicBezTo>
                  <a:cubicBezTo>
                    <a:pt x="53" y="780"/>
                    <a:pt x="69" y="772"/>
                    <a:pt x="74" y="754"/>
                  </a:cubicBezTo>
                  <a:cubicBezTo>
                    <a:pt x="140" y="526"/>
                    <a:pt x="168" y="277"/>
                    <a:pt x="194" y="41"/>
                  </a:cubicBezTo>
                  <a:cubicBezTo>
                    <a:pt x="197" y="15"/>
                    <a:pt x="174"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0"/>
            <p:cNvSpPr/>
            <p:nvPr/>
          </p:nvSpPr>
          <p:spPr>
            <a:xfrm>
              <a:off x="2802875" y="3197925"/>
              <a:ext cx="12550" cy="43575"/>
            </a:xfrm>
            <a:custGeom>
              <a:avLst/>
              <a:gdLst/>
              <a:ahLst/>
              <a:cxnLst/>
              <a:rect l="l" t="t" r="r" b="b"/>
              <a:pathLst>
                <a:path w="502" h="1743" extrusionOk="0">
                  <a:moveTo>
                    <a:pt x="47" y="0"/>
                  </a:moveTo>
                  <a:cubicBezTo>
                    <a:pt x="23" y="0"/>
                    <a:pt x="0" y="20"/>
                    <a:pt x="5" y="51"/>
                  </a:cubicBezTo>
                  <a:cubicBezTo>
                    <a:pt x="95" y="610"/>
                    <a:pt x="237" y="1183"/>
                    <a:pt x="424" y="1716"/>
                  </a:cubicBezTo>
                  <a:cubicBezTo>
                    <a:pt x="431" y="1735"/>
                    <a:pt x="445" y="1743"/>
                    <a:pt x="459" y="1743"/>
                  </a:cubicBezTo>
                  <a:cubicBezTo>
                    <a:pt x="480" y="1743"/>
                    <a:pt x="502" y="1724"/>
                    <a:pt x="497" y="1696"/>
                  </a:cubicBezTo>
                  <a:cubicBezTo>
                    <a:pt x="412" y="1137"/>
                    <a:pt x="268" y="564"/>
                    <a:pt x="85" y="30"/>
                  </a:cubicBezTo>
                  <a:cubicBezTo>
                    <a:pt x="78" y="9"/>
                    <a:pt x="62"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0"/>
            <p:cNvSpPr/>
            <p:nvPr/>
          </p:nvSpPr>
          <p:spPr>
            <a:xfrm>
              <a:off x="2821700" y="3223100"/>
              <a:ext cx="7000" cy="18275"/>
            </a:xfrm>
            <a:custGeom>
              <a:avLst/>
              <a:gdLst/>
              <a:ahLst/>
              <a:cxnLst/>
              <a:rect l="l" t="t" r="r" b="b"/>
              <a:pathLst>
                <a:path w="280" h="731" extrusionOk="0">
                  <a:moveTo>
                    <a:pt x="38" y="0"/>
                  </a:moveTo>
                  <a:cubicBezTo>
                    <a:pt x="19" y="0"/>
                    <a:pt x="0" y="16"/>
                    <a:pt x="5" y="42"/>
                  </a:cubicBezTo>
                  <a:cubicBezTo>
                    <a:pt x="49" y="265"/>
                    <a:pt x="119" y="493"/>
                    <a:pt x="202" y="705"/>
                  </a:cubicBezTo>
                  <a:cubicBezTo>
                    <a:pt x="208" y="723"/>
                    <a:pt x="223" y="731"/>
                    <a:pt x="238" y="731"/>
                  </a:cubicBezTo>
                  <a:cubicBezTo>
                    <a:pt x="259" y="731"/>
                    <a:pt x="279" y="714"/>
                    <a:pt x="273" y="685"/>
                  </a:cubicBezTo>
                  <a:cubicBezTo>
                    <a:pt x="225" y="463"/>
                    <a:pt x="156" y="234"/>
                    <a:pt x="70" y="23"/>
                  </a:cubicBezTo>
                  <a:cubicBezTo>
                    <a:pt x="64" y="7"/>
                    <a:pt x="5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0"/>
            <p:cNvSpPr/>
            <p:nvPr/>
          </p:nvSpPr>
          <p:spPr>
            <a:xfrm>
              <a:off x="2693850" y="3208050"/>
              <a:ext cx="8625" cy="19675"/>
            </a:xfrm>
            <a:custGeom>
              <a:avLst/>
              <a:gdLst/>
              <a:ahLst/>
              <a:cxnLst/>
              <a:rect l="l" t="t" r="r" b="b"/>
              <a:pathLst>
                <a:path w="345" h="787" extrusionOk="0">
                  <a:moveTo>
                    <a:pt x="293" y="0"/>
                  </a:moveTo>
                  <a:cubicBezTo>
                    <a:pt x="281" y="0"/>
                    <a:pt x="269" y="6"/>
                    <a:pt x="263" y="20"/>
                  </a:cubicBezTo>
                  <a:cubicBezTo>
                    <a:pt x="163" y="252"/>
                    <a:pt x="76" y="494"/>
                    <a:pt x="8" y="737"/>
                  </a:cubicBezTo>
                  <a:cubicBezTo>
                    <a:pt x="0" y="764"/>
                    <a:pt x="26" y="787"/>
                    <a:pt x="50" y="787"/>
                  </a:cubicBezTo>
                  <a:cubicBezTo>
                    <a:pt x="62" y="787"/>
                    <a:pt x="73" y="781"/>
                    <a:pt x="80" y="767"/>
                  </a:cubicBezTo>
                  <a:cubicBezTo>
                    <a:pt x="181" y="536"/>
                    <a:pt x="268" y="294"/>
                    <a:pt x="336" y="51"/>
                  </a:cubicBezTo>
                  <a:cubicBezTo>
                    <a:pt x="344" y="23"/>
                    <a:pt x="318"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0"/>
            <p:cNvSpPr/>
            <p:nvPr/>
          </p:nvSpPr>
          <p:spPr>
            <a:xfrm>
              <a:off x="2815800" y="3326825"/>
              <a:ext cx="7425" cy="25825"/>
            </a:xfrm>
            <a:custGeom>
              <a:avLst/>
              <a:gdLst/>
              <a:ahLst/>
              <a:cxnLst/>
              <a:rect l="l" t="t" r="r" b="b"/>
              <a:pathLst>
                <a:path w="297" h="1033" extrusionOk="0">
                  <a:moveTo>
                    <a:pt x="43" y="1"/>
                  </a:moveTo>
                  <a:cubicBezTo>
                    <a:pt x="22" y="1"/>
                    <a:pt x="1" y="19"/>
                    <a:pt x="5" y="46"/>
                  </a:cubicBezTo>
                  <a:cubicBezTo>
                    <a:pt x="59" y="367"/>
                    <a:pt x="122" y="700"/>
                    <a:pt x="227" y="1009"/>
                  </a:cubicBezTo>
                  <a:cubicBezTo>
                    <a:pt x="233" y="1024"/>
                    <a:pt x="248" y="1032"/>
                    <a:pt x="263" y="1032"/>
                  </a:cubicBezTo>
                  <a:cubicBezTo>
                    <a:pt x="281" y="1032"/>
                    <a:pt x="297" y="1021"/>
                    <a:pt x="294" y="999"/>
                  </a:cubicBezTo>
                  <a:cubicBezTo>
                    <a:pt x="254" y="673"/>
                    <a:pt x="168" y="342"/>
                    <a:pt x="75" y="26"/>
                  </a:cubicBezTo>
                  <a:cubicBezTo>
                    <a:pt x="69" y="8"/>
                    <a:pt x="56"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0"/>
            <p:cNvSpPr/>
            <p:nvPr/>
          </p:nvSpPr>
          <p:spPr>
            <a:xfrm>
              <a:off x="2839400" y="3332275"/>
              <a:ext cx="6825" cy="17450"/>
            </a:xfrm>
            <a:custGeom>
              <a:avLst/>
              <a:gdLst/>
              <a:ahLst/>
              <a:cxnLst/>
              <a:rect l="l" t="t" r="r" b="b"/>
              <a:pathLst>
                <a:path w="273" h="698" extrusionOk="0">
                  <a:moveTo>
                    <a:pt x="43" y="1"/>
                  </a:moveTo>
                  <a:cubicBezTo>
                    <a:pt x="22" y="1"/>
                    <a:pt x="1" y="18"/>
                    <a:pt x="8" y="45"/>
                  </a:cubicBezTo>
                  <a:cubicBezTo>
                    <a:pt x="68" y="254"/>
                    <a:pt x="119" y="470"/>
                    <a:pt x="199" y="673"/>
                  </a:cubicBezTo>
                  <a:cubicBezTo>
                    <a:pt x="206" y="690"/>
                    <a:pt x="220" y="697"/>
                    <a:pt x="233" y="697"/>
                  </a:cubicBezTo>
                  <a:cubicBezTo>
                    <a:pt x="253" y="697"/>
                    <a:pt x="272" y="681"/>
                    <a:pt x="266" y="655"/>
                  </a:cubicBezTo>
                  <a:cubicBezTo>
                    <a:pt x="222" y="440"/>
                    <a:pt x="143" y="233"/>
                    <a:pt x="77" y="26"/>
                  </a:cubicBezTo>
                  <a:cubicBezTo>
                    <a:pt x="71" y="8"/>
                    <a:pt x="57"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0"/>
            <p:cNvSpPr/>
            <p:nvPr/>
          </p:nvSpPr>
          <p:spPr>
            <a:xfrm>
              <a:off x="2615125" y="3312650"/>
              <a:ext cx="13425" cy="24475"/>
            </a:xfrm>
            <a:custGeom>
              <a:avLst/>
              <a:gdLst/>
              <a:ahLst/>
              <a:cxnLst/>
              <a:rect l="l" t="t" r="r" b="b"/>
              <a:pathLst>
                <a:path w="537" h="979" extrusionOk="0">
                  <a:moveTo>
                    <a:pt x="483" y="1"/>
                  </a:moveTo>
                  <a:cubicBezTo>
                    <a:pt x="470" y="1"/>
                    <a:pt x="456" y="7"/>
                    <a:pt x="448" y="23"/>
                  </a:cubicBezTo>
                  <a:cubicBezTo>
                    <a:pt x="295" y="314"/>
                    <a:pt x="143" y="615"/>
                    <a:pt x="12" y="917"/>
                  </a:cubicBezTo>
                  <a:cubicBezTo>
                    <a:pt x="0" y="944"/>
                    <a:pt x="23" y="978"/>
                    <a:pt x="48" y="978"/>
                  </a:cubicBezTo>
                  <a:cubicBezTo>
                    <a:pt x="57" y="978"/>
                    <a:pt x="66" y="974"/>
                    <a:pt x="74" y="965"/>
                  </a:cubicBezTo>
                  <a:cubicBezTo>
                    <a:pt x="286" y="703"/>
                    <a:pt x="443" y="382"/>
                    <a:pt x="529" y="56"/>
                  </a:cubicBezTo>
                  <a:cubicBezTo>
                    <a:pt x="537" y="25"/>
                    <a:pt x="510" y="1"/>
                    <a:pt x="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0"/>
            <p:cNvSpPr/>
            <p:nvPr/>
          </p:nvSpPr>
          <p:spPr>
            <a:xfrm>
              <a:off x="2834400" y="3365750"/>
              <a:ext cx="5575" cy="15725"/>
            </a:xfrm>
            <a:custGeom>
              <a:avLst/>
              <a:gdLst/>
              <a:ahLst/>
              <a:cxnLst/>
              <a:rect l="l" t="t" r="r" b="b"/>
              <a:pathLst>
                <a:path w="223" h="629" extrusionOk="0">
                  <a:moveTo>
                    <a:pt x="53" y="1"/>
                  </a:moveTo>
                  <a:cubicBezTo>
                    <a:pt x="37" y="1"/>
                    <a:pt x="21" y="12"/>
                    <a:pt x="19" y="32"/>
                  </a:cubicBezTo>
                  <a:cubicBezTo>
                    <a:pt x="0" y="228"/>
                    <a:pt x="69" y="438"/>
                    <a:pt x="153" y="611"/>
                  </a:cubicBezTo>
                  <a:cubicBezTo>
                    <a:pt x="158" y="623"/>
                    <a:pt x="169" y="629"/>
                    <a:pt x="180" y="629"/>
                  </a:cubicBezTo>
                  <a:cubicBezTo>
                    <a:pt x="200" y="629"/>
                    <a:pt x="222" y="610"/>
                    <a:pt x="216" y="585"/>
                  </a:cubicBezTo>
                  <a:cubicBezTo>
                    <a:pt x="164" y="400"/>
                    <a:pt x="136" y="207"/>
                    <a:pt x="82" y="24"/>
                  </a:cubicBezTo>
                  <a:cubicBezTo>
                    <a:pt x="78" y="8"/>
                    <a:pt x="65"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0"/>
            <p:cNvSpPr/>
            <p:nvPr/>
          </p:nvSpPr>
          <p:spPr>
            <a:xfrm>
              <a:off x="2890300" y="3329550"/>
              <a:ext cx="7400" cy="18425"/>
            </a:xfrm>
            <a:custGeom>
              <a:avLst/>
              <a:gdLst/>
              <a:ahLst/>
              <a:cxnLst/>
              <a:rect l="l" t="t" r="r" b="b"/>
              <a:pathLst>
                <a:path w="296" h="737" extrusionOk="0">
                  <a:moveTo>
                    <a:pt x="40" y="1"/>
                  </a:moveTo>
                  <a:cubicBezTo>
                    <a:pt x="20" y="1"/>
                    <a:pt x="0" y="17"/>
                    <a:pt x="8" y="43"/>
                  </a:cubicBezTo>
                  <a:cubicBezTo>
                    <a:pt x="69" y="268"/>
                    <a:pt x="134" y="496"/>
                    <a:pt x="222" y="712"/>
                  </a:cubicBezTo>
                  <a:cubicBezTo>
                    <a:pt x="229" y="728"/>
                    <a:pt x="243" y="736"/>
                    <a:pt x="257" y="736"/>
                  </a:cubicBezTo>
                  <a:cubicBezTo>
                    <a:pt x="276" y="736"/>
                    <a:pt x="295" y="721"/>
                    <a:pt x="289" y="694"/>
                  </a:cubicBezTo>
                  <a:cubicBezTo>
                    <a:pt x="235" y="466"/>
                    <a:pt x="157" y="243"/>
                    <a:pt x="74" y="25"/>
                  </a:cubicBezTo>
                  <a:cubicBezTo>
                    <a:pt x="68" y="8"/>
                    <a:pt x="54"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0"/>
            <p:cNvSpPr/>
            <p:nvPr/>
          </p:nvSpPr>
          <p:spPr>
            <a:xfrm>
              <a:off x="2483250" y="3500425"/>
              <a:ext cx="37750" cy="41375"/>
            </a:xfrm>
            <a:custGeom>
              <a:avLst/>
              <a:gdLst/>
              <a:ahLst/>
              <a:cxnLst/>
              <a:rect l="l" t="t" r="r" b="b"/>
              <a:pathLst>
                <a:path w="1510" h="1655" extrusionOk="0">
                  <a:moveTo>
                    <a:pt x="1451" y="1"/>
                  </a:moveTo>
                  <a:cubicBezTo>
                    <a:pt x="1441" y="1"/>
                    <a:pt x="1431" y="5"/>
                    <a:pt x="1423" y="14"/>
                  </a:cubicBezTo>
                  <a:cubicBezTo>
                    <a:pt x="1178" y="287"/>
                    <a:pt x="951" y="576"/>
                    <a:pt x="709" y="850"/>
                  </a:cubicBezTo>
                  <a:cubicBezTo>
                    <a:pt x="596" y="976"/>
                    <a:pt x="479" y="1099"/>
                    <a:pt x="361" y="1222"/>
                  </a:cubicBezTo>
                  <a:cubicBezTo>
                    <a:pt x="242" y="1343"/>
                    <a:pt x="97" y="1457"/>
                    <a:pt x="14" y="1607"/>
                  </a:cubicBezTo>
                  <a:cubicBezTo>
                    <a:pt x="1" y="1632"/>
                    <a:pt x="21" y="1654"/>
                    <a:pt x="45" y="1654"/>
                  </a:cubicBezTo>
                  <a:cubicBezTo>
                    <a:pt x="50" y="1654"/>
                    <a:pt x="54" y="1654"/>
                    <a:pt x="59" y="1652"/>
                  </a:cubicBezTo>
                  <a:cubicBezTo>
                    <a:pt x="359" y="1519"/>
                    <a:pt x="627" y="1163"/>
                    <a:pt x="842" y="924"/>
                  </a:cubicBezTo>
                  <a:cubicBezTo>
                    <a:pt x="1084" y="659"/>
                    <a:pt x="1311" y="377"/>
                    <a:pt x="1491" y="66"/>
                  </a:cubicBezTo>
                  <a:cubicBezTo>
                    <a:pt x="1509" y="36"/>
                    <a:pt x="1481"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0"/>
            <p:cNvSpPr/>
            <p:nvPr/>
          </p:nvSpPr>
          <p:spPr>
            <a:xfrm>
              <a:off x="2492075" y="3531950"/>
              <a:ext cx="11875" cy="11450"/>
            </a:xfrm>
            <a:custGeom>
              <a:avLst/>
              <a:gdLst/>
              <a:ahLst/>
              <a:cxnLst/>
              <a:rect l="l" t="t" r="r" b="b"/>
              <a:pathLst>
                <a:path w="475" h="458" extrusionOk="0">
                  <a:moveTo>
                    <a:pt x="428" y="1"/>
                  </a:moveTo>
                  <a:cubicBezTo>
                    <a:pt x="419" y="1"/>
                    <a:pt x="409" y="4"/>
                    <a:pt x="400" y="11"/>
                  </a:cubicBezTo>
                  <a:cubicBezTo>
                    <a:pt x="332" y="65"/>
                    <a:pt x="270" y="128"/>
                    <a:pt x="209" y="191"/>
                  </a:cubicBezTo>
                  <a:cubicBezTo>
                    <a:pt x="150" y="254"/>
                    <a:pt x="84" y="313"/>
                    <a:pt x="28" y="380"/>
                  </a:cubicBezTo>
                  <a:cubicBezTo>
                    <a:pt x="0" y="413"/>
                    <a:pt x="24" y="458"/>
                    <a:pt x="60" y="458"/>
                  </a:cubicBezTo>
                  <a:cubicBezTo>
                    <a:pt x="68" y="458"/>
                    <a:pt x="76" y="456"/>
                    <a:pt x="84" y="452"/>
                  </a:cubicBezTo>
                  <a:cubicBezTo>
                    <a:pt x="240" y="373"/>
                    <a:pt x="393" y="218"/>
                    <a:pt x="462" y="59"/>
                  </a:cubicBezTo>
                  <a:cubicBezTo>
                    <a:pt x="475" y="27"/>
                    <a:pt x="45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0"/>
            <p:cNvSpPr/>
            <p:nvPr/>
          </p:nvSpPr>
          <p:spPr>
            <a:xfrm>
              <a:off x="2496725" y="3542500"/>
              <a:ext cx="5525" cy="5625"/>
            </a:xfrm>
            <a:custGeom>
              <a:avLst/>
              <a:gdLst/>
              <a:ahLst/>
              <a:cxnLst/>
              <a:rect l="l" t="t" r="r" b="b"/>
              <a:pathLst>
                <a:path w="221" h="225" extrusionOk="0">
                  <a:moveTo>
                    <a:pt x="170" y="1"/>
                  </a:moveTo>
                  <a:cubicBezTo>
                    <a:pt x="163" y="1"/>
                    <a:pt x="157" y="2"/>
                    <a:pt x="151" y="6"/>
                  </a:cubicBezTo>
                  <a:cubicBezTo>
                    <a:pt x="93" y="41"/>
                    <a:pt x="52" y="113"/>
                    <a:pt x="17" y="171"/>
                  </a:cubicBezTo>
                  <a:cubicBezTo>
                    <a:pt x="0" y="198"/>
                    <a:pt x="24" y="224"/>
                    <a:pt x="50" y="224"/>
                  </a:cubicBezTo>
                  <a:cubicBezTo>
                    <a:pt x="59" y="224"/>
                    <a:pt x="68" y="221"/>
                    <a:pt x="75" y="214"/>
                  </a:cubicBezTo>
                  <a:cubicBezTo>
                    <a:pt x="125" y="168"/>
                    <a:pt x="186" y="116"/>
                    <a:pt x="210" y="51"/>
                  </a:cubicBezTo>
                  <a:cubicBezTo>
                    <a:pt x="220" y="24"/>
                    <a:pt x="195"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0"/>
            <p:cNvSpPr/>
            <p:nvPr/>
          </p:nvSpPr>
          <p:spPr>
            <a:xfrm>
              <a:off x="2409725" y="3606675"/>
              <a:ext cx="38875" cy="39125"/>
            </a:xfrm>
            <a:custGeom>
              <a:avLst/>
              <a:gdLst/>
              <a:ahLst/>
              <a:cxnLst/>
              <a:rect l="l" t="t" r="r" b="b"/>
              <a:pathLst>
                <a:path w="1555" h="1565" extrusionOk="0">
                  <a:moveTo>
                    <a:pt x="1497" y="0"/>
                  </a:moveTo>
                  <a:cubicBezTo>
                    <a:pt x="1488" y="0"/>
                    <a:pt x="1479" y="3"/>
                    <a:pt x="1471" y="10"/>
                  </a:cubicBezTo>
                  <a:cubicBezTo>
                    <a:pt x="981" y="485"/>
                    <a:pt x="495" y="983"/>
                    <a:pt x="32" y="1487"/>
                  </a:cubicBezTo>
                  <a:cubicBezTo>
                    <a:pt x="0" y="1521"/>
                    <a:pt x="31" y="1565"/>
                    <a:pt x="67" y="1565"/>
                  </a:cubicBezTo>
                  <a:cubicBezTo>
                    <a:pt x="78" y="1565"/>
                    <a:pt x="89" y="1561"/>
                    <a:pt x="99" y="1552"/>
                  </a:cubicBezTo>
                  <a:cubicBezTo>
                    <a:pt x="625" y="1126"/>
                    <a:pt x="1128" y="601"/>
                    <a:pt x="1533" y="58"/>
                  </a:cubicBezTo>
                  <a:cubicBezTo>
                    <a:pt x="1554" y="30"/>
                    <a:pt x="1525" y="0"/>
                    <a:pt x="1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0"/>
            <p:cNvSpPr/>
            <p:nvPr/>
          </p:nvSpPr>
          <p:spPr>
            <a:xfrm>
              <a:off x="2414500" y="3639325"/>
              <a:ext cx="14825" cy="13000"/>
            </a:xfrm>
            <a:custGeom>
              <a:avLst/>
              <a:gdLst/>
              <a:ahLst/>
              <a:cxnLst/>
              <a:rect l="l" t="t" r="r" b="b"/>
              <a:pathLst>
                <a:path w="593" h="520" extrusionOk="0">
                  <a:moveTo>
                    <a:pt x="536" y="1"/>
                  </a:moveTo>
                  <a:cubicBezTo>
                    <a:pt x="527" y="1"/>
                    <a:pt x="518" y="4"/>
                    <a:pt x="511" y="9"/>
                  </a:cubicBezTo>
                  <a:cubicBezTo>
                    <a:pt x="343" y="143"/>
                    <a:pt x="185" y="297"/>
                    <a:pt x="30" y="445"/>
                  </a:cubicBezTo>
                  <a:cubicBezTo>
                    <a:pt x="1" y="472"/>
                    <a:pt x="27" y="519"/>
                    <a:pt x="61" y="519"/>
                  </a:cubicBezTo>
                  <a:cubicBezTo>
                    <a:pt x="67" y="519"/>
                    <a:pt x="75" y="517"/>
                    <a:pt x="82" y="513"/>
                  </a:cubicBezTo>
                  <a:cubicBezTo>
                    <a:pt x="265" y="394"/>
                    <a:pt x="446" y="235"/>
                    <a:pt x="571" y="57"/>
                  </a:cubicBezTo>
                  <a:cubicBezTo>
                    <a:pt x="592" y="27"/>
                    <a:pt x="565"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0"/>
            <p:cNvSpPr/>
            <p:nvPr/>
          </p:nvSpPr>
          <p:spPr>
            <a:xfrm>
              <a:off x="2420875" y="3645725"/>
              <a:ext cx="10900" cy="9500"/>
            </a:xfrm>
            <a:custGeom>
              <a:avLst/>
              <a:gdLst/>
              <a:ahLst/>
              <a:cxnLst/>
              <a:rect l="l" t="t" r="r" b="b"/>
              <a:pathLst>
                <a:path w="436" h="380" extrusionOk="0">
                  <a:moveTo>
                    <a:pt x="390" y="1"/>
                  </a:moveTo>
                  <a:cubicBezTo>
                    <a:pt x="384" y="1"/>
                    <a:pt x="379" y="2"/>
                    <a:pt x="373" y="6"/>
                  </a:cubicBezTo>
                  <a:cubicBezTo>
                    <a:pt x="251" y="101"/>
                    <a:pt x="133" y="206"/>
                    <a:pt x="25" y="317"/>
                  </a:cubicBezTo>
                  <a:cubicBezTo>
                    <a:pt x="0" y="343"/>
                    <a:pt x="23" y="379"/>
                    <a:pt x="52" y="379"/>
                  </a:cubicBezTo>
                  <a:cubicBezTo>
                    <a:pt x="57" y="379"/>
                    <a:pt x="64" y="378"/>
                    <a:pt x="70" y="375"/>
                  </a:cubicBezTo>
                  <a:cubicBezTo>
                    <a:pt x="211" y="303"/>
                    <a:pt x="337" y="189"/>
                    <a:pt x="422" y="55"/>
                  </a:cubicBezTo>
                  <a:cubicBezTo>
                    <a:pt x="436" y="33"/>
                    <a:pt x="414"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0"/>
            <p:cNvSpPr/>
            <p:nvPr/>
          </p:nvSpPr>
          <p:spPr>
            <a:xfrm>
              <a:off x="2427750" y="3654325"/>
              <a:ext cx="6350" cy="5500"/>
            </a:xfrm>
            <a:custGeom>
              <a:avLst/>
              <a:gdLst/>
              <a:ahLst/>
              <a:cxnLst/>
              <a:rect l="l" t="t" r="r" b="b"/>
              <a:pathLst>
                <a:path w="254" h="220" extrusionOk="0">
                  <a:moveTo>
                    <a:pt x="208" y="0"/>
                  </a:moveTo>
                  <a:cubicBezTo>
                    <a:pt x="202" y="0"/>
                    <a:pt x="197" y="2"/>
                    <a:pt x="191" y="4"/>
                  </a:cubicBezTo>
                  <a:cubicBezTo>
                    <a:pt x="153" y="24"/>
                    <a:pt x="117" y="48"/>
                    <a:pt x="85" y="79"/>
                  </a:cubicBezTo>
                  <a:cubicBezTo>
                    <a:pt x="55" y="105"/>
                    <a:pt x="17" y="136"/>
                    <a:pt x="7" y="176"/>
                  </a:cubicBezTo>
                  <a:cubicBezTo>
                    <a:pt x="1" y="202"/>
                    <a:pt x="19" y="219"/>
                    <a:pt x="43" y="219"/>
                  </a:cubicBezTo>
                  <a:cubicBezTo>
                    <a:pt x="45" y="219"/>
                    <a:pt x="48" y="219"/>
                    <a:pt x="50" y="219"/>
                  </a:cubicBezTo>
                  <a:cubicBezTo>
                    <a:pt x="90" y="213"/>
                    <a:pt x="126" y="174"/>
                    <a:pt x="154" y="148"/>
                  </a:cubicBezTo>
                  <a:cubicBezTo>
                    <a:pt x="186" y="119"/>
                    <a:pt x="212" y="85"/>
                    <a:pt x="237" y="49"/>
                  </a:cubicBezTo>
                  <a:cubicBezTo>
                    <a:pt x="253" y="26"/>
                    <a:pt x="232"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0"/>
            <p:cNvSpPr/>
            <p:nvPr/>
          </p:nvSpPr>
          <p:spPr>
            <a:xfrm>
              <a:off x="2472600" y="3625000"/>
              <a:ext cx="29325" cy="27200"/>
            </a:xfrm>
            <a:custGeom>
              <a:avLst/>
              <a:gdLst/>
              <a:ahLst/>
              <a:cxnLst/>
              <a:rect l="l" t="t" r="r" b="b"/>
              <a:pathLst>
                <a:path w="1173" h="1088" extrusionOk="0">
                  <a:moveTo>
                    <a:pt x="1123" y="1"/>
                  </a:moveTo>
                  <a:cubicBezTo>
                    <a:pt x="1115" y="1"/>
                    <a:pt x="1106" y="4"/>
                    <a:pt x="1097" y="11"/>
                  </a:cubicBezTo>
                  <a:cubicBezTo>
                    <a:pt x="910" y="170"/>
                    <a:pt x="738" y="344"/>
                    <a:pt x="562" y="513"/>
                  </a:cubicBezTo>
                  <a:cubicBezTo>
                    <a:pt x="386" y="682"/>
                    <a:pt x="189" y="835"/>
                    <a:pt x="26" y="1015"/>
                  </a:cubicBezTo>
                  <a:cubicBezTo>
                    <a:pt x="1" y="1043"/>
                    <a:pt x="23" y="1087"/>
                    <a:pt x="55" y="1087"/>
                  </a:cubicBezTo>
                  <a:cubicBezTo>
                    <a:pt x="62" y="1087"/>
                    <a:pt x="69" y="1085"/>
                    <a:pt x="76" y="1081"/>
                  </a:cubicBezTo>
                  <a:cubicBezTo>
                    <a:pt x="471" y="824"/>
                    <a:pt x="863" y="435"/>
                    <a:pt x="1149" y="64"/>
                  </a:cubicBezTo>
                  <a:cubicBezTo>
                    <a:pt x="1172" y="35"/>
                    <a:pt x="1151" y="1"/>
                    <a:pt x="1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0"/>
            <p:cNvSpPr/>
            <p:nvPr/>
          </p:nvSpPr>
          <p:spPr>
            <a:xfrm>
              <a:off x="2476200" y="3631750"/>
              <a:ext cx="8850" cy="7550"/>
            </a:xfrm>
            <a:custGeom>
              <a:avLst/>
              <a:gdLst/>
              <a:ahLst/>
              <a:cxnLst/>
              <a:rect l="l" t="t" r="r" b="b"/>
              <a:pathLst>
                <a:path w="354" h="302" extrusionOk="0">
                  <a:moveTo>
                    <a:pt x="296" y="0"/>
                  </a:moveTo>
                  <a:cubicBezTo>
                    <a:pt x="285" y="0"/>
                    <a:pt x="273" y="5"/>
                    <a:pt x="263" y="15"/>
                  </a:cubicBezTo>
                  <a:cubicBezTo>
                    <a:pt x="226" y="50"/>
                    <a:pt x="197" y="91"/>
                    <a:pt x="159" y="125"/>
                  </a:cubicBezTo>
                  <a:cubicBezTo>
                    <a:pt x="121" y="160"/>
                    <a:pt x="78" y="191"/>
                    <a:pt x="35" y="219"/>
                  </a:cubicBezTo>
                  <a:cubicBezTo>
                    <a:pt x="1" y="242"/>
                    <a:pt x="16" y="302"/>
                    <a:pt x="53" y="302"/>
                  </a:cubicBezTo>
                  <a:cubicBezTo>
                    <a:pt x="58" y="302"/>
                    <a:pt x="63" y="301"/>
                    <a:pt x="68" y="299"/>
                  </a:cubicBezTo>
                  <a:cubicBezTo>
                    <a:pt x="172" y="257"/>
                    <a:pt x="290" y="177"/>
                    <a:pt x="337" y="72"/>
                  </a:cubicBezTo>
                  <a:cubicBezTo>
                    <a:pt x="354" y="37"/>
                    <a:pt x="327"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0"/>
            <p:cNvSpPr/>
            <p:nvPr/>
          </p:nvSpPr>
          <p:spPr>
            <a:xfrm>
              <a:off x="3047350" y="3572875"/>
              <a:ext cx="54950" cy="73400"/>
            </a:xfrm>
            <a:custGeom>
              <a:avLst/>
              <a:gdLst/>
              <a:ahLst/>
              <a:cxnLst/>
              <a:rect l="l" t="t" r="r" b="b"/>
              <a:pathLst>
                <a:path w="2198" h="2936" extrusionOk="0">
                  <a:moveTo>
                    <a:pt x="61" y="1"/>
                  </a:moveTo>
                  <a:cubicBezTo>
                    <a:pt x="30" y="1"/>
                    <a:pt x="1" y="32"/>
                    <a:pt x="20" y="68"/>
                  </a:cubicBezTo>
                  <a:cubicBezTo>
                    <a:pt x="296" y="602"/>
                    <a:pt x="637" y="1104"/>
                    <a:pt x="990" y="1590"/>
                  </a:cubicBezTo>
                  <a:cubicBezTo>
                    <a:pt x="1329" y="2058"/>
                    <a:pt x="1683" y="2529"/>
                    <a:pt x="2105" y="2923"/>
                  </a:cubicBezTo>
                  <a:lnTo>
                    <a:pt x="2106" y="2924"/>
                  </a:lnTo>
                  <a:cubicBezTo>
                    <a:pt x="2114" y="2932"/>
                    <a:pt x="2124" y="2935"/>
                    <a:pt x="2134" y="2935"/>
                  </a:cubicBezTo>
                  <a:cubicBezTo>
                    <a:pt x="2165" y="2935"/>
                    <a:pt x="2198" y="2902"/>
                    <a:pt x="2174" y="2870"/>
                  </a:cubicBezTo>
                  <a:cubicBezTo>
                    <a:pt x="1827" y="2397"/>
                    <a:pt x="1440" y="1955"/>
                    <a:pt x="1092" y="1482"/>
                  </a:cubicBezTo>
                  <a:cubicBezTo>
                    <a:pt x="741" y="1009"/>
                    <a:pt x="427" y="512"/>
                    <a:pt x="99" y="22"/>
                  </a:cubicBezTo>
                  <a:cubicBezTo>
                    <a:pt x="89" y="7"/>
                    <a:pt x="74"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0"/>
            <p:cNvSpPr/>
            <p:nvPr/>
          </p:nvSpPr>
          <p:spPr>
            <a:xfrm>
              <a:off x="3051275" y="3591200"/>
              <a:ext cx="29800" cy="39675"/>
            </a:xfrm>
            <a:custGeom>
              <a:avLst/>
              <a:gdLst/>
              <a:ahLst/>
              <a:cxnLst/>
              <a:rect l="l" t="t" r="r" b="b"/>
              <a:pathLst>
                <a:path w="1192" h="1587" extrusionOk="0">
                  <a:moveTo>
                    <a:pt x="49" y="0"/>
                  </a:moveTo>
                  <a:cubicBezTo>
                    <a:pt x="24" y="0"/>
                    <a:pt x="0" y="21"/>
                    <a:pt x="10" y="51"/>
                  </a:cubicBezTo>
                  <a:cubicBezTo>
                    <a:pt x="182" y="618"/>
                    <a:pt x="645" y="1210"/>
                    <a:pt x="1105" y="1576"/>
                  </a:cubicBezTo>
                  <a:cubicBezTo>
                    <a:pt x="1114" y="1583"/>
                    <a:pt x="1124" y="1586"/>
                    <a:pt x="1133" y="1586"/>
                  </a:cubicBezTo>
                  <a:cubicBezTo>
                    <a:pt x="1165" y="1586"/>
                    <a:pt x="1191" y="1549"/>
                    <a:pt x="1163" y="1518"/>
                  </a:cubicBezTo>
                  <a:cubicBezTo>
                    <a:pt x="954" y="1277"/>
                    <a:pt x="735" y="1042"/>
                    <a:pt x="551" y="782"/>
                  </a:cubicBezTo>
                  <a:cubicBezTo>
                    <a:pt x="376" y="537"/>
                    <a:pt x="248" y="268"/>
                    <a:pt x="85" y="19"/>
                  </a:cubicBezTo>
                  <a:cubicBezTo>
                    <a:pt x="76" y="6"/>
                    <a:pt x="62"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0"/>
            <p:cNvSpPr/>
            <p:nvPr/>
          </p:nvSpPr>
          <p:spPr>
            <a:xfrm>
              <a:off x="3051725" y="3606250"/>
              <a:ext cx="13100" cy="18925"/>
            </a:xfrm>
            <a:custGeom>
              <a:avLst/>
              <a:gdLst/>
              <a:ahLst/>
              <a:cxnLst/>
              <a:rect l="l" t="t" r="r" b="b"/>
              <a:pathLst>
                <a:path w="524" h="757" extrusionOk="0">
                  <a:moveTo>
                    <a:pt x="44" y="1"/>
                  </a:moveTo>
                  <a:cubicBezTo>
                    <a:pt x="22" y="1"/>
                    <a:pt x="1" y="18"/>
                    <a:pt x="10" y="46"/>
                  </a:cubicBezTo>
                  <a:cubicBezTo>
                    <a:pt x="88" y="296"/>
                    <a:pt x="267" y="560"/>
                    <a:pt x="451" y="746"/>
                  </a:cubicBezTo>
                  <a:cubicBezTo>
                    <a:pt x="458" y="753"/>
                    <a:pt x="466" y="756"/>
                    <a:pt x="475" y="756"/>
                  </a:cubicBezTo>
                  <a:cubicBezTo>
                    <a:pt x="500" y="756"/>
                    <a:pt x="523" y="729"/>
                    <a:pt x="507" y="703"/>
                  </a:cubicBezTo>
                  <a:cubicBezTo>
                    <a:pt x="436" y="587"/>
                    <a:pt x="357" y="478"/>
                    <a:pt x="283" y="366"/>
                  </a:cubicBezTo>
                  <a:cubicBezTo>
                    <a:pt x="212" y="251"/>
                    <a:pt x="153" y="127"/>
                    <a:pt x="76" y="17"/>
                  </a:cubicBezTo>
                  <a:cubicBezTo>
                    <a:pt x="69" y="6"/>
                    <a:pt x="56"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0"/>
            <p:cNvSpPr/>
            <p:nvPr/>
          </p:nvSpPr>
          <p:spPr>
            <a:xfrm>
              <a:off x="3050575" y="3616325"/>
              <a:ext cx="8425" cy="12125"/>
            </a:xfrm>
            <a:custGeom>
              <a:avLst/>
              <a:gdLst/>
              <a:ahLst/>
              <a:cxnLst/>
              <a:rect l="l" t="t" r="r" b="b"/>
              <a:pathLst>
                <a:path w="337" h="485" extrusionOk="0">
                  <a:moveTo>
                    <a:pt x="37" y="1"/>
                  </a:moveTo>
                  <a:cubicBezTo>
                    <a:pt x="19" y="1"/>
                    <a:pt x="0" y="16"/>
                    <a:pt x="8" y="38"/>
                  </a:cubicBezTo>
                  <a:cubicBezTo>
                    <a:pt x="62" y="193"/>
                    <a:pt x="156" y="352"/>
                    <a:pt x="265" y="473"/>
                  </a:cubicBezTo>
                  <a:cubicBezTo>
                    <a:pt x="272" y="481"/>
                    <a:pt x="281" y="484"/>
                    <a:pt x="289" y="484"/>
                  </a:cubicBezTo>
                  <a:cubicBezTo>
                    <a:pt x="314" y="484"/>
                    <a:pt x="337" y="456"/>
                    <a:pt x="322" y="430"/>
                  </a:cubicBezTo>
                  <a:cubicBezTo>
                    <a:pt x="241" y="290"/>
                    <a:pt x="153" y="148"/>
                    <a:pt x="64" y="15"/>
                  </a:cubicBezTo>
                  <a:cubicBezTo>
                    <a:pt x="58"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0"/>
            <p:cNvSpPr/>
            <p:nvPr/>
          </p:nvSpPr>
          <p:spPr>
            <a:xfrm>
              <a:off x="3054100" y="3668650"/>
              <a:ext cx="20700" cy="27475"/>
            </a:xfrm>
            <a:custGeom>
              <a:avLst/>
              <a:gdLst/>
              <a:ahLst/>
              <a:cxnLst/>
              <a:rect l="l" t="t" r="r" b="b"/>
              <a:pathLst>
                <a:path w="828" h="1099" extrusionOk="0">
                  <a:moveTo>
                    <a:pt x="45" y="1"/>
                  </a:moveTo>
                  <a:cubicBezTo>
                    <a:pt x="22" y="1"/>
                    <a:pt x="0" y="32"/>
                    <a:pt x="11" y="58"/>
                  </a:cubicBezTo>
                  <a:cubicBezTo>
                    <a:pt x="177" y="434"/>
                    <a:pt x="454" y="806"/>
                    <a:pt x="753" y="1089"/>
                  </a:cubicBezTo>
                  <a:cubicBezTo>
                    <a:pt x="760" y="1096"/>
                    <a:pt x="768" y="1099"/>
                    <a:pt x="776" y="1099"/>
                  </a:cubicBezTo>
                  <a:cubicBezTo>
                    <a:pt x="802" y="1099"/>
                    <a:pt x="827" y="1072"/>
                    <a:pt x="810" y="1046"/>
                  </a:cubicBezTo>
                  <a:cubicBezTo>
                    <a:pt x="572" y="698"/>
                    <a:pt x="326" y="345"/>
                    <a:pt x="68" y="14"/>
                  </a:cubicBezTo>
                  <a:cubicBezTo>
                    <a:pt x="61" y="5"/>
                    <a:pt x="53"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0"/>
            <p:cNvSpPr/>
            <p:nvPr/>
          </p:nvSpPr>
          <p:spPr>
            <a:xfrm>
              <a:off x="3053825" y="3681025"/>
              <a:ext cx="8750" cy="13250"/>
            </a:xfrm>
            <a:custGeom>
              <a:avLst/>
              <a:gdLst/>
              <a:ahLst/>
              <a:cxnLst/>
              <a:rect l="l" t="t" r="r" b="b"/>
              <a:pathLst>
                <a:path w="350" h="530" extrusionOk="0">
                  <a:moveTo>
                    <a:pt x="41" y="0"/>
                  </a:moveTo>
                  <a:cubicBezTo>
                    <a:pt x="21" y="0"/>
                    <a:pt x="1" y="20"/>
                    <a:pt x="9" y="41"/>
                  </a:cubicBezTo>
                  <a:cubicBezTo>
                    <a:pt x="73" y="206"/>
                    <a:pt x="180" y="373"/>
                    <a:pt x="286" y="516"/>
                  </a:cubicBezTo>
                  <a:cubicBezTo>
                    <a:pt x="294" y="525"/>
                    <a:pt x="303" y="530"/>
                    <a:pt x="312" y="530"/>
                  </a:cubicBezTo>
                  <a:cubicBezTo>
                    <a:pt x="332" y="530"/>
                    <a:pt x="349" y="510"/>
                    <a:pt x="338" y="485"/>
                  </a:cubicBezTo>
                  <a:cubicBezTo>
                    <a:pt x="266" y="322"/>
                    <a:pt x="173" y="146"/>
                    <a:pt x="61" y="10"/>
                  </a:cubicBezTo>
                  <a:cubicBezTo>
                    <a:pt x="55" y="3"/>
                    <a:pt x="4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0"/>
            <p:cNvSpPr/>
            <p:nvPr/>
          </p:nvSpPr>
          <p:spPr>
            <a:xfrm>
              <a:off x="2742000" y="3744550"/>
              <a:ext cx="15275" cy="38150"/>
            </a:xfrm>
            <a:custGeom>
              <a:avLst/>
              <a:gdLst/>
              <a:ahLst/>
              <a:cxnLst/>
              <a:rect l="l" t="t" r="r" b="b"/>
              <a:pathLst>
                <a:path w="611" h="1526" extrusionOk="0">
                  <a:moveTo>
                    <a:pt x="564" y="1"/>
                  </a:moveTo>
                  <a:cubicBezTo>
                    <a:pt x="553" y="1"/>
                    <a:pt x="543" y="6"/>
                    <a:pt x="537" y="18"/>
                  </a:cubicBezTo>
                  <a:cubicBezTo>
                    <a:pt x="330" y="489"/>
                    <a:pt x="139" y="985"/>
                    <a:pt x="7" y="1481"/>
                  </a:cubicBezTo>
                  <a:cubicBezTo>
                    <a:pt x="0" y="1505"/>
                    <a:pt x="23" y="1525"/>
                    <a:pt x="44" y="1525"/>
                  </a:cubicBezTo>
                  <a:cubicBezTo>
                    <a:pt x="55" y="1525"/>
                    <a:pt x="65" y="1520"/>
                    <a:pt x="70" y="1508"/>
                  </a:cubicBezTo>
                  <a:cubicBezTo>
                    <a:pt x="272" y="1034"/>
                    <a:pt x="444" y="536"/>
                    <a:pt x="602" y="46"/>
                  </a:cubicBezTo>
                  <a:cubicBezTo>
                    <a:pt x="610" y="21"/>
                    <a:pt x="586" y="1"/>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0"/>
            <p:cNvSpPr/>
            <p:nvPr/>
          </p:nvSpPr>
          <p:spPr>
            <a:xfrm>
              <a:off x="2738825" y="3758075"/>
              <a:ext cx="8450" cy="17325"/>
            </a:xfrm>
            <a:custGeom>
              <a:avLst/>
              <a:gdLst/>
              <a:ahLst/>
              <a:cxnLst/>
              <a:rect l="l" t="t" r="r" b="b"/>
              <a:pathLst>
                <a:path w="338" h="693" extrusionOk="0">
                  <a:moveTo>
                    <a:pt x="292" y="0"/>
                  </a:moveTo>
                  <a:cubicBezTo>
                    <a:pt x="281" y="0"/>
                    <a:pt x="270" y="6"/>
                    <a:pt x="263" y="19"/>
                  </a:cubicBezTo>
                  <a:cubicBezTo>
                    <a:pt x="156" y="209"/>
                    <a:pt x="66" y="431"/>
                    <a:pt x="7" y="643"/>
                  </a:cubicBezTo>
                  <a:cubicBezTo>
                    <a:pt x="0" y="671"/>
                    <a:pt x="24" y="692"/>
                    <a:pt x="47" y="692"/>
                  </a:cubicBezTo>
                  <a:cubicBezTo>
                    <a:pt x="60" y="692"/>
                    <a:pt x="72" y="687"/>
                    <a:pt x="79" y="673"/>
                  </a:cubicBezTo>
                  <a:cubicBezTo>
                    <a:pt x="185" y="481"/>
                    <a:pt x="274" y="258"/>
                    <a:pt x="331" y="47"/>
                  </a:cubicBezTo>
                  <a:cubicBezTo>
                    <a:pt x="337" y="20"/>
                    <a:pt x="315"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0"/>
            <p:cNvSpPr/>
            <p:nvPr/>
          </p:nvSpPr>
          <p:spPr>
            <a:xfrm>
              <a:off x="2734450" y="3761875"/>
              <a:ext cx="4875" cy="9200"/>
            </a:xfrm>
            <a:custGeom>
              <a:avLst/>
              <a:gdLst/>
              <a:ahLst/>
              <a:cxnLst/>
              <a:rect l="l" t="t" r="r" b="b"/>
              <a:pathLst>
                <a:path w="195" h="368" extrusionOk="0">
                  <a:moveTo>
                    <a:pt x="145" y="1"/>
                  </a:moveTo>
                  <a:cubicBezTo>
                    <a:pt x="133" y="1"/>
                    <a:pt x="122" y="8"/>
                    <a:pt x="118" y="24"/>
                  </a:cubicBezTo>
                  <a:cubicBezTo>
                    <a:pt x="92" y="123"/>
                    <a:pt x="66" y="219"/>
                    <a:pt x="15" y="309"/>
                  </a:cubicBezTo>
                  <a:cubicBezTo>
                    <a:pt x="0" y="336"/>
                    <a:pt x="25" y="368"/>
                    <a:pt x="50" y="368"/>
                  </a:cubicBezTo>
                  <a:cubicBezTo>
                    <a:pt x="59" y="368"/>
                    <a:pt x="68" y="364"/>
                    <a:pt x="75" y="355"/>
                  </a:cubicBezTo>
                  <a:cubicBezTo>
                    <a:pt x="146" y="264"/>
                    <a:pt x="195" y="150"/>
                    <a:pt x="181" y="31"/>
                  </a:cubicBezTo>
                  <a:cubicBezTo>
                    <a:pt x="178" y="13"/>
                    <a:pt x="161"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0"/>
            <p:cNvSpPr/>
            <p:nvPr/>
          </p:nvSpPr>
          <p:spPr>
            <a:xfrm>
              <a:off x="2721825" y="3490025"/>
              <a:ext cx="23750" cy="72400"/>
            </a:xfrm>
            <a:custGeom>
              <a:avLst/>
              <a:gdLst/>
              <a:ahLst/>
              <a:cxnLst/>
              <a:rect l="l" t="t" r="r" b="b"/>
              <a:pathLst>
                <a:path w="950" h="2896" extrusionOk="0">
                  <a:moveTo>
                    <a:pt x="880" y="0"/>
                  </a:moveTo>
                  <a:cubicBezTo>
                    <a:pt x="861" y="0"/>
                    <a:pt x="842" y="9"/>
                    <a:pt x="832" y="31"/>
                  </a:cubicBezTo>
                  <a:cubicBezTo>
                    <a:pt x="645" y="465"/>
                    <a:pt x="535" y="940"/>
                    <a:pt x="397" y="1391"/>
                  </a:cubicBezTo>
                  <a:cubicBezTo>
                    <a:pt x="252" y="1869"/>
                    <a:pt x="118" y="2352"/>
                    <a:pt x="8" y="2840"/>
                  </a:cubicBezTo>
                  <a:cubicBezTo>
                    <a:pt x="1" y="2874"/>
                    <a:pt x="27" y="2896"/>
                    <a:pt x="53" y="2896"/>
                  </a:cubicBezTo>
                  <a:cubicBezTo>
                    <a:pt x="71" y="2896"/>
                    <a:pt x="88" y="2886"/>
                    <a:pt x="96" y="2865"/>
                  </a:cubicBezTo>
                  <a:cubicBezTo>
                    <a:pt x="267" y="2410"/>
                    <a:pt x="417" y="1946"/>
                    <a:pt x="555" y="1481"/>
                  </a:cubicBezTo>
                  <a:cubicBezTo>
                    <a:pt x="686" y="1038"/>
                    <a:pt x="852" y="586"/>
                    <a:pt x="937" y="131"/>
                  </a:cubicBezTo>
                  <a:cubicBezTo>
                    <a:pt x="946" y="113"/>
                    <a:pt x="949" y="97"/>
                    <a:pt x="949" y="63"/>
                  </a:cubicBezTo>
                  <a:cubicBezTo>
                    <a:pt x="950" y="27"/>
                    <a:pt x="914" y="0"/>
                    <a:pt x="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0"/>
            <p:cNvSpPr/>
            <p:nvPr/>
          </p:nvSpPr>
          <p:spPr>
            <a:xfrm>
              <a:off x="2736975" y="3516000"/>
              <a:ext cx="9825" cy="30925"/>
            </a:xfrm>
            <a:custGeom>
              <a:avLst/>
              <a:gdLst/>
              <a:ahLst/>
              <a:cxnLst/>
              <a:rect l="l" t="t" r="r" b="b"/>
              <a:pathLst>
                <a:path w="393" h="1237" extrusionOk="0">
                  <a:moveTo>
                    <a:pt x="354" y="1"/>
                  </a:moveTo>
                  <a:cubicBezTo>
                    <a:pt x="341" y="1"/>
                    <a:pt x="328" y="8"/>
                    <a:pt x="322" y="25"/>
                  </a:cubicBezTo>
                  <a:cubicBezTo>
                    <a:pt x="188" y="399"/>
                    <a:pt x="83" y="803"/>
                    <a:pt x="6" y="1194"/>
                  </a:cubicBezTo>
                  <a:cubicBezTo>
                    <a:pt x="1" y="1220"/>
                    <a:pt x="19" y="1236"/>
                    <a:pt x="38" y="1236"/>
                  </a:cubicBezTo>
                  <a:cubicBezTo>
                    <a:pt x="51" y="1236"/>
                    <a:pt x="65" y="1229"/>
                    <a:pt x="71" y="1212"/>
                  </a:cubicBezTo>
                  <a:cubicBezTo>
                    <a:pt x="219" y="843"/>
                    <a:pt x="333" y="436"/>
                    <a:pt x="389" y="43"/>
                  </a:cubicBezTo>
                  <a:cubicBezTo>
                    <a:pt x="393" y="17"/>
                    <a:pt x="373"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0"/>
            <p:cNvSpPr/>
            <p:nvPr/>
          </p:nvSpPr>
          <p:spPr>
            <a:xfrm>
              <a:off x="2744875" y="3524175"/>
              <a:ext cx="5900" cy="15775"/>
            </a:xfrm>
            <a:custGeom>
              <a:avLst/>
              <a:gdLst/>
              <a:ahLst/>
              <a:cxnLst/>
              <a:rect l="l" t="t" r="r" b="b"/>
              <a:pathLst>
                <a:path w="236" h="631" extrusionOk="0">
                  <a:moveTo>
                    <a:pt x="203" y="1"/>
                  </a:moveTo>
                  <a:cubicBezTo>
                    <a:pt x="193" y="1"/>
                    <a:pt x="182" y="6"/>
                    <a:pt x="176" y="16"/>
                  </a:cubicBezTo>
                  <a:cubicBezTo>
                    <a:pt x="83" y="177"/>
                    <a:pt x="37" y="404"/>
                    <a:pt x="5" y="587"/>
                  </a:cubicBezTo>
                  <a:cubicBezTo>
                    <a:pt x="0" y="614"/>
                    <a:pt x="19" y="631"/>
                    <a:pt x="39" y="631"/>
                  </a:cubicBezTo>
                  <a:cubicBezTo>
                    <a:pt x="53" y="631"/>
                    <a:pt x="67" y="623"/>
                    <a:pt x="74" y="605"/>
                  </a:cubicBezTo>
                  <a:cubicBezTo>
                    <a:pt x="146" y="434"/>
                    <a:pt x="227" y="218"/>
                    <a:pt x="235" y="31"/>
                  </a:cubicBezTo>
                  <a:cubicBezTo>
                    <a:pt x="236" y="12"/>
                    <a:pt x="22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0"/>
            <p:cNvSpPr/>
            <p:nvPr/>
          </p:nvSpPr>
          <p:spPr>
            <a:xfrm>
              <a:off x="2751850" y="3530275"/>
              <a:ext cx="3700" cy="9675"/>
            </a:xfrm>
            <a:custGeom>
              <a:avLst/>
              <a:gdLst/>
              <a:ahLst/>
              <a:cxnLst/>
              <a:rect l="l" t="t" r="r" b="b"/>
              <a:pathLst>
                <a:path w="148" h="387" extrusionOk="0">
                  <a:moveTo>
                    <a:pt x="111" y="1"/>
                  </a:moveTo>
                  <a:cubicBezTo>
                    <a:pt x="99" y="1"/>
                    <a:pt x="87" y="8"/>
                    <a:pt x="81" y="24"/>
                  </a:cubicBezTo>
                  <a:cubicBezTo>
                    <a:pt x="45" y="133"/>
                    <a:pt x="14" y="240"/>
                    <a:pt x="3" y="354"/>
                  </a:cubicBezTo>
                  <a:cubicBezTo>
                    <a:pt x="1" y="375"/>
                    <a:pt x="16" y="386"/>
                    <a:pt x="33" y="386"/>
                  </a:cubicBezTo>
                  <a:cubicBezTo>
                    <a:pt x="48" y="386"/>
                    <a:pt x="64" y="378"/>
                    <a:pt x="70" y="362"/>
                  </a:cubicBezTo>
                  <a:cubicBezTo>
                    <a:pt x="109" y="258"/>
                    <a:pt x="127" y="150"/>
                    <a:pt x="143" y="41"/>
                  </a:cubicBezTo>
                  <a:cubicBezTo>
                    <a:pt x="147" y="17"/>
                    <a:pt x="129"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0"/>
            <p:cNvSpPr/>
            <p:nvPr/>
          </p:nvSpPr>
          <p:spPr>
            <a:xfrm>
              <a:off x="2721000" y="3511575"/>
              <a:ext cx="8200" cy="19700"/>
            </a:xfrm>
            <a:custGeom>
              <a:avLst/>
              <a:gdLst/>
              <a:ahLst/>
              <a:cxnLst/>
              <a:rect l="l" t="t" r="r" b="b"/>
              <a:pathLst>
                <a:path w="328" h="788" extrusionOk="0">
                  <a:moveTo>
                    <a:pt x="274" y="1"/>
                  </a:moveTo>
                  <a:cubicBezTo>
                    <a:pt x="256" y="1"/>
                    <a:pt x="238" y="10"/>
                    <a:pt x="231" y="32"/>
                  </a:cubicBezTo>
                  <a:cubicBezTo>
                    <a:pt x="148" y="269"/>
                    <a:pt x="71" y="504"/>
                    <a:pt x="8" y="747"/>
                  </a:cubicBezTo>
                  <a:cubicBezTo>
                    <a:pt x="1" y="772"/>
                    <a:pt x="19" y="787"/>
                    <a:pt x="39" y="787"/>
                  </a:cubicBezTo>
                  <a:cubicBezTo>
                    <a:pt x="52" y="787"/>
                    <a:pt x="65" y="780"/>
                    <a:pt x="72" y="764"/>
                  </a:cubicBezTo>
                  <a:cubicBezTo>
                    <a:pt x="165" y="531"/>
                    <a:pt x="243" y="296"/>
                    <a:pt x="317" y="55"/>
                  </a:cubicBezTo>
                  <a:cubicBezTo>
                    <a:pt x="327" y="22"/>
                    <a:pt x="301"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0"/>
            <p:cNvSpPr/>
            <p:nvPr/>
          </p:nvSpPr>
          <p:spPr>
            <a:xfrm>
              <a:off x="2842200" y="3502325"/>
              <a:ext cx="13500" cy="62500"/>
            </a:xfrm>
            <a:custGeom>
              <a:avLst/>
              <a:gdLst/>
              <a:ahLst/>
              <a:cxnLst/>
              <a:rect l="l" t="t" r="r" b="b"/>
              <a:pathLst>
                <a:path w="540" h="2500" extrusionOk="0">
                  <a:moveTo>
                    <a:pt x="35" y="0"/>
                  </a:moveTo>
                  <a:cubicBezTo>
                    <a:pt x="17" y="0"/>
                    <a:pt x="0" y="12"/>
                    <a:pt x="0" y="37"/>
                  </a:cubicBezTo>
                  <a:cubicBezTo>
                    <a:pt x="0" y="427"/>
                    <a:pt x="95" y="816"/>
                    <a:pt x="169" y="1195"/>
                  </a:cubicBezTo>
                  <a:cubicBezTo>
                    <a:pt x="252" y="1622"/>
                    <a:pt x="326" y="2053"/>
                    <a:pt x="452" y="2470"/>
                  </a:cubicBezTo>
                  <a:cubicBezTo>
                    <a:pt x="457" y="2490"/>
                    <a:pt x="477" y="2500"/>
                    <a:pt x="495" y="2500"/>
                  </a:cubicBezTo>
                  <a:cubicBezTo>
                    <a:pt x="518" y="2500"/>
                    <a:pt x="539" y="2486"/>
                    <a:pt x="536" y="2458"/>
                  </a:cubicBezTo>
                  <a:cubicBezTo>
                    <a:pt x="444" y="1640"/>
                    <a:pt x="186" y="852"/>
                    <a:pt x="77" y="37"/>
                  </a:cubicBezTo>
                  <a:cubicBezTo>
                    <a:pt x="74" y="13"/>
                    <a:pt x="54"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0"/>
            <p:cNvSpPr/>
            <p:nvPr/>
          </p:nvSpPr>
          <p:spPr>
            <a:xfrm>
              <a:off x="2851150" y="3520275"/>
              <a:ext cx="6000" cy="22150"/>
            </a:xfrm>
            <a:custGeom>
              <a:avLst/>
              <a:gdLst/>
              <a:ahLst/>
              <a:cxnLst/>
              <a:rect l="l" t="t" r="r" b="b"/>
              <a:pathLst>
                <a:path w="240" h="886" extrusionOk="0">
                  <a:moveTo>
                    <a:pt x="41" y="1"/>
                  </a:moveTo>
                  <a:cubicBezTo>
                    <a:pt x="20" y="1"/>
                    <a:pt x="0" y="14"/>
                    <a:pt x="3" y="40"/>
                  </a:cubicBezTo>
                  <a:cubicBezTo>
                    <a:pt x="29" y="314"/>
                    <a:pt x="84" y="599"/>
                    <a:pt x="169" y="860"/>
                  </a:cubicBezTo>
                  <a:cubicBezTo>
                    <a:pt x="174" y="877"/>
                    <a:pt x="190" y="885"/>
                    <a:pt x="206" y="885"/>
                  </a:cubicBezTo>
                  <a:cubicBezTo>
                    <a:pt x="223" y="885"/>
                    <a:pt x="239" y="874"/>
                    <a:pt x="237" y="852"/>
                  </a:cubicBezTo>
                  <a:cubicBezTo>
                    <a:pt x="218" y="576"/>
                    <a:pt x="161" y="293"/>
                    <a:pt x="81" y="28"/>
                  </a:cubicBezTo>
                  <a:cubicBezTo>
                    <a:pt x="76" y="10"/>
                    <a:pt x="58"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0"/>
            <p:cNvSpPr/>
            <p:nvPr/>
          </p:nvSpPr>
          <p:spPr>
            <a:xfrm>
              <a:off x="2857725" y="3524075"/>
              <a:ext cx="3950" cy="11675"/>
            </a:xfrm>
            <a:custGeom>
              <a:avLst/>
              <a:gdLst/>
              <a:ahLst/>
              <a:cxnLst/>
              <a:rect l="l" t="t" r="r" b="b"/>
              <a:pathLst>
                <a:path w="158" h="467" extrusionOk="0">
                  <a:moveTo>
                    <a:pt x="36" y="1"/>
                  </a:moveTo>
                  <a:cubicBezTo>
                    <a:pt x="18" y="1"/>
                    <a:pt x="0" y="12"/>
                    <a:pt x="3" y="33"/>
                  </a:cubicBezTo>
                  <a:cubicBezTo>
                    <a:pt x="20" y="170"/>
                    <a:pt x="61" y="304"/>
                    <a:pt x="85" y="441"/>
                  </a:cubicBezTo>
                  <a:cubicBezTo>
                    <a:pt x="88" y="459"/>
                    <a:pt x="103" y="467"/>
                    <a:pt x="118" y="467"/>
                  </a:cubicBezTo>
                  <a:cubicBezTo>
                    <a:pt x="137" y="467"/>
                    <a:pt x="157" y="454"/>
                    <a:pt x="157" y="431"/>
                  </a:cubicBezTo>
                  <a:cubicBezTo>
                    <a:pt x="154" y="289"/>
                    <a:pt x="137" y="141"/>
                    <a:pt x="65" y="17"/>
                  </a:cubicBezTo>
                  <a:cubicBezTo>
                    <a:pt x="59" y="6"/>
                    <a:pt x="47"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0"/>
            <p:cNvSpPr/>
            <p:nvPr/>
          </p:nvSpPr>
          <p:spPr>
            <a:xfrm>
              <a:off x="2615950" y="3627925"/>
              <a:ext cx="20775" cy="66350"/>
            </a:xfrm>
            <a:custGeom>
              <a:avLst/>
              <a:gdLst/>
              <a:ahLst/>
              <a:cxnLst/>
              <a:rect l="l" t="t" r="r" b="b"/>
              <a:pathLst>
                <a:path w="831" h="2654" extrusionOk="0">
                  <a:moveTo>
                    <a:pt x="773" y="1"/>
                  </a:moveTo>
                  <a:cubicBezTo>
                    <a:pt x="753" y="1"/>
                    <a:pt x="732" y="12"/>
                    <a:pt x="722" y="37"/>
                  </a:cubicBezTo>
                  <a:cubicBezTo>
                    <a:pt x="381" y="846"/>
                    <a:pt x="168" y="1735"/>
                    <a:pt x="8" y="2594"/>
                  </a:cubicBezTo>
                  <a:cubicBezTo>
                    <a:pt x="1" y="2630"/>
                    <a:pt x="29" y="2654"/>
                    <a:pt x="57" y="2654"/>
                  </a:cubicBezTo>
                  <a:cubicBezTo>
                    <a:pt x="75" y="2654"/>
                    <a:pt x="93" y="2644"/>
                    <a:pt x="100" y="2620"/>
                  </a:cubicBezTo>
                  <a:cubicBezTo>
                    <a:pt x="352" y="1776"/>
                    <a:pt x="628" y="923"/>
                    <a:pt x="822" y="64"/>
                  </a:cubicBezTo>
                  <a:cubicBezTo>
                    <a:pt x="830" y="24"/>
                    <a:pt x="803"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0"/>
            <p:cNvSpPr/>
            <p:nvPr/>
          </p:nvSpPr>
          <p:spPr>
            <a:xfrm>
              <a:off x="2632350" y="3654450"/>
              <a:ext cx="8275" cy="28225"/>
            </a:xfrm>
            <a:custGeom>
              <a:avLst/>
              <a:gdLst/>
              <a:ahLst/>
              <a:cxnLst/>
              <a:rect l="l" t="t" r="r" b="b"/>
              <a:pathLst>
                <a:path w="331" h="1129" extrusionOk="0">
                  <a:moveTo>
                    <a:pt x="278" y="0"/>
                  </a:moveTo>
                  <a:cubicBezTo>
                    <a:pt x="262" y="0"/>
                    <a:pt x="246" y="10"/>
                    <a:pt x="239" y="32"/>
                  </a:cubicBezTo>
                  <a:cubicBezTo>
                    <a:pt x="132" y="376"/>
                    <a:pt x="48" y="737"/>
                    <a:pt x="3" y="1095"/>
                  </a:cubicBezTo>
                  <a:cubicBezTo>
                    <a:pt x="1" y="1117"/>
                    <a:pt x="17" y="1128"/>
                    <a:pt x="34" y="1128"/>
                  </a:cubicBezTo>
                  <a:cubicBezTo>
                    <a:pt x="49" y="1128"/>
                    <a:pt x="66" y="1120"/>
                    <a:pt x="71" y="1104"/>
                  </a:cubicBezTo>
                  <a:cubicBezTo>
                    <a:pt x="189" y="767"/>
                    <a:pt x="268" y="409"/>
                    <a:pt x="325" y="57"/>
                  </a:cubicBezTo>
                  <a:cubicBezTo>
                    <a:pt x="331" y="23"/>
                    <a:pt x="304"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0"/>
            <p:cNvSpPr/>
            <p:nvPr/>
          </p:nvSpPr>
          <p:spPr>
            <a:xfrm>
              <a:off x="2642750" y="3665825"/>
              <a:ext cx="4400" cy="11550"/>
            </a:xfrm>
            <a:custGeom>
              <a:avLst/>
              <a:gdLst/>
              <a:ahLst/>
              <a:cxnLst/>
              <a:rect l="l" t="t" r="r" b="b"/>
              <a:pathLst>
                <a:path w="176" h="462" extrusionOk="0">
                  <a:moveTo>
                    <a:pt x="138" y="0"/>
                  </a:moveTo>
                  <a:cubicBezTo>
                    <a:pt x="125" y="0"/>
                    <a:pt x="113" y="7"/>
                    <a:pt x="107" y="24"/>
                  </a:cubicBezTo>
                  <a:cubicBezTo>
                    <a:pt x="63" y="151"/>
                    <a:pt x="15" y="291"/>
                    <a:pt x="2" y="425"/>
                  </a:cubicBezTo>
                  <a:cubicBezTo>
                    <a:pt x="1" y="446"/>
                    <a:pt x="23" y="461"/>
                    <a:pt x="42" y="461"/>
                  </a:cubicBezTo>
                  <a:cubicBezTo>
                    <a:pt x="54" y="461"/>
                    <a:pt x="66" y="456"/>
                    <a:pt x="71" y="443"/>
                  </a:cubicBezTo>
                  <a:cubicBezTo>
                    <a:pt x="124" y="319"/>
                    <a:pt x="150" y="174"/>
                    <a:pt x="171" y="42"/>
                  </a:cubicBezTo>
                  <a:cubicBezTo>
                    <a:pt x="176" y="16"/>
                    <a:pt x="157"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0"/>
            <p:cNvSpPr/>
            <p:nvPr/>
          </p:nvSpPr>
          <p:spPr>
            <a:xfrm>
              <a:off x="2946900" y="3668475"/>
              <a:ext cx="10700" cy="35275"/>
            </a:xfrm>
            <a:custGeom>
              <a:avLst/>
              <a:gdLst/>
              <a:ahLst/>
              <a:cxnLst/>
              <a:rect l="l" t="t" r="r" b="b"/>
              <a:pathLst>
                <a:path w="428" h="1411" extrusionOk="0">
                  <a:moveTo>
                    <a:pt x="45" y="0"/>
                  </a:moveTo>
                  <a:cubicBezTo>
                    <a:pt x="23" y="0"/>
                    <a:pt x="1" y="18"/>
                    <a:pt x="7" y="46"/>
                  </a:cubicBezTo>
                  <a:cubicBezTo>
                    <a:pt x="117" y="495"/>
                    <a:pt x="226" y="946"/>
                    <a:pt x="362" y="1388"/>
                  </a:cubicBezTo>
                  <a:cubicBezTo>
                    <a:pt x="367" y="1404"/>
                    <a:pt x="379" y="1410"/>
                    <a:pt x="391" y="1410"/>
                  </a:cubicBezTo>
                  <a:cubicBezTo>
                    <a:pt x="409" y="1410"/>
                    <a:pt x="428" y="1395"/>
                    <a:pt x="423" y="1371"/>
                  </a:cubicBezTo>
                  <a:cubicBezTo>
                    <a:pt x="326" y="919"/>
                    <a:pt x="203" y="472"/>
                    <a:pt x="78" y="26"/>
                  </a:cubicBezTo>
                  <a:cubicBezTo>
                    <a:pt x="73" y="8"/>
                    <a:pt x="5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0"/>
            <p:cNvSpPr/>
            <p:nvPr/>
          </p:nvSpPr>
          <p:spPr>
            <a:xfrm>
              <a:off x="2816625" y="3544875"/>
              <a:ext cx="7325" cy="23975"/>
            </a:xfrm>
            <a:custGeom>
              <a:avLst/>
              <a:gdLst/>
              <a:ahLst/>
              <a:cxnLst/>
              <a:rect l="l" t="t" r="r" b="b"/>
              <a:pathLst>
                <a:path w="293" h="959" extrusionOk="0">
                  <a:moveTo>
                    <a:pt x="33" y="0"/>
                  </a:moveTo>
                  <a:cubicBezTo>
                    <a:pt x="16" y="0"/>
                    <a:pt x="1" y="11"/>
                    <a:pt x="3" y="32"/>
                  </a:cubicBezTo>
                  <a:cubicBezTo>
                    <a:pt x="43" y="335"/>
                    <a:pt x="128" y="641"/>
                    <a:pt x="218" y="932"/>
                  </a:cubicBezTo>
                  <a:cubicBezTo>
                    <a:pt x="223" y="951"/>
                    <a:pt x="237" y="959"/>
                    <a:pt x="250" y="959"/>
                  </a:cubicBezTo>
                  <a:cubicBezTo>
                    <a:pt x="271" y="959"/>
                    <a:pt x="293" y="941"/>
                    <a:pt x="288" y="914"/>
                  </a:cubicBezTo>
                  <a:cubicBezTo>
                    <a:pt x="235" y="616"/>
                    <a:pt x="172" y="308"/>
                    <a:pt x="70" y="24"/>
                  </a:cubicBezTo>
                  <a:cubicBezTo>
                    <a:pt x="64" y="8"/>
                    <a:pt x="48"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0"/>
            <p:cNvSpPr/>
            <p:nvPr/>
          </p:nvSpPr>
          <p:spPr>
            <a:xfrm>
              <a:off x="2570775" y="3652675"/>
              <a:ext cx="13100" cy="32500"/>
            </a:xfrm>
            <a:custGeom>
              <a:avLst/>
              <a:gdLst/>
              <a:ahLst/>
              <a:cxnLst/>
              <a:rect l="l" t="t" r="r" b="b"/>
              <a:pathLst>
                <a:path w="524" h="1300" extrusionOk="0">
                  <a:moveTo>
                    <a:pt x="474" y="0"/>
                  </a:moveTo>
                  <a:cubicBezTo>
                    <a:pt x="462" y="0"/>
                    <a:pt x="451" y="6"/>
                    <a:pt x="444" y="20"/>
                  </a:cubicBezTo>
                  <a:cubicBezTo>
                    <a:pt x="276" y="409"/>
                    <a:pt x="86" y="838"/>
                    <a:pt x="5" y="1256"/>
                  </a:cubicBezTo>
                  <a:cubicBezTo>
                    <a:pt x="1" y="1279"/>
                    <a:pt x="21" y="1299"/>
                    <a:pt x="42" y="1299"/>
                  </a:cubicBezTo>
                  <a:cubicBezTo>
                    <a:pt x="52" y="1299"/>
                    <a:pt x="63" y="1294"/>
                    <a:pt x="70" y="1282"/>
                  </a:cubicBezTo>
                  <a:cubicBezTo>
                    <a:pt x="272" y="909"/>
                    <a:pt x="400" y="457"/>
                    <a:pt x="516" y="49"/>
                  </a:cubicBezTo>
                  <a:cubicBezTo>
                    <a:pt x="524" y="22"/>
                    <a:pt x="498" y="0"/>
                    <a:pt x="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0"/>
            <p:cNvSpPr/>
            <p:nvPr/>
          </p:nvSpPr>
          <p:spPr>
            <a:xfrm>
              <a:off x="2577125" y="3688100"/>
              <a:ext cx="6625" cy="18325"/>
            </a:xfrm>
            <a:custGeom>
              <a:avLst/>
              <a:gdLst/>
              <a:ahLst/>
              <a:cxnLst/>
              <a:rect l="l" t="t" r="r" b="b"/>
              <a:pathLst>
                <a:path w="265" h="733" extrusionOk="0">
                  <a:moveTo>
                    <a:pt x="229" y="1"/>
                  </a:moveTo>
                  <a:cubicBezTo>
                    <a:pt x="218" y="1"/>
                    <a:pt x="208" y="5"/>
                    <a:pt x="203" y="16"/>
                  </a:cubicBezTo>
                  <a:cubicBezTo>
                    <a:pt x="107" y="220"/>
                    <a:pt x="28" y="473"/>
                    <a:pt x="3" y="698"/>
                  </a:cubicBezTo>
                  <a:cubicBezTo>
                    <a:pt x="0" y="719"/>
                    <a:pt x="20" y="733"/>
                    <a:pt x="40" y="733"/>
                  </a:cubicBezTo>
                  <a:cubicBezTo>
                    <a:pt x="52" y="733"/>
                    <a:pt x="64" y="727"/>
                    <a:pt x="70" y="715"/>
                  </a:cubicBezTo>
                  <a:cubicBezTo>
                    <a:pt x="168" y="512"/>
                    <a:pt x="235" y="256"/>
                    <a:pt x="262" y="32"/>
                  </a:cubicBezTo>
                  <a:cubicBezTo>
                    <a:pt x="264" y="13"/>
                    <a:pt x="246"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0"/>
            <p:cNvSpPr/>
            <p:nvPr/>
          </p:nvSpPr>
          <p:spPr>
            <a:xfrm>
              <a:off x="2741275" y="3570350"/>
              <a:ext cx="3800" cy="15525"/>
            </a:xfrm>
            <a:custGeom>
              <a:avLst/>
              <a:gdLst/>
              <a:ahLst/>
              <a:cxnLst/>
              <a:rect l="l" t="t" r="r" b="b"/>
              <a:pathLst>
                <a:path w="152" h="621" extrusionOk="0">
                  <a:moveTo>
                    <a:pt x="114" y="1"/>
                  </a:moveTo>
                  <a:cubicBezTo>
                    <a:pt x="99" y="1"/>
                    <a:pt x="84" y="9"/>
                    <a:pt x="78" y="28"/>
                  </a:cubicBezTo>
                  <a:cubicBezTo>
                    <a:pt x="26" y="205"/>
                    <a:pt x="2" y="407"/>
                    <a:pt x="1" y="592"/>
                  </a:cubicBezTo>
                  <a:cubicBezTo>
                    <a:pt x="0" y="610"/>
                    <a:pt x="16" y="620"/>
                    <a:pt x="31" y="620"/>
                  </a:cubicBezTo>
                  <a:cubicBezTo>
                    <a:pt x="43" y="620"/>
                    <a:pt x="55" y="613"/>
                    <a:pt x="59" y="599"/>
                  </a:cubicBezTo>
                  <a:cubicBezTo>
                    <a:pt x="111" y="422"/>
                    <a:pt x="149" y="222"/>
                    <a:pt x="151" y="37"/>
                  </a:cubicBezTo>
                  <a:cubicBezTo>
                    <a:pt x="151" y="14"/>
                    <a:pt x="133"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0"/>
            <p:cNvSpPr/>
            <p:nvPr/>
          </p:nvSpPr>
          <p:spPr>
            <a:xfrm>
              <a:off x="2694650" y="3496250"/>
              <a:ext cx="3125" cy="13725"/>
            </a:xfrm>
            <a:custGeom>
              <a:avLst/>
              <a:gdLst/>
              <a:ahLst/>
              <a:cxnLst/>
              <a:rect l="l" t="t" r="r" b="b"/>
              <a:pathLst>
                <a:path w="125" h="549" extrusionOk="0">
                  <a:moveTo>
                    <a:pt x="90" y="1"/>
                  </a:moveTo>
                  <a:cubicBezTo>
                    <a:pt x="72" y="1"/>
                    <a:pt x="52" y="13"/>
                    <a:pt x="49" y="36"/>
                  </a:cubicBezTo>
                  <a:cubicBezTo>
                    <a:pt x="29" y="194"/>
                    <a:pt x="0" y="358"/>
                    <a:pt x="8" y="517"/>
                  </a:cubicBezTo>
                  <a:cubicBezTo>
                    <a:pt x="9" y="537"/>
                    <a:pt x="27" y="549"/>
                    <a:pt x="44" y="549"/>
                  </a:cubicBezTo>
                  <a:cubicBezTo>
                    <a:pt x="56" y="549"/>
                    <a:pt x="69" y="542"/>
                    <a:pt x="72" y="526"/>
                  </a:cubicBezTo>
                  <a:cubicBezTo>
                    <a:pt x="111" y="368"/>
                    <a:pt x="113" y="197"/>
                    <a:pt x="123" y="36"/>
                  </a:cubicBezTo>
                  <a:cubicBezTo>
                    <a:pt x="124" y="12"/>
                    <a:pt x="108"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0"/>
            <p:cNvSpPr/>
            <p:nvPr/>
          </p:nvSpPr>
          <p:spPr>
            <a:xfrm>
              <a:off x="2973575" y="3625825"/>
              <a:ext cx="9450" cy="18425"/>
            </a:xfrm>
            <a:custGeom>
              <a:avLst/>
              <a:gdLst/>
              <a:ahLst/>
              <a:cxnLst/>
              <a:rect l="l" t="t" r="r" b="b"/>
              <a:pathLst>
                <a:path w="378" h="737" extrusionOk="0">
                  <a:moveTo>
                    <a:pt x="49" y="1"/>
                  </a:moveTo>
                  <a:cubicBezTo>
                    <a:pt x="25" y="1"/>
                    <a:pt x="0" y="21"/>
                    <a:pt x="10" y="47"/>
                  </a:cubicBezTo>
                  <a:cubicBezTo>
                    <a:pt x="101" y="277"/>
                    <a:pt x="194" y="505"/>
                    <a:pt x="313" y="722"/>
                  </a:cubicBezTo>
                  <a:cubicBezTo>
                    <a:pt x="318" y="732"/>
                    <a:pt x="328" y="737"/>
                    <a:pt x="338" y="737"/>
                  </a:cubicBezTo>
                  <a:cubicBezTo>
                    <a:pt x="357" y="737"/>
                    <a:pt x="377" y="720"/>
                    <a:pt x="370" y="698"/>
                  </a:cubicBezTo>
                  <a:cubicBezTo>
                    <a:pt x="290" y="464"/>
                    <a:pt x="186" y="241"/>
                    <a:pt x="78" y="19"/>
                  </a:cubicBezTo>
                  <a:cubicBezTo>
                    <a:pt x="72" y="6"/>
                    <a:pt x="61"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0"/>
            <p:cNvSpPr/>
            <p:nvPr/>
          </p:nvSpPr>
          <p:spPr>
            <a:xfrm>
              <a:off x="2934725" y="3708525"/>
              <a:ext cx="5450" cy="12675"/>
            </a:xfrm>
            <a:custGeom>
              <a:avLst/>
              <a:gdLst/>
              <a:ahLst/>
              <a:cxnLst/>
              <a:rect l="l" t="t" r="r" b="b"/>
              <a:pathLst>
                <a:path w="218" h="507" extrusionOk="0">
                  <a:moveTo>
                    <a:pt x="39" y="1"/>
                  </a:moveTo>
                  <a:cubicBezTo>
                    <a:pt x="20" y="1"/>
                    <a:pt x="1" y="16"/>
                    <a:pt x="10" y="37"/>
                  </a:cubicBezTo>
                  <a:cubicBezTo>
                    <a:pt x="68" y="183"/>
                    <a:pt x="111" y="332"/>
                    <a:pt x="151" y="483"/>
                  </a:cubicBezTo>
                  <a:cubicBezTo>
                    <a:pt x="156" y="499"/>
                    <a:pt x="170" y="507"/>
                    <a:pt x="184" y="507"/>
                  </a:cubicBezTo>
                  <a:cubicBezTo>
                    <a:pt x="201" y="507"/>
                    <a:pt x="218" y="496"/>
                    <a:pt x="216" y="475"/>
                  </a:cubicBezTo>
                  <a:cubicBezTo>
                    <a:pt x="203" y="311"/>
                    <a:pt x="150" y="155"/>
                    <a:pt x="64" y="15"/>
                  </a:cubicBezTo>
                  <a:cubicBezTo>
                    <a:pt x="59" y="5"/>
                    <a:pt x="49"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0"/>
            <p:cNvSpPr/>
            <p:nvPr/>
          </p:nvSpPr>
          <p:spPr>
            <a:xfrm>
              <a:off x="2842925" y="3749125"/>
              <a:ext cx="3025" cy="9250"/>
            </a:xfrm>
            <a:custGeom>
              <a:avLst/>
              <a:gdLst/>
              <a:ahLst/>
              <a:cxnLst/>
              <a:rect l="l" t="t" r="r" b="b"/>
              <a:pathLst>
                <a:path w="121" h="370" extrusionOk="0">
                  <a:moveTo>
                    <a:pt x="39" y="0"/>
                  </a:moveTo>
                  <a:cubicBezTo>
                    <a:pt x="20" y="0"/>
                    <a:pt x="1" y="13"/>
                    <a:pt x="1" y="37"/>
                  </a:cubicBezTo>
                  <a:cubicBezTo>
                    <a:pt x="4" y="132"/>
                    <a:pt x="10" y="251"/>
                    <a:pt x="40" y="343"/>
                  </a:cubicBezTo>
                  <a:cubicBezTo>
                    <a:pt x="46" y="361"/>
                    <a:pt x="61" y="369"/>
                    <a:pt x="76" y="369"/>
                  </a:cubicBezTo>
                  <a:cubicBezTo>
                    <a:pt x="95" y="369"/>
                    <a:pt x="113" y="356"/>
                    <a:pt x="114" y="333"/>
                  </a:cubicBezTo>
                  <a:cubicBezTo>
                    <a:pt x="120" y="236"/>
                    <a:pt x="94" y="120"/>
                    <a:pt x="73" y="27"/>
                  </a:cubicBezTo>
                  <a:cubicBezTo>
                    <a:pt x="69" y="9"/>
                    <a:pt x="54"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0"/>
            <p:cNvSpPr/>
            <p:nvPr/>
          </p:nvSpPr>
          <p:spPr>
            <a:xfrm>
              <a:off x="2686250" y="3731650"/>
              <a:ext cx="2925" cy="17250"/>
            </a:xfrm>
            <a:custGeom>
              <a:avLst/>
              <a:gdLst/>
              <a:ahLst/>
              <a:cxnLst/>
              <a:rect l="l" t="t" r="r" b="b"/>
              <a:pathLst>
                <a:path w="117" h="690" extrusionOk="0">
                  <a:moveTo>
                    <a:pt x="74" y="1"/>
                  </a:moveTo>
                  <a:cubicBezTo>
                    <a:pt x="63" y="1"/>
                    <a:pt x="51" y="7"/>
                    <a:pt x="49" y="22"/>
                  </a:cubicBezTo>
                  <a:cubicBezTo>
                    <a:pt x="14" y="230"/>
                    <a:pt x="0" y="450"/>
                    <a:pt x="9" y="660"/>
                  </a:cubicBezTo>
                  <a:cubicBezTo>
                    <a:pt x="10" y="678"/>
                    <a:pt x="27" y="689"/>
                    <a:pt x="43" y="689"/>
                  </a:cubicBezTo>
                  <a:cubicBezTo>
                    <a:pt x="54" y="689"/>
                    <a:pt x="65" y="683"/>
                    <a:pt x="67" y="668"/>
                  </a:cubicBezTo>
                  <a:cubicBezTo>
                    <a:pt x="102" y="461"/>
                    <a:pt x="117" y="240"/>
                    <a:pt x="108" y="30"/>
                  </a:cubicBezTo>
                  <a:cubicBezTo>
                    <a:pt x="108" y="12"/>
                    <a:pt x="90"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0"/>
            <p:cNvSpPr/>
            <p:nvPr/>
          </p:nvSpPr>
          <p:spPr>
            <a:xfrm>
              <a:off x="2362575" y="3935925"/>
              <a:ext cx="35200" cy="50475"/>
            </a:xfrm>
            <a:custGeom>
              <a:avLst/>
              <a:gdLst/>
              <a:ahLst/>
              <a:cxnLst/>
              <a:rect l="l" t="t" r="r" b="b"/>
              <a:pathLst>
                <a:path w="1408" h="2019" extrusionOk="0">
                  <a:moveTo>
                    <a:pt x="1353" y="0"/>
                  </a:moveTo>
                  <a:cubicBezTo>
                    <a:pt x="1344" y="0"/>
                    <a:pt x="1334" y="4"/>
                    <a:pt x="1326" y="14"/>
                  </a:cubicBezTo>
                  <a:cubicBezTo>
                    <a:pt x="1085" y="303"/>
                    <a:pt x="883" y="621"/>
                    <a:pt x="674" y="934"/>
                  </a:cubicBezTo>
                  <a:cubicBezTo>
                    <a:pt x="452" y="1266"/>
                    <a:pt x="210" y="1595"/>
                    <a:pt x="19" y="1947"/>
                  </a:cubicBezTo>
                  <a:cubicBezTo>
                    <a:pt x="1" y="1980"/>
                    <a:pt x="30" y="2018"/>
                    <a:pt x="61" y="2018"/>
                  </a:cubicBezTo>
                  <a:cubicBezTo>
                    <a:pt x="72" y="2018"/>
                    <a:pt x="83" y="2014"/>
                    <a:pt x="92" y="2002"/>
                  </a:cubicBezTo>
                  <a:cubicBezTo>
                    <a:pt x="329" y="1714"/>
                    <a:pt x="530" y="1390"/>
                    <a:pt x="740" y="1080"/>
                  </a:cubicBezTo>
                  <a:cubicBezTo>
                    <a:pt x="965" y="748"/>
                    <a:pt x="1203" y="419"/>
                    <a:pt x="1391" y="65"/>
                  </a:cubicBezTo>
                  <a:cubicBezTo>
                    <a:pt x="1408" y="35"/>
                    <a:pt x="1381"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0"/>
            <p:cNvSpPr/>
            <p:nvPr/>
          </p:nvSpPr>
          <p:spPr>
            <a:xfrm>
              <a:off x="2375625" y="3966650"/>
              <a:ext cx="14900" cy="22200"/>
            </a:xfrm>
            <a:custGeom>
              <a:avLst/>
              <a:gdLst/>
              <a:ahLst/>
              <a:cxnLst/>
              <a:rect l="l" t="t" r="r" b="b"/>
              <a:pathLst>
                <a:path w="596" h="888" extrusionOk="0">
                  <a:moveTo>
                    <a:pt x="542" y="1"/>
                  </a:moveTo>
                  <a:cubicBezTo>
                    <a:pt x="533" y="1"/>
                    <a:pt x="523" y="4"/>
                    <a:pt x="515" y="12"/>
                  </a:cubicBezTo>
                  <a:cubicBezTo>
                    <a:pt x="289" y="233"/>
                    <a:pt x="117" y="544"/>
                    <a:pt x="11" y="840"/>
                  </a:cubicBezTo>
                  <a:cubicBezTo>
                    <a:pt x="1" y="868"/>
                    <a:pt x="25" y="888"/>
                    <a:pt x="49" y="888"/>
                  </a:cubicBezTo>
                  <a:cubicBezTo>
                    <a:pt x="62" y="888"/>
                    <a:pt x="74" y="882"/>
                    <a:pt x="82" y="870"/>
                  </a:cubicBezTo>
                  <a:cubicBezTo>
                    <a:pt x="248" y="604"/>
                    <a:pt x="429" y="337"/>
                    <a:pt x="579" y="62"/>
                  </a:cubicBezTo>
                  <a:cubicBezTo>
                    <a:pt x="596" y="32"/>
                    <a:pt x="571" y="1"/>
                    <a:pt x="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0"/>
            <p:cNvSpPr/>
            <p:nvPr/>
          </p:nvSpPr>
          <p:spPr>
            <a:xfrm>
              <a:off x="2383975" y="3977950"/>
              <a:ext cx="7950" cy="11400"/>
            </a:xfrm>
            <a:custGeom>
              <a:avLst/>
              <a:gdLst/>
              <a:ahLst/>
              <a:cxnLst/>
              <a:rect l="l" t="t" r="r" b="b"/>
              <a:pathLst>
                <a:path w="318" h="456" extrusionOk="0">
                  <a:moveTo>
                    <a:pt x="280" y="0"/>
                  </a:moveTo>
                  <a:cubicBezTo>
                    <a:pt x="271" y="0"/>
                    <a:pt x="261" y="5"/>
                    <a:pt x="254" y="17"/>
                  </a:cubicBezTo>
                  <a:cubicBezTo>
                    <a:pt x="180" y="137"/>
                    <a:pt x="120" y="263"/>
                    <a:pt x="30" y="372"/>
                  </a:cubicBezTo>
                  <a:cubicBezTo>
                    <a:pt x="0" y="407"/>
                    <a:pt x="31" y="455"/>
                    <a:pt x="65" y="455"/>
                  </a:cubicBezTo>
                  <a:cubicBezTo>
                    <a:pt x="76" y="455"/>
                    <a:pt x="87" y="450"/>
                    <a:pt x="96" y="439"/>
                  </a:cubicBezTo>
                  <a:cubicBezTo>
                    <a:pt x="196" y="325"/>
                    <a:pt x="289" y="195"/>
                    <a:pt x="313" y="43"/>
                  </a:cubicBezTo>
                  <a:cubicBezTo>
                    <a:pt x="318" y="19"/>
                    <a:pt x="299"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0"/>
            <p:cNvSpPr/>
            <p:nvPr/>
          </p:nvSpPr>
          <p:spPr>
            <a:xfrm>
              <a:off x="2391125" y="3986275"/>
              <a:ext cx="4925" cy="8150"/>
            </a:xfrm>
            <a:custGeom>
              <a:avLst/>
              <a:gdLst/>
              <a:ahLst/>
              <a:cxnLst/>
              <a:rect l="l" t="t" r="r" b="b"/>
              <a:pathLst>
                <a:path w="197" h="326" extrusionOk="0">
                  <a:moveTo>
                    <a:pt x="152" y="1"/>
                  </a:moveTo>
                  <a:cubicBezTo>
                    <a:pt x="140" y="1"/>
                    <a:pt x="128" y="6"/>
                    <a:pt x="119" y="18"/>
                  </a:cubicBezTo>
                  <a:cubicBezTo>
                    <a:pt x="92" y="58"/>
                    <a:pt x="67" y="103"/>
                    <a:pt x="47" y="146"/>
                  </a:cubicBezTo>
                  <a:cubicBezTo>
                    <a:pt x="26" y="193"/>
                    <a:pt x="19" y="239"/>
                    <a:pt x="6" y="286"/>
                  </a:cubicBezTo>
                  <a:cubicBezTo>
                    <a:pt x="1" y="309"/>
                    <a:pt x="19" y="326"/>
                    <a:pt x="38" y="326"/>
                  </a:cubicBezTo>
                  <a:cubicBezTo>
                    <a:pt x="48" y="326"/>
                    <a:pt x="58" y="321"/>
                    <a:pt x="65" y="311"/>
                  </a:cubicBezTo>
                  <a:cubicBezTo>
                    <a:pt x="92" y="269"/>
                    <a:pt x="122" y="233"/>
                    <a:pt x="141" y="186"/>
                  </a:cubicBezTo>
                  <a:cubicBezTo>
                    <a:pt x="161" y="142"/>
                    <a:pt x="179" y="95"/>
                    <a:pt x="190" y="48"/>
                  </a:cubicBezTo>
                  <a:cubicBezTo>
                    <a:pt x="196" y="20"/>
                    <a:pt x="175"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0"/>
            <p:cNvSpPr/>
            <p:nvPr/>
          </p:nvSpPr>
          <p:spPr>
            <a:xfrm>
              <a:off x="3026725" y="3755425"/>
              <a:ext cx="61325" cy="104025"/>
            </a:xfrm>
            <a:custGeom>
              <a:avLst/>
              <a:gdLst/>
              <a:ahLst/>
              <a:cxnLst/>
              <a:rect l="l" t="t" r="r" b="b"/>
              <a:pathLst>
                <a:path w="2453" h="4161" extrusionOk="0">
                  <a:moveTo>
                    <a:pt x="59" y="1"/>
                  </a:moveTo>
                  <a:cubicBezTo>
                    <a:pt x="30" y="1"/>
                    <a:pt x="0" y="24"/>
                    <a:pt x="14" y="58"/>
                  </a:cubicBezTo>
                  <a:cubicBezTo>
                    <a:pt x="313" y="782"/>
                    <a:pt x="721" y="1472"/>
                    <a:pt x="1109" y="2151"/>
                  </a:cubicBezTo>
                  <a:cubicBezTo>
                    <a:pt x="1495" y="2828"/>
                    <a:pt x="1882" y="3536"/>
                    <a:pt x="2372" y="4146"/>
                  </a:cubicBezTo>
                  <a:cubicBezTo>
                    <a:pt x="2380" y="4156"/>
                    <a:pt x="2390" y="4160"/>
                    <a:pt x="2399" y="4160"/>
                  </a:cubicBezTo>
                  <a:cubicBezTo>
                    <a:pt x="2427" y="4160"/>
                    <a:pt x="2452" y="4125"/>
                    <a:pt x="2438" y="4095"/>
                  </a:cubicBezTo>
                  <a:cubicBezTo>
                    <a:pt x="2098" y="3394"/>
                    <a:pt x="1655" y="2734"/>
                    <a:pt x="1265" y="2061"/>
                  </a:cubicBezTo>
                  <a:cubicBezTo>
                    <a:pt x="872" y="1385"/>
                    <a:pt x="520" y="680"/>
                    <a:pt x="100" y="22"/>
                  </a:cubicBezTo>
                  <a:cubicBezTo>
                    <a:pt x="90" y="7"/>
                    <a:pt x="75"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0"/>
            <p:cNvSpPr/>
            <p:nvPr/>
          </p:nvSpPr>
          <p:spPr>
            <a:xfrm>
              <a:off x="3014750" y="3761950"/>
              <a:ext cx="26025" cy="42725"/>
            </a:xfrm>
            <a:custGeom>
              <a:avLst/>
              <a:gdLst/>
              <a:ahLst/>
              <a:cxnLst/>
              <a:rect l="l" t="t" r="r" b="b"/>
              <a:pathLst>
                <a:path w="1041" h="1709" extrusionOk="0">
                  <a:moveTo>
                    <a:pt x="57" y="0"/>
                  </a:moveTo>
                  <a:cubicBezTo>
                    <a:pt x="29" y="0"/>
                    <a:pt x="0" y="32"/>
                    <a:pt x="16" y="67"/>
                  </a:cubicBezTo>
                  <a:cubicBezTo>
                    <a:pt x="147" y="367"/>
                    <a:pt x="302" y="658"/>
                    <a:pt x="466" y="942"/>
                  </a:cubicBezTo>
                  <a:cubicBezTo>
                    <a:pt x="615" y="1201"/>
                    <a:pt x="763" y="1473"/>
                    <a:pt x="965" y="1696"/>
                  </a:cubicBezTo>
                  <a:lnTo>
                    <a:pt x="967" y="1696"/>
                  </a:lnTo>
                  <a:cubicBezTo>
                    <a:pt x="975" y="1705"/>
                    <a:pt x="984" y="1708"/>
                    <a:pt x="992" y="1708"/>
                  </a:cubicBezTo>
                  <a:cubicBezTo>
                    <a:pt x="1018" y="1708"/>
                    <a:pt x="1040" y="1676"/>
                    <a:pt x="1027" y="1647"/>
                  </a:cubicBezTo>
                  <a:cubicBezTo>
                    <a:pt x="902" y="1362"/>
                    <a:pt x="719" y="1102"/>
                    <a:pt x="561" y="834"/>
                  </a:cubicBezTo>
                  <a:cubicBezTo>
                    <a:pt x="403" y="565"/>
                    <a:pt x="251" y="291"/>
                    <a:pt x="93" y="22"/>
                  </a:cubicBezTo>
                  <a:cubicBezTo>
                    <a:pt x="83" y="7"/>
                    <a:pt x="7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0"/>
            <p:cNvSpPr/>
            <p:nvPr/>
          </p:nvSpPr>
          <p:spPr>
            <a:xfrm>
              <a:off x="3006900" y="3770275"/>
              <a:ext cx="13600" cy="24250"/>
            </a:xfrm>
            <a:custGeom>
              <a:avLst/>
              <a:gdLst/>
              <a:ahLst/>
              <a:cxnLst/>
              <a:rect l="l" t="t" r="r" b="b"/>
              <a:pathLst>
                <a:path w="544" h="970" extrusionOk="0">
                  <a:moveTo>
                    <a:pt x="50" y="0"/>
                  </a:moveTo>
                  <a:cubicBezTo>
                    <a:pt x="25" y="0"/>
                    <a:pt x="1" y="20"/>
                    <a:pt x="11" y="49"/>
                  </a:cubicBezTo>
                  <a:cubicBezTo>
                    <a:pt x="73" y="206"/>
                    <a:pt x="150" y="359"/>
                    <a:pt x="224" y="511"/>
                  </a:cubicBezTo>
                  <a:cubicBezTo>
                    <a:pt x="296" y="662"/>
                    <a:pt x="362" y="824"/>
                    <a:pt x="466" y="956"/>
                  </a:cubicBezTo>
                  <a:cubicBezTo>
                    <a:pt x="473" y="966"/>
                    <a:pt x="483" y="970"/>
                    <a:pt x="492" y="970"/>
                  </a:cubicBezTo>
                  <a:cubicBezTo>
                    <a:pt x="517" y="970"/>
                    <a:pt x="544" y="942"/>
                    <a:pt x="537" y="915"/>
                  </a:cubicBezTo>
                  <a:cubicBezTo>
                    <a:pt x="495" y="763"/>
                    <a:pt x="410" y="625"/>
                    <a:pt x="337" y="485"/>
                  </a:cubicBezTo>
                  <a:cubicBezTo>
                    <a:pt x="255" y="329"/>
                    <a:pt x="176" y="169"/>
                    <a:pt x="83" y="18"/>
                  </a:cubicBezTo>
                  <a:cubicBezTo>
                    <a:pt x="75" y="5"/>
                    <a:pt x="6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0"/>
            <p:cNvSpPr/>
            <p:nvPr/>
          </p:nvSpPr>
          <p:spPr>
            <a:xfrm>
              <a:off x="3000150" y="3777750"/>
              <a:ext cx="8800" cy="14700"/>
            </a:xfrm>
            <a:custGeom>
              <a:avLst/>
              <a:gdLst/>
              <a:ahLst/>
              <a:cxnLst/>
              <a:rect l="l" t="t" r="r" b="b"/>
              <a:pathLst>
                <a:path w="352" h="588" extrusionOk="0">
                  <a:moveTo>
                    <a:pt x="52" y="1"/>
                  </a:moveTo>
                  <a:cubicBezTo>
                    <a:pt x="25" y="1"/>
                    <a:pt x="0" y="29"/>
                    <a:pt x="15" y="61"/>
                  </a:cubicBezTo>
                  <a:cubicBezTo>
                    <a:pt x="93" y="233"/>
                    <a:pt x="171" y="433"/>
                    <a:pt x="294" y="578"/>
                  </a:cubicBezTo>
                  <a:cubicBezTo>
                    <a:pt x="300" y="585"/>
                    <a:pt x="307" y="588"/>
                    <a:pt x="314" y="588"/>
                  </a:cubicBezTo>
                  <a:cubicBezTo>
                    <a:pt x="333" y="588"/>
                    <a:pt x="351" y="568"/>
                    <a:pt x="346" y="548"/>
                  </a:cubicBezTo>
                  <a:cubicBezTo>
                    <a:pt x="300" y="363"/>
                    <a:pt x="180" y="184"/>
                    <a:pt x="84" y="21"/>
                  </a:cubicBezTo>
                  <a:cubicBezTo>
                    <a:pt x="76" y="7"/>
                    <a:pt x="63"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0"/>
            <p:cNvSpPr/>
            <p:nvPr/>
          </p:nvSpPr>
          <p:spPr>
            <a:xfrm>
              <a:off x="2993725" y="3784300"/>
              <a:ext cx="5800" cy="9400"/>
            </a:xfrm>
            <a:custGeom>
              <a:avLst/>
              <a:gdLst/>
              <a:ahLst/>
              <a:cxnLst/>
              <a:rect l="l" t="t" r="r" b="b"/>
              <a:pathLst>
                <a:path w="232" h="376" extrusionOk="0">
                  <a:moveTo>
                    <a:pt x="50" y="0"/>
                  </a:moveTo>
                  <a:cubicBezTo>
                    <a:pt x="26" y="0"/>
                    <a:pt x="1" y="28"/>
                    <a:pt x="14" y="58"/>
                  </a:cubicBezTo>
                  <a:cubicBezTo>
                    <a:pt x="57" y="157"/>
                    <a:pt x="98" y="263"/>
                    <a:pt x="153" y="358"/>
                  </a:cubicBezTo>
                  <a:cubicBezTo>
                    <a:pt x="160" y="370"/>
                    <a:pt x="172" y="376"/>
                    <a:pt x="184" y="376"/>
                  </a:cubicBezTo>
                  <a:cubicBezTo>
                    <a:pt x="208" y="376"/>
                    <a:pt x="232" y="356"/>
                    <a:pt x="222" y="329"/>
                  </a:cubicBezTo>
                  <a:cubicBezTo>
                    <a:pt x="184" y="222"/>
                    <a:pt x="128" y="121"/>
                    <a:pt x="77" y="20"/>
                  </a:cubicBezTo>
                  <a:cubicBezTo>
                    <a:pt x="70" y="6"/>
                    <a:pt x="60"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0"/>
            <p:cNvSpPr/>
            <p:nvPr/>
          </p:nvSpPr>
          <p:spPr>
            <a:xfrm>
              <a:off x="3130350" y="3960150"/>
              <a:ext cx="42150" cy="58825"/>
            </a:xfrm>
            <a:custGeom>
              <a:avLst/>
              <a:gdLst/>
              <a:ahLst/>
              <a:cxnLst/>
              <a:rect l="l" t="t" r="r" b="b"/>
              <a:pathLst>
                <a:path w="1686" h="2353" extrusionOk="0">
                  <a:moveTo>
                    <a:pt x="63" y="0"/>
                  </a:moveTo>
                  <a:cubicBezTo>
                    <a:pt x="30" y="0"/>
                    <a:pt x="0" y="32"/>
                    <a:pt x="21" y="70"/>
                  </a:cubicBezTo>
                  <a:cubicBezTo>
                    <a:pt x="241" y="484"/>
                    <a:pt x="512" y="880"/>
                    <a:pt x="777" y="1267"/>
                  </a:cubicBezTo>
                  <a:cubicBezTo>
                    <a:pt x="1027" y="1635"/>
                    <a:pt x="1275" y="2019"/>
                    <a:pt x="1589" y="2338"/>
                  </a:cubicBezTo>
                  <a:cubicBezTo>
                    <a:pt x="1599" y="2348"/>
                    <a:pt x="1611" y="2353"/>
                    <a:pt x="1622" y="2353"/>
                  </a:cubicBezTo>
                  <a:cubicBezTo>
                    <a:pt x="1655" y="2353"/>
                    <a:pt x="1685" y="2315"/>
                    <a:pt x="1666" y="2278"/>
                  </a:cubicBezTo>
                  <a:cubicBezTo>
                    <a:pt x="1448" y="1878"/>
                    <a:pt x="1157" y="1518"/>
                    <a:pt x="896" y="1145"/>
                  </a:cubicBezTo>
                  <a:cubicBezTo>
                    <a:pt x="634" y="771"/>
                    <a:pt x="383" y="384"/>
                    <a:pt x="105" y="22"/>
                  </a:cubicBezTo>
                  <a:cubicBezTo>
                    <a:pt x="93" y="7"/>
                    <a:pt x="78"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0"/>
            <p:cNvSpPr/>
            <p:nvPr/>
          </p:nvSpPr>
          <p:spPr>
            <a:xfrm>
              <a:off x="3145275" y="4001775"/>
              <a:ext cx="16825" cy="21550"/>
            </a:xfrm>
            <a:custGeom>
              <a:avLst/>
              <a:gdLst/>
              <a:ahLst/>
              <a:cxnLst/>
              <a:rect l="l" t="t" r="r" b="b"/>
              <a:pathLst>
                <a:path w="673" h="862" extrusionOk="0">
                  <a:moveTo>
                    <a:pt x="63" y="0"/>
                  </a:moveTo>
                  <a:cubicBezTo>
                    <a:pt x="32" y="0"/>
                    <a:pt x="1" y="37"/>
                    <a:pt x="20" y="70"/>
                  </a:cubicBezTo>
                  <a:cubicBezTo>
                    <a:pt x="181" y="347"/>
                    <a:pt x="373" y="618"/>
                    <a:pt x="593" y="850"/>
                  </a:cubicBezTo>
                  <a:cubicBezTo>
                    <a:pt x="601" y="858"/>
                    <a:pt x="610" y="862"/>
                    <a:pt x="619" y="862"/>
                  </a:cubicBezTo>
                  <a:cubicBezTo>
                    <a:pt x="647" y="862"/>
                    <a:pt x="673" y="830"/>
                    <a:pt x="657" y="800"/>
                  </a:cubicBezTo>
                  <a:cubicBezTo>
                    <a:pt x="505" y="520"/>
                    <a:pt x="306" y="252"/>
                    <a:pt x="93" y="14"/>
                  </a:cubicBezTo>
                  <a:cubicBezTo>
                    <a:pt x="84" y="4"/>
                    <a:pt x="74"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0"/>
            <p:cNvSpPr/>
            <p:nvPr/>
          </p:nvSpPr>
          <p:spPr>
            <a:xfrm>
              <a:off x="3143550" y="4013150"/>
              <a:ext cx="12225" cy="16525"/>
            </a:xfrm>
            <a:custGeom>
              <a:avLst/>
              <a:gdLst/>
              <a:ahLst/>
              <a:cxnLst/>
              <a:rect l="l" t="t" r="r" b="b"/>
              <a:pathLst>
                <a:path w="489" h="661" extrusionOk="0">
                  <a:moveTo>
                    <a:pt x="53" y="0"/>
                  </a:moveTo>
                  <a:cubicBezTo>
                    <a:pt x="25" y="0"/>
                    <a:pt x="0" y="26"/>
                    <a:pt x="18" y="58"/>
                  </a:cubicBezTo>
                  <a:cubicBezTo>
                    <a:pt x="134" y="259"/>
                    <a:pt x="259" y="474"/>
                    <a:pt x="413" y="648"/>
                  </a:cubicBezTo>
                  <a:cubicBezTo>
                    <a:pt x="420" y="657"/>
                    <a:pt x="430" y="661"/>
                    <a:pt x="438" y="661"/>
                  </a:cubicBezTo>
                  <a:cubicBezTo>
                    <a:pt x="464" y="661"/>
                    <a:pt x="488" y="628"/>
                    <a:pt x="475" y="599"/>
                  </a:cubicBezTo>
                  <a:cubicBezTo>
                    <a:pt x="377" y="395"/>
                    <a:pt x="225" y="198"/>
                    <a:pt x="88" y="18"/>
                  </a:cubicBezTo>
                  <a:cubicBezTo>
                    <a:pt x="78" y="6"/>
                    <a:pt x="65"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0"/>
            <p:cNvSpPr/>
            <p:nvPr/>
          </p:nvSpPr>
          <p:spPr>
            <a:xfrm>
              <a:off x="3141850" y="4026125"/>
              <a:ext cx="9675" cy="12200"/>
            </a:xfrm>
            <a:custGeom>
              <a:avLst/>
              <a:gdLst/>
              <a:ahLst/>
              <a:cxnLst/>
              <a:rect l="l" t="t" r="r" b="b"/>
              <a:pathLst>
                <a:path w="387" h="488" extrusionOk="0">
                  <a:moveTo>
                    <a:pt x="50" y="0"/>
                  </a:moveTo>
                  <a:cubicBezTo>
                    <a:pt x="25" y="0"/>
                    <a:pt x="0" y="30"/>
                    <a:pt x="17" y="56"/>
                  </a:cubicBezTo>
                  <a:cubicBezTo>
                    <a:pt x="101" y="199"/>
                    <a:pt x="198" y="352"/>
                    <a:pt x="312" y="476"/>
                  </a:cubicBezTo>
                  <a:cubicBezTo>
                    <a:pt x="320" y="484"/>
                    <a:pt x="329" y="487"/>
                    <a:pt x="337" y="487"/>
                  </a:cubicBezTo>
                  <a:cubicBezTo>
                    <a:pt x="363" y="487"/>
                    <a:pt x="387" y="457"/>
                    <a:pt x="373" y="429"/>
                  </a:cubicBezTo>
                  <a:cubicBezTo>
                    <a:pt x="293" y="281"/>
                    <a:pt x="182" y="140"/>
                    <a:pt x="74" y="12"/>
                  </a:cubicBezTo>
                  <a:cubicBezTo>
                    <a:pt x="67" y="4"/>
                    <a:pt x="58"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0"/>
            <p:cNvSpPr/>
            <p:nvPr/>
          </p:nvSpPr>
          <p:spPr>
            <a:xfrm>
              <a:off x="3140350" y="4035300"/>
              <a:ext cx="7550" cy="8175"/>
            </a:xfrm>
            <a:custGeom>
              <a:avLst/>
              <a:gdLst/>
              <a:ahLst/>
              <a:cxnLst/>
              <a:rect l="l" t="t" r="r" b="b"/>
              <a:pathLst>
                <a:path w="302" h="327" extrusionOk="0">
                  <a:moveTo>
                    <a:pt x="46" y="1"/>
                  </a:moveTo>
                  <a:cubicBezTo>
                    <a:pt x="23" y="1"/>
                    <a:pt x="0" y="26"/>
                    <a:pt x="16" y="49"/>
                  </a:cubicBezTo>
                  <a:cubicBezTo>
                    <a:pt x="82" y="147"/>
                    <a:pt x="159" y="233"/>
                    <a:pt x="239" y="318"/>
                  </a:cubicBezTo>
                  <a:cubicBezTo>
                    <a:pt x="245" y="324"/>
                    <a:pt x="251" y="327"/>
                    <a:pt x="258" y="327"/>
                  </a:cubicBezTo>
                  <a:cubicBezTo>
                    <a:pt x="280" y="327"/>
                    <a:pt x="301" y="303"/>
                    <a:pt x="286" y="282"/>
                  </a:cubicBezTo>
                  <a:cubicBezTo>
                    <a:pt x="218" y="186"/>
                    <a:pt x="150" y="93"/>
                    <a:pt x="67" y="10"/>
                  </a:cubicBezTo>
                  <a:cubicBezTo>
                    <a:pt x="61" y="3"/>
                    <a:pt x="53"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0"/>
            <p:cNvSpPr/>
            <p:nvPr/>
          </p:nvSpPr>
          <p:spPr>
            <a:xfrm>
              <a:off x="2667875" y="4047125"/>
              <a:ext cx="45725" cy="83900"/>
            </a:xfrm>
            <a:custGeom>
              <a:avLst/>
              <a:gdLst/>
              <a:ahLst/>
              <a:cxnLst/>
              <a:rect l="l" t="t" r="r" b="b"/>
              <a:pathLst>
                <a:path w="1829" h="3356" extrusionOk="0">
                  <a:moveTo>
                    <a:pt x="1775" y="1"/>
                  </a:moveTo>
                  <a:cubicBezTo>
                    <a:pt x="1762" y="1"/>
                    <a:pt x="1750" y="7"/>
                    <a:pt x="1741" y="21"/>
                  </a:cubicBezTo>
                  <a:cubicBezTo>
                    <a:pt x="1412" y="558"/>
                    <a:pt x="1125" y="1123"/>
                    <a:pt x="832" y="1683"/>
                  </a:cubicBezTo>
                  <a:cubicBezTo>
                    <a:pt x="554" y="2213"/>
                    <a:pt x="230" y="2741"/>
                    <a:pt x="13" y="3302"/>
                  </a:cubicBezTo>
                  <a:cubicBezTo>
                    <a:pt x="1" y="3334"/>
                    <a:pt x="27" y="3355"/>
                    <a:pt x="55" y="3355"/>
                  </a:cubicBezTo>
                  <a:cubicBezTo>
                    <a:pt x="69" y="3355"/>
                    <a:pt x="84" y="3349"/>
                    <a:pt x="93" y="3335"/>
                  </a:cubicBezTo>
                  <a:cubicBezTo>
                    <a:pt x="439" y="2832"/>
                    <a:pt x="695" y="2253"/>
                    <a:pt x="980" y="1715"/>
                  </a:cubicBezTo>
                  <a:cubicBezTo>
                    <a:pt x="1267" y="1171"/>
                    <a:pt x="1562" y="625"/>
                    <a:pt x="1814" y="64"/>
                  </a:cubicBezTo>
                  <a:lnTo>
                    <a:pt x="1813" y="64"/>
                  </a:lnTo>
                  <a:cubicBezTo>
                    <a:pt x="1828" y="30"/>
                    <a:pt x="1802"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0"/>
            <p:cNvSpPr/>
            <p:nvPr/>
          </p:nvSpPr>
          <p:spPr>
            <a:xfrm>
              <a:off x="2661850" y="4076400"/>
              <a:ext cx="24750" cy="41525"/>
            </a:xfrm>
            <a:custGeom>
              <a:avLst/>
              <a:gdLst/>
              <a:ahLst/>
              <a:cxnLst/>
              <a:rect l="l" t="t" r="r" b="b"/>
              <a:pathLst>
                <a:path w="990" h="1661" extrusionOk="0">
                  <a:moveTo>
                    <a:pt x="927" y="1"/>
                  </a:moveTo>
                  <a:cubicBezTo>
                    <a:pt x="911" y="1"/>
                    <a:pt x="894" y="7"/>
                    <a:pt x="883" y="22"/>
                  </a:cubicBezTo>
                  <a:cubicBezTo>
                    <a:pt x="544" y="492"/>
                    <a:pt x="250" y="1037"/>
                    <a:pt x="12" y="1565"/>
                  </a:cubicBezTo>
                  <a:cubicBezTo>
                    <a:pt x="1" y="1588"/>
                    <a:pt x="1" y="1617"/>
                    <a:pt x="21" y="1636"/>
                  </a:cubicBezTo>
                  <a:cubicBezTo>
                    <a:pt x="24" y="1640"/>
                    <a:pt x="28" y="1642"/>
                    <a:pt x="32" y="1646"/>
                  </a:cubicBezTo>
                  <a:cubicBezTo>
                    <a:pt x="42" y="1656"/>
                    <a:pt x="55" y="1661"/>
                    <a:pt x="69" y="1661"/>
                  </a:cubicBezTo>
                  <a:cubicBezTo>
                    <a:pt x="78" y="1661"/>
                    <a:pt x="86" y="1659"/>
                    <a:pt x="94" y="1655"/>
                  </a:cubicBezTo>
                  <a:cubicBezTo>
                    <a:pt x="101" y="1651"/>
                    <a:pt x="106" y="1647"/>
                    <a:pt x="112" y="1643"/>
                  </a:cubicBezTo>
                  <a:cubicBezTo>
                    <a:pt x="130" y="1635"/>
                    <a:pt x="136" y="1614"/>
                    <a:pt x="132" y="1595"/>
                  </a:cubicBezTo>
                  <a:cubicBezTo>
                    <a:pt x="131" y="1590"/>
                    <a:pt x="130" y="1585"/>
                    <a:pt x="129" y="1581"/>
                  </a:cubicBezTo>
                  <a:cubicBezTo>
                    <a:pt x="127" y="1576"/>
                    <a:pt x="126" y="1573"/>
                    <a:pt x="124" y="1570"/>
                  </a:cubicBezTo>
                  <a:cubicBezTo>
                    <a:pt x="155" y="1562"/>
                    <a:pt x="177" y="1540"/>
                    <a:pt x="191" y="1507"/>
                  </a:cubicBezTo>
                  <a:cubicBezTo>
                    <a:pt x="208" y="1481"/>
                    <a:pt x="224" y="1455"/>
                    <a:pt x="239" y="1428"/>
                  </a:cubicBezTo>
                  <a:cubicBezTo>
                    <a:pt x="280" y="1362"/>
                    <a:pt x="318" y="1294"/>
                    <a:pt x="357" y="1227"/>
                  </a:cubicBezTo>
                  <a:cubicBezTo>
                    <a:pt x="433" y="1092"/>
                    <a:pt x="510" y="957"/>
                    <a:pt x="586" y="820"/>
                  </a:cubicBezTo>
                  <a:cubicBezTo>
                    <a:pt x="726" y="572"/>
                    <a:pt x="865" y="323"/>
                    <a:pt x="974" y="59"/>
                  </a:cubicBezTo>
                  <a:lnTo>
                    <a:pt x="974" y="60"/>
                  </a:lnTo>
                  <a:cubicBezTo>
                    <a:pt x="989" y="24"/>
                    <a:pt x="959" y="1"/>
                    <a:pt x="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0"/>
            <p:cNvSpPr/>
            <p:nvPr/>
          </p:nvSpPr>
          <p:spPr>
            <a:xfrm>
              <a:off x="2659400" y="4087100"/>
              <a:ext cx="11000" cy="18650"/>
            </a:xfrm>
            <a:custGeom>
              <a:avLst/>
              <a:gdLst/>
              <a:ahLst/>
              <a:cxnLst/>
              <a:rect l="l" t="t" r="r" b="b"/>
              <a:pathLst>
                <a:path w="440" h="746" extrusionOk="0">
                  <a:moveTo>
                    <a:pt x="385" y="0"/>
                  </a:moveTo>
                  <a:cubicBezTo>
                    <a:pt x="370" y="0"/>
                    <a:pt x="355" y="6"/>
                    <a:pt x="346" y="19"/>
                  </a:cubicBezTo>
                  <a:cubicBezTo>
                    <a:pt x="199" y="214"/>
                    <a:pt x="75" y="460"/>
                    <a:pt x="8" y="696"/>
                  </a:cubicBezTo>
                  <a:cubicBezTo>
                    <a:pt x="0" y="725"/>
                    <a:pt x="24" y="745"/>
                    <a:pt x="48" y="745"/>
                  </a:cubicBezTo>
                  <a:cubicBezTo>
                    <a:pt x="61" y="745"/>
                    <a:pt x="73" y="740"/>
                    <a:pt x="81" y="727"/>
                  </a:cubicBezTo>
                  <a:cubicBezTo>
                    <a:pt x="213" y="517"/>
                    <a:pt x="331" y="281"/>
                    <a:pt x="426" y="53"/>
                  </a:cubicBezTo>
                  <a:cubicBezTo>
                    <a:pt x="440" y="20"/>
                    <a:pt x="41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0"/>
            <p:cNvSpPr/>
            <p:nvPr/>
          </p:nvSpPr>
          <p:spPr>
            <a:xfrm>
              <a:off x="2656700" y="4088875"/>
              <a:ext cx="4700" cy="8400"/>
            </a:xfrm>
            <a:custGeom>
              <a:avLst/>
              <a:gdLst/>
              <a:ahLst/>
              <a:cxnLst/>
              <a:rect l="l" t="t" r="r" b="b"/>
              <a:pathLst>
                <a:path w="188" h="336" extrusionOk="0">
                  <a:moveTo>
                    <a:pt x="142" y="0"/>
                  </a:moveTo>
                  <a:cubicBezTo>
                    <a:pt x="131" y="0"/>
                    <a:pt x="119" y="6"/>
                    <a:pt x="111" y="19"/>
                  </a:cubicBezTo>
                  <a:cubicBezTo>
                    <a:pt x="63" y="101"/>
                    <a:pt x="27" y="199"/>
                    <a:pt x="6" y="291"/>
                  </a:cubicBezTo>
                  <a:cubicBezTo>
                    <a:pt x="0" y="316"/>
                    <a:pt x="21" y="335"/>
                    <a:pt x="42" y="335"/>
                  </a:cubicBezTo>
                  <a:cubicBezTo>
                    <a:pt x="53" y="335"/>
                    <a:pt x="63" y="330"/>
                    <a:pt x="70" y="319"/>
                  </a:cubicBezTo>
                  <a:cubicBezTo>
                    <a:pt x="119" y="237"/>
                    <a:pt x="160" y="141"/>
                    <a:pt x="181" y="49"/>
                  </a:cubicBezTo>
                  <a:cubicBezTo>
                    <a:pt x="187" y="21"/>
                    <a:pt x="165"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0"/>
            <p:cNvSpPr/>
            <p:nvPr/>
          </p:nvSpPr>
          <p:spPr>
            <a:xfrm>
              <a:off x="2734100" y="4033100"/>
              <a:ext cx="9600" cy="69900"/>
            </a:xfrm>
            <a:custGeom>
              <a:avLst/>
              <a:gdLst/>
              <a:ahLst/>
              <a:cxnLst/>
              <a:rect l="l" t="t" r="r" b="b"/>
              <a:pathLst>
                <a:path w="384" h="2796" extrusionOk="0">
                  <a:moveTo>
                    <a:pt x="333" y="1"/>
                  </a:moveTo>
                  <a:cubicBezTo>
                    <a:pt x="312" y="1"/>
                    <a:pt x="292" y="11"/>
                    <a:pt x="287" y="34"/>
                  </a:cubicBezTo>
                  <a:cubicBezTo>
                    <a:pt x="183" y="463"/>
                    <a:pt x="133" y="913"/>
                    <a:pt x="87" y="1352"/>
                  </a:cubicBezTo>
                  <a:cubicBezTo>
                    <a:pt x="39" y="1818"/>
                    <a:pt x="1" y="2287"/>
                    <a:pt x="15" y="2756"/>
                  </a:cubicBezTo>
                  <a:cubicBezTo>
                    <a:pt x="16" y="2782"/>
                    <a:pt x="34" y="2795"/>
                    <a:pt x="53" y="2795"/>
                  </a:cubicBezTo>
                  <a:cubicBezTo>
                    <a:pt x="73" y="2795"/>
                    <a:pt x="94" y="2781"/>
                    <a:pt x="97" y="2756"/>
                  </a:cubicBezTo>
                  <a:cubicBezTo>
                    <a:pt x="153" y="2304"/>
                    <a:pt x="181" y="1849"/>
                    <a:pt x="229" y="1397"/>
                  </a:cubicBezTo>
                  <a:cubicBezTo>
                    <a:pt x="274" y="947"/>
                    <a:pt x="345" y="498"/>
                    <a:pt x="381" y="47"/>
                  </a:cubicBezTo>
                  <a:cubicBezTo>
                    <a:pt x="383" y="17"/>
                    <a:pt x="358"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0"/>
            <p:cNvSpPr/>
            <p:nvPr/>
          </p:nvSpPr>
          <p:spPr>
            <a:xfrm>
              <a:off x="2743975" y="4065800"/>
              <a:ext cx="4825" cy="26950"/>
            </a:xfrm>
            <a:custGeom>
              <a:avLst/>
              <a:gdLst/>
              <a:ahLst/>
              <a:cxnLst/>
              <a:rect l="l" t="t" r="r" b="b"/>
              <a:pathLst>
                <a:path w="193" h="1078" extrusionOk="0">
                  <a:moveTo>
                    <a:pt x="147" y="0"/>
                  </a:moveTo>
                  <a:cubicBezTo>
                    <a:pt x="130" y="0"/>
                    <a:pt x="113" y="9"/>
                    <a:pt x="110" y="29"/>
                  </a:cubicBezTo>
                  <a:cubicBezTo>
                    <a:pt x="56" y="362"/>
                    <a:pt x="12" y="704"/>
                    <a:pt x="1" y="1041"/>
                  </a:cubicBezTo>
                  <a:cubicBezTo>
                    <a:pt x="0" y="1064"/>
                    <a:pt x="21" y="1078"/>
                    <a:pt x="41" y="1078"/>
                  </a:cubicBezTo>
                  <a:cubicBezTo>
                    <a:pt x="56" y="1078"/>
                    <a:pt x="71" y="1069"/>
                    <a:pt x="74" y="1051"/>
                  </a:cubicBezTo>
                  <a:cubicBezTo>
                    <a:pt x="139" y="720"/>
                    <a:pt x="172" y="376"/>
                    <a:pt x="191" y="41"/>
                  </a:cubicBezTo>
                  <a:cubicBezTo>
                    <a:pt x="192" y="15"/>
                    <a:pt x="169"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0"/>
            <p:cNvSpPr/>
            <p:nvPr/>
          </p:nvSpPr>
          <p:spPr>
            <a:xfrm>
              <a:off x="2878725" y="4007350"/>
              <a:ext cx="6300" cy="52075"/>
            </a:xfrm>
            <a:custGeom>
              <a:avLst/>
              <a:gdLst/>
              <a:ahLst/>
              <a:cxnLst/>
              <a:rect l="l" t="t" r="r" b="b"/>
              <a:pathLst>
                <a:path w="252" h="2083" extrusionOk="0">
                  <a:moveTo>
                    <a:pt x="45" y="0"/>
                  </a:moveTo>
                  <a:cubicBezTo>
                    <a:pt x="23" y="0"/>
                    <a:pt x="0" y="15"/>
                    <a:pt x="1" y="41"/>
                  </a:cubicBezTo>
                  <a:cubicBezTo>
                    <a:pt x="25" y="707"/>
                    <a:pt x="94" y="1381"/>
                    <a:pt x="151" y="2045"/>
                  </a:cubicBezTo>
                  <a:cubicBezTo>
                    <a:pt x="154" y="2070"/>
                    <a:pt x="173" y="2082"/>
                    <a:pt x="192" y="2082"/>
                  </a:cubicBezTo>
                  <a:cubicBezTo>
                    <a:pt x="210" y="2082"/>
                    <a:pt x="228" y="2070"/>
                    <a:pt x="229" y="2045"/>
                  </a:cubicBezTo>
                  <a:cubicBezTo>
                    <a:pt x="251" y="1381"/>
                    <a:pt x="218" y="681"/>
                    <a:pt x="83" y="29"/>
                  </a:cubicBezTo>
                  <a:cubicBezTo>
                    <a:pt x="78" y="9"/>
                    <a:pt x="62"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0"/>
            <p:cNvSpPr/>
            <p:nvPr/>
          </p:nvSpPr>
          <p:spPr>
            <a:xfrm>
              <a:off x="2888675" y="4033525"/>
              <a:ext cx="5425" cy="20375"/>
            </a:xfrm>
            <a:custGeom>
              <a:avLst/>
              <a:gdLst/>
              <a:ahLst/>
              <a:cxnLst/>
              <a:rect l="l" t="t" r="r" b="b"/>
              <a:pathLst>
                <a:path w="217" h="815" extrusionOk="0">
                  <a:moveTo>
                    <a:pt x="63" y="1"/>
                  </a:moveTo>
                  <a:cubicBezTo>
                    <a:pt x="48" y="1"/>
                    <a:pt x="32" y="10"/>
                    <a:pt x="29" y="25"/>
                  </a:cubicBezTo>
                  <a:cubicBezTo>
                    <a:pt x="1" y="158"/>
                    <a:pt x="33" y="300"/>
                    <a:pt x="47" y="433"/>
                  </a:cubicBezTo>
                  <a:cubicBezTo>
                    <a:pt x="58" y="554"/>
                    <a:pt x="54" y="684"/>
                    <a:pt x="110" y="795"/>
                  </a:cubicBezTo>
                  <a:cubicBezTo>
                    <a:pt x="117" y="808"/>
                    <a:pt x="131" y="814"/>
                    <a:pt x="144" y="814"/>
                  </a:cubicBezTo>
                  <a:cubicBezTo>
                    <a:pt x="162" y="814"/>
                    <a:pt x="180" y="804"/>
                    <a:pt x="184" y="785"/>
                  </a:cubicBezTo>
                  <a:cubicBezTo>
                    <a:pt x="217" y="653"/>
                    <a:pt x="177" y="508"/>
                    <a:pt x="161" y="376"/>
                  </a:cubicBezTo>
                  <a:cubicBezTo>
                    <a:pt x="146" y="255"/>
                    <a:pt x="142" y="128"/>
                    <a:pt x="91" y="17"/>
                  </a:cubicBezTo>
                  <a:cubicBezTo>
                    <a:pt x="86" y="6"/>
                    <a:pt x="74"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0"/>
            <p:cNvSpPr/>
            <p:nvPr/>
          </p:nvSpPr>
          <p:spPr>
            <a:xfrm>
              <a:off x="2896725" y="4038100"/>
              <a:ext cx="3725" cy="11025"/>
            </a:xfrm>
            <a:custGeom>
              <a:avLst/>
              <a:gdLst/>
              <a:ahLst/>
              <a:cxnLst/>
              <a:rect l="l" t="t" r="r" b="b"/>
              <a:pathLst>
                <a:path w="149" h="441" extrusionOk="0">
                  <a:moveTo>
                    <a:pt x="42" y="1"/>
                  </a:moveTo>
                  <a:cubicBezTo>
                    <a:pt x="21" y="1"/>
                    <a:pt x="0" y="17"/>
                    <a:pt x="6" y="45"/>
                  </a:cubicBezTo>
                  <a:cubicBezTo>
                    <a:pt x="36" y="167"/>
                    <a:pt x="33" y="283"/>
                    <a:pt x="41" y="406"/>
                  </a:cubicBezTo>
                  <a:cubicBezTo>
                    <a:pt x="42" y="428"/>
                    <a:pt x="60" y="440"/>
                    <a:pt x="77" y="440"/>
                  </a:cubicBezTo>
                  <a:cubicBezTo>
                    <a:pt x="90" y="440"/>
                    <a:pt x="103" y="433"/>
                    <a:pt x="108" y="416"/>
                  </a:cubicBezTo>
                  <a:cubicBezTo>
                    <a:pt x="149" y="289"/>
                    <a:pt x="124" y="147"/>
                    <a:pt x="77" y="25"/>
                  </a:cubicBezTo>
                  <a:cubicBezTo>
                    <a:pt x="70" y="8"/>
                    <a:pt x="56"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0"/>
            <p:cNvSpPr/>
            <p:nvPr/>
          </p:nvSpPr>
          <p:spPr>
            <a:xfrm>
              <a:off x="2698800" y="3814575"/>
              <a:ext cx="17200" cy="55975"/>
            </a:xfrm>
            <a:custGeom>
              <a:avLst/>
              <a:gdLst/>
              <a:ahLst/>
              <a:cxnLst/>
              <a:rect l="l" t="t" r="r" b="b"/>
              <a:pathLst>
                <a:path w="688" h="2239" extrusionOk="0">
                  <a:moveTo>
                    <a:pt x="639" y="1"/>
                  </a:moveTo>
                  <a:cubicBezTo>
                    <a:pt x="625" y="1"/>
                    <a:pt x="611" y="7"/>
                    <a:pt x="604" y="22"/>
                  </a:cubicBezTo>
                  <a:cubicBezTo>
                    <a:pt x="453" y="338"/>
                    <a:pt x="395" y="721"/>
                    <a:pt x="301" y="1060"/>
                  </a:cubicBezTo>
                  <a:cubicBezTo>
                    <a:pt x="198" y="1430"/>
                    <a:pt x="81" y="1802"/>
                    <a:pt x="7" y="2182"/>
                  </a:cubicBezTo>
                  <a:cubicBezTo>
                    <a:pt x="0" y="2217"/>
                    <a:pt x="26" y="2239"/>
                    <a:pt x="52" y="2239"/>
                  </a:cubicBezTo>
                  <a:cubicBezTo>
                    <a:pt x="70" y="2239"/>
                    <a:pt x="89" y="2229"/>
                    <a:pt x="98" y="2206"/>
                  </a:cubicBezTo>
                  <a:cubicBezTo>
                    <a:pt x="241" y="1848"/>
                    <a:pt x="339" y="1469"/>
                    <a:pt x="439" y="1098"/>
                  </a:cubicBezTo>
                  <a:cubicBezTo>
                    <a:pt x="530" y="761"/>
                    <a:pt x="669" y="394"/>
                    <a:pt x="686" y="44"/>
                  </a:cubicBezTo>
                  <a:cubicBezTo>
                    <a:pt x="688" y="18"/>
                    <a:pt x="663" y="1"/>
                    <a:pt x="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0"/>
            <p:cNvSpPr/>
            <p:nvPr/>
          </p:nvSpPr>
          <p:spPr>
            <a:xfrm>
              <a:off x="2709550" y="3834425"/>
              <a:ext cx="7925" cy="27525"/>
            </a:xfrm>
            <a:custGeom>
              <a:avLst/>
              <a:gdLst/>
              <a:ahLst/>
              <a:cxnLst/>
              <a:rect l="l" t="t" r="r" b="b"/>
              <a:pathLst>
                <a:path w="317" h="1101" extrusionOk="0">
                  <a:moveTo>
                    <a:pt x="281" y="0"/>
                  </a:moveTo>
                  <a:cubicBezTo>
                    <a:pt x="265" y="0"/>
                    <a:pt x="247" y="9"/>
                    <a:pt x="241" y="25"/>
                  </a:cubicBezTo>
                  <a:cubicBezTo>
                    <a:pt x="130" y="340"/>
                    <a:pt x="7" y="732"/>
                    <a:pt x="1" y="1068"/>
                  </a:cubicBezTo>
                  <a:cubicBezTo>
                    <a:pt x="1" y="1087"/>
                    <a:pt x="19" y="1101"/>
                    <a:pt x="36" y="1101"/>
                  </a:cubicBezTo>
                  <a:cubicBezTo>
                    <a:pt x="47" y="1101"/>
                    <a:pt x="57" y="1096"/>
                    <a:pt x="63" y="1084"/>
                  </a:cubicBezTo>
                  <a:cubicBezTo>
                    <a:pt x="209" y="778"/>
                    <a:pt x="273" y="370"/>
                    <a:pt x="314" y="35"/>
                  </a:cubicBezTo>
                  <a:lnTo>
                    <a:pt x="313" y="35"/>
                  </a:lnTo>
                  <a:cubicBezTo>
                    <a:pt x="316" y="12"/>
                    <a:pt x="299" y="0"/>
                    <a:pt x="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0"/>
            <p:cNvSpPr/>
            <p:nvPr/>
          </p:nvSpPr>
          <p:spPr>
            <a:xfrm>
              <a:off x="2718475" y="3841750"/>
              <a:ext cx="4475" cy="14775"/>
            </a:xfrm>
            <a:custGeom>
              <a:avLst/>
              <a:gdLst/>
              <a:ahLst/>
              <a:cxnLst/>
              <a:rect l="l" t="t" r="r" b="b"/>
              <a:pathLst>
                <a:path w="179" h="591" extrusionOk="0">
                  <a:moveTo>
                    <a:pt x="140" y="1"/>
                  </a:moveTo>
                  <a:cubicBezTo>
                    <a:pt x="125" y="1"/>
                    <a:pt x="110" y="9"/>
                    <a:pt x="105" y="27"/>
                  </a:cubicBezTo>
                  <a:cubicBezTo>
                    <a:pt x="61" y="186"/>
                    <a:pt x="1" y="400"/>
                    <a:pt x="28" y="565"/>
                  </a:cubicBezTo>
                  <a:cubicBezTo>
                    <a:pt x="31" y="582"/>
                    <a:pt x="47" y="591"/>
                    <a:pt x="63" y="591"/>
                  </a:cubicBezTo>
                  <a:cubicBezTo>
                    <a:pt x="75" y="591"/>
                    <a:pt x="88" y="585"/>
                    <a:pt x="94" y="573"/>
                  </a:cubicBezTo>
                  <a:cubicBezTo>
                    <a:pt x="132" y="496"/>
                    <a:pt x="138" y="408"/>
                    <a:pt x="149" y="324"/>
                  </a:cubicBezTo>
                  <a:cubicBezTo>
                    <a:pt x="162" y="228"/>
                    <a:pt x="174" y="133"/>
                    <a:pt x="177" y="37"/>
                  </a:cubicBezTo>
                  <a:cubicBezTo>
                    <a:pt x="178" y="14"/>
                    <a:pt x="159"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0"/>
            <p:cNvSpPr/>
            <p:nvPr/>
          </p:nvSpPr>
          <p:spPr>
            <a:xfrm>
              <a:off x="2726325" y="3845425"/>
              <a:ext cx="3050" cy="10125"/>
            </a:xfrm>
            <a:custGeom>
              <a:avLst/>
              <a:gdLst/>
              <a:ahLst/>
              <a:cxnLst/>
              <a:rect l="l" t="t" r="r" b="b"/>
              <a:pathLst>
                <a:path w="122" h="405" extrusionOk="0">
                  <a:moveTo>
                    <a:pt x="80" y="0"/>
                  </a:moveTo>
                  <a:cubicBezTo>
                    <a:pt x="64" y="0"/>
                    <a:pt x="49" y="9"/>
                    <a:pt x="45" y="28"/>
                  </a:cubicBezTo>
                  <a:cubicBezTo>
                    <a:pt x="25" y="137"/>
                    <a:pt x="0" y="260"/>
                    <a:pt x="12" y="371"/>
                  </a:cubicBezTo>
                  <a:cubicBezTo>
                    <a:pt x="14" y="392"/>
                    <a:pt x="30" y="404"/>
                    <a:pt x="46" y="404"/>
                  </a:cubicBezTo>
                  <a:cubicBezTo>
                    <a:pt x="59" y="404"/>
                    <a:pt x="72" y="397"/>
                    <a:pt x="77" y="380"/>
                  </a:cubicBezTo>
                  <a:cubicBezTo>
                    <a:pt x="113" y="275"/>
                    <a:pt x="116" y="148"/>
                    <a:pt x="121" y="38"/>
                  </a:cubicBezTo>
                  <a:cubicBezTo>
                    <a:pt x="121" y="14"/>
                    <a:pt x="10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0"/>
            <p:cNvSpPr/>
            <p:nvPr/>
          </p:nvSpPr>
          <p:spPr>
            <a:xfrm>
              <a:off x="2694575" y="3836200"/>
              <a:ext cx="4475" cy="13800"/>
            </a:xfrm>
            <a:custGeom>
              <a:avLst/>
              <a:gdLst/>
              <a:ahLst/>
              <a:cxnLst/>
              <a:rect l="l" t="t" r="r" b="b"/>
              <a:pathLst>
                <a:path w="179" h="552" extrusionOk="0">
                  <a:moveTo>
                    <a:pt x="128" y="1"/>
                  </a:moveTo>
                  <a:cubicBezTo>
                    <a:pt x="115" y="1"/>
                    <a:pt x="101" y="9"/>
                    <a:pt x="96" y="26"/>
                  </a:cubicBezTo>
                  <a:cubicBezTo>
                    <a:pt x="53" y="181"/>
                    <a:pt x="27" y="346"/>
                    <a:pt x="3" y="503"/>
                  </a:cubicBezTo>
                  <a:cubicBezTo>
                    <a:pt x="0" y="528"/>
                    <a:pt x="22" y="551"/>
                    <a:pt x="43" y="551"/>
                  </a:cubicBezTo>
                  <a:cubicBezTo>
                    <a:pt x="53" y="551"/>
                    <a:pt x="63" y="545"/>
                    <a:pt x="69" y="532"/>
                  </a:cubicBezTo>
                  <a:cubicBezTo>
                    <a:pt x="137" y="379"/>
                    <a:pt x="178" y="203"/>
                    <a:pt x="167" y="36"/>
                  </a:cubicBezTo>
                  <a:cubicBezTo>
                    <a:pt x="166" y="14"/>
                    <a:pt x="147"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0"/>
            <p:cNvSpPr/>
            <p:nvPr/>
          </p:nvSpPr>
          <p:spPr>
            <a:xfrm>
              <a:off x="2621125" y="3807050"/>
              <a:ext cx="20350" cy="46000"/>
            </a:xfrm>
            <a:custGeom>
              <a:avLst/>
              <a:gdLst/>
              <a:ahLst/>
              <a:cxnLst/>
              <a:rect l="l" t="t" r="r" b="b"/>
              <a:pathLst>
                <a:path w="814" h="1840" extrusionOk="0">
                  <a:moveTo>
                    <a:pt x="753" y="1"/>
                  </a:moveTo>
                  <a:cubicBezTo>
                    <a:pt x="737" y="1"/>
                    <a:pt x="722" y="8"/>
                    <a:pt x="712" y="24"/>
                  </a:cubicBezTo>
                  <a:cubicBezTo>
                    <a:pt x="561" y="287"/>
                    <a:pt x="446" y="571"/>
                    <a:pt x="331" y="853"/>
                  </a:cubicBezTo>
                  <a:cubicBezTo>
                    <a:pt x="208" y="1153"/>
                    <a:pt x="73" y="1461"/>
                    <a:pt x="7" y="1779"/>
                  </a:cubicBezTo>
                  <a:cubicBezTo>
                    <a:pt x="1" y="1812"/>
                    <a:pt x="29" y="1839"/>
                    <a:pt x="57" y="1839"/>
                  </a:cubicBezTo>
                  <a:cubicBezTo>
                    <a:pt x="71" y="1839"/>
                    <a:pt x="85" y="1832"/>
                    <a:pt x="94" y="1816"/>
                  </a:cubicBezTo>
                  <a:cubicBezTo>
                    <a:pt x="243" y="1550"/>
                    <a:pt x="339" y="1259"/>
                    <a:pt x="453" y="978"/>
                  </a:cubicBezTo>
                  <a:cubicBezTo>
                    <a:pt x="576" y="676"/>
                    <a:pt x="706" y="374"/>
                    <a:pt x="802" y="62"/>
                  </a:cubicBezTo>
                  <a:cubicBezTo>
                    <a:pt x="813" y="27"/>
                    <a:pt x="783"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0"/>
            <p:cNvSpPr/>
            <p:nvPr/>
          </p:nvSpPr>
          <p:spPr>
            <a:xfrm>
              <a:off x="2635275" y="3825625"/>
              <a:ext cx="8875" cy="17050"/>
            </a:xfrm>
            <a:custGeom>
              <a:avLst/>
              <a:gdLst/>
              <a:ahLst/>
              <a:cxnLst/>
              <a:rect l="l" t="t" r="r" b="b"/>
              <a:pathLst>
                <a:path w="355" h="682" extrusionOk="0">
                  <a:moveTo>
                    <a:pt x="296" y="1"/>
                  </a:moveTo>
                  <a:cubicBezTo>
                    <a:pt x="282" y="1"/>
                    <a:pt x="268" y="7"/>
                    <a:pt x="259" y="23"/>
                  </a:cubicBezTo>
                  <a:cubicBezTo>
                    <a:pt x="155" y="215"/>
                    <a:pt x="66" y="421"/>
                    <a:pt x="9" y="631"/>
                  </a:cubicBezTo>
                  <a:cubicBezTo>
                    <a:pt x="1" y="661"/>
                    <a:pt x="25" y="682"/>
                    <a:pt x="50" y="682"/>
                  </a:cubicBezTo>
                  <a:cubicBezTo>
                    <a:pt x="62" y="682"/>
                    <a:pt x="75" y="676"/>
                    <a:pt x="83" y="662"/>
                  </a:cubicBezTo>
                  <a:cubicBezTo>
                    <a:pt x="194" y="475"/>
                    <a:pt x="279" y="268"/>
                    <a:pt x="344" y="59"/>
                  </a:cubicBezTo>
                  <a:cubicBezTo>
                    <a:pt x="354" y="26"/>
                    <a:pt x="325"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0"/>
            <p:cNvSpPr/>
            <p:nvPr/>
          </p:nvSpPr>
          <p:spPr>
            <a:xfrm>
              <a:off x="2490025" y="3975600"/>
              <a:ext cx="21525" cy="34925"/>
            </a:xfrm>
            <a:custGeom>
              <a:avLst/>
              <a:gdLst/>
              <a:ahLst/>
              <a:cxnLst/>
              <a:rect l="l" t="t" r="r" b="b"/>
              <a:pathLst>
                <a:path w="861" h="1397" extrusionOk="0">
                  <a:moveTo>
                    <a:pt x="806" y="0"/>
                  </a:moveTo>
                  <a:cubicBezTo>
                    <a:pt x="790" y="0"/>
                    <a:pt x="774" y="7"/>
                    <a:pt x="762" y="22"/>
                  </a:cubicBezTo>
                  <a:cubicBezTo>
                    <a:pt x="612" y="220"/>
                    <a:pt x="507" y="459"/>
                    <a:pt x="382" y="675"/>
                  </a:cubicBezTo>
                  <a:cubicBezTo>
                    <a:pt x="257" y="893"/>
                    <a:pt x="129" y="1110"/>
                    <a:pt x="15" y="1335"/>
                  </a:cubicBezTo>
                  <a:cubicBezTo>
                    <a:pt x="0" y="1364"/>
                    <a:pt x="24" y="1397"/>
                    <a:pt x="51" y="1397"/>
                  </a:cubicBezTo>
                  <a:cubicBezTo>
                    <a:pt x="60" y="1397"/>
                    <a:pt x="70" y="1393"/>
                    <a:pt x="78" y="1384"/>
                  </a:cubicBezTo>
                  <a:cubicBezTo>
                    <a:pt x="403" y="1028"/>
                    <a:pt x="740" y="533"/>
                    <a:pt x="852" y="60"/>
                  </a:cubicBezTo>
                  <a:cubicBezTo>
                    <a:pt x="860" y="23"/>
                    <a:pt x="834" y="0"/>
                    <a:pt x="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0"/>
            <p:cNvSpPr/>
            <p:nvPr/>
          </p:nvSpPr>
          <p:spPr>
            <a:xfrm>
              <a:off x="2498500" y="3997225"/>
              <a:ext cx="10500" cy="17950"/>
            </a:xfrm>
            <a:custGeom>
              <a:avLst/>
              <a:gdLst/>
              <a:ahLst/>
              <a:cxnLst/>
              <a:rect l="l" t="t" r="r" b="b"/>
              <a:pathLst>
                <a:path w="420" h="718" extrusionOk="0">
                  <a:moveTo>
                    <a:pt x="369" y="0"/>
                  </a:moveTo>
                  <a:cubicBezTo>
                    <a:pt x="355" y="0"/>
                    <a:pt x="342" y="6"/>
                    <a:pt x="333" y="19"/>
                  </a:cubicBezTo>
                  <a:cubicBezTo>
                    <a:pt x="199" y="212"/>
                    <a:pt x="89" y="444"/>
                    <a:pt x="10" y="666"/>
                  </a:cubicBezTo>
                  <a:cubicBezTo>
                    <a:pt x="0" y="698"/>
                    <a:pt x="25" y="718"/>
                    <a:pt x="51" y="718"/>
                  </a:cubicBezTo>
                  <a:cubicBezTo>
                    <a:pt x="65" y="718"/>
                    <a:pt x="79" y="712"/>
                    <a:pt x="87" y="698"/>
                  </a:cubicBezTo>
                  <a:cubicBezTo>
                    <a:pt x="218" y="504"/>
                    <a:pt x="335" y="274"/>
                    <a:pt x="410" y="51"/>
                  </a:cubicBezTo>
                  <a:cubicBezTo>
                    <a:pt x="419" y="20"/>
                    <a:pt x="395"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0"/>
            <p:cNvSpPr/>
            <p:nvPr/>
          </p:nvSpPr>
          <p:spPr>
            <a:xfrm>
              <a:off x="2512375" y="4016050"/>
              <a:ext cx="5800" cy="10050"/>
            </a:xfrm>
            <a:custGeom>
              <a:avLst/>
              <a:gdLst/>
              <a:ahLst/>
              <a:cxnLst/>
              <a:rect l="l" t="t" r="r" b="b"/>
              <a:pathLst>
                <a:path w="232" h="402" extrusionOk="0">
                  <a:moveTo>
                    <a:pt x="193" y="1"/>
                  </a:moveTo>
                  <a:cubicBezTo>
                    <a:pt x="183" y="1"/>
                    <a:pt x="172" y="5"/>
                    <a:pt x="166" y="16"/>
                  </a:cubicBezTo>
                  <a:cubicBezTo>
                    <a:pt x="100" y="118"/>
                    <a:pt x="31" y="235"/>
                    <a:pt x="7" y="354"/>
                  </a:cubicBezTo>
                  <a:cubicBezTo>
                    <a:pt x="1" y="383"/>
                    <a:pt x="21" y="402"/>
                    <a:pt x="43" y="402"/>
                  </a:cubicBezTo>
                  <a:cubicBezTo>
                    <a:pt x="55" y="402"/>
                    <a:pt x="68" y="396"/>
                    <a:pt x="78" y="384"/>
                  </a:cubicBezTo>
                  <a:cubicBezTo>
                    <a:pt x="151" y="288"/>
                    <a:pt x="193" y="156"/>
                    <a:pt x="225" y="41"/>
                  </a:cubicBezTo>
                  <a:cubicBezTo>
                    <a:pt x="232" y="17"/>
                    <a:pt x="212" y="1"/>
                    <a:pt x="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0"/>
            <p:cNvSpPr/>
            <p:nvPr/>
          </p:nvSpPr>
          <p:spPr>
            <a:xfrm>
              <a:off x="2549300" y="3897225"/>
              <a:ext cx="5000" cy="11925"/>
            </a:xfrm>
            <a:custGeom>
              <a:avLst/>
              <a:gdLst/>
              <a:ahLst/>
              <a:cxnLst/>
              <a:rect l="l" t="t" r="r" b="b"/>
              <a:pathLst>
                <a:path w="200" h="477" extrusionOk="0">
                  <a:moveTo>
                    <a:pt x="162" y="0"/>
                  </a:moveTo>
                  <a:cubicBezTo>
                    <a:pt x="142" y="0"/>
                    <a:pt x="120" y="14"/>
                    <a:pt x="117" y="40"/>
                  </a:cubicBezTo>
                  <a:cubicBezTo>
                    <a:pt x="101" y="176"/>
                    <a:pt x="60" y="310"/>
                    <a:pt x="9" y="438"/>
                  </a:cubicBezTo>
                  <a:cubicBezTo>
                    <a:pt x="0" y="461"/>
                    <a:pt x="20" y="477"/>
                    <a:pt x="40" y="477"/>
                  </a:cubicBezTo>
                  <a:cubicBezTo>
                    <a:pt x="51" y="477"/>
                    <a:pt x="62" y="472"/>
                    <a:pt x="70" y="462"/>
                  </a:cubicBezTo>
                  <a:cubicBezTo>
                    <a:pt x="159" y="336"/>
                    <a:pt x="197" y="193"/>
                    <a:pt x="200" y="40"/>
                  </a:cubicBezTo>
                  <a:cubicBezTo>
                    <a:pt x="200" y="13"/>
                    <a:pt x="181"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0"/>
            <p:cNvSpPr/>
            <p:nvPr/>
          </p:nvSpPr>
          <p:spPr>
            <a:xfrm>
              <a:off x="2992450" y="3856500"/>
              <a:ext cx="18400" cy="49100"/>
            </a:xfrm>
            <a:custGeom>
              <a:avLst/>
              <a:gdLst/>
              <a:ahLst/>
              <a:cxnLst/>
              <a:rect l="l" t="t" r="r" b="b"/>
              <a:pathLst>
                <a:path w="736" h="1964" extrusionOk="0">
                  <a:moveTo>
                    <a:pt x="50" y="1"/>
                  </a:moveTo>
                  <a:cubicBezTo>
                    <a:pt x="26" y="1"/>
                    <a:pt x="1" y="21"/>
                    <a:pt x="7" y="53"/>
                  </a:cubicBezTo>
                  <a:cubicBezTo>
                    <a:pt x="132" y="707"/>
                    <a:pt x="357" y="1355"/>
                    <a:pt x="662" y="1946"/>
                  </a:cubicBezTo>
                  <a:cubicBezTo>
                    <a:pt x="668" y="1958"/>
                    <a:pt x="679" y="1963"/>
                    <a:pt x="691" y="1963"/>
                  </a:cubicBezTo>
                  <a:cubicBezTo>
                    <a:pt x="712" y="1963"/>
                    <a:pt x="735" y="1944"/>
                    <a:pt x="726" y="1919"/>
                  </a:cubicBezTo>
                  <a:cubicBezTo>
                    <a:pt x="486" y="1296"/>
                    <a:pt x="276" y="672"/>
                    <a:pt x="88" y="31"/>
                  </a:cubicBezTo>
                  <a:cubicBezTo>
                    <a:pt x="82" y="10"/>
                    <a:pt x="67"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0"/>
            <p:cNvSpPr/>
            <p:nvPr/>
          </p:nvSpPr>
          <p:spPr>
            <a:xfrm>
              <a:off x="2989800" y="3883575"/>
              <a:ext cx="8925" cy="24675"/>
            </a:xfrm>
            <a:custGeom>
              <a:avLst/>
              <a:gdLst/>
              <a:ahLst/>
              <a:cxnLst/>
              <a:rect l="l" t="t" r="r" b="b"/>
              <a:pathLst>
                <a:path w="357" h="987" extrusionOk="0">
                  <a:moveTo>
                    <a:pt x="43" y="0"/>
                  </a:moveTo>
                  <a:cubicBezTo>
                    <a:pt x="22" y="0"/>
                    <a:pt x="1" y="17"/>
                    <a:pt x="8" y="44"/>
                  </a:cubicBezTo>
                  <a:cubicBezTo>
                    <a:pt x="93" y="355"/>
                    <a:pt x="182" y="661"/>
                    <a:pt x="289" y="964"/>
                  </a:cubicBezTo>
                  <a:cubicBezTo>
                    <a:pt x="294" y="979"/>
                    <a:pt x="307" y="986"/>
                    <a:pt x="320" y="986"/>
                  </a:cubicBezTo>
                  <a:cubicBezTo>
                    <a:pt x="338" y="986"/>
                    <a:pt x="356" y="971"/>
                    <a:pt x="351" y="948"/>
                  </a:cubicBezTo>
                  <a:cubicBezTo>
                    <a:pt x="272" y="635"/>
                    <a:pt x="178" y="330"/>
                    <a:pt x="77" y="25"/>
                  </a:cubicBezTo>
                  <a:cubicBezTo>
                    <a:pt x="71" y="8"/>
                    <a:pt x="57"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0"/>
            <p:cNvSpPr/>
            <p:nvPr/>
          </p:nvSpPr>
          <p:spPr>
            <a:xfrm>
              <a:off x="2797975" y="3999975"/>
              <a:ext cx="3125" cy="20425"/>
            </a:xfrm>
            <a:custGeom>
              <a:avLst/>
              <a:gdLst/>
              <a:ahLst/>
              <a:cxnLst/>
              <a:rect l="l" t="t" r="r" b="b"/>
              <a:pathLst>
                <a:path w="125" h="817" extrusionOk="0">
                  <a:moveTo>
                    <a:pt x="62" y="0"/>
                  </a:moveTo>
                  <a:cubicBezTo>
                    <a:pt x="41" y="0"/>
                    <a:pt x="20" y="14"/>
                    <a:pt x="19" y="43"/>
                  </a:cubicBezTo>
                  <a:cubicBezTo>
                    <a:pt x="8" y="288"/>
                    <a:pt x="0" y="538"/>
                    <a:pt x="28" y="783"/>
                  </a:cubicBezTo>
                  <a:cubicBezTo>
                    <a:pt x="30" y="805"/>
                    <a:pt x="46" y="817"/>
                    <a:pt x="62" y="817"/>
                  </a:cubicBezTo>
                  <a:cubicBezTo>
                    <a:pt x="79" y="817"/>
                    <a:pt x="95" y="805"/>
                    <a:pt x="97" y="783"/>
                  </a:cubicBezTo>
                  <a:cubicBezTo>
                    <a:pt x="124" y="538"/>
                    <a:pt x="117" y="288"/>
                    <a:pt x="106" y="43"/>
                  </a:cubicBezTo>
                  <a:cubicBezTo>
                    <a:pt x="105" y="14"/>
                    <a:pt x="84"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0"/>
            <p:cNvSpPr/>
            <p:nvPr/>
          </p:nvSpPr>
          <p:spPr>
            <a:xfrm>
              <a:off x="2556550" y="3791000"/>
              <a:ext cx="6400" cy="14425"/>
            </a:xfrm>
            <a:custGeom>
              <a:avLst/>
              <a:gdLst/>
              <a:ahLst/>
              <a:cxnLst/>
              <a:rect l="l" t="t" r="r" b="b"/>
              <a:pathLst>
                <a:path w="256" h="577" extrusionOk="0">
                  <a:moveTo>
                    <a:pt x="219" y="1"/>
                  </a:moveTo>
                  <a:cubicBezTo>
                    <a:pt x="206" y="1"/>
                    <a:pt x="193" y="6"/>
                    <a:pt x="186" y="17"/>
                  </a:cubicBezTo>
                  <a:cubicBezTo>
                    <a:pt x="93" y="161"/>
                    <a:pt x="34" y="366"/>
                    <a:pt x="4" y="534"/>
                  </a:cubicBezTo>
                  <a:cubicBezTo>
                    <a:pt x="0" y="558"/>
                    <a:pt x="20" y="576"/>
                    <a:pt x="39" y="576"/>
                  </a:cubicBezTo>
                  <a:cubicBezTo>
                    <a:pt x="49" y="576"/>
                    <a:pt x="59" y="572"/>
                    <a:pt x="66" y="560"/>
                  </a:cubicBezTo>
                  <a:cubicBezTo>
                    <a:pt x="152" y="406"/>
                    <a:pt x="234" y="210"/>
                    <a:pt x="252" y="35"/>
                  </a:cubicBezTo>
                  <a:cubicBezTo>
                    <a:pt x="255" y="12"/>
                    <a:pt x="237"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0"/>
            <p:cNvSpPr/>
            <p:nvPr/>
          </p:nvSpPr>
          <p:spPr>
            <a:xfrm>
              <a:off x="2429800" y="3993425"/>
              <a:ext cx="5625" cy="12175"/>
            </a:xfrm>
            <a:custGeom>
              <a:avLst/>
              <a:gdLst/>
              <a:ahLst/>
              <a:cxnLst/>
              <a:rect l="l" t="t" r="r" b="b"/>
              <a:pathLst>
                <a:path w="225" h="487" extrusionOk="0">
                  <a:moveTo>
                    <a:pt x="177" y="0"/>
                  </a:moveTo>
                  <a:cubicBezTo>
                    <a:pt x="165" y="0"/>
                    <a:pt x="154" y="6"/>
                    <a:pt x="147" y="21"/>
                  </a:cubicBezTo>
                  <a:cubicBezTo>
                    <a:pt x="112" y="89"/>
                    <a:pt x="86" y="160"/>
                    <a:pt x="58" y="232"/>
                  </a:cubicBezTo>
                  <a:cubicBezTo>
                    <a:pt x="32" y="301"/>
                    <a:pt x="0" y="376"/>
                    <a:pt x="3" y="451"/>
                  </a:cubicBezTo>
                  <a:cubicBezTo>
                    <a:pt x="3" y="470"/>
                    <a:pt x="22" y="487"/>
                    <a:pt x="41" y="487"/>
                  </a:cubicBezTo>
                  <a:cubicBezTo>
                    <a:pt x="49" y="487"/>
                    <a:pt x="57" y="484"/>
                    <a:pt x="63" y="476"/>
                  </a:cubicBezTo>
                  <a:cubicBezTo>
                    <a:pt x="108" y="423"/>
                    <a:pt x="129" y="355"/>
                    <a:pt x="150" y="289"/>
                  </a:cubicBezTo>
                  <a:cubicBezTo>
                    <a:pt x="176" y="211"/>
                    <a:pt x="202" y="133"/>
                    <a:pt x="218" y="52"/>
                  </a:cubicBezTo>
                  <a:cubicBezTo>
                    <a:pt x="224" y="24"/>
                    <a:pt x="20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0"/>
            <p:cNvSpPr/>
            <p:nvPr/>
          </p:nvSpPr>
          <p:spPr>
            <a:xfrm>
              <a:off x="2805400" y="4094500"/>
              <a:ext cx="2850" cy="13900"/>
            </a:xfrm>
            <a:custGeom>
              <a:avLst/>
              <a:gdLst/>
              <a:ahLst/>
              <a:cxnLst/>
              <a:rect l="l" t="t" r="r" b="b"/>
              <a:pathLst>
                <a:path w="114" h="556" extrusionOk="0">
                  <a:moveTo>
                    <a:pt x="39" y="0"/>
                  </a:moveTo>
                  <a:cubicBezTo>
                    <a:pt x="19" y="0"/>
                    <a:pt x="1" y="13"/>
                    <a:pt x="2" y="39"/>
                  </a:cubicBezTo>
                  <a:cubicBezTo>
                    <a:pt x="10" y="204"/>
                    <a:pt x="25" y="368"/>
                    <a:pt x="49" y="533"/>
                  </a:cubicBezTo>
                  <a:cubicBezTo>
                    <a:pt x="52" y="548"/>
                    <a:pt x="65" y="556"/>
                    <a:pt x="78" y="556"/>
                  </a:cubicBezTo>
                  <a:cubicBezTo>
                    <a:pt x="95" y="556"/>
                    <a:pt x="114" y="544"/>
                    <a:pt x="114" y="523"/>
                  </a:cubicBezTo>
                  <a:cubicBezTo>
                    <a:pt x="113" y="360"/>
                    <a:pt x="100" y="200"/>
                    <a:pt x="83" y="39"/>
                  </a:cubicBezTo>
                  <a:cubicBezTo>
                    <a:pt x="80" y="14"/>
                    <a:pt x="58"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0"/>
            <p:cNvSpPr/>
            <p:nvPr/>
          </p:nvSpPr>
          <p:spPr>
            <a:xfrm>
              <a:off x="3041225" y="3966700"/>
              <a:ext cx="7400" cy="14750"/>
            </a:xfrm>
            <a:custGeom>
              <a:avLst/>
              <a:gdLst/>
              <a:ahLst/>
              <a:cxnLst/>
              <a:rect l="l" t="t" r="r" b="b"/>
              <a:pathLst>
                <a:path w="296" h="590" extrusionOk="0">
                  <a:moveTo>
                    <a:pt x="48" y="1"/>
                  </a:moveTo>
                  <a:cubicBezTo>
                    <a:pt x="25" y="1"/>
                    <a:pt x="0" y="21"/>
                    <a:pt x="9" y="46"/>
                  </a:cubicBezTo>
                  <a:cubicBezTo>
                    <a:pt x="77" y="227"/>
                    <a:pt x="149" y="402"/>
                    <a:pt x="232" y="574"/>
                  </a:cubicBezTo>
                  <a:cubicBezTo>
                    <a:pt x="237" y="585"/>
                    <a:pt x="247" y="589"/>
                    <a:pt x="257" y="589"/>
                  </a:cubicBezTo>
                  <a:cubicBezTo>
                    <a:pt x="276" y="589"/>
                    <a:pt x="296" y="573"/>
                    <a:pt x="288" y="551"/>
                  </a:cubicBezTo>
                  <a:cubicBezTo>
                    <a:pt x="226" y="370"/>
                    <a:pt x="154" y="194"/>
                    <a:pt x="76" y="19"/>
                  </a:cubicBezTo>
                  <a:cubicBezTo>
                    <a:pt x="71" y="6"/>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9" name="Google Shape;2419;p30"/>
          <p:cNvSpPr/>
          <p:nvPr/>
        </p:nvSpPr>
        <p:spPr>
          <a:xfrm>
            <a:off x="8303433" y="1953296"/>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0"/>
          <p:cNvSpPr/>
          <p:nvPr/>
        </p:nvSpPr>
        <p:spPr>
          <a:xfrm>
            <a:off x="6291570" y="9076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0"/>
          <p:cNvSpPr/>
          <p:nvPr/>
        </p:nvSpPr>
        <p:spPr>
          <a:xfrm>
            <a:off x="916245" y="2709184"/>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30"/>
          <p:cNvGrpSpPr/>
          <p:nvPr/>
        </p:nvGrpSpPr>
        <p:grpSpPr>
          <a:xfrm rot="-4041036">
            <a:off x="6617098" y="2581483"/>
            <a:ext cx="299912" cy="353390"/>
            <a:chOff x="1296418" y="3286750"/>
            <a:chExt cx="299905" cy="353382"/>
          </a:xfrm>
        </p:grpSpPr>
        <p:grpSp>
          <p:nvGrpSpPr>
            <p:cNvPr id="2423" name="Google Shape;2423;p30"/>
            <p:cNvGrpSpPr/>
            <p:nvPr/>
          </p:nvGrpSpPr>
          <p:grpSpPr>
            <a:xfrm rot="969745">
              <a:off x="1347558" y="3291056"/>
              <a:ext cx="90774" cy="344770"/>
              <a:chOff x="7493490" y="1703120"/>
              <a:chExt cx="9751" cy="29175"/>
            </a:xfrm>
          </p:grpSpPr>
          <p:sp>
            <p:nvSpPr>
              <p:cNvPr id="2424" name="Google Shape;2424;p30"/>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0"/>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6" name="Google Shape;2426;p30"/>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4" name="Google Shape;3944;p37"/>
          <p:cNvSpPr txBox="1">
            <a:spLocks noGrp="1"/>
          </p:cNvSpPr>
          <p:nvPr>
            <p:ph type="subTitle" idx="1"/>
          </p:nvPr>
        </p:nvSpPr>
        <p:spPr>
          <a:xfrm>
            <a:off x="740497" y="1631291"/>
            <a:ext cx="7726345" cy="801110"/>
          </a:xfrm>
          <a:prstGeom prst="rect">
            <a:avLst/>
          </a:prstGeom>
        </p:spPr>
        <p:txBody>
          <a:bodyPr spcFirstLastPara="1" wrap="square" lIns="91425" tIns="91425" rIns="91425" bIns="91425" anchor="t" anchorCtr="0">
            <a:noAutofit/>
          </a:bodyPr>
          <a:lstStyle/>
          <a:p>
            <a:pPr marL="285750" indent="-285750">
              <a:buFont typeface="Courier New"/>
              <a:buChar char="o"/>
            </a:pPr>
            <a:r>
              <a:rPr lang="vi-VN" sz="2000" dirty="0">
                <a:latin typeface="Calibri" panose="020F0502020204030204" pitchFamily="34" charset="0"/>
                <a:ea typeface="Calibri" panose="020F0502020204030204" pitchFamily="34" charset="0"/>
                <a:cs typeface="Calibri" panose="020F0502020204030204" pitchFamily="34" charset="0"/>
              </a:rPr>
              <a:t>Sử dụng hàng đợi (queue). Bắt đầu với đỉnh gốc, chèn tất cả những đỉnh kể của nó vào cuối hàng đợi và sau đó tiếp tục với đỉnh đầu tiên trong hàng đợi.</a:t>
            </a:r>
          </a:p>
        </p:txBody>
      </p:sp>
      <p:sp>
        <p:nvSpPr>
          <p:cNvPr id="3945" name="Google Shape;3945;p3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r>
              <a:rPr lang="en-US" dirty="0" err="1"/>
              <a:t>Thuật</a:t>
            </a:r>
            <a:r>
              <a:rPr lang="en-US" dirty="0"/>
              <a:t> </a:t>
            </a:r>
            <a:r>
              <a:rPr lang="en-US" dirty="0" err="1"/>
              <a:t>toán</a:t>
            </a:r>
            <a:r>
              <a:rPr lang="en-US" dirty="0"/>
              <a:t> </a:t>
            </a:r>
            <a:r>
              <a:rPr lang="en-US" dirty="0" err="1"/>
              <a:t>tìm</a:t>
            </a:r>
            <a:r>
              <a:rPr lang="en-US" dirty="0"/>
              <a:t> </a:t>
            </a:r>
            <a:r>
              <a:rPr lang="en-US" dirty="0" err="1"/>
              <a:t>kiếm</a:t>
            </a:r>
            <a:r>
              <a:rPr lang="en-US" dirty="0"/>
              <a:t> </a:t>
            </a:r>
            <a:r>
              <a:rPr lang="en-US" dirty="0" err="1"/>
              <a:t>theo</a:t>
            </a:r>
            <a:r>
              <a:rPr lang="en-US" dirty="0"/>
              <a:t> </a:t>
            </a:r>
            <a:r>
              <a:rPr lang="en-US" dirty="0" err="1"/>
              <a:t>chiều</a:t>
            </a:r>
            <a:r>
              <a:rPr lang="en-US" dirty="0"/>
              <a:t> </a:t>
            </a:r>
            <a:r>
              <a:rPr lang="en-US" dirty="0" err="1"/>
              <a:t>rộng</a:t>
            </a:r>
            <a:endParaRPr lang="en" dirty="0"/>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204228"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944;p37">
            <a:extLst>
              <a:ext uri="{FF2B5EF4-FFF2-40B4-BE49-F238E27FC236}">
                <a16:creationId xmlns:a16="http://schemas.microsoft.com/office/drawing/2014/main" id="{CD312CF4-67E0-4904-BFAB-10100EB4672C}"/>
              </a:ext>
            </a:extLst>
          </p:cNvPr>
          <p:cNvSpPr txBox="1">
            <a:spLocks/>
          </p:cNvSpPr>
          <p:nvPr/>
        </p:nvSpPr>
        <p:spPr>
          <a:xfrm>
            <a:off x="567124" y="2604885"/>
            <a:ext cx="7726345" cy="152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ctor"/>
              <a:buChar char="●"/>
              <a:defRPr sz="14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1600"/>
              </a:spcBef>
              <a:spcAft>
                <a:spcPts val="0"/>
              </a:spcAft>
              <a:buClr>
                <a:srgbClr val="E76A28"/>
              </a:buClr>
              <a:buSzPts val="1500"/>
              <a:buFont typeface="Nunito Light"/>
              <a:buChar char="■"/>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1600"/>
              </a:spcBef>
              <a:spcAft>
                <a:spcPts val="0"/>
              </a:spcAft>
              <a:buClr>
                <a:srgbClr val="E76A28"/>
              </a:buClr>
              <a:buSzPts val="1500"/>
              <a:buFont typeface="Nunito Light"/>
              <a:buChar char="●"/>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1600"/>
              </a:spcBef>
              <a:spcAft>
                <a:spcPts val="0"/>
              </a:spcAft>
              <a:buClr>
                <a:srgbClr val="E76A28"/>
              </a:buClr>
              <a:buSzPts val="1400"/>
              <a:buFont typeface="Nunito Light"/>
              <a:buChar char="○"/>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1600"/>
              </a:spcBef>
              <a:spcAft>
                <a:spcPts val="0"/>
              </a:spcAft>
              <a:buClr>
                <a:srgbClr val="999999"/>
              </a:buClr>
              <a:buSzPts val="1400"/>
              <a:buFont typeface="Nunito Light"/>
              <a:buChar char="■"/>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1600"/>
              </a:spcBef>
              <a:spcAft>
                <a:spcPts val="0"/>
              </a:spcAft>
              <a:buClr>
                <a:srgbClr val="999999"/>
              </a:buClr>
              <a:buSzPts val="1300"/>
              <a:buFont typeface="Nunito Light"/>
              <a:buChar char="●"/>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1600"/>
              </a:spcBef>
              <a:spcAft>
                <a:spcPts val="0"/>
              </a:spcAft>
              <a:buClr>
                <a:srgbClr val="999999"/>
              </a:buClr>
              <a:buSzPts val="1300"/>
              <a:buFont typeface="Nunito Light"/>
              <a:buChar char="○"/>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1600"/>
              </a:spcBef>
              <a:spcAft>
                <a:spcPts val="1600"/>
              </a:spcAft>
              <a:buClr>
                <a:srgbClr val="999999"/>
              </a:buClr>
              <a:buSzPts val="1400"/>
              <a:buFont typeface="Nunito Light"/>
              <a:buChar char="■"/>
              <a:defRPr sz="1400" b="0" i="0" u="none" strike="noStrike" cap="none">
                <a:solidFill>
                  <a:schemeClr val="dk1"/>
                </a:solidFill>
                <a:latin typeface="Albert Sans"/>
                <a:ea typeface="Albert Sans"/>
                <a:cs typeface="Albert Sans"/>
                <a:sym typeface="Albert Sans"/>
              </a:defRPr>
            </a:lvl9pPr>
          </a:lstStyle>
          <a:p>
            <a:pPr>
              <a:buFont typeface="Courier New"/>
              <a:buChar char="o"/>
            </a:pPr>
            <a:r>
              <a:rPr lang="en-US" sz="2000" dirty="0" err="1">
                <a:latin typeface="Calibri" panose="020F0502020204030204" pitchFamily="34" charset="0"/>
                <a:ea typeface="Calibri" panose="020F0502020204030204" pitchFamily="34" charset="0"/>
                <a:cs typeface="Calibri" panose="020F0502020204030204" pitchFamily="34" charset="0"/>
              </a:rPr>
              <a:t>Là</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một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giải</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thuật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vét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cạn</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dùng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để</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duyệt</a:t>
            </a:r>
            <a:r>
              <a:rPr lang="en-US" sz="2000" dirty="0">
                <a:latin typeface="Calibri" panose="020F0502020204030204" pitchFamily="34" charset="0"/>
                <a:ea typeface="Calibri" panose="020F0502020204030204" pitchFamily="34" charset="0"/>
                <a:cs typeface="Calibri" panose="020F0502020204030204" pitchFamily="34" charset="0"/>
              </a:rPr>
              <a:t> qua </a:t>
            </a:r>
            <a:r>
              <a:rPr lang="en-US" sz="2000" dirty="0" err="1">
                <a:latin typeface="Calibri" panose="020F0502020204030204" pitchFamily="34" charset="0"/>
                <a:ea typeface="Calibri" panose="020F0502020204030204" pitchFamily="34" charset="0"/>
                <a:cs typeface="Calibri" panose="020F0502020204030204" pitchFamily="34" charset="0"/>
              </a:rPr>
              <a:t>tất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cả</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các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trạng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thái</a:t>
            </a:r>
            <a:r>
              <a:rPr lang="en-US" sz="2000" dirty="0">
                <a:latin typeface="Calibri" panose="020F0502020204030204" pitchFamily="34" charset="0"/>
                <a:ea typeface="Calibri" panose="020F0502020204030204" pitchFamily="34" charset="0"/>
                <a:cs typeface="Calibri" panose="020F0502020204030204" pitchFamily="34" charset="0"/>
              </a:rPr>
              <a:t> di </a:t>
            </a:r>
            <a:r>
              <a:rPr lang="en-US" sz="2000" dirty="0" err="1">
                <a:latin typeface="Calibri" panose="020F0502020204030204" pitchFamily="34" charset="0"/>
                <a:ea typeface="Calibri" panose="020F0502020204030204" pitchFamily="34" charset="0"/>
                <a:cs typeface="Calibri" panose="020F0502020204030204" pitchFamily="34" charset="0"/>
              </a:rPr>
              <a:t>chuyển</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có</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thể</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xảy</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ra</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khi</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áp</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dụng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sokoban</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để</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tìm</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tới</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trạng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thái</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mục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tiêu</a:t>
            </a:r>
            <a:r>
              <a:rPr lang="en-US" sz="2000" dirty="0">
                <a:latin typeface="Calibri" panose="020F0502020204030204" pitchFamily="34" charset="0"/>
                <a:ea typeface="Calibri" panose="020F0502020204030204" pitchFamily="34" charset="0"/>
                <a:cs typeface="Calibri" panose="020F0502020204030204" pitchFamily="34" charset="0"/>
              </a:rPr>
              <a:t>.</a:t>
            </a:r>
            <a:endParaRPr lang="vi-VN"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3920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44">
                                            <p:txEl>
                                              <p:pRg st="0" end="0"/>
                                            </p:txEl>
                                          </p:spTgt>
                                        </p:tgtEl>
                                        <p:attrNameLst>
                                          <p:attrName>style.visibility</p:attrName>
                                        </p:attrNameLst>
                                      </p:cBhvr>
                                      <p:to>
                                        <p:strVal val="visible"/>
                                      </p:to>
                                    </p:set>
                                    <p:animEffect transition="in" filter="fade">
                                      <p:cBhvr>
                                        <p:cTn id="7" dur="500"/>
                                        <p:tgtEl>
                                          <p:spTgt spid="39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69"/>
                                        </p:tgtEl>
                                        <p:attrNameLst>
                                          <p:attrName>style.visibility</p:attrName>
                                        </p:attrNameLst>
                                      </p:cBhvr>
                                      <p:to>
                                        <p:strVal val="visible"/>
                                      </p:to>
                                    </p:set>
                                    <p:anim calcmode="lin" valueType="num">
                                      <p:cBhvr additive="base">
                                        <p:cTn id="12" dur="500" fill="hold"/>
                                        <p:tgtEl>
                                          <p:spTgt spid="169"/>
                                        </p:tgtEl>
                                        <p:attrNameLst>
                                          <p:attrName>ppt_x</p:attrName>
                                        </p:attrNameLst>
                                      </p:cBhvr>
                                      <p:tavLst>
                                        <p:tav tm="0">
                                          <p:val>
                                            <p:strVal val="#ppt_x"/>
                                          </p:val>
                                        </p:tav>
                                        <p:tav tm="100000">
                                          <p:val>
                                            <p:strVal val="#ppt_x"/>
                                          </p:val>
                                        </p:tav>
                                      </p:tavLst>
                                    </p:anim>
                                    <p:anim calcmode="lin" valueType="num">
                                      <p:cBhvr additive="base">
                                        <p:cTn id="13" dur="500" fill="hold"/>
                                        <p:tgtEl>
                                          <p:spTgt spid="1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44" grpId="0" build="p"/>
      <p:bldP spid="16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4" name="Google Shape;3944;p37"/>
          <p:cNvSpPr txBox="1">
            <a:spLocks noGrp="1"/>
          </p:cNvSpPr>
          <p:nvPr>
            <p:ph type="subTitle" idx="1"/>
          </p:nvPr>
        </p:nvSpPr>
        <p:spPr>
          <a:xfrm>
            <a:off x="807297" y="1559800"/>
            <a:ext cx="7897516" cy="1174564"/>
          </a:xfrm>
          <a:prstGeom prst="rect">
            <a:avLst/>
          </a:prstGeom>
        </p:spPr>
        <p:txBody>
          <a:bodyPr spcFirstLastPara="1" wrap="square" lIns="91425" tIns="91425" rIns="91425" bIns="91425" anchor="t" anchorCtr="0">
            <a:noAutofit/>
          </a:bodyPr>
          <a:lstStyle/>
          <a:p>
            <a:pPr marL="285750" indent="-285750">
              <a:buFont typeface="Courier New"/>
              <a:buChar char="o"/>
            </a:pPr>
            <a:r>
              <a:rPr lang="vi-VN" sz="2000" dirty="0">
                <a:latin typeface="Calibri" panose="020F0502020204030204" pitchFamily="34" charset="0"/>
                <a:ea typeface="Calibri" panose="020F0502020204030204" pitchFamily="34" charset="0"/>
                <a:cs typeface="Calibri" panose="020F0502020204030204" pitchFamily="34" charset="0"/>
              </a:rPr>
              <a:t>A* là một trong các thuật toán Informed Search (tìm kiếm theo kinh nghiệm ). Nó xây dựng một cây gồm các đường dẫn từng phần bắt đầu từ đỉnh cho đến khi một trong các đường dẫn kết thúc ở đỉnh nghiệm.</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3945" name="Google Shape;3945;p3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r>
              <a:rPr lang="en-US" dirty="0" err="1"/>
              <a:t>Thuật</a:t>
            </a:r>
            <a:r>
              <a:rPr lang="en-US" dirty="0"/>
              <a:t> </a:t>
            </a:r>
            <a:r>
              <a:rPr lang="en-US" dirty="0" err="1"/>
              <a:t>toán</a:t>
            </a:r>
            <a:r>
              <a:rPr lang="en-US" dirty="0"/>
              <a:t> </a:t>
            </a:r>
            <a:r>
              <a:rPr lang="en-US" dirty="0" err="1"/>
              <a:t>tìm</a:t>
            </a:r>
            <a:r>
              <a:rPr lang="en-US" dirty="0"/>
              <a:t> </a:t>
            </a:r>
            <a:r>
              <a:rPr lang="en-US" dirty="0" err="1"/>
              <a:t>kiếm</a:t>
            </a:r>
            <a:r>
              <a:rPr lang="en-US" dirty="0"/>
              <a:t> A*</a:t>
            </a:r>
            <a:endParaRPr lang="en" dirty="0"/>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204228"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944;p37">
            <a:extLst>
              <a:ext uri="{FF2B5EF4-FFF2-40B4-BE49-F238E27FC236}">
                <a16:creationId xmlns:a16="http://schemas.microsoft.com/office/drawing/2014/main" id="{CD312CF4-67E0-4904-BFAB-10100EB4672C}"/>
              </a:ext>
            </a:extLst>
          </p:cNvPr>
          <p:cNvSpPr txBox="1">
            <a:spLocks/>
          </p:cNvSpPr>
          <p:nvPr/>
        </p:nvSpPr>
        <p:spPr>
          <a:xfrm>
            <a:off x="623658" y="2590175"/>
            <a:ext cx="7726345" cy="152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ctor"/>
              <a:buChar char="●"/>
              <a:defRPr sz="14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1600"/>
              </a:spcBef>
              <a:spcAft>
                <a:spcPts val="0"/>
              </a:spcAft>
              <a:buClr>
                <a:srgbClr val="E76A28"/>
              </a:buClr>
              <a:buSzPts val="1500"/>
              <a:buFont typeface="Nunito Light"/>
              <a:buChar char="■"/>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1600"/>
              </a:spcBef>
              <a:spcAft>
                <a:spcPts val="0"/>
              </a:spcAft>
              <a:buClr>
                <a:srgbClr val="E76A28"/>
              </a:buClr>
              <a:buSzPts val="1500"/>
              <a:buFont typeface="Nunito Light"/>
              <a:buChar char="●"/>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1600"/>
              </a:spcBef>
              <a:spcAft>
                <a:spcPts val="0"/>
              </a:spcAft>
              <a:buClr>
                <a:srgbClr val="E76A28"/>
              </a:buClr>
              <a:buSzPts val="1400"/>
              <a:buFont typeface="Nunito Light"/>
              <a:buChar char="○"/>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1600"/>
              </a:spcBef>
              <a:spcAft>
                <a:spcPts val="0"/>
              </a:spcAft>
              <a:buClr>
                <a:srgbClr val="999999"/>
              </a:buClr>
              <a:buSzPts val="1400"/>
              <a:buFont typeface="Nunito Light"/>
              <a:buChar char="■"/>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1600"/>
              </a:spcBef>
              <a:spcAft>
                <a:spcPts val="0"/>
              </a:spcAft>
              <a:buClr>
                <a:srgbClr val="999999"/>
              </a:buClr>
              <a:buSzPts val="1300"/>
              <a:buFont typeface="Nunito Light"/>
              <a:buChar char="●"/>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1600"/>
              </a:spcBef>
              <a:spcAft>
                <a:spcPts val="0"/>
              </a:spcAft>
              <a:buClr>
                <a:srgbClr val="999999"/>
              </a:buClr>
              <a:buSzPts val="1300"/>
              <a:buFont typeface="Nunito Light"/>
              <a:buChar char="○"/>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1600"/>
              </a:spcBef>
              <a:spcAft>
                <a:spcPts val="1600"/>
              </a:spcAft>
              <a:buClr>
                <a:srgbClr val="999999"/>
              </a:buClr>
              <a:buSzPts val="1400"/>
              <a:buFont typeface="Nunito Light"/>
              <a:buChar char="■"/>
              <a:defRPr sz="1400" b="0" i="0" u="none" strike="noStrike" cap="none">
                <a:solidFill>
                  <a:schemeClr val="dk1"/>
                </a:solidFill>
                <a:latin typeface="Albert Sans"/>
                <a:ea typeface="Albert Sans"/>
                <a:cs typeface="Albert Sans"/>
                <a:sym typeface="Albert Sans"/>
              </a:defRPr>
            </a:lvl9pPr>
          </a:lstStyle>
          <a:p>
            <a:pPr>
              <a:buFont typeface="Courier New"/>
              <a:buChar char="o"/>
            </a:pPr>
            <a:r>
              <a:rPr lang="vi-VN" sz="2000" dirty="0">
                <a:latin typeface="Calibri" panose="020F0502020204030204" pitchFamily="34" charset="0"/>
                <a:ea typeface="Calibri" panose="020F0502020204030204" pitchFamily="34" charset="0"/>
                <a:cs typeface="Calibri" panose="020F0502020204030204" pitchFamily="34" charset="0"/>
              </a:rPr>
              <a:t>Đỉnh cuối cùng của mỗi đường dẫn từng phần được chèn vào hàng đợi ưu tiên (priority queue) được sắp xếp theo chi phí của đường dẫn nó đến đỉnh đó cộng với khoảng cách còn lại tới nghiệm như ước tính của phương pháp heuristic:</a:t>
            </a:r>
            <a:r>
              <a:rPr lang="en-US" sz="2000" dirty="0">
                <a:latin typeface="Calibri" panose="020F0502020204030204" pitchFamily="34" charset="0"/>
                <a:ea typeface="Calibri" panose="020F0502020204030204" pitchFamily="34" charset="0"/>
                <a:cs typeface="Calibri" panose="020F0502020204030204" pitchFamily="34" charset="0"/>
              </a:rPr>
              <a:t>      </a:t>
            </a:r>
            <a:r>
              <a:rPr lang="vi-VN" sz="2000" dirty="0">
                <a:latin typeface="Calibri" panose="020F0502020204030204" pitchFamily="34" charset="0"/>
                <a:ea typeface="Calibri" panose="020F0502020204030204" pitchFamily="34" charset="0"/>
                <a:cs typeface="Calibri" panose="020F0502020204030204" pitchFamily="34" charset="0"/>
              </a:rPr>
              <a:t>f(n) = g(n) + h(n)</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9888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44">
                                            <p:txEl>
                                              <p:pRg st="0" end="0"/>
                                            </p:txEl>
                                          </p:spTgt>
                                        </p:tgtEl>
                                        <p:attrNameLst>
                                          <p:attrName>style.visibility</p:attrName>
                                        </p:attrNameLst>
                                      </p:cBhvr>
                                      <p:to>
                                        <p:strVal val="visible"/>
                                      </p:to>
                                    </p:set>
                                    <p:animEffect transition="in" filter="fade">
                                      <p:cBhvr>
                                        <p:cTn id="7" dur="500"/>
                                        <p:tgtEl>
                                          <p:spTgt spid="39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69"/>
                                        </p:tgtEl>
                                        <p:attrNameLst>
                                          <p:attrName>style.visibility</p:attrName>
                                        </p:attrNameLst>
                                      </p:cBhvr>
                                      <p:to>
                                        <p:strVal val="visible"/>
                                      </p:to>
                                    </p:set>
                                    <p:anim calcmode="lin" valueType="num">
                                      <p:cBhvr additive="base">
                                        <p:cTn id="12" dur="500" fill="hold"/>
                                        <p:tgtEl>
                                          <p:spTgt spid="169"/>
                                        </p:tgtEl>
                                        <p:attrNameLst>
                                          <p:attrName>ppt_x</p:attrName>
                                        </p:attrNameLst>
                                      </p:cBhvr>
                                      <p:tavLst>
                                        <p:tav tm="0">
                                          <p:val>
                                            <p:strVal val="#ppt_x"/>
                                          </p:val>
                                        </p:tav>
                                        <p:tav tm="100000">
                                          <p:val>
                                            <p:strVal val="#ppt_x"/>
                                          </p:val>
                                        </p:tav>
                                      </p:tavLst>
                                    </p:anim>
                                    <p:anim calcmode="lin" valueType="num">
                                      <p:cBhvr additive="base">
                                        <p:cTn id="13" dur="500" fill="hold"/>
                                        <p:tgtEl>
                                          <p:spTgt spid="1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44" grpId="0" build="p"/>
      <p:bldP spid="16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7EF82-64F2-2F90-C813-46AB9C0F56CB}"/>
              </a:ext>
            </a:extLst>
          </p:cNvPr>
          <p:cNvSpPr>
            <a:spLocks noGrp="1"/>
          </p:cNvSpPr>
          <p:nvPr>
            <p:ph type="title"/>
          </p:nvPr>
        </p:nvSpPr>
        <p:spPr/>
        <p:txBody>
          <a:bodyPr/>
          <a:lstStyle/>
          <a:p>
            <a:r>
              <a:rPr lang="en-US" err="1"/>
              <a:t>Giải</a:t>
            </a:r>
            <a:r>
              <a:rPr lang="en-US"/>
              <a:t> </a:t>
            </a:r>
            <a:r>
              <a:rPr lang="en-US" err="1"/>
              <a:t>thích</a:t>
            </a:r>
            <a:r>
              <a:rPr lang="en-US"/>
              <a:t> demo</a:t>
            </a:r>
          </a:p>
        </p:txBody>
      </p:sp>
      <p:sp>
        <p:nvSpPr>
          <p:cNvPr id="3" name="Subtitle 2">
            <a:extLst>
              <a:ext uri="{FF2B5EF4-FFF2-40B4-BE49-F238E27FC236}">
                <a16:creationId xmlns:a16="http://schemas.microsoft.com/office/drawing/2014/main" id="{8D78F859-4FBA-FF26-283F-F6B77D94A52F}"/>
              </a:ext>
            </a:extLst>
          </p:cNvPr>
          <p:cNvSpPr>
            <a:spLocks noGrp="1"/>
          </p:cNvSpPr>
          <p:nvPr>
            <p:ph type="subTitle" idx="1"/>
          </p:nvPr>
        </p:nvSpPr>
        <p:spPr/>
        <p:txBody>
          <a:bodyPr/>
          <a:lstStyle/>
          <a:p>
            <a:r>
              <a:rPr lang="en-US" err="1"/>
              <a:t>Cùng</a:t>
            </a:r>
            <a:r>
              <a:rPr lang="en-US"/>
              <a:t> </a:t>
            </a:r>
            <a:r>
              <a:rPr lang="en-US" err="1"/>
              <a:t>giải</a:t>
            </a:r>
            <a:r>
              <a:rPr lang="en-US"/>
              <a:t> </a:t>
            </a:r>
            <a:r>
              <a:rPr lang="en-US" err="1"/>
              <a:t>sokoban</a:t>
            </a:r>
            <a:r>
              <a:rPr lang="en-US"/>
              <a:t> </a:t>
            </a:r>
            <a:r>
              <a:rPr lang="en-US" err="1"/>
              <a:t>nào</a:t>
            </a:r>
            <a:r>
              <a:rPr lang="en-US"/>
              <a:t>!!! </a:t>
            </a:r>
            <a:r>
              <a:rPr lang="en-US" err="1"/>
              <a:t>Gét</a:t>
            </a:r>
            <a:r>
              <a:rPr lang="en-US"/>
              <a:t> </a:t>
            </a:r>
            <a:r>
              <a:rPr lang="en-US" err="1"/>
              <a:t>gô</a:t>
            </a:r>
          </a:p>
        </p:txBody>
      </p:sp>
      <p:sp>
        <p:nvSpPr>
          <p:cNvPr id="4" name="Title 3">
            <a:extLst>
              <a:ext uri="{FF2B5EF4-FFF2-40B4-BE49-F238E27FC236}">
                <a16:creationId xmlns:a16="http://schemas.microsoft.com/office/drawing/2014/main" id="{F8C49324-353C-2F10-76F9-085590FEEB61}"/>
              </a:ext>
            </a:extLst>
          </p:cNvPr>
          <p:cNvSpPr>
            <a:spLocks noGrp="1"/>
          </p:cNvSpPr>
          <p:nvPr>
            <p:ph type="title" idx="2"/>
          </p:nvPr>
        </p:nvSpPr>
        <p:spPr/>
        <p:txBody>
          <a:bodyPr/>
          <a:lstStyle/>
          <a:p>
            <a:r>
              <a:rPr lang="en-US"/>
              <a:t>03</a:t>
            </a:r>
          </a:p>
        </p:txBody>
      </p:sp>
    </p:spTree>
    <p:extLst>
      <p:ext uri="{BB962C8B-B14F-4D97-AF65-F5344CB8AC3E}">
        <p14:creationId xmlns:p14="http://schemas.microsoft.com/office/powerpoint/2010/main" val="3536902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5" name="Google Shape;3945;p3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r>
              <a:rPr lang="en" dirty="0"/>
              <a:t>Cấu trúc dữ liệu chính</a:t>
            </a:r>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196806"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Hình ảnh 5" descr="Ảnh có chứa văn bản&#10;&#10;Mô tả được tự động tạo">
            <a:extLst>
              <a:ext uri="{FF2B5EF4-FFF2-40B4-BE49-F238E27FC236}">
                <a16:creationId xmlns:a16="http://schemas.microsoft.com/office/drawing/2014/main" id="{F1471285-5214-3C22-33EB-2944BD914441}"/>
              </a:ext>
            </a:extLst>
          </p:cNvPr>
          <p:cNvPicPr>
            <a:picLocks noChangeAspect="1"/>
          </p:cNvPicPr>
          <p:nvPr/>
        </p:nvPicPr>
        <p:blipFill>
          <a:blip r:embed="rId3"/>
          <a:stretch>
            <a:fillRect/>
          </a:stretch>
        </p:blipFill>
        <p:spPr>
          <a:xfrm>
            <a:off x="1723407" y="1910892"/>
            <a:ext cx="5697186" cy="1785236"/>
          </a:xfrm>
          <a:prstGeom prst="rect">
            <a:avLst/>
          </a:prstGeom>
        </p:spPr>
      </p:pic>
      <p:sp>
        <p:nvSpPr>
          <p:cNvPr id="2" name="Hộp Văn bản 1">
            <a:extLst>
              <a:ext uri="{FF2B5EF4-FFF2-40B4-BE49-F238E27FC236}">
                <a16:creationId xmlns:a16="http://schemas.microsoft.com/office/drawing/2014/main" id="{F1698FB5-0262-66DF-5936-B11F77B105CA}"/>
              </a:ext>
            </a:extLst>
          </p:cNvPr>
          <p:cNvSpPr txBox="1"/>
          <p:nvPr/>
        </p:nvSpPr>
        <p:spPr>
          <a:xfrm>
            <a:off x="1299720" y="1139602"/>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v"/>
            </a:pPr>
            <a:r>
              <a:rPr lang="vi-VN" sz="2000" b="1" dirty="0">
                <a:solidFill>
                  <a:srgbClr val="473442"/>
                </a:solidFill>
                <a:latin typeface="Dancing Script"/>
              </a:rPr>
              <a:t>Thuộc tính</a:t>
            </a:r>
            <a:endParaRPr lang="vi-VN" sz="2000" dirty="0"/>
          </a:p>
        </p:txBody>
      </p:sp>
    </p:spTree>
    <p:extLst>
      <p:ext uri="{BB962C8B-B14F-4D97-AF65-F5344CB8AC3E}">
        <p14:creationId xmlns:p14="http://schemas.microsoft.com/office/powerpoint/2010/main" val="1429731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E3DB1A1-630D-62F0-8789-757909C3D92D}"/>
              </a:ext>
            </a:extLst>
          </p:cNvPr>
          <p:cNvSpPr>
            <a:spLocks noGrp="1"/>
          </p:cNvSpPr>
          <p:nvPr>
            <p:ph type="title"/>
          </p:nvPr>
        </p:nvSpPr>
        <p:spPr>
          <a:xfrm>
            <a:off x="853597" y="502890"/>
            <a:ext cx="7704000" cy="564300"/>
          </a:xfrm>
        </p:spPr>
        <p:txBody>
          <a:bodyPr/>
          <a:lstStyle/>
          <a:p>
            <a:r>
              <a:rPr lang="en-US" dirty="0" err="1"/>
              <a:t>Cấu</a:t>
            </a:r>
            <a:r>
              <a:rPr lang="en-US" dirty="0"/>
              <a:t> </a:t>
            </a:r>
            <a:r>
              <a:rPr lang="en-US" dirty="0" err="1"/>
              <a:t>trúc</a:t>
            </a:r>
            <a:r>
              <a:rPr lang="en-US" dirty="0"/>
              <a:t> </a:t>
            </a:r>
            <a:r>
              <a:rPr lang="en-US" dirty="0" err="1"/>
              <a:t>dữ</a:t>
            </a:r>
            <a:r>
              <a:rPr lang="en-US" dirty="0"/>
              <a:t> </a:t>
            </a:r>
            <a:r>
              <a:rPr lang="en-US" dirty="0" err="1"/>
              <a:t>liệu</a:t>
            </a:r>
            <a:r>
              <a:rPr lang="en-US" dirty="0"/>
              <a:t> </a:t>
            </a:r>
            <a:r>
              <a:rPr lang="en-US" dirty="0" err="1"/>
              <a:t>chính</a:t>
            </a:r>
            <a:endParaRPr lang="vi-VN" dirty="0"/>
          </a:p>
        </p:txBody>
      </p:sp>
      <p:sp>
        <p:nvSpPr>
          <p:cNvPr id="3" name="Tiêu đề phụ 2">
            <a:extLst>
              <a:ext uri="{FF2B5EF4-FFF2-40B4-BE49-F238E27FC236}">
                <a16:creationId xmlns:a16="http://schemas.microsoft.com/office/drawing/2014/main" id="{50170188-0E4F-3124-A073-801F7307A94D}"/>
              </a:ext>
            </a:extLst>
          </p:cNvPr>
          <p:cNvSpPr>
            <a:spLocks noGrp="1"/>
          </p:cNvSpPr>
          <p:nvPr>
            <p:ph type="subTitle" idx="1"/>
          </p:nvPr>
        </p:nvSpPr>
        <p:spPr>
          <a:xfrm>
            <a:off x="1082563" y="1070370"/>
            <a:ext cx="3818700" cy="1948200"/>
          </a:xfrm>
        </p:spPr>
        <p:txBody>
          <a:bodyPr/>
          <a:lstStyle/>
          <a:p>
            <a:pPr>
              <a:buFont typeface="Wingdings"/>
              <a:buChar char="v"/>
            </a:pPr>
            <a:r>
              <a:rPr lang="vi-VN" sz="2000" b="1" dirty="0">
                <a:latin typeface="Dancing Script"/>
              </a:rPr>
              <a:t>Phương thức</a:t>
            </a:r>
            <a:endParaRPr lang="vi-VN" sz="2000" b="1" dirty="0"/>
          </a:p>
        </p:txBody>
      </p:sp>
      <p:pic>
        <p:nvPicPr>
          <p:cNvPr id="6" name="Hình ảnh 6" descr="Ảnh có chứa văn bản&#10;&#10;Mô tả được tự động tạo">
            <a:extLst>
              <a:ext uri="{FF2B5EF4-FFF2-40B4-BE49-F238E27FC236}">
                <a16:creationId xmlns:a16="http://schemas.microsoft.com/office/drawing/2014/main" id="{62DAB0CC-B3E3-C2FE-3CB0-E234B9C5B8FB}"/>
              </a:ext>
            </a:extLst>
          </p:cNvPr>
          <p:cNvPicPr>
            <a:picLocks noChangeAspect="1"/>
          </p:cNvPicPr>
          <p:nvPr/>
        </p:nvPicPr>
        <p:blipFill>
          <a:blip r:embed="rId2"/>
          <a:stretch>
            <a:fillRect/>
          </a:stretch>
        </p:blipFill>
        <p:spPr>
          <a:xfrm>
            <a:off x="954160" y="1676629"/>
            <a:ext cx="7240455" cy="2341269"/>
          </a:xfrm>
          <a:prstGeom prst="rect">
            <a:avLst/>
          </a:prstGeom>
        </p:spPr>
      </p:pic>
      <p:grpSp>
        <p:nvGrpSpPr>
          <p:cNvPr id="105" name="Google Shape;3947;p37">
            <a:extLst>
              <a:ext uri="{FF2B5EF4-FFF2-40B4-BE49-F238E27FC236}">
                <a16:creationId xmlns:a16="http://schemas.microsoft.com/office/drawing/2014/main" id="{47B3F916-50A5-208B-89A7-AF0B11EB1FB3}"/>
              </a:ext>
            </a:extLst>
          </p:cNvPr>
          <p:cNvGrpSpPr/>
          <p:nvPr/>
        </p:nvGrpSpPr>
        <p:grpSpPr>
          <a:xfrm rot="583655">
            <a:off x="196807" y="25977"/>
            <a:ext cx="874672" cy="1511967"/>
            <a:chOff x="6439425" y="1695725"/>
            <a:chExt cx="521850" cy="902075"/>
          </a:xfrm>
        </p:grpSpPr>
        <p:sp>
          <p:nvSpPr>
            <p:cNvPr id="8" name="Google Shape;3948;p37">
              <a:extLst>
                <a:ext uri="{FF2B5EF4-FFF2-40B4-BE49-F238E27FC236}">
                  <a16:creationId xmlns:a16="http://schemas.microsoft.com/office/drawing/2014/main" id="{EF384FEA-2206-F0DA-22AC-D434CD8D483D}"/>
                </a:ext>
              </a:extLst>
            </p:cNvPr>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49;p37">
              <a:extLst>
                <a:ext uri="{FF2B5EF4-FFF2-40B4-BE49-F238E27FC236}">
                  <a16:creationId xmlns:a16="http://schemas.microsoft.com/office/drawing/2014/main" id="{AD15D0E3-1017-4F88-D380-E817441768CF}"/>
                </a:ext>
              </a:extLst>
            </p:cNvPr>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0;p37">
              <a:extLst>
                <a:ext uri="{FF2B5EF4-FFF2-40B4-BE49-F238E27FC236}">
                  <a16:creationId xmlns:a16="http://schemas.microsoft.com/office/drawing/2014/main" id="{642D134E-DCEF-E895-532F-CE45106D10C5}"/>
                </a:ext>
              </a:extLst>
            </p:cNvPr>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51;p37">
              <a:extLst>
                <a:ext uri="{FF2B5EF4-FFF2-40B4-BE49-F238E27FC236}">
                  <a16:creationId xmlns:a16="http://schemas.microsoft.com/office/drawing/2014/main" id="{C3739D5A-1D5B-D0B2-7763-5D9A3A33FFA7}"/>
                </a:ext>
              </a:extLst>
            </p:cNvPr>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52;p37">
              <a:extLst>
                <a:ext uri="{FF2B5EF4-FFF2-40B4-BE49-F238E27FC236}">
                  <a16:creationId xmlns:a16="http://schemas.microsoft.com/office/drawing/2014/main" id="{92F30D20-6F3D-6CFB-FEFF-2B7DD058BF84}"/>
                </a:ext>
              </a:extLst>
            </p:cNvPr>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53;p37">
              <a:extLst>
                <a:ext uri="{FF2B5EF4-FFF2-40B4-BE49-F238E27FC236}">
                  <a16:creationId xmlns:a16="http://schemas.microsoft.com/office/drawing/2014/main" id="{5E005ED2-2355-9FF3-F87B-81BFB1A8B918}"/>
                </a:ext>
              </a:extLst>
            </p:cNvPr>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54;p37">
              <a:extLst>
                <a:ext uri="{FF2B5EF4-FFF2-40B4-BE49-F238E27FC236}">
                  <a16:creationId xmlns:a16="http://schemas.microsoft.com/office/drawing/2014/main" id="{40B95C75-8C50-0149-043E-73A8141585D9}"/>
                </a:ext>
              </a:extLst>
            </p:cNvPr>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55;p37">
              <a:extLst>
                <a:ext uri="{FF2B5EF4-FFF2-40B4-BE49-F238E27FC236}">
                  <a16:creationId xmlns:a16="http://schemas.microsoft.com/office/drawing/2014/main" id="{5D7C00CC-86FD-EF20-CE49-A8DA84AA104D}"/>
                </a:ext>
              </a:extLst>
            </p:cNvPr>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56;p37">
              <a:extLst>
                <a:ext uri="{FF2B5EF4-FFF2-40B4-BE49-F238E27FC236}">
                  <a16:creationId xmlns:a16="http://schemas.microsoft.com/office/drawing/2014/main" id="{52774370-999F-3D50-7893-8A05D811CA1A}"/>
                </a:ext>
              </a:extLst>
            </p:cNvPr>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57;p37">
              <a:extLst>
                <a:ext uri="{FF2B5EF4-FFF2-40B4-BE49-F238E27FC236}">
                  <a16:creationId xmlns:a16="http://schemas.microsoft.com/office/drawing/2014/main" id="{25DBC517-BDC2-5295-5B87-8C4169B1E1E3}"/>
                </a:ext>
              </a:extLst>
            </p:cNvPr>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58;p37">
              <a:extLst>
                <a:ext uri="{FF2B5EF4-FFF2-40B4-BE49-F238E27FC236}">
                  <a16:creationId xmlns:a16="http://schemas.microsoft.com/office/drawing/2014/main" id="{0999773E-CA2C-CC58-6EE4-397087DC7BE1}"/>
                </a:ext>
              </a:extLst>
            </p:cNvPr>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59;p37">
              <a:extLst>
                <a:ext uri="{FF2B5EF4-FFF2-40B4-BE49-F238E27FC236}">
                  <a16:creationId xmlns:a16="http://schemas.microsoft.com/office/drawing/2014/main" id="{43D3AFF4-0BF2-690C-F404-26CD4E3A8E2A}"/>
                </a:ext>
              </a:extLst>
            </p:cNvPr>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60;p37">
              <a:extLst>
                <a:ext uri="{FF2B5EF4-FFF2-40B4-BE49-F238E27FC236}">
                  <a16:creationId xmlns:a16="http://schemas.microsoft.com/office/drawing/2014/main" id="{97B5B12D-60C3-027C-F31C-AB352B08C6F2}"/>
                </a:ext>
              </a:extLst>
            </p:cNvPr>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61;p37">
              <a:extLst>
                <a:ext uri="{FF2B5EF4-FFF2-40B4-BE49-F238E27FC236}">
                  <a16:creationId xmlns:a16="http://schemas.microsoft.com/office/drawing/2014/main" id="{DD1C151C-C311-BBC9-0963-A957B8C75258}"/>
                </a:ext>
              </a:extLst>
            </p:cNvPr>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2;p37">
              <a:extLst>
                <a:ext uri="{FF2B5EF4-FFF2-40B4-BE49-F238E27FC236}">
                  <a16:creationId xmlns:a16="http://schemas.microsoft.com/office/drawing/2014/main" id="{F2503A26-CC66-906E-84F9-90F94A5916AD}"/>
                </a:ext>
              </a:extLst>
            </p:cNvPr>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63;p37">
              <a:extLst>
                <a:ext uri="{FF2B5EF4-FFF2-40B4-BE49-F238E27FC236}">
                  <a16:creationId xmlns:a16="http://schemas.microsoft.com/office/drawing/2014/main" id="{0EFF85DC-49B1-EC7C-C95B-0F483DB92755}"/>
                </a:ext>
              </a:extLst>
            </p:cNvPr>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64;p37">
              <a:extLst>
                <a:ext uri="{FF2B5EF4-FFF2-40B4-BE49-F238E27FC236}">
                  <a16:creationId xmlns:a16="http://schemas.microsoft.com/office/drawing/2014/main" id="{459D9B16-5C0C-6BE5-39E8-2C865BE8C730}"/>
                </a:ext>
              </a:extLst>
            </p:cNvPr>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65;p37">
              <a:extLst>
                <a:ext uri="{FF2B5EF4-FFF2-40B4-BE49-F238E27FC236}">
                  <a16:creationId xmlns:a16="http://schemas.microsoft.com/office/drawing/2014/main" id="{FF599D11-5DFB-40EE-4EAC-1D5088070CBD}"/>
                </a:ext>
              </a:extLst>
            </p:cNvPr>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66;p37">
              <a:extLst>
                <a:ext uri="{FF2B5EF4-FFF2-40B4-BE49-F238E27FC236}">
                  <a16:creationId xmlns:a16="http://schemas.microsoft.com/office/drawing/2014/main" id="{1B118655-EDF6-C622-F773-32CCEE5CE2F5}"/>
                </a:ext>
              </a:extLst>
            </p:cNvPr>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67;p37">
              <a:extLst>
                <a:ext uri="{FF2B5EF4-FFF2-40B4-BE49-F238E27FC236}">
                  <a16:creationId xmlns:a16="http://schemas.microsoft.com/office/drawing/2014/main" id="{06895CA1-1AFD-E407-228A-0929FF5B0727}"/>
                </a:ext>
              </a:extLst>
            </p:cNvPr>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68;p37">
              <a:extLst>
                <a:ext uri="{FF2B5EF4-FFF2-40B4-BE49-F238E27FC236}">
                  <a16:creationId xmlns:a16="http://schemas.microsoft.com/office/drawing/2014/main" id="{CFFE5757-B4ED-362F-71ED-D3CE8DE3ED2B}"/>
                </a:ext>
              </a:extLst>
            </p:cNvPr>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69;p37">
              <a:extLst>
                <a:ext uri="{FF2B5EF4-FFF2-40B4-BE49-F238E27FC236}">
                  <a16:creationId xmlns:a16="http://schemas.microsoft.com/office/drawing/2014/main" id="{728B5737-E8FB-136F-9AB8-69FFDE2D315B}"/>
                </a:ext>
              </a:extLst>
            </p:cNvPr>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70;p37">
              <a:extLst>
                <a:ext uri="{FF2B5EF4-FFF2-40B4-BE49-F238E27FC236}">
                  <a16:creationId xmlns:a16="http://schemas.microsoft.com/office/drawing/2014/main" id="{7571EB61-2E25-83D7-624B-65B70EED6E66}"/>
                </a:ext>
              </a:extLst>
            </p:cNvPr>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1;p37">
              <a:extLst>
                <a:ext uri="{FF2B5EF4-FFF2-40B4-BE49-F238E27FC236}">
                  <a16:creationId xmlns:a16="http://schemas.microsoft.com/office/drawing/2014/main" id="{A11B783F-A921-5315-AE09-112CFB0EC03F}"/>
                </a:ext>
              </a:extLst>
            </p:cNvPr>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72;p37">
              <a:extLst>
                <a:ext uri="{FF2B5EF4-FFF2-40B4-BE49-F238E27FC236}">
                  <a16:creationId xmlns:a16="http://schemas.microsoft.com/office/drawing/2014/main" id="{F86ABC22-8B1E-7F33-61D2-8A67672B3FF3}"/>
                </a:ext>
              </a:extLst>
            </p:cNvPr>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3;p37">
              <a:extLst>
                <a:ext uri="{FF2B5EF4-FFF2-40B4-BE49-F238E27FC236}">
                  <a16:creationId xmlns:a16="http://schemas.microsoft.com/office/drawing/2014/main" id="{9E44818E-1B8F-580B-DD13-798E3E7CD27A}"/>
                </a:ext>
              </a:extLst>
            </p:cNvPr>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74;p37">
              <a:extLst>
                <a:ext uri="{FF2B5EF4-FFF2-40B4-BE49-F238E27FC236}">
                  <a16:creationId xmlns:a16="http://schemas.microsoft.com/office/drawing/2014/main" id="{C727E0C1-CADC-F7B6-80DD-8A7DE84566E8}"/>
                </a:ext>
              </a:extLst>
            </p:cNvPr>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5;p37">
              <a:extLst>
                <a:ext uri="{FF2B5EF4-FFF2-40B4-BE49-F238E27FC236}">
                  <a16:creationId xmlns:a16="http://schemas.microsoft.com/office/drawing/2014/main" id="{8C582BBA-68BD-4657-F7A7-E1A34C140D70}"/>
                </a:ext>
              </a:extLst>
            </p:cNvPr>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6;p37">
              <a:extLst>
                <a:ext uri="{FF2B5EF4-FFF2-40B4-BE49-F238E27FC236}">
                  <a16:creationId xmlns:a16="http://schemas.microsoft.com/office/drawing/2014/main" id="{35F12D33-EFDA-1829-3020-3035CF4B527D}"/>
                </a:ext>
              </a:extLst>
            </p:cNvPr>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77;p37">
              <a:extLst>
                <a:ext uri="{FF2B5EF4-FFF2-40B4-BE49-F238E27FC236}">
                  <a16:creationId xmlns:a16="http://schemas.microsoft.com/office/drawing/2014/main" id="{2F1FFCA7-0988-9468-EA0C-DEE75D70A6EF}"/>
                </a:ext>
              </a:extLst>
            </p:cNvPr>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78;p37">
              <a:extLst>
                <a:ext uri="{FF2B5EF4-FFF2-40B4-BE49-F238E27FC236}">
                  <a16:creationId xmlns:a16="http://schemas.microsoft.com/office/drawing/2014/main" id="{DDA71E79-2830-4AF6-2E28-809A4770922B}"/>
                </a:ext>
              </a:extLst>
            </p:cNvPr>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79;p37">
              <a:extLst>
                <a:ext uri="{FF2B5EF4-FFF2-40B4-BE49-F238E27FC236}">
                  <a16:creationId xmlns:a16="http://schemas.microsoft.com/office/drawing/2014/main" id="{EE194007-8853-442A-9B06-66E6E6CA844D}"/>
                </a:ext>
              </a:extLst>
            </p:cNvPr>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80;p37">
              <a:extLst>
                <a:ext uri="{FF2B5EF4-FFF2-40B4-BE49-F238E27FC236}">
                  <a16:creationId xmlns:a16="http://schemas.microsoft.com/office/drawing/2014/main" id="{B0956909-CB86-369E-C6C5-CCA50100E18D}"/>
                </a:ext>
              </a:extLst>
            </p:cNvPr>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81;p37">
              <a:extLst>
                <a:ext uri="{FF2B5EF4-FFF2-40B4-BE49-F238E27FC236}">
                  <a16:creationId xmlns:a16="http://schemas.microsoft.com/office/drawing/2014/main" id="{EE15FFCE-C851-254A-60D3-33DD1FABAE31}"/>
                </a:ext>
              </a:extLst>
            </p:cNvPr>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82;p37">
              <a:extLst>
                <a:ext uri="{FF2B5EF4-FFF2-40B4-BE49-F238E27FC236}">
                  <a16:creationId xmlns:a16="http://schemas.microsoft.com/office/drawing/2014/main" id="{16EE2B4F-5D04-E6F6-7836-B1A862ACEE5E}"/>
                </a:ext>
              </a:extLst>
            </p:cNvPr>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83;p37">
              <a:extLst>
                <a:ext uri="{FF2B5EF4-FFF2-40B4-BE49-F238E27FC236}">
                  <a16:creationId xmlns:a16="http://schemas.microsoft.com/office/drawing/2014/main" id="{3EFB84D9-86DC-CBC9-8BBE-D7D31388C5D1}"/>
                </a:ext>
              </a:extLst>
            </p:cNvPr>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984;p37">
              <a:extLst>
                <a:ext uri="{FF2B5EF4-FFF2-40B4-BE49-F238E27FC236}">
                  <a16:creationId xmlns:a16="http://schemas.microsoft.com/office/drawing/2014/main" id="{FE12E169-CDCD-72B8-7F1E-E342D62E6618}"/>
                </a:ext>
              </a:extLst>
            </p:cNvPr>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85;p37">
              <a:extLst>
                <a:ext uri="{FF2B5EF4-FFF2-40B4-BE49-F238E27FC236}">
                  <a16:creationId xmlns:a16="http://schemas.microsoft.com/office/drawing/2014/main" id="{127CB038-AB92-D215-19AF-898A2495B86B}"/>
                </a:ext>
              </a:extLst>
            </p:cNvPr>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6;p37">
              <a:extLst>
                <a:ext uri="{FF2B5EF4-FFF2-40B4-BE49-F238E27FC236}">
                  <a16:creationId xmlns:a16="http://schemas.microsoft.com/office/drawing/2014/main" id="{00945EE9-53DC-FB6D-2DB0-4E48FB8AEA9B}"/>
                </a:ext>
              </a:extLst>
            </p:cNvPr>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87;p37">
              <a:extLst>
                <a:ext uri="{FF2B5EF4-FFF2-40B4-BE49-F238E27FC236}">
                  <a16:creationId xmlns:a16="http://schemas.microsoft.com/office/drawing/2014/main" id="{B2EEAB27-237E-A8D8-578E-7885A550D156}"/>
                </a:ext>
              </a:extLst>
            </p:cNvPr>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88;p37">
              <a:extLst>
                <a:ext uri="{FF2B5EF4-FFF2-40B4-BE49-F238E27FC236}">
                  <a16:creationId xmlns:a16="http://schemas.microsoft.com/office/drawing/2014/main" id="{75880394-D24B-E54D-EDF0-4C3047C89AEB}"/>
                </a:ext>
              </a:extLst>
            </p:cNvPr>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89;p37">
              <a:extLst>
                <a:ext uri="{FF2B5EF4-FFF2-40B4-BE49-F238E27FC236}">
                  <a16:creationId xmlns:a16="http://schemas.microsoft.com/office/drawing/2014/main" id="{2E5A4A07-8CDE-AE2E-72B8-3E76CDC713AA}"/>
                </a:ext>
              </a:extLst>
            </p:cNvPr>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990;p37">
              <a:extLst>
                <a:ext uri="{FF2B5EF4-FFF2-40B4-BE49-F238E27FC236}">
                  <a16:creationId xmlns:a16="http://schemas.microsoft.com/office/drawing/2014/main" id="{0D3E6B43-A3AD-BBFB-CC07-96ADFC090C78}"/>
                </a:ext>
              </a:extLst>
            </p:cNvPr>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991;p37">
              <a:extLst>
                <a:ext uri="{FF2B5EF4-FFF2-40B4-BE49-F238E27FC236}">
                  <a16:creationId xmlns:a16="http://schemas.microsoft.com/office/drawing/2014/main" id="{DACD997D-4FD7-D844-C1CF-B34BFE44F9C5}"/>
                </a:ext>
              </a:extLst>
            </p:cNvPr>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992;p37">
              <a:extLst>
                <a:ext uri="{FF2B5EF4-FFF2-40B4-BE49-F238E27FC236}">
                  <a16:creationId xmlns:a16="http://schemas.microsoft.com/office/drawing/2014/main" id="{4C5B880B-31F6-8F1B-0DFF-E80F105F5F1F}"/>
                </a:ext>
              </a:extLst>
            </p:cNvPr>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93;p37">
              <a:extLst>
                <a:ext uri="{FF2B5EF4-FFF2-40B4-BE49-F238E27FC236}">
                  <a16:creationId xmlns:a16="http://schemas.microsoft.com/office/drawing/2014/main" id="{62826D7A-A3E4-DC40-B9F4-9A7624B857CE}"/>
                </a:ext>
              </a:extLst>
            </p:cNvPr>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994;p37">
              <a:extLst>
                <a:ext uri="{FF2B5EF4-FFF2-40B4-BE49-F238E27FC236}">
                  <a16:creationId xmlns:a16="http://schemas.microsoft.com/office/drawing/2014/main" id="{2971DA71-9F35-FB69-C61F-48EA167AFF88}"/>
                </a:ext>
              </a:extLst>
            </p:cNvPr>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995;p37">
              <a:extLst>
                <a:ext uri="{FF2B5EF4-FFF2-40B4-BE49-F238E27FC236}">
                  <a16:creationId xmlns:a16="http://schemas.microsoft.com/office/drawing/2014/main" id="{58AC8A05-F3BD-97BE-DC63-8D02326104E2}"/>
                </a:ext>
              </a:extLst>
            </p:cNvPr>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996;p37">
              <a:extLst>
                <a:ext uri="{FF2B5EF4-FFF2-40B4-BE49-F238E27FC236}">
                  <a16:creationId xmlns:a16="http://schemas.microsoft.com/office/drawing/2014/main" id="{15E6D887-4226-9441-2FF6-E3A4EE07017A}"/>
                </a:ext>
              </a:extLst>
            </p:cNvPr>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97;p37">
              <a:extLst>
                <a:ext uri="{FF2B5EF4-FFF2-40B4-BE49-F238E27FC236}">
                  <a16:creationId xmlns:a16="http://schemas.microsoft.com/office/drawing/2014/main" id="{900C5548-F9B7-D910-7648-7666227EDF60}"/>
                </a:ext>
              </a:extLst>
            </p:cNvPr>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98;p37">
              <a:extLst>
                <a:ext uri="{FF2B5EF4-FFF2-40B4-BE49-F238E27FC236}">
                  <a16:creationId xmlns:a16="http://schemas.microsoft.com/office/drawing/2014/main" id="{0FADA255-AF94-BCFB-5EA0-1D55794A112B}"/>
                </a:ext>
              </a:extLst>
            </p:cNvPr>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99;p37">
              <a:extLst>
                <a:ext uri="{FF2B5EF4-FFF2-40B4-BE49-F238E27FC236}">
                  <a16:creationId xmlns:a16="http://schemas.microsoft.com/office/drawing/2014/main" id="{59036C2E-7D79-8C98-17AD-D21CEB77D946}"/>
                </a:ext>
              </a:extLst>
            </p:cNvPr>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000;p37">
              <a:extLst>
                <a:ext uri="{FF2B5EF4-FFF2-40B4-BE49-F238E27FC236}">
                  <a16:creationId xmlns:a16="http://schemas.microsoft.com/office/drawing/2014/main" id="{24620B07-8E99-5CBB-95FB-68FAE813B949}"/>
                </a:ext>
              </a:extLst>
            </p:cNvPr>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001;p37">
              <a:extLst>
                <a:ext uri="{FF2B5EF4-FFF2-40B4-BE49-F238E27FC236}">
                  <a16:creationId xmlns:a16="http://schemas.microsoft.com/office/drawing/2014/main" id="{A2535AA6-DF07-C66D-1D87-D5553C6804B1}"/>
                </a:ext>
              </a:extLst>
            </p:cNvPr>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002;p37">
              <a:extLst>
                <a:ext uri="{FF2B5EF4-FFF2-40B4-BE49-F238E27FC236}">
                  <a16:creationId xmlns:a16="http://schemas.microsoft.com/office/drawing/2014/main" id="{AFA42D1B-7D1D-0608-FBA7-3EC1431A9DC0}"/>
                </a:ext>
              </a:extLst>
            </p:cNvPr>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003;p37">
              <a:extLst>
                <a:ext uri="{FF2B5EF4-FFF2-40B4-BE49-F238E27FC236}">
                  <a16:creationId xmlns:a16="http://schemas.microsoft.com/office/drawing/2014/main" id="{202685E0-9DA5-465B-DC3B-DA088BA8C0D7}"/>
                </a:ext>
              </a:extLst>
            </p:cNvPr>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004;p37">
              <a:extLst>
                <a:ext uri="{FF2B5EF4-FFF2-40B4-BE49-F238E27FC236}">
                  <a16:creationId xmlns:a16="http://schemas.microsoft.com/office/drawing/2014/main" id="{7148553B-D3F1-3090-7F3C-7F0EA2710BA7}"/>
                </a:ext>
              </a:extLst>
            </p:cNvPr>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005;p37">
              <a:extLst>
                <a:ext uri="{FF2B5EF4-FFF2-40B4-BE49-F238E27FC236}">
                  <a16:creationId xmlns:a16="http://schemas.microsoft.com/office/drawing/2014/main" id="{D93AABA5-EAC0-430B-CB9A-4DC0EFD598A8}"/>
                </a:ext>
              </a:extLst>
            </p:cNvPr>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6;p37">
              <a:extLst>
                <a:ext uri="{FF2B5EF4-FFF2-40B4-BE49-F238E27FC236}">
                  <a16:creationId xmlns:a16="http://schemas.microsoft.com/office/drawing/2014/main" id="{430B436A-D109-9100-9513-C36DB315FB97}"/>
                </a:ext>
              </a:extLst>
            </p:cNvPr>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07;p37">
              <a:extLst>
                <a:ext uri="{FF2B5EF4-FFF2-40B4-BE49-F238E27FC236}">
                  <a16:creationId xmlns:a16="http://schemas.microsoft.com/office/drawing/2014/main" id="{F5086BB5-1341-7A72-7DE6-E69A04A56A51}"/>
                </a:ext>
              </a:extLst>
            </p:cNvPr>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08;p37">
              <a:extLst>
                <a:ext uri="{FF2B5EF4-FFF2-40B4-BE49-F238E27FC236}">
                  <a16:creationId xmlns:a16="http://schemas.microsoft.com/office/drawing/2014/main" id="{F6D95282-21BA-5E84-72F5-9331D61DA17D}"/>
                </a:ext>
              </a:extLst>
            </p:cNvPr>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09;p37">
              <a:extLst>
                <a:ext uri="{FF2B5EF4-FFF2-40B4-BE49-F238E27FC236}">
                  <a16:creationId xmlns:a16="http://schemas.microsoft.com/office/drawing/2014/main" id="{47ADCF4D-0B9D-71DC-1381-AA86B99BB09B}"/>
                </a:ext>
              </a:extLst>
            </p:cNvPr>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10;p37">
              <a:extLst>
                <a:ext uri="{FF2B5EF4-FFF2-40B4-BE49-F238E27FC236}">
                  <a16:creationId xmlns:a16="http://schemas.microsoft.com/office/drawing/2014/main" id="{898D174F-CD3A-5EF4-01DB-7F3A99D951B0}"/>
                </a:ext>
              </a:extLst>
            </p:cNvPr>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11;p37">
              <a:extLst>
                <a:ext uri="{FF2B5EF4-FFF2-40B4-BE49-F238E27FC236}">
                  <a16:creationId xmlns:a16="http://schemas.microsoft.com/office/drawing/2014/main" id="{E42F26A4-3424-0EDB-6CFC-9E8FD02190B7}"/>
                </a:ext>
              </a:extLst>
            </p:cNvPr>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2;p37">
              <a:extLst>
                <a:ext uri="{FF2B5EF4-FFF2-40B4-BE49-F238E27FC236}">
                  <a16:creationId xmlns:a16="http://schemas.microsoft.com/office/drawing/2014/main" id="{13861FF2-4E6D-91CF-7097-8CA1128B0261}"/>
                </a:ext>
              </a:extLst>
            </p:cNvPr>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3;p37">
              <a:extLst>
                <a:ext uri="{FF2B5EF4-FFF2-40B4-BE49-F238E27FC236}">
                  <a16:creationId xmlns:a16="http://schemas.microsoft.com/office/drawing/2014/main" id="{473BDA7C-E220-6CFC-5754-DF4082A5E435}"/>
                </a:ext>
              </a:extLst>
            </p:cNvPr>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14;p37">
              <a:extLst>
                <a:ext uri="{FF2B5EF4-FFF2-40B4-BE49-F238E27FC236}">
                  <a16:creationId xmlns:a16="http://schemas.microsoft.com/office/drawing/2014/main" id="{984CB2E9-06DD-B418-1915-576531928FC1}"/>
                </a:ext>
              </a:extLst>
            </p:cNvPr>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15;p37">
              <a:extLst>
                <a:ext uri="{FF2B5EF4-FFF2-40B4-BE49-F238E27FC236}">
                  <a16:creationId xmlns:a16="http://schemas.microsoft.com/office/drawing/2014/main" id="{25589DF1-FC87-77CC-25E8-D43DB626C37E}"/>
                </a:ext>
              </a:extLst>
            </p:cNvPr>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016;p37">
              <a:extLst>
                <a:ext uri="{FF2B5EF4-FFF2-40B4-BE49-F238E27FC236}">
                  <a16:creationId xmlns:a16="http://schemas.microsoft.com/office/drawing/2014/main" id="{7D9313BE-5410-2932-0EEF-79A49B73652A}"/>
                </a:ext>
              </a:extLst>
            </p:cNvPr>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017;p37">
              <a:extLst>
                <a:ext uri="{FF2B5EF4-FFF2-40B4-BE49-F238E27FC236}">
                  <a16:creationId xmlns:a16="http://schemas.microsoft.com/office/drawing/2014/main" id="{B8D8F065-8F45-9DA8-7E55-ACAC62C67451}"/>
                </a:ext>
              </a:extLst>
            </p:cNvPr>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018;p37">
              <a:extLst>
                <a:ext uri="{FF2B5EF4-FFF2-40B4-BE49-F238E27FC236}">
                  <a16:creationId xmlns:a16="http://schemas.microsoft.com/office/drawing/2014/main" id="{F928BCA4-6493-3E9D-1CA0-89570E4E50C5}"/>
                </a:ext>
              </a:extLst>
            </p:cNvPr>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019;p37">
              <a:extLst>
                <a:ext uri="{FF2B5EF4-FFF2-40B4-BE49-F238E27FC236}">
                  <a16:creationId xmlns:a16="http://schemas.microsoft.com/office/drawing/2014/main" id="{C5E24765-1CC2-37B7-74FA-C5EBBF991402}"/>
                </a:ext>
              </a:extLst>
            </p:cNvPr>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020;p37">
              <a:extLst>
                <a:ext uri="{FF2B5EF4-FFF2-40B4-BE49-F238E27FC236}">
                  <a16:creationId xmlns:a16="http://schemas.microsoft.com/office/drawing/2014/main" id="{B44B58F9-07AA-440D-2120-D9626BBC3C58}"/>
                </a:ext>
              </a:extLst>
            </p:cNvPr>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021;p37">
              <a:extLst>
                <a:ext uri="{FF2B5EF4-FFF2-40B4-BE49-F238E27FC236}">
                  <a16:creationId xmlns:a16="http://schemas.microsoft.com/office/drawing/2014/main" id="{8C17C93F-CC65-D5AF-B06F-F4E687C8D4BC}"/>
                </a:ext>
              </a:extLst>
            </p:cNvPr>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022;p37">
              <a:extLst>
                <a:ext uri="{FF2B5EF4-FFF2-40B4-BE49-F238E27FC236}">
                  <a16:creationId xmlns:a16="http://schemas.microsoft.com/office/drawing/2014/main" id="{F5E70D32-CDAE-77AC-32ED-35F6FFDA9627}"/>
                </a:ext>
              </a:extLst>
            </p:cNvPr>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023;p37">
              <a:extLst>
                <a:ext uri="{FF2B5EF4-FFF2-40B4-BE49-F238E27FC236}">
                  <a16:creationId xmlns:a16="http://schemas.microsoft.com/office/drawing/2014/main" id="{581C4C6B-47B6-D3DC-059A-63BA778027C7}"/>
                </a:ext>
              </a:extLst>
            </p:cNvPr>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024;p37">
              <a:extLst>
                <a:ext uri="{FF2B5EF4-FFF2-40B4-BE49-F238E27FC236}">
                  <a16:creationId xmlns:a16="http://schemas.microsoft.com/office/drawing/2014/main" id="{1945B7B0-3686-A449-62EC-A2B03D7DC351}"/>
                </a:ext>
              </a:extLst>
            </p:cNvPr>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025;p37">
              <a:extLst>
                <a:ext uri="{FF2B5EF4-FFF2-40B4-BE49-F238E27FC236}">
                  <a16:creationId xmlns:a16="http://schemas.microsoft.com/office/drawing/2014/main" id="{AEEC5743-D67C-AE31-EF72-02EF6DF430B6}"/>
                </a:ext>
              </a:extLst>
            </p:cNvPr>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026;p37">
              <a:extLst>
                <a:ext uri="{FF2B5EF4-FFF2-40B4-BE49-F238E27FC236}">
                  <a16:creationId xmlns:a16="http://schemas.microsoft.com/office/drawing/2014/main" id="{BCCE7844-7C6F-0FFE-61E2-80F715E22BFF}"/>
                </a:ext>
              </a:extLst>
            </p:cNvPr>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27;p37">
              <a:extLst>
                <a:ext uri="{FF2B5EF4-FFF2-40B4-BE49-F238E27FC236}">
                  <a16:creationId xmlns:a16="http://schemas.microsoft.com/office/drawing/2014/main" id="{57E3F67D-E3E4-7C4C-6015-F77145D06BA4}"/>
                </a:ext>
              </a:extLst>
            </p:cNvPr>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28;p37">
              <a:extLst>
                <a:ext uri="{FF2B5EF4-FFF2-40B4-BE49-F238E27FC236}">
                  <a16:creationId xmlns:a16="http://schemas.microsoft.com/office/drawing/2014/main" id="{81442611-2F99-B918-5C66-BDAB68392054}"/>
                </a:ext>
              </a:extLst>
            </p:cNvPr>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29;p37">
              <a:extLst>
                <a:ext uri="{FF2B5EF4-FFF2-40B4-BE49-F238E27FC236}">
                  <a16:creationId xmlns:a16="http://schemas.microsoft.com/office/drawing/2014/main" id="{DF731D34-83FA-1F50-7CCE-4F84159927F1}"/>
                </a:ext>
              </a:extLst>
            </p:cNvPr>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0;p37">
              <a:extLst>
                <a:ext uri="{FF2B5EF4-FFF2-40B4-BE49-F238E27FC236}">
                  <a16:creationId xmlns:a16="http://schemas.microsoft.com/office/drawing/2014/main" id="{3C730C7E-725E-F17B-2527-49C1EC835429}"/>
                </a:ext>
              </a:extLst>
            </p:cNvPr>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1;p37">
              <a:extLst>
                <a:ext uri="{FF2B5EF4-FFF2-40B4-BE49-F238E27FC236}">
                  <a16:creationId xmlns:a16="http://schemas.microsoft.com/office/drawing/2014/main" id="{969EEC99-472A-CA04-2791-D814906F67EF}"/>
                </a:ext>
              </a:extLst>
            </p:cNvPr>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32;p37">
              <a:extLst>
                <a:ext uri="{FF2B5EF4-FFF2-40B4-BE49-F238E27FC236}">
                  <a16:creationId xmlns:a16="http://schemas.microsoft.com/office/drawing/2014/main" id="{AA495368-009F-86E4-A00A-574EBAECC02B}"/>
                </a:ext>
              </a:extLst>
            </p:cNvPr>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33;p37">
              <a:extLst>
                <a:ext uri="{FF2B5EF4-FFF2-40B4-BE49-F238E27FC236}">
                  <a16:creationId xmlns:a16="http://schemas.microsoft.com/office/drawing/2014/main" id="{D9B49C94-C26C-1579-C698-C379C0B7AC61}"/>
                </a:ext>
              </a:extLst>
            </p:cNvPr>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4;p37">
              <a:extLst>
                <a:ext uri="{FF2B5EF4-FFF2-40B4-BE49-F238E27FC236}">
                  <a16:creationId xmlns:a16="http://schemas.microsoft.com/office/drawing/2014/main" id="{E83A1CFA-98B1-45B6-D4FC-64A0CF1C6389}"/>
                </a:ext>
              </a:extLst>
            </p:cNvPr>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35;p37">
              <a:extLst>
                <a:ext uri="{FF2B5EF4-FFF2-40B4-BE49-F238E27FC236}">
                  <a16:creationId xmlns:a16="http://schemas.microsoft.com/office/drawing/2014/main" id="{8663A4D7-B571-77ED-F8F3-5BA125D027F0}"/>
                </a:ext>
              </a:extLst>
            </p:cNvPr>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36;p37">
              <a:extLst>
                <a:ext uri="{FF2B5EF4-FFF2-40B4-BE49-F238E27FC236}">
                  <a16:creationId xmlns:a16="http://schemas.microsoft.com/office/drawing/2014/main" id="{6532AB6C-347A-45D6-DB19-DC012411010A}"/>
                </a:ext>
              </a:extLst>
            </p:cNvPr>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37;p37">
              <a:extLst>
                <a:ext uri="{FF2B5EF4-FFF2-40B4-BE49-F238E27FC236}">
                  <a16:creationId xmlns:a16="http://schemas.microsoft.com/office/drawing/2014/main" id="{89358117-689D-AF83-852A-5DABA3A7B95D}"/>
                </a:ext>
              </a:extLst>
            </p:cNvPr>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38;p37">
              <a:extLst>
                <a:ext uri="{FF2B5EF4-FFF2-40B4-BE49-F238E27FC236}">
                  <a16:creationId xmlns:a16="http://schemas.microsoft.com/office/drawing/2014/main" id="{10D5D373-FEF0-3D5E-832C-29C8A3858F98}"/>
                </a:ext>
              </a:extLst>
            </p:cNvPr>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39;p37">
              <a:extLst>
                <a:ext uri="{FF2B5EF4-FFF2-40B4-BE49-F238E27FC236}">
                  <a16:creationId xmlns:a16="http://schemas.microsoft.com/office/drawing/2014/main" id="{95F43FC4-5984-D8A2-A3B0-2BE8837857BA}"/>
                </a:ext>
              </a:extLst>
            </p:cNvPr>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40;p37">
              <a:extLst>
                <a:ext uri="{FF2B5EF4-FFF2-40B4-BE49-F238E27FC236}">
                  <a16:creationId xmlns:a16="http://schemas.microsoft.com/office/drawing/2014/main" id="{9CB4E6CF-FDD0-C815-F0A1-E73E2B23F0B5}"/>
                </a:ext>
              </a:extLst>
            </p:cNvPr>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041;p37">
              <a:extLst>
                <a:ext uri="{FF2B5EF4-FFF2-40B4-BE49-F238E27FC236}">
                  <a16:creationId xmlns:a16="http://schemas.microsoft.com/office/drawing/2014/main" id="{10E5B62A-57DB-4E56-10B8-120EBD852C0F}"/>
                </a:ext>
              </a:extLst>
            </p:cNvPr>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042;p37">
              <a:extLst>
                <a:ext uri="{FF2B5EF4-FFF2-40B4-BE49-F238E27FC236}">
                  <a16:creationId xmlns:a16="http://schemas.microsoft.com/office/drawing/2014/main" id="{5B8490DD-D06E-2876-B309-4BF62D8EEC74}"/>
                </a:ext>
              </a:extLst>
            </p:cNvPr>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043;p37">
              <a:extLst>
                <a:ext uri="{FF2B5EF4-FFF2-40B4-BE49-F238E27FC236}">
                  <a16:creationId xmlns:a16="http://schemas.microsoft.com/office/drawing/2014/main" id="{EF7D17B4-3422-392E-5835-5C2B63A4619E}"/>
                </a:ext>
              </a:extLst>
            </p:cNvPr>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044;p37">
              <a:extLst>
                <a:ext uri="{FF2B5EF4-FFF2-40B4-BE49-F238E27FC236}">
                  <a16:creationId xmlns:a16="http://schemas.microsoft.com/office/drawing/2014/main" id="{85CA6D80-379A-94C4-92BE-A3A7A99CE57E}"/>
                </a:ext>
              </a:extLst>
            </p:cNvPr>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4045;p37">
            <a:extLst>
              <a:ext uri="{FF2B5EF4-FFF2-40B4-BE49-F238E27FC236}">
                <a16:creationId xmlns:a16="http://schemas.microsoft.com/office/drawing/2014/main" id="{43C4544D-35CA-75DE-FB9F-DFDD9C0B6E1B}"/>
              </a:ext>
            </a:extLst>
          </p:cNvPr>
          <p:cNvGrpSpPr/>
          <p:nvPr/>
        </p:nvGrpSpPr>
        <p:grpSpPr>
          <a:xfrm rot="-1059916">
            <a:off x="8332812" y="238380"/>
            <a:ext cx="444457" cy="1003294"/>
            <a:chOff x="5790875" y="1747325"/>
            <a:chExt cx="371650" cy="838950"/>
          </a:xfrm>
        </p:grpSpPr>
        <p:sp>
          <p:nvSpPr>
            <p:cNvPr id="206" name="Google Shape;4046;p37">
              <a:extLst>
                <a:ext uri="{FF2B5EF4-FFF2-40B4-BE49-F238E27FC236}">
                  <a16:creationId xmlns:a16="http://schemas.microsoft.com/office/drawing/2014/main" id="{15065EB5-FD89-A24D-95C1-343C7AB44BD1}"/>
                </a:ext>
              </a:extLst>
            </p:cNvPr>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047;p37">
              <a:extLst>
                <a:ext uri="{FF2B5EF4-FFF2-40B4-BE49-F238E27FC236}">
                  <a16:creationId xmlns:a16="http://schemas.microsoft.com/office/drawing/2014/main" id="{F6FC963E-4608-2AB8-D052-78D00B433404}"/>
                </a:ext>
              </a:extLst>
            </p:cNvPr>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048;p37">
              <a:extLst>
                <a:ext uri="{FF2B5EF4-FFF2-40B4-BE49-F238E27FC236}">
                  <a16:creationId xmlns:a16="http://schemas.microsoft.com/office/drawing/2014/main" id="{773355E1-5888-03F9-8EA4-5F152135895B}"/>
                </a:ext>
              </a:extLst>
            </p:cNvPr>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049;p37">
              <a:extLst>
                <a:ext uri="{FF2B5EF4-FFF2-40B4-BE49-F238E27FC236}">
                  <a16:creationId xmlns:a16="http://schemas.microsoft.com/office/drawing/2014/main" id="{41CC3795-557B-DDE3-ED16-D0F78D652756}"/>
                </a:ext>
              </a:extLst>
            </p:cNvPr>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050;p37">
              <a:extLst>
                <a:ext uri="{FF2B5EF4-FFF2-40B4-BE49-F238E27FC236}">
                  <a16:creationId xmlns:a16="http://schemas.microsoft.com/office/drawing/2014/main" id="{9268BCFB-F933-B095-D2D9-D1E50105224A}"/>
                </a:ext>
              </a:extLst>
            </p:cNvPr>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051;p37">
              <a:extLst>
                <a:ext uri="{FF2B5EF4-FFF2-40B4-BE49-F238E27FC236}">
                  <a16:creationId xmlns:a16="http://schemas.microsoft.com/office/drawing/2014/main" id="{FEC69BB5-D11B-3F85-7D9C-9AB11225EAE2}"/>
                </a:ext>
              </a:extLst>
            </p:cNvPr>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052;p37">
              <a:extLst>
                <a:ext uri="{FF2B5EF4-FFF2-40B4-BE49-F238E27FC236}">
                  <a16:creationId xmlns:a16="http://schemas.microsoft.com/office/drawing/2014/main" id="{1F8DC7EA-077A-2740-676C-DAF3AC8D830D}"/>
                </a:ext>
              </a:extLst>
            </p:cNvPr>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053;p37">
              <a:extLst>
                <a:ext uri="{FF2B5EF4-FFF2-40B4-BE49-F238E27FC236}">
                  <a16:creationId xmlns:a16="http://schemas.microsoft.com/office/drawing/2014/main" id="{5398DED3-8659-2B3C-CAAF-32A092187773}"/>
                </a:ext>
              </a:extLst>
            </p:cNvPr>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054;p37">
              <a:extLst>
                <a:ext uri="{FF2B5EF4-FFF2-40B4-BE49-F238E27FC236}">
                  <a16:creationId xmlns:a16="http://schemas.microsoft.com/office/drawing/2014/main" id="{FE4FA8AF-C68D-F7B1-C927-64D1BABACDBC}"/>
                </a:ext>
              </a:extLst>
            </p:cNvPr>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055;p37">
              <a:extLst>
                <a:ext uri="{FF2B5EF4-FFF2-40B4-BE49-F238E27FC236}">
                  <a16:creationId xmlns:a16="http://schemas.microsoft.com/office/drawing/2014/main" id="{386F0945-56AC-5A93-9C22-85D3565BBB21}"/>
                </a:ext>
              </a:extLst>
            </p:cNvPr>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056;p37">
              <a:extLst>
                <a:ext uri="{FF2B5EF4-FFF2-40B4-BE49-F238E27FC236}">
                  <a16:creationId xmlns:a16="http://schemas.microsoft.com/office/drawing/2014/main" id="{BAEFA66A-8016-E248-253F-DDAFB7FAE472}"/>
                </a:ext>
              </a:extLst>
            </p:cNvPr>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057;p37">
              <a:extLst>
                <a:ext uri="{FF2B5EF4-FFF2-40B4-BE49-F238E27FC236}">
                  <a16:creationId xmlns:a16="http://schemas.microsoft.com/office/drawing/2014/main" id="{4869320C-D84E-5F73-D419-90E607B6C6A6}"/>
                </a:ext>
              </a:extLst>
            </p:cNvPr>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058;p37">
              <a:extLst>
                <a:ext uri="{FF2B5EF4-FFF2-40B4-BE49-F238E27FC236}">
                  <a16:creationId xmlns:a16="http://schemas.microsoft.com/office/drawing/2014/main" id="{6AE97316-3318-CF03-58A4-28F3E7E15705}"/>
                </a:ext>
              </a:extLst>
            </p:cNvPr>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059;p37">
              <a:extLst>
                <a:ext uri="{FF2B5EF4-FFF2-40B4-BE49-F238E27FC236}">
                  <a16:creationId xmlns:a16="http://schemas.microsoft.com/office/drawing/2014/main" id="{1CAEC8A4-1931-B5F4-0AC3-0E249FCBF69C}"/>
                </a:ext>
              </a:extLst>
            </p:cNvPr>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060;p37">
              <a:extLst>
                <a:ext uri="{FF2B5EF4-FFF2-40B4-BE49-F238E27FC236}">
                  <a16:creationId xmlns:a16="http://schemas.microsoft.com/office/drawing/2014/main" id="{473EA6BB-123F-E90A-F4C0-697A1B7029B0}"/>
                </a:ext>
              </a:extLst>
            </p:cNvPr>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061;p37">
              <a:extLst>
                <a:ext uri="{FF2B5EF4-FFF2-40B4-BE49-F238E27FC236}">
                  <a16:creationId xmlns:a16="http://schemas.microsoft.com/office/drawing/2014/main" id="{DD35039C-0F85-3D41-DCBD-9BE6E9C075B3}"/>
                </a:ext>
              </a:extLst>
            </p:cNvPr>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062;p37">
              <a:extLst>
                <a:ext uri="{FF2B5EF4-FFF2-40B4-BE49-F238E27FC236}">
                  <a16:creationId xmlns:a16="http://schemas.microsoft.com/office/drawing/2014/main" id="{601D9950-DA43-4797-F605-5485D8B28CF5}"/>
                </a:ext>
              </a:extLst>
            </p:cNvPr>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063;p37">
              <a:extLst>
                <a:ext uri="{FF2B5EF4-FFF2-40B4-BE49-F238E27FC236}">
                  <a16:creationId xmlns:a16="http://schemas.microsoft.com/office/drawing/2014/main" id="{6CE3DC12-C794-A360-A7D5-5ABD93F9E4BC}"/>
                </a:ext>
              </a:extLst>
            </p:cNvPr>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064;p37">
              <a:extLst>
                <a:ext uri="{FF2B5EF4-FFF2-40B4-BE49-F238E27FC236}">
                  <a16:creationId xmlns:a16="http://schemas.microsoft.com/office/drawing/2014/main" id="{6148D4AF-0C15-45CC-CD24-C16A2289AC05}"/>
                </a:ext>
              </a:extLst>
            </p:cNvPr>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065;p37">
              <a:extLst>
                <a:ext uri="{FF2B5EF4-FFF2-40B4-BE49-F238E27FC236}">
                  <a16:creationId xmlns:a16="http://schemas.microsoft.com/office/drawing/2014/main" id="{CC8DF979-6B81-8AF2-A19F-296495A66533}"/>
                </a:ext>
              </a:extLst>
            </p:cNvPr>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066;p37">
              <a:extLst>
                <a:ext uri="{FF2B5EF4-FFF2-40B4-BE49-F238E27FC236}">
                  <a16:creationId xmlns:a16="http://schemas.microsoft.com/office/drawing/2014/main" id="{68497459-E474-707C-6E21-9BA09CD9EF9C}"/>
                </a:ext>
              </a:extLst>
            </p:cNvPr>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067;p37">
              <a:extLst>
                <a:ext uri="{FF2B5EF4-FFF2-40B4-BE49-F238E27FC236}">
                  <a16:creationId xmlns:a16="http://schemas.microsoft.com/office/drawing/2014/main" id="{B7D02DFE-0BC1-3AF6-2147-C5CCCC8791C4}"/>
                </a:ext>
              </a:extLst>
            </p:cNvPr>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068;p37">
              <a:extLst>
                <a:ext uri="{FF2B5EF4-FFF2-40B4-BE49-F238E27FC236}">
                  <a16:creationId xmlns:a16="http://schemas.microsoft.com/office/drawing/2014/main" id="{8ED758E9-B797-EB2C-D5BA-A517129D0E66}"/>
                </a:ext>
              </a:extLst>
            </p:cNvPr>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069;p37">
              <a:extLst>
                <a:ext uri="{FF2B5EF4-FFF2-40B4-BE49-F238E27FC236}">
                  <a16:creationId xmlns:a16="http://schemas.microsoft.com/office/drawing/2014/main" id="{B32BEDF1-321D-DFEB-9465-C7FCC9598B1F}"/>
                </a:ext>
              </a:extLst>
            </p:cNvPr>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070;p37">
              <a:extLst>
                <a:ext uri="{FF2B5EF4-FFF2-40B4-BE49-F238E27FC236}">
                  <a16:creationId xmlns:a16="http://schemas.microsoft.com/office/drawing/2014/main" id="{930B1308-7A7A-570A-02B4-B33203BF0B95}"/>
                </a:ext>
              </a:extLst>
            </p:cNvPr>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071;p37">
              <a:extLst>
                <a:ext uri="{FF2B5EF4-FFF2-40B4-BE49-F238E27FC236}">
                  <a16:creationId xmlns:a16="http://schemas.microsoft.com/office/drawing/2014/main" id="{5F3857E1-8D34-5ED1-D4D8-4A9CF0F438D5}"/>
                </a:ext>
              </a:extLst>
            </p:cNvPr>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072;p37">
              <a:extLst>
                <a:ext uri="{FF2B5EF4-FFF2-40B4-BE49-F238E27FC236}">
                  <a16:creationId xmlns:a16="http://schemas.microsoft.com/office/drawing/2014/main" id="{08528549-6E8B-84B7-D814-30EC1D7EBDF7}"/>
                </a:ext>
              </a:extLst>
            </p:cNvPr>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073;p37">
              <a:extLst>
                <a:ext uri="{FF2B5EF4-FFF2-40B4-BE49-F238E27FC236}">
                  <a16:creationId xmlns:a16="http://schemas.microsoft.com/office/drawing/2014/main" id="{0F5E8A38-AD78-5F97-0C19-229189A3A62E}"/>
                </a:ext>
              </a:extLst>
            </p:cNvPr>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074;p37">
              <a:extLst>
                <a:ext uri="{FF2B5EF4-FFF2-40B4-BE49-F238E27FC236}">
                  <a16:creationId xmlns:a16="http://schemas.microsoft.com/office/drawing/2014/main" id="{3574BEFB-242D-AD2B-12E3-1364FFD0E29B}"/>
                </a:ext>
              </a:extLst>
            </p:cNvPr>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075;p37">
              <a:extLst>
                <a:ext uri="{FF2B5EF4-FFF2-40B4-BE49-F238E27FC236}">
                  <a16:creationId xmlns:a16="http://schemas.microsoft.com/office/drawing/2014/main" id="{83522724-A7DB-C612-3F6E-8F09A3EB3E77}"/>
                </a:ext>
              </a:extLst>
            </p:cNvPr>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076;p37">
              <a:extLst>
                <a:ext uri="{FF2B5EF4-FFF2-40B4-BE49-F238E27FC236}">
                  <a16:creationId xmlns:a16="http://schemas.microsoft.com/office/drawing/2014/main" id="{82763102-EEA8-49E1-95EB-76FF4CC04587}"/>
                </a:ext>
              </a:extLst>
            </p:cNvPr>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077;p37">
              <a:extLst>
                <a:ext uri="{FF2B5EF4-FFF2-40B4-BE49-F238E27FC236}">
                  <a16:creationId xmlns:a16="http://schemas.microsoft.com/office/drawing/2014/main" id="{9628D45D-2B20-FCA9-A583-E53C16330C12}"/>
                </a:ext>
              </a:extLst>
            </p:cNvPr>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078;p37">
              <a:extLst>
                <a:ext uri="{FF2B5EF4-FFF2-40B4-BE49-F238E27FC236}">
                  <a16:creationId xmlns:a16="http://schemas.microsoft.com/office/drawing/2014/main" id="{900F1639-2E35-B67B-5045-FB1F025B6F13}"/>
                </a:ext>
              </a:extLst>
            </p:cNvPr>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079;p37">
              <a:extLst>
                <a:ext uri="{FF2B5EF4-FFF2-40B4-BE49-F238E27FC236}">
                  <a16:creationId xmlns:a16="http://schemas.microsoft.com/office/drawing/2014/main" id="{06F76E58-076D-0087-3818-94E2B4F5F831}"/>
                </a:ext>
              </a:extLst>
            </p:cNvPr>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080;p37">
              <a:extLst>
                <a:ext uri="{FF2B5EF4-FFF2-40B4-BE49-F238E27FC236}">
                  <a16:creationId xmlns:a16="http://schemas.microsoft.com/office/drawing/2014/main" id="{37381F26-4227-CFAF-EF70-D7F0D47580A3}"/>
                </a:ext>
              </a:extLst>
            </p:cNvPr>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081;p37">
              <a:extLst>
                <a:ext uri="{FF2B5EF4-FFF2-40B4-BE49-F238E27FC236}">
                  <a16:creationId xmlns:a16="http://schemas.microsoft.com/office/drawing/2014/main" id="{3BF489E3-B2C3-9B03-9580-86A3D1EB3844}"/>
                </a:ext>
              </a:extLst>
            </p:cNvPr>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082;p37">
              <a:extLst>
                <a:ext uri="{FF2B5EF4-FFF2-40B4-BE49-F238E27FC236}">
                  <a16:creationId xmlns:a16="http://schemas.microsoft.com/office/drawing/2014/main" id="{DAA2F8A4-93F5-46A1-7B7A-40F83DCC6026}"/>
                </a:ext>
              </a:extLst>
            </p:cNvPr>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083;p37">
              <a:extLst>
                <a:ext uri="{FF2B5EF4-FFF2-40B4-BE49-F238E27FC236}">
                  <a16:creationId xmlns:a16="http://schemas.microsoft.com/office/drawing/2014/main" id="{CC2D0C7B-EFA1-463E-3DB4-05D972F7D89A}"/>
                </a:ext>
              </a:extLst>
            </p:cNvPr>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084;p37">
              <a:extLst>
                <a:ext uri="{FF2B5EF4-FFF2-40B4-BE49-F238E27FC236}">
                  <a16:creationId xmlns:a16="http://schemas.microsoft.com/office/drawing/2014/main" id="{9013F280-76C7-B65D-4393-DBB247C749D8}"/>
                </a:ext>
              </a:extLst>
            </p:cNvPr>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085;p37">
              <a:extLst>
                <a:ext uri="{FF2B5EF4-FFF2-40B4-BE49-F238E27FC236}">
                  <a16:creationId xmlns:a16="http://schemas.microsoft.com/office/drawing/2014/main" id="{F961DA17-72FC-210A-5B41-962E03EF7704}"/>
                </a:ext>
              </a:extLst>
            </p:cNvPr>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086;p37">
              <a:extLst>
                <a:ext uri="{FF2B5EF4-FFF2-40B4-BE49-F238E27FC236}">
                  <a16:creationId xmlns:a16="http://schemas.microsoft.com/office/drawing/2014/main" id="{E2EA161F-A8D4-BE1D-CB0B-4B4E7F5439D6}"/>
                </a:ext>
              </a:extLst>
            </p:cNvPr>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087;p37">
              <a:extLst>
                <a:ext uri="{FF2B5EF4-FFF2-40B4-BE49-F238E27FC236}">
                  <a16:creationId xmlns:a16="http://schemas.microsoft.com/office/drawing/2014/main" id="{012A2EB2-B590-0129-1A42-6F32A89C3832}"/>
                </a:ext>
              </a:extLst>
            </p:cNvPr>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088;p37">
              <a:extLst>
                <a:ext uri="{FF2B5EF4-FFF2-40B4-BE49-F238E27FC236}">
                  <a16:creationId xmlns:a16="http://schemas.microsoft.com/office/drawing/2014/main" id="{4BAC3ECE-932D-CE1A-E2EA-491940B7BF44}"/>
                </a:ext>
              </a:extLst>
            </p:cNvPr>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089;p37">
              <a:extLst>
                <a:ext uri="{FF2B5EF4-FFF2-40B4-BE49-F238E27FC236}">
                  <a16:creationId xmlns:a16="http://schemas.microsoft.com/office/drawing/2014/main" id="{59E18DDD-28D5-7BA5-69E5-766C44FDE0CC}"/>
                </a:ext>
              </a:extLst>
            </p:cNvPr>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090;p37">
              <a:extLst>
                <a:ext uri="{FF2B5EF4-FFF2-40B4-BE49-F238E27FC236}">
                  <a16:creationId xmlns:a16="http://schemas.microsoft.com/office/drawing/2014/main" id="{8EA2B6F5-CA2B-65BE-1DB7-DF14EDC92443}"/>
                </a:ext>
              </a:extLst>
            </p:cNvPr>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091;p37">
              <a:extLst>
                <a:ext uri="{FF2B5EF4-FFF2-40B4-BE49-F238E27FC236}">
                  <a16:creationId xmlns:a16="http://schemas.microsoft.com/office/drawing/2014/main" id="{A0522616-E1D2-F777-05BB-573F0D5934CD}"/>
                </a:ext>
              </a:extLst>
            </p:cNvPr>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092;p37">
              <a:extLst>
                <a:ext uri="{FF2B5EF4-FFF2-40B4-BE49-F238E27FC236}">
                  <a16:creationId xmlns:a16="http://schemas.microsoft.com/office/drawing/2014/main" id="{ABC51519-2611-5D79-A4F4-417AB8D3E7A8}"/>
                </a:ext>
              </a:extLst>
            </p:cNvPr>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093;p37">
              <a:extLst>
                <a:ext uri="{FF2B5EF4-FFF2-40B4-BE49-F238E27FC236}">
                  <a16:creationId xmlns:a16="http://schemas.microsoft.com/office/drawing/2014/main" id="{4CD123E3-3824-AF59-FD61-6D81BD33B84A}"/>
                </a:ext>
              </a:extLst>
            </p:cNvPr>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094;p37">
              <a:extLst>
                <a:ext uri="{FF2B5EF4-FFF2-40B4-BE49-F238E27FC236}">
                  <a16:creationId xmlns:a16="http://schemas.microsoft.com/office/drawing/2014/main" id="{C767E1E2-8D0C-F059-0FE9-2D2682230472}"/>
                </a:ext>
              </a:extLst>
            </p:cNvPr>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095;p37">
              <a:extLst>
                <a:ext uri="{FF2B5EF4-FFF2-40B4-BE49-F238E27FC236}">
                  <a16:creationId xmlns:a16="http://schemas.microsoft.com/office/drawing/2014/main" id="{99439229-C26B-77AE-4A22-9AB25C4EBF04}"/>
                </a:ext>
              </a:extLst>
            </p:cNvPr>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096;p37">
              <a:extLst>
                <a:ext uri="{FF2B5EF4-FFF2-40B4-BE49-F238E27FC236}">
                  <a16:creationId xmlns:a16="http://schemas.microsoft.com/office/drawing/2014/main" id="{44F13BAD-03E3-0DC1-E3C8-17BA3A5C2F0C}"/>
                </a:ext>
              </a:extLst>
            </p:cNvPr>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097;p37">
              <a:extLst>
                <a:ext uri="{FF2B5EF4-FFF2-40B4-BE49-F238E27FC236}">
                  <a16:creationId xmlns:a16="http://schemas.microsoft.com/office/drawing/2014/main" id="{72CB6D26-2F44-3C6A-159A-68DD91E075B4}"/>
                </a:ext>
              </a:extLst>
            </p:cNvPr>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098;p37">
              <a:extLst>
                <a:ext uri="{FF2B5EF4-FFF2-40B4-BE49-F238E27FC236}">
                  <a16:creationId xmlns:a16="http://schemas.microsoft.com/office/drawing/2014/main" id="{F0F1C3FE-D381-78AE-35DC-F77DD8EDDC36}"/>
                </a:ext>
              </a:extLst>
            </p:cNvPr>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099;p37">
              <a:extLst>
                <a:ext uri="{FF2B5EF4-FFF2-40B4-BE49-F238E27FC236}">
                  <a16:creationId xmlns:a16="http://schemas.microsoft.com/office/drawing/2014/main" id="{EE44925E-9234-1162-201E-6C090DF2F9F4}"/>
                </a:ext>
              </a:extLst>
            </p:cNvPr>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100;p37">
              <a:extLst>
                <a:ext uri="{FF2B5EF4-FFF2-40B4-BE49-F238E27FC236}">
                  <a16:creationId xmlns:a16="http://schemas.microsoft.com/office/drawing/2014/main" id="{97B989F0-95B0-80ED-C744-C706613187A1}"/>
                </a:ext>
              </a:extLst>
            </p:cNvPr>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101;p37">
              <a:extLst>
                <a:ext uri="{FF2B5EF4-FFF2-40B4-BE49-F238E27FC236}">
                  <a16:creationId xmlns:a16="http://schemas.microsoft.com/office/drawing/2014/main" id="{4C06BE8B-7EF6-52F4-1473-E9EB112AB0F5}"/>
                </a:ext>
              </a:extLst>
            </p:cNvPr>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102;p37">
              <a:extLst>
                <a:ext uri="{FF2B5EF4-FFF2-40B4-BE49-F238E27FC236}">
                  <a16:creationId xmlns:a16="http://schemas.microsoft.com/office/drawing/2014/main" id="{D10C089F-6D79-EF9E-823B-6B2CB14C79E4}"/>
                </a:ext>
              </a:extLst>
            </p:cNvPr>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103;p37">
              <a:extLst>
                <a:ext uri="{FF2B5EF4-FFF2-40B4-BE49-F238E27FC236}">
                  <a16:creationId xmlns:a16="http://schemas.microsoft.com/office/drawing/2014/main" id="{F55EBF02-D10E-05AE-97DF-0B720B8F1712}"/>
                </a:ext>
              </a:extLst>
            </p:cNvPr>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104;p37">
              <a:extLst>
                <a:ext uri="{FF2B5EF4-FFF2-40B4-BE49-F238E27FC236}">
                  <a16:creationId xmlns:a16="http://schemas.microsoft.com/office/drawing/2014/main" id="{349BD6FF-C4BD-C406-1D56-B566DC093C03}"/>
                </a:ext>
              </a:extLst>
            </p:cNvPr>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105;p37">
              <a:extLst>
                <a:ext uri="{FF2B5EF4-FFF2-40B4-BE49-F238E27FC236}">
                  <a16:creationId xmlns:a16="http://schemas.microsoft.com/office/drawing/2014/main" id="{6FF7DE0F-5665-C704-BC1B-60BD0138367E}"/>
                </a:ext>
              </a:extLst>
            </p:cNvPr>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6286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E3DB1A1-630D-62F0-8789-757909C3D92D}"/>
              </a:ext>
            </a:extLst>
          </p:cNvPr>
          <p:cNvSpPr>
            <a:spLocks noGrp="1"/>
          </p:cNvSpPr>
          <p:nvPr>
            <p:ph type="title"/>
          </p:nvPr>
        </p:nvSpPr>
        <p:spPr>
          <a:xfrm>
            <a:off x="853597" y="502890"/>
            <a:ext cx="7704000" cy="564300"/>
          </a:xfrm>
        </p:spPr>
        <p:txBody>
          <a:bodyPr/>
          <a:lstStyle/>
          <a:p>
            <a:r>
              <a:rPr lang="en-US" dirty="0" err="1"/>
              <a:t>Thuật</a:t>
            </a:r>
            <a:r>
              <a:rPr lang="en-US" dirty="0"/>
              <a:t> </a:t>
            </a:r>
            <a:r>
              <a:rPr lang="en-US" dirty="0" err="1"/>
              <a:t>toán</a:t>
            </a:r>
            <a:r>
              <a:rPr lang="en-US" dirty="0"/>
              <a:t> </a:t>
            </a:r>
            <a:r>
              <a:rPr lang="en-US" dirty="0" err="1"/>
              <a:t>tìm</a:t>
            </a:r>
            <a:r>
              <a:rPr lang="en-US" dirty="0"/>
              <a:t> </a:t>
            </a:r>
            <a:r>
              <a:rPr lang="en-US" dirty="0" err="1"/>
              <a:t>kiếm</a:t>
            </a:r>
            <a:r>
              <a:rPr lang="en-US" dirty="0"/>
              <a:t> </a:t>
            </a:r>
            <a:r>
              <a:rPr lang="en-US" dirty="0" err="1"/>
              <a:t>theo</a:t>
            </a:r>
            <a:r>
              <a:rPr lang="en-US" dirty="0"/>
              <a:t> </a:t>
            </a:r>
            <a:r>
              <a:rPr lang="en-US" dirty="0" err="1"/>
              <a:t>chiều</a:t>
            </a:r>
            <a:r>
              <a:rPr lang="en-US" dirty="0"/>
              <a:t> </a:t>
            </a:r>
            <a:r>
              <a:rPr lang="en-US" dirty="0" err="1"/>
              <a:t>rộng</a:t>
            </a:r>
            <a:endParaRPr lang="vi-VN" dirty="0"/>
          </a:p>
        </p:txBody>
      </p:sp>
      <p:sp>
        <p:nvSpPr>
          <p:cNvPr id="3" name="Tiêu đề phụ 2">
            <a:extLst>
              <a:ext uri="{FF2B5EF4-FFF2-40B4-BE49-F238E27FC236}">
                <a16:creationId xmlns:a16="http://schemas.microsoft.com/office/drawing/2014/main" id="{50170188-0E4F-3124-A073-801F7307A94D}"/>
              </a:ext>
            </a:extLst>
          </p:cNvPr>
          <p:cNvSpPr>
            <a:spLocks noGrp="1"/>
          </p:cNvSpPr>
          <p:nvPr>
            <p:ph type="subTitle" idx="1"/>
          </p:nvPr>
        </p:nvSpPr>
        <p:spPr>
          <a:xfrm>
            <a:off x="1082563" y="1070370"/>
            <a:ext cx="3818700" cy="1948200"/>
          </a:xfrm>
        </p:spPr>
        <p:txBody>
          <a:bodyPr/>
          <a:lstStyle/>
          <a:p>
            <a:pPr marL="139700" indent="0">
              <a:buNone/>
            </a:pPr>
            <a:endParaRPr lang="vi-VN" sz="2000" b="1" dirty="0"/>
          </a:p>
        </p:txBody>
      </p:sp>
      <p:grpSp>
        <p:nvGrpSpPr>
          <p:cNvPr id="105" name="Google Shape;3947;p37">
            <a:extLst>
              <a:ext uri="{FF2B5EF4-FFF2-40B4-BE49-F238E27FC236}">
                <a16:creationId xmlns:a16="http://schemas.microsoft.com/office/drawing/2014/main" id="{47B3F916-50A5-208B-89A7-AF0B11EB1FB3}"/>
              </a:ext>
            </a:extLst>
          </p:cNvPr>
          <p:cNvGrpSpPr/>
          <p:nvPr/>
        </p:nvGrpSpPr>
        <p:grpSpPr>
          <a:xfrm rot="583655">
            <a:off x="196807" y="25977"/>
            <a:ext cx="874672" cy="1511967"/>
            <a:chOff x="6439425" y="1695725"/>
            <a:chExt cx="521850" cy="902075"/>
          </a:xfrm>
        </p:grpSpPr>
        <p:sp>
          <p:nvSpPr>
            <p:cNvPr id="8" name="Google Shape;3948;p37">
              <a:extLst>
                <a:ext uri="{FF2B5EF4-FFF2-40B4-BE49-F238E27FC236}">
                  <a16:creationId xmlns:a16="http://schemas.microsoft.com/office/drawing/2014/main" id="{EF384FEA-2206-F0DA-22AC-D434CD8D483D}"/>
                </a:ext>
              </a:extLst>
            </p:cNvPr>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49;p37">
              <a:extLst>
                <a:ext uri="{FF2B5EF4-FFF2-40B4-BE49-F238E27FC236}">
                  <a16:creationId xmlns:a16="http://schemas.microsoft.com/office/drawing/2014/main" id="{AD15D0E3-1017-4F88-D380-E817441768CF}"/>
                </a:ext>
              </a:extLst>
            </p:cNvPr>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0;p37">
              <a:extLst>
                <a:ext uri="{FF2B5EF4-FFF2-40B4-BE49-F238E27FC236}">
                  <a16:creationId xmlns:a16="http://schemas.microsoft.com/office/drawing/2014/main" id="{642D134E-DCEF-E895-532F-CE45106D10C5}"/>
                </a:ext>
              </a:extLst>
            </p:cNvPr>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51;p37">
              <a:extLst>
                <a:ext uri="{FF2B5EF4-FFF2-40B4-BE49-F238E27FC236}">
                  <a16:creationId xmlns:a16="http://schemas.microsoft.com/office/drawing/2014/main" id="{C3739D5A-1D5B-D0B2-7763-5D9A3A33FFA7}"/>
                </a:ext>
              </a:extLst>
            </p:cNvPr>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52;p37">
              <a:extLst>
                <a:ext uri="{FF2B5EF4-FFF2-40B4-BE49-F238E27FC236}">
                  <a16:creationId xmlns:a16="http://schemas.microsoft.com/office/drawing/2014/main" id="{92F30D20-6F3D-6CFB-FEFF-2B7DD058BF84}"/>
                </a:ext>
              </a:extLst>
            </p:cNvPr>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53;p37">
              <a:extLst>
                <a:ext uri="{FF2B5EF4-FFF2-40B4-BE49-F238E27FC236}">
                  <a16:creationId xmlns:a16="http://schemas.microsoft.com/office/drawing/2014/main" id="{5E005ED2-2355-9FF3-F87B-81BFB1A8B918}"/>
                </a:ext>
              </a:extLst>
            </p:cNvPr>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54;p37">
              <a:extLst>
                <a:ext uri="{FF2B5EF4-FFF2-40B4-BE49-F238E27FC236}">
                  <a16:creationId xmlns:a16="http://schemas.microsoft.com/office/drawing/2014/main" id="{40B95C75-8C50-0149-043E-73A8141585D9}"/>
                </a:ext>
              </a:extLst>
            </p:cNvPr>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55;p37">
              <a:extLst>
                <a:ext uri="{FF2B5EF4-FFF2-40B4-BE49-F238E27FC236}">
                  <a16:creationId xmlns:a16="http://schemas.microsoft.com/office/drawing/2014/main" id="{5D7C00CC-86FD-EF20-CE49-A8DA84AA104D}"/>
                </a:ext>
              </a:extLst>
            </p:cNvPr>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56;p37">
              <a:extLst>
                <a:ext uri="{FF2B5EF4-FFF2-40B4-BE49-F238E27FC236}">
                  <a16:creationId xmlns:a16="http://schemas.microsoft.com/office/drawing/2014/main" id="{52774370-999F-3D50-7893-8A05D811CA1A}"/>
                </a:ext>
              </a:extLst>
            </p:cNvPr>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57;p37">
              <a:extLst>
                <a:ext uri="{FF2B5EF4-FFF2-40B4-BE49-F238E27FC236}">
                  <a16:creationId xmlns:a16="http://schemas.microsoft.com/office/drawing/2014/main" id="{25DBC517-BDC2-5295-5B87-8C4169B1E1E3}"/>
                </a:ext>
              </a:extLst>
            </p:cNvPr>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58;p37">
              <a:extLst>
                <a:ext uri="{FF2B5EF4-FFF2-40B4-BE49-F238E27FC236}">
                  <a16:creationId xmlns:a16="http://schemas.microsoft.com/office/drawing/2014/main" id="{0999773E-CA2C-CC58-6EE4-397087DC7BE1}"/>
                </a:ext>
              </a:extLst>
            </p:cNvPr>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59;p37">
              <a:extLst>
                <a:ext uri="{FF2B5EF4-FFF2-40B4-BE49-F238E27FC236}">
                  <a16:creationId xmlns:a16="http://schemas.microsoft.com/office/drawing/2014/main" id="{43D3AFF4-0BF2-690C-F404-26CD4E3A8E2A}"/>
                </a:ext>
              </a:extLst>
            </p:cNvPr>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60;p37">
              <a:extLst>
                <a:ext uri="{FF2B5EF4-FFF2-40B4-BE49-F238E27FC236}">
                  <a16:creationId xmlns:a16="http://schemas.microsoft.com/office/drawing/2014/main" id="{97B5B12D-60C3-027C-F31C-AB352B08C6F2}"/>
                </a:ext>
              </a:extLst>
            </p:cNvPr>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61;p37">
              <a:extLst>
                <a:ext uri="{FF2B5EF4-FFF2-40B4-BE49-F238E27FC236}">
                  <a16:creationId xmlns:a16="http://schemas.microsoft.com/office/drawing/2014/main" id="{DD1C151C-C311-BBC9-0963-A957B8C75258}"/>
                </a:ext>
              </a:extLst>
            </p:cNvPr>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2;p37">
              <a:extLst>
                <a:ext uri="{FF2B5EF4-FFF2-40B4-BE49-F238E27FC236}">
                  <a16:creationId xmlns:a16="http://schemas.microsoft.com/office/drawing/2014/main" id="{F2503A26-CC66-906E-84F9-90F94A5916AD}"/>
                </a:ext>
              </a:extLst>
            </p:cNvPr>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63;p37">
              <a:extLst>
                <a:ext uri="{FF2B5EF4-FFF2-40B4-BE49-F238E27FC236}">
                  <a16:creationId xmlns:a16="http://schemas.microsoft.com/office/drawing/2014/main" id="{0EFF85DC-49B1-EC7C-C95B-0F483DB92755}"/>
                </a:ext>
              </a:extLst>
            </p:cNvPr>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64;p37">
              <a:extLst>
                <a:ext uri="{FF2B5EF4-FFF2-40B4-BE49-F238E27FC236}">
                  <a16:creationId xmlns:a16="http://schemas.microsoft.com/office/drawing/2014/main" id="{459D9B16-5C0C-6BE5-39E8-2C865BE8C730}"/>
                </a:ext>
              </a:extLst>
            </p:cNvPr>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65;p37">
              <a:extLst>
                <a:ext uri="{FF2B5EF4-FFF2-40B4-BE49-F238E27FC236}">
                  <a16:creationId xmlns:a16="http://schemas.microsoft.com/office/drawing/2014/main" id="{FF599D11-5DFB-40EE-4EAC-1D5088070CBD}"/>
                </a:ext>
              </a:extLst>
            </p:cNvPr>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66;p37">
              <a:extLst>
                <a:ext uri="{FF2B5EF4-FFF2-40B4-BE49-F238E27FC236}">
                  <a16:creationId xmlns:a16="http://schemas.microsoft.com/office/drawing/2014/main" id="{1B118655-EDF6-C622-F773-32CCEE5CE2F5}"/>
                </a:ext>
              </a:extLst>
            </p:cNvPr>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67;p37">
              <a:extLst>
                <a:ext uri="{FF2B5EF4-FFF2-40B4-BE49-F238E27FC236}">
                  <a16:creationId xmlns:a16="http://schemas.microsoft.com/office/drawing/2014/main" id="{06895CA1-1AFD-E407-228A-0929FF5B0727}"/>
                </a:ext>
              </a:extLst>
            </p:cNvPr>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68;p37">
              <a:extLst>
                <a:ext uri="{FF2B5EF4-FFF2-40B4-BE49-F238E27FC236}">
                  <a16:creationId xmlns:a16="http://schemas.microsoft.com/office/drawing/2014/main" id="{CFFE5757-B4ED-362F-71ED-D3CE8DE3ED2B}"/>
                </a:ext>
              </a:extLst>
            </p:cNvPr>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69;p37">
              <a:extLst>
                <a:ext uri="{FF2B5EF4-FFF2-40B4-BE49-F238E27FC236}">
                  <a16:creationId xmlns:a16="http://schemas.microsoft.com/office/drawing/2014/main" id="{728B5737-E8FB-136F-9AB8-69FFDE2D315B}"/>
                </a:ext>
              </a:extLst>
            </p:cNvPr>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70;p37">
              <a:extLst>
                <a:ext uri="{FF2B5EF4-FFF2-40B4-BE49-F238E27FC236}">
                  <a16:creationId xmlns:a16="http://schemas.microsoft.com/office/drawing/2014/main" id="{7571EB61-2E25-83D7-624B-65B70EED6E66}"/>
                </a:ext>
              </a:extLst>
            </p:cNvPr>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1;p37">
              <a:extLst>
                <a:ext uri="{FF2B5EF4-FFF2-40B4-BE49-F238E27FC236}">
                  <a16:creationId xmlns:a16="http://schemas.microsoft.com/office/drawing/2014/main" id="{A11B783F-A921-5315-AE09-112CFB0EC03F}"/>
                </a:ext>
              </a:extLst>
            </p:cNvPr>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72;p37">
              <a:extLst>
                <a:ext uri="{FF2B5EF4-FFF2-40B4-BE49-F238E27FC236}">
                  <a16:creationId xmlns:a16="http://schemas.microsoft.com/office/drawing/2014/main" id="{F86ABC22-8B1E-7F33-61D2-8A67672B3FF3}"/>
                </a:ext>
              </a:extLst>
            </p:cNvPr>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3;p37">
              <a:extLst>
                <a:ext uri="{FF2B5EF4-FFF2-40B4-BE49-F238E27FC236}">
                  <a16:creationId xmlns:a16="http://schemas.microsoft.com/office/drawing/2014/main" id="{9E44818E-1B8F-580B-DD13-798E3E7CD27A}"/>
                </a:ext>
              </a:extLst>
            </p:cNvPr>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74;p37">
              <a:extLst>
                <a:ext uri="{FF2B5EF4-FFF2-40B4-BE49-F238E27FC236}">
                  <a16:creationId xmlns:a16="http://schemas.microsoft.com/office/drawing/2014/main" id="{C727E0C1-CADC-F7B6-80DD-8A7DE84566E8}"/>
                </a:ext>
              </a:extLst>
            </p:cNvPr>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5;p37">
              <a:extLst>
                <a:ext uri="{FF2B5EF4-FFF2-40B4-BE49-F238E27FC236}">
                  <a16:creationId xmlns:a16="http://schemas.microsoft.com/office/drawing/2014/main" id="{8C582BBA-68BD-4657-F7A7-E1A34C140D70}"/>
                </a:ext>
              </a:extLst>
            </p:cNvPr>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6;p37">
              <a:extLst>
                <a:ext uri="{FF2B5EF4-FFF2-40B4-BE49-F238E27FC236}">
                  <a16:creationId xmlns:a16="http://schemas.microsoft.com/office/drawing/2014/main" id="{35F12D33-EFDA-1829-3020-3035CF4B527D}"/>
                </a:ext>
              </a:extLst>
            </p:cNvPr>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77;p37">
              <a:extLst>
                <a:ext uri="{FF2B5EF4-FFF2-40B4-BE49-F238E27FC236}">
                  <a16:creationId xmlns:a16="http://schemas.microsoft.com/office/drawing/2014/main" id="{2F1FFCA7-0988-9468-EA0C-DEE75D70A6EF}"/>
                </a:ext>
              </a:extLst>
            </p:cNvPr>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78;p37">
              <a:extLst>
                <a:ext uri="{FF2B5EF4-FFF2-40B4-BE49-F238E27FC236}">
                  <a16:creationId xmlns:a16="http://schemas.microsoft.com/office/drawing/2014/main" id="{DDA71E79-2830-4AF6-2E28-809A4770922B}"/>
                </a:ext>
              </a:extLst>
            </p:cNvPr>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79;p37">
              <a:extLst>
                <a:ext uri="{FF2B5EF4-FFF2-40B4-BE49-F238E27FC236}">
                  <a16:creationId xmlns:a16="http://schemas.microsoft.com/office/drawing/2014/main" id="{EE194007-8853-442A-9B06-66E6E6CA844D}"/>
                </a:ext>
              </a:extLst>
            </p:cNvPr>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80;p37">
              <a:extLst>
                <a:ext uri="{FF2B5EF4-FFF2-40B4-BE49-F238E27FC236}">
                  <a16:creationId xmlns:a16="http://schemas.microsoft.com/office/drawing/2014/main" id="{B0956909-CB86-369E-C6C5-CCA50100E18D}"/>
                </a:ext>
              </a:extLst>
            </p:cNvPr>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81;p37">
              <a:extLst>
                <a:ext uri="{FF2B5EF4-FFF2-40B4-BE49-F238E27FC236}">
                  <a16:creationId xmlns:a16="http://schemas.microsoft.com/office/drawing/2014/main" id="{EE15FFCE-C851-254A-60D3-33DD1FABAE31}"/>
                </a:ext>
              </a:extLst>
            </p:cNvPr>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82;p37">
              <a:extLst>
                <a:ext uri="{FF2B5EF4-FFF2-40B4-BE49-F238E27FC236}">
                  <a16:creationId xmlns:a16="http://schemas.microsoft.com/office/drawing/2014/main" id="{16EE2B4F-5D04-E6F6-7836-B1A862ACEE5E}"/>
                </a:ext>
              </a:extLst>
            </p:cNvPr>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83;p37">
              <a:extLst>
                <a:ext uri="{FF2B5EF4-FFF2-40B4-BE49-F238E27FC236}">
                  <a16:creationId xmlns:a16="http://schemas.microsoft.com/office/drawing/2014/main" id="{3EFB84D9-86DC-CBC9-8BBE-D7D31388C5D1}"/>
                </a:ext>
              </a:extLst>
            </p:cNvPr>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984;p37">
              <a:extLst>
                <a:ext uri="{FF2B5EF4-FFF2-40B4-BE49-F238E27FC236}">
                  <a16:creationId xmlns:a16="http://schemas.microsoft.com/office/drawing/2014/main" id="{FE12E169-CDCD-72B8-7F1E-E342D62E6618}"/>
                </a:ext>
              </a:extLst>
            </p:cNvPr>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85;p37">
              <a:extLst>
                <a:ext uri="{FF2B5EF4-FFF2-40B4-BE49-F238E27FC236}">
                  <a16:creationId xmlns:a16="http://schemas.microsoft.com/office/drawing/2014/main" id="{127CB038-AB92-D215-19AF-898A2495B86B}"/>
                </a:ext>
              </a:extLst>
            </p:cNvPr>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6;p37">
              <a:extLst>
                <a:ext uri="{FF2B5EF4-FFF2-40B4-BE49-F238E27FC236}">
                  <a16:creationId xmlns:a16="http://schemas.microsoft.com/office/drawing/2014/main" id="{00945EE9-53DC-FB6D-2DB0-4E48FB8AEA9B}"/>
                </a:ext>
              </a:extLst>
            </p:cNvPr>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87;p37">
              <a:extLst>
                <a:ext uri="{FF2B5EF4-FFF2-40B4-BE49-F238E27FC236}">
                  <a16:creationId xmlns:a16="http://schemas.microsoft.com/office/drawing/2014/main" id="{B2EEAB27-237E-A8D8-578E-7885A550D156}"/>
                </a:ext>
              </a:extLst>
            </p:cNvPr>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88;p37">
              <a:extLst>
                <a:ext uri="{FF2B5EF4-FFF2-40B4-BE49-F238E27FC236}">
                  <a16:creationId xmlns:a16="http://schemas.microsoft.com/office/drawing/2014/main" id="{75880394-D24B-E54D-EDF0-4C3047C89AEB}"/>
                </a:ext>
              </a:extLst>
            </p:cNvPr>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89;p37">
              <a:extLst>
                <a:ext uri="{FF2B5EF4-FFF2-40B4-BE49-F238E27FC236}">
                  <a16:creationId xmlns:a16="http://schemas.microsoft.com/office/drawing/2014/main" id="{2E5A4A07-8CDE-AE2E-72B8-3E76CDC713AA}"/>
                </a:ext>
              </a:extLst>
            </p:cNvPr>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990;p37">
              <a:extLst>
                <a:ext uri="{FF2B5EF4-FFF2-40B4-BE49-F238E27FC236}">
                  <a16:creationId xmlns:a16="http://schemas.microsoft.com/office/drawing/2014/main" id="{0D3E6B43-A3AD-BBFB-CC07-96ADFC090C78}"/>
                </a:ext>
              </a:extLst>
            </p:cNvPr>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991;p37">
              <a:extLst>
                <a:ext uri="{FF2B5EF4-FFF2-40B4-BE49-F238E27FC236}">
                  <a16:creationId xmlns:a16="http://schemas.microsoft.com/office/drawing/2014/main" id="{DACD997D-4FD7-D844-C1CF-B34BFE44F9C5}"/>
                </a:ext>
              </a:extLst>
            </p:cNvPr>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992;p37">
              <a:extLst>
                <a:ext uri="{FF2B5EF4-FFF2-40B4-BE49-F238E27FC236}">
                  <a16:creationId xmlns:a16="http://schemas.microsoft.com/office/drawing/2014/main" id="{4C5B880B-31F6-8F1B-0DFF-E80F105F5F1F}"/>
                </a:ext>
              </a:extLst>
            </p:cNvPr>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93;p37">
              <a:extLst>
                <a:ext uri="{FF2B5EF4-FFF2-40B4-BE49-F238E27FC236}">
                  <a16:creationId xmlns:a16="http://schemas.microsoft.com/office/drawing/2014/main" id="{62826D7A-A3E4-DC40-B9F4-9A7624B857CE}"/>
                </a:ext>
              </a:extLst>
            </p:cNvPr>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994;p37">
              <a:extLst>
                <a:ext uri="{FF2B5EF4-FFF2-40B4-BE49-F238E27FC236}">
                  <a16:creationId xmlns:a16="http://schemas.microsoft.com/office/drawing/2014/main" id="{2971DA71-9F35-FB69-C61F-48EA167AFF88}"/>
                </a:ext>
              </a:extLst>
            </p:cNvPr>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995;p37">
              <a:extLst>
                <a:ext uri="{FF2B5EF4-FFF2-40B4-BE49-F238E27FC236}">
                  <a16:creationId xmlns:a16="http://schemas.microsoft.com/office/drawing/2014/main" id="{58AC8A05-F3BD-97BE-DC63-8D02326104E2}"/>
                </a:ext>
              </a:extLst>
            </p:cNvPr>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996;p37">
              <a:extLst>
                <a:ext uri="{FF2B5EF4-FFF2-40B4-BE49-F238E27FC236}">
                  <a16:creationId xmlns:a16="http://schemas.microsoft.com/office/drawing/2014/main" id="{15E6D887-4226-9441-2FF6-E3A4EE07017A}"/>
                </a:ext>
              </a:extLst>
            </p:cNvPr>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97;p37">
              <a:extLst>
                <a:ext uri="{FF2B5EF4-FFF2-40B4-BE49-F238E27FC236}">
                  <a16:creationId xmlns:a16="http://schemas.microsoft.com/office/drawing/2014/main" id="{900C5548-F9B7-D910-7648-7666227EDF60}"/>
                </a:ext>
              </a:extLst>
            </p:cNvPr>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98;p37">
              <a:extLst>
                <a:ext uri="{FF2B5EF4-FFF2-40B4-BE49-F238E27FC236}">
                  <a16:creationId xmlns:a16="http://schemas.microsoft.com/office/drawing/2014/main" id="{0FADA255-AF94-BCFB-5EA0-1D55794A112B}"/>
                </a:ext>
              </a:extLst>
            </p:cNvPr>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99;p37">
              <a:extLst>
                <a:ext uri="{FF2B5EF4-FFF2-40B4-BE49-F238E27FC236}">
                  <a16:creationId xmlns:a16="http://schemas.microsoft.com/office/drawing/2014/main" id="{59036C2E-7D79-8C98-17AD-D21CEB77D946}"/>
                </a:ext>
              </a:extLst>
            </p:cNvPr>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000;p37">
              <a:extLst>
                <a:ext uri="{FF2B5EF4-FFF2-40B4-BE49-F238E27FC236}">
                  <a16:creationId xmlns:a16="http://schemas.microsoft.com/office/drawing/2014/main" id="{24620B07-8E99-5CBB-95FB-68FAE813B949}"/>
                </a:ext>
              </a:extLst>
            </p:cNvPr>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001;p37">
              <a:extLst>
                <a:ext uri="{FF2B5EF4-FFF2-40B4-BE49-F238E27FC236}">
                  <a16:creationId xmlns:a16="http://schemas.microsoft.com/office/drawing/2014/main" id="{A2535AA6-DF07-C66D-1D87-D5553C6804B1}"/>
                </a:ext>
              </a:extLst>
            </p:cNvPr>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002;p37">
              <a:extLst>
                <a:ext uri="{FF2B5EF4-FFF2-40B4-BE49-F238E27FC236}">
                  <a16:creationId xmlns:a16="http://schemas.microsoft.com/office/drawing/2014/main" id="{AFA42D1B-7D1D-0608-FBA7-3EC1431A9DC0}"/>
                </a:ext>
              </a:extLst>
            </p:cNvPr>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003;p37">
              <a:extLst>
                <a:ext uri="{FF2B5EF4-FFF2-40B4-BE49-F238E27FC236}">
                  <a16:creationId xmlns:a16="http://schemas.microsoft.com/office/drawing/2014/main" id="{202685E0-9DA5-465B-DC3B-DA088BA8C0D7}"/>
                </a:ext>
              </a:extLst>
            </p:cNvPr>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004;p37">
              <a:extLst>
                <a:ext uri="{FF2B5EF4-FFF2-40B4-BE49-F238E27FC236}">
                  <a16:creationId xmlns:a16="http://schemas.microsoft.com/office/drawing/2014/main" id="{7148553B-D3F1-3090-7F3C-7F0EA2710BA7}"/>
                </a:ext>
              </a:extLst>
            </p:cNvPr>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005;p37">
              <a:extLst>
                <a:ext uri="{FF2B5EF4-FFF2-40B4-BE49-F238E27FC236}">
                  <a16:creationId xmlns:a16="http://schemas.microsoft.com/office/drawing/2014/main" id="{D93AABA5-EAC0-430B-CB9A-4DC0EFD598A8}"/>
                </a:ext>
              </a:extLst>
            </p:cNvPr>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6;p37">
              <a:extLst>
                <a:ext uri="{FF2B5EF4-FFF2-40B4-BE49-F238E27FC236}">
                  <a16:creationId xmlns:a16="http://schemas.microsoft.com/office/drawing/2014/main" id="{430B436A-D109-9100-9513-C36DB315FB97}"/>
                </a:ext>
              </a:extLst>
            </p:cNvPr>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07;p37">
              <a:extLst>
                <a:ext uri="{FF2B5EF4-FFF2-40B4-BE49-F238E27FC236}">
                  <a16:creationId xmlns:a16="http://schemas.microsoft.com/office/drawing/2014/main" id="{F5086BB5-1341-7A72-7DE6-E69A04A56A51}"/>
                </a:ext>
              </a:extLst>
            </p:cNvPr>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08;p37">
              <a:extLst>
                <a:ext uri="{FF2B5EF4-FFF2-40B4-BE49-F238E27FC236}">
                  <a16:creationId xmlns:a16="http://schemas.microsoft.com/office/drawing/2014/main" id="{F6D95282-21BA-5E84-72F5-9331D61DA17D}"/>
                </a:ext>
              </a:extLst>
            </p:cNvPr>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09;p37">
              <a:extLst>
                <a:ext uri="{FF2B5EF4-FFF2-40B4-BE49-F238E27FC236}">
                  <a16:creationId xmlns:a16="http://schemas.microsoft.com/office/drawing/2014/main" id="{47ADCF4D-0B9D-71DC-1381-AA86B99BB09B}"/>
                </a:ext>
              </a:extLst>
            </p:cNvPr>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10;p37">
              <a:extLst>
                <a:ext uri="{FF2B5EF4-FFF2-40B4-BE49-F238E27FC236}">
                  <a16:creationId xmlns:a16="http://schemas.microsoft.com/office/drawing/2014/main" id="{898D174F-CD3A-5EF4-01DB-7F3A99D951B0}"/>
                </a:ext>
              </a:extLst>
            </p:cNvPr>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11;p37">
              <a:extLst>
                <a:ext uri="{FF2B5EF4-FFF2-40B4-BE49-F238E27FC236}">
                  <a16:creationId xmlns:a16="http://schemas.microsoft.com/office/drawing/2014/main" id="{E42F26A4-3424-0EDB-6CFC-9E8FD02190B7}"/>
                </a:ext>
              </a:extLst>
            </p:cNvPr>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2;p37">
              <a:extLst>
                <a:ext uri="{FF2B5EF4-FFF2-40B4-BE49-F238E27FC236}">
                  <a16:creationId xmlns:a16="http://schemas.microsoft.com/office/drawing/2014/main" id="{13861FF2-4E6D-91CF-7097-8CA1128B0261}"/>
                </a:ext>
              </a:extLst>
            </p:cNvPr>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3;p37">
              <a:extLst>
                <a:ext uri="{FF2B5EF4-FFF2-40B4-BE49-F238E27FC236}">
                  <a16:creationId xmlns:a16="http://schemas.microsoft.com/office/drawing/2014/main" id="{473BDA7C-E220-6CFC-5754-DF4082A5E435}"/>
                </a:ext>
              </a:extLst>
            </p:cNvPr>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14;p37">
              <a:extLst>
                <a:ext uri="{FF2B5EF4-FFF2-40B4-BE49-F238E27FC236}">
                  <a16:creationId xmlns:a16="http://schemas.microsoft.com/office/drawing/2014/main" id="{984CB2E9-06DD-B418-1915-576531928FC1}"/>
                </a:ext>
              </a:extLst>
            </p:cNvPr>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15;p37">
              <a:extLst>
                <a:ext uri="{FF2B5EF4-FFF2-40B4-BE49-F238E27FC236}">
                  <a16:creationId xmlns:a16="http://schemas.microsoft.com/office/drawing/2014/main" id="{25589DF1-FC87-77CC-25E8-D43DB626C37E}"/>
                </a:ext>
              </a:extLst>
            </p:cNvPr>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016;p37">
              <a:extLst>
                <a:ext uri="{FF2B5EF4-FFF2-40B4-BE49-F238E27FC236}">
                  <a16:creationId xmlns:a16="http://schemas.microsoft.com/office/drawing/2014/main" id="{7D9313BE-5410-2932-0EEF-79A49B73652A}"/>
                </a:ext>
              </a:extLst>
            </p:cNvPr>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017;p37">
              <a:extLst>
                <a:ext uri="{FF2B5EF4-FFF2-40B4-BE49-F238E27FC236}">
                  <a16:creationId xmlns:a16="http://schemas.microsoft.com/office/drawing/2014/main" id="{B8D8F065-8F45-9DA8-7E55-ACAC62C67451}"/>
                </a:ext>
              </a:extLst>
            </p:cNvPr>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018;p37">
              <a:extLst>
                <a:ext uri="{FF2B5EF4-FFF2-40B4-BE49-F238E27FC236}">
                  <a16:creationId xmlns:a16="http://schemas.microsoft.com/office/drawing/2014/main" id="{F928BCA4-6493-3E9D-1CA0-89570E4E50C5}"/>
                </a:ext>
              </a:extLst>
            </p:cNvPr>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019;p37">
              <a:extLst>
                <a:ext uri="{FF2B5EF4-FFF2-40B4-BE49-F238E27FC236}">
                  <a16:creationId xmlns:a16="http://schemas.microsoft.com/office/drawing/2014/main" id="{C5E24765-1CC2-37B7-74FA-C5EBBF991402}"/>
                </a:ext>
              </a:extLst>
            </p:cNvPr>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020;p37">
              <a:extLst>
                <a:ext uri="{FF2B5EF4-FFF2-40B4-BE49-F238E27FC236}">
                  <a16:creationId xmlns:a16="http://schemas.microsoft.com/office/drawing/2014/main" id="{B44B58F9-07AA-440D-2120-D9626BBC3C58}"/>
                </a:ext>
              </a:extLst>
            </p:cNvPr>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021;p37">
              <a:extLst>
                <a:ext uri="{FF2B5EF4-FFF2-40B4-BE49-F238E27FC236}">
                  <a16:creationId xmlns:a16="http://schemas.microsoft.com/office/drawing/2014/main" id="{8C17C93F-CC65-D5AF-B06F-F4E687C8D4BC}"/>
                </a:ext>
              </a:extLst>
            </p:cNvPr>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022;p37">
              <a:extLst>
                <a:ext uri="{FF2B5EF4-FFF2-40B4-BE49-F238E27FC236}">
                  <a16:creationId xmlns:a16="http://schemas.microsoft.com/office/drawing/2014/main" id="{F5E70D32-CDAE-77AC-32ED-35F6FFDA9627}"/>
                </a:ext>
              </a:extLst>
            </p:cNvPr>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023;p37">
              <a:extLst>
                <a:ext uri="{FF2B5EF4-FFF2-40B4-BE49-F238E27FC236}">
                  <a16:creationId xmlns:a16="http://schemas.microsoft.com/office/drawing/2014/main" id="{581C4C6B-47B6-D3DC-059A-63BA778027C7}"/>
                </a:ext>
              </a:extLst>
            </p:cNvPr>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024;p37">
              <a:extLst>
                <a:ext uri="{FF2B5EF4-FFF2-40B4-BE49-F238E27FC236}">
                  <a16:creationId xmlns:a16="http://schemas.microsoft.com/office/drawing/2014/main" id="{1945B7B0-3686-A449-62EC-A2B03D7DC351}"/>
                </a:ext>
              </a:extLst>
            </p:cNvPr>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025;p37">
              <a:extLst>
                <a:ext uri="{FF2B5EF4-FFF2-40B4-BE49-F238E27FC236}">
                  <a16:creationId xmlns:a16="http://schemas.microsoft.com/office/drawing/2014/main" id="{AEEC5743-D67C-AE31-EF72-02EF6DF430B6}"/>
                </a:ext>
              </a:extLst>
            </p:cNvPr>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026;p37">
              <a:extLst>
                <a:ext uri="{FF2B5EF4-FFF2-40B4-BE49-F238E27FC236}">
                  <a16:creationId xmlns:a16="http://schemas.microsoft.com/office/drawing/2014/main" id="{BCCE7844-7C6F-0FFE-61E2-80F715E22BFF}"/>
                </a:ext>
              </a:extLst>
            </p:cNvPr>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27;p37">
              <a:extLst>
                <a:ext uri="{FF2B5EF4-FFF2-40B4-BE49-F238E27FC236}">
                  <a16:creationId xmlns:a16="http://schemas.microsoft.com/office/drawing/2014/main" id="{57E3F67D-E3E4-7C4C-6015-F77145D06BA4}"/>
                </a:ext>
              </a:extLst>
            </p:cNvPr>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28;p37">
              <a:extLst>
                <a:ext uri="{FF2B5EF4-FFF2-40B4-BE49-F238E27FC236}">
                  <a16:creationId xmlns:a16="http://schemas.microsoft.com/office/drawing/2014/main" id="{81442611-2F99-B918-5C66-BDAB68392054}"/>
                </a:ext>
              </a:extLst>
            </p:cNvPr>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29;p37">
              <a:extLst>
                <a:ext uri="{FF2B5EF4-FFF2-40B4-BE49-F238E27FC236}">
                  <a16:creationId xmlns:a16="http://schemas.microsoft.com/office/drawing/2014/main" id="{DF731D34-83FA-1F50-7CCE-4F84159927F1}"/>
                </a:ext>
              </a:extLst>
            </p:cNvPr>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0;p37">
              <a:extLst>
                <a:ext uri="{FF2B5EF4-FFF2-40B4-BE49-F238E27FC236}">
                  <a16:creationId xmlns:a16="http://schemas.microsoft.com/office/drawing/2014/main" id="{3C730C7E-725E-F17B-2527-49C1EC835429}"/>
                </a:ext>
              </a:extLst>
            </p:cNvPr>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1;p37">
              <a:extLst>
                <a:ext uri="{FF2B5EF4-FFF2-40B4-BE49-F238E27FC236}">
                  <a16:creationId xmlns:a16="http://schemas.microsoft.com/office/drawing/2014/main" id="{969EEC99-472A-CA04-2791-D814906F67EF}"/>
                </a:ext>
              </a:extLst>
            </p:cNvPr>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32;p37">
              <a:extLst>
                <a:ext uri="{FF2B5EF4-FFF2-40B4-BE49-F238E27FC236}">
                  <a16:creationId xmlns:a16="http://schemas.microsoft.com/office/drawing/2014/main" id="{AA495368-009F-86E4-A00A-574EBAECC02B}"/>
                </a:ext>
              </a:extLst>
            </p:cNvPr>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33;p37">
              <a:extLst>
                <a:ext uri="{FF2B5EF4-FFF2-40B4-BE49-F238E27FC236}">
                  <a16:creationId xmlns:a16="http://schemas.microsoft.com/office/drawing/2014/main" id="{D9B49C94-C26C-1579-C698-C379C0B7AC61}"/>
                </a:ext>
              </a:extLst>
            </p:cNvPr>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4;p37">
              <a:extLst>
                <a:ext uri="{FF2B5EF4-FFF2-40B4-BE49-F238E27FC236}">
                  <a16:creationId xmlns:a16="http://schemas.microsoft.com/office/drawing/2014/main" id="{E83A1CFA-98B1-45B6-D4FC-64A0CF1C6389}"/>
                </a:ext>
              </a:extLst>
            </p:cNvPr>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35;p37">
              <a:extLst>
                <a:ext uri="{FF2B5EF4-FFF2-40B4-BE49-F238E27FC236}">
                  <a16:creationId xmlns:a16="http://schemas.microsoft.com/office/drawing/2014/main" id="{8663A4D7-B571-77ED-F8F3-5BA125D027F0}"/>
                </a:ext>
              </a:extLst>
            </p:cNvPr>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36;p37">
              <a:extLst>
                <a:ext uri="{FF2B5EF4-FFF2-40B4-BE49-F238E27FC236}">
                  <a16:creationId xmlns:a16="http://schemas.microsoft.com/office/drawing/2014/main" id="{6532AB6C-347A-45D6-DB19-DC012411010A}"/>
                </a:ext>
              </a:extLst>
            </p:cNvPr>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37;p37">
              <a:extLst>
                <a:ext uri="{FF2B5EF4-FFF2-40B4-BE49-F238E27FC236}">
                  <a16:creationId xmlns:a16="http://schemas.microsoft.com/office/drawing/2014/main" id="{89358117-689D-AF83-852A-5DABA3A7B95D}"/>
                </a:ext>
              </a:extLst>
            </p:cNvPr>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38;p37">
              <a:extLst>
                <a:ext uri="{FF2B5EF4-FFF2-40B4-BE49-F238E27FC236}">
                  <a16:creationId xmlns:a16="http://schemas.microsoft.com/office/drawing/2014/main" id="{10D5D373-FEF0-3D5E-832C-29C8A3858F98}"/>
                </a:ext>
              </a:extLst>
            </p:cNvPr>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39;p37">
              <a:extLst>
                <a:ext uri="{FF2B5EF4-FFF2-40B4-BE49-F238E27FC236}">
                  <a16:creationId xmlns:a16="http://schemas.microsoft.com/office/drawing/2014/main" id="{95F43FC4-5984-D8A2-A3B0-2BE8837857BA}"/>
                </a:ext>
              </a:extLst>
            </p:cNvPr>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40;p37">
              <a:extLst>
                <a:ext uri="{FF2B5EF4-FFF2-40B4-BE49-F238E27FC236}">
                  <a16:creationId xmlns:a16="http://schemas.microsoft.com/office/drawing/2014/main" id="{9CB4E6CF-FDD0-C815-F0A1-E73E2B23F0B5}"/>
                </a:ext>
              </a:extLst>
            </p:cNvPr>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041;p37">
              <a:extLst>
                <a:ext uri="{FF2B5EF4-FFF2-40B4-BE49-F238E27FC236}">
                  <a16:creationId xmlns:a16="http://schemas.microsoft.com/office/drawing/2014/main" id="{10E5B62A-57DB-4E56-10B8-120EBD852C0F}"/>
                </a:ext>
              </a:extLst>
            </p:cNvPr>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042;p37">
              <a:extLst>
                <a:ext uri="{FF2B5EF4-FFF2-40B4-BE49-F238E27FC236}">
                  <a16:creationId xmlns:a16="http://schemas.microsoft.com/office/drawing/2014/main" id="{5B8490DD-D06E-2876-B309-4BF62D8EEC74}"/>
                </a:ext>
              </a:extLst>
            </p:cNvPr>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043;p37">
              <a:extLst>
                <a:ext uri="{FF2B5EF4-FFF2-40B4-BE49-F238E27FC236}">
                  <a16:creationId xmlns:a16="http://schemas.microsoft.com/office/drawing/2014/main" id="{EF7D17B4-3422-392E-5835-5C2B63A4619E}"/>
                </a:ext>
              </a:extLst>
            </p:cNvPr>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044;p37">
              <a:extLst>
                <a:ext uri="{FF2B5EF4-FFF2-40B4-BE49-F238E27FC236}">
                  <a16:creationId xmlns:a16="http://schemas.microsoft.com/office/drawing/2014/main" id="{85CA6D80-379A-94C4-92BE-A3A7A99CE57E}"/>
                </a:ext>
              </a:extLst>
            </p:cNvPr>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4045;p37">
            <a:extLst>
              <a:ext uri="{FF2B5EF4-FFF2-40B4-BE49-F238E27FC236}">
                <a16:creationId xmlns:a16="http://schemas.microsoft.com/office/drawing/2014/main" id="{43C4544D-35CA-75DE-FB9F-DFDD9C0B6E1B}"/>
              </a:ext>
            </a:extLst>
          </p:cNvPr>
          <p:cNvGrpSpPr/>
          <p:nvPr/>
        </p:nvGrpSpPr>
        <p:grpSpPr>
          <a:xfrm rot="-1059916">
            <a:off x="8332812" y="238380"/>
            <a:ext cx="444457" cy="1003294"/>
            <a:chOff x="5790875" y="1747325"/>
            <a:chExt cx="371650" cy="838950"/>
          </a:xfrm>
        </p:grpSpPr>
        <p:sp>
          <p:nvSpPr>
            <p:cNvPr id="206" name="Google Shape;4046;p37">
              <a:extLst>
                <a:ext uri="{FF2B5EF4-FFF2-40B4-BE49-F238E27FC236}">
                  <a16:creationId xmlns:a16="http://schemas.microsoft.com/office/drawing/2014/main" id="{15065EB5-FD89-A24D-95C1-343C7AB44BD1}"/>
                </a:ext>
              </a:extLst>
            </p:cNvPr>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047;p37">
              <a:extLst>
                <a:ext uri="{FF2B5EF4-FFF2-40B4-BE49-F238E27FC236}">
                  <a16:creationId xmlns:a16="http://schemas.microsoft.com/office/drawing/2014/main" id="{F6FC963E-4608-2AB8-D052-78D00B433404}"/>
                </a:ext>
              </a:extLst>
            </p:cNvPr>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048;p37">
              <a:extLst>
                <a:ext uri="{FF2B5EF4-FFF2-40B4-BE49-F238E27FC236}">
                  <a16:creationId xmlns:a16="http://schemas.microsoft.com/office/drawing/2014/main" id="{773355E1-5888-03F9-8EA4-5F152135895B}"/>
                </a:ext>
              </a:extLst>
            </p:cNvPr>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049;p37">
              <a:extLst>
                <a:ext uri="{FF2B5EF4-FFF2-40B4-BE49-F238E27FC236}">
                  <a16:creationId xmlns:a16="http://schemas.microsoft.com/office/drawing/2014/main" id="{41CC3795-557B-DDE3-ED16-D0F78D652756}"/>
                </a:ext>
              </a:extLst>
            </p:cNvPr>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050;p37">
              <a:extLst>
                <a:ext uri="{FF2B5EF4-FFF2-40B4-BE49-F238E27FC236}">
                  <a16:creationId xmlns:a16="http://schemas.microsoft.com/office/drawing/2014/main" id="{9268BCFB-F933-B095-D2D9-D1E50105224A}"/>
                </a:ext>
              </a:extLst>
            </p:cNvPr>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051;p37">
              <a:extLst>
                <a:ext uri="{FF2B5EF4-FFF2-40B4-BE49-F238E27FC236}">
                  <a16:creationId xmlns:a16="http://schemas.microsoft.com/office/drawing/2014/main" id="{FEC69BB5-D11B-3F85-7D9C-9AB11225EAE2}"/>
                </a:ext>
              </a:extLst>
            </p:cNvPr>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052;p37">
              <a:extLst>
                <a:ext uri="{FF2B5EF4-FFF2-40B4-BE49-F238E27FC236}">
                  <a16:creationId xmlns:a16="http://schemas.microsoft.com/office/drawing/2014/main" id="{1F8DC7EA-077A-2740-676C-DAF3AC8D830D}"/>
                </a:ext>
              </a:extLst>
            </p:cNvPr>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053;p37">
              <a:extLst>
                <a:ext uri="{FF2B5EF4-FFF2-40B4-BE49-F238E27FC236}">
                  <a16:creationId xmlns:a16="http://schemas.microsoft.com/office/drawing/2014/main" id="{5398DED3-8659-2B3C-CAAF-32A092187773}"/>
                </a:ext>
              </a:extLst>
            </p:cNvPr>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054;p37">
              <a:extLst>
                <a:ext uri="{FF2B5EF4-FFF2-40B4-BE49-F238E27FC236}">
                  <a16:creationId xmlns:a16="http://schemas.microsoft.com/office/drawing/2014/main" id="{FE4FA8AF-C68D-F7B1-C927-64D1BABACDBC}"/>
                </a:ext>
              </a:extLst>
            </p:cNvPr>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055;p37">
              <a:extLst>
                <a:ext uri="{FF2B5EF4-FFF2-40B4-BE49-F238E27FC236}">
                  <a16:creationId xmlns:a16="http://schemas.microsoft.com/office/drawing/2014/main" id="{386F0945-56AC-5A93-9C22-85D3565BBB21}"/>
                </a:ext>
              </a:extLst>
            </p:cNvPr>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056;p37">
              <a:extLst>
                <a:ext uri="{FF2B5EF4-FFF2-40B4-BE49-F238E27FC236}">
                  <a16:creationId xmlns:a16="http://schemas.microsoft.com/office/drawing/2014/main" id="{BAEFA66A-8016-E248-253F-DDAFB7FAE472}"/>
                </a:ext>
              </a:extLst>
            </p:cNvPr>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057;p37">
              <a:extLst>
                <a:ext uri="{FF2B5EF4-FFF2-40B4-BE49-F238E27FC236}">
                  <a16:creationId xmlns:a16="http://schemas.microsoft.com/office/drawing/2014/main" id="{4869320C-D84E-5F73-D419-90E607B6C6A6}"/>
                </a:ext>
              </a:extLst>
            </p:cNvPr>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058;p37">
              <a:extLst>
                <a:ext uri="{FF2B5EF4-FFF2-40B4-BE49-F238E27FC236}">
                  <a16:creationId xmlns:a16="http://schemas.microsoft.com/office/drawing/2014/main" id="{6AE97316-3318-CF03-58A4-28F3E7E15705}"/>
                </a:ext>
              </a:extLst>
            </p:cNvPr>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059;p37">
              <a:extLst>
                <a:ext uri="{FF2B5EF4-FFF2-40B4-BE49-F238E27FC236}">
                  <a16:creationId xmlns:a16="http://schemas.microsoft.com/office/drawing/2014/main" id="{1CAEC8A4-1931-B5F4-0AC3-0E249FCBF69C}"/>
                </a:ext>
              </a:extLst>
            </p:cNvPr>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060;p37">
              <a:extLst>
                <a:ext uri="{FF2B5EF4-FFF2-40B4-BE49-F238E27FC236}">
                  <a16:creationId xmlns:a16="http://schemas.microsoft.com/office/drawing/2014/main" id="{473EA6BB-123F-E90A-F4C0-697A1B7029B0}"/>
                </a:ext>
              </a:extLst>
            </p:cNvPr>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061;p37">
              <a:extLst>
                <a:ext uri="{FF2B5EF4-FFF2-40B4-BE49-F238E27FC236}">
                  <a16:creationId xmlns:a16="http://schemas.microsoft.com/office/drawing/2014/main" id="{DD35039C-0F85-3D41-DCBD-9BE6E9C075B3}"/>
                </a:ext>
              </a:extLst>
            </p:cNvPr>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062;p37">
              <a:extLst>
                <a:ext uri="{FF2B5EF4-FFF2-40B4-BE49-F238E27FC236}">
                  <a16:creationId xmlns:a16="http://schemas.microsoft.com/office/drawing/2014/main" id="{601D9950-DA43-4797-F605-5485D8B28CF5}"/>
                </a:ext>
              </a:extLst>
            </p:cNvPr>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063;p37">
              <a:extLst>
                <a:ext uri="{FF2B5EF4-FFF2-40B4-BE49-F238E27FC236}">
                  <a16:creationId xmlns:a16="http://schemas.microsoft.com/office/drawing/2014/main" id="{6CE3DC12-C794-A360-A7D5-5ABD93F9E4BC}"/>
                </a:ext>
              </a:extLst>
            </p:cNvPr>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064;p37">
              <a:extLst>
                <a:ext uri="{FF2B5EF4-FFF2-40B4-BE49-F238E27FC236}">
                  <a16:creationId xmlns:a16="http://schemas.microsoft.com/office/drawing/2014/main" id="{6148D4AF-0C15-45CC-CD24-C16A2289AC05}"/>
                </a:ext>
              </a:extLst>
            </p:cNvPr>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065;p37">
              <a:extLst>
                <a:ext uri="{FF2B5EF4-FFF2-40B4-BE49-F238E27FC236}">
                  <a16:creationId xmlns:a16="http://schemas.microsoft.com/office/drawing/2014/main" id="{CC8DF979-6B81-8AF2-A19F-296495A66533}"/>
                </a:ext>
              </a:extLst>
            </p:cNvPr>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066;p37">
              <a:extLst>
                <a:ext uri="{FF2B5EF4-FFF2-40B4-BE49-F238E27FC236}">
                  <a16:creationId xmlns:a16="http://schemas.microsoft.com/office/drawing/2014/main" id="{68497459-E474-707C-6E21-9BA09CD9EF9C}"/>
                </a:ext>
              </a:extLst>
            </p:cNvPr>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067;p37">
              <a:extLst>
                <a:ext uri="{FF2B5EF4-FFF2-40B4-BE49-F238E27FC236}">
                  <a16:creationId xmlns:a16="http://schemas.microsoft.com/office/drawing/2014/main" id="{B7D02DFE-0BC1-3AF6-2147-C5CCCC8791C4}"/>
                </a:ext>
              </a:extLst>
            </p:cNvPr>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068;p37">
              <a:extLst>
                <a:ext uri="{FF2B5EF4-FFF2-40B4-BE49-F238E27FC236}">
                  <a16:creationId xmlns:a16="http://schemas.microsoft.com/office/drawing/2014/main" id="{8ED758E9-B797-EB2C-D5BA-A517129D0E66}"/>
                </a:ext>
              </a:extLst>
            </p:cNvPr>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069;p37">
              <a:extLst>
                <a:ext uri="{FF2B5EF4-FFF2-40B4-BE49-F238E27FC236}">
                  <a16:creationId xmlns:a16="http://schemas.microsoft.com/office/drawing/2014/main" id="{B32BEDF1-321D-DFEB-9465-C7FCC9598B1F}"/>
                </a:ext>
              </a:extLst>
            </p:cNvPr>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070;p37">
              <a:extLst>
                <a:ext uri="{FF2B5EF4-FFF2-40B4-BE49-F238E27FC236}">
                  <a16:creationId xmlns:a16="http://schemas.microsoft.com/office/drawing/2014/main" id="{930B1308-7A7A-570A-02B4-B33203BF0B95}"/>
                </a:ext>
              </a:extLst>
            </p:cNvPr>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071;p37">
              <a:extLst>
                <a:ext uri="{FF2B5EF4-FFF2-40B4-BE49-F238E27FC236}">
                  <a16:creationId xmlns:a16="http://schemas.microsoft.com/office/drawing/2014/main" id="{5F3857E1-8D34-5ED1-D4D8-4A9CF0F438D5}"/>
                </a:ext>
              </a:extLst>
            </p:cNvPr>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072;p37">
              <a:extLst>
                <a:ext uri="{FF2B5EF4-FFF2-40B4-BE49-F238E27FC236}">
                  <a16:creationId xmlns:a16="http://schemas.microsoft.com/office/drawing/2014/main" id="{08528549-6E8B-84B7-D814-30EC1D7EBDF7}"/>
                </a:ext>
              </a:extLst>
            </p:cNvPr>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073;p37">
              <a:extLst>
                <a:ext uri="{FF2B5EF4-FFF2-40B4-BE49-F238E27FC236}">
                  <a16:creationId xmlns:a16="http://schemas.microsoft.com/office/drawing/2014/main" id="{0F5E8A38-AD78-5F97-0C19-229189A3A62E}"/>
                </a:ext>
              </a:extLst>
            </p:cNvPr>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074;p37">
              <a:extLst>
                <a:ext uri="{FF2B5EF4-FFF2-40B4-BE49-F238E27FC236}">
                  <a16:creationId xmlns:a16="http://schemas.microsoft.com/office/drawing/2014/main" id="{3574BEFB-242D-AD2B-12E3-1364FFD0E29B}"/>
                </a:ext>
              </a:extLst>
            </p:cNvPr>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075;p37">
              <a:extLst>
                <a:ext uri="{FF2B5EF4-FFF2-40B4-BE49-F238E27FC236}">
                  <a16:creationId xmlns:a16="http://schemas.microsoft.com/office/drawing/2014/main" id="{83522724-A7DB-C612-3F6E-8F09A3EB3E77}"/>
                </a:ext>
              </a:extLst>
            </p:cNvPr>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076;p37">
              <a:extLst>
                <a:ext uri="{FF2B5EF4-FFF2-40B4-BE49-F238E27FC236}">
                  <a16:creationId xmlns:a16="http://schemas.microsoft.com/office/drawing/2014/main" id="{82763102-EEA8-49E1-95EB-76FF4CC04587}"/>
                </a:ext>
              </a:extLst>
            </p:cNvPr>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077;p37">
              <a:extLst>
                <a:ext uri="{FF2B5EF4-FFF2-40B4-BE49-F238E27FC236}">
                  <a16:creationId xmlns:a16="http://schemas.microsoft.com/office/drawing/2014/main" id="{9628D45D-2B20-FCA9-A583-E53C16330C12}"/>
                </a:ext>
              </a:extLst>
            </p:cNvPr>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078;p37">
              <a:extLst>
                <a:ext uri="{FF2B5EF4-FFF2-40B4-BE49-F238E27FC236}">
                  <a16:creationId xmlns:a16="http://schemas.microsoft.com/office/drawing/2014/main" id="{900F1639-2E35-B67B-5045-FB1F025B6F13}"/>
                </a:ext>
              </a:extLst>
            </p:cNvPr>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079;p37">
              <a:extLst>
                <a:ext uri="{FF2B5EF4-FFF2-40B4-BE49-F238E27FC236}">
                  <a16:creationId xmlns:a16="http://schemas.microsoft.com/office/drawing/2014/main" id="{06F76E58-076D-0087-3818-94E2B4F5F831}"/>
                </a:ext>
              </a:extLst>
            </p:cNvPr>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080;p37">
              <a:extLst>
                <a:ext uri="{FF2B5EF4-FFF2-40B4-BE49-F238E27FC236}">
                  <a16:creationId xmlns:a16="http://schemas.microsoft.com/office/drawing/2014/main" id="{37381F26-4227-CFAF-EF70-D7F0D47580A3}"/>
                </a:ext>
              </a:extLst>
            </p:cNvPr>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081;p37">
              <a:extLst>
                <a:ext uri="{FF2B5EF4-FFF2-40B4-BE49-F238E27FC236}">
                  <a16:creationId xmlns:a16="http://schemas.microsoft.com/office/drawing/2014/main" id="{3BF489E3-B2C3-9B03-9580-86A3D1EB3844}"/>
                </a:ext>
              </a:extLst>
            </p:cNvPr>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082;p37">
              <a:extLst>
                <a:ext uri="{FF2B5EF4-FFF2-40B4-BE49-F238E27FC236}">
                  <a16:creationId xmlns:a16="http://schemas.microsoft.com/office/drawing/2014/main" id="{DAA2F8A4-93F5-46A1-7B7A-40F83DCC6026}"/>
                </a:ext>
              </a:extLst>
            </p:cNvPr>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083;p37">
              <a:extLst>
                <a:ext uri="{FF2B5EF4-FFF2-40B4-BE49-F238E27FC236}">
                  <a16:creationId xmlns:a16="http://schemas.microsoft.com/office/drawing/2014/main" id="{CC2D0C7B-EFA1-463E-3DB4-05D972F7D89A}"/>
                </a:ext>
              </a:extLst>
            </p:cNvPr>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084;p37">
              <a:extLst>
                <a:ext uri="{FF2B5EF4-FFF2-40B4-BE49-F238E27FC236}">
                  <a16:creationId xmlns:a16="http://schemas.microsoft.com/office/drawing/2014/main" id="{9013F280-76C7-B65D-4393-DBB247C749D8}"/>
                </a:ext>
              </a:extLst>
            </p:cNvPr>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085;p37">
              <a:extLst>
                <a:ext uri="{FF2B5EF4-FFF2-40B4-BE49-F238E27FC236}">
                  <a16:creationId xmlns:a16="http://schemas.microsoft.com/office/drawing/2014/main" id="{F961DA17-72FC-210A-5B41-962E03EF7704}"/>
                </a:ext>
              </a:extLst>
            </p:cNvPr>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086;p37">
              <a:extLst>
                <a:ext uri="{FF2B5EF4-FFF2-40B4-BE49-F238E27FC236}">
                  <a16:creationId xmlns:a16="http://schemas.microsoft.com/office/drawing/2014/main" id="{E2EA161F-A8D4-BE1D-CB0B-4B4E7F5439D6}"/>
                </a:ext>
              </a:extLst>
            </p:cNvPr>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087;p37">
              <a:extLst>
                <a:ext uri="{FF2B5EF4-FFF2-40B4-BE49-F238E27FC236}">
                  <a16:creationId xmlns:a16="http://schemas.microsoft.com/office/drawing/2014/main" id="{012A2EB2-B590-0129-1A42-6F32A89C3832}"/>
                </a:ext>
              </a:extLst>
            </p:cNvPr>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088;p37">
              <a:extLst>
                <a:ext uri="{FF2B5EF4-FFF2-40B4-BE49-F238E27FC236}">
                  <a16:creationId xmlns:a16="http://schemas.microsoft.com/office/drawing/2014/main" id="{4BAC3ECE-932D-CE1A-E2EA-491940B7BF44}"/>
                </a:ext>
              </a:extLst>
            </p:cNvPr>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089;p37">
              <a:extLst>
                <a:ext uri="{FF2B5EF4-FFF2-40B4-BE49-F238E27FC236}">
                  <a16:creationId xmlns:a16="http://schemas.microsoft.com/office/drawing/2014/main" id="{59E18DDD-28D5-7BA5-69E5-766C44FDE0CC}"/>
                </a:ext>
              </a:extLst>
            </p:cNvPr>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090;p37">
              <a:extLst>
                <a:ext uri="{FF2B5EF4-FFF2-40B4-BE49-F238E27FC236}">
                  <a16:creationId xmlns:a16="http://schemas.microsoft.com/office/drawing/2014/main" id="{8EA2B6F5-CA2B-65BE-1DB7-DF14EDC92443}"/>
                </a:ext>
              </a:extLst>
            </p:cNvPr>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091;p37">
              <a:extLst>
                <a:ext uri="{FF2B5EF4-FFF2-40B4-BE49-F238E27FC236}">
                  <a16:creationId xmlns:a16="http://schemas.microsoft.com/office/drawing/2014/main" id="{A0522616-E1D2-F777-05BB-573F0D5934CD}"/>
                </a:ext>
              </a:extLst>
            </p:cNvPr>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092;p37">
              <a:extLst>
                <a:ext uri="{FF2B5EF4-FFF2-40B4-BE49-F238E27FC236}">
                  <a16:creationId xmlns:a16="http://schemas.microsoft.com/office/drawing/2014/main" id="{ABC51519-2611-5D79-A4F4-417AB8D3E7A8}"/>
                </a:ext>
              </a:extLst>
            </p:cNvPr>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093;p37">
              <a:extLst>
                <a:ext uri="{FF2B5EF4-FFF2-40B4-BE49-F238E27FC236}">
                  <a16:creationId xmlns:a16="http://schemas.microsoft.com/office/drawing/2014/main" id="{4CD123E3-3824-AF59-FD61-6D81BD33B84A}"/>
                </a:ext>
              </a:extLst>
            </p:cNvPr>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094;p37">
              <a:extLst>
                <a:ext uri="{FF2B5EF4-FFF2-40B4-BE49-F238E27FC236}">
                  <a16:creationId xmlns:a16="http://schemas.microsoft.com/office/drawing/2014/main" id="{C767E1E2-8D0C-F059-0FE9-2D2682230472}"/>
                </a:ext>
              </a:extLst>
            </p:cNvPr>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095;p37">
              <a:extLst>
                <a:ext uri="{FF2B5EF4-FFF2-40B4-BE49-F238E27FC236}">
                  <a16:creationId xmlns:a16="http://schemas.microsoft.com/office/drawing/2014/main" id="{99439229-C26B-77AE-4A22-9AB25C4EBF04}"/>
                </a:ext>
              </a:extLst>
            </p:cNvPr>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096;p37">
              <a:extLst>
                <a:ext uri="{FF2B5EF4-FFF2-40B4-BE49-F238E27FC236}">
                  <a16:creationId xmlns:a16="http://schemas.microsoft.com/office/drawing/2014/main" id="{44F13BAD-03E3-0DC1-E3C8-17BA3A5C2F0C}"/>
                </a:ext>
              </a:extLst>
            </p:cNvPr>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097;p37">
              <a:extLst>
                <a:ext uri="{FF2B5EF4-FFF2-40B4-BE49-F238E27FC236}">
                  <a16:creationId xmlns:a16="http://schemas.microsoft.com/office/drawing/2014/main" id="{72CB6D26-2F44-3C6A-159A-68DD91E075B4}"/>
                </a:ext>
              </a:extLst>
            </p:cNvPr>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098;p37">
              <a:extLst>
                <a:ext uri="{FF2B5EF4-FFF2-40B4-BE49-F238E27FC236}">
                  <a16:creationId xmlns:a16="http://schemas.microsoft.com/office/drawing/2014/main" id="{F0F1C3FE-D381-78AE-35DC-F77DD8EDDC36}"/>
                </a:ext>
              </a:extLst>
            </p:cNvPr>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099;p37">
              <a:extLst>
                <a:ext uri="{FF2B5EF4-FFF2-40B4-BE49-F238E27FC236}">
                  <a16:creationId xmlns:a16="http://schemas.microsoft.com/office/drawing/2014/main" id="{EE44925E-9234-1162-201E-6C090DF2F9F4}"/>
                </a:ext>
              </a:extLst>
            </p:cNvPr>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100;p37">
              <a:extLst>
                <a:ext uri="{FF2B5EF4-FFF2-40B4-BE49-F238E27FC236}">
                  <a16:creationId xmlns:a16="http://schemas.microsoft.com/office/drawing/2014/main" id="{97B989F0-95B0-80ED-C744-C706613187A1}"/>
                </a:ext>
              </a:extLst>
            </p:cNvPr>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101;p37">
              <a:extLst>
                <a:ext uri="{FF2B5EF4-FFF2-40B4-BE49-F238E27FC236}">
                  <a16:creationId xmlns:a16="http://schemas.microsoft.com/office/drawing/2014/main" id="{4C06BE8B-7EF6-52F4-1473-E9EB112AB0F5}"/>
                </a:ext>
              </a:extLst>
            </p:cNvPr>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102;p37">
              <a:extLst>
                <a:ext uri="{FF2B5EF4-FFF2-40B4-BE49-F238E27FC236}">
                  <a16:creationId xmlns:a16="http://schemas.microsoft.com/office/drawing/2014/main" id="{D10C089F-6D79-EF9E-823B-6B2CB14C79E4}"/>
                </a:ext>
              </a:extLst>
            </p:cNvPr>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103;p37">
              <a:extLst>
                <a:ext uri="{FF2B5EF4-FFF2-40B4-BE49-F238E27FC236}">
                  <a16:creationId xmlns:a16="http://schemas.microsoft.com/office/drawing/2014/main" id="{F55EBF02-D10E-05AE-97DF-0B720B8F1712}"/>
                </a:ext>
              </a:extLst>
            </p:cNvPr>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104;p37">
              <a:extLst>
                <a:ext uri="{FF2B5EF4-FFF2-40B4-BE49-F238E27FC236}">
                  <a16:creationId xmlns:a16="http://schemas.microsoft.com/office/drawing/2014/main" id="{349BD6FF-C4BD-C406-1D56-B566DC093C03}"/>
                </a:ext>
              </a:extLst>
            </p:cNvPr>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105;p37">
              <a:extLst>
                <a:ext uri="{FF2B5EF4-FFF2-40B4-BE49-F238E27FC236}">
                  <a16:creationId xmlns:a16="http://schemas.microsoft.com/office/drawing/2014/main" id="{6FF7DE0F-5665-C704-BC1B-60BD0138367E}"/>
                </a:ext>
              </a:extLst>
            </p:cNvPr>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D346DD65-47E0-098C-BA91-5DD0A44BEC1D}"/>
              </a:ext>
            </a:extLst>
          </p:cNvPr>
          <p:cNvPicPr>
            <a:picLocks noChangeAspect="1"/>
          </p:cNvPicPr>
          <p:nvPr/>
        </p:nvPicPr>
        <p:blipFill>
          <a:blip r:embed="rId2"/>
          <a:stretch>
            <a:fillRect/>
          </a:stretch>
        </p:blipFill>
        <p:spPr>
          <a:xfrm>
            <a:off x="1450137" y="2118155"/>
            <a:ext cx="1689853" cy="1638017"/>
          </a:xfrm>
          <a:prstGeom prst="rect">
            <a:avLst/>
          </a:prstGeom>
        </p:spPr>
      </p:pic>
      <p:pic>
        <p:nvPicPr>
          <p:cNvPr id="106" name="Picture 105">
            <a:extLst>
              <a:ext uri="{FF2B5EF4-FFF2-40B4-BE49-F238E27FC236}">
                <a16:creationId xmlns:a16="http://schemas.microsoft.com/office/drawing/2014/main" id="{28DE116F-6037-045E-AD05-FD9C6B436BD4}"/>
              </a:ext>
            </a:extLst>
          </p:cNvPr>
          <p:cNvPicPr>
            <a:picLocks noChangeAspect="1"/>
          </p:cNvPicPr>
          <p:nvPr/>
        </p:nvPicPr>
        <p:blipFill>
          <a:blip r:embed="rId3"/>
          <a:stretch>
            <a:fillRect/>
          </a:stretch>
        </p:blipFill>
        <p:spPr>
          <a:xfrm>
            <a:off x="3754065" y="1152438"/>
            <a:ext cx="1709274" cy="1641985"/>
          </a:xfrm>
          <a:prstGeom prst="rect">
            <a:avLst/>
          </a:prstGeom>
        </p:spPr>
      </p:pic>
      <p:pic>
        <p:nvPicPr>
          <p:cNvPr id="108" name="Picture 107">
            <a:extLst>
              <a:ext uri="{FF2B5EF4-FFF2-40B4-BE49-F238E27FC236}">
                <a16:creationId xmlns:a16="http://schemas.microsoft.com/office/drawing/2014/main" id="{AA6003B2-7B62-331E-EF6A-5EF4EFE6CA6A}"/>
              </a:ext>
            </a:extLst>
          </p:cNvPr>
          <p:cNvPicPr>
            <a:picLocks noChangeAspect="1"/>
          </p:cNvPicPr>
          <p:nvPr/>
        </p:nvPicPr>
        <p:blipFill>
          <a:blip r:embed="rId4"/>
          <a:stretch>
            <a:fillRect/>
          </a:stretch>
        </p:blipFill>
        <p:spPr>
          <a:xfrm>
            <a:off x="3754066" y="2916173"/>
            <a:ext cx="1709273" cy="1638017"/>
          </a:xfrm>
          <a:prstGeom prst="rect">
            <a:avLst/>
          </a:prstGeom>
        </p:spPr>
      </p:pic>
      <p:pic>
        <p:nvPicPr>
          <p:cNvPr id="110" name="Picture 109">
            <a:extLst>
              <a:ext uri="{FF2B5EF4-FFF2-40B4-BE49-F238E27FC236}">
                <a16:creationId xmlns:a16="http://schemas.microsoft.com/office/drawing/2014/main" id="{57D5B0E0-9B4C-7132-C609-E31A4F4982DD}"/>
              </a:ext>
            </a:extLst>
          </p:cNvPr>
          <p:cNvPicPr>
            <a:picLocks noChangeAspect="1"/>
          </p:cNvPicPr>
          <p:nvPr/>
        </p:nvPicPr>
        <p:blipFill>
          <a:blip r:embed="rId5"/>
          <a:stretch>
            <a:fillRect/>
          </a:stretch>
        </p:blipFill>
        <p:spPr>
          <a:xfrm>
            <a:off x="6312107" y="1170518"/>
            <a:ext cx="1628385" cy="1601454"/>
          </a:xfrm>
          <a:prstGeom prst="rect">
            <a:avLst/>
          </a:prstGeom>
        </p:spPr>
      </p:pic>
      <p:pic>
        <p:nvPicPr>
          <p:cNvPr id="112" name="Picture 111">
            <a:extLst>
              <a:ext uri="{FF2B5EF4-FFF2-40B4-BE49-F238E27FC236}">
                <a16:creationId xmlns:a16="http://schemas.microsoft.com/office/drawing/2014/main" id="{BBEE29AE-0891-6299-38DF-A807A5DD84A9}"/>
              </a:ext>
            </a:extLst>
          </p:cNvPr>
          <p:cNvPicPr>
            <a:picLocks noChangeAspect="1"/>
          </p:cNvPicPr>
          <p:nvPr/>
        </p:nvPicPr>
        <p:blipFill>
          <a:blip r:embed="rId6"/>
          <a:stretch>
            <a:fillRect/>
          </a:stretch>
        </p:blipFill>
        <p:spPr>
          <a:xfrm>
            <a:off x="6282957" y="2937163"/>
            <a:ext cx="1627165" cy="1617027"/>
          </a:xfrm>
          <a:prstGeom prst="rect">
            <a:avLst/>
          </a:prstGeom>
        </p:spPr>
      </p:pic>
    </p:spTree>
    <p:extLst>
      <p:ext uri="{BB962C8B-B14F-4D97-AF65-F5344CB8AC3E}">
        <p14:creationId xmlns:p14="http://schemas.microsoft.com/office/powerpoint/2010/main" val="3079592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E3DB1A1-630D-62F0-8789-757909C3D92D}"/>
              </a:ext>
            </a:extLst>
          </p:cNvPr>
          <p:cNvSpPr>
            <a:spLocks noGrp="1"/>
          </p:cNvSpPr>
          <p:nvPr>
            <p:ph type="title"/>
          </p:nvPr>
        </p:nvSpPr>
        <p:spPr>
          <a:xfrm>
            <a:off x="853597" y="502890"/>
            <a:ext cx="7704000" cy="564300"/>
          </a:xfrm>
        </p:spPr>
        <p:txBody>
          <a:bodyPr/>
          <a:lstStyle/>
          <a:p>
            <a:r>
              <a:rPr lang="en-US" dirty="0" err="1"/>
              <a:t>Thuật</a:t>
            </a:r>
            <a:r>
              <a:rPr lang="en-US" dirty="0"/>
              <a:t> </a:t>
            </a:r>
            <a:r>
              <a:rPr lang="en-US" dirty="0" err="1"/>
              <a:t>toán</a:t>
            </a:r>
            <a:r>
              <a:rPr lang="en-US" dirty="0"/>
              <a:t> </a:t>
            </a:r>
            <a:r>
              <a:rPr lang="en-US" dirty="0" err="1"/>
              <a:t>tìm</a:t>
            </a:r>
            <a:r>
              <a:rPr lang="en-US" dirty="0"/>
              <a:t> </a:t>
            </a:r>
            <a:r>
              <a:rPr lang="en-US" dirty="0" err="1"/>
              <a:t>kiếm</a:t>
            </a:r>
            <a:r>
              <a:rPr lang="en-US" dirty="0"/>
              <a:t> </a:t>
            </a:r>
            <a:r>
              <a:rPr lang="en-US" dirty="0" err="1"/>
              <a:t>theo</a:t>
            </a:r>
            <a:r>
              <a:rPr lang="en-US" dirty="0"/>
              <a:t> </a:t>
            </a:r>
            <a:r>
              <a:rPr lang="en-US" dirty="0" err="1"/>
              <a:t>chiều</a:t>
            </a:r>
            <a:r>
              <a:rPr lang="en-US" dirty="0"/>
              <a:t> </a:t>
            </a:r>
            <a:r>
              <a:rPr lang="en-US" dirty="0" err="1"/>
              <a:t>rộng</a:t>
            </a:r>
            <a:endParaRPr lang="vi-VN" dirty="0"/>
          </a:p>
        </p:txBody>
      </p:sp>
      <p:sp>
        <p:nvSpPr>
          <p:cNvPr id="3" name="Tiêu đề phụ 2">
            <a:extLst>
              <a:ext uri="{FF2B5EF4-FFF2-40B4-BE49-F238E27FC236}">
                <a16:creationId xmlns:a16="http://schemas.microsoft.com/office/drawing/2014/main" id="{50170188-0E4F-3124-A073-801F7307A94D}"/>
              </a:ext>
            </a:extLst>
          </p:cNvPr>
          <p:cNvSpPr>
            <a:spLocks noGrp="1"/>
          </p:cNvSpPr>
          <p:nvPr>
            <p:ph type="subTitle" idx="1"/>
          </p:nvPr>
        </p:nvSpPr>
        <p:spPr>
          <a:xfrm>
            <a:off x="1082563" y="1070370"/>
            <a:ext cx="3818700" cy="1948200"/>
          </a:xfrm>
        </p:spPr>
        <p:txBody>
          <a:bodyPr/>
          <a:lstStyle/>
          <a:p>
            <a:pPr marL="139700" indent="0">
              <a:buNone/>
            </a:pPr>
            <a:endParaRPr lang="vi-VN" sz="2000" b="1" dirty="0"/>
          </a:p>
        </p:txBody>
      </p:sp>
      <p:grpSp>
        <p:nvGrpSpPr>
          <p:cNvPr id="105" name="Google Shape;3947;p37">
            <a:extLst>
              <a:ext uri="{FF2B5EF4-FFF2-40B4-BE49-F238E27FC236}">
                <a16:creationId xmlns:a16="http://schemas.microsoft.com/office/drawing/2014/main" id="{47B3F916-50A5-208B-89A7-AF0B11EB1FB3}"/>
              </a:ext>
            </a:extLst>
          </p:cNvPr>
          <p:cNvGrpSpPr/>
          <p:nvPr/>
        </p:nvGrpSpPr>
        <p:grpSpPr>
          <a:xfrm rot="583655">
            <a:off x="196807" y="25977"/>
            <a:ext cx="874672" cy="1511967"/>
            <a:chOff x="6439425" y="1695725"/>
            <a:chExt cx="521850" cy="902075"/>
          </a:xfrm>
        </p:grpSpPr>
        <p:sp>
          <p:nvSpPr>
            <p:cNvPr id="8" name="Google Shape;3948;p37">
              <a:extLst>
                <a:ext uri="{FF2B5EF4-FFF2-40B4-BE49-F238E27FC236}">
                  <a16:creationId xmlns:a16="http://schemas.microsoft.com/office/drawing/2014/main" id="{EF384FEA-2206-F0DA-22AC-D434CD8D483D}"/>
                </a:ext>
              </a:extLst>
            </p:cNvPr>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49;p37">
              <a:extLst>
                <a:ext uri="{FF2B5EF4-FFF2-40B4-BE49-F238E27FC236}">
                  <a16:creationId xmlns:a16="http://schemas.microsoft.com/office/drawing/2014/main" id="{AD15D0E3-1017-4F88-D380-E817441768CF}"/>
                </a:ext>
              </a:extLst>
            </p:cNvPr>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0;p37">
              <a:extLst>
                <a:ext uri="{FF2B5EF4-FFF2-40B4-BE49-F238E27FC236}">
                  <a16:creationId xmlns:a16="http://schemas.microsoft.com/office/drawing/2014/main" id="{642D134E-DCEF-E895-532F-CE45106D10C5}"/>
                </a:ext>
              </a:extLst>
            </p:cNvPr>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51;p37">
              <a:extLst>
                <a:ext uri="{FF2B5EF4-FFF2-40B4-BE49-F238E27FC236}">
                  <a16:creationId xmlns:a16="http://schemas.microsoft.com/office/drawing/2014/main" id="{C3739D5A-1D5B-D0B2-7763-5D9A3A33FFA7}"/>
                </a:ext>
              </a:extLst>
            </p:cNvPr>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52;p37">
              <a:extLst>
                <a:ext uri="{FF2B5EF4-FFF2-40B4-BE49-F238E27FC236}">
                  <a16:creationId xmlns:a16="http://schemas.microsoft.com/office/drawing/2014/main" id="{92F30D20-6F3D-6CFB-FEFF-2B7DD058BF84}"/>
                </a:ext>
              </a:extLst>
            </p:cNvPr>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53;p37">
              <a:extLst>
                <a:ext uri="{FF2B5EF4-FFF2-40B4-BE49-F238E27FC236}">
                  <a16:creationId xmlns:a16="http://schemas.microsoft.com/office/drawing/2014/main" id="{5E005ED2-2355-9FF3-F87B-81BFB1A8B918}"/>
                </a:ext>
              </a:extLst>
            </p:cNvPr>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54;p37">
              <a:extLst>
                <a:ext uri="{FF2B5EF4-FFF2-40B4-BE49-F238E27FC236}">
                  <a16:creationId xmlns:a16="http://schemas.microsoft.com/office/drawing/2014/main" id="{40B95C75-8C50-0149-043E-73A8141585D9}"/>
                </a:ext>
              </a:extLst>
            </p:cNvPr>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55;p37">
              <a:extLst>
                <a:ext uri="{FF2B5EF4-FFF2-40B4-BE49-F238E27FC236}">
                  <a16:creationId xmlns:a16="http://schemas.microsoft.com/office/drawing/2014/main" id="{5D7C00CC-86FD-EF20-CE49-A8DA84AA104D}"/>
                </a:ext>
              </a:extLst>
            </p:cNvPr>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56;p37">
              <a:extLst>
                <a:ext uri="{FF2B5EF4-FFF2-40B4-BE49-F238E27FC236}">
                  <a16:creationId xmlns:a16="http://schemas.microsoft.com/office/drawing/2014/main" id="{52774370-999F-3D50-7893-8A05D811CA1A}"/>
                </a:ext>
              </a:extLst>
            </p:cNvPr>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57;p37">
              <a:extLst>
                <a:ext uri="{FF2B5EF4-FFF2-40B4-BE49-F238E27FC236}">
                  <a16:creationId xmlns:a16="http://schemas.microsoft.com/office/drawing/2014/main" id="{25DBC517-BDC2-5295-5B87-8C4169B1E1E3}"/>
                </a:ext>
              </a:extLst>
            </p:cNvPr>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58;p37">
              <a:extLst>
                <a:ext uri="{FF2B5EF4-FFF2-40B4-BE49-F238E27FC236}">
                  <a16:creationId xmlns:a16="http://schemas.microsoft.com/office/drawing/2014/main" id="{0999773E-CA2C-CC58-6EE4-397087DC7BE1}"/>
                </a:ext>
              </a:extLst>
            </p:cNvPr>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59;p37">
              <a:extLst>
                <a:ext uri="{FF2B5EF4-FFF2-40B4-BE49-F238E27FC236}">
                  <a16:creationId xmlns:a16="http://schemas.microsoft.com/office/drawing/2014/main" id="{43D3AFF4-0BF2-690C-F404-26CD4E3A8E2A}"/>
                </a:ext>
              </a:extLst>
            </p:cNvPr>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60;p37">
              <a:extLst>
                <a:ext uri="{FF2B5EF4-FFF2-40B4-BE49-F238E27FC236}">
                  <a16:creationId xmlns:a16="http://schemas.microsoft.com/office/drawing/2014/main" id="{97B5B12D-60C3-027C-F31C-AB352B08C6F2}"/>
                </a:ext>
              </a:extLst>
            </p:cNvPr>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61;p37">
              <a:extLst>
                <a:ext uri="{FF2B5EF4-FFF2-40B4-BE49-F238E27FC236}">
                  <a16:creationId xmlns:a16="http://schemas.microsoft.com/office/drawing/2014/main" id="{DD1C151C-C311-BBC9-0963-A957B8C75258}"/>
                </a:ext>
              </a:extLst>
            </p:cNvPr>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2;p37">
              <a:extLst>
                <a:ext uri="{FF2B5EF4-FFF2-40B4-BE49-F238E27FC236}">
                  <a16:creationId xmlns:a16="http://schemas.microsoft.com/office/drawing/2014/main" id="{F2503A26-CC66-906E-84F9-90F94A5916AD}"/>
                </a:ext>
              </a:extLst>
            </p:cNvPr>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63;p37">
              <a:extLst>
                <a:ext uri="{FF2B5EF4-FFF2-40B4-BE49-F238E27FC236}">
                  <a16:creationId xmlns:a16="http://schemas.microsoft.com/office/drawing/2014/main" id="{0EFF85DC-49B1-EC7C-C95B-0F483DB92755}"/>
                </a:ext>
              </a:extLst>
            </p:cNvPr>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64;p37">
              <a:extLst>
                <a:ext uri="{FF2B5EF4-FFF2-40B4-BE49-F238E27FC236}">
                  <a16:creationId xmlns:a16="http://schemas.microsoft.com/office/drawing/2014/main" id="{459D9B16-5C0C-6BE5-39E8-2C865BE8C730}"/>
                </a:ext>
              </a:extLst>
            </p:cNvPr>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65;p37">
              <a:extLst>
                <a:ext uri="{FF2B5EF4-FFF2-40B4-BE49-F238E27FC236}">
                  <a16:creationId xmlns:a16="http://schemas.microsoft.com/office/drawing/2014/main" id="{FF599D11-5DFB-40EE-4EAC-1D5088070CBD}"/>
                </a:ext>
              </a:extLst>
            </p:cNvPr>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66;p37">
              <a:extLst>
                <a:ext uri="{FF2B5EF4-FFF2-40B4-BE49-F238E27FC236}">
                  <a16:creationId xmlns:a16="http://schemas.microsoft.com/office/drawing/2014/main" id="{1B118655-EDF6-C622-F773-32CCEE5CE2F5}"/>
                </a:ext>
              </a:extLst>
            </p:cNvPr>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67;p37">
              <a:extLst>
                <a:ext uri="{FF2B5EF4-FFF2-40B4-BE49-F238E27FC236}">
                  <a16:creationId xmlns:a16="http://schemas.microsoft.com/office/drawing/2014/main" id="{06895CA1-1AFD-E407-228A-0929FF5B0727}"/>
                </a:ext>
              </a:extLst>
            </p:cNvPr>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68;p37">
              <a:extLst>
                <a:ext uri="{FF2B5EF4-FFF2-40B4-BE49-F238E27FC236}">
                  <a16:creationId xmlns:a16="http://schemas.microsoft.com/office/drawing/2014/main" id="{CFFE5757-B4ED-362F-71ED-D3CE8DE3ED2B}"/>
                </a:ext>
              </a:extLst>
            </p:cNvPr>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69;p37">
              <a:extLst>
                <a:ext uri="{FF2B5EF4-FFF2-40B4-BE49-F238E27FC236}">
                  <a16:creationId xmlns:a16="http://schemas.microsoft.com/office/drawing/2014/main" id="{728B5737-E8FB-136F-9AB8-69FFDE2D315B}"/>
                </a:ext>
              </a:extLst>
            </p:cNvPr>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70;p37">
              <a:extLst>
                <a:ext uri="{FF2B5EF4-FFF2-40B4-BE49-F238E27FC236}">
                  <a16:creationId xmlns:a16="http://schemas.microsoft.com/office/drawing/2014/main" id="{7571EB61-2E25-83D7-624B-65B70EED6E66}"/>
                </a:ext>
              </a:extLst>
            </p:cNvPr>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1;p37">
              <a:extLst>
                <a:ext uri="{FF2B5EF4-FFF2-40B4-BE49-F238E27FC236}">
                  <a16:creationId xmlns:a16="http://schemas.microsoft.com/office/drawing/2014/main" id="{A11B783F-A921-5315-AE09-112CFB0EC03F}"/>
                </a:ext>
              </a:extLst>
            </p:cNvPr>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72;p37">
              <a:extLst>
                <a:ext uri="{FF2B5EF4-FFF2-40B4-BE49-F238E27FC236}">
                  <a16:creationId xmlns:a16="http://schemas.microsoft.com/office/drawing/2014/main" id="{F86ABC22-8B1E-7F33-61D2-8A67672B3FF3}"/>
                </a:ext>
              </a:extLst>
            </p:cNvPr>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3;p37">
              <a:extLst>
                <a:ext uri="{FF2B5EF4-FFF2-40B4-BE49-F238E27FC236}">
                  <a16:creationId xmlns:a16="http://schemas.microsoft.com/office/drawing/2014/main" id="{9E44818E-1B8F-580B-DD13-798E3E7CD27A}"/>
                </a:ext>
              </a:extLst>
            </p:cNvPr>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74;p37">
              <a:extLst>
                <a:ext uri="{FF2B5EF4-FFF2-40B4-BE49-F238E27FC236}">
                  <a16:creationId xmlns:a16="http://schemas.microsoft.com/office/drawing/2014/main" id="{C727E0C1-CADC-F7B6-80DD-8A7DE84566E8}"/>
                </a:ext>
              </a:extLst>
            </p:cNvPr>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5;p37">
              <a:extLst>
                <a:ext uri="{FF2B5EF4-FFF2-40B4-BE49-F238E27FC236}">
                  <a16:creationId xmlns:a16="http://schemas.microsoft.com/office/drawing/2014/main" id="{8C582BBA-68BD-4657-F7A7-E1A34C140D70}"/>
                </a:ext>
              </a:extLst>
            </p:cNvPr>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6;p37">
              <a:extLst>
                <a:ext uri="{FF2B5EF4-FFF2-40B4-BE49-F238E27FC236}">
                  <a16:creationId xmlns:a16="http://schemas.microsoft.com/office/drawing/2014/main" id="{35F12D33-EFDA-1829-3020-3035CF4B527D}"/>
                </a:ext>
              </a:extLst>
            </p:cNvPr>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77;p37">
              <a:extLst>
                <a:ext uri="{FF2B5EF4-FFF2-40B4-BE49-F238E27FC236}">
                  <a16:creationId xmlns:a16="http://schemas.microsoft.com/office/drawing/2014/main" id="{2F1FFCA7-0988-9468-EA0C-DEE75D70A6EF}"/>
                </a:ext>
              </a:extLst>
            </p:cNvPr>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78;p37">
              <a:extLst>
                <a:ext uri="{FF2B5EF4-FFF2-40B4-BE49-F238E27FC236}">
                  <a16:creationId xmlns:a16="http://schemas.microsoft.com/office/drawing/2014/main" id="{DDA71E79-2830-4AF6-2E28-809A4770922B}"/>
                </a:ext>
              </a:extLst>
            </p:cNvPr>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79;p37">
              <a:extLst>
                <a:ext uri="{FF2B5EF4-FFF2-40B4-BE49-F238E27FC236}">
                  <a16:creationId xmlns:a16="http://schemas.microsoft.com/office/drawing/2014/main" id="{EE194007-8853-442A-9B06-66E6E6CA844D}"/>
                </a:ext>
              </a:extLst>
            </p:cNvPr>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80;p37">
              <a:extLst>
                <a:ext uri="{FF2B5EF4-FFF2-40B4-BE49-F238E27FC236}">
                  <a16:creationId xmlns:a16="http://schemas.microsoft.com/office/drawing/2014/main" id="{B0956909-CB86-369E-C6C5-CCA50100E18D}"/>
                </a:ext>
              </a:extLst>
            </p:cNvPr>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81;p37">
              <a:extLst>
                <a:ext uri="{FF2B5EF4-FFF2-40B4-BE49-F238E27FC236}">
                  <a16:creationId xmlns:a16="http://schemas.microsoft.com/office/drawing/2014/main" id="{EE15FFCE-C851-254A-60D3-33DD1FABAE31}"/>
                </a:ext>
              </a:extLst>
            </p:cNvPr>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82;p37">
              <a:extLst>
                <a:ext uri="{FF2B5EF4-FFF2-40B4-BE49-F238E27FC236}">
                  <a16:creationId xmlns:a16="http://schemas.microsoft.com/office/drawing/2014/main" id="{16EE2B4F-5D04-E6F6-7836-B1A862ACEE5E}"/>
                </a:ext>
              </a:extLst>
            </p:cNvPr>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83;p37">
              <a:extLst>
                <a:ext uri="{FF2B5EF4-FFF2-40B4-BE49-F238E27FC236}">
                  <a16:creationId xmlns:a16="http://schemas.microsoft.com/office/drawing/2014/main" id="{3EFB84D9-86DC-CBC9-8BBE-D7D31388C5D1}"/>
                </a:ext>
              </a:extLst>
            </p:cNvPr>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984;p37">
              <a:extLst>
                <a:ext uri="{FF2B5EF4-FFF2-40B4-BE49-F238E27FC236}">
                  <a16:creationId xmlns:a16="http://schemas.microsoft.com/office/drawing/2014/main" id="{FE12E169-CDCD-72B8-7F1E-E342D62E6618}"/>
                </a:ext>
              </a:extLst>
            </p:cNvPr>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85;p37">
              <a:extLst>
                <a:ext uri="{FF2B5EF4-FFF2-40B4-BE49-F238E27FC236}">
                  <a16:creationId xmlns:a16="http://schemas.microsoft.com/office/drawing/2014/main" id="{127CB038-AB92-D215-19AF-898A2495B86B}"/>
                </a:ext>
              </a:extLst>
            </p:cNvPr>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6;p37">
              <a:extLst>
                <a:ext uri="{FF2B5EF4-FFF2-40B4-BE49-F238E27FC236}">
                  <a16:creationId xmlns:a16="http://schemas.microsoft.com/office/drawing/2014/main" id="{00945EE9-53DC-FB6D-2DB0-4E48FB8AEA9B}"/>
                </a:ext>
              </a:extLst>
            </p:cNvPr>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87;p37">
              <a:extLst>
                <a:ext uri="{FF2B5EF4-FFF2-40B4-BE49-F238E27FC236}">
                  <a16:creationId xmlns:a16="http://schemas.microsoft.com/office/drawing/2014/main" id="{B2EEAB27-237E-A8D8-578E-7885A550D156}"/>
                </a:ext>
              </a:extLst>
            </p:cNvPr>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88;p37">
              <a:extLst>
                <a:ext uri="{FF2B5EF4-FFF2-40B4-BE49-F238E27FC236}">
                  <a16:creationId xmlns:a16="http://schemas.microsoft.com/office/drawing/2014/main" id="{75880394-D24B-E54D-EDF0-4C3047C89AEB}"/>
                </a:ext>
              </a:extLst>
            </p:cNvPr>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89;p37">
              <a:extLst>
                <a:ext uri="{FF2B5EF4-FFF2-40B4-BE49-F238E27FC236}">
                  <a16:creationId xmlns:a16="http://schemas.microsoft.com/office/drawing/2014/main" id="{2E5A4A07-8CDE-AE2E-72B8-3E76CDC713AA}"/>
                </a:ext>
              </a:extLst>
            </p:cNvPr>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990;p37">
              <a:extLst>
                <a:ext uri="{FF2B5EF4-FFF2-40B4-BE49-F238E27FC236}">
                  <a16:creationId xmlns:a16="http://schemas.microsoft.com/office/drawing/2014/main" id="{0D3E6B43-A3AD-BBFB-CC07-96ADFC090C78}"/>
                </a:ext>
              </a:extLst>
            </p:cNvPr>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991;p37">
              <a:extLst>
                <a:ext uri="{FF2B5EF4-FFF2-40B4-BE49-F238E27FC236}">
                  <a16:creationId xmlns:a16="http://schemas.microsoft.com/office/drawing/2014/main" id="{DACD997D-4FD7-D844-C1CF-B34BFE44F9C5}"/>
                </a:ext>
              </a:extLst>
            </p:cNvPr>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992;p37">
              <a:extLst>
                <a:ext uri="{FF2B5EF4-FFF2-40B4-BE49-F238E27FC236}">
                  <a16:creationId xmlns:a16="http://schemas.microsoft.com/office/drawing/2014/main" id="{4C5B880B-31F6-8F1B-0DFF-E80F105F5F1F}"/>
                </a:ext>
              </a:extLst>
            </p:cNvPr>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93;p37">
              <a:extLst>
                <a:ext uri="{FF2B5EF4-FFF2-40B4-BE49-F238E27FC236}">
                  <a16:creationId xmlns:a16="http://schemas.microsoft.com/office/drawing/2014/main" id="{62826D7A-A3E4-DC40-B9F4-9A7624B857CE}"/>
                </a:ext>
              </a:extLst>
            </p:cNvPr>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994;p37">
              <a:extLst>
                <a:ext uri="{FF2B5EF4-FFF2-40B4-BE49-F238E27FC236}">
                  <a16:creationId xmlns:a16="http://schemas.microsoft.com/office/drawing/2014/main" id="{2971DA71-9F35-FB69-C61F-48EA167AFF88}"/>
                </a:ext>
              </a:extLst>
            </p:cNvPr>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995;p37">
              <a:extLst>
                <a:ext uri="{FF2B5EF4-FFF2-40B4-BE49-F238E27FC236}">
                  <a16:creationId xmlns:a16="http://schemas.microsoft.com/office/drawing/2014/main" id="{58AC8A05-F3BD-97BE-DC63-8D02326104E2}"/>
                </a:ext>
              </a:extLst>
            </p:cNvPr>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996;p37">
              <a:extLst>
                <a:ext uri="{FF2B5EF4-FFF2-40B4-BE49-F238E27FC236}">
                  <a16:creationId xmlns:a16="http://schemas.microsoft.com/office/drawing/2014/main" id="{15E6D887-4226-9441-2FF6-E3A4EE07017A}"/>
                </a:ext>
              </a:extLst>
            </p:cNvPr>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97;p37">
              <a:extLst>
                <a:ext uri="{FF2B5EF4-FFF2-40B4-BE49-F238E27FC236}">
                  <a16:creationId xmlns:a16="http://schemas.microsoft.com/office/drawing/2014/main" id="{900C5548-F9B7-D910-7648-7666227EDF60}"/>
                </a:ext>
              </a:extLst>
            </p:cNvPr>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98;p37">
              <a:extLst>
                <a:ext uri="{FF2B5EF4-FFF2-40B4-BE49-F238E27FC236}">
                  <a16:creationId xmlns:a16="http://schemas.microsoft.com/office/drawing/2014/main" id="{0FADA255-AF94-BCFB-5EA0-1D55794A112B}"/>
                </a:ext>
              </a:extLst>
            </p:cNvPr>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99;p37">
              <a:extLst>
                <a:ext uri="{FF2B5EF4-FFF2-40B4-BE49-F238E27FC236}">
                  <a16:creationId xmlns:a16="http://schemas.microsoft.com/office/drawing/2014/main" id="{59036C2E-7D79-8C98-17AD-D21CEB77D946}"/>
                </a:ext>
              </a:extLst>
            </p:cNvPr>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000;p37">
              <a:extLst>
                <a:ext uri="{FF2B5EF4-FFF2-40B4-BE49-F238E27FC236}">
                  <a16:creationId xmlns:a16="http://schemas.microsoft.com/office/drawing/2014/main" id="{24620B07-8E99-5CBB-95FB-68FAE813B949}"/>
                </a:ext>
              </a:extLst>
            </p:cNvPr>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001;p37">
              <a:extLst>
                <a:ext uri="{FF2B5EF4-FFF2-40B4-BE49-F238E27FC236}">
                  <a16:creationId xmlns:a16="http://schemas.microsoft.com/office/drawing/2014/main" id="{A2535AA6-DF07-C66D-1D87-D5553C6804B1}"/>
                </a:ext>
              </a:extLst>
            </p:cNvPr>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002;p37">
              <a:extLst>
                <a:ext uri="{FF2B5EF4-FFF2-40B4-BE49-F238E27FC236}">
                  <a16:creationId xmlns:a16="http://schemas.microsoft.com/office/drawing/2014/main" id="{AFA42D1B-7D1D-0608-FBA7-3EC1431A9DC0}"/>
                </a:ext>
              </a:extLst>
            </p:cNvPr>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003;p37">
              <a:extLst>
                <a:ext uri="{FF2B5EF4-FFF2-40B4-BE49-F238E27FC236}">
                  <a16:creationId xmlns:a16="http://schemas.microsoft.com/office/drawing/2014/main" id="{202685E0-9DA5-465B-DC3B-DA088BA8C0D7}"/>
                </a:ext>
              </a:extLst>
            </p:cNvPr>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004;p37">
              <a:extLst>
                <a:ext uri="{FF2B5EF4-FFF2-40B4-BE49-F238E27FC236}">
                  <a16:creationId xmlns:a16="http://schemas.microsoft.com/office/drawing/2014/main" id="{7148553B-D3F1-3090-7F3C-7F0EA2710BA7}"/>
                </a:ext>
              </a:extLst>
            </p:cNvPr>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005;p37">
              <a:extLst>
                <a:ext uri="{FF2B5EF4-FFF2-40B4-BE49-F238E27FC236}">
                  <a16:creationId xmlns:a16="http://schemas.microsoft.com/office/drawing/2014/main" id="{D93AABA5-EAC0-430B-CB9A-4DC0EFD598A8}"/>
                </a:ext>
              </a:extLst>
            </p:cNvPr>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6;p37">
              <a:extLst>
                <a:ext uri="{FF2B5EF4-FFF2-40B4-BE49-F238E27FC236}">
                  <a16:creationId xmlns:a16="http://schemas.microsoft.com/office/drawing/2014/main" id="{430B436A-D109-9100-9513-C36DB315FB97}"/>
                </a:ext>
              </a:extLst>
            </p:cNvPr>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07;p37">
              <a:extLst>
                <a:ext uri="{FF2B5EF4-FFF2-40B4-BE49-F238E27FC236}">
                  <a16:creationId xmlns:a16="http://schemas.microsoft.com/office/drawing/2014/main" id="{F5086BB5-1341-7A72-7DE6-E69A04A56A51}"/>
                </a:ext>
              </a:extLst>
            </p:cNvPr>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08;p37">
              <a:extLst>
                <a:ext uri="{FF2B5EF4-FFF2-40B4-BE49-F238E27FC236}">
                  <a16:creationId xmlns:a16="http://schemas.microsoft.com/office/drawing/2014/main" id="{F6D95282-21BA-5E84-72F5-9331D61DA17D}"/>
                </a:ext>
              </a:extLst>
            </p:cNvPr>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09;p37">
              <a:extLst>
                <a:ext uri="{FF2B5EF4-FFF2-40B4-BE49-F238E27FC236}">
                  <a16:creationId xmlns:a16="http://schemas.microsoft.com/office/drawing/2014/main" id="{47ADCF4D-0B9D-71DC-1381-AA86B99BB09B}"/>
                </a:ext>
              </a:extLst>
            </p:cNvPr>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10;p37">
              <a:extLst>
                <a:ext uri="{FF2B5EF4-FFF2-40B4-BE49-F238E27FC236}">
                  <a16:creationId xmlns:a16="http://schemas.microsoft.com/office/drawing/2014/main" id="{898D174F-CD3A-5EF4-01DB-7F3A99D951B0}"/>
                </a:ext>
              </a:extLst>
            </p:cNvPr>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11;p37">
              <a:extLst>
                <a:ext uri="{FF2B5EF4-FFF2-40B4-BE49-F238E27FC236}">
                  <a16:creationId xmlns:a16="http://schemas.microsoft.com/office/drawing/2014/main" id="{E42F26A4-3424-0EDB-6CFC-9E8FD02190B7}"/>
                </a:ext>
              </a:extLst>
            </p:cNvPr>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2;p37">
              <a:extLst>
                <a:ext uri="{FF2B5EF4-FFF2-40B4-BE49-F238E27FC236}">
                  <a16:creationId xmlns:a16="http://schemas.microsoft.com/office/drawing/2014/main" id="{13861FF2-4E6D-91CF-7097-8CA1128B0261}"/>
                </a:ext>
              </a:extLst>
            </p:cNvPr>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3;p37">
              <a:extLst>
                <a:ext uri="{FF2B5EF4-FFF2-40B4-BE49-F238E27FC236}">
                  <a16:creationId xmlns:a16="http://schemas.microsoft.com/office/drawing/2014/main" id="{473BDA7C-E220-6CFC-5754-DF4082A5E435}"/>
                </a:ext>
              </a:extLst>
            </p:cNvPr>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14;p37">
              <a:extLst>
                <a:ext uri="{FF2B5EF4-FFF2-40B4-BE49-F238E27FC236}">
                  <a16:creationId xmlns:a16="http://schemas.microsoft.com/office/drawing/2014/main" id="{984CB2E9-06DD-B418-1915-576531928FC1}"/>
                </a:ext>
              </a:extLst>
            </p:cNvPr>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15;p37">
              <a:extLst>
                <a:ext uri="{FF2B5EF4-FFF2-40B4-BE49-F238E27FC236}">
                  <a16:creationId xmlns:a16="http://schemas.microsoft.com/office/drawing/2014/main" id="{25589DF1-FC87-77CC-25E8-D43DB626C37E}"/>
                </a:ext>
              </a:extLst>
            </p:cNvPr>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016;p37">
              <a:extLst>
                <a:ext uri="{FF2B5EF4-FFF2-40B4-BE49-F238E27FC236}">
                  <a16:creationId xmlns:a16="http://schemas.microsoft.com/office/drawing/2014/main" id="{7D9313BE-5410-2932-0EEF-79A49B73652A}"/>
                </a:ext>
              </a:extLst>
            </p:cNvPr>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017;p37">
              <a:extLst>
                <a:ext uri="{FF2B5EF4-FFF2-40B4-BE49-F238E27FC236}">
                  <a16:creationId xmlns:a16="http://schemas.microsoft.com/office/drawing/2014/main" id="{B8D8F065-8F45-9DA8-7E55-ACAC62C67451}"/>
                </a:ext>
              </a:extLst>
            </p:cNvPr>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018;p37">
              <a:extLst>
                <a:ext uri="{FF2B5EF4-FFF2-40B4-BE49-F238E27FC236}">
                  <a16:creationId xmlns:a16="http://schemas.microsoft.com/office/drawing/2014/main" id="{F928BCA4-6493-3E9D-1CA0-89570E4E50C5}"/>
                </a:ext>
              </a:extLst>
            </p:cNvPr>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019;p37">
              <a:extLst>
                <a:ext uri="{FF2B5EF4-FFF2-40B4-BE49-F238E27FC236}">
                  <a16:creationId xmlns:a16="http://schemas.microsoft.com/office/drawing/2014/main" id="{C5E24765-1CC2-37B7-74FA-C5EBBF991402}"/>
                </a:ext>
              </a:extLst>
            </p:cNvPr>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020;p37">
              <a:extLst>
                <a:ext uri="{FF2B5EF4-FFF2-40B4-BE49-F238E27FC236}">
                  <a16:creationId xmlns:a16="http://schemas.microsoft.com/office/drawing/2014/main" id="{B44B58F9-07AA-440D-2120-D9626BBC3C58}"/>
                </a:ext>
              </a:extLst>
            </p:cNvPr>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021;p37">
              <a:extLst>
                <a:ext uri="{FF2B5EF4-FFF2-40B4-BE49-F238E27FC236}">
                  <a16:creationId xmlns:a16="http://schemas.microsoft.com/office/drawing/2014/main" id="{8C17C93F-CC65-D5AF-B06F-F4E687C8D4BC}"/>
                </a:ext>
              </a:extLst>
            </p:cNvPr>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022;p37">
              <a:extLst>
                <a:ext uri="{FF2B5EF4-FFF2-40B4-BE49-F238E27FC236}">
                  <a16:creationId xmlns:a16="http://schemas.microsoft.com/office/drawing/2014/main" id="{F5E70D32-CDAE-77AC-32ED-35F6FFDA9627}"/>
                </a:ext>
              </a:extLst>
            </p:cNvPr>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023;p37">
              <a:extLst>
                <a:ext uri="{FF2B5EF4-FFF2-40B4-BE49-F238E27FC236}">
                  <a16:creationId xmlns:a16="http://schemas.microsoft.com/office/drawing/2014/main" id="{581C4C6B-47B6-D3DC-059A-63BA778027C7}"/>
                </a:ext>
              </a:extLst>
            </p:cNvPr>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024;p37">
              <a:extLst>
                <a:ext uri="{FF2B5EF4-FFF2-40B4-BE49-F238E27FC236}">
                  <a16:creationId xmlns:a16="http://schemas.microsoft.com/office/drawing/2014/main" id="{1945B7B0-3686-A449-62EC-A2B03D7DC351}"/>
                </a:ext>
              </a:extLst>
            </p:cNvPr>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025;p37">
              <a:extLst>
                <a:ext uri="{FF2B5EF4-FFF2-40B4-BE49-F238E27FC236}">
                  <a16:creationId xmlns:a16="http://schemas.microsoft.com/office/drawing/2014/main" id="{AEEC5743-D67C-AE31-EF72-02EF6DF430B6}"/>
                </a:ext>
              </a:extLst>
            </p:cNvPr>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026;p37">
              <a:extLst>
                <a:ext uri="{FF2B5EF4-FFF2-40B4-BE49-F238E27FC236}">
                  <a16:creationId xmlns:a16="http://schemas.microsoft.com/office/drawing/2014/main" id="{BCCE7844-7C6F-0FFE-61E2-80F715E22BFF}"/>
                </a:ext>
              </a:extLst>
            </p:cNvPr>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27;p37">
              <a:extLst>
                <a:ext uri="{FF2B5EF4-FFF2-40B4-BE49-F238E27FC236}">
                  <a16:creationId xmlns:a16="http://schemas.microsoft.com/office/drawing/2014/main" id="{57E3F67D-E3E4-7C4C-6015-F77145D06BA4}"/>
                </a:ext>
              </a:extLst>
            </p:cNvPr>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28;p37">
              <a:extLst>
                <a:ext uri="{FF2B5EF4-FFF2-40B4-BE49-F238E27FC236}">
                  <a16:creationId xmlns:a16="http://schemas.microsoft.com/office/drawing/2014/main" id="{81442611-2F99-B918-5C66-BDAB68392054}"/>
                </a:ext>
              </a:extLst>
            </p:cNvPr>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29;p37">
              <a:extLst>
                <a:ext uri="{FF2B5EF4-FFF2-40B4-BE49-F238E27FC236}">
                  <a16:creationId xmlns:a16="http://schemas.microsoft.com/office/drawing/2014/main" id="{DF731D34-83FA-1F50-7CCE-4F84159927F1}"/>
                </a:ext>
              </a:extLst>
            </p:cNvPr>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0;p37">
              <a:extLst>
                <a:ext uri="{FF2B5EF4-FFF2-40B4-BE49-F238E27FC236}">
                  <a16:creationId xmlns:a16="http://schemas.microsoft.com/office/drawing/2014/main" id="{3C730C7E-725E-F17B-2527-49C1EC835429}"/>
                </a:ext>
              </a:extLst>
            </p:cNvPr>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1;p37">
              <a:extLst>
                <a:ext uri="{FF2B5EF4-FFF2-40B4-BE49-F238E27FC236}">
                  <a16:creationId xmlns:a16="http://schemas.microsoft.com/office/drawing/2014/main" id="{969EEC99-472A-CA04-2791-D814906F67EF}"/>
                </a:ext>
              </a:extLst>
            </p:cNvPr>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32;p37">
              <a:extLst>
                <a:ext uri="{FF2B5EF4-FFF2-40B4-BE49-F238E27FC236}">
                  <a16:creationId xmlns:a16="http://schemas.microsoft.com/office/drawing/2014/main" id="{AA495368-009F-86E4-A00A-574EBAECC02B}"/>
                </a:ext>
              </a:extLst>
            </p:cNvPr>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33;p37">
              <a:extLst>
                <a:ext uri="{FF2B5EF4-FFF2-40B4-BE49-F238E27FC236}">
                  <a16:creationId xmlns:a16="http://schemas.microsoft.com/office/drawing/2014/main" id="{D9B49C94-C26C-1579-C698-C379C0B7AC61}"/>
                </a:ext>
              </a:extLst>
            </p:cNvPr>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4;p37">
              <a:extLst>
                <a:ext uri="{FF2B5EF4-FFF2-40B4-BE49-F238E27FC236}">
                  <a16:creationId xmlns:a16="http://schemas.microsoft.com/office/drawing/2014/main" id="{E83A1CFA-98B1-45B6-D4FC-64A0CF1C6389}"/>
                </a:ext>
              </a:extLst>
            </p:cNvPr>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35;p37">
              <a:extLst>
                <a:ext uri="{FF2B5EF4-FFF2-40B4-BE49-F238E27FC236}">
                  <a16:creationId xmlns:a16="http://schemas.microsoft.com/office/drawing/2014/main" id="{8663A4D7-B571-77ED-F8F3-5BA125D027F0}"/>
                </a:ext>
              </a:extLst>
            </p:cNvPr>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36;p37">
              <a:extLst>
                <a:ext uri="{FF2B5EF4-FFF2-40B4-BE49-F238E27FC236}">
                  <a16:creationId xmlns:a16="http://schemas.microsoft.com/office/drawing/2014/main" id="{6532AB6C-347A-45D6-DB19-DC012411010A}"/>
                </a:ext>
              </a:extLst>
            </p:cNvPr>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37;p37">
              <a:extLst>
                <a:ext uri="{FF2B5EF4-FFF2-40B4-BE49-F238E27FC236}">
                  <a16:creationId xmlns:a16="http://schemas.microsoft.com/office/drawing/2014/main" id="{89358117-689D-AF83-852A-5DABA3A7B95D}"/>
                </a:ext>
              </a:extLst>
            </p:cNvPr>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38;p37">
              <a:extLst>
                <a:ext uri="{FF2B5EF4-FFF2-40B4-BE49-F238E27FC236}">
                  <a16:creationId xmlns:a16="http://schemas.microsoft.com/office/drawing/2014/main" id="{10D5D373-FEF0-3D5E-832C-29C8A3858F98}"/>
                </a:ext>
              </a:extLst>
            </p:cNvPr>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39;p37">
              <a:extLst>
                <a:ext uri="{FF2B5EF4-FFF2-40B4-BE49-F238E27FC236}">
                  <a16:creationId xmlns:a16="http://schemas.microsoft.com/office/drawing/2014/main" id="{95F43FC4-5984-D8A2-A3B0-2BE8837857BA}"/>
                </a:ext>
              </a:extLst>
            </p:cNvPr>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40;p37">
              <a:extLst>
                <a:ext uri="{FF2B5EF4-FFF2-40B4-BE49-F238E27FC236}">
                  <a16:creationId xmlns:a16="http://schemas.microsoft.com/office/drawing/2014/main" id="{9CB4E6CF-FDD0-C815-F0A1-E73E2B23F0B5}"/>
                </a:ext>
              </a:extLst>
            </p:cNvPr>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041;p37">
              <a:extLst>
                <a:ext uri="{FF2B5EF4-FFF2-40B4-BE49-F238E27FC236}">
                  <a16:creationId xmlns:a16="http://schemas.microsoft.com/office/drawing/2014/main" id="{10E5B62A-57DB-4E56-10B8-120EBD852C0F}"/>
                </a:ext>
              </a:extLst>
            </p:cNvPr>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042;p37">
              <a:extLst>
                <a:ext uri="{FF2B5EF4-FFF2-40B4-BE49-F238E27FC236}">
                  <a16:creationId xmlns:a16="http://schemas.microsoft.com/office/drawing/2014/main" id="{5B8490DD-D06E-2876-B309-4BF62D8EEC74}"/>
                </a:ext>
              </a:extLst>
            </p:cNvPr>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043;p37">
              <a:extLst>
                <a:ext uri="{FF2B5EF4-FFF2-40B4-BE49-F238E27FC236}">
                  <a16:creationId xmlns:a16="http://schemas.microsoft.com/office/drawing/2014/main" id="{EF7D17B4-3422-392E-5835-5C2B63A4619E}"/>
                </a:ext>
              </a:extLst>
            </p:cNvPr>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044;p37">
              <a:extLst>
                <a:ext uri="{FF2B5EF4-FFF2-40B4-BE49-F238E27FC236}">
                  <a16:creationId xmlns:a16="http://schemas.microsoft.com/office/drawing/2014/main" id="{85CA6D80-379A-94C4-92BE-A3A7A99CE57E}"/>
                </a:ext>
              </a:extLst>
            </p:cNvPr>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4045;p37">
            <a:extLst>
              <a:ext uri="{FF2B5EF4-FFF2-40B4-BE49-F238E27FC236}">
                <a16:creationId xmlns:a16="http://schemas.microsoft.com/office/drawing/2014/main" id="{43C4544D-35CA-75DE-FB9F-DFDD9C0B6E1B}"/>
              </a:ext>
            </a:extLst>
          </p:cNvPr>
          <p:cNvGrpSpPr/>
          <p:nvPr/>
        </p:nvGrpSpPr>
        <p:grpSpPr>
          <a:xfrm rot="-1059916">
            <a:off x="8332812" y="238380"/>
            <a:ext cx="444457" cy="1003294"/>
            <a:chOff x="5790875" y="1747325"/>
            <a:chExt cx="371650" cy="838950"/>
          </a:xfrm>
        </p:grpSpPr>
        <p:sp>
          <p:nvSpPr>
            <p:cNvPr id="206" name="Google Shape;4046;p37">
              <a:extLst>
                <a:ext uri="{FF2B5EF4-FFF2-40B4-BE49-F238E27FC236}">
                  <a16:creationId xmlns:a16="http://schemas.microsoft.com/office/drawing/2014/main" id="{15065EB5-FD89-A24D-95C1-343C7AB44BD1}"/>
                </a:ext>
              </a:extLst>
            </p:cNvPr>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047;p37">
              <a:extLst>
                <a:ext uri="{FF2B5EF4-FFF2-40B4-BE49-F238E27FC236}">
                  <a16:creationId xmlns:a16="http://schemas.microsoft.com/office/drawing/2014/main" id="{F6FC963E-4608-2AB8-D052-78D00B433404}"/>
                </a:ext>
              </a:extLst>
            </p:cNvPr>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048;p37">
              <a:extLst>
                <a:ext uri="{FF2B5EF4-FFF2-40B4-BE49-F238E27FC236}">
                  <a16:creationId xmlns:a16="http://schemas.microsoft.com/office/drawing/2014/main" id="{773355E1-5888-03F9-8EA4-5F152135895B}"/>
                </a:ext>
              </a:extLst>
            </p:cNvPr>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049;p37">
              <a:extLst>
                <a:ext uri="{FF2B5EF4-FFF2-40B4-BE49-F238E27FC236}">
                  <a16:creationId xmlns:a16="http://schemas.microsoft.com/office/drawing/2014/main" id="{41CC3795-557B-DDE3-ED16-D0F78D652756}"/>
                </a:ext>
              </a:extLst>
            </p:cNvPr>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050;p37">
              <a:extLst>
                <a:ext uri="{FF2B5EF4-FFF2-40B4-BE49-F238E27FC236}">
                  <a16:creationId xmlns:a16="http://schemas.microsoft.com/office/drawing/2014/main" id="{9268BCFB-F933-B095-D2D9-D1E50105224A}"/>
                </a:ext>
              </a:extLst>
            </p:cNvPr>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051;p37">
              <a:extLst>
                <a:ext uri="{FF2B5EF4-FFF2-40B4-BE49-F238E27FC236}">
                  <a16:creationId xmlns:a16="http://schemas.microsoft.com/office/drawing/2014/main" id="{FEC69BB5-D11B-3F85-7D9C-9AB11225EAE2}"/>
                </a:ext>
              </a:extLst>
            </p:cNvPr>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052;p37">
              <a:extLst>
                <a:ext uri="{FF2B5EF4-FFF2-40B4-BE49-F238E27FC236}">
                  <a16:creationId xmlns:a16="http://schemas.microsoft.com/office/drawing/2014/main" id="{1F8DC7EA-077A-2740-676C-DAF3AC8D830D}"/>
                </a:ext>
              </a:extLst>
            </p:cNvPr>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053;p37">
              <a:extLst>
                <a:ext uri="{FF2B5EF4-FFF2-40B4-BE49-F238E27FC236}">
                  <a16:creationId xmlns:a16="http://schemas.microsoft.com/office/drawing/2014/main" id="{5398DED3-8659-2B3C-CAAF-32A092187773}"/>
                </a:ext>
              </a:extLst>
            </p:cNvPr>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054;p37">
              <a:extLst>
                <a:ext uri="{FF2B5EF4-FFF2-40B4-BE49-F238E27FC236}">
                  <a16:creationId xmlns:a16="http://schemas.microsoft.com/office/drawing/2014/main" id="{FE4FA8AF-C68D-F7B1-C927-64D1BABACDBC}"/>
                </a:ext>
              </a:extLst>
            </p:cNvPr>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055;p37">
              <a:extLst>
                <a:ext uri="{FF2B5EF4-FFF2-40B4-BE49-F238E27FC236}">
                  <a16:creationId xmlns:a16="http://schemas.microsoft.com/office/drawing/2014/main" id="{386F0945-56AC-5A93-9C22-85D3565BBB21}"/>
                </a:ext>
              </a:extLst>
            </p:cNvPr>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056;p37">
              <a:extLst>
                <a:ext uri="{FF2B5EF4-FFF2-40B4-BE49-F238E27FC236}">
                  <a16:creationId xmlns:a16="http://schemas.microsoft.com/office/drawing/2014/main" id="{BAEFA66A-8016-E248-253F-DDAFB7FAE472}"/>
                </a:ext>
              </a:extLst>
            </p:cNvPr>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057;p37">
              <a:extLst>
                <a:ext uri="{FF2B5EF4-FFF2-40B4-BE49-F238E27FC236}">
                  <a16:creationId xmlns:a16="http://schemas.microsoft.com/office/drawing/2014/main" id="{4869320C-D84E-5F73-D419-90E607B6C6A6}"/>
                </a:ext>
              </a:extLst>
            </p:cNvPr>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058;p37">
              <a:extLst>
                <a:ext uri="{FF2B5EF4-FFF2-40B4-BE49-F238E27FC236}">
                  <a16:creationId xmlns:a16="http://schemas.microsoft.com/office/drawing/2014/main" id="{6AE97316-3318-CF03-58A4-28F3E7E15705}"/>
                </a:ext>
              </a:extLst>
            </p:cNvPr>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059;p37">
              <a:extLst>
                <a:ext uri="{FF2B5EF4-FFF2-40B4-BE49-F238E27FC236}">
                  <a16:creationId xmlns:a16="http://schemas.microsoft.com/office/drawing/2014/main" id="{1CAEC8A4-1931-B5F4-0AC3-0E249FCBF69C}"/>
                </a:ext>
              </a:extLst>
            </p:cNvPr>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060;p37">
              <a:extLst>
                <a:ext uri="{FF2B5EF4-FFF2-40B4-BE49-F238E27FC236}">
                  <a16:creationId xmlns:a16="http://schemas.microsoft.com/office/drawing/2014/main" id="{473EA6BB-123F-E90A-F4C0-697A1B7029B0}"/>
                </a:ext>
              </a:extLst>
            </p:cNvPr>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061;p37">
              <a:extLst>
                <a:ext uri="{FF2B5EF4-FFF2-40B4-BE49-F238E27FC236}">
                  <a16:creationId xmlns:a16="http://schemas.microsoft.com/office/drawing/2014/main" id="{DD35039C-0F85-3D41-DCBD-9BE6E9C075B3}"/>
                </a:ext>
              </a:extLst>
            </p:cNvPr>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062;p37">
              <a:extLst>
                <a:ext uri="{FF2B5EF4-FFF2-40B4-BE49-F238E27FC236}">
                  <a16:creationId xmlns:a16="http://schemas.microsoft.com/office/drawing/2014/main" id="{601D9950-DA43-4797-F605-5485D8B28CF5}"/>
                </a:ext>
              </a:extLst>
            </p:cNvPr>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063;p37">
              <a:extLst>
                <a:ext uri="{FF2B5EF4-FFF2-40B4-BE49-F238E27FC236}">
                  <a16:creationId xmlns:a16="http://schemas.microsoft.com/office/drawing/2014/main" id="{6CE3DC12-C794-A360-A7D5-5ABD93F9E4BC}"/>
                </a:ext>
              </a:extLst>
            </p:cNvPr>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064;p37">
              <a:extLst>
                <a:ext uri="{FF2B5EF4-FFF2-40B4-BE49-F238E27FC236}">
                  <a16:creationId xmlns:a16="http://schemas.microsoft.com/office/drawing/2014/main" id="{6148D4AF-0C15-45CC-CD24-C16A2289AC05}"/>
                </a:ext>
              </a:extLst>
            </p:cNvPr>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065;p37">
              <a:extLst>
                <a:ext uri="{FF2B5EF4-FFF2-40B4-BE49-F238E27FC236}">
                  <a16:creationId xmlns:a16="http://schemas.microsoft.com/office/drawing/2014/main" id="{CC8DF979-6B81-8AF2-A19F-296495A66533}"/>
                </a:ext>
              </a:extLst>
            </p:cNvPr>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066;p37">
              <a:extLst>
                <a:ext uri="{FF2B5EF4-FFF2-40B4-BE49-F238E27FC236}">
                  <a16:creationId xmlns:a16="http://schemas.microsoft.com/office/drawing/2014/main" id="{68497459-E474-707C-6E21-9BA09CD9EF9C}"/>
                </a:ext>
              </a:extLst>
            </p:cNvPr>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067;p37">
              <a:extLst>
                <a:ext uri="{FF2B5EF4-FFF2-40B4-BE49-F238E27FC236}">
                  <a16:creationId xmlns:a16="http://schemas.microsoft.com/office/drawing/2014/main" id="{B7D02DFE-0BC1-3AF6-2147-C5CCCC8791C4}"/>
                </a:ext>
              </a:extLst>
            </p:cNvPr>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068;p37">
              <a:extLst>
                <a:ext uri="{FF2B5EF4-FFF2-40B4-BE49-F238E27FC236}">
                  <a16:creationId xmlns:a16="http://schemas.microsoft.com/office/drawing/2014/main" id="{8ED758E9-B797-EB2C-D5BA-A517129D0E66}"/>
                </a:ext>
              </a:extLst>
            </p:cNvPr>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069;p37">
              <a:extLst>
                <a:ext uri="{FF2B5EF4-FFF2-40B4-BE49-F238E27FC236}">
                  <a16:creationId xmlns:a16="http://schemas.microsoft.com/office/drawing/2014/main" id="{B32BEDF1-321D-DFEB-9465-C7FCC9598B1F}"/>
                </a:ext>
              </a:extLst>
            </p:cNvPr>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070;p37">
              <a:extLst>
                <a:ext uri="{FF2B5EF4-FFF2-40B4-BE49-F238E27FC236}">
                  <a16:creationId xmlns:a16="http://schemas.microsoft.com/office/drawing/2014/main" id="{930B1308-7A7A-570A-02B4-B33203BF0B95}"/>
                </a:ext>
              </a:extLst>
            </p:cNvPr>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071;p37">
              <a:extLst>
                <a:ext uri="{FF2B5EF4-FFF2-40B4-BE49-F238E27FC236}">
                  <a16:creationId xmlns:a16="http://schemas.microsoft.com/office/drawing/2014/main" id="{5F3857E1-8D34-5ED1-D4D8-4A9CF0F438D5}"/>
                </a:ext>
              </a:extLst>
            </p:cNvPr>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072;p37">
              <a:extLst>
                <a:ext uri="{FF2B5EF4-FFF2-40B4-BE49-F238E27FC236}">
                  <a16:creationId xmlns:a16="http://schemas.microsoft.com/office/drawing/2014/main" id="{08528549-6E8B-84B7-D814-30EC1D7EBDF7}"/>
                </a:ext>
              </a:extLst>
            </p:cNvPr>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073;p37">
              <a:extLst>
                <a:ext uri="{FF2B5EF4-FFF2-40B4-BE49-F238E27FC236}">
                  <a16:creationId xmlns:a16="http://schemas.microsoft.com/office/drawing/2014/main" id="{0F5E8A38-AD78-5F97-0C19-229189A3A62E}"/>
                </a:ext>
              </a:extLst>
            </p:cNvPr>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074;p37">
              <a:extLst>
                <a:ext uri="{FF2B5EF4-FFF2-40B4-BE49-F238E27FC236}">
                  <a16:creationId xmlns:a16="http://schemas.microsoft.com/office/drawing/2014/main" id="{3574BEFB-242D-AD2B-12E3-1364FFD0E29B}"/>
                </a:ext>
              </a:extLst>
            </p:cNvPr>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075;p37">
              <a:extLst>
                <a:ext uri="{FF2B5EF4-FFF2-40B4-BE49-F238E27FC236}">
                  <a16:creationId xmlns:a16="http://schemas.microsoft.com/office/drawing/2014/main" id="{83522724-A7DB-C612-3F6E-8F09A3EB3E77}"/>
                </a:ext>
              </a:extLst>
            </p:cNvPr>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076;p37">
              <a:extLst>
                <a:ext uri="{FF2B5EF4-FFF2-40B4-BE49-F238E27FC236}">
                  <a16:creationId xmlns:a16="http://schemas.microsoft.com/office/drawing/2014/main" id="{82763102-EEA8-49E1-95EB-76FF4CC04587}"/>
                </a:ext>
              </a:extLst>
            </p:cNvPr>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077;p37">
              <a:extLst>
                <a:ext uri="{FF2B5EF4-FFF2-40B4-BE49-F238E27FC236}">
                  <a16:creationId xmlns:a16="http://schemas.microsoft.com/office/drawing/2014/main" id="{9628D45D-2B20-FCA9-A583-E53C16330C12}"/>
                </a:ext>
              </a:extLst>
            </p:cNvPr>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078;p37">
              <a:extLst>
                <a:ext uri="{FF2B5EF4-FFF2-40B4-BE49-F238E27FC236}">
                  <a16:creationId xmlns:a16="http://schemas.microsoft.com/office/drawing/2014/main" id="{900F1639-2E35-B67B-5045-FB1F025B6F13}"/>
                </a:ext>
              </a:extLst>
            </p:cNvPr>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079;p37">
              <a:extLst>
                <a:ext uri="{FF2B5EF4-FFF2-40B4-BE49-F238E27FC236}">
                  <a16:creationId xmlns:a16="http://schemas.microsoft.com/office/drawing/2014/main" id="{06F76E58-076D-0087-3818-94E2B4F5F831}"/>
                </a:ext>
              </a:extLst>
            </p:cNvPr>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080;p37">
              <a:extLst>
                <a:ext uri="{FF2B5EF4-FFF2-40B4-BE49-F238E27FC236}">
                  <a16:creationId xmlns:a16="http://schemas.microsoft.com/office/drawing/2014/main" id="{37381F26-4227-CFAF-EF70-D7F0D47580A3}"/>
                </a:ext>
              </a:extLst>
            </p:cNvPr>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081;p37">
              <a:extLst>
                <a:ext uri="{FF2B5EF4-FFF2-40B4-BE49-F238E27FC236}">
                  <a16:creationId xmlns:a16="http://schemas.microsoft.com/office/drawing/2014/main" id="{3BF489E3-B2C3-9B03-9580-86A3D1EB3844}"/>
                </a:ext>
              </a:extLst>
            </p:cNvPr>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082;p37">
              <a:extLst>
                <a:ext uri="{FF2B5EF4-FFF2-40B4-BE49-F238E27FC236}">
                  <a16:creationId xmlns:a16="http://schemas.microsoft.com/office/drawing/2014/main" id="{DAA2F8A4-93F5-46A1-7B7A-40F83DCC6026}"/>
                </a:ext>
              </a:extLst>
            </p:cNvPr>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083;p37">
              <a:extLst>
                <a:ext uri="{FF2B5EF4-FFF2-40B4-BE49-F238E27FC236}">
                  <a16:creationId xmlns:a16="http://schemas.microsoft.com/office/drawing/2014/main" id="{CC2D0C7B-EFA1-463E-3DB4-05D972F7D89A}"/>
                </a:ext>
              </a:extLst>
            </p:cNvPr>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084;p37">
              <a:extLst>
                <a:ext uri="{FF2B5EF4-FFF2-40B4-BE49-F238E27FC236}">
                  <a16:creationId xmlns:a16="http://schemas.microsoft.com/office/drawing/2014/main" id="{9013F280-76C7-B65D-4393-DBB247C749D8}"/>
                </a:ext>
              </a:extLst>
            </p:cNvPr>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085;p37">
              <a:extLst>
                <a:ext uri="{FF2B5EF4-FFF2-40B4-BE49-F238E27FC236}">
                  <a16:creationId xmlns:a16="http://schemas.microsoft.com/office/drawing/2014/main" id="{F961DA17-72FC-210A-5B41-962E03EF7704}"/>
                </a:ext>
              </a:extLst>
            </p:cNvPr>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086;p37">
              <a:extLst>
                <a:ext uri="{FF2B5EF4-FFF2-40B4-BE49-F238E27FC236}">
                  <a16:creationId xmlns:a16="http://schemas.microsoft.com/office/drawing/2014/main" id="{E2EA161F-A8D4-BE1D-CB0B-4B4E7F5439D6}"/>
                </a:ext>
              </a:extLst>
            </p:cNvPr>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087;p37">
              <a:extLst>
                <a:ext uri="{FF2B5EF4-FFF2-40B4-BE49-F238E27FC236}">
                  <a16:creationId xmlns:a16="http://schemas.microsoft.com/office/drawing/2014/main" id="{012A2EB2-B590-0129-1A42-6F32A89C3832}"/>
                </a:ext>
              </a:extLst>
            </p:cNvPr>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088;p37">
              <a:extLst>
                <a:ext uri="{FF2B5EF4-FFF2-40B4-BE49-F238E27FC236}">
                  <a16:creationId xmlns:a16="http://schemas.microsoft.com/office/drawing/2014/main" id="{4BAC3ECE-932D-CE1A-E2EA-491940B7BF44}"/>
                </a:ext>
              </a:extLst>
            </p:cNvPr>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089;p37">
              <a:extLst>
                <a:ext uri="{FF2B5EF4-FFF2-40B4-BE49-F238E27FC236}">
                  <a16:creationId xmlns:a16="http://schemas.microsoft.com/office/drawing/2014/main" id="{59E18DDD-28D5-7BA5-69E5-766C44FDE0CC}"/>
                </a:ext>
              </a:extLst>
            </p:cNvPr>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090;p37">
              <a:extLst>
                <a:ext uri="{FF2B5EF4-FFF2-40B4-BE49-F238E27FC236}">
                  <a16:creationId xmlns:a16="http://schemas.microsoft.com/office/drawing/2014/main" id="{8EA2B6F5-CA2B-65BE-1DB7-DF14EDC92443}"/>
                </a:ext>
              </a:extLst>
            </p:cNvPr>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091;p37">
              <a:extLst>
                <a:ext uri="{FF2B5EF4-FFF2-40B4-BE49-F238E27FC236}">
                  <a16:creationId xmlns:a16="http://schemas.microsoft.com/office/drawing/2014/main" id="{A0522616-E1D2-F777-05BB-573F0D5934CD}"/>
                </a:ext>
              </a:extLst>
            </p:cNvPr>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092;p37">
              <a:extLst>
                <a:ext uri="{FF2B5EF4-FFF2-40B4-BE49-F238E27FC236}">
                  <a16:creationId xmlns:a16="http://schemas.microsoft.com/office/drawing/2014/main" id="{ABC51519-2611-5D79-A4F4-417AB8D3E7A8}"/>
                </a:ext>
              </a:extLst>
            </p:cNvPr>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093;p37">
              <a:extLst>
                <a:ext uri="{FF2B5EF4-FFF2-40B4-BE49-F238E27FC236}">
                  <a16:creationId xmlns:a16="http://schemas.microsoft.com/office/drawing/2014/main" id="{4CD123E3-3824-AF59-FD61-6D81BD33B84A}"/>
                </a:ext>
              </a:extLst>
            </p:cNvPr>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094;p37">
              <a:extLst>
                <a:ext uri="{FF2B5EF4-FFF2-40B4-BE49-F238E27FC236}">
                  <a16:creationId xmlns:a16="http://schemas.microsoft.com/office/drawing/2014/main" id="{C767E1E2-8D0C-F059-0FE9-2D2682230472}"/>
                </a:ext>
              </a:extLst>
            </p:cNvPr>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095;p37">
              <a:extLst>
                <a:ext uri="{FF2B5EF4-FFF2-40B4-BE49-F238E27FC236}">
                  <a16:creationId xmlns:a16="http://schemas.microsoft.com/office/drawing/2014/main" id="{99439229-C26B-77AE-4A22-9AB25C4EBF04}"/>
                </a:ext>
              </a:extLst>
            </p:cNvPr>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096;p37">
              <a:extLst>
                <a:ext uri="{FF2B5EF4-FFF2-40B4-BE49-F238E27FC236}">
                  <a16:creationId xmlns:a16="http://schemas.microsoft.com/office/drawing/2014/main" id="{44F13BAD-03E3-0DC1-E3C8-17BA3A5C2F0C}"/>
                </a:ext>
              </a:extLst>
            </p:cNvPr>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097;p37">
              <a:extLst>
                <a:ext uri="{FF2B5EF4-FFF2-40B4-BE49-F238E27FC236}">
                  <a16:creationId xmlns:a16="http://schemas.microsoft.com/office/drawing/2014/main" id="{72CB6D26-2F44-3C6A-159A-68DD91E075B4}"/>
                </a:ext>
              </a:extLst>
            </p:cNvPr>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098;p37">
              <a:extLst>
                <a:ext uri="{FF2B5EF4-FFF2-40B4-BE49-F238E27FC236}">
                  <a16:creationId xmlns:a16="http://schemas.microsoft.com/office/drawing/2014/main" id="{F0F1C3FE-D381-78AE-35DC-F77DD8EDDC36}"/>
                </a:ext>
              </a:extLst>
            </p:cNvPr>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099;p37">
              <a:extLst>
                <a:ext uri="{FF2B5EF4-FFF2-40B4-BE49-F238E27FC236}">
                  <a16:creationId xmlns:a16="http://schemas.microsoft.com/office/drawing/2014/main" id="{EE44925E-9234-1162-201E-6C090DF2F9F4}"/>
                </a:ext>
              </a:extLst>
            </p:cNvPr>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100;p37">
              <a:extLst>
                <a:ext uri="{FF2B5EF4-FFF2-40B4-BE49-F238E27FC236}">
                  <a16:creationId xmlns:a16="http://schemas.microsoft.com/office/drawing/2014/main" id="{97B989F0-95B0-80ED-C744-C706613187A1}"/>
                </a:ext>
              </a:extLst>
            </p:cNvPr>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101;p37">
              <a:extLst>
                <a:ext uri="{FF2B5EF4-FFF2-40B4-BE49-F238E27FC236}">
                  <a16:creationId xmlns:a16="http://schemas.microsoft.com/office/drawing/2014/main" id="{4C06BE8B-7EF6-52F4-1473-E9EB112AB0F5}"/>
                </a:ext>
              </a:extLst>
            </p:cNvPr>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102;p37">
              <a:extLst>
                <a:ext uri="{FF2B5EF4-FFF2-40B4-BE49-F238E27FC236}">
                  <a16:creationId xmlns:a16="http://schemas.microsoft.com/office/drawing/2014/main" id="{D10C089F-6D79-EF9E-823B-6B2CB14C79E4}"/>
                </a:ext>
              </a:extLst>
            </p:cNvPr>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103;p37">
              <a:extLst>
                <a:ext uri="{FF2B5EF4-FFF2-40B4-BE49-F238E27FC236}">
                  <a16:creationId xmlns:a16="http://schemas.microsoft.com/office/drawing/2014/main" id="{F55EBF02-D10E-05AE-97DF-0B720B8F1712}"/>
                </a:ext>
              </a:extLst>
            </p:cNvPr>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104;p37">
              <a:extLst>
                <a:ext uri="{FF2B5EF4-FFF2-40B4-BE49-F238E27FC236}">
                  <a16:creationId xmlns:a16="http://schemas.microsoft.com/office/drawing/2014/main" id="{349BD6FF-C4BD-C406-1D56-B566DC093C03}"/>
                </a:ext>
              </a:extLst>
            </p:cNvPr>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105;p37">
              <a:extLst>
                <a:ext uri="{FF2B5EF4-FFF2-40B4-BE49-F238E27FC236}">
                  <a16:creationId xmlns:a16="http://schemas.microsoft.com/office/drawing/2014/main" id="{6FF7DE0F-5665-C704-BC1B-60BD0138367E}"/>
                </a:ext>
              </a:extLst>
            </p:cNvPr>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Picture 113">
            <a:extLst>
              <a:ext uri="{FF2B5EF4-FFF2-40B4-BE49-F238E27FC236}">
                <a16:creationId xmlns:a16="http://schemas.microsoft.com/office/drawing/2014/main" id="{83C498F5-D9A6-C73A-4640-A729371D5E26}"/>
              </a:ext>
            </a:extLst>
          </p:cNvPr>
          <p:cNvPicPr>
            <a:picLocks noChangeAspect="1"/>
          </p:cNvPicPr>
          <p:nvPr/>
        </p:nvPicPr>
        <p:blipFill>
          <a:blip r:embed="rId2"/>
          <a:stretch>
            <a:fillRect/>
          </a:stretch>
        </p:blipFill>
        <p:spPr>
          <a:xfrm>
            <a:off x="3352694" y="1468530"/>
            <a:ext cx="2438611" cy="2430991"/>
          </a:xfrm>
          <a:prstGeom prst="rect">
            <a:avLst/>
          </a:prstGeom>
        </p:spPr>
      </p:pic>
    </p:spTree>
    <p:extLst>
      <p:ext uri="{BB962C8B-B14F-4D97-AF65-F5344CB8AC3E}">
        <p14:creationId xmlns:p14="http://schemas.microsoft.com/office/powerpoint/2010/main" val="2350982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E3DB1A1-630D-62F0-8789-757909C3D92D}"/>
              </a:ext>
            </a:extLst>
          </p:cNvPr>
          <p:cNvSpPr>
            <a:spLocks noGrp="1"/>
          </p:cNvSpPr>
          <p:nvPr>
            <p:ph type="title"/>
          </p:nvPr>
        </p:nvSpPr>
        <p:spPr>
          <a:xfrm>
            <a:off x="853597" y="502890"/>
            <a:ext cx="7704000" cy="564300"/>
          </a:xfrm>
        </p:spPr>
        <p:txBody>
          <a:bodyPr/>
          <a:lstStyle/>
          <a:p>
            <a:r>
              <a:rPr lang="en-US" dirty="0" err="1"/>
              <a:t>Thuật</a:t>
            </a:r>
            <a:r>
              <a:rPr lang="en-US" dirty="0"/>
              <a:t> </a:t>
            </a:r>
            <a:r>
              <a:rPr lang="en-US" dirty="0" err="1"/>
              <a:t>toán</a:t>
            </a:r>
            <a:r>
              <a:rPr lang="en-US" dirty="0"/>
              <a:t> </a:t>
            </a:r>
            <a:r>
              <a:rPr lang="en-US" dirty="0" err="1"/>
              <a:t>tìm</a:t>
            </a:r>
            <a:r>
              <a:rPr lang="en-US" dirty="0"/>
              <a:t> </a:t>
            </a:r>
            <a:r>
              <a:rPr lang="en-US" dirty="0" err="1"/>
              <a:t>kiếm</a:t>
            </a:r>
            <a:r>
              <a:rPr lang="en-US" dirty="0"/>
              <a:t> A*</a:t>
            </a:r>
            <a:endParaRPr lang="vi-VN" dirty="0"/>
          </a:p>
        </p:txBody>
      </p:sp>
      <p:sp>
        <p:nvSpPr>
          <p:cNvPr id="3" name="Tiêu đề phụ 2">
            <a:extLst>
              <a:ext uri="{FF2B5EF4-FFF2-40B4-BE49-F238E27FC236}">
                <a16:creationId xmlns:a16="http://schemas.microsoft.com/office/drawing/2014/main" id="{50170188-0E4F-3124-A073-801F7307A94D}"/>
              </a:ext>
            </a:extLst>
          </p:cNvPr>
          <p:cNvSpPr>
            <a:spLocks noGrp="1"/>
          </p:cNvSpPr>
          <p:nvPr>
            <p:ph type="subTitle" idx="1"/>
          </p:nvPr>
        </p:nvSpPr>
        <p:spPr>
          <a:xfrm>
            <a:off x="4531361" y="1302713"/>
            <a:ext cx="3811067" cy="2928052"/>
          </a:xfrm>
        </p:spPr>
        <p:txBody>
          <a:bodyPr/>
          <a:lstStyle/>
          <a:p>
            <a:pPr marL="139700" indent="0">
              <a:buNone/>
            </a:pPr>
            <a:r>
              <a:rPr lang="en-US" sz="2000" dirty="0">
                <a:latin typeface="Calibri" panose="020F0502020204030204" pitchFamily="34" charset="0"/>
                <a:ea typeface="Calibri" panose="020F0502020204030204" pitchFamily="34" charset="0"/>
                <a:cs typeface="Calibri" panose="020F0502020204030204" pitchFamily="34" charset="0"/>
              </a:rPr>
              <a:t>Heuristic = 5 + 7 = 12</a:t>
            </a:r>
          </a:p>
          <a:p>
            <a:pPr marL="139700" indent="0">
              <a:buNone/>
            </a:pPr>
            <a:r>
              <a:rPr lang="en-US" sz="2000" dirty="0" err="1">
                <a:latin typeface="Calibri" panose="020F0502020204030204" pitchFamily="34" charset="0"/>
                <a:ea typeface="Calibri" panose="020F0502020204030204" pitchFamily="34" charset="0"/>
                <a:cs typeface="Calibri" panose="020F0502020204030204" pitchFamily="34" charset="0"/>
              </a:rPr>
              <a:t>Giải</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thuật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này</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cũng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dựa</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vào</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việc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sinh</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ra</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cấu</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trúc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cây</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để</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duyệt</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bằng</a:t>
            </a:r>
            <a:r>
              <a:rPr lang="en-US" sz="2000" dirty="0">
                <a:latin typeface="Calibri" panose="020F0502020204030204" pitchFamily="34" charset="0"/>
                <a:ea typeface="Calibri" panose="020F0502020204030204" pitchFamily="34" charset="0"/>
                <a:cs typeface="Calibri" panose="020F0502020204030204" pitchFamily="34" charset="0"/>
              </a:rPr>
              <a:t> BFS, </a:t>
            </a:r>
            <a:r>
              <a:rPr lang="en-US" sz="2000" dirty="0" err="1">
                <a:latin typeface="Calibri" panose="020F0502020204030204" pitchFamily="34" charset="0"/>
                <a:ea typeface="Calibri" panose="020F0502020204030204" pitchFamily="34" charset="0"/>
                <a:cs typeface="Calibri" panose="020F0502020204030204" pitchFamily="34" charset="0"/>
              </a:rPr>
              <a:t>tuy</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nhiên</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các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thứ</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tự</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các</a:t>
            </a:r>
            <a:r>
              <a:rPr lang="en-US" sz="2000" dirty="0">
                <a:latin typeface="Calibri" panose="020F0502020204030204" pitchFamily="34" charset="0"/>
                <a:ea typeface="Calibri" panose="020F0502020204030204" pitchFamily="34" charset="0"/>
                <a:cs typeface="Calibri" panose="020F0502020204030204" pitchFamily="34" charset="0"/>
              </a:rPr>
              <a:t> node con </a:t>
            </a:r>
            <a:r>
              <a:rPr lang="en-US" sz="2000" dirty="0" err="1">
                <a:latin typeface="Calibri" panose="020F0502020204030204" pitchFamily="34" charset="0"/>
                <a:ea typeface="Calibri" panose="020F0502020204030204" pitchFamily="34" charset="0"/>
                <a:cs typeface="Calibri" panose="020F0502020204030204" pitchFamily="34" charset="0"/>
              </a:rPr>
              <a:t>sẽ</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được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sắp</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xếp</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dựa</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vào</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giá</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trị</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lượng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giá</a:t>
            </a:r>
            <a:r>
              <a:rPr lang="en-US" sz="2000" dirty="0">
                <a:latin typeface="Calibri" panose="020F0502020204030204" pitchFamily="34" charset="0"/>
                <a:ea typeface="Calibri" panose="020F0502020204030204" pitchFamily="34" charset="0"/>
                <a:cs typeface="Calibri" panose="020F0502020204030204" pitchFamily="34" charset="0"/>
              </a:rPr>
              <a:t> (heuristic) </a:t>
            </a:r>
            <a:r>
              <a:rPr lang="en-US" sz="2000" dirty="0" err="1">
                <a:latin typeface="Calibri" panose="020F0502020204030204" pitchFamily="34" charset="0"/>
                <a:ea typeface="Calibri" panose="020F0502020204030204" pitchFamily="34" charset="0"/>
                <a:cs typeface="Calibri" panose="020F0502020204030204" pitchFamily="34" charset="0"/>
              </a:rPr>
              <a:t>có</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được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trên</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từng</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bước</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sinh</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ra</a:t>
            </a:r>
            <a:r>
              <a:rPr lang="en-US" sz="2000" dirty="0">
                <a:latin typeface="Calibri" panose="020F0502020204030204" pitchFamily="34" charset="0"/>
                <a:ea typeface="Calibri" panose="020F0502020204030204" pitchFamily="34" charset="0"/>
                <a:cs typeface="Calibri" panose="020F0502020204030204" pitchFamily="34" charset="0"/>
              </a:rPr>
              <a:t> node.</a:t>
            </a:r>
            <a:endParaRPr lang="vi-VN" sz="2000" dirty="0">
              <a:latin typeface="Calibri" panose="020F0502020204030204" pitchFamily="34" charset="0"/>
              <a:ea typeface="Calibri" panose="020F0502020204030204" pitchFamily="34" charset="0"/>
              <a:cs typeface="Calibri" panose="020F0502020204030204" pitchFamily="34" charset="0"/>
            </a:endParaRPr>
          </a:p>
        </p:txBody>
      </p:sp>
      <p:grpSp>
        <p:nvGrpSpPr>
          <p:cNvPr id="105" name="Google Shape;3947;p37">
            <a:extLst>
              <a:ext uri="{FF2B5EF4-FFF2-40B4-BE49-F238E27FC236}">
                <a16:creationId xmlns:a16="http://schemas.microsoft.com/office/drawing/2014/main" id="{47B3F916-50A5-208B-89A7-AF0B11EB1FB3}"/>
              </a:ext>
            </a:extLst>
          </p:cNvPr>
          <p:cNvGrpSpPr/>
          <p:nvPr/>
        </p:nvGrpSpPr>
        <p:grpSpPr>
          <a:xfrm rot="583655">
            <a:off x="196807" y="25977"/>
            <a:ext cx="874672" cy="1511967"/>
            <a:chOff x="6439425" y="1695725"/>
            <a:chExt cx="521850" cy="902075"/>
          </a:xfrm>
        </p:grpSpPr>
        <p:sp>
          <p:nvSpPr>
            <p:cNvPr id="8" name="Google Shape;3948;p37">
              <a:extLst>
                <a:ext uri="{FF2B5EF4-FFF2-40B4-BE49-F238E27FC236}">
                  <a16:creationId xmlns:a16="http://schemas.microsoft.com/office/drawing/2014/main" id="{EF384FEA-2206-F0DA-22AC-D434CD8D483D}"/>
                </a:ext>
              </a:extLst>
            </p:cNvPr>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49;p37">
              <a:extLst>
                <a:ext uri="{FF2B5EF4-FFF2-40B4-BE49-F238E27FC236}">
                  <a16:creationId xmlns:a16="http://schemas.microsoft.com/office/drawing/2014/main" id="{AD15D0E3-1017-4F88-D380-E817441768CF}"/>
                </a:ext>
              </a:extLst>
            </p:cNvPr>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0;p37">
              <a:extLst>
                <a:ext uri="{FF2B5EF4-FFF2-40B4-BE49-F238E27FC236}">
                  <a16:creationId xmlns:a16="http://schemas.microsoft.com/office/drawing/2014/main" id="{642D134E-DCEF-E895-532F-CE45106D10C5}"/>
                </a:ext>
              </a:extLst>
            </p:cNvPr>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51;p37">
              <a:extLst>
                <a:ext uri="{FF2B5EF4-FFF2-40B4-BE49-F238E27FC236}">
                  <a16:creationId xmlns:a16="http://schemas.microsoft.com/office/drawing/2014/main" id="{C3739D5A-1D5B-D0B2-7763-5D9A3A33FFA7}"/>
                </a:ext>
              </a:extLst>
            </p:cNvPr>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52;p37">
              <a:extLst>
                <a:ext uri="{FF2B5EF4-FFF2-40B4-BE49-F238E27FC236}">
                  <a16:creationId xmlns:a16="http://schemas.microsoft.com/office/drawing/2014/main" id="{92F30D20-6F3D-6CFB-FEFF-2B7DD058BF84}"/>
                </a:ext>
              </a:extLst>
            </p:cNvPr>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53;p37">
              <a:extLst>
                <a:ext uri="{FF2B5EF4-FFF2-40B4-BE49-F238E27FC236}">
                  <a16:creationId xmlns:a16="http://schemas.microsoft.com/office/drawing/2014/main" id="{5E005ED2-2355-9FF3-F87B-81BFB1A8B918}"/>
                </a:ext>
              </a:extLst>
            </p:cNvPr>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54;p37">
              <a:extLst>
                <a:ext uri="{FF2B5EF4-FFF2-40B4-BE49-F238E27FC236}">
                  <a16:creationId xmlns:a16="http://schemas.microsoft.com/office/drawing/2014/main" id="{40B95C75-8C50-0149-043E-73A8141585D9}"/>
                </a:ext>
              </a:extLst>
            </p:cNvPr>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55;p37">
              <a:extLst>
                <a:ext uri="{FF2B5EF4-FFF2-40B4-BE49-F238E27FC236}">
                  <a16:creationId xmlns:a16="http://schemas.microsoft.com/office/drawing/2014/main" id="{5D7C00CC-86FD-EF20-CE49-A8DA84AA104D}"/>
                </a:ext>
              </a:extLst>
            </p:cNvPr>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56;p37">
              <a:extLst>
                <a:ext uri="{FF2B5EF4-FFF2-40B4-BE49-F238E27FC236}">
                  <a16:creationId xmlns:a16="http://schemas.microsoft.com/office/drawing/2014/main" id="{52774370-999F-3D50-7893-8A05D811CA1A}"/>
                </a:ext>
              </a:extLst>
            </p:cNvPr>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57;p37">
              <a:extLst>
                <a:ext uri="{FF2B5EF4-FFF2-40B4-BE49-F238E27FC236}">
                  <a16:creationId xmlns:a16="http://schemas.microsoft.com/office/drawing/2014/main" id="{25DBC517-BDC2-5295-5B87-8C4169B1E1E3}"/>
                </a:ext>
              </a:extLst>
            </p:cNvPr>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58;p37">
              <a:extLst>
                <a:ext uri="{FF2B5EF4-FFF2-40B4-BE49-F238E27FC236}">
                  <a16:creationId xmlns:a16="http://schemas.microsoft.com/office/drawing/2014/main" id="{0999773E-CA2C-CC58-6EE4-397087DC7BE1}"/>
                </a:ext>
              </a:extLst>
            </p:cNvPr>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59;p37">
              <a:extLst>
                <a:ext uri="{FF2B5EF4-FFF2-40B4-BE49-F238E27FC236}">
                  <a16:creationId xmlns:a16="http://schemas.microsoft.com/office/drawing/2014/main" id="{43D3AFF4-0BF2-690C-F404-26CD4E3A8E2A}"/>
                </a:ext>
              </a:extLst>
            </p:cNvPr>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60;p37">
              <a:extLst>
                <a:ext uri="{FF2B5EF4-FFF2-40B4-BE49-F238E27FC236}">
                  <a16:creationId xmlns:a16="http://schemas.microsoft.com/office/drawing/2014/main" id="{97B5B12D-60C3-027C-F31C-AB352B08C6F2}"/>
                </a:ext>
              </a:extLst>
            </p:cNvPr>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61;p37">
              <a:extLst>
                <a:ext uri="{FF2B5EF4-FFF2-40B4-BE49-F238E27FC236}">
                  <a16:creationId xmlns:a16="http://schemas.microsoft.com/office/drawing/2014/main" id="{DD1C151C-C311-BBC9-0963-A957B8C75258}"/>
                </a:ext>
              </a:extLst>
            </p:cNvPr>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2;p37">
              <a:extLst>
                <a:ext uri="{FF2B5EF4-FFF2-40B4-BE49-F238E27FC236}">
                  <a16:creationId xmlns:a16="http://schemas.microsoft.com/office/drawing/2014/main" id="{F2503A26-CC66-906E-84F9-90F94A5916AD}"/>
                </a:ext>
              </a:extLst>
            </p:cNvPr>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63;p37">
              <a:extLst>
                <a:ext uri="{FF2B5EF4-FFF2-40B4-BE49-F238E27FC236}">
                  <a16:creationId xmlns:a16="http://schemas.microsoft.com/office/drawing/2014/main" id="{0EFF85DC-49B1-EC7C-C95B-0F483DB92755}"/>
                </a:ext>
              </a:extLst>
            </p:cNvPr>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64;p37">
              <a:extLst>
                <a:ext uri="{FF2B5EF4-FFF2-40B4-BE49-F238E27FC236}">
                  <a16:creationId xmlns:a16="http://schemas.microsoft.com/office/drawing/2014/main" id="{459D9B16-5C0C-6BE5-39E8-2C865BE8C730}"/>
                </a:ext>
              </a:extLst>
            </p:cNvPr>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65;p37">
              <a:extLst>
                <a:ext uri="{FF2B5EF4-FFF2-40B4-BE49-F238E27FC236}">
                  <a16:creationId xmlns:a16="http://schemas.microsoft.com/office/drawing/2014/main" id="{FF599D11-5DFB-40EE-4EAC-1D5088070CBD}"/>
                </a:ext>
              </a:extLst>
            </p:cNvPr>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66;p37">
              <a:extLst>
                <a:ext uri="{FF2B5EF4-FFF2-40B4-BE49-F238E27FC236}">
                  <a16:creationId xmlns:a16="http://schemas.microsoft.com/office/drawing/2014/main" id="{1B118655-EDF6-C622-F773-32CCEE5CE2F5}"/>
                </a:ext>
              </a:extLst>
            </p:cNvPr>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67;p37">
              <a:extLst>
                <a:ext uri="{FF2B5EF4-FFF2-40B4-BE49-F238E27FC236}">
                  <a16:creationId xmlns:a16="http://schemas.microsoft.com/office/drawing/2014/main" id="{06895CA1-1AFD-E407-228A-0929FF5B0727}"/>
                </a:ext>
              </a:extLst>
            </p:cNvPr>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68;p37">
              <a:extLst>
                <a:ext uri="{FF2B5EF4-FFF2-40B4-BE49-F238E27FC236}">
                  <a16:creationId xmlns:a16="http://schemas.microsoft.com/office/drawing/2014/main" id="{CFFE5757-B4ED-362F-71ED-D3CE8DE3ED2B}"/>
                </a:ext>
              </a:extLst>
            </p:cNvPr>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69;p37">
              <a:extLst>
                <a:ext uri="{FF2B5EF4-FFF2-40B4-BE49-F238E27FC236}">
                  <a16:creationId xmlns:a16="http://schemas.microsoft.com/office/drawing/2014/main" id="{728B5737-E8FB-136F-9AB8-69FFDE2D315B}"/>
                </a:ext>
              </a:extLst>
            </p:cNvPr>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70;p37">
              <a:extLst>
                <a:ext uri="{FF2B5EF4-FFF2-40B4-BE49-F238E27FC236}">
                  <a16:creationId xmlns:a16="http://schemas.microsoft.com/office/drawing/2014/main" id="{7571EB61-2E25-83D7-624B-65B70EED6E66}"/>
                </a:ext>
              </a:extLst>
            </p:cNvPr>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1;p37">
              <a:extLst>
                <a:ext uri="{FF2B5EF4-FFF2-40B4-BE49-F238E27FC236}">
                  <a16:creationId xmlns:a16="http://schemas.microsoft.com/office/drawing/2014/main" id="{A11B783F-A921-5315-AE09-112CFB0EC03F}"/>
                </a:ext>
              </a:extLst>
            </p:cNvPr>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72;p37">
              <a:extLst>
                <a:ext uri="{FF2B5EF4-FFF2-40B4-BE49-F238E27FC236}">
                  <a16:creationId xmlns:a16="http://schemas.microsoft.com/office/drawing/2014/main" id="{F86ABC22-8B1E-7F33-61D2-8A67672B3FF3}"/>
                </a:ext>
              </a:extLst>
            </p:cNvPr>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3;p37">
              <a:extLst>
                <a:ext uri="{FF2B5EF4-FFF2-40B4-BE49-F238E27FC236}">
                  <a16:creationId xmlns:a16="http://schemas.microsoft.com/office/drawing/2014/main" id="{9E44818E-1B8F-580B-DD13-798E3E7CD27A}"/>
                </a:ext>
              </a:extLst>
            </p:cNvPr>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74;p37">
              <a:extLst>
                <a:ext uri="{FF2B5EF4-FFF2-40B4-BE49-F238E27FC236}">
                  <a16:creationId xmlns:a16="http://schemas.microsoft.com/office/drawing/2014/main" id="{C727E0C1-CADC-F7B6-80DD-8A7DE84566E8}"/>
                </a:ext>
              </a:extLst>
            </p:cNvPr>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5;p37">
              <a:extLst>
                <a:ext uri="{FF2B5EF4-FFF2-40B4-BE49-F238E27FC236}">
                  <a16:creationId xmlns:a16="http://schemas.microsoft.com/office/drawing/2014/main" id="{8C582BBA-68BD-4657-F7A7-E1A34C140D70}"/>
                </a:ext>
              </a:extLst>
            </p:cNvPr>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6;p37">
              <a:extLst>
                <a:ext uri="{FF2B5EF4-FFF2-40B4-BE49-F238E27FC236}">
                  <a16:creationId xmlns:a16="http://schemas.microsoft.com/office/drawing/2014/main" id="{35F12D33-EFDA-1829-3020-3035CF4B527D}"/>
                </a:ext>
              </a:extLst>
            </p:cNvPr>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77;p37">
              <a:extLst>
                <a:ext uri="{FF2B5EF4-FFF2-40B4-BE49-F238E27FC236}">
                  <a16:creationId xmlns:a16="http://schemas.microsoft.com/office/drawing/2014/main" id="{2F1FFCA7-0988-9468-EA0C-DEE75D70A6EF}"/>
                </a:ext>
              </a:extLst>
            </p:cNvPr>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78;p37">
              <a:extLst>
                <a:ext uri="{FF2B5EF4-FFF2-40B4-BE49-F238E27FC236}">
                  <a16:creationId xmlns:a16="http://schemas.microsoft.com/office/drawing/2014/main" id="{DDA71E79-2830-4AF6-2E28-809A4770922B}"/>
                </a:ext>
              </a:extLst>
            </p:cNvPr>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79;p37">
              <a:extLst>
                <a:ext uri="{FF2B5EF4-FFF2-40B4-BE49-F238E27FC236}">
                  <a16:creationId xmlns:a16="http://schemas.microsoft.com/office/drawing/2014/main" id="{EE194007-8853-442A-9B06-66E6E6CA844D}"/>
                </a:ext>
              </a:extLst>
            </p:cNvPr>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80;p37">
              <a:extLst>
                <a:ext uri="{FF2B5EF4-FFF2-40B4-BE49-F238E27FC236}">
                  <a16:creationId xmlns:a16="http://schemas.microsoft.com/office/drawing/2014/main" id="{B0956909-CB86-369E-C6C5-CCA50100E18D}"/>
                </a:ext>
              </a:extLst>
            </p:cNvPr>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81;p37">
              <a:extLst>
                <a:ext uri="{FF2B5EF4-FFF2-40B4-BE49-F238E27FC236}">
                  <a16:creationId xmlns:a16="http://schemas.microsoft.com/office/drawing/2014/main" id="{EE15FFCE-C851-254A-60D3-33DD1FABAE31}"/>
                </a:ext>
              </a:extLst>
            </p:cNvPr>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82;p37">
              <a:extLst>
                <a:ext uri="{FF2B5EF4-FFF2-40B4-BE49-F238E27FC236}">
                  <a16:creationId xmlns:a16="http://schemas.microsoft.com/office/drawing/2014/main" id="{16EE2B4F-5D04-E6F6-7836-B1A862ACEE5E}"/>
                </a:ext>
              </a:extLst>
            </p:cNvPr>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83;p37">
              <a:extLst>
                <a:ext uri="{FF2B5EF4-FFF2-40B4-BE49-F238E27FC236}">
                  <a16:creationId xmlns:a16="http://schemas.microsoft.com/office/drawing/2014/main" id="{3EFB84D9-86DC-CBC9-8BBE-D7D31388C5D1}"/>
                </a:ext>
              </a:extLst>
            </p:cNvPr>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984;p37">
              <a:extLst>
                <a:ext uri="{FF2B5EF4-FFF2-40B4-BE49-F238E27FC236}">
                  <a16:creationId xmlns:a16="http://schemas.microsoft.com/office/drawing/2014/main" id="{FE12E169-CDCD-72B8-7F1E-E342D62E6618}"/>
                </a:ext>
              </a:extLst>
            </p:cNvPr>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85;p37">
              <a:extLst>
                <a:ext uri="{FF2B5EF4-FFF2-40B4-BE49-F238E27FC236}">
                  <a16:creationId xmlns:a16="http://schemas.microsoft.com/office/drawing/2014/main" id="{127CB038-AB92-D215-19AF-898A2495B86B}"/>
                </a:ext>
              </a:extLst>
            </p:cNvPr>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6;p37">
              <a:extLst>
                <a:ext uri="{FF2B5EF4-FFF2-40B4-BE49-F238E27FC236}">
                  <a16:creationId xmlns:a16="http://schemas.microsoft.com/office/drawing/2014/main" id="{00945EE9-53DC-FB6D-2DB0-4E48FB8AEA9B}"/>
                </a:ext>
              </a:extLst>
            </p:cNvPr>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87;p37">
              <a:extLst>
                <a:ext uri="{FF2B5EF4-FFF2-40B4-BE49-F238E27FC236}">
                  <a16:creationId xmlns:a16="http://schemas.microsoft.com/office/drawing/2014/main" id="{B2EEAB27-237E-A8D8-578E-7885A550D156}"/>
                </a:ext>
              </a:extLst>
            </p:cNvPr>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88;p37">
              <a:extLst>
                <a:ext uri="{FF2B5EF4-FFF2-40B4-BE49-F238E27FC236}">
                  <a16:creationId xmlns:a16="http://schemas.microsoft.com/office/drawing/2014/main" id="{75880394-D24B-E54D-EDF0-4C3047C89AEB}"/>
                </a:ext>
              </a:extLst>
            </p:cNvPr>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89;p37">
              <a:extLst>
                <a:ext uri="{FF2B5EF4-FFF2-40B4-BE49-F238E27FC236}">
                  <a16:creationId xmlns:a16="http://schemas.microsoft.com/office/drawing/2014/main" id="{2E5A4A07-8CDE-AE2E-72B8-3E76CDC713AA}"/>
                </a:ext>
              </a:extLst>
            </p:cNvPr>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990;p37">
              <a:extLst>
                <a:ext uri="{FF2B5EF4-FFF2-40B4-BE49-F238E27FC236}">
                  <a16:creationId xmlns:a16="http://schemas.microsoft.com/office/drawing/2014/main" id="{0D3E6B43-A3AD-BBFB-CC07-96ADFC090C78}"/>
                </a:ext>
              </a:extLst>
            </p:cNvPr>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991;p37">
              <a:extLst>
                <a:ext uri="{FF2B5EF4-FFF2-40B4-BE49-F238E27FC236}">
                  <a16:creationId xmlns:a16="http://schemas.microsoft.com/office/drawing/2014/main" id="{DACD997D-4FD7-D844-C1CF-B34BFE44F9C5}"/>
                </a:ext>
              </a:extLst>
            </p:cNvPr>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992;p37">
              <a:extLst>
                <a:ext uri="{FF2B5EF4-FFF2-40B4-BE49-F238E27FC236}">
                  <a16:creationId xmlns:a16="http://schemas.microsoft.com/office/drawing/2014/main" id="{4C5B880B-31F6-8F1B-0DFF-E80F105F5F1F}"/>
                </a:ext>
              </a:extLst>
            </p:cNvPr>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93;p37">
              <a:extLst>
                <a:ext uri="{FF2B5EF4-FFF2-40B4-BE49-F238E27FC236}">
                  <a16:creationId xmlns:a16="http://schemas.microsoft.com/office/drawing/2014/main" id="{62826D7A-A3E4-DC40-B9F4-9A7624B857CE}"/>
                </a:ext>
              </a:extLst>
            </p:cNvPr>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994;p37">
              <a:extLst>
                <a:ext uri="{FF2B5EF4-FFF2-40B4-BE49-F238E27FC236}">
                  <a16:creationId xmlns:a16="http://schemas.microsoft.com/office/drawing/2014/main" id="{2971DA71-9F35-FB69-C61F-48EA167AFF88}"/>
                </a:ext>
              </a:extLst>
            </p:cNvPr>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995;p37">
              <a:extLst>
                <a:ext uri="{FF2B5EF4-FFF2-40B4-BE49-F238E27FC236}">
                  <a16:creationId xmlns:a16="http://schemas.microsoft.com/office/drawing/2014/main" id="{58AC8A05-F3BD-97BE-DC63-8D02326104E2}"/>
                </a:ext>
              </a:extLst>
            </p:cNvPr>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996;p37">
              <a:extLst>
                <a:ext uri="{FF2B5EF4-FFF2-40B4-BE49-F238E27FC236}">
                  <a16:creationId xmlns:a16="http://schemas.microsoft.com/office/drawing/2014/main" id="{15E6D887-4226-9441-2FF6-E3A4EE07017A}"/>
                </a:ext>
              </a:extLst>
            </p:cNvPr>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97;p37">
              <a:extLst>
                <a:ext uri="{FF2B5EF4-FFF2-40B4-BE49-F238E27FC236}">
                  <a16:creationId xmlns:a16="http://schemas.microsoft.com/office/drawing/2014/main" id="{900C5548-F9B7-D910-7648-7666227EDF60}"/>
                </a:ext>
              </a:extLst>
            </p:cNvPr>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98;p37">
              <a:extLst>
                <a:ext uri="{FF2B5EF4-FFF2-40B4-BE49-F238E27FC236}">
                  <a16:creationId xmlns:a16="http://schemas.microsoft.com/office/drawing/2014/main" id="{0FADA255-AF94-BCFB-5EA0-1D55794A112B}"/>
                </a:ext>
              </a:extLst>
            </p:cNvPr>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99;p37">
              <a:extLst>
                <a:ext uri="{FF2B5EF4-FFF2-40B4-BE49-F238E27FC236}">
                  <a16:creationId xmlns:a16="http://schemas.microsoft.com/office/drawing/2014/main" id="{59036C2E-7D79-8C98-17AD-D21CEB77D946}"/>
                </a:ext>
              </a:extLst>
            </p:cNvPr>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000;p37">
              <a:extLst>
                <a:ext uri="{FF2B5EF4-FFF2-40B4-BE49-F238E27FC236}">
                  <a16:creationId xmlns:a16="http://schemas.microsoft.com/office/drawing/2014/main" id="{24620B07-8E99-5CBB-95FB-68FAE813B949}"/>
                </a:ext>
              </a:extLst>
            </p:cNvPr>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001;p37">
              <a:extLst>
                <a:ext uri="{FF2B5EF4-FFF2-40B4-BE49-F238E27FC236}">
                  <a16:creationId xmlns:a16="http://schemas.microsoft.com/office/drawing/2014/main" id="{A2535AA6-DF07-C66D-1D87-D5553C6804B1}"/>
                </a:ext>
              </a:extLst>
            </p:cNvPr>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002;p37">
              <a:extLst>
                <a:ext uri="{FF2B5EF4-FFF2-40B4-BE49-F238E27FC236}">
                  <a16:creationId xmlns:a16="http://schemas.microsoft.com/office/drawing/2014/main" id="{AFA42D1B-7D1D-0608-FBA7-3EC1431A9DC0}"/>
                </a:ext>
              </a:extLst>
            </p:cNvPr>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003;p37">
              <a:extLst>
                <a:ext uri="{FF2B5EF4-FFF2-40B4-BE49-F238E27FC236}">
                  <a16:creationId xmlns:a16="http://schemas.microsoft.com/office/drawing/2014/main" id="{202685E0-9DA5-465B-DC3B-DA088BA8C0D7}"/>
                </a:ext>
              </a:extLst>
            </p:cNvPr>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004;p37">
              <a:extLst>
                <a:ext uri="{FF2B5EF4-FFF2-40B4-BE49-F238E27FC236}">
                  <a16:creationId xmlns:a16="http://schemas.microsoft.com/office/drawing/2014/main" id="{7148553B-D3F1-3090-7F3C-7F0EA2710BA7}"/>
                </a:ext>
              </a:extLst>
            </p:cNvPr>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005;p37">
              <a:extLst>
                <a:ext uri="{FF2B5EF4-FFF2-40B4-BE49-F238E27FC236}">
                  <a16:creationId xmlns:a16="http://schemas.microsoft.com/office/drawing/2014/main" id="{D93AABA5-EAC0-430B-CB9A-4DC0EFD598A8}"/>
                </a:ext>
              </a:extLst>
            </p:cNvPr>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6;p37">
              <a:extLst>
                <a:ext uri="{FF2B5EF4-FFF2-40B4-BE49-F238E27FC236}">
                  <a16:creationId xmlns:a16="http://schemas.microsoft.com/office/drawing/2014/main" id="{430B436A-D109-9100-9513-C36DB315FB97}"/>
                </a:ext>
              </a:extLst>
            </p:cNvPr>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07;p37">
              <a:extLst>
                <a:ext uri="{FF2B5EF4-FFF2-40B4-BE49-F238E27FC236}">
                  <a16:creationId xmlns:a16="http://schemas.microsoft.com/office/drawing/2014/main" id="{F5086BB5-1341-7A72-7DE6-E69A04A56A51}"/>
                </a:ext>
              </a:extLst>
            </p:cNvPr>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08;p37">
              <a:extLst>
                <a:ext uri="{FF2B5EF4-FFF2-40B4-BE49-F238E27FC236}">
                  <a16:creationId xmlns:a16="http://schemas.microsoft.com/office/drawing/2014/main" id="{F6D95282-21BA-5E84-72F5-9331D61DA17D}"/>
                </a:ext>
              </a:extLst>
            </p:cNvPr>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09;p37">
              <a:extLst>
                <a:ext uri="{FF2B5EF4-FFF2-40B4-BE49-F238E27FC236}">
                  <a16:creationId xmlns:a16="http://schemas.microsoft.com/office/drawing/2014/main" id="{47ADCF4D-0B9D-71DC-1381-AA86B99BB09B}"/>
                </a:ext>
              </a:extLst>
            </p:cNvPr>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10;p37">
              <a:extLst>
                <a:ext uri="{FF2B5EF4-FFF2-40B4-BE49-F238E27FC236}">
                  <a16:creationId xmlns:a16="http://schemas.microsoft.com/office/drawing/2014/main" id="{898D174F-CD3A-5EF4-01DB-7F3A99D951B0}"/>
                </a:ext>
              </a:extLst>
            </p:cNvPr>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11;p37">
              <a:extLst>
                <a:ext uri="{FF2B5EF4-FFF2-40B4-BE49-F238E27FC236}">
                  <a16:creationId xmlns:a16="http://schemas.microsoft.com/office/drawing/2014/main" id="{E42F26A4-3424-0EDB-6CFC-9E8FD02190B7}"/>
                </a:ext>
              </a:extLst>
            </p:cNvPr>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2;p37">
              <a:extLst>
                <a:ext uri="{FF2B5EF4-FFF2-40B4-BE49-F238E27FC236}">
                  <a16:creationId xmlns:a16="http://schemas.microsoft.com/office/drawing/2014/main" id="{13861FF2-4E6D-91CF-7097-8CA1128B0261}"/>
                </a:ext>
              </a:extLst>
            </p:cNvPr>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3;p37">
              <a:extLst>
                <a:ext uri="{FF2B5EF4-FFF2-40B4-BE49-F238E27FC236}">
                  <a16:creationId xmlns:a16="http://schemas.microsoft.com/office/drawing/2014/main" id="{473BDA7C-E220-6CFC-5754-DF4082A5E435}"/>
                </a:ext>
              </a:extLst>
            </p:cNvPr>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14;p37">
              <a:extLst>
                <a:ext uri="{FF2B5EF4-FFF2-40B4-BE49-F238E27FC236}">
                  <a16:creationId xmlns:a16="http://schemas.microsoft.com/office/drawing/2014/main" id="{984CB2E9-06DD-B418-1915-576531928FC1}"/>
                </a:ext>
              </a:extLst>
            </p:cNvPr>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15;p37">
              <a:extLst>
                <a:ext uri="{FF2B5EF4-FFF2-40B4-BE49-F238E27FC236}">
                  <a16:creationId xmlns:a16="http://schemas.microsoft.com/office/drawing/2014/main" id="{25589DF1-FC87-77CC-25E8-D43DB626C37E}"/>
                </a:ext>
              </a:extLst>
            </p:cNvPr>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016;p37">
              <a:extLst>
                <a:ext uri="{FF2B5EF4-FFF2-40B4-BE49-F238E27FC236}">
                  <a16:creationId xmlns:a16="http://schemas.microsoft.com/office/drawing/2014/main" id="{7D9313BE-5410-2932-0EEF-79A49B73652A}"/>
                </a:ext>
              </a:extLst>
            </p:cNvPr>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017;p37">
              <a:extLst>
                <a:ext uri="{FF2B5EF4-FFF2-40B4-BE49-F238E27FC236}">
                  <a16:creationId xmlns:a16="http://schemas.microsoft.com/office/drawing/2014/main" id="{B8D8F065-8F45-9DA8-7E55-ACAC62C67451}"/>
                </a:ext>
              </a:extLst>
            </p:cNvPr>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018;p37">
              <a:extLst>
                <a:ext uri="{FF2B5EF4-FFF2-40B4-BE49-F238E27FC236}">
                  <a16:creationId xmlns:a16="http://schemas.microsoft.com/office/drawing/2014/main" id="{F928BCA4-6493-3E9D-1CA0-89570E4E50C5}"/>
                </a:ext>
              </a:extLst>
            </p:cNvPr>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019;p37">
              <a:extLst>
                <a:ext uri="{FF2B5EF4-FFF2-40B4-BE49-F238E27FC236}">
                  <a16:creationId xmlns:a16="http://schemas.microsoft.com/office/drawing/2014/main" id="{C5E24765-1CC2-37B7-74FA-C5EBBF991402}"/>
                </a:ext>
              </a:extLst>
            </p:cNvPr>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020;p37">
              <a:extLst>
                <a:ext uri="{FF2B5EF4-FFF2-40B4-BE49-F238E27FC236}">
                  <a16:creationId xmlns:a16="http://schemas.microsoft.com/office/drawing/2014/main" id="{B44B58F9-07AA-440D-2120-D9626BBC3C58}"/>
                </a:ext>
              </a:extLst>
            </p:cNvPr>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021;p37">
              <a:extLst>
                <a:ext uri="{FF2B5EF4-FFF2-40B4-BE49-F238E27FC236}">
                  <a16:creationId xmlns:a16="http://schemas.microsoft.com/office/drawing/2014/main" id="{8C17C93F-CC65-D5AF-B06F-F4E687C8D4BC}"/>
                </a:ext>
              </a:extLst>
            </p:cNvPr>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022;p37">
              <a:extLst>
                <a:ext uri="{FF2B5EF4-FFF2-40B4-BE49-F238E27FC236}">
                  <a16:creationId xmlns:a16="http://schemas.microsoft.com/office/drawing/2014/main" id="{F5E70D32-CDAE-77AC-32ED-35F6FFDA9627}"/>
                </a:ext>
              </a:extLst>
            </p:cNvPr>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023;p37">
              <a:extLst>
                <a:ext uri="{FF2B5EF4-FFF2-40B4-BE49-F238E27FC236}">
                  <a16:creationId xmlns:a16="http://schemas.microsoft.com/office/drawing/2014/main" id="{581C4C6B-47B6-D3DC-059A-63BA778027C7}"/>
                </a:ext>
              </a:extLst>
            </p:cNvPr>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024;p37">
              <a:extLst>
                <a:ext uri="{FF2B5EF4-FFF2-40B4-BE49-F238E27FC236}">
                  <a16:creationId xmlns:a16="http://schemas.microsoft.com/office/drawing/2014/main" id="{1945B7B0-3686-A449-62EC-A2B03D7DC351}"/>
                </a:ext>
              </a:extLst>
            </p:cNvPr>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025;p37">
              <a:extLst>
                <a:ext uri="{FF2B5EF4-FFF2-40B4-BE49-F238E27FC236}">
                  <a16:creationId xmlns:a16="http://schemas.microsoft.com/office/drawing/2014/main" id="{AEEC5743-D67C-AE31-EF72-02EF6DF430B6}"/>
                </a:ext>
              </a:extLst>
            </p:cNvPr>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026;p37">
              <a:extLst>
                <a:ext uri="{FF2B5EF4-FFF2-40B4-BE49-F238E27FC236}">
                  <a16:creationId xmlns:a16="http://schemas.microsoft.com/office/drawing/2014/main" id="{BCCE7844-7C6F-0FFE-61E2-80F715E22BFF}"/>
                </a:ext>
              </a:extLst>
            </p:cNvPr>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27;p37">
              <a:extLst>
                <a:ext uri="{FF2B5EF4-FFF2-40B4-BE49-F238E27FC236}">
                  <a16:creationId xmlns:a16="http://schemas.microsoft.com/office/drawing/2014/main" id="{57E3F67D-E3E4-7C4C-6015-F77145D06BA4}"/>
                </a:ext>
              </a:extLst>
            </p:cNvPr>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28;p37">
              <a:extLst>
                <a:ext uri="{FF2B5EF4-FFF2-40B4-BE49-F238E27FC236}">
                  <a16:creationId xmlns:a16="http://schemas.microsoft.com/office/drawing/2014/main" id="{81442611-2F99-B918-5C66-BDAB68392054}"/>
                </a:ext>
              </a:extLst>
            </p:cNvPr>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29;p37">
              <a:extLst>
                <a:ext uri="{FF2B5EF4-FFF2-40B4-BE49-F238E27FC236}">
                  <a16:creationId xmlns:a16="http://schemas.microsoft.com/office/drawing/2014/main" id="{DF731D34-83FA-1F50-7CCE-4F84159927F1}"/>
                </a:ext>
              </a:extLst>
            </p:cNvPr>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0;p37">
              <a:extLst>
                <a:ext uri="{FF2B5EF4-FFF2-40B4-BE49-F238E27FC236}">
                  <a16:creationId xmlns:a16="http://schemas.microsoft.com/office/drawing/2014/main" id="{3C730C7E-725E-F17B-2527-49C1EC835429}"/>
                </a:ext>
              </a:extLst>
            </p:cNvPr>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1;p37">
              <a:extLst>
                <a:ext uri="{FF2B5EF4-FFF2-40B4-BE49-F238E27FC236}">
                  <a16:creationId xmlns:a16="http://schemas.microsoft.com/office/drawing/2014/main" id="{969EEC99-472A-CA04-2791-D814906F67EF}"/>
                </a:ext>
              </a:extLst>
            </p:cNvPr>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32;p37">
              <a:extLst>
                <a:ext uri="{FF2B5EF4-FFF2-40B4-BE49-F238E27FC236}">
                  <a16:creationId xmlns:a16="http://schemas.microsoft.com/office/drawing/2014/main" id="{AA495368-009F-86E4-A00A-574EBAECC02B}"/>
                </a:ext>
              </a:extLst>
            </p:cNvPr>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33;p37">
              <a:extLst>
                <a:ext uri="{FF2B5EF4-FFF2-40B4-BE49-F238E27FC236}">
                  <a16:creationId xmlns:a16="http://schemas.microsoft.com/office/drawing/2014/main" id="{D9B49C94-C26C-1579-C698-C379C0B7AC61}"/>
                </a:ext>
              </a:extLst>
            </p:cNvPr>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4;p37">
              <a:extLst>
                <a:ext uri="{FF2B5EF4-FFF2-40B4-BE49-F238E27FC236}">
                  <a16:creationId xmlns:a16="http://schemas.microsoft.com/office/drawing/2014/main" id="{E83A1CFA-98B1-45B6-D4FC-64A0CF1C6389}"/>
                </a:ext>
              </a:extLst>
            </p:cNvPr>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35;p37">
              <a:extLst>
                <a:ext uri="{FF2B5EF4-FFF2-40B4-BE49-F238E27FC236}">
                  <a16:creationId xmlns:a16="http://schemas.microsoft.com/office/drawing/2014/main" id="{8663A4D7-B571-77ED-F8F3-5BA125D027F0}"/>
                </a:ext>
              </a:extLst>
            </p:cNvPr>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36;p37">
              <a:extLst>
                <a:ext uri="{FF2B5EF4-FFF2-40B4-BE49-F238E27FC236}">
                  <a16:creationId xmlns:a16="http://schemas.microsoft.com/office/drawing/2014/main" id="{6532AB6C-347A-45D6-DB19-DC012411010A}"/>
                </a:ext>
              </a:extLst>
            </p:cNvPr>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37;p37">
              <a:extLst>
                <a:ext uri="{FF2B5EF4-FFF2-40B4-BE49-F238E27FC236}">
                  <a16:creationId xmlns:a16="http://schemas.microsoft.com/office/drawing/2014/main" id="{89358117-689D-AF83-852A-5DABA3A7B95D}"/>
                </a:ext>
              </a:extLst>
            </p:cNvPr>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38;p37">
              <a:extLst>
                <a:ext uri="{FF2B5EF4-FFF2-40B4-BE49-F238E27FC236}">
                  <a16:creationId xmlns:a16="http://schemas.microsoft.com/office/drawing/2014/main" id="{10D5D373-FEF0-3D5E-832C-29C8A3858F98}"/>
                </a:ext>
              </a:extLst>
            </p:cNvPr>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39;p37">
              <a:extLst>
                <a:ext uri="{FF2B5EF4-FFF2-40B4-BE49-F238E27FC236}">
                  <a16:creationId xmlns:a16="http://schemas.microsoft.com/office/drawing/2014/main" id="{95F43FC4-5984-D8A2-A3B0-2BE8837857BA}"/>
                </a:ext>
              </a:extLst>
            </p:cNvPr>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40;p37">
              <a:extLst>
                <a:ext uri="{FF2B5EF4-FFF2-40B4-BE49-F238E27FC236}">
                  <a16:creationId xmlns:a16="http://schemas.microsoft.com/office/drawing/2014/main" id="{9CB4E6CF-FDD0-C815-F0A1-E73E2B23F0B5}"/>
                </a:ext>
              </a:extLst>
            </p:cNvPr>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041;p37">
              <a:extLst>
                <a:ext uri="{FF2B5EF4-FFF2-40B4-BE49-F238E27FC236}">
                  <a16:creationId xmlns:a16="http://schemas.microsoft.com/office/drawing/2014/main" id="{10E5B62A-57DB-4E56-10B8-120EBD852C0F}"/>
                </a:ext>
              </a:extLst>
            </p:cNvPr>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042;p37">
              <a:extLst>
                <a:ext uri="{FF2B5EF4-FFF2-40B4-BE49-F238E27FC236}">
                  <a16:creationId xmlns:a16="http://schemas.microsoft.com/office/drawing/2014/main" id="{5B8490DD-D06E-2876-B309-4BF62D8EEC74}"/>
                </a:ext>
              </a:extLst>
            </p:cNvPr>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043;p37">
              <a:extLst>
                <a:ext uri="{FF2B5EF4-FFF2-40B4-BE49-F238E27FC236}">
                  <a16:creationId xmlns:a16="http://schemas.microsoft.com/office/drawing/2014/main" id="{EF7D17B4-3422-392E-5835-5C2B63A4619E}"/>
                </a:ext>
              </a:extLst>
            </p:cNvPr>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044;p37">
              <a:extLst>
                <a:ext uri="{FF2B5EF4-FFF2-40B4-BE49-F238E27FC236}">
                  <a16:creationId xmlns:a16="http://schemas.microsoft.com/office/drawing/2014/main" id="{85CA6D80-379A-94C4-92BE-A3A7A99CE57E}"/>
                </a:ext>
              </a:extLst>
            </p:cNvPr>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4045;p37">
            <a:extLst>
              <a:ext uri="{FF2B5EF4-FFF2-40B4-BE49-F238E27FC236}">
                <a16:creationId xmlns:a16="http://schemas.microsoft.com/office/drawing/2014/main" id="{43C4544D-35CA-75DE-FB9F-DFDD9C0B6E1B}"/>
              </a:ext>
            </a:extLst>
          </p:cNvPr>
          <p:cNvGrpSpPr/>
          <p:nvPr/>
        </p:nvGrpSpPr>
        <p:grpSpPr>
          <a:xfrm rot="-1059916">
            <a:off x="8332812" y="238380"/>
            <a:ext cx="444457" cy="1003294"/>
            <a:chOff x="5790875" y="1747325"/>
            <a:chExt cx="371650" cy="838950"/>
          </a:xfrm>
        </p:grpSpPr>
        <p:sp>
          <p:nvSpPr>
            <p:cNvPr id="206" name="Google Shape;4046;p37">
              <a:extLst>
                <a:ext uri="{FF2B5EF4-FFF2-40B4-BE49-F238E27FC236}">
                  <a16:creationId xmlns:a16="http://schemas.microsoft.com/office/drawing/2014/main" id="{15065EB5-FD89-A24D-95C1-343C7AB44BD1}"/>
                </a:ext>
              </a:extLst>
            </p:cNvPr>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047;p37">
              <a:extLst>
                <a:ext uri="{FF2B5EF4-FFF2-40B4-BE49-F238E27FC236}">
                  <a16:creationId xmlns:a16="http://schemas.microsoft.com/office/drawing/2014/main" id="{F6FC963E-4608-2AB8-D052-78D00B433404}"/>
                </a:ext>
              </a:extLst>
            </p:cNvPr>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048;p37">
              <a:extLst>
                <a:ext uri="{FF2B5EF4-FFF2-40B4-BE49-F238E27FC236}">
                  <a16:creationId xmlns:a16="http://schemas.microsoft.com/office/drawing/2014/main" id="{773355E1-5888-03F9-8EA4-5F152135895B}"/>
                </a:ext>
              </a:extLst>
            </p:cNvPr>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049;p37">
              <a:extLst>
                <a:ext uri="{FF2B5EF4-FFF2-40B4-BE49-F238E27FC236}">
                  <a16:creationId xmlns:a16="http://schemas.microsoft.com/office/drawing/2014/main" id="{41CC3795-557B-DDE3-ED16-D0F78D652756}"/>
                </a:ext>
              </a:extLst>
            </p:cNvPr>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050;p37">
              <a:extLst>
                <a:ext uri="{FF2B5EF4-FFF2-40B4-BE49-F238E27FC236}">
                  <a16:creationId xmlns:a16="http://schemas.microsoft.com/office/drawing/2014/main" id="{9268BCFB-F933-B095-D2D9-D1E50105224A}"/>
                </a:ext>
              </a:extLst>
            </p:cNvPr>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051;p37">
              <a:extLst>
                <a:ext uri="{FF2B5EF4-FFF2-40B4-BE49-F238E27FC236}">
                  <a16:creationId xmlns:a16="http://schemas.microsoft.com/office/drawing/2014/main" id="{FEC69BB5-D11B-3F85-7D9C-9AB11225EAE2}"/>
                </a:ext>
              </a:extLst>
            </p:cNvPr>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052;p37">
              <a:extLst>
                <a:ext uri="{FF2B5EF4-FFF2-40B4-BE49-F238E27FC236}">
                  <a16:creationId xmlns:a16="http://schemas.microsoft.com/office/drawing/2014/main" id="{1F8DC7EA-077A-2740-676C-DAF3AC8D830D}"/>
                </a:ext>
              </a:extLst>
            </p:cNvPr>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053;p37">
              <a:extLst>
                <a:ext uri="{FF2B5EF4-FFF2-40B4-BE49-F238E27FC236}">
                  <a16:creationId xmlns:a16="http://schemas.microsoft.com/office/drawing/2014/main" id="{5398DED3-8659-2B3C-CAAF-32A092187773}"/>
                </a:ext>
              </a:extLst>
            </p:cNvPr>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054;p37">
              <a:extLst>
                <a:ext uri="{FF2B5EF4-FFF2-40B4-BE49-F238E27FC236}">
                  <a16:creationId xmlns:a16="http://schemas.microsoft.com/office/drawing/2014/main" id="{FE4FA8AF-C68D-F7B1-C927-64D1BABACDBC}"/>
                </a:ext>
              </a:extLst>
            </p:cNvPr>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055;p37">
              <a:extLst>
                <a:ext uri="{FF2B5EF4-FFF2-40B4-BE49-F238E27FC236}">
                  <a16:creationId xmlns:a16="http://schemas.microsoft.com/office/drawing/2014/main" id="{386F0945-56AC-5A93-9C22-85D3565BBB21}"/>
                </a:ext>
              </a:extLst>
            </p:cNvPr>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056;p37">
              <a:extLst>
                <a:ext uri="{FF2B5EF4-FFF2-40B4-BE49-F238E27FC236}">
                  <a16:creationId xmlns:a16="http://schemas.microsoft.com/office/drawing/2014/main" id="{BAEFA66A-8016-E248-253F-DDAFB7FAE472}"/>
                </a:ext>
              </a:extLst>
            </p:cNvPr>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057;p37">
              <a:extLst>
                <a:ext uri="{FF2B5EF4-FFF2-40B4-BE49-F238E27FC236}">
                  <a16:creationId xmlns:a16="http://schemas.microsoft.com/office/drawing/2014/main" id="{4869320C-D84E-5F73-D419-90E607B6C6A6}"/>
                </a:ext>
              </a:extLst>
            </p:cNvPr>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058;p37">
              <a:extLst>
                <a:ext uri="{FF2B5EF4-FFF2-40B4-BE49-F238E27FC236}">
                  <a16:creationId xmlns:a16="http://schemas.microsoft.com/office/drawing/2014/main" id="{6AE97316-3318-CF03-58A4-28F3E7E15705}"/>
                </a:ext>
              </a:extLst>
            </p:cNvPr>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059;p37">
              <a:extLst>
                <a:ext uri="{FF2B5EF4-FFF2-40B4-BE49-F238E27FC236}">
                  <a16:creationId xmlns:a16="http://schemas.microsoft.com/office/drawing/2014/main" id="{1CAEC8A4-1931-B5F4-0AC3-0E249FCBF69C}"/>
                </a:ext>
              </a:extLst>
            </p:cNvPr>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060;p37">
              <a:extLst>
                <a:ext uri="{FF2B5EF4-FFF2-40B4-BE49-F238E27FC236}">
                  <a16:creationId xmlns:a16="http://schemas.microsoft.com/office/drawing/2014/main" id="{473EA6BB-123F-E90A-F4C0-697A1B7029B0}"/>
                </a:ext>
              </a:extLst>
            </p:cNvPr>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061;p37">
              <a:extLst>
                <a:ext uri="{FF2B5EF4-FFF2-40B4-BE49-F238E27FC236}">
                  <a16:creationId xmlns:a16="http://schemas.microsoft.com/office/drawing/2014/main" id="{DD35039C-0F85-3D41-DCBD-9BE6E9C075B3}"/>
                </a:ext>
              </a:extLst>
            </p:cNvPr>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062;p37">
              <a:extLst>
                <a:ext uri="{FF2B5EF4-FFF2-40B4-BE49-F238E27FC236}">
                  <a16:creationId xmlns:a16="http://schemas.microsoft.com/office/drawing/2014/main" id="{601D9950-DA43-4797-F605-5485D8B28CF5}"/>
                </a:ext>
              </a:extLst>
            </p:cNvPr>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063;p37">
              <a:extLst>
                <a:ext uri="{FF2B5EF4-FFF2-40B4-BE49-F238E27FC236}">
                  <a16:creationId xmlns:a16="http://schemas.microsoft.com/office/drawing/2014/main" id="{6CE3DC12-C794-A360-A7D5-5ABD93F9E4BC}"/>
                </a:ext>
              </a:extLst>
            </p:cNvPr>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064;p37">
              <a:extLst>
                <a:ext uri="{FF2B5EF4-FFF2-40B4-BE49-F238E27FC236}">
                  <a16:creationId xmlns:a16="http://schemas.microsoft.com/office/drawing/2014/main" id="{6148D4AF-0C15-45CC-CD24-C16A2289AC05}"/>
                </a:ext>
              </a:extLst>
            </p:cNvPr>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065;p37">
              <a:extLst>
                <a:ext uri="{FF2B5EF4-FFF2-40B4-BE49-F238E27FC236}">
                  <a16:creationId xmlns:a16="http://schemas.microsoft.com/office/drawing/2014/main" id="{CC8DF979-6B81-8AF2-A19F-296495A66533}"/>
                </a:ext>
              </a:extLst>
            </p:cNvPr>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066;p37">
              <a:extLst>
                <a:ext uri="{FF2B5EF4-FFF2-40B4-BE49-F238E27FC236}">
                  <a16:creationId xmlns:a16="http://schemas.microsoft.com/office/drawing/2014/main" id="{68497459-E474-707C-6E21-9BA09CD9EF9C}"/>
                </a:ext>
              </a:extLst>
            </p:cNvPr>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067;p37">
              <a:extLst>
                <a:ext uri="{FF2B5EF4-FFF2-40B4-BE49-F238E27FC236}">
                  <a16:creationId xmlns:a16="http://schemas.microsoft.com/office/drawing/2014/main" id="{B7D02DFE-0BC1-3AF6-2147-C5CCCC8791C4}"/>
                </a:ext>
              </a:extLst>
            </p:cNvPr>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068;p37">
              <a:extLst>
                <a:ext uri="{FF2B5EF4-FFF2-40B4-BE49-F238E27FC236}">
                  <a16:creationId xmlns:a16="http://schemas.microsoft.com/office/drawing/2014/main" id="{8ED758E9-B797-EB2C-D5BA-A517129D0E66}"/>
                </a:ext>
              </a:extLst>
            </p:cNvPr>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069;p37">
              <a:extLst>
                <a:ext uri="{FF2B5EF4-FFF2-40B4-BE49-F238E27FC236}">
                  <a16:creationId xmlns:a16="http://schemas.microsoft.com/office/drawing/2014/main" id="{B32BEDF1-321D-DFEB-9465-C7FCC9598B1F}"/>
                </a:ext>
              </a:extLst>
            </p:cNvPr>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070;p37">
              <a:extLst>
                <a:ext uri="{FF2B5EF4-FFF2-40B4-BE49-F238E27FC236}">
                  <a16:creationId xmlns:a16="http://schemas.microsoft.com/office/drawing/2014/main" id="{930B1308-7A7A-570A-02B4-B33203BF0B95}"/>
                </a:ext>
              </a:extLst>
            </p:cNvPr>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071;p37">
              <a:extLst>
                <a:ext uri="{FF2B5EF4-FFF2-40B4-BE49-F238E27FC236}">
                  <a16:creationId xmlns:a16="http://schemas.microsoft.com/office/drawing/2014/main" id="{5F3857E1-8D34-5ED1-D4D8-4A9CF0F438D5}"/>
                </a:ext>
              </a:extLst>
            </p:cNvPr>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072;p37">
              <a:extLst>
                <a:ext uri="{FF2B5EF4-FFF2-40B4-BE49-F238E27FC236}">
                  <a16:creationId xmlns:a16="http://schemas.microsoft.com/office/drawing/2014/main" id="{08528549-6E8B-84B7-D814-30EC1D7EBDF7}"/>
                </a:ext>
              </a:extLst>
            </p:cNvPr>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073;p37">
              <a:extLst>
                <a:ext uri="{FF2B5EF4-FFF2-40B4-BE49-F238E27FC236}">
                  <a16:creationId xmlns:a16="http://schemas.microsoft.com/office/drawing/2014/main" id="{0F5E8A38-AD78-5F97-0C19-229189A3A62E}"/>
                </a:ext>
              </a:extLst>
            </p:cNvPr>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074;p37">
              <a:extLst>
                <a:ext uri="{FF2B5EF4-FFF2-40B4-BE49-F238E27FC236}">
                  <a16:creationId xmlns:a16="http://schemas.microsoft.com/office/drawing/2014/main" id="{3574BEFB-242D-AD2B-12E3-1364FFD0E29B}"/>
                </a:ext>
              </a:extLst>
            </p:cNvPr>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075;p37">
              <a:extLst>
                <a:ext uri="{FF2B5EF4-FFF2-40B4-BE49-F238E27FC236}">
                  <a16:creationId xmlns:a16="http://schemas.microsoft.com/office/drawing/2014/main" id="{83522724-A7DB-C612-3F6E-8F09A3EB3E77}"/>
                </a:ext>
              </a:extLst>
            </p:cNvPr>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076;p37">
              <a:extLst>
                <a:ext uri="{FF2B5EF4-FFF2-40B4-BE49-F238E27FC236}">
                  <a16:creationId xmlns:a16="http://schemas.microsoft.com/office/drawing/2014/main" id="{82763102-EEA8-49E1-95EB-76FF4CC04587}"/>
                </a:ext>
              </a:extLst>
            </p:cNvPr>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077;p37">
              <a:extLst>
                <a:ext uri="{FF2B5EF4-FFF2-40B4-BE49-F238E27FC236}">
                  <a16:creationId xmlns:a16="http://schemas.microsoft.com/office/drawing/2014/main" id="{9628D45D-2B20-FCA9-A583-E53C16330C12}"/>
                </a:ext>
              </a:extLst>
            </p:cNvPr>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078;p37">
              <a:extLst>
                <a:ext uri="{FF2B5EF4-FFF2-40B4-BE49-F238E27FC236}">
                  <a16:creationId xmlns:a16="http://schemas.microsoft.com/office/drawing/2014/main" id="{900F1639-2E35-B67B-5045-FB1F025B6F13}"/>
                </a:ext>
              </a:extLst>
            </p:cNvPr>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079;p37">
              <a:extLst>
                <a:ext uri="{FF2B5EF4-FFF2-40B4-BE49-F238E27FC236}">
                  <a16:creationId xmlns:a16="http://schemas.microsoft.com/office/drawing/2014/main" id="{06F76E58-076D-0087-3818-94E2B4F5F831}"/>
                </a:ext>
              </a:extLst>
            </p:cNvPr>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080;p37">
              <a:extLst>
                <a:ext uri="{FF2B5EF4-FFF2-40B4-BE49-F238E27FC236}">
                  <a16:creationId xmlns:a16="http://schemas.microsoft.com/office/drawing/2014/main" id="{37381F26-4227-CFAF-EF70-D7F0D47580A3}"/>
                </a:ext>
              </a:extLst>
            </p:cNvPr>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081;p37">
              <a:extLst>
                <a:ext uri="{FF2B5EF4-FFF2-40B4-BE49-F238E27FC236}">
                  <a16:creationId xmlns:a16="http://schemas.microsoft.com/office/drawing/2014/main" id="{3BF489E3-B2C3-9B03-9580-86A3D1EB3844}"/>
                </a:ext>
              </a:extLst>
            </p:cNvPr>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082;p37">
              <a:extLst>
                <a:ext uri="{FF2B5EF4-FFF2-40B4-BE49-F238E27FC236}">
                  <a16:creationId xmlns:a16="http://schemas.microsoft.com/office/drawing/2014/main" id="{DAA2F8A4-93F5-46A1-7B7A-40F83DCC6026}"/>
                </a:ext>
              </a:extLst>
            </p:cNvPr>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083;p37">
              <a:extLst>
                <a:ext uri="{FF2B5EF4-FFF2-40B4-BE49-F238E27FC236}">
                  <a16:creationId xmlns:a16="http://schemas.microsoft.com/office/drawing/2014/main" id="{CC2D0C7B-EFA1-463E-3DB4-05D972F7D89A}"/>
                </a:ext>
              </a:extLst>
            </p:cNvPr>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084;p37">
              <a:extLst>
                <a:ext uri="{FF2B5EF4-FFF2-40B4-BE49-F238E27FC236}">
                  <a16:creationId xmlns:a16="http://schemas.microsoft.com/office/drawing/2014/main" id="{9013F280-76C7-B65D-4393-DBB247C749D8}"/>
                </a:ext>
              </a:extLst>
            </p:cNvPr>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085;p37">
              <a:extLst>
                <a:ext uri="{FF2B5EF4-FFF2-40B4-BE49-F238E27FC236}">
                  <a16:creationId xmlns:a16="http://schemas.microsoft.com/office/drawing/2014/main" id="{F961DA17-72FC-210A-5B41-962E03EF7704}"/>
                </a:ext>
              </a:extLst>
            </p:cNvPr>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086;p37">
              <a:extLst>
                <a:ext uri="{FF2B5EF4-FFF2-40B4-BE49-F238E27FC236}">
                  <a16:creationId xmlns:a16="http://schemas.microsoft.com/office/drawing/2014/main" id="{E2EA161F-A8D4-BE1D-CB0B-4B4E7F5439D6}"/>
                </a:ext>
              </a:extLst>
            </p:cNvPr>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087;p37">
              <a:extLst>
                <a:ext uri="{FF2B5EF4-FFF2-40B4-BE49-F238E27FC236}">
                  <a16:creationId xmlns:a16="http://schemas.microsoft.com/office/drawing/2014/main" id="{012A2EB2-B590-0129-1A42-6F32A89C3832}"/>
                </a:ext>
              </a:extLst>
            </p:cNvPr>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088;p37">
              <a:extLst>
                <a:ext uri="{FF2B5EF4-FFF2-40B4-BE49-F238E27FC236}">
                  <a16:creationId xmlns:a16="http://schemas.microsoft.com/office/drawing/2014/main" id="{4BAC3ECE-932D-CE1A-E2EA-491940B7BF44}"/>
                </a:ext>
              </a:extLst>
            </p:cNvPr>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089;p37">
              <a:extLst>
                <a:ext uri="{FF2B5EF4-FFF2-40B4-BE49-F238E27FC236}">
                  <a16:creationId xmlns:a16="http://schemas.microsoft.com/office/drawing/2014/main" id="{59E18DDD-28D5-7BA5-69E5-766C44FDE0CC}"/>
                </a:ext>
              </a:extLst>
            </p:cNvPr>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090;p37">
              <a:extLst>
                <a:ext uri="{FF2B5EF4-FFF2-40B4-BE49-F238E27FC236}">
                  <a16:creationId xmlns:a16="http://schemas.microsoft.com/office/drawing/2014/main" id="{8EA2B6F5-CA2B-65BE-1DB7-DF14EDC92443}"/>
                </a:ext>
              </a:extLst>
            </p:cNvPr>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091;p37">
              <a:extLst>
                <a:ext uri="{FF2B5EF4-FFF2-40B4-BE49-F238E27FC236}">
                  <a16:creationId xmlns:a16="http://schemas.microsoft.com/office/drawing/2014/main" id="{A0522616-E1D2-F777-05BB-573F0D5934CD}"/>
                </a:ext>
              </a:extLst>
            </p:cNvPr>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092;p37">
              <a:extLst>
                <a:ext uri="{FF2B5EF4-FFF2-40B4-BE49-F238E27FC236}">
                  <a16:creationId xmlns:a16="http://schemas.microsoft.com/office/drawing/2014/main" id="{ABC51519-2611-5D79-A4F4-417AB8D3E7A8}"/>
                </a:ext>
              </a:extLst>
            </p:cNvPr>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093;p37">
              <a:extLst>
                <a:ext uri="{FF2B5EF4-FFF2-40B4-BE49-F238E27FC236}">
                  <a16:creationId xmlns:a16="http://schemas.microsoft.com/office/drawing/2014/main" id="{4CD123E3-3824-AF59-FD61-6D81BD33B84A}"/>
                </a:ext>
              </a:extLst>
            </p:cNvPr>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094;p37">
              <a:extLst>
                <a:ext uri="{FF2B5EF4-FFF2-40B4-BE49-F238E27FC236}">
                  <a16:creationId xmlns:a16="http://schemas.microsoft.com/office/drawing/2014/main" id="{C767E1E2-8D0C-F059-0FE9-2D2682230472}"/>
                </a:ext>
              </a:extLst>
            </p:cNvPr>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095;p37">
              <a:extLst>
                <a:ext uri="{FF2B5EF4-FFF2-40B4-BE49-F238E27FC236}">
                  <a16:creationId xmlns:a16="http://schemas.microsoft.com/office/drawing/2014/main" id="{99439229-C26B-77AE-4A22-9AB25C4EBF04}"/>
                </a:ext>
              </a:extLst>
            </p:cNvPr>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096;p37">
              <a:extLst>
                <a:ext uri="{FF2B5EF4-FFF2-40B4-BE49-F238E27FC236}">
                  <a16:creationId xmlns:a16="http://schemas.microsoft.com/office/drawing/2014/main" id="{44F13BAD-03E3-0DC1-E3C8-17BA3A5C2F0C}"/>
                </a:ext>
              </a:extLst>
            </p:cNvPr>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097;p37">
              <a:extLst>
                <a:ext uri="{FF2B5EF4-FFF2-40B4-BE49-F238E27FC236}">
                  <a16:creationId xmlns:a16="http://schemas.microsoft.com/office/drawing/2014/main" id="{72CB6D26-2F44-3C6A-159A-68DD91E075B4}"/>
                </a:ext>
              </a:extLst>
            </p:cNvPr>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098;p37">
              <a:extLst>
                <a:ext uri="{FF2B5EF4-FFF2-40B4-BE49-F238E27FC236}">
                  <a16:creationId xmlns:a16="http://schemas.microsoft.com/office/drawing/2014/main" id="{F0F1C3FE-D381-78AE-35DC-F77DD8EDDC36}"/>
                </a:ext>
              </a:extLst>
            </p:cNvPr>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099;p37">
              <a:extLst>
                <a:ext uri="{FF2B5EF4-FFF2-40B4-BE49-F238E27FC236}">
                  <a16:creationId xmlns:a16="http://schemas.microsoft.com/office/drawing/2014/main" id="{EE44925E-9234-1162-201E-6C090DF2F9F4}"/>
                </a:ext>
              </a:extLst>
            </p:cNvPr>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100;p37">
              <a:extLst>
                <a:ext uri="{FF2B5EF4-FFF2-40B4-BE49-F238E27FC236}">
                  <a16:creationId xmlns:a16="http://schemas.microsoft.com/office/drawing/2014/main" id="{97B989F0-95B0-80ED-C744-C706613187A1}"/>
                </a:ext>
              </a:extLst>
            </p:cNvPr>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101;p37">
              <a:extLst>
                <a:ext uri="{FF2B5EF4-FFF2-40B4-BE49-F238E27FC236}">
                  <a16:creationId xmlns:a16="http://schemas.microsoft.com/office/drawing/2014/main" id="{4C06BE8B-7EF6-52F4-1473-E9EB112AB0F5}"/>
                </a:ext>
              </a:extLst>
            </p:cNvPr>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102;p37">
              <a:extLst>
                <a:ext uri="{FF2B5EF4-FFF2-40B4-BE49-F238E27FC236}">
                  <a16:creationId xmlns:a16="http://schemas.microsoft.com/office/drawing/2014/main" id="{D10C089F-6D79-EF9E-823B-6B2CB14C79E4}"/>
                </a:ext>
              </a:extLst>
            </p:cNvPr>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103;p37">
              <a:extLst>
                <a:ext uri="{FF2B5EF4-FFF2-40B4-BE49-F238E27FC236}">
                  <a16:creationId xmlns:a16="http://schemas.microsoft.com/office/drawing/2014/main" id="{F55EBF02-D10E-05AE-97DF-0B720B8F1712}"/>
                </a:ext>
              </a:extLst>
            </p:cNvPr>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104;p37">
              <a:extLst>
                <a:ext uri="{FF2B5EF4-FFF2-40B4-BE49-F238E27FC236}">
                  <a16:creationId xmlns:a16="http://schemas.microsoft.com/office/drawing/2014/main" id="{349BD6FF-C4BD-C406-1D56-B566DC093C03}"/>
                </a:ext>
              </a:extLst>
            </p:cNvPr>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105;p37">
              <a:extLst>
                <a:ext uri="{FF2B5EF4-FFF2-40B4-BE49-F238E27FC236}">
                  <a16:creationId xmlns:a16="http://schemas.microsoft.com/office/drawing/2014/main" id="{6FF7DE0F-5665-C704-BC1B-60BD0138367E}"/>
                </a:ext>
              </a:extLst>
            </p:cNvPr>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 name="Picture 106">
            <a:extLst>
              <a:ext uri="{FF2B5EF4-FFF2-40B4-BE49-F238E27FC236}">
                <a16:creationId xmlns:a16="http://schemas.microsoft.com/office/drawing/2014/main" id="{05C32B8D-010D-CB07-8912-42214C19247C}"/>
              </a:ext>
            </a:extLst>
          </p:cNvPr>
          <p:cNvPicPr>
            <a:picLocks noChangeAspect="1"/>
          </p:cNvPicPr>
          <p:nvPr/>
        </p:nvPicPr>
        <p:blipFill>
          <a:blip r:embed="rId2"/>
          <a:stretch>
            <a:fillRect/>
          </a:stretch>
        </p:blipFill>
        <p:spPr>
          <a:xfrm>
            <a:off x="1457673" y="1241191"/>
            <a:ext cx="2883462" cy="2928052"/>
          </a:xfrm>
          <a:prstGeom prst="rect">
            <a:avLst/>
          </a:prstGeom>
        </p:spPr>
      </p:pic>
    </p:spTree>
    <p:extLst>
      <p:ext uri="{BB962C8B-B14F-4D97-AF65-F5344CB8AC3E}">
        <p14:creationId xmlns:p14="http://schemas.microsoft.com/office/powerpoint/2010/main" val="3426033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E3DB1A1-630D-62F0-8789-757909C3D92D}"/>
              </a:ext>
            </a:extLst>
          </p:cNvPr>
          <p:cNvSpPr>
            <a:spLocks noGrp="1"/>
          </p:cNvSpPr>
          <p:nvPr>
            <p:ph type="title"/>
          </p:nvPr>
        </p:nvSpPr>
        <p:spPr>
          <a:xfrm>
            <a:off x="853597" y="502890"/>
            <a:ext cx="7704000" cy="564300"/>
          </a:xfrm>
        </p:spPr>
        <p:txBody>
          <a:bodyPr/>
          <a:lstStyle/>
          <a:p>
            <a:r>
              <a:rPr lang="en-US" dirty="0" err="1"/>
              <a:t>Hướng</a:t>
            </a:r>
            <a:r>
              <a:rPr lang="en-US" dirty="0"/>
              <a:t> </a:t>
            </a:r>
            <a:r>
              <a:rPr lang="en-US" dirty="0" err="1"/>
              <a:t>dẫn</a:t>
            </a:r>
            <a:r>
              <a:rPr lang="en-US" dirty="0"/>
              <a:t> </a:t>
            </a:r>
            <a:r>
              <a:rPr lang="en-US" dirty="0" err="1"/>
              <a:t>sử</a:t>
            </a:r>
            <a:r>
              <a:rPr lang="en-US" dirty="0"/>
              <a:t> </a:t>
            </a:r>
            <a:r>
              <a:rPr lang="en-US" dirty="0" err="1"/>
              <a:t>dụng</a:t>
            </a:r>
            <a:endParaRPr lang="vi-VN" dirty="0"/>
          </a:p>
        </p:txBody>
      </p:sp>
      <p:sp>
        <p:nvSpPr>
          <p:cNvPr id="3" name="Tiêu đề phụ 2">
            <a:extLst>
              <a:ext uri="{FF2B5EF4-FFF2-40B4-BE49-F238E27FC236}">
                <a16:creationId xmlns:a16="http://schemas.microsoft.com/office/drawing/2014/main" id="{50170188-0E4F-3124-A073-801F7307A94D}"/>
              </a:ext>
            </a:extLst>
          </p:cNvPr>
          <p:cNvSpPr>
            <a:spLocks noGrp="1"/>
          </p:cNvSpPr>
          <p:nvPr>
            <p:ph type="subTitle" idx="1"/>
          </p:nvPr>
        </p:nvSpPr>
        <p:spPr>
          <a:xfrm>
            <a:off x="1082563" y="1070370"/>
            <a:ext cx="3818700" cy="1948200"/>
          </a:xfrm>
        </p:spPr>
        <p:txBody>
          <a:bodyPr/>
          <a:lstStyle/>
          <a:p>
            <a:pPr marL="139700" indent="0">
              <a:buNone/>
            </a:pPr>
            <a:endParaRPr lang="vi-VN" sz="2000" b="1" dirty="0"/>
          </a:p>
        </p:txBody>
      </p:sp>
      <p:grpSp>
        <p:nvGrpSpPr>
          <p:cNvPr id="105" name="Google Shape;3947;p37">
            <a:extLst>
              <a:ext uri="{FF2B5EF4-FFF2-40B4-BE49-F238E27FC236}">
                <a16:creationId xmlns:a16="http://schemas.microsoft.com/office/drawing/2014/main" id="{47B3F916-50A5-208B-89A7-AF0B11EB1FB3}"/>
              </a:ext>
            </a:extLst>
          </p:cNvPr>
          <p:cNvGrpSpPr/>
          <p:nvPr/>
        </p:nvGrpSpPr>
        <p:grpSpPr>
          <a:xfrm rot="583655">
            <a:off x="196807" y="25977"/>
            <a:ext cx="874672" cy="1511967"/>
            <a:chOff x="6439425" y="1695725"/>
            <a:chExt cx="521850" cy="902075"/>
          </a:xfrm>
        </p:grpSpPr>
        <p:sp>
          <p:nvSpPr>
            <p:cNvPr id="8" name="Google Shape;3948;p37">
              <a:extLst>
                <a:ext uri="{FF2B5EF4-FFF2-40B4-BE49-F238E27FC236}">
                  <a16:creationId xmlns:a16="http://schemas.microsoft.com/office/drawing/2014/main" id="{EF384FEA-2206-F0DA-22AC-D434CD8D483D}"/>
                </a:ext>
              </a:extLst>
            </p:cNvPr>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49;p37">
              <a:extLst>
                <a:ext uri="{FF2B5EF4-FFF2-40B4-BE49-F238E27FC236}">
                  <a16:creationId xmlns:a16="http://schemas.microsoft.com/office/drawing/2014/main" id="{AD15D0E3-1017-4F88-D380-E817441768CF}"/>
                </a:ext>
              </a:extLst>
            </p:cNvPr>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0;p37">
              <a:extLst>
                <a:ext uri="{FF2B5EF4-FFF2-40B4-BE49-F238E27FC236}">
                  <a16:creationId xmlns:a16="http://schemas.microsoft.com/office/drawing/2014/main" id="{642D134E-DCEF-E895-532F-CE45106D10C5}"/>
                </a:ext>
              </a:extLst>
            </p:cNvPr>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51;p37">
              <a:extLst>
                <a:ext uri="{FF2B5EF4-FFF2-40B4-BE49-F238E27FC236}">
                  <a16:creationId xmlns:a16="http://schemas.microsoft.com/office/drawing/2014/main" id="{C3739D5A-1D5B-D0B2-7763-5D9A3A33FFA7}"/>
                </a:ext>
              </a:extLst>
            </p:cNvPr>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52;p37">
              <a:extLst>
                <a:ext uri="{FF2B5EF4-FFF2-40B4-BE49-F238E27FC236}">
                  <a16:creationId xmlns:a16="http://schemas.microsoft.com/office/drawing/2014/main" id="{92F30D20-6F3D-6CFB-FEFF-2B7DD058BF84}"/>
                </a:ext>
              </a:extLst>
            </p:cNvPr>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53;p37">
              <a:extLst>
                <a:ext uri="{FF2B5EF4-FFF2-40B4-BE49-F238E27FC236}">
                  <a16:creationId xmlns:a16="http://schemas.microsoft.com/office/drawing/2014/main" id="{5E005ED2-2355-9FF3-F87B-81BFB1A8B918}"/>
                </a:ext>
              </a:extLst>
            </p:cNvPr>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54;p37">
              <a:extLst>
                <a:ext uri="{FF2B5EF4-FFF2-40B4-BE49-F238E27FC236}">
                  <a16:creationId xmlns:a16="http://schemas.microsoft.com/office/drawing/2014/main" id="{40B95C75-8C50-0149-043E-73A8141585D9}"/>
                </a:ext>
              </a:extLst>
            </p:cNvPr>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55;p37">
              <a:extLst>
                <a:ext uri="{FF2B5EF4-FFF2-40B4-BE49-F238E27FC236}">
                  <a16:creationId xmlns:a16="http://schemas.microsoft.com/office/drawing/2014/main" id="{5D7C00CC-86FD-EF20-CE49-A8DA84AA104D}"/>
                </a:ext>
              </a:extLst>
            </p:cNvPr>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56;p37">
              <a:extLst>
                <a:ext uri="{FF2B5EF4-FFF2-40B4-BE49-F238E27FC236}">
                  <a16:creationId xmlns:a16="http://schemas.microsoft.com/office/drawing/2014/main" id="{52774370-999F-3D50-7893-8A05D811CA1A}"/>
                </a:ext>
              </a:extLst>
            </p:cNvPr>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57;p37">
              <a:extLst>
                <a:ext uri="{FF2B5EF4-FFF2-40B4-BE49-F238E27FC236}">
                  <a16:creationId xmlns:a16="http://schemas.microsoft.com/office/drawing/2014/main" id="{25DBC517-BDC2-5295-5B87-8C4169B1E1E3}"/>
                </a:ext>
              </a:extLst>
            </p:cNvPr>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58;p37">
              <a:extLst>
                <a:ext uri="{FF2B5EF4-FFF2-40B4-BE49-F238E27FC236}">
                  <a16:creationId xmlns:a16="http://schemas.microsoft.com/office/drawing/2014/main" id="{0999773E-CA2C-CC58-6EE4-397087DC7BE1}"/>
                </a:ext>
              </a:extLst>
            </p:cNvPr>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59;p37">
              <a:extLst>
                <a:ext uri="{FF2B5EF4-FFF2-40B4-BE49-F238E27FC236}">
                  <a16:creationId xmlns:a16="http://schemas.microsoft.com/office/drawing/2014/main" id="{43D3AFF4-0BF2-690C-F404-26CD4E3A8E2A}"/>
                </a:ext>
              </a:extLst>
            </p:cNvPr>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60;p37">
              <a:extLst>
                <a:ext uri="{FF2B5EF4-FFF2-40B4-BE49-F238E27FC236}">
                  <a16:creationId xmlns:a16="http://schemas.microsoft.com/office/drawing/2014/main" id="{97B5B12D-60C3-027C-F31C-AB352B08C6F2}"/>
                </a:ext>
              </a:extLst>
            </p:cNvPr>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61;p37">
              <a:extLst>
                <a:ext uri="{FF2B5EF4-FFF2-40B4-BE49-F238E27FC236}">
                  <a16:creationId xmlns:a16="http://schemas.microsoft.com/office/drawing/2014/main" id="{DD1C151C-C311-BBC9-0963-A957B8C75258}"/>
                </a:ext>
              </a:extLst>
            </p:cNvPr>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62;p37">
              <a:extLst>
                <a:ext uri="{FF2B5EF4-FFF2-40B4-BE49-F238E27FC236}">
                  <a16:creationId xmlns:a16="http://schemas.microsoft.com/office/drawing/2014/main" id="{F2503A26-CC66-906E-84F9-90F94A5916AD}"/>
                </a:ext>
              </a:extLst>
            </p:cNvPr>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63;p37">
              <a:extLst>
                <a:ext uri="{FF2B5EF4-FFF2-40B4-BE49-F238E27FC236}">
                  <a16:creationId xmlns:a16="http://schemas.microsoft.com/office/drawing/2014/main" id="{0EFF85DC-49B1-EC7C-C95B-0F483DB92755}"/>
                </a:ext>
              </a:extLst>
            </p:cNvPr>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64;p37">
              <a:extLst>
                <a:ext uri="{FF2B5EF4-FFF2-40B4-BE49-F238E27FC236}">
                  <a16:creationId xmlns:a16="http://schemas.microsoft.com/office/drawing/2014/main" id="{459D9B16-5C0C-6BE5-39E8-2C865BE8C730}"/>
                </a:ext>
              </a:extLst>
            </p:cNvPr>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65;p37">
              <a:extLst>
                <a:ext uri="{FF2B5EF4-FFF2-40B4-BE49-F238E27FC236}">
                  <a16:creationId xmlns:a16="http://schemas.microsoft.com/office/drawing/2014/main" id="{FF599D11-5DFB-40EE-4EAC-1D5088070CBD}"/>
                </a:ext>
              </a:extLst>
            </p:cNvPr>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66;p37">
              <a:extLst>
                <a:ext uri="{FF2B5EF4-FFF2-40B4-BE49-F238E27FC236}">
                  <a16:creationId xmlns:a16="http://schemas.microsoft.com/office/drawing/2014/main" id="{1B118655-EDF6-C622-F773-32CCEE5CE2F5}"/>
                </a:ext>
              </a:extLst>
            </p:cNvPr>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67;p37">
              <a:extLst>
                <a:ext uri="{FF2B5EF4-FFF2-40B4-BE49-F238E27FC236}">
                  <a16:creationId xmlns:a16="http://schemas.microsoft.com/office/drawing/2014/main" id="{06895CA1-1AFD-E407-228A-0929FF5B0727}"/>
                </a:ext>
              </a:extLst>
            </p:cNvPr>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68;p37">
              <a:extLst>
                <a:ext uri="{FF2B5EF4-FFF2-40B4-BE49-F238E27FC236}">
                  <a16:creationId xmlns:a16="http://schemas.microsoft.com/office/drawing/2014/main" id="{CFFE5757-B4ED-362F-71ED-D3CE8DE3ED2B}"/>
                </a:ext>
              </a:extLst>
            </p:cNvPr>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69;p37">
              <a:extLst>
                <a:ext uri="{FF2B5EF4-FFF2-40B4-BE49-F238E27FC236}">
                  <a16:creationId xmlns:a16="http://schemas.microsoft.com/office/drawing/2014/main" id="{728B5737-E8FB-136F-9AB8-69FFDE2D315B}"/>
                </a:ext>
              </a:extLst>
            </p:cNvPr>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70;p37">
              <a:extLst>
                <a:ext uri="{FF2B5EF4-FFF2-40B4-BE49-F238E27FC236}">
                  <a16:creationId xmlns:a16="http://schemas.microsoft.com/office/drawing/2014/main" id="{7571EB61-2E25-83D7-624B-65B70EED6E66}"/>
                </a:ext>
              </a:extLst>
            </p:cNvPr>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1;p37">
              <a:extLst>
                <a:ext uri="{FF2B5EF4-FFF2-40B4-BE49-F238E27FC236}">
                  <a16:creationId xmlns:a16="http://schemas.microsoft.com/office/drawing/2014/main" id="{A11B783F-A921-5315-AE09-112CFB0EC03F}"/>
                </a:ext>
              </a:extLst>
            </p:cNvPr>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72;p37">
              <a:extLst>
                <a:ext uri="{FF2B5EF4-FFF2-40B4-BE49-F238E27FC236}">
                  <a16:creationId xmlns:a16="http://schemas.microsoft.com/office/drawing/2014/main" id="{F86ABC22-8B1E-7F33-61D2-8A67672B3FF3}"/>
                </a:ext>
              </a:extLst>
            </p:cNvPr>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3;p37">
              <a:extLst>
                <a:ext uri="{FF2B5EF4-FFF2-40B4-BE49-F238E27FC236}">
                  <a16:creationId xmlns:a16="http://schemas.microsoft.com/office/drawing/2014/main" id="{9E44818E-1B8F-580B-DD13-798E3E7CD27A}"/>
                </a:ext>
              </a:extLst>
            </p:cNvPr>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74;p37">
              <a:extLst>
                <a:ext uri="{FF2B5EF4-FFF2-40B4-BE49-F238E27FC236}">
                  <a16:creationId xmlns:a16="http://schemas.microsoft.com/office/drawing/2014/main" id="{C727E0C1-CADC-F7B6-80DD-8A7DE84566E8}"/>
                </a:ext>
              </a:extLst>
            </p:cNvPr>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5;p37">
              <a:extLst>
                <a:ext uri="{FF2B5EF4-FFF2-40B4-BE49-F238E27FC236}">
                  <a16:creationId xmlns:a16="http://schemas.microsoft.com/office/drawing/2014/main" id="{8C582BBA-68BD-4657-F7A7-E1A34C140D70}"/>
                </a:ext>
              </a:extLst>
            </p:cNvPr>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6;p37">
              <a:extLst>
                <a:ext uri="{FF2B5EF4-FFF2-40B4-BE49-F238E27FC236}">
                  <a16:creationId xmlns:a16="http://schemas.microsoft.com/office/drawing/2014/main" id="{35F12D33-EFDA-1829-3020-3035CF4B527D}"/>
                </a:ext>
              </a:extLst>
            </p:cNvPr>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77;p37">
              <a:extLst>
                <a:ext uri="{FF2B5EF4-FFF2-40B4-BE49-F238E27FC236}">
                  <a16:creationId xmlns:a16="http://schemas.microsoft.com/office/drawing/2014/main" id="{2F1FFCA7-0988-9468-EA0C-DEE75D70A6EF}"/>
                </a:ext>
              </a:extLst>
            </p:cNvPr>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78;p37">
              <a:extLst>
                <a:ext uri="{FF2B5EF4-FFF2-40B4-BE49-F238E27FC236}">
                  <a16:creationId xmlns:a16="http://schemas.microsoft.com/office/drawing/2014/main" id="{DDA71E79-2830-4AF6-2E28-809A4770922B}"/>
                </a:ext>
              </a:extLst>
            </p:cNvPr>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79;p37">
              <a:extLst>
                <a:ext uri="{FF2B5EF4-FFF2-40B4-BE49-F238E27FC236}">
                  <a16:creationId xmlns:a16="http://schemas.microsoft.com/office/drawing/2014/main" id="{EE194007-8853-442A-9B06-66E6E6CA844D}"/>
                </a:ext>
              </a:extLst>
            </p:cNvPr>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80;p37">
              <a:extLst>
                <a:ext uri="{FF2B5EF4-FFF2-40B4-BE49-F238E27FC236}">
                  <a16:creationId xmlns:a16="http://schemas.microsoft.com/office/drawing/2014/main" id="{B0956909-CB86-369E-C6C5-CCA50100E18D}"/>
                </a:ext>
              </a:extLst>
            </p:cNvPr>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81;p37">
              <a:extLst>
                <a:ext uri="{FF2B5EF4-FFF2-40B4-BE49-F238E27FC236}">
                  <a16:creationId xmlns:a16="http://schemas.microsoft.com/office/drawing/2014/main" id="{EE15FFCE-C851-254A-60D3-33DD1FABAE31}"/>
                </a:ext>
              </a:extLst>
            </p:cNvPr>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82;p37">
              <a:extLst>
                <a:ext uri="{FF2B5EF4-FFF2-40B4-BE49-F238E27FC236}">
                  <a16:creationId xmlns:a16="http://schemas.microsoft.com/office/drawing/2014/main" id="{16EE2B4F-5D04-E6F6-7836-B1A862ACEE5E}"/>
                </a:ext>
              </a:extLst>
            </p:cNvPr>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83;p37">
              <a:extLst>
                <a:ext uri="{FF2B5EF4-FFF2-40B4-BE49-F238E27FC236}">
                  <a16:creationId xmlns:a16="http://schemas.microsoft.com/office/drawing/2014/main" id="{3EFB84D9-86DC-CBC9-8BBE-D7D31388C5D1}"/>
                </a:ext>
              </a:extLst>
            </p:cNvPr>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984;p37">
              <a:extLst>
                <a:ext uri="{FF2B5EF4-FFF2-40B4-BE49-F238E27FC236}">
                  <a16:creationId xmlns:a16="http://schemas.microsoft.com/office/drawing/2014/main" id="{FE12E169-CDCD-72B8-7F1E-E342D62E6618}"/>
                </a:ext>
              </a:extLst>
            </p:cNvPr>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85;p37">
              <a:extLst>
                <a:ext uri="{FF2B5EF4-FFF2-40B4-BE49-F238E27FC236}">
                  <a16:creationId xmlns:a16="http://schemas.microsoft.com/office/drawing/2014/main" id="{127CB038-AB92-D215-19AF-898A2495B86B}"/>
                </a:ext>
              </a:extLst>
            </p:cNvPr>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6;p37">
              <a:extLst>
                <a:ext uri="{FF2B5EF4-FFF2-40B4-BE49-F238E27FC236}">
                  <a16:creationId xmlns:a16="http://schemas.microsoft.com/office/drawing/2014/main" id="{00945EE9-53DC-FB6D-2DB0-4E48FB8AEA9B}"/>
                </a:ext>
              </a:extLst>
            </p:cNvPr>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87;p37">
              <a:extLst>
                <a:ext uri="{FF2B5EF4-FFF2-40B4-BE49-F238E27FC236}">
                  <a16:creationId xmlns:a16="http://schemas.microsoft.com/office/drawing/2014/main" id="{B2EEAB27-237E-A8D8-578E-7885A550D156}"/>
                </a:ext>
              </a:extLst>
            </p:cNvPr>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88;p37">
              <a:extLst>
                <a:ext uri="{FF2B5EF4-FFF2-40B4-BE49-F238E27FC236}">
                  <a16:creationId xmlns:a16="http://schemas.microsoft.com/office/drawing/2014/main" id="{75880394-D24B-E54D-EDF0-4C3047C89AEB}"/>
                </a:ext>
              </a:extLst>
            </p:cNvPr>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89;p37">
              <a:extLst>
                <a:ext uri="{FF2B5EF4-FFF2-40B4-BE49-F238E27FC236}">
                  <a16:creationId xmlns:a16="http://schemas.microsoft.com/office/drawing/2014/main" id="{2E5A4A07-8CDE-AE2E-72B8-3E76CDC713AA}"/>
                </a:ext>
              </a:extLst>
            </p:cNvPr>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990;p37">
              <a:extLst>
                <a:ext uri="{FF2B5EF4-FFF2-40B4-BE49-F238E27FC236}">
                  <a16:creationId xmlns:a16="http://schemas.microsoft.com/office/drawing/2014/main" id="{0D3E6B43-A3AD-BBFB-CC07-96ADFC090C78}"/>
                </a:ext>
              </a:extLst>
            </p:cNvPr>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991;p37">
              <a:extLst>
                <a:ext uri="{FF2B5EF4-FFF2-40B4-BE49-F238E27FC236}">
                  <a16:creationId xmlns:a16="http://schemas.microsoft.com/office/drawing/2014/main" id="{DACD997D-4FD7-D844-C1CF-B34BFE44F9C5}"/>
                </a:ext>
              </a:extLst>
            </p:cNvPr>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992;p37">
              <a:extLst>
                <a:ext uri="{FF2B5EF4-FFF2-40B4-BE49-F238E27FC236}">
                  <a16:creationId xmlns:a16="http://schemas.microsoft.com/office/drawing/2014/main" id="{4C5B880B-31F6-8F1B-0DFF-E80F105F5F1F}"/>
                </a:ext>
              </a:extLst>
            </p:cNvPr>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93;p37">
              <a:extLst>
                <a:ext uri="{FF2B5EF4-FFF2-40B4-BE49-F238E27FC236}">
                  <a16:creationId xmlns:a16="http://schemas.microsoft.com/office/drawing/2014/main" id="{62826D7A-A3E4-DC40-B9F4-9A7624B857CE}"/>
                </a:ext>
              </a:extLst>
            </p:cNvPr>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994;p37">
              <a:extLst>
                <a:ext uri="{FF2B5EF4-FFF2-40B4-BE49-F238E27FC236}">
                  <a16:creationId xmlns:a16="http://schemas.microsoft.com/office/drawing/2014/main" id="{2971DA71-9F35-FB69-C61F-48EA167AFF88}"/>
                </a:ext>
              </a:extLst>
            </p:cNvPr>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995;p37">
              <a:extLst>
                <a:ext uri="{FF2B5EF4-FFF2-40B4-BE49-F238E27FC236}">
                  <a16:creationId xmlns:a16="http://schemas.microsoft.com/office/drawing/2014/main" id="{58AC8A05-F3BD-97BE-DC63-8D02326104E2}"/>
                </a:ext>
              </a:extLst>
            </p:cNvPr>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996;p37">
              <a:extLst>
                <a:ext uri="{FF2B5EF4-FFF2-40B4-BE49-F238E27FC236}">
                  <a16:creationId xmlns:a16="http://schemas.microsoft.com/office/drawing/2014/main" id="{15E6D887-4226-9441-2FF6-E3A4EE07017A}"/>
                </a:ext>
              </a:extLst>
            </p:cNvPr>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997;p37">
              <a:extLst>
                <a:ext uri="{FF2B5EF4-FFF2-40B4-BE49-F238E27FC236}">
                  <a16:creationId xmlns:a16="http://schemas.microsoft.com/office/drawing/2014/main" id="{900C5548-F9B7-D910-7648-7666227EDF60}"/>
                </a:ext>
              </a:extLst>
            </p:cNvPr>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998;p37">
              <a:extLst>
                <a:ext uri="{FF2B5EF4-FFF2-40B4-BE49-F238E27FC236}">
                  <a16:creationId xmlns:a16="http://schemas.microsoft.com/office/drawing/2014/main" id="{0FADA255-AF94-BCFB-5EA0-1D55794A112B}"/>
                </a:ext>
              </a:extLst>
            </p:cNvPr>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999;p37">
              <a:extLst>
                <a:ext uri="{FF2B5EF4-FFF2-40B4-BE49-F238E27FC236}">
                  <a16:creationId xmlns:a16="http://schemas.microsoft.com/office/drawing/2014/main" id="{59036C2E-7D79-8C98-17AD-D21CEB77D946}"/>
                </a:ext>
              </a:extLst>
            </p:cNvPr>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000;p37">
              <a:extLst>
                <a:ext uri="{FF2B5EF4-FFF2-40B4-BE49-F238E27FC236}">
                  <a16:creationId xmlns:a16="http://schemas.microsoft.com/office/drawing/2014/main" id="{24620B07-8E99-5CBB-95FB-68FAE813B949}"/>
                </a:ext>
              </a:extLst>
            </p:cNvPr>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001;p37">
              <a:extLst>
                <a:ext uri="{FF2B5EF4-FFF2-40B4-BE49-F238E27FC236}">
                  <a16:creationId xmlns:a16="http://schemas.microsoft.com/office/drawing/2014/main" id="{A2535AA6-DF07-C66D-1D87-D5553C6804B1}"/>
                </a:ext>
              </a:extLst>
            </p:cNvPr>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002;p37">
              <a:extLst>
                <a:ext uri="{FF2B5EF4-FFF2-40B4-BE49-F238E27FC236}">
                  <a16:creationId xmlns:a16="http://schemas.microsoft.com/office/drawing/2014/main" id="{AFA42D1B-7D1D-0608-FBA7-3EC1431A9DC0}"/>
                </a:ext>
              </a:extLst>
            </p:cNvPr>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003;p37">
              <a:extLst>
                <a:ext uri="{FF2B5EF4-FFF2-40B4-BE49-F238E27FC236}">
                  <a16:creationId xmlns:a16="http://schemas.microsoft.com/office/drawing/2014/main" id="{202685E0-9DA5-465B-DC3B-DA088BA8C0D7}"/>
                </a:ext>
              </a:extLst>
            </p:cNvPr>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004;p37">
              <a:extLst>
                <a:ext uri="{FF2B5EF4-FFF2-40B4-BE49-F238E27FC236}">
                  <a16:creationId xmlns:a16="http://schemas.microsoft.com/office/drawing/2014/main" id="{7148553B-D3F1-3090-7F3C-7F0EA2710BA7}"/>
                </a:ext>
              </a:extLst>
            </p:cNvPr>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005;p37">
              <a:extLst>
                <a:ext uri="{FF2B5EF4-FFF2-40B4-BE49-F238E27FC236}">
                  <a16:creationId xmlns:a16="http://schemas.microsoft.com/office/drawing/2014/main" id="{D93AABA5-EAC0-430B-CB9A-4DC0EFD598A8}"/>
                </a:ext>
              </a:extLst>
            </p:cNvPr>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006;p37">
              <a:extLst>
                <a:ext uri="{FF2B5EF4-FFF2-40B4-BE49-F238E27FC236}">
                  <a16:creationId xmlns:a16="http://schemas.microsoft.com/office/drawing/2014/main" id="{430B436A-D109-9100-9513-C36DB315FB97}"/>
                </a:ext>
              </a:extLst>
            </p:cNvPr>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007;p37">
              <a:extLst>
                <a:ext uri="{FF2B5EF4-FFF2-40B4-BE49-F238E27FC236}">
                  <a16:creationId xmlns:a16="http://schemas.microsoft.com/office/drawing/2014/main" id="{F5086BB5-1341-7A72-7DE6-E69A04A56A51}"/>
                </a:ext>
              </a:extLst>
            </p:cNvPr>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008;p37">
              <a:extLst>
                <a:ext uri="{FF2B5EF4-FFF2-40B4-BE49-F238E27FC236}">
                  <a16:creationId xmlns:a16="http://schemas.microsoft.com/office/drawing/2014/main" id="{F6D95282-21BA-5E84-72F5-9331D61DA17D}"/>
                </a:ext>
              </a:extLst>
            </p:cNvPr>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009;p37">
              <a:extLst>
                <a:ext uri="{FF2B5EF4-FFF2-40B4-BE49-F238E27FC236}">
                  <a16:creationId xmlns:a16="http://schemas.microsoft.com/office/drawing/2014/main" id="{47ADCF4D-0B9D-71DC-1381-AA86B99BB09B}"/>
                </a:ext>
              </a:extLst>
            </p:cNvPr>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010;p37">
              <a:extLst>
                <a:ext uri="{FF2B5EF4-FFF2-40B4-BE49-F238E27FC236}">
                  <a16:creationId xmlns:a16="http://schemas.microsoft.com/office/drawing/2014/main" id="{898D174F-CD3A-5EF4-01DB-7F3A99D951B0}"/>
                </a:ext>
              </a:extLst>
            </p:cNvPr>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011;p37">
              <a:extLst>
                <a:ext uri="{FF2B5EF4-FFF2-40B4-BE49-F238E27FC236}">
                  <a16:creationId xmlns:a16="http://schemas.microsoft.com/office/drawing/2014/main" id="{E42F26A4-3424-0EDB-6CFC-9E8FD02190B7}"/>
                </a:ext>
              </a:extLst>
            </p:cNvPr>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2;p37">
              <a:extLst>
                <a:ext uri="{FF2B5EF4-FFF2-40B4-BE49-F238E27FC236}">
                  <a16:creationId xmlns:a16="http://schemas.microsoft.com/office/drawing/2014/main" id="{13861FF2-4E6D-91CF-7097-8CA1128B0261}"/>
                </a:ext>
              </a:extLst>
            </p:cNvPr>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3;p37">
              <a:extLst>
                <a:ext uri="{FF2B5EF4-FFF2-40B4-BE49-F238E27FC236}">
                  <a16:creationId xmlns:a16="http://schemas.microsoft.com/office/drawing/2014/main" id="{473BDA7C-E220-6CFC-5754-DF4082A5E435}"/>
                </a:ext>
              </a:extLst>
            </p:cNvPr>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014;p37">
              <a:extLst>
                <a:ext uri="{FF2B5EF4-FFF2-40B4-BE49-F238E27FC236}">
                  <a16:creationId xmlns:a16="http://schemas.microsoft.com/office/drawing/2014/main" id="{984CB2E9-06DD-B418-1915-576531928FC1}"/>
                </a:ext>
              </a:extLst>
            </p:cNvPr>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015;p37">
              <a:extLst>
                <a:ext uri="{FF2B5EF4-FFF2-40B4-BE49-F238E27FC236}">
                  <a16:creationId xmlns:a16="http://schemas.microsoft.com/office/drawing/2014/main" id="{25589DF1-FC87-77CC-25E8-D43DB626C37E}"/>
                </a:ext>
              </a:extLst>
            </p:cNvPr>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016;p37">
              <a:extLst>
                <a:ext uri="{FF2B5EF4-FFF2-40B4-BE49-F238E27FC236}">
                  <a16:creationId xmlns:a16="http://schemas.microsoft.com/office/drawing/2014/main" id="{7D9313BE-5410-2932-0EEF-79A49B73652A}"/>
                </a:ext>
              </a:extLst>
            </p:cNvPr>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017;p37">
              <a:extLst>
                <a:ext uri="{FF2B5EF4-FFF2-40B4-BE49-F238E27FC236}">
                  <a16:creationId xmlns:a16="http://schemas.microsoft.com/office/drawing/2014/main" id="{B8D8F065-8F45-9DA8-7E55-ACAC62C67451}"/>
                </a:ext>
              </a:extLst>
            </p:cNvPr>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018;p37">
              <a:extLst>
                <a:ext uri="{FF2B5EF4-FFF2-40B4-BE49-F238E27FC236}">
                  <a16:creationId xmlns:a16="http://schemas.microsoft.com/office/drawing/2014/main" id="{F928BCA4-6493-3E9D-1CA0-89570E4E50C5}"/>
                </a:ext>
              </a:extLst>
            </p:cNvPr>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019;p37">
              <a:extLst>
                <a:ext uri="{FF2B5EF4-FFF2-40B4-BE49-F238E27FC236}">
                  <a16:creationId xmlns:a16="http://schemas.microsoft.com/office/drawing/2014/main" id="{C5E24765-1CC2-37B7-74FA-C5EBBF991402}"/>
                </a:ext>
              </a:extLst>
            </p:cNvPr>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020;p37">
              <a:extLst>
                <a:ext uri="{FF2B5EF4-FFF2-40B4-BE49-F238E27FC236}">
                  <a16:creationId xmlns:a16="http://schemas.microsoft.com/office/drawing/2014/main" id="{B44B58F9-07AA-440D-2120-D9626BBC3C58}"/>
                </a:ext>
              </a:extLst>
            </p:cNvPr>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021;p37">
              <a:extLst>
                <a:ext uri="{FF2B5EF4-FFF2-40B4-BE49-F238E27FC236}">
                  <a16:creationId xmlns:a16="http://schemas.microsoft.com/office/drawing/2014/main" id="{8C17C93F-CC65-D5AF-B06F-F4E687C8D4BC}"/>
                </a:ext>
              </a:extLst>
            </p:cNvPr>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022;p37">
              <a:extLst>
                <a:ext uri="{FF2B5EF4-FFF2-40B4-BE49-F238E27FC236}">
                  <a16:creationId xmlns:a16="http://schemas.microsoft.com/office/drawing/2014/main" id="{F5E70D32-CDAE-77AC-32ED-35F6FFDA9627}"/>
                </a:ext>
              </a:extLst>
            </p:cNvPr>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023;p37">
              <a:extLst>
                <a:ext uri="{FF2B5EF4-FFF2-40B4-BE49-F238E27FC236}">
                  <a16:creationId xmlns:a16="http://schemas.microsoft.com/office/drawing/2014/main" id="{581C4C6B-47B6-D3DC-059A-63BA778027C7}"/>
                </a:ext>
              </a:extLst>
            </p:cNvPr>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024;p37">
              <a:extLst>
                <a:ext uri="{FF2B5EF4-FFF2-40B4-BE49-F238E27FC236}">
                  <a16:creationId xmlns:a16="http://schemas.microsoft.com/office/drawing/2014/main" id="{1945B7B0-3686-A449-62EC-A2B03D7DC351}"/>
                </a:ext>
              </a:extLst>
            </p:cNvPr>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025;p37">
              <a:extLst>
                <a:ext uri="{FF2B5EF4-FFF2-40B4-BE49-F238E27FC236}">
                  <a16:creationId xmlns:a16="http://schemas.microsoft.com/office/drawing/2014/main" id="{AEEC5743-D67C-AE31-EF72-02EF6DF430B6}"/>
                </a:ext>
              </a:extLst>
            </p:cNvPr>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026;p37">
              <a:extLst>
                <a:ext uri="{FF2B5EF4-FFF2-40B4-BE49-F238E27FC236}">
                  <a16:creationId xmlns:a16="http://schemas.microsoft.com/office/drawing/2014/main" id="{BCCE7844-7C6F-0FFE-61E2-80F715E22BFF}"/>
                </a:ext>
              </a:extLst>
            </p:cNvPr>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27;p37">
              <a:extLst>
                <a:ext uri="{FF2B5EF4-FFF2-40B4-BE49-F238E27FC236}">
                  <a16:creationId xmlns:a16="http://schemas.microsoft.com/office/drawing/2014/main" id="{57E3F67D-E3E4-7C4C-6015-F77145D06BA4}"/>
                </a:ext>
              </a:extLst>
            </p:cNvPr>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28;p37">
              <a:extLst>
                <a:ext uri="{FF2B5EF4-FFF2-40B4-BE49-F238E27FC236}">
                  <a16:creationId xmlns:a16="http://schemas.microsoft.com/office/drawing/2014/main" id="{81442611-2F99-B918-5C66-BDAB68392054}"/>
                </a:ext>
              </a:extLst>
            </p:cNvPr>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29;p37">
              <a:extLst>
                <a:ext uri="{FF2B5EF4-FFF2-40B4-BE49-F238E27FC236}">
                  <a16:creationId xmlns:a16="http://schemas.microsoft.com/office/drawing/2014/main" id="{DF731D34-83FA-1F50-7CCE-4F84159927F1}"/>
                </a:ext>
              </a:extLst>
            </p:cNvPr>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0;p37">
              <a:extLst>
                <a:ext uri="{FF2B5EF4-FFF2-40B4-BE49-F238E27FC236}">
                  <a16:creationId xmlns:a16="http://schemas.microsoft.com/office/drawing/2014/main" id="{3C730C7E-725E-F17B-2527-49C1EC835429}"/>
                </a:ext>
              </a:extLst>
            </p:cNvPr>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1;p37">
              <a:extLst>
                <a:ext uri="{FF2B5EF4-FFF2-40B4-BE49-F238E27FC236}">
                  <a16:creationId xmlns:a16="http://schemas.microsoft.com/office/drawing/2014/main" id="{969EEC99-472A-CA04-2791-D814906F67EF}"/>
                </a:ext>
              </a:extLst>
            </p:cNvPr>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32;p37">
              <a:extLst>
                <a:ext uri="{FF2B5EF4-FFF2-40B4-BE49-F238E27FC236}">
                  <a16:creationId xmlns:a16="http://schemas.microsoft.com/office/drawing/2014/main" id="{AA495368-009F-86E4-A00A-574EBAECC02B}"/>
                </a:ext>
              </a:extLst>
            </p:cNvPr>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33;p37">
              <a:extLst>
                <a:ext uri="{FF2B5EF4-FFF2-40B4-BE49-F238E27FC236}">
                  <a16:creationId xmlns:a16="http://schemas.microsoft.com/office/drawing/2014/main" id="{D9B49C94-C26C-1579-C698-C379C0B7AC61}"/>
                </a:ext>
              </a:extLst>
            </p:cNvPr>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4;p37">
              <a:extLst>
                <a:ext uri="{FF2B5EF4-FFF2-40B4-BE49-F238E27FC236}">
                  <a16:creationId xmlns:a16="http://schemas.microsoft.com/office/drawing/2014/main" id="{E83A1CFA-98B1-45B6-D4FC-64A0CF1C6389}"/>
                </a:ext>
              </a:extLst>
            </p:cNvPr>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35;p37">
              <a:extLst>
                <a:ext uri="{FF2B5EF4-FFF2-40B4-BE49-F238E27FC236}">
                  <a16:creationId xmlns:a16="http://schemas.microsoft.com/office/drawing/2014/main" id="{8663A4D7-B571-77ED-F8F3-5BA125D027F0}"/>
                </a:ext>
              </a:extLst>
            </p:cNvPr>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36;p37">
              <a:extLst>
                <a:ext uri="{FF2B5EF4-FFF2-40B4-BE49-F238E27FC236}">
                  <a16:creationId xmlns:a16="http://schemas.microsoft.com/office/drawing/2014/main" id="{6532AB6C-347A-45D6-DB19-DC012411010A}"/>
                </a:ext>
              </a:extLst>
            </p:cNvPr>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37;p37">
              <a:extLst>
                <a:ext uri="{FF2B5EF4-FFF2-40B4-BE49-F238E27FC236}">
                  <a16:creationId xmlns:a16="http://schemas.microsoft.com/office/drawing/2014/main" id="{89358117-689D-AF83-852A-5DABA3A7B95D}"/>
                </a:ext>
              </a:extLst>
            </p:cNvPr>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38;p37">
              <a:extLst>
                <a:ext uri="{FF2B5EF4-FFF2-40B4-BE49-F238E27FC236}">
                  <a16:creationId xmlns:a16="http://schemas.microsoft.com/office/drawing/2014/main" id="{10D5D373-FEF0-3D5E-832C-29C8A3858F98}"/>
                </a:ext>
              </a:extLst>
            </p:cNvPr>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39;p37">
              <a:extLst>
                <a:ext uri="{FF2B5EF4-FFF2-40B4-BE49-F238E27FC236}">
                  <a16:creationId xmlns:a16="http://schemas.microsoft.com/office/drawing/2014/main" id="{95F43FC4-5984-D8A2-A3B0-2BE8837857BA}"/>
                </a:ext>
              </a:extLst>
            </p:cNvPr>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40;p37">
              <a:extLst>
                <a:ext uri="{FF2B5EF4-FFF2-40B4-BE49-F238E27FC236}">
                  <a16:creationId xmlns:a16="http://schemas.microsoft.com/office/drawing/2014/main" id="{9CB4E6CF-FDD0-C815-F0A1-E73E2B23F0B5}"/>
                </a:ext>
              </a:extLst>
            </p:cNvPr>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041;p37">
              <a:extLst>
                <a:ext uri="{FF2B5EF4-FFF2-40B4-BE49-F238E27FC236}">
                  <a16:creationId xmlns:a16="http://schemas.microsoft.com/office/drawing/2014/main" id="{10E5B62A-57DB-4E56-10B8-120EBD852C0F}"/>
                </a:ext>
              </a:extLst>
            </p:cNvPr>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042;p37">
              <a:extLst>
                <a:ext uri="{FF2B5EF4-FFF2-40B4-BE49-F238E27FC236}">
                  <a16:creationId xmlns:a16="http://schemas.microsoft.com/office/drawing/2014/main" id="{5B8490DD-D06E-2876-B309-4BF62D8EEC74}"/>
                </a:ext>
              </a:extLst>
            </p:cNvPr>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043;p37">
              <a:extLst>
                <a:ext uri="{FF2B5EF4-FFF2-40B4-BE49-F238E27FC236}">
                  <a16:creationId xmlns:a16="http://schemas.microsoft.com/office/drawing/2014/main" id="{EF7D17B4-3422-392E-5835-5C2B63A4619E}"/>
                </a:ext>
              </a:extLst>
            </p:cNvPr>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044;p37">
              <a:extLst>
                <a:ext uri="{FF2B5EF4-FFF2-40B4-BE49-F238E27FC236}">
                  <a16:creationId xmlns:a16="http://schemas.microsoft.com/office/drawing/2014/main" id="{85CA6D80-379A-94C4-92BE-A3A7A99CE57E}"/>
                </a:ext>
              </a:extLst>
            </p:cNvPr>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4045;p37">
            <a:extLst>
              <a:ext uri="{FF2B5EF4-FFF2-40B4-BE49-F238E27FC236}">
                <a16:creationId xmlns:a16="http://schemas.microsoft.com/office/drawing/2014/main" id="{43C4544D-35CA-75DE-FB9F-DFDD9C0B6E1B}"/>
              </a:ext>
            </a:extLst>
          </p:cNvPr>
          <p:cNvGrpSpPr/>
          <p:nvPr/>
        </p:nvGrpSpPr>
        <p:grpSpPr>
          <a:xfrm rot="-1059916">
            <a:off x="8332812" y="238380"/>
            <a:ext cx="444457" cy="1003294"/>
            <a:chOff x="5790875" y="1747325"/>
            <a:chExt cx="371650" cy="838950"/>
          </a:xfrm>
        </p:grpSpPr>
        <p:sp>
          <p:nvSpPr>
            <p:cNvPr id="206" name="Google Shape;4046;p37">
              <a:extLst>
                <a:ext uri="{FF2B5EF4-FFF2-40B4-BE49-F238E27FC236}">
                  <a16:creationId xmlns:a16="http://schemas.microsoft.com/office/drawing/2014/main" id="{15065EB5-FD89-A24D-95C1-343C7AB44BD1}"/>
                </a:ext>
              </a:extLst>
            </p:cNvPr>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047;p37">
              <a:extLst>
                <a:ext uri="{FF2B5EF4-FFF2-40B4-BE49-F238E27FC236}">
                  <a16:creationId xmlns:a16="http://schemas.microsoft.com/office/drawing/2014/main" id="{F6FC963E-4608-2AB8-D052-78D00B433404}"/>
                </a:ext>
              </a:extLst>
            </p:cNvPr>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048;p37">
              <a:extLst>
                <a:ext uri="{FF2B5EF4-FFF2-40B4-BE49-F238E27FC236}">
                  <a16:creationId xmlns:a16="http://schemas.microsoft.com/office/drawing/2014/main" id="{773355E1-5888-03F9-8EA4-5F152135895B}"/>
                </a:ext>
              </a:extLst>
            </p:cNvPr>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049;p37">
              <a:extLst>
                <a:ext uri="{FF2B5EF4-FFF2-40B4-BE49-F238E27FC236}">
                  <a16:creationId xmlns:a16="http://schemas.microsoft.com/office/drawing/2014/main" id="{41CC3795-557B-DDE3-ED16-D0F78D652756}"/>
                </a:ext>
              </a:extLst>
            </p:cNvPr>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050;p37">
              <a:extLst>
                <a:ext uri="{FF2B5EF4-FFF2-40B4-BE49-F238E27FC236}">
                  <a16:creationId xmlns:a16="http://schemas.microsoft.com/office/drawing/2014/main" id="{9268BCFB-F933-B095-D2D9-D1E50105224A}"/>
                </a:ext>
              </a:extLst>
            </p:cNvPr>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051;p37">
              <a:extLst>
                <a:ext uri="{FF2B5EF4-FFF2-40B4-BE49-F238E27FC236}">
                  <a16:creationId xmlns:a16="http://schemas.microsoft.com/office/drawing/2014/main" id="{FEC69BB5-D11B-3F85-7D9C-9AB11225EAE2}"/>
                </a:ext>
              </a:extLst>
            </p:cNvPr>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052;p37">
              <a:extLst>
                <a:ext uri="{FF2B5EF4-FFF2-40B4-BE49-F238E27FC236}">
                  <a16:creationId xmlns:a16="http://schemas.microsoft.com/office/drawing/2014/main" id="{1F8DC7EA-077A-2740-676C-DAF3AC8D830D}"/>
                </a:ext>
              </a:extLst>
            </p:cNvPr>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053;p37">
              <a:extLst>
                <a:ext uri="{FF2B5EF4-FFF2-40B4-BE49-F238E27FC236}">
                  <a16:creationId xmlns:a16="http://schemas.microsoft.com/office/drawing/2014/main" id="{5398DED3-8659-2B3C-CAAF-32A092187773}"/>
                </a:ext>
              </a:extLst>
            </p:cNvPr>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054;p37">
              <a:extLst>
                <a:ext uri="{FF2B5EF4-FFF2-40B4-BE49-F238E27FC236}">
                  <a16:creationId xmlns:a16="http://schemas.microsoft.com/office/drawing/2014/main" id="{FE4FA8AF-C68D-F7B1-C927-64D1BABACDBC}"/>
                </a:ext>
              </a:extLst>
            </p:cNvPr>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055;p37">
              <a:extLst>
                <a:ext uri="{FF2B5EF4-FFF2-40B4-BE49-F238E27FC236}">
                  <a16:creationId xmlns:a16="http://schemas.microsoft.com/office/drawing/2014/main" id="{386F0945-56AC-5A93-9C22-85D3565BBB21}"/>
                </a:ext>
              </a:extLst>
            </p:cNvPr>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056;p37">
              <a:extLst>
                <a:ext uri="{FF2B5EF4-FFF2-40B4-BE49-F238E27FC236}">
                  <a16:creationId xmlns:a16="http://schemas.microsoft.com/office/drawing/2014/main" id="{BAEFA66A-8016-E248-253F-DDAFB7FAE472}"/>
                </a:ext>
              </a:extLst>
            </p:cNvPr>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057;p37">
              <a:extLst>
                <a:ext uri="{FF2B5EF4-FFF2-40B4-BE49-F238E27FC236}">
                  <a16:creationId xmlns:a16="http://schemas.microsoft.com/office/drawing/2014/main" id="{4869320C-D84E-5F73-D419-90E607B6C6A6}"/>
                </a:ext>
              </a:extLst>
            </p:cNvPr>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058;p37">
              <a:extLst>
                <a:ext uri="{FF2B5EF4-FFF2-40B4-BE49-F238E27FC236}">
                  <a16:creationId xmlns:a16="http://schemas.microsoft.com/office/drawing/2014/main" id="{6AE97316-3318-CF03-58A4-28F3E7E15705}"/>
                </a:ext>
              </a:extLst>
            </p:cNvPr>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059;p37">
              <a:extLst>
                <a:ext uri="{FF2B5EF4-FFF2-40B4-BE49-F238E27FC236}">
                  <a16:creationId xmlns:a16="http://schemas.microsoft.com/office/drawing/2014/main" id="{1CAEC8A4-1931-B5F4-0AC3-0E249FCBF69C}"/>
                </a:ext>
              </a:extLst>
            </p:cNvPr>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060;p37">
              <a:extLst>
                <a:ext uri="{FF2B5EF4-FFF2-40B4-BE49-F238E27FC236}">
                  <a16:creationId xmlns:a16="http://schemas.microsoft.com/office/drawing/2014/main" id="{473EA6BB-123F-E90A-F4C0-697A1B7029B0}"/>
                </a:ext>
              </a:extLst>
            </p:cNvPr>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061;p37">
              <a:extLst>
                <a:ext uri="{FF2B5EF4-FFF2-40B4-BE49-F238E27FC236}">
                  <a16:creationId xmlns:a16="http://schemas.microsoft.com/office/drawing/2014/main" id="{DD35039C-0F85-3D41-DCBD-9BE6E9C075B3}"/>
                </a:ext>
              </a:extLst>
            </p:cNvPr>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062;p37">
              <a:extLst>
                <a:ext uri="{FF2B5EF4-FFF2-40B4-BE49-F238E27FC236}">
                  <a16:creationId xmlns:a16="http://schemas.microsoft.com/office/drawing/2014/main" id="{601D9950-DA43-4797-F605-5485D8B28CF5}"/>
                </a:ext>
              </a:extLst>
            </p:cNvPr>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063;p37">
              <a:extLst>
                <a:ext uri="{FF2B5EF4-FFF2-40B4-BE49-F238E27FC236}">
                  <a16:creationId xmlns:a16="http://schemas.microsoft.com/office/drawing/2014/main" id="{6CE3DC12-C794-A360-A7D5-5ABD93F9E4BC}"/>
                </a:ext>
              </a:extLst>
            </p:cNvPr>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064;p37">
              <a:extLst>
                <a:ext uri="{FF2B5EF4-FFF2-40B4-BE49-F238E27FC236}">
                  <a16:creationId xmlns:a16="http://schemas.microsoft.com/office/drawing/2014/main" id="{6148D4AF-0C15-45CC-CD24-C16A2289AC05}"/>
                </a:ext>
              </a:extLst>
            </p:cNvPr>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065;p37">
              <a:extLst>
                <a:ext uri="{FF2B5EF4-FFF2-40B4-BE49-F238E27FC236}">
                  <a16:creationId xmlns:a16="http://schemas.microsoft.com/office/drawing/2014/main" id="{CC8DF979-6B81-8AF2-A19F-296495A66533}"/>
                </a:ext>
              </a:extLst>
            </p:cNvPr>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066;p37">
              <a:extLst>
                <a:ext uri="{FF2B5EF4-FFF2-40B4-BE49-F238E27FC236}">
                  <a16:creationId xmlns:a16="http://schemas.microsoft.com/office/drawing/2014/main" id="{68497459-E474-707C-6E21-9BA09CD9EF9C}"/>
                </a:ext>
              </a:extLst>
            </p:cNvPr>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067;p37">
              <a:extLst>
                <a:ext uri="{FF2B5EF4-FFF2-40B4-BE49-F238E27FC236}">
                  <a16:creationId xmlns:a16="http://schemas.microsoft.com/office/drawing/2014/main" id="{B7D02DFE-0BC1-3AF6-2147-C5CCCC8791C4}"/>
                </a:ext>
              </a:extLst>
            </p:cNvPr>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068;p37">
              <a:extLst>
                <a:ext uri="{FF2B5EF4-FFF2-40B4-BE49-F238E27FC236}">
                  <a16:creationId xmlns:a16="http://schemas.microsoft.com/office/drawing/2014/main" id="{8ED758E9-B797-EB2C-D5BA-A517129D0E66}"/>
                </a:ext>
              </a:extLst>
            </p:cNvPr>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069;p37">
              <a:extLst>
                <a:ext uri="{FF2B5EF4-FFF2-40B4-BE49-F238E27FC236}">
                  <a16:creationId xmlns:a16="http://schemas.microsoft.com/office/drawing/2014/main" id="{B32BEDF1-321D-DFEB-9465-C7FCC9598B1F}"/>
                </a:ext>
              </a:extLst>
            </p:cNvPr>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070;p37">
              <a:extLst>
                <a:ext uri="{FF2B5EF4-FFF2-40B4-BE49-F238E27FC236}">
                  <a16:creationId xmlns:a16="http://schemas.microsoft.com/office/drawing/2014/main" id="{930B1308-7A7A-570A-02B4-B33203BF0B95}"/>
                </a:ext>
              </a:extLst>
            </p:cNvPr>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071;p37">
              <a:extLst>
                <a:ext uri="{FF2B5EF4-FFF2-40B4-BE49-F238E27FC236}">
                  <a16:creationId xmlns:a16="http://schemas.microsoft.com/office/drawing/2014/main" id="{5F3857E1-8D34-5ED1-D4D8-4A9CF0F438D5}"/>
                </a:ext>
              </a:extLst>
            </p:cNvPr>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072;p37">
              <a:extLst>
                <a:ext uri="{FF2B5EF4-FFF2-40B4-BE49-F238E27FC236}">
                  <a16:creationId xmlns:a16="http://schemas.microsoft.com/office/drawing/2014/main" id="{08528549-6E8B-84B7-D814-30EC1D7EBDF7}"/>
                </a:ext>
              </a:extLst>
            </p:cNvPr>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073;p37">
              <a:extLst>
                <a:ext uri="{FF2B5EF4-FFF2-40B4-BE49-F238E27FC236}">
                  <a16:creationId xmlns:a16="http://schemas.microsoft.com/office/drawing/2014/main" id="{0F5E8A38-AD78-5F97-0C19-229189A3A62E}"/>
                </a:ext>
              </a:extLst>
            </p:cNvPr>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074;p37">
              <a:extLst>
                <a:ext uri="{FF2B5EF4-FFF2-40B4-BE49-F238E27FC236}">
                  <a16:creationId xmlns:a16="http://schemas.microsoft.com/office/drawing/2014/main" id="{3574BEFB-242D-AD2B-12E3-1364FFD0E29B}"/>
                </a:ext>
              </a:extLst>
            </p:cNvPr>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075;p37">
              <a:extLst>
                <a:ext uri="{FF2B5EF4-FFF2-40B4-BE49-F238E27FC236}">
                  <a16:creationId xmlns:a16="http://schemas.microsoft.com/office/drawing/2014/main" id="{83522724-A7DB-C612-3F6E-8F09A3EB3E77}"/>
                </a:ext>
              </a:extLst>
            </p:cNvPr>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076;p37">
              <a:extLst>
                <a:ext uri="{FF2B5EF4-FFF2-40B4-BE49-F238E27FC236}">
                  <a16:creationId xmlns:a16="http://schemas.microsoft.com/office/drawing/2014/main" id="{82763102-EEA8-49E1-95EB-76FF4CC04587}"/>
                </a:ext>
              </a:extLst>
            </p:cNvPr>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077;p37">
              <a:extLst>
                <a:ext uri="{FF2B5EF4-FFF2-40B4-BE49-F238E27FC236}">
                  <a16:creationId xmlns:a16="http://schemas.microsoft.com/office/drawing/2014/main" id="{9628D45D-2B20-FCA9-A583-E53C16330C12}"/>
                </a:ext>
              </a:extLst>
            </p:cNvPr>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078;p37">
              <a:extLst>
                <a:ext uri="{FF2B5EF4-FFF2-40B4-BE49-F238E27FC236}">
                  <a16:creationId xmlns:a16="http://schemas.microsoft.com/office/drawing/2014/main" id="{900F1639-2E35-B67B-5045-FB1F025B6F13}"/>
                </a:ext>
              </a:extLst>
            </p:cNvPr>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079;p37">
              <a:extLst>
                <a:ext uri="{FF2B5EF4-FFF2-40B4-BE49-F238E27FC236}">
                  <a16:creationId xmlns:a16="http://schemas.microsoft.com/office/drawing/2014/main" id="{06F76E58-076D-0087-3818-94E2B4F5F831}"/>
                </a:ext>
              </a:extLst>
            </p:cNvPr>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080;p37">
              <a:extLst>
                <a:ext uri="{FF2B5EF4-FFF2-40B4-BE49-F238E27FC236}">
                  <a16:creationId xmlns:a16="http://schemas.microsoft.com/office/drawing/2014/main" id="{37381F26-4227-CFAF-EF70-D7F0D47580A3}"/>
                </a:ext>
              </a:extLst>
            </p:cNvPr>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081;p37">
              <a:extLst>
                <a:ext uri="{FF2B5EF4-FFF2-40B4-BE49-F238E27FC236}">
                  <a16:creationId xmlns:a16="http://schemas.microsoft.com/office/drawing/2014/main" id="{3BF489E3-B2C3-9B03-9580-86A3D1EB3844}"/>
                </a:ext>
              </a:extLst>
            </p:cNvPr>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082;p37">
              <a:extLst>
                <a:ext uri="{FF2B5EF4-FFF2-40B4-BE49-F238E27FC236}">
                  <a16:creationId xmlns:a16="http://schemas.microsoft.com/office/drawing/2014/main" id="{DAA2F8A4-93F5-46A1-7B7A-40F83DCC6026}"/>
                </a:ext>
              </a:extLst>
            </p:cNvPr>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083;p37">
              <a:extLst>
                <a:ext uri="{FF2B5EF4-FFF2-40B4-BE49-F238E27FC236}">
                  <a16:creationId xmlns:a16="http://schemas.microsoft.com/office/drawing/2014/main" id="{CC2D0C7B-EFA1-463E-3DB4-05D972F7D89A}"/>
                </a:ext>
              </a:extLst>
            </p:cNvPr>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084;p37">
              <a:extLst>
                <a:ext uri="{FF2B5EF4-FFF2-40B4-BE49-F238E27FC236}">
                  <a16:creationId xmlns:a16="http://schemas.microsoft.com/office/drawing/2014/main" id="{9013F280-76C7-B65D-4393-DBB247C749D8}"/>
                </a:ext>
              </a:extLst>
            </p:cNvPr>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085;p37">
              <a:extLst>
                <a:ext uri="{FF2B5EF4-FFF2-40B4-BE49-F238E27FC236}">
                  <a16:creationId xmlns:a16="http://schemas.microsoft.com/office/drawing/2014/main" id="{F961DA17-72FC-210A-5B41-962E03EF7704}"/>
                </a:ext>
              </a:extLst>
            </p:cNvPr>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086;p37">
              <a:extLst>
                <a:ext uri="{FF2B5EF4-FFF2-40B4-BE49-F238E27FC236}">
                  <a16:creationId xmlns:a16="http://schemas.microsoft.com/office/drawing/2014/main" id="{E2EA161F-A8D4-BE1D-CB0B-4B4E7F5439D6}"/>
                </a:ext>
              </a:extLst>
            </p:cNvPr>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087;p37">
              <a:extLst>
                <a:ext uri="{FF2B5EF4-FFF2-40B4-BE49-F238E27FC236}">
                  <a16:creationId xmlns:a16="http://schemas.microsoft.com/office/drawing/2014/main" id="{012A2EB2-B590-0129-1A42-6F32A89C3832}"/>
                </a:ext>
              </a:extLst>
            </p:cNvPr>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088;p37">
              <a:extLst>
                <a:ext uri="{FF2B5EF4-FFF2-40B4-BE49-F238E27FC236}">
                  <a16:creationId xmlns:a16="http://schemas.microsoft.com/office/drawing/2014/main" id="{4BAC3ECE-932D-CE1A-E2EA-491940B7BF44}"/>
                </a:ext>
              </a:extLst>
            </p:cNvPr>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089;p37">
              <a:extLst>
                <a:ext uri="{FF2B5EF4-FFF2-40B4-BE49-F238E27FC236}">
                  <a16:creationId xmlns:a16="http://schemas.microsoft.com/office/drawing/2014/main" id="{59E18DDD-28D5-7BA5-69E5-766C44FDE0CC}"/>
                </a:ext>
              </a:extLst>
            </p:cNvPr>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090;p37">
              <a:extLst>
                <a:ext uri="{FF2B5EF4-FFF2-40B4-BE49-F238E27FC236}">
                  <a16:creationId xmlns:a16="http://schemas.microsoft.com/office/drawing/2014/main" id="{8EA2B6F5-CA2B-65BE-1DB7-DF14EDC92443}"/>
                </a:ext>
              </a:extLst>
            </p:cNvPr>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091;p37">
              <a:extLst>
                <a:ext uri="{FF2B5EF4-FFF2-40B4-BE49-F238E27FC236}">
                  <a16:creationId xmlns:a16="http://schemas.microsoft.com/office/drawing/2014/main" id="{A0522616-E1D2-F777-05BB-573F0D5934CD}"/>
                </a:ext>
              </a:extLst>
            </p:cNvPr>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092;p37">
              <a:extLst>
                <a:ext uri="{FF2B5EF4-FFF2-40B4-BE49-F238E27FC236}">
                  <a16:creationId xmlns:a16="http://schemas.microsoft.com/office/drawing/2014/main" id="{ABC51519-2611-5D79-A4F4-417AB8D3E7A8}"/>
                </a:ext>
              </a:extLst>
            </p:cNvPr>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093;p37">
              <a:extLst>
                <a:ext uri="{FF2B5EF4-FFF2-40B4-BE49-F238E27FC236}">
                  <a16:creationId xmlns:a16="http://schemas.microsoft.com/office/drawing/2014/main" id="{4CD123E3-3824-AF59-FD61-6D81BD33B84A}"/>
                </a:ext>
              </a:extLst>
            </p:cNvPr>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094;p37">
              <a:extLst>
                <a:ext uri="{FF2B5EF4-FFF2-40B4-BE49-F238E27FC236}">
                  <a16:creationId xmlns:a16="http://schemas.microsoft.com/office/drawing/2014/main" id="{C767E1E2-8D0C-F059-0FE9-2D2682230472}"/>
                </a:ext>
              </a:extLst>
            </p:cNvPr>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095;p37">
              <a:extLst>
                <a:ext uri="{FF2B5EF4-FFF2-40B4-BE49-F238E27FC236}">
                  <a16:creationId xmlns:a16="http://schemas.microsoft.com/office/drawing/2014/main" id="{99439229-C26B-77AE-4A22-9AB25C4EBF04}"/>
                </a:ext>
              </a:extLst>
            </p:cNvPr>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096;p37">
              <a:extLst>
                <a:ext uri="{FF2B5EF4-FFF2-40B4-BE49-F238E27FC236}">
                  <a16:creationId xmlns:a16="http://schemas.microsoft.com/office/drawing/2014/main" id="{44F13BAD-03E3-0DC1-E3C8-17BA3A5C2F0C}"/>
                </a:ext>
              </a:extLst>
            </p:cNvPr>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097;p37">
              <a:extLst>
                <a:ext uri="{FF2B5EF4-FFF2-40B4-BE49-F238E27FC236}">
                  <a16:creationId xmlns:a16="http://schemas.microsoft.com/office/drawing/2014/main" id="{72CB6D26-2F44-3C6A-159A-68DD91E075B4}"/>
                </a:ext>
              </a:extLst>
            </p:cNvPr>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098;p37">
              <a:extLst>
                <a:ext uri="{FF2B5EF4-FFF2-40B4-BE49-F238E27FC236}">
                  <a16:creationId xmlns:a16="http://schemas.microsoft.com/office/drawing/2014/main" id="{F0F1C3FE-D381-78AE-35DC-F77DD8EDDC36}"/>
                </a:ext>
              </a:extLst>
            </p:cNvPr>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099;p37">
              <a:extLst>
                <a:ext uri="{FF2B5EF4-FFF2-40B4-BE49-F238E27FC236}">
                  <a16:creationId xmlns:a16="http://schemas.microsoft.com/office/drawing/2014/main" id="{EE44925E-9234-1162-201E-6C090DF2F9F4}"/>
                </a:ext>
              </a:extLst>
            </p:cNvPr>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100;p37">
              <a:extLst>
                <a:ext uri="{FF2B5EF4-FFF2-40B4-BE49-F238E27FC236}">
                  <a16:creationId xmlns:a16="http://schemas.microsoft.com/office/drawing/2014/main" id="{97B989F0-95B0-80ED-C744-C706613187A1}"/>
                </a:ext>
              </a:extLst>
            </p:cNvPr>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101;p37">
              <a:extLst>
                <a:ext uri="{FF2B5EF4-FFF2-40B4-BE49-F238E27FC236}">
                  <a16:creationId xmlns:a16="http://schemas.microsoft.com/office/drawing/2014/main" id="{4C06BE8B-7EF6-52F4-1473-E9EB112AB0F5}"/>
                </a:ext>
              </a:extLst>
            </p:cNvPr>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102;p37">
              <a:extLst>
                <a:ext uri="{FF2B5EF4-FFF2-40B4-BE49-F238E27FC236}">
                  <a16:creationId xmlns:a16="http://schemas.microsoft.com/office/drawing/2014/main" id="{D10C089F-6D79-EF9E-823B-6B2CB14C79E4}"/>
                </a:ext>
              </a:extLst>
            </p:cNvPr>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103;p37">
              <a:extLst>
                <a:ext uri="{FF2B5EF4-FFF2-40B4-BE49-F238E27FC236}">
                  <a16:creationId xmlns:a16="http://schemas.microsoft.com/office/drawing/2014/main" id="{F55EBF02-D10E-05AE-97DF-0B720B8F1712}"/>
                </a:ext>
              </a:extLst>
            </p:cNvPr>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104;p37">
              <a:extLst>
                <a:ext uri="{FF2B5EF4-FFF2-40B4-BE49-F238E27FC236}">
                  <a16:creationId xmlns:a16="http://schemas.microsoft.com/office/drawing/2014/main" id="{349BD6FF-C4BD-C406-1D56-B566DC093C03}"/>
                </a:ext>
              </a:extLst>
            </p:cNvPr>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105;p37">
              <a:extLst>
                <a:ext uri="{FF2B5EF4-FFF2-40B4-BE49-F238E27FC236}">
                  <a16:creationId xmlns:a16="http://schemas.microsoft.com/office/drawing/2014/main" id="{6FF7DE0F-5665-C704-BC1B-60BD0138367E}"/>
                </a:ext>
              </a:extLst>
            </p:cNvPr>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4BB1D98F-411A-30EB-251C-1C6CF4894559}"/>
              </a:ext>
            </a:extLst>
          </p:cNvPr>
          <p:cNvPicPr>
            <a:picLocks noChangeAspect="1"/>
          </p:cNvPicPr>
          <p:nvPr/>
        </p:nvPicPr>
        <p:blipFill>
          <a:blip r:embed="rId2"/>
          <a:stretch>
            <a:fillRect/>
          </a:stretch>
        </p:blipFill>
        <p:spPr>
          <a:xfrm>
            <a:off x="2991913" y="1225901"/>
            <a:ext cx="3285660" cy="3285660"/>
          </a:xfrm>
          <a:prstGeom prst="rect">
            <a:avLst/>
          </a:prstGeom>
        </p:spPr>
      </p:pic>
    </p:spTree>
    <p:extLst>
      <p:ext uri="{BB962C8B-B14F-4D97-AF65-F5344CB8AC3E}">
        <p14:creationId xmlns:p14="http://schemas.microsoft.com/office/powerpoint/2010/main" val="3956007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24"/>
        <p:cNvGrpSpPr/>
        <p:nvPr/>
      </p:nvGrpSpPr>
      <p:grpSpPr>
        <a:xfrm>
          <a:off x="0" y="0"/>
          <a:ext cx="0" cy="0"/>
          <a:chOff x="0" y="0"/>
          <a:chExt cx="0" cy="0"/>
        </a:xfrm>
      </p:grpSpPr>
      <p:sp>
        <p:nvSpPr>
          <p:cNvPr id="3525" name="Google Shape;3525;p35"/>
          <p:cNvSpPr txBox="1">
            <a:spLocks noGrp="1"/>
          </p:cNvSpPr>
          <p:nvPr>
            <p:ph type="title"/>
          </p:nvPr>
        </p:nvSpPr>
        <p:spPr>
          <a:xfrm>
            <a:off x="2714700" y="1757400"/>
            <a:ext cx="3714600" cy="1323900"/>
          </a:xfrm>
          <a:prstGeom prst="rect">
            <a:avLst/>
          </a:prstGeom>
        </p:spPr>
        <p:txBody>
          <a:bodyPr spcFirstLastPara="1" wrap="square" lIns="91425" tIns="91425" rIns="91425" bIns="91425" anchor="ctr" anchorCtr="0">
            <a:noAutofit/>
          </a:bodyPr>
          <a:lstStyle/>
          <a:p>
            <a:r>
              <a:rPr lang="en" err="1">
                <a:solidFill>
                  <a:srgbClr val="473442"/>
                </a:solidFill>
              </a:rPr>
              <a:t>Nhóm</a:t>
            </a:r>
            <a:r>
              <a:rPr lang="en">
                <a:solidFill>
                  <a:srgbClr val="473442"/>
                </a:solidFill>
              </a:rPr>
              <a:t> </a:t>
            </a:r>
            <a:r>
              <a:rPr lang="en" err="1">
                <a:solidFill>
                  <a:srgbClr val="473442"/>
                </a:solidFill>
              </a:rPr>
              <a:t>cảm</a:t>
            </a:r>
            <a:r>
              <a:rPr lang="en">
                <a:solidFill>
                  <a:srgbClr val="473442"/>
                </a:solidFill>
              </a:rPr>
              <a:t> ơn thầy </a:t>
            </a:r>
            <a:r>
              <a:rPr lang="en" err="1">
                <a:solidFill>
                  <a:srgbClr val="473442"/>
                </a:solidFill>
              </a:rPr>
              <a:t>đã</a:t>
            </a:r>
            <a:r>
              <a:rPr lang="en">
                <a:solidFill>
                  <a:srgbClr val="473442"/>
                </a:solidFill>
              </a:rPr>
              <a:t> </a:t>
            </a:r>
            <a:r>
              <a:rPr lang="en" err="1">
                <a:solidFill>
                  <a:srgbClr val="473442"/>
                </a:solidFill>
              </a:rPr>
              <a:t>lắng</a:t>
            </a:r>
            <a:r>
              <a:rPr lang="en">
                <a:solidFill>
                  <a:srgbClr val="473442"/>
                </a:solidFill>
              </a:rPr>
              <a:t> </a:t>
            </a:r>
            <a:r>
              <a:rPr lang="en" err="1">
                <a:solidFill>
                  <a:srgbClr val="473442"/>
                </a:solidFill>
              </a:rPr>
              <a:t>nghe</a:t>
            </a:r>
            <a:r>
              <a:rPr lang="en">
                <a:solidFill>
                  <a:srgbClr val="473442"/>
                </a:solidFill>
              </a:rPr>
              <a:t> !</a:t>
            </a:r>
            <a:endParaRPr lang="en"/>
          </a:p>
        </p:txBody>
      </p:sp>
      <p:sp>
        <p:nvSpPr>
          <p:cNvPr id="3526" name="Google Shape;3526;p35"/>
          <p:cNvSpPr/>
          <p:nvPr/>
        </p:nvSpPr>
        <p:spPr>
          <a:xfrm>
            <a:off x="1611083" y="3420984"/>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5"/>
          <p:cNvSpPr/>
          <p:nvPr/>
        </p:nvSpPr>
        <p:spPr>
          <a:xfrm>
            <a:off x="4564783" y="3913684"/>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5"/>
          <p:cNvSpPr/>
          <p:nvPr/>
        </p:nvSpPr>
        <p:spPr>
          <a:xfrm>
            <a:off x="4896183" y="1538834"/>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9" name="Google Shape;3529;p35"/>
          <p:cNvGrpSpPr/>
          <p:nvPr/>
        </p:nvGrpSpPr>
        <p:grpSpPr>
          <a:xfrm rot="-1725128">
            <a:off x="1846614" y="876909"/>
            <a:ext cx="1515955" cy="1236259"/>
            <a:chOff x="2007000" y="469125"/>
            <a:chExt cx="682650" cy="556700"/>
          </a:xfrm>
        </p:grpSpPr>
        <p:sp>
          <p:nvSpPr>
            <p:cNvPr id="3530" name="Google Shape;3530;p35"/>
            <p:cNvSpPr/>
            <p:nvPr/>
          </p:nvSpPr>
          <p:spPr>
            <a:xfrm>
              <a:off x="2398250" y="484675"/>
              <a:ext cx="257675" cy="176650"/>
            </a:xfrm>
            <a:custGeom>
              <a:avLst/>
              <a:gdLst/>
              <a:ahLst/>
              <a:cxnLst/>
              <a:rect l="l" t="t" r="r" b="b"/>
              <a:pathLst>
                <a:path w="10307" h="7066" extrusionOk="0">
                  <a:moveTo>
                    <a:pt x="9501" y="1082"/>
                  </a:moveTo>
                  <a:cubicBezTo>
                    <a:pt x="9504" y="1082"/>
                    <a:pt x="9507" y="1082"/>
                    <a:pt x="9511" y="1083"/>
                  </a:cubicBezTo>
                  <a:cubicBezTo>
                    <a:pt x="9966" y="1278"/>
                    <a:pt x="9852" y="1893"/>
                    <a:pt x="9781" y="2149"/>
                  </a:cubicBezTo>
                  <a:cubicBezTo>
                    <a:pt x="9779" y="2159"/>
                    <a:pt x="9769" y="2160"/>
                    <a:pt x="9764" y="2160"/>
                  </a:cubicBezTo>
                  <a:cubicBezTo>
                    <a:pt x="9762" y="2160"/>
                    <a:pt x="9761" y="2160"/>
                    <a:pt x="9760" y="2160"/>
                  </a:cubicBezTo>
                  <a:cubicBezTo>
                    <a:pt x="9754" y="2159"/>
                    <a:pt x="9747" y="2155"/>
                    <a:pt x="9748" y="2145"/>
                  </a:cubicBezTo>
                  <a:cubicBezTo>
                    <a:pt x="9778" y="1782"/>
                    <a:pt x="9781" y="1403"/>
                    <a:pt x="9485" y="1113"/>
                  </a:cubicBezTo>
                  <a:cubicBezTo>
                    <a:pt x="9475" y="1103"/>
                    <a:pt x="9478" y="1097"/>
                    <a:pt x="9480" y="1092"/>
                  </a:cubicBezTo>
                  <a:cubicBezTo>
                    <a:pt x="9485" y="1086"/>
                    <a:pt x="9492" y="1082"/>
                    <a:pt x="9501" y="1082"/>
                  </a:cubicBezTo>
                  <a:close/>
                  <a:moveTo>
                    <a:pt x="4562" y="2576"/>
                  </a:moveTo>
                  <a:cubicBezTo>
                    <a:pt x="4565" y="2576"/>
                    <a:pt x="4571" y="2576"/>
                    <a:pt x="4573" y="2584"/>
                  </a:cubicBezTo>
                  <a:cubicBezTo>
                    <a:pt x="4576" y="2590"/>
                    <a:pt x="4575" y="2599"/>
                    <a:pt x="4567" y="2603"/>
                  </a:cubicBezTo>
                  <a:lnTo>
                    <a:pt x="4567" y="2604"/>
                  </a:lnTo>
                  <a:cubicBezTo>
                    <a:pt x="4514" y="2639"/>
                    <a:pt x="4457" y="2671"/>
                    <a:pt x="4401" y="2702"/>
                  </a:cubicBezTo>
                  <a:cubicBezTo>
                    <a:pt x="4354" y="2728"/>
                    <a:pt x="4306" y="2754"/>
                    <a:pt x="4259" y="2784"/>
                  </a:cubicBezTo>
                  <a:cubicBezTo>
                    <a:pt x="4205" y="2819"/>
                    <a:pt x="4156" y="2859"/>
                    <a:pt x="4109" y="2898"/>
                  </a:cubicBezTo>
                  <a:cubicBezTo>
                    <a:pt x="4066" y="2933"/>
                    <a:pt x="4023" y="2969"/>
                    <a:pt x="3977" y="3000"/>
                  </a:cubicBezTo>
                  <a:cubicBezTo>
                    <a:pt x="3974" y="3002"/>
                    <a:pt x="3971" y="3003"/>
                    <a:pt x="3968" y="3003"/>
                  </a:cubicBezTo>
                  <a:cubicBezTo>
                    <a:pt x="3966" y="3003"/>
                    <a:pt x="3964" y="3002"/>
                    <a:pt x="3962" y="3000"/>
                  </a:cubicBezTo>
                  <a:cubicBezTo>
                    <a:pt x="3955" y="2995"/>
                    <a:pt x="3950" y="2981"/>
                    <a:pt x="3955" y="2971"/>
                  </a:cubicBezTo>
                  <a:cubicBezTo>
                    <a:pt x="4048" y="2763"/>
                    <a:pt x="4332" y="2578"/>
                    <a:pt x="4561" y="2576"/>
                  </a:cubicBezTo>
                  <a:close/>
                  <a:moveTo>
                    <a:pt x="4825" y="2019"/>
                  </a:moveTo>
                  <a:cubicBezTo>
                    <a:pt x="4833" y="2019"/>
                    <a:pt x="4841" y="2025"/>
                    <a:pt x="4844" y="2031"/>
                  </a:cubicBezTo>
                  <a:cubicBezTo>
                    <a:pt x="4847" y="2038"/>
                    <a:pt x="4845" y="2041"/>
                    <a:pt x="4841" y="2044"/>
                  </a:cubicBezTo>
                  <a:cubicBezTo>
                    <a:pt x="4714" y="2145"/>
                    <a:pt x="4570" y="2230"/>
                    <a:pt x="4431" y="2310"/>
                  </a:cubicBezTo>
                  <a:cubicBezTo>
                    <a:pt x="4344" y="2361"/>
                    <a:pt x="4255" y="2413"/>
                    <a:pt x="4169" y="2470"/>
                  </a:cubicBezTo>
                  <a:cubicBezTo>
                    <a:pt x="3990" y="2588"/>
                    <a:pt x="3820" y="2724"/>
                    <a:pt x="3656" y="2856"/>
                  </a:cubicBezTo>
                  <a:cubicBezTo>
                    <a:pt x="3582" y="2915"/>
                    <a:pt x="3507" y="2976"/>
                    <a:pt x="3431" y="3034"/>
                  </a:cubicBezTo>
                  <a:cubicBezTo>
                    <a:pt x="3428" y="3036"/>
                    <a:pt x="3425" y="3037"/>
                    <a:pt x="3422" y="3037"/>
                  </a:cubicBezTo>
                  <a:cubicBezTo>
                    <a:pt x="3417" y="3037"/>
                    <a:pt x="3411" y="3034"/>
                    <a:pt x="3407" y="3031"/>
                  </a:cubicBezTo>
                  <a:cubicBezTo>
                    <a:pt x="3406" y="3029"/>
                    <a:pt x="3404" y="3028"/>
                    <a:pt x="3408" y="3023"/>
                  </a:cubicBezTo>
                  <a:cubicBezTo>
                    <a:pt x="3729" y="2607"/>
                    <a:pt x="4291" y="2134"/>
                    <a:pt x="4823" y="2019"/>
                  </a:cubicBezTo>
                  <a:close/>
                  <a:moveTo>
                    <a:pt x="4562" y="2869"/>
                  </a:moveTo>
                  <a:cubicBezTo>
                    <a:pt x="4569" y="2869"/>
                    <a:pt x="4571" y="2879"/>
                    <a:pt x="4571" y="2879"/>
                  </a:cubicBezTo>
                  <a:cubicBezTo>
                    <a:pt x="4572" y="2882"/>
                    <a:pt x="4573" y="2889"/>
                    <a:pt x="4567" y="2893"/>
                  </a:cubicBezTo>
                  <a:cubicBezTo>
                    <a:pt x="4466" y="2944"/>
                    <a:pt x="4373" y="3003"/>
                    <a:pt x="4301" y="3065"/>
                  </a:cubicBezTo>
                  <a:cubicBezTo>
                    <a:pt x="4297" y="3068"/>
                    <a:pt x="4293" y="3070"/>
                    <a:pt x="4290" y="3070"/>
                  </a:cubicBezTo>
                  <a:cubicBezTo>
                    <a:pt x="4285" y="3070"/>
                    <a:pt x="4281" y="3067"/>
                    <a:pt x="4278" y="3065"/>
                  </a:cubicBezTo>
                  <a:cubicBezTo>
                    <a:pt x="4270" y="3059"/>
                    <a:pt x="4275" y="3052"/>
                    <a:pt x="4276" y="3049"/>
                  </a:cubicBezTo>
                  <a:cubicBezTo>
                    <a:pt x="4339" y="2940"/>
                    <a:pt x="4438" y="2878"/>
                    <a:pt x="4561" y="2869"/>
                  </a:cubicBezTo>
                  <a:close/>
                  <a:moveTo>
                    <a:pt x="8734" y="980"/>
                  </a:moveTo>
                  <a:cubicBezTo>
                    <a:pt x="9181" y="1025"/>
                    <a:pt x="9437" y="1512"/>
                    <a:pt x="9520" y="1916"/>
                  </a:cubicBezTo>
                  <a:cubicBezTo>
                    <a:pt x="9633" y="2469"/>
                    <a:pt x="9571" y="3064"/>
                    <a:pt x="9355" y="3508"/>
                  </a:cubicBezTo>
                  <a:cubicBezTo>
                    <a:pt x="9351" y="3514"/>
                    <a:pt x="9347" y="3517"/>
                    <a:pt x="9343" y="3517"/>
                  </a:cubicBezTo>
                  <a:cubicBezTo>
                    <a:pt x="9341" y="3517"/>
                    <a:pt x="9339" y="3517"/>
                    <a:pt x="9338" y="3517"/>
                  </a:cubicBezTo>
                  <a:cubicBezTo>
                    <a:pt x="9326" y="3513"/>
                    <a:pt x="9316" y="3500"/>
                    <a:pt x="9319" y="3488"/>
                  </a:cubicBezTo>
                  <a:cubicBezTo>
                    <a:pt x="9383" y="3073"/>
                    <a:pt x="9458" y="2602"/>
                    <a:pt x="9395" y="2112"/>
                  </a:cubicBezTo>
                  <a:cubicBezTo>
                    <a:pt x="9333" y="1622"/>
                    <a:pt x="9133" y="1295"/>
                    <a:pt x="8728" y="1016"/>
                  </a:cubicBezTo>
                  <a:cubicBezTo>
                    <a:pt x="8720" y="1011"/>
                    <a:pt x="8718" y="996"/>
                    <a:pt x="8720" y="988"/>
                  </a:cubicBezTo>
                  <a:cubicBezTo>
                    <a:pt x="8723" y="983"/>
                    <a:pt x="8725" y="980"/>
                    <a:pt x="8731" y="980"/>
                  </a:cubicBezTo>
                  <a:close/>
                  <a:moveTo>
                    <a:pt x="7934" y="4101"/>
                  </a:moveTo>
                  <a:cubicBezTo>
                    <a:pt x="8070" y="4101"/>
                    <a:pt x="8206" y="4136"/>
                    <a:pt x="8299" y="4196"/>
                  </a:cubicBezTo>
                  <a:cubicBezTo>
                    <a:pt x="8304" y="4200"/>
                    <a:pt x="8305" y="4209"/>
                    <a:pt x="8304" y="4216"/>
                  </a:cubicBezTo>
                  <a:cubicBezTo>
                    <a:pt x="8301" y="4221"/>
                    <a:pt x="8300" y="4221"/>
                    <a:pt x="8295" y="4221"/>
                  </a:cubicBezTo>
                  <a:cubicBezTo>
                    <a:pt x="8166" y="4207"/>
                    <a:pt x="8031" y="4170"/>
                    <a:pt x="7901" y="4133"/>
                  </a:cubicBezTo>
                  <a:lnTo>
                    <a:pt x="7891" y="4130"/>
                  </a:lnTo>
                  <a:cubicBezTo>
                    <a:pt x="7883" y="4128"/>
                    <a:pt x="7881" y="4124"/>
                    <a:pt x="7881" y="4117"/>
                  </a:cubicBezTo>
                  <a:cubicBezTo>
                    <a:pt x="7881" y="4115"/>
                    <a:pt x="7883" y="4103"/>
                    <a:pt x="7896" y="4102"/>
                  </a:cubicBezTo>
                  <a:cubicBezTo>
                    <a:pt x="7909" y="4101"/>
                    <a:pt x="7921" y="4101"/>
                    <a:pt x="7934" y="4101"/>
                  </a:cubicBezTo>
                  <a:close/>
                  <a:moveTo>
                    <a:pt x="6718" y="3939"/>
                  </a:moveTo>
                  <a:cubicBezTo>
                    <a:pt x="6981" y="3939"/>
                    <a:pt x="7226" y="3965"/>
                    <a:pt x="7461" y="4017"/>
                  </a:cubicBezTo>
                  <a:cubicBezTo>
                    <a:pt x="7483" y="4022"/>
                    <a:pt x="7479" y="4047"/>
                    <a:pt x="7479" y="4050"/>
                  </a:cubicBezTo>
                  <a:cubicBezTo>
                    <a:pt x="7479" y="4053"/>
                    <a:pt x="7475" y="4074"/>
                    <a:pt x="7455" y="4074"/>
                  </a:cubicBezTo>
                  <a:cubicBezTo>
                    <a:pt x="7454" y="4074"/>
                    <a:pt x="7454" y="4074"/>
                    <a:pt x="7453" y="4074"/>
                  </a:cubicBezTo>
                  <a:cubicBezTo>
                    <a:pt x="7281" y="4063"/>
                    <a:pt x="7111" y="4057"/>
                    <a:pt x="6944" y="4057"/>
                  </a:cubicBezTo>
                  <a:cubicBezTo>
                    <a:pt x="6372" y="4057"/>
                    <a:pt x="5828" y="4124"/>
                    <a:pt x="5292" y="4262"/>
                  </a:cubicBezTo>
                  <a:cubicBezTo>
                    <a:pt x="4882" y="4366"/>
                    <a:pt x="4479" y="4509"/>
                    <a:pt x="4089" y="4648"/>
                  </a:cubicBezTo>
                  <a:cubicBezTo>
                    <a:pt x="3817" y="4745"/>
                    <a:pt x="3536" y="4844"/>
                    <a:pt x="3256" y="4931"/>
                  </a:cubicBezTo>
                  <a:cubicBezTo>
                    <a:pt x="3254" y="4931"/>
                    <a:pt x="3253" y="4931"/>
                    <a:pt x="3252" y="4931"/>
                  </a:cubicBezTo>
                  <a:cubicBezTo>
                    <a:pt x="3244" y="4931"/>
                    <a:pt x="3240" y="4923"/>
                    <a:pt x="3240" y="4921"/>
                  </a:cubicBezTo>
                  <a:cubicBezTo>
                    <a:pt x="3237" y="4917"/>
                    <a:pt x="3235" y="4909"/>
                    <a:pt x="3243" y="4904"/>
                  </a:cubicBezTo>
                  <a:cubicBezTo>
                    <a:pt x="3890" y="4578"/>
                    <a:pt x="4617" y="4310"/>
                    <a:pt x="5346" y="4129"/>
                  </a:cubicBezTo>
                  <a:cubicBezTo>
                    <a:pt x="5860" y="4002"/>
                    <a:pt x="6310" y="3939"/>
                    <a:pt x="6718" y="3939"/>
                  </a:cubicBezTo>
                  <a:close/>
                  <a:moveTo>
                    <a:pt x="2950" y="5036"/>
                  </a:moveTo>
                  <a:cubicBezTo>
                    <a:pt x="2959" y="5036"/>
                    <a:pt x="2968" y="5044"/>
                    <a:pt x="2972" y="5050"/>
                  </a:cubicBezTo>
                  <a:cubicBezTo>
                    <a:pt x="2976" y="5056"/>
                    <a:pt x="2974" y="5062"/>
                    <a:pt x="2968" y="5067"/>
                  </a:cubicBezTo>
                  <a:cubicBezTo>
                    <a:pt x="2892" y="5136"/>
                    <a:pt x="2790" y="5167"/>
                    <a:pt x="2690" y="5198"/>
                  </a:cubicBezTo>
                  <a:lnTo>
                    <a:pt x="2657" y="5209"/>
                  </a:lnTo>
                  <a:cubicBezTo>
                    <a:pt x="2656" y="5209"/>
                    <a:pt x="2655" y="5209"/>
                    <a:pt x="2654" y="5209"/>
                  </a:cubicBezTo>
                  <a:cubicBezTo>
                    <a:pt x="2651" y="5209"/>
                    <a:pt x="2648" y="5208"/>
                    <a:pt x="2646" y="5204"/>
                  </a:cubicBezTo>
                  <a:cubicBezTo>
                    <a:pt x="2643" y="5199"/>
                    <a:pt x="2642" y="5191"/>
                    <a:pt x="2650" y="5186"/>
                  </a:cubicBezTo>
                  <a:lnTo>
                    <a:pt x="2683" y="5164"/>
                  </a:lnTo>
                  <a:cubicBezTo>
                    <a:pt x="2766" y="5109"/>
                    <a:pt x="2852" y="5052"/>
                    <a:pt x="2946" y="5036"/>
                  </a:cubicBezTo>
                  <a:close/>
                  <a:moveTo>
                    <a:pt x="7384" y="732"/>
                  </a:moveTo>
                  <a:cubicBezTo>
                    <a:pt x="7518" y="732"/>
                    <a:pt x="7644" y="742"/>
                    <a:pt x="7763" y="762"/>
                  </a:cubicBezTo>
                  <a:cubicBezTo>
                    <a:pt x="7784" y="764"/>
                    <a:pt x="7793" y="787"/>
                    <a:pt x="7793" y="807"/>
                  </a:cubicBezTo>
                  <a:cubicBezTo>
                    <a:pt x="7793" y="823"/>
                    <a:pt x="7785" y="844"/>
                    <a:pt x="7764" y="846"/>
                  </a:cubicBezTo>
                  <a:cubicBezTo>
                    <a:pt x="7626" y="865"/>
                    <a:pt x="7484" y="878"/>
                    <a:pt x="7348" y="891"/>
                  </a:cubicBezTo>
                  <a:cubicBezTo>
                    <a:pt x="7150" y="908"/>
                    <a:pt x="6946" y="927"/>
                    <a:pt x="6745" y="964"/>
                  </a:cubicBezTo>
                  <a:cubicBezTo>
                    <a:pt x="6417" y="1026"/>
                    <a:pt x="6082" y="1120"/>
                    <a:pt x="5747" y="1245"/>
                  </a:cubicBezTo>
                  <a:cubicBezTo>
                    <a:pt x="5144" y="1472"/>
                    <a:pt x="4538" y="1808"/>
                    <a:pt x="3945" y="2241"/>
                  </a:cubicBezTo>
                  <a:cubicBezTo>
                    <a:pt x="3440" y="2610"/>
                    <a:pt x="2927" y="3070"/>
                    <a:pt x="2330" y="3688"/>
                  </a:cubicBezTo>
                  <a:cubicBezTo>
                    <a:pt x="2119" y="3905"/>
                    <a:pt x="1912" y="4133"/>
                    <a:pt x="1711" y="4353"/>
                  </a:cubicBezTo>
                  <a:cubicBezTo>
                    <a:pt x="1445" y="4646"/>
                    <a:pt x="1169" y="4950"/>
                    <a:pt x="882" y="5232"/>
                  </a:cubicBezTo>
                  <a:cubicBezTo>
                    <a:pt x="878" y="5236"/>
                    <a:pt x="874" y="5237"/>
                    <a:pt x="870" y="5237"/>
                  </a:cubicBezTo>
                  <a:cubicBezTo>
                    <a:pt x="864" y="5237"/>
                    <a:pt x="857" y="5234"/>
                    <a:pt x="853" y="5230"/>
                  </a:cubicBezTo>
                  <a:cubicBezTo>
                    <a:pt x="842" y="5221"/>
                    <a:pt x="848" y="5212"/>
                    <a:pt x="850" y="5210"/>
                  </a:cubicBezTo>
                  <a:cubicBezTo>
                    <a:pt x="1225" y="4687"/>
                    <a:pt x="1680" y="4150"/>
                    <a:pt x="2280" y="3520"/>
                  </a:cubicBezTo>
                  <a:cubicBezTo>
                    <a:pt x="2824" y="2950"/>
                    <a:pt x="3355" y="2479"/>
                    <a:pt x="3903" y="2081"/>
                  </a:cubicBezTo>
                  <a:cubicBezTo>
                    <a:pt x="4508" y="1641"/>
                    <a:pt x="5141" y="1300"/>
                    <a:pt x="5785" y="1068"/>
                  </a:cubicBezTo>
                  <a:cubicBezTo>
                    <a:pt x="6407" y="844"/>
                    <a:pt x="6934" y="732"/>
                    <a:pt x="7384" y="732"/>
                  </a:cubicBezTo>
                  <a:close/>
                  <a:moveTo>
                    <a:pt x="8153" y="0"/>
                  </a:moveTo>
                  <a:cubicBezTo>
                    <a:pt x="7222" y="0"/>
                    <a:pt x="6238" y="256"/>
                    <a:pt x="5275" y="751"/>
                  </a:cubicBezTo>
                  <a:cubicBezTo>
                    <a:pt x="4083" y="1363"/>
                    <a:pt x="3088" y="2278"/>
                    <a:pt x="2444" y="2914"/>
                  </a:cubicBezTo>
                  <a:cubicBezTo>
                    <a:pt x="2069" y="3283"/>
                    <a:pt x="1707" y="3680"/>
                    <a:pt x="1357" y="4063"/>
                  </a:cubicBezTo>
                  <a:cubicBezTo>
                    <a:pt x="925" y="4534"/>
                    <a:pt x="480" y="5021"/>
                    <a:pt x="8" y="5464"/>
                  </a:cubicBezTo>
                  <a:cubicBezTo>
                    <a:pt x="4" y="5468"/>
                    <a:pt x="0" y="5474"/>
                    <a:pt x="0" y="5480"/>
                  </a:cubicBezTo>
                  <a:cubicBezTo>
                    <a:pt x="0" y="5488"/>
                    <a:pt x="3" y="5493"/>
                    <a:pt x="8" y="5498"/>
                  </a:cubicBezTo>
                  <a:cubicBezTo>
                    <a:pt x="41" y="5528"/>
                    <a:pt x="67" y="5561"/>
                    <a:pt x="90" y="5594"/>
                  </a:cubicBezTo>
                  <a:lnTo>
                    <a:pt x="91" y="5594"/>
                  </a:lnTo>
                  <a:cubicBezTo>
                    <a:pt x="127" y="5649"/>
                    <a:pt x="157" y="5711"/>
                    <a:pt x="180" y="5784"/>
                  </a:cubicBezTo>
                  <a:cubicBezTo>
                    <a:pt x="183" y="5791"/>
                    <a:pt x="189" y="5798"/>
                    <a:pt x="197" y="5799"/>
                  </a:cubicBezTo>
                  <a:cubicBezTo>
                    <a:pt x="199" y="5799"/>
                    <a:pt x="201" y="5800"/>
                    <a:pt x="202" y="5800"/>
                  </a:cubicBezTo>
                  <a:cubicBezTo>
                    <a:pt x="209" y="5800"/>
                    <a:pt x="215" y="5796"/>
                    <a:pt x="220" y="5793"/>
                  </a:cubicBezTo>
                  <a:cubicBezTo>
                    <a:pt x="251" y="5758"/>
                    <a:pt x="284" y="5726"/>
                    <a:pt x="316" y="5695"/>
                  </a:cubicBezTo>
                  <a:cubicBezTo>
                    <a:pt x="388" y="5629"/>
                    <a:pt x="460" y="5567"/>
                    <a:pt x="545" y="5542"/>
                  </a:cubicBezTo>
                  <a:cubicBezTo>
                    <a:pt x="548" y="5541"/>
                    <a:pt x="551" y="5540"/>
                    <a:pt x="554" y="5540"/>
                  </a:cubicBezTo>
                  <a:cubicBezTo>
                    <a:pt x="560" y="5540"/>
                    <a:pt x="565" y="5543"/>
                    <a:pt x="569" y="5547"/>
                  </a:cubicBezTo>
                  <a:cubicBezTo>
                    <a:pt x="577" y="5557"/>
                    <a:pt x="579" y="5572"/>
                    <a:pt x="573" y="5583"/>
                  </a:cubicBezTo>
                  <a:cubicBezTo>
                    <a:pt x="536" y="5666"/>
                    <a:pt x="460" y="5732"/>
                    <a:pt x="378" y="5798"/>
                  </a:cubicBezTo>
                  <a:cubicBezTo>
                    <a:pt x="333" y="5835"/>
                    <a:pt x="282" y="5873"/>
                    <a:pt x="226" y="5905"/>
                  </a:cubicBezTo>
                  <a:cubicBezTo>
                    <a:pt x="217" y="5910"/>
                    <a:pt x="214" y="5920"/>
                    <a:pt x="215" y="5930"/>
                  </a:cubicBezTo>
                  <a:cubicBezTo>
                    <a:pt x="227" y="6002"/>
                    <a:pt x="236" y="6081"/>
                    <a:pt x="240" y="6179"/>
                  </a:cubicBezTo>
                  <a:cubicBezTo>
                    <a:pt x="240" y="6188"/>
                    <a:pt x="246" y="6195"/>
                    <a:pt x="254" y="6199"/>
                  </a:cubicBezTo>
                  <a:cubicBezTo>
                    <a:pt x="257" y="6201"/>
                    <a:pt x="260" y="6201"/>
                    <a:pt x="264" y="6201"/>
                  </a:cubicBezTo>
                  <a:cubicBezTo>
                    <a:pt x="269" y="6201"/>
                    <a:pt x="274" y="6199"/>
                    <a:pt x="278" y="6195"/>
                  </a:cubicBezTo>
                  <a:cubicBezTo>
                    <a:pt x="417" y="6076"/>
                    <a:pt x="585" y="5983"/>
                    <a:pt x="749" y="5893"/>
                  </a:cubicBezTo>
                  <a:cubicBezTo>
                    <a:pt x="826" y="5851"/>
                    <a:pt x="905" y="5806"/>
                    <a:pt x="980" y="5760"/>
                  </a:cubicBezTo>
                  <a:cubicBezTo>
                    <a:pt x="1245" y="5597"/>
                    <a:pt x="1525" y="5413"/>
                    <a:pt x="1772" y="5185"/>
                  </a:cubicBezTo>
                  <a:cubicBezTo>
                    <a:pt x="1779" y="5178"/>
                    <a:pt x="1785" y="5176"/>
                    <a:pt x="1791" y="5176"/>
                  </a:cubicBezTo>
                  <a:cubicBezTo>
                    <a:pt x="1798" y="5176"/>
                    <a:pt x="1804" y="5180"/>
                    <a:pt x="1807" y="5183"/>
                  </a:cubicBezTo>
                  <a:cubicBezTo>
                    <a:pt x="1816" y="5191"/>
                    <a:pt x="1821" y="5209"/>
                    <a:pt x="1809" y="5225"/>
                  </a:cubicBezTo>
                  <a:cubicBezTo>
                    <a:pt x="1629" y="5453"/>
                    <a:pt x="1407" y="5644"/>
                    <a:pt x="1110" y="5826"/>
                  </a:cubicBezTo>
                  <a:cubicBezTo>
                    <a:pt x="1071" y="5850"/>
                    <a:pt x="1033" y="5873"/>
                    <a:pt x="993" y="5898"/>
                  </a:cubicBezTo>
                  <a:cubicBezTo>
                    <a:pt x="768" y="6039"/>
                    <a:pt x="511" y="6199"/>
                    <a:pt x="261" y="6270"/>
                  </a:cubicBezTo>
                  <a:cubicBezTo>
                    <a:pt x="251" y="6274"/>
                    <a:pt x="243" y="6282"/>
                    <a:pt x="243" y="6293"/>
                  </a:cubicBezTo>
                  <a:lnTo>
                    <a:pt x="246" y="6473"/>
                  </a:lnTo>
                  <a:cubicBezTo>
                    <a:pt x="246" y="6484"/>
                    <a:pt x="246" y="6497"/>
                    <a:pt x="246" y="6508"/>
                  </a:cubicBezTo>
                  <a:lnTo>
                    <a:pt x="246" y="6526"/>
                  </a:lnTo>
                  <a:cubicBezTo>
                    <a:pt x="246" y="6535"/>
                    <a:pt x="251" y="6544"/>
                    <a:pt x="258" y="6548"/>
                  </a:cubicBezTo>
                  <a:cubicBezTo>
                    <a:pt x="262" y="6549"/>
                    <a:pt x="266" y="6550"/>
                    <a:pt x="270" y="6550"/>
                  </a:cubicBezTo>
                  <a:cubicBezTo>
                    <a:pt x="274" y="6550"/>
                    <a:pt x="278" y="6549"/>
                    <a:pt x="282" y="6546"/>
                  </a:cubicBezTo>
                  <a:cubicBezTo>
                    <a:pt x="345" y="6503"/>
                    <a:pt x="421" y="6474"/>
                    <a:pt x="494" y="6447"/>
                  </a:cubicBezTo>
                  <a:cubicBezTo>
                    <a:pt x="522" y="6436"/>
                    <a:pt x="551" y="6426"/>
                    <a:pt x="578" y="6414"/>
                  </a:cubicBezTo>
                  <a:cubicBezTo>
                    <a:pt x="633" y="6391"/>
                    <a:pt x="687" y="6370"/>
                    <a:pt x="742" y="6348"/>
                  </a:cubicBezTo>
                  <a:cubicBezTo>
                    <a:pt x="841" y="6308"/>
                    <a:pt x="940" y="6267"/>
                    <a:pt x="1039" y="6225"/>
                  </a:cubicBezTo>
                  <a:cubicBezTo>
                    <a:pt x="1043" y="6223"/>
                    <a:pt x="1047" y="6223"/>
                    <a:pt x="1051" y="6223"/>
                  </a:cubicBezTo>
                  <a:cubicBezTo>
                    <a:pt x="1059" y="6223"/>
                    <a:pt x="1065" y="6227"/>
                    <a:pt x="1069" y="6233"/>
                  </a:cubicBezTo>
                  <a:cubicBezTo>
                    <a:pt x="1071" y="6236"/>
                    <a:pt x="1076" y="6249"/>
                    <a:pt x="1060" y="6261"/>
                  </a:cubicBezTo>
                  <a:cubicBezTo>
                    <a:pt x="762" y="6486"/>
                    <a:pt x="521" y="6597"/>
                    <a:pt x="327" y="6597"/>
                  </a:cubicBezTo>
                  <a:cubicBezTo>
                    <a:pt x="308" y="6597"/>
                    <a:pt x="290" y="6595"/>
                    <a:pt x="272" y="6593"/>
                  </a:cubicBezTo>
                  <a:cubicBezTo>
                    <a:pt x="266" y="6593"/>
                    <a:pt x="259" y="6595"/>
                    <a:pt x="254" y="6600"/>
                  </a:cubicBezTo>
                  <a:cubicBezTo>
                    <a:pt x="250" y="6605"/>
                    <a:pt x="246" y="6611"/>
                    <a:pt x="246" y="6617"/>
                  </a:cubicBezTo>
                  <a:cubicBezTo>
                    <a:pt x="246" y="6773"/>
                    <a:pt x="243" y="6912"/>
                    <a:pt x="240" y="7041"/>
                  </a:cubicBezTo>
                  <a:cubicBezTo>
                    <a:pt x="238" y="7051"/>
                    <a:pt x="243" y="7058"/>
                    <a:pt x="252" y="7063"/>
                  </a:cubicBezTo>
                  <a:cubicBezTo>
                    <a:pt x="254" y="7064"/>
                    <a:pt x="259" y="7066"/>
                    <a:pt x="263" y="7066"/>
                  </a:cubicBezTo>
                  <a:cubicBezTo>
                    <a:pt x="267" y="7066"/>
                    <a:pt x="272" y="7064"/>
                    <a:pt x="277" y="7061"/>
                  </a:cubicBezTo>
                  <a:cubicBezTo>
                    <a:pt x="478" y="6916"/>
                    <a:pt x="714" y="6795"/>
                    <a:pt x="943" y="6680"/>
                  </a:cubicBezTo>
                  <a:cubicBezTo>
                    <a:pt x="1044" y="6628"/>
                    <a:pt x="1141" y="6580"/>
                    <a:pt x="1234" y="6529"/>
                  </a:cubicBezTo>
                  <a:cubicBezTo>
                    <a:pt x="1674" y="6288"/>
                    <a:pt x="2076" y="6080"/>
                    <a:pt x="2465" y="5890"/>
                  </a:cubicBezTo>
                  <a:cubicBezTo>
                    <a:pt x="4132" y="5074"/>
                    <a:pt x="5539" y="4621"/>
                    <a:pt x="6892" y="4466"/>
                  </a:cubicBezTo>
                  <a:cubicBezTo>
                    <a:pt x="7107" y="4442"/>
                    <a:pt x="7323" y="4424"/>
                    <a:pt x="7532" y="4424"/>
                  </a:cubicBezTo>
                  <a:cubicBezTo>
                    <a:pt x="8045" y="4424"/>
                    <a:pt x="8515" y="4531"/>
                    <a:pt x="8834" y="4909"/>
                  </a:cubicBezTo>
                  <a:cubicBezTo>
                    <a:pt x="8990" y="5095"/>
                    <a:pt x="9070" y="5351"/>
                    <a:pt x="9047" y="5595"/>
                  </a:cubicBezTo>
                  <a:cubicBezTo>
                    <a:pt x="9029" y="5807"/>
                    <a:pt x="8935" y="5993"/>
                    <a:pt x="8783" y="6119"/>
                  </a:cubicBezTo>
                  <a:cubicBezTo>
                    <a:pt x="8777" y="6124"/>
                    <a:pt x="8773" y="6132"/>
                    <a:pt x="8776" y="6141"/>
                  </a:cubicBezTo>
                  <a:cubicBezTo>
                    <a:pt x="8777" y="6150"/>
                    <a:pt x="8785" y="6157"/>
                    <a:pt x="8793" y="6158"/>
                  </a:cubicBezTo>
                  <a:cubicBezTo>
                    <a:pt x="8959" y="6202"/>
                    <a:pt x="9123" y="6254"/>
                    <a:pt x="9282" y="6313"/>
                  </a:cubicBezTo>
                  <a:cubicBezTo>
                    <a:pt x="9284" y="6314"/>
                    <a:pt x="9287" y="6314"/>
                    <a:pt x="9290" y="6314"/>
                  </a:cubicBezTo>
                  <a:cubicBezTo>
                    <a:pt x="9296" y="6314"/>
                    <a:pt x="9301" y="6312"/>
                    <a:pt x="9307" y="6308"/>
                  </a:cubicBezTo>
                  <a:cubicBezTo>
                    <a:pt x="9688" y="5966"/>
                    <a:pt x="9949" y="5474"/>
                    <a:pt x="10104" y="4806"/>
                  </a:cubicBezTo>
                  <a:cubicBezTo>
                    <a:pt x="10247" y="4182"/>
                    <a:pt x="10307" y="3483"/>
                    <a:pt x="10281" y="2728"/>
                  </a:cubicBezTo>
                  <a:cubicBezTo>
                    <a:pt x="10256" y="2018"/>
                    <a:pt x="10168" y="1407"/>
                    <a:pt x="10013" y="861"/>
                  </a:cubicBezTo>
                  <a:cubicBezTo>
                    <a:pt x="9833" y="228"/>
                    <a:pt x="9246" y="84"/>
                    <a:pt x="8638" y="24"/>
                  </a:cubicBezTo>
                  <a:cubicBezTo>
                    <a:pt x="8478" y="8"/>
                    <a:pt x="8316" y="0"/>
                    <a:pt x="8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5"/>
            <p:cNvSpPr/>
            <p:nvPr/>
          </p:nvSpPr>
          <p:spPr>
            <a:xfrm>
              <a:off x="2403800" y="600250"/>
              <a:ext cx="216500" cy="69700"/>
            </a:xfrm>
            <a:custGeom>
              <a:avLst/>
              <a:gdLst/>
              <a:ahLst/>
              <a:cxnLst/>
              <a:rect l="l" t="t" r="r" b="b"/>
              <a:pathLst>
                <a:path w="8660" h="2788" extrusionOk="0">
                  <a:moveTo>
                    <a:pt x="7320" y="0"/>
                  </a:moveTo>
                  <a:cubicBezTo>
                    <a:pt x="7286" y="0"/>
                    <a:pt x="7251" y="1"/>
                    <a:pt x="7215" y="2"/>
                  </a:cubicBezTo>
                  <a:cubicBezTo>
                    <a:pt x="6444" y="27"/>
                    <a:pt x="5600" y="188"/>
                    <a:pt x="4635" y="496"/>
                  </a:cubicBezTo>
                  <a:cubicBezTo>
                    <a:pt x="3884" y="737"/>
                    <a:pt x="3109" y="1059"/>
                    <a:pt x="2196" y="1512"/>
                  </a:cubicBezTo>
                  <a:cubicBezTo>
                    <a:pt x="1870" y="1673"/>
                    <a:pt x="1524" y="1851"/>
                    <a:pt x="1074" y="2092"/>
                  </a:cubicBezTo>
                  <a:cubicBezTo>
                    <a:pt x="970" y="2148"/>
                    <a:pt x="866" y="2210"/>
                    <a:pt x="755" y="2274"/>
                  </a:cubicBezTo>
                  <a:cubicBezTo>
                    <a:pt x="517" y="2414"/>
                    <a:pt x="272" y="2559"/>
                    <a:pt x="23" y="2644"/>
                  </a:cubicBezTo>
                  <a:cubicBezTo>
                    <a:pt x="14" y="2646"/>
                    <a:pt x="8" y="2655"/>
                    <a:pt x="6" y="2665"/>
                  </a:cubicBezTo>
                  <a:lnTo>
                    <a:pt x="5" y="2697"/>
                  </a:lnTo>
                  <a:cubicBezTo>
                    <a:pt x="4" y="2718"/>
                    <a:pt x="3" y="2740"/>
                    <a:pt x="2" y="2761"/>
                  </a:cubicBezTo>
                  <a:cubicBezTo>
                    <a:pt x="0" y="2770"/>
                    <a:pt x="4" y="2779"/>
                    <a:pt x="11" y="2782"/>
                  </a:cubicBezTo>
                  <a:cubicBezTo>
                    <a:pt x="15" y="2785"/>
                    <a:pt x="20" y="2787"/>
                    <a:pt x="25" y="2787"/>
                  </a:cubicBezTo>
                  <a:cubicBezTo>
                    <a:pt x="28" y="2787"/>
                    <a:pt x="31" y="2786"/>
                    <a:pt x="35" y="2785"/>
                  </a:cubicBezTo>
                  <a:lnTo>
                    <a:pt x="34" y="2785"/>
                  </a:lnTo>
                  <a:cubicBezTo>
                    <a:pt x="909" y="2361"/>
                    <a:pt x="1878" y="2041"/>
                    <a:pt x="2997" y="1808"/>
                  </a:cubicBezTo>
                  <a:cubicBezTo>
                    <a:pt x="4192" y="1559"/>
                    <a:pt x="5332" y="1405"/>
                    <a:pt x="6387" y="1352"/>
                  </a:cubicBezTo>
                  <a:cubicBezTo>
                    <a:pt x="6559" y="1343"/>
                    <a:pt x="6725" y="1339"/>
                    <a:pt x="6886" y="1339"/>
                  </a:cubicBezTo>
                  <a:cubicBezTo>
                    <a:pt x="7372" y="1339"/>
                    <a:pt x="7814" y="1378"/>
                    <a:pt x="8227" y="1458"/>
                  </a:cubicBezTo>
                  <a:cubicBezTo>
                    <a:pt x="8228" y="1459"/>
                    <a:pt x="8229" y="1459"/>
                    <a:pt x="8230" y="1459"/>
                  </a:cubicBezTo>
                  <a:cubicBezTo>
                    <a:pt x="8238" y="1459"/>
                    <a:pt x="8245" y="1455"/>
                    <a:pt x="8250" y="1450"/>
                  </a:cubicBezTo>
                  <a:cubicBezTo>
                    <a:pt x="8258" y="1440"/>
                    <a:pt x="8270" y="1431"/>
                    <a:pt x="8285" y="1424"/>
                  </a:cubicBezTo>
                  <a:cubicBezTo>
                    <a:pt x="8460" y="1346"/>
                    <a:pt x="8578" y="1201"/>
                    <a:pt x="8615" y="1017"/>
                  </a:cubicBezTo>
                  <a:cubicBezTo>
                    <a:pt x="8659" y="798"/>
                    <a:pt x="8586" y="555"/>
                    <a:pt x="8425" y="381"/>
                  </a:cubicBezTo>
                  <a:cubicBezTo>
                    <a:pt x="8185" y="122"/>
                    <a:pt x="7831" y="0"/>
                    <a:pt x="7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5"/>
            <p:cNvSpPr/>
            <p:nvPr/>
          </p:nvSpPr>
          <p:spPr>
            <a:xfrm>
              <a:off x="2400325" y="638900"/>
              <a:ext cx="278725" cy="196725"/>
            </a:xfrm>
            <a:custGeom>
              <a:avLst/>
              <a:gdLst/>
              <a:ahLst/>
              <a:cxnLst/>
              <a:rect l="l" t="t" r="r" b="b"/>
              <a:pathLst>
                <a:path w="11149" h="7869" extrusionOk="0">
                  <a:moveTo>
                    <a:pt x="5993" y="269"/>
                  </a:moveTo>
                  <a:cubicBezTo>
                    <a:pt x="6861" y="269"/>
                    <a:pt x="7646" y="385"/>
                    <a:pt x="8336" y="614"/>
                  </a:cubicBezTo>
                  <a:cubicBezTo>
                    <a:pt x="8357" y="620"/>
                    <a:pt x="8356" y="636"/>
                    <a:pt x="8353" y="643"/>
                  </a:cubicBezTo>
                  <a:cubicBezTo>
                    <a:pt x="8351" y="652"/>
                    <a:pt x="8343" y="662"/>
                    <a:pt x="8329" y="662"/>
                  </a:cubicBezTo>
                  <a:cubicBezTo>
                    <a:pt x="8327" y="662"/>
                    <a:pt x="8325" y="662"/>
                    <a:pt x="8322" y="661"/>
                  </a:cubicBezTo>
                  <a:cubicBezTo>
                    <a:pt x="7521" y="525"/>
                    <a:pt x="6666" y="403"/>
                    <a:pt x="5784" y="403"/>
                  </a:cubicBezTo>
                  <a:cubicBezTo>
                    <a:pt x="5611" y="403"/>
                    <a:pt x="5437" y="408"/>
                    <a:pt x="5263" y="418"/>
                  </a:cubicBezTo>
                  <a:cubicBezTo>
                    <a:pt x="4752" y="448"/>
                    <a:pt x="4229" y="520"/>
                    <a:pt x="3709" y="634"/>
                  </a:cubicBezTo>
                  <a:cubicBezTo>
                    <a:pt x="3483" y="683"/>
                    <a:pt x="3257" y="754"/>
                    <a:pt x="3038" y="822"/>
                  </a:cubicBezTo>
                  <a:cubicBezTo>
                    <a:pt x="2786" y="902"/>
                    <a:pt x="2524" y="983"/>
                    <a:pt x="2263" y="1032"/>
                  </a:cubicBezTo>
                  <a:cubicBezTo>
                    <a:pt x="2262" y="1032"/>
                    <a:pt x="2260" y="1032"/>
                    <a:pt x="2259" y="1032"/>
                  </a:cubicBezTo>
                  <a:cubicBezTo>
                    <a:pt x="2251" y="1032"/>
                    <a:pt x="2247" y="1024"/>
                    <a:pt x="2247" y="1023"/>
                  </a:cubicBezTo>
                  <a:cubicBezTo>
                    <a:pt x="2243" y="1016"/>
                    <a:pt x="2250" y="1011"/>
                    <a:pt x="2252" y="1009"/>
                  </a:cubicBezTo>
                  <a:cubicBezTo>
                    <a:pt x="2659" y="755"/>
                    <a:pt x="3190" y="636"/>
                    <a:pt x="3659" y="531"/>
                  </a:cubicBezTo>
                  <a:lnTo>
                    <a:pt x="3719" y="517"/>
                  </a:lnTo>
                  <a:cubicBezTo>
                    <a:pt x="4205" y="408"/>
                    <a:pt x="4711" y="335"/>
                    <a:pt x="5224" y="298"/>
                  </a:cubicBezTo>
                  <a:cubicBezTo>
                    <a:pt x="5487" y="279"/>
                    <a:pt x="5743" y="269"/>
                    <a:pt x="5993" y="269"/>
                  </a:cubicBezTo>
                  <a:close/>
                  <a:moveTo>
                    <a:pt x="9320" y="2363"/>
                  </a:moveTo>
                  <a:cubicBezTo>
                    <a:pt x="9320" y="2363"/>
                    <a:pt x="9321" y="2364"/>
                    <a:pt x="9321" y="2364"/>
                  </a:cubicBezTo>
                  <a:cubicBezTo>
                    <a:pt x="9331" y="2377"/>
                    <a:pt x="9343" y="2389"/>
                    <a:pt x="9352" y="2402"/>
                  </a:cubicBezTo>
                  <a:cubicBezTo>
                    <a:pt x="9390" y="2444"/>
                    <a:pt x="9428" y="2487"/>
                    <a:pt x="9452" y="2536"/>
                  </a:cubicBezTo>
                  <a:cubicBezTo>
                    <a:pt x="9457" y="2544"/>
                    <a:pt x="9450" y="2552"/>
                    <a:pt x="9447" y="2554"/>
                  </a:cubicBezTo>
                  <a:cubicBezTo>
                    <a:pt x="9444" y="2556"/>
                    <a:pt x="9442" y="2557"/>
                    <a:pt x="9440" y="2557"/>
                  </a:cubicBezTo>
                  <a:cubicBezTo>
                    <a:pt x="9437" y="2557"/>
                    <a:pt x="9434" y="2554"/>
                    <a:pt x="9432" y="2553"/>
                  </a:cubicBezTo>
                  <a:cubicBezTo>
                    <a:pt x="9395" y="2516"/>
                    <a:pt x="9366" y="2466"/>
                    <a:pt x="9338" y="2418"/>
                  </a:cubicBezTo>
                  <a:cubicBezTo>
                    <a:pt x="9329" y="2403"/>
                    <a:pt x="9320" y="2388"/>
                    <a:pt x="9312" y="2374"/>
                  </a:cubicBezTo>
                  <a:cubicBezTo>
                    <a:pt x="9309" y="2369"/>
                    <a:pt x="9315" y="2364"/>
                    <a:pt x="9317" y="2364"/>
                  </a:cubicBezTo>
                  <a:cubicBezTo>
                    <a:pt x="9318" y="2363"/>
                    <a:pt x="9319" y="2363"/>
                    <a:pt x="9320" y="2363"/>
                  </a:cubicBezTo>
                  <a:close/>
                  <a:moveTo>
                    <a:pt x="9292" y="1968"/>
                  </a:moveTo>
                  <a:cubicBezTo>
                    <a:pt x="9293" y="1968"/>
                    <a:pt x="9295" y="1968"/>
                    <a:pt x="9297" y="1969"/>
                  </a:cubicBezTo>
                  <a:cubicBezTo>
                    <a:pt x="9476" y="2069"/>
                    <a:pt x="9638" y="2309"/>
                    <a:pt x="9678" y="2537"/>
                  </a:cubicBezTo>
                  <a:cubicBezTo>
                    <a:pt x="9681" y="2549"/>
                    <a:pt x="9671" y="2558"/>
                    <a:pt x="9664" y="2562"/>
                  </a:cubicBezTo>
                  <a:cubicBezTo>
                    <a:pt x="9662" y="2562"/>
                    <a:pt x="9661" y="2562"/>
                    <a:pt x="9659" y="2562"/>
                  </a:cubicBezTo>
                  <a:cubicBezTo>
                    <a:pt x="9654" y="2562"/>
                    <a:pt x="9650" y="2560"/>
                    <a:pt x="9647" y="2554"/>
                  </a:cubicBezTo>
                  <a:lnTo>
                    <a:pt x="9620" y="2500"/>
                  </a:lnTo>
                  <a:cubicBezTo>
                    <a:pt x="9578" y="2417"/>
                    <a:pt x="9535" y="2332"/>
                    <a:pt x="9485" y="2252"/>
                  </a:cubicBezTo>
                  <a:cubicBezTo>
                    <a:pt x="9450" y="2195"/>
                    <a:pt x="9407" y="2144"/>
                    <a:pt x="9365" y="2095"/>
                  </a:cubicBezTo>
                  <a:cubicBezTo>
                    <a:pt x="9335" y="2059"/>
                    <a:pt x="9304" y="2022"/>
                    <a:pt x="9277" y="1984"/>
                  </a:cubicBezTo>
                  <a:cubicBezTo>
                    <a:pt x="9276" y="1983"/>
                    <a:pt x="9273" y="1979"/>
                    <a:pt x="9278" y="1974"/>
                  </a:cubicBezTo>
                  <a:cubicBezTo>
                    <a:pt x="9281" y="1970"/>
                    <a:pt x="9287" y="1968"/>
                    <a:pt x="9292" y="1968"/>
                  </a:cubicBezTo>
                  <a:close/>
                  <a:moveTo>
                    <a:pt x="9254" y="1529"/>
                  </a:moveTo>
                  <a:cubicBezTo>
                    <a:pt x="9257" y="1529"/>
                    <a:pt x="9260" y="1530"/>
                    <a:pt x="9263" y="1531"/>
                  </a:cubicBezTo>
                  <a:cubicBezTo>
                    <a:pt x="9645" y="1710"/>
                    <a:pt x="9904" y="2195"/>
                    <a:pt x="9952" y="2560"/>
                  </a:cubicBezTo>
                  <a:cubicBezTo>
                    <a:pt x="9955" y="2574"/>
                    <a:pt x="9941" y="2590"/>
                    <a:pt x="9929" y="2594"/>
                  </a:cubicBezTo>
                  <a:cubicBezTo>
                    <a:pt x="9928" y="2594"/>
                    <a:pt x="9926" y="2594"/>
                    <a:pt x="9925" y="2594"/>
                  </a:cubicBezTo>
                  <a:cubicBezTo>
                    <a:pt x="9921" y="2594"/>
                    <a:pt x="9916" y="2592"/>
                    <a:pt x="9913" y="2584"/>
                  </a:cubicBezTo>
                  <a:cubicBezTo>
                    <a:pt x="9845" y="2424"/>
                    <a:pt x="9759" y="2227"/>
                    <a:pt x="9650" y="2051"/>
                  </a:cubicBezTo>
                  <a:cubicBezTo>
                    <a:pt x="9578" y="1936"/>
                    <a:pt x="9490" y="1836"/>
                    <a:pt x="9406" y="1740"/>
                  </a:cubicBezTo>
                  <a:cubicBezTo>
                    <a:pt x="9352" y="1680"/>
                    <a:pt x="9298" y="1618"/>
                    <a:pt x="9247" y="1552"/>
                  </a:cubicBezTo>
                  <a:cubicBezTo>
                    <a:pt x="9241" y="1545"/>
                    <a:pt x="9243" y="1536"/>
                    <a:pt x="9246" y="1533"/>
                  </a:cubicBezTo>
                  <a:cubicBezTo>
                    <a:pt x="9248" y="1530"/>
                    <a:pt x="9251" y="1529"/>
                    <a:pt x="9254" y="1529"/>
                  </a:cubicBezTo>
                  <a:close/>
                  <a:moveTo>
                    <a:pt x="1902" y="2470"/>
                  </a:moveTo>
                  <a:cubicBezTo>
                    <a:pt x="2151" y="2470"/>
                    <a:pt x="2410" y="2512"/>
                    <a:pt x="2659" y="2558"/>
                  </a:cubicBezTo>
                  <a:cubicBezTo>
                    <a:pt x="2972" y="2615"/>
                    <a:pt x="3431" y="2717"/>
                    <a:pt x="3822" y="2942"/>
                  </a:cubicBezTo>
                  <a:cubicBezTo>
                    <a:pt x="3840" y="2952"/>
                    <a:pt x="3832" y="2971"/>
                    <a:pt x="3831" y="2973"/>
                  </a:cubicBezTo>
                  <a:cubicBezTo>
                    <a:pt x="3830" y="2977"/>
                    <a:pt x="3823" y="2988"/>
                    <a:pt x="3811" y="2988"/>
                  </a:cubicBezTo>
                  <a:cubicBezTo>
                    <a:pt x="3809" y="2988"/>
                    <a:pt x="3806" y="2988"/>
                    <a:pt x="3804" y="2987"/>
                  </a:cubicBezTo>
                  <a:cubicBezTo>
                    <a:pt x="3698" y="2955"/>
                    <a:pt x="3592" y="2920"/>
                    <a:pt x="3489" y="2886"/>
                  </a:cubicBezTo>
                  <a:cubicBezTo>
                    <a:pt x="3225" y="2801"/>
                    <a:pt x="2953" y="2712"/>
                    <a:pt x="2672" y="2657"/>
                  </a:cubicBezTo>
                  <a:cubicBezTo>
                    <a:pt x="2472" y="2619"/>
                    <a:pt x="2268" y="2604"/>
                    <a:pt x="2071" y="2589"/>
                  </a:cubicBezTo>
                  <a:cubicBezTo>
                    <a:pt x="1885" y="2575"/>
                    <a:pt x="1694" y="2562"/>
                    <a:pt x="1509" y="2528"/>
                  </a:cubicBezTo>
                  <a:cubicBezTo>
                    <a:pt x="1508" y="2528"/>
                    <a:pt x="1505" y="2527"/>
                    <a:pt x="1505" y="2522"/>
                  </a:cubicBezTo>
                  <a:cubicBezTo>
                    <a:pt x="1505" y="2518"/>
                    <a:pt x="1507" y="2513"/>
                    <a:pt x="1510" y="2512"/>
                  </a:cubicBezTo>
                  <a:cubicBezTo>
                    <a:pt x="1636" y="2482"/>
                    <a:pt x="1767" y="2470"/>
                    <a:pt x="1902" y="2470"/>
                  </a:cubicBezTo>
                  <a:close/>
                  <a:moveTo>
                    <a:pt x="9004" y="925"/>
                  </a:moveTo>
                  <a:cubicBezTo>
                    <a:pt x="9007" y="925"/>
                    <a:pt x="9009" y="926"/>
                    <a:pt x="9010" y="926"/>
                  </a:cubicBezTo>
                  <a:cubicBezTo>
                    <a:pt x="9890" y="1194"/>
                    <a:pt x="10574" y="2263"/>
                    <a:pt x="10443" y="3169"/>
                  </a:cubicBezTo>
                  <a:cubicBezTo>
                    <a:pt x="10442" y="3178"/>
                    <a:pt x="10432" y="3181"/>
                    <a:pt x="10427" y="3181"/>
                  </a:cubicBezTo>
                  <a:cubicBezTo>
                    <a:pt x="10426" y="3181"/>
                    <a:pt x="10425" y="3180"/>
                    <a:pt x="10425" y="3180"/>
                  </a:cubicBezTo>
                  <a:cubicBezTo>
                    <a:pt x="10419" y="3180"/>
                    <a:pt x="10406" y="3178"/>
                    <a:pt x="10405" y="3169"/>
                  </a:cubicBezTo>
                  <a:cubicBezTo>
                    <a:pt x="10348" y="2808"/>
                    <a:pt x="10250" y="2340"/>
                    <a:pt x="9990" y="1912"/>
                  </a:cubicBezTo>
                  <a:cubicBezTo>
                    <a:pt x="9719" y="1469"/>
                    <a:pt x="9336" y="1182"/>
                    <a:pt x="8998" y="959"/>
                  </a:cubicBezTo>
                  <a:cubicBezTo>
                    <a:pt x="8987" y="951"/>
                    <a:pt x="8989" y="939"/>
                    <a:pt x="8992" y="934"/>
                  </a:cubicBezTo>
                  <a:lnTo>
                    <a:pt x="8993" y="934"/>
                  </a:lnTo>
                  <a:cubicBezTo>
                    <a:pt x="8995" y="926"/>
                    <a:pt x="9000" y="925"/>
                    <a:pt x="9004" y="925"/>
                  </a:cubicBezTo>
                  <a:close/>
                  <a:moveTo>
                    <a:pt x="4329" y="3124"/>
                  </a:moveTo>
                  <a:cubicBezTo>
                    <a:pt x="4331" y="3124"/>
                    <a:pt x="4332" y="3124"/>
                    <a:pt x="4334" y="3124"/>
                  </a:cubicBezTo>
                  <a:cubicBezTo>
                    <a:pt x="4787" y="3215"/>
                    <a:pt x="5252" y="3398"/>
                    <a:pt x="5645" y="3640"/>
                  </a:cubicBezTo>
                  <a:cubicBezTo>
                    <a:pt x="5652" y="3645"/>
                    <a:pt x="5650" y="3654"/>
                    <a:pt x="5648" y="3656"/>
                  </a:cubicBezTo>
                  <a:cubicBezTo>
                    <a:pt x="5646" y="3661"/>
                    <a:pt x="5644" y="3661"/>
                    <a:pt x="5642" y="3661"/>
                  </a:cubicBezTo>
                  <a:cubicBezTo>
                    <a:pt x="5641" y="3661"/>
                    <a:pt x="5640" y="3661"/>
                    <a:pt x="5640" y="3661"/>
                  </a:cubicBezTo>
                  <a:cubicBezTo>
                    <a:pt x="5211" y="3505"/>
                    <a:pt x="4768" y="3334"/>
                    <a:pt x="4327" y="3153"/>
                  </a:cubicBezTo>
                  <a:cubicBezTo>
                    <a:pt x="4316" y="3148"/>
                    <a:pt x="4314" y="3139"/>
                    <a:pt x="4317" y="3133"/>
                  </a:cubicBezTo>
                  <a:lnTo>
                    <a:pt x="4316" y="3133"/>
                  </a:lnTo>
                  <a:cubicBezTo>
                    <a:pt x="4318" y="3129"/>
                    <a:pt x="4321" y="3124"/>
                    <a:pt x="4329" y="3124"/>
                  </a:cubicBezTo>
                  <a:close/>
                  <a:moveTo>
                    <a:pt x="7720" y="4765"/>
                  </a:moveTo>
                  <a:cubicBezTo>
                    <a:pt x="7725" y="4765"/>
                    <a:pt x="7730" y="4767"/>
                    <a:pt x="7735" y="4771"/>
                  </a:cubicBezTo>
                  <a:cubicBezTo>
                    <a:pt x="7912" y="4923"/>
                    <a:pt x="8022" y="5079"/>
                    <a:pt x="8061" y="5236"/>
                  </a:cubicBezTo>
                  <a:cubicBezTo>
                    <a:pt x="8062" y="5243"/>
                    <a:pt x="8061" y="5248"/>
                    <a:pt x="8055" y="5250"/>
                  </a:cubicBezTo>
                  <a:cubicBezTo>
                    <a:pt x="8053" y="5251"/>
                    <a:pt x="8051" y="5252"/>
                    <a:pt x="8047" y="5252"/>
                  </a:cubicBezTo>
                  <a:cubicBezTo>
                    <a:pt x="8044" y="5252"/>
                    <a:pt x="8039" y="5251"/>
                    <a:pt x="8036" y="5245"/>
                  </a:cubicBezTo>
                  <a:cubicBezTo>
                    <a:pt x="8017" y="5218"/>
                    <a:pt x="8000" y="5191"/>
                    <a:pt x="7983" y="5164"/>
                  </a:cubicBezTo>
                  <a:cubicBezTo>
                    <a:pt x="7900" y="5032"/>
                    <a:pt x="7820" y="4908"/>
                    <a:pt x="7701" y="4799"/>
                  </a:cubicBezTo>
                  <a:cubicBezTo>
                    <a:pt x="7693" y="4792"/>
                    <a:pt x="7693" y="4783"/>
                    <a:pt x="7700" y="4774"/>
                  </a:cubicBezTo>
                  <a:cubicBezTo>
                    <a:pt x="7704" y="4770"/>
                    <a:pt x="7712" y="4765"/>
                    <a:pt x="7720" y="4765"/>
                  </a:cubicBezTo>
                  <a:close/>
                  <a:moveTo>
                    <a:pt x="6760" y="4269"/>
                  </a:moveTo>
                  <a:cubicBezTo>
                    <a:pt x="6762" y="4269"/>
                    <a:pt x="6765" y="4270"/>
                    <a:pt x="6768" y="4271"/>
                  </a:cubicBezTo>
                  <a:cubicBezTo>
                    <a:pt x="7383" y="4577"/>
                    <a:pt x="7871" y="5232"/>
                    <a:pt x="7983" y="5900"/>
                  </a:cubicBezTo>
                  <a:cubicBezTo>
                    <a:pt x="7984" y="5911"/>
                    <a:pt x="7974" y="5922"/>
                    <a:pt x="7965" y="5925"/>
                  </a:cubicBezTo>
                  <a:cubicBezTo>
                    <a:pt x="7964" y="5925"/>
                    <a:pt x="7963" y="5925"/>
                    <a:pt x="7962" y="5925"/>
                  </a:cubicBezTo>
                  <a:cubicBezTo>
                    <a:pt x="7958" y="5925"/>
                    <a:pt x="7956" y="5923"/>
                    <a:pt x="7954" y="5919"/>
                  </a:cubicBezTo>
                  <a:cubicBezTo>
                    <a:pt x="7830" y="5625"/>
                    <a:pt x="7688" y="5315"/>
                    <a:pt x="7487" y="5037"/>
                  </a:cubicBezTo>
                  <a:cubicBezTo>
                    <a:pt x="7287" y="4761"/>
                    <a:pt x="7045" y="4541"/>
                    <a:pt x="6742" y="4297"/>
                  </a:cubicBezTo>
                  <a:cubicBezTo>
                    <a:pt x="6738" y="4293"/>
                    <a:pt x="6734" y="4288"/>
                    <a:pt x="6739" y="4281"/>
                  </a:cubicBezTo>
                  <a:cubicBezTo>
                    <a:pt x="6743" y="4275"/>
                    <a:pt x="6751" y="4269"/>
                    <a:pt x="6760" y="4269"/>
                  </a:cubicBezTo>
                  <a:close/>
                  <a:moveTo>
                    <a:pt x="7013" y="0"/>
                  </a:moveTo>
                  <a:cubicBezTo>
                    <a:pt x="6504" y="0"/>
                    <a:pt x="6002" y="41"/>
                    <a:pt x="5531" y="93"/>
                  </a:cubicBezTo>
                  <a:cubicBezTo>
                    <a:pt x="3982" y="267"/>
                    <a:pt x="1971" y="578"/>
                    <a:pt x="136" y="1446"/>
                  </a:cubicBezTo>
                  <a:cubicBezTo>
                    <a:pt x="128" y="1450"/>
                    <a:pt x="123" y="1457"/>
                    <a:pt x="123" y="1466"/>
                  </a:cubicBezTo>
                  <a:cubicBezTo>
                    <a:pt x="118" y="1528"/>
                    <a:pt x="112" y="1590"/>
                    <a:pt x="106" y="1652"/>
                  </a:cubicBezTo>
                  <a:cubicBezTo>
                    <a:pt x="106" y="1660"/>
                    <a:pt x="110" y="1668"/>
                    <a:pt x="116" y="1673"/>
                  </a:cubicBezTo>
                  <a:cubicBezTo>
                    <a:pt x="120" y="1676"/>
                    <a:pt x="125" y="1678"/>
                    <a:pt x="131" y="1678"/>
                  </a:cubicBezTo>
                  <a:cubicBezTo>
                    <a:pt x="133" y="1678"/>
                    <a:pt x="136" y="1677"/>
                    <a:pt x="139" y="1676"/>
                  </a:cubicBezTo>
                  <a:cubicBezTo>
                    <a:pt x="255" y="1628"/>
                    <a:pt x="381" y="1595"/>
                    <a:pt x="504" y="1562"/>
                  </a:cubicBezTo>
                  <a:cubicBezTo>
                    <a:pt x="579" y="1543"/>
                    <a:pt x="659" y="1521"/>
                    <a:pt x="733" y="1498"/>
                  </a:cubicBezTo>
                  <a:cubicBezTo>
                    <a:pt x="790" y="1479"/>
                    <a:pt x="847" y="1461"/>
                    <a:pt x="903" y="1442"/>
                  </a:cubicBezTo>
                  <a:cubicBezTo>
                    <a:pt x="1090" y="1381"/>
                    <a:pt x="1283" y="1318"/>
                    <a:pt x="1477" y="1271"/>
                  </a:cubicBezTo>
                  <a:cubicBezTo>
                    <a:pt x="1480" y="1270"/>
                    <a:pt x="1484" y="1270"/>
                    <a:pt x="1487" y="1270"/>
                  </a:cubicBezTo>
                  <a:cubicBezTo>
                    <a:pt x="1504" y="1270"/>
                    <a:pt x="1515" y="1281"/>
                    <a:pt x="1520" y="1292"/>
                  </a:cubicBezTo>
                  <a:cubicBezTo>
                    <a:pt x="1525" y="1306"/>
                    <a:pt x="1525" y="1326"/>
                    <a:pt x="1505" y="1337"/>
                  </a:cubicBezTo>
                  <a:cubicBezTo>
                    <a:pt x="1313" y="1457"/>
                    <a:pt x="1094" y="1554"/>
                    <a:pt x="816" y="1643"/>
                  </a:cubicBezTo>
                  <a:cubicBezTo>
                    <a:pt x="786" y="1653"/>
                    <a:pt x="755" y="1664"/>
                    <a:pt x="724" y="1674"/>
                  </a:cubicBezTo>
                  <a:cubicBezTo>
                    <a:pt x="522" y="1741"/>
                    <a:pt x="315" y="1809"/>
                    <a:pt x="112" y="1813"/>
                  </a:cubicBezTo>
                  <a:cubicBezTo>
                    <a:pt x="100" y="1813"/>
                    <a:pt x="90" y="1823"/>
                    <a:pt x="88" y="1834"/>
                  </a:cubicBezTo>
                  <a:cubicBezTo>
                    <a:pt x="87" y="1856"/>
                    <a:pt x="85" y="1879"/>
                    <a:pt x="81" y="1900"/>
                  </a:cubicBezTo>
                  <a:lnTo>
                    <a:pt x="77" y="1934"/>
                  </a:lnTo>
                  <a:cubicBezTo>
                    <a:pt x="76" y="1943"/>
                    <a:pt x="80" y="1950"/>
                    <a:pt x="86" y="1955"/>
                  </a:cubicBezTo>
                  <a:cubicBezTo>
                    <a:pt x="90" y="1959"/>
                    <a:pt x="96" y="1961"/>
                    <a:pt x="102" y="1961"/>
                  </a:cubicBezTo>
                  <a:cubicBezTo>
                    <a:pt x="104" y="1961"/>
                    <a:pt x="106" y="1961"/>
                    <a:pt x="108" y="1960"/>
                  </a:cubicBezTo>
                  <a:cubicBezTo>
                    <a:pt x="387" y="1870"/>
                    <a:pt x="742" y="1862"/>
                    <a:pt x="1027" y="1856"/>
                  </a:cubicBezTo>
                  <a:lnTo>
                    <a:pt x="1044" y="1856"/>
                  </a:lnTo>
                  <a:cubicBezTo>
                    <a:pt x="1049" y="1856"/>
                    <a:pt x="1058" y="1857"/>
                    <a:pt x="1059" y="1867"/>
                  </a:cubicBezTo>
                  <a:cubicBezTo>
                    <a:pt x="1060" y="1875"/>
                    <a:pt x="1058" y="1887"/>
                    <a:pt x="1047" y="1891"/>
                  </a:cubicBezTo>
                  <a:cubicBezTo>
                    <a:pt x="876" y="1951"/>
                    <a:pt x="579" y="2038"/>
                    <a:pt x="295" y="2038"/>
                  </a:cubicBezTo>
                  <a:cubicBezTo>
                    <a:pt x="227" y="2038"/>
                    <a:pt x="159" y="2033"/>
                    <a:pt x="93" y="2021"/>
                  </a:cubicBezTo>
                  <a:cubicBezTo>
                    <a:pt x="92" y="2021"/>
                    <a:pt x="90" y="2021"/>
                    <a:pt x="89" y="2021"/>
                  </a:cubicBezTo>
                  <a:cubicBezTo>
                    <a:pt x="84" y="2021"/>
                    <a:pt x="79" y="2022"/>
                    <a:pt x="75" y="2025"/>
                  </a:cubicBezTo>
                  <a:cubicBezTo>
                    <a:pt x="70" y="2029"/>
                    <a:pt x="66" y="2035"/>
                    <a:pt x="66" y="2041"/>
                  </a:cubicBezTo>
                  <a:lnTo>
                    <a:pt x="62" y="2072"/>
                  </a:lnTo>
                  <a:cubicBezTo>
                    <a:pt x="61" y="2078"/>
                    <a:pt x="64" y="2086"/>
                    <a:pt x="67" y="2090"/>
                  </a:cubicBezTo>
                  <a:cubicBezTo>
                    <a:pt x="71" y="2095"/>
                    <a:pt x="77" y="2098"/>
                    <a:pt x="85" y="2099"/>
                  </a:cubicBezTo>
                  <a:cubicBezTo>
                    <a:pt x="201" y="2103"/>
                    <a:pt x="320" y="2121"/>
                    <a:pt x="437" y="2139"/>
                  </a:cubicBezTo>
                  <a:cubicBezTo>
                    <a:pt x="571" y="2160"/>
                    <a:pt x="710" y="2181"/>
                    <a:pt x="846" y="2182"/>
                  </a:cubicBezTo>
                  <a:cubicBezTo>
                    <a:pt x="861" y="2182"/>
                    <a:pt x="863" y="2196"/>
                    <a:pt x="863" y="2198"/>
                  </a:cubicBezTo>
                  <a:cubicBezTo>
                    <a:pt x="864" y="2203"/>
                    <a:pt x="864" y="2214"/>
                    <a:pt x="852" y="2217"/>
                  </a:cubicBezTo>
                  <a:cubicBezTo>
                    <a:pt x="754" y="2243"/>
                    <a:pt x="609" y="2272"/>
                    <a:pt x="456" y="2272"/>
                  </a:cubicBezTo>
                  <a:cubicBezTo>
                    <a:pt x="328" y="2272"/>
                    <a:pt x="195" y="2251"/>
                    <a:pt x="79" y="2192"/>
                  </a:cubicBezTo>
                  <a:cubicBezTo>
                    <a:pt x="75" y="2191"/>
                    <a:pt x="72" y="2190"/>
                    <a:pt x="68" y="2190"/>
                  </a:cubicBezTo>
                  <a:cubicBezTo>
                    <a:pt x="64" y="2190"/>
                    <a:pt x="61" y="2191"/>
                    <a:pt x="57" y="2192"/>
                  </a:cubicBezTo>
                  <a:cubicBezTo>
                    <a:pt x="51" y="2196"/>
                    <a:pt x="46" y="2203"/>
                    <a:pt x="45" y="2211"/>
                  </a:cubicBezTo>
                  <a:cubicBezTo>
                    <a:pt x="33" y="2312"/>
                    <a:pt x="19" y="2434"/>
                    <a:pt x="2" y="2557"/>
                  </a:cubicBezTo>
                  <a:cubicBezTo>
                    <a:pt x="0" y="2564"/>
                    <a:pt x="3" y="2570"/>
                    <a:pt x="7" y="2575"/>
                  </a:cubicBezTo>
                  <a:cubicBezTo>
                    <a:pt x="10" y="2580"/>
                    <a:pt x="17" y="2583"/>
                    <a:pt x="23" y="2584"/>
                  </a:cubicBezTo>
                  <a:cubicBezTo>
                    <a:pt x="360" y="2612"/>
                    <a:pt x="702" y="2682"/>
                    <a:pt x="1033" y="2748"/>
                  </a:cubicBezTo>
                  <a:cubicBezTo>
                    <a:pt x="1101" y="2761"/>
                    <a:pt x="1169" y="2775"/>
                    <a:pt x="1238" y="2788"/>
                  </a:cubicBezTo>
                  <a:cubicBezTo>
                    <a:pt x="1694" y="2878"/>
                    <a:pt x="2180" y="2974"/>
                    <a:pt x="2659" y="3095"/>
                  </a:cubicBezTo>
                  <a:cubicBezTo>
                    <a:pt x="3553" y="3318"/>
                    <a:pt x="4331" y="3573"/>
                    <a:pt x="5035" y="3877"/>
                  </a:cubicBezTo>
                  <a:cubicBezTo>
                    <a:pt x="5769" y="4194"/>
                    <a:pt x="6524" y="4562"/>
                    <a:pt x="7074" y="5108"/>
                  </a:cubicBezTo>
                  <a:cubicBezTo>
                    <a:pt x="7556" y="5584"/>
                    <a:pt x="7890" y="6360"/>
                    <a:pt x="7550" y="7018"/>
                  </a:cubicBezTo>
                  <a:cubicBezTo>
                    <a:pt x="7393" y="7322"/>
                    <a:pt x="7058" y="7556"/>
                    <a:pt x="6716" y="7598"/>
                  </a:cubicBezTo>
                  <a:cubicBezTo>
                    <a:pt x="6706" y="7600"/>
                    <a:pt x="6697" y="7608"/>
                    <a:pt x="6696" y="7618"/>
                  </a:cubicBezTo>
                  <a:cubicBezTo>
                    <a:pt x="6695" y="7628"/>
                    <a:pt x="6700" y="7638"/>
                    <a:pt x="6709" y="7643"/>
                  </a:cubicBezTo>
                  <a:lnTo>
                    <a:pt x="6727" y="7652"/>
                  </a:lnTo>
                  <a:cubicBezTo>
                    <a:pt x="6738" y="7657"/>
                    <a:pt x="6749" y="7663"/>
                    <a:pt x="6760" y="7668"/>
                  </a:cubicBezTo>
                  <a:cubicBezTo>
                    <a:pt x="7068" y="7802"/>
                    <a:pt x="7333" y="7869"/>
                    <a:pt x="7556" y="7869"/>
                  </a:cubicBezTo>
                  <a:cubicBezTo>
                    <a:pt x="7777" y="7869"/>
                    <a:pt x="7955" y="7802"/>
                    <a:pt x="8090" y="7669"/>
                  </a:cubicBezTo>
                  <a:cubicBezTo>
                    <a:pt x="8224" y="7535"/>
                    <a:pt x="8331" y="7368"/>
                    <a:pt x="8434" y="7205"/>
                  </a:cubicBezTo>
                  <a:cubicBezTo>
                    <a:pt x="8470" y="7148"/>
                    <a:pt x="8506" y="7093"/>
                    <a:pt x="8542" y="7038"/>
                  </a:cubicBezTo>
                  <a:cubicBezTo>
                    <a:pt x="8666" y="6853"/>
                    <a:pt x="8790" y="6669"/>
                    <a:pt x="8914" y="6483"/>
                  </a:cubicBezTo>
                  <a:cubicBezTo>
                    <a:pt x="9537" y="5547"/>
                    <a:pt x="10029" y="4769"/>
                    <a:pt x="10462" y="4034"/>
                  </a:cubicBezTo>
                  <a:lnTo>
                    <a:pt x="10484" y="3998"/>
                  </a:lnTo>
                  <a:cubicBezTo>
                    <a:pt x="10721" y="3595"/>
                    <a:pt x="10966" y="3180"/>
                    <a:pt x="11056" y="2717"/>
                  </a:cubicBezTo>
                  <a:cubicBezTo>
                    <a:pt x="11149" y="2228"/>
                    <a:pt x="11010" y="1767"/>
                    <a:pt x="10640" y="1343"/>
                  </a:cubicBezTo>
                  <a:cubicBezTo>
                    <a:pt x="9711" y="278"/>
                    <a:pt x="8343" y="0"/>
                    <a:pt x="7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5"/>
            <p:cNvSpPr/>
            <p:nvPr/>
          </p:nvSpPr>
          <p:spPr>
            <a:xfrm>
              <a:off x="2422925" y="711500"/>
              <a:ext cx="165800" cy="112500"/>
            </a:xfrm>
            <a:custGeom>
              <a:avLst/>
              <a:gdLst/>
              <a:ahLst/>
              <a:cxnLst/>
              <a:rect l="l" t="t" r="r" b="b"/>
              <a:pathLst>
                <a:path w="6632" h="4500" extrusionOk="0">
                  <a:moveTo>
                    <a:pt x="27" y="0"/>
                  </a:moveTo>
                  <a:cubicBezTo>
                    <a:pt x="17" y="0"/>
                    <a:pt x="7" y="7"/>
                    <a:pt x="4" y="17"/>
                  </a:cubicBezTo>
                  <a:cubicBezTo>
                    <a:pt x="0" y="28"/>
                    <a:pt x="6" y="41"/>
                    <a:pt x="17" y="46"/>
                  </a:cubicBezTo>
                  <a:cubicBezTo>
                    <a:pt x="1403" y="664"/>
                    <a:pt x="2507" y="1787"/>
                    <a:pt x="3573" y="2875"/>
                  </a:cubicBezTo>
                  <a:cubicBezTo>
                    <a:pt x="3658" y="2963"/>
                    <a:pt x="3745" y="3051"/>
                    <a:pt x="3831" y="3137"/>
                  </a:cubicBezTo>
                  <a:lnTo>
                    <a:pt x="3944" y="3251"/>
                  </a:lnTo>
                  <a:cubicBezTo>
                    <a:pt x="4349" y="3664"/>
                    <a:pt x="4768" y="4091"/>
                    <a:pt x="5249" y="4420"/>
                  </a:cubicBezTo>
                  <a:cubicBezTo>
                    <a:pt x="5253" y="4423"/>
                    <a:pt x="5257" y="4425"/>
                    <a:pt x="5262" y="4425"/>
                  </a:cubicBezTo>
                  <a:cubicBezTo>
                    <a:pt x="5265" y="4425"/>
                    <a:pt x="5268" y="4424"/>
                    <a:pt x="5271" y="4423"/>
                  </a:cubicBezTo>
                  <a:cubicBezTo>
                    <a:pt x="5277" y="4420"/>
                    <a:pt x="5283" y="4419"/>
                    <a:pt x="5290" y="4419"/>
                  </a:cubicBezTo>
                  <a:cubicBezTo>
                    <a:pt x="5299" y="4419"/>
                    <a:pt x="5308" y="4421"/>
                    <a:pt x="5318" y="4425"/>
                  </a:cubicBezTo>
                  <a:cubicBezTo>
                    <a:pt x="5439" y="4475"/>
                    <a:pt x="5563" y="4500"/>
                    <a:pt x="5683" y="4500"/>
                  </a:cubicBezTo>
                  <a:cubicBezTo>
                    <a:pt x="5896" y="4500"/>
                    <a:pt x="6102" y="4424"/>
                    <a:pt x="6270" y="4278"/>
                  </a:cubicBezTo>
                  <a:cubicBezTo>
                    <a:pt x="6600" y="3993"/>
                    <a:pt x="6631" y="3525"/>
                    <a:pt x="6551" y="3183"/>
                  </a:cubicBezTo>
                  <a:cubicBezTo>
                    <a:pt x="6384" y="2478"/>
                    <a:pt x="5757" y="2034"/>
                    <a:pt x="5105" y="1660"/>
                  </a:cubicBezTo>
                  <a:cubicBezTo>
                    <a:pt x="4505" y="1315"/>
                    <a:pt x="3849" y="1024"/>
                    <a:pt x="3099" y="768"/>
                  </a:cubicBezTo>
                  <a:cubicBezTo>
                    <a:pt x="2491" y="561"/>
                    <a:pt x="1810" y="373"/>
                    <a:pt x="1022" y="193"/>
                  </a:cubicBezTo>
                  <a:cubicBezTo>
                    <a:pt x="769" y="136"/>
                    <a:pt x="505" y="88"/>
                    <a:pt x="251" y="42"/>
                  </a:cubicBezTo>
                  <a:cubicBezTo>
                    <a:pt x="177" y="28"/>
                    <a:pt x="104" y="15"/>
                    <a:pt x="31" y="1"/>
                  </a:cubicBezTo>
                  <a:cubicBezTo>
                    <a:pt x="30" y="1"/>
                    <a:pt x="28"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5"/>
            <p:cNvSpPr/>
            <p:nvPr/>
          </p:nvSpPr>
          <p:spPr>
            <a:xfrm>
              <a:off x="2388000" y="714950"/>
              <a:ext cx="291675" cy="302050"/>
            </a:xfrm>
            <a:custGeom>
              <a:avLst/>
              <a:gdLst/>
              <a:ahLst/>
              <a:cxnLst/>
              <a:rect l="l" t="t" r="r" b="b"/>
              <a:pathLst>
                <a:path w="11667" h="12082" extrusionOk="0">
                  <a:moveTo>
                    <a:pt x="260" y="148"/>
                  </a:moveTo>
                  <a:cubicBezTo>
                    <a:pt x="263" y="149"/>
                    <a:pt x="265" y="149"/>
                    <a:pt x="268" y="149"/>
                  </a:cubicBezTo>
                  <a:cubicBezTo>
                    <a:pt x="270" y="149"/>
                    <a:pt x="274" y="149"/>
                    <a:pt x="276" y="151"/>
                  </a:cubicBezTo>
                  <a:cubicBezTo>
                    <a:pt x="637" y="498"/>
                    <a:pt x="802" y="1093"/>
                    <a:pt x="805" y="1528"/>
                  </a:cubicBezTo>
                  <a:cubicBezTo>
                    <a:pt x="805" y="1548"/>
                    <a:pt x="787" y="1554"/>
                    <a:pt x="777" y="1555"/>
                  </a:cubicBezTo>
                  <a:cubicBezTo>
                    <a:pt x="776" y="1555"/>
                    <a:pt x="775" y="1555"/>
                    <a:pt x="773" y="1555"/>
                  </a:cubicBezTo>
                  <a:cubicBezTo>
                    <a:pt x="765" y="1555"/>
                    <a:pt x="753" y="1552"/>
                    <a:pt x="750" y="1537"/>
                  </a:cubicBezTo>
                  <a:lnTo>
                    <a:pt x="745" y="1512"/>
                  </a:lnTo>
                  <a:cubicBezTo>
                    <a:pt x="697" y="1284"/>
                    <a:pt x="647" y="1047"/>
                    <a:pt x="567" y="820"/>
                  </a:cubicBezTo>
                  <a:cubicBezTo>
                    <a:pt x="518" y="685"/>
                    <a:pt x="455" y="557"/>
                    <a:pt x="393" y="433"/>
                  </a:cubicBezTo>
                  <a:cubicBezTo>
                    <a:pt x="347" y="343"/>
                    <a:pt x="301" y="250"/>
                    <a:pt x="260" y="152"/>
                  </a:cubicBezTo>
                  <a:cubicBezTo>
                    <a:pt x="260" y="151"/>
                    <a:pt x="260" y="149"/>
                    <a:pt x="260" y="148"/>
                  </a:cubicBezTo>
                  <a:close/>
                  <a:moveTo>
                    <a:pt x="822" y="2062"/>
                  </a:moveTo>
                  <a:cubicBezTo>
                    <a:pt x="823" y="2062"/>
                    <a:pt x="824" y="2062"/>
                    <a:pt x="824" y="2065"/>
                  </a:cubicBezTo>
                  <a:cubicBezTo>
                    <a:pt x="950" y="2341"/>
                    <a:pt x="937" y="2650"/>
                    <a:pt x="925" y="2948"/>
                  </a:cubicBezTo>
                  <a:lnTo>
                    <a:pt x="924" y="2991"/>
                  </a:lnTo>
                  <a:cubicBezTo>
                    <a:pt x="911" y="3333"/>
                    <a:pt x="900" y="3669"/>
                    <a:pt x="912" y="4005"/>
                  </a:cubicBezTo>
                  <a:cubicBezTo>
                    <a:pt x="936" y="4665"/>
                    <a:pt x="1083" y="5315"/>
                    <a:pt x="1377" y="6048"/>
                  </a:cubicBezTo>
                  <a:cubicBezTo>
                    <a:pt x="1380" y="6054"/>
                    <a:pt x="1379" y="6059"/>
                    <a:pt x="1372" y="6061"/>
                  </a:cubicBezTo>
                  <a:cubicBezTo>
                    <a:pt x="1369" y="6063"/>
                    <a:pt x="1365" y="6064"/>
                    <a:pt x="1360" y="6064"/>
                  </a:cubicBezTo>
                  <a:cubicBezTo>
                    <a:pt x="1353" y="6064"/>
                    <a:pt x="1346" y="6062"/>
                    <a:pt x="1343" y="6056"/>
                  </a:cubicBezTo>
                  <a:cubicBezTo>
                    <a:pt x="953" y="5497"/>
                    <a:pt x="860" y="4755"/>
                    <a:pt x="824" y="4245"/>
                  </a:cubicBezTo>
                  <a:cubicBezTo>
                    <a:pt x="802" y="3937"/>
                    <a:pt x="801" y="3606"/>
                    <a:pt x="819" y="3234"/>
                  </a:cubicBezTo>
                  <a:cubicBezTo>
                    <a:pt x="824" y="3160"/>
                    <a:pt x="828" y="3089"/>
                    <a:pt x="833" y="3017"/>
                  </a:cubicBezTo>
                  <a:cubicBezTo>
                    <a:pt x="853" y="2698"/>
                    <a:pt x="872" y="2396"/>
                    <a:pt x="811" y="2076"/>
                  </a:cubicBezTo>
                  <a:cubicBezTo>
                    <a:pt x="810" y="2070"/>
                    <a:pt x="816" y="2063"/>
                    <a:pt x="821" y="2062"/>
                  </a:cubicBezTo>
                  <a:close/>
                  <a:moveTo>
                    <a:pt x="1584" y="6359"/>
                  </a:moveTo>
                  <a:cubicBezTo>
                    <a:pt x="1589" y="6359"/>
                    <a:pt x="1594" y="6360"/>
                    <a:pt x="1598" y="6367"/>
                  </a:cubicBezTo>
                  <a:cubicBezTo>
                    <a:pt x="1674" y="6550"/>
                    <a:pt x="1798" y="6694"/>
                    <a:pt x="1918" y="6826"/>
                  </a:cubicBezTo>
                  <a:cubicBezTo>
                    <a:pt x="1925" y="6834"/>
                    <a:pt x="1920" y="6845"/>
                    <a:pt x="1915" y="6850"/>
                  </a:cubicBezTo>
                  <a:cubicBezTo>
                    <a:pt x="1913" y="6854"/>
                    <a:pt x="1910" y="6855"/>
                    <a:pt x="1907" y="6855"/>
                  </a:cubicBezTo>
                  <a:cubicBezTo>
                    <a:pt x="1904" y="6855"/>
                    <a:pt x="1902" y="6853"/>
                    <a:pt x="1900" y="6852"/>
                  </a:cubicBezTo>
                  <a:cubicBezTo>
                    <a:pt x="1716" y="6723"/>
                    <a:pt x="1622" y="6519"/>
                    <a:pt x="1574" y="6370"/>
                  </a:cubicBezTo>
                  <a:cubicBezTo>
                    <a:pt x="1572" y="6364"/>
                    <a:pt x="1573" y="6361"/>
                    <a:pt x="1579" y="6359"/>
                  </a:cubicBezTo>
                  <a:close/>
                  <a:moveTo>
                    <a:pt x="3589" y="7126"/>
                  </a:moveTo>
                  <a:cubicBezTo>
                    <a:pt x="4008" y="7218"/>
                    <a:pt x="4396" y="7263"/>
                    <a:pt x="4769" y="7263"/>
                  </a:cubicBezTo>
                  <a:cubicBezTo>
                    <a:pt x="5028" y="7263"/>
                    <a:pt x="5280" y="7241"/>
                    <a:pt x="5533" y="7198"/>
                  </a:cubicBezTo>
                  <a:cubicBezTo>
                    <a:pt x="5535" y="7198"/>
                    <a:pt x="5537" y="7198"/>
                    <a:pt x="5538" y="7198"/>
                  </a:cubicBezTo>
                  <a:cubicBezTo>
                    <a:pt x="5553" y="7198"/>
                    <a:pt x="5557" y="7211"/>
                    <a:pt x="5557" y="7213"/>
                  </a:cubicBezTo>
                  <a:cubicBezTo>
                    <a:pt x="5559" y="7218"/>
                    <a:pt x="5559" y="7229"/>
                    <a:pt x="5544" y="7234"/>
                  </a:cubicBezTo>
                  <a:cubicBezTo>
                    <a:pt x="5251" y="7329"/>
                    <a:pt x="4946" y="7377"/>
                    <a:pt x="4646" y="7377"/>
                  </a:cubicBezTo>
                  <a:cubicBezTo>
                    <a:pt x="4271" y="7377"/>
                    <a:pt x="3903" y="7303"/>
                    <a:pt x="3573" y="7156"/>
                  </a:cubicBezTo>
                  <a:cubicBezTo>
                    <a:pt x="3569" y="7153"/>
                    <a:pt x="3564" y="7151"/>
                    <a:pt x="3567" y="7141"/>
                  </a:cubicBezTo>
                  <a:cubicBezTo>
                    <a:pt x="3569" y="7135"/>
                    <a:pt x="3576" y="7126"/>
                    <a:pt x="3586" y="7126"/>
                  </a:cubicBezTo>
                  <a:close/>
                  <a:moveTo>
                    <a:pt x="4129" y="7519"/>
                  </a:moveTo>
                  <a:cubicBezTo>
                    <a:pt x="4181" y="7524"/>
                    <a:pt x="4235" y="7534"/>
                    <a:pt x="4287" y="7543"/>
                  </a:cubicBezTo>
                  <a:cubicBezTo>
                    <a:pt x="4351" y="7555"/>
                    <a:pt x="4417" y="7566"/>
                    <a:pt x="4483" y="7570"/>
                  </a:cubicBezTo>
                  <a:cubicBezTo>
                    <a:pt x="4512" y="7572"/>
                    <a:pt x="4541" y="7573"/>
                    <a:pt x="4570" y="7573"/>
                  </a:cubicBezTo>
                  <a:cubicBezTo>
                    <a:pt x="4650" y="7573"/>
                    <a:pt x="4729" y="7566"/>
                    <a:pt x="4806" y="7560"/>
                  </a:cubicBezTo>
                  <a:lnTo>
                    <a:pt x="4851" y="7558"/>
                  </a:lnTo>
                  <a:cubicBezTo>
                    <a:pt x="4852" y="7558"/>
                    <a:pt x="4852" y="7557"/>
                    <a:pt x="4853" y="7557"/>
                  </a:cubicBezTo>
                  <a:cubicBezTo>
                    <a:pt x="4866" y="7557"/>
                    <a:pt x="4871" y="7569"/>
                    <a:pt x="4872" y="7575"/>
                  </a:cubicBezTo>
                  <a:cubicBezTo>
                    <a:pt x="4876" y="7586"/>
                    <a:pt x="4874" y="7600"/>
                    <a:pt x="4863" y="7606"/>
                  </a:cubicBezTo>
                  <a:cubicBezTo>
                    <a:pt x="4769" y="7656"/>
                    <a:pt x="4651" y="7684"/>
                    <a:pt x="4533" y="7684"/>
                  </a:cubicBezTo>
                  <a:cubicBezTo>
                    <a:pt x="4383" y="7684"/>
                    <a:pt x="4232" y="7639"/>
                    <a:pt x="4126" y="7533"/>
                  </a:cubicBezTo>
                  <a:cubicBezTo>
                    <a:pt x="4124" y="7530"/>
                    <a:pt x="4124" y="7525"/>
                    <a:pt x="4126" y="7522"/>
                  </a:cubicBezTo>
                  <a:cubicBezTo>
                    <a:pt x="4127" y="7519"/>
                    <a:pt x="4128" y="7519"/>
                    <a:pt x="4129" y="7519"/>
                  </a:cubicBezTo>
                  <a:close/>
                  <a:moveTo>
                    <a:pt x="4566" y="7898"/>
                  </a:moveTo>
                  <a:cubicBezTo>
                    <a:pt x="4615" y="7898"/>
                    <a:pt x="4661" y="7903"/>
                    <a:pt x="4703" y="7912"/>
                  </a:cubicBezTo>
                  <a:cubicBezTo>
                    <a:pt x="4710" y="7915"/>
                    <a:pt x="4710" y="7922"/>
                    <a:pt x="4710" y="7925"/>
                  </a:cubicBezTo>
                  <a:cubicBezTo>
                    <a:pt x="4710" y="7926"/>
                    <a:pt x="4710" y="7934"/>
                    <a:pt x="4702" y="7936"/>
                  </a:cubicBezTo>
                  <a:cubicBezTo>
                    <a:pt x="4662" y="7944"/>
                    <a:pt x="4617" y="7949"/>
                    <a:pt x="4569" y="7949"/>
                  </a:cubicBezTo>
                  <a:cubicBezTo>
                    <a:pt x="4515" y="7949"/>
                    <a:pt x="4456" y="7943"/>
                    <a:pt x="4397" y="7932"/>
                  </a:cubicBezTo>
                  <a:cubicBezTo>
                    <a:pt x="4393" y="7932"/>
                    <a:pt x="4393" y="7925"/>
                    <a:pt x="4393" y="7925"/>
                  </a:cubicBezTo>
                  <a:cubicBezTo>
                    <a:pt x="4393" y="7923"/>
                    <a:pt x="4393" y="7916"/>
                    <a:pt x="4398" y="7915"/>
                  </a:cubicBezTo>
                  <a:cubicBezTo>
                    <a:pt x="4455" y="7905"/>
                    <a:pt x="4512" y="7898"/>
                    <a:pt x="4566" y="7898"/>
                  </a:cubicBezTo>
                  <a:close/>
                  <a:moveTo>
                    <a:pt x="10531" y="9340"/>
                  </a:moveTo>
                  <a:cubicBezTo>
                    <a:pt x="10535" y="9340"/>
                    <a:pt x="10538" y="9341"/>
                    <a:pt x="10541" y="9344"/>
                  </a:cubicBezTo>
                  <a:cubicBezTo>
                    <a:pt x="10614" y="9412"/>
                    <a:pt x="10643" y="9519"/>
                    <a:pt x="10612" y="9604"/>
                  </a:cubicBezTo>
                  <a:cubicBezTo>
                    <a:pt x="10608" y="9613"/>
                    <a:pt x="10602" y="9613"/>
                    <a:pt x="10599" y="9613"/>
                  </a:cubicBezTo>
                  <a:cubicBezTo>
                    <a:pt x="10597" y="9612"/>
                    <a:pt x="10592" y="9610"/>
                    <a:pt x="10590" y="9601"/>
                  </a:cubicBezTo>
                  <a:cubicBezTo>
                    <a:pt x="10582" y="9501"/>
                    <a:pt x="10559" y="9431"/>
                    <a:pt x="10516" y="9361"/>
                  </a:cubicBezTo>
                  <a:cubicBezTo>
                    <a:pt x="10515" y="9359"/>
                    <a:pt x="10510" y="9351"/>
                    <a:pt x="10519" y="9344"/>
                  </a:cubicBezTo>
                  <a:cubicBezTo>
                    <a:pt x="10521" y="9343"/>
                    <a:pt x="10526" y="9340"/>
                    <a:pt x="10531" y="9340"/>
                  </a:cubicBezTo>
                  <a:close/>
                  <a:moveTo>
                    <a:pt x="10511" y="8896"/>
                  </a:moveTo>
                  <a:cubicBezTo>
                    <a:pt x="10514" y="8896"/>
                    <a:pt x="10517" y="8898"/>
                    <a:pt x="10520" y="8899"/>
                  </a:cubicBezTo>
                  <a:cubicBezTo>
                    <a:pt x="10771" y="9112"/>
                    <a:pt x="10930" y="9520"/>
                    <a:pt x="10888" y="9847"/>
                  </a:cubicBezTo>
                  <a:cubicBezTo>
                    <a:pt x="10887" y="9858"/>
                    <a:pt x="10876" y="9867"/>
                    <a:pt x="10866" y="9867"/>
                  </a:cubicBezTo>
                  <a:cubicBezTo>
                    <a:pt x="10862" y="9867"/>
                    <a:pt x="10857" y="9867"/>
                    <a:pt x="10856" y="9857"/>
                  </a:cubicBezTo>
                  <a:cubicBezTo>
                    <a:pt x="10850" y="9825"/>
                    <a:pt x="10845" y="9794"/>
                    <a:pt x="10838" y="9762"/>
                  </a:cubicBezTo>
                  <a:cubicBezTo>
                    <a:pt x="10817" y="9637"/>
                    <a:pt x="10794" y="9506"/>
                    <a:pt x="10750" y="9382"/>
                  </a:cubicBezTo>
                  <a:cubicBezTo>
                    <a:pt x="10702" y="9241"/>
                    <a:pt x="10631" y="9125"/>
                    <a:pt x="10557" y="9001"/>
                  </a:cubicBezTo>
                  <a:cubicBezTo>
                    <a:pt x="10538" y="8971"/>
                    <a:pt x="10520" y="8941"/>
                    <a:pt x="10502" y="8910"/>
                  </a:cubicBezTo>
                  <a:cubicBezTo>
                    <a:pt x="10500" y="8905"/>
                    <a:pt x="10500" y="8903"/>
                    <a:pt x="10504" y="8900"/>
                  </a:cubicBezTo>
                  <a:cubicBezTo>
                    <a:pt x="10505" y="8898"/>
                    <a:pt x="10509" y="8896"/>
                    <a:pt x="10511" y="8896"/>
                  </a:cubicBezTo>
                  <a:close/>
                  <a:moveTo>
                    <a:pt x="10329" y="8159"/>
                  </a:moveTo>
                  <a:cubicBezTo>
                    <a:pt x="10330" y="8159"/>
                    <a:pt x="10331" y="8159"/>
                    <a:pt x="10334" y="8161"/>
                  </a:cubicBezTo>
                  <a:cubicBezTo>
                    <a:pt x="10986" y="8619"/>
                    <a:pt x="11355" y="9510"/>
                    <a:pt x="11230" y="10328"/>
                  </a:cubicBezTo>
                  <a:cubicBezTo>
                    <a:pt x="11229" y="10332"/>
                    <a:pt x="11228" y="10342"/>
                    <a:pt x="11213" y="10342"/>
                  </a:cubicBezTo>
                  <a:cubicBezTo>
                    <a:pt x="11199" y="10341"/>
                    <a:pt x="11184" y="10332"/>
                    <a:pt x="11184" y="10318"/>
                  </a:cubicBezTo>
                  <a:cubicBezTo>
                    <a:pt x="11148" y="9511"/>
                    <a:pt x="10874" y="8832"/>
                    <a:pt x="10324" y="8180"/>
                  </a:cubicBezTo>
                  <a:cubicBezTo>
                    <a:pt x="10319" y="8174"/>
                    <a:pt x="10321" y="8165"/>
                    <a:pt x="10325" y="8161"/>
                  </a:cubicBezTo>
                  <a:cubicBezTo>
                    <a:pt x="10326" y="8160"/>
                    <a:pt x="10328" y="8159"/>
                    <a:pt x="10329" y="8159"/>
                  </a:cubicBezTo>
                  <a:close/>
                  <a:moveTo>
                    <a:pt x="344" y="1"/>
                  </a:moveTo>
                  <a:cubicBezTo>
                    <a:pt x="336" y="1"/>
                    <a:pt x="329" y="5"/>
                    <a:pt x="324" y="12"/>
                  </a:cubicBezTo>
                  <a:cubicBezTo>
                    <a:pt x="303" y="45"/>
                    <a:pt x="276" y="79"/>
                    <a:pt x="248" y="111"/>
                  </a:cubicBezTo>
                  <a:cubicBezTo>
                    <a:pt x="243" y="117"/>
                    <a:pt x="241" y="126"/>
                    <a:pt x="244" y="133"/>
                  </a:cubicBezTo>
                  <a:cubicBezTo>
                    <a:pt x="243" y="133"/>
                    <a:pt x="241" y="133"/>
                    <a:pt x="240" y="133"/>
                  </a:cubicBezTo>
                  <a:cubicBezTo>
                    <a:pt x="233" y="133"/>
                    <a:pt x="226" y="135"/>
                    <a:pt x="221" y="139"/>
                  </a:cubicBezTo>
                  <a:cubicBezTo>
                    <a:pt x="161" y="201"/>
                    <a:pt x="92" y="251"/>
                    <a:pt x="15" y="288"/>
                  </a:cubicBezTo>
                  <a:lnTo>
                    <a:pt x="14" y="288"/>
                  </a:lnTo>
                  <a:cubicBezTo>
                    <a:pt x="7" y="292"/>
                    <a:pt x="3" y="297"/>
                    <a:pt x="1" y="304"/>
                  </a:cubicBezTo>
                  <a:cubicBezTo>
                    <a:pt x="0" y="312"/>
                    <a:pt x="3" y="319"/>
                    <a:pt x="6" y="324"/>
                  </a:cubicBezTo>
                  <a:cubicBezTo>
                    <a:pt x="714" y="1153"/>
                    <a:pt x="622" y="2344"/>
                    <a:pt x="542" y="3394"/>
                  </a:cubicBezTo>
                  <a:cubicBezTo>
                    <a:pt x="522" y="3658"/>
                    <a:pt x="502" y="3908"/>
                    <a:pt x="495" y="4150"/>
                  </a:cubicBezTo>
                  <a:cubicBezTo>
                    <a:pt x="449" y="5578"/>
                    <a:pt x="1018" y="6811"/>
                    <a:pt x="2054" y="7535"/>
                  </a:cubicBezTo>
                  <a:cubicBezTo>
                    <a:pt x="2847" y="8089"/>
                    <a:pt x="3852" y="8361"/>
                    <a:pt x="5117" y="8361"/>
                  </a:cubicBezTo>
                  <a:cubicBezTo>
                    <a:pt x="5297" y="8361"/>
                    <a:pt x="5481" y="8356"/>
                    <a:pt x="5671" y="8345"/>
                  </a:cubicBezTo>
                  <a:cubicBezTo>
                    <a:pt x="5745" y="8341"/>
                    <a:pt x="5817" y="8337"/>
                    <a:pt x="5888" y="8332"/>
                  </a:cubicBezTo>
                  <a:cubicBezTo>
                    <a:pt x="6193" y="8314"/>
                    <a:pt x="6502" y="8296"/>
                    <a:pt x="6812" y="8296"/>
                  </a:cubicBezTo>
                  <a:cubicBezTo>
                    <a:pt x="7120" y="8296"/>
                    <a:pt x="7428" y="8314"/>
                    <a:pt x="7732" y="8370"/>
                  </a:cubicBezTo>
                  <a:cubicBezTo>
                    <a:pt x="8248" y="8463"/>
                    <a:pt x="8963" y="8670"/>
                    <a:pt x="9450" y="9117"/>
                  </a:cubicBezTo>
                  <a:cubicBezTo>
                    <a:pt x="10200" y="9808"/>
                    <a:pt x="10288" y="11034"/>
                    <a:pt x="9646" y="11851"/>
                  </a:cubicBezTo>
                  <a:cubicBezTo>
                    <a:pt x="9640" y="11859"/>
                    <a:pt x="9640" y="11872"/>
                    <a:pt x="9646" y="11880"/>
                  </a:cubicBezTo>
                  <a:cubicBezTo>
                    <a:pt x="9651" y="11886"/>
                    <a:pt x="9658" y="11889"/>
                    <a:pt x="9665" y="11889"/>
                  </a:cubicBezTo>
                  <a:cubicBezTo>
                    <a:pt x="9669" y="11889"/>
                    <a:pt x="9672" y="11888"/>
                    <a:pt x="9676" y="11887"/>
                  </a:cubicBezTo>
                  <a:cubicBezTo>
                    <a:pt x="9715" y="11865"/>
                    <a:pt x="9757" y="11844"/>
                    <a:pt x="9798" y="11825"/>
                  </a:cubicBezTo>
                  <a:cubicBezTo>
                    <a:pt x="9894" y="11776"/>
                    <a:pt x="9994" y="11727"/>
                    <a:pt x="10081" y="11667"/>
                  </a:cubicBezTo>
                  <a:cubicBezTo>
                    <a:pt x="10315" y="11506"/>
                    <a:pt x="10531" y="11303"/>
                    <a:pt x="10723" y="11060"/>
                  </a:cubicBezTo>
                  <a:cubicBezTo>
                    <a:pt x="10734" y="11046"/>
                    <a:pt x="10750" y="11040"/>
                    <a:pt x="10768" y="11040"/>
                  </a:cubicBezTo>
                  <a:cubicBezTo>
                    <a:pt x="10795" y="11040"/>
                    <a:pt x="10825" y="11056"/>
                    <a:pt x="10841" y="11079"/>
                  </a:cubicBezTo>
                  <a:cubicBezTo>
                    <a:pt x="11050" y="11371"/>
                    <a:pt x="11146" y="11739"/>
                    <a:pt x="11230" y="12064"/>
                  </a:cubicBezTo>
                  <a:cubicBezTo>
                    <a:pt x="11233" y="12072"/>
                    <a:pt x="11241" y="12080"/>
                    <a:pt x="11251" y="12081"/>
                  </a:cubicBezTo>
                  <a:lnTo>
                    <a:pt x="11252" y="12081"/>
                  </a:lnTo>
                  <a:cubicBezTo>
                    <a:pt x="11261" y="12081"/>
                    <a:pt x="11270" y="12075"/>
                    <a:pt x="11274" y="12067"/>
                  </a:cubicBezTo>
                  <a:cubicBezTo>
                    <a:pt x="11326" y="11952"/>
                    <a:pt x="11373" y="11827"/>
                    <a:pt x="11427" y="11658"/>
                  </a:cubicBezTo>
                  <a:cubicBezTo>
                    <a:pt x="11555" y="11145"/>
                    <a:pt x="11667" y="10528"/>
                    <a:pt x="11534" y="9836"/>
                  </a:cubicBezTo>
                  <a:cubicBezTo>
                    <a:pt x="11398" y="9123"/>
                    <a:pt x="11058" y="8469"/>
                    <a:pt x="10551" y="7943"/>
                  </a:cubicBezTo>
                  <a:cubicBezTo>
                    <a:pt x="9779" y="7142"/>
                    <a:pt x="8731" y="6749"/>
                    <a:pt x="7359" y="6749"/>
                  </a:cubicBezTo>
                  <a:cubicBezTo>
                    <a:pt x="7175" y="6749"/>
                    <a:pt x="6985" y="6756"/>
                    <a:pt x="6790" y="6770"/>
                  </a:cubicBezTo>
                  <a:cubicBezTo>
                    <a:pt x="6519" y="6790"/>
                    <a:pt x="6241" y="6822"/>
                    <a:pt x="5969" y="6855"/>
                  </a:cubicBezTo>
                  <a:cubicBezTo>
                    <a:pt x="5516" y="6907"/>
                    <a:pt x="5057" y="6960"/>
                    <a:pt x="4605" y="6960"/>
                  </a:cubicBezTo>
                  <a:cubicBezTo>
                    <a:pt x="4009" y="6960"/>
                    <a:pt x="3425" y="6868"/>
                    <a:pt x="2885" y="6557"/>
                  </a:cubicBezTo>
                  <a:cubicBezTo>
                    <a:pt x="1660" y="5854"/>
                    <a:pt x="1320" y="4566"/>
                    <a:pt x="1251" y="3608"/>
                  </a:cubicBezTo>
                  <a:cubicBezTo>
                    <a:pt x="1230" y="3325"/>
                    <a:pt x="1224" y="3037"/>
                    <a:pt x="1219" y="2758"/>
                  </a:cubicBezTo>
                  <a:cubicBezTo>
                    <a:pt x="1210" y="2324"/>
                    <a:pt x="1201" y="1875"/>
                    <a:pt x="1137" y="1437"/>
                  </a:cubicBezTo>
                  <a:cubicBezTo>
                    <a:pt x="1026" y="689"/>
                    <a:pt x="770" y="220"/>
                    <a:pt x="355" y="3"/>
                  </a:cubicBezTo>
                  <a:cubicBezTo>
                    <a:pt x="351" y="2"/>
                    <a:pt x="348"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5"/>
            <p:cNvSpPr/>
            <p:nvPr/>
          </p:nvSpPr>
          <p:spPr>
            <a:xfrm>
              <a:off x="2234925" y="832300"/>
              <a:ext cx="61675" cy="59775"/>
            </a:xfrm>
            <a:custGeom>
              <a:avLst/>
              <a:gdLst/>
              <a:ahLst/>
              <a:cxnLst/>
              <a:rect l="l" t="t" r="r" b="b"/>
              <a:pathLst>
                <a:path w="2467" h="2391" extrusionOk="0">
                  <a:moveTo>
                    <a:pt x="23" y="1"/>
                  </a:moveTo>
                  <a:cubicBezTo>
                    <a:pt x="18" y="1"/>
                    <a:pt x="12" y="3"/>
                    <a:pt x="9" y="7"/>
                  </a:cubicBezTo>
                  <a:cubicBezTo>
                    <a:pt x="4" y="11"/>
                    <a:pt x="0" y="19"/>
                    <a:pt x="2" y="25"/>
                  </a:cubicBezTo>
                  <a:cubicBezTo>
                    <a:pt x="13" y="709"/>
                    <a:pt x="251" y="1314"/>
                    <a:pt x="688" y="1771"/>
                  </a:cubicBezTo>
                  <a:cubicBezTo>
                    <a:pt x="1013" y="2112"/>
                    <a:pt x="1489" y="2390"/>
                    <a:pt x="1949" y="2390"/>
                  </a:cubicBezTo>
                  <a:cubicBezTo>
                    <a:pt x="2090" y="2390"/>
                    <a:pt x="2229" y="2364"/>
                    <a:pt x="2363" y="2304"/>
                  </a:cubicBezTo>
                  <a:lnTo>
                    <a:pt x="2362" y="2304"/>
                  </a:lnTo>
                  <a:cubicBezTo>
                    <a:pt x="2371" y="2302"/>
                    <a:pt x="2376" y="2295"/>
                    <a:pt x="2377" y="2286"/>
                  </a:cubicBezTo>
                  <a:cubicBezTo>
                    <a:pt x="2466" y="1166"/>
                    <a:pt x="1395" y="503"/>
                    <a:pt x="929" y="270"/>
                  </a:cubicBezTo>
                  <a:cubicBezTo>
                    <a:pt x="626" y="118"/>
                    <a:pt x="323" y="28"/>
                    <a:pt x="26" y="1"/>
                  </a:cubicBezTo>
                  <a:cubicBezTo>
                    <a:pt x="25" y="1"/>
                    <a:pt x="24" y="1"/>
                    <a:pt x="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5"/>
            <p:cNvSpPr/>
            <p:nvPr/>
          </p:nvSpPr>
          <p:spPr>
            <a:xfrm>
              <a:off x="2151300" y="797450"/>
              <a:ext cx="163500" cy="184300"/>
            </a:xfrm>
            <a:custGeom>
              <a:avLst/>
              <a:gdLst/>
              <a:ahLst/>
              <a:cxnLst/>
              <a:rect l="l" t="t" r="r" b="b"/>
              <a:pathLst>
                <a:path w="6540" h="7372" extrusionOk="0">
                  <a:moveTo>
                    <a:pt x="1377" y="1303"/>
                  </a:moveTo>
                  <a:cubicBezTo>
                    <a:pt x="1383" y="1303"/>
                    <a:pt x="1389" y="1307"/>
                    <a:pt x="1392" y="1310"/>
                  </a:cubicBezTo>
                  <a:cubicBezTo>
                    <a:pt x="1395" y="1313"/>
                    <a:pt x="1400" y="1321"/>
                    <a:pt x="1395" y="1329"/>
                  </a:cubicBezTo>
                  <a:cubicBezTo>
                    <a:pt x="1368" y="1368"/>
                    <a:pt x="1340" y="1406"/>
                    <a:pt x="1310" y="1442"/>
                  </a:cubicBezTo>
                  <a:cubicBezTo>
                    <a:pt x="1263" y="1504"/>
                    <a:pt x="1214" y="1566"/>
                    <a:pt x="1176" y="1638"/>
                  </a:cubicBezTo>
                  <a:cubicBezTo>
                    <a:pt x="1175" y="1640"/>
                    <a:pt x="1174" y="1642"/>
                    <a:pt x="1171" y="1642"/>
                  </a:cubicBezTo>
                  <a:cubicBezTo>
                    <a:pt x="1170" y="1642"/>
                    <a:pt x="1168" y="1641"/>
                    <a:pt x="1166" y="1641"/>
                  </a:cubicBezTo>
                  <a:cubicBezTo>
                    <a:pt x="1165" y="1641"/>
                    <a:pt x="1159" y="1637"/>
                    <a:pt x="1160" y="1631"/>
                  </a:cubicBezTo>
                  <a:cubicBezTo>
                    <a:pt x="1191" y="1524"/>
                    <a:pt x="1252" y="1380"/>
                    <a:pt x="1371" y="1306"/>
                  </a:cubicBezTo>
                  <a:cubicBezTo>
                    <a:pt x="1373" y="1303"/>
                    <a:pt x="1375" y="1303"/>
                    <a:pt x="1377" y="1303"/>
                  </a:cubicBezTo>
                  <a:close/>
                  <a:moveTo>
                    <a:pt x="5523" y="1896"/>
                  </a:moveTo>
                  <a:cubicBezTo>
                    <a:pt x="5526" y="1896"/>
                    <a:pt x="5530" y="1897"/>
                    <a:pt x="5533" y="1902"/>
                  </a:cubicBezTo>
                  <a:cubicBezTo>
                    <a:pt x="5540" y="1912"/>
                    <a:pt x="5546" y="1921"/>
                    <a:pt x="5553" y="1932"/>
                  </a:cubicBezTo>
                  <a:cubicBezTo>
                    <a:pt x="5573" y="1960"/>
                    <a:pt x="5593" y="1990"/>
                    <a:pt x="5606" y="2021"/>
                  </a:cubicBezTo>
                  <a:cubicBezTo>
                    <a:pt x="5611" y="2032"/>
                    <a:pt x="5606" y="2037"/>
                    <a:pt x="5605" y="2039"/>
                  </a:cubicBezTo>
                  <a:cubicBezTo>
                    <a:pt x="5603" y="2041"/>
                    <a:pt x="5599" y="2042"/>
                    <a:pt x="5596" y="2042"/>
                  </a:cubicBezTo>
                  <a:cubicBezTo>
                    <a:pt x="5593" y="2042"/>
                    <a:pt x="5591" y="2041"/>
                    <a:pt x="5590" y="2040"/>
                  </a:cubicBezTo>
                  <a:cubicBezTo>
                    <a:pt x="5567" y="2011"/>
                    <a:pt x="5548" y="1978"/>
                    <a:pt x="5531" y="1944"/>
                  </a:cubicBezTo>
                  <a:cubicBezTo>
                    <a:pt x="5525" y="1934"/>
                    <a:pt x="5518" y="1923"/>
                    <a:pt x="5512" y="1912"/>
                  </a:cubicBezTo>
                  <a:cubicBezTo>
                    <a:pt x="5511" y="1910"/>
                    <a:pt x="5507" y="1903"/>
                    <a:pt x="5516" y="1898"/>
                  </a:cubicBezTo>
                  <a:cubicBezTo>
                    <a:pt x="5518" y="1897"/>
                    <a:pt x="5521" y="1896"/>
                    <a:pt x="5523" y="1896"/>
                  </a:cubicBezTo>
                  <a:close/>
                  <a:moveTo>
                    <a:pt x="5577" y="1591"/>
                  </a:moveTo>
                  <a:cubicBezTo>
                    <a:pt x="5580" y="1591"/>
                    <a:pt x="5584" y="1592"/>
                    <a:pt x="5588" y="1596"/>
                  </a:cubicBezTo>
                  <a:cubicBezTo>
                    <a:pt x="5749" y="1731"/>
                    <a:pt x="5838" y="1926"/>
                    <a:pt x="5832" y="2128"/>
                  </a:cubicBezTo>
                  <a:cubicBezTo>
                    <a:pt x="5832" y="2137"/>
                    <a:pt x="5823" y="2139"/>
                    <a:pt x="5820" y="2139"/>
                  </a:cubicBezTo>
                  <a:cubicBezTo>
                    <a:pt x="5819" y="2139"/>
                    <a:pt x="5818" y="2139"/>
                    <a:pt x="5817" y="2139"/>
                  </a:cubicBezTo>
                  <a:cubicBezTo>
                    <a:pt x="5812" y="2139"/>
                    <a:pt x="5811" y="2135"/>
                    <a:pt x="5811" y="2133"/>
                  </a:cubicBezTo>
                  <a:cubicBezTo>
                    <a:pt x="5768" y="1928"/>
                    <a:pt x="5688" y="1760"/>
                    <a:pt x="5567" y="1617"/>
                  </a:cubicBezTo>
                  <a:cubicBezTo>
                    <a:pt x="5558" y="1606"/>
                    <a:pt x="5563" y="1598"/>
                    <a:pt x="5567" y="1595"/>
                  </a:cubicBezTo>
                  <a:cubicBezTo>
                    <a:pt x="5568" y="1594"/>
                    <a:pt x="5572" y="1591"/>
                    <a:pt x="5577" y="1591"/>
                  </a:cubicBezTo>
                  <a:close/>
                  <a:moveTo>
                    <a:pt x="5507" y="1132"/>
                  </a:moveTo>
                  <a:cubicBezTo>
                    <a:pt x="5510" y="1132"/>
                    <a:pt x="5512" y="1134"/>
                    <a:pt x="5515" y="1135"/>
                  </a:cubicBezTo>
                  <a:cubicBezTo>
                    <a:pt x="5875" y="1356"/>
                    <a:pt x="6221" y="1802"/>
                    <a:pt x="6182" y="2300"/>
                  </a:cubicBezTo>
                  <a:cubicBezTo>
                    <a:pt x="6180" y="2313"/>
                    <a:pt x="6169" y="2321"/>
                    <a:pt x="6159" y="2321"/>
                  </a:cubicBezTo>
                  <a:cubicBezTo>
                    <a:pt x="6159" y="2321"/>
                    <a:pt x="6158" y="2321"/>
                    <a:pt x="6157" y="2321"/>
                  </a:cubicBezTo>
                  <a:cubicBezTo>
                    <a:pt x="6145" y="2321"/>
                    <a:pt x="6142" y="2311"/>
                    <a:pt x="6142" y="2308"/>
                  </a:cubicBezTo>
                  <a:cubicBezTo>
                    <a:pt x="6043" y="1907"/>
                    <a:pt x="5897" y="1492"/>
                    <a:pt x="5490" y="1165"/>
                  </a:cubicBezTo>
                  <a:cubicBezTo>
                    <a:pt x="5484" y="1158"/>
                    <a:pt x="5483" y="1152"/>
                    <a:pt x="5489" y="1144"/>
                  </a:cubicBezTo>
                  <a:cubicBezTo>
                    <a:pt x="5491" y="1140"/>
                    <a:pt x="5499" y="1132"/>
                    <a:pt x="5507" y="1132"/>
                  </a:cubicBezTo>
                  <a:close/>
                  <a:moveTo>
                    <a:pt x="944" y="4637"/>
                  </a:moveTo>
                  <a:cubicBezTo>
                    <a:pt x="953" y="4637"/>
                    <a:pt x="963" y="4644"/>
                    <a:pt x="964" y="4652"/>
                  </a:cubicBezTo>
                  <a:cubicBezTo>
                    <a:pt x="966" y="4673"/>
                    <a:pt x="969" y="4693"/>
                    <a:pt x="971" y="4714"/>
                  </a:cubicBezTo>
                  <a:cubicBezTo>
                    <a:pt x="981" y="4797"/>
                    <a:pt x="991" y="4882"/>
                    <a:pt x="1016" y="4965"/>
                  </a:cubicBezTo>
                  <a:cubicBezTo>
                    <a:pt x="1020" y="4978"/>
                    <a:pt x="1012" y="4983"/>
                    <a:pt x="1006" y="4985"/>
                  </a:cubicBezTo>
                  <a:cubicBezTo>
                    <a:pt x="1005" y="4985"/>
                    <a:pt x="1002" y="4986"/>
                    <a:pt x="999" y="4986"/>
                  </a:cubicBezTo>
                  <a:cubicBezTo>
                    <a:pt x="993" y="4986"/>
                    <a:pt x="986" y="4984"/>
                    <a:pt x="983" y="4974"/>
                  </a:cubicBezTo>
                  <a:cubicBezTo>
                    <a:pt x="939" y="4845"/>
                    <a:pt x="927" y="4740"/>
                    <a:pt x="940" y="4642"/>
                  </a:cubicBezTo>
                  <a:cubicBezTo>
                    <a:pt x="942" y="4637"/>
                    <a:pt x="942" y="4637"/>
                    <a:pt x="944" y="4637"/>
                  </a:cubicBezTo>
                  <a:close/>
                  <a:moveTo>
                    <a:pt x="639" y="4194"/>
                  </a:moveTo>
                  <a:cubicBezTo>
                    <a:pt x="645" y="4194"/>
                    <a:pt x="648" y="4198"/>
                    <a:pt x="649" y="4206"/>
                  </a:cubicBezTo>
                  <a:cubicBezTo>
                    <a:pt x="678" y="4631"/>
                    <a:pt x="753" y="4958"/>
                    <a:pt x="896" y="5267"/>
                  </a:cubicBezTo>
                  <a:cubicBezTo>
                    <a:pt x="902" y="5279"/>
                    <a:pt x="891" y="5285"/>
                    <a:pt x="888" y="5287"/>
                  </a:cubicBezTo>
                  <a:cubicBezTo>
                    <a:pt x="886" y="5287"/>
                    <a:pt x="885" y="5288"/>
                    <a:pt x="883" y="5288"/>
                  </a:cubicBezTo>
                  <a:cubicBezTo>
                    <a:pt x="879" y="5288"/>
                    <a:pt x="877" y="5284"/>
                    <a:pt x="875" y="5282"/>
                  </a:cubicBezTo>
                  <a:cubicBezTo>
                    <a:pt x="674" y="4938"/>
                    <a:pt x="586" y="4556"/>
                    <a:pt x="627" y="4207"/>
                  </a:cubicBezTo>
                  <a:cubicBezTo>
                    <a:pt x="628" y="4196"/>
                    <a:pt x="637" y="4194"/>
                    <a:pt x="639" y="4194"/>
                  </a:cubicBezTo>
                  <a:close/>
                  <a:moveTo>
                    <a:pt x="846" y="2130"/>
                  </a:moveTo>
                  <a:cubicBezTo>
                    <a:pt x="849" y="2130"/>
                    <a:pt x="851" y="2130"/>
                    <a:pt x="854" y="2132"/>
                  </a:cubicBezTo>
                  <a:cubicBezTo>
                    <a:pt x="857" y="2134"/>
                    <a:pt x="861" y="2139"/>
                    <a:pt x="857" y="2148"/>
                  </a:cubicBezTo>
                  <a:cubicBezTo>
                    <a:pt x="235" y="3344"/>
                    <a:pt x="230" y="4689"/>
                    <a:pt x="842" y="5839"/>
                  </a:cubicBezTo>
                  <a:cubicBezTo>
                    <a:pt x="847" y="5848"/>
                    <a:pt x="842" y="5853"/>
                    <a:pt x="839" y="5856"/>
                  </a:cubicBezTo>
                  <a:cubicBezTo>
                    <a:pt x="837" y="5857"/>
                    <a:pt x="834" y="5857"/>
                    <a:pt x="832" y="5857"/>
                  </a:cubicBezTo>
                  <a:cubicBezTo>
                    <a:pt x="828" y="5857"/>
                    <a:pt x="825" y="5856"/>
                    <a:pt x="821" y="5852"/>
                  </a:cubicBezTo>
                  <a:cubicBezTo>
                    <a:pt x="120" y="4732"/>
                    <a:pt x="126" y="3205"/>
                    <a:pt x="836" y="2137"/>
                  </a:cubicBezTo>
                  <a:cubicBezTo>
                    <a:pt x="840" y="2132"/>
                    <a:pt x="844" y="2130"/>
                    <a:pt x="846" y="2130"/>
                  </a:cubicBezTo>
                  <a:close/>
                  <a:moveTo>
                    <a:pt x="3398" y="1"/>
                  </a:moveTo>
                  <a:cubicBezTo>
                    <a:pt x="2648" y="1"/>
                    <a:pt x="1924" y="277"/>
                    <a:pt x="1362" y="814"/>
                  </a:cubicBezTo>
                  <a:cubicBezTo>
                    <a:pt x="474" y="1659"/>
                    <a:pt x="1" y="2991"/>
                    <a:pt x="95" y="4375"/>
                  </a:cubicBezTo>
                  <a:cubicBezTo>
                    <a:pt x="178" y="5590"/>
                    <a:pt x="762" y="6680"/>
                    <a:pt x="1697" y="7367"/>
                  </a:cubicBezTo>
                  <a:cubicBezTo>
                    <a:pt x="1702" y="7370"/>
                    <a:pt x="1706" y="7372"/>
                    <a:pt x="1710" y="7372"/>
                  </a:cubicBezTo>
                  <a:cubicBezTo>
                    <a:pt x="1716" y="7372"/>
                    <a:pt x="1721" y="7369"/>
                    <a:pt x="1726" y="7365"/>
                  </a:cubicBezTo>
                  <a:cubicBezTo>
                    <a:pt x="1735" y="7358"/>
                    <a:pt x="1736" y="7346"/>
                    <a:pt x="1731" y="7337"/>
                  </a:cubicBezTo>
                  <a:cubicBezTo>
                    <a:pt x="1623" y="7151"/>
                    <a:pt x="1534" y="6920"/>
                    <a:pt x="1464" y="6650"/>
                  </a:cubicBezTo>
                  <a:cubicBezTo>
                    <a:pt x="1457" y="6628"/>
                    <a:pt x="1465" y="6599"/>
                    <a:pt x="1482" y="6579"/>
                  </a:cubicBezTo>
                  <a:cubicBezTo>
                    <a:pt x="1490" y="6570"/>
                    <a:pt x="1505" y="6558"/>
                    <a:pt x="1527" y="6558"/>
                  </a:cubicBezTo>
                  <a:cubicBezTo>
                    <a:pt x="1528" y="6558"/>
                    <a:pt x="1529" y="6558"/>
                    <a:pt x="1530" y="6558"/>
                  </a:cubicBezTo>
                  <a:cubicBezTo>
                    <a:pt x="1761" y="6581"/>
                    <a:pt x="1993" y="6604"/>
                    <a:pt x="2225" y="6628"/>
                  </a:cubicBezTo>
                  <a:lnTo>
                    <a:pt x="2579" y="6663"/>
                  </a:lnTo>
                  <a:cubicBezTo>
                    <a:pt x="2580" y="6663"/>
                    <a:pt x="2581" y="6663"/>
                    <a:pt x="2582" y="6663"/>
                  </a:cubicBezTo>
                  <a:cubicBezTo>
                    <a:pt x="2591" y="6663"/>
                    <a:pt x="2598" y="6658"/>
                    <a:pt x="2603" y="6650"/>
                  </a:cubicBezTo>
                  <a:cubicBezTo>
                    <a:pt x="2606" y="6641"/>
                    <a:pt x="2606" y="6632"/>
                    <a:pt x="2600" y="6624"/>
                  </a:cubicBezTo>
                  <a:cubicBezTo>
                    <a:pt x="2478" y="6473"/>
                    <a:pt x="2375" y="6337"/>
                    <a:pt x="2284" y="6206"/>
                  </a:cubicBezTo>
                  <a:cubicBezTo>
                    <a:pt x="1861" y="5681"/>
                    <a:pt x="1540" y="5102"/>
                    <a:pt x="1356" y="4537"/>
                  </a:cubicBezTo>
                  <a:cubicBezTo>
                    <a:pt x="1099" y="3746"/>
                    <a:pt x="1128" y="2970"/>
                    <a:pt x="1434" y="2351"/>
                  </a:cubicBezTo>
                  <a:cubicBezTo>
                    <a:pt x="1728" y="1758"/>
                    <a:pt x="2271" y="1326"/>
                    <a:pt x="2848" y="1224"/>
                  </a:cubicBezTo>
                  <a:cubicBezTo>
                    <a:pt x="2951" y="1206"/>
                    <a:pt x="3057" y="1197"/>
                    <a:pt x="3166" y="1197"/>
                  </a:cubicBezTo>
                  <a:cubicBezTo>
                    <a:pt x="3736" y="1197"/>
                    <a:pt x="4378" y="1442"/>
                    <a:pt x="4973" y="1895"/>
                  </a:cubicBezTo>
                  <a:cubicBezTo>
                    <a:pt x="5561" y="2342"/>
                    <a:pt x="5899" y="2941"/>
                    <a:pt x="5900" y="3540"/>
                  </a:cubicBezTo>
                  <a:cubicBezTo>
                    <a:pt x="5900" y="3548"/>
                    <a:pt x="5905" y="3557"/>
                    <a:pt x="5914" y="3561"/>
                  </a:cubicBezTo>
                  <a:cubicBezTo>
                    <a:pt x="5917" y="3562"/>
                    <a:pt x="5920" y="3563"/>
                    <a:pt x="5924" y="3563"/>
                  </a:cubicBezTo>
                  <a:cubicBezTo>
                    <a:pt x="5929" y="3563"/>
                    <a:pt x="5934" y="3561"/>
                    <a:pt x="5939" y="3557"/>
                  </a:cubicBezTo>
                  <a:lnTo>
                    <a:pt x="5951" y="3547"/>
                  </a:lnTo>
                  <a:cubicBezTo>
                    <a:pt x="5956" y="3544"/>
                    <a:pt x="5960" y="3540"/>
                    <a:pt x="5965" y="3536"/>
                  </a:cubicBezTo>
                  <a:cubicBezTo>
                    <a:pt x="6540" y="3041"/>
                    <a:pt x="6502" y="2288"/>
                    <a:pt x="6273" y="1746"/>
                  </a:cubicBezTo>
                  <a:cubicBezTo>
                    <a:pt x="6047" y="1210"/>
                    <a:pt x="5542" y="710"/>
                    <a:pt x="4887" y="371"/>
                  </a:cubicBezTo>
                  <a:cubicBezTo>
                    <a:pt x="4406" y="122"/>
                    <a:pt x="3896" y="1"/>
                    <a:pt x="3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5"/>
            <p:cNvSpPr/>
            <p:nvPr/>
          </p:nvSpPr>
          <p:spPr>
            <a:xfrm>
              <a:off x="2237250" y="705225"/>
              <a:ext cx="35225" cy="91450"/>
            </a:xfrm>
            <a:custGeom>
              <a:avLst/>
              <a:gdLst/>
              <a:ahLst/>
              <a:cxnLst/>
              <a:rect l="l" t="t" r="r" b="b"/>
              <a:pathLst>
                <a:path w="1409" h="3658" extrusionOk="0">
                  <a:moveTo>
                    <a:pt x="842" y="1680"/>
                  </a:moveTo>
                  <a:cubicBezTo>
                    <a:pt x="849" y="1681"/>
                    <a:pt x="852" y="1685"/>
                    <a:pt x="852" y="1690"/>
                  </a:cubicBezTo>
                  <a:cubicBezTo>
                    <a:pt x="847" y="1773"/>
                    <a:pt x="842" y="1855"/>
                    <a:pt x="836" y="1937"/>
                  </a:cubicBezTo>
                  <a:cubicBezTo>
                    <a:pt x="825" y="2090"/>
                    <a:pt x="814" y="2250"/>
                    <a:pt x="811" y="2409"/>
                  </a:cubicBezTo>
                  <a:cubicBezTo>
                    <a:pt x="811" y="2415"/>
                    <a:pt x="810" y="2419"/>
                    <a:pt x="804" y="2419"/>
                  </a:cubicBezTo>
                  <a:cubicBezTo>
                    <a:pt x="804" y="2419"/>
                    <a:pt x="792" y="2419"/>
                    <a:pt x="790" y="2406"/>
                  </a:cubicBezTo>
                  <a:cubicBezTo>
                    <a:pt x="758" y="2140"/>
                    <a:pt x="770" y="1898"/>
                    <a:pt x="827" y="1689"/>
                  </a:cubicBezTo>
                  <a:cubicBezTo>
                    <a:pt x="830" y="1681"/>
                    <a:pt x="836" y="1680"/>
                    <a:pt x="840" y="1680"/>
                  </a:cubicBezTo>
                  <a:close/>
                  <a:moveTo>
                    <a:pt x="910" y="857"/>
                  </a:moveTo>
                  <a:cubicBezTo>
                    <a:pt x="914" y="857"/>
                    <a:pt x="918" y="858"/>
                    <a:pt x="919" y="858"/>
                  </a:cubicBezTo>
                  <a:cubicBezTo>
                    <a:pt x="923" y="859"/>
                    <a:pt x="933" y="866"/>
                    <a:pt x="929" y="877"/>
                  </a:cubicBezTo>
                  <a:cubicBezTo>
                    <a:pt x="908" y="950"/>
                    <a:pt x="884" y="1022"/>
                    <a:pt x="862" y="1094"/>
                  </a:cubicBezTo>
                  <a:cubicBezTo>
                    <a:pt x="800" y="1283"/>
                    <a:pt x="738" y="1479"/>
                    <a:pt x="697" y="1680"/>
                  </a:cubicBezTo>
                  <a:cubicBezTo>
                    <a:pt x="640" y="1961"/>
                    <a:pt x="615" y="2243"/>
                    <a:pt x="595" y="2580"/>
                  </a:cubicBezTo>
                  <a:cubicBezTo>
                    <a:pt x="594" y="2595"/>
                    <a:pt x="585" y="2596"/>
                    <a:pt x="580" y="2596"/>
                  </a:cubicBezTo>
                  <a:cubicBezTo>
                    <a:pt x="577" y="2596"/>
                    <a:pt x="564" y="2596"/>
                    <a:pt x="563" y="2580"/>
                  </a:cubicBezTo>
                  <a:cubicBezTo>
                    <a:pt x="505" y="1983"/>
                    <a:pt x="629" y="1342"/>
                    <a:pt x="898" y="864"/>
                  </a:cubicBezTo>
                  <a:lnTo>
                    <a:pt x="897" y="864"/>
                  </a:lnTo>
                  <a:cubicBezTo>
                    <a:pt x="900" y="858"/>
                    <a:pt x="905" y="857"/>
                    <a:pt x="910" y="857"/>
                  </a:cubicBezTo>
                  <a:close/>
                  <a:moveTo>
                    <a:pt x="1384" y="1"/>
                  </a:moveTo>
                  <a:cubicBezTo>
                    <a:pt x="1382" y="1"/>
                    <a:pt x="1380" y="1"/>
                    <a:pt x="1378" y="2"/>
                  </a:cubicBezTo>
                  <a:cubicBezTo>
                    <a:pt x="1373" y="2"/>
                    <a:pt x="1368" y="4"/>
                    <a:pt x="1365" y="8"/>
                  </a:cubicBezTo>
                  <a:lnTo>
                    <a:pt x="1334" y="37"/>
                  </a:lnTo>
                  <a:cubicBezTo>
                    <a:pt x="1308" y="62"/>
                    <a:pt x="1282" y="87"/>
                    <a:pt x="1257" y="113"/>
                  </a:cubicBezTo>
                  <a:cubicBezTo>
                    <a:pt x="1136" y="242"/>
                    <a:pt x="1027" y="373"/>
                    <a:pt x="933" y="502"/>
                  </a:cubicBezTo>
                  <a:cubicBezTo>
                    <a:pt x="734" y="775"/>
                    <a:pt x="567" y="1084"/>
                    <a:pt x="434" y="1416"/>
                  </a:cubicBezTo>
                  <a:cubicBezTo>
                    <a:pt x="305" y="1741"/>
                    <a:pt x="205" y="2097"/>
                    <a:pt x="127" y="2502"/>
                  </a:cubicBezTo>
                  <a:cubicBezTo>
                    <a:pt x="92" y="2688"/>
                    <a:pt x="61" y="2885"/>
                    <a:pt x="36" y="3088"/>
                  </a:cubicBezTo>
                  <a:cubicBezTo>
                    <a:pt x="30" y="3143"/>
                    <a:pt x="26" y="3200"/>
                    <a:pt x="21" y="3256"/>
                  </a:cubicBezTo>
                  <a:cubicBezTo>
                    <a:pt x="16" y="3323"/>
                    <a:pt x="11" y="3392"/>
                    <a:pt x="2" y="3458"/>
                  </a:cubicBezTo>
                  <a:cubicBezTo>
                    <a:pt x="0" y="3465"/>
                    <a:pt x="3" y="3471"/>
                    <a:pt x="6" y="3476"/>
                  </a:cubicBezTo>
                  <a:cubicBezTo>
                    <a:pt x="11" y="3481"/>
                    <a:pt x="18" y="3485"/>
                    <a:pt x="24" y="3485"/>
                  </a:cubicBezTo>
                  <a:cubicBezTo>
                    <a:pt x="354" y="3494"/>
                    <a:pt x="683" y="3552"/>
                    <a:pt x="1004" y="3656"/>
                  </a:cubicBezTo>
                  <a:cubicBezTo>
                    <a:pt x="1007" y="3656"/>
                    <a:pt x="1009" y="3657"/>
                    <a:pt x="1012" y="3657"/>
                  </a:cubicBezTo>
                  <a:cubicBezTo>
                    <a:pt x="1017" y="3657"/>
                    <a:pt x="1023" y="3655"/>
                    <a:pt x="1027" y="3651"/>
                  </a:cubicBezTo>
                  <a:cubicBezTo>
                    <a:pt x="1033" y="3646"/>
                    <a:pt x="1037" y="3637"/>
                    <a:pt x="1034" y="3629"/>
                  </a:cubicBezTo>
                  <a:cubicBezTo>
                    <a:pt x="999" y="3445"/>
                    <a:pt x="996" y="3240"/>
                    <a:pt x="992" y="3057"/>
                  </a:cubicBezTo>
                  <a:cubicBezTo>
                    <a:pt x="992" y="2999"/>
                    <a:pt x="991" y="2942"/>
                    <a:pt x="988" y="2889"/>
                  </a:cubicBezTo>
                  <a:cubicBezTo>
                    <a:pt x="975" y="2522"/>
                    <a:pt x="986" y="2147"/>
                    <a:pt x="1023" y="1777"/>
                  </a:cubicBezTo>
                  <a:cubicBezTo>
                    <a:pt x="1060" y="1409"/>
                    <a:pt x="1122" y="1045"/>
                    <a:pt x="1206" y="695"/>
                  </a:cubicBezTo>
                  <a:lnTo>
                    <a:pt x="1223" y="628"/>
                  </a:lnTo>
                  <a:cubicBezTo>
                    <a:pt x="1267" y="437"/>
                    <a:pt x="1319" y="220"/>
                    <a:pt x="1405" y="34"/>
                  </a:cubicBezTo>
                  <a:cubicBezTo>
                    <a:pt x="1409" y="26"/>
                    <a:pt x="1407" y="18"/>
                    <a:pt x="1404" y="11"/>
                  </a:cubicBezTo>
                  <a:cubicBezTo>
                    <a:pt x="1399" y="5"/>
                    <a:pt x="1392" y="1"/>
                    <a:pt x="1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5"/>
            <p:cNvSpPr/>
            <p:nvPr/>
          </p:nvSpPr>
          <p:spPr>
            <a:xfrm>
              <a:off x="2095775" y="717200"/>
              <a:ext cx="152000" cy="110525"/>
            </a:xfrm>
            <a:custGeom>
              <a:avLst/>
              <a:gdLst/>
              <a:ahLst/>
              <a:cxnLst/>
              <a:rect l="l" t="t" r="r" b="b"/>
              <a:pathLst>
                <a:path w="6080" h="4421" extrusionOk="0">
                  <a:moveTo>
                    <a:pt x="6055" y="0"/>
                  </a:moveTo>
                  <a:cubicBezTo>
                    <a:pt x="6052" y="0"/>
                    <a:pt x="6049" y="1"/>
                    <a:pt x="6046" y="2"/>
                  </a:cubicBezTo>
                  <a:cubicBezTo>
                    <a:pt x="5731" y="123"/>
                    <a:pt x="5406" y="219"/>
                    <a:pt x="5100" y="304"/>
                  </a:cubicBezTo>
                  <a:cubicBezTo>
                    <a:pt x="4929" y="352"/>
                    <a:pt x="4756" y="399"/>
                    <a:pt x="4583" y="446"/>
                  </a:cubicBezTo>
                  <a:cubicBezTo>
                    <a:pt x="3993" y="607"/>
                    <a:pt x="3383" y="773"/>
                    <a:pt x="2796" y="978"/>
                  </a:cubicBezTo>
                  <a:cubicBezTo>
                    <a:pt x="2097" y="1221"/>
                    <a:pt x="1301" y="1522"/>
                    <a:pt x="708" y="2037"/>
                  </a:cubicBezTo>
                  <a:cubicBezTo>
                    <a:pt x="89" y="2575"/>
                    <a:pt x="0" y="3357"/>
                    <a:pt x="491" y="3939"/>
                  </a:cubicBezTo>
                  <a:cubicBezTo>
                    <a:pt x="787" y="4290"/>
                    <a:pt x="1185" y="4420"/>
                    <a:pt x="1583" y="4420"/>
                  </a:cubicBezTo>
                  <a:cubicBezTo>
                    <a:pt x="1917" y="4420"/>
                    <a:pt x="2250" y="4330"/>
                    <a:pt x="2522" y="4201"/>
                  </a:cubicBezTo>
                  <a:cubicBezTo>
                    <a:pt x="2523" y="4200"/>
                    <a:pt x="2525" y="4199"/>
                    <a:pt x="2527" y="4197"/>
                  </a:cubicBezTo>
                  <a:cubicBezTo>
                    <a:pt x="2590" y="4145"/>
                    <a:pt x="2652" y="4092"/>
                    <a:pt x="2711" y="4041"/>
                  </a:cubicBezTo>
                  <a:cubicBezTo>
                    <a:pt x="3294" y="3534"/>
                    <a:pt x="3774" y="2942"/>
                    <a:pt x="4206" y="2377"/>
                  </a:cubicBezTo>
                  <a:cubicBezTo>
                    <a:pt x="4345" y="2195"/>
                    <a:pt x="4485" y="2008"/>
                    <a:pt x="4619" y="1827"/>
                  </a:cubicBezTo>
                  <a:cubicBezTo>
                    <a:pt x="4924" y="1420"/>
                    <a:pt x="5238" y="999"/>
                    <a:pt x="5569" y="602"/>
                  </a:cubicBezTo>
                  <a:cubicBezTo>
                    <a:pt x="5740" y="398"/>
                    <a:pt x="5905" y="214"/>
                    <a:pt x="6071" y="39"/>
                  </a:cubicBezTo>
                  <a:cubicBezTo>
                    <a:pt x="6078" y="32"/>
                    <a:pt x="6080" y="20"/>
                    <a:pt x="6073" y="11"/>
                  </a:cubicBezTo>
                  <a:cubicBezTo>
                    <a:pt x="6069" y="4"/>
                    <a:pt x="6062" y="0"/>
                    <a:pt x="6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5"/>
            <p:cNvSpPr/>
            <p:nvPr/>
          </p:nvSpPr>
          <p:spPr>
            <a:xfrm>
              <a:off x="2013475" y="475075"/>
              <a:ext cx="259900" cy="185725"/>
            </a:xfrm>
            <a:custGeom>
              <a:avLst/>
              <a:gdLst/>
              <a:ahLst/>
              <a:cxnLst/>
              <a:rect l="l" t="t" r="r" b="b"/>
              <a:pathLst>
                <a:path w="10396" h="7429" extrusionOk="0">
                  <a:moveTo>
                    <a:pt x="1904" y="1202"/>
                  </a:moveTo>
                  <a:cubicBezTo>
                    <a:pt x="1982" y="1202"/>
                    <a:pt x="2056" y="1208"/>
                    <a:pt x="2126" y="1222"/>
                  </a:cubicBezTo>
                  <a:cubicBezTo>
                    <a:pt x="2134" y="1223"/>
                    <a:pt x="2144" y="1227"/>
                    <a:pt x="2143" y="1241"/>
                  </a:cubicBezTo>
                  <a:cubicBezTo>
                    <a:pt x="2142" y="1255"/>
                    <a:pt x="2132" y="1271"/>
                    <a:pt x="2116" y="1272"/>
                  </a:cubicBezTo>
                  <a:cubicBezTo>
                    <a:pt x="1910" y="1291"/>
                    <a:pt x="1697" y="1310"/>
                    <a:pt x="1491" y="1378"/>
                  </a:cubicBezTo>
                  <a:cubicBezTo>
                    <a:pt x="1368" y="1417"/>
                    <a:pt x="1259" y="1481"/>
                    <a:pt x="1154" y="1541"/>
                  </a:cubicBezTo>
                  <a:lnTo>
                    <a:pt x="1154" y="1540"/>
                  </a:lnTo>
                  <a:cubicBezTo>
                    <a:pt x="1082" y="1581"/>
                    <a:pt x="1008" y="1624"/>
                    <a:pt x="929" y="1659"/>
                  </a:cubicBezTo>
                  <a:cubicBezTo>
                    <a:pt x="927" y="1660"/>
                    <a:pt x="925" y="1661"/>
                    <a:pt x="923" y="1661"/>
                  </a:cubicBezTo>
                  <a:cubicBezTo>
                    <a:pt x="917" y="1661"/>
                    <a:pt x="911" y="1658"/>
                    <a:pt x="908" y="1654"/>
                  </a:cubicBezTo>
                  <a:cubicBezTo>
                    <a:pt x="906" y="1652"/>
                    <a:pt x="905" y="1648"/>
                    <a:pt x="908" y="1643"/>
                  </a:cubicBezTo>
                  <a:cubicBezTo>
                    <a:pt x="1108" y="1348"/>
                    <a:pt x="1537" y="1202"/>
                    <a:pt x="1904" y="1202"/>
                  </a:cubicBezTo>
                  <a:close/>
                  <a:moveTo>
                    <a:pt x="1696" y="1628"/>
                  </a:moveTo>
                  <a:cubicBezTo>
                    <a:pt x="1755" y="1628"/>
                    <a:pt x="1815" y="1637"/>
                    <a:pt x="1873" y="1653"/>
                  </a:cubicBezTo>
                  <a:cubicBezTo>
                    <a:pt x="1877" y="1654"/>
                    <a:pt x="1881" y="1657"/>
                    <a:pt x="1880" y="1664"/>
                  </a:cubicBezTo>
                  <a:cubicBezTo>
                    <a:pt x="1880" y="1665"/>
                    <a:pt x="1879" y="1675"/>
                    <a:pt x="1868" y="1677"/>
                  </a:cubicBezTo>
                  <a:cubicBezTo>
                    <a:pt x="1636" y="1693"/>
                    <a:pt x="1443" y="1755"/>
                    <a:pt x="1205" y="1889"/>
                  </a:cubicBezTo>
                  <a:cubicBezTo>
                    <a:pt x="1201" y="1890"/>
                    <a:pt x="1198" y="1891"/>
                    <a:pt x="1196" y="1891"/>
                  </a:cubicBezTo>
                  <a:cubicBezTo>
                    <a:pt x="1192" y="1891"/>
                    <a:pt x="1190" y="1889"/>
                    <a:pt x="1189" y="1887"/>
                  </a:cubicBezTo>
                  <a:cubicBezTo>
                    <a:pt x="1184" y="1881"/>
                    <a:pt x="1181" y="1871"/>
                    <a:pt x="1189" y="1862"/>
                  </a:cubicBezTo>
                  <a:cubicBezTo>
                    <a:pt x="1303" y="1715"/>
                    <a:pt x="1498" y="1628"/>
                    <a:pt x="1696" y="1628"/>
                  </a:cubicBezTo>
                  <a:close/>
                  <a:moveTo>
                    <a:pt x="1631" y="1995"/>
                  </a:moveTo>
                  <a:cubicBezTo>
                    <a:pt x="1682" y="1995"/>
                    <a:pt x="1731" y="2006"/>
                    <a:pt x="1779" y="2027"/>
                  </a:cubicBezTo>
                  <a:cubicBezTo>
                    <a:pt x="1780" y="2027"/>
                    <a:pt x="1782" y="2029"/>
                    <a:pt x="1781" y="2035"/>
                  </a:cubicBezTo>
                  <a:cubicBezTo>
                    <a:pt x="1780" y="2039"/>
                    <a:pt x="1777" y="2045"/>
                    <a:pt x="1772" y="2045"/>
                  </a:cubicBezTo>
                  <a:cubicBezTo>
                    <a:pt x="1772" y="2045"/>
                    <a:pt x="1772" y="2045"/>
                    <a:pt x="1771" y="2045"/>
                  </a:cubicBezTo>
                  <a:cubicBezTo>
                    <a:pt x="1626" y="2046"/>
                    <a:pt x="1505" y="2057"/>
                    <a:pt x="1382" y="2110"/>
                  </a:cubicBezTo>
                  <a:cubicBezTo>
                    <a:pt x="1380" y="2111"/>
                    <a:pt x="1378" y="2112"/>
                    <a:pt x="1376" y="2112"/>
                  </a:cubicBezTo>
                  <a:cubicBezTo>
                    <a:pt x="1370" y="2112"/>
                    <a:pt x="1363" y="2107"/>
                    <a:pt x="1360" y="2102"/>
                  </a:cubicBezTo>
                  <a:cubicBezTo>
                    <a:pt x="1358" y="2099"/>
                    <a:pt x="1357" y="2098"/>
                    <a:pt x="1362" y="2093"/>
                  </a:cubicBezTo>
                  <a:cubicBezTo>
                    <a:pt x="1444" y="2029"/>
                    <a:pt x="1538" y="1995"/>
                    <a:pt x="1631" y="1995"/>
                  </a:cubicBezTo>
                  <a:close/>
                  <a:moveTo>
                    <a:pt x="1702" y="2275"/>
                  </a:moveTo>
                  <a:cubicBezTo>
                    <a:pt x="1720" y="2275"/>
                    <a:pt x="1738" y="2279"/>
                    <a:pt x="1753" y="2290"/>
                  </a:cubicBezTo>
                  <a:cubicBezTo>
                    <a:pt x="1759" y="2294"/>
                    <a:pt x="1762" y="2305"/>
                    <a:pt x="1761" y="2312"/>
                  </a:cubicBezTo>
                  <a:cubicBezTo>
                    <a:pt x="1760" y="2316"/>
                    <a:pt x="1759" y="2317"/>
                    <a:pt x="1753" y="2319"/>
                  </a:cubicBezTo>
                  <a:cubicBezTo>
                    <a:pt x="1736" y="2322"/>
                    <a:pt x="1720" y="2322"/>
                    <a:pt x="1702" y="2322"/>
                  </a:cubicBezTo>
                  <a:cubicBezTo>
                    <a:pt x="1672" y="2322"/>
                    <a:pt x="1641" y="2322"/>
                    <a:pt x="1608" y="2339"/>
                  </a:cubicBezTo>
                  <a:cubicBezTo>
                    <a:pt x="1604" y="2340"/>
                    <a:pt x="1602" y="2340"/>
                    <a:pt x="1599" y="2340"/>
                  </a:cubicBezTo>
                  <a:cubicBezTo>
                    <a:pt x="1590" y="2340"/>
                    <a:pt x="1586" y="2333"/>
                    <a:pt x="1585" y="2332"/>
                  </a:cubicBezTo>
                  <a:cubicBezTo>
                    <a:pt x="1583" y="2327"/>
                    <a:pt x="1580" y="2319"/>
                    <a:pt x="1591" y="2311"/>
                  </a:cubicBezTo>
                  <a:cubicBezTo>
                    <a:pt x="1619" y="2294"/>
                    <a:pt x="1662" y="2275"/>
                    <a:pt x="1702" y="2275"/>
                  </a:cubicBezTo>
                  <a:close/>
                  <a:moveTo>
                    <a:pt x="2409" y="629"/>
                  </a:moveTo>
                  <a:cubicBezTo>
                    <a:pt x="3121" y="629"/>
                    <a:pt x="3784" y="825"/>
                    <a:pt x="4077" y="925"/>
                  </a:cubicBezTo>
                  <a:cubicBezTo>
                    <a:pt x="5245" y="1327"/>
                    <a:pt x="6229" y="2016"/>
                    <a:pt x="6922" y="2920"/>
                  </a:cubicBezTo>
                  <a:cubicBezTo>
                    <a:pt x="6932" y="2932"/>
                    <a:pt x="6923" y="2943"/>
                    <a:pt x="6917" y="2948"/>
                  </a:cubicBezTo>
                  <a:cubicBezTo>
                    <a:pt x="6911" y="2954"/>
                    <a:pt x="6903" y="2958"/>
                    <a:pt x="6894" y="2958"/>
                  </a:cubicBezTo>
                  <a:cubicBezTo>
                    <a:pt x="6888" y="2958"/>
                    <a:pt x="6882" y="2956"/>
                    <a:pt x="6877" y="2951"/>
                  </a:cubicBezTo>
                  <a:cubicBezTo>
                    <a:pt x="6038" y="2063"/>
                    <a:pt x="5108" y="1434"/>
                    <a:pt x="4115" y="1080"/>
                  </a:cubicBezTo>
                  <a:cubicBezTo>
                    <a:pt x="3514" y="866"/>
                    <a:pt x="2972" y="760"/>
                    <a:pt x="2465" y="760"/>
                  </a:cubicBezTo>
                  <a:cubicBezTo>
                    <a:pt x="2413" y="760"/>
                    <a:pt x="2360" y="762"/>
                    <a:pt x="2308" y="764"/>
                  </a:cubicBezTo>
                  <a:cubicBezTo>
                    <a:pt x="1728" y="789"/>
                    <a:pt x="1181" y="984"/>
                    <a:pt x="641" y="1357"/>
                  </a:cubicBezTo>
                  <a:cubicBezTo>
                    <a:pt x="636" y="1360"/>
                    <a:pt x="631" y="1361"/>
                    <a:pt x="627" y="1361"/>
                  </a:cubicBezTo>
                  <a:cubicBezTo>
                    <a:pt x="622" y="1361"/>
                    <a:pt x="617" y="1359"/>
                    <a:pt x="612" y="1353"/>
                  </a:cubicBezTo>
                  <a:cubicBezTo>
                    <a:pt x="602" y="1343"/>
                    <a:pt x="598" y="1324"/>
                    <a:pt x="610" y="1313"/>
                  </a:cubicBezTo>
                  <a:cubicBezTo>
                    <a:pt x="1092" y="787"/>
                    <a:pt x="1770" y="629"/>
                    <a:pt x="2409" y="629"/>
                  </a:cubicBezTo>
                  <a:close/>
                  <a:moveTo>
                    <a:pt x="3491" y="4295"/>
                  </a:moveTo>
                  <a:cubicBezTo>
                    <a:pt x="3743" y="4295"/>
                    <a:pt x="4008" y="4326"/>
                    <a:pt x="4272" y="4390"/>
                  </a:cubicBezTo>
                  <a:cubicBezTo>
                    <a:pt x="4284" y="4393"/>
                    <a:pt x="4281" y="4409"/>
                    <a:pt x="4281" y="4410"/>
                  </a:cubicBezTo>
                  <a:cubicBezTo>
                    <a:pt x="4280" y="4415"/>
                    <a:pt x="4277" y="4421"/>
                    <a:pt x="4271" y="4421"/>
                  </a:cubicBezTo>
                  <a:cubicBezTo>
                    <a:pt x="4270" y="4421"/>
                    <a:pt x="4270" y="4421"/>
                    <a:pt x="4269" y="4421"/>
                  </a:cubicBezTo>
                  <a:cubicBezTo>
                    <a:pt x="4027" y="4398"/>
                    <a:pt x="3808" y="4387"/>
                    <a:pt x="3603" y="4387"/>
                  </a:cubicBezTo>
                  <a:cubicBezTo>
                    <a:pt x="3541" y="4387"/>
                    <a:pt x="3481" y="4388"/>
                    <a:pt x="3421" y="4390"/>
                  </a:cubicBezTo>
                  <a:cubicBezTo>
                    <a:pt x="3248" y="4395"/>
                    <a:pt x="3075" y="4419"/>
                    <a:pt x="2908" y="4442"/>
                  </a:cubicBezTo>
                  <a:cubicBezTo>
                    <a:pt x="2801" y="4456"/>
                    <a:pt x="2691" y="4472"/>
                    <a:pt x="2583" y="4482"/>
                  </a:cubicBezTo>
                  <a:cubicBezTo>
                    <a:pt x="2576" y="4482"/>
                    <a:pt x="2576" y="4481"/>
                    <a:pt x="2576" y="4478"/>
                  </a:cubicBezTo>
                  <a:cubicBezTo>
                    <a:pt x="2573" y="4471"/>
                    <a:pt x="2577" y="4460"/>
                    <a:pt x="2584" y="4457"/>
                  </a:cubicBezTo>
                  <a:cubicBezTo>
                    <a:pt x="2847" y="4349"/>
                    <a:pt x="3158" y="4295"/>
                    <a:pt x="3491" y="4295"/>
                  </a:cubicBezTo>
                  <a:close/>
                  <a:moveTo>
                    <a:pt x="910" y="4297"/>
                  </a:moveTo>
                  <a:cubicBezTo>
                    <a:pt x="913" y="4297"/>
                    <a:pt x="916" y="4300"/>
                    <a:pt x="916" y="4302"/>
                  </a:cubicBezTo>
                  <a:cubicBezTo>
                    <a:pt x="917" y="4305"/>
                    <a:pt x="918" y="4310"/>
                    <a:pt x="915" y="4313"/>
                  </a:cubicBezTo>
                  <a:cubicBezTo>
                    <a:pt x="898" y="4329"/>
                    <a:pt x="879" y="4343"/>
                    <a:pt x="858" y="4357"/>
                  </a:cubicBezTo>
                  <a:cubicBezTo>
                    <a:pt x="843" y="4368"/>
                    <a:pt x="827" y="4378"/>
                    <a:pt x="813" y="4389"/>
                  </a:cubicBezTo>
                  <a:cubicBezTo>
                    <a:pt x="793" y="4405"/>
                    <a:pt x="776" y="4422"/>
                    <a:pt x="758" y="4440"/>
                  </a:cubicBezTo>
                  <a:cubicBezTo>
                    <a:pt x="745" y="4456"/>
                    <a:pt x="731" y="4470"/>
                    <a:pt x="715" y="4482"/>
                  </a:cubicBezTo>
                  <a:cubicBezTo>
                    <a:pt x="712" y="4484"/>
                    <a:pt x="709" y="4486"/>
                    <a:pt x="705" y="4486"/>
                  </a:cubicBezTo>
                  <a:cubicBezTo>
                    <a:pt x="701" y="4486"/>
                    <a:pt x="697" y="4484"/>
                    <a:pt x="694" y="4482"/>
                  </a:cubicBezTo>
                  <a:cubicBezTo>
                    <a:pt x="690" y="4479"/>
                    <a:pt x="689" y="4477"/>
                    <a:pt x="690" y="4472"/>
                  </a:cubicBezTo>
                  <a:cubicBezTo>
                    <a:pt x="719" y="4391"/>
                    <a:pt x="818" y="4300"/>
                    <a:pt x="910" y="4297"/>
                  </a:cubicBezTo>
                  <a:close/>
                  <a:moveTo>
                    <a:pt x="1104" y="4436"/>
                  </a:moveTo>
                  <a:cubicBezTo>
                    <a:pt x="1110" y="4436"/>
                    <a:pt x="1113" y="4442"/>
                    <a:pt x="1113" y="4443"/>
                  </a:cubicBezTo>
                  <a:cubicBezTo>
                    <a:pt x="1114" y="4447"/>
                    <a:pt x="1114" y="4452"/>
                    <a:pt x="1109" y="4455"/>
                  </a:cubicBezTo>
                  <a:lnTo>
                    <a:pt x="1093" y="4465"/>
                  </a:lnTo>
                  <a:cubicBezTo>
                    <a:pt x="1034" y="4496"/>
                    <a:pt x="973" y="4529"/>
                    <a:pt x="924" y="4575"/>
                  </a:cubicBezTo>
                  <a:cubicBezTo>
                    <a:pt x="885" y="4612"/>
                    <a:pt x="861" y="4653"/>
                    <a:pt x="839" y="4694"/>
                  </a:cubicBezTo>
                  <a:cubicBezTo>
                    <a:pt x="828" y="4715"/>
                    <a:pt x="815" y="4736"/>
                    <a:pt x="801" y="4756"/>
                  </a:cubicBezTo>
                  <a:cubicBezTo>
                    <a:pt x="797" y="4762"/>
                    <a:pt x="791" y="4764"/>
                    <a:pt x="785" y="4764"/>
                  </a:cubicBezTo>
                  <a:cubicBezTo>
                    <a:pt x="783" y="4764"/>
                    <a:pt x="780" y="4764"/>
                    <a:pt x="778" y="4763"/>
                  </a:cubicBezTo>
                  <a:cubicBezTo>
                    <a:pt x="768" y="4761"/>
                    <a:pt x="768" y="4752"/>
                    <a:pt x="768" y="4750"/>
                  </a:cubicBezTo>
                  <a:cubicBezTo>
                    <a:pt x="771" y="4592"/>
                    <a:pt x="960" y="4440"/>
                    <a:pt x="1104" y="4436"/>
                  </a:cubicBezTo>
                  <a:close/>
                  <a:moveTo>
                    <a:pt x="1327" y="4631"/>
                  </a:moveTo>
                  <a:cubicBezTo>
                    <a:pt x="1340" y="4631"/>
                    <a:pt x="1345" y="4642"/>
                    <a:pt x="1345" y="4646"/>
                  </a:cubicBezTo>
                  <a:cubicBezTo>
                    <a:pt x="1346" y="4648"/>
                    <a:pt x="1347" y="4659"/>
                    <a:pt x="1336" y="4667"/>
                  </a:cubicBezTo>
                  <a:cubicBezTo>
                    <a:pt x="1309" y="4684"/>
                    <a:pt x="1280" y="4699"/>
                    <a:pt x="1252" y="4714"/>
                  </a:cubicBezTo>
                  <a:cubicBezTo>
                    <a:pt x="1191" y="4748"/>
                    <a:pt x="1127" y="4783"/>
                    <a:pt x="1071" y="4838"/>
                  </a:cubicBezTo>
                  <a:cubicBezTo>
                    <a:pt x="1004" y="4903"/>
                    <a:pt x="949" y="4989"/>
                    <a:pt x="898" y="5107"/>
                  </a:cubicBezTo>
                  <a:cubicBezTo>
                    <a:pt x="896" y="5111"/>
                    <a:pt x="890" y="5112"/>
                    <a:pt x="886" y="5112"/>
                  </a:cubicBezTo>
                  <a:cubicBezTo>
                    <a:pt x="883" y="5112"/>
                    <a:pt x="880" y="5112"/>
                    <a:pt x="880" y="5112"/>
                  </a:cubicBezTo>
                  <a:cubicBezTo>
                    <a:pt x="880" y="5110"/>
                    <a:pt x="865" y="5107"/>
                    <a:pt x="866" y="5098"/>
                  </a:cubicBezTo>
                  <a:lnTo>
                    <a:pt x="867" y="5098"/>
                  </a:lnTo>
                  <a:cubicBezTo>
                    <a:pt x="892" y="4880"/>
                    <a:pt x="1096" y="4631"/>
                    <a:pt x="1320" y="4631"/>
                  </a:cubicBezTo>
                  <a:close/>
                  <a:moveTo>
                    <a:pt x="1978" y="4637"/>
                  </a:moveTo>
                  <a:cubicBezTo>
                    <a:pt x="1987" y="4637"/>
                    <a:pt x="1993" y="4642"/>
                    <a:pt x="1996" y="4652"/>
                  </a:cubicBezTo>
                  <a:cubicBezTo>
                    <a:pt x="1999" y="4663"/>
                    <a:pt x="1997" y="4678"/>
                    <a:pt x="1987" y="4684"/>
                  </a:cubicBezTo>
                  <a:cubicBezTo>
                    <a:pt x="1917" y="4725"/>
                    <a:pt x="1844" y="4760"/>
                    <a:pt x="1774" y="4793"/>
                  </a:cubicBezTo>
                  <a:cubicBezTo>
                    <a:pt x="1651" y="4851"/>
                    <a:pt x="1522" y="4912"/>
                    <a:pt x="1412" y="5010"/>
                  </a:cubicBezTo>
                  <a:cubicBezTo>
                    <a:pt x="1273" y="5133"/>
                    <a:pt x="1211" y="5277"/>
                    <a:pt x="1146" y="5429"/>
                  </a:cubicBezTo>
                  <a:cubicBezTo>
                    <a:pt x="1133" y="5461"/>
                    <a:pt x="1118" y="5495"/>
                    <a:pt x="1103" y="5527"/>
                  </a:cubicBezTo>
                  <a:cubicBezTo>
                    <a:pt x="1102" y="5530"/>
                    <a:pt x="1098" y="5531"/>
                    <a:pt x="1095" y="5531"/>
                  </a:cubicBezTo>
                  <a:cubicBezTo>
                    <a:pt x="1094" y="5531"/>
                    <a:pt x="1093" y="5531"/>
                    <a:pt x="1092" y="5531"/>
                  </a:cubicBezTo>
                  <a:cubicBezTo>
                    <a:pt x="1088" y="5531"/>
                    <a:pt x="1083" y="5528"/>
                    <a:pt x="1082" y="5524"/>
                  </a:cubicBezTo>
                  <a:cubicBezTo>
                    <a:pt x="1056" y="5383"/>
                    <a:pt x="1099" y="5232"/>
                    <a:pt x="1206" y="5089"/>
                  </a:cubicBezTo>
                  <a:cubicBezTo>
                    <a:pt x="1378" y="4859"/>
                    <a:pt x="1709" y="4665"/>
                    <a:pt x="1976" y="4637"/>
                  </a:cubicBezTo>
                  <a:close/>
                  <a:moveTo>
                    <a:pt x="4707" y="4548"/>
                  </a:moveTo>
                  <a:cubicBezTo>
                    <a:pt x="5211" y="4606"/>
                    <a:pt x="5690" y="4841"/>
                    <a:pt x="6152" y="5070"/>
                  </a:cubicBezTo>
                  <a:lnTo>
                    <a:pt x="6161" y="5074"/>
                  </a:lnTo>
                  <a:cubicBezTo>
                    <a:pt x="6674" y="5329"/>
                    <a:pt x="7206" y="5590"/>
                    <a:pt x="7759" y="5782"/>
                  </a:cubicBezTo>
                  <a:cubicBezTo>
                    <a:pt x="7772" y="5787"/>
                    <a:pt x="7772" y="5796"/>
                    <a:pt x="7771" y="5802"/>
                  </a:cubicBezTo>
                  <a:cubicBezTo>
                    <a:pt x="7770" y="5809"/>
                    <a:pt x="7764" y="5816"/>
                    <a:pt x="7753" y="5816"/>
                  </a:cubicBezTo>
                  <a:cubicBezTo>
                    <a:pt x="7751" y="5816"/>
                    <a:pt x="7749" y="5816"/>
                    <a:pt x="7748" y="5816"/>
                  </a:cubicBezTo>
                  <a:cubicBezTo>
                    <a:pt x="7219" y="5736"/>
                    <a:pt x="6742" y="5484"/>
                    <a:pt x="6280" y="5239"/>
                  </a:cubicBezTo>
                  <a:cubicBezTo>
                    <a:pt x="5684" y="4923"/>
                    <a:pt x="5199" y="4717"/>
                    <a:pt x="4708" y="4570"/>
                  </a:cubicBezTo>
                  <a:cubicBezTo>
                    <a:pt x="4700" y="4567"/>
                    <a:pt x="4699" y="4558"/>
                    <a:pt x="4700" y="4554"/>
                  </a:cubicBezTo>
                  <a:cubicBezTo>
                    <a:pt x="4702" y="4549"/>
                    <a:pt x="4703" y="4548"/>
                    <a:pt x="4705" y="4548"/>
                  </a:cubicBezTo>
                  <a:close/>
                  <a:moveTo>
                    <a:pt x="2450" y="0"/>
                  </a:moveTo>
                  <a:cubicBezTo>
                    <a:pt x="2080" y="0"/>
                    <a:pt x="1680" y="51"/>
                    <a:pt x="1286" y="195"/>
                  </a:cubicBezTo>
                  <a:cubicBezTo>
                    <a:pt x="617" y="439"/>
                    <a:pt x="208" y="971"/>
                    <a:pt x="101" y="1732"/>
                  </a:cubicBezTo>
                  <a:cubicBezTo>
                    <a:pt x="1" y="2453"/>
                    <a:pt x="91" y="3212"/>
                    <a:pt x="203" y="3928"/>
                  </a:cubicBezTo>
                  <a:cubicBezTo>
                    <a:pt x="261" y="4300"/>
                    <a:pt x="338" y="4678"/>
                    <a:pt x="432" y="5051"/>
                  </a:cubicBezTo>
                  <a:lnTo>
                    <a:pt x="432" y="5052"/>
                  </a:lnTo>
                  <a:cubicBezTo>
                    <a:pt x="446" y="5105"/>
                    <a:pt x="460" y="5160"/>
                    <a:pt x="473" y="5216"/>
                  </a:cubicBezTo>
                  <a:cubicBezTo>
                    <a:pt x="546" y="5516"/>
                    <a:pt x="622" y="5827"/>
                    <a:pt x="773" y="6085"/>
                  </a:cubicBezTo>
                  <a:cubicBezTo>
                    <a:pt x="927" y="6348"/>
                    <a:pt x="1176" y="6434"/>
                    <a:pt x="1423" y="6489"/>
                  </a:cubicBezTo>
                  <a:cubicBezTo>
                    <a:pt x="1425" y="6489"/>
                    <a:pt x="1426" y="6490"/>
                    <a:pt x="1428" y="6490"/>
                  </a:cubicBezTo>
                  <a:cubicBezTo>
                    <a:pt x="1435" y="6490"/>
                    <a:pt x="1442" y="6486"/>
                    <a:pt x="1446" y="6480"/>
                  </a:cubicBezTo>
                  <a:cubicBezTo>
                    <a:pt x="1453" y="6473"/>
                    <a:pt x="1453" y="6463"/>
                    <a:pt x="1449" y="6455"/>
                  </a:cubicBezTo>
                  <a:cubicBezTo>
                    <a:pt x="1223" y="6041"/>
                    <a:pt x="1391" y="5493"/>
                    <a:pt x="1815" y="5257"/>
                  </a:cubicBezTo>
                  <a:cubicBezTo>
                    <a:pt x="2164" y="5062"/>
                    <a:pt x="2628" y="4966"/>
                    <a:pt x="3224" y="4966"/>
                  </a:cubicBezTo>
                  <a:cubicBezTo>
                    <a:pt x="3387" y="4966"/>
                    <a:pt x="3561" y="4973"/>
                    <a:pt x="3745" y="4988"/>
                  </a:cubicBezTo>
                  <a:cubicBezTo>
                    <a:pt x="4505" y="5046"/>
                    <a:pt x="5217" y="5299"/>
                    <a:pt x="5874" y="5563"/>
                  </a:cubicBezTo>
                  <a:cubicBezTo>
                    <a:pt x="6644" y="5873"/>
                    <a:pt x="7414" y="6184"/>
                    <a:pt x="8185" y="6495"/>
                  </a:cubicBezTo>
                  <a:cubicBezTo>
                    <a:pt x="8556" y="6646"/>
                    <a:pt x="8928" y="6796"/>
                    <a:pt x="9298" y="6948"/>
                  </a:cubicBezTo>
                  <a:cubicBezTo>
                    <a:pt x="9375" y="6979"/>
                    <a:pt x="9458" y="7008"/>
                    <a:pt x="9545" y="7039"/>
                  </a:cubicBezTo>
                  <a:cubicBezTo>
                    <a:pt x="9804" y="7132"/>
                    <a:pt x="10098" y="7239"/>
                    <a:pt x="10288" y="7414"/>
                  </a:cubicBezTo>
                  <a:lnTo>
                    <a:pt x="10291" y="7419"/>
                  </a:lnTo>
                  <a:cubicBezTo>
                    <a:pt x="10296" y="7425"/>
                    <a:pt x="10304" y="7429"/>
                    <a:pt x="10311" y="7429"/>
                  </a:cubicBezTo>
                  <a:cubicBezTo>
                    <a:pt x="10314" y="7429"/>
                    <a:pt x="10316" y="7429"/>
                    <a:pt x="10317" y="7427"/>
                  </a:cubicBezTo>
                  <a:cubicBezTo>
                    <a:pt x="10327" y="7424"/>
                    <a:pt x="10335" y="7415"/>
                    <a:pt x="10334" y="7405"/>
                  </a:cubicBezTo>
                  <a:cubicBezTo>
                    <a:pt x="10332" y="7307"/>
                    <a:pt x="10332" y="7205"/>
                    <a:pt x="10332" y="7095"/>
                  </a:cubicBezTo>
                  <a:cubicBezTo>
                    <a:pt x="10332" y="7053"/>
                    <a:pt x="10332" y="7010"/>
                    <a:pt x="10332" y="6965"/>
                  </a:cubicBezTo>
                  <a:cubicBezTo>
                    <a:pt x="10332" y="6908"/>
                    <a:pt x="10332" y="6851"/>
                    <a:pt x="10332" y="6793"/>
                  </a:cubicBezTo>
                  <a:cubicBezTo>
                    <a:pt x="10332" y="6785"/>
                    <a:pt x="10329" y="6778"/>
                    <a:pt x="10322" y="6774"/>
                  </a:cubicBezTo>
                  <a:cubicBezTo>
                    <a:pt x="10318" y="6771"/>
                    <a:pt x="10314" y="6769"/>
                    <a:pt x="10309" y="6769"/>
                  </a:cubicBezTo>
                  <a:cubicBezTo>
                    <a:pt x="10306" y="6769"/>
                    <a:pt x="10304" y="6770"/>
                    <a:pt x="10301" y="6770"/>
                  </a:cubicBezTo>
                  <a:cubicBezTo>
                    <a:pt x="10247" y="6788"/>
                    <a:pt x="10190" y="6796"/>
                    <a:pt x="10130" y="6796"/>
                  </a:cubicBezTo>
                  <a:cubicBezTo>
                    <a:pt x="9839" y="6796"/>
                    <a:pt x="9496" y="6605"/>
                    <a:pt x="9254" y="6472"/>
                  </a:cubicBezTo>
                  <a:lnTo>
                    <a:pt x="9194" y="6439"/>
                  </a:lnTo>
                  <a:cubicBezTo>
                    <a:pt x="9181" y="6431"/>
                    <a:pt x="9188" y="6415"/>
                    <a:pt x="9188" y="6413"/>
                  </a:cubicBezTo>
                  <a:cubicBezTo>
                    <a:pt x="9190" y="6409"/>
                    <a:pt x="9195" y="6403"/>
                    <a:pt x="9203" y="6403"/>
                  </a:cubicBezTo>
                  <a:cubicBezTo>
                    <a:pt x="9204" y="6403"/>
                    <a:pt x="9206" y="6403"/>
                    <a:pt x="9208" y="6403"/>
                  </a:cubicBezTo>
                  <a:cubicBezTo>
                    <a:pt x="9403" y="6472"/>
                    <a:pt x="9602" y="6542"/>
                    <a:pt x="9807" y="6591"/>
                  </a:cubicBezTo>
                  <a:cubicBezTo>
                    <a:pt x="9892" y="6612"/>
                    <a:pt x="9981" y="6619"/>
                    <a:pt x="10068" y="6625"/>
                  </a:cubicBezTo>
                  <a:cubicBezTo>
                    <a:pt x="10148" y="6633"/>
                    <a:pt x="10231" y="6639"/>
                    <a:pt x="10307" y="6656"/>
                  </a:cubicBezTo>
                  <a:cubicBezTo>
                    <a:pt x="10309" y="6657"/>
                    <a:pt x="10311" y="6657"/>
                    <a:pt x="10313" y="6657"/>
                  </a:cubicBezTo>
                  <a:cubicBezTo>
                    <a:pt x="10318" y="6657"/>
                    <a:pt x="10323" y="6655"/>
                    <a:pt x="10327" y="6653"/>
                  </a:cubicBezTo>
                  <a:cubicBezTo>
                    <a:pt x="10332" y="6648"/>
                    <a:pt x="10336" y="6641"/>
                    <a:pt x="10336" y="6635"/>
                  </a:cubicBezTo>
                  <a:cubicBezTo>
                    <a:pt x="10340" y="6556"/>
                    <a:pt x="10345" y="6486"/>
                    <a:pt x="10351" y="6421"/>
                  </a:cubicBezTo>
                  <a:cubicBezTo>
                    <a:pt x="10352" y="6411"/>
                    <a:pt x="10347" y="6402"/>
                    <a:pt x="10338" y="6397"/>
                  </a:cubicBezTo>
                  <a:cubicBezTo>
                    <a:pt x="10335" y="6396"/>
                    <a:pt x="10332" y="6395"/>
                    <a:pt x="10328" y="6395"/>
                  </a:cubicBezTo>
                  <a:cubicBezTo>
                    <a:pt x="10322" y="6395"/>
                    <a:pt x="10316" y="6397"/>
                    <a:pt x="10311" y="6402"/>
                  </a:cubicBezTo>
                  <a:cubicBezTo>
                    <a:pt x="10308" y="6405"/>
                    <a:pt x="10300" y="6412"/>
                    <a:pt x="10288" y="6412"/>
                  </a:cubicBezTo>
                  <a:cubicBezTo>
                    <a:pt x="10285" y="6412"/>
                    <a:pt x="10282" y="6412"/>
                    <a:pt x="10279" y="6411"/>
                  </a:cubicBezTo>
                  <a:cubicBezTo>
                    <a:pt x="9789" y="6277"/>
                    <a:pt x="9380" y="5803"/>
                    <a:pt x="9050" y="5423"/>
                  </a:cubicBezTo>
                  <a:lnTo>
                    <a:pt x="8867" y="5211"/>
                  </a:lnTo>
                  <a:cubicBezTo>
                    <a:pt x="8522" y="4813"/>
                    <a:pt x="8164" y="4400"/>
                    <a:pt x="7797" y="4005"/>
                  </a:cubicBezTo>
                  <a:cubicBezTo>
                    <a:pt x="7791" y="3998"/>
                    <a:pt x="7798" y="3990"/>
                    <a:pt x="7798" y="3990"/>
                  </a:cubicBezTo>
                  <a:cubicBezTo>
                    <a:pt x="7800" y="3988"/>
                    <a:pt x="7802" y="3987"/>
                    <a:pt x="7803" y="3987"/>
                  </a:cubicBezTo>
                  <a:cubicBezTo>
                    <a:pt x="7804" y="3987"/>
                    <a:pt x="7805" y="3988"/>
                    <a:pt x="7806" y="3989"/>
                  </a:cubicBezTo>
                  <a:cubicBezTo>
                    <a:pt x="8172" y="4234"/>
                    <a:pt x="8475" y="4581"/>
                    <a:pt x="8770" y="4917"/>
                  </a:cubicBezTo>
                  <a:cubicBezTo>
                    <a:pt x="8850" y="5009"/>
                    <a:pt x="8933" y="5103"/>
                    <a:pt x="9013" y="5192"/>
                  </a:cubicBezTo>
                  <a:cubicBezTo>
                    <a:pt x="9204" y="5402"/>
                    <a:pt x="9409" y="5624"/>
                    <a:pt x="9633" y="5821"/>
                  </a:cubicBezTo>
                  <a:cubicBezTo>
                    <a:pt x="9741" y="5916"/>
                    <a:pt x="9859" y="6003"/>
                    <a:pt x="9973" y="6086"/>
                  </a:cubicBezTo>
                  <a:cubicBezTo>
                    <a:pt x="10087" y="6169"/>
                    <a:pt x="10206" y="6256"/>
                    <a:pt x="10315" y="6354"/>
                  </a:cubicBezTo>
                  <a:lnTo>
                    <a:pt x="10319" y="6359"/>
                  </a:lnTo>
                  <a:cubicBezTo>
                    <a:pt x="10324" y="6365"/>
                    <a:pt x="10331" y="6369"/>
                    <a:pt x="10340" y="6369"/>
                  </a:cubicBezTo>
                  <a:cubicBezTo>
                    <a:pt x="10341" y="6369"/>
                    <a:pt x="10342" y="6369"/>
                    <a:pt x="10343" y="6369"/>
                  </a:cubicBezTo>
                  <a:cubicBezTo>
                    <a:pt x="10353" y="6366"/>
                    <a:pt x="10360" y="6359"/>
                    <a:pt x="10361" y="6349"/>
                  </a:cubicBezTo>
                  <a:cubicBezTo>
                    <a:pt x="10371" y="6284"/>
                    <a:pt x="10381" y="6229"/>
                    <a:pt x="10393" y="6180"/>
                  </a:cubicBezTo>
                  <a:cubicBezTo>
                    <a:pt x="10396" y="6172"/>
                    <a:pt x="10393" y="6163"/>
                    <a:pt x="10387" y="6158"/>
                  </a:cubicBezTo>
                  <a:cubicBezTo>
                    <a:pt x="10006" y="5775"/>
                    <a:pt x="9660" y="5339"/>
                    <a:pt x="9326" y="4917"/>
                  </a:cubicBezTo>
                  <a:cubicBezTo>
                    <a:pt x="9140" y="4682"/>
                    <a:pt x="8946" y="4437"/>
                    <a:pt x="8750" y="4207"/>
                  </a:cubicBezTo>
                  <a:cubicBezTo>
                    <a:pt x="8107" y="3453"/>
                    <a:pt x="7563" y="2859"/>
                    <a:pt x="7037" y="2339"/>
                  </a:cubicBezTo>
                  <a:cubicBezTo>
                    <a:pt x="6239" y="1549"/>
                    <a:pt x="4997" y="458"/>
                    <a:pt x="3429" y="111"/>
                  </a:cubicBezTo>
                  <a:cubicBezTo>
                    <a:pt x="3158" y="51"/>
                    <a:pt x="2819"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5"/>
            <p:cNvSpPr/>
            <p:nvPr/>
          </p:nvSpPr>
          <p:spPr>
            <a:xfrm>
              <a:off x="2052475" y="604900"/>
              <a:ext cx="198375" cy="52050"/>
            </a:xfrm>
            <a:custGeom>
              <a:avLst/>
              <a:gdLst/>
              <a:ahLst/>
              <a:cxnLst/>
              <a:rect l="l" t="t" r="r" b="b"/>
              <a:pathLst>
                <a:path w="7935" h="2082" extrusionOk="0">
                  <a:moveTo>
                    <a:pt x="1754" y="0"/>
                  </a:moveTo>
                  <a:cubicBezTo>
                    <a:pt x="1611" y="0"/>
                    <a:pt x="1468" y="7"/>
                    <a:pt x="1326" y="19"/>
                  </a:cubicBezTo>
                  <a:cubicBezTo>
                    <a:pt x="957" y="51"/>
                    <a:pt x="573" y="100"/>
                    <a:pt x="282" y="303"/>
                  </a:cubicBezTo>
                  <a:cubicBezTo>
                    <a:pt x="101" y="429"/>
                    <a:pt x="0" y="605"/>
                    <a:pt x="0" y="799"/>
                  </a:cubicBezTo>
                  <a:cubicBezTo>
                    <a:pt x="0" y="970"/>
                    <a:pt x="75" y="1110"/>
                    <a:pt x="147" y="1245"/>
                  </a:cubicBezTo>
                  <a:cubicBezTo>
                    <a:pt x="165" y="1280"/>
                    <a:pt x="184" y="1315"/>
                    <a:pt x="202" y="1350"/>
                  </a:cubicBezTo>
                  <a:cubicBezTo>
                    <a:pt x="205" y="1358"/>
                    <a:pt x="211" y="1363"/>
                    <a:pt x="219" y="1364"/>
                  </a:cubicBezTo>
                  <a:cubicBezTo>
                    <a:pt x="576" y="1430"/>
                    <a:pt x="933" y="1494"/>
                    <a:pt x="1290" y="1560"/>
                  </a:cubicBezTo>
                  <a:lnTo>
                    <a:pt x="1477" y="1593"/>
                  </a:lnTo>
                  <a:cubicBezTo>
                    <a:pt x="2078" y="1704"/>
                    <a:pt x="2699" y="1817"/>
                    <a:pt x="3303" y="1967"/>
                  </a:cubicBezTo>
                  <a:cubicBezTo>
                    <a:pt x="3305" y="1967"/>
                    <a:pt x="3306" y="1967"/>
                    <a:pt x="3308" y="1967"/>
                  </a:cubicBezTo>
                  <a:cubicBezTo>
                    <a:pt x="3309" y="1967"/>
                    <a:pt x="3309" y="1967"/>
                    <a:pt x="3310" y="1967"/>
                  </a:cubicBezTo>
                  <a:cubicBezTo>
                    <a:pt x="3786" y="1916"/>
                    <a:pt x="4282" y="1891"/>
                    <a:pt x="4823" y="1891"/>
                  </a:cubicBezTo>
                  <a:cubicBezTo>
                    <a:pt x="5213" y="1891"/>
                    <a:pt x="5628" y="1904"/>
                    <a:pt x="6075" y="1931"/>
                  </a:cubicBezTo>
                  <a:cubicBezTo>
                    <a:pt x="6194" y="1938"/>
                    <a:pt x="6315" y="1944"/>
                    <a:pt x="6437" y="1950"/>
                  </a:cubicBezTo>
                  <a:cubicBezTo>
                    <a:pt x="6921" y="1974"/>
                    <a:pt x="7421" y="2000"/>
                    <a:pt x="7905" y="2082"/>
                  </a:cubicBezTo>
                  <a:lnTo>
                    <a:pt x="7908" y="2082"/>
                  </a:lnTo>
                  <a:cubicBezTo>
                    <a:pt x="7919" y="2082"/>
                    <a:pt x="7928" y="2076"/>
                    <a:pt x="7932" y="2065"/>
                  </a:cubicBezTo>
                  <a:cubicBezTo>
                    <a:pt x="7934" y="2053"/>
                    <a:pt x="7928" y="2041"/>
                    <a:pt x="7917" y="2037"/>
                  </a:cubicBezTo>
                  <a:cubicBezTo>
                    <a:pt x="7769" y="1979"/>
                    <a:pt x="7623" y="1921"/>
                    <a:pt x="7476" y="1861"/>
                  </a:cubicBezTo>
                  <a:cubicBezTo>
                    <a:pt x="7075" y="1703"/>
                    <a:pt x="6675" y="1544"/>
                    <a:pt x="6274" y="1384"/>
                  </a:cubicBezTo>
                  <a:cubicBezTo>
                    <a:pt x="6010" y="1279"/>
                    <a:pt x="5746" y="1171"/>
                    <a:pt x="5483" y="1064"/>
                  </a:cubicBezTo>
                  <a:cubicBezTo>
                    <a:pt x="4940" y="845"/>
                    <a:pt x="4380" y="617"/>
                    <a:pt x="3824" y="407"/>
                  </a:cubicBezTo>
                  <a:cubicBezTo>
                    <a:pt x="3100" y="135"/>
                    <a:pt x="2419" y="0"/>
                    <a:pt x="1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5"/>
            <p:cNvSpPr/>
            <p:nvPr/>
          </p:nvSpPr>
          <p:spPr>
            <a:xfrm>
              <a:off x="2017750" y="657700"/>
              <a:ext cx="257600" cy="183050"/>
            </a:xfrm>
            <a:custGeom>
              <a:avLst/>
              <a:gdLst/>
              <a:ahLst/>
              <a:cxnLst/>
              <a:rect l="l" t="t" r="r" b="b"/>
              <a:pathLst>
                <a:path w="10304" h="7322" extrusionOk="0">
                  <a:moveTo>
                    <a:pt x="3004" y="937"/>
                  </a:moveTo>
                  <a:cubicBezTo>
                    <a:pt x="3013" y="937"/>
                    <a:pt x="3023" y="938"/>
                    <a:pt x="3032" y="938"/>
                  </a:cubicBezTo>
                  <a:cubicBezTo>
                    <a:pt x="3042" y="938"/>
                    <a:pt x="3042" y="948"/>
                    <a:pt x="3042" y="949"/>
                  </a:cubicBezTo>
                  <a:cubicBezTo>
                    <a:pt x="3043" y="955"/>
                    <a:pt x="3039" y="957"/>
                    <a:pt x="3037" y="957"/>
                  </a:cubicBezTo>
                  <a:cubicBezTo>
                    <a:pt x="2964" y="974"/>
                    <a:pt x="2896" y="1000"/>
                    <a:pt x="2829" y="1024"/>
                  </a:cubicBezTo>
                  <a:cubicBezTo>
                    <a:pt x="2791" y="1038"/>
                    <a:pt x="2754" y="1052"/>
                    <a:pt x="2717" y="1065"/>
                  </a:cubicBezTo>
                  <a:cubicBezTo>
                    <a:pt x="2716" y="1065"/>
                    <a:pt x="2715" y="1065"/>
                    <a:pt x="2714" y="1065"/>
                  </a:cubicBezTo>
                  <a:cubicBezTo>
                    <a:pt x="2712" y="1065"/>
                    <a:pt x="2710" y="1064"/>
                    <a:pt x="2707" y="1061"/>
                  </a:cubicBezTo>
                  <a:cubicBezTo>
                    <a:pt x="2706" y="1057"/>
                    <a:pt x="2703" y="1051"/>
                    <a:pt x="2708" y="1047"/>
                  </a:cubicBezTo>
                  <a:lnTo>
                    <a:pt x="2707" y="1047"/>
                  </a:lnTo>
                  <a:cubicBezTo>
                    <a:pt x="2787" y="966"/>
                    <a:pt x="2908" y="937"/>
                    <a:pt x="3004" y="937"/>
                  </a:cubicBezTo>
                  <a:close/>
                  <a:moveTo>
                    <a:pt x="8883" y="1769"/>
                  </a:moveTo>
                  <a:cubicBezTo>
                    <a:pt x="8894" y="1769"/>
                    <a:pt x="8902" y="1776"/>
                    <a:pt x="8904" y="1782"/>
                  </a:cubicBezTo>
                  <a:cubicBezTo>
                    <a:pt x="8909" y="1792"/>
                    <a:pt x="8907" y="1800"/>
                    <a:pt x="8897" y="1805"/>
                  </a:cubicBezTo>
                  <a:lnTo>
                    <a:pt x="8897" y="1806"/>
                  </a:lnTo>
                  <a:cubicBezTo>
                    <a:pt x="8451" y="2053"/>
                    <a:pt x="8046" y="2183"/>
                    <a:pt x="7627" y="2212"/>
                  </a:cubicBezTo>
                  <a:cubicBezTo>
                    <a:pt x="7616" y="2212"/>
                    <a:pt x="7613" y="2205"/>
                    <a:pt x="7611" y="2198"/>
                  </a:cubicBezTo>
                  <a:cubicBezTo>
                    <a:pt x="7611" y="2196"/>
                    <a:pt x="7609" y="2179"/>
                    <a:pt x="7622" y="2175"/>
                  </a:cubicBezTo>
                  <a:cubicBezTo>
                    <a:pt x="8012" y="2077"/>
                    <a:pt x="8460" y="1957"/>
                    <a:pt x="8872" y="1771"/>
                  </a:cubicBezTo>
                  <a:cubicBezTo>
                    <a:pt x="8876" y="1769"/>
                    <a:pt x="8879" y="1769"/>
                    <a:pt x="8883" y="1769"/>
                  </a:cubicBezTo>
                  <a:close/>
                  <a:moveTo>
                    <a:pt x="2246" y="1107"/>
                  </a:moveTo>
                  <a:cubicBezTo>
                    <a:pt x="2252" y="1107"/>
                    <a:pt x="2255" y="1114"/>
                    <a:pt x="2256" y="1115"/>
                  </a:cubicBezTo>
                  <a:cubicBezTo>
                    <a:pt x="2257" y="1122"/>
                    <a:pt x="2257" y="1125"/>
                    <a:pt x="2253" y="1127"/>
                  </a:cubicBezTo>
                  <a:cubicBezTo>
                    <a:pt x="2193" y="1155"/>
                    <a:pt x="2131" y="1182"/>
                    <a:pt x="2070" y="1211"/>
                  </a:cubicBezTo>
                  <a:cubicBezTo>
                    <a:pt x="1482" y="1477"/>
                    <a:pt x="875" y="1753"/>
                    <a:pt x="554" y="2351"/>
                  </a:cubicBezTo>
                  <a:cubicBezTo>
                    <a:pt x="549" y="2360"/>
                    <a:pt x="543" y="2362"/>
                    <a:pt x="538" y="2362"/>
                  </a:cubicBezTo>
                  <a:cubicBezTo>
                    <a:pt x="533" y="2362"/>
                    <a:pt x="529" y="2360"/>
                    <a:pt x="527" y="2359"/>
                  </a:cubicBezTo>
                  <a:cubicBezTo>
                    <a:pt x="518" y="2355"/>
                    <a:pt x="507" y="2343"/>
                    <a:pt x="515" y="2325"/>
                  </a:cubicBezTo>
                  <a:cubicBezTo>
                    <a:pt x="860" y="1626"/>
                    <a:pt x="1620" y="1306"/>
                    <a:pt x="2244" y="1108"/>
                  </a:cubicBezTo>
                  <a:cubicBezTo>
                    <a:pt x="2245" y="1107"/>
                    <a:pt x="2245" y="1107"/>
                    <a:pt x="2246" y="1107"/>
                  </a:cubicBezTo>
                  <a:close/>
                  <a:moveTo>
                    <a:pt x="1658" y="1760"/>
                  </a:moveTo>
                  <a:cubicBezTo>
                    <a:pt x="1666" y="1760"/>
                    <a:pt x="1670" y="1764"/>
                    <a:pt x="1673" y="1770"/>
                  </a:cubicBezTo>
                  <a:cubicBezTo>
                    <a:pt x="1677" y="1779"/>
                    <a:pt x="1678" y="1792"/>
                    <a:pt x="1666" y="1800"/>
                  </a:cubicBezTo>
                  <a:cubicBezTo>
                    <a:pt x="1621" y="1829"/>
                    <a:pt x="1575" y="1858"/>
                    <a:pt x="1529" y="1886"/>
                  </a:cubicBezTo>
                  <a:cubicBezTo>
                    <a:pt x="1429" y="1948"/>
                    <a:pt x="1324" y="2013"/>
                    <a:pt x="1230" y="2091"/>
                  </a:cubicBezTo>
                  <a:cubicBezTo>
                    <a:pt x="1165" y="2146"/>
                    <a:pt x="1107" y="2207"/>
                    <a:pt x="1051" y="2267"/>
                  </a:cubicBezTo>
                  <a:cubicBezTo>
                    <a:pt x="999" y="2324"/>
                    <a:pt x="943" y="2382"/>
                    <a:pt x="884" y="2433"/>
                  </a:cubicBezTo>
                  <a:cubicBezTo>
                    <a:pt x="880" y="2436"/>
                    <a:pt x="876" y="2438"/>
                    <a:pt x="873" y="2438"/>
                  </a:cubicBezTo>
                  <a:cubicBezTo>
                    <a:pt x="870" y="2438"/>
                    <a:pt x="868" y="2437"/>
                    <a:pt x="866" y="2436"/>
                  </a:cubicBezTo>
                  <a:cubicBezTo>
                    <a:pt x="861" y="2432"/>
                    <a:pt x="858" y="2424"/>
                    <a:pt x="863" y="2416"/>
                  </a:cubicBezTo>
                  <a:cubicBezTo>
                    <a:pt x="985" y="2123"/>
                    <a:pt x="1368" y="1848"/>
                    <a:pt x="1652" y="1761"/>
                  </a:cubicBezTo>
                  <a:cubicBezTo>
                    <a:pt x="1655" y="1760"/>
                    <a:pt x="1657" y="1760"/>
                    <a:pt x="1658" y="1760"/>
                  </a:cubicBezTo>
                  <a:close/>
                  <a:moveTo>
                    <a:pt x="1507" y="2217"/>
                  </a:moveTo>
                  <a:cubicBezTo>
                    <a:pt x="1511" y="2217"/>
                    <a:pt x="1512" y="2220"/>
                    <a:pt x="1513" y="2222"/>
                  </a:cubicBezTo>
                  <a:cubicBezTo>
                    <a:pt x="1518" y="2230"/>
                    <a:pt x="1517" y="2243"/>
                    <a:pt x="1512" y="2250"/>
                  </a:cubicBezTo>
                  <a:cubicBezTo>
                    <a:pt x="1485" y="2284"/>
                    <a:pt x="1450" y="2309"/>
                    <a:pt x="1412" y="2336"/>
                  </a:cubicBezTo>
                  <a:cubicBezTo>
                    <a:pt x="1389" y="2353"/>
                    <a:pt x="1367" y="2369"/>
                    <a:pt x="1347" y="2386"/>
                  </a:cubicBezTo>
                  <a:cubicBezTo>
                    <a:pt x="1290" y="2434"/>
                    <a:pt x="1241" y="2488"/>
                    <a:pt x="1190" y="2543"/>
                  </a:cubicBezTo>
                  <a:cubicBezTo>
                    <a:pt x="1186" y="2548"/>
                    <a:pt x="1181" y="2550"/>
                    <a:pt x="1177" y="2550"/>
                  </a:cubicBezTo>
                  <a:cubicBezTo>
                    <a:pt x="1174" y="2550"/>
                    <a:pt x="1171" y="2549"/>
                    <a:pt x="1168" y="2546"/>
                  </a:cubicBezTo>
                  <a:cubicBezTo>
                    <a:pt x="1161" y="2542"/>
                    <a:pt x="1153" y="2531"/>
                    <a:pt x="1160" y="2519"/>
                  </a:cubicBezTo>
                  <a:cubicBezTo>
                    <a:pt x="1233" y="2381"/>
                    <a:pt x="1368" y="2235"/>
                    <a:pt x="1505" y="2219"/>
                  </a:cubicBezTo>
                  <a:cubicBezTo>
                    <a:pt x="1506" y="2219"/>
                    <a:pt x="1506" y="2217"/>
                    <a:pt x="1507" y="2217"/>
                  </a:cubicBezTo>
                  <a:close/>
                  <a:moveTo>
                    <a:pt x="1610" y="2516"/>
                  </a:moveTo>
                  <a:cubicBezTo>
                    <a:pt x="1614" y="2516"/>
                    <a:pt x="1619" y="2517"/>
                    <a:pt x="1622" y="2517"/>
                  </a:cubicBezTo>
                  <a:cubicBezTo>
                    <a:pt x="1630" y="2517"/>
                    <a:pt x="1637" y="2525"/>
                    <a:pt x="1640" y="2532"/>
                  </a:cubicBezTo>
                  <a:cubicBezTo>
                    <a:pt x="1640" y="2535"/>
                    <a:pt x="1640" y="2537"/>
                    <a:pt x="1637" y="2540"/>
                  </a:cubicBezTo>
                  <a:cubicBezTo>
                    <a:pt x="1605" y="2565"/>
                    <a:pt x="1570" y="2586"/>
                    <a:pt x="1533" y="2608"/>
                  </a:cubicBezTo>
                  <a:cubicBezTo>
                    <a:pt x="1482" y="2639"/>
                    <a:pt x="1430" y="2670"/>
                    <a:pt x="1387" y="2715"/>
                  </a:cubicBezTo>
                  <a:cubicBezTo>
                    <a:pt x="1386" y="2715"/>
                    <a:pt x="1384" y="2718"/>
                    <a:pt x="1380" y="2718"/>
                  </a:cubicBezTo>
                  <a:cubicBezTo>
                    <a:pt x="1378" y="2718"/>
                    <a:pt x="1377" y="2717"/>
                    <a:pt x="1375" y="2716"/>
                  </a:cubicBezTo>
                  <a:cubicBezTo>
                    <a:pt x="1373" y="2715"/>
                    <a:pt x="1365" y="2708"/>
                    <a:pt x="1370" y="2700"/>
                  </a:cubicBezTo>
                  <a:lnTo>
                    <a:pt x="1370" y="2698"/>
                  </a:lnTo>
                  <a:cubicBezTo>
                    <a:pt x="1397" y="2646"/>
                    <a:pt x="1420" y="2607"/>
                    <a:pt x="1474" y="2569"/>
                  </a:cubicBezTo>
                  <a:cubicBezTo>
                    <a:pt x="1508" y="2545"/>
                    <a:pt x="1559" y="2516"/>
                    <a:pt x="1610" y="2516"/>
                  </a:cubicBezTo>
                  <a:close/>
                  <a:moveTo>
                    <a:pt x="1796" y="2738"/>
                  </a:moveTo>
                  <a:cubicBezTo>
                    <a:pt x="1802" y="2738"/>
                    <a:pt x="1807" y="2741"/>
                    <a:pt x="1810" y="2746"/>
                  </a:cubicBezTo>
                  <a:cubicBezTo>
                    <a:pt x="1812" y="2750"/>
                    <a:pt x="1811" y="2759"/>
                    <a:pt x="1802" y="2767"/>
                  </a:cubicBezTo>
                  <a:cubicBezTo>
                    <a:pt x="1754" y="2804"/>
                    <a:pt x="1698" y="2843"/>
                    <a:pt x="1629" y="2889"/>
                  </a:cubicBezTo>
                  <a:cubicBezTo>
                    <a:pt x="1625" y="2892"/>
                    <a:pt x="1622" y="2894"/>
                    <a:pt x="1621" y="2898"/>
                  </a:cubicBezTo>
                  <a:cubicBezTo>
                    <a:pt x="1613" y="2913"/>
                    <a:pt x="1601" y="2925"/>
                    <a:pt x="1588" y="2940"/>
                  </a:cubicBezTo>
                  <a:cubicBezTo>
                    <a:pt x="1584" y="2944"/>
                    <a:pt x="1581" y="2945"/>
                    <a:pt x="1577" y="2945"/>
                  </a:cubicBezTo>
                  <a:cubicBezTo>
                    <a:pt x="1573" y="2945"/>
                    <a:pt x="1569" y="2942"/>
                    <a:pt x="1567" y="2940"/>
                  </a:cubicBezTo>
                  <a:cubicBezTo>
                    <a:pt x="1564" y="2939"/>
                    <a:pt x="1554" y="2930"/>
                    <a:pt x="1560" y="2920"/>
                  </a:cubicBezTo>
                  <a:lnTo>
                    <a:pt x="1560" y="2919"/>
                  </a:lnTo>
                  <a:cubicBezTo>
                    <a:pt x="1585" y="2881"/>
                    <a:pt x="1622" y="2838"/>
                    <a:pt x="1657" y="2810"/>
                  </a:cubicBezTo>
                  <a:cubicBezTo>
                    <a:pt x="1706" y="2769"/>
                    <a:pt x="1749" y="2746"/>
                    <a:pt x="1791" y="2738"/>
                  </a:cubicBezTo>
                  <a:close/>
                  <a:moveTo>
                    <a:pt x="6984" y="2335"/>
                  </a:moveTo>
                  <a:cubicBezTo>
                    <a:pt x="6994" y="2335"/>
                    <a:pt x="6998" y="2343"/>
                    <a:pt x="6998" y="2346"/>
                  </a:cubicBezTo>
                  <a:cubicBezTo>
                    <a:pt x="6999" y="2350"/>
                    <a:pt x="7001" y="2361"/>
                    <a:pt x="6987" y="2366"/>
                  </a:cubicBezTo>
                  <a:cubicBezTo>
                    <a:pt x="6642" y="2484"/>
                    <a:pt x="6280" y="2573"/>
                    <a:pt x="5929" y="2660"/>
                  </a:cubicBezTo>
                  <a:cubicBezTo>
                    <a:pt x="5340" y="2805"/>
                    <a:pt x="4730" y="2955"/>
                    <a:pt x="4182" y="3245"/>
                  </a:cubicBezTo>
                  <a:cubicBezTo>
                    <a:pt x="3312" y="3706"/>
                    <a:pt x="2777" y="4427"/>
                    <a:pt x="2672" y="5274"/>
                  </a:cubicBezTo>
                  <a:cubicBezTo>
                    <a:pt x="2671" y="5289"/>
                    <a:pt x="2659" y="5292"/>
                    <a:pt x="2653" y="5292"/>
                  </a:cubicBezTo>
                  <a:cubicBezTo>
                    <a:pt x="2644" y="5292"/>
                    <a:pt x="2639" y="5287"/>
                    <a:pt x="2639" y="5276"/>
                  </a:cubicBezTo>
                  <a:cubicBezTo>
                    <a:pt x="2601" y="4188"/>
                    <a:pt x="3638" y="3471"/>
                    <a:pt x="3957" y="3276"/>
                  </a:cubicBezTo>
                  <a:cubicBezTo>
                    <a:pt x="4709" y="2819"/>
                    <a:pt x="5598" y="2630"/>
                    <a:pt x="6460" y="2448"/>
                  </a:cubicBezTo>
                  <a:cubicBezTo>
                    <a:pt x="6631" y="2411"/>
                    <a:pt x="6808" y="2374"/>
                    <a:pt x="6979" y="2335"/>
                  </a:cubicBezTo>
                  <a:close/>
                  <a:moveTo>
                    <a:pt x="6239" y="1"/>
                  </a:moveTo>
                  <a:cubicBezTo>
                    <a:pt x="5309" y="1"/>
                    <a:pt x="4511" y="72"/>
                    <a:pt x="3770" y="222"/>
                  </a:cubicBezTo>
                  <a:cubicBezTo>
                    <a:pt x="2829" y="411"/>
                    <a:pt x="1986" y="721"/>
                    <a:pt x="1264" y="1146"/>
                  </a:cubicBezTo>
                  <a:cubicBezTo>
                    <a:pt x="912" y="1353"/>
                    <a:pt x="554" y="1591"/>
                    <a:pt x="318" y="1932"/>
                  </a:cubicBezTo>
                  <a:cubicBezTo>
                    <a:pt x="1" y="2388"/>
                    <a:pt x="116" y="2861"/>
                    <a:pt x="251" y="3223"/>
                  </a:cubicBezTo>
                  <a:cubicBezTo>
                    <a:pt x="524" y="3947"/>
                    <a:pt x="978" y="4672"/>
                    <a:pt x="1637" y="5437"/>
                  </a:cubicBezTo>
                  <a:cubicBezTo>
                    <a:pt x="1888" y="5727"/>
                    <a:pt x="2165" y="6022"/>
                    <a:pt x="2511" y="6365"/>
                  </a:cubicBezTo>
                  <a:lnTo>
                    <a:pt x="2547" y="6403"/>
                  </a:lnTo>
                  <a:cubicBezTo>
                    <a:pt x="2845" y="6698"/>
                    <a:pt x="3152" y="7004"/>
                    <a:pt x="3533" y="7192"/>
                  </a:cubicBezTo>
                  <a:cubicBezTo>
                    <a:pt x="3708" y="7278"/>
                    <a:pt x="3890" y="7321"/>
                    <a:pt x="4082" y="7321"/>
                  </a:cubicBezTo>
                  <a:cubicBezTo>
                    <a:pt x="4363" y="7321"/>
                    <a:pt x="4666" y="7228"/>
                    <a:pt x="4994" y="7041"/>
                  </a:cubicBezTo>
                  <a:cubicBezTo>
                    <a:pt x="5004" y="7036"/>
                    <a:pt x="5008" y="7024"/>
                    <a:pt x="5004" y="7014"/>
                  </a:cubicBezTo>
                  <a:cubicBezTo>
                    <a:pt x="5001" y="7003"/>
                    <a:pt x="4992" y="6997"/>
                    <a:pt x="4982" y="6997"/>
                  </a:cubicBezTo>
                  <a:cubicBezTo>
                    <a:pt x="4981" y="6997"/>
                    <a:pt x="4980" y="6997"/>
                    <a:pt x="4979" y="6998"/>
                  </a:cubicBezTo>
                  <a:cubicBezTo>
                    <a:pt x="4890" y="7011"/>
                    <a:pt x="4801" y="7017"/>
                    <a:pt x="4712" y="7017"/>
                  </a:cubicBezTo>
                  <a:cubicBezTo>
                    <a:pt x="4259" y="7017"/>
                    <a:pt x="3831" y="6847"/>
                    <a:pt x="3532" y="6539"/>
                  </a:cubicBezTo>
                  <a:cubicBezTo>
                    <a:pt x="3041" y="6034"/>
                    <a:pt x="2941" y="5288"/>
                    <a:pt x="3290" y="4723"/>
                  </a:cubicBezTo>
                  <a:cubicBezTo>
                    <a:pt x="3691" y="4071"/>
                    <a:pt x="4472" y="3707"/>
                    <a:pt x="5237" y="3391"/>
                  </a:cubicBezTo>
                  <a:cubicBezTo>
                    <a:pt x="6041" y="3059"/>
                    <a:pt x="6892" y="2829"/>
                    <a:pt x="7718" y="2605"/>
                  </a:cubicBezTo>
                  <a:lnTo>
                    <a:pt x="7950" y="2542"/>
                  </a:lnTo>
                  <a:cubicBezTo>
                    <a:pt x="8339" y="2437"/>
                    <a:pt x="8741" y="2328"/>
                    <a:pt x="9126" y="2185"/>
                  </a:cubicBezTo>
                  <a:cubicBezTo>
                    <a:pt x="9370" y="2095"/>
                    <a:pt x="9587" y="1978"/>
                    <a:pt x="9838" y="1829"/>
                  </a:cubicBezTo>
                  <a:cubicBezTo>
                    <a:pt x="9885" y="1797"/>
                    <a:pt x="9932" y="1770"/>
                    <a:pt x="9982" y="1745"/>
                  </a:cubicBezTo>
                  <a:cubicBezTo>
                    <a:pt x="10094" y="1676"/>
                    <a:pt x="10184" y="1624"/>
                    <a:pt x="10270" y="1574"/>
                  </a:cubicBezTo>
                  <a:cubicBezTo>
                    <a:pt x="10275" y="1572"/>
                    <a:pt x="10280" y="1569"/>
                    <a:pt x="10286" y="1567"/>
                  </a:cubicBezTo>
                  <a:cubicBezTo>
                    <a:pt x="10298" y="1563"/>
                    <a:pt x="10304" y="1552"/>
                    <a:pt x="10301" y="1541"/>
                  </a:cubicBezTo>
                  <a:cubicBezTo>
                    <a:pt x="10268" y="1386"/>
                    <a:pt x="10242" y="1218"/>
                    <a:pt x="10220" y="1031"/>
                  </a:cubicBezTo>
                  <a:cubicBezTo>
                    <a:pt x="10218" y="1021"/>
                    <a:pt x="10212" y="1014"/>
                    <a:pt x="10203" y="1011"/>
                  </a:cubicBezTo>
                  <a:cubicBezTo>
                    <a:pt x="10201" y="1011"/>
                    <a:pt x="10199" y="1010"/>
                    <a:pt x="10197" y="1010"/>
                  </a:cubicBezTo>
                  <a:cubicBezTo>
                    <a:pt x="10190" y="1010"/>
                    <a:pt x="10184" y="1013"/>
                    <a:pt x="10180" y="1017"/>
                  </a:cubicBezTo>
                  <a:cubicBezTo>
                    <a:pt x="10098" y="1102"/>
                    <a:pt x="9967" y="1154"/>
                    <a:pt x="9861" y="1195"/>
                  </a:cubicBezTo>
                  <a:lnTo>
                    <a:pt x="9858" y="1196"/>
                  </a:lnTo>
                  <a:cubicBezTo>
                    <a:pt x="9683" y="1266"/>
                    <a:pt x="9527" y="1301"/>
                    <a:pt x="9383" y="1301"/>
                  </a:cubicBezTo>
                  <a:cubicBezTo>
                    <a:pt x="9358" y="1301"/>
                    <a:pt x="9335" y="1300"/>
                    <a:pt x="9311" y="1298"/>
                  </a:cubicBezTo>
                  <a:cubicBezTo>
                    <a:pt x="9300" y="1296"/>
                    <a:pt x="9298" y="1289"/>
                    <a:pt x="9298" y="1286"/>
                  </a:cubicBezTo>
                  <a:cubicBezTo>
                    <a:pt x="9297" y="1283"/>
                    <a:pt x="9298" y="1278"/>
                    <a:pt x="9307" y="1275"/>
                  </a:cubicBezTo>
                  <a:cubicBezTo>
                    <a:pt x="9358" y="1257"/>
                    <a:pt x="9409" y="1241"/>
                    <a:pt x="9460" y="1224"/>
                  </a:cubicBezTo>
                  <a:cubicBezTo>
                    <a:pt x="9587" y="1185"/>
                    <a:pt x="9719" y="1143"/>
                    <a:pt x="9844" y="1082"/>
                  </a:cubicBezTo>
                  <a:cubicBezTo>
                    <a:pt x="9885" y="1061"/>
                    <a:pt x="9926" y="1036"/>
                    <a:pt x="9964" y="1012"/>
                  </a:cubicBezTo>
                  <a:cubicBezTo>
                    <a:pt x="10039" y="968"/>
                    <a:pt x="10108" y="924"/>
                    <a:pt x="10185" y="907"/>
                  </a:cubicBezTo>
                  <a:cubicBezTo>
                    <a:pt x="10197" y="905"/>
                    <a:pt x="10205" y="893"/>
                    <a:pt x="10203" y="882"/>
                  </a:cubicBezTo>
                  <a:lnTo>
                    <a:pt x="10196" y="805"/>
                  </a:lnTo>
                  <a:cubicBezTo>
                    <a:pt x="10195" y="797"/>
                    <a:pt x="10190" y="789"/>
                    <a:pt x="10181" y="786"/>
                  </a:cubicBezTo>
                  <a:cubicBezTo>
                    <a:pt x="10178" y="785"/>
                    <a:pt x="10175" y="784"/>
                    <a:pt x="10172" y="784"/>
                  </a:cubicBezTo>
                  <a:cubicBezTo>
                    <a:pt x="10167" y="784"/>
                    <a:pt x="10162" y="786"/>
                    <a:pt x="10158" y="789"/>
                  </a:cubicBezTo>
                  <a:cubicBezTo>
                    <a:pt x="10015" y="905"/>
                    <a:pt x="9770" y="947"/>
                    <a:pt x="9590" y="977"/>
                  </a:cubicBezTo>
                  <a:cubicBezTo>
                    <a:pt x="9567" y="980"/>
                    <a:pt x="9545" y="984"/>
                    <a:pt x="9524" y="988"/>
                  </a:cubicBezTo>
                  <a:cubicBezTo>
                    <a:pt x="9379" y="1014"/>
                    <a:pt x="9207" y="1040"/>
                    <a:pt x="9026" y="1040"/>
                  </a:cubicBezTo>
                  <a:cubicBezTo>
                    <a:pt x="8913" y="1040"/>
                    <a:pt x="8796" y="1030"/>
                    <a:pt x="8681" y="1004"/>
                  </a:cubicBezTo>
                  <a:cubicBezTo>
                    <a:pt x="8670" y="1001"/>
                    <a:pt x="8665" y="996"/>
                    <a:pt x="8665" y="986"/>
                  </a:cubicBezTo>
                  <a:cubicBezTo>
                    <a:pt x="8666" y="973"/>
                    <a:pt x="8676" y="958"/>
                    <a:pt x="8692" y="957"/>
                  </a:cubicBezTo>
                  <a:cubicBezTo>
                    <a:pt x="8782" y="946"/>
                    <a:pt x="8873" y="938"/>
                    <a:pt x="8963" y="929"/>
                  </a:cubicBezTo>
                  <a:cubicBezTo>
                    <a:pt x="9161" y="912"/>
                    <a:pt x="9365" y="895"/>
                    <a:pt x="9566" y="845"/>
                  </a:cubicBezTo>
                  <a:cubicBezTo>
                    <a:pt x="9641" y="827"/>
                    <a:pt x="9717" y="797"/>
                    <a:pt x="9793" y="767"/>
                  </a:cubicBezTo>
                  <a:cubicBezTo>
                    <a:pt x="9818" y="757"/>
                    <a:pt x="9843" y="747"/>
                    <a:pt x="9867" y="737"/>
                  </a:cubicBezTo>
                  <a:cubicBezTo>
                    <a:pt x="9879" y="734"/>
                    <a:pt x="9885" y="722"/>
                    <a:pt x="9882" y="711"/>
                  </a:cubicBezTo>
                  <a:cubicBezTo>
                    <a:pt x="9881" y="701"/>
                    <a:pt x="9871" y="693"/>
                    <a:pt x="9860" y="693"/>
                  </a:cubicBezTo>
                  <a:cubicBezTo>
                    <a:pt x="9587" y="685"/>
                    <a:pt x="9311" y="637"/>
                    <a:pt x="9043" y="591"/>
                  </a:cubicBezTo>
                  <a:cubicBezTo>
                    <a:pt x="8855" y="560"/>
                    <a:pt x="8660" y="527"/>
                    <a:pt x="8469" y="507"/>
                  </a:cubicBezTo>
                  <a:cubicBezTo>
                    <a:pt x="8304" y="490"/>
                    <a:pt x="8145" y="481"/>
                    <a:pt x="7992" y="481"/>
                  </a:cubicBezTo>
                  <a:cubicBezTo>
                    <a:pt x="7563" y="481"/>
                    <a:pt x="7183" y="548"/>
                    <a:pt x="6840" y="683"/>
                  </a:cubicBezTo>
                  <a:cubicBezTo>
                    <a:pt x="6839" y="683"/>
                    <a:pt x="6838" y="683"/>
                    <a:pt x="6837" y="683"/>
                  </a:cubicBezTo>
                  <a:cubicBezTo>
                    <a:pt x="6833" y="683"/>
                    <a:pt x="6830" y="680"/>
                    <a:pt x="6827" y="674"/>
                  </a:cubicBezTo>
                  <a:cubicBezTo>
                    <a:pt x="6824" y="670"/>
                    <a:pt x="6822" y="659"/>
                    <a:pt x="6830" y="654"/>
                  </a:cubicBezTo>
                  <a:cubicBezTo>
                    <a:pt x="7174" y="470"/>
                    <a:pt x="7570" y="382"/>
                    <a:pt x="8060" y="382"/>
                  </a:cubicBezTo>
                  <a:cubicBezTo>
                    <a:pt x="8163" y="382"/>
                    <a:pt x="8271" y="386"/>
                    <a:pt x="8384" y="394"/>
                  </a:cubicBezTo>
                  <a:cubicBezTo>
                    <a:pt x="8992" y="437"/>
                    <a:pt x="9587" y="518"/>
                    <a:pt x="10153" y="633"/>
                  </a:cubicBezTo>
                  <a:cubicBezTo>
                    <a:pt x="10154" y="633"/>
                    <a:pt x="10155" y="633"/>
                    <a:pt x="10157" y="633"/>
                  </a:cubicBezTo>
                  <a:cubicBezTo>
                    <a:pt x="10163" y="633"/>
                    <a:pt x="10168" y="631"/>
                    <a:pt x="10172" y="628"/>
                  </a:cubicBezTo>
                  <a:cubicBezTo>
                    <a:pt x="10179" y="623"/>
                    <a:pt x="10181" y="616"/>
                    <a:pt x="10181" y="608"/>
                  </a:cubicBezTo>
                  <a:cubicBezTo>
                    <a:pt x="10177" y="541"/>
                    <a:pt x="10174" y="473"/>
                    <a:pt x="10170" y="405"/>
                  </a:cubicBezTo>
                  <a:cubicBezTo>
                    <a:pt x="10170" y="395"/>
                    <a:pt x="10164" y="388"/>
                    <a:pt x="10154" y="384"/>
                  </a:cubicBezTo>
                  <a:cubicBezTo>
                    <a:pt x="9663" y="223"/>
                    <a:pt x="9148" y="168"/>
                    <a:pt x="8705" y="129"/>
                  </a:cubicBezTo>
                  <a:cubicBezTo>
                    <a:pt x="8040" y="70"/>
                    <a:pt x="7500" y="34"/>
                    <a:pt x="7004" y="16"/>
                  </a:cubicBezTo>
                  <a:cubicBezTo>
                    <a:pt x="6739" y="6"/>
                    <a:pt x="6485" y="1"/>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5"/>
            <p:cNvSpPr/>
            <p:nvPr/>
          </p:nvSpPr>
          <p:spPr>
            <a:xfrm>
              <a:off x="2276825" y="614475"/>
              <a:ext cx="122750" cy="105625"/>
            </a:xfrm>
            <a:custGeom>
              <a:avLst/>
              <a:gdLst/>
              <a:ahLst/>
              <a:cxnLst/>
              <a:rect l="l" t="t" r="r" b="b"/>
              <a:pathLst>
                <a:path w="4910" h="4225" extrusionOk="0">
                  <a:moveTo>
                    <a:pt x="1643" y="1000"/>
                  </a:moveTo>
                  <a:cubicBezTo>
                    <a:pt x="1647" y="1000"/>
                    <a:pt x="1649" y="1002"/>
                    <a:pt x="1650" y="1003"/>
                  </a:cubicBezTo>
                  <a:cubicBezTo>
                    <a:pt x="1870" y="1157"/>
                    <a:pt x="2082" y="1233"/>
                    <a:pt x="2286" y="1233"/>
                  </a:cubicBezTo>
                  <a:cubicBezTo>
                    <a:pt x="2472" y="1233"/>
                    <a:pt x="2652" y="1169"/>
                    <a:pt x="2823" y="1041"/>
                  </a:cubicBezTo>
                  <a:cubicBezTo>
                    <a:pt x="2827" y="1038"/>
                    <a:pt x="2830" y="1036"/>
                    <a:pt x="2832" y="1036"/>
                  </a:cubicBezTo>
                  <a:cubicBezTo>
                    <a:pt x="2835" y="1036"/>
                    <a:pt x="2838" y="1038"/>
                    <a:pt x="2840" y="1041"/>
                  </a:cubicBezTo>
                  <a:cubicBezTo>
                    <a:pt x="2849" y="1049"/>
                    <a:pt x="2853" y="1067"/>
                    <a:pt x="2844" y="1077"/>
                  </a:cubicBezTo>
                  <a:cubicBezTo>
                    <a:pt x="2698" y="1260"/>
                    <a:pt x="2458" y="1372"/>
                    <a:pt x="2218" y="1372"/>
                  </a:cubicBezTo>
                  <a:cubicBezTo>
                    <a:pt x="2195" y="1372"/>
                    <a:pt x="2172" y="1371"/>
                    <a:pt x="2150" y="1369"/>
                  </a:cubicBezTo>
                  <a:cubicBezTo>
                    <a:pt x="1919" y="1348"/>
                    <a:pt x="1733" y="1228"/>
                    <a:pt x="1627" y="1029"/>
                  </a:cubicBezTo>
                  <a:cubicBezTo>
                    <a:pt x="1623" y="1022"/>
                    <a:pt x="1627" y="1011"/>
                    <a:pt x="1633" y="1005"/>
                  </a:cubicBezTo>
                  <a:cubicBezTo>
                    <a:pt x="1637" y="1001"/>
                    <a:pt x="1640" y="1000"/>
                    <a:pt x="1643" y="1000"/>
                  </a:cubicBezTo>
                  <a:close/>
                  <a:moveTo>
                    <a:pt x="2595" y="1525"/>
                  </a:moveTo>
                  <a:cubicBezTo>
                    <a:pt x="2601" y="1525"/>
                    <a:pt x="2606" y="1527"/>
                    <a:pt x="2609" y="1530"/>
                  </a:cubicBezTo>
                  <a:cubicBezTo>
                    <a:pt x="2615" y="1535"/>
                    <a:pt x="2615" y="1541"/>
                    <a:pt x="2610" y="1549"/>
                  </a:cubicBezTo>
                  <a:cubicBezTo>
                    <a:pt x="2547" y="1652"/>
                    <a:pt x="2456" y="1708"/>
                    <a:pt x="2336" y="1716"/>
                  </a:cubicBezTo>
                  <a:cubicBezTo>
                    <a:pt x="2326" y="1717"/>
                    <a:pt x="2317" y="1717"/>
                    <a:pt x="2307" y="1717"/>
                  </a:cubicBezTo>
                  <a:cubicBezTo>
                    <a:pt x="2216" y="1717"/>
                    <a:pt x="2108" y="1685"/>
                    <a:pt x="2048" y="1595"/>
                  </a:cubicBezTo>
                  <a:cubicBezTo>
                    <a:pt x="2046" y="1591"/>
                    <a:pt x="2051" y="1585"/>
                    <a:pt x="2051" y="1584"/>
                  </a:cubicBezTo>
                  <a:cubicBezTo>
                    <a:pt x="2051" y="1584"/>
                    <a:pt x="2054" y="1579"/>
                    <a:pt x="2058" y="1579"/>
                  </a:cubicBezTo>
                  <a:cubicBezTo>
                    <a:pt x="2059" y="1579"/>
                    <a:pt x="2059" y="1579"/>
                    <a:pt x="2061" y="1580"/>
                  </a:cubicBezTo>
                  <a:cubicBezTo>
                    <a:pt x="2149" y="1610"/>
                    <a:pt x="2229" y="1625"/>
                    <a:pt x="2303" y="1625"/>
                  </a:cubicBezTo>
                  <a:cubicBezTo>
                    <a:pt x="2410" y="1625"/>
                    <a:pt x="2502" y="1593"/>
                    <a:pt x="2581" y="1530"/>
                  </a:cubicBezTo>
                  <a:cubicBezTo>
                    <a:pt x="2586" y="1527"/>
                    <a:pt x="2590" y="1525"/>
                    <a:pt x="2595" y="1525"/>
                  </a:cubicBezTo>
                  <a:close/>
                  <a:moveTo>
                    <a:pt x="455" y="768"/>
                  </a:moveTo>
                  <a:cubicBezTo>
                    <a:pt x="459" y="768"/>
                    <a:pt x="463" y="768"/>
                    <a:pt x="463" y="772"/>
                  </a:cubicBezTo>
                  <a:cubicBezTo>
                    <a:pt x="419" y="1191"/>
                    <a:pt x="407" y="1549"/>
                    <a:pt x="489" y="1929"/>
                  </a:cubicBezTo>
                  <a:cubicBezTo>
                    <a:pt x="538" y="2166"/>
                    <a:pt x="614" y="2398"/>
                    <a:pt x="687" y="2624"/>
                  </a:cubicBezTo>
                  <a:cubicBezTo>
                    <a:pt x="726" y="2738"/>
                    <a:pt x="764" y="2857"/>
                    <a:pt x="799" y="2975"/>
                  </a:cubicBezTo>
                  <a:cubicBezTo>
                    <a:pt x="802" y="2988"/>
                    <a:pt x="790" y="2997"/>
                    <a:pt x="783" y="2999"/>
                  </a:cubicBezTo>
                  <a:cubicBezTo>
                    <a:pt x="780" y="3000"/>
                    <a:pt x="776" y="3001"/>
                    <a:pt x="773" y="3001"/>
                  </a:cubicBezTo>
                  <a:cubicBezTo>
                    <a:pt x="768" y="3001"/>
                    <a:pt x="763" y="3000"/>
                    <a:pt x="760" y="2993"/>
                  </a:cubicBezTo>
                  <a:cubicBezTo>
                    <a:pt x="346" y="2061"/>
                    <a:pt x="241" y="1315"/>
                    <a:pt x="447" y="774"/>
                  </a:cubicBezTo>
                  <a:cubicBezTo>
                    <a:pt x="449" y="770"/>
                    <a:pt x="454" y="769"/>
                    <a:pt x="455" y="768"/>
                  </a:cubicBezTo>
                  <a:close/>
                  <a:moveTo>
                    <a:pt x="4477" y="841"/>
                  </a:moveTo>
                  <a:cubicBezTo>
                    <a:pt x="4483" y="841"/>
                    <a:pt x="4492" y="842"/>
                    <a:pt x="4494" y="850"/>
                  </a:cubicBezTo>
                  <a:cubicBezTo>
                    <a:pt x="4731" y="1507"/>
                    <a:pt x="4715" y="2362"/>
                    <a:pt x="4453" y="3030"/>
                  </a:cubicBezTo>
                  <a:cubicBezTo>
                    <a:pt x="4450" y="3039"/>
                    <a:pt x="4444" y="3041"/>
                    <a:pt x="4441" y="3041"/>
                  </a:cubicBezTo>
                  <a:cubicBezTo>
                    <a:pt x="4439" y="3041"/>
                    <a:pt x="4438" y="3041"/>
                    <a:pt x="4437" y="3040"/>
                  </a:cubicBezTo>
                  <a:cubicBezTo>
                    <a:pt x="4433" y="3040"/>
                    <a:pt x="4425" y="3036"/>
                    <a:pt x="4427" y="3023"/>
                  </a:cubicBezTo>
                  <a:lnTo>
                    <a:pt x="4430" y="3010"/>
                  </a:lnTo>
                  <a:cubicBezTo>
                    <a:pt x="4487" y="2648"/>
                    <a:pt x="4547" y="2275"/>
                    <a:pt x="4552" y="1901"/>
                  </a:cubicBezTo>
                  <a:cubicBezTo>
                    <a:pt x="4557" y="1610"/>
                    <a:pt x="4525" y="1323"/>
                    <a:pt x="4494" y="1044"/>
                  </a:cubicBezTo>
                  <a:cubicBezTo>
                    <a:pt x="4487" y="980"/>
                    <a:pt x="4479" y="914"/>
                    <a:pt x="4473" y="848"/>
                  </a:cubicBezTo>
                  <a:cubicBezTo>
                    <a:pt x="4472" y="844"/>
                    <a:pt x="4473" y="842"/>
                    <a:pt x="4477" y="841"/>
                  </a:cubicBezTo>
                  <a:close/>
                  <a:moveTo>
                    <a:pt x="2445" y="2924"/>
                  </a:moveTo>
                  <a:cubicBezTo>
                    <a:pt x="2539" y="2924"/>
                    <a:pt x="2626" y="2951"/>
                    <a:pt x="2693" y="3006"/>
                  </a:cubicBezTo>
                  <a:cubicBezTo>
                    <a:pt x="2700" y="3010"/>
                    <a:pt x="2699" y="3014"/>
                    <a:pt x="2698" y="3018"/>
                  </a:cubicBezTo>
                  <a:cubicBezTo>
                    <a:pt x="2694" y="3027"/>
                    <a:pt x="2682" y="3034"/>
                    <a:pt x="2673" y="3034"/>
                  </a:cubicBezTo>
                  <a:cubicBezTo>
                    <a:pt x="2672" y="3034"/>
                    <a:pt x="2671" y="3034"/>
                    <a:pt x="2671" y="3034"/>
                  </a:cubicBezTo>
                  <a:cubicBezTo>
                    <a:pt x="2593" y="3023"/>
                    <a:pt x="2522" y="3015"/>
                    <a:pt x="2455" y="3015"/>
                  </a:cubicBezTo>
                  <a:cubicBezTo>
                    <a:pt x="2305" y="3015"/>
                    <a:pt x="2176" y="3052"/>
                    <a:pt x="2043" y="3158"/>
                  </a:cubicBezTo>
                  <a:cubicBezTo>
                    <a:pt x="2039" y="3162"/>
                    <a:pt x="2034" y="3163"/>
                    <a:pt x="2029" y="3163"/>
                  </a:cubicBezTo>
                  <a:cubicBezTo>
                    <a:pt x="2021" y="3163"/>
                    <a:pt x="2014" y="3160"/>
                    <a:pt x="2009" y="3156"/>
                  </a:cubicBezTo>
                  <a:cubicBezTo>
                    <a:pt x="2004" y="3151"/>
                    <a:pt x="2002" y="3146"/>
                    <a:pt x="2009" y="3137"/>
                  </a:cubicBezTo>
                  <a:lnTo>
                    <a:pt x="2009" y="3138"/>
                  </a:lnTo>
                  <a:cubicBezTo>
                    <a:pt x="2090" y="3027"/>
                    <a:pt x="2233" y="2946"/>
                    <a:pt x="2381" y="2927"/>
                  </a:cubicBezTo>
                  <a:cubicBezTo>
                    <a:pt x="2402" y="2925"/>
                    <a:pt x="2424" y="2924"/>
                    <a:pt x="2445" y="2924"/>
                  </a:cubicBezTo>
                  <a:close/>
                  <a:moveTo>
                    <a:pt x="1204" y="0"/>
                  </a:moveTo>
                  <a:cubicBezTo>
                    <a:pt x="1175" y="0"/>
                    <a:pt x="1145" y="1"/>
                    <a:pt x="1115" y="2"/>
                  </a:cubicBezTo>
                  <a:cubicBezTo>
                    <a:pt x="835" y="12"/>
                    <a:pt x="437" y="54"/>
                    <a:pt x="207" y="306"/>
                  </a:cubicBezTo>
                  <a:cubicBezTo>
                    <a:pt x="61" y="465"/>
                    <a:pt x="43" y="671"/>
                    <a:pt x="36" y="851"/>
                  </a:cubicBezTo>
                  <a:cubicBezTo>
                    <a:pt x="0" y="1855"/>
                    <a:pt x="49" y="2630"/>
                    <a:pt x="192" y="3365"/>
                  </a:cubicBezTo>
                  <a:lnTo>
                    <a:pt x="195" y="3379"/>
                  </a:lnTo>
                  <a:cubicBezTo>
                    <a:pt x="245" y="3624"/>
                    <a:pt x="299" y="3903"/>
                    <a:pt x="490" y="4086"/>
                  </a:cubicBezTo>
                  <a:cubicBezTo>
                    <a:pt x="593" y="4186"/>
                    <a:pt x="700" y="4224"/>
                    <a:pt x="806" y="4224"/>
                  </a:cubicBezTo>
                  <a:cubicBezTo>
                    <a:pt x="962" y="4224"/>
                    <a:pt x="1120" y="4142"/>
                    <a:pt x="1272" y="4046"/>
                  </a:cubicBezTo>
                  <a:cubicBezTo>
                    <a:pt x="1362" y="3989"/>
                    <a:pt x="1451" y="3930"/>
                    <a:pt x="1540" y="3872"/>
                  </a:cubicBezTo>
                  <a:cubicBezTo>
                    <a:pt x="1864" y="3660"/>
                    <a:pt x="2198" y="3441"/>
                    <a:pt x="2559" y="3283"/>
                  </a:cubicBezTo>
                  <a:cubicBezTo>
                    <a:pt x="2565" y="3281"/>
                    <a:pt x="2571" y="3279"/>
                    <a:pt x="2577" y="3279"/>
                  </a:cubicBezTo>
                  <a:cubicBezTo>
                    <a:pt x="2595" y="3279"/>
                    <a:pt x="2610" y="3289"/>
                    <a:pt x="2619" y="3302"/>
                  </a:cubicBezTo>
                  <a:cubicBezTo>
                    <a:pt x="2626" y="3312"/>
                    <a:pt x="2630" y="3328"/>
                    <a:pt x="2611" y="3344"/>
                  </a:cubicBezTo>
                  <a:cubicBezTo>
                    <a:pt x="2495" y="3452"/>
                    <a:pt x="2362" y="3558"/>
                    <a:pt x="2208" y="3670"/>
                  </a:cubicBezTo>
                  <a:cubicBezTo>
                    <a:pt x="2200" y="3676"/>
                    <a:pt x="2197" y="3686"/>
                    <a:pt x="2200" y="3696"/>
                  </a:cubicBezTo>
                  <a:cubicBezTo>
                    <a:pt x="2203" y="3706"/>
                    <a:pt x="2212" y="3712"/>
                    <a:pt x="2222" y="3712"/>
                  </a:cubicBezTo>
                  <a:cubicBezTo>
                    <a:pt x="2591" y="3715"/>
                    <a:pt x="2961" y="3847"/>
                    <a:pt x="3319" y="3975"/>
                  </a:cubicBezTo>
                  <a:cubicBezTo>
                    <a:pt x="3473" y="4029"/>
                    <a:pt x="3633" y="4086"/>
                    <a:pt x="3789" y="4131"/>
                  </a:cubicBezTo>
                  <a:cubicBezTo>
                    <a:pt x="3896" y="4162"/>
                    <a:pt x="3999" y="4178"/>
                    <a:pt x="4095" y="4178"/>
                  </a:cubicBezTo>
                  <a:cubicBezTo>
                    <a:pt x="4225" y="4178"/>
                    <a:pt x="4341" y="4150"/>
                    <a:pt x="4436" y="4094"/>
                  </a:cubicBezTo>
                  <a:cubicBezTo>
                    <a:pt x="4576" y="4013"/>
                    <a:pt x="4669" y="3877"/>
                    <a:pt x="4714" y="3691"/>
                  </a:cubicBezTo>
                  <a:cubicBezTo>
                    <a:pt x="4722" y="3656"/>
                    <a:pt x="4728" y="3620"/>
                    <a:pt x="4736" y="3586"/>
                  </a:cubicBezTo>
                  <a:cubicBezTo>
                    <a:pt x="4736" y="3583"/>
                    <a:pt x="4736" y="3582"/>
                    <a:pt x="4736" y="3579"/>
                  </a:cubicBezTo>
                  <a:cubicBezTo>
                    <a:pt x="4736" y="3573"/>
                    <a:pt x="4737" y="3567"/>
                    <a:pt x="4741" y="3561"/>
                  </a:cubicBezTo>
                  <a:cubicBezTo>
                    <a:pt x="4742" y="3558"/>
                    <a:pt x="4742" y="3557"/>
                    <a:pt x="4743" y="3555"/>
                  </a:cubicBezTo>
                  <a:cubicBezTo>
                    <a:pt x="4789" y="3310"/>
                    <a:pt x="4809" y="3054"/>
                    <a:pt x="4828" y="2806"/>
                  </a:cubicBezTo>
                  <a:cubicBezTo>
                    <a:pt x="4834" y="2720"/>
                    <a:pt x="4841" y="2635"/>
                    <a:pt x="4849" y="2551"/>
                  </a:cubicBezTo>
                  <a:cubicBezTo>
                    <a:pt x="4891" y="2075"/>
                    <a:pt x="4909" y="1685"/>
                    <a:pt x="4906" y="1325"/>
                  </a:cubicBezTo>
                  <a:cubicBezTo>
                    <a:pt x="4906" y="1294"/>
                    <a:pt x="4906" y="1261"/>
                    <a:pt x="4906" y="1229"/>
                  </a:cubicBezTo>
                  <a:cubicBezTo>
                    <a:pt x="4904" y="870"/>
                    <a:pt x="4904" y="421"/>
                    <a:pt x="4471" y="324"/>
                  </a:cubicBezTo>
                  <a:cubicBezTo>
                    <a:pt x="4330" y="293"/>
                    <a:pt x="4187" y="278"/>
                    <a:pt x="4044" y="278"/>
                  </a:cubicBezTo>
                  <a:cubicBezTo>
                    <a:pt x="3428" y="278"/>
                    <a:pt x="2807" y="539"/>
                    <a:pt x="2358" y="784"/>
                  </a:cubicBezTo>
                  <a:cubicBezTo>
                    <a:pt x="2350" y="788"/>
                    <a:pt x="2342" y="790"/>
                    <a:pt x="2335" y="790"/>
                  </a:cubicBezTo>
                  <a:cubicBezTo>
                    <a:pt x="2313" y="790"/>
                    <a:pt x="2293" y="777"/>
                    <a:pt x="2283" y="760"/>
                  </a:cubicBezTo>
                  <a:cubicBezTo>
                    <a:pt x="2275" y="749"/>
                    <a:pt x="2262" y="723"/>
                    <a:pt x="2290" y="701"/>
                  </a:cubicBezTo>
                  <a:cubicBezTo>
                    <a:pt x="2403" y="610"/>
                    <a:pt x="2527" y="527"/>
                    <a:pt x="2659" y="456"/>
                  </a:cubicBezTo>
                  <a:cubicBezTo>
                    <a:pt x="2667" y="451"/>
                    <a:pt x="2672" y="442"/>
                    <a:pt x="2671" y="433"/>
                  </a:cubicBezTo>
                  <a:cubicBezTo>
                    <a:pt x="2671" y="425"/>
                    <a:pt x="2666" y="417"/>
                    <a:pt x="2657" y="413"/>
                  </a:cubicBezTo>
                  <a:cubicBezTo>
                    <a:pt x="2617" y="395"/>
                    <a:pt x="2579" y="372"/>
                    <a:pt x="2538" y="350"/>
                  </a:cubicBezTo>
                  <a:cubicBezTo>
                    <a:pt x="2508" y="333"/>
                    <a:pt x="2477" y="315"/>
                    <a:pt x="2445" y="299"/>
                  </a:cubicBezTo>
                  <a:cubicBezTo>
                    <a:pt x="2307" y="229"/>
                    <a:pt x="2160" y="168"/>
                    <a:pt x="2005" y="121"/>
                  </a:cubicBezTo>
                  <a:cubicBezTo>
                    <a:pt x="1743" y="40"/>
                    <a:pt x="1473"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5"/>
            <p:cNvSpPr/>
            <p:nvPr/>
          </p:nvSpPr>
          <p:spPr>
            <a:xfrm>
              <a:off x="2335900" y="490325"/>
              <a:ext cx="353750" cy="535500"/>
            </a:xfrm>
            <a:custGeom>
              <a:avLst/>
              <a:gdLst/>
              <a:ahLst/>
              <a:cxnLst/>
              <a:rect l="l" t="t" r="r" b="b"/>
              <a:pathLst>
                <a:path w="14150" h="21420" extrusionOk="0">
                  <a:moveTo>
                    <a:pt x="12401" y="0"/>
                  </a:moveTo>
                  <a:cubicBezTo>
                    <a:pt x="11799" y="1492"/>
                    <a:pt x="9931" y="2430"/>
                    <a:pt x="8603" y="3121"/>
                  </a:cubicBezTo>
                  <a:cubicBezTo>
                    <a:pt x="7327" y="3785"/>
                    <a:pt x="5768" y="4138"/>
                    <a:pt x="4720" y="5174"/>
                  </a:cubicBezTo>
                  <a:cubicBezTo>
                    <a:pt x="4581" y="5311"/>
                    <a:pt x="4421" y="5465"/>
                    <a:pt x="4601" y="5626"/>
                  </a:cubicBezTo>
                  <a:cubicBezTo>
                    <a:pt x="4779" y="5787"/>
                    <a:pt x="5021" y="5890"/>
                    <a:pt x="5219" y="6026"/>
                  </a:cubicBezTo>
                  <a:cubicBezTo>
                    <a:pt x="5541" y="6246"/>
                    <a:pt x="6039" y="6511"/>
                    <a:pt x="6107" y="6943"/>
                  </a:cubicBezTo>
                  <a:cubicBezTo>
                    <a:pt x="6225" y="7700"/>
                    <a:pt x="4839" y="7934"/>
                    <a:pt x="4349" y="8027"/>
                  </a:cubicBezTo>
                  <a:cubicBezTo>
                    <a:pt x="3901" y="8112"/>
                    <a:pt x="3438" y="8180"/>
                    <a:pt x="2983" y="8191"/>
                  </a:cubicBezTo>
                  <a:cubicBezTo>
                    <a:pt x="2934" y="8192"/>
                    <a:pt x="2886" y="8193"/>
                    <a:pt x="2837" y="8193"/>
                  </a:cubicBezTo>
                  <a:cubicBezTo>
                    <a:pt x="2367" y="8193"/>
                    <a:pt x="1897" y="8138"/>
                    <a:pt x="1427" y="8131"/>
                  </a:cubicBezTo>
                  <a:cubicBezTo>
                    <a:pt x="1368" y="8130"/>
                    <a:pt x="1306" y="8129"/>
                    <a:pt x="1242" y="8129"/>
                  </a:cubicBezTo>
                  <a:cubicBezTo>
                    <a:pt x="906" y="8129"/>
                    <a:pt x="532" y="8158"/>
                    <a:pt x="273" y="8372"/>
                  </a:cubicBezTo>
                  <a:cubicBezTo>
                    <a:pt x="110" y="8507"/>
                    <a:pt x="31" y="8695"/>
                    <a:pt x="0" y="8900"/>
                  </a:cubicBezTo>
                  <a:cubicBezTo>
                    <a:pt x="172" y="8924"/>
                    <a:pt x="345" y="8956"/>
                    <a:pt x="517" y="9007"/>
                  </a:cubicBezTo>
                  <a:cubicBezTo>
                    <a:pt x="872" y="9111"/>
                    <a:pt x="1208" y="9302"/>
                    <a:pt x="1575" y="9359"/>
                  </a:cubicBezTo>
                  <a:cubicBezTo>
                    <a:pt x="1634" y="9368"/>
                    <a:pt x="1691" y="9372"/>
                    <a:pt x="1746" y="9372"/>
                  </a:cubicBezTo>
                  <a:cubicBezTo>
                    <a:pt x="1804" y="9372"/>
                    <a:pt x="1860" y="9367"/>
                    <a:pt x="1913" y="9357"/>
                  </a:cubicBezTo>
                  <a:cubicBezTo>
                    <a:pt x="2633" y="10409"/>
                    <a:pt x="2440" y="11663"/>
                    <a:pt x="2370" y="12867"/>
                  </a:cubicBezTo>
                  <a:cubicBezTo>
                    <a:pt x="2301" y="14057"/>
                    <a:pt x="2537" y="15189"/>
                    <a:pt x="3342" y="16104"/>
                  </a:cubicBezTo>
                  <a:cubicBezTo>
                    <a:pt x="4084" y="16943"/>
                    <a:pt x="5158" y="17376"/>
                    <a:pt x="6251" y="17516"/>
                  </a:cubicBezTo>
                  <a:cubicBezTo>
                    <a:pt x="6513" y="17550"/>
                    <a:pt x="6776" y="17561"/>
                    <a:pt x="7040" y="17561"/>
                  </a:cubicBezTo>
                  <a:cubicBezTo>
                    <a:pt x="7629" y="17561"/>
                    <a:pt x="8221" y="17503"/>
                    <a:pt x="8808" y="17503"/>
                  </a:cubicBezTo>
                  <a:cubicBezTo>
                    <a:pt x="9266" y="17503"/>
                    <a:pt x="9720" y="17538"/>
                    <a:pt x="10169" y="17664"/>
                  </a:cubicBezTo>
                  <a:cubicBezTo>
                    <a:pt x="10899" y="17869"/>
                    <a:pt x="11601" y="18242"/>
                    <a:pt x="11851" y="19005"/>
                  </a:cubicBezTo>
                  <a:cubicBezTo>
                    <a:pt x="12078" y="19698"/>
                    <a:pt x="11843" y="20422"/>
                    <a:pt x="11457" y="21010"/>
                  </a:cubicBezTo>
                  <a:cubicBezTo>
                    <a:pt x="11432" y="21048"/>
                    <a:pt x="11465" y="21085"/>
                    <a:pt x="11502" y="21088"/>
                  </a:cubicBezTo>
                  <a:cubicBezTo>
                    <a:pt x="11509" y="21093"/>
                    <a:pt x="11518" y="21097"/>
                    <a:pt x="11528" y="21098"/>
                  </a:cubicBezTo>
                  <a:cubicBezTo>
                    <a:pt x="11539" y="21099"/>
                    <a:pt x="11549" y="21099"/>
                    <a:pt x="11560" y="21099"/>
                  </a:cubicBezTo>
                  <a:cubicBezTo>
                    <a:pt x="11809" y="21099"/>
                    <a:pt x="12087" y="20914"/>
                    <a:pt x="12280" y="20780"/>
                  </a:cubicBezTo>
                  <a:cubicBezTo>
                    <a:pt x="12492" y="20633"/>
                    <a:pt x="12681" y="20460"/>
                    <a:pt x="12848" y="20265"/>
                  </a:cubicBezTo>
                  <a:cubicBezTo>
                    <a:pt x="13039" y="20593"/>
                    <a:pt x="13111" y="20986"/>
                    <a:pt x="13210" y="21348"/>
                  </a:cubicBezTo>
                  <a:cubicBezTo>
                    <a:pt x="13223" y="21394"/>
                    <a:pt x="13266" y="21419"/>
                    <a:pt x="13308" y="21419"/>
                  </a:cubicBezTo>
                  <a:cubicBezTo>
                    <a:pt x="13341" y="21419"/>
                    <a:pt x="13374" y="21404"/>
                    <a:pt x="13393" y="21371"/>
                  </a:cubicBezTo>
                  <a:cubicBezTo>
                    <a:pt x="13431" y="21308"/>
                    <a:pt x="13465" y="21242"/>
                    <a:pt x="13499" y="21176"/>
                  </a:cubicBezTo>
                  <a:cubicBezTo>
                    <a:pt x="13505" y="21172"/>
                    <a:pt x="13510" y="21165"/>
                    <a:pt x="13514" y="21158"/>
                  </a:cubicBezTo>
                  <a:cubicBezTo>
                    <a:pt x="13842" y="20610"/>
                    <a:pt x="13922" y="19895"/>
                    <a:pt x="13878" y="19266"/>
                  </a:cubicBezTo>
                  <a:cubicBezTo>
                    <a:pt x="13834" y="18623"/>
                    <a:pt x="13638" y="17992"/>
                    <a:pt x="13294" y="17445"/>
                  </a:cubicBezTo>
                  <a:cubicBezTo>
                    <a:pt x="12632" y="16391"/>
                    <a:pt x="11532" y="15729"/>
                    <a:pt x="10305" y="15573"/>
                  </a:cubicBezTo>
                  <a:cubicBezTo>
                    <a:pt x="10051" y="15541"/>
                    <a:pt x="9797" y="15528"/>
                    <a:pt x="9542" y="15528"/>
                  </a:cubicBezTo>
                  <a:cubicBezTo>
                    <a:pt x="9044" y="15528"/>
                    <a:pt x="8547" y="15578"/>
                    <a:pt x="8053" y="15636"/>
                  </a:cubicBezTo>
                  <a:cubicBezTo>
                    <a:pt x="7602" y="15689"/>
                    <a:pt x="7140" y="15749"/>
                    <a:pt x="6682" y="15749"/>
                  </a:cubicBezTo>
                  <a:cubicBezTo>
                    <a:pt x="6356" y="15749"/>
                    <a:pt x="6032" y="15719"/>
                    <a:pt x="5715" y="15634"/>
                  </a:cubicBezTo>
                  <a:cubicBezTo>
                    <a:pt x="5078" y="15464"/>
                    <a:pt x="4521" y="15057"/>
                    <a:pt x="4141" y="14521"/>
                  </a:cubicBezTo>
                  <a:cubicBezTo>
                    <a:pt x="3720" y="13929"/>
                    <a:pt x="3573" y="13224"/>
                    <a:pt x="3528" y="12510"/>
                  </a:cubicBezTo>
                  <a:cubicBezTo>
                    <a:pt x="3477" y="11722"/>
                    <a:pt x="3534" y="10916"/>
                    <a:pt x="3371" y="10137"/>
                  </a:cubicBezTo>
                  <a:cubicBezTo>
                    <a:pt x="3263" y="9620"/>
                    <a:pt x="3006" y="9077"/>
                    <a:pt x="2507" y="8859"/>
                  </a:cubicBezTo>
                  <a:cubicBezTo>
                    <a:pt x="2515" y="8839"/>
                    <a:pt x="2524" y="8818"/>
                    <a:pt x="2533" y="8796"/>
                  </a:cubicBezTo>
                  <a:cubicBezTo>
                    <a:pt x="4494" y="9293"/>
                    <a:pt x="5872" y="10856"/>
                    <a:pt x="7244" y="12238"/>
                  </a:cubicBezTo>
                  <a:cubicBezTo>
                    <a:pt x="7865" y="12864"/>
                    <a:pt x="8517" y="13531"/>
                    <a:pt x="9353" y="13861"/>
                  </a:cubicBezTo>
                  <a:cubicBezTo>
                    <a:pt x="9590" y="13954"/>
                    <a:pt x="9875" y="14038"/>
                    <a:pt x="10148" y="14038"/>
                  </a:cubicBezTo>
                  <a:cubicBezTo>
                    <a:pt x="10290" y="14038"/>
                    <a:pt x="10428" y="14016"/>
                    <a:pt x="10555" y="13960"/>
                  </a:cubicBezTo>
                  <a:cubicBezTo>
                    <a:pt x="10932" y="13798"/>
                    <a:pt x="11147" y="13343"/>
                    <a:pt x="11365" y="13021"/>
                  </a:cubicBezTo>
                  <a:cubicBezTo>
                    <a:pt x="11955" y="12147"/>
                    <a:pt x="12533" y="11264"/>
                    <a:pt x="13076" y="10360"/>
                  </a:cubicBezTo>
                  <a:cubicBezTo>
                    <a:pt x="13535" y="9597"/>
                    <a:pt x="14150" y="8666"/>
                    <a:pt x="13775" y="7745"/>
                  </a:cubicBezTo>
                  <a:cubicBezTo>
                    <a:pt x="13478" y="7014"/>
                    <a:pt x="12755" y="6488"/>
                    <a:pt x="12048" y="6173"/>
                  </a:cubicBezTo>
                  <a:cubicBezTo>
                    <a:pt x="12828" y="5409"/>
                    <a:pt x="12973" y="4160"/>
                    <a:pt x="13008" y="3123"/>
                  </a:cubicBezTo>
                  <a:cubicBezTo>
                    <a:pt x="13032" y="2433"/>
                    <a:pt x="12974" y="1738"/>
                    <a:pt x="12843" y="1060"/>
                  </a:cubicBezTo>
                  <a:cubicBezTo>
                    <a:pt x="12764" y="656"/>
                    <a:pt x="12672" y="269"/>
                    <a:pt x="1240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5"/>
            <p:cNvSpPr/>
            <p:nvPr/>
          </p:nvSpPr>
          <p:spPr>
            <a:xfrm>
              <a:off x="2007000" y="469125"/>
              <a:ext cx="329250" cy="330500"/>
            </a:xfrm>
            <a:custGeom>
              <a:avLst/>
              <a:gdLst/>
              <a:ahLst/>
              <a:cxnLst/>
              <a:rect l="l" t="t" r="r" b="b"/>
              <a:pathLst>
                <a:path w="13170" h="13220" extrusionOk="0">
                  <a:moveTo>
                    <a:pt x="2719" y="1"/>
                  </a:moveTo>
                  <a:cubicBezTo>
                    <a:pt x="1659" y="1"/>
                    <a:pt x="575" y="373"/>
                    <a:pt x="226" y="1458"/>
                  </a:cubicBezTo>
                  <a:cubicBezTo>
                    <a:pt x="1" y="2161"/>
                    <a:pt x="73" y="2952"/>
                    <a:pt x="153" y="3674"/>
                  </a:cubicBezTo>
                  <a:cubicBezTo>
                    <a:pt x="244" y="4479"/>
                    <a:pt x="404" y="5286"/>
                    <a:pt x="659" y="6056"/>
                  </a:cubicBezTo>
                  <a:cubicBezTo>
                    <a:pt x="767" y="6384"/>
                    <a:pt x="923" y="6690"/>
                    <a:pt x="1248" y="6846"/>
                  </a:cubicBezTo>
                  <a:cubicBezTo>
                    <a:pt x="1636" y="7031"/>
                    <a:pt x="2123" y="7057"/>
                    <a:pt x="2542" y="7132"/>
                  </a:cubicBezTo>
                  <a:cubicBezTo>
                    <a:pt x="3174" y="7248"/>
                    <a:pt x="3807" y="7372"/>
                    <a:pt x="4440" y="7470"/>
                  </a:cubicBezTo>
                  <a:cubicBezTo>
                    <a:pt x="3634" y="7606"/>
                    <a:pt x="2843" y="7836"/>
                    <a:pt x="2105" y="8190"/>
                  </a:cubicBezTo>
                  <a:cubicBezTo>
                    <a:pt x="1425" y="8515"/>
                    <a:pt x="546" y="8991"/>
                    <a:pt x="329" y="9777"/>
                  </a:cubicBezTo>
                  <a:cubicBezTo>
                    <a:pt x="209" y="10213"/>
                    <a:pt x="362" y="10648"/>
                    <a:pt x="530" y="11050"/>
                  </a:cubicBezTo>
                  <a:cubicBezTo>
                    <a:pt x="699" y="11448"/>
                    <a:pt x="910" y="11827"/>
                    <a:pt x="1149" y="12185"/>
                  </a:cubicBezTo>
                  <a:cubicBezTo>
                    <a:pt x="1392" y="12548"/>
                    <a:pt x="1663" y="12891"/>
                    <a:pt x="1951" y="13219"/>
                  </a:cubicBezTo>
                  <a:cubicBezTo>
                    <a:pt x="2019" y="12900"/>
                    <a:pt x="2107" y="12600"/>
                    <a:pt x="2194" y="12348"/>
                  </a:cubicBezTo>
                  <a:lnTo>
                    <a:pt x="2193" y="12348"/>
                  </a:lnTo>
                  <a:cubicBezTo>
                    <a:pt x="2374" y="11818"/>
                    <a:pt x="2605" y="11285"/>
                    <a:pt x="2935" y="10830"/>
                  </a:cubicBezTo>
                  <a:cubicBezTo>
                    <a:pt x="3384" y="10212"/>
                    <a:pt x="4007" y="9723"/>
                    <a:pt x="4677" y="9361"/>
                  </a:cubicBezTo>
                  <a:cubicBezTo>
                    <a:pt x="5408" y="8966"/>
                    <a:pt x="6212" y="8712"/>
                    <a:pt x="7020" y="8527"/>
                  </a:cubicBezTo>
                  <a:cubicBezTo>
                    <a:pt x="7869" y="8334"/>
                    <a:pt x="8727" y="8202"/>
                    <a:pt x="9597" y="8154"/>
                  </a:cubicBezTo>
                  <a:cubicBezTo>
                    <a:pt x="10549" y="8100"/>
                    <a:pt x="11463" y="8035"/>
                    <a:pt x="12381" y="7758"/>
                  </a:cubicBezTo>
                  <a:cubicBezTo>
                    <a:pt x="12685" y="7668"/>
                    <a:pt x="12862" y="7445"/>
                    <a:pt x="12994" y="7161"/>
                  </a:cubicBezTo>
                  <a:cubicBezTo>
                    <a:pt x="13166" y="6786"/>
                    <a:pt x="13056" y="6344"/>
                    <a:pt x="13143" y="5951"/>
                  </a:cubicBezTo>
                  <a:cubicBezTo>
                    <a:pt x="13151" y="5915"/>
                    <a:pt x="13160" y="5880"/>
                    <a:pt x="13170" y="5846"/>
                  </a:cubicBezTo>
                  <a:cubicBezTo>
                    <a:pt x="13045" y="5797"/>
                    <a:pt x="12918" y="5760"/>
                    <a:pt x="12814" y="5729"/>
                  </a:cubicBezTo>
                  <a:cubicBezTo>
                    <a:pt x="12553" y="5653"/>
                    <a:pt x="12281" y="5614"/>
                    <a:pt x="12009" y="5614"/>
                  </a:cubicBezTo>
                  <a:cubicBezTo>
                    <a:pt x="11899" y="5614"/>
                    <a:pt x="11788" y="5620"/>
                    <a:pt x="11678" y="5634"/>
                  </a:cubicBezTo>
                  <a:cubicBezTo>
                    <a:pt x="11313" y="5676"/>
                    <a:pt x="10889" y="5839"/>
                    <a:pt x="10709" y="6191"/>
                  </a:cubicBezTo>
                  <a:cubicBezTo>
                    <a:pt x="10284" y="5553"/>
                    <a:pt x="9748" y="4968"/>
                    <a:pt x="9256" y="4383"/>
                  </a:cubicBezTo>
                  <a:cubicBezTo>
                    <a:pt x="8718" y="3746"/>
                    <a:pt x="8165" y="3120"/>
                    <a:pt x="7579" y="2524"/>
                  </a:cubicBezTo>
                  <a:cubicBezTo>
                    <a:pt x="6513" y="1443"/>
                    <a:pt x="5268" y="452"/>
                    <a:pt x="3753" y="115"/>
                  </a:cubicBezTo>
                  <a:cubicBezTo>
                    <a:pt x="3431" y="43"/>
                    <a:pt x="3076" y="1"/>
                    <a:pt x="27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5"/>
            <p:cNvSpPr/>
            <p:nvPr/>
          </p:nvSpPr>
          <p:spPr>
            <a:xfrm>
              <a:off x="2078950" y="684925"/>
              <a:ext cx="202250" cy="159200"/>
            </a:xfrm>
            <a:custGeom>
              <a:avLst/>
              <a:gdLst/>
              <a:ahLst/>
              <a:cxnLst/>
              <a:rect l="l" t="t" r="r" b="b"/>
              <a:pathLst>
                <a:path w="8090" h="6368" extrusionOk="0">
                  <a:moveTo>
                    <a:pt x="7732" y="0"/>
                  </a:moveTo>
                  <a:cubicBezTo>
                    <a:pt x="7685" y="0"/>
                    <a:pt x="7635" y="16"/>
                    <a:pt x="7584" y="51"/>
                  </a:cubicBezTo>
                  <a:cubicBezTo>
                    <a:pt x="6120" y="1080"/>
                    <a:pt x="4297" y="1255"/>
                    <a:pt x="2637" y="1803"/>
                  </a:cubicBezTo>
                  <a:cubicBezTo>
                    <a:pt x="1851" y="2062"/>
                    <a:pt x="1045" y="2400"/>
                    <a:pt x="559" y="3106"/>
                  </a:cubicBezTo>
                  <a:cubicBezTo>
                    <a:pt x="84" y="3794"/>
                    <a:pt x="0" y="4790"/>
                    <a:pt x="398" y="5530"/>
                  </a:cubicBezTo>
                  <a:cubicBezTo>
                    <a:pt x="610" y="5925"/>
                    <a:pt x="974" y="6216"/>
                    <a:pt x="1408" y="6331"/>
                  </a:cubicBezTo>
                  <a:cubicBezTo>
                    <a:pt x="1497" y="6355"/>
                    <a:pt x="1597" y="6367"/>
                    <a:pt x="1699" y="6367"/>
                  </a:cubicBezTo>
                  <a:cubicBezTo>
                    <a:pt x="2006" y="6367"/>
                    <a:pt x="2337" y="6254"/>
                    <a:pt x="2478" y="5987"/>
                  </a:cubicBezTo>
                  <a:cubicBezTo>
                    <a:pt x="2508" y="5931"/>
                    <a:pt x="2486" y="5870"/>
                    <a:pt x="2436" y="5844"/>
                  </a:cubicBezTo>
                  <a:cubicBezTo>
                    <a:pt x="2476" y="5833"/>
                    <a:pt x="2505" y="5824"/>
                    <a:pt x="2522" y="5819"/>
                  </a:cubicBezTo>
                  <a:cubicBezTo>
                    <a:pt x="3048" y="5631"/>
                    <a:pt x="3471" y="5275"/>
                    <a:pt x="3843" y="4867"/>
                  </a:cubicBezTo>
                  <a:cubicBezTo>
                    <a:pt x="4250" y="4422"/>
                    <a:pt x="4643" y="3965"/>
                    <a:pt x="5043" y="3514"/>
                  </a:cubicBezTo>
                  <a:cubicBezTo>
                    <a:pt x="5245" y="3285"/>
                    <a:pt x="5450" y="3059"/>
                    <a:pt x="5650" y="2829"/>
                  </a:cubicBezTo>
                  <a:cubicBezTo>
                    <a:pt x="5854" y="2599"/>
                    <a:pt x="5996" y="2377"/>
                    <a:pt x="6138" y="2111"/>
                  </a:cubicBezTo>
                  <a:cubicBezTo>
                    <a:pt x="6227" y="2026"/>
                    <a:pt x="6316" y="1940"/>
                    <a:pt x="6403" y="1854"/>
                  </a:cubicBezTo>
                  <a:cubicBezTo>
                    <a:pt x="6601" y="1654"/>
                    <a:pt x="6791" y="1468"/>
                    <a:pt x="6844" y="1204"/>
                  </a:cubicBezTo>
                  <a:lnTo>
                    <a:pt x="6844" y="1204"/>
                  </a:lnTo>
                  <a:cubicBezTo>
                    <a:pt x="6388" y="1547"/>
                    <a:pt x="5959" y="1926"/>
                    <a:pt x="5499" y="2264"/>
                  </a:cubicBezTo>
                  <a:cubicBezTo>
                    <a:pt x="4975" y="2651"/>
                    <a:pt x="4411" y="2994"/>
                    <a:pt x="3826" y="3282"/>
                  </a:cubicBezTo>
                  <a:cubicBezTo>
                    <a:pt x="3312" y="3536"/>
                    <a:pt x="2778" y="3716"/>
                    <a:pt x="2246" y="3924"/>
                  </a:cubicBezTo>
                  <a:cubicBezTo>
                    <a:pt x="1979" y="4028"/>
                    <a:pt x="1713" y="4146"/>
                    <a:pt x="1472" y="4302"/>
                  </a:cubicBezTo>
                  <a:cubicBezTo>
                    <a:pt x="1234" y="4456"/>
                    <a:pt x="1065" y="4654"/>
                    <a:pt x="865" y="4846"/>
                  </a:cubicBezTo>
                  <a:cubicBezTo>
                    <a:pt x="867" y="4851"/>
                    <a:pt x="868" y="4856"/>
                    <a:pt x="869" y="4861"/>
                  </a:cubicBezTo>
                  <a:cubicBezTo>
                    <a:pt x="871" y="4867"/>
                    <a:pt x="866" y="4872"/>
                    <a:pt x="861" y="4872"/>
                  </a:cubicBezTo>
                  <a:cubicBezTo>
                    <a:pt x="858" y="4872"/>
                    <a:pt x="855" y="4870"/>
                    <a:pt x="853" y="4867"/>
                  </a:cubicBezTo>
                  <a:cubicBezTo>
                    <a:pt x="851" y="4866"/>
                    <a:pt x="849" y="4864"/>
                    <a:pt x="848" y="4861"/>
                  </a:cubicBezTo>
                  <a:cubicBezTo>
                    <a:pt x="844" y="4863"/>
                    <a:pt x="840" y="4864"/>
                    <a:pt x="836" y="4864"/>
                  </a:cubicBezTo>
                  <a:cubicBezTo>
                    <a:pt x="820" y="4864"/>
                    <a:pt x="804" y="4850"/>
                    <a:pt x="811" y="4831"/>
                  </a:cubicBezTo>
                  <a:cubicBezTo>
                    <a:pt x="812" y="4826"/>
                    <a:pt x="815" y="4821"/>
                    <a:pt x="817" y="4816"/>
                  </a:cubicBezTo>
                  <a:cubicBezTo>
                    <a:pt x="512" y="4347"/>
                    <a:pt x="738" y="3788"/>
                    <a:pt x="1076" y="3393"/>
                  </a:cubicBezTo>
                  <a:cubicBezTo>
                    <a:pt x="1491" y="2909"/>
                    <a:pt x="2079" y="2611"/>
                    <a:pt x="2659" y="2368"/>
                  </a:cubicBezTo>
                  <a:cubicBezTo>
                    <a:pt x="4059" y="1783"/>
                    <a:pt x="5571" y="1530"/>
                    <a:pt x="6972" y="957"/>
                  </a:cubicBezTo>
                  <a:cubicBezTo>
                    <a:pt x="6979" y="954"/>
                    <a:pt x="6985" y="953"/>
                    <a:pt x="6991" y="953"/>
                  </a:cubicBezTo>
                  <a:cubicBezTo>
                    <a:pt x="6998" y="953"/>
                    <a:pt x="7004" y="955"/>
                    <a:pt x="7009" y="957"/>
                  </a:cubicBezTo>
                  <a:cubicBezTo>
                    <a:pt x="7018" y="952"/>
                    <a:pt x="7027" y="947"/>
                    <a:pt x="7035" y="942"/>
                  </a:cubicBezTo>
                  <a:cubicBezTo>
                    <a:pt x="7044" y="938"/>
                    <a:pt x="7052" y="936"/>
                    <a:pt x="7060" y="936"/>
                  </a:cubicBezTo>
                  <a:cubicBezTo>
                    <a:pt x="7092" y="936"/>
                    <a:pt x="7114" y="969"/>
                    <a:pt x="7105" y="999"/>
                  </a:cubicBezTo>
                  <a:cubicBezTo>
                    <a:pt x="7277" y="910"/>
                    <a:pt x="7444" y="816"/>
                    <a:pt x="7608" y="713"/>
                  </a:cubicBezTo>
                  <a:lnTo>
                    <a:pt x="7608" y="713"/>
                  </a:lnTo>
                  <a:cubicBezTo>
                    <a:pt x="7568" y="759"/>
                    <a:pt x="7532" y="807"/>
                    <a:pt x="7499" y="857"/>
                  </a:cubicBezTo>
                  <a:cubicBezTo>
                    <a:pt x="7484" y="859"/>
                    <a:pt x="7472" y="866"/>
                    <a:pt x="7462" y="878"/>
                  </a:cubicBezTo>
                  <a:cubicBezTo>
                    <a:pt x="7382" y="976"/>
                    <a:pt x="7324" y="1084"/>
                    <a:pt x="7279" y="1197"/>
                  </a:cubicBezTo>
                  <a:cubicBezTo>
                    <a:pt x="7168" y="1374"/>
                    <a:pt x="7059" y="1552"/>
                    <a:pt x="6956" y="1733"/>
                  </a:cubicBezTo>
                  <a:cubicBezTo>
                    <a:pt x="6828" y="1958"/>
                    <a:pt x="6717" y="2190"/>
                    <a:pt x="6610" y="2425"/>
                  </a:cubicBezTo>
                  <a:cubicBezTo>
                    <a:pt x="6508" y="2647"/>
                    <a:pt x="6400" y="2885"/>
                    <a:pt x="6417" y="3135"/>
                  </a:cubicBezTo>
                  <a:cubicBezTo>
                    <a:pt x="6419" y="3169"/>
                    <a:pt x="6444" y="3188"/>
                    <a:pt x="6471" y="3188"/>
                  </a:cubicBezTo>
                  <a:cubicBezTo>
                    <a:pt x="6484" y="3188"/>
                    <a:pt x="6497" y="3184"/>
                    <a:pt x="6510" y="3174"/>
                  </a:cubicBezTo>
                  <a:cubicBezTo>
                    <a:pt x="6593" y="3106"/>
                    <a:pt x="6660" y="3023"/>
                    <a:pt x="6720" y="2933"/>
                  </a:cubicBezTo>
                  <a:cubicBezTo>
                    <a:pt x="6841" y="2837"/>
                    <a:pt x="6942" y="2718"/>
                    <a:pt x="7048" y="2605"/>
                  </a:cubicBezTo>
                  <a:cubicBezTo>
                    <a:pt x="7177" y="2466"/>
                    <a:pt x="7297" y="2326"/>
                    <a:pt x="7374" y="2150"/>
                  </a:cubicBezTo>
                  <a:cubicBezTo>
                    <a:pt x="7465" y="1937"/>
                    <a:pt x="7548" y="1681"/>
                    <a:pt x="7588" y="1428"/>
                  </a:cubicBezTo>
                  <a:cubicBezTo>
                    <a:pt x="7614" y="1386"/>
                    <a:pt x="7639" y="1344"/>
                    <a:pt x="7665" y="1303"/>
                  </a:cubicBezTo>
                  <a:cubicBezTo>
                    <a:pt x="7804" y="1086"/>
                    <a:pt x="7969" y="890"/>
                    <a:pt x="8012" y="631"/>
                  </a:cubicBezTo>
                  <a:cubicBezTo>
                    <a:pt x="8023" y="564"/>
                    <a:pt x="7978" y="504"/>
                    <a:pt x="7919" y="496"/>
                  </a:cubicBezTo>
                  <a:lnTo>
                    <a:pt x="7919" y="496"/>
                  </a:lnTo>
                  <a:cubicBezTo>
                    <a:pt x="8090" y="313"/>
                    <a:pt x="7944" y="0"/>
                    <a:pt x="773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5"/>
            <p:cNvSpPr/>
            <p:nvPr/>
          </p:nvSpPr>
          <p:spPr>
            <a:xfrm>
              <a:off x="2172850" y="820000"/>
              <a:ext cx="142975" cy="145075"/>
            </a:xfrm>
            <a:custGeom>
              <a:avLst/>
              <a:gdLst/>
              <a:ahLst/>
              <a:cxnLst/>
              <a:rect l="l" t="t" r="r" b="b"/>
              <a:pathLst>
                <a:path w="5719" h="5803" extrusionOk="0">
                  <a:moveTo>
                    <a:pt x="2291" y="1"/>
                  </a:moveTo>
                  <a:cubicBezTo>
                    <a:pt x="2085" y="1"/>
                    <a:pt x="1881" y="29"/>
                    <a:pt x="1687" y="93"/>
                  </a:cubicBezTo>
                  <a:cubicBezTo>
                    <a:pt x="1034" y="307"/>
                    <a:pt x="497" y="1010"/>
                    <a:pt x="261" y="1634"/>
                  </a:cubicBezTo>
                  <a:cubicBezTo>
                    <a:pt x="0" y="2323"/>
                    <a:pt x="101" y="3167"/>
                    <a:pt x="319" y="3854"/>
                  </a:cubicBezTo>
                  <a:cubicBezTo>
                    <a:pt x="549" y="4583"/>
                    <a:pt x="978" y="5360"/>
                    <a:pt x="1634" y="5785"/>
                  </a:cubicBezTo>
                  <a:cubicBezTo>
                    <a:pt x="1652" y="5797"/>
                    <a:pt x="1669" y="5802"/>
                    <a:pt x="1685" y="5802"/>
                  </a:cubicBezTo>
                  <a:cubicBezTo>
                    <a:pt x="1757" y="5802"/>
                    <a:pt x="1801" y="5700"/>
                    <a:pt x="1751" y="5635"/>
                  </a:cubicBezTo>
                  <a:cubicBezTo>
                    <a:pt x="1302" y="5071"/>
                    <a:pt x="877" y="4537"/>
                    <a:pt x="646" y="3842"/>
                  </a:cubicBezTo>
                  <a:cubicBezTo>
                    <a:pt x="422" y="3162"/>
                    <a:pt x="299" y="2282"/>
                    <a:pt x="624" y="1615"/>
                  </a:cubicBezTo>
                  <a:cubicBezTo>
                    <a:pt x="776" y="1301"/>
                    <a:pt x="1001" y="995"/>
                    <a:pt x="1250" y="751"/>
                  </a:cubicBezTo>
                  <a:cubicBezTo>
                    <a:pt x="1536" y="469"/>
                    <a:pt x="1881" y="348"/>
                    <a:pt x="2274" y="348"/>
                  </a:cubicBezTo>
                  <a:cubicBezTo>
                    <a:pt x="2284" y="348"/>
                    <a:pt x="2294" y="348"/>
                    <a:pt x="2304" y="348"/>
                  </a:cubicBezTo>
                  <a:cubicBezTo>
                    <a:pt x="2244" y="475"/>
                    <a:pt x="2261" y="648"/>
                    <a:pt x="2348" y="761"/>
                  </a:cubicBezTo>
                  <a:cubicBezTo>
                    <a:pt x="2383" y="806"/>
                    <a:pt x="2420" y="850"/>
                    <a:pt x="2457" y="894"/>
                  </a:cubicBezTo>
                  <a:cubicBezTo>
                    <a:pt x="2566" y="1454"/>
                    <a:pt x="2817" y="2024"/>
                    <a:pt x="3189" y="2436"/>
                  </a:cubicBezTo>
                  <a:cubicBezTo>
                    <a:pt x="3422" y="2695"/>
                    <a:pt x="3919" y="2974"/>
                    <a:pt x="4343" y="2974"/>
                  </a:cubicBezTo>
                  <a:cubicBezTo>
                    <a:pt x="4581" y="2974"/>
                    <a:pt x="4796" y="2886"/>
                    <a:pt x="4928" y="2659"/>
                  </a:cubicBezTo>
                  <a:cubicBezTo>
                    <a:pt x="4944" y="2633"/>
                    <a:pt x="4955" y="2606"/>
                    <a:pt x="4966" y="2577"/>
                  </a:cubicBezTo>
                  <a:cubicBezTo>
                    <a:pt x="4999" y="2630"/>
                    <a:pt x="5054" y="2658"/>
                    <a:pt x="5110" y="2658"/>
                  </a:cubicBezTo>
                  <a:cubicBezTo>
                    <a:pt x="5177" y="2658"/>
                    <a:pt x="5245" y="2619"/>
                    <a:pt x="5279" y="2536"/>
                  </a:cubicBezTo>
                  <a:cubicBezTo>
                    <a:pt x="5328" y="2411"/>
                    <a:pt x="5385" y="2288"/>
                    <a:pt x="5447" y="2169"/>
                  </a:cubicBezTo>
                  <a:cubicBezTo>
                    <a:pt x="5513" y="2045"/>
                    <a:pt x="5590" y="1955"/>
                    <a:pt x="5565" y="1810"/>
                  </a:cubicBezTo>
                  <a:cubicBezTo>
                    <a:pt x="5563" y="1795"/>
                    <a:pt x="5555" y="1781"/>
                    <a:pt x="5548" y="1769"/>
                  </a:cubicBezTo>
                  <a:cubicBezTo>
                    <a:pt x="5600" y="1722"/>
                    <a:pt x="5646" y="1665"/>
                    <a:pt x="5679" y="1600"/>
                  </a:cubicBezTo>
                  <a:cubicBezTo>
                    <a:pt x="5719" y="1527"/>
                    <a:pt x="5697" y="1456"/>
                    <a:pt x="5651" y="1409"/>
                  </a:cubicBezTo>
                  <a:cubicBezTo>
                    <a:pt x="5680" y="1317"/>
                    <a:pt x="5601" y="1200"/>
                    <a:pt x="5490" y="1200"/>
                  </a:cubicBezTo>
                  <a:cubicBezTo>
                    <a:pt x="5479" y="1200"/>
                    <a:pt x="5468" y="1201"/>
                    <a:pt x="5456" y="1204"/>
                  </a:cubicBezTo>
                  <a:cubicBezTo>
                    <a:pt x="5280" y="1242"/>
                    <a:pt x="5114" y="1330"/>
                    <a:pt x="4931" y="1330"/>
                  </a:cubicBezTo>
                  <a:cubicBezTo>
                    <a:pt x="4915" y="1330"/>
                    <a:pt x="4898" y="1329"/>
                    <a:pt x="4881" y="1327"/>
                  </a:cubicBezTo>
                  <a:cubicBezTo>
                    <a:pt x="4851" y="1324"/>
                    <a:pt x="4823" y="1318"/>
                    <a:pt x="4795" y="1309"/>
                  </a:cubicBezTo>
                  <a:cubicBezTo>
                    <a:pt x="4710" y="1205"/>
                    <a:pt x="4634" y="1098"/>
                    <a:pt x="4578" y="1039"/>
                  </a:cubicBezTo>
                  <a:cubicBezTo>
                    <a:pt x="4344" y="789"/>
                    <a:pt x="4066" y="576"/>
                    <a:pt x="3768" y="411"/>
                  </a:cubicBezTo>
                  <a:cubicBezTo>
                    <a:pt x="3337" y="175"/>
                    <a:pt x="2805" y="1"/>
                    <a:pt x="2291"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5"/>
            <p:cNvSpPr/>
            <p:nvPr/>
          </p:nvSpPr>
          <p:spPr>
            <a:xfrm>
              <a:off x="2501300" y="917825"/>
              <a:ext cx="149950" cy="93900"/>
            </a:xfrm>
            <a:custGeom>
              <a:avLst/>
              <a:gdLst/>
              <a:ahLst/>
              <a:cxnLst/>
              <a:rect l="l" t="t" r="r" b="b"/>
              <a:pathLst>
                <a:path w="5998" h="3756" extrusionOk="0">
                  <a:moveTo>
                    <a:pt x="2827" y="1"/>
                  </a:moveTo>
                  <a:cubicBezTo>
                    <a:pt x="2751" y="1"/>
                    <a:pt x="2676" y="2"/>
                    <a:pt x="2600" y="5"/>
                  </a:cubicBezTo>
                  <a:cubicBezTo>
                    <a:pt x="1762" y="40"/>
                    <a:pt x="873" y="102"/>
                    <a:pt x="59" y="317"/>
                  </a:cubicBezTo>
                  <a:cubicBezTo>
                    <a:pt x="0" y="333"/>
                    <a:pt x="20" y="408"/>
                    <a:pt x="72" y="414"/>
                  </a:cubicBezTo>
                  <a:cubicBezTo>
                    <a:pt x="361" y="451"/>
                    <a:pt x="650" y="464"/>
                    <a:pt x="940" y="464"/>
                  </a:cubicBezTo>
                  <a:cubicBezTo>
                    <a:pt x="1389" y="464"/>
                    <a:pt x="1839" y="434"/>
                    <a:pt x="2287" y="421"/>
                  </a:cubicBezTo>
                  <a:cubicBezTo>
                    <a:pt x="2382" y="418"/>
                    <a:pt x="2476" y="416"/>
                    <a:pt x="2570" y="416"/>
                  </a:cubicBezTo>
                  <a:cubicBezTo>
                    <a:pt x="3142" y="416"/>
                    <a:pt x="3713" y="481"/>
                    <a:pt x="4220" y="770"/>
                  </a:cubicBezTo>
                  <a:cubicBezTo>
                    <a:pt x="4699" y="1043"/>
                    <a:pt x="5120" y="1487"/>
                    <a:pt x="5273" y="2024"/>
                  </a:cubicBezTo>
                  <a:cubicBezTo>
                    <a:pt x="5344" y="2281"/>
                    <a:pt x="5366" y="2558"/>
                    <a:pt x="5316" y="2823"/>
                  </a:cubicBezTo>
                  <a:cubicBezTo>
                    <a:pt x="5263" y="3114"/>
                    <a:pt x="5095" y="3371"/>
                    <a:pt x="5160" y="3672"/>
                  </a:cubicBezTo>
                  <a:cubicBezTo>
                    <a:pt x="5173" y="3731"/>
                    <a:pt x="5226" y="3756"/>
                    <a:pt x="5280" y="3756"/>
                  </a:cubicBezTo>
                  <a:cubicBezTo>
                    <a:pt x="5288" y="3756"/>
                    <a:pt x="5297" y="3755"/>
                    <a:pt x="5305" y="3754"/>
                  </a:cubicBezTo>
                  <a:cubicBezTo>
                    <a:pt x="5998" y="3661"/>
                    <a:pt x="5974" y="2505"/>
                    <a:pt x="5861" y="2005"/>
                  </a:cubicBezTo>
                  <a:cubicBezTo>
                    <a:pt x="5711" y="1347"/>
                    <a:pt x="5271" y="790"/>
                    <a:pt x="4691" y="457"/>
                  </a:cubicBezTo>
                  <a:cubicBezTo>
                    <a:pt x="4115" y="125"/>
                    <a:pt x="3480" y="1"/>
                    <a:pt x="28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5"/>
            <p:cNvSpPr/>
            <p:nvPr/>
          </p:nvSpPr>
          <p:spPr>
            <a:xfrm>
              <a:off x="2291425" y="489525"/>
              <a:ext cx="388875" cy="347300"/>
            </a:xfrm>
            <a:custGeom>
              <a:avLst/>
              <a:gdLst/>
              <a:ahLst/>
              <a:cxnLst/>
              <a:rect l="l" t="t" r="r" b="b"/>
              <a:pathLst>
                <a:path w="15555" h="13892" extrusionOk="0">
                  <a:moveTo>
                    <a:pt x="13948" y="0"/>
                  </a:moveTo>
                  <a:cubicBezTo>
                    <a:pt x="13889" y="0"/>
                    <a:pt x="13825" y="51"/>
                    <a:pt x="13840" y="128"/>
                  </a:cubicBezTo>
                  <a:cubicBezTo>
                    <a:pt x="13914" y="515"/>
                    <a:pt x="13976" y="921"/>
                    <a:pt x="13959" y="1315"/>
                  </a:cubicBezTo>
                  <a:cubicBezTo>
                    <a:pt x="13944" y="1668"/>
                    <a:pt x="13860" y="2018"/>
                    <a:pt x="13818" y="2368"/>
                  </a:cubicBezTo>
                  <a:cubicBezTo>
                    <a:pt x="13772" y="2736"/>
                    <a:pt x="13744" y="3104"/>
                    <a:pt x="13650" y="3465"/>
                  </a:cubicBezTo>
                  <a:cubicBezTo>
                    <a:pt x="13589" y="3698"/>
                    <a:pt x="13486" y="4084"/>
                    <a:pt x="13203" y="4084"/>
                  </a:cubicBezTo>
                  <a:cubicBezTo>
                    <a:pt x="13186" y="4084"/>
                    <a:pt x="13168" y="4083"/>
                    <a:pt x="13149" y="4080"/>
                  </a:cubicBezTo>
                  <a:cubicBezTo>
                    <a:pt x="12805" y="4025"/>
                    <a:pt x="12489" y="3895"/>
                    <a:pt x="12133" y="3888"/>
                  </a:cubicBezTo>
                  <a:cubicBezTo>
                    <a:pt x="12093" y="3887"/>
                    <a:pt x="12054" y="3887"/>
                    <a:pt x="12015" y="3887"/>
                  </a:cubicBezTo>
                  <a:cubicBezTo>
                    <a:pt x="11707" y="3887"/>
                    <a:pt x="11405" y="3913"/>
                    <a:pt x="11101" y="3972"/>
                  </a:cubicBezTo>
                  <a:cubicBezTo>
                    <a:pt x="10412" y="4106"/>
                    <a:pt x="9707" y="4338"/>
                    <a:pt x="9076" y="4646"/>
                  </a:cubicBezTo>
                  <a:cubicBezTo>
                    <a:pt x="9004" y="4682"/>
                    <a:pt x="9048" y="4779"/>
                    <a:pt x="9115" y="4779"/>
                  </a:cubicBezTo>
                  <a:cubicBezTo>
                    <a:pt x="9120" y="4779"/>
                    <a:pt x="9125" y="4779"/>
                    <a:pt x="9130" y="4778"/>
                  </a:cubicBezTo>
                  <a:cubicBezTo>
                    <a:pt x="9915" y="4612"/>
                    <a:pt x="10660" y="4400"/>
                    <a:pt x="11467" y="4400"/>
                  </a:cubicBezTo>
                  <a:cubicBezTo>
                    <a:pt x="11492" y="4400"/>
                    <a:pt x="11517" y="4401"/>
                    <a:pt x="11542" y="4401"/>
                  </a:cubicBezTo>
                  <a:cubicBezTo>
                    <a:pt x="11725" y="4404"/>
                    <a:pt x="11905" y="4418"/>
                    <a:pt x="12083" y="4444"/>
                  </a:cubicBezTo>
                  <a:cubicBezTo>
                    <a:pt x="10925" y="4990"/>
                    <a:pt x="9686" y="5334"/>
                    <a:pt x="8447" y="5656"/>
                  </a:cubicBezTo>
                  <a:cubicBezTo>
                    <a:pt x="7736" y="5840"/>
                    <a:pt x="7019" y="6015"/>
                    <a:pt x="6315" y="6227"/>
                  </a:cubicBezTo>
                  <a:cubicBezTo>
                    <a:pt x="6009" y="6320"/>
                    <a:pt x="5705" y="6417"/>
                    <a:pt x="5404" y="6523"/>
                  </a:cubicBezTo>
                  <a:cubicBezTo>
                    <a:pt x="5421" y="6496"/>
                    <a:pt x="5430" y="6465"/>
                    <a:pt x="5431" y="6434"/>
                  </a:cubicBezTo>
                  <a:cubicBezTo>
                    <a:pt x="5431" y="6429"/>
                    <a:pt x="5430" y="6423"/>
                    <a:pt x="5430" y="6418"/>
                  </a:cubicBezTo>
                  <a:cubicBezTo>
                    <a:pt x="5881" y="6402"/>
                    <a:pt x="6360" y="6215"/>
                    <a:pt x="6650" y="5901"/>
                  </a:cubicBezTo>
                  <a:cubicBezTo>
                    <a:pt x="6708" y="5839"/>
                    <a:pt x="6667" y="5736"/>
                    <a:pt x="6580" y="5734"/>
                  </a:cubicBezTo>
                  <a:cubicBezTo>
                    <a:pt x="6574" y="5734"/>
                    <a:pt x="6567" y="5733"/>
                    <a:pt x="6560" y="5733"/>
                  </a:cubicBezTo>
                  <a:cubicBezTo>
                    <a:pt x="6150" y="5733"/>
                    <a:pt x="5744" y="5941"/>
                    <a:pt x="5334" y="5941"/>
                  </a:cubicBezTo>
                  <a:cubicBezTo>
                    <a:pt x="5237" y="5941"/>
                    <a:pt x="5141" y="5929"/>
                    <a:pt x="5044" y="5901"/>
                  </a:cubicBezTo>
                  <a:cubicBezTo>
                    <a:pt x="4735" y="5811"/>
                    <a:pt x="4637" y="5258"/>
                    <a:pt x="4301" y="5258"/>
                  </a:cubicBezTo>
                  <a:cubicBezTo>
                    <a:pt x="4290" y="5258"/>
                    <a:pt x="4279" y="5259"/>
                    <a:pt x="4267" y="5260"/>
                  </a:cubicBezTo>
                  <a:cubicBezTo>
                    <a:pt x="4197" y="5269"/>
                    <a:pt x="4152" y="5333"/>
                    <a:pt x="4187" y="5401"/>
                  </a:cubicBezTo>
                  <a:cubicBezTo>
                    <a:pt x="4236" y="5498"/>
                    <a:pt x="4302" y="5573"/>
                    <a:pt x="4339" y="5678"/>
                  </a:cubicBezTo>
                  <a:cubicBezTo>
                    <a:pt x="4375" y="5780"/>
                    <a:pt x="4402" y="5887"/>
                    <a:pt x="4452" y="5983"/>
                  </a:cubicBezTo>
                  <a:cubicBezTo>
                    <a:pt x="4453" y="5984"/>
                    <a:pt x="4453" y="5984"/>
                    <a:pt x="4453" y="5985"/>
                  </a:cubicBezTo>
                  <a:cubicBezTo>
                    <a:pt x="4442" y="5995"/>
                    <a:pt x="4433" y="6006"/>
                    <a:pt x="4427" y="6019"/>
                  </a:cubicBezTo>
                  <a:cubicBezTo>
                    <a:pt x="4373" y="6124"/>
                    <a:pt x="4347" y="6249"/>
                    <a:pt x="4384" y="6360"/>
                  </a:cubicBezTo>
                  <a:cubicBezTo>
                    <a:pt x="4363" y="6495"/>
                    <a:pt x="4354" y="6625"/>
                    <a:pt x="4358" y="6766"/>
                  </a:cubicBezTo>
                  <a:cubicBezTo>
                    <a:pt x="4361" y="6851"/>
                    <a:pt x="4417" y="6932"/>
                    <a:pt x="4492" y="6975"/>
                  </a:cubicBezTo>
                  <a:cubicBezTo>
                    <a:pt x="4473" y="6997"/>
                    <a:pt x="4454" y="7020"/>
                    <a:pt x="4438" y="7046"/>
                  </a:cubicBezTo>
                  <a:cubicBezTo>
                    <a:pt x="4404" y="7106"/>
                    <a:pt x="4436" y="7190"/>
                    <a:pt x="4504" y="7206"/>
                  </a:cubicBezTo>
                  <a:cubicBezTo>
                    <a:pt x="4551" y="7218"/>
                    <a:pt x="4599" y="7223"/>
                    <a:pt x="4649" y="7223"/>
                  </a:cubicBezTo>
                  <a:cubicBezTo>
                    <a:pt x="4697" y="7223"/>
                    <a:pt x="4746" y="7218"/>
                    <a:pt x="4795" y="7210"/>
                  </a:cubicBezTo>
                  <a:lnTo>
                    <a:pt x="4795" y="7210"/>
                  </a:lnTo>
                  <a:cubicBezTo>
                    <a:pt x="4744" y="7232"/>
                    <a:pt x="4692" y="7256"/>
                    <a:pt x="4643" y="7281"/>
                  </a:cubicBezTo>
                  <a:cubicBezTo>
                    <a:pt x="4626" y="7276"/>
                    <a:pt x="4609" y="7274"/>
                    <a:pt x="4592" y="7274"/>
                  </a:cubicBezTo>
                  <a:cubicBezTo>
                    <a:pt x="4525" y="7274"/>
                    <a:pt x="4458" y="7311"/>
                    <a:pt x="4431" y="7397"/>
                  </a:cubicBezTo>
                  <a:cubicBezTo>
                    <a:pt x="4401" y="7500"/>
                    <a:pt x="4370" y="7609"/>
                    <a:pt x="4348" y="7720"/>
                  </a:cubicBezTo>
                  <a:cubicBezTo>
                    <a:pt x="4277" y="7726"/>
                    <a:pt x="4215" y="7732"/>
                    <a:pt x="4148" y="7777"/>
                  </a:cubicBezTo>
                  <a:cubicBezTo>
                    <a:pt x="4073" y="7829"/>
                    <a:pt x="4014" y="7906"/>
                    <a:pt x="3946" y="7965"/>
                  </a:cubicBezTo>
                  <a:cubicBezTo>
                    <a:pt x="3796" y="8095"/>
                    <a:pt x="3616" y="8192"/>
                    <a:pt x="3428" y="8249"/>
                  </a:cubicBezTo>
                  <a:cubicBezTo>
                    <a:pt x="3297" y="8287"/>
                    <a:pt x="3161" y="8306"/>
                    <a:pt x="3025" y="8306"/>
                  </a:cubicBezTo>
                  <a:cubicBezTo>
                    <a:pt x="2940" y="8306"/>
                    <a:pt x="2855" y="8299"/>
                    <a:pt x="2771" y="8284"/>
                  </a:cubicBezTo>
                  <a:cubicBezTo>
                    <a:pt x="2527" y="8238"/>
                    <a:pt x="2346" y="8119"/>
                    <a:pt x="2130" y="8008"/>
                  </a:cubicBezTo>
                  <a:cubicBezTo>
                    <a:pt x="2015" y="7950"/>
                    <a:pt x="1912" y="7925"/>
                    <a:pt x="1816" y="7925"/>
                  </a:cubicBezTo>
                  <a:cubicBezTo>
                    <a:pt x="1537" y="7925"/>
                    <a:pt x="1324" y="8139"/>
                    <a:pt x="1100" y="8369"/>
                  </a:cubicBezTo>
                  <a:cubicBezTo>
                    <a:pt x="930" y="8542"/>
                    <a:pt x="763" y="8714"/>
                    <a:pt x="569" y="8860"/>
                  </a:cubicBezTo>
                  <a:cubicBezTo>
                    <a:pt x="402" y="8987"/>
                    <a:pt x="205" y="9083"/>
                    <a:pt x="51" y="9227"/>
                  </a:cubicBezTo>
                  <a:cubicBezTo>
                    <a:pt x="0" y="9274"/>
                    <a:pt x="42" y="9352"/>
                    <a:pt x="106" y="9357"/>
                  </a:cubicBezTo>
                  <a:lnTo>
                    <a:pt x="104" y="9357"/>
                  </a:lnTo>
                  <a:cubicBezTo>
                    <a:pt x="123" y="9358"/>
                    <a:pt x="141" y="9359"/>
                    <a:pt x="160" y="9359"/>
                  </a:cubicBezTo>
                  <a:cubicBezTo>
                    <a:pt x="560" y="9359"/>
                    <a:pt x="979" y="9074"/>
                    <a:pt x="1277" y="8844"/>
                  </a:cubicBezTo>
                  <a:cubicBezTo>
                    <a:pt x="1344" y="8793"/>
                    <a:pt x="1443" y="8685"/>
                    <a:pt x="1547" y="8595"/>
                  </a:cubicBezTo>
                  <a:lnTo>
                    <a:pt x="1547" y="8595"/>
                  </a:lnTo>
                  <a:cubicBezTo>
                    <a:pt x="1537" y="8615"/>
                    <a:pt x="1542" y="8636"/>
                    <a:pt x="1556" y="8652"/>
                  </a:cubicBezTo>
                  <a:cubicBezTo>
                    <a:pt x="1642" y="8755"/>
                    <a:pt x="1777" y="8768"/>
                    <a:pt x="1902" y="8801"/>
                  </a:cubicBezTo>
                  <a:cubicBezTo>
                    <a:pt x="2063" y="8842"/>
                    <a:pt x="2224" y="8885"/>
                    <a:pt x="2385" y="8923"/>
                  </a:cubicBezTo>
                  <a:cubicBezTo>
                    <a:pt x="2708" y="9001"/>
                    <a:pt x="3018" y="9115"/>
                    <a:pt x="3345" y="9177"/>
                  </a:cubicBezTo>
                  <a:cubicBezTo>
                    <a:pt x="3425" y="9192"/>
                    <a:pt x="3502" y="9201"/>
                    <a:pt x="3576" y="9201"/>
                  </a:cubicBezTo>
                  <a:cubicBezTo>
                    <a:pt x="3624" y="9201"/>
                    <a:pt x="3671" y="9197"/>
                    <a:pt x="3717" y="9190"/>
                  </a:cubicBezTo>
                  <a:lnTo>
                    <a:pt x="3717" y="9190"/>
                  </a:lnTo>
                  <a:cubicBezTo>
                    <a:pt x="3702" y="9273"/>
                    <a:pt x="3712" y="9367"/>
                    <a:pt x="3743" y="9449"/>
                  </a:cubicBezTo>
                  <a:cubicBezTo>
                    <a:pt x="3760" y="9497"/>
                    <a:pt x="3780" y="9547"/>
                    <a:pt x="3808" y="9590"/>
                  </a:cubicBezTo>
                  <a:cubicBezTo>
                    <a:pt x="3831" y="9625"/>
                    <a:pt x="3862" y="9658"/>
                    <a:pt x="3898" y="9682"/>
                  </a:cubicBezTo>
                  <a:cubicBezTo>
                    <a:pt x="3921" y="9742"/>
                    <a:pt x="3951" y="9800"/>
                    <a:pt x="3977" y="9856"/>
                  </a:cubicBezTo>
                  <a:cubicBezTo>
                    <a:pt x="4066" y="10053"/>
                    <a:pt x="4141" y="10252"/>
                    <a:pt x="4304" y="10401"/>
                  </a:cubicBezTo>
                  <a:cubicBezTo>
                    <a:pt x="4318" y="10412"/>
                    <a:pt x="4330" y="10425"/>
                    <a:pt x="4343" y="10436"/>
                  </a:cubicBezTo>
                  <a:cubicBezTo>
                    <a:pt x="4344" y="10439"/>
                    <a:pt x="4347" y="10443"/>
                    <a:pt x="4349" y="10448"/>
                  </a:cubicBezTo>
                  <a:cubicBezTo>
                    <a:pt x="4609" y="10845"/>
                    <a:pt x="4918" y="11170"/>
                    <a:pt x="5052" y="11633"/>
                  </a:cubicBezTo>
                  <a:cubicBezTo>
                    <a:pt x="5060" y="11661"/>
                    <a:pt x="5084" y="11675"/>
                    <a:pt x="5108" y="11675"/>
                  </a:cubicBezTo>
                  <a:cubicBezTo>
                    <a:pt x="5132" y="11675"/>
                    <a:pt x="5157" y="11661"/>
                    <a:pt x="5165" y="11633"/>
                  </a:cubicBezTo>
                  <a:cubicBezTo>
                    <a:pt x="5224" y="11445"/>
                    <a:pt x="5152" y="11269"/>
                    <a:pt x="5049" y="11110"/>
                  </a:cubicBezTo>
                  <a:cubicBezTo>
                    <a:pt x="5074" y="11110"/>
                    <a:pt x="5099" y="11104"/>
                    <a:pt x="5124" y="11089"/>
                  </a:cubicBezTo>
                  <a:cubicBezTo>
                    <a:pt x="5316" y="10976"/>
                    <a:pt x="5149" y="10712"/>
                    <a:pt x="4969" y="10504"/>
                  </a:cubicBezTo>
                  <a:cubicBezTo>
                    <a:pt x="5077" y="10338"/>
                    <a:pt x="5005" y="10141"/>
                    <a:pt x="4950" y="9951"/>
                  </a:cubicBezTo>
                  <a:cubicBezTo>
                    <a:pt x="4885" y="9719"/>
                    <a:pt x="4792" y="9496"/>
                    <a:pt x="4686" y="9280"/>
                  </a:cubicBezTo>
                  <a:cubicBezTo>
                    <a:pt x="4643" y="9193"/>
                    <a:pt x="4568" y="9157"/>
                    <a:pt x="4492" y="9157"/>
                  </a:cubicBezTo>
                  <a:cubicBezTo>
                    <a:pt x="4487" y="9157"/>
                    <a:pt x="4482" y="9157"/>
                    <a:pt x="4477" y="9158"/>
                  </a:cubicBezTo>
                  <a:cubicBezTo>
                    <a:pt x="4448" y="9124"/>
                    <a:pt x="4413" y="9093"/>
                    <a:pt x="4376" y="9070"/>
                  </a:cubicBezTo>
                  <a:cubicBezTo>
                    <a:pt x="4356" y="9057"/>
                    <a:pt x="4337" y="9047"/>
                    <a:pt x="4314" y="9041"/>
                  </a:cubicBezTo>
                  <a:cubicBezTo>
                    <a:pt x="4299" y="9036"/>
                    <a:pt x="4285" y="9034"/>
                    <a:pt x="4268" y="9032"/>
                  </a:cubicBezTo>
                  <a:cubicBezTo>
                    <a:pt x="4252" y="9035"/>
                    <a:pt x="4243" y="9036"/>
                    <a:pt x="4242" y="9036"/>
                  </a:cubicBezTo>
                  <a:cubicBezTo>
                    <a:pt x="4241" y="9036"/>
                    <a:pt x="4246" y="9035"/>
                    <a:pt x="4256" y="9034"/>
                  </a:cubicBezTo>
                  <a:cubicBezTo>
                    <a:pt x="4250" y="9032"/>
                    <a:pt x="4245" y="9032"/>
                    <a:pt x="4239" y="9032"/>
                  </a:cubicBezTo>
                  <a:cubicBezTo>
                    <a:pt x="4217" y="9032"/>
                    <a:pt x="4196" y="9041"/>
                    <a:pt x="4182" y="9056"/>
                  </a:cubicBezTo>
                  <a:cubicBezTo>
                    <a:pt x="4167" y="9049"/>
                    <a:pt x="4149" y="9042"/>
                    <a:pt x="4131" y="9041"/>
                  </a:cubicBezTo>
                  <a:cubicBezTo>
                    <a:pt x="4129" y="9041"/>
                    <a:pt x="4127" y="9041"/>
                    <a:pt x="4125" y="9041"/>
                  </a:cubicBezTo>
                  <a:cubicBezTo>
                    <a:pt x="4102" y="9041"/>
                    <a:pt x="4083" y="9047"/>
                    <a:pt x="4066" y="9056"/>
                  </a:cubicBezTo>
                  <a:cubicBezTo>
                    <a:pt x="4064" y="9055"/>
                    <a:pt x="4061" y="9052"/>
                    <a:pt x="4059" y="9051"/>
                  </a:cubicBezTo>
                  <a:cubicBezTo>
                    <a:pt x="4071" y="9042"/>
                    <a:pt x="4084" y="9034"/>
                    <a:pt x="4095" y="9025"/>
                  </a:cubicBezTo>
                  <a:cubicBezTo>
                    <a:pt x="4214" y="8936"/>
                    <a:pt x="4319" y="8845"/>
                    <a:pt x="4386" y="8737"/>
                  </a:cubicBezTo>
                  <a:cubicBezTo>
                    <a:pt x="4419" y="8761"/>
                    <a:pt x="4463" y="8774"/>
                    <a:pt x="4505" y="8774"/>
                  </a:cubicBezTo>
                  <a:cubicBezTo>
                    <a:pt x="4537" y="8774"/>
                    <a:pt x="4569" y="8767"/>
                    <a:pt x="4594" y="8752"/>
                  </a:cubicBezTo>
                  <a:cubicBezTo>
                    <a:pt x="4619" y="8740"/>
                    <a:pt x="4643" y="8726"/>
                    <a:pt x="4665" y="8714"/>
                  </a:cubicBezTo>
                  <a:cubicBezTo>
                    <a:pt x="4791" y="8792"/>
                    <a:pt x="4947" y="8848"/>
                    <a:pt x="5089" y="8848"/>
                  </a:cubicBezTo>
                  <a:cubicBezTo>
                    <a:pt x="5104" y="8848"/>
                    <a:pt x="5119" y="8848"/>
                    <a:pt x="5134" y="8846"/>
                  </a:cubicBezTo>
                  <a:lnTo>
                    <a:pt x="5134" y="8846"/>
                  </a:lnTo>
                  <a:cubicBezTo>
                    <a:pt x="5111" y="8884"/>
                    <a:pt x="5116" y="8937"/>
                    <a:pt x="5161" y="8959"/>
                  </a:cubicBezTo>
                  <a:cubicBezTo>
                    <a:pt x="5315" y="9036"/>
                    <a:pt x="5485" y="9071"/>
                    <a:pt x="5639" y="9148"/>
                  </a:cubicBezTo>
                  <a:cubicBezTo>
                    <a:pt x="5783" y="9220"/>
                    <a:pt x="5918" y="9306"/>
                    <a:pt x="6051" y="9397"/>
                  </a:cubicBezTo>
                  <a:cubicBezTo>
                    <a:pt x="6351" y="9600"/>
                    <a:pt x="6641" y="9812"/>
                    <a:pt x="6926" y="10034"/>
                  </a:cubicBezTo>
                  <a:cubicBezTo>
                    <a:pt x="7495" y="10477"/>
                    <a:pt x="8027" y="10969"/>
                    <a:pt x="8581" y="11430"/>
                  </a:cubicBezTo>
                  <a:cubicBezTo>
                    <a:pt x="8644" y="11703"/>
                    <a:pt x="8916" y="11969"/>
                    <a:pt x="9092" y="12148"/>
                  </a:cubicBezTo>
                  <a:cubicBezTo>
                    <a:pt x="9370" y="12432"/>
                    <a:pt x="9665" y="12704"/>
                    <a:pt x="9955" y="12975"/>
                  </a:cubicBezTo>
                  <a:cubicBezTo>
                    <a:pt x="10249" y="13249"/>
                    <a:pt x="10627" y="13537"/>
                    <a:pt x="11037" y="13701"/>
                  </a:cubicBezTo>
                  <a:cubicBezTo>
                    <a:pt x="11058" y="13789"/>
                    <a:pt x="11126" y="13865"/>
                    <a:pt x="11245" y="13866"/>
                  </a:cubicBezTo>
                  <a:cubicBezTo>
                    <a:pt x="11393" y="13867"/>
                    <a:pt x="11583" y="13891"/>
                    <a:pt x="11768" y="13891"/>
                  </a:cubicBezTo>
                  <a:cubicBezTo>
                    <a:pt x="11879" y="13891"/>
                    <a:pt x="11988" y="13883"/>
                    <a:pt x="12086" y="13856"/>
                  </a:cubicBezTo>
                  <a:cubicBezTo>
                    <a:pt x="12115" y="13864"/>
                    <a:pt x="12146" y="13869"/>
                    <a:pt x="12176" y="13869"/>
                  </a:cubicBezTo>
                  <a:cubicBezTo>
                    <a:pt x="12269" y="13869"/>
                    <a:pt x="12359" y="13828"/>
                    <a:pt x="12401" y="13734"/>
                  </a:cubicBezTo>
                  <a:cubicBezTo>
                    <a:pt x="12424" y="13681"/>
                    <a:pt x="12448" y="13627"/>
                    <a:pt x="12473" y="13573"/>
                  </a:cubicBezTo>
                  <a:cubicBezTo>
                    <a:pt x="12799" y="13289"/>
                    <a:pt x="12997" y="12880"/>
                    <a:pt x="13223" y="12513"/>
                  </a:cubicBezTo>
                  <a:cubicBezTo>
                    <a:pt x="13489" y="12080"/>
                    <a:pt x="13793" y="11670"/>
                    <a:pt x="14052" y="11233"/>
                  </a:cubicBezTo>
                  <a:cubicBezTo>
                    <a:pt x="14311" y="10796"/>
                    <a:pt x="14602" y="10381"/>
                    <a:pt x="14859" y="9942"/>
                  </a:cubicBezTo>
                  <a:cubicBezTo>
                    <a:pt x="14992" y="9718"/>
                    <a:pt x="15101" y="9485"/>
                    <a:pt x="15206" y="9246"/>
                  </a:cubicBezTo>
                  <a:cubicBezTo>
                    <a:pt x="15279" y="9082"/>
                    <a:pt x="15350" y="8904"/>
                    <a:pt x="15365" y="8721"/>
                  </a:cubicBezTo>
                  <a:cubicBezTo>
                    <a:pt x="15430" y="8576"/>
                    <a:pt x="15484" y="8426"/>
                    <a:pt x="15518" y="8269"/>
                  </a:cubicBezTo>
                  <a:cubicBezTo>
                    <a:pt x="15536" y="8187"/>
                    <a:pt x="15554" y="8100"/>
                    <a:pt x="15549" y="8016"/>
                  </a:cubicBezTo>
                  <a:cubicBezTo>
                    <a:pt x="15544" y="7898"/>
                    <a:pt x="15489" y="7821"/>
                    <a:pt x="15446" y="7715"/>
                  </a:cubicBezTo>
                  <a:cubicBezTo>
                    <a:pt x="15431" y="7672"/>
                    <a:pt x="15393" y="7649"/>
                    <a:pt x="15356" y="7649"/>
                  </a:cubicBezTo>
                  <a:cubicBezTo>
                    <a:pt x="15320" y="7649"/>
                    <a:pt x="15285" y="7670"/>
                    <a:pt x="15270" y="7715"/>
                  </a:cubicBezTo>
                  <a:cubicBezTo>
                    <a:pt x="15237" y="7815"/>
                    <a:pt x="15166" y="7896"/>
                    <a:pt x="15132" y="7997"/>
                  </a:cubicBezTo>
                  <a:cubicBezTo>
                    <a:pt x="15094" y="8105"/>
                    <a:pt x="15070" y="8214"/>
                    <a:pt x="15024" y="8320"/>
                  </a:cubicBezTo>
                  <a:cubicBezTo>
                    <a:pt x="14939" y="8515"/>
                    <a:pt x="14840" y="8706"/>
                    <a:pt x="14739" y="8894"/>
                  </a:cubicBezTo>
                  <a:cubicBezTo>
                    <a:pt x="14545" y="9252"/>
                    <a:pt x="14342" y="9604"/>
                    <a:pt x="14115" y="9942"/>
                  </a:cubicBezTo>
                  <a:cubicBezTo>
                    <a:pt x="13887" y="10282"/>
                    <a:pt x="13635" y="10604"/>
                    <a:pt x="13348" y="10896"/>
                  </a:cubicBezTo>
                  <a:cubicBezTo>
                    <a:pt x="13208" y="11038"/>
                    <a:pt x="13060" y="11175"/>
                    <a:pt x="12903" y="11299"/>
                  </a:cubicBezTo>
                  <a:cubicBezTo>
                    <a:pt x="12787" y="11389"/>
                    <a:pt x="12591" y="11576"/>
                    <a:pt x="12436" y="11576"/>
                  </a:cubicBezTo>
                  <a:cubicBezTo>
                    <a:pt x="12426" y="11576"/>
                    <a:pt x="12416" y="11576"/>
                    <a:pt x="12406" y="11574"/>
                  </a:cubicBezTo>
                  <a:cubicBezTo>
                    <a:pt x="12228" y="11543"/>
                    <a:pt x="12027" y="11284"/>
                    <a:pt x="11901" y="11165"/>
                  </a:cubicBezTo>
                  <a:cubicBezTo>
                    <a:pt x="11739" y="11008"/>
                    <a:pt x="11579" y="10849"/>
                    <a:pt x="11411" y="10697"/>
                  </a:cubicBezTo>
                  <a:cubicBezTo>
                    <a:pt x="11096" y="10416"/>
                    <a:pt x="10747" y="10209"/>
                    <a:pt x="10371" y="10022"/>
                  </a:cubicBezTo>
                  <a:cubicBezTo>
                    <a:pt x="9626" y="9650"/>
                    <a:pt x="8829" y="9439"/>
                    <a:pt x="8016" y="9277"/>
                  </a:cubicBezTo>
                  <a:cubicBezTo>
                    <a:pt x="8010" y="9276"/>
                    <a:pt x="8005" y="9275"/>
                    <a:pt x="8000" y="9275"/>
                  </a:cubicBezTo>
                  <a:cubicBezTo>
                    <a:pt x="7936" y="9275"/>
                    <a:pt x="7917" y="9368"/>
                    <a:pt x="7984" y="9393"/>
                  </a:cubicBezTo>
                  <a:cubicBezTo>
                    <a:pt x="8668" y="9656"/>
                    <a:pt x="9376" y="9888"/>
                    <a:pt x="10022" y="10235"/>
                  </a:cubicBezTo>
                  <a:cubicBezTo>
                    <a:pt x="10329" y="10401"/>
                    <a:pt x="10648" y="10609"/>
                    <a:pt x="10902" y="10849"/>
                  </a:cubicBezTo>
                  <a:cubicBezTo>
                    <a:pt x="11189" y="11119"/>
                    <a:pt x="11462" y="11405"/>
                    <a:pt x="11750" y="11675"/>
                  </a:cubicBezTo>
                  <a:cubicBezTo>
                    <a:pt x="11783" y="11706"/>
                    <a:pt x="11818" y="11739"/>
                    <a:pt x="11853" y="11771"/>
                  </a:cubicBezTo>
                  <a:cubicBezTo>
                    <a:pt x="11899" y="12008"/>
                    <a:pt x="11894" y="12258"/>
                    <a:pt x="11856" y="12496"/>
                  </a:cubicBezTo>
                  <a:cubicBezTo>
                    <a:pt x="11719" y="12464"/>
                    <a:pt x="11581" y="12430"/>
                    <a:pt x="11449" y="12383"/>
                  </a:cubicBezTo>
                  <a:cubicBezTo>
                    <a:pt x="11125" y="12269"/>
                    <a:pt x="10815" y="12142"/>
                    <a:pt x="10518" y="11969"/>
                  </a:cubicBezTo>
                  <a:cubicBezTo>
                    <a:pt x="9896" y="11612"/>
                    <a:pt x="9325" y="11175"/>
                    <a:pt x="8763" y="10733"/>
                  </a:cubicBezTo>
                  <a:cubicBezTo>
                    <a:pt x="8186" y="10280"/>
                    <a:pt x="7615" y="9818"/>
                    <a:pt x="6998" y="9420"/>
                  </a:cubicBezTo>
                  <a:cubicBezTo>
                    <a:pt x="6694" y="9226"/>
                    <a:pt x="6394" y="9039"/>
                    <a:pt x="6065" y="8892"/>
                  </a:cubicBezTo>
                  <a:cubicBezTo>
                    <a:pt x="5891" y="8816"/>
                    <a:pt x="5673" y="8732"/>
                    <a:pt x="5467" y="8732"/>
                  </a:cubicBezTo>
                  <a:cubicBezTo>
                    <a:pt x="5431" y="8732"/>
                    <a:pt x="5396" y="8734"/>
                    <a:pt x="5361" y="8740"/>
                  </a:cubicBezTo>
                  <a:cubicBezTo>
                    <a:pt x="5387" y="8705"/>
                    <a:pt x="5396" y="8657"/>
                    <a:pt x="5384" y="8616"/>
                  </a:cubicBezTo>
                  <a:cubicBezTo>
                    <a:pt x="5279" y="8271"/>
                    <a:pt x="4796" y="8181"/>
                    <a:pt x="4925" y="7738"/>
                  </a:cubicBezTo>
                  <a:cubicBezTo>
                    <a:pt x="5017" y="7421"/>
                    <a:pt x="5432" y="7283"/>
                    <a:pt x="5666" y="7082"/>
                  </a:cubicBezTo>
                  <a:cubicBezTo>
                    <a:pt x="5692" y="7060"/>
                    <a:pt x="5699" y="7028"/>
                    <a:pt x="5693" y="6996"/>
                  </a:cubicBezTo>
                  <a:cubicBezTo>
                    <a:pt x="5827" y="6940"/>
                    <a:pt x="5958" y="6880"/>
                    <a:pt x="6083" y="6834"/>
                  </a:cubicBezTo>
                  <a:cubicBezTo>
                    <a:pt x="6414" y="6711"/>
                    <a:pt x="6749" y="6605"/>
                    <a:pt x="7087" y="6505"/>
                  </a:cubicBezTo>
                  <a:cubicBezTo>
                    <a:pt x="7490" y="6396"/>
                    <a:pt x="7896" y="6292"/>
                    <a:pt x="8300" y="6186"/>
                  </a:cubicBezTo>
                  <a:cubicBezTo>
                    <a:pt x="8737" y="6088"/>
                    <a:pt x="9177" y="6008"/>
                    <a:pt x="9620" y="5949"/>
                  </a:cubicBezTo>
                  <a:cubicBezTo>
                    <a:pt x="9968" y="5903"/>
                    <a:pt x="10314" y="5885"/>
                    <a:pt x="10663" y="5885"/>
                  </a:cubicBezTo>
                  <a:cubicBezTo>
                    <a:pt x="10716" y="5885"/>
                    <a:pt x="10770" y="5885"/>
                    <a:pt x="10824" y="5886"/>
                  </a:cubicBezTo>
                  <a:cubicBezTo>
                    <a:pt x="10852" y="5887"/>
                    <a:pt x="10881" y="5887"/>
                    <a:pt x="10909" y="5887"/>
                  </a:cubicBezTo>
                  <a:cubicBezTo>
                    <a:pt x="11271" y="5887"/>
                    <a:pt x="11634" y="5860"/>
                    <a:pt x="11997" y="5860"/>
                  </a:cubicBezTo>
                  <a:cubicBezTo>
                    <a:pt x="12005" y="5860"/>
                    <a:pt x="12012" y="5860"/>
                    <a:pt x="12020" y="5860"/>
                  </a:cubicBezTo>
                  <a:cubicBezTo>
                    <a:pt x="12325" y="5861"/>
                    <a:pt x="12643" y="5893"/>
                    <a:pt x="12951" y="5893"/>
                  </a:cubicBezTo>
                  <a:cubicBezTo>
                    <a:pt x="13001" y="5893"/>
                    <a:pt x="13051" y="5892"/>
                    <a:pt x="13100" y="5890"/>
                  </a:cubicBezTo>
                  <a:cubicBezTo>
                    <a:pt x="13134" y="6035"/>
                    <a:pt x="13241" y="6148"/>
                    <a:pt x="13397" y="6148"/>
                  </a:cubicBezTo>
                  <a:cubicBezTo>
                    <a:pt x="13440" y="6148"/>
                    <a:pt x="13487" y="6140"/>
                    <a:pt x="13537" y="6120"/>
                  </a:cubicBezTo>
                  <a:cubicBezTo>
                    <a:pt x="13668" y="6071"/>
                    <a:pt x="13744" y="5970"/>
                    <a:pt x="13799" y="5851"/>
                  </a:cubicBezTo>
                  <a:cubicBezTo>
                    <a:pt x="13842" y="5837"/>
                    <a:pt x="13881" y="5813"/>
                    <a:pt x="13908" y="5782"/>
                  </a:cubicBezTo>
                  <a:cubicBezTo>
                    <a:pt x="14504" y="5098"/>
                    <a:pt x="14599" y="4028"/>
                    <a:pt x="14643" y="3161"/>
                  </a:cubicBezTo>
                  <a:cubicBezTo>
                    <a:pt x="14668" y="2673"/>
                    <a:pt x="14649" y="2187"/>
                    <a:pt x="14522" y="1716"/>
                  </a:cubicBezTo>
                  <a:cubicBezTo>
                    <a:pt x="14396" y="1250"/>
                    <a:pt x="14337" y="735"/>
                    <a:pt x="14108" y="306"/>
                  </a:cubicBezTo>
                  <a:cubicBezTo>
                    <a:pt x="14101" y="295"/>
                    <a:pt x="14093" y="289"/>
                    <a:pt x="14083" y="287"/>
                  </a:cubicBezTo>
                  <a:cubicBezTo>
                    <a:pt x="14068" y="216"/>
                    <a:pt x="14053" y="145"/>
                    <a:pt x="14037" y="73"/>
                  </a:cubicBezTo>
                  <a:cubicBezTo>
                    <a:pt x="14025" y="22"/>
                    <a:pt x="13988" y="0"/>
                    <a:pt x="1394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2016500" y="575075"/>
              <a:ext cx="261100" cy="89150"/>
            </a:xfrm>
            <a:custGeom>
              <a:avLst/>
              <a:gdLst/>
              <a:ahLst/>
              <a:cxnLst/>
              <a:rect l="l" t="t" r="r" b="b"/>
              <a:pathLst>
                <a:path w="10444" h="3566" extrusionOk="0">
                  <a:moveTo>
                    <a:pt x="79" y="1"/>
                  </a:moveTo>
                  <a:cubicBezTo>
                    <a:pt x="40" y="1"/>
                    <a:pt x="1" y="39"/>
                    <a:pt x="9" y="86"/>
                  </a:cubicBezTo>
                  <a:cubicBezTo>
                    <a:pt x="72" y="445"/>
                    <a:pt x="186" y="810"/>
                    <a:pt x="350" y="1140"/>
                  </a:cubicBezTo>
                  <a:cubicBezTo>
                    <a:pt x="349" y="1140"/>
                    <a:pt x="349" y="1140"/>
                    <a:pt x="349" y="1141"/>
                  </a:cubicBezTo>
                  <a:cubicBezTo>
                    <a:pt x="243" y="1334"/>
                    <a:pt x="366" y="1653"/>
                    <a:pt x="438" y="1842"/>
                  </a:cubicBezTo>
                  <a:cubicBezTo>
                    <a:pt x="536" y="2093"/>
                    <a:pt x="683" y="2313"/>
                    <a:pt x="901" y="2474"/>
                  </a:cubicBezTo>
                  <a:cubicBezTo>
                    <a:pt x="943" y="2505"/>
                    <a:pt x="989" y="2518"/>
                    <a:pt x="1037" y="2518"/>
                  </a:cubicBezTo>
                  <a:cubicBezTo>
                    <a:pt x="1115" y="2518"/>
                    <a:pt x="1195" y="2481"/>
                    <a:pt x="1253" y="2424"/>
                  </a:cubicBezTo>
                  <a:cubicBezTo>
                    <a:pt x="1320" y="2446"/>
                    <a:pt x="1390" y="2460"/>
                    <a:pt x="1458" y="2479"/>
                  </a:cubicBezTo>
                  <a:cubicBezTo>
                    <a:pt x="1654" y="2530"/>
                    <a:pt x="1847" y="2583"/>
                    <a:pt x="2044" y="2623"/>
                  </a:cubicBezTo>
                  <a:cubicBezTo>
                    <a:pt x="2410" y="2697"/>
                    <a:pt x="2776" y="2770"/>
                    <a:pt x="3141" y="2843"/>
                  </a:cubicBezTo>
                  <a:cubicBezTo>
                    <a:pt x="3888" y="2990"/>
                    <a:pt x="4605" y="3201"/>
                    <a:pt x="5374" y="3201"/>
                  </a:cubicBezTo>
                  <a:cubicBezTo>
                    <a:pt x="5379" y="3201"/>
                    <a:pt x="5383" y="3201"/>
                    <a:pt x="5388" y="3201"/>
                  </a:cubicBezTo>
                  <a:cubicBezTo>
                    <a:pt x="5982" y="3200"/>
                    <a:pt x="6575" y="3135"/>
                    <a:pt x="7170" y="3135"/>
                  </a:cubicBezTo>
                  <a:cubicBezTo>
                    <a:pt x="7339" y="3135"/>
                    <a:pt x="7508" y="3140"/>
                    <a:pt x="7677" y="3153"/>
                  </a:cubicBezTo>
                  <a:cubicBezTo>
                    <a:pt x="7813" y="3165"/>
                    <a:pt x="7948" y="3179"/>
                    <a:pt x="8083" y="3197"/>
                  </a:cubicBezTo>
                  <a:cubicBezTo>
                    <a:pt x="7935" y="3156"/>
                    <a:pt x="7790" y="3116"/>
                    <a:pt x="7649" y="3084"/>
                  </a:cubicBezTo>
                  <a:cubicBezTo>
                    <a:pt x="6884" y="2912"/>
                    <a:pt x="6128" y="2701"/>
                    <a:pt x="5370" y="2498"/>
                  </a:cubicBezTo>
                  <a:cubicBezTo>
                    <a:pt x="4734" y="2328"/>
                    <a:pt x="4107" y="2124"/>
                    <a:pt x="3460" y="2003"/>
                  </a:cubicBezTo>
                  <a:cubicBezTo>
                    <a:pt x="3129" y="1942"/>
                    <a:pt x="2794" y="1900"/>
                    <a:pt x="2457" y="1900"/>
                  </a:cubicBezTo>
                  <a:cubicBezTo>
                    <a:pt x="2426" y="1900"/>
                    <a:pt x="2394" y="1901"/>
                    <a:pt x="2363" y="1901"/>
                  </a:cubicBezTo>
                  <a:cubicBezTo>
                    <a:pt x="1997" y="1910"/>
                    <a:pt x="1671" y="2018"/>
                    <a:pt x="1315" y="2072"/>
                  </a:cubicBezTo>
                  <a:cubicBezTo>
                    <a:pt x="1314" y="2073"/>
                    <a:pt x="1312" y="2073"/>
                    <a:pt x="1310" y="2073"/>
                  </a:cubicBezTo>
                  <a:cubicBezTo>
                    <a:pt x="1282" y="2073"/>
                    <a:pt x="1269" y="2039"/>
                    <a:pt x="1294" y="2020"/>
                  </a:cubicBezTo>
                  <a:cubicBezTo>
                    <a:pt x="1314" y="2007"/>
                    <a:pt x="1335" y="1994"/>
                    <a:pt x="1355" y="1982"/>
                  </a:cubicBezTo>
                  <a:cubicBezTo>
                    <a:pt x="1438" y="1526"/>
                    <a:pt x="1793" y="1272"/>
                    <a:pt x="2235" y="1156"/>
                  </a:cubicBezTo>
                  <a:cubicBezTo>
                    <a:pt x="2524" y="1081"/>
                    <a:pt x="2827" y="1049"/>
                    <a:pt x="3136" y="1049"/>
                  </a:cubicBezTo>
                  <a:cubicBezTo>
                    <a:pt x="3857" y="1049"/>
                    <a:pt x="4607" y="1222"/>
                    <a:pt x="5266" y="1409"/>
                  </a:cubicBezTo>
                  <a:cubicBezTo>
                    <a:pt x="6955" y="1888"/>
                    <a:pt x="8422" y="2949"/>
                    <a:pt x="10139" y="3331"/>
                  </a:cubicBezTo>
                  <a:cubicBezTo>
                    <a:pt x="10196" y="3343"/>
                    <a:pt x="10183" y="3430"/>
                    <a:pt x="10127" y="3430"/>
                  </a:cubicBezTo>
                  <a:cubicBezTo>
                    <a:pt x="10127" y="3430"/>
                    <a:pt x="10126" y="3430"/>
                    <a:pt x="10126" y="3430"/>
                  </a:cubicBezTo>
                  <a:cubicBezTo>
                    <a:pt x="10040" y="3427"/>
                    <a:pt x="9953" y="3420"/>
                    <a:pt x="9867" y="3409"/>
                  </a:cubicBezTo>
                  <a:lnTo>
                    <a:pt x="9867" y="3409"/>
                  </a:lnTo>
                  <a:cubicBezTo>
                    <a:pt x="9904" y="3513"/>
                    <a:pt x="10005" y="3565"/>
                    <a:pt x="10102" y="3565"/>
                  </a:cubicBezTo>
                  <a:cubicBezTo>
                    <a:pt x="10218" y="3565"/>
                    <a:pt x="10328" y="3491"/>
                    <a:pt x="10318" y="3342"/>
                  </a:cubicBezTo>
                  <a:cubicBezTo>
                    <a:pt x="10303" y="3131"/>
                    <a:pt x="10268" y="2928"/>
                    <a:pt x="10206" y="2726"/>
                  </a:cubicBezTo>
                  <a:cubicBezTo>
                    <a:pt x="10194" y="2685"/>
                    <a:pt x="10169" y="2651"/>
                    <a:pt x="10138" y="2625"/>
                  </a:cubicBezTo>
                  <a:lnTo>
                    <a:pt x="10138" y="2624"/>
                  </a:lnTo>
                  <a:cubicBezTo>
                    <a:pt x="10172" y="2613"/>
                    <a:pt x="10205" y="2602"/>
                    <a:pt x="10239" y="2591"/>
                  </a:cubicBezTo>
                  <a:cubicBezTo>
                    <a:pt x="10443" y="2516"/>
                    <a:pt x="10384" y="2211"/>
                    <a:pt x="10204" y="2211"/>
                  </a:cubicBezTo>
                  <a:cubicBezTo>
                    <a:pt x="10183" y="2211"/>
                    <a:pt x="10161" y="2215"/>
                    <a:pt x="10137" y="2224"/>
                  </a:cubicBezTo>
                  <a:cubicBezTo>
                    <a:pt x="9845" y="2331"/>
                    <a:pt x="9556" y="2377"/>
                    <a:pt x="9272" y="2377"/>
                  </a:cubicBezTo>
                  <a:cubicBezTo>
                    <a:pt x="8070" y="2377"/>
                    <a:pt x="6938" y="1552"/>
                    <a:pt x="5887" y="1031"/>
                  </a:cubicBezTo>
                  <a:cubicBezTo>
                    <a:pt x="5133" y="657"/>
                    <a:pt x="4292" y="401"/>
                    <a:pt x="3458" y="401"/>
                  </a:cubicBezTo>
                  <a:cubicBezTo>
                    <a:pt x="2912" y="401"/>
                    <a:pt x="2369" y="511"/>
                    <a:pt x="1856" y="770"/>
                  </a:cubicBezTo>
                  <a:cubicBezTo>
                    <a:pt x="1680" y="858"/>
                    <a:pt x="1524" y="969"/>
                    <a:pt x="1363" y="1082"/>
                  </a:cubicBezTo>
                  <a:cubicBezTo>
                    <a:pt x="1244" y="1165"/>
                    <a:pt x="1105" y="1260"/>
                    <a:pt x="970" y="1260"/>
                  </a:cubicBezTo>
                  <a:cubicBezTo>
                    <a:pt x="900" y="1260"/>
                    <a:pt x="831" y="1235"/>
                    <a:pt x="766" y="1169"/>
                  </a:cubicBezTo>
                  <a:cubicBezTo>
                    <a:pt x="630" y="1030"/>
                    <a:pt x="546" y="818"/>
                    <a:pt x="454" y="649"/>
                  </a:cubicBezTo>
                  <a:cubicBezTo>
                    <a:pt x="342" y="446"/>
                    <a:pt x="242" y="238"/>
                    <a:pt x="132" y="34"/>
                  </a:cubicBezTo>
                  <a:cubicBezTo>
                    <a:pt x="119" y="11"/>
                    <a:pt x="99" y="1"/>
                    <a:pt x="7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2143800" y="796800"/>
              <a:ext cx="164000" cy="184425"/>
            </a:xfrm>
            <a:custGeom>
              <a:avLst/>
              <a:gdLst/>
              <a:ahLst/>
              <a:cxnLst/>
              <a:rect l="l" t="t" r="r" b="b"/>
              <a:pathLst>
                <a:path w="6560" h="7377" extrusionOk="0">
                  <a:moveTo>
                    <a:pt x="3591" y="0"/>
                  </a:moveTo>
                  <a:cubicBezTo>
                    <a:pt x="3054" y="0"/>
                    <a:pt x="2535" y="156"/>
                    <a:pt x="2065" y="506"/>
                  </a:cubicBezTo>
                  <a:cubicBezTo>
                    <a:pt x="705" y="1517"/>
                    <a:pt x="1" y="3314"/>
                    <a:pt x="380" y="4977"/>
                  </a:cubicBezTo>
                  <a:cubicBezTo>
                    <a:pt x="583" y="5864"/>
                    <a:pt x="1093" y="6867"/>
                    <a:pt x="1886" y="7363"/>
                  </a:cubicBezTo>
                  <a:cubicBezTo>
                    <a:pt x="1901" y="7372"/>
                    <a:pt x="1916" y="7376"/>
                    <a:pt x="1930" y="7376"/>
                  </a:cubicBezTo>
                  <a:cubicBezTo>
                    <a:pt x="1994" y="7376"/>
                    <a:pt x="2037" y="7287"/>
                    <a:pt x="1989" y="7229"/>
                  </a:cubicBezTo>
                  <a:cubicBezTo>
                    <a:pt x="1734" y="6924"/>
                    <a:pt x="1462" y="6635"/>
                    <a:pt x="1252" y="6296"/>
                  </a:cubicBezTo>
                  <a:cubicBezTo>
                    <a:pt x="1049" y="5970"/>
                    <a:pt x="891" y="5619"/>
                    <a:pt x="783" y="5251"/>
                  </a:cubicBezTo>
                  <a:cubicBezTo>
                    <a:pt x="565" y="4508"/>
                    <a:pt x="549" y="3723"/>
                    <a:pt x="761" y="2977"/>
                  </a:cubicBezTo>
                  <a:cubicBezTo>
                    <a:pt x="971" y="2234"/>
                    <a:pt x="1390" y="1553"/>
                    <a:pt x="1963" y="1033"/>
                  </a:cubicBezTo>
                  <a:cubicBezTo>
                    <a:pt x="2258" y="765"/>
                    <a:pt x="2603" y="517"/>
                    <a:pt x="2990" y="407"/>
                  </a:cubicBezTo>
                  <a:cubicBezTo>
                    <a:pt x="3165" y="356"/>
                    <a:pt x="3346" y="335"/>
                    <a:pt x="3528" y="335"/>
                  </a:cubicBezTo>
                  <a:cubicBezTo>
                    <a:pt x="3775" y="335"/>
                    <a:pt x="4024" y="374"/>
                    <a:pt x="4261" y="434"/>
                  </a:cubicBezTo>
                  <a:cubicBezTo>
                    <a:pt x="4683" y="542"/>
                    <a:pt x="5081" y="723"/>
                    <a:pt x="5442" y="965"/>
                  </a:cubicBezTo>
                  <a:cubicBezTo>
                    <a:pt x="5794" y="1201"/>
                    <a:pt x="6066" y="1519"/>
                    <a:pt x="6410" y="1758"/>
                  </a:cubicBezTo>
                  <a:cubicBezTo>
                    <a:pt x="6422" y="1767"/>
                    <a:pt x="6437" y="1771"/>
                    <a:pt x="6451" y="1771"/>
                  </a:cubicBezTo>
                  <a:cubicBezTo>
                    <a:pt x="6505" y="1771"/>
                    <a:pt x="6559" y="1715"/>
                    <a:pt x="6539" y="1660"/>
                  </a:cubicBezTo>
                  <a:cubicBezTo>
                    <a:pt x="6463" y="1458"/>
                    <a:pt x="6395" y="1332"/>
                    <a:pt x="6242" y="1177"/>
                  </a:cubicBezTo>
                  <a:cubicBezTo>
                    <a:pt x="6095" y="1029"/>
                    <a:pt x="5935" y="893"/>
                    <a:pt x="5768" y="769"/>
                  </a:cubicBezTo>
                  <a:cubicBezTo>
                    <a:pt x="5424" y="514"/>
                    <a:pt x="5039" y="317"/>
                    <a:pt x="4633" y="182"/>
                  </a:cubicBezTo>
                  <a:cubicBezTo>
                    <a:pt x="4284" y="64"/>
                    <a:pt x="3934" y="0"/>
                    <a:pt x="359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2234300" y="768100"/>
              <a:ext cx="9075" cy="27925"/>
            </a:xfrm>
            <a:custGeom>
              <a:avLst/>
              <a:gdLst/>
              <a:ahLst/>
              <a:cxnLst/>
              <a:rect l="l" t="t" r="r" b="b"/>
              <a:pathLst>
                <a:path w="363" h="1117" extrusionOk="0">
                  <a:moveTo>
                    <a:pt x="261" y="0"/>
                  </a:moveTo>
                  <a:cubicBezTo>
                    <a:pt x="238" y="0"/>
                    <a:pt x="216" y="11"/>
                    <a:pt x="201" y="38"/>
                  </a:cubicBezTo>
                  <a:cubicBezTo>
                    <a:pt x="113" y="198"/>
                    <a:pt x="79" y="376"/>
                    <a:pt x="58" y="557"/>
                  </a:cubicBezTo>
                  <a:cubicBezTo>
                    <a:pt x="38" y="733"/>
                    <a:pt x="1" y="930"/>
                    <a:pt x="115" y="1080"/>
                  </a:cubicBezTo>
                  <a:cubicBezTo>
                    <a:pt x="133" y="1104"/>
                    <a:pt x="157" y="1117"/>
                    <a:pt x="182" y="1117"/>
                  </a:cubicBezTo>
                  <a:cubicBezTo>
                    <a:pt x="205" y="1117"/>
                    <a:pt x="229" y="1105"/>
                    <a:pt x="246" y="1080"/>
                  </a:cubicBezTo>
                  <a:cubicBezTo>
                    <a:pt x="343" y="944"/>
                    <a:pt x="319" y="791"/>
                    <a:pt x="329" y="632"/>
                  </a:cubicBezTo>
                  <a:cubicBezTo>
                    <a:pt x="339" y="447"/>
                    <a:pt x="363" y="261"/>
                    <a:pt x="343" y="76"/>
                  </a:cubicBezTo>
                  <a:cubicBezTo>
                    <a:pt x="338" y="32"/>
                    <a:pt x="299" y="0"/>
                    <a:pt x="26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2274925" y="609850"/>
              <a:ext cx="133675" cy="101100"/>
            </a:xfrm>
            <a:custGeom>
              <a:avLst/>
              <a:gdLst/>
              <a:ahLst/>
              <a:cxnLst/>
              <a:rect l="l" t="t" r="r" b="b"/>
              <a:pathLst>
                <a:path w="5347" h="4044" extrusionOk="0">
                  <a:moveTo>
                    <a:pt x="1246" y="1"/>
                  </a:moveTo>
                  <a:cubicBezTo>
                    <a:pt x="1026" y="1"/>
                    <a:pt x="807" y="33"/>
                    <a:pt x="611" y="126"/>
                  </a:cubicBezTo>
                  <a:cubicBezTo>
                    <a:pt x="270" y="287"/>
                    <a:pt x="130" y="608"/>
                    <a:pt x="80" y="964"/>
                  </a:cubicBezTo>
                  <a:cubicBezTo>
                    <a:pt x="11" y="1464"/>
                    <a:pt x="1" y="1982"/>
                    <a:pt x="19" y="2485"/>
                  </a:cubicBezTo>
                  <a:cubicBezTo>
                    <a:pt x="37" y="2956"/>
                    <a:pt x="35" y="3612"/>
                    <a:pt x="303" y="4019"/>
                  </a:cubicBezTo>
                  <a:cubicBezTo>
                    <a:pt x="315" y="4035"/>
                    <a:pt x="334" y="4044"/>
                    <a:pt x="353" y="4044"/>
                  </a:cubicBezTo>
                  <a:cubicBezTo>
                    <a:pt x="375" y="4044"/>
                    <a:pt x="397" y="4031"/>
                    <a:pt x="402" y="4005"/>
                  </a:cubicBezTo>
                  <a:cubicBezTo>
                    <a:pt x="443" y="3804"/>
                    <a:pt x="409" y="3580"/>
                    <a:pt x="392" y="3375"/>
                  </a:cubicBezTo>
                  <a:cubicBezTo>
                    <a:pt x="374" y="3124"/>
                    <a:pt x="352" y="2872"/>
                    <a:pt x="340" y="2619"/>
                  </a:cubicBezTo>
                  <a:cubicBezTo>
                    <a:pt x="321" y="2134"/>
                    <a:pt x="332" y="1642"/>
                    <a:pt x="404" y="1161"/>
                  </a:cubicBezTo>
                  <a:cubicBezTo>
                    <a:pt x="432" y="974"/>
                    <a:pt x="467" y="769"/>
                    <a:pt x="591" y="618"/>
                  </a:cubicBezTo>
                  <a:cubicBezTo>
                    <a:pt x="737" y="440"/>
                    <a:pt x="971" y="398"/>
                    <a:pt x="1191" y="391"/>
                  </a:cubicBezTo>
                  <a:cubicBezTo>
                    <a:pt x="1215" y="391"/>
                    <a:pt x="1239" y="390"/>
                    <a:pt x="1263" y="390"/>
                  </a:cubicBezTo>
                  <a:cubicBezTo>
                    <a:pt x="1691" y="390"/>
                    <a:pt x="2115" y="505"/>
                    <a:pt x="2497" y="693"/>
                  </a:cubicBezTo>
                  <a:cubicBezTo>
                    <a:pt x="2525" y="705"/>
                    <a:pt x="2558" y="724"/>
                    <a:pt x="2595" y="740"/>
                  </a:cubicBezTo>
                  <a:cubicBezTo>
                    <a:pt x="2460" y="815"/>
                    <a:pt x="2339" y="908"/>
                    <a:pt x="2251" y="1030"/>
                  </a:cubicBezTo>
                  <a:cubicBezTo>
                    <a:pt x="2203" y="1094"/>
                    <a:pt x="2264" y="1195"/>
                    <a:pt x="2340" y="1195"/>
                  </a:cubicBezTo>
                  <a:cubicBezTo>
                    <a:pt x="2341" y="1195"/>
                    <a:pt x="2343" y="1195"/>
                    <a:pt x="2345" y="1195"/>
                  </a:cubicBezTo>
                  <a:cubicBezTo>
                    <a:pt x="2593" y="1179"/>
                    <a:pt x="2817" y="1057"/>
                    <a:pt x="3052" y="983"/>
                  </a:cubicBezTo>
                  <a:cubicBezTo>
                    <a:pt x="3304" y="901"/>
                    <a:pt x="3568" y="833"/>
                    <a:pt x="3833" y="797"/>
                  </a:cubicBezTo>
                  <a:cubicBezTo>
                    <a:pt x="3910" y="786"/>
                    <a:pt x="3990" y="778"/>
                    <a:pt x="4069" y="778"/>
                  </a:cubicBezTo>
                  <a:cubicBezTo>
                    <a:pt x="4239" y="778"/>
                    <a:pt x="4404" y="815"/>
                    <a:pt x="4532" y="943"/>
                  </a:cubicBezTo>
                  <a:cubicBezTo>
                    <a:pt x="4671" y="1081"/>
                    <a:pt x="4772" y="1310"/>
                    <a:pt x="4837" y="1492"/>
                  </a:cubicBezTo>
                  <a:cubicBezTo>
                    <a:pt x="4852" y="1537"/>
                    <a:pt x="4893" y="1563"/>
                    <a:pt x="4934" y="1563"/>
                  </a:cubicBezTo>
                  <a:cubicBezTo>
                    <a:pt x="4965" y="1563"/>
                    <a:pt x="4996" y="1548"/>
                    <a:pt x="5015" y="1516"/>
                  </a:cubicBezTo>
                  <a:cubicBezTo>
                    <a:pt x="5346" y="967"/>
                    <a:pt x="4772" y="398"/>
                    <a:pt x="4235" y="339"/>
                  </a:cubicBezTo>
                  <a:cubicBezTo>
                    <a:pt x="4181" y="333"/>
                    <a:pt x="4126" y="331"/>
                    <a:pt x="4070" y="331"/>
                  </a:cubicBezTo>
                  <a:cubicBezTo>
                    <a:pt x="3757" y="331"/>
                    <a:pt x="3429" y="416"/>
                    <a:pt x="3141" y="515"/>
                  </a:cubicBezTo>
                  <a:cubicBezTo>
                    <a:pt x="3074" y="538"/>
                    <a:pt x="3006" y="561"/>
                    <a:pt x="2935" y="587"/>
                  </a:cubicBezTo>
                  <a:cubicBezTo>
                    <a:pt x="2923" y="552"/>
                    <a:pt x="2903" y="520"/>
                    <a:pt x="2880" y="494"/>
                  </a:cubicBezTo>
                  <a:cubicBezTo>
                    <a:pt x="2774" y="364"/>
                    <a:pt x="2576" y="297"/>
                    <a:pt x="2426" y="235"/>
                  </a:cubicBezTo>
                  <a:cubicBezTo>
                    <a:pt x="2211" y="148"/>
                    <a:pt x="1988" y="84"/>
                    <a:pt x="1760" y="48"/>
                  </a:cubicBezTo>
                  <a:cubicBezTo>
                    <a:pt x="1595" y="21"/>
                    <a:pt x="1420" y="1"/>
                    <a:pt x="124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2015250" y="653500"/>
              <a:ext cx="260450" cy="164775"/>
            </a:xfrm>
            <a:custGeom>
              <a:avLst/>
              <a:gdLst/>
              <a:ahLst/>
              <a:cxnLst/>
              <a:rect l="l" t="t" r="r" b="b"/>
              <a:pathLst>
                <a:path w="10418" h="6591" extrusionOk="0">
                  <a:moveTo>
                    <a:pt x="5863" y="1"/>
                  </a:moveTo>
                  <a:cubicBezTo>
                    <a:pt x="5715" y="1"/>
                    <a:pt x="5567" y="4"/>
                    <a:pt x="5419" y="9"/>
                  </a:cubicBezTo>
                  <a:cubicBezTo>
                    <a:pt x="4601" y="39"/>
                    <a:pt x="3779" y="150"/>
                    <a:pt x="2991" y="378"/>
                  </a:cubicBezTo>
                  <a:cubicBezTo>
                    <a:pt x="2267" y="589"/>
                    <a:pt x="1543" y="889"/>
                    <a:pt x="977" y="1404"/>
                  </a:cubicBezTo>
                  <a:cubicBezTo>
                    <a:pt x="919" y="1457"/>
                    <a:pt x="863" y="1513"/>
                    <a:pt x="809" y="1572"/>
                  </a:cubicBezTo>
                  <a:cubicBezTo>
                    <a:pt x="456" y="1681"/>
                    <a:pt x="230" y="2056"/>
                    <a:pt x="134" y="2399"/>
                  </a:cubicBezTo>
                  <a:cubicBezTo>
                    <a:pt x="1" y="2883"/>
                    <a:pt x="87" y="3356"/>
                    <a:pt x="304" y="3801"/>
                  </a:cubicBezTo>
                  <a:cubicBezTo>
                    <a:pt x="513" y="4230"/>
                    <a:pt x="808" y="4625"/>
                    <a:pt x="1103" y="5001"/>
                  </a:cubicBezTo>
                  <a:cubicBezTo>
                    <a:pt x="1220" y="5162"/>
                    <a:pt x="1346" y="5316"/>
                    <a:pt x="1475" y="5468"/>
                  </a:cubicBezTo>
                  <a:cubicBezTo>
                    <a:pt x="1665" y="5703"/>
                    <a:pt x="1861" y="5933"/>
                    <a:pt x="2066" y="6155"/>
                  </a:cubicBezTo>
                  <a:cubicBezTo>
                    <a:pt x="2128" y="6231"/>
                    <a:pt x="2189" y="6308"/>
                    <a:pt x="2248" y="6386"/>
                  </a:cubicBezTo>
                  <a:cubicBezTo>
                    <a:pt x="2266" y="6408"/>
                    <a:pt x="2290" y="6418"/>
                    <a:pt x="2312" y="6418"/>
                  </a:cubicBezTo>
                  <a:cubicBezTo>
                    <a:pt x="2314" y="6418"/>
                    <a:pt x="2315" y="6418"/>
                    <a:pt x="2316" y="6418"/>
                  </a:cubicBezTo>
                  <a:cubicBezTo>
                    <a:pt x="2367" y="6468"/>
                    <a:pt x="2417" y="6518"/>
                    <a:pt x="2469" y="6567"/>
                  </a:cubicBezTo>
                  <a:cubicBezTo>
                    <a:pt x="2486" y="6584"/>
                    <a:pt x="2505" y="6591"/>
                    <a:pt x="2523" y="6591"/>
                  </a:cubicBezTo>
                  <a:cubicBezTo>
                    <a:pt x="2580" y="6591"/>
                    <a:pt x="2626" y="6515"/>
                    <a:pt x="2579" y="6456"/>
                  </a:cubicBezTo>
                  <a:cubicBezTo>
                    <a:pt x="2257" y="6040"/>
                    <a:pt x="1892" y="5635"/>
                    <a:pt x="1558" y="5209"/>
                  </a:cubicBezTo>
                  <a:cubicBezTo>
                    <a:pt x="1321" y="4893"/>
                    <a:pt x="1106" y="4564"/>
                    <a:pt x="970" y="4194"/>
                  </a:cubicBezTo>
                  <a:cubicBezTo>
                    <a:pt x="684" y="3422"/>
                    <a:pt x="887" y="2648"/>
                    <a:pt x="1470" y="2084"/>
                  </a:cubicBezTo>
                  <a:cubicBezTo>
                    <a:pt x="2024" y="1547"/>
                    <a:pt x="2771" y="1204"/>
                    <a:pt x="3491" y="954"/>
                  </a:cubicBezTo>
                  <a:cubicBezTo>
                    <a:pt x="3602" y="915"/>
                    <a:pt x="3712" y="880"/>
                    <a:pt x="3824" y="849"/>
                  </a:cubicBezTo>
                  <a:cubicBezTo>
                    <a:pt x="4064" y="802"/>
                    <a:pt x="4305" y="765"/>
                    <a:pt x="4541" y="737"/>
                  </a:cubicBezTo>
                  <a:cubicBezTo>
                    <a:pt x="4980" y="685"/>
                    <a:pt x="5421" y="662"/>
                    <a:pt x="5862" y="662"/>
                  </a:cubicBezTo>
                  <a:cubicBezTo>
                    <a:pt x="6352" y="662"/>
                    <a:pt x="6842" y="690"/>
                    <a:pt x="7329" y="738"/>
                  </a:cubicBezTo>
                  <a:cubicBezTo>
                    <a:pt x="7808" y="785"/>
                    <a:pt x="8283" y="856"/>
                    <a:pt x="8758" y="933"/>
                  </a:cubicBezTo>
                  <a:cubicBezTo>
                    <a:pt x="9113" y="990"/>
                    <a:pt x="9477" y="1051"/>
                    <a:pt x="9840" y="1051"/>
                  </a:cubicBezTo>
                  <a:cubicBezTo>
                    <a:pt x="9952" y="1051"/>
                    <a:pt x="10063" y="1045"/>
                    <a:pt x="10175" y="1032"/>
                  </a:cubicBezTo>
                  <a:cubicBezTo>
                    <a:pt x="10328" y="1013"/>
                    <a:pt x="10417" y="809"/>
                    <a:pt x="10259" y="718"/>
                  </a:cubicBezTo>
                  <a:cubicBezTo>
                    <a:pt x="10219" y="696"/>
                    <a:pt x="10179" y="675"/>
                    <a:pt x="10140" y="655"/>
                  </a:cubicBezTo>
                  <a:cubicBezTo>
                    <a:pt x="10127" y="546"/>
                    <a:pt x="9972" y="473"/>
                    <a:pt x="9884" y="444"/>
                  </a:cubicBezTo>
                  <a:cubicBezTo>
                    <a:pt x="9726" y="393"/>
                    <a:pt x="9548" y="382"/>
                    <a:pt x="9382" y="370"/>
                  </a:cubicBezTo>
                  <a:cubicBezTo>
                    <a:pt x="9379" y="369"/>
                    <a:pt x="9376" y="369"/>
                    <a:pt x="9373" y="369"/>
                  </a:cubicBezTo>
                  <a:cubicBezTo>
                    <a:pt x="9365" y="369"/>
                    <a:pt x="9358" y="371"/>
                    <a:pt x="9350" y="373"/>
                  </a:cubicBezTo>
                  <a:cubicBezTo>
                    <a:pt x="8862" y="253"/>
                    <a:pt x="8347" y="201"/>
                    <a:pt x="7866" y="139"/>
                  </a:cubicBezTo>
                  <a:cubicBezTo>
                    <a:pt x="7202" y="54"/>
                    <a:pt x="6533" y="1"/>
                    <a:pt x="586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2008025" y="472750"/>
              <a:ext cx="266075" cy="157050"/>
            </a:xfrm>
            <a:custGeom>
              <a:avLst/>
              <a:gdLst/>
              <a:ahLst/>
              <a:cxnLst/>
              <a:rect l="l" t="t" r="r" b="b"/>
              <a:pathLst>
                <a:path w="10643" h="6282" extrusionOk="0">
                  <a:moveTo>
                    <a:pt x="2581" y="0"/>
                  </a:moveTo>
                  <a:cubicBezTo>
                    <a:pt x="1981" y="0"/>
                    <a:pt x="1383" y="139"/>
                    <a:pt x="926" y="517"/>
                  </a:cubicBezTo>
                  <a:cubicBezTo>
                    <a:pt x="551" y="826"/>
                    <a:pt x="299" y="1266"/>
                    <a:pt x="179" y="1734"/>
                  </a:cubicBezTo>
                  <a:cubicBezTo>
                    <a:pt x="42" y="2267"/>
                    <a:pt x="1" y="2915"/>
                    <a:pt x="152" y="3449"/>
                  </a:cubicBezTo>
                  <a:cubicBezTo>
                    <a:pt x="164" y="3491"/>
                    <a:pt x="202" y="3513"/>
                    <a:pt x="240" y="3513"/>
                  </a:cubicBezTo>
                  <a:cubicBezTo>
                    <a:pt x="277" y="3513"/>
                    <a:pt x="314" y="3492"/>
                    <a:pt x="324" y="3449"/>
                  </a:cubicBezTo>
                  <a:cubicBezTo>
                    <a:pt x="435" y="2988"/>
                    <a:pt x="410" y="2505"/>
                    <a:pt x="531" y="2042"/>
                  </a:cubicBezTo>
                  <a:cubicBezTo>
                    <a:pt x="638" y="1638"/>
                    <a:pt x="834" y="1220"/>
                    <a:pt x="1155" y="941"/>
                  </a:cubicBezTo>
                  <a:cubicBezTo>
                    <a:pt x="1508" y="636"/>
                    <a:pt x="2003" y="566"/>
                    <a:pt x="2455" y="551"/>
                  </a:cubicBezTo>
                  <a:cubicBezTo>
                    <a:pt x="2494" y="550"/>
                    <a:pt x="2533" y="549"/>
                    <a:pt x="2572" y="549"/>
                  </a:cubicBezTo>
                  <a:cubicBezTo>
                    <a:pt x="2997" y="549"/>
                    <a:pt x="3416" y="623"/>
                    <a:pt x="3823" y="749"/>
                  </a:cubicBezTo>
                  <a:cubicBezTo>
                    <a:pt x="5645" y="1320"/>
                    <a:pt x="6906" y="2863"/>
                    <a:pt x="8118" y="4246"/>
                  </a:cubicBezTo>
                  <a:cubicBezTo>
                    <a:pt x="8465" y="4643"/>
                    <a:pt x="8815" y="5039"/>
                    <a:pt x="9194" y="5407"/>
                  </a:cubicBezTo>
                  <a:cubicBezTo>
                    <a:pt x="9554" y="5758"/>
                    <a:pt x="10010" y="6127"/>
                    <a:pt x="10495" y="6278"/>
                  </a:cubicBezTo>
                  <a:cubicBezTo>
                    <a:pt x="10502" y="6281"/>
                    <a:pt x="10510" y="6282"/>
                    <a:pt x="10518" y="6282"/>
                  </a:cubicBezTo>
                  <a:cubicBezTo>
                    <a:pt x="10584" y="6282"/>
                    <a:pt x="10642" y="6201"/>
                    <a:pt x="10600" y="6141"/>
                  </a:cubicBezTo>
                  <a:cubicBezTo>
                    <a:pt x="10320" y="5732"/>
                    <a:pt x="9933" y="5368"/>
                    <a:pt x="9585" y="5016"/>
                  </a:cubicBezTo>
                  <a:cubicBezTo>
                    <a:pt x="9213" y="4642"/>
                    <a:pt x="8857" y="4251"/>
                    <a:pt x="8507" y="3856"/>
                  </a:cubicBezTo>
                  <a:cubicBezTo>
                    <a:pt x="7828" y="3087"/>
                    <a:pt x="7166" y="2298"/>
                    <a:pt x="6386" y="1625"/>
                  </a:cubicBezTo>
                  <a:cubicBezTo>
                    <a:pt x="5616" y="961"/>
                    <a:pt x="4733" y="406"/>
                    <a:pt x="3741" y="153"/>
                  </a:cubicBezTo>
                  <a:cubicBezTo>
                    <a:pt x="3379" y="61"/>
                    <a:pt x="2979" y="0"/>
                    <a:pt x="258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2407625" y="479475"/>
              <a:ext cx="217325" cy="135300"/>
            </a:xfrm>
            <a:custGeom>
              <a:avLst/>
              <a:gdLst/>
              <a:ahLst/>
              <a:cxnLst/>
              <a:rect l="l" t="t" r="r" b="b"/>
              <a:pathLst>
                <a:path w="8693" h="5412" extrusionOk="0">
                  <a:moveTo>
                    <a:pt x="7864" y="1"/>
                  </a:moveTo>
                  <a:cubicBezTo>
                    <a:pt x="7810" y="1"/>
                    <a:pt x="7755" y="3"/>
                    <a:pt x="7699" y="7"/>
                  </a:cubicBezTo>
                  <a:cubicBezTo>
                    <a:pt x="7352" y="32"/>
                    <a:pt x="7001" y="97"/>
                    <a:pt x="6663" y="180"/>
                  </a:cubicBezTo>
                  <a:cubicBezTo>
                    <a:pt x="6008" y="339"/>
                    <a:pt x="5374" y="591"/>
                    <a:pt x="4775" y="898"/>
                  </a:cubicBezTo>
                  <a:cubicBezTo>
                    <a:pt x="3515" y="1543"/>
                    <a:pt x="2453" y="2467"/>
                    <a:pt x="1486" y="3490"/>
                  </a:cubicBezTo>
                  <a:cubicBezTo>
                    <a:pt x="1202" y="3789"/>
                    <a:pt x="941" y="4105"/>
                    <a:pt x="682" y="4425"/>
                  </a:cubicBezTo>
                  <a:cubicBezTo>
                    <a:pt x="556" y="4579"/>
                    <a:pt x="427" y="4730"/>
                    <a:pt x="302" y="4884"/>
                  </a:cubicBezTo>
                  <a:cubicBezTo>
                    <a:pt x="193" y="5017"/>
                    <a:pt x="67" y="5145"/>
                    <a:pt x="15" y="5310"/>
                  </a:cubicBezTo>
                  <a:cubicBezTo>
                    <a:pt x="1" y="5356"/>
                    <a:pt x="41" y="5411"/>
                    <a:pt x="88" y="5411"/>
                  </a:cubicBezTo>
                  <a:cubicBezTo>
                    <a:pt x="96" y="5411"/>
                    <a:pt x="104" y="5410"/>
                    <a:pt x="111" y="5407"/>
                  </a:cubicBezTo>
                  <a:cubicBezTo>
                    <a:pt x="285" y="5337"/>
                    <a:pt x="410" y="5194"/>
                    <a:pt x="545" y="5067"/>
                  </a:cubicBezTo>
                  <a:cubicBezTo>
                    <a:pt x="710" y="4912"/>
                    <a:pt x="872" y="4755"/>
                    <a:pt x="1042" y="4605"/>
                  </a:cubicBezTo>
                  <a:cubicBezTo>
                    <a:pt x="1360" y="4325"/>
                    <a:pt x="1673" y="4037"/>
                    <a:pt x="1986" y="3751"/>
                  </a:cubicBezTo>
                  <a:cubicBezTo>
                    <a:pt x="2628" y="3160"/>
                    <a:pt x="3311" y="2605"/>
                    <a:pt x="4035" y="2118"/>
                  </a:cubicBezTo>
                  <a:cubicBezTo>
                    <a:pt x="4728" y="1652"/>
                    <a:pt x="5467" y="1253"/>
                    <a:pt x="6261" y="990"/>
                  </a:cubicBezTo>
                  <a:cubicBezTo>
                    <a:pt x="6642" y="863"/>
                    <a:pt x="7034" y="765"/>
                    <a:pt x="7430" y="706"/>
                  </a:cubicBezTo>
                  <a:cubicBezTo>
                    <a:pt x="7640" y="674"/>
                    <a:pt x="7852" y="654"/>
                    <a:pt x="8063" y="623"/>
                  </a:cubicBezTo>
                  <a:cubicBezTo>
                    <a:pt x="8272" y="592"/>
                    <a:pt x="8422" y="529"/>
                    <a:pt x="8605" y="426"/>
                  </a:cubicBezTo>
                  <a:cubicBezTo>
                    <a:pt x="8692" y="377"/>
                    <a:pt x="8682" y="258"/>
                    <a:pt x="8605" y="208"/>
                  </a:cubicBezTo>
                  <a:cubicBezTo>
                    <a:pt x="8368" y="53"/>
                    <a:pt x="8131" y="1"/>
                    <a:pt x="786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2438450" y="639525"/>
              <a:ext cx="225625" cy="40375"/>
            </a:xfrm>
            <a:custGeom>
              <a:avLst/>
              <a:gdLst/>
              <a:ahLst/>
              <a:cxnLst/>
              <a:rect l="l" t="t" r="r" b="b"/>
              <a:pathLst>
                <a:path w="9025" h="1615" extrusionOk="0">
                  <a:moveTo>
                    <a:pt x="5771" y="1"/>
                  </a:moveTo>
                  <a:cubicBezTo>
                    <a:pt x="5492" y="1"/>
                    <a:pt x="5215" y="8"/>
                    <a:pt x="4943" y="11"/>
                  </a:cubicBezTo>
                  <a:lnTo>
                    <a:pt x="4943" y="13"/>
                  </a:lnTo>
                  <a:cubicBezTo>
                    <a:pt x="4096" y="24"/>
                    <a:pt x="3263" y="101"/>
                    <a:pt x="2424" y="199"/>
                  </a:cubicBezTo>
                  <a:cubicBezTo>
                    <a:pt x="2015" y="247"/>
                    <a:pt x="1604" y="299"/>
                    <a:pt x="1200" y="375"/>
                  </a:cubicBezTo>
                  <a:cubicBezTo>
                    <a:pt x="997" y="412"/>
                    <a:pt x="779" y="437"/>
                    <a:pt x="582" y="497"/>
                  </a:cubicBezTo>
                  <a:cubicBezTo>
                    <a:pt x="403" y="554"/>
                    <a:pt x="189" y="630"/>
                    <a:pt x="50" y="758"/>
                  </a:cubicBezTo>
                  <a:cubicBezTo>
                    <a:pt x="0" y="804"/>
                    <a:pt x="30" y="880"/>
                    <a:pt x="88" y="900"/>
                  </a:cubicBezTo>
                  <a:cubicBezTo>
                    <a:pt x="190" y="934"/>
                    <a:pt x="299" y="947"/>
                    <a:pt x="412" y="947"/>
                  </a:cubicBezTo>
                  <a:cubicBezTo>
                    <a:pt x="659" y="947"/>
                    <a:pt x="921" y="886"/>
                    <a:pt x="1146" y="853"/>
                  </a:cubicBezTo>
                  <a:cubicBezTo>
                    <a:pt x="1541" y="794"/>
                    <a:pt x="1937" y="734"/>
                    <a:pt x="2333" y="686"/>
                  </a:cubicBezTo>
                  <a:cubicBezTo>
                    <a:pt x="3122" y="592"/>
                    <a:pt x="3924" y="556"/>
                    <a:pt x="4717" y="536"/>
                  </a:cubicBezTo>
                  <a:cubicBezTo>
                    <a:pt x="4984" y="529"/>
                    <a:pt x="5253" y="522"/>
                    <a:pt x="5522" y="522"/>
                  </a:cubicBezTo>
                  <a:cubicBezTo>
                    <a:pt x="6025" y="522"/>
                    <a:pt x="6530" y="546"/>
                    <a:pt x="7023" y="636"/>
                  </a:cubicBezTo>
                  <a:cubicBezTo>
                    <a:pt x="7355" y="697"/>
                    <a:pt x="7663" y="804"/>
                    <a:pt x="7953" y="981"/>
                  </a:cubicBezTo>
                  <a:cubicBezTo>
                    <a:pt x="8219" y="1144"/>
                    <a:pt x="8410" y="1390"/>
                    <a:pt x="8661" y="1575"/>
                  </a:cubicBezTo>
                  <a:cubicBezTo>
                    <a:pt x="8698" y="1602"/>
                    <a:pt x="8737" y="1615"/>
                    <a:pt x="8774" y="1615"/>
                  </a:cubicBezTo>
                  <a:cubicBezTo>
                    <a:pt x="8910" y="1615"/>
                    <a:pt x="9025" y="1453"/>
                    <a:pt x="8998" y="1314"/>
                  </a:cubicBezTo>
                  <a:cubicBezTo>
                    <a:pt x="8864" y="631"/>
                    <a:pt x="7982" y="287"/>
                    <a:pt x="7379" y="146"/>
                  </a:cubicBezTo>
                  <a:cubicBezTo>
                    <a:pt x="6861" y="26"/>
                    <a:pt x="6314" y="1"/>
                    <a:pt x="577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2399200" y="764525"/>
              <a:ext cx="91500" cy="161025"/>
            </a:xfrm>
            <a:custGeom>
              <a:avLst/>
              <a:gdLst/>
              <a:ahLst/>
              <a:cxnLst/>
              <a:rect l="l" t="t" r="r" b="b"/>
              <a:pathLst>
                <a:path w="3660" h="6441" extrusionOk="0">
                  <a:moveTo>
                    <a:pt x="81" y="0"/>
                  </a:moveTo>
                  <a:cubicBezTo>
                    <a:pt x="45" y="0"/>
                    <a:pt x="9" y="30"/>
                    <a:pt x="19" y="80"/>
                  </a:cubicBezTo>
                  <a:cubicBezTo>
                    <a:pt x="182" y="855"/>
                    <a:pt x="2" y="1649"/>
                    <a:pt x="1" y="2428"/>
                  </a:cubicBezTo>
                  <a:cubicBezTo>
                    <a:pt x="1" y="3111"/>
                    <a:pt x="183" y="3788"/>
                    <a:pt x="507" y="4388"/>
                  </a:cubicBezTo>
                  <a:cubicBezTo>
                    <a:pt x="819" y="4966"/>
                    <a:pt x="1269" y="5458"/>
                    <a:pt x="1811" y="5829"/>
                  </a:cubicBezTo>
                  <a:cubicBezTo>
                    <a:pt x="2224" y="6112"/>
                    <a:pt x="2810" y="6441"/>
                    <a:pt x="3349" y="6441"/>
                  </a:cubicBezTo>
                  <a:cubicBezTo>
                    <a:pt x="3430" y="6441"/>
                    <a:pt x="3509" y="6434"/>
                    <a:pt x="3587" y="6418"/>
                  </a:cubicBezTo>
                  <a:cubicBezTo>
                    <a:pt x="3653" y="6404"/>
                    <a:pt x="3659" y="6310"/>
                    <a:pt x="3606" y="6279"/>
                  </a:cubicBezTo>
                  <a:cubicBezTo>
                    <a:pt x="3343" y="6127"/>
                    <a:pt x="3037" y="6061"/>
                    <a:pt x="2757" y="5950"/>
                  </a:cubicBezTo>
                  <a:cubicBezTo>
                    <a:pt x="2473" y="5839"/>
                    <a:pt x="2202" y="5689"/>
                    <a:pt x="1952" y="5514"/>
                  </a:cubicBezTo>
                  <a:cubicBezTo>
                    <a:pt x="1420" y="5143"/>
                    <a:pt x="994" y="4631"/>
                    <a:pt x="710" y="4049"/>
                  </a:cubicBezTo>
                  <a:cubicBezTo>
                    <a:pt x="411" y="3434"/>
                    <a:pt x="306" y="2767"/>
                    <a:pt x="318" y="2086"/>
                  </a:cubicBezTo>
                  <a:cubicBezTo>
                    <a:pt x="332" y="1392"/>
                    <a:pt x="409" y="708"/>
                    <a:pt x="145" y="46"/>
                  </a:cubicBezTo>
                  <a:cubicBezTo>
                    <a:pt x="133" y="14"/>
                    <a:pt x="107" y="0"/>
                    <a:pt x="8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2433475" y="851775"/>
              <a:ext cx="249425" cy="150075"/>
            </a:xfrm>
            <a:custGeom>
              <a:avLst/>
              <a:gdLst/>
              <a:ahLst/>
              <a:cxnLst/>
              <a:rect l="l" t="t" r="r" b="b"/>
              <a:pathLst>
                <a:path w="9977" h="6003" extrusionOk="0">
                  <a:moveTo>
                    <a:pt x="64" y="1"/>
                  </a:moveTo>
                  <a:cubicBezTo>
                    <a:pt x="33" y="1"/>
                    <a:pt x="0" y="31"/>
                    <a:pt x="12" y="66"/>
                  </a:cubicBezTo>
                  <a:cubicBezTo>
                    <a:pt x="236" y="752"/>
                    <a:pt x="911" y="1244"/>
                    <a:pt x="1549" y="1511"/>
                  </a:cubicBezTo>
                  <a:cubicBezTo>
                    <a:pt x="2066" y="1727"/>
                    <a:pt x="2620" y="1813"/>
                    <a:pt x="3177" y="1813"/>
                  </a:cubicBezTo>
                  <a:cubicBezTo>
                    <a:pt x="3501" y="1813"/>
                    <a:pt x="3826" y="1784"/>
                    <a:pt x="4145" y="1734"/>
                  </a:cubicBezTo>
                  <a:cubicBezTo>
                    <a:pt x="4629" y="1658"/>
                    <a:pt x="5102" y="1558"/>
                    <a:pt x="5594" y="1548"/>
                  </a:cubicBezTo>
                  <a:cubicBezTo>
                    <a:pt x="5630" y="1547"/>
                    <a:pt x="5667" y="1547"/>
                    <a:pt x="5703" y="1547"/>
                  </a:cubicBezTo>
                  <a:cubicBezTo>
                    <a:pt x="6128" y="1547"/>
                    <a:pt x="6556" y="1594"/>
                    <a:pt x="6968" y="1705"/>
                  </a:cubicBezTo>
                  <a:cubicBezTo>
                    <a:pt x="7824" y="1935"/>
                    <a:pt x="8529" y="2522"/>
                    <a:pt x="9003" y="3264"/>
                  </a:cubicBezTo>
                  <a:cubicBezTo>
                    <a:pt x="9240" y="3633"/>
                    <a:pt x="9482" y="4036"/>
                    <a:pt x="9591" y="4465"/>
                  </a:cubicBezTo>
                  <a:cubicBezTo>
                    <a:pt x="9712" y="4937"/>
                    <a:pt x="9732" y="5432"/>
                    <a:pt x="9647" y="5911"/>
                  </a:cubicBezTo>
                  <a:cubicBezTo>
                    <a:pt x="9637" y="5966"/>
                    <a:pt x="9681" y="6002"/>
                    <a:pt x="9722" y="6002"/>
                  </a:cubicBezTo>
                  <a:cubicBezTo>
                    <a:pt x="9749" y="6002"/>
                    <a:pt x="9775" y="5986"/>
                    <a:pt x="9784" y="5950"/>
                  </a:cubicBezTo>
                  <a:cubicBezTo>
                    <a:pt x="9976" y="5181"/>
                    <a:pt x="9866" y="4378"/>
                    <a:pt x="9598" y="3639"/>
                  </a:cubicBezTo>
                  <a:cubicBezTo>
                    <a:pt x="9329" y="2897"/>
                    <a:pt x="8721" y="2230"/>
                    <a:pt x="8067" y="1801"/>
                  </a:cubicBezTo>
                  <a:cubicBezTo>
                    <a:pt x="7385" y="1353"/>
                    <a:pt x="6543" y="1185"/>
                    <a:pt x="5730" y="1185"/>
                  </a:cubicBezTo>
                  <a:cubicBezTo>
                    <a:pt x="5641" y="1185"/>
                    <a:pt x="5551" y="1187"/>
                    <a:pt x="5463" y="1191"/>
                  </a:cubicBezTo>
                  <a:cubicBezTo>
                    <a:pt x="4652" y="1226"/>
                    <a:pt x="3875" y="1451"/>
                    <a:pt x="3071" y="1451"/>
                  </a:cubicBezTo>
                  <a:cubicBezTo>
                    <a:pt x="2894" y="1451"/>
                    <a:pt x="2715" y="1440"/>
                    <a:pt x="2535" y="1414"/>
                  </a:cubicBezTo>
                  <a:cubicBezTo>
                    <a:pt x="2051" y="1343"/>
                    <a:pt x="1576" y="1190"/>
                    <a:pt x="1157" y="937"/>
                  </a:cubicBezTo>
                  <a:cubicBezTo>
                    <a:pt x="738" y="683"/>
                    <a:pt x="430" y="369"/>
                    <a:pt x="99" y="16"/>
                  </a:cubicBezTo>
                  <a:cubicBezTo>
                    <a:pt x="89" y="5"/>
                    <a:pt x="77" y="1"/>
                    <a:pt x="6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2007000" y="469125"/>
              <a:ext cx="682650" cy="556675"/>
            </a:xfrm>
            <a:custGeom>
              <a:avLst/>
              <a:gdLst/>
              <a:ahLst/>
              <a:cxnLst/>
              <a:rect l="l" t="t" r="r" b="b"/>
              <a:pathLst>
                <a:path w="27306" h="22267" extrusionOk="0">
                  <a:moveTo>
                    <a:pt x="3572" y="5455"/>
                  </a:moveTo>
                  <a:cubicBezTo>
                    <a:pt x="4279" y="5455"/>
                    <a:pt x="4965" y="5608"/>
                    <a:pt x="5634" y="5859"/>
                  </a:cubicBezTo>
                  <a:cubicBezTo>
                    <a:pt x="6456" y="6169"/>
                    <a:pt x="7268" y="6510"/>
                    <a:pt x="8085" y="6836"/>
                  </a:cubicBezTo>
                  <a:cubicBezTo>
                    <a:pt x="8485" y="6996"/>
                    <a:pt x="8886" y="7156"/>
                    <a:pt x="9286" y="7315"/>
                  </a:cubicBezTo>
                  <a:cubicBezTo>
                    <a:pt x="9433" y="7373"/>
                    <a:pt x="9580" y="7431"/>
                    <a:pt x="9727" y="7489"/>
                  </a:cubicBezTo>
                  <a:cubicBezTo>
                    <a:pt x="9121" y="7386"/>
                    <a:pt x="8488" y="7373"/>
                    <a:pt x="7895" y="7338"/>
                  </a:cubicBezTo>
                  <a:cubicBezTo>
                    <a:pt x="7479" y="7314"/>
                    <a:pt x="7063" y="7299"/>
                    <a:pt x="6646" y="7299"/>
                  </a:cubicBezTo>
                  <a:cubicBezTo>
                    <a:pt x="6139" y="7299"/>
                    <a:pt x="5631" y="7321"/>
                    <a:pt x="5127" y="7375"/>
                  </a:cubicBezTo>
                  <a:cubicBezTo>
                    <a:pt x="4462" y="7210"/>
                    <a:pt x="3789" y="7091"/>
                    <a:pt x="3114" y="6967"/>
                  </a:cubicBezTo>
                  <a:cubicBezTo>
                    <a:pt x="2755" y="6902"/>
                    <a:pt x="2400" y="6837"/>
                    <a:pt x="2041" y="6772"/>
                  </a:cubicBezTo>
                  <a:cubicBezTo>
                    <a:pt x="1956" y="6596"/>
                    <a:pt x="1842" y="6438"/>
                    <a:pt x="1843" y="6230"/>
                  </a:cubicBezTo>
                  <a:cubicBezTo>
                    <a:pt x="1843" y="6029"/>
                    <a:pt x="1953" y="5865"/>
                    <a:pt x="2114" y="5754"/>
                  </a:cubicBezTo>
                  <a:cubicBezTo>
                    <a:pt x="2406" y="5550"/>
                    <a:pt x="2801" y="5503"/>
                    <a:pt x="3147" y="5474"/>
                  </a:cubicBezTo>
                  <a:cubicBezTo>
                    <a:pt x="3290" y="5461"/>
                    <a:pt x="3431" y="5455"/>
                    <a:pt x="3572" y="5455"/>
                  </a:cubicBezTo>
                  <a:close/>
                  <a:moveTo>
                    <a:pt x="2711" y="263"/>
                  </a:moveTo>
                  <a:cubicBezTo>
                    <a:pt x="3039" y="263"/>
                    <a:pt x="3368" y="303"/>
                    <a:pt x="3683" y="372"/>
                  </a:cubicBezTo>
                  <a:cubicBezTo>
                    <a:pt x="5098" y="685"/>
                    <a:pt x="6270" y="1593"/>
                    <a:pt x="7280" y="2594"/>
                  </a:cubicBezTo>
                  <a:cubicBezTo>
                    <a:pt x="7880" y="3188"/>
                    <a:pt x="8444" y="3819"/>
                    <a:pt x="8991" y="4461"/>
                  </a:cubicBezTo>
                  <a:cubicBezTo>
                    <a:pt x="9538" y="5102"/>
                    <a:pt x="10035" y="5815"/>
                    <a:pt x="10630" y="6412"/>
                  </a:cubicBezTo>
                  <a:cubicBezTo>
                    <a:pt x="10616" y="6468"/>
                    <a:pt x="10605" y="6525"/>
                    <a:pt x="10596" y="6583"/>
                  </a:cubicBezTo>
                  <a:cubicBezTo>
                    <a:pt x="10595" y="6581"/>
                    <a:pt x="10593" y="6577"/>
                    <a:pt x="10589" y="6573"/>
                  </a:cubicBezTo>
                  <a:cubicBezTo>
                    <a:pt x="10373" y="6381"/>
                    <a:pt x="10124" y="6234"/>
                    <a:pt x="9907" y="6041"/>
                  </a:cubicBezTo>
                  <a:cubicBezTo>
                    <a:pt x="9688" y="5847"/>
                    <a:pt x="9488" y="5631"/>
                    <a:pt x="9290" y="5414"/>
                  </a:cubicBezTo>
                  <a:cubicBezTo>
                    <a:pt x="8913" y="5001"/>
                    <a:pt x="8547" y="4522"/>
                    <a:pt x="8078" y="4208"/>
                  </a:cubicBezTo>
                  <a:cubicBezTo>
                    <a:pt x="8073" y="4204"/>
                    <a:pt x="8067" y="4202"/>
                    <a:pt x="8061" y="4202"/>
                  </a:cubicBezTo>
                  <a:cubicBezTo>
                    <a:pt x="8036" y="4202"/>
                    <a:pt x="8019" y="4237"/>
                    <a:pt x="8039" y="4259"/>
                  </a:cubicBezTo>
                  <a:cubicBezTo>
                    <a:pt x="8452" y="4703"/>
                    <a:pt x="8842" y="5158"/>
                    <a:pt x="9240" y="5615"/>
                  </a:cubicBezTo>
                  <a:cubicBezTo>
                    <a:pt x="9582" y="6010"/>
                    <a:pt x="10009" y="6529"/>
                    <a:pt x="10532" y="6672"/>
                  </a:cubicBezTo>
                  <a:cubicBezTo>
                    <a:pt x="10536" y="6673"/>
                    <a:pt x="10541" y="6674"/>
                    <a:pt x="10545" y="6674"/>
                  </a:cubicBezTo>
                  <a:cubicBezTo>
                    <a:pt x="10561" y="6674"/>
                    <a:pt x="10576" y="6667"/>
                    <a:pt x="10586" y="6656"/>
                  </a:cubicBezTo>
                  <a:lnTo>
                    <a:pt x="10586" y="6656"/>
                  </a:lnTo>
                  <a:cubicBezTo>
                    <a:pt x="10579" y="6727"/>
                    <a:pt x="10574" y="6800"/>
                    <a:pt x="10571" y="6872"/>
                  </a:cubicBezTo>
                  <a:cubicBezTo>
                    <a:pt x="10409" y="6835"/>
                    <a:pt x="10234" y="6845"/>
                    <a:pt x="10071" y="6806"/>
                  </a:cubicBezTo>
                  <a:cubicBezTo>
                    <a:pt x="9869" y="6758"/>
                    <a:pt x="9671" y="6689"/>
                    <a:pt x="9474" y="6619"/>
                  </a:cubicBezTo>
                  <a:cubicBezTo>
                    <a:pt x="9470" y="6617"/>
                    <a:pt x="9465" y="6617"/>
                    <a:pt x="9461" y="6617"/>
                  </a:cubicBezTo>
                  <a:cubicBezTo>
                    <a:pt x="9423" y="6617"/>
                    <a:pt x="9404" y="6676"/>
                    <a:pt x="9442" y="6697"/>
                  </a:cubicBezTo>
                  <a:cubicBezTo>
                    <a:pt x="9680" y="6827"/>
                    <a:pt x="10066" y="7058"/>
                    <a:pt x="10391" y="7058"/>
                  </a:cubicBezTo>
                  <a:cubicBezTo>
                    <a:pt x="10452" y="7058"/>
                    <a:pt x="10512" y="7049"/>
                    <a:pt x="10568" y="7031"/>
                  </a:cubicBezTo>
                  <a:lnTo>
                    <a:pt x="10568" y="7031"/>
                  </a:lnTo>
                  <a:cubicBezTo>
                    <a:pt x="10566" y="7134"/>
                    <a:pt x="10568" y="7236"/>
                    <a:pt x="10568" y="7333"/>
                  </a:cubicBezTo>
                  <a:cubicBezTo>
                    <a:pt x="10568" y="7435"/>
                    <a:pt x="10568" y="7538"/>
                    <a:pt x="10570" y="7643"/>
                  </a:cubicBezTo>
                  <a:cubicBezTo>
                    <a:pt x="10568" y="7639"/>
                    <a:pt x="10565" y="7637"/>
                    <a:pt x="10563" y="7634"/>
                  </a:cubicBezTo>
                  <a:cubicBezTo>
                    <a:pt x="10306" y="7399"/>
                    <a:pt x="9882" y="7292"/>
                    <a:pt x="9566" y="7163"/>
                  </a:cubicBezTo>
                  <a:cubicBezTo>
                    <a:pt x="9195" y="7013"/>
                    <a:pt x="8824" y="6862"/>
                    <a:pt x="8453" y="6712"/>
                  </a:cubicBezTo>
                  <a:cubicBezTo>
                    <a:pt x="7682" y="6401"/>
                    <a:pt x="6912" y="6090"/>
                    <a:pt x="6142" y="5780"/>
                  </a:cubicBezTo>
                  <a:cubicBezTo>
                    <a:pt x="5449" y="5501"/>
                    <a:pt x="4755" y="5260"/>
                    <a:pt x="4005" y="5202"/>
                  </a:cubicBezTo>
                  <a:cubicBezTo>
                    <a:pt x="3840" y="5189"/>
                    <a:pt x="3665" y="5181"/>
                    <a:pt x="3486" y="5181"/>
                  </a:cubicBezTo>
                  <a:cubicBezTo>
                    <a:pt x="2993" y="5181"/>
                    <a:pt x="2471" y="5247"/>
                    <a:pt x="2062" y="5475"/>
                  </a:cubicBezTo>
                  <a:cubicBezTo>
                    <a:pt x="1620" y="5722"/>
                    <a:pt x="1457" y="6284"/>
                    <a:pt x="1687" y="6705"/>
                  </a:cubicBezTo>
                  <a:cubicBezTo>
                    <a:pt x="1433" y="6648"/>
                    <a:pt x="1197" y="6558"/>
                    <a:pt x="1052" y="6312"/>
                  </a:cubicBezTo>
                  <a:lnTo>
                    <a:pt x="1052" y="6310"/>
                  </a:lnTo>
                  <a:cubicBezTo>
                    <a:pt x="876" y="6008"/>
                    <a:pt x="800" y="5621"/>
                    <a:pt x="715" y="5284"/>
                  </a:cubicBezTo>
                  <a:cubicBezTo>
                    <a:pt x="621" y="4913"/>
                    <a:pt x="544" y="4539"/>
                    <a:pt x="486" y="4162"/>
                  </a:cubicBezTo>
                  <a:cubicBezTo>
                    <a:pt x="374" y="3453"/>
                    <a:pt x="285" y="2689"/>
                    <a:pt x="384" y="1974"/>
                  </a:cubicBezTo>
                  <a:cubicBezTo>
                    <a:pt x="483" y="1260"/>
                    <a:pt x="865" y="707"/>
                    <a:pt x="1553" y="455"/>
                  </a:cubicBezTo>
                  <a:cubicBezTo>
                    <a:pt x="1921" y="321"/>
                    <a:pt x="2316" y="263"/>
                    <a:pt x="2711" y="263"/>
                  </a:cubicBezTo>
                  <a:close/>
                  <a:moveTo>
                    <a:pt x="23802" y="645"/>
                  </a:moveTo>
                  <a:cubicBezTo>
                    <a:pt x="23963" y="645"/>
                    <a:pt x="24125" y="653"/>
                    <a:pt x="24287" y="669"/>
                  </a:cubicBezTo>
                  <a:cubicBezTo>
                    <a:pt x="24870" y="727"/>
                    <a:pt x="25462" y="860"/>
                    <a:pt x="25641" y="1489"/>
                  </a:cubicBezTo>
                  <a:cubicBezTo>
                    <a:pt x="25812" y="2089"/>
                    <a:pt x="25886" y="2729"/>
                    <a:pt x="25909" y="3351"/>
                  </a:cubicBezTo>
                  <a:cubicBezTo>
                    <a:pt x="25932" y="4041"/>
                    <a:pt x="25886" y="4748"/>
                    <a:pt x="25731" y="5423"/>
                  </a:cubicBezTo>
                  <a:cubicBezTo>
                    <a:pt x="25601" y="5984"/>
                    <a:pt x="25376" y="6524"/>
                    <a:pt x="24940" y="6913"/>
                  </a:cubicBezTo>
                  <a:cubicBezTo>
                    <a:pt x="24779" y="6852"/>
                    <a:pt x="24616" y="6801"/>
                    <a:pt x="24450" y="6758"/>
                  </a:cubicBezTo>
                  <a:cubicBezTo>
                    <a:pt x="24810" y="6459"/>
                    <a:pt x="24807" y="5877"/>
                    <a:pt x="24502" y="5516"/>
                  </a:cubicBezTo>
                  <a:cubicBezTo>
                    <a:pt x="24171" y="5122"/>
                    <a:pt x="23681" y="5021"/>
                    <a:pt x="23189" y="5021"/>
                  </a:cubicBezTo>
                  <a:cubicBezTo>
                    <a:pt x="22968" y="5021"/>
                    <a:pt x="22748" y="5041"/>
                    <a:pt x="22540" y="5065"/>
                  </a:cubicBezTo>
                  <a:cubicBezTo>
                    <a:pt x="20982" y="5243"/>
                    <a:pt x="19504" y="5805"/>
                    <a:pt x="18105" y="6490"/>
                  </a:cubicBezTo>
                  <a:cubicBezTo>
                    <a:pt x="17688" y="6693"/>
                    <a:pt x="17279" y="6908"/>
                    <a:pt x="16873" y="7130"/>
                  </a:cubicBezTo>
                  <a:cubicBezTo>
                    <a:pt x="16568" y="7297"/>
                    <a:pt x="16204" y="7453"/>
                    <a:pt x="15913" y="7664"/>
                  </a:cubicBezTo>
                  <a:cubicBezTo>
                    <a:pt x="15918" y="7523"/>
                    <a:pt x="15919" y="7380"/>
                    <a:pt x="15919" y="7239"/>
                  </a:cubicBezTo>
                  <a:cubicBezTo>
                    <a:pt x="15938" y="7241"/>
                    <a:pt x="15956" y="7242"/>
                    <a:pt x="15975" y="7242"/>
                  </a:cubicBezTo>
                  <a:cubicBezTo>
                    <a:pt x="16236" y="7242"/>
                    <a:pt x="16531" y="7049"/>
                    <a:pt x="16725" y="6902"/>
                  </a:cubicBezTo>
                  <a:cubicBezTo>
                    <a:pt x="16764" y="6872"/>
                    <a:pt x="16742" y="6821"/>
                    <a:pt x="16702" y="6821"/>
                  </a:cubicBezTo>
                  <a:cubicBezTo>
                    <a:pt x="16695" y="6821"/>
                    <a:pt x="16688" y="6823"/>
                    <a:pt x="16681" y="6826"/>
                  </a:cubicBezTo>
                  <a:cubicBezTo>
                    <a:pt x="16528" y="6891"/>
                    <a:pt x="16373" y="6951"/>
                    <a:pt x="16221" y="7015"/>
                  </a:cubicBezTo>
                  <a:cubicBezTo>
                    <a:pt x="16119" y="7057"/>
                    <a:pt x="16010" y="7086"/>
                    <a:pt x="15919" y="7148"/>
                  </a:cubicBezTo>
                  <a:cubicBezTo>
                    <a:pt x="15919" y="7130"/>
                    <a:pt x="15919" y="7112"/>
                    <a:pt x="15919" y="7094"/>
                  </a:cubicBezTo>
                  <a:cubicBezTo>
                    <a:pt x="15918" y="7036"/>
                    <a:pt x="15918" y="6976"/>
                    <a:pt x="15917" y="6914"/>
                  </a:cubicBezTo>
                  <a:cubicBezTo>
                    <a:pt x="16214" y="6830"/>
                    <a:pt x="16512" y="6628"/>
                    <a:pt x="16772" y="6468"/>
                  </a:cubicBezTo>
                  <a:cubicBezTo>
                    <a:pt x="17043" y="6302"/>
                    <a:pt x="17281" y="6111"/>
                    <a:pt x="17478" y="5860"/>
                  </a:cubicBezTo>
                  <a:cubicBezTo>
                    <a:pt x="17508" y="5822"/>
                    <a:pt x="17479" y="5774"/>
                    <a:pt x="17441" y="5774"/>
                  </a:cubicBezTo>
                  <a:cubicBezTo>
                    <a:pt x="17430" y="5774"/>
                    <a:pt x="17417" y="5779"/>
                    <a:pt x="17406" y="5790"/>
                  </a:cubicBezTo>
                  <a:cubicBezTo>
                    <a:pt x="17168" y="6012"/>
                    <a:pt x="16895" y="6193"/>
                    <a:pt x="16617" y="6362"/>
                  </a:cubicBezTo>
                  <a:cubicBezTo>
                    <a:pt x="16389" y="6504"/>
                    <a:pt x="16119" y="6623"/>
                    <a:pt x="15913" y="6800"/>
                  </a:cubicBezTo>
                  <a:cubicBezTo>
                    <a:pt x="15909" y="6716"/>
                    <a:pt x="15902" y="6630"/>
                    <a:pt x="15888" y="6548"/>
                  </a:cubicBezTo>
                  <a:cubicBezTo>
                    <a:pt x="15943" y="6516"/>
                    <a:pt x="15994" y="6478"/>
                    <a:pt x="16043" y="6438"/>
                  </a:cubicBezTo>
                  <a:cubicBezTo>
                    <a:pt x="16119" y="6376"/>
                    <a:pt x="16204" y="6305"/>
                    <a:pt x="16245" y="6215"/>
                  </a:cubicBezTo>
                  <a:cubicBezTo>
                    <a:pt x="16260" y="6182"/>
                    <a:pt x="16240" y="6139"/>
                    <a:pt x="16202" y="6139"/>
                  </a:cubicBezTo>
                  <a:cubicBezTo>
                    <a:pt x="16198" y="6139"/>
                    <a:pt x="16193" y="6139"/>
                    <a:pt x="16188" y="6141"/>
                  </a:cubicBezTo>
                  <a:cubicBezTo>
                    <a:pt x="16097" y="6168"/>
                    <a:pt x="16020" y="6236"/>
                    <a:pt x="15950" y="6300"/>
                  </a:cubicBezTo>
                  <a:cubicBezTo>
                    <a:pt x="15917" y="6331"/>
                    <a:pt x="15883" y="6364"/>
                    <a:pt x="15852" y="6398"/>
                  </a:cubicBezTo>
                  <a:cubicBezTo>
                    <a:pt x="15829" y="6329"/>
                    <a:pt x="15800" y="6263"/>
                    <a:pt x="15759" y="6203"/>
                  </a:cubicBezTo>
                  <a:cubicBezTo>
                    <a:pt x="15735" y="6165"/>
                    <a:pt x="15705" y="6132"/>
                    <a:pt x="15674" y="6103"/>
                  </a:cubicBezTo>
                  <a:cubicBezTo>
                    <a:pt x="16532" y="5300"/>
                    <a:pt x="17276" y="4378"/>
                    <a:pt x="18111" y="3552"/>
                  </a:cubicBezTo>
                  <a:cubicBezTo>
                    <a:pt x="18957" y="2719"/>
                    <a:pt x="19875" y="1938"/>
                    <a:pt x="20936" y="1393"/>
                  </a:cubicBezTo>
                  <a:cubicBezTo>
                    <a:pt x="21819" y="939"/>
                    <a:pt x="22805" y="645"/>
                    <a:pt x="23802" y="645"/>
                  </a:cubicBezTo>
                  <a:close/>
                  <a:moveTo>
                    <a:pt x="23197" y="5269"/>
                  </a:moveTo>
                  <a:cubicBezTo>
                    <a:pt x="23590" y="5269"/>
                    <a:pt x="24001" y="5342"/>
                    <a:pt x="24280" y="5642"/>
                  </a:cubicBezTo>
                  <a:cubicBezTo>
                    <a:pt x="24561" y="5945"/>
                    <a:pt x="24560" y="6463"/>
                    <a:pt x="24147" y="6648"/>
                  </a:cubicBezTo>
                  <a:cubicBezTo>
                    <a:pt x="24128" y="6656"/>
                    <a:pt x="24114" y="6667"/>
                    <a:pt x="24104" y="6680"/>
                  </a:cubicBezTo>
                  <a:cubicBezTo>
                    <a:pt x="23661" y="6595"/>
                    <a:pt x="23207" y="6560"/>
                    <a:pt x="22754" y="6560"/>
                  </a:cubicBezTo>
                  <a:cubicBezTo>
                    <a:pt x="22588" y="6560"/>
                    <a:pt x="22423" y="6565"/>
                    <a:pt x="22258" y="6573"/>
                  </a:cubicBezTo>
                  <a:cubicBezTo>
                    <a:pt x="21123" y="6630"/>
                    <a:pt x="19977" y="6798"/>
                    <a:pt x="18864" y="7031"/>
                  </a:cubicBezTo>
                  <a:cubicBezTo>
                    <a:pt x="17837" y="7244"/>
                    <a:pt x="16839" y="7551"/>
                    <a:pt x="15896" y="8009"/>
                  </a:cubicBezTo>
                  <a:cubicBezTo>
                    <a:pt x="15898" y="7975"/>
                    <a:pt x="15900" y="7943"/>
                    <a:pt x="15902" y="7911"/>
                  </a:cubicBezTo>
                  <a:cubicBezTo>
                    <a:pt x="16268" y="7788"/>
                    <a:pt x="16621" y="7536"/>
                    <a:pt x="16957" y="7358"/>
                  </a:cubicBezTo>
                  <a:cubicBezTo>
                    <a:pt x="17328" y="7160"/>
                    <a:pt x="17701" y="6964"/>
                    <a:pt x="18078" y="6778"/>
                  </a:cubicBezTo>
                  <a:cubicBezTo>
                    <a:pt x="18867" y="6387"/>
                    <a:pt x="19676" y="6033"/>
                    <a:pt x="20514" y="5764"/>
                  </a:cubicBezTo>
                  <a:cubicBezTo>
                    <a:pt x="21342" y="5498"/>
                    <a:pt x="22216" y="5298"/>
                    <a:pt x="23087" y="5270"/>
                  </a:cubicBezTo>
                  <a:cubicBezTo>
                    <a:pt x="23124" y="5269"/>
                    <a:pt x="23160" y="5269"/>
                    <a:pt x="23197" y="5269"/>
                  </a:cubicBezTo>
                  <a:close/>
                  <a:moveTo>
                    <a:pt x="11996" y="5838"/>
                  </a:moveTo>
                  <a:cubicBezTo>
                    <a:pt x="12265" y="5838"/>
                    <a:pt x="12533" y="5879"/>
                    <a:pt x="12790" y="5957"/>
                  </a:cubicBezTo>
                  <a:cubicBezTo>
                    <a:pt x="12942" y="6003"/>
                    <a:pt x="13088" y="6061"/>
                    <a:pt x="13227" y="6133"/>
                  </a:cubicBezTo>
                  <a:cubicBezTo>
                    <a:pt x="13302" y="6172"/>
                    <a:pt x="13369" y="6215"/>
                    <a:pt x="13440" y="6248"/>
                  </a:cubicBezTo>
                  <a:cubicBezTo>
                    <a:pt x="13310" y="6320"/>
                    <a:pt x="13185" y="6403"/>
                    <a:pt x="13068" y="6496"/>
                  </a:cubicBezTo>
                  <a:cubicBezTo>
                    <a:pt x="13009" y="6544"/>
                    <a:pt x="13064" y="6627"/>
                    <a:pt x="13127" y="6627"/>
                  </a:cubicBezTo>
                  <a:cubicBezTo>
                    <a:pt x="13139" y="6627"/>
                    <a:pt x="13151" y="6624"/>
                    <a:pt x="13162" y="6618"/>
                  </a:cubicBezTo>
                  <a:cubicBezTo>
                    <a:pt x="13649" y="6352"/>
                    <a:pt x="14255" y="6116"/>
                    <a:pt x="14839" y="6116"/>
                  </a:cubicBezTo>
                  <a:cubicBezTo>
                    <a:pt x="14980" y="6116"/>
                    <a:pt x="15121" y="6130"/>
                    <a:pt x="15257" y="6160"/>
                  </a:cubicBezTo>
                  <a:cubicBezTo>
                    <a:pt x="15712" y="6262"/>
                    <a:pt x="15671" y="6769"/>
                    <a:pt x="15675" y="7140"/>
                  </a:cubicBezTo>
                  <a:cubicBezTo>
                    <a:pt x="15679" y="7548"/>
                    <a:pt x="15654" y="7955"/>
                    <a:pt x="15618" y="8362"/>
                  </a:cubicBezTo>
                  <a:cubicBezTo>
                    <a:pt x="15588" y="8691"/>
                    <a:pt x="15575" y="9038"/>
                    <a:pt x="15513" y="9365"/>
                  </a:cubicBezTo>
                  <a:cubicBezTo>
                    <a:pt x="15508" y="9374"/>
                    <a:pt x="15505" y="9384"/>
                    <a:pt x="15507" y="9395"/>
                  </a:cubicBezTo>
                  <a:cubicBezTo>
                    <a:pt x="15499" y="9429"/>
                    <a:pt x="15492" y="9465"/>
                    <a:pt x="15484" y="9499"/>
                  </a:cubicBezTo>
                  <a:cubicBezTo>
                    <a:pt x="15404" y="9832"/>
                    <a:pt x="15170" y="9969"/>
                    <a:pt x="14890" y="9969"/>
                  </a:cubicBezTo>
                  <a:cubicBezTo>
                    <a:pt x="14793" y="9969"/>
                    <a:pt x="14691" y="9953"/>
                    <a:pt x="14588" y="9923"/>
                  </a:cubicBezTo>
                  <a:cubicBezTo>
                    <a:pt x="14078" y="9777"/>
                    <a:pt x="13552" y="9506"/>
                    <a:pt x="13015" y="9503"/>
                  </a:cubicBezTo>
                  <a:cubicBezTo>
                    <a:pt x="13155" y="9401"/>
                    <a:pt x="13291" y="9294"/>
                    <a:pt x="13420" y="9175"/>
                  </a:cubicBezTo>
                  <a:cubicBezTo>
                    <a:pt x="13469" y="9131"/>
                    <a:pt x="13423" y="9070"/>
                    <a:pt x="13371" y="9070"/>
                  </a:cubicBezTo>
                  <a:cubicBezTo>
                    <a:pt x="13362" y="9070"/>
                    <a:pt x="13352" y="9072"/>
                    <a:pt x="13343" y="9076"/>
                  </a:cubicBezTo>
                  <a:cubicBezTo>
                    <a:pt x="12882" y="9276"/>
                    <a:pt x="12474" y="9571"/>
                    <a:pt x="12053" y="9840"/>
                  </a:cubicBezTo>
                  <a:cubicBezTo>
                    <a:pt x="11906" y="9934"/>
                    <a:pt x="11752" y="10015"/>
                    <a:pt x="11601" y="10015"/>
                  </a:cubicBezTo>
                  <a:cubicBezTo>
                    <a:pt x="11499" y="10015"/>
                    <a:pt x="11398" y="9978"/>
                    <a:pt x="11299" y="9883"/>
                  </a:cubicBezTo>
                  <a:cubicBezTo>
                    <a:pt x="11109" y="9702"/>
                    <a:pt x="11057" y="9421"/>
                    <a:pt x="11009" y="9174"/>
                  </a:cubicBezTo>
                  <a:cubicBezTo>
                    <a:pt x="10844" y="8342"/>
                    <a:pt x="10822" y="7512"/>
                    <a:pt x="10853" y="6666"/>
                  </a:cubicBezTo>
                  <a:cubicBezTo>
                    <a:pt x="10859" y="6473"/>
                    <a:pt x="10881" y="6283"/>
                    <a:pt x="11018" y="6136"/>
                  </a:cubicBezTo>
                  <a:cubicBezTo>
                    <a:pt x="11233" y="5899"/>
                    <a:pt x="11605" y="5850"/>
                    <a:pt x="11908" y="5839"/>
                  </a:cubicBezTo>
                  <a:cubicBezTo>
                    <a:pt x="11937" y="5838"/>
                    <a:pt x="11966" y="5838"/>
                    <a:pt x="11996" y="5838"/>
                  </a:cubicBezTo>
                  <a:close/>
                  <a:moveTo>
                    <a:pt x="10594" y="9468"/>
                  </a:moveTo>
                  <a:cubicBezTo>
                    <a:pt x="10496" y="9679"/>
                    <a:pt x="10445" y="9920"/>
                    <a:pt x="10394" y="10134"/>
                  </a:cubicBezTo>
                  <a:cubicBezTo>
                    <a:pt x="10307" y="10491"/>
                    <a:pt x="10247" y="10853"/>
                    <a:pt x="10209" y="11218"/>
                  </a:cubicBezTo>
                  <a:cubicBezTo>
                    <a:pt x="10172" y="11589"/>
                    <a:pt x="10160" y="11961"/>
                    <a:pt x="10175" y="12333"/>
                  </a:cubicBezTo>
                  <a:cubicBezTo>
                    <a:pt x="10183" y="12555"/>
                    <a:pt x="10175" y="12832"/>
                    <a:pt x="10222" y="13078"/>
                  </a:cubicBezTo>
                  <a:cubicBezTo>
                    <a:pt x="9902" y="12974"/>
                    <a:pt x="9569" y="12915"/>
                    <a:pt x="9235" y="12905"/>
                  </a:cubicBezTo>
                  <a:cubicBezTo>
                    <a:pt x="9252" y="12783"/>
                    <a:pt x="9256" y="12656"/>
                    <a:pt x="9270" y="12536"/>
                  </a:cubicBezTo>
                  <a:cubicBezTo>
                    <a:pt x="9293" y="12340"/>
                    <a:pt x="9323" y="12144"/>
                    <a:pt x="9360" y="11950"/>
                  </a:cubicBezTo>
                  <a:cubicBezTo>
                    <a:pt x="9430" y="11581"/>
                    <a:pt x="9528" y="11218"/>
                    <a:pt x="9665" y="10869"/>
                  </a:cubicBezTo>
                  <a:cubicBezTo>
                    <a:pt x="9794" y="10549"/>
                    <a:pt x="9959" y="10240"/>
                    <a:pt x="10161" y="9960"/>
                  </a:cubicBezTo>
                  <a:cubicBezTo>
                    <a:pt x="10260" y="9824"/>
                    <a:pt x="10369" y="9696"/>
                    <a:pt x="10485" y="9573"/>
                  </a:cubicBezTo>
                  <a:cubicBezTo>
                    <a:pt x="10519" y="9536"/>
                    <a:pt x="10555" y="9503"/>
                    <a:pt x="10591" y="9469"/>
                  </a:cubicBezTo>
                  <a:cubicBezTo>
                    <a:pt x="10591" y="9469"/>
                    <a:pt x="10593" y="9468"/>
                    <a:pt x="10594" y="9468"/>
                  </a:cubicBezTo>
                  <a:close/>
                  <a:moveTo>
                    <a:pt x="16663" y="9720"/>
                  </a:moveTo>
                  <a:lnTo>
                    <a:pt x="16663" y="9720"/>
                  </a:lnTo>
                  <a:cubicBezTo>
                    <a:pt x="16995" y="9780"/>
                    <a:pt x="17329" y="9837"/>
                    <a:pt x="17652" y="9912"/>
                  </a:cubicBezTo>
                  <a:cubicBezTo>
                    <a:pt x="18353" y="10070"/>
                    <a:pt x="19050" y="10255"/>
                    <a:pt x="19729" y="10486"/>
                  </a:cubicBezTo>
                  <a:cubicBezTo>
                    <a:pt x="20421" y="10721"/>
                    <a:pt x="21096" y="11010"/>
                    <a:pt x="21731" y="11374"/>
                  </a:cubicBezTo>
                  <a:cubicBezTo>
                    <a:pt x="22328" y="11718"/>
                    <a:pt x="22997" y="12168"/>
                    <a:pt x="23165" y="12883"/>
                  </a:cubicBezTo>
                  <a:cubicBezTo>
                    <a:pt x="23253" y="13256"/>
                    <a:pt x="23196" y="13691"/>
                    <a:pt x="22892" y="13955"/>
                  </a:cubicBezTo>
                  <a:cubicBezTo>
                    <a:pt x="22726" y="14100"/>
                    <a:pt x="22526" y="14172"/>
                    <a:pt x="22321" y="14172"/>
                  </a:cubicBezTo>
                  <a:cubicBezTo>
                    <a:pt x="22202" y="14172"/>
                    <a:pt x="22081" y="14148"/>
                    <a:pt x="21964" y="14099"/>
                  </a:cubicBezTo>
                  <a:cubicBezTo>
                    <a:pt x="21951" y="14093"/>
                    <a:pt x="21939" y="14091"/>
                    <a:pt x="21928" y="14091"/>
                  </a:cubicBezTo>
                  <a:cubicBezTo>
                    <a:pt x="21918" y="14091"/>
                    <a:pt x="21908" y="14093"/>
                    <a:pt x="21900" y="14097"/>
                  </a:cubicBezTo>
                  <a:cubicBezTo>
                    <a:pt x="21376" y="13737"/>
                    <a:pt x="20924" y="13261"/>
                    <a:pt x="20485" y="12816"/>
                  </a:cubicBezTo>
                  <a:cubicBezTo>
                    <a:pt x="19338" y="11653"/>
                    <a:pt x="18167" y="10389"/>
                    <a:pt x="16663" y="9720"/>
                  </a:cubicBezTo>
                  <a:close/>
                  <a:moveTo>
                    <a:pt x="9605" y="9946"/>
                  </a:moveTo>
                  <a:lnTo>
                    <a:pt x="9605" y="9946"/>
                  </a:lnTo>
                  <a:cubicBezTo>
                    <a:pt x="9431" y="10129"/>
                    <a:pt x="9264" y="10317"/>
                    <a:pt x="9102" y="10510"/>
                  </a:cubicBezTo>
                  <a:cubicBezTo>
                    <a:pt x="8624" y="11083"/>
                    <a:pt x="8191" y="11693"/>
                    <a:pt x="7739" y="12286"/>
                  </a:cubicBezTo>
                  <a:cubicBezTo>
                    <a:pt x="7286" y="12877"/>
                    <a:pt x="6810" y="13457"/>
                    <a:pt x="6246" y="13947"/>
                  </a:cubicBezTo>
                  <a:cubicBezTo>
                    <a:pt x="6188" y="13998"/>
                    <a:pt x="6126" y="14050"/>
                    <a:pt x="6063" y="14103"/>
                  </a:cubicBezTo>
                  <a:cubicBezTo>
                    <a:pt x="5776" y="14238"/>
                    <a:pt x="5454" y="14321"/>
                    <a:pt x="5140" y="14321"/>
                  </a:cubicBezTo>
                  <a:cubicBezTo>
                    <a:pt x="4735" y="14321"/>
                    <a:pt x="4344" y="14184"/>
                    <a:pt x="4059" y="13846"/>
                  </a:cubicBezTo>
                  <a:cubicBezTo>
                    <a:pt x="3551" y="13244"/>
                    <a:pt x="3705" y="12472"/>
                    <a:pt x="4275" y="11977"/>
                  </a:cubicBezTo>
                  <a:cubicBezTo>
                    <a:pt x="4855" y="11472"/>
                    <a:pt x="5638" y="11171"/>
                    <a:pt x="6354" y="10923"/>
                  </a:cubicBezTo>
                  <a:cubicBezTo>
                    <a:pt x="7110" y="10660"/>
                    <a:pt x="7888" y="10465"/>
                    <a:pt x="8657" y="10249"/>
                  </a:cubicBezTo>
                  <a:cubicBezTo>
                    <a:pt x="8977" y="10160"/>
                    <a:pt x="9296" y="10065"/>
                    <a:pt x="9605" y="9946"/>
                  </a:cubicBezTo>
                  <a:close/>
                  <a:moveTo>
                    <a:pt x="22729" y="6816"/>
                  </a:moveTo>
                  <a:cubicBezTo>
                    <a:pt x="24076" y="6816"/>
                    <a:pt x="25438" y="7099"/>
                    <a:pt x="26356" y="8150"/>
                  </a:cubicBezTo>
                  <a:cubicBezTo>
                    <a:pt x="26693" y="8536"/>
                    <a:pt x="26863" y="8991"/>
                    <a:pt x="26765" y="9503"/>
                  </a:cubicBezTo>
                  <a:cubicBezTo>
                    <a:pt x="26675" y="9976"/>
                    <a:pt x="26417" y="10404"/>
                    <a:pt x="26175" y="10814"/>
                  </a:cubicBezTo>
                  <a:cubicBezTo>
                    <a:pt x="25684" y="11646"/>
                    <a:pt x="25162" y="12458"/>
                    <a:pt x="24627" y="13261"/>
                  </a:cubicBezTo>
                  <a:cubicBezTo>
                    <a:pt x="24504" y="13446"/>
                    <a:pt x="24379" y="13632"/>
                    <a:pt x="24255" y="13817"/>
                  </a:cubicBezTo>
                  <a:cubicBezTo>
                    <a:pt x="24115" y="14025"/>
                    <a:pt x="23985" y="14265"/>
                    <a:pt x="23806" y="14443"/>
                  </a:cubicBezTo>
                  <a:cubicBezTo>
                    <a:pt x="23664" y="14584"/>
                    <a:pt x="23481" y="14635"/>
                    <a:pt x="23288" y="14635"/>
                  </a:cubicBezTo>
                  <a:cubicBezTo>
                    <a:pt x="23017" y="14635"/>
                    <a:pt x="22727" y="14534"/>
                    <a:pt x="22503" y="14436"/>
                  </a:cubicBezTo>
                  <a:cubicBezTo>
                    <a:pt x="22486" y="14429"/>
                    <a:pt x="22469" y="14420"/>
                    <a:pt x="22452" y="14413"/>
                  </a:cubicBezTo>
                  <a:cubicBezTo>
                    <a:pt x="22803" y="14368"/>
                    <a:pt x="23143" y="14130"/>
                    <a:pt x="23303" y="13819"/>
                  </a:cubicBezTo>
                  <a:cubicBezTo>
                    <a:pt x="23647" y="13155"/>
                    <a:pt x="23316" y="12370"/>
                    <a:pt x="22824" y="11881"/>
                  </a:cubicBezTo>
                  <a:cubicBezTo>
                    <a:pt x="22263" y="11326"/>
                    <a:pt x="21493" y="10955"/>
                    <a:pt x="20776" y="10647"/>
                  </a:cubicBezTo>
                  <a:cubicBezTo>
                    <a:pt x="20009" y="10316"/>
                    <a:pt x="19209" y="10065"/>
                    <a:pt x="18399" y="9863"/>
                  </a:cubicBezTo>
                  <a:cubicBezTo>
                    <a:pt x="17928" y="9746"/>
                    <a:pt x="17452" y="9650"/>
                    <a:pt x="16976" y="9556"/>
                  </a:cubicBezTo>
                  <a:cubicBezTo>
                    <a:pt x="16575" y="9478"/>
                    <a:pt x="16166" y="9386"/>
                    <a:pt x="15758" y="9351"/>
                  </a:cubicBezTo>
                  <a:cubicBezTo>
                    <a:pt x="15774" y="9236"/>
                    <a:pt x="15788" y="9121"/>
                    <a:pt x="15802" y="9004"/>
                  </a:cubicBezTo>
                  <a:cubicBezTo>
                    <a:pt x="15918" y="9063"/>
                    <a:pt x="16054" y="9086"/>
                    <a:pt x="16190" y="9086"/>
                  </a:cubicBezTo>
                  <a:cubicBezTo>
                    <a:pt x="16329" y="9086"/>
                    <a:pt x="16468" y="9063"/>
                    <a:pt x="16590" y="9031"/>
                  </a:cubicBezTo>
                  <a:cubicBezTo>
                    <a:pt x="16636" y="9019"/>
                    <a:pt x="16626" y="8950"/>
                    <a:pt x="16579" y="8950"/>
                  </a:cubicBezTo>
                  <a:cubicBezTo>
                    <a:pt x="16325" y="8948"/>
                    <a:pt x="16071" y="8877"/>
                    <a:pt x="15818" y="8867"/>
                  </a:cubicBezTo>
                  <a:cubicBezTo>
                    <a:pt x="15819" y="8855"/>
                    <a:pt x="15820" y="8846"/>
                    <a:pt x="15821" y="8836"/>
                  </a:cubicBezTo>
                  <a:cubicBezTo>
                    <a:pt x="15887" y="8847"/>
                    <a:pt x="15955" y="8852"/>
                    <a:pt x="16025" y="8852"/>
                  </a:cubicBezTo>
                  <a:cubicBezTo>
                    <a:pt x="16284" y="8852"/>
                    <a:pt x="16565" y="8782"/>
                    <a:pt x="16787" y="8704"/>
                  </a:cubicBezTo>
                  <a:cubicBezTo>
                    <a:pt x="16829" y="8689"/>
                    <a:pt x="16824" y="8624"/>
                    <a:pt x="16777" y="8624"/>
                  </a:cubicBezTo>
                  <a:cubicBezTo>
                    <a:pt x="16777" y="8624"/>
                    <a:pt x="16776" y="8624"/>
                    <a:pt x="16776" y="8624"/>
                  </a:cubicBezTo>
                  <a:cubicBezTo>
                    <a:pt x="16481" y="8630"/>
                    <a:pt x="16121" y="8635"/>
                    <a:pt x="15834" y="8729"/>
                  </a:cubicBezTo>
                  <a:cubicBezTo>
                    <a:pt x="15838" y="8694"/>
                    <a:pt x="15841" y="8661"/>
                    <a:pt x="15845" y="8627"/>
                  </a:cubicBezTo>
                  <a:cubicBezTo>
                    <a:pt x="16083" y="8624"/>
                    <a:pt x="16331" y="8529"/>
                    <a:pt x="16555" y="8456"/>
                  </a:cubicBezTo>
                  <a:cubicBezTo>
                    <a:pt x="16798" y="8378"/>
                    <a:pt x="17034" y="8283"/>
                    <a:pt x="17250" y="8149"/>
                  </a:cubicBezTo>
                  <a:cubicBezTo>
                    <a:pt x="17303" y="8115"/>
                    <a:pt x="17276" y="8038"/>
                    <a:pt x="17220" y="8038"/>
                  </a:cubicBezTo>
                  <a:cubicBezTo>
                    <a:pt x="17214" y="8038"/>
                    <a:pt x="17209" y="8038"/>
                    <a:pt x="17204" y="8040"/>
                  </a:cubicBezTo>
                  <a:cubicBezTo>
                    <a:pt x="16951" y="8100"/>
                    <a:pt x="16707" y="8187"/>
                    <a:pt x="16459" y="8267"/>
                  </a:cubicBezTo>
                  <a:cubicBezTo>
                    <a:pt x="16264" y="8329"/>
                    <a:pt x="16052" y="8366"/>
                    <a:pt x="15862" y="8445"/>
                  </a:cubicBezTo>
                  <a:cubicBezTo>
                    <a:pt x="15867" y="8383"/>
                    <a:pt x="15874" y="8321"/>
                    <a:pt x="15878" y="8258"/>
                  </a:cubicBezTo>
                  <a:cubicBezTo>
                    <a:pt x="17564" y="7461"/>
                    <a:pt x="19424" y="7114"/>
                    <a:pt x="21265" y="6908"/>
                  </a:cubicBezTo>
                  <a:cubicBezTo>
                    <a:pt x="21735" y="6855"/>
                    <a:pt x="22231" y="6816"/>
                    <a:pt x="22729" y="6816"/>
                  </a:cubicBezTo>
                  <a:close/>
                  <a:moveTo>
                    <a:pt x="6663" y="7568"/>
                  </a:moveTo>
                  <a:cubicBezTo>
                    <a:pt x="6920" y="7568"/>
                    <a:pt x="7177" y="7574"/>
                    <a:pt x="7434" y="7584"/>
                  </a:cubicBezTo>
                  <a:cubicBezTo>
                    <a:pt x="8002" y="7605"/>
                    <a:pt x="8568" y="7646"/>
                    <a:pt x="9133" y="7695"/>
                  </a:cubicBezTo>
                  <a:cubicBezTo>
                    <a:pt x="9622" y="7739"/>
                    <a:pt x="10110" y="7797"/>
                    <a:pt x="10578" y="7949"/>
                  </a:cubicBezTo>
                  <a:cubicBezTo>
                    <a:pt x="10580" y="8017"/>
                    <a:pt x="10584" y="8086"/>
                    <a:pt x="10588" y="8154"/>
                  </a:cubicBezTo>
                  <a:cubicBezTo>
                    <a:pt x="10007" y="8035"/>
                    <a:pt x="9406" y="7955"/>
                    <a:pt x="8816" y="7915"/>
                  </a:cubicBezTo>
                  <a:cubicBezTo>
                    <a:pt x="8706" y="7907"/>
                    <a:pt x="8596" y="7902"/>
                    <a:pt x="8486" y="7902"/>
                  </a:cubicBezTo>
                  <a:cubicBezTo>
                    <a:pt x="8057" y="7902"/>
                    <a:pt x="7635" y="7971"/>
                    <a:pt x="7249" y="8176"/>
                  </a:cubicBezTo>
                  <a:cubicBezTo>
                    <a:pt x="7216" y="8195"/>
                    <a:pt x="7233" y="8250"/>
                    <a:pt x="7266" y="8250"/>
                  </a:cubicBezTo>
                  <a:cubicBezTo>
                    <a:pt x="7270" y="8250"/>
                    <a:pt x="7274" y="8249"/>
                    <a:pt x="7279" y="8247"/>
                  </a:cubicBezTo>
                  <a:cubicBezTo>
                    <a:pt x="7646" y="8103"/>
                    <a:pt x="8032" y="8048"/>
                    <a:pt x="8421" y="8048"/>
                  </a:cubicBezTo>
                  <a:cubicBezTo>
                    <a:pt x="8579" y="8048"/>
                    <a:pt x="8738" y="8057"/>
                    <a:pt x="8897" y="8073"/>
                  </a:cubicBezTo>
                  <a:cubicBezTo>
                    <a:pt x="9362" y="8120"/>
                    <a:pt x="9824" y="8246"/>
                    <a:pt x="10290" y="8259"/>
                  </a:cubicBezTo>
                  <a:cubicBezTo>
                    <a:pt x="10188" y="8298"/>
                    <a:pt x="10088" y="8342"/>
                    <a:pt x="9991" y="8366"/>
                  </a:cubicBezTo>
                  <a:cubicBezTo>
                    <a:pt x="9702" y="8436"/>
                    <a:pt x="9412" y="8441"/>
                    <a:pt x="9120" y="8477"/>
                  </a:cubicBezTo>
                  <a:cubicBezTo>
                    <a:pt x="9070" y="8482"/>
                    <a:pt x="9049" y="8558"/>
                    <a:pt x="9107" y="8570"/>
                  </a:cubicBezTo>
                  <a:cubicBezTo>
                    <a:pt x="9221" y="8596"/>
                    <a:pt x="9338" y="8606"/>
                    <a:pt x="9455" y="8606"/>
                  </a:cubicBezTo>
                  <a:cubicBezTo>
                    <a:pt x="9624" y="8606"/>
                    <a:pt x="9794" y="8584"/>
                    <a:pt x="9959" y="8554"/>
                  </a:cubicBezTo>
                  <a:cubicBezTo>
                    <a:pt x="10149" y="8521"/>
                    <a:pt x="10436" y="8485"/>
                    <a:pt x="10602" y="8351"/>
                  </a:cubicBezTo>
                  <a:cubicBezTo>
                    <a:pt x="10605" y="8377"/>
                    <a:pt x="10609" y="8402"/>
                    <a:pt x="10610" y="8428"/>
                  </a:cubicBezTo>
                  <a:cubicBezTo>
                    <a:pt x="10485" y="8456"/>
                    <a:pt x="10379" y="8547"/>
                    <a:pt x="10264" y="8604"/>
                  </a:cubicBezTo>
                  <a:cubicBezTo>
                    <a:pt x="10092" y="8688"/>
                    <a:pt x="9909" y="8734"/>
                    <a:pt x="9730" y="8796"/>
                  </a:cubicBezTo>
                  <a:cubicBezTo>
                    <a:pt x="9691" y="8808"/>
                    <a:pt x="9699" y="8860"/>
                    <a:pt x="9738" y="8864"/>
                  </a:cubicBezTo>
                  <a:cubicBezTo>
                    <a:pt x="9762" y="8866"/>
                    <a:pt x="9785" y="8867"/>
                    <a:pt x="9808" y="8867"/>
                  </a:cubicBezTo>
                  <a:cubicBezTo>
                    <a:pt x="9975" y="8867"/>
                    <a:pt x="10142" y="8822"/>
                    <a:pt x="10296" y="8761"/>
                  </a:cubicBezTo>
                  <a:cubicBezTo>
                    <a:pt x="10404" y="8718"/>
                    <a:pt x="10540" y="8666"/>
                    <a:pt x="10626" y="8577"/>
                  </a:cubicBezTo>
                  <a:cubicBezTo>
                    <a:pt x="10646" y="8750"/>
                    <a:pt x="10673" y="8921"/>
                    <a:pt x="10709" y="9089"/>
                  </a:cubicBezTo>
                  <a:cubicBezTo>
                    <a:pt x="10702" y="9091"/>
                    <a:pt x="10695" y="9092"/>
                    <a:pt x="10688" y="9097"/>
                  </a:cubicBezTo>
                  <a:cubicBezTo>
                    <a:pt x="10590" y="9153"/>
                    <a:pt x="10493" y="9210"/>
                    <a:pt x="10399" y="9267"/>
                  </a:cubicBezTo>
                  <a:cubicBezTo>
                    <a:pt x="10350" y="9293"/>
                    <a:pt x="10301" y="9322"/>
                    <a:pt x="10255" y="9354"/>
                  </a:cubicBezTo>
                  <a:cubicBezTo>
                    <a:pt x="10030" y="9486"/>
                    <a:pt x="9803" y="9612"/>
                    <a:pt x="9547" y="9706"/>
                  </a:cubicBezTo>
                  <a:cubicBezTo>
                    <a:pt x="9142" y="9857"/>
                    <a:pt x="8723" y="9967"/>
                    <a:pt x="8305" y="10081"/>
                  </a:cubicBezTo>
                  <a:cubicBezTo>
                    <a:pt x="7413" y="10323"/>
                    <a:pt x="6515" y="10559"/>
                    <a:pt x="5659" y="10912"/>
                  </a:cubicBezTo>
                  <a:cubicBezTo>
                    <a:pt x="4952" y="11205"/>
                    <a:pt x="4118" y="11575"/>
                    <a:pt x="3700" y="12253"/>
                  </a:cubicBezTo>
                  <a:cubicBezTo>
                    <a:pt x="3334" y="12847"/>
                    <a:pt x="3468" y="13608"/>
                    <a:pt x="3945" y="14099"/>
                  </a:cubicBezTo>
                  <a:cubicBezTo>
                    <a:pt x="4261" y="14424"/>
                    <a:pt x="4702" y="14584"/>
                    <a:pt x="5145" y="14584"/>
                  </a:cubicBezTo>
                  <a:cubicBezTo>
                    <a:pt x="5234" y="14584"/>
                    <a:pt x="5324" y="14577"/>
                    <a:pt x="5412" y="14564"/>
                  </a:cubicBezTo>
                  <a:lnTo>
                    <a:pt x="5412" y="14564"/>
                  </a:lnTo>
                  <a:cubicBezTo>
                    <a:pt x="5126" y="14727"/>
                    <a:pt x="4820" y="14840"/>
                    <a:pt x="4510" y="14840"/>
                  </a:cubicBezTo>
                  <a:cubicBezTo>
                    <a:pt x="4331" y="14840"/>
                    <a:pt x="4151" y="14802"/>
                    <a:pt x="3973" y="14714"/>
                  </a:cubicBezTo>
                  <a:cubicBezTo>
                    <a:pt x="3580" y="14521"/>
                    <a:pt x="3265" y="14198"/>
                    <a:pt x="2957" y="13892"/>
                  </a:cubicBezTo>
                  <a:cubicBezTo>
                    <a:pt x="2656" y="13593"/>
                    <a:pt x="2362" y="13286"/>
                    <a:pt x="2086" y="12964"/>
                  </a:cubicBezTo>
                  <a:cubicBezTo>
                    <a:pt x="1518" y="12307"/>
                    <a:pt x="1011" y="11574"/>
                    <a:pt x="704" y="10757"/>
                  </a:cubicBezTo>
                  <a:cubicBezTo>
                    <a:pt x="538" y="10317"/>
                    <a:pt x="487" y="9892"/>
                    <a:pt x="767" y="9489"/>
                  </a:cubicBezTo>
                  <a:cubicBezTo>
                    <a:pt x="1001" y="9150"/>
                    <a:pt x="1358" y="8914"/>
                    <a:pt x="1707" y="8709"/>
                  </a:cubicBezTo>
                  <a:cubicBezTo>
                    <a:pt x="2476" y="8255"/>
                    <a:pt x="3331" y="7963"/>
                    <a:pt x="4205" y="7788"/>
                  </a:cubicBezTo>
                  <a:cubicBezTo>
                    <a:pt x="5013" y="7626"/>
                    <a:pt x="5838" y="7568"/>
                    <a:pt x="6663" y="7568"/>
                  </a:cubicBezTo>
                  <a:close/>
                  <a:moveTo>
                    <a:pt x="9141" y="14552"/>
                  </a:moveTo>
                  <a:lnTo>
                    <a:pt x="9141" y="14552"/>
                  </a:lnTo>
                  <a:cubicBezTo>
                    <a:pt x="9441" y="14578"/>
                    <a:pt x="9745" y="14672"/>
                    <a:pt x="10036" y="14817"/>
                  </a:cubicBezTo>
                  <a:cubicBezTo>
                    <a:pt x="10805" y="15203"/>
                    <a:pt x="11545" y="15884"/>
                    <a:pt x="11470" y="16810"/>
                  </a:cubicBezTo>
                  <a:cubicBezTo>
                    <a:pt x="11341" y="16867"/>
                    <a:pt x="11205" y="16892"/>
                    <a:pt x="11068" y="16892"/>
                  </a:cubicBezTo>
                  <a:cubicBezTo>
                    <a:pt x="10610" y="16892"/>
                    <a:pt x="10137" y="16611"/>
                    <a:pt x="9823" y="16282"/>
                  </a:cubicBezTo>
                  <a:cubicBezTo>
                    <a:pt x="9369" y="15809"/>
                    <a:pt x="9152" y="15195"/>
                    <a:pt x="9141" y="14552"/>
                  </a:cubicBezTo>
                  <a:close/>
                  <a:moveTo>
                    <a:pt x="9173" y="13161"/>
                  </a:moveTo>
                  <a:cubicBezTo>
                    <a:pt x="9674" y="13161"/>
                    <a:pt x="10182" y="13284"/>
                    <a:pt x="10650" y="13525"/>
                  </a:cubicBezTo>
                  <a:cubicBezTo>
                    <a:pt x="11212" y="13817"/>
                    <a:pt x="11771" y="14291"/>
                    <a:pt x="12023" y="14889"/>
                  </a:cubicBezTo>
                  <a:cubicBezTo>
                    <a:pt x="12278" y="15493"/>
                    <a:pt x="12247" y="16199"/>
                    <a:pt x="11722" y="16652"/>
                  </a:cubicBezTo>
                  <a:cubicBezTo>
                    <a:pt x="11713" y="16659"/>
                    <a:pt x="11705" y="16665"/>
                    <a:pt x="11696" y="16673"/>
                  </a:cubicBezTo>
                  <a:cubicBezTo>
                    <a:pt x="11695" y="16000"/>
                    <a:pt x="11288" y="15411"/>
                    <a:pt x="10759" y="15009"/>
                  </a:cubicBezTo>
                  <a:cubicBezTo>
                    <a:pt x="10253" y="14624"/>
                    <a:pt x="9599" y="14306"/>
                    <a:pt x="8946" y="14306"/>
                  </a:cubicBezTo>
                  <a:cubicBezTo>
                    <a:pt x="8836" y="14306"/>
                    <a:pt x="8726" y="14315"/>
                    <a:pt x="8616" y="14335"/>
                  </a:cubicBezTo>
                  <a:cubicBezTo>
                    <a:pt x="7988" y="14445"/>
                    <a:pt x="7464" y="14911"/>
                    <a:pt x="7185" y="15474"/>
                  </a:cubicBezTo>
                  <a:cubicBezTo>
                    <a:pt x="6846" y="16157"/>
                    <a:pt x="6875" y="16964"/>
                    <a:pt x="7105" y="17676"/>
                  </a:cubicBezTo>
                  <a:cubicBezTo>
                    <a:pt x="7301" y="18277"/>
                    <a:pt x="7633" y="18851"/>
                    <a:pt x="8038" y="19354"/>
                  </a:cubicBezTo>
                  <a:cubicBezTo>
                    <a:pt x="8138" y="19498"/>
                    <a:pt x="8245" y="19637"/>
                    <a:pt x="8354" y="19772"/>
                  </a:cubicBezTo>
                  <a:cubicBezTo>
                    <a:pt x="8004" y="19737"/>
                    <a:pt x="7655" y="19703"/>
                    <a:pt x="7304" y="19668"/>
                  </a:cubicBezTo>
                  <a:cubicBezTo>
                    <a:pt x="7302" y="19668"/>
                    <a:pt x="7299" y="19668"/>
                    <a:pt x="7297" y="19668"/>
                  </a:cubicBezTo>
                  <a:cubicBezTo>
                    <a:pt x="7238" y="19668"/>
                    <a:pt x="7200" y="19735"/>
                    <a:pt x="7213" y="19789"/>
                  </a:cubicBezTo>
                  <a:cubicBezTo>
                    <a:pt x="7271" y="20012"/>
                    <a:pt x="7357" y="20263"/>
                    <a:pt x="7482" y="20481"/>
                  </a:cubicBezTo>
                  <a:cubicBezTo>
                    <a:pt x="6539" y="19788"/>
                    <a:pt x="5971" y="18689"/>
                    <a:pt x="5890" y="17507"/>
                  </a:cubicBezTo>
                  <a:cubicBezTo>
                    <a:pt x="5804" y="16233"/>
                    <a:pt x="6210" y="14860"/>
                    <a:pt x="7150" y="13964"/>
                  </a:cubicBezTo>
                  <a:cubicBezTo>
                    <a:pt x="7715" y="13425"/>
                    <a:pt x="8438" y="13161"/>
                    <a:pt x="9173" y="13161"/>
                  </a:cubicBezTo>
                  <a:close/>
                  <a:moveTo>
                    <a:pt x="15583" y="9857"/>
                  </a:moveTo>
                  <a:cubicBezTo>
                    <a:pt x="16090" y="10120"/>
                    <a:pt x="16275" y="10741"/>
                    <a:pt x="16353" y="11273"/>
                  </a:cubicBezTo>
                  <a:cubicBezTo>
                    <a:pt x="16459" y="11991"/>
                    <a:pt x="16415" y="12721"/>
                    <a:pt x="16467" y="13442"/>
                  </a:cubicBezTo>
                  <a:cubicBezTo>
                    <a:pt x="16554" y="14646"/>
                    <a:pt x="17024" y="15785"/>
                    <a:pt x="18112" y="16410"/>
                  </a:cubicBezTo>
                  <a:cubicBezTo>
                    <a:pt x="18657" y="16723"/>
                    <a:pt x="19244" y="16817"/>
                    <a:pt x="19844" y="16817"/>
                  </a:cubicBezTo>
                  <a:cubicBezTo>
                    <a:pt x="20572" y="16817"/>
                    <a:pt x="21319" y="16679"/>
                    <a:pt x="22031" y="16627"/>
                  </a:cubicBezTo>
                  <a:cubicBezTo>
                    <a:pt x="22221" y="16613"/>
                    <a:pt x="22412" y="16606"/>
                    <a:pt x="22600" y="16606"/>
                  </a:cubicBezTo>
                  <a:cubicBezTo>
                    <a:pt x="23783" y="16606"/>
                    <a:pt x="24915" y="16901"/>
                    <a:pt x="25775" y="17792"/>
                  </a:cubicBezTo>
                  <a:cubicBezTo>
                    <a:pt x="26274" y="18312"/>
                    <a:pt x="26615" y="18965"/>
                    <a:pt x="26752" y="19674"/>
                  </a:cubicBezTo>
                  <a:cubicBezTo>
                    <a:pt x="26873" y="20308"/>
                    <a:pt x="26792" y="20890"/>
                    <a:pt x="26645" y="21485"/>
                  </a:cubicBezTo>
                  <a:cubicBezTo>
                    <a:pt x="26600" y="21623"/>
                    <a:pt x="26552" y="21758"/>
                    <a:pt x="26492" y="21891"/>
                  </a:cubicBezTo>
                  <a:cubicBezTo>
                    <a:pt x="26403" y="21543"/>
                    <a:pt x="26309" y="21188"/>
                    <a:pt x="26099" y="20899"/>
                  </a:cubicBezTo>
                  <a:cubicBezTo>
                    <a:pt x="26080" y="20871"/>
                    <a:pt x="26042" y="20849"/>
                    <a:pt x="26006" y="20849"/>
                  </a:cubicBezTo>
                  <a:cubicBezTo>
                    <a:pt x="25984" y="20849"/>
                    <a:pt x="25962" y="20857"/>
                    <a:pt x="25946" y="20878"/>
                  </a:cubicBezTo>
                  <a:cubicBezTo>
                    <a:pt x="25762" y="21110"/>
                    <a:pt x="25552" y="21313"/>
                    <a:pt x="25307" y="21480"/>
                  </a:cubicBezTo>
                  <a:cubicBezTo>
                    <a:pt x="25185" y="21565"/>
                    <a:pt x="25040" y="21627"/>
                    <a:pt x="24904" y="21698"/>
                  </a:cubicBezTo>
                  <a:cubicBezTo>
                    <a:pt x="25537" y="20893"/>
                    <a:pt x="25485" y="19649"/>
                    <a:pt x="24706" y="18933"/>
                  </a:cubicBezTo>
                  <a:cubicBezTo>
                    <a:pt x="24246" y="18510"/>
                    <a:pt x="23580" y="18289"/>
                    <a:pt x="22977" y="18179"/>
                  </a:cubicBezTo>
                  <a:cubicBezTo>
                    <a:pt x="22669" y="18123"/>
                    <a:pt x="22361" y="18105"/>
                    <a:pt x="22052" y="18105"/>
                  </a:cubicBezTo>
                  <a:cubicBezTo>
                    <a:pt x="21672" y="18105"/>
                    <a:pt x="21291" y="18133"/>
                    <a:pt x="20910" y="18154"/>
                  </a:cubicBezTo>
                  <a:cubicBezTo>
                    <a:pt x="20728" y="18165"/>
                    <a:pt x="20544" y="18170"/>
                    <a:pt x="20359" y="18170"/>
                  </a:cubicBezTo>
                  <a:cubicBezTo>
                    <a:pt x="19287" y="18170"/>
                    <a:pt x="18204" y="17975"/>
                    <a:pt x="17308" y="17348"/>
                  </a:cubicBezTo>
                  <a:cubicBezTo>
                    <a:pt x="16196" y="16572"/>
                    <a:pt x="15716" y="15305"/>
                    <a:pt x="15758" y="13983"/>
                  </a:cubicBezTo>
                  <a:cubicBezTo>
                    <a:pt x="15798" y="12741"/>
                    <a:pt x="16151" y="11181"/>
                    <a:pt x="15265" y="10142"/>
                  </a:cubicBezTo>
                  <a:cubicBezTo>
                    <a:pt x="15344" y="10104"/>
                    <a:pt x="15416" y="10052"/>
                    <a:pt x="15478" y="9989"/>
                  </a:cubicBezTo>
                  <a:cubicBezTo>
                    <a:pt x="15478" y="9992"/>
                    <a:pt x="15478" y="9993"/>
                    <a:pt x="15479" y="9997"/>
                  </a:cubicBezTo>
                  <a:cubicBezTo>
                    <a:pt x="15574" y="10222"/>
                    <a:pt x="15701" y="10429"/>
                    <a:pt x="15784" y="10660"/>
                  </a:cubicBezTo>
                  <a:cubicBezTo>
                    <a:pt x="15867" y="10893"/>
                    <a:pt x="15916" y="11133"/>
                    <a:pt x="15966" y="11374"/>
                  </a:cubicBezTo>
                  <a:cubicBezTo>
                    <a:pt x="15972" y="11400"/>
                    <a:pt x="15992" y="11412"/>
                    <a:pt x="16013" y="11412"/>
                  </a:cubicBezTo>
                  <a:cubicBezTo>
                    <a:pt x="16040" y="11412"/>
                    <a:pt x="16068" y="11393"/>
                    <a:pt x="16068" y="11361"/>
                  </a:cubicBezTo>
                  <a:cubicBezTo>
                    <a:pt x="16066" y="10890"/>
                    <a:pt x="15880" y="10300"/>
                    <a:pt x="15533" y="9966"/>
                  </a:cubicBezTo>
                  <a:cubicBezTo>
                    <a:pt x="15526" y="9961"/>
                    <a:pt x="15518" y="9958"/>
                    <a:pt x="15510" y="9958"/>
                  </a:cubicBezTo>
                  <a:cubicBezTo>
                    <a:pt x="15509" y="9958"/>
                    <a:pt x="15507" y="9959"/>
                    <a:pt x="15505" y="9959"/>
                  </a:cubicBezTo>
                  <a:cubicBezTo>
                    <a:pt x="15534" y="9928"/>
                    <a:pt x="15560" y="9893"/>
                    <a:pt x="15583" y="9857"/>
                  </a:cubicBezTo>
                  <a:close/>
                  <a:moveTo>
                    <a:pt x="2720" y="1"/>
                  </a:moveTo>
                  <a:cubicBezTo>
                    <a:pt x="1660" y="1"/>
                    <a:pt x="576" y="374"/>
                    <a:pt x="226" y="1460"/>
                  </a:cubicBezTo>
                  <a:cubicBezTo>
                    <a:pt x="1" y="2162"/>
                    <a:pt x="73" y="2953"/>
                    <a:pt x="153" y="3674"/>
                  </a:cubicBezTo>
                  <a:cubicBezTo>
                    <a:pt x="244" y="4479"/>
                    <a:pt x="405" y="5286"/>
                    <a:pt x="659" y="6058"/>
                  </a:cubicBezTo>
                  <a:cubicBezTo>
                    <a:pt x="768" y="6385"/>
                    <a:pt x="923" y="6690"/>
                    <a:pt x="1248" y="6846"/>
                  </a:cubicBezTo>
                  <a:cubicBezTo>
                    <a:pt x="1636" y="7031"/>
                    <a:pt x="2123" y="7057"/>
                    <a:pt x="2542" y="7132"/>
                  </a:cubicBezTo>
                  <a:cubicBezTo>
                    <a:pt x="3176" y="7248"/>
                    <a:pt x="3807" y="7372"/>
                    <a:pt x="4441" y="7470"/>
                  </a:cubicBezTo>
                  <a:cubicBezTo>
                    <a:pt x="3634" y="7606"/>
                    <a:pt x="2843" y="7836"/>
                    <a:pt x="2105" y="8190"/>
                  </a:cubicBezTo>
                  <a:cubicBezTo>
                    <a:pt x="1425" y="8515"/>
                    <a:pt x="546" y="8991"/>
                    <a:pt x="331" y="9777"/>
                  </a:cubicBezTo>
                  <a:cubicBezTo>
                    <a:pt x="209" y="10213"/>
                    <a:pt x="362" y="10648"/>
                    <a:pt x="531" y="11050"/>
                  </a:cubicBezTo>
                  <a:cubicBezTo>
                    <a:pt x="699" y="11448"/>
                    <a:pt x="910" y="11827"/>
                    <a:pt x="1150" y="12185"/>
                  </a:cubicBezTo>
                  <a:cubicBezTo>
                    <a:pt x="1657" y="12944"/>
                    <a:pt x="2286" y="13616"/>
                    <a:pt x="2938" y="14249"/>
                  </a:cubicBezTo>
                  <a:cubicBezTo>
                    <a:pt x="3408" y="14705"/>
                    <a:pt x="3941" y="15107"/>
                    <a:pt x="4556" y="15107"/>
                  </a:cubicBezTo>
                  <a:cubicBezTo>
                    <a:pt x="4745" y="15107"/>
                    <a:pt x="4942" y="15069"/>
                    <a:pt x="5148" y="14983"/>
                  </a:cubicBezTo>
                  <a:cubicBezTo>
                    <a:pt x="5868" y="14682"/>
                    <a:pt x="6495" y="14130"/>
                    <a:pt x="7022" y="13565"/>
                  </a:cubicBezTo>
                  <a:cubicBezTo>
                    <a:pt x="7631" y="12912"/>
                    <a:pt x="8148" y="12180"/>
                    <a:pt x="8686" y="11469"/>
                  </a:cubicBezTo>
                  <a:cubicBezTo>
                    <a:pt x="8974" y="11088"/>
                    <a:pt x="9270" y="10712"/>
                    <a:pt x="9590" y="10358"/>
                  </a:cubicBezTo>
                  <a:cubicBezTo>
                    <a:pt x="9669" y="10270"/>
                    <a:pt x="9750" y="10183"/>
                    <a:pt x="9831" y="10098"/>
                  </a:cubicBezTo>
                  <a:lnTo>
                    <a:pt x="9831" y="10098"/>
                  </a:lnTo>
                  <a:cubicBezTo>
                    <a:pt x="9704" y="10303"/>
                    <a:pt x="9595" y="10522"/>
                    <a:pt x="9502" y="10746"/>
                  </a:cubicBezTo>
                  <a:cubicBezTo>
                    <a:pt x="9347" y="11115"/>
                    <a:pt x="9239" y="11502"/>
                    <a:pt x="9163" y="11895"/>
                  </a:cubicBezTo>
                  <a:cubicBezTo>
                    <a:pt x="9104" y="12203"/>
                    <a:pt x="9014" y="12577"/>
                    <a:pt x="9023" y="12907"/>
                  </a:cubicBezTo>
                  <a:cubicBezTo>
                    <a:pt x="8610" y="12922"/>
                    <a:pt x="8201" y="13015"/>
                    <a:pt x="7821" y="13194"/>
                  </a:cubicBezTo>
                  <a:cubicBezTo>
                    <a:pt x="6534" y="13803"/>
                    <a:pt x="5820" y="15226"/>
                    <a:pt x="5664" y="16587"/>
                  </a:cubicBezTo>
                  <a:cubicBezTo>
                    <a:pt x="5501" y="17993"/>
                    <a:pt x="5959" y="19533"/>
                    <a:pt x="7066" y="20461"/>
                  </a:cubicBezTo>
                  <a:cubicBezTo>
                    <a:pt x="7208" y="20581"/>
                    <a:pt x="7362" y="20691"/>
                    <a:pt x="7523" y="20786"/>
                  </a:cubicBezTo>
                  <a:cubicBezTo>
                    <a:pt x="7590" y="20826"/>
                    <a:pt x="7757" y="20928"/>
                    <a:pt x="7839" y="20928"/>
                  </a:cubicBezTo>
                  <a:cubicBezTo>
                    <a:pt x="7889" y="20928"/>
                    <a:pt x="7907" y="20889"/>
                    <a:pt x="7850" y="20775"/>
                  </a:cubicBezTo>
                  <a:cubicBezTo>
                    <a:pt x="7777" y="20629"/>
                    <a:pt x="7705" y="20482"/>
                    <a:pt x="7628" y="20339"/>
                  </a:cubicBezTo>
                  <a:cubicBezTo>
                    <a:pt x="7605" y="20294"/>
                    <a:pt x="7448" y="19873"/>
                    <a:pt x="7434" y="19871"/>
                  </a:cubicBezTo>
                  <a:lnTo>
                    <a:pt x="7434" y="19871"/>
                  </a:lnTo>
                  <a:cubicBezTo>
                    <a:pt x="7813" y="19910"/>
                    <a:pt x="8193" y="19948"/>
                    <a:pt x="8573" y="19985"/>
                  </a:cubicBezTo>
                  <a:cubicBezTo>
                    <a:pt x="8578" y="19986"/>
                    <a:pt x="8583" y="19986"/>
                    <a:pt x="8588" y="19986"/>
                  </a:cubicBezTo>
                  <a:cubicBezTo>
                    <a:pt x="8712" y="19986"/>
                    <a:pt x="8644" y="19818"/>
                    <a:pt x="8598" y="19765"/>
                  </a:cubicBezTo>
                  <a:cubicBezTo>
                    <a:pt x="8303" y="19415"/>
                    <a:pt x="8074" y="19013"/>
                    <a:pt x="7809" y="18641"/>
                  </a:cubicBezTo>
                  <a:cubicBezTo>
                    <a:pt x="7604" y="18309"/>
                    <a:pt x="7423" y="17963"/>
                    <a:pt x="7305" y="17579"/>
                  </a:cubicBezTo>
                  <a:cubicBezTo>
                    <a:pt x="7051" y="16753"/>
                    <a:pt x="7083" y="15804"/>
                    <a:pt x="7677" y="15128"/>
                  </a:cubicBezTo>
                  <a:cubicBezTo>
                    <a:pt x="8034" y="14719"/>
                    <a:pt x="8484" y="14544"/>
                    <a:pt x="8955" y="14543"/>
                  </a:cubicBezTo>
                  <a:lnTo>
                    <a:pt x="8955" y="14543"/>
                  </a:lnTo>
                  <a:cubicBezTo>
                    <a:pt x="8930" y="14730"/>
                    <a:pt x="8959" y="14950"/>
                    <a:pt x="9016" y="15154"/>
                  </a:cubicBezTo>
                  <a:cubicBezTo>
                    <a:pt x="9073" y="15542"/>
                    <a:pt x="9234" y="15918"/>
                    <a:pt x="9468" y="16228"/>
                  </a:cubicBezTo>
                  <a:cubicBezTo>
                    <a:pt x="9832" y="16708"/>
                    <a:pt x="10442" y="17147"/>
                    <a:pt x="11071" y="17147"/>
                  </a:cubicBezTo>
                  <a:cubicBezTo>
                    <a:pt x="11106" y="17147"/>
                    <a:pt x="11140" y="17145"/>
                    <a:pt x="11175" y="17143"/>
                  </a:cubicBezTo>
                  <a:cubicBezTo>
                    <a:pt x="11806" y="17093"/>
                    <a:pt x="12298" y="16527"/>
                    <a:pt x="12412" y="15928"/>
                  </a:cubicBezTo>
                  <a:cubicBezTo>
                    <a:pt x="12544" y="15234"/>
                    <a:pt x="12199" y="14539"/>
                    <a:pt x="11739" y="14039"/>
                  </a:cubicBezTo>
                  <a:cubicBezTo>
                    <a:pt x="11387" y="13655"/>
                    <a:pt x="10945" y="13359"/>
                    <a:pt x="10462" y="13165"/>
                  </a:cubicBezTo>
                  <a:cubicBezTo>
                    <a:pt x="10462" y="12905"/>
                    <a:pt x="10393" y="12628"/>
                    <a:pt x="10382" y="12376"/>
                  </a:cubicBezTo>
                  <a:cubicBezTo>
                    <a:pt x="10366" y="12018"/>
                    <a:pt x="10374" y="11660"/>
                    <a:pt x="10407" y="11304"/>
                  </a:cubicBezTo>
                  <a:cubicBezTo>
                    <a:pt x="10439" y="10942"/>
                    <a:pt x="10497" y="10582"/>
                    <a:pt x="10579" y="10228"/>
                  </a:cubicBezTo>
                  <a:cubicBezTo>
                    <a:pt x="10640" y="9967"/>
                    <a:pt x="10751" y="9693"/>
                    <a:pt x="10790" y="9423"/>
                  </a:cubicBezTo>
                  <a:cubicBezTo>
                    <a:pt x="10791" y="9422"/>
                    <a:pt x="10792" y="9422"/>
                    <a:pt x="10793" y="9422"/>
                  </a:cubicBezTo>
                  <a:cubicBezTo>
                    <a:pt x="10822" y="9516"/>
                    <a:pt x="10855" y="9609"/>
                    <a:pt x="10891" y="9698"/>
                  </a:cubicBezTo>
                  <a:cubicBezTo>
                    <a:pt x="11023" y="10024"/>
                    <a:pt x="11296" y="10272"/>
                    <a:pt x="11624" y="10272"/>
                  </a:cubicBezTo>
                  <a:cubicBezTo>
                    <a:pt x="11713" y="10272"/>
                    <a:pt x="11807" y="10253"/>
                    <a:pt x="11903" y="10213"/>
                  </a:cubicBezTo>
                  <a:cubicBezTo>
                    <a:pt x="12185" y="10093"/>
                    <a:pt x="12443" y="9888"/>
                    <a:pt x="12699" y="9721"/>
                  </a:cubicBezTo>
                  <a:cubicBezTo>
                    <a:pt x="12707" y="9715"/>
                    <a:pt x="12715" y="9710"/>
                    <a:pt x="12724" y="9703"/>
                  </a:cubicBezTo>
                  <a:cubicBezTo>
                    <a:pt x="13045" y="9729"/>
                    <a:pt x="13358" y="9762"/>
                    <a:pt x="13673" y="9855"/>
                  </a:cubicBezTo>
                  <a:cubicBezTo>
                    <a:pt x="14028" y="9959"/>
                    <a:pt x="14364" y="10150"/>
                    <a:pt x="14731" y="10207"/>
                  </a:cubicBezTo>
                  <a:cubicBezTo>
                    <a:pt x="14790" y="10216"/>
                    <a:pt x="14847" y="10220"/>
                    <a:pt x="14902" y="10220"/>
                  </a:cubicBezTo>
                  <a:cubicBezTo>
                    <a:pt x="14960" y="10220"/>
                    <a:pt x="15016" y="10215"/>
                    <a:pt x="15069" y="10205"/>
                  </a:cubicBezTo>
                  <a:cubicBezTo>
                    <a:pt x="15789" y="11257"/>
                    <a:pt x="15596" y="12511"/>
                    <a:pt x="15526" y="13715"/>
                  </a:cubicBezTo>
                  <a:cubicBezTo>
                    <a:pt x="15457" y="14905"/>
                    <a:pt x="15693" y="16037"/>
                    <a:pt x="16498" y="16950"/>
                  </a:cubicBezTo>
                  <a:cubicBezTo>
                    <a:pt x="17240" y="17791"/>
                    <a:pt x="18316" y="18222"/>
                    <a:pt x="19407" y="18364"/>
                  </a:cubicBezTo>
                  <a:cubicBezTo>
                    <a:pt x="19669" y="18398"/>
                    <a:pt x="19932" y="18409"/>
                    <a:pt x="20196" y="18409"/>
                  </a:cubicBezTo>
                  <a:cubicBezTo>
                    <a:pt x="20785" y="18409"/>
                    <a:pt x="21377" y="18351"/>
                    <a:pt x="21964" y="18351"/>
                  </a:cubicBezTo>
                  <a:cubicBezTo>
                    <a:pt x="22422" y="18351"/>
                    <a:pt x="22876" y="18386"/>
                    <a:pt x="23325" y="18512"/>
                  </a:cubicBezTo>
                  <a:cubicBezTo>
                    <a:pt x="24057" y="18717"/>
                    <a:pt x="24757" y="19090"/>
                    <a:pt x="25007" y="19853"/>
                  </a:cubicBezTo>
                  <a:cubicBezTo>
                    <a:pt x="25234" y="20546"/>
                    <a:pt x="24999" y="21270"/>
                    <a:pt x="24614" y="21857"/>
                  </a:cubicBezTo>
                  <a:cubicBezTo>
                    <a:pt x="24590" y="21896"/>
                    <a:pt x="24622" y="21933"/>
                    <a:pt x="24658" y="21936"/>
                  </a:cubicBezTo>
                  <a:cubicBezTo>
                    <a:pt x="24665" y="21941"/>
                    <a:pt x="24674" y="21945"/>
                    <a:pt x="24684" y="21946"/>
                  </a:cubicBezTo>
                  <a:cubicBezTo>
                    <a:pt x="24695" y="21947"/>
                    <a:pt x="24705" y="21947"/>
                    <a:pt x="24716" y="21947"/>
                  </a:cubicBezTo>
                  <a:cubicBezTo>
                    <a:pt x="24965" y="21947"/>
                    <a:pt x="25243" y="21762"/>
                    <a:pt x="25436" y="21628"/>
                  </a:cubicBezTo>
                  <a:cubicBezTo>
                    <a:pt x="25648" y="21480"/>
                    <a:pt x="25837" y="21308"/>
                    <a:pt x="26004" y="21113"/>
                  </a:cubicBezTo>
                  <a:cubicBezTo>
                    <a:pt x="26195" y="21441"/>
                    <a:pt x="26267" y="21834"/>
                    <a:pt x="26366" y="22196"/>
                  </a:cubicBezTo>
                  <a:cubicBezTo>
                    <a:pt x="26379" y="22241"/>
                    <a:pt x="26422" y="22266"/>
                    <a:pt x="26464" y="22266"/>
                  </a:cubicBezTo>
                  <a:cubicBezTo>
                    <a:pt x="26497" y="22266"/>
                    <a:pt x="26530" y="22251"/>
                    <a:pt x="26549" y="22219"/>
                  </a:cubicBezTo>
                  <a:cubicBezTo>
                    <a:pt x="26587" y="22155"/>
                    <a:pt x="26621" y="22090"/>
                    <a:pt x="26655" y="22024"/>
                  </a:cubicBezTo>
                  <a:cubicBezTo>
                    <a:pt x="26661" y="22020"/>
                    <a:pt x="26666" y="22013"/>
                    <a:pt x="26670" y="22006"/>
                  </a:cubicBezTo>
                  <a:cubicBezTo>
                    <a:pt x="26998" y="21458"/>
                    <a:pt x="27078" y="20743"/>
                    <a:pt x="27034" y="20114"/>
                  </a:cubicBezTo>
                  <a:cubicBezTo>
                    <a:pt x="26990" y="19471"/>
                    <a:pt x="26794" y="18840"/>
                    <a:pt x="26450" y="18293"/>
                  </a:cubicBezTo>
                  <a:cubicBezTo>
                    <a:pt x="25788" y="17239"/>
                    <a:pt x="24688" y="16577"/>
                    <a:pt x="23461" y="16421"/>
                  </a:cubicBezTo>
                  <a:cubicBezTo>
                    <a:pt x="23207" y="16389"/>
                    <a:pt x="22953" y="16376"/>
                    <a:pt x="22698" y="16376"/>
                  </a:cubicBezTo>
                  <a:cubicBezTo>
                    <a:pt x="22200" y="16376"/>
                    <a:pt x="21703" y="16426"/>
                    <a:pt x="21209" y="16484"/>
                  </a:cubicBezTo>
                  <a:cubicBezTo>
                    <a:pt x="20758" y="16537"/>
                    <a:pt x="20296" y="16597"/>
                    <a:pt x="19838" y="16597"/>
                  </a:cubicBezTo>
                  <a:cubicBezTo>
                    <a:pt x="19512" y="16597"/>
                    <a:pt x="19188" y="16567"/>
                    <a:pt x="18871" y="16482"/>
                  </a:cubicBezTo>
                  <a:cubicBezTo>
                    <a:pt x="18234" y="16312"/>
                    <a:pt x="17677" y="15905"/>
                    <a:pt x="17297" y="15369"/>
                  </a:cubicBezTo>
                  <a:cubicBezTo>
                    <a:pt x="16876" y="14777"/>
                    <a:pt x="16729" y="14072"/>
                    <a:pt x="16684" y="13358"/>
                  </a:cubicBezTo>
                  <a:cubicBezTo>
                    <a:pt x="16633" y="12570"/>
                    <a:pt x="16690" y="11764"/>
                    <a:pt x="16527" y="10985"/>
                  </a:cubicBezTo>
                  <a:cubicBezTo>
                    <a:pt x="16419" y="10468"/>
                    <a:pt x="16162" y="9925"/>
                    <a:pt x="15663" y="9707"/>
                  </a:cubicBezTo>
                  <a:cubicBezTo>
                    <a:pt x="15671" y="9687"/>
                    <a:pt x="15680" y="9666"/>
                    <a:pt x="15689" y="9644"/>
                  </a:cubicBezTo>
                  <a:cubicBezTo>
                    <a:pt x="17650" y="10141"/>
                    <a:pt x="19028" y="11704"/>
                    <a:pt x="20400" y="13086"/>
                  </a:cubicBezTo>
                  <a:cubicBezTo>
                    <a:pt x="21021" y="13712"/>
                    <a:pt x="21673" y="14379"/>
                    <a:pt x="22509" y="14709"/>
                  </a:cubicBezTo>
                  <a:cubicBezTo>
                    <a:pt x="22746" y="14802"/>
                    <a:pt x="23031" y="14886"/>
                    <a:pt x="23304" y="14886"/>
                  </a:cubicBezTo>
                  <a:cubicBezTo>
                    <a:pt x="23446" y="14886"/>
                    <a:pt x="23584" y="14864"/>
                    <a:pt x="23711" y="14808"/>
                  </a:cubicBezTo>
                  <a:cubicBezTo>
                    <a:pt x="24088" y="14646"/>
                    <a:pt x="24303" y="14191"/>
                    <a:pt x="24521" y="13869"/>
                  </a:cubicBezTo>
                  <a:cubicBezTo>
                    <a:pt x="25111" y="12995"/>
                    <a:pt x="25689" y="12112"/>
                    <a:pt x="26232" y="11208"/>
                  </a:cubicBezTo>
                  <a:cubicBezTo>
                    <a:pt x="26691" y="10445"/>
                    <a:pt x="27306" y="9514"/>
                    <a:pt x="26931" y="8593"/>
                  </a:cubicBezTo>
                  <a:cubicBezTo>
                    <a:pt x="26634" y="7862"/>
                    <a:pt x="25911" y="7336"/>
                    <a:pt x="25204" y="7022"/>
                  </a:cubicBezTo>
                  <a:cubicBezTo>
                    <a:pt x="25984" y="6257"/>
                    <a:pt x="26129" y="5008"/>
                    <a:pt x="26164" y="3971"/>
                  </a:cubicBezTo>
                  <a:cubicBezTo>
                    <a:pt x="26188" y="3281"/>
                    <a:pt x="26130" y="2588"/>
                    <a:pt x="25999" y="1908"/>
                  </a:cubicBezTo>
                  <a:cubicBezTo>
                    <a:pt x="25894" y="1369"/>
                    <a:pt x="25765" y="863"/>
                    <a:pt x="25222" y="623"/>
                  </a:cubicBezTo>
                  <a:cubicBezTo>
                    <a:pt x="24816" y="443"/>
                    <a:pt x="24334" y="388"/>
                    <a:pt x="23876" y="388"/>
                  </a:cubicBezTo>
                  <a:cubicBezTo>
                    <a:pt x="23744" y="388"/>
                    <a:pt x="23614" y="392"/>
                    <a:pt x="23489" y="400"/>
                  </a:cubicBezTo>
                  <a:cubicBezTo>
                    <a:pt x="22889" y="436"/>
                    <a:pt x="22295" y="567"/>
                    <a:pt x="21730" y="770"/>
                  </a:cubicBezTo>
                  <a:cubicBezTo>
                    <a:pt x="20542" y="1199"/>
                    <a:pt x="19501" y="1929"/>
                    <a:pt x="18571" y="2774"/>
                  </a:cubicBezTo>
                  <a:cubicBezTo>
                    <a:pt x="18034" y="3260"/>
                    <a:pt x="17532" y="3783"/>
                    <a:pt x="17038" y="4312"/>
                  </a:cubicBezTo>
                  <a:cubicBezTo>
                    <a:pt x="16523" y="4862"/>
                    <a:pt x="15989" y="5405"/>
                    <a:pt x="15518" y="5994"/>
                  </a:cubicBezTo>
                  <a:cubicBezTo>
                    <a:pt x="15397" y="5936"/>
                    <a:pt x="15261" y="5909"/>
                    <a:pt x="15122" y="5896"/>
                  </a:cubicBezTo>
                  <a:cubicBezTo>
                    <a:pt x="15037" y="5889"/>
                    <a:pt x="14951" y="5885"/>
                    <a:pt x="14865" y="5885"/>
                  </a:cubicBezTo>
                  <a:cubicBezTo>
                    <a:pt x="14442" y="5885"/>
                    <a:pt x="14016" y="5976"/>
                    <a:pt x="13631" y="6152"/>
                  </a:cubicBezTo>
                  <a:cubicBezTo>
                    <a:pt x="13461" y="5919"/>
                    <a:pt x="13073" y="5805"/>
                    <a:pt x="12814" y="5729"/>
                  </a:cubicBezTo>
                  <a:cubicBezTo>
                    <a:pt x="12553" y="5653"/>
                    <a:pt x="12281" y="5614"/>
                    <a:pt x="12009" y="5614"/>
                  </a:cubicBezTo>
                  <a:cubicBezTo>
                    <a:pt x="11899" y="5614"/>
                    <a:pt x="11788" y="5620"/>
                    <a:pt x="11678" y="5634"/>
                  </a:cubicBezTo>
                  <a:cubicBezTo>
                    <a:pt x="11314" y="5677"/>
                    <a:pt x="10889" y="5839"/>
                    <a:pt x="10710" y="6191"/>
                  </a:cubicBezTo>
                  <a:cubicBezTo>
                    <a:pt x="10285" y="5553"/>
                    <a:pt x="9748" y="4968"/>
                    <a:pt x="9256" y="4384"/>
                  </a:cubicBezTo>
                  <a:cubicBezTo>
                    <a:pt x="8719" y="3746"/>
                    <a:pt x="8165" y="3120"/>
                    <a:pt x="7580" y="2524"/>
                  </a:cubicBezTo>
                  <a:cubicBezTo>
                    <a:pt x="6513" y="1443"/>
                    <a:pt x="5268" y="452"/>
                    <a:pt x="3753" y="115"/>
                  </a:cubicBezTo>
                  <a:cubicBezTo>
                    <a:pt x="3431" y="43"/>
                    <a:pt x="3077" y="1"/>
                    <a:pt x="2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5"/>
            <p:cNvSpPr/>
            <p:nvPr/>
          </p:nvSpPr>
          <p:spPr>
            <a:xfrm>
              <a:off x="2418450" y="502375"/>
              <a:ext cx="175625" cy="113825"/>
            </a:xfrm>
            <a:custGeom>
              <a:avLst/>
              <a:gdLst/>
              <a:ahLst/>
              <a:cxnLst/>
              <a:rect l="l" t="t" r="r" b="b"/>
              <a:pathLst>
                <a:path w="7025" h="4553" extrusionOk="0">
                  <a:moveTo>
                    <a:pt x="6574" y="1"/>
                  </a:moveTo>
                  <a:cubicBezTo>
                    <a:pt x="6031" y="1"/>
                    <a:pt x="5459" y="161"/>
                    <a:pt x="4969" y="338"/>
                  </a:cubicBezTo>
                  <a:cubicBezTo>
                    <a:pt x="4294" y="582"/>
                    <a:pt x="3660" y="933"/>
                    <a:pt x="3081" y="1354"/>
                  </a:cubicBezTo>
                  <a:cubicBezTo>
                    <a:pt x="2495" y="1781"/>
                    <a:pt x="1956" y="2272"/>
                    <a:pt x="1455" y="2796"/>
                  </a:cubicBezTo>
                  <a:cubicBezTo>
                    <a:pt x="948" y="3328"/>
                    <a:pt x="451" y="3891"/>
                    <a:pt x="23" y="4488"/>
                  </a:cubicBezTo>
                  <a:cubicBezTo>
                    <a:pt x="1" y="4519"/>
                    <a:pt x="31" y="4552"/>
                    <a:pt x="62" y="4552"/>
                  </a:cubicBezTo>
                  <a:cubicBezTo>
                    <a:pt x="72" y="4552"/>
                    <a:pt x="82" y="4549"/>
                    <a:pt x="90" y="4540"/>
                  </a:cubicBezTo>
                  <a:cubicBezTo>
                    <a:pt x="593" y="4047"/>
                    <a:pt x="1047" y="3503"/>
                    <a:pt x="1538" y="2996"/>
                  </a:cubicBezTo>
                  <a:cubicBezTo>
                    <a:pt x="2040" y="2478"/>
                    <a:pt x="2567" y="1979"/>
                    <a:pt x="3151" y="1553"/>
                  </a:cubicBezTo>
                  <a:cubicBezTo>
                    <a:pt x="3704" y="1147"/>
                    <a:pt x="4305" y="801"/>
                    <a:pt x="4947" y="560"/>
                  </a:cubicBezTo>
                  <a:cubicBezTo>
                    <a:pt x="5270" y="438"/>
                    <a:pt x="5603" y="343"/>
                    <a:pt x="5941" y="280"/>
                  </a:cubicBezTo>
                  <a:cubicBezTo>
                    <a:pt x="6280" y="216"/>
                    <a:pt x="6620" y="208"/>
                    <a:pt x="6960" y="162"/>
                  </a:cubicBezTo>
                  <a:lnTo>
                    <a:pt x="6959" y="162"/>
                  </a:lnTo>
                  <a:cubicBezTo>
                    <a:pt x="7025" y="153"/>
                    <a:pt x="7023" y="42"/>
                    <a:pt x="6959" y="30"/>
                  </a:cubicBezTo>
                  <a:cubicBezTo>
                    <a:pt x="6833" y="10"/>
                    <a:pt x="6704" y="1"/>
                    <a:pt x="6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5"/>
            <p:cNvSpPr/>
            <p:nvPr/>
          </p:nvSpPr>
          <p:spPr>
            <a:xfrm>
              <a:off x="2482450" y="534525"/>
              <a:ext cx="38000" cy="26650"/>
            </a:xfrm>
            <a:custGeom>
              <a:avLst/>
              <a:gdLst/>
              <a:ahLst/>
              <a:cxnLst/>
              <a:rect l="l" t="t" r="r" b="b"/>
              <a:pathLst>
                <a:path w="1520" h="1066" extrusionOk="0">
                  <a:moveTo>
                    <a:pt x="1457" y="1"/>
                  </a:moveTo>
                  <a:cubicBezTo>
                    <a:pt x="1455" y="1"/>
                    <a:pt x="1452" y="1"/>
                    <a:pt x="1450" y="1"/>
                  </a:cubicBezTo>
                  <a:cubicBezTo>
                    <a:pt x="918" y="118"/>
                    <a:pt x="348" y="592"/>
                    <a:pt x="22" y="1015"/>
                  </a:cubicBezTo>
                  <a:cubicBezTo>
                    <a:pt x="1" y="1042"/>
                    <a:pt x="28" y="1066"/>
                    <a:pt x="55" y="1066"/>
                  </a:cubicBezTo>
                  <a:cubicBezTo>
                    <a:pt x="63" y="1066"/>
                    <a:pt x="71" y="1064"/>
                    <a:pt x="77" y="1059"/>
                  </a:cubicBezTo>
                  <a:cubicBezTo>
                    <a:pt x="323" y="869"/>
                    <a:pt x="555" y="666"/>
                    <a:pt x="815" y="495"/>
                  </a:cubicBezTo>
                  <a:cubicBezTo>
                    <a:pt x="1037" y="349"/>
                    <a:pt x="1279" y="234"/>
                    <a:pt x="1488" y="68"/>
                  </a:cubicBezTo>
                  <a:cubicBezTo>
                    <a:pt x="1519" y="44"/>
                    <a:pt x="1489" y="1"/>
                    <a:pt x="1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5"/>
            <p:cNvSpPr/>
            <p:nvPr/>
          </p:nvSpPr>
          <p:spPr>
            <a:xfrm>
              <a:off x="2496250" y="548475"/>
              <a:ext cx="17275" cy="11875"/>
            </a:xfrm>
            <a:custGeom>
              <a:avLst/>
              <a:gdLst/>
              <a:ahLst/>
              <a:cxnLst/>
              <a:rect l="l" t="t" r="r" b="b"/>
              <a:pathLst>
                <a:path w="691" h="475" extrusionOk="0">
                  <a:moveTo>
                    <a:pt x="642" y="0"/>
                  </a:moveTo>
                  <a:cubicBezTo>
                    <a:pt x="642" y="0"/>
                    <a:pt x="642" y="0"/>
                    <a:pt x="641" y="0"/>
                  </a:cubicBezTo>
                  <a:cubicBezTo>
                    <a:pt x="403" y="3"/>
                    <a:pt x="111" y="191"/>
                    <a:pt x="13" y="410"/>
                  </a:cubicBezTo>
                  <a:cubicBezTo>
                    <a:pt x="1" y="437"/>
                    <a:pt x="21" y="475"/>
                    <a:pt x="49" y="475"/>
                  </a:cubicBezTo>
                  <a:cubicBezTo>
                    <a:pt x="56" y="475"/>
                    <a:pt x="63" y="472"/>
                    <a:pt x="71" y="467"/>
                  </a:cubicBezTo>
                  <a:cubicBezTo>
                    <a:pt x="169" y="402"/>
                    <a:pt x="251" y="315"/>
                    <a:pt x="351" y="252"/>
                  </a:cubicBezTo>
                  <a:cubicBezTo>
                    <a:pt x="453" y="187"/>
                    <a:pt x="561" y="138"/>
                    <a:pt x="661" y="71"/>
                  </a:cubicBezTo>
                  <a:lnTo>
                    <a:pt x="660" y="71"/>
                  </a:lnTo>
                  <a:cubicBezTo>
                    <a:pt x="690" y="51"/>
                    <a:pt x="681"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5"/>
            <p:cNvSpPr/>
            <p:nvPr/>
          </p:nvSpPr>
          <p:spPr>
            <a:xfrm>
              <a:off x="2504225" y="555850"/>
              <a:ext cx="9250" cy="6175"/>
            </a:xfrm>
            <a:custGeom>
              <a:avLst/>
              <a:gdLst/>
              <a:ahLst/>
              <a:cxnLst/>
              <a:rect l="l" t="t" r="r" b="b"/>
              <a:pathLst>
                <a:path w="370" h="247" extrusionOk="0">
                  <a:moveTo>
                    <a:pt x="323" y="0"/>
                  </a:moveTo>
                  <a:cubicBezTo>
                    <a:pt x="322" y="0"/>
                    <a:pt x="322" y="0"/>
                    <a:pt x="321" y="0"/>
                  </a:cubicBezTo>
                  <a:cubicBezTo>
                    <a:pt x="188" y="8"/>
                    <a:pt x="83" y="76"/>
                    <a:pt x="17" y="190"/>
                  </a:cubicBezTo>
                  <a:cubicBezTo>
                    <a:pt x="0" y="220"/>
                    <a:pt x="25" y="247"/>
                    <a:pt x="51" y="247"/>
                  </a:cubicBezTo>
                  <a:cubicBezTo>
                    <a:pt x="60" y="247"/>
                    <a:pt x="69" y="244"/>
                    <a:pt x="77" y="237"/>
                  </a:cubicBezTo>
                  <a:cubicBezTo>
                    <a:pt x="155" y="170"/>
                    <a:pt x="248" y="112"/>
                    <a:pt x="339" y="67"/>
                  </a:cubicBezTo>
                  <a:cubicBezTo>
                    <a:pt x="370" y="51"/>
                    <a:pt x="35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5"/>
            <p:cNvSpPr/>
            <p:nvPr/>
          </p:nvSpPr>
          <p:spPr>
            <a:xfrm>
              <a:off x="2615350" y="508575"/>
              <a:ext cx="24125" cy="64625"/>
            </a:xfrm>
            <a:custGeom>
              <a:avLst/>
              <a:gdLst/>
              <a:ahLst/>
              <a:cxnLst/>
              <a:rect l="l" t="t" r="r" b="b"/>
              <a:pathLst>
                <a:path w="965" h="2585" extrusionOk="0">
                  <a:moveTo>
                    <a:pt x="47" y="0"/>
                  </a:moveTo>
                  <a:cubicBezTo>
                    <a:pt x="6" y="0"/>
                    <a:pt x="0" y="58"/>
                    <a:pt x="31" y="80"/>
                  </a:cubicBezTo>
                  <a:cubicBezTo>
                    <a:pt x="427" y="351"/>
                    <a:pt x="626" y="676"/>
                    <a:pt x="688" y="1158"/>
                  </a:cubicBezTo>
                  <a:cubicBezTo>
                    <a:pt x="748" y="1628"/>
                    <a:pt x="685" y="2065"/>
                    <a:pt x="611" y="2528"/>
                  </a:cubicBezTo>
                  <a:cubicBezTo>
                    <a:pt x="606" y="2558"/>
                    <a:pt x="633" y="2584"/>
                    <a:pt x="658" y="2584"/>
                  </a:cubicBezTo>
                  <a:cubicBezTo>
                    <a:pt x="671" y="2584"/>
                    <a:pt x="684" y="2578"/>
                    <a:pt x="692" y="2562"/>
                  </a:cubicBezTo>
                  <a:cubicBezTo>
                    <a:pt x="925" y="2082"/>
                    <a:pt x="965" y="1472"/>
                    <a:pt x="858" y="955"/>
                  </a:cubicBezTo>
                  <a:cubicBezTo>
                    <a:pt x="776" y="552"/>
                    <a:pt x="513" y="46"/>
                    <a:pt x="52" y="1"/>
                  </a:cubicBezTo>
                  <a:cubicBezTo>
                    <a:pt x="51" y="0"/>
                    <a:pt x="49"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5"/>
            <p:cNvSpPr/>
            <p:nvPr/>
          </p:nvSpPr>
          <p:spPr>
            <a:xfrm>
              <a:off x="2634125" y="511125"/>
              <a:ext cx="12875" cy="28175"/>
            </a:xfrm>
            <a:custGeom>
              <a:avLst/>
              <a:gdLst/>
              <a:ahLst/>
              <a:cxnLst/>
              <a:rect l="l" t="t" r="r" b="b"/>
              <a:pathLst>
                <a:path w="515" h="1127" extrusionOk="0">
                  <a:moveTo>
                    <a:pt x="66" y="0"/>
                  </a:moveTo>
                  <a:cubicBezTo>
                    <a:pt x="31" y="0"/>
                    <a:pt x="1" y="39"/>
                    <a:pt x="33" y="71"/>
                  </a:cubicBezTo>
                  <a:cubicBezTo>
                    <a:pt x="319" y="351"/>
                    <a:pt x="320" y="711"/>
                    <a:pt x="289" y="1086"/>
                  </a:cubicBezTo>
                  <a:cubicBezTo>
                    <a:pt x="287" y="1112"/>
                    <a:pt x="308" y="1126"/>
                    <a:pt x="329" y="1126"/>
                  </a:cubicBezTo>
                  <a:cubicBezTo>
                    <a:pt x="347" y="1126"/>
                    <a:pt x="364" y="1117"/>
                    <a:pt x="370" y="1097"/>
                  </a:cubicBezTo>
                  <a:lnTo>
                    <a:pt x="369" y="1096"/>
                  </a:lnTo>
                  <a:cubicBezTo>
                    <a:pt x="472" y="727"/>
                    <a:pt x="515" y="186"/>
                    <a:pt x="85" y="4"/>
                  </a:cubicBezTo>
                  <a:cubicBezTo>
                    <a:pt x="79" y="1"/>
                    <a:pt x="7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5"/>
            <p:cNvSpPr/>
            <p:nvPr/>
          </p:nvSpPr>
          <p:spPr>
            <a:xfrm>
              <a:off x="2455475" y="645050"/>
              <a:ext cx="154850" cy="20225"/>
            </a:xfrm>
            <a:custGeom>
              <a:avLst/>
              <a:gdLst/>
              <a:ahLst/>
              <a:cxnLst/>
              <a:rect l="l" t="t" r="r" b="b"/>
              <a:pathLst>
                <a:path w="6194" h="809" extrusionOk="0">
                  <a:moveTo>
                    <a:pt x="3788" y="0"/>
                  </a:moveTo>
                  <a:cubicBezTo>
                    <a:pt x="3530" y="0"/>
                    <a:pt x="3272" y="10"/>
                    <a:pt x="3017" y="28"/>
                  </a:cubicBezTo>
                  <a:cubicBezTo>
                    <a:pt x="2510" y="64"/>
                    <a:pt x="2004" y="137"/>
                    <a:pt x="1508" y="249"/>
                  </a:cubicBezTo>
                  <a:cubicBezTo>
                    <a:pt x="1020" y="359"/>
                    <a:pt x="462" y="477"/>
                    <a:pt x="33" y="744"/>
                  </a:cubicBezTo>
                  <a:cubicBezTo>
                    <a:pt x="1" y="764"/>
                    <a:pt x="19" y="809"/>
                    <a:pt x="53" y="809"/>
                  </a:cubicBezTo>
                  <a:cubicBezTo>
                    <a:pt x="55" y="809"/>
                    <a:pt x="58" y="809"/>
                    <a:pt x="61" y="808"/>
                  </a:cubicBezTo>
                  <a:cubicBezTo>
                    <a:pt x="550" y="718"/>
                    <a:pt x="1020" y="517"/>
                    <a:pt x="1508" y="410"/>
                  </a:cubicBezTo>
                  <a:cubicBezTo>
                    <a:pt x="2019" y="299"/>
                    <a:pt x="2537" y="225"/>
                    <a:pt x="3058" y="194"/>
                  </a:cubicBezTo>
                  <a:cubicBezTo>
                    <a:pt x="3230" y="185"/>
                    <a:pt x="3401" y="180"/>
                    <a:pt x="3572" y="180"/>
                  </a:cubicBezTo>
                  <a:cubicBezTo>
                    <a:pt x="4426" y="180"/>
                    <a:pt x="5268" y="295"/>
                    <a:pt x="6113" y="439"/>
                  </a:cubicBezTo>
                  <a:cubicBezTo>
                    <a:pt x="6116" y="439"/>
                    <a:pt x="6119" y="440"/>
                    <a:pt x="6122" y="440"/>
                  </a:cubicBezTo>
                  <a:cubicBezTo>
                    <a:pt x="6175" y="440"/>
                    <a:pt x="6194" y="364"/>
                    <a:pt x="6137" y="346"/>
                  </a:cubicBezTo>
                  <a:cubicBezTo>
                    <a:pt x="5386" y="96"/>
                    <a:pt x="4584" y="0"/>
                    <a:pt x="3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5"/>
            <p:cNvSpPr/>
            <p:nvPr/>
          </p:nvSpPr>
          <p:spPr>
            <a:xfrm>
              <a:off x="2624100" y="661450"/>
              <a:ext cx="41225" cy="57550"/>
            </a:xfrm>
            <a:custGeom>
              <a:avLst/>
              <a:gdLst/>
              <a:ahLst/>
              <a:cxnLst/>
              <a:rect l="l" t="t" r="r" b="b"/>
              <a:pathLst>
                <a:path w="1649" h="2302" extrusionOk="0">
                  <a:moveTo>
                    <a:pt x="53" y="0"/>
                  </a:moveTo>
                  <a:cubicBezTo>
                    <a:pt x="17" y="0"/>
                    <a:pt x="1" y="54"/>
                    <a:pt x="35" y="77"/>
                  </a:cubicBezTo>
                  <a:cubicBezTo>
                    <a:pt x="426" y="334"/>
                    <a:pt x="771" y="617"/>
                    <a:pt x="1019" y="1022"/>
                  </a:cubicBezTo>
                  <a:cubicBezTo>
                    <a:pt x="1253" y="1407"/>
                    <a:pt x="1362" y="1831"/>
                    <a:pt x="1432" y="2271"/>
                  </a:cubicBezTo>
                  <a:cubicBezTo>
                    <a:pt x="1435" y="2291"/>
                    <a:pt x="1455" y="2302"/>
                    <a:pt x="1475" y="2302"/>
                  </a:cubicBezTo>
                  <a:cubicBezTo>
                    <a:pt x="1494" y="2302"/>
                    <a:pt x="1513" y="2292"/>
                    <a:pt x="1516" y="2271"/>
                  </a:cubicBezTo>
                  <a:lnTo>
                    <a:pt x="1517" y="2271"/>
                  </a:lnTo>
                  <a:cubicBezTo>
                    <a:pt x="1649" y="1345"/>
                    <a:pt x="962" y="274"/>
                    <a:pt x="66"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5"/>
            <p:cNvSpPr/>
            <p:nvPr/>
          </p:nvSpPr>
          <p:spPr>
            <a:xfrm>
              <a:off x="2630525" y="676500"/>
              <a:ext cx="19325" cy="27850"/>
            </a:xfrm>
            <a:custGeom>
              <a:avLst/>
              <a:gdLst/>
              <a:ahLst/>
              <a:cxnLst/>
              <a:rect l="l" t="t" r="r" b="b"/>
              <a:pathLst>
                <a:path w="773" h="1114" extrusionOk="0">
                  <a:moveTo>
                    <a:pt x="47" y="1"/>
                  </a:moveTo>
                  <a:cubicBezTo>
                    <a:pt x="18" y="1"/>
                    <a:pt x="0" y="35"/>
                    <a:pt x="22" y="62"/>
                  </a:cubicBezTo>
                  <a:cubicBezTo>
                    <a:pt x="152" y="233"/>
                    <a:pt x="308" y="375"/>
                    <a:pt x="422" y="559"/>
                  </a:cubicBezTo>
                  <a:cubicBezTo>
                    <a:pt x="526" y="727"/>
                    <a:pt x="606" y="908"/>
                    <a:pt x="682" y="1089"/>
                  </a:cubicBezTo>
                  <a:cubicBezTo>
                    <a:pt x="690" y="1106"/>
                    <a:pt x="703" y="1113"/>
                    <a:pt x="716" y="1113"/>
                  </a:cubicBezTo>
                  <a:cubicBezTo>
                    <a:pt x="743" y="1113"/>
                    <a:pt x="772" y="1083"/>
                    <a:pt x="768" y="1053"/>
                  </a:cubicBezTo>
                  <a:cubicBezTo>
                    <a:pt x="715" y="657"/>
                    <a:pt x="438" y="180"/>
                    <a:pt x="65" y="5"/>
                  </a:cubicBezTo>
                  <a:cubicBezTo>
                    <a:pt x="59" y="2"/>
                    <a:pt x="53"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5"/>
            <p:cNvSpPr/>
            <p:nvPr/>
          </p:nvSpPr>
          <p:spPr>
            <a:xfrm>
              <a:off x="2631275" y="687475"/>
              <a:ext cx="11725" cy="16075"/>
            </a:xfrm>
            <a:custGeom>
              <a:avLst/>
              <a:gdLst/>
              <a:ahLst/>
              <a:cxnLst/>
              <a:rect l="l" t="t" r="r" b="b"/>
              <a:pathLst>
                <a:path w="469" h="643" extrusionOk="0">
                  <a:moveTo>
                    <a:pt x="53" y="1"/>
                  </a:moveTo>
                  <a:cubicBezTo>
                    <a:pt x="27" y="1"/>
                    <a:pt x="1" y="29"/>
                    <a:pt x="20" y="55"/>
                  </a:cubicBezTo>
                  <a:cubicBezTo>
                    <a:pt x="86" y="146"/>
                    <a:pt x="167" y="224"/>
                    <a:pt x="227" y="321"/>
                  </a:cubicBezTo>
                  <a:cubicBezTo>
                    <a:pt x="288" y="418"/>
                    <a:pt x="338" y="521"/>
                    <a:pt x="388" y="621"/>
                  </a:cubicBezTo>
                  <a:cubicBezTo>
                    <a:pt x="396" y="636"/>
                    <a:pt x="408" y="642"/>
                    <a:pt x="420" y="642"/>
                  </a:cubicBezTo>
                  <a:cubicBezTo>
                    <a:pt x="444" y="642"/>
                    <a:pt x="469" y="619"/>
                    <a:pt x="464" y="590"/>
                  </a:cubicBezTo>
                  <a:cubicBezTo>
                    <a:pt x="424" y="371"/>
                    <a:pt x="268" y="115"/>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5"/>
            <p:cNvSpPr/>
            <p:nvPr/>
          </p:nvSpPr>
          <p:spPr>
            <a:xfrm>
              <a:off x="2632275" y="697375"/>
              <a:ext cx="5200" cy="6050"/>
            </a:xfrm>
            <a:custGeom>
              <a:avLst/>
              <a:gdLst/>
              <a:ahLst/>
              <a:cxnLst/>
              <a:rect l="l" t="t" r="r" b="b"/>
              <a:pathLst>
                <a:path w="208" h="242" extrusionOk="0">
                  <a:moveTo>
                    <a:pt x="42" y="1"/>
                  </a:moveTo>
                  <a:cubicBezTo>
                    <a:pt x="22" y="1"/>
                    <a:pt x="1" y="25"/>
                    <a:pt x="14" y="47"/>
                  </a:cubicBezTo>
                  <a:cubicBezTo>
                    <a:pt x="52" y="109"/>
                    <a:pt x="87" y="179"/>
                    <a:pt x="138" y="230"/>
                  </a:cubicBezTo>
                  <a:lnTo>
                    <a:pt x="136" y="230"/>
                  </a:lnTo>
                  <a:cubicBezTo>
                    <a:pt x="144" y="238"/>
                    <a:pt x="153" y="241"/>
                    <a:pt x="162" y="241"/>
                  </a:cubicBezTo>
                  <a:cubicBezTo>
                    <a:pt x="186" y="241"/>
                    <a:pt x="208" y="213"/>
                    <a:pt x="195" y="185"/>
                  </a:cubicBezTo>
                  <a:cubicBezTo>
                    <a:pt x="164" y="121"/>
                    <a:pt x="107" y="65"/>
                    <a:pt x="61" y="11"/>
                  </a:cubicBezTo>
                  <a:cubicBezTo>
                    <a:pt x="55" y="4"/>
                    <a:pt x="49"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5"/>
            <p:cNvSpPr/>
            <p:nvPr/>
          </p:nvSpPr>
          <p:spPr>
            <a:xfrm>
              <a:off x="2567675" y="745025"/>
              <a:ext cx="32900" cy="42600"/>
            </a:xfrm>
            <a:custGeom>
              <a:avLst/>
              <a:gdLst/>
              <a:ahLst/>
              <a:cxnLst/>
              <a:rect l="l" t="t" r="r" b="b"/>
              <a:pathLst>
                <a:path w="1316" h="1704" extrusionOk="0">
                  <a:moveTo>
                    <a:pt x="65" y="1"/>
                  </a:moveTo>
                  <a:cubicBezTo>
                    <a:pt x="31" y="1"/>
                    <a:pt x="0" y="43"/>
                    <a:pt x="33" y="69"/>
                  </a:cubicBezTo>
                  <a:cubicBezTo>
                    <a:pt x="307" y="291"/>
                    <a:pt x="566" y="518"/>
                    <a:pt x="774" y="806"/>
                  </a:cubicBezTo>
                  <a:cubicBezTo>
                    <a:pt x="969" y="1075"/>
                    <a:pt x="1110" y="1377"/>
                    <a:pt x="1238" y="1682"/>
                  </a:cubicBezTo>
                  <a:cubicBezTo>
                    <a:pt x="1244" y="1697"/>
                    <a:pt x="1255" y="1703"/>
                    <a:pt x="1267" y="1703"/>
                  </a:cubicBezTo>
                  <a:cubicBezTo>
                    <a:pt x="1290" y="1703"/>
                    <a:pt x="1316" y="1679"/>
                    <a:pt x="1311" y="1651"/>
                  </a:cubicBezTo>
                  <a:cubicBezTo>
                    <a:pt x="1198" y="973"/>
                    <a:pt x="699" y="311"/>
                    <a:pt x="84" y="5"/>
                  </a:cubicBezTo>
                  <a:cubicBezTo>
                    <a:pt x="78" y="2"/>
                    <a:pt x="7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5"/>
            <p:cNvSpPr/>
            <p:nvPr/>
          </p:nvSpPr>
          <p:spPr>
            <a:xfrm>
              <a:off x="2591625" y="757425"/>
              <a:ext cx="10975" cy="13375"/>
            </a:xfrm>
            <a:custGeom>
              <a:avLst/>
              <a:gdLst/>
              <a:ahLst/>
              <a:cxnLst/>
              <a:rect l="l" t="t" r="r" b="b"/>
              <a:pathLst>
                <a:path w="439" h="535" extrusionOk="0">
                  <a:moveTo>
                    <a:pt x="68" y="1"/>
                  </a:moveTo>
                  <a:cubicBezTo>
                    <a:pt x="32" y="1"/>
                    <a:pt x="0" y="45"/>
                    <a:pt x="34" y="76"/>
                  </a:cubicBezTo>
                  <a:cubicBezTo>
                    <a:pt x="174" y="206"/>
                    <a:pt x="261" y="361"/>
                    <a:pt x="364" y="517"/>
                  </a:cubicBezTo>
                  <a:cubicBezTo>
                    <a:pt x="372" y="529"/>
                    <a:pt x="384" y="534"/>
                    <a:pt x="396" y="534"/>
                  </a:cubicBezTo>
                  <a:cubicBezTo>
                    <a:pt x="418" y="534"/>
                    <a:pt x="438" y="516"/>
                    <a:pt x="431" y="490"/>
                  </a:cubicBezTo>
                  <a:cubicBezTo>
                    <a:pt x="384" y="299"/>
                    <a:pt x="243" y="136"/>
                    <a:pt x="98" y="12"/>
                  </a:cubicBezTo>
                  <a:cubicBezTo>
                    <a:pt x="88" y="4"/>
                    <a:pt x="78"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5"/>
            <p:cNvSpPr/>
            <p:nvPr/>
          </p:nvSpPr>
          <p:spPr>
            <a:xfrm>
              <a:off x="2316600" y="638875"/>
              <a:ext cx="32375" cy="10500"/>
            </a:xfrm>
            <a:custGeom>
              <a:avLst/>
              <a:gdLst/>
              <a:ahLst/>
              <a:cxnLst/>
              <a:rect l="l" t="t" r="r" b="b"/>
              <a:pathLst>
                <a:path w="1295" h="420" extrusionOk="0">
                  <a:moveTo>
                    <a:pt x="52" y="1"/>
                  </a:moveTo>
                  <a:cubicBezTo>
                    <a:pt x="24" y="1"/>
                    <a:pt x="1" y="38"/>
                    <a:pt x="16" y="66"/>
                  </a:cubicBezTo>
                  <a:cubicBezTo>
                    <a:pt x="147" y="309"/>
                    <a:pt x="384" y="419"/>
                    <a:pt x="627" y="419"/>
                  </a:cubicBezTo>
                  <a:cubicBezTo>
                    <a:pt x="868" y="419"/>
                    <a:pt x="1116" y="311"/>
                    <a:pt x="1272" y="115"/>
                  </a:cubicBezTo>
                  <a:cubicBezTo>
                    <a:pt x="1295" y="87"/>
                    <a:pt x="1274" y="37"/>
                    <a:pt x="1241" y="37"/>
                  </a:cubicBezTo>
                  <a:cubicBezTo>
                    <a:pt x="1234" y="37"/>
                    <a:pt x="1225" y="40"/>
                    <a:pt x="1217" y="46"/>
                  </a:cubicBezTo>
                  <a:cubicBezTo>
                    <a:pt x="1044" y="177"/>
                    <a:pt x="869" y="234"/>
                    <a:pt x="695" y="234"/>
                  </a:cubicBezTo>
                  <a:cubicBezTo>
                    <a:pt x="484" y="234"/>
                    <a:pt x="274" y="149"/>
                    <a:pt x="73" y="8"/>
                  </a:cubicBezTo>
                  <a:cubicBezTo>
                    <a:pt x="66" y="3"/>
                    <a:pt x="59"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5"/>
            <p:cNvSpPr/>
            <p:nvPr/>
          </p:nvSpPr>
          <p:spPr>
            <a:xfrm>
              <a:off x="2327200" y="652025"/>
              <a:ext cx="15875" cy="5975"/>
            </a:xfrm>
            <a:custGeom>
              <a:avLst/>
              <a:gdLst/>
              <a:ahLst/>
              <a:cxnLst/>
              <a:rect l="l" t="t" r="r" b="b"/>
              <a:pathLst>
                <a:path w="635" h="239" extrusionOk="0">
                  <a:moveTo>
                    <a:pt x="579" y="1"/>
                  </a:moveTo>
                  <a:cubicBezTo>
                    <a:pt x="570" y="1"/>
                    <a:pt x="560" y="3"/>
                    <a:pt x="551" y="10"/>
                  </a:cubicBezTo>
                  <a:cubicBezTo>
                    <a:pt x="470" y="75"/>
                    <a:pt x="380" y="100"/>
                    <a:pt x="288" y="100"/>
                  </a:cubicBezTo>
                  <a:cubicBezTo>
                    <a:pt x="210" y="100"/>
                    <a:pt x="130" y="82"/>
                    <a:pt x="53" y="56"/>
                  </a:cubicBezTo>
                  <a:cubicBezTo>
                    <a:pt x="50" y="54"/>
                    <a:pt x="47" y="54"/>
                    <a:pt x="44" y="54"/>
                  </a:cubicBezTo>
                  <a:cubicBezTo>
                    <a:pt x="20" y="54"/>
                    <a:pt x="0" y="84"/>
                    <a:pt x="13" y="106"/>
                  </a:cubicBezTo>
                  <a:cubicBezTo>
                    <a:pt x="73" y="197"/>
                    <a:pt x="185" y="239"/>
                    <a:pt x="292" y="239"/>
                  </a:cubicBezTo>
                  <a:cubicBezTo>
                    <a:pt x="302" y="239"/>
                    <a:pt x="312" y="239"/>
                    <a:pt x="322" y="238"/>
                  </a:cubicBezTo>
                  <a:cubicBezTo>
                    <a:pt x="452" y="228"/>
                    <a:pt x="548" y="168"/>
                    <a:pt x="615" y="59"/>
                  </a:cubicBezTo>
                  <a:cubicBezTo>
                    <a:pt x="634" y="27"/>
                    <a:pt x="608" y="1"/>
                    <a:pt x="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5"/>
            <p:cNvSpPr/>
            <p:nvPr/>
          </p:nvSpPr>
          <p:spPr>
            <a:xfrm>
              <a:off x="2325950" y="686950"/>
              <a:ext cx="19475" cy="7200"/>
            </a:xfrm>
            <a:custGeom>
              <a:avLst/>
              <a:gdLst/>
              <a:ahLst/>
              <a:cxnLst/>
              <a:rect l="l" t="t" r="r" b="b"/>
              <a:pathLst>
                <a:path w="779" h="288" extrusionOk="0">
                  <a:moveTo>
                    <a:pt x="481" y="1"/>
                  </a:moveTo>
                  <a:cubicBezTo>
                    <a:pt x="307" y="1"/>
                    <a:pt x="125" y="91"/>
                    <a:pt x="25" y="226"/>
                  </a:cubicBezTo>
                  <a:cubicBezTo>
                    <a:pt x="1" y="258"/>
                    <a:pt x="33" y="287"/>
                    <a:pt x="65" y="287"/>
                  </a:cubicBezTo>
                  <a:cubicBezTo>
                    <a:pt x="75" y="287"/>
                    <a:pt x="85" y="284"/>
                    <a:pt x="93" y="278"/>
                  </a:cubicBezTo>
                  <a:cubicBezTo>
                    <a:pt x="225" y="173"/>
                    <a:pt x="349" y="140"/>
                    <a:pt x="488" y="140"/>
                  </a:cubicBezTo>
                  <a:cubicBezTo>
                    <a:pt x="555" y="140"/>
                    <a:pt x="626" y="147"/>
                    <a:pt x="702" y="159"/>
                  </a:cubicBezTo>
                  <a:cubicBezTo>
                    <a:pt x="704" y="159"/>
                    <a:pt x="706" y="159"/>
                    <a:pt x="707" y="159"/>
                  </a:cubicBezTo>
                  <a:cubicBezTo>
                    <a:pt x="742" y="159"/>
                    <a:pt x="778" y="116"/>
                    <a:pt x="743" y="88"/>
                  </a:cubicBezTo>
                  <a:cubicBezTo>
                    <a:pt x="667" y="27"/>
                    <a:pt x="575"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5"/>
            <p:cNvSpPr/>
            <p:nvPr/>
          </p:nvSpPr>
          <p:spPr>
            <a:xfrm>
              <a:off x="2386800" y="634925"/>
              <a:ext cx="9025" cy="56175"/>
            </a:xfrm>
            <a:custGeom>
              <a:avLst/>
              <a:gdLst/>
              <a:ahLst/>
              <a:cxnLst/>
              <a:rect l="l" t="t" r="r" b="b"/>
              <a:pathLst>
                <a:path w="361" h="2247" extrusionOk="0">
                  <a:moveTo>
                    <a:pt x="82" y="0"/>
                  </a:moveTo>
                  <a:cubicBezTo>
                    <a:pt x="65" y="0"/>
                    <a:pt x="49" y="11"/>
                    <a:pt x="51" y="33"/>
                  </a:cubicBezTo>
                  <a:cubicBezTo>
                    <a:pt x="88" y="385"/>
                    <a:pt x="136" y="727"/>
                    <a:pt x="131" y="1083"/>
                  </a:cubicBezTo>
                  <a:cubicBezTo>
                    <a:pt x="125" y="1460"/>
                    <a:pt x="64" y="1830"/>
                    <a:pt x="5" y="2201"/>
                  </a:cubicBezTo>
                  <a:cubicBezTo>
                    <a:pt x="1" y="2229"/>
                    <a:pt x="21" y="2247"/>
                    <a:pt x="41" y="2247"/>
                  </a:cubicBezTo>
                  <a:cubicBezTo>
                    <a:pt x="55" y="2247"/>
                    <a:pt x="68" y="2239"/>
                    <a:pt x="75" y="2221"/>
                  </a:cubicBezTo>
                  <a:cubicBezTo>
                    <a:pt x="336" y="1555"/>
                    <a:pt x="360" y="699"/>
                    <a:pt x="117" y="24"/>
                  </a:cubicBezTo>
                  <a:cubicBezTo>
                    <a:pt x="112" y="8"/>
                    <a:pt x="97"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5"/>
            <p:cNvSpPr/>
            <p:nvPr/>
          </p:nvSpPr>
          <p:spPr>
            <a:xfrm>
              <a:off x="2280750" y="633075"/>
              <a:ext cx="16825" cy="57025"/>
            </a:xfrm>
            <a:custGeom>
              <a:avLst/>
              <a:gdLst/>
              <a:ahLst/>
              <a:cxnLst/>
              <a:rect l="l" t="t" r="r" b="b"/>
              <a:pathLst>
                <a:path w="673" h="2281" extrusionOk="0">
                  <a:moveTo>
                    <a:pt x="301" y="1"/>
                  </a:moveTo>
                  <a:cubicBezTo>
                    <a:pt x="288" y="1"/>
                    <a:pt x="274" y="8"/>
                    <a:pt x="269" y="21"/>
                  </a:cubicBezTo>
                  <a:cubicBezTo>
                    <a:pt x="1" y="721"/>
                    <a:pt x="295" y="1612"/>
                    <a:pt x="582" y="2258"/>
                  </a:cubicBezTo>
                  <a:cubicBezTo>
                    <a:pt x="589" y="2274"/>
                    <a:pt x="603" y="2281"/>
                    <a:pt x="617" y="2281"/>
                  </a:cubicBezTo>
                  <a:cubicBezTo>
                    <a:pt x="644" y="2281"/>
                    <a:pt x="673" y="2255"/>
                    <a:pt x="664" y="2224"/>
                  </a:cubicBezTo>
                  <a:cubicBezTo>
                    <a:pt x="561" y="1876"/>
                    <a:pt x="430" y="1536"/>
                    <a:pt x="354" y="1181"/>
                  </a:cubicBezTo>
                  <a:cubicBezTo>
                    <a:pt x="271" y="788"/>
                    <a:pt x="288" y="426"/>
                    <a:pt x="329" y="30"/>
                  </a:cubicBezTo>
                  <a:cubicBezTo>
                    <a:pt x="331" y="10"/>
                    <a:pt x="317" y="1"/>
                    <a:pt x="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5"/>
            <p:cNvSpPr/>
            <p:nvPr/>
          </p:nvSpPr>
          <p:spPr>
            <a:xfrm>
              <a:off x="2407425" y="765900"/>
              <a:ext cx="15850" cy="101250"/>
            </a:xfrm>
            <a:custGeom>
              <a:avLst/>
              <a:gdLst/>
              <a:ahLst/>
              <a:cxnLst/>
              <a:rect l="l" t="t" r="r" b="b"/>
              <a:pathLst>
                <a:path w="634" h="4050" extrusionOk="0">
                  <a:moveTo>
                    <a:pt x="46" y="0"/>
                  </a:moveTo>
                  <a:cubicBezTo>
                    <a:pt x="27" y="0"/>
                    <a:pt x="7" y="19"/>
                    <a:pt x="11" y="41"/>
                  </a:cubicBezTo>
                  <a:cubicBezTo>
                    <a:pt x="85" y="432"/>
                    <a:pt x="39" y="801"/>
                    <a:pt x="20" y="1194"/>
                  </a:cubicBezTo>
                  <a:cubicBezTo>
                    <a:pt x="2" y="1533"/>
                    <a:pt x="0" y="1871"/>
                    <a:pt x="24" y="2208"/>
                  </a:cubicBezTo>
                  <a:cubicBezTo>
                    <a:pt x="68" y="2833"/>
                    <a:pt x="183" y="3509"/>
                    <a:pt x="547" y="4032"/>
                  </a:cubicBezTo>
                  <a:cubicBezTo>
                    <a:pt x="556" y="4044"/>
                    <a:pt x="570" y="4050"/>
                    <a:pt x="583" y="4050"/>
                  </a:cubicBezTo>
                  <a:cubicBezTo>
                    <a:pt x="609" y="4050"/>
                    <a:pt x="633" y="4031"/>
                    <a:pt x="621" y="4001"/>
                  </a:cubicBezTo>
                  <a:cubicBezTo>
                    <a:pt x="355" y="3334"/>
                    <a:pt x="185" y="2687"/>
                    <a:pt x="159" y="1965"/>
                  </a:cubicBezTo>
                  <a:cubicBezTo>
                    <a:pt x="147" y="1628"/>
                    <a:pt x="158" y="1291"/>
                    <a:pt x="170" y="953"/>
                  </a:cubicBezTo>
                  <a:cubicBezTo>
                    <a:pt x="183" y="638"/>
                    <a:pt x="202" y="310"/>
                    <a:pt x="70" y="17"/>
                  </a:cubicBezTo>
                  <a:cubicBezTo>
                    <a:pt x="64" y="5"/>
                    <a:pt x="55"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5"/>
            <p:cNvSpPr/>
            <p:nvPr/>
          </p:nvSpPr>
          <p:spPr>
            <a:xfrm>
              <a:off x="2426575" y="873300"/>
              <a:ext cx="10400" cy="13600"/>
            </a:xfrm>
            <a:custGeom>
              <a:avLst/>
              <a:gdLst/>
              <a:ahLst/>
              <a:cxnLst/>
              <a:rect l="l" t="t" r="r" b="b"/>
              <a:pathLst>
                <a:path w="416" h="544" extrusionOk="0">
                  <a:moveTo>
                    <a:pt x="41" y="1"/>
                  </a:moveTo>
                  <a:cubicBezTo>
                    <a:pt x="21" y="1"/>
                    <a:pt x="1" y="17"/>
                    <a:pt x="9" y="43"/>
                  </a:cubicBezTo>
                  <a:cubicBezTo>
                    <a:pt x="70" y="236"/>
                    <a:pt x="176" y="420"/>
                    <a:pt x="344" y="537"/>
                  </a:cubicBezTo>
                  <a:cubicBezTo>
                    <a:pt x="351" y="542"/>
                    <a:pt x="358" y="544"/>
                    <a:pt x="365" y="544"/>
                  </a:cubicBezTo>
                  <a:cubicBezTo>
                    <a:pt x="394" y="544"/>
                    <a:pt x="415" y="501"/>
                    <a:pt x="391" y="476"/>
                  </a:cubicBezTo>
                  <a:cubicBezTo>
                    <a:pt x="264" y="337"/>
                    <a:pt x="149" y="200"/>
                    <a:pt x="76" y="25"/>
                  </a:cubicBezTo>
                  <a:cubicBezTo>
                    <a:pt x="70" y="8"/>
                    <a:pt x="55"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2476050" y="892475"/>
              <a:ext cx="51975" cy="7475"/>
            </a:xfrm>
            <a:custGeom>
              <a:avLst/>
              <a:gdLst/>
              <a:ahLst/>
              <a:cxnLst/>
              <a:rect l="l" t="t" r="r" b="b"/>
              <a:pathLst>
                <a:path w="2079" h="299" extrusionOk="0">
                  <a:moveTo>
                    <a:pt x="65" y="1"/>
                  </a:moveTo>
                  <a:cubicBezTo>
                    <a:pt x="27" y="1"/>
                    <a:pt x="0" y="57"/>
                    <a:pt x="42" y="76"/>
                  </a:cubicBezTo>
                  <a:cubicBezTo>
                    <a:pt x="380" y="227"/>
                    <a:pt x="751" y="299"/>
                    <a:pt x="1122" y="299"/>
                  </a:cubicBezTo>
                  <a:cubicBezTo>
                    <a:pt x="1430" y="299"/>
                    <a:pt x="1739" y="249"/>
                    <a:pt x="2029" y="154"/>
                  </a:cubicBezTo>
                  <a:cubicBezTo>
                    <a:pt x="2078" y="139"/>
                    <a:pt x="2062" y="73"/>
                    <a:pt x="2016" y="73"/>
                  </a:cubicBezTo>
                  <a:cubicBezTo>
                    <a:pt x="2013" y="73"/>
                    <a:pt x="2010" y="73"/>
                    <a:pt x="2007" y="74"/>
                  </a:cubicBezTo>
                  <a:cubicBezTo>
                    <a:pt x="1749" y="118"/>
                    <a:pt x="1497" y="138"/>
                    <a:pt x="1246" y="138"/>
                  </a:cubicBezTo>
                  <a:cubicBezTo>
                    <a:pt x="855" y="138"/>
                    <a:pt x="469" y="88"/>
                    <a:pt x="73" y="2"/>
                  </a:cubicBezTo>
                  <a:cubicBezTo>
                    <a:pt x="70" y="1"/>
                    <a:pt x="68"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2490275" y="902325"/>
              <a:ext cx="20575" cy="5325"/>
            </a:xfrm>
            <a:custGeom>
              <a:avLst/>
              <a:gdLst/>
              <a:ahLst/>
              <a:cxnLst/>
              <a:rect l="l" t="t" r="r" b="b"/>
              <a:pathLst>
                <a:path w="823" h="213" extrusionOk="0">
                  <a:moveTo>
                    <a:pt x="37" y="0"/>
                  </a:moveTo>
                  <a:cubicBezTo>
                    <a:pt x="12" y="0"/>
                    <a:pt x="1" y="37"/>
                    <a:pt x="19" y="54"/>
                  </a:cubicBezTo>
                  <a:cubicBezTo>
                    <a:pt x="127" y="163"/>
                    <a:pt x="285" y="213"/>
                    <a:pt x="443" y="213"/>
                  </a:cubicBezTo>
                  <a:cubicBezTo>
                    <a:pt x="563" y="213"/>
                    <a:pt x="683" y="184"/>
                    <a:pt x="782" y="132"/>
                  </a:cubicBezTo>
                  <a:lnTo>
                    <a:pt x="782" y="131"/>
                  </a:lnTo>
                  <a:cubicBezTo>
                    <a:pt x="823" y="109"/>
                    <a:pt x="808" y="39"/>
                    <a:pt x="762" y="39"/>
                  </a:cubicBezTo>
                  <a:cubicBezTo>
                    <a:pt x="761" y="39"/>
                    <a:pt x="759" y="39"/>
                    <a:pt x="757" y="39"/>
                  </a:cubicBezTo>
                  <a:cubicBezTo>
                    <a:pt x="665" y="46"/>
                    <a:pt x="571" y="54"/>
                    <a:pt x="477" y="54"/>
                  </a:cubicBezTo>
                  <a:cubicBezTo>
                    <a:pt x="449" y="54"/>
                    <a:pt x="421" y="53"/>
                    <a:pt x="393" y="51"/>
                  </a:cubicBezTo>
                  <a:cubicBezTo>
                    <a:pt x="274" y="45"/>
                    <a:pt x="159" y="12"/>
                    <a:pt x="40" y="1"/>
                  </a:cubicBezTo>
                  <a:cubicBezTo>
                    <a:pt x="39" y="1"/>
                    <a:pt x="38"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2497050" y="911825"/>
              <a:ext cx="9500" cy="2450"/>
            </a:xfrm>
            <a:custGeom>
              <a:avLst/>
              <a:gdLst/>
              <a:ahLst/>
              <a:cxnLst/>
              <a:rect l="l" t="t" r="r" b="b"/>
              <a:pathLst>
                <a:path w="380" h="98" extrusionOk="0">
                  <a:moveTo>
                    <a:pt x="205" y="1"/>
                  </a:moveTo>
                  <a:cubicBezTo>
                    <a:pt x="146" y="1"/>
                    <a:pt x="86" y="7"/>
                    <a:pt x="31" y="17"/>
                  </a:cubicBezTo>
                  <a:cubicBezTo>
                    <a:pt x="0" y="23"/>
                    <a:pt x="0" y="74"/>
                    <a:pt x="31" y="81"/>
                  </a:cubicBezTo>
                  <a:cubicBezTo>
                    <a:pt x="86" y="91"/>
                    <a:pt x="146" y="97"/>
                    <a:pt x="205" y="97"/>
                  </a:cubicBezTo>
                  <a:cubicBezTo>
                    <a:pt x="253" y="97"/>
                    <a:pt x="301" y="93"/>
                    <a:pt x="345" y="83"/>
                  </a:cubicBezTo>
                  <a:cubicBezTo>
                    <a:pt x="380" y="76"/>
                    <a:pt x="380" y="22"/>
                    <a:pt x="345" y="15"/>
                  </a:cubicBezTo>
                  <a:cubicBezTo>
                    <a:pt x="301" y="5"/>
                    <a:pt x="253"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2645150" y="918325"/>
              <a:ext cx="27275" cy="55775"/>
            </a:xfrm>
            <a:custGeom>
              <a:avLst/>
              <a:gdLst/>
              <a:ahLst/>
              <a:cxnLst/>
              <a:rect l="l" t="t" r="r" b="b"/>
              <a:pathLst>
                <a:path w="1091" h="2231" extrusionOk="0">
                  <a:moveTo>
                    <a:pt x="43" y="0"/>
                  </a:moveTo>
                  <a:cubicBezTo>
                    <a:pt x="17" y="0"/>
                    <a:pt x="0" y="37"/>
                    <a:pt x="19" y="60"/>
                  </a:cubicBezTo>
                  <a:cubicBezTo>
                    <a:pt x="547" y="685"/>
                    <a:pt x="838" y="1361"/>
                    <a:pt x="875" y="2185"/>
                  </a:cubicBezTo>
                  <a:cubicBezTo>
                    <a:pt x="876" y="2213"/>
                    <a:pt x="903" y="2230"/>
                    <a:pt x="927" y="2230"/>
                  </a:cubicBezTo>
                  <a:cubicBezTo>
                    <a:pt x="946" y="2230"/>
                    <a:pt x="963" y="2220"/>
                    <a:pt x="966" y="2196"/>
                  </a:cubicBezTo>
                  <a:cubicBezTo>
                    <a:pt x="1090" y="1391"/>
                    <a:pt x="736" y="480"/>
                    <a:pt x="62" y="6"/>
                  </a:cubicBezTo>
                  <a:cubicBezTo>
                    <a:pt x="55"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2649650" y="936775"/>
              <a:ext cx="12225" cy="25450"/>
            </a:xfrm>
            <a:custGeom>
              <a:avLst/>
              <a:gdLst/>
              <a:ahLst/>
              <a:cxnLst/>
              <a:rect l="l" t="t" r="r" b="b"/>
              <a:pathLst>
                <a:path w="489" h="1018" extrusionOk="0">
                  <a:moveTo>
                    <a:pt x="46" y="0"/>
                  </a:moveTo>
                  <a:cubicBezTo>
                    <a:pt x="22" y="0"/>
                    <a:pt x="1" y="23"/>
                    <a:pt x="15" y="48"/>
                  </a:cubicBezTo>
                  <a:cubicBezTo>
                    <a:pt x="107" y="204"/>
                    <a:pt x="203" y="343"/>
                    <a:pt x="262" y="517"/>
                  </a:cubicBezTo>
                  <a:cubicBezTo>
                    <a:pt x="315" y="669"/>
                    <a:pt x="338" y="829"/>
                    <a:pt x="366" y="988"/>
                  </a:cubicBezTo>
                  <a:cubicBezTo>
                    <a:pt x="370" y="1009"/>
                    <a:pt x="384" y="1018"/>
                    <a:pt x="400" y="1018"/>
                  </a:cubicBezTo>
                  <a:cubicBezTo>
                    <a:pt x="420" y="1018"/>
                    <a:pt x="443" y="1002"/>
                    <a:pt x="446" y="978"/>
                  </a:cubicBezTo>
                  <a:lnTo>
                    <a:pt x="446" y="977"/>
                  </a:lnTo>
                  <a:cubicBezTo>
                    <a:pt x="489" y="641"/>
                    <a:pt x="328" y="228"/>
                    <a:pt x="69" y="9"/>
                  </a:cubicBezTo>
                  <a:cubicBezTo>
                    <a:pt x="62" y="3"/>
                    <a:pt x="53"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2649925" y="947850"/>
              <a:ext cx="4825" cy="8025"/>
            </a:xfrm>
            <a:custGeom>
              <a:avLst/>
              <a:gdLst/>
              <a:ahLst/>
              <a:cxnLst/>
              <a:rect l="l" t="t" r="r" b="b"/>
              <a:pathLst>
                <a:path w="193" h="321" extrusionOk="0">
                  <a:moveTo>
                    <a:pt x="54" y="1"/>
                  </a:moveTo>
                  <a:cubicBezTo>
                    <a:pt x="27" y="1"/>
                    <a:pt x="1" y="29"/>
                    <a:pt x="19" y="58"/>
                  </a:cubicBezTo>
                  <a:cubicBezTo>
                    <a:pt x="65" y="131"/>
                    <a:pt x="82" y="203"/>
                    <a:pt x="90" y="287"/>
                  </a:cubicBezTo>
                  <a:cubicBezTo>
                    <a:pt x="91" y="308"/>
                    <a:pt x="108" y="320"/>
                    <a:pt x="124" y="320"/>
                  </a:cubicBezTo>
                  <a:cubicBezTo>
                    <a:pt x="137" y="320"/>
                    <a:pt x="150" y="313"/>
                    <a:pt x="156" y="297"/>
                  </a:cubicBezTo>
                  <a:cubicBezTo>
                    <a:pt x="193" y="198"/>
                    <a:pt x="156" y="81"/>
                    <a:pt x="80" y="11"/>
                  </a:cubicBezTo>
                  <a:cubicBezTo>
                    <a:pt x="72" y="4"/>
                    <a:pt x="63"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2153500" y="850100"/>
              <a:ext cx="20100" cy="94375"/>
            </a:xfrm>
            <a:custGeom>
              <a:avLst/>
              <a:gdLst/>
              <a:ahLst/>
              <a:cxnLst/>
              <a:rect l="l" t="t" r="r" b="b"/>
              <a:pathLst>
                <a:path w="804" h="3775" extrusionOk="0">
                  <a:moveTo>
                    <a:pt x="758" y="0"/>
                  </a:moveTo>
                  <a:cubicBezTo>
                    <a:pt x="748" y="0"/>
                    <a:pt x="737" y="5"/>
                    <a:pt x="730" y="17"/>
                  </a:cubicBezTo>
                  <a:cubicBezTo>
                    <a:pt x="1" y="1114"/>
                    <a:pt x="19" y="2651"/>
                    <a:pt x="714" y="3758"/>
                  </a:cubicBezTo>
                  <a:cubicBezTo>
                    <a:pt x="721" y="3770"/>
                    <a:pt x="732" y="3775"/>
                    <a:pt x="743" y="3775"/>
                  </a:cubicBezTo>
                  <a:cubicBezTo>
                    <a:pt x="767" y="3775"/>
                    <a:pt x="790" y="3750"/>
                    <a:pt x="776" y="3722"/>
                  </a:cubicBezTo>
                  <a:cubicBezTo>
                    <a:pt x="156" y="2559"/>
                    <a:pt x="185" y="1213"/>
                    <a:pt x="789" y="53"/>
                  </a:cubicBezTo>
                  <a:cubicBezTo>
                    <a:pt x="804" y="25"/>
                    <a:pt x="782" y="0"/>
                    <a:pt x="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2165275" y="901725"/>
              <a:ext cx="9275" cy="28500"/>
            </a:xfrm>
            <a:custGeom>
              <a:avLst/>
              <a:gdLst/>
              <a:ahLst/>
              <a:cxnLst/>
              <a:rect l="l" t="t" r="r" b="b"/>
              <a:pathLst>
                <a:path w="371" h="1140" extrusionOk="0">
                  <a:moveTo>
                    <a:pt x="80" y="0"/>
                  </a:moveTo>
                  <a:cubicBezTo>
                    <a:pt x="63" y="0"/>
                    <a:pt x="47" y="11"/>
                    <a:pt x="44" y="33"/>
                  </a:cubicBezTo>
                  <a:cubicBezTo>
                    <a:pt x="1" y="411"/>
                    <a:pt x="105" y="797"/>
                    <a:pt x="296" y="1122"/>
                  </a:cubicBezTo>
                  <a:cubicBezTo>
                    <a:pt x="303" y="1134"/>
                    <a:pt x="314" y="1140"/>
                    <a:pt x="324" y="1140"/>
                  </a:cubicBezTo>
                  <a:cubicBezTo>
                    <a:pt x="348" y="1140"/>
                    <a:pt x="371" y="1114"/>
                    <a:pt x="358" y="1086"/>
                  </a:cubicBezTo>
                  <a:cubicBezTo>
                    <a:pt x="200" y="745"/>
                    <a:pt x="138" y="406"/>
                    <a:pt x="114" y="33"/>
                  </a:cubicBezTo>
                  <a:cubicBezTo>
                    <a:pt x="112" y="11"/>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2173800" y="912775"/>
              <a:ext cx="3725" cy="9925"/>
            </a:xfrm>
            <a:custGeom>
              <a:avLst/>
              <a:gdLst/>
              <a:ahLst/>
              <a:cxnLst/>
              <a:rect l="l" t="t" r="r" b="b"/>
              <a:pathLst>
                <a:path w="149" h="397" extrusionOk="0">
                  <a:moveTo>
                    <a:pt x="45" y="0"/>
                  </a:moveTo>
                  <a:cubicBezTo>
                    <a:pt x="32" y="0"/>
                    <a:pt x="20" y="8"/>
                    <a:pt x="18" y="26"/>
                  </a:cubicBezTo>
                  <a:cubicBezTo>
                    <a:pt x="1" y="143"/>
                    <a:pt x="23" y="258"/>
                    <a:pt x="60" y="369"/>
                  </a:cubicBezTo>
                  <a:cubicBezTo>
                    <a:pt x="67" y="388"/>
                    <a:pt x="83" y="397"/>
                    <a:pt x="99" y="397"/>
                  </a:cubicBezTo>
                  <a:cubicBezTo>
                    <a:pt x="123" y="397"/>
                    <a:pt x="148" y="377"/>
                    <a:pt x="138" y="346"/>
                  </a:cubicBezTo>
                  <a:cubicBezTo>
                    <a:pt x="109" y="245"/>
                    <a:pt x="101" y="140"/>
                    <a:pt x="87" y="35"/>
                  </a:cubicBezTo>
                  <a:cubicBezTo>
                    <a:pt x="85" y="15"/>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2179575" y="829425"/>
              <a:ext cx="7575" cy="9675"/>
            </a:xfrm>
            <a:custGeom>
              <a:avLst/>
              <a:gdLst/>
              <a:ahLst/>
              <a:cxnLst/>
              <a:rect l="l" t="t" r="r" b="b"/>
              <a:pathLst>
                <a:path w="303" h="387" extrusionOk="0">
                  <a:moveTo>
                    <a:pt x="247" y="1"/>
                  </a:moveTo>
                  <a:cubicBezTo>
                    <a:pt x="240" y="1"/>
                    <a:pt x="234" y="3"/>
                    <a:pt x="227" y="7"/>
                  </a:cubicBezTo>
                  <a:cubicBezTo>
                    <a:pt x="111" y="80"/>
                    <a:pt x="42" y="218"/>
                    <a:pt x="6" y="346"/>
                  </a:cubicBezTo>
                  <a:cubicBezTo>
                    <a:pt x="1" y="368"/>
                    <a:pt x="21" y="386"/>
                    <a:pt x="40" y="386"/>
                  </a:cubicBezTo>
                  <a:cubicBezTo>
                    <a:pt x="50" y="386"/>
                    <a:pt x="60" y="382"/>
                    <a:pt x="66" y="370"/>
                  </a:cubicBezTo>
                  <a:cubicBezTo>
                    <a:pt x="125" y="258"/>
                    <a:pt x="212" y="168"/>
                    <a:pt x="283" y="63"/>
                  </a:cubicBezTo>
                  <a:cubicBezTo>
                    <a:pt x="303" y="35"/>
                    <a:pt x="276"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2249325" y="726050"/>
              <a:ext cx="11950" cy="44700"/>
            </a:xfrm>
            <a:custGeom>
              <a:avLst/>
              <a:gdLst/>
              <a:ahLst/>
              <a:cxnLst/>
              <a:rect l="l" t="t" r="r" b="b"/>
              <a:pathLst>
                <a:path w="478" h="1788" extrusionOk="0">
                  <a:moveTo>
                    <a:pt x="427" y="0"/>
                  </a:moveTo>
                  <a:cubicBezTo>
                    <a:pt x="414" y="0"/>
                    <a:pt x="401" y="6"/>
                    <a:pt x="394" y="20"/>
                  </a:cubicBezTo>
                  <a:cubicBezTo>
                    <a:pt x="110" y="525"/>
                    <a:pt x="1" y="1177"/>
                    <a:pt x="57" y="1750"/>
                  </a:cubicBezTo>
                  <a:cubicBezTo>
                    <a:pt x="59" y="1774"/>
                    <a:pt x="78" y="1787"/>
                    <a:pt x="97" y="1787"/>
                  </a:cubicBezTo>
                  <a:cubicBezTo>
                    <a:pt x="115" y="1787"/>
                    <a:pt x="133" y="1775"/>
                    <a:pt x="135" y="1750"/>
                  </a:cubicBezTo>
                  <a:cubicBezTo>
                    <a:pt x="153" y="1448"/>
                    <a:pt x="177" y="1148"/>
                    <a:pt x="236" y="852"/>
                  </a:cubicBezTo>
                  <a:cubicBezTo>
                    <a:pt x="292" y="578"/>
                    <a:pt x="388" y="318"/>
                    <a:pt x="468" y="51"/>
                  </a:cubicBezTo>
                  <a:cubicBezTo>
                    <a:pt x="477" y="23"/>
                    <a:pt x="452"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5"/>
            <p:cNvSpPr/>
            <p:nvPr/>
          </p:nvSpPr>
          <p:spPr>
            <a:xfrm>
              <a:off x="2255675" y="746625"/>
              <a:ext cx="3500" cy="19650"/>
            </a:xfrm>
            <a:custGeom>
              <a:avLst/>
              <a:gdLst/>
              <a:ahLst/>
              <a:cxnLst/>
              <a:rect l="l" t="t" r="r" b="b"/>
              <a:pathLst>
                <a:path w="140" h="786" extrusionOk="0">
                  <a:moveTo>
                    <a:pt x="103" y="1"/>
                  </a:moveTo>
                  <a:cubicBezTo>
                    <a:pt x="88" y="1"/>
                    <a:pt x="73" y="9"/>
                    <a:pt x="68" y="27"/>
                  </a:cubicBezTo>
                  <a:cubicBezTo>
                    <a:pt x="3" y="261"/>
                    <a:pt x="1" y="512"/>
                    <a:pt x="31" y="753"/>
                  </a:cubicBezTo>
                  <a:cubicBezTo>
                    <a:pt x="33" y="774"/>
                    <a:pt x="51" y="786"/>
                    <a:pt x="67" y="786"/>
                  </a:cubicBezTo>
                  <a:cubicBezTo>
                    <a:pt x="83" y="786"/>
                    <a:pt x="98" y="775"/>
                    <a:pt x="98" y="753"/>
                  </a:cubicBezTo>
                  <a:cubicBezTo>
                    <a:pt x="101" y="512"/>
                    <a:pt x="125" y="276"/>
                    <a:pt x="139" y="35"/>
                  </a:cubicBezTo>
                  <a:cubicBezTo>
                    <a:pt x="140" y="13"/>
                    <a:pt x="121"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5"/>
            <p:cNvSpPr/>
            <p:nvPr/>
          </p:nvSpPr>
          <p:spPr>
            <a:xfrm>
              <a:off x="2287350" y="825175"/>
              <a:ext cx="20050" cy="30925"/>
            </a:xfrm>
            <a:custGeom>
              <a:avLst/>
              <a:gdLst/>
              <a:ahLst/>
              <a:cxnLst/>
              <a:rect l="l" t="t" r="r" b="b"/>
              <a:pathLst>
                <a:path w="802" h="1237" extrusionOk="0">
                  <a:moveTo>
                    <a:pt x="65" y="0"/>
                  </a:moveTo>
                  <a:cubicBezTo>
                    <a:pt x="31" y="0"/>
                    <a:pt x="1" y="47"/>
                    <a:pt x="33" y="73"/>
                  </a:cubicBezTo>
                  <a:cubicBezTo>
                    <a:pt x="409" y="375"/>
                    <a:pt x="565" y="750"/>
                    <a:pt x="676" y="1205"/>
                  </a:cubicBezTo>
                  <a:cubicBezTo>
                    <a:pt x="682" y="1227"/>
                    <a:pt x="698" y="1236"/>
                    <a:pt x="715" y="1236"/>
                  </a:cubicBezTo>
                  <a:cubicBezTo>
                    <a:pt x="737" y="1236"/>
                    <a:pt x="761" y="1220"/>
                    <a:pt x="763" y="1194"/>
                  </a:cubicBezTo>
                  <a:cubicBezTo>
                    <a:pt x="802" y="713"/>
                    <a:pt x="481" y="248"/>
                    <a:pt x="85" y="6"/>
                  </a:cubicBezTo>
                  <a:cubicBezTo>
                    <a:pt x="79" y="2"/>
                    <a:pt x="72"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5"/>
            <p:cNvSpPr/>
            <p:nvPr/>
          </p:nvSpPr>
          <p:spPr>
            <a:xfrm>
              <a:off x="2289400" y="836625"/>
              <a:ext cx="8450" cy="14900"/>
            </a:xfrm>
            <a:custGeom>
              <a:avLst/>
              <a:gdLst/>
              <a:ahLst/>
              <a:cxnLst/>
              <a:rect l="l" t="t" r="r" b="b"/>
              <a:pathLst>
                <a:path w="338" h="596" extrusionOk="0">
                  <a:moveTo>
                    <a:pt x="53" y="0"/>
                  </a:moveTo>
                  <a:cubicBezTo>
                    <a:pt x="24" y="0"/>
                    <a:pt x="1" y="35"/>
                    <a:pt x="25" y="65"/>
                  </a:cubicBezTo>
                  <a:cubicBezTo>
                    <a:pt x="151" y="212"/>
                    <a:pt x="225" y="382"/>
                    <a:pt x="263" y="571"/>
                  </a:cubicBezTo>
                  <a:cubicBezTo>
                    <a:pt x="267" y="588"/>
                    <a:pt x="281" y="596"/>
                    <a:pt x="294" y="596"/>
                  </a:cubicBezTo>
                  <a:cubicBezTo>
                    <a:pt x="312" y="596"/>
                    <a:pt x="331" y="583"/>
                    <a:pt x="332" y="562"/>
                  </a:cubicBezTo>
                  <a:cubicBezTo>
                    <a:pt x="338" y="349"/>
                    <a:pt x="241" y="148"/>
                    <a:pt x="79" y="10"/>
                  </a:cubicBezTo>
                  <a:cubicBezTo>
                    <a:pt x="70" y="3"/>
                    <a:pt x="61"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5"/>
            <p:cNvSpPr/>
            <p:nvPr/>
          </p:nvSpPr>
          <p:spPr>
            <a:xfrm>
              <a:off x="2288200" y="844250"/>
              <a:ext cx="3975" cy="4825"/>
            </a:xfrm>
            <a:custGeom>
              <a:avLst/>
              <a:gdLst/>
              <a:ahLst/>
              <a:cxnLst/>
              <a:rect l="l" t="t" r="r" b="b"/>
              <a:pathLst>
                <a:path w="159" h="193" extrusionOk="0">
                  <a:moveTo>
                    <a:pt x="48" y="0"/>
                  </a:moveTo>
                  <a:cubicBezTo>
                    <a:pt x="24" y="0"/>
                    <a:pt x="1" y="25"/>
                    <a:pt x="16" y="51"/>
                  </a:cubicBezTo>
                  <a:cubicBezTo>
                    <a:pt x="41" y="96"/>
                    <a:pt x="64" y="143"/>
                    <a:pt x="96" y="183"/>
                  </a:cubicBezTo>
                  <a:cubicBezTo>
                    <a:pt x="101" y="190"/>
                    <a:pt x="110" y="193"/>
                    <a:pt x="119" y="193"/>
                  </a:cubicBezTo>
                  <a:cubicBezTo>
                    <a:pt x="128" y="193"/>
                    <a:pt x="136" y="190"/>
                    <a:pt x="143" y="185"/>
                  </a:cubicBezTo>
                  <a:cubicBezTo>
                    <a:pt x="158" y="174"/>
                    <a:pt x="159" y="155"/>
                    <a:pt x="152" y="139"/>
                  </a:cubicBezTo>
                  <a:cubicBezTo>
                    <a:pt x="133" y="96"/>
                    <a:pt x="102" y="56"/>
                    <a:pt x="76" y="17"/>
                  </a:cubicBezTo>
                  <a:cubicBezTo>
                    <a:pt x="69" y="5"/>
                    <a:pt x="58"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5"/>
            <p:cNvSpPr/>
            <p:nvPr/>
          </p:nvSpPr>
          <p:spPr>
            <a:xfrm>
              <a:off x="2082375" y="715450"/>
              <a:ext cx="111350" cy="75150"/>
            </a:xfrm>
            <a:custGeom>
              <a:avLst/>
              <a:gdLst/>
              <a:ahLst/>
              <a:cxnLst/>
              <a:rect l="l" t="t" r="r" b="b"/>
              <a:pathLst>
                <a:path w="4454" h="3006" extrusionOk="0">
                  <a:moveTo>
                    <a:pt x="4398" y="0"/>
                  </a:moveTo>
                  <a:cubicBezTo>
                    <a:pt x="4395" y="0"/>
                    <a:pt x="4392" y="1"/>
                    <a:pt x="4388" y="2"/>
                  </a:cubicBezTo>
                  <a:cubicBezTo>
                    <a:pt x="3369" y="232"/>
                    <a:pt x="2267" y="393"/>
                    <a:pt x="1361" y="946"/>
                  </a:cubicBezTo>
                  <a:cubicBezTo>
                    <a:pt x="665" y="1369"/>
                    <a:pt x="1" y="2103"/>
                    <a:pt x="30" y="2967"/>
                  </a:cubicBezTo>
                  <a:cubicBezTo>
                    <a:pt x="32" y="2993"/>
                    <a:pt x="50" y="3005"/>
                    <a:pt x="69" y="3005"/>
                  </a:cubicBezTo>
                  <a:cubicBezTo>
                    <a:pt x="88" y="3005"/>
                    <a:pt x="108" y="2992"/>
                    <a:pt x="111" y="2967"/>
                  </a:cubicBezTo>
                  <a:cubicBezTo>
                    <a:pt x="221" y="2066"/>
                    <a:pt x="820" y="1373"/>
                    <a:pt x="1607" y="956"/>
                  </a:cubicBezTo>
                  <a:cubicBezTo>
                    <a:pt x="2481" y="494"/>
                    <a:pt x="3485" y="395"/>
                    <a:pt x="4409" y="78"/>
                  </a:cubicBezTo>
                  <a:cubicBezTo>
                    <a:pt x="4454" y="62"/>
                    <a:pt x="4441" y="0"/>
                    <a:pt x="4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5"/>
            <p:cNvSpPr/>
            <p:nvPr/>
          </p:nvSpPr>
          <p:spPr>
            <a:xfrm>
              <a:off x="2207075" y="701300"/>
              <a:ext cx="34500" cy="12325"/>
            </a:xfrm>
            <a:custGeom>
              <a:avLst/>
              <a:gdLst/>
              <a:ahLst/>
              <a:cxnLst/>
              <a:rect l="l" t="t" r="r" b="b"/>
              <a:pathLst>
                <a:path w="1380" h="493" extrusionOk="0">
                  <a:moveTo>
                    <a:pt x="1310" y="1"/>
                  </a:moveTo>
                  <a:cubicBezTo>
                    <a:pt x="1304" y="1"/>
                    <a:pt x="1297" y="2"/>
                    <a:pt x="1290" y="5"/>
                  </a:cubicBezTo>
                  <a:cubicBezTo>
                    <a:pt x="891" y="186"/>
                    <a:pt x="467" y="302"/>
                    <a:pt x="44" y="409"/>
                  </a:cubicBezTo>
                  <a:cubicBezTo>
                    <a:pt x="1" y="420"/>
                    <a:pt x="7" y="492"/>
                    <a:pt x="53" y="492"/>
                  </a:cubicBezTo>
                  <a:cubicBezTo>
                    <a:pt x="54" y="492"/>
                    <a:pt x="55" y="492"/>
                    <a:pt x="56" y="492"/>
                  </a:cubicBezTo>
                  <a:cubicBezTo>
                    <a:pt x="518" y="459"/>
                    <a:pt x="933" y="305"/>
                    <a:pt x="1335" y="82"/>
                  </a:cubicBezTo>
                  <a:cubicBezTo>
                    <a:pt x="1379" y="57"/>
                    <a:pt x="1351"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5"/>
            <p:cNvSpPr/>
            <p:nvPr/>
          </p:nvSpPr>
          <p:spPr>
            <a:xfrm>
              <a:off x="2029650" y="684750"/>
              <a:ext cx="45500" cy="32575"/>
            </a:xfrm>
            <a:custGeom>
              <a:avLst/>
              <a:gdLst/>
              <a:ahLst/>
              <a:cxnLst/>
              <a:rect l="l" t="t" r="r" b="b"/>
              <a:pathLst>
                <a:path w="1820" h="1303" extrusionOk="0">
                  <a:moveTo>
                    <a:pt x="1769" y="1"/>
                  </a:moveTo>
                  <a:cubicBezTo>
                    <a:pt x="1766" y="1"/>
                    <a:pt x="1763" y="1"/>
                    <a:pt x="1760" y="2"/>
                  </a:cubicBezTo>
                  <a:cubicBezTo>
                    <a:pt x="1068" y="224"/>
                    <a:pt x="357" y="548"/>
                    <a:pt x="18" y="1233"/>
                  </a:cubicBezTo>
                  <a:cubicBezTo>
                    <a:pt x="0" y="1269"/>
                    <a:pt x="31" y="1303"/>
                    <a:pt x="62" y="1303"/>
                  </a:cubicBezTo>
                  <a:cubicBezTo>
                    <a:pt x="75" y="1303"/>
                    <a:pt x="89" y="1296"/>
                    <a:pt x="98" y="1279"/>
                  </a:cubicBezTo>
                  <a:cubicBezTo>
                    <a:pt x="450" y="627"/>
                    <a:pt x="1150" y="361"/>
                    <a:pt x="1787" y="66"/>
                  </a:cubicBezTo>
                  <a:cubicBezTo>
                    <a:pt x="1819" y="51"/>
                    <a:pt x="1801"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5"/>
            <p:cNvSpPr/>
            <p:nvPr/>
          </p:nvSpPr>
          <p:spPr>
            <a:xfrm>
              <a:off x="2038450" y="701100"/>
              <a:ext cx="22200" cy="18125"/>
            </a:xfrm>
            <a:custGeom>
              <a:avLst/>
              <a:gdLst/>
              <a:ahLst/>
              <a:cxnLst/>
              <a:rect l="l" t="t" r="r" b="b"/>
              <a:pathLst>
                <a:path w="888" h="725" extrusionOk="0">
                  <a:moveTo>
                    <a:pt x="831" y="1"/>
                  </a:moveTo>
                  <a:cubicBezTo>
                    <a:pt x="827" y="1"/>
                    <a:pt x="822" y="1"/>
                    <a:pt x="817" y="3"/>
                  </a:cubicBezTo>
                  <a:cubicBezTo>
                    <a:pt x="519" y="95"/>
                    <a:pt x="137" y="376"/>
                    <a:pt x="12" y="670"/>
                  </a:cubicBezTo>
                  <a:cubicBezTo>
                    <a:pt x="0" y="698"/>
                    <a:pt x="20" y="725"/>
                    <a:pt x="44" y="725"/>
                  </a:cubicBezTo>
                  <a:cubicBezTo>
                    <a:pt x="53" y="725"/>
                    <a:pt x="62" y="722"/>
                    <a:pt x="71" y="714"/>
                  </a:cubicBezTo>
                  <a:cubicBezTo>
                    <a:pt x="194" y="612"/>
                    <a:pt x="291" y="478"/>
                    <a:pt x="416" y="374"/>
                  </a:cubicBezTo>
                  <a:cubicBezTo>
                    <a:pt x="551" y="262"/>
                    <a:pt x="705" y="180"/>
                    <a:pt x="851" y="83"/>
                  </a:cubicBezTo>
                  <a:cubicBezTo>
                    <a:pt x="887" y="60"/>
                    <a:pt x="872"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5"/>
            <p:cNvSpPr/>
            <p:nvPr/>
          </p:nvSpPr>
          <p:spPr>
            <a:xfrm>
              <a:off x="2045800" y="712550"/>
              <a:ext cx="10675" cy="9500"/>
            </a:xfrm>
            <a:custGeom>
              <a:avLst/>
              <a:gdLst/>
              <a:ahLst/>
              <a:cxnLst/>
              <a:rect l="l" t="t" r="r" b="b"/>
              <a:pathLst>
                <a:path w="427" h="380" extrusionOk="0">
                  <a:moveTo>
                    <a:pt x="387" y="1"/>
                  </a:moveTo>
                  <a:cubicBezTo>
                    <a:pt x="385" y="1"/>
                    <a:pt x="382" y="1"/>
                    <a:pt x="380" y="1"/>
                  </a:cubicBezTo>
                  <a:cubicBezTo>
                    <a:pt x="227" y="20"/>
                    <a:pt x="86" y="183"/>
                    <a:pt x="17" y="313"/>
                  </a:cubicBezTo>
                  <a:cubicBezTo>
                    <a:pt x="0" y="345"/>
                    <a:pt x="27" y="379"/>
                    <a:pt x="56" y="379"/>
                  </a:cubicBezTo>
                  <a:cubicBezTo>
                    <a:pt x="66" y="379"/>
                    <a:pt x="76" y="375"/>
                    <a:pt x="85" y="366"/>
                  </a:cubicBezTo>
                  <a:cubicBezTo>
                    <a:pt x="135" y="312"/>
                    <a:pt x="184" y="258"/>
                    <a:pt x="240" y="211"/>
                  </a:cubicBezTo>
                  <a:cubicBezTo>
                    <a:pt x="296" y="162"/>
                    <a:pt x="364" y="128"/>
                    <a:pt x="409" y="71"/>
                  </a:cubicBezTo>
                  <a:cubicBezTo>
                    <a:pt x="426" y="48"/>
                    <a:pt x="421" y="1"/>
                    <a:pt x="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5"/>
            <p:cNvSpPr/>
            <p:nvPr/>
          </p:nvSpPr>
          <p:spPr>
            <a:xfrm>
              <a:off x="2051125" y="720025"/>
              <a:ext cx="8625" cy="6200"/>
            </a:xfrm>
            <a:custGeom>
              <a:avLst/>
              <a:gdLst/>
              <a:ahLst/>
              <a:cxnLst/>
              <a:rect l="l" t="t" r="r" b="b"/>
              <a:pathLst>
                <a:path w="345" h="248" extrusionOk="0">
                  <a:moveTo>
                    <a:pt x="274" y="0"/>
                  </a:moveTo>
                  <a:cubicBezTo>
                    <a:pt x="221" y="0"/>
                    <a:pt x="167" y="27"/>
                    <a:pt x="125" y="57"/>
                  </a:cubicBezTo>
                  <a:cubicBezTo>
                    <a:pt x="71" y="96"/>
                    <a:pt x="44" y="137"/>
                    <a:pt x="14" y="194"/>
                  </a:cubicBezTo>
                  <a:cubicBezTo>
                    <a:pt x="0" y="220"/>
                    <a:pt x="22" y="248"/>
                    <a:pt x="46" y="248"/>
                  </a:cubicBezTo>
                  <a:cubicBezTo>
                    <a:pt x="54" y="248"/>
                    <a:pt x="62" y="245"/>
                    <a:pt x="69" y="238"/>
                  </a:cubicBezTo>
                  <a:cubicBezTo>
                    <a:pt x="140" y="164"/>
                    <a:pt x="239" y="127"/>
                    <a:pt x="317" y="64"/>
                  </a:cubicBezTo>
                  <a:lnTo>
                    <a:pt x="316" y="64"/>
                  </a:lnTo>
                  <a:cubicBezTo>
                    <a:pt x="344" y="42"/>
                    <a:pt x="318" y="3"/>
                    <a:pt x="290" y="1"/>
                  </a:cubicBezTo>
                  <a:cubicBezTo>
                    <a:pt x="285" y="0"/>
                    <a:pt x="279"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5"/>
            <p:cNvSpPr/>
            <p:nvPr/>
          </p:nvSpPr>
          <p:spPr>
            <a:xfrm>
              <a:off x="2055825" y="725525"/>
              <a:ext cx="8150" cy="6400"/>
            </a:xfrm>
            <a:custGeom>
              <a:avLst/>
              <a:gdLst/>
              <a:ahLst/>
              <a:cxnLst/>
              <a:rect l="l" t="t" r="r" b="b"/>
              <a:pathLst>
                <a:path w="326" h="256" extrusionOk="0">
                  <a:moveTo>
                    <a:pt x="273" y="1"/>
                  </a:moveTo>
                  <a:cubicBezTo>
                    <a:pt x="270" y="1"/>
                    <a:pt x="267" y="1"/>
                    <a:pt x="264" y="2"/>
                  </a:cubicBezTo>
                  <a:cubicBezTo>
                    <a:pt x="210" y="13"/>
                    <a:pt x="161" y="44"/>
                    <a:pt x="119" y="78"/>
                  </a:cubicBezTo>
                  <a:cubicBezTo>
                    <a:pt x="82" y="109"/>
                    <a:pt x="44" y="153"/>
                    <a:pt x="18" y="194"/>
                  </a:cubicBezTo>
                  <a:cubicBezTo>
                    <a:pt x="0" y="223"/>
                    <a:pt x="27" y="255"/>
                    <a:pt x="55" y="255"/>
                  </a:cubicBezTo>
                  <a:cubicBezTo>
                    <a:pt x="64" y="255"/>
                    <a:pt x="74" y="252"/>
                    <a:pt x="82" y="243"/>
                  </a:cubicBezTo>
                  <a:cubicBezTo>
                    <a:pt x="97" y="227"/>
                    <a:pt x="109" y="214"/>
                    <a:pt x="119" y="196"/>
                  </a:cubicBezTo>
                  <a:cubicBezTo>
                    <a:pt x="178" y="156"/>
                    <a:pt x="237" y="114"/>
                    <a:pt x="293" y="72"/>
                  </a:cubicBezTo>
                  <a:cubicBezTo>
                    <a:pt x="325" y="48"/>
                    <a:pt x="311"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5"/>
            <p:cNvSpPr/>
            <p:nvPr/>
          </p:nvSpPr>
          <p:spPr>
            <a:xfrm>
              <a:off x="2084500" y="680525"/>
              <a:ext cx="10275" cy="4400"/>
            </a:xfrm>
            <a:custGeom>
              <a:avLst/>
              <a:gdLst/>
              <a:ahLst/>
              <a:cxnLst/>
              <a:rect l="l" t="t" r="r" b="b"/>
              <a:pathLst>
                <a:path w="411" h="176" extrusionOk="0">
                  <a:moveTo>
                    <a:pt x="336" y="1"/>
                  </a:moveTo>
                  <a:cubicBezTo>
                    <a:pt x="224" y="1"/>
                    <a:pt x="101" y="37"/>
                    <a:pt x="21" y="118"/>
                  </a:cubicBezTo>
                  <a:cubicBezTo>
                    <a:pt x="1" y="138"/>
                    <a:pt x="17" y="175"/>
                    <a:pt x="44" y="175"/>
                  </a:cubicBezTo>
                  <a:cubicBezTo>
                    <a:pt x="47" y="175"/>
                    <a:pt x="50" y="175"/>
                    <a:pt x="53" y="174"/>
                  </a:cubicBezTo>
                  <a:cubicBezTo>
                    <a:pt x="161" y="138"/>
                    <a:pt x="262" y="93"/>
                    <a:pt x="372" y="67"/>
                  </a:cubicBezTo>
                  <a:lnTo>
                    <a:pt x="372" y="66"/>
                  </a:lnTo>
                  <a:cubicBezTo>
                    <a:pt x="410" y="57"/>
                    <a:pt x="399" y="3"/>
                    <a:pt x="363" y="2"/>
                  </a:cubicBezTo>
                  <a:cubicBezTo>
                    <a:pt x="354" y="1"/>
                    <a:pt x="345"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5"/>
            <p:cNvSpPr/>
            <p:nvPr/>
          </p:nvSpPr>
          <p:spPr>
            <a:xfrm>
              <a:off x="2027525" y="490125"/>
              <a:ext cx="160150" cy="59500"/>
            </a:xfrm>
            <a:custGeom>
              <a:avLst/>
              <a:gdLst/>
              <a:ahLst/>
              <a:cxnLst/>
              <a:rect l="l" t="t" r="r" b="b"/>
              <a:pathLst>
                <a:path w="6406" h="2380" extrusionOk="0">
                  <a:moveTo>
                    <a:pt x="1853" y="0"/>
                  </a:moveTo>
                  <a:cubicBezTo>
                    <a:pt x="1167" y="0"/>
                    <a:pt x="500" y="182"/>
                    <a:pt x="30" y="695"/>
                  </a:cubicBezTo>
                  <a:cubicBezTo>
                    <a:pt x="1" y="728"/>
                    <a:pt x="28" y="782"/>
                    <a:pt x="65" y="782"/>
                  </a:cubicBezTo>
                  <a:cubicBezTo>
                    <a:pt x="73" y="782"/>
                    <a:pt x="82" y="780"/>
                    <a:pt x="91" y="773"/>
                  </a:cubicBezTo>
                  <a:cubicBezTo>
                    <a:pt x="596" y="426"/>
                    <a:pt x="1130" y="212"/>
                    <a:pt x="1747" y="186"/>
                  </a:cubicBezTo>
                  <a:cubicBezTo>
                    <a:pt x="1800" y="183"/>
                    <a:pt x="1852" y="182"/>
                    <a:pt x="1904" y="182"/>
                  </a:cubicBezTo>
                  <a:cubicBezTo>
                    <a:pt x="2464" y="182"/>
                    <a:pt x="3020" y="312"/>
                    <a:pt x="3546" y="499"/>
                  </a:cubicBezTo>
                  <a:cubicBezTo>
                    <a:pt x="4607" y="877"/>
                    <a:pt x="5529" y="1551"/>
                    <a:pt x="6299" y="2365"/>
                  </a:cubicBezTo>
                  <a:cubicBezTo>
                    <a:pt x="6309" y="2375"/>
                    <a:pt x="6320" y="2379"/>
                    <a:pt x="6332" y="2379"/>
                  </a:cubicBezTo>
                  <a:cubicBezTo>
                    <a:pt x="6368" y="2379"/>
                    <a:pt x="6406" y="2339"/>
                    <a:pt x="6379" y="2304"/>
                  </a:cubicBezTo>
                  <a:cubicBezTo>
                    <a:pt x="5657" y="1363"/>
                    <a:pt x="4639" y="685"/>
                    <a:pt x="3522" y="301"/>
                  </a:cubicBezTo>
                  <a:cubicBezTo>
                    <a:pt x="3025" y="130"/>
                    <a:pt x="2432" y="0"/>
                    <a:pt x="1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5"/>
            <p:cNvSpPr/>
            <p:nvPr/>
          </p:nvSpPr>
          <p:spPr>
            <a:xfrm>
              <a:off x="2037825" y="590425"/>
              <a:ext cx="26550" cy="23525"/>
            </a:xfrm>
            <a:custGeom>
              <a:avLst/>
              <a:gdLst/>
              <a:ahLst/>
              <a:cxnLst/>
              <a:rect l="l" t="t" r="r" b="b"/>
              <a:pathLst>
                <a:path w="1062" h="941" extrusionOk="0">
                  <a:moveTo>
                    <a:pt x="1005" y="0"/>
                  </a:moveTo>
                  <a:cubicBezTo>
                    <a:pt x="1004" y="0"/>
                    <a:pt x="1002" y="0"/>
                    <a:pt x="1000" y="1"/>
                  </a:cubicBezTo>
                  <a:cubicBezTo>
                    <a:pt x="607" y="40"/>
                    <a:pt x="0" y="457"/>
                    <a:pt x="84" y="914"/>
                  </a:cubicBezTo>
                  <a:cubicBezTo>
                    <a:pt x="87" y="931"/>
                    <a:pt x="104" y="941"/>
                    <a:pt x="120" y="941"/>
                  </a:cubicBezTo>
                  <a:cubicBezTo>
                    <a:pt x="133" y="941"/>
                    <a:pt x="145" y="935"/>
                    <a:pt x="150" y="923"/>
                  </a:cubicBezTo>
                  <a:cubicBezTo>
                    <a:pt x="236" y="733"/>
                    <a:pt x="289" y="558"/>
                    <a:pt x="453" y="413"/>
                  </a:cubicBezTo>
                  <a:cubicBezTo>
                    <a:pt x="624" y="263"/>
                    <a:pt x="833" y="204"/>
                    <a:pt x="1024" y="90"/>
                  </a:cubicBezTo>
                  <a:cubicBezTo>
                    <a:pt x="1061" y="68"/>
                    <a:pt x="1050" y="0"/>
                    <a:pt x="1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5"/>
            <p:cNvSpPr/>
            <p:nvPr/>
          </p:nvSpPr>
          <p:spPr>
            <a:xfrm>
              <a:off x="2034475" y="590250"/>
              <a:ext cx="13625" cy="13225"/>
            </a:xfrm>
            <a:custGeom>
              <a:avLst/>
              <a:gdLst/>
              <a:ahLst/>
              <a:cxnLst/>
              <a:rect l="l" t="t" r="r" b="b"/>
              <a:pathLst>
                <a:path w="545" h="529" extrusionOk="0">
                  <a:moveTo>
                    <a:pt x="481" y="0"/>
                  </a:moveTo>
                  <a:cubicBezTo>
                    <a:pt x="239" y="0"/>
                    <a:pt x="30" y="267"/>
                    <a:pt x="4" y="489"/>
                  </a:cubicBezTo>
                  <a:cubicBezTo>
                    <a:pt x="1" y="512"/>
                    <a:pt x="24" y="529"/>
                    <a:pt x="47" y="529"/>
                  </a:cubicBezTo>
                  <a:cubicBezTo>
                    <a:pt x="60" y="529"/>
                    <a:pt x="73" y="523"/>
                    <a:pt x="80" y="508"/>
                  </a:cubicBezTo>
                  <a:cubicBezTo>
                    <a:pt x="122" y="413"/>
                    <a:pt x="172" y="321"/>
                    <a:pt x="248" y="248"/>
                  </a:cubicBezTo>
                  <a:cubicBezTo>
                    <a:pt x="325" y="171"/>
                    <a:pt x="418" y="136"/>
                    <a:pt x="508" y="79"/>
                  </a:cubicBezTo>
                  <a:cubicBezTo>
                    <a:pt x="544" y="58"/>
                    <a:pt x="530" y="1"/>
                    <a:pt x="487" y="0"/>
                  </a:cubicBezTo>
                  <a:cubicBezTo>
                    <a:pt x="485" y="0"/>
                    <a:pt x="483" y="0"/>
                    <a:pt x="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5"/>
            <p:cNvSpPr/>
            <p:nvPr/>
          </p:nvSpPr>
          <p:spPr>
            <a:xfrm>
              <a:off x="2032050" y="585375"/>
              <a:ext cx="10175" cy="9400"/>
            </a:xfrm>
            <a:custGeom>
              <a:avLst/>
              <a:gdLst/>
              <a:ahLst/>
              <a:cxnLst/>
              <a:rect l="l" t="t" r="r" b="b"/>
              <a:pathLst>
                <a:path w="407" h="376" extrusionOk="0">
                  <a:moveTo>
                    <a:pt x="361" y="0"/>
                  </a:moveTo>
                  <a:cubicBezTo>
                    <a:pt x="361" y="0"/>
                    <a:pt x="360" y="0"/>
                    <a:pt x="360" y="0"/>
                  </a:cubicBezTo>
                  <a:cubicBezTo>
                    <a:pt x="201" y="4"/>
                    <a:pt x="4" y="169"/>
                    <a:pt x="2" y="336"/>
                  </a:cubicBezTo>
                  <a:cubicBezTo>
                    <a:pt x="1" y="362"/>
                    <a:pt x="20" y="376"/>
                    <a:pt x="41" y="376"/>
                  </a:cubicBezTo>
                  <a:cubicBezTo>
                    <a:pt x="54" y="376"/>
                    <a:pt x="68" y="370"/>
                    <a:pt x="77" y="358"/>
                  </a:cubicBezTo>
                  <a:cubicBezTo>
                    <a:pt x="119" y="297"/>
                    <a:pt x="142" y="232"/>
                    <a:pt x="198" y="180"/>
                  </a:cubicBezTo>
                  <a:cubicBezTo>
                    <a:pt x="248" y="132"/>
                    <a:pt x="315" y="97"/>
                    <a:pt x="377" y="64"/>
                  </a:cubicBezTo>
                  <a:cubicBezTo>
                    <a:pt x="407" y="48"/>
                    <a:pt x="394" y="0"/>
                    <a:pt x="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5"/>
            <p:cNvSpPr/>
            <p:nvPr/>
          </p:nvSpPr>
          <p:spPr>
            <a:xfrm>
              <a:off x="2029950" y="581900"/>
              <a:ext cx="7325" cy="5925"/>
            </a:xfrm>
            <a:custGeom>
              <a:avLst/>
              <a:gdLst/>
              <a:ahLst/>
              <a:cxnLst/>
              <a:rect l="l" t="t" r="r" b="b"/>
              <a:pathLst>
                <a:path w="293" h="237" extrusionOk="0">
                  <a:moveTo>
                    <a:pt x="251" y="1"/>
                  </a:moveTo>
                  <a:cubicBezTo>
                    <a:pt x="250" y="1"/>
                    <a:pt x="250" y="1"/>
                    <a:pt x="249" y="1"/>
                  </a:cubicBezTo>
                  <a:cubicBezTo>
                    <a:pt x="150" y="3"/>
                    <a:pt x="41" y="101"/>
                    <a:pt x="10" y="190"/>
                  </a:cubicBezTo>
                  <a:cubicBezTo>
                    <a:pt x="0" y="218"/>
                    <a:pt x="23" y="236"/>
                    <a:pt x="47" y="236"/>
                  </a:cubicBezTo>
                  <a:cubicBezTo>
                    <a:pt x="56" y="236"/>
                    <a:pt x="65" y="233"/>
                    <a:pt x="72" y="228"/>
                  </a:cubicBezTo>
                  <a:cubicBezTo>
                    <a:pt x="106" y="198"/>
                    <a:pt x="133" y="162"/>
                    <a:pt x="168" y="135"/>
                  </a:cubicBezTo>
                  <a:cubicBezTo>
                    <a:pt x="202" y="107"/>
                    <a:pt x="242" y="87"/>
                    <a:pt x="273" y="56"/>
                  </a:cubicBezTo>
                  <a:lnTo>
                    <a:pt x="272" y="56"/>
                  </a:lnTo>
                  <a:cubicBezTo>
                    <a:pt x="292" y="38"/>
                    <a:pt x="278"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5"/>
            <p:cNvSpPr/>
            <p:nvPr/>
          </p:nvSpPr>
          <p:spPr>
            <a:xfrm>
              <a:off x="2035200" y="504525"/>
              <a:ext cx="33050" cy="12650"/>
            </a:xfrm>
            <a:custGeom>
              <a:avLst/>
              <a:gdLst/>
              <a:ahLst/>
              <a:cxnLst/>
              <a:rect l="l" t="t" r="r" b="b"/>
              <a:pathLst>
                <a:path w="1322" h="506" extrusionOk="0">
                  <a:moveTo>
                    <a:pt x="1039" y="0"/>
                  </a:moveTo>
                  <a:cubicBezTo>
                    <a:pt x="662" y="0"/>
                    <a:pt x="222" y="154"/>
                    <a:pt x="20" y="451"/>
                  </a:cubicBezTo>
                  <a:cubicBezTo>
                    <a:pt x="1" y="480"/>
                    <a:pt x="28" y="506"/>
                    <a:pt x="54" y="506"/>
                  </a:cubicBezTo>
                  <a:cubicBezTo>
                    <a:pt x="60" y="506"/>
                    <a:pt x="65" y="505"/>
                    <a:pt x="70" y="502"/>
                  </a:cubicBezTo>
                  <a:cubicBezTo>
                    <a:pt x="264" y="415"/>
                    <a:pt x="426" y="289"/>
                    <a:pt x="629" y="221"/>
                  </a:cubicBezTo>
                  <a:cubicBezTo>
                    <a:pt x="830" y="155"/>
                    <a:pt x="1039" y="137"/>
                    <a:pt x="1248" y="118"/>
                  </a:cubicBezTo>
                  <a:cubicBezTo>
                    <a:pt x="1300" y="114"/>
                    <a:pt x="1321" y="31"/>
                    <a:pt x="1262" y="20"/>
                  </a:cubicBezTo>
                  <a:cubicBezTo>
                    <a:pt x="1192" y="7"/>
                    <a:pt x="1117"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5"/>
            <p:cNvSpPr/>
            <p:nvPr/>
          </p:nvSpPr>
          <p:spPr>
            <a:xfrm>
              <a:off x="2042175" y="515225"/>
              <a:ext cx="19275" cy="7725"/>
            </a:xfrm>
            <a:custGeom>
              <a:avLst/>
              <a:gdLst/>
              <a:ahLst/>
              <a:cxnLst/>
              <a:rect l="l" t="t" r="r" b="b"/>
              <a:pathLst>
                <a:path w="771" h="309" extrusionOk="0">
                  <a:moveTo>
                    <a:pt x="548" y="0"/>
                  </a:moveTo>
                  <a:cubicBezTo>
                    <a:pt x="348" y="0"/>
                    <a:pt x="144" y="85"/>
                    <a:pt x="22" y="243"/>
                  </a:cubicBezTo>
                  <a:cubicBezTo>
                    <a:pt x="1" y="269"/>
                    <a:pt x="18" y="308"/>
                    <a:pt x="47" y="308"/>
                  </a:cubicBezTo>
                  <a:cubicBezTo>
                    <a:pt x="54" y="308"/>
                    <a:pt x="61" y="307"/>
                    <a:pt x="68" y="302"/>
                  </a:cubicBezTo>
                  <a:cubicBezTo>
                    <a:pt x="283" y="182"/>
                    <a:pt x="473" y="111"/>
                    <a:pt x="722" y="94"/>
                  </a:cubicBezTo>
                  <a:cubicBezTo>
                    <a:pt x="760" y="92"/>
                    <a:pt x="771" y="37"/>
                    <a:pt x="731" y="26"/>
                  </a:cubicBezTo>
                  <a:cubicBezTo>
                    <a:pt x="672" y="9"/>
                    <a:pt x="61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5"/>
            <p:cNvSpPr/>
            <p:nvPr/>
          </p:nvSpPr>
          <p:spPr>
            <a:xfrm>
              <a:off x="2046425" y="524375"/>
              <a:ext cx="12550" cy="4075"/>
            </a:xfrm>
            <a:custGeom>
              <a:avLst/>
              <a:gdLst/>
              <a:ahLst/>
              <a:cxnLst/>
              <a:rect l="l" t="t" r="r" b="b"/>
              <a:pathLst>
                <a:path w="502" h="163" extrusionOk="0">
                  <a:moveTo>
                    <a:pt x="314" y="0"/>
                  </a:moveTo>
                  <a:cubicBezTo>
                    <a:pt x="213" y="0"/>
                    <a:pt x="112" y="39"/>
                    <a:pt x="30" y="104"/>
                  </a:cubicBezTo>
                  <a:cubicBezTo>
                    <a:pt x="1" y="127"/>
                    <a:pt x="28" y="163"/>
                    <a:pt x="59" y="163"/>
                  </a:cubicBezTo>
                  <a:cubicBezTo>
                    <a:pt x="64" y="163"/>
                    <a:pt x="69" y="162"/>
                    <a:pt x="74" y="160"/>
                  </a:cubicBezTo>
                  <a:cubicBezTo>
                    <a:pt x="198" y="106"/>
                    <a:pt x="319" y="98"/>
                    <a:pt x="453" y="96"/>
                  </a:cubicBezTo>
                  <a:cubicBezTo>
                    <a:pt x="484" y="96"/>
                    <a:pt x="502" y="48"/>
                    <a:pt x="471" y="33"/>
                  </a:cubicBezTo>
                  <a:cubicBezTo>
                    <a:pt x="420" y="11"/>
                    <a:pt x="367"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5"/>
            <p:cNvSpPr/>
            <p:nvPr/>
          </p:nvSpPr>
          <p:spPr>
            <a:xfrm>
              <a:off x="2052000" y="531375"/>
              <a:ext cx="6325" cy="2825"/>
            </a:xfrm>
            <a:custGeom>
              <a:avLst/>
              <a:gdLst/>
              <a:ahLst/>
              <a:cxnLst/>
              <a:rect l="l" t="t" r="r" b="b"/>
              <a:pathLst>
                <a:path w="253" h="113" extrusionOk="0">
                  <a:moveTo>
                    <a:pt x="161" y="0"/>
                  </a:moveTo>
                  <a:cubicBezTo>
                    <a:pt x="117" y="0"/>
                    <a:pt x="69" y="20"/>
                    <a:pt x="37" y="41"/>
                  </a:cubicBezTo>
                  <a:cubicBezTo>
                    <a:pt x="1" y="65"/>
                    <a:pt x="22" y="112"/>
                    <a:pt x="57" y="112"/>
                  </a:cubicBezTo>
                  <a:cubicBezTo>
                    <a:pt x="63" y="112"/>
                    <a:pt x="70" y="111"/>
                    <a:pt x="76" y="108"/>
                  </a:cubicBezTo>
                  <a:cubicBezTo>
                    <a:pt x="124" y="87"/>
                    <a:pt x="168" y="99"/>
                    <a:pt x="217" y="90"/>
                  </a:cubicBezTo>
                  <a:cubicBezTo>
                    <a:pt x="252" y="84"/>
                    <a:pt x="249" y="37"/>
                    <a:pt x="225" y="20"/>
                  </a:cubicBezTo>
                  <a:cubicBezTo>
                    <a:pt x="207" y="6"/>
                    <a:pt x="18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2077000" y="581850"/>
              <a:ext cx="44450" cy="5875"/>
            </a:xfrm>
            <a:custGeom>
              <a:avLst/>
              <a:gdLst/>
              <a:ahLst/>
              <a:cxnLst/>
              <a:rect l="l" t="t" r="r" b="b"/>
              <a:pathLst>
                <a:path w="1778" h="235" extrusionOk="0">
                  <a:moveTo>
                    <a:pt x="945" y="0"/>
                  </a:moveTo>
                  <a:cubicBezTo>
                    <a:pt x="630" y="0"/>
                    <a:pt x="315" y="49"/>
                    <a:pt x="35" y="164"/>
                  </a:cubicBezTo>
                  <a:cubicBezTo>
                    <a:pt x="2" y="177"/>
                    <a:pt x="0" y="235"/>
                    <a:pt x="40" y="235"/>
                  </a:cubicBezTo>
                  <a:cubicBezTo>
                    <a:pt x="41" y="235"/>
                    <a:pt x="42" y="235"/>
                    <a:pt x="43" y="234"/>
                  </a:cubicBezTo>
                  <a:cubicBezTo>
                    <a:pt x="324" y="208"/>
                    <a:pt x="599" y="151"/>
                    <a:pt x="881" y="143"/>
                  </a:cubicBezTo>
                  <a:cubicBezTo>
                    <a:pt x="941" y="141"/>
                    <a:pt x="1001" y="140"/>
                    <a:pt x="1060" y="140"/>
                  </a:cubicBezTo>
                  <a:cubicBezTo>
                    <a:pt x="1282" y="140"/>
                    <a:pt x="1505" y="153"/>
                    <a:pt x="1726" y="174"/>
                  </a:cubicBezTo>
                  <a:cubicBezTo>
                    <a:pt x="1727" y="174"/>
                    <a:pt x="1729" y="174"/>
                    <a:pt x="1730" y="174"/>
                  </a:cubicBezTo>
                  <a:cubicBezTo>
                    <a:pt x="1771" y="174"/>
                    <a:pt x="1777" y="106"/>
                    <a:pt x="1736" y="96"/>
                  </a:cubicBezTo>
                  <a:cubicBezTo>
                    <a:pt x="1487" y="36"/>
                    <a:pt x="1216"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2130100" y="588200"/>
              <a:ext cx="78750" cy="32875"/>
            </a:xfrm>
            <a:custGeom>
              <a:avLst/>
              <a:gdLst/>
              <a:ahLst/>
              <a:cxnLst/>
              <a:rect l="l" t="t" r="r" b="b"/>
              <a:pathLst>
                <a:path w="3150" h="1315" extrusionOk="0">
                  <a:moveTo>
                    <a:pt x="41" y="0"/>
                  </a:moveTo>
                  <a:cubicBezTo>
                    <a:pt x="5" y="0"/>
                    <a:pt x="1" y="57"/>
                    <a:pt x="35" y="67"/>
                  </a:cubicBezTo>
                  <a:cubicBezTo>
                    <a:pt x="591" y="235"/>
                    <a:pt x="1092" y="464"/>
                    <a:pt x="1604" y="735"/>
                  </a:cubicBezTo>
                  <a:cubicBezTo>
                    <a:pt x="2073" y="983"/>
                    <a:pt x="2548" y="1235"/>
                    <a:pt x="3079" y="1314"/>
                  </a:cubicBezTo>
                  <a:cubicBezTo>
                    <a:pt x="3082" y="1315"/>
                    <a:pt x="3084" y="1315"/>
                    <a:pt x="3087" y="1315"/>
                  </a:cubicBezTo>
                  <a:cubicBezTo>
                    <a:pt x="3133" y="1315"/>
                    <a:pt x="3149" y="1253"/>
                    <a:pt x="3101" y="1236"/>
                  </a:cubicBezTo>
                  <a:cubicBezTo>
                    <a:pt x="2548" y="1044"/>
                    <a:pt x="2026" y="786"/>
                    <a:pt x="1502" y="527"/>
                  </a:cubicBezTo>
                  <a:cubicBezTo>
                    <a:pt x="1047" y="303"/>
                    <a:pt x="555" y="59"/>
                    <a:pt x="45" y="0"/>
                  </a:cubicBezTo>
                  <a:cubicBezTo>
                    <a:pt x="44" y="0"/>
                    <a:pt x="42"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2437150" y="700050"/>
              <a:ext cx="60100" cy="14150"/>
            </a:xfrm>
            <a:custGeom>
              <a:avLst/>
              <a:gdLst/>
              <a:ahLst/>
              <a:cxnLst/>
              <a:rect l="l" t="t" r="r" b="b"/>
              <a:pathLst>
                <a:path w="2404" h="566" extrusionOk="0">
                  <a:moveTo>
                    <a:pt x="428" y="1"/>
                  </a:moveTo>
                  <a:cubicBezTo>
                    <a:pt x="293" y="1"/>
                    <a:pt x="159" y="13"/>
                    <a:pt x="31" y="44"/>
                  </a:cubicBezTo>
                  <a:cubicBezTo>
                    <a:pt x="3" y="51"/>
                    <a:pt x="0" y="99"/>
                    <a:pt x="31" y="104"/>
                  </a:cubicBezTo>
                  <a:cubicBezTo>
                    <a:pt x="415" y="174"/>
                    <a:pt x="810" y="159"/>
                    <a:pt x="1195" y="235"/>
                  </a:cubicBezTo>
                  <a:cubicBezTo>
                    <a:pt x="1583" y="309"/>
                    <a:pt x="1946" y="448"/>
                    <a:pt x="2325" y="563"/>
                  </a:cubicBezTo>
                  <a:cubicBezTo>
                    <a:pt x="2329" y="565"/>
                    <a:pt x="2334" y="565"/>
                    <a:pt x="2338" y="565"/>
                  </a:cubicBezTo>
                  <a:cubicBezTo>
                    <a:pt x="2382" y="565"/>
                    <a:pt x="2403" y="500"/>
                    <a:pt x="2362" y="475"/>
                  </a:cubicBezTo>
                  <a:cubicBezTo>
                    <a:pt x="2006" y="271"/>
                    <a:pt x="1592" y="161"/>
                    <a:pt x="1191" y="88"/>
                  </a:cubicBezTo>
                  <a:cubicBezTo>
                    <a:pt x="949" y="44"/>
                    <a:pt x="685"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2507225" y="716425"/>
              <a:ext cx="35275" cy="14625"/>
            </a:xfrm>
            <a:custGeom>
              <a:avLst/>
              <a:gdLst/>
              <a:ahLst/>
              <a:cxnLst/>
              <a:rect l="l" t="t" r="r" b="b"/>
              <a:pathLst>
                <a:path w="1411" h="585" extrusionOk="0">
                  <a:moveTo>
                    <a:pt x="52" y="0"/>
                  </a:moveTo>
                  <a:cubicBezTo>
                    <a:pt x="12" y="0"/>
                    <a:pt x="1" y="57"/>
                    <a:pt x="42" y="73"/>
                  </a:cubicBezTo>
                  <a:cubicBezTo>
                    <a:pt x="474" y="251"/>
                    <a:pt x="916" y="423"/>
                    <a:pt x="1355" y="582"/>
                  </a:cubicBezTo>
                  <a:cubicBezTo>
                    <a:pt x="1359" y="584"/>
                    <a:pt x="1362" y="584"/>
                    <a:pt x="1365" y="584"/>
                  </a:cubicBezTo>
                  <a:cubicBezTo>
                    <a:pt x="1396" y="584"/>
                    <a:pt x="1410" y="537"/>
                    <a:pt x="1381" y="519"/>
                  </a:cubicBezTo>
                  <a:cubicBezTo>
                    <a:pt x="988" y="278"/>
                    <a:pt x="514" y="90"/>
                    <a:pt x="62" y="1"/>
                  </a:cubicBezTo>
                  <a:cubicBezTo>
                    <a:pt x="59" y="0"/>
                    <a:pt x="55"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2478200" y="582550"/>
              <a:ext cx="108125" cy="26000"/>
            </a:xfrm>
            <a:custGeom>
              <a:avLst/>
              <a:gdLst/>
              <a:ahLst/>
              <a:cxnLst/>
              <a:rect l="l" t="t" r="r" b="b"/>
              <a:pathLst>
                <a:path w="4325" h="1040" extrusionOk="0">
                  <a:moveTo>
                    <a:pt x="3520" y="1"/>
                  </a:moveTo>
                  <a:cubicBezTo>
                    <a:pt x="3056" y="1"/>
                    <a:pt x="2589" y="81"/>
                    <a:pt x="2142" y="192"/>
                  </a:cubicBezTo>
                  <a:cubicBezTo>
                    <a:pt x="1423" y="369"/>
                    <a:pt x="696" y="633"/>
                    <a:pt x="35" y="968"/>
                  </a:cubicBezTo>
                  <a:cubicBezTo>
                    <a:pt x="0" y="986"/>
                    <a:pt x="19" y="1040"/>
                    <a:pt x="53" y="1040"/>
                  </a:cubicBezTo>
                  <a:cubicBezTo>
                    <a:pt x="57" y="1040"/>
                    <a:pt x="60" y="1039"/>
                    <a:pt x="64" y="1038"/>
                  </a:cubicBezTo>
                  <a:cubicBezTo>
                    <a:pt x="748" y="829"/>
                    <a:pt x="1405" y="546"/>
                    <a:pt x="2101" y="369"/>
                  </a:cubicBezTo>
                  <a:cubicBezTo>
                    <a:pt x="2649" y="229"/>
                    <a:pt x="3195" y="165"/>
                    <a:pt x="3751" y="165"/>
                  </a:cubicBezTo>
                  <a:cubicBezTo>
                    <a:pt x="3917" y="165"/>
                    <a:pt x="4085" y="171"/>
                    <a:pt x="4254" y="182"/>
                  </a:cubicBezTo>
                  <a:cubicBezTo>
                    <a:pt x="4255" y="182"/>
                    <a:pt x="4257" y="182"/>
                    <a:pt x="4258" y="182"/>
                  </a:cubicBezTo>
                  <a:cubicBezTo>
                    <a:pt x="4314" y="182"/>
                    <a:pt x="4324" y="91"/>
                    <a:pt x="4268" y="79"/>
                  </a:cubicBezTo>
                  <a:cubicBezTo>
                    <a:pt x="4022" y="24"/>
                    <a:pt x="3771" y="1"/>
                    <a:pt x="3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2594300" y="586575"/>
              <a:ext cx="12400" cy="4200"/>
            </a:xfrm>
            <a:custGeom>
              <a:avLst/>
              <a:gdLst/>
              <a:ahLst/>
              <a:cxnLst/>
              <a:rect l="l" t="t" r="r" b="b"/>
              <a:pathLst>
                <a:path w="496" h="168" extrusionOk="0">
                  <a:moveTo>
                    <a:pt x="94" y="1"/>
                  </a:moveTo>
                  <a:cubicBezTo>
                    <a:pt x="80" y="1"/>
                    <a:pt x="66" y="1"/>
                    <a:pt x="53" y="2"/>
                  </a:cubicBezTo>
                  <a:cubicBezTo>
                    <a:pt x="12" y="5"/>
                    <a:pt x="0" y="64"/>
                    <a:pt x="43" y="76"/>
                  </a:cubicBezTo>
                  <a:cubicBezTo>
                    <a:pt x="174" y="112"/>
                    <a:pt x="317" y="153"/>
                    <a:pt x="450" y="167"/>
                  </a:cubicBezTo>
                  <a:cubicBezTo>
                    <a:pt x="452" y="167"/>
                    <a:pt x="454" y="167"/>
                    <a:pt x="455" y="167"/>
                  </a:cubicBezTo>
                  <a:cubicBezTo>
                    <a:pt x="489" y="167"/>
                    <a:pt x="495" y="118"/>
                    <a:pt x="469" y="100"/>
                  </a:cubicBezTo>
                  <a:cubicBezTo>
                    <a:pt x="364" y="32"/>
                    <a:pt x="222" y="1"/>
                    <a:pt x="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2463450" y="610000"/>
              <a:ext cx="10225" cy="5500"/>
            </a:xfrm>
            <a:custGeom>
              <a:avLst/>
              <a:gdLst/>
              <a:ahLst/>
              <a:cxnLst/>
              <a:rect l="l" t="t" r="r" b="b"/>
              <a:pathLst>
                <a:path w="409" h="220" extrusionOk="0">
                  <a:moveTo>
                    <a:pt x="341" y="0"/>
                  </a:moveTo>
                  <a:cubicBezTo>
                    <a:pt x="339" y="0"/>
                    <a:pt x="336" y="1"/>
                    <a:pt x="334" y="1"/>
                  </a:cubicBezTo>
                  <a:cubicBezTo>
                    <a:pt x="221" y="20"/>
                    <a:pt x="122" y="93"/>
                    <a:pt x="29" y="154"/>
                  </a:cubicBezTo>
                  <a:cubicBezTo>
                    <a:pt x="0" y="173"/>
                    <a:pt x="13" y="220"/>
                    <a:pt x="45" y="220"/>
                  </a:cubicBezTo>
                  <a:cubicBezTo>
                    <a:pt x="49" y="220"/>
                    <a:pt x="53" y="219"/>
                    <a:pt x="56" y="218"/>
                  </a:cubicBezTo>
                  <a:cubicBezTo>
                    <a:pt x="167" y="182"/>
                    <a:pt x="287" y="151"/>
                    <a:pt x="376" y="72"/>
                  </a:cubicBezTo>
                  <a:cubicBezTo>
                    <a:pt x="409" y="43"/>
                    <a:pt x="377"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35"/>
          <p:cNvGrpSpPr/>
          <p:nvPr/>
        </p:nvGrpSpPr>
        <p:grpSpPr>
          <a:xfrm rot="-2110541">
            <a:off x="6260260" y="2573672"/>
            <a:ext cx="942194" cy="1087052"/>
            <a:chOff x="7242950" y="2669600"/>
            <a:chExt cx="610350" cy="704125"/>
          </a:xfrm>
        </p:grpSpPr>
        <p:grpSp>
          <p:nvGrpSpPr>
            <p:cNvPr id="3620" name="Google Shape;3620;p35"/>
            <p:cNvGrpSpPr/>
            <p:nvPr/>
          </p:nvGrpSpPr>
          <p:grpSpPr>
            <a:xfrm>
              <a:off x="7249200" y="2676700"/>
              <a:ext cx="595825" cy="691575"/>
              <a:chOff x="7249200" y="2676700"/>
              <a:chExt cx="595825" cy="691575"/>
            </a:xfrm>
          </p:grpSpPr>
          <p:sp>
            <p:nvSpPr>
              <p:cNvPr id="3621" name="Google Shape;3621;p35"/>
              <p:cNvSpPr/>
              <p:nvPr/>
            </p:nvSpPr>
            <p:spPr>
              <a:xfrm>
                <a:off x="7681375" y="2930200"/>
                <a:ext cx="89450" cy="84875"/>
              </a:xfrm>
              <a:custGeom>
                <a:avLst/>
                <a:gdLst/>
                <a:ahLst/>
                <a:cxnLst/>
                <a:rect l="l" t="t" r="r" b="b"/>
                <a:pathLst>
                  <a:path w="3578" h="3395" extrusionOk="0">
                    <a:moveTo>
                      <a:pt x="789" y="579"/>
                    </a:moveTo>
                    <a:cubicBezTo>
                      <a:pt x="792" y="579"/>
                      <a:pt x="798" y="582"/>
                      <a:pt x="801" y="586"/>
                    </a:cubicBezTo>
                    <a:cubicBezTo>
                      <a:pt x="807" y="592"/>
                      <a:pt x="805" y="594"/>
                      <a:pt x="803" y="596"/>
                    </a:cubicBezTo>
                    <a:cubicBezTo>
                      <a:pt x="665" y="775"/>
                      <a:pt x="523" y="1001"/>
                      <a:pt x="520" y="1318"/>
                    </a:cubicBezTo>
                    <a:cubicBezTo>
                      <a:pt x="517" y="1543"/>
                      <a:pt x="582" y="1752"/>
                      <a:pt x="644" y="1956"/>
                    </a:cubicBezTo>
                    <a:cubicBezTo>
                      <a:pt x="666" y="2025"/>
                      <a:pt x="688" y="2098"/>
                      <a:pt x="707" y="2170"/>
                    </a:cubicBezTo>
                    <a:cubicBezTo>
                      <a:pt x="712" y="2189"/>
                      <a:pt x="696" y="2197"/>
                      <a:pt x="692" y="2198"/>
                    </a:cubicBezTo>
                    <a:cubicBezTo>
                      <a:pt x="691" y="2199"/>
                      <a:pt x="686" y="2201"/>
                      <a:pt x="681" y="2201"/>
                    </a:cubicBezTo>
                    <a:cubicBezTo>
                      <a:pt x="675" y="2201"/>
                      <a:pt x="667" y="2198"/>
                      <a:pt x="662" y="2190"/>
                    </a:cubicBezTo>
                    <a:cubicBezTo>
                      <a:pt x="386" y="1719"/>
                      <a:pt x="275" y="898"/>
                      <a:pt x="784" y="579"/>
                    </a:cubicBezTo>
                    <a:close/>
                    <a:moveTo>
                      <a:pt x="1134" y="2494"/>
                    </a:moveTo>
                    <a:cubicBezTo>
                      <a:pt x="1137" y="2494"/>
                      <a:pt x="1138" y="2495"/>
                      <a:pt x="1139" y="2496"/>
                    </a:cubicBezTo>
                    <a:cubicBezTo>
                      <a:pt x="1257" y="2643"/>
                      <a:pt x="1428" y="2727"/>
                      <a:pt x="1608" y="2727"/>
                    </a:cubicBezTo>
                    <a:cubicBezTo>
                      <a:pt x="1611" y="2727"/>
                      <a:pt x="1615" y="2727"/>
                      <a:pt x="1619" y="2727"/>
                    </a:cubicBezTo>
                    <a:cubicBezTo>
                      <a:pt x="1625" y="2727"/>
                      <a:pt x="1628" y="2729"/>
                      <a:pt x="1629" y="2734"/>
                    </a:cubicBezTo>
                    <a:cubicBezTo>
                      <a:pt x="1630" y="2740"/>
                      <a:pt x="1628" y="2750"/>
                      <a:pt x="1619" y="2754"/>
                    </a:cubicBezTo>
                    <a:cubicBezTo>
                      <a:pt x="1577" y="2770"/>
                      <a:pt x="1532" y="2778"/>
                      <a:pt x="1486" y="2778"/>
                    </a:cubicBezTo>
                    <a:cubicBezTo>
                      <a:pt x="1427" y="2778"/>
                      <a:pt x="1368" y="2764"/>
                      <a:pt x="1314" y="2738"/>
                    </a:cubicBezTo>
                    <a:cubicBezTo>
                      <a:pt x="1218" y="2691"/>
                      <a:pt x="1149" y="2609"/>
                      <a:pt x="1120" y="2510"/>
                    </a:cubicBezTo>
                    <a:cubicBezTo>
                      <a:pt x="1118" y="2505"/>
                      <a:pt x="1123" y="2497"/>
                      <a:pt x="1128" y="2495"/>
                    </a:cubicBezTo>
                    <a:cubicBezTo>
                      <a:pt x="1131" y="2494"/>
                      <a:pt x="1132" y="2494"/>
                      <a:pt x="1134" y="2494"/>
                    </a:cubicBezTo>
                    <a:close/>
                    <a:moveTo>
                      <a:pt x="1711" y="1"/>
                    </a:moveTo>
                    <a:cubicBezTo>
                      <a:pt x="1644" y="1"/>
                      <a:pt x="1582" y="3"/>
                      <a:pt x="1526" y="7"/>
                    </a:cubicBezTo>
                    <a:cubicBezTo>
                      <a:pt x="1255" y="24"/>
                      <a:pt x="997" y="86"/>
                      <a:pt x="782" y="183"/>
                    </a:cubicBezTo>
                    <a:cubicBezTo>
                      <a:pt x="637" y="250"/>
                      <a:pt x="518" y="337"/>
                      <a:pt x="384" y="447"/>
                    </a:cubicBezTo>
                    <a:cubicBezTo>
                      <a:pt x="381" y="449"/>
                      <a:pt x="379" y="453"/>
                      <a:pt x="377" y="456"/>
                    </a:cubicBezTo>
                    <a:cubicBezTo>
                      <a:pt x="351" y="514"/>
                      <a:pt x="330" y="563"/>
                      <a:pt x="310" y="610"/>
                    </a:cubicBezTo>
                    <a:cubicBezTo>
                      <a:pt x="0" y="1374"/>
                      <a:pt x="15" y="2150"/>
                      <a:pt x="350" y="2686"/>
                    </a:cubicBezTo>
                    <a:cubicBezTo>
                      <a:pt x="677" y="3210"/>
                      <a:pt x="1250" y="3395"/>
                      <a:pt x="1793" y="3395"/>
                    </a:cubicBezTo>
                    <a:cubicBezTo>
                      <a:pt x="1961" y="3395"/>
                      <a:pt x="2126" y="3377"/>
                      <a:pt x="2281" y="3346"/>
                    </a:cubicBezTo>
                    <a:cubicBezTo>
                      <a:pt x="2415" y="3319"/>
                      <a:pt x="2550" y="3282"/>
                      <a:pt x="2683" y="3237"/>
                    </a:cubicBezTo>
                    <a:cubicBezTo>
                      <a:pt x="2688" y="3236"/>
                      <a:pt x="2690" y="3234"/>
                      <a:pt x="2694" y="3230"/>
                    </a:cubicBezTo>
                    <a:cubicBezTo>
                      <a:pt x="3269" y="2542"/>
                      <a:pt x="3578" y="1418"/>
                      <a:pt x="3053" y="601"/>
                    </a:cubicBezTo>
                    <a:cubicBezTo>
                      <a:pt x="2732" y="99"/>
                      <a:pt x="2133" y="1"/>
                      <a:pt x="1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7696575" y="2866150"/>
                <a:ext cx="130550" cy="140125"/>
              </a:xfrm>
              <a:custGeom>
                <a:avLst/>
                <a:gdLst/>
                <a:ahLst/>
                <a:cxnLst/>
                <a:rect l="l" t="t" r="r" b="b"/>
                <a:pathLst>
                  <a:path w="5222" h="5605" extrusionOk="0">
                    <a:moveTo>
                      <a:pt x="1383" y="1056"/>
                    </a:moveTo>
                    <a:cubicBezTo>
                      <a:pt x="1385" y="1056"/>
                      <a:pt x="1387" y="1056"/>
                      <a:pt x="1389" y="1058"/>
                    </a:cubicBezTo>
                    <a:cubicBezTo>
                      <a:pt x="1395" y="1060"/>
                      <a:pt x="1403" y="1069"/>
                      <a:pt x="1398" y="1080"/>
                    </a:cubicBezTo>
                    <a:cubicBezTo>
                      <a:pt x="1295" y="1307"/>
                      <a:pt x="1174" y="1520"/>
                      <a:pt x="1048" y="1736"/>
                    </a:cubicBezTo>
                    <a:cubicBezTo>
                      <a:pt x="1047" y="1738"/>
                      <a:pt x="1045" y="1741"/>
                      <a:pt x="1041" y="1741"/>
                    </a:cubicBezTo>
                    <a:cubicBezTo>
                      <a:pt x="1040" y="1741"/>
                      <a:pt x="1038" y="1741"/>
                      <a:pt x="1036" y="1739"/>
                    </a:cubicBezTo>
                    <a:cubicBezTo>
                      <a:pt x="1033" y="1739"/>
                      <a:pt x="1025" y="1733"/>
                      <a:pt x="1030" y="1723"/>
                    </a:cubicBezTo>
                    <a:cubicBezTo>
                      <a:pt x="1131" y="1508"/>
                      <a:pt x="1243" y="1280"/>
                      <a:pt x="1373" y="1064"/>
                    </a:cubicBezTo>
                    <a:cubicBezTo>
                      <a:pt x="1374" y="1061"/>
                      <a:pt x="1377" y="1056"/>
                      <a:pt x="1383" y="1056"/>
                    </a:cubicBezTo>
                    <a:close/>
                    <a:moveTo>
                      <a:pt x="4397" y="2384"/>
                    </a:moveTo>
                    <a:cubicBezTo>
                      <a:pt x="4398" y="2384"/>
                      <a:pt x="4399" y="2384"/>
                      <a:pt x="4400" y="2385"/>
                    </a:cubicBezTo>
                    <a:cubicBezTo>
                      <a:pt x="4403" y="2387"/>
                      <a:pt x="4407" y="2390"/>
                      <a:pt x="4403" y="2395"/>
                    </a:cubicBezTo>
                    <a:cubicBezTo>
                      <a:pt x="4340" y="2527"/>
                      <a:pt x="4265" y="2664"/>
                      <a:pt x="4174" y="2817"/>
                    </a:cubicBezTo>
                    <a:cubicBezTo>
                      <a:pt x="4173" y="2818"/>
                      <a:pt x="4171" y="2820"/>
                      <a:pt x="4169" y="2820"/>
                    </a:cubicBezTo>
                    <a:cubicBezTo>
                      <a:pt x="4168" y="2820"/>
                      <a:pt x="4167" y="2820"/>
                      <a:pt x="4166" y="2819"/>
                    </a:cubicBezTo>
                    <a:cubicBezTo>
                      <a:pt x="4162" y="2818"/>
                      <a:pt x="4160" y="2814"/>
                      <a:pt x="4162" y="2809"/>
                    </a:cubicBezTo>
                    <a:cubicBezTo>
                      <a:pt x="4242" y="2651"/>
                      <a:pt x="4316" y="2513"/>
                      <a:pt x="4392" y="2388"/>
                    </a:cubicBezTo>
                    <a:cubicBezTo>
                      <a:pt x="4393" y="2385"/>
                      <a:pt x="4395" y="2384"/>
                      <a:pt x="4397" y="2384"/>
                    </a:cubicBezTo>
                    <a:close/>
                    <a:moveTo>
                      <a:pt x="4665" y="2453"/>
                    </a:moveTo>
                    <a:cubicBezTo>
                      <a:pt x="4667" y="2453"/>
                      <a:pt x="4670" y="2454"/>
                      <a:pt x="4672" y="2455"/>
                    </a:cubicBezTo>
                    <a:cubicBezTo>
                      <a:pt x="4678" y="2457"/>
                      <a:pt x="4688" y="2465"/>
                      <a:pt x="4686" y="2476"/>
                    </a:cubicBezTo>
                    <a:cubicBezTo>
                      <a:pt x="4448" y="3306"/>
                      <a:pt x="3885" y="3920"/>
                      <a:pt x="3455" y="4288"/>
                    </a:cubicBezTo>
                    <a:cubicBezTo>
                      <a:pt x="3451" y="4291"/>
                      <a:pt x="3449" y="4292"/>
                      <a:pt x="3446" y="4292"/>
                    </a:cubicBezTo>
                    <a:cubicBezTo>
                      <a:pt x="3441" y="4292"/>
                      <a:pt x="3438" y="4289"/>
                      <a:pt x="3437" y="4287"/>
                    </a:cubicBezTo>
                    <a:cubicBezTo>
                      <a:pt x="3431" y="4281"/>
                      <a:pt x="3435" y="4276"/>
                      <a:pt x="3437" y="4275"/>
                    </a:cubicBezTo>
                    <a:cubicBezTo>
                      <a:pt x="4016" y="3689"/>
                      <a:pt x="4390" y="2998"/>
                      <a:pt x="4653" y="2461"/>
                    </a:cubicBezTo>
                    <a:cubicBezTo>
                      <a:pt x="4656" y="2455"/>
                      <a:pt x="4660" y="2453"/>
                      <a:pt x="4665" y="2453"/>
                    </a:cubicBezTo>
                    <a:close/>
                    <a:moveTo>
                      <a:pt x="3045" y="1"/>
                    </a:moveTo>
                    <a:cubicBezTo>
                      <a:pt x="2791" y="1"/>
                      <a:pt x="2532" y="38"/>
                      <a:pt x="2276" y="113"/>
                    </a:cubicBezTo>
                    <a:cubicBezTo>
                      <a:pt x="1915" y="220"/>
                      <a:pt x="1615" y="397"/>
                      <a:pt x="1314" y="587"/>
                    </a:cubicBezTo>
                    <a:cubicBezTo>
                      <a:pt x="1310" y="588"/>
                      <a:pt x="1307" y="591"/>
                      <a:pt x="1306" y="595"/>
                    </a:cubicBezTo>
                    <a:cubicBezTo>
                      <a:pt x="1108" y="957"/>
                      <a:pt x="859" y="1308"/>
                      <a:pt x="618" y="1646"/>
                    </a:cubicBezTo>
                    <a:cubicBezTo>
                      <a:pt x="409" y="1944"/>
                      <a:pt x="190" y="2251"/>
                      <a:pt x="6" y="2566"/>
                    </a:cubicBezTo>
                    <a:cubicBezTo>
                      <a:pt x="1" y="2575"/>
                      <a:pt x="2" y="2586"/>
                      <a:pt x="10" y="2595"/>
                    </a:cubicBezTo>
                    <a:cubicBezTo>
                      <a:pt x="14" y="2600"/>
                      <a:pt x="21" y="2602"/>
                      <a:pt x="27" y="2602"/>
                    </a:cubicBezTo>
                    <a:cubicBezTo>
                      <a:pt x="30" y="2602"/>
                      <a:pt x="34" y="2601"/>
                      <a:pt x="37" y="2600"/>
                    </a:cubicBezTo>
                    <a:cubicBezTo>
                      <a:pt x="348" y="2446"/>
                      <a:pt x="681" y="2396"/>
                      <a:pt x="854" y="2379"/>
                    </a:cubicBezTo>
                    <a:cubicBezTo>
                      <a:pt x="923" y="2372"/>
                      <a:pt x="1013" y="2367"/>
                      <a:pt x="1117" y="2367"/>
                    </a:cubicBezTo>
                    <a:cubicBezTo>
                      <a:pt x="1532" y="2367"/>
                      <a:pt x="2162" y="2460"/>
                      <a:pt x="2548" y="2962"/>
                    </a:cubicBezTo>
                    <a:cubicBezTo>
                      <a:pt x="3049" y="3615"/>
                      <a:pt x="3029" y="4809"/>
                      <a:pt x="2504" y="5568"/>
                    </a:cubicBezTo>
                    <a:cubicBezTo>
                      <a:pt x="2498" y="5577"/>
                      <a:pt x="2499" y="5589"/>
                      <a:pt x="2506" y="5597"/>
                    </a:cubicBezTo>
                    <a:cubicBezTo>
                      <a:pt x="2510" y="5602"/>
                      <a:pt x="2516" y="5605"/>
                      <a:pt x="2524" y="5605"/>
                    </a:cubicBezTo>
                    <a:cubicBezTo>
                      <a:pt x="2527" y="5605"/>
                      <a:pt x="2530" y="5603"/>
                      <a:pt x="2533" y="5602"/>
                    </a:cubicBezTo>
                    <a:cubicBezTo>
                      <a:pt x="3684" y="5007"/>
                      <a:pt x="4438" y="3836"/>
                      <a:pt x="4868" y="2959"/>
                    </a:cubicBezTo>
                    <a:cubicBezTo>
                      <a:pt x="4995" y="2699"/>
                      <a:pt x="5113" y="2427"/>
                      <a:pt x="5220" y="2152"/>
                    </a:cubicBezTo>
                    <a:cubicBezTo>
                      <a:pt x="5221" y="2149"/>
                      <a:pt x="5221" y="2146"/>
                      <a:pt x="5221" y="2144"/>
                    </a:cubicBezTo>
                    <a:cubicBezTo>
                      <a:pt x="5220" y="1658"/>
                      <a:pt x="5121" y="1278"/>
                      <a:pt x="4910" y="950"/>
                    </a:cubicBezTo>
                    <a:cubicBezTo>
                      <a:pt x="4655" y="552"/>
                      <a:pt x="4243" y="252"/>
                      <a:pt x="3753" y="103"/>
                    </a:cubicBezTo>
                    <a:cubicBezTo>
                      <a:pt x="3526" y="35"/>
                      <a:pt x="3288"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5"/>
              <p:cNvSpPr/>
              <p:nvPr/>
            </p:nvSpPr>
            <p:spPr>
              <a:xfrm>
                <a:off x="7730975" y="2759725"/>
                <a:ext cx="114050" cy="144850"/>
              </a:xfrm>
              <a:custGeom>
                <a:avLst/>
                <a:gdLst/>
                <a:ahLst/>
                <a:cxnLst/>
                <a:rect l="l" t="t" r="r" b="b"/>
                <a:pathLst>
                  <a:path w="4562" h="5794" extrusionOk="0">
                    <a:moveTo>
                      <a:pt x="704" y="1541"/>
                    </a:moveTo>
                    <a:cubicBezTo>
                      <a:pt x="866" y="1602"/>
                      <a:pt x="958" y="1747"/>
                      <a:pt x="939" y="1912"/>
                    </a:cubicBezTo>
                    <a:cubicBezTo>
                      <a:pt x="938" y="1923"/>
                      <a:pt x="928" y="1923"/>
                      <a:pt x="927" y="1923"/>
                    </a:cubicBezTo>
                    <a:cubicBezTo>
                      <a:pt x="922" y="1923"/>
                      <a:pt x="921" y="1920"/>
                      <a:pt x="919" y="1914"/>
                    </a:cubicBezTo>
                    <a:cubicBezTo>
                      <a:pt x="917" y="1767"/>
                      <a:pt x="829" y="1622"/>
                      <a:pt x="699" y="1556"/>
                    </a:cubicBezTo>
                    <a:cubicBezTo>
                      <a:pt x="694" y="1553"/>
                      <a:pt x="698" y="1547"/>
                      <a:pt x="698" y="1546"/>
                    </a:cubicBezTo>
                    <a:cubicBezTo>
                      <a:pt x="699" y="1545"/>
                      <a:pt x="700" y="1541"/>
                      <a:pt x="703" y="1541"/>
                    </a:cubicBezTo>
                    <a:close/>
                    <a:moveTo>
                      <a:pt x="3186" y="1576"/>
                    </a:moveTo>
                    <a:cubicBezTo>
                      <a:pt x="3188" y="1576"/>
                      <a:pt x="3189" y="1576"/>
                      <a:pt x="3191" y="1578"/>
                    </a:cubicBezTo>
                    <a:cubicBezTo>
                      <a:pt x="3229" y="1796"/>
                      <a:pt x="3230" y="1975"/>
                      <a:pt x="3195" y="2141"/>
                    </a:cubicBezTo>
                    <a:cubicBezTo>
                      <a:pt x="3194" y="2148"/>
                      <a:pt x="3188" y="2148"/>
                      <a:pt x="3183" y="2148"/>
                    </a:cubicBezTo>
                    <a:cubicBezTo>
                      <a:pt x="3182" y="2147"/>
                      <a:pt x="3172" y="2146"/>
                      <a:pt x="3172" y="2137"/>
                    </a:cubicBezTo>
                    <a:cubicBezTo>
                      <a:pt x="3173" y="2101"/>
                      <a:pt x="3174" y="2065"/>
                      <a:pt x="3176" y="2029"/>
                    </a:cubicBezTo>
                    <a:cubicBezTo>
                      <a:pt x="3181" y="1883"/>
                      <a:pt x="3187" y="1731"/>
                      <a:pt x="3177" y="1581"/>
                    </a:cubicBezTo>
                    <a:cubicBezTo>
                      <a:pt x="3177" y="1579"/>
                      <a:pt x="3177" y="1578"/>
                      <a:pt x="3181" y="1577"/>
                    </a:cubicBezTo>
                    <a:cubicBezTo>
                      <a:pt x="3182" y="1576"/>
                      <a:pt x="3183" y="1576"/>
                      <a:pt x="3186" y="1576"/>
                    </a:cubicBezTo>
                    <a:close/>
                    <a:moveTo>
                      <a:pt x="3424" y="1272"/>
                    </a:moveTo>
                    <a:cubicBezTo>
                      <a:pt x="3429" y="1272"/>
                      <a:pt x="3435" y="1275"/>
                      <a:pt x="3436" y="1279"/>
                    </a:cubicBezTo>
                    <a:cubicBezTo>
                      <a:pt x="3572" y="1708"/>
                      <a:pt x="3598" y="2136"/>
                      <a:pt x="3512" y="2553"/>
                    </a:cubicBezTo>
                    <a:cubicBezTo>
                      <a:pt x="3509" y="2561"/>
                      <a:pt x="3502" y="2563"/>
                      <a:pt x="3495" y="2563"/>
                    </a:cubicBezTo>
                    <a:cubicBezTo>
                      <a:pt x="3494" y="2563"/>
                      <a:pt x="3478" y="2560"/>
                      <a:pt x="3478" y="2546"/>
                    </a:cubicBezTo>
                    <a:cubicBezTo>
                      <a:pt x="3484" y="2053"/>
                      <a:pt x="3463" y="1650"/>
                      <a:pt x="3415" y="1278"/>
                    </a:cubicBezTo>
                    <a:cubicBezTo>
                      <a:pt x="3415" y="1276"/>
                      <a:pt x="3415" y="1273"/>
                      <a:pt x="3420" y="1273"/>
                    </a:cubicBezTo>
                    <a:cubicBezTo>
                      <a:pt x="3421" y="1272"/>
                      <a:pt x="3422" y="1272"/>
                      <a:pt x="3424" y="1272"/>
                    </a:cubicBezTo>
                    <a:close/>
                    <a:moveTo>
                      <a:pt x="424" y="1851"/>
                    </a:moveTo>
                    <a:cubicBezTo>
                      <a:pt x="425" y="1851"/>
                      <a:pt x="426" y="1852"/>
                      <a:pt x="427" y="1852"/>
                    </a:cubicBezTo>
                    <a:cubicBezTo>
                      <a:pt x="808" y="2089"/>
                      <a:pt x="1006" y="2607"/>
                      <a:pt x="880" y="3032"/>
                    </a:cubicBezTo>
                    <a:cubicBezTo>
                      <a:pt x="876" y="3044"/>
                      <a:pt x="865" y="3044"/>
                      <a:pt x="862" y="3044"/>
                    </a:cubicBezTo>
                    <a:cubicBezTo>
                      <a:pt x="859" y="3042"/>
                      <a:pt x="849" y="3040"/>
                      <a:pt x="849" y="3027"/>
                    </a:cubicBezTo>
                    <a:cubicBezTo>
                      <a:pt x="846" y="2559"/>
                      <a:pt x="719" y="2212"/>
                      <a:pt x="420" y="1866"/>
                    </a:cubicBezTo>
                    <a:cubicBezTo>
                      <a:pt x="416" y="1862"/>
                      <a:pt x="419" y="1856"/>
                      <a:pt x="420" y="1853"/>
                    </a:cubicBezTo>
                    <a:cubicBezTo>
                      <a:pt x="421" y="1852"/>
                      <a:pt x="422" y="1851"/>
                      <a:pt x="424" y="1851"/>
                    </a:cubicBezTo>
                    <a:close/>
                    <a:moveTo>
                      <a:pt x="3751" y="1113"/>
                    </a:moveTo>
                    <a:cubicBezTo>
                      <a:pt x="3757" y="1113"/>
                      <a:pt x="3767" y="1116"/>
                      <a:pt x="3773" y="1131"/>
                    </a:cubicBezTo>
                    <a:cubicBezTo>
                      <a:pt x="4093" y="1961"/>
                      <a:pt x="4081" y="3041"/>
                      <a:pt x="3742" y="3950"/>
                    </a:cubicBezTo>
                    <a:cubicBezTo>
                      <a:pt x="3737" y="3962"/>
                      <a:pt x="3729" y="3964"/>
                      <a:pt x="3723" y="3964"/>
                    </a:cubicBezTo>
                    <a:cubicBezTo>
                      <a:pt x="3721" y="3964"/>
                      <a:pt x="3719" y="3964"/>
                      <a:pt x="3717" y="3963"/>
                    </a:cubicBezTo>
                    <a:cubicBezTo>
                      <a:pt x="3714" y="3962"/>
                      <a:pt x="3701" y="3957"/>
                      <a:pt x="3705" y="3940"/>
                    </a:cubicBezTo>
                    <a:cubicBezTo>
                      <a:pt x="3809" y="3399"/>
                      <a:pt x="3860" y="2956"/>
                      <a:pt x="3865" y="2543"/>
                    </a:cubicBezTo>
                    <a:cubicBezTo>
                      <a:pt x="3870" y="2121"/>
                      <a:pt x="3812" y="1722"/>
                      <a:pt x="3750" y="1301"/>
                    </a:cubicBezTo>
                    <a:lnTo>
                      <a:pt x="3727" y="1144"/>
                    </a:lnTo>
                    <a:cubicBezTo>
                      <a:pt x="3725" y="1126"/>
                      <a:pt x="3735" y="1116"/>
                      <a:pt x="3745" y="1113"/>
                    </a:cubicBezTo>
                    <a:close/>
                    <a:moveTo>
                      <a:pt x="2404" y="0"/>
                    </a:moveTo>
                    <a:cubicBezTo>
                      <a:pt x="2159" y="0"/>
                      <a:pt x="1912" y="40"/>
                      <a:pt x="1678" y="119"/>
                    </a:cubicBezTo>
                    <a:cubicBezTo>
                      <a:pt x="1239" y="268"/>
                      <a:pt x="831" y="564"/>
                      <a:pt x="526" y="951"/>
                    </a:cubicBezTo>
                    <a:cubicBezTo>
                      <a:pt x="238" y="1319"/>
                      <a:pt x="100" y="1738"/>
                      <a:pt x="2" y="2099"/>
                    </a:cubicBezTo>
                    <a:cubicBezTo>
                      <a:pt x="1" y="2106"/>
                      <a:pt x="2" y="2114"/>
                      <a:pt x="6" y="2120"/>
                    </a:cubicBezTo>
                    <a:cubicBezTo>
                      <a:pt x="231" y="2427"/>
                      <a:pt x="354" y="2787"/>
                      <a:pt x="369" y="3190"/>
                    </a:cubicBezTo>
                    <a:cubicBezTo>
                      <a:pt x="385" y="3608"/>
                      <a:pt x="306" y="4018"/>
                      <a:pt x="127" y="4444"/>
                    </a:cubicBezTo>
                    <a:cubicBezTo>
                      <a:pt x="124" y="4454"/>
                      <a:pt x="126" y="4464"/>
                      <a:pt x="134" y="4472"/>
                    </a:cubicBezTo>
                    <a:cubicBezTo>
                      <a:pt x="138" y="4475"/>
                      <a:pt x="143" y="4477"/>
                      <a:pt x="148" y="4477"/>
                    </a:cubicBezTo>
                    <a:cubicBezTo>
                      <a:pt x="152" y="4477"/>
                      <a:pt x="157" y="4476"/>
                      <a:pt x="161" y="4473"/>
                    </a:cubicBezTo>
                    <a:cubicBezTo>
                      <a:pt x="606" y="4198"/>
                      <a:pt x="1146" y="4055"/>
                      <a:pt x="1674" y="4055"/>
                    </a:cubicBezTo>
                    <a:cubicBezTo>
                      <a:pt x="1985" y="4055"/>
                      <a:pt x="2291" y="4104"/>
                      <a:pt x="2572" y="4206"/>
                    </a:cubicBezTo>
                    <a:cubicBezTo>
                      <a:pt x="3274" y="4460"/>
                      <a:pt x="3869" y="5105"/>
                      <a:pt x="4019" y="5775"/>
                    </a:cubicBezTo>
                    <a:cubicBezTo>
                      <a:pt x="4021" y="5786"/>
                      <a:pt x="4030" y="5793"/>
                      <a:pt x="4041" y="5793"/>
                    </a:cubicBezTo>
                    <a:cubicBezTo>
                      <a:pt x="4052" y="5793"/>
                      <a:pt x="4061" y="5787"/>
                      <a:pt x="4063" y="5777"/>
                    </a:cubicBezTo>
                    <a:cubicBezTo>
                      <a:pt x="4436" y="4573"/>
                      <a:pt x="4562" y="3334"/>
                      <a:pt x="4424" y="2192"/>
                    </a:cubicBezTo>
                    <a:cubicBezTo>
                      <a:pt x="4379" y="1814"/>
                      <a:pt x="4302" y="1437"/>
                      <a:pt x="4196" y="1072"/>
                    </a:cubicBezTo>
                    <a:cubicBezTo>
                      <a:pt x="4195" y="1071"/>
                      <a:pt x="4195" y="1069"/>
                      <a:pt x="4193" y="1067"/>
                    </a:cubicBezTo>
                    <a:cubicBezTo>
                      <a:pt x="3958" y="630"/>
                      <a:pt x="3629" y="324"/>
                      <a:pt x="3215" y="155"/>
                    </a:cubicBezTo>
                    <a:cubicBezTo>
                      <a:pt x="2961" y="52"/>
                      <a:pt x="2684" y="0"/>
                      <a:pt x="2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5"/>
              <p:cNvSpPr/>
              <p:nvPr/>
            </p:nvSpPr>
            <p:spPr>
              <a:xfrm>
                <a:off x="7645050" y="2678775"/>
                <a:ext cx="183825" cy="129475"/>
              </a:xfrm>
              <a:custGeom>
                <a:avLst/>
                <a:gdLst/>
                <a:ahLst/>
                <a:cxnLst/>
                <a:rect l="l" t="t" r="r" b="b"/>
                <a:pathLst>
                  <a:path w="7353" h="5179" extrusionOk="0">
                    <a:moveTo>
                      <a:pt x="5487" y="2016"/>
                    </a:moveTo>
                    <a:cubicBezTo>
                      <a:pt x="5491" y="2016"/>
                      <a:pt x="5494" y="2018"/>
                      <a:pt x="5497" y="2022"/>
                    </a:cubicBezTo>
                    <a:cubicBezTo>
                      <a:pt x="5551" y="2079"/>
                      <a:pt x="5601" y="2144"/>
                      <a:pt x="5648" y="2205"/>
                    </a:cubicBezTo>
                    <a:lnTo>
                      <a:pt x="5693" y="2264"/>
                    </a:lnTo>
                    <a:cubicBezTo>
                      <a:pt x="5745" y="2332"/>
                      <a:pt x="5799" y="2403"/>
                      <a:pt x="5830" y="2482"/>
                    </a:cubicBezTo>
                    <a:cubicBezTo>
                      <a:pt x="5833" y="2491"/>
                      <a:pt x="5832" y="2496"/>
                      <a:pt x="5825" y="2499"/>
                    </a:cubicBezTo>
                    <a:cubicBezTo>
                      <a:pt x="5821" y="2503"/>
                      <a:pt x="5814" y="2504"/>
                      <a:pt x="5808" y="2504"/>
                    </a:cubicBezTo>
                    <a:cubicBezTo>
                      <a:pt x="5802" y="2504"/>
                      <a:pt x="5796" y="2503"/>
                      <a:pt x="5792" y="2499"/>
                    </a:cubicBezTo>
                    <a:cubicBezTo>
                      <a:pt x="5731" y="2450"/>
                      <a:pt x="5685" y="2380"/>
                      <a:pt x="5641" y="2313"/>
                    </a:cubicBezTo>
                    <a:lnTo>
                      <a:pt x="5601" y="2254"/>
                    </a:lnTo>
                    <a:cubicBezTo>
                      <a:pt x="5556" y="2187"/>
                      <a:pt x="5509" y="2116"/>
                      <a:pt x="5471" y="2044"/>
                    </a:cubicBezTo>
                    <a:cubicBezTo>
                      <a:pt x="5465" y="2033"/>
                      <a:pt x="5472" y="2023"/>
                      <a:pt x="5478" y="2020"/>
                    </a:cubicBezTo>
                    <a:cubicBezTo>
                      <a:pt x="5481" y="2017"/>
                      <a:pt x="5483" y="2016"/>
                      <a:pt x="5487" y="2016"/>
                    </a:cubicBezTo>
                    <a:close/>
                    <a:moveTo>
                      <a:pt x="5343" y="1555"/>
                    </a:moveTo>
                    <a:cubicBezTo>
                      <a:pt x="5346" y="1555"/>
                      <a:pt x="5349" y="1556"/>
                      <a:pt x="5352" y="1558"/>
                    </a:cubicBezTo>
                    <a:cubicBezTo>
                      <a:pt x="5757" y="1824"/>
                      <a:pt x="6060" y="2165"/>
                      <a:pt x="6202" y="2518"/>
                    </a:cubicBezTo>
                    <a:cubicBezTo>
                      <a:pt x="6205" y="2525"/>
                      <a:pt x="6195" y="2532"/>
                      <a:pt x="6194" y="2533"/>
                    </a:cubicBezTo>
                    <a:cubicBezTo>
                      <a:pt x="6193" y="2533"/>
                      <a:pt x="6188" y="2536"/>
                      <a:pt x="6183" y="2536"/>
                    </a:cubicBezTo>
                    <a:cubicBezTo>
                      <a:pt x="6180" y="2536"/>
                      <a:pt x="6178" y="2535"/>
                      <a:pt x="6176" y="2533"/>
                    </a:cubicBezTo>
                    <a:lnTo>
                      <a:pt x="6103" y="2441"/>
                    </a:lnTo>
                    <a:cubicBezTo>
                      <a:pt x="5859" y="2135"/>
                      <a:pt x="5628" y="1845"/>
                      <a:pt x="5326" y="1591"/>
                    </a:cubicBezTo>
                    <a:cubicBezTo>
                      <a:pt x="5316" y="1581"/>
                      <a:pt x="5323" y="1570"/>
                      <a:pt x="5326" y="1566"/>
                    </a:cubicBezTo>
                    <a:cubicBezTo>
                      <a:pt x="5327" y="1565"/>
                      <a:pt x="5333" y="1555"/>
                      <a:pt x="5343" y="1555"/>
                    </a:cubicBezTo>
                    <a:close/>
                    <a:moveTo>
                      <a:pt x="5372" y="2364"/>
                    </a:moveTo>
                    <a:cubicBezTo>
                      <a:pt x="5373" y="2364"/>
                      <a:pt x="5376" y="2365"/>
                      <a:pt x="5379" y="2368"/>
                    </a:cubicBezTo>
                    <a:cubicBezTo>
                      <a:pt x="5405" y="2389"/>
                      <a:pt x="5428" y="2426"/>
                      <a:pt x="5444" y="2453"/>
                    </a:cubicBezTo>
                    <a:lnTo>
                      <a:pt x="5454" y="2470"/>
                    </a:lnTo>
                    <a:cubicBezTo>
                      <a:pt x="5470" y="2498"/>
                      <a:pt x="5486" y="2524"/>
                      <a:pt x="5494" y="2553"/>
                    </a:cubicBezTo>
                    <a:cubicBezTo>
                      <a:pt x="5497" y="2560"/>
                      <a:pt x="5492" y="2564"/>
                      <a:pt x="5490" y="2566"/>
                    </a:cubicBezTo>
                    <a:cubicBezTo>
                      <a:pt x="5488" y="2566"/>
                      <a:pt x="5485" y="2568"/>
                      <a:pt x="5481" y="2568"/>
                    </a:cubicBezTo>
                    <a:cubicBezTo>
                      <a:pt x="5478" y="2568"/>
                      <a:pt x="5476" y="2567"/>
                      <a:pt x="5473" y="2565"/>
                    </a:cubicBezTo>
                    <a:cubicBezTo>
                      <a:pt x="5452" y="2543"/>
                      <a:pt x="5436" y="2515"/>
                      <a:pt x="5419" y="2487"/>
                    </a:cubicBezTo>
                    <a:lnTo>
                      <a:pt x="5409" y="2470"/>
                    </a:lnTo>
                    <a:cubicBezTo>
                      <a:pt x="5392" y="2440"/>
                      <a:pt x="5372" y="2405"/>
                      <a:pt x="5366" y="2374"/>
                    </a:cubicBezTo>
                    <a:cubicBezTo>
                      <a:pt x="5366" y="2372"/>
                      <a:pt x="5366" y="2367"/>
                      <a:pt x="5369" y="2365"/>
                    </a:cubicBezTo>
                    <a:cubicBezTo>
                      <a:pt x="5370" y="2365"/>
                      <a:pt x="5371" y="2364"/>
                      <a:pt x="5372" y="2364"/>
                    </a:cubicBezTo>
                    <a:close/>
                    <a:moveTo>
                      <a:pt x="1195" y="3254"/>
                    </a:moveTo>
                    <a:cubicBezTo>
                      <a:pt x="1202" y="3254"/>
                      <a:pt x="1208" y="3254"/>
                      <a:pt x="1214" y="3255"/>
                    </a:cubicBezTo>
                    <a:cubicBezTo>
                      <a:pt x="1220" y="3255"/>
                      <a:pt x="1224" y="3262"/>
                      <a:pt x="1224" y="3267"/>
                    </a:cubicBezTo>
                    <a:cubicBezTo>
                      <a:pt x="1224" y="3272"/>
                      <a:pt x="1223" y="3272"/>
                      <a:pt x="1220" y="3272"/>
                    </a:cubicBezTo>
                    <a:cubicBezTo>
                      <a:pt x="1097" y="3294"/>
                      <a:pt x="1006" y="3329"/>
                      <a:pt x="923" y="3386"/>
                    </a:cubicBezTo>
                    <a:cubicBezTo>
                      <a:pt x="921" y="3386"/>
                      <a:pt x="919" y="3383"/>
                      <a:pt x="918" y="3379"/>
                    </a:cubicBezTo>
                    <a:cubicBezTo>
                      <a:pt x="916" y="3376"/>
                      <a:pt x="918" y="3376"/>
                      <a:pt x="918" y="3375"/>
                    </a:cubicBezTo>
                    <a:cubicBezTo>
                      <a:pt x="997" y="3298"/>
                      <a:pt x="1097" y="3254"/>
                      <a:pt x="1195" y="3254"/>
                    </a:cubicBezTo>
                    <a:close/>
                    <a:moveTo>
                      <a:pt x="1268" y="3503"/>
                    </a:moveTo>
                    <a:cubicBezTo>
                      <a:pt x="1317" y="3503"/>
                      <a:pt x="1363" y="3511"/>
                      <a:pt x="1406" y="3526"/>
                    </a:cubicBezTo>
                    <a:cubicBezTo>
                      <a:pt x="1417" y="3529"/>
                      <a:pt x="1420" y="3538"/>
                      <a:pt x="1418" y="3546"/>
                    </a:cubicBezTo>
                    <a:cubicBezTo>
                      <a:pt x="1418" y="3551"/>
                      <a:pt x="1415" y="3558"/>
                      <a:pt x="1402" y="3559"/>
                    </a:cubicBezTo>
                    <a:cubicBezTo>
                      <a:pt x="1215" y="3569"/>
                      <a:pt x="1065" y="3594"/>
                      <a:pt x="895" y="3689"/>
                    </a:cubicBezTo>
                    <a:cubicBezTo>
                      <a:pt x="895" y="3690"/>
                      <a:pt x="893" y="3691"/>
                      <a:pt x="891" y="3691"/>
                    </a:cubicBezTo>
                    <a:cubicBezTo>
                      <a:pt x="888" y="3691"/>
                      <a:pt x="885" y="3690"/>
                      <a:pt x="883" y="3687"/>
                    </a:cubicBezTo>
                    <a:cubicBezTo>
                      <a:pt x="882" y="3686"/>
                      <a:pt x="878" y="3679"/>
                      <a:pt x="883" y="3672"/>
                    </a:cubicBezTo>
                    <a:cubicBezTo>
                      <a:pt x="981" y="3565"/>
                      <a:pt x="1130" y="3503"/>
                      <a:pt x="1268" y="3503"/>
                    </a:cubicBezTo>
                    <a:close/>
                    <a:moveTo>
                      <a:pt x="1489" y="3830"/>
                    </a:moveTo>
                    <a:cubicBezTo>
                      <a:pt x="1965" y="3830"/>
                      <a:pt x="2487" y="4029"/>
                      <a:pt x="2819" y="4364"/>
                    </a:cubicBezTo>
                    <a:cubicBezTo>
                      <a:pt x="2829" y="4374"/>
                      <a:pt x="2821" y="4386"/>
                      <a:pt x="2819" y="4387"/>
                    </a:cubicBezTo>
                    <a:cubicBezTo>
                      <a:pt x="2817" y="4391"/>
                      <a:pt x="2813" y="4394"/>
                      <a:pt x="2808" y="4394"/>
                    </a:cubicBezTo>
                    <a:cubicBezTo>
                      <a:pt x="2805" y="4394"/>
                      <a:pt x="2802" y="4393"/>
                      <a:pt x="2799" y="4391"/>
                    </a:cubicBezTo>
                    <a:cubicBezTo>
                      <a:pt x="2564" y="4240"/>
                      <a:pt x="2279" y="4072"/>
                      <a:pt x="1958" y="3987"/>
                    </a:cubicBezTo>
                    <a:cubicBezTo>
                      <a:pt x="1742" y="3930"/>
                      <a:pt x="1535" y="3919"/>
                      <a:pt x="1323" y="3919"/>
                    </a:cubicBezTo>
                    <a:cubicBezTo>
                      <a:pt x="1257" y="3919"/>
                      <a:pt x="1193" y="3920"/>
                      <a:pt x="1126" y="3920"/>
                    </a:cubicBezTo>
                    <a:lnTo>
                      <a:pt x="1027" y="3921"/>
                    </a:lnTo>
                    <a:cubicBezTo>
                      <a:pt x="1023" y="3921"/>
                      <a:pt x="1019" y="3921"/>
                      <a:pt x="1018" y="3915"/>
                    </a:cubicBezTo>
                    <a:cubicBezTo>
                      <a:pt x="1018" y="3915"/>
                      <a:pt x="1017" y="3905"/>
                      <a:pt x="1025" y="3903"/>
                    </a:cubicBezTo>
                    <a:cubicBezTo>
                      <a:pt x="1168" y="3854"/>
                      <a:pt x="1326" y="3830"/>
                      <a:pt x="1489" y="3830"/>
                    </a:cubicBezTo>
                    <a:close/>
                    <a:moveTo>
                      <a:pt x="2772" y="0"/>
                    </a:moveTo>
                    <a:cubicBezTo>
                      <a:pt x="2689" y="17"/>
                      <a:pt x="2602" y="31"/>
                      <a:pt x="2519" y="45"/>
                    </a:cubicBezTo>
                    <a:cubicBezTo>
                      <a:pt x="2382" y="66"/>
                      <a:pt x="2239" y="88"/>
                      <a:pt x="2103" y="129"/>
                    </a:cubicBezTo>
                    <a:cubicBezTo>
                      <a:pt x="1832" y="211"/>
                      <a:pt x="1570" y="335"/>
                      <a:pt x="1322" y="496"/>
                    </a:cubicBezTo>
                    <a:cubicBezTo>
                      <a:pt x="830" y="821"/>
                      <a:pt x="445" y="1307"/>
                      <a:pt x="241" y="1865"/>
                    </a:cubicBezTo>
                    <a:cubicBezTo>
                      <a:pt x="30" y="2441"/>
                      <a:pt x="0" y="3041"/>
                      <a:pt x="158" y="3555"/>
                    </a:cubicBezTo>
                    <a:cubicBezTo>
                      <a:pt x="241" y="3827"/>
                      <a:pt x="375" y="4063"/>
                      <a:pt x="546" y="4236"/>
                    </a:cubicBezTo>
                    <a:cubicBezTo>
                      <a:pt x="632" y="4324"/>
                      <a:pt x="727" y="4392"/>
                      <a:pt x="825" y="4441"/>
                    </a:cubicBezTo>
                    <a:cubicBezTo>
                      <a:pt x="864" y="4459"/>
                      <a:pt x="904" y="4474"/>
                      <a:pt x="941" y="4488"/>
                    </a:cubicBezTo>
                    <a:cubicBezTo>
                      <a:pt x="972" y="4498"/>
                      <a:pt x="1001" y="4509"/>
                      <a:pt x="1029" y="4521"/>
                    </a:cubicBezTo>
                    <a:cubicBezTo>
                      <a:pt x="1033" y="4524"/>
                      <a:pt x="1038" y="4524"/>
                      <a:pt x="1043" y="4524"/>
                    </a:cubicBezTo>
                    <a:cubicBezTo>
                      <a:pt x="1116" y="4510"/>
                      <a:pt x="1180" y="4500"/>
                      <a:pt x="1240" y="4494"/>
                    </a:cubicBezTo>
                    <a:cubicBezTo>
                      <a:pt x="1343" y="4483"/>
                      <a:pt x="1445" y="4477"/>
                      <a:pt x="1547" y="4477"/>
                    </a:cubicBezTo>
                    <a:cubicBezTo>
                      <a:pt x="2227" y="4477"/>
                      <a:pt x="2861" y="4726"/>
                      <a:pt x="3285" y="5171"/>
                    </a:cubicBezTo>
                    <a:cubicBezTo>
                      <a:pt x="3290" y="5175"/>
                      <a:pt x="3297" y="5178"/>
                      <a:pt x="3303" y="5178"/>
                    </a:cubicBezTo>
                    <a:cubicBezTo>
                      <a:pt x="3305" y="5178"/>
                      <a:pt x="3308" y="5177"/>
                      <a:pt x="3310" y="5177"/>
                    </a:cubicBezTo>
                    <a:cubicBezTo>
                      <a:pt x="3319" y="5173"/>
                      <a:pt x="3325" y="5166"/>
                      <a:pt x="3326" y="5157"/>
                    </a:cubicBezTo>
                    <a:cubicBezTo>
                      <a:pt x="3425" y="4201"/>
                      <a:pt x="4335" y="3379"/>
                      <a:pt x="5157" y="3136"/>
                    </a:cubicBezTo>
                    <a:cubicBezTo>
                      <a:pt x="5367" y="3075"/>
                      <a:pt x="5589" y="3045"/>
                      <a:pt x="5812" y="3045"/>
                    </a:cubicBezTo>
                    <a:cubicBezTo>
                      <a:pt x="6357" y="3045"/>
                      <a:pt x="6910" y="3223"/>
                      <a:pt x="7312" y="3551"/>
                    </a:cubicBezTo>
                    <a:cubicBezTo>
                      <a:pt x="7316" y="3554"/>
                      <a:pt x="7322" y="3556"/>
                      <a:pt x="7327" y="3556"/>
                    </a:cubicBezTo>
                    <a:cubicBezTo>
                      <a:pt x="7332" y="3556"/>
                      <a:pt x="7337" y="3554"/>
                      <a:pt x="7342" y="3551"/>
                    </a:cubicBezTo>
                    <a:cubicBezTo>
                      <a:pt x="7350" y="3544"/>
                      <a:pt x="7353" y="3533"/>
                      <a:pt x="7349" y="3523"/>
                    </a:cubicBezTo>
                    <a:cubicBezTo>
                      <a:pt x="6982" y="2674"/>
                      <a:pt x="6444" y="1924"/>
                      <a:pt x="5792" y="1353"/>
                    </a:cubicBezTo>
                    <a:cubicBezTo>
                      <a:pt x="4989" y="648"/>
                      <a:pt x="3947" y="181"/>
                      <a:pt x="2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5"/>
              <p:cNvSpPr/>
              <p:nvPr/>
            </p:nvSpPr>
            <p:spPr>
              <a:xfrm>
                <a:off x="7536750" y="2676700"/>
                <a:ext cx="158475" cy="176875"/>
              </a:xfrm>
              <a:custGeom>
                <a:avLst/>
                <a:gdLst/>
                <a:ahLst/>
                <a:cxnLst/>
                <a:rect l="l" t="t" r="r" b="b"/>
                <a:pathLst>
                  <a:path w="6339" h="7075" extrusionOk="0">
                    <a:moveTo>
                      <a:pt x="3194" y="1537"/>
                    </a:moveTo>
                    <a:cubicBezTo>
                      <a:pt x="3197" y="1537"/>
                      <a:pt x="3200" y="1538"/>
                      <a:pt x="3203" y="1545"/>
                    </a:cubicBezTo>
                    <a:cubicBezTo>
                      <a:pt x="3203" y="1545"/>
                      <a:pt x="3209" y="1558"/>
                      <a:pt x="3199" y="1563"/>
                    </a:cubicBezTo>
                    <a:lnTo>
                      <a:pt x="3162" y="1584"/>
                    </a:lnTo>
                    <a:cubicBezTo>
                      <a:pt x="2949" y="1700"/>
                      <a:pt x="2710" y="1831"/>
                      <a:pt x="2481" y="1887"/>
                    </a:cubicBezTo>
                    <a:cubicBezTo>
                      <a:pt x="2480" y="1887"/>
                      <a:pt x="2479" y="1887"/>
                      <a:pt x="2477" y="1887"/>
                    </a:cubicBezTo>
                    <a:cubicBezTo>
                      <a:pt x="2474" y="1887"/>
                      <a:pt x="2471" y="1886"/>
                      <a:pt x="2470" y="1882"/>
                    </a:cubicBezTo>
                    <a:cubicBezTo>
                      <a:pt x="2468" y="1879"/>
                      <a:pt x="2468" y="1872"/>
                      <a:pt x="2474" y="1867"/>
                    </a:cubicBezTo>
                    <a:cubicBezTo>
                      <a:pt x="2665" y="1732"/>
                      <a:pt x="2920" y="1638"/>
                      <a:pt x="3146" y="1555"/>
                    </a:cubicBezTo>
                    <a:lnTo>
                      <a:pt x="3191" y="1537"/>
                    </a:lnTo>
                    <a:close/>
                    <a:moveTo>
                      <a:pt x="3112" y="1923"/>
                    </a:moveTo>
                    <a:cubicBezTo>
                      <a:pt x="3119" y="1923"/>
                      <a:pt x="3121" y="1927"/>
                      <a:pt x="3122" y="1930"/>
                    </a:cubicBezTo>
                    <a:cubicBezTo>
                      <a:pt x="3124" y="1933"/>
                      <a:pt x="3125" y="1939"/>
                      <a:pt x="3117" y="1944"/>
                    </a:cubicBezTo>
                    <a:cubicBezTo>
                      <a:pt x="3011" y="2010"/>
                      <a:pt x="2892" y="2059"/>
                      <a:pt x="2800" y="2078"/>
                    </a:cubicBezTo>
                    <a:cubicBezTo>
                      <a:pt x="2798" y="2078"/>
                      <a:pt x="2797" y="2078"/>
                      <a:pt x="2796" y="2078"/>
                    </a:cubicBezTo>
                    <a:cubicBezTo>
                      <a:pt x="2789" y="2078"/>
                      <a:pt x="2786" y="2073"/>
                      <a:pt x="2785" y="2070"/>
                    </a:cubicBezTo>
                    <a:cubicBezTo>
                      <a:pt x="2784" y="2068"/>
                      <a:pt x="2783" y="2060"/>
                      <a:pt x="2790" y="2055"/>
                    </a:cubicBezTo>
                    <a:cubicBezTo>
                      <a:pt x="2869" y="2002"/>
                      <a:pt x="2988" y="1953"/>
                      <a:pt x="3109" y="1924"/>
                    </a:cubicBezTo>
                    <a:cubicBezTo>
                      <a:pt x="3110" y="1923"/>
                      <a:pt x="3111" y="1923"/>
                      <a:pt x="3112" y="1923"/>
                    </a:cubicBezTo>
                    <a:close/>
                    <a:moveTo>
                      <a:pt x="4209" y="793"/>
                    </a:moveTo>
                    <a:cubicBezTo>
                      <a:pt x="4221" y="793"/>
                      <a:pt x="4225" y="805"/>
                      <a:pt x="4226" y="807"/>
                    </a:cubicBezTo>
                    <a:cubicBezTo>
                      <a:pt x="4227" y="815"/>
                      <a:pt x="4227" y="823"/>
                      <a:pt x="4214" y="826"/>
                    </a:cubicBezTo>
                    <a:cubicBezTo>
                      <a:pt x="3137" y="1124"/>
                      <a:pt x="2155" y="1600"/>
                      <a:pt x="1215" y="2282"/>
                    </a:cubicBezTo>
                    <a:cubicBezTo>
                      <a:pt x="1212" y="2284"/>
                      <a:pt x="1210" y="2285"/>
                      <a:pt x="1208" y="2285"/>
                    </a:cubicBezTo>
                    <a:cubicBezTo>
                      <a:pt x="1203" y="2285"/>
                      <a:pt x="1199" y="2280"/>
                      <a:pt x="1197" y="2277"/>
                    </a:cubicBezTo>
                    <a:cubicBezTo>
                      <a:pt x="1197" y="2277"/>
                      <a:pt x="1187" y="2264"/>
                      <a:pt x="1196" y="2256"/>
                    </a:cubicBezTo>
                    <a:cubicBezTo>
                      <a:pt x="2034" y="1542"/>
                      <a:pt x="3103" y="1023"/>
                      <a:pt x="4205" y="793"/>
                    </a:cubicBezTo>
                    <a:cubicBezTo>
                      <a:pt x="4206" y="793"/>
                      <a:pt x="4208" y="793"/>
                      <a:pt x="4209" y="793"/>
                    </a:cubicBezTo>
                    <a:close/>
                    <a:moveTo>
                      <a:pt x="3042" y="2227"/>
                    </a:moveTo>
                    <a:cubicBezTo>
                      <a:pt x="3044" y="2227"/>
                      <a:pt x="3044" y="2228"/>
                      <a:pt x="3045" y="2229"/>
                    </a:cubicBezTo>
                    <a:cubicBezTo>
                      <a:pt x="3047" y="2233"/>
                      <a:pt x="3047" y="2239"/>
                      <a:pt x="3042" y="2243"/>
                    </a:cubicBezTo>
                    <a:cubicBezTo>
                      <a:pt x="3023" y="2256"/>
                      <a:pt x="3001" y="2267"/>
                      <a:pt x="2977" y="2279"/>
                    </a:cubicBezTo>
                    <a:cubicBezTo>
                      <a:pt x="2967" y="2284"/>
                      <a:pt x="2957" y="2288"/>
                      <a:pt x="2949" y="2292"/>
                    </a:cubicBezTo>
                    <a:cubicBezTo>
                      <a:pt x="2946" y="2293"/>
                      <a:pt x="2944" y="2294"/>
                      <a:pt x="2943" y="2294"/>
                    </a:cubicBezTo>
                    <a:cubicBezTo>
                      <a:pt x="2941" y="2294"/>
                      <a:pt x="2940" y="2293"/>
                      <a:pt x="2938" y="2292"/>
                    </a:cubicBezTo>
                    <a:cubicBezTo>
                      <a:pt x="2933" y="2290"/>
                      <a:pt x="2930" y="2284"/>
                      <a:pt x="2930" y="2280"/>
                    </a:cubicBezTo>
                    <a:cubicBezTo>
                      <a:pt x="2930" y="2279"/>
                      <a:pt x="2930" y="2277"/>
                      <a:pt x="2935" y="2275"/>
                    </a:cubicBezTo>
                    <a:lnTo>
                      <a:pt x="2935" y="2275"/>
                    </a:lnTo>
                    <a:lnTo>
                      <a:pt x="2934" y="2276"/>
                    </a:lnTo>
                    <a:cubicBezTo>
                      <a:pt x="2944" y="2271"/>
                      <a:pt x="2955" y="2266"/>
                      <a:pt x="2964" y="2261"/>
                    </a:cubicBezTo>
                    <a:cubicBezTo>
                      <a:pt x="2988" y="2248"/>
                      <a:pt x="3013" y="2235"/>
                      <a:pt x="3038" y="2228"/>
                    </a:cubicBezTo>
                    <a:cubicBezTo>
                      <a:pt x="3041" y="2228"/>
                      <a:pt x="3041" y="2227"/>
                      <a:pt x="3042" y="2227"/>
                    </a:cubicBezTo>
                    <a:close/>
                    <a:moveTo>
                      <a:pt x="955" y="3441"/>
                    </a:moveTo>
                    <a:cubicBezTo>
                      <a:pt x="957" y="3441"/>
                      <a:pt x="960" y="3442"/>
                      <a:pt x="963" y="3445"/>
                    </a:cubicBezTo>
                    <a:cubicBezTo>
                      <a:pt x="967" y="3450"/>
                      <a:pt x="970" y="3460"/>
                      <a:pt x="964" y="3466"/>
                    </a:cubicBezTo>
                    <a:cubicBezTo>
                      <a:pt x="836" y="3600"/>
                      <a:pt x="642" y="3792"/>
                      <a:pt x="436" y="3909"/>
                    </a:cubicBezTo>
                    <a:cubicBezTo>
                      <a:pt x="433" y="3910"/>
                      <a:pt x="431" y="3911"/>
                      <a:pt x="430" y="3911"/>
                    </a:cubicBezTo>
                    <a:cubicBezTo>
                      <a:pt x="428" y="3911"/>
                      <a:pt x="426" y="3910"/>
                      <a:pt x="425" y="3908"/>
                    </a:cubicBezTo>
                    <a:cubicBezTo>
                      <a:pt x="422" y="3905"/>
                      <a:pt x="420" y="3896"/>
                      <a:pt x="425" y="3890"/>
                    </a:cubicBezTo>
                    <a:cubicBezTo>
                      <a:pt x="574" y="3708"/>
                      <a:pt x="796" y="3548"/>
                      <a:pt x="948" y="3443"/>
                    </a:cubicBezTo>
                    <a:cubicBezTo>
                      <a:pt x="949" y="3442"/>
                      <a:pt x="952" y="3441"/>
                      <a:pt x="955" y="3441"/>
                    </a:cubicBezTo>
                    <a:close/>
                    <a:moveTo>
                      <a:pt x="741" y="3999"/>
                    </a:moveTo>
                    <a:cubicBezTo>
                      <a:pt x="742" y="3999"/>
                      <a:pt x="743" y="3999"/>
                      <a:pt x="745" y="4002"/>
                    </a:cubicBezTo>
                    <a:cubicBezTo>
                      <a:pt x="748" y="4005"/>
                      <a:pt x="751" y="4013"/>
                      <a:pt x="747" y="4018"/>
                    </a:cubicBezTo>
                    <a:cubicBezTo>
                      <a:pt x="741" y="4024"/>
                      <a:pt x="736" y="4031"/>
                      <a:pt x="730" y="4038"/>
                    </a:cubicBezTo>
                    <a:cubicBezTo>
                      <a:pt x="720" y="4050"/>
                      <a:pt x="709" y="4064"/>
                      <a:pt x="695" y="4076"/>
                    </a:cubicBezTo>
                    <a:cubicBezTo>
                      <a:pt x="681" y="4090"/>
                      <a:pt x="667" y="4102"/>
                      <a:pt x="652" y="4113"/>
                    </a:cubicBezTo>
                    <a:lnTo>
                      <a:pt x="637" y="4127"/>
                    </a:lnTo>
                    <a:cubicBezTo>
                      <a:pt x="633" y="4130"/>
                      <a:pt x="629" y="4132"/>
                      <a:pt x="625" y="4132"/>
                    </a:cubicBezTo>
                    <a:cubicBezTo>
                      <a:pt x="617" y="4132"/>
                      <a:pt x="612" y="4125"/>
                      <a:pt x="611" y="4124"/>
                    </a:cubicBezTo>
                    <a:cubicBezTo>
                      <a:pt x="602" y="4115"/>
                      <a:pt x="610" y="4107"/>
                      <a:pt x="612" y="4105"/>
                    </a:cubicBezTo>
                    <a:lnTo>
                      <a:pt x="629" y="4087"/>
                    </a:lnTo>
                    <a:cubicBezTo>
                      <a:pt x="643" y="4075"/>
                      <a:pt x="657" y="4061"/>
                      <a:pt x="672" y="4049"/>
                    </a:cubicBezTo>
                    <a:cubicBezTo>
                      <a:pt x="684" y="4039"/>
                      <a:pt x="698" y="4029"/>
                      <a:pt x="711" y="4019"/>
                    </a:cubicBezTo>
                    <a:cubicBezTo>
                      <a:pt x="720" y="4013"/>
                      <a:pt x="730" y="4007"/>
                      <a:pt x="737" y="4000"/>
                    </a:cubicBezTo>
                    <a:cubicBezTo>
                      <a:pt x="738" y="3999"/>
                      <a:pt x="740" y="3999"/>
                      <a:pt x="741" y="3999"/>
                    </a:cubicBezTo>
                    <a:close/>
                    <a:moveTo>
                      <a:pt x="1890" y="5493"/>
                    </a:moveTo>
                    <a:cubicBezTo>
                      <a:pt x="1893" y="5493"/>
                      <a:pt x="1896" y="5493"/>
                      <a:pt x="1898" y="5494"/>
                    </a:cubicBezTo>
                    <a:cubicBezTo>
                      <a:pt x="1900" y="5496"/>
                      <a:pt x="1901" y="5496"/>
                      <a:pt x="1899" y="5500"/>
                    </a:cubicBezTo>
                    <a:cubicBezTo>
                      <a:pt x="1848" y="5626"/>
                      <a:pt x="1767" y="5808"/>
                      <a:pt x="1651" y="5941"/>
                    </a:cubicBezTo>
                    <a:cubicBezTo>
                      <a:pt x="1651" y="5941"/>
                      <a:pt x="1650" y="5943"/>
                      <a:pt x="1648" y="5943"/>
                    </a:cubicBezTo>
                    <a:cubicBezTo>
                      <a:pt x="1647" y="5943"/>
                      <a:pt x="1645" y="5942"/>
                      <a:pt x="1643" y="5941"/>
                    </a:cubicBezTo>
                    <a:cubicBezTo>
                      <a:pt x="1641" y="5939"/>
                      <a:pt x="1637" y="5936"/>
                      <a:pt x="1638" y="5932"/>
                    </a:cubicBezTo>
                    <a:cubicBezTo>
                      <a:pt x="1678" y="5807"/>
                      <a:pt x="1756" y="5664"/>
                      <a:pt x="1879" y="5497"/>
                    </a:cubicBezTo>
                    <a:cubicBezTo>
                      <a:pt x="1881" y="5494"/>
                      <a:pt x="1885" y="5493"/>
                      <a:pt x="1890" y="5493"/>
                    </a:cubicBezTo>
                    <a:close/>
                    <a:moveTo>
                      <a:pt x="2323" y="5520"/>
                    </a:moveTo>
                    <a:cubicBezTo>
                      <a:pt x="2328" y="5520"/>
                      <a:pt x="2333" y="5523"/>
                      <a:pt x="2336" y="5525"/>
                    </a:cubicBezTo>
                    <a:cubicBezTo>
                      <a:pt x="2341" y="5530"/>
                      <a:pt x="2340" y="5534"/>
                      <a:pt x="2338" y="5538"/>
                    </a:cubicBezTo>
                    <a:cubicBezTo>
                      <a:pt x="2255" y="5657"/>
                      <a:pt x="2167" y="5773"/>
                      <a:pt x="2081" y="5887"/>
                    </a:cubicBezTo>
                    <a:cubicBezTo>
                      <a:pt x="2023" y="5964"/>
                      <a:pt x="1965" y="6041"/>
                      <a:pt x="1909" y="6118"/>
                    </a:cubicBezTo>
                    <a:cubicBezTo>
                      <a:pt x="1906" y="6122"/>
                      <a:pt x="1902" y="6124"/>
                      <a:pt x="1899" y="6124"/>
                    </a:cubicBezTo>
                    <a:cubicBezTo>
                      <a:pt x="1897" y="6124"/>
                      <a:pt x="1896" y="6123"/>
                      <a:pt x="1895" y="6123"/>
                    </a:cubicBezTo>
                    <a:cubicBezTo>
                      <a:pt x="1893" y="6120"/>
                      <a:pt x="1889" y="6117"/>
                      <a:pt x="1893" y="6108"/>
                    </a:cubicBezTo>
                    <a:cubicBezTo>
                      <a:pt x="1999" y="5874"/>
                      <a:pt x="2148" y="5665"/>
                      <a:pt x="2313" y="5524"/>
                    </a:cubicBezTo>
                    <a:cubicBezTo>
                      <a:pt x="2317" y="5522"/>
                      <a:pt x="2319" y="5520"/>
                      <a:pt x="2323" y="5520"/>
                    </a:cubicBezTo>
                    <a:close/>
                    <a:moveTo>
                      <a:pt x="3984" y="4472"/>
                    </a:moveTo>
                    <a:cubicBezTo>
                      <a:pt x="3991" y="4472"/>
                      <a:pt x="3999" y="4478"/>
                      <a:pt x="4003" y="4483"/>
                    </a:cubicBezTo>
                    <a:cubicBezTo>
                      <a:pt x="4009" y="4491"/>
                      <a:pt x="4004" y="4496"/>
                      <a:pt x="4001" y="4498"/>
                    </a:cubicBezTo>
                    <a:lnTo>
                      <a:pt x="3975" y="4519"/>
                    </a:lnTo>
                    <a:cubicBezTo>
                      <a:pt x="3667" y="4760"/>
                      <a:pt x="3347" y="5011"/>
                      <a:pt x="3067" y="5296"/>
                    </a:cubicBezTo>
                    <a:cubicBezTo>
                      <a:pt x="2874" y="5491"/>
                      <a:pt x="2706" y="5706"/>
                      <a:pt x="2542" y="5915"/>
                    </a:cubicBezTo>
                    <a:cubicBezTo>
                      <a:pt x="2459" y="6021"/>
                      <a:pt x="2372" y="6133"/>
                      <a:pt x="2281" y="6241"/>
                    </a:cubicBezTo>
                    <a:cubicBezTo>
                      <a:pt x="2281" y="6241"/>
                      <a:pt x="2277" y="6239"/>
                      <a:pt x="2274" y="6236"/>
                    </a:cubicBezTo>
                    <a:cubicBezTo>
                      <a:pt x="2274" y="6234"/>
                      <a:pt x="2271" y="6229"/>
                      <a:pt x="2273" y="6224"/>
                    </a:cubicBezTo>
                    <a:cubicBezTo>
                      <a:pt x="2579" y="5562"/>
                      <a:pt x="3248" y="4874"/>
                      <a:pt x="3978" y="4473"/>
                    </a:cubicBezTo>
                    <a:cubicBezTo>
                      <a:pt x="3980" y="4472"/>
                      <a:pt x="3981" y="4472"/>
                      <a:pt x="3984" y="4472"/>
                    </a:cubicBezTo>
                    <a:close/>
                    <a:moveTo>
                      <a:pt x="6031" y="0"/>
                    </a:moveTo>
                    <a:cubicBezTo>
                      <a:pt x="5996" y="0"/>
                      <a:pt x="5963" y="1"/>
                      <a:pt x="5929" y="1"/>
                    </a:cubicBezTo>
                    <a:cubicBezTo>
                      <a:pt x="4081" y="27"/>
                      <a:pt x="2291" y="743"/>
                      <a:pt x="608" y="2129"/>
                    </a:cubicBezTo>
                    <a:cubicBezTo>
                      <a:pt x="606" y="2131"/>
                      <a:pt x="603" y="2134"/>
                      <a:pt x="602" y="2137"/>
                    </a:cubicBezTo>
                    <a:cubicBezTo>
                      <a:pt x="569" y="2214"/>
                      <a:pt x="531" y="2290"/>
                      <a:pt x="496" y="2364"/>
                    </a:cubicBezTo>
                    <a:cubicBezTo>
                      <a:pt x="445" y="2467"/>
                      <a:pt x="393" y="2572"/>
                      <a:pt x="353" y="2679"/>
                    </a:cubicBezTo>
                    <a:cubicBezTo>
                      <a:pt x="246" y="2958"/>
                      <a:pt x="168" y="3223"/>
                      <a:pt x="116" y="3490"/>
                    </a:cubicBezTo>
                    <a:cubicBezTo>
                      <a:pt x="1" y="4074"/>
                      <a:pt x="5" y="4661"/>
                      <a:pt x="126" y="5187"/>
                    </a:cubicBezTo>
                    <a:cubicBezTo>
                      <a:pt x="348" y="6144"/>
                      <a:pt x="1117" y="7075"/>
                      <a:pt x="2179" y="7075"/>
                    </a:cubicBezTo>
                    <a:cubicBezTo>
                      <a:pt x="2219" y="7075"/>
                      <a:pt x="2261" y="7074"/>
                      <a:pt x="2303" y="7070"/>
                    </a:cubicBezTo>
                    <a:cubicBezTo>
                      <a:pt x="2310" y="7070"/>
                      <a:pt x="2317" y="7066"/>
                      <a:pt x="2320" y="7061"/>
                    </a:cubicBezTo>
                    <a:cubicBezTo>
                      <a:pt x="3039" y="6056"/>
                      <a:pt x="3859" y="5074"/>
                      <a:pt x="4978" y="4706"/>
                    </a:cubicBezTo>
                    <a:cubicBezTo>
                      <a:pt x="4987" y="4703"/>
                      <a:pt x="4993" y="4696"/>
                      <a:pt x="4994" y="4687"/>
                    </a:cubicBezTo>
                    <a:cubicBezTo>
                      <a:pt x="4995" y="4679"/>
                      <a:pt x="4992" y="4670"/>
                      <a:pt x="4984" y="4665"/>
                    </a:cubicBezTo>
                    <a:cubicBezTo>
                      <a:pt x="4916" y="4622"/>
                      <a:pt x="4847" y="4568"/>
                      <a:pt x="4779" y="4505"/>
                    </a:cubicBezTo>
                    <a:cubicBezTo>
                      <a:pt x="4594" y="4336"/>
                      <a:pt x="4444" y="4103"/>
                      <a:pt x="4336" y="3815"/>
                    </a:cubicBezTo>
                    <a:cubicBezTo>
                      <a:pt x="4133" y="3274"/>
                      <a:pt x="4139" y="2601"/>
                      <a:pt x="4353" y="1967"/>
                    </a:cubicBezTo>
                    <a:cubicBezTo>
                      <a:pt x="4562" y="1356"/>
                      <a:pt x="4946" y="838"/>
                      <a:pt x="5465" y="470"/>
                    </a:cubicBezTo>
                    <a:cubicBezTo>
                      <a:pt x="5721" y="289"/>
                      <a:pt x="6008" y="148"/>
                      <a:pt x="6321" y="52"/>
                    </a:cubicBezTo>
                    <a:cubicBezTo>
                      <a:pt x="6331" y="48"/>
                      <a:pt x="6338" y="38"/>
                      <a:pt x="6337" y="26"/>
                    </a:cubicBezTo>
                    <a:cubicBezTo>
                      <a:pt x="6336" y="15"/>
                      <a:pt x="6326" y="6"/>
                      <a:pt x="6314" y="6"/>
                    </a:cubicBezTo>
                    <a:cubicBezTo>
                      <a:pt x="6219" y="3"/>
                      <a:pt x="6124" y="0"/>
                      <a:pt x="6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5"/>
              <p:cNvSpPr/>
              <p:nvPr/>
            </p:nvSpPr>
            <p:spPr>
              <a:xfrm>
                <a:off x="7458575" y="2738550"/>
                <a:ext cx="131675" cy="214175"/>
              </a:xfrm>
              <a:custGeom>
                <a:avLst/>
                <a:gdLst/>
                <a:ahLst/>
                <a:cxnLst/>
                <a:rect l="l" t="t" r="r" b="b"/>
                <a:pathLst>
                  <a:path w="5267" h="8567" extrusionOk="0">
                    <a:moveTo>
                      <a:pt x="2374" y="2637"/>
                    </a:moveTo>
                    <a:cubicBezTo>
                      <a:pt x="2377" y="2637"/>
                      <a:pt x="2379" y="2637"/>
                      <a:pt x="2382" y="2640"/>
                    </a:cubicBezTo>
                    <a:cubicBezTo>
                      <a:pt x="2385" y="2643"/>
                      <a:pt x="2389" y="2650"/>
                      <a:pt x="2385" y="2658"/>
                    </a:cubicBezTo>
                    <a:cubicBezTo>
                      <a:pt x="2285" y="2868"/>
                      <a:pt x="2126" y="3054"/>
                      <a:pt x="1974" y="3234"/>
                    </a:cubicBezTo>
                    <a:lnTo>
                      <a:pt x="1949" y="3262"/>
                    </a:lnTo>
                    <a:cubicBezTo>
                      <a:pt x="1946" y="3266"/>
                      <a:pt x="1942" y="3267"/>
                      <a:pt x="1938" y="3267"/>
                    </a:cubicBezTo>
                    <a:cubicBezTo>
                      <a:pt x="1934" y="3267"/>
                      <a:pt x="1929" y="3265"/>
                      <a:pt x="1927" y="3263"/>
                    </a:cubicBezTo>
                    <a:cubicBezTo>
                      <a:pt x="1927" y="3262"/>
                      <a:pt x="1912" y="3251"/>
                      <a:pt x="1919" y="3238"/>
                    </a:cubicBezTo>
                    <a:lnTo>
                      <a:pt x="1943" y="3201"/>
                    </a:lnTo>
                    <a:cubicBezTo>
                      <a:pt x="2068" y="3003"/>
                      <a:pt x="2197" y="2798"/>
                      <a:pt x="2365" y="2641"/>
                    </a:cubicBezTo>
                    <a:cubicBezTo>
                      <a:pt x="2368" y="2638"/>
                      <a:pt x="2372" y="2637"/>
                      <a:pt x="2374" y="2637"/>
                    </a:cubicBezTo>
                    <a:close/>
                    <a:moveTo>
                      <a:pt x="2380" y="3119"/>
                    </a:moveTo>
                    <a:cubicBezTo>
                      <a:pt x="2383" y="3119"/>
                      <a:pt x="2385" y="3121"/>
                      <a:pt x="2388" y="3122"/>
                    </a:cubicBezTo>
                    <a:cubicBezTo>
                      <a:pt x="2393" y="3127"/>
                      <a:pt x="2398" y="3136"/>
                      <a:pt x="2393" y="3145"/>
                    </a:cubicBezTo>
                    <a:cubicBezTo>
                      <a:pt x="2352" y="3236"/>
                      <a:pt x="2286" y="3313"/>
                      <a:pt x="2222" y="3387"/>
                    </a:cubicBezTo>
                    <a:lnTo>
                      <a:pt x="2206" y="3407"/>
                    </a:lnTo>
                    <a:cubicBezTo>
                      <a:pt x="2205" y="3409"/>
                      <a:pt x="2203" y="3411"/>
                      <a:pt x="2200" y="3411"/>
                    </a:cubicBezTo>
                    <a:cubicBezTo>
                      <a:pt x="2198" y="3411"/>
                      <a:pt x="2196" y="3410"/>
                      <a:pt x="2193" y="3408"/>
                    </a:cubicBezTo>
                    <a:cubicBezTo>
                      <a:pt x="2191" y="3406"/>
                      <a:pt x="2183" y="3398"/>
                      <a:pt x="2187" y="3391"/>
                    </a:cubicBezTo>
                    <a:lnTo>
                      <a:pt x="2198" y="3371"/>
                    </a:lnTo>
                    <a:cubicBezTo>
                      <a:pt x="2248" y="3284"/>
                      <a:pt x="2299" y="3195"/>
                      <a:pt x="2370" y="3126"/>
                    </a:cubicBezTo>
                    <a:cubicBezTo>
                      <a:pt x="2374" y="3122"/>
                      <a:pt x="2377" y="3119"/>
                      <a:pt x="2380" y="3119"/>
                    </a:cubicBezTo>
                    <a:close/>
                    <a:moveTo>
                      <a:pt x="2308" y="2181"/>
                    </a:moveTo>
                    <a:cubicBezTo>
                      <a:pt x="2317" y="2181"/>
                      <a:pt x="2324" y="2185"/>
                      <a:pt x="2330" y="2190"/>
                    </a:cubicBezTo>
                    <a:cubicBezTo>
                      <a:pt x="2339" y="2200"/>
                      <a:pt x="2346" y="2218"/>
                      <a:pt x="2330" y="2238"/>
                    </a:cubicBezTo>
                    <a:cubicBezTo>
                      <a:pt x="2186" y="2419"/>
                      <a:pt x="2031" y="2598"/>
                      <a:pt x="1881" y="2770"/>
                    </a:cubicBezTo>
                    <a:cubicBezTo>
                      <a:pt x="1708" y="2969"/>
                      <a:pt x="1529" y="3176"/>
                      <a:pt x="1365" y="3390"/>
                    </a:cubicBezTo>
                    <a:cubicBezTo>
                      <a:pt x="1192" y="3613"/>
                      <a:pt x="1032" y="3851"/>
                      <a:pt x="877" y="4080"/>
                    </a:cubicBezTo>
                    <a:cubicBezTo>
                      <a:pt x="756" y="4260"/>
                      <a:pt x="632" y="4445"/>
                      <a:pt x="502" y="4621"/>
                    </a:cubicBezTo>
                    <a:cubicBezTo>
                      <a:pt x="496" y="4629"/>
                      <a:pt x="490" y="4632"/>
                      <a:pt x="485" y="4632"/>
                    </a:cubicBezTo>
                    <a:cubicBezTo>
                      <a:pt x="480" y="4632"/>
                      <a:pt x="477" y="4630"/>
                      <a:pt x="475" y="4629"/>
                    </a:cubicBezTo>
                    <a:cubicBezTo>
                      <a:pt x="466" y="4624"/>
                      <a:pt x="461" y="4614"/>
                      <a:pt x="468" y="4600"/>
                    </a:cubicBezTo>
                    <a:cubicBezTo>
                      <a:pt x="675" y="4136"/>
                      <a:pt x="991" y="3701"/>
                      <a:pt x="1294" y="3294"/>
                    </a:cubicBezTo>
                    <a:lnTo>
                      <a:pt x="1294" y="3295"/>
                    </a:lnTo>
                    <a:cubicBezTo>
                      <a:pt x="1568" y="2932"/>
                      <a:pt x="1893" y="2517"/>
                      <a:pt x="2284" y="2191"/>
                    </a:cubicBezTo>
                    <a:cubicBezTo>
                      <a:pt x="2292" y="2184"/>
                      <a:pt x="2301" y="2181"/>
                      <a:pt x="2308" y="2181"/>
                    </a:cubicBezTo>
                    <a:close/>
                    <a:moveTo>
                      <a:pt x="3944" y="5828"/>
                    </a:moveTo>
                    <a:cubicBezTo>
                      <a:pt x="3951" y="5828"/>
                      <a:pt x="3957" y="5832"/>
                      <a:pt x="3961" y="5834"/>
                    </a:cubicBezTo>
                    <a:cubicBezTo>
                      <a:pt x="3966" y="5839"/>
                      <a:pt x="3972" y="5847"/>
                      <a:pt x="3965" y="5858"/>
                    </a:cubicBezTo>
                    <a:cubicBezTo>
                      <a:pt x="3878" y="5984"/>
                      <a:pt x="3787" y="6111"/>
                      <a:pt x="3699" y="6234"/>
                    </a:cubicBezTo>
                    <a:cubicBezTo>
                      <a:pt x="3547" y="6445"/>
                      <a:pt x="3391" y="6665"/>
                      <a:pt x="3249" y="6891"/>
                    </a:cubicBezTo>
                    <a:cubicBezTo>
                      <a:pt x="3153" y="7047"/>
                      <a:pt x="3066" y="7214"/>
                      <a:pt x="2983" y="7375"/>
                    </a:cubicBezTo>
                    <a:cubicBezTo>
                      <a:pt x="2877" y="7581"/>
                      <a:pt x="2767" y="7794"/>
                      <a:pt x="2634" y="7984"/>
                    </a:cubicBezTo>
                    <a:cubicBezTo>
                      <a:pt x="2632" y="7987"/>
                      <a:pt x="2630" y="7988"/>
                      <a:pt x="2628" y="7988"/>
                    </a:cubicBezTo>
                    <a:cubicBezTo>
                      <a:pt x="2627" y="7988"/>
                      <a:pt x="2626" y="7988"/>
                      <a:pt x="2626" y="7988"/>
                    </a:cubicBezTo>
                    <a:cubicBezTo>
                      <a:pt x="2621" y="7985"/>
                      <a:pt x="2622" y="7981"/>
                      <a:pt x="2622" y="7979"/>
                    </a:cubicBezTo>
                    <a:cubicBezTo>
                      <a:pt x="2701" y="7595"/>
                      <a:pt x="2932" y="7218"/>
                      <a:pt x="3135" y="6886"/>
                    </a:cubicBezTo>
                    <a:lnTo>
                      <a:pt x="3163" y="6841"/>
                    </a:lnTo>
                    <a:cubicBezTo>
                      <a:pt x="3347" y="6540"/>
                      <a:pt x="3601" y="6154"/>
                      <a:pt x="3930" y="5833"/>
                    </a:cubicBezTo>
                    <a:cubicBezTo>
                      <a:pt x="3935" y="5829"/>
                      <a:pt x="3939" y="5828"/>
                      <a:pt x="3944" y="5828"/>
                    </a:cubicBezTo>
                    <a:close/>
                    <a:moveTo>
                      <a:pt x="3346" y="0"/>
                    </a:moveTo>
                    <a:cubicBezTo>
                      <a:pt x="3340" y="0"/>
                      <a:pt x="3334" y="2"/>
                      <a:pt x="3329" y="7"/>
                    </a:cubicBezTo>
                    <a:cubicBezTo>
                      <a:pt x="2615" y="649"/>
                      <a:pt x="1945" y="1401"/>
                      <a:pt x="1338" y="2242"/>
                    </a:cubicBezTo>
                    <a:cubicBezTo>
                      <a:pt x="937" y="2796"/>
                      <a:pt x="553" y="3393"/>
                      <a:pt x="160" y="4069"/>
                    </a:cubicBezTo>
                    <a:cubicBezTo>
                      <a:pt x="160" y="4070"/>
                      <a:pt x="159" y="4073"/>
                      <a:pt x="158" y="4075"/>
                    </a:cubicBezTo>
                    <a:cubicBezTo>
                      <a:pt x="134" y="4173"/>
                      <a:pt x="107" y="4285"/>
                      <a:pt x="88" y="4391"/>
                    </a:cubicBezTo>
                    <a:cubicBezTo>
                      <a:pt x="29" y="4757"/>
                      <a:pt x="0" y="5092"/>
                      <a:pt x="1" y="5415"/>
                    </a:cubicBezTo>
                    <a:cubicBezTo>
                      <a:pt x="5" y="6028"/>
                      <a:pt x="133" y="6604"/>
                      <a:pt x="370" y="7085"/>
                    </a:cubicBezTo>
                    <a:cubicBezTo>
                      <a:pt x="632" y="7618"/>
                      <a:pt x="1019" y="8035"/>
                      <a:pt x="1488" y="8290"/>
                    </a:cubicBezTo>
                    <a:cubicBezTo>
                      <a:pt x="1730" y="8422"/>
                      <a:pt x="1984" y="8510"/>
                      <a:pt x="2244" y="8552"/>
                    </a:cubicBezTo>
                    <a:cubicBezTo>
                      <a:pt x="2312" y="8563"/>
                      <a:pt x="2380" y="8567"/>
                      <a:pt x="2446" y="8567"/>
                    </a:cubicBezTo>
                    <a:cubicBezTo>
                      <a:pt x="2538" y="8567"/>
                      <a:pt x="2627" y="8559"/>
                      <a:pt x="2714" y="8552"/>
                    </a:cubicBezTo>
                    <a:cubicBezTo>
                      <a:pt x="2789" y="8545"/>
                      <a:pt x="2869" y="8538"/>
                      <a:pt x="2946" y="8537"/>
                    </a:cubicBezTo>
                    <a:cubicBezTo>
                      <a:pt x="2954" y="8537"/>
                      <a:pt x="2962" y="8533"/>
                      <a:pt x="2965" y="8526"/>
                    </a:cubicBezTo>
                    <a:cubicBezTo>
                      <a:pt x="3720" y="7179"/>
                      <a:pt x="4472" y="5978"/>
                      <a:pt x="5260" y="4853"/>
                    </a:cubicBezTo>
                    <a:cubicBezTo>
                      <a:pt x="5265" y="4845"/>
                      <a:pt x="5266" y="4835"/>
                      <a:pt x="5261" y="4828"/>
                    </a:cubicBezTo>
                    <a:cubicBezTo>
                      <a:pt x="5257" y="4821"/>
                      <a:pt x="5250" y="4816"/>
                      <a:pt x="5242" y="4816"/>
                    </a:cubicBezTo>
                    <a:cubicBezTo>
                      <a:pt x="5241" y="4816"/>
                      <a:pt x="5240" y="4816"/>
                      <a:pt x="5239" y="4817"/>
                    </a:cubicBezTo>
                    <a:cubicBezTo>
                      <a:pt x="5219" y="4818"/>
                      <a:pt x="5198" y="4819"/>
                      <a:pt x="5177" y="4819"/>
                    </a:cubicBezTo>
                    <a:cubicBezTo>
                      <a:pt x="4801" y="4819"/>
                      <a:pt x="4364" y="4603"/>
                      <a:pt x="4095" y="4409"/>
                    </a:cubicBezTo>
                    <a:cubicBezTo>
                      <a:pt x="3641" y="4081"/>
                      <a:pt x="3305" y="3594"/>
                      <a:pt x="3123" y="2999"/>
                    </a:cubicBezTo>
                    <a:cubicBezTo>
                      <a:pt x="2951" y="2434"/>
                      <a:pt x="2920" y="1783"/>
                      <a:pt x="3034" y="1119"/>
                    </a:cubicBezTo>
                    <a:cubicBezTo>
                      <a:pt x="3088" y="798"/>
                      <a:pt x="3176" y="489"/>
                      <a:pt x="3296" y="198"/>
                    </a:cubicBezTo>
                    <a:cubicBezTo>
                      <a:pt x="3318" y="144"/>
                      <a:pt x="3341" y="90"/>
                      <a:pt x="3366" y="33"/>
                    </a:cubicBezTo>
                    <a:cubicBezTo>
                      <a:pt x="3371" y="23"/>
                      <a:pt x="3367" y="12"/>
                      <a:pt x="3358" y="4"/>
                    </a:cubicBezTo>
                    <a:cubicBezTo>
                      <a:pt x="3355" y="1"/>
                      <a:pt x="3350" y="0"/>
                      <a:pt x="3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5"/>
              <p:cNvSpPr/>
              <p:nvPr/>
            </p:nvSpPr>
            <p:spPr>
              <a:xfrm>
                <a:off x="7249200" y="3232625"/>
                <a:ext cx="109325" cy="135650"/>
              </a:xfrm>
              <a:custGeom>
                <a:avLst/>
                <a:gdLst/>
                <a:ahLst/>
                <a:cxnLst/>
                <a:rect l="l" t="t" r="r" b="b"/>
                <a:pathLst>
                  <a:path w="4373" h="5426" extrusionOk="0">
                    <a:moveTo>
                      <a:pt x="2898" y="4474"/>
                    </a:moveTo>
                    <a:cubicBezTo>
                      <a:pt x="2901" y="4474"/>
                      <a:pt x="2908" y="4474"/>
                      <a:pt x="2910" y="4485"/>
                    </a:cubicBezTo>
                    <a:cubicBezTo>
                      <a:pt x="2911" y="4490"/>
                      <a:pt x="2910" y="4501"/>
                      <a:pt x="2901" y="4504"/>
                    </a:cubicBezTo>
                    <a:lnTo>
                      <a:pt x="2871" y="4511"/>
                    </a:lnTo>
                    <a:cubicBezTo>
                      <a:pt x="2794" y="4534"/>
                      <a:pt x="2715" y="4556"/>
                      <a:pt x="2639" y="4591"/>
                    </a:cubicBezTo>
                    <a:cubicBezTo>
                      <a:pt x="2592" y="4613"/>
                      <a:pt x="2549" y="4639"/>
                      <a:pt x="2505" y="4665"/>
                    </a:cubicBezTo>
                    <a:cubicBezTo>
                      <a:pt x="2477" y="4682"/>
                      <a:pt x="2448" y="4700"/>
                      <a:pt x="2419" y="4716"/>
                    </a:cubicBezTo>
                    <a:cubicBezTo>
                      <a:pt x="2417" y="4717"/>
                      <a:pt x="2415" y="4717"/>
                      <a:pt x="2414" y="4717"/>
                    </a:cubicBezTo>
                    <a:cubicBezTo>
                      <a:pt x="2413" y="4717"/>
                      <a:pt x="2412" y="4717"/>
                      <a:pt x="2411" y="4716"/>
                    </a:cubicBezTo>
                    <a:cubicBezTo>
                      <a:pt x="2410" y="4713"/>
                      <a:pt x="2407" y="4709"/>
                      <a:pt x="2411" y="4704"/>
                    </a:cubicBezTo>
                    <a:lnTo>
                      <a:pt x="2412" y="4704"/>
                    </a:lnTo>
                    <a:cubicBezTo>
                      <a:pt x="2530" y="4559"/>
                      <a:pt x="2741" y="4484"/>
                      <a:pt x="2898" y="4474"/>
                    </a:cubicBezTo>
                    <a:close/>
                    <a:moveTo>
                      <a:pt x="565" y="2730"/>
                    </a:moveTo>
                    <a:cubicBezTo>
                      <a:pt x="574" y="2730"/>
                      <a:pt x="578" y="2732"/>
                      <a:pt x="579" y="2739"/>
                    </a:cubicBezTo>
                    <a:lnTo>
                      <a:pt x="585" y="2780"/>
                    </a:lnTo>
                    <a:cubicBezTo>
                      <a:pt x="700" y="3546"/>
                      <a:pt x="874" y="4705"/>
                      <a:pt x="1857" y="4722"/>
                    </a:cubicBezTo>
                    <a:cubicBezTo>
                      <a:pt x="1867" y="4722"/>
                      <a:pt x="1872" y="4733"/>
                      <a:pt x="1873" y="4741"/>
                    </a:cubicBezTo>
                    <a:cubicBezTo>
                      <a:pt x="1874" y="4752"/>
                      <a:pt x="1867" y="4753"/>
                      <a:pt x="1863" y="4754"/>
                    </a:cubicBezTo>
                    <a:lnTo>
                      <a:pt x="1864" y="4753"/>
                    </a:lnTo>
                    <a:lnTo>
                      <a:pt x="1864" y="4753"/>
                    </a:lnTo>
                    <a:cubicBezTo>
                      <a:pt x="1810" y="4763"/>
                      <a:pt x="1757" y="4768"/>
                      <a:pt x="1705" y="4768"/>
                    </a:cubicBezTo>
                    <a:cubicBezTo>
                      <a:pt x="1518" y="4768"/>
                      <a:pt x="1349" y="4705"/>
                      <a:pt x="1200" y="4582"/>
                    </a:cubicBezTo>
                    <a:cubicBezTo>
                      <a:pt x="699" y="4169"/>
                      <a:pt x="552" y="3201"/>
                      <a:pt x="544" y="2746"/>
                    </a:cubicBezTo>
                    <a:cubicBezTo>
                      <a:pt x="544" y="2735"/>
                      <a:pt x="555" y="2730"/>
                      <a:pt x="564" y="2730"/>
                    </a:cubicBezTo>
                    <a:close/>
                    <a:moveTo>
                      <a:pt x="1202" y="1"/>
                    </a:moveTo>
                    <a:cubicBezTo>
                      <a:pt x="1193" y="1"/>
                      <a:pt x="1184" y="7"/>
                      <a:pt x="1180" y="15"/>
                    </a:cubicBezTo>
                    <a:cubicBezTo>
                      <a:pt x="1133" y="116"/>
                      <a:pt x="1085" y="217"/>
                      <a:pt x="1036" y="319"/>
                    </a:cubicBezTo>
                    <a:cubicBezTo>
                      <a:pt x="527" y="1395"/>
                      <a:pt x="0" y="2508"/>
                      <a:pt x="221" y="3682"/>
                    </a:cubicBezTo>
                    <a:cubicBezTo>
                      <a:pt x="366" y="4451"/>
                      <a:pt x="875" y="5097"/>
                      <a:pt x="1520" y="5327"/>
                    </a:cubicBezTo>
                    <a:cubicBezTo>
                      <a:pt x="1710" y="5394"/>
                      <a:pt x="1891" y="5425"/>
                      <a:pt x="2063" y="5425"/>
                    </a:cubicBezTo>
                    <a:cubicBezTo>
                      <a:pt x="3126" y="5425"/>
                      <a:pt x="3875" y="4255"/>
                      <a:pt x="4367" y="3310"/>
                    </a:cubicBezTo>
                    <a:cubicBezTo>
                      <a:pt x="4372" y="3301"/>
                      <a:pt x="4371" y="3292"/>
                      <a:pt x="4366" y="3284"/>
                    </a:cubicBezTo>
                    <a:cubicBezTo>
                      <a:pt x="4361" y="3279"/>
                      <a:pt x="4353" y="3275"/>
                      <a:pt x="4345" y="3275"/>
                    </a:cubicBezTo>
                    <a:cubicBezTo>
                      <a:pt x="4344" y="3275"/>
                      <a:pt x="4343" y="3275"/>
                      <a:pt x="4341" y="3275"/>
                    </a:cubicBezTo>
                    <a:cubicBezTo>
                      <a:pt x="4251" y="3297"/>
                      <a:pt x="4160" y="3309"/>
                      <a:pt x="4076" y="3320"/>
                    </a:cubicBezTo>
                    <a:cubicBezTo>
                      <a:pt x="3985" y="3332"/>
                      <a:pt x="3894" y="3338"/>
                      <a:pt x="3802" y="3338"/>
                    </a:cubicBezTo>
                    <a:cubicBezTo>
                      <a:pt x="3630" y="3338"/>
                      <a:pt x="3458" y="3317"/>
                      <a:pt x="3285" y="3278"/>
                    </a:cubicBezTo>
                    <a:cubicBezTo>
                      <a:pt x="2767" y="3158"/>
                      <a:pt x="2283" y="2842"/>
                      <a:pt x="1925" y="2388"/>
                    </a:cubicBezTo>
                    <a:cubicBezTo>
                      <a:pt x="1578" y="1948"/>
                      <a:pt x="1349" y="1396"/>
                      <a:pt x="1263" y="791"/>
                    </a:cubicBezTo>
                    <a:cubicBezTo>
                      <a:pt x="1227" y="543"/>
                      <a:pt x="1215" y="285"/>
                      <a:pt x="1225" y="26"/>
                    </a:cubicBezTo>
                    <a:cubicBezTo>
                      <a:pt x="1225" y="15"/>
                      <a:pt x="1217" y="5"/>
                      <a:pt x="1206" y="1"/>
                    </a:cubicBezTo>
                    <a:cubicBezTo>
                      <a:pt x="1205" y="1"/>
                      <a:pt x="1203" y="1"/>
                      <a:pt x="1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5"/>
              <p:cNvSpPr/>
              <p:nvPr/>
            </p:nvSpPr>
            <p:spPr>
              <a:xfrm>
                <a:off x="7284450" y="3115600"/>
                <a:ext cx="121425" cy="195350"/>
              </a:xfrm>
              <a:custGeom>
                <a:avLst/>
                <a:gdLst/>
                <a:ahLst/>
                <a:cxnLst/>
                <a:rect l="l" t="t" r="r" b="b"/>
                <a:pathLst>
                  <a:path w="4857" h="7814" extrusionOk="0">
                    <a:moveTo>
                      <a:pt x="1378" y="2895"/>
                    </a:moveTo>
                    <a:cubicBezTo>
                      <a:pt x="1381" y="2895"/>
                      <a:pt x="1384" y="2896"/>
                      <a:pt x="1385" y="2897"/>
                    </a:cubicBezTo>
                    <a:cubicBezTo>
                      <a:pt x="1389" y="2899"/>
                      <a:pt x="1398" y="2906"/>
                      <a:pt x="1390" y="2918"/>
                    </a:cubicBezTo>
                    <a:cubicBezTo>
                      <a:pt x="1305" y="3092"/>
                      <a:pt x="1217" y="3266"/>
                      <a:pt x="1129" y="3439"/>
                    </a:cubicBezTo>
                    <a:cubicBezTo>
                      <a:pt x="1061" y="3572"/>
                      <a:pt x="994" y="3704"/>
                      <a:pt x="928" y="3838"/>
                    </a:cubicBezTo>
                    <a:cubicBezTo>
                      <a:pt x="872" y="3949"/>
                      <a:pt x="820" y="4065"/>
                      <a:pt x="769" y="4177"/>
                    </a:cubicBezTo>
                    <a:cubicBezTo>
                      <a:pt x="681" y="4373"/>
                      <a:pt x="591" y="4575"/>
                      <a:pt x="478" y="4757"/>
                    </a:cubicBezTo>
                    <a:cubicBezTo>
                      <a:pt x="478" y="4759"/>
                      <a:pt x="476" y="4761"/>
                      <a:pt x="472" y="4761"/>
                    </a:cubicBezTo>
                    <a:cubicBezTo>
                      <a:pt x="471" y="4761"/>
                      <a:pt x="470" y="4761"/>
                      <a:pt x="468" y="4761"/>
                    </a:cubicBezTo>
                    <a:cubicBezTo>
                      <a:pt x="466" y="4759"/>
                      <a:pt x="461" y="4757"/>
                      <a:pt x="462" y="4751"/>
                    </a:cubicBezTo>
                    <a:cubicBezTo>
                      <a:pt x="525" y="4468"/>
                      <a:pt x="658" y="4195"/>
                      <a:pt x="785" y="3931"/>
                    </a:cubicBezTo>
                    <a:lnTo>
                      <a:pt x="834" y="3828"/>
                    </a:lnTo>
                    <a:cubicBezTo>
                      <a:pt x="995" y="3492"/>
                      <a:pt x="1169" y="3190"/>
                      <a:pt x="1364" y="2902"/>
                    </a:cubicBezTo>
                    <a:cubicBezTo>
                      <a:pt x="1368" y="2896"/>
                      <a:pt x="1373" y="2895"/>
                      <a:pt x="1378" y="2895"/>
                    </a:cubicBezTo>
                    <a:close/>
                    <a:moveTo>
                      <a:pt x="1000" y="4411"/>
                    </a:moveTo>
                    <a:cubicBezTo>
                      <a:pt x="1002" y="4411"/>
                      <a:pt x="1005" y="4412"/>
                      <a:pt x="1006" y="4413"/>
                    </a:cubicBezTo>
                    <a:cubicBezTo>
                      <a:pt x="1011" y="4415"/>
                      <a:pt x="1016" y="4420"/>
                      <a:pt x="1014" y="4428"/>
                    </a:cubicBezTo>
                    <a:cubicBezTo>
                      <a:pt x="974" y="4575"/>
                      <a:pt x="900" y="4711"/>
                      <a:pt x="825" y="4837"/>
                    </a:cubicBezTo>
                    <a:cubicBezTo>
                      <a:pt x="823" y="4841"/>
                      <a:pt x="820" y="4841"/>
                      <a:pt x="817" y="4841"/>
                    </a:cubicBezTo>
                    <a:cubicBezTo>
                      <a:pt x="815" y="4841"/>
                      <a:pt x="812" y="4841"/>
                      <a:pt x="812" y="4840"/>
                    </a:cubicBezTo>
                    <a:cubicBezTo>
                      <a:pt x="805" y="4837"/>
                      <a:pt x="807" y="4832"/>
                      <a:pt x="807" y="4831"/>
                    </a:cubicBezTo>
                    <a:cubicBezTo>
                      <a:pt x="851" y="4692"/>
                      <a:pt x="903" y="4547"/>
                      <a:pt x="988" y="4418"/>
                    </a:cubicBezTo>
                    <a:cubicBezTo>
                      <a:pt x="991" y="4413"/>
                      <a:pt x="996" y="4411"/>
                      <a:pt x="1000" y="4411"/>
                    </a:cubicBezTo>
                    <a:close/>
                    <a:moveTo>
                      <a:pt x="3631" y="4638"/>
                    </a:moveTo>
                    <a:cubicBezTo>
                      <a:pt x="3632" y="4638"/>
                      <a:pt x="3633" y="4639"/>
                      <a:pt x="3634" y="4639"/>
                    </a:cubicBezTo>
                    <a:cubicBezTo>
                      <a:pt x="3635" y="4640"/>
                      <a:pt x="3643" y="4644"/>
                      <a:pt x="3639" y="4654"/>
                    </a:cubicBezTo>
                    <a:lnTo>
                      <a:pt x="3631" y="4671"/>
                    </a:lnTo>
                    <a:cubicBezTo>
                      <a:pt x="3555" y="4839"/>
                      <a:pt x="3477" y="5012"/>
                      <a:pt x="3368" y="5160"/>
                    </a:cubicBezTo>
                    <a:cubicBezTo>
                      <a:pt x="3365" y="5164"/>
                      <a:pt x="3360" y="5165"/>
                      <a:pt x="3355" y="5165"/>
                    </a:cubicBezTo>
                    <a:cubicBezTo>
                      <a:pt x="3352" y="5165"/>
                      <a:pt x="3350" y="5164"/>
                      <a:pt x="3348" y="5163"/>
                    </a:cubicBezTo>
                    <a:cubicBezTo>
                      <a:pt x="3345" y="5162"/>
                      <a:pt x="3344" y="5161"/>
                      <a:pt x="3347" y="5156"/>
                    </a:cubicBezTo>
                    <a:cubicBezTo>
                      <a:pt x="3415" y="4974"/>
                      <a:pt x="3521" y="4805"/>
                      <a:pt x="3624" y="4643"/>
                    </a:cubicBezTo>
                    <a:cubicBezTo>
                      <a:pt x="3627" y="4639"/>
                      <a:pt x="3628" y="4638"/>
                      <a:pt x="3631" y="4638"/>
                    </a:cubicBezTo>
                    <a:close/>
                    <a:moveTo>
                      <a:pt x="4273" y="4312"/>
                    </a:moveTo>
                    <a:cubicBezTo>
                      <a:pt x="4276" y="4312"/>
                      <a:pt x="4280" y="4313"/>
                      <a:pt x="4280" y="4314"/>
                    </a:cubicBezTo>
                    <a:cubicBezTo>
                      <a:pt x="4286" y="4318"/>
                      <a:pt x="4284" y="4322"/>
                      <a:pt x="4283" y="4325"/>
                    </a:cubicBezTo>
                    <a:cubicBezTo>
                      <a:pt x="4016" y="4775"/>
                      <a:pt x="3714" y="5285"/>
                      <a:pt x="3445" y="5797"/>
                    </a:cubicBezTo>
                    <a:cubicBezTo>
                      <a:pt x="3314" y="6046"/>
                      <a:pt x="3194" y="6305"/>
                      <a:pt x="3079" y="6556"/>
                    </a:cubicBezTo>
                    <a:cubicBezTo>
                      <a:pt x="2964" y="6809"/>
                      <a:pt x="2843" y="7070"/>
                      <a:pt x="2712" y="7319"/>
                    </a:cubicBezTo>
                    <a:cubicBezTo>
                      <a:pt x="2712" y="7320"/>
                      <a:pt x="2711" y="7322"/>
                      <a:pt x="2709" y="7322"/>
                    </a:cubicBezTo>
                    <a:cubicBezTo>
                      <a:pt x="2708" y="7322"/>
                      <a:pt x="2706" y="7321"/>
                      <a:pt x="2704" y="7321"/>
                    </a:cubicBezTo>
                    <a:cubicBezTo>
                      <a:pt x="2703" y="7321"/>
                      <a:pt x="2700" y="7318"/>
                      <a:pt x="2701" y="7314"/>
                    </a:cubicBezTo>
                    <a:cubicBezTo>
                      <a:pt x="2856" y="6796"/>
                      <a:pt x="3115" y="6297"/>
                      <a:pt x="3364" y="5816"/>
                    </a:cubicBezTo>
                    <a:lnTo>
                      <a:pt x="3371" y="5802"/>
                    </a:lnTo>
                    <a:cubicBezTo>
                      <a:pt x="3663" y="5238"/>
                      <a:pt x="3955" y="4752"/>
                      <a:pt x="4263" y="4317"/>
                    </a:cubicBezTo>
                    <a:cubicBezTo>
                      <a:pt x="4266" y="4313"/>
                      <a:pt x="4269" y="4312"/>
                      <a:pt x="4273" y="4312"/>
                    </a:cubicBezTo>
                    <a:close/>
                    <a:moveTo>
                      <a:pt x="1847" y="1"/>
                    </a:moveTo>
                    <a:cubicBezTo>
                      <a:pt x="1838" y="1"/>
                      <a:pt x="1830" y="6"/>
                      <a:pt x="1826" y="15"/>
                    </a:cubicBezTo>
                    <a:cubicBezTo>
                      <a:pt x="1586" y="553"/>
                      <a:pt x="1340" y="1110"/>
                      <a:pt x="1073" y="1716"/>
                    </a:cubicBezTo>
                    <a:cubicBezTo>
                      <a:pt x="767" y="2415"/>
                      <a:pt x="445" y="3156"/>
                      <a:pt x="88" y="3982"/>
                    </a:cubicBezTo>
                    <a:cubicBezTo>
                      <a:pt x="88" y="3983"/>
                      <a:pt x="86" y="3986"/>
                      <a:pt x="86" y="3988"/>
                    </a:cubicBezTo>
                    <a:cubicBezTo>
                      <a:pt x="79" y="4049"/>
                      <a:pt x="69" y="4111"/>
                      <a:pt x="59" y="4171"/>
                    </a:cubicBezTo>
                    <a:cubicBezTo>
                      <a:pt x="45" y="4260"/>
                      <a:pt x="32" y="4344"/>
                      <a:pt x="26" y="4427"/>
                    </a:cubicBezTo>
                    <a:cubicBezTo>
                      <a:pt x="1" y="4749"/>
                      <a:pt x="3" y="5040"/>
                      <a:pt x="33" y="5315"/>
                    </a:cubicBezTo>
                    <a:cubicBezTo>
                      <a:pt x="95" y="5870"/>
                      <a:pt x="283" y="6390"/>
                      <a:pt x="578" y="6815"/>
                    </a:cubicBezTo>
                    <a:lnTo>
                      <a:pt x="578" y="6813"/>
                    </a:lnTo>
                    <a:cubicBezTo>
                      <a:pt x="902" y="7278"/>
                      <a:pt x="1357" y="7609"/>
                      <a:pt x="1859" y="7743"/>
                    </a:cubicBezTo>
                    <a:cubicBezTo>
                      <a:pt x="2036" y="7790"/>
                      <a:pt x="2219" y="7814"/>
                      <a:pt x="2397" y="7814"/>
                    </a:cubicBezTo>
                    <a:cubicBezTo>
                      <a:pt x="2492" y="7814"/>
                      <a:pt x="2587" y="7808"/>
                      <a:pt x="2678" y="7794"/>
                    </a:cubicBezTo>
                    <a:cubicBezTo>
                      <a:pt x="2771" y="7779"/>
                      <a:pt x="2866" y="7744"/>
                      <a:pt x="2956" y="7711"/>
                    </a:cubicBezTo>
                    <a:cubicBezTo>
                      <a:pt x="3009" y="7691"/>
                      <a:pt x="3065" y="7670"/>
                      <a:pt x="3120" y="7655"/>
                    </a:cubicBezTo>
                    <a:cubicBezTo>
                      <a:pt x="3127" y="7653"/>
                      <a:pt x="3132" y="7649"/>
                      <a:pt x="3135" y="7642"/>
                    </a:cubicBezTo>
                    <a:lnTo>
                      <a:pt x="3142" y="7628"/>
                    </a:lnTo>
                    <a:cubicBezTo>
                      <a:pt x="3657" y="6595"/>
                      <a:pt x="4183" y="5482"/>
                      <a:pt x="4853" y="4019"/>
                    </a:cubicBezTo>
                    <a:cubicBezTo>
                      <a:pt x="4857" y="4012"/>
                      <a:pt x="4855" y="4003"/>
                      <a:pt x="4850" y="3996"/>
                    </a:cubicBezTo>
                    <a:cubicBezTo>
                      <a:pt x="4845" y="3990"/>
                      <a:pt x="4838" y="3986"/>
                      <a:pt x="4829" y="3986"/>
                    </a:cubicBezTo>
                    <a:cubicBezTo>
                      <a:pt x="4776" y="3992"/>
                      <a:pt x="4722" y="3994"/>
                      <a:pt x="4669" y="3994"/>
                    </a:cubicBezTo>
                    <a:cubicBezTo>
                      <a:pt x="4553" y="3994"/>
                      <a:pt x="4444" y="3983"/>
                      <a:pt x="4362" y="3973"/>
                    </a:cubicBezTo>
                    <a:cubicBezTo>
                      <a:pt x="4115" y="3945"/>
                      <a:pt x="3869" y="3874"/>
                      <a:pt x="3628" y="3761"/>
                    </a:cubicBezTo>
                    <a:cubicBezTo>
                      <a:pt x="3140" y="3535"/>
                      <a:pt x="2723" y="3137"/>
                      <a:pt x="2424" y="2615"/>
                    </a:cubicBezTo>
                    <a:cubicBezTo>
                      <a:pt x="2148" y="2132"/>
                      <a:pt x="1971" y="1565"/>
                      <a:pt x="1899" y="925"/>
                    </a:cubicBezTo>
                    <a:cubicBezTo>
                      <a:pt x="1865" y="630"/>
                      <a:pt x="1855" y="328"/>
                      <a:pt x="1870" y="25"/>
                    </a:cubicBezTo>
                    <a:cubicBezTo>
                      <a:pt x="1871" y="14"/>
                      <a:pt x="1864" y="4"/>
                      <a:pt x="1853" y="2"/>
                    </a:cubicBezTo>
                    <a:cubicBezTo>
                      <a:pt x="1851" y="1"/>
                      <a:pt x="1849" y="1"/>
                      <a:pt x="1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5"/>
              <p:cNvSpPr/>
              <p:nvPr/>
            </p:nvSpPr>
            <p:spPr>
              <a:xfrm>
                <a:off x="7335800" y="2987200"/>
                <a:ext cx="125125" cy="222750"/>
              </a:xfrm>
              <a:custGeom>
                <a:avLst/>
                <a:gdLst/>
                <a:ahLst/>
                <a:cxnLst/>
                <a:rect l="l" t="t" r="r" b="b"/>
                <a:pathLst>
                  <a:path w="5005" h="8910" extrusionOk="0">
                    <a:moveTo>
                      <a:pt x="3504" y="4697"/>
                    </a:moveTo>
                    <a:cubicBezTo>
                      <a:pt x="3508" y="4697"/>
                      <a:pt x="3510" y="4699"/>
                      <a:pt x="3512" y="4699"/>
                    </a:cubicBezTo>
                    <a:cubicBezTo>
                      <a:pt x="3520" y="4702"/>
                      <a:pt x="3518" y="4709"/>
                      <a:pt x="3518" y="4710"/>
                    </a:cubicBezTo>
                    <a:cubicBezTo>
                      <a:pt x="3477" y="4821"/>
                      <a:pt x="3424" y="4930"/>
                      <a:pt x="3373" y="5036"/>
                    </a:cubicBezTo>
                    <a:cubicBezTo>
                      <a:pt x="3358" y="5064"/>
                      <a:pt x="3344" y="5094"/>
                      <a:pt x="3329" y="5123"/>
                    </a:cubicBezTo>
                    <a:cubicBezTo>
                      <a:pt x="3329" y="5126"/>
                      <a:pt x="3327" y="5128"/>
                      <a:pt x="3325" y="5128"/>
                    </a:cubicBezTo>
                    <a:cubicBezTo>
                      <a:pt x="3324" y="5128"/>
                      <a:pt x="3322" y="5127"/>
                      <a:pt x="3321" y="5126"/>
                    </a:cubicBezTo>
                    <a:cubicBezTo>
                      <a:pt x="3318" y="5125"/>
                      <a:pt x="3308" y="5118"/>
                      <a:pt x="3313" y="5108"/>
                    </a:cubicBezTo>
                    <a:cubicBezTo>
                      <a:pt x="3326" y="5079"/>
                      <a:pt x="3338" y="5049"/>
                      <a:pt x="3349" y="5020"/>
                    </a:cubicBezTo>
                    <a:cubicBezTo>
                      <a:pt x="3394" y="4914"/>
                      <a:pt x="3438" y="4804"/>
                      <a:pt x="3496" y="4702"/>
                    </a:cubicBezTo>
                    <a:cubicBezTo>
                      <a:pt x="3498" y="4699"/>
                      <a:pt x="3502" y="4697"/>
                      <a:pt x="3504" y="4697"/>
                    </a:cubicBezTo>
                    <a:close/>
                    <a:moveTo>
                      <a:pt x="4056" y="4498"/>
                    </a:moveTo>
                    <a:cubicBezTo>
                      <a:pt x="4060" y="4498"/>
                      <a:pt x="4065" y="4499"/>
                      <a:pt x="4068" y="4500"/>
                    </a:cubicBezTo>
                    <a:cubicBezTo>
                      <a:pt x="4078" y="4505"/>
                      <a:pt x="4081" y="4513"/>
                      <a:pt x="4077" y="4525"/>
                    </a:cubicBezTo>
                    <a:cubicBezTo>
                      <a:pt x="3980" y="4842"/>
                      <a:pt x="3803" y="5192"/>
                      <a:pt x="3551" y="5564"/>
                    </a:cubicBezTo>
                    <a:cubicBezTo>
                      <a:pt x="3548" y="5568"/>
                      <a:pt x="3544" y="5570"/>
                      <a:pt x="3539" y="5570"/>
                    </a:cubicBezTo>
                    <a:cubicBezTo>
                      <a:pt x="3536" y="5570"/>
                      <a:pt x="3532" y="5569"/>
                      <a:pt x="3530" y="5568"/>
                    </a:cubicBezTo>
                    <a:cubicBezTo>
                      <a:pt x="3524" y="5565"/>
                      <a:pt x="3524" y="5560"/>
                      <a:pt x="3525" y="5555"/>
                    </a:cubicBezTo>
                    <a:cubicBezTo>
                      <a:pt x="3669" y="5129"/>
                      <a:pt x="3840" y="4777"/>
                      <a:pt x="4032" y="4509"/>
                    </a:cubicBezTo>
                    <a:cubicBezTo>
                      <a:pt x="4038" y="4500"/>
                      <a:pt x="4047" y="4498"/>
                      <a:pt x="4056" y="4498"/>
                    </a:cubicBezTo>
                    <a:close/>
                    <a:moveTo>
                      <a:pt x="4475" y="4622"/>
                    </a:moveTo>
                    <a:cubicBezTo>
                      <a:pt x="4479" y="4622"/>
                      <a:pt x="4482" y="4623"/>
                      <a:pt x="4484" y="4624"/>
                    </a:cubicBezTo>
                    <a:cubicBezTo>
                      <a:pt x="4488" y="4627"/>
                      <a:pt x="4496" y="4633"/>
                      <a:pt x="4490" y="4647"/>
                    </a:cubicBezTo>
                    <a:cubicBezTo>
                      <a:pt x="4291" y="5047"/>
                      <a:pt x="4074" y="5446"/>
                      <a:pt x="3865" y="5832"/>
                    </a:cubicBezTo>
                    <a:cubicBezTo>
                      <a:pt x="3757" y="6031"/>
                      <a:pt x="3646" y="6237"/>
                      <a:pt x="3536" y="6442"/>
                    </a:cubicBezTo>
                    <a:cubicBezTo>
                      <a:pt x="3425" y="6652"/>
                      <a:pt x="3317" y="6872"/>
                      <a:pt x="3213" y="7084"/>
                    </a:cubicBezTo>
                    <a:cubicBezTo>
                      <a:pt x="3023" y="7469"/>
                      <a:pt x="2826" y="7870"/>
                      <a:pt x="2598" y="8237"/>
                    </a:cubicBezTo>
                    <a:lnTo>
                      <a:pt x="2598" y="8238"/>
                    </a:lnTo>
                    <a:cubicBezTo>
                      <a:pt x="2595" y="8242"/>
                      <a:pt x="2590" y="8244"/>
                      <a:pt x="2586" y="8244"/>
                    </a:cubicBezTo>
                    <a:cubicBezTo>
                      <a:pt x="2582" y="8244"/>
                      <a:pt x="2579" y="8243"/>
                      <a:pt x="2577" y="8242"/>
                    </a:cubicBezTo>
                    <a:cubicBezTo>
                      <a:pt x="2567" y="8237"/>
                      <a:pt x="2569" y="8230"/>
                      <a:pt x="2571" y="8228"/>
                    </a:cubicBezTo>
                    <a:cubicBezTo>
                      <a:pt x="2747" y="7695"/>
                      <a:pt x="3019" y="7179"/>
                      <a:pt x="3282" y="6681"/>
                    </a:cubicBezTo>
                    <a:cubicBezTo>
                      <a:pt x="3328" y="6594"/>
                      <a:pt x="3373" y="6507"/>
                      <a:pt x="3419" y="6421"/>
                    </a:cubicBezTo>
                    <a:cubicBezTo>
                      <a:pt x="3722" y="5838"/>
                      <a:pt x="4058" y="5217"/>
                      <a:pt x="4460" y="4630"/>
                    </a:cubicBezTo>
                    <a:cubicBezTo>
                      <a:pt x="4465" y="4623"/>
                      <a:pt x="4470" y="4622"/>
                      <a:pt x="4475" y="4622"/>
                    </a:cubicBezTo>
                    <a:close/>
                    <a:moveTo>
                      <a:pt x="2141" y="1"/>
                    </a:moveTo>
                    <a:cubicBezTo>
                      <a:pt x="2132" y="1"/>
                      <a:pt x="2124" y="6"/>
                      <a:pt x="2119" y="15"/>
                    </a:cubicBezTo>
                    <a:cubicBezTo>
                      <a:pt x="1828" y="635"/>
                      <a:pt x="1564" y="1200"/>
                      <a:pt x="1312" y="1745"/>
                    </a:cubicBezTo>
                    <a:cubicBezTo>
                      <a:pt x="934" y="2564"/>
                      <a:pt x="535" y="3444"/>
                      <a:pt x="93" y="4432"/>
                    </a:cubicBezTo>
                    <a:cubicBezTo>
                      <a:pt x="91" y="4435"/>
                      <a:pt x="90" y="4436"/>
                      <a:pt x="90" y="4438"/>
                    </a:cubicBezTo>
                    <a:cubicBezTo>
                      <a:pt x="83" y="4493"/>
                      <a:pt x="75" y="4546"/>
                      <a:pt x="68" y="4599"/>
                    </a:cubicBezTo>
                    <a:cubicBezTo>
                      <a:pt x="49" y="4728"/>
                      <a:pt x="31" y="4861"/>
                      <a:pt x="22" y="4992"/>
                    </a:cubicBezTo>
                    <a:cubicBezTo>
                      <a:pt x="1" y="5291"/>
                      <a:pt x="5" y="5592"/>
                      <a:pt x="31" y="5888"/>
                    </a:cubicBezTo>
                    <a:cubicBezTo>
                      <a:pt x="88" y="6509"/>
                      <a:pt x="238" y="7055"/>
                      <a:pt x="476" y="7513"/>
                    </a:cubicBezTo>
                    <a:cubicBezTo>
                      <a:pt x="738" y="8017"/>
                      <a:pt x="1113" y="8410"/>
                      <a:pt x="1558" y="8649"/>
                    </a:cubicBezTo>
                    <a:cubicBezTo>
                      <a:pt x="1803" y="8781"/>
                      <a:pt x="2059" y="8864"/>
                      <a:pt x="2320" y="8895"/>
                    </a:cubicBezTo>
                    <a:cubicBezTo>
                      <a:pt x="2398" y="8905"/>
                      <a:pt x="2475" y="8910"/>
                      <a:pt x="2552" y="8910"/>
                    </a:cubicBezTo>
                    <a:cubicBezTo>
                      <a:pt x="2610" y="8910"/>
                      <a:pt x="2669" y="8906"/>
                      <a:pt x="2726" y="8901"/>
                    </a:cubicBezTo>
                    <a:cubicBezTo>
                      <a:pt x="2772" y="8896"/>
                      <a:pt x="2817" y="8888"/>
                      <a:pt x="2861" y="8880"/>
                    </a:cubicBezTo>
                    <a:cubicBezTo>
                      <a:pt x="2879" y="8876"/>
                      <a:pt x="2899" y="8873"/>
                      <a:pt x="2918" y="8869"/>
                    </a:cubicBezTo>
                    <a:cubicBezTo>
                      <a:pt x="2925" y="8868"/>
                      <a:pt x="2931" y="8863"/>
                      <a:pt x="2935" y="8855"/>
                    </a:cubicBezTo>
                    <a:cubicBezTo>
                      <a:pt x="3200" y="8274"/>
                      <a:pt x="3468" y="7680"/>
                      <a:pt x="3726" y="7107"/>
                    </a:cubicBezTo>
                    <a:cubicBezTo>
                      <a:pt x="4141" y="6188"/>
                      <a:pt x="4570" y="5237"/>
                      <a:pt x="5000" y="4306"/>
                    </a:cubicBezTo>
                    <a:cubicBezTo>
                      <a:pt x="5004" y="4298"/>
                      <a:pt x="5003" y="4288"/>
                      <a:pt x="4999" y="4282"/>
                    </a:cubicBezTo>
                    <a:cubicBezTo>
                      <a:pt x="4995" y="4276"/>
                      <a:pt x="4988" y="4272"/>
                      <a:pt x="4980" y="4272"/>
                    </a:cubicBezTo>
                    <a:cubicBezTo>
                      <a:pt x="4979" y="4272"/>
                      <a:pt x="4978" y="4272"/>
                      <a:pt x="4977" y="4272"/>
                    </a:cubicBezTo>
                    <a:cubicBezTo>
                      <a:pt x="4937" y="4276"/>
                      <a:pt x="4895" y="4278"/>
                      <a:pt x="4850" y="4278"/>
                    </a:cubicBezTo>
                    <a:cubicBezTo>
                      <a:pt x="4751" y="4278"/>
                      <a:pt x="4640" y="4269"/>
                      <a:pt x="4518" y="4250"/>
                    </a:cubicBezTo>
                    <a:cubicBezTo>
                      <a:pt x="4221" y="4207"/>
                      <a:pt x="3928" y="4094"/>
                      <a:pt x="3672" y="3925"/>
                    </a:cubicBezTo>
                    <a:cubicBezTo>
                      <a:pt x="3213" y="3623"/>
                      <a:pt x="2841" y="3145"/>
                      <a:pt x="2568" y="2506"/>
                    </a:cubicBezTo>
                    <a:cubicBezTo>
                      <a:pt x="2309" y="1901"/>
                      <a:pt x="2167" y="1223"/>
                      <a:pt x="2154" y="545"/>
                    </a:cubicBezTo>
                    <a:cubicBezTo>
                      <a:pt x="2150" y="370"/>
                      <a:pt x="2154" y="195"/>
                      <a:pt x="2164" y="26"/>
                    </a:cubicBezTo>
                    <a:cubicBezTo>
                      <a:pt x="2165" y="15"/>
                      <a:pt x="2158" y="5"/>
                      <a:pt x="2147" y="2"/>
                    </a:cubicBezTo>
                    <a:cubicBezTo>
                      <a:pt x="2145" y="1"/>
                      <a:pt x="2143" y="1"/>
                      <a:pt x="2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5"/>
              <p:cNvSpPr/>
              <p:nvPr/>
            </p:nvSpPr>
            <p:spPr>
              <a:xfrm>
                <a:off x="7394500" y="2854525"/>
                <a:ext cx="134250" cy="234275"/>
              </a:xfrm>
              <a:custGeom>
                <a:avLst/>
                <a:gdLst/>
                <a:ahLst/>
                <a:cxnLst/>
                <a:rect l="l" t="t" r="r" b="b"/>
                <a:pathLst>
                  <a:path w="5370" h="9371" extrusionOk="0">
                    <a:moveTo>
                      <a:pt x="2024" y="2338"/>
                    </a:moveTo>
                    <a:cubicBezTo>
                      <a:pt x="2029" y="2338"/>
                      <a:pt x="2033" y="2341"/>
                      <a:pt x="2035" y="2342"/>
                    </a:cubicBezTo>
                    <a:cubicBezTo>
                      <a:pt x="2038" y="2343"/>
                      <a:pt x="2050" y="2353"/>
                      <a:pt x="2043" y="2366"/>
                    </a:cubicBezTo>
                    <a:cubicBezTo>
                      <a:pt x="1964" y="2483"/>
                      <a:pt x="1888" y="2600"/>
                      <a:pt x="1809" y="2718"/>
                    </a:cubicBezTo>
                    <a:cubicBezTo>
                      <a:pt x="1585" y="3056"/>
                      <a:pt x="1353" y="3407"/>
                      <a:pt x="1145" y="3764"/>
                    </a:cubicBezTo>
                    <a:cubicBezTo>
                      <a:pt x="905" y="4177"/>
                      <a:pt x="691" y="4611"/>
                      <a:pt x="486" y="5030"/>
                    </a:cubicBezTo>
                    <a:lnTo>
                      <a:pt x="383" y="5240"/>
                    </a:lnTo>
                    <a:cubicBezTo>
                      <a:pt x="381" y="5242"/>
                      <a:pt x="380" y="5243"/>
                      <a:pt x="377" y="5243"/>
                    </a:cubicBezTo>
                    <a:cubicBezTo>
                      <a:pt x="376" y="5243"/>
                      <a:pt x="375" y="5243"/>
                      <a:pt x="373" y="5242"/>
                    </a:cubicBezTo>
                    <a:cubicBezTo>
                      <a:pt x="371" y="5242"/>
                      <a:pt x="364" y="5238"/>
                      <a:pt x="365" y="5233"/>
                    </a:cubicBezTo>
                    <a:cubicBezTo>
                      <a:pt x="725" y="4172"/>
                      <a:pt x="1310" y="3145"/>
                      <a:pt x="2013" y="2343"/>
                    </a:cubicBezTo>
                    <a:cubicBezTo>
                      <a:pt x="2016" y="2339"/>
                      <a:pt x="2020" y="2338"/>
                      <a:pt x="2024" y="2338"/>
                    </a:cubicBezTo>
                    <a:close/>
                    <a:moveTo>
                      <a:pt x="1082" y="4776"/>
                    </a:moveTo>
                    <a:cubicBezTo>
                      <a:pt x="1088" y="4776"/>
                      <a:pt x="1092" y="4780"/>
                      <a:pt x="1093" y="4780"/>
                    </a:cubicBezTo>
                    <a:cubicBezTo>
                      <a:pt x="1098" y="4785"/>
                      <a:pt x="1099" y="4790"/>
                      <a:pt x="1095" y="4797"/>
                    </a:cubicBezTo>
                    <a:cubicBezTo>
                      <a:pt x="1051" y="4872"/>
                      <a:pt x="1000" y="4948"/>
                      <a:pt x="953" y="5022"/>
                    </a:cubicBezTo>
                    <a:cubicBezTo>
                      <a:pt x="908" y="5090"/>
                      <a:pt x="861" y="5160"/>
                      <a:pt x="819" y="5232"/>
                    </a:cubicBezTo>
                    <a:cubicBezTo>
                      <a:pt x="771" y="5310"/>
                      <a:pt x="728" y="5390"/>
                      <a:pt x="686" y="5470"/>
                    </a:cubicBezTo>
                    <a:cubicBezTo>
                      <a:pt x="649" y="5540"/>
                      <a:pt x="611" y="5614"/>
                      <a:pt x="570" y="5683"/>
                    </a:cubicBezTo>
                    <a:cubicBezTo>
                      <a:pt x="569" y="5685"/>
                      <a:pt x="567" y="5687"/>
                      <a:pt x="564" y="5687"/>
                    </a:cubicBezTo>
                    <a:cubicBezTo>
                      <a:pt x="563" y="5687"/>
                      <a:pt x="562" y="5687"/>
                      <a:pt x="561" y="5687"/>
                    </a:cubicBezTo>
                    <a:cubicBezTo>
                      <a:pt x="560" y="5685"/>
                      <a:pt x="555" y="5683"/>
                      <a:pt x="556" y="5675"/>
                    </a:cubicBezTo>
                    <a:cubicBezTo>
                      <a:pt x="628" y="5349"/>
                      <a:pt x="826" y="5006"/>
                      <a:pt x="1072" y="4780"/>
                    </a:cubicBezTo>
                    <a:cubicBezTo>
                      <a:pt x="1075" y="4777"/>
                      <a:pt x="1079" y="4776"/>
                      <a:pt x="1082" y="4776"/>
                    </a:cubicBezTo>
                    <a:close/>
                    <a:moveTo>
                      <a:pt x="1121" y="5375"/>
                    </a:moveTo>
                    <a:cubicBezTo>
                      <a:pt x="1125" y="5375"/>
                      <a:pt x="1129" y="5378"/>
                      <a:pt x="1129" y="5379"/>
                    </a:cubicBezTo>
                    <a:cubicBezTo>
                      <a:pt x="1134" y="5384"/>
                      <a:pt x="1131" y="5388"/>
                      <a:pt x="1129" y="5392"/>
                    </a:cubicBezTo>
                    <a:cubicBezTo>
                      <a:pt x="965" y="5561"/>
                      <a:pt x="844" y="5760"/>
                      <a:pt x="764" y="5979"/>
                    </a:cubicBezTo>
                    <a:cubicBezTo>
                      <a:pt x="763" y="5980"/>
                      <a:pt x="762" y="5984"/>
                      <a:pt x="759" y="5984"/>
                    </a:cubicBezTo>
                    <a:cubicBezTo>
                      <a:pt x="758" y="5984"/>
                      <a:pt x="757" y="5983"/>
                      <a:pt x="756" y="5983"/>
                    </a:cubicBezTo>
                    <a:cubicBezTo>
                      <a:pt x="753" y="5982"/>
                      <a:pt x="752" y="5980"/>
                      <a:pt x="753" y="5975"/>
                    </a:cubicBezTo>
                    <a:cubicBezTo>
                      <a:pt x="804" y="5736"/>
                      <a:pt x="926" y="5535"/>
                      <a:pt x="1113" y="5378"/>
                    </a:cubicBezTo>
                    <a:cubicBezTo>
                      <a:pt x="1117" y="5375"/>
                      <a:pt x="1119" y="5375"/>
                      <a:pt x="1121" y="5375"/>
                    </a:cubicBezTo>
                    <a:close/>
                    <a:moveTo>
                      <a:pt x="4076" y="5219"/>
                    </a:moveTo>
                    <a:cubicBezTo>
                      <a:pt x="4079" y="5219"/>
                      <a:pt x="4082" y="5221"/>
                      <a:pt x="4083" y="5222"/>
                    </a:cubicBezTo>
                    <a:cubicBezTo>
                      <a:pt x="4092" y="5227"/>
                      <a:pt x="4088" y="5234"/>
                      <a:pt x="4087" y="5237"/>
                    </a:cubicBezTo>
                    <a:cubicBezTo>
                      <a:pt x="3947" y="5501"/>
                      <a:pt x="3817" y="5770"/>
                      <a:pt x="3688" y="6061"/>
                    </a:cubicBezTo>
                    <a:cubicBezTo>
                      <a:pt x="3686" y="6061"/>
                      <a:pt x="3683" y="6061"/>
                      <a:pt x="3679" y="6059"/>
                    </a:cubicBezTo>
                    <a:cubicBezTo>
                      <a:pt x="3675" y="6055"/>
                      <a:pt x="3675" y="6052"/>
                      <a:pt x="3676" y="6051"/>
                    </a:cubicBezTo>
                    <a:cubicBezTo>
                      <a:pt x="3758" y="5762"/>
                      <a:pt x="3893" y="5476"/>
                      <a:pt x="4066" y="5225"/>
                    </a:cubicBezTo>
                    <a:cubicBezTo>
                      <a:pt x="4068" y="5221"/>
                      <a:pt x="4072" y="5219"/>
                      <a:pt x="4076" y="5219"/>
                    </a:cubicBezTo>
                    <a:close/>
                    <a:moveTo>
                      <a:pt x="2414" y="0"/>
                    </a:moveTo>
                    <a:cubicBezTo>
                      <a:pt x="2406" y="0"/>
                      <a:pt x="2398" y="5"/>
                      <a:pt x="2393" y="13"/>
                    </a:cubicBezTo>
                    <a:cubicBezTo>
                      <a:pt x="1983" y="758"/>
                      <a:pt x="1606" y="1511"/>
                      <a:pt x="1325" y="2083"/>
                    </a:cubicBezTo>
                    <a:cubicBezTo>
                      <a:pt x="936" y="2876"/>
                      <a:pt x="529" y="3721"/>
                      <a:pt x="115" y="4593"/>
                    </a:cubicBezTo>
                    <a:cubicBezTo>
                      <a:pt x="114" y="4595"/>
                      <a:pt x="114" y="4597"/>
                      <a:pt x="114" y="4598"/>
                    </a:cubicBezTo>
                    <a:cubicBezTo>
                      <a:pt x="99" y="4660"/>
                      <a:pt x="89" y="4716"/>
                      <a:pt x="80" y="4772"/>
                    </a:cubicBezTo>
                    <a:cubicBezTo>
                      <a:pt x="26" y="5108"/>
                      <a:pt x="1" y="5421"/>
                      <a:pt x="2" y="5729"/>
                    </a:cubicBezTo>
                    <a:cubicBezTo>
                      <a:pt x="3" y="6360"/>
                      <a:pt x="116" y="6975"/>
                      <a:pt x="338" y="7557"/>
                    </a:cubicBezTo>
                    <a:cubicBezTo>
                      <a:pt x="586" y="8212"/>
                      <a:pt x="932" y="8699"/>
                      <a:pt x="1366" y="9008"/>
                    </a:cubicBezTo>
                    <a:cubicBezTo>
                      <a:pt x="1606" y="9179"/>
                      <a:pt x="1880" y="9295"/>
                      <a:pt x="2158" y="9345"/>
                    </a:cubicBezTo>
                    <a:cubicBezTo>
                      <a:pt x="2252" y="9362"/>
                      <a:pt x="2346" y="9371"/>
                      <a:pt x="2442" y="9371"/>
                    </a:cubicBezTo>
                    <a:cubicBezTo>
                      <a:pt x="2484" y="9371"/>
                      <a:pt x="2526" y="9368"/>
                      <a:pt x="2568" y="9366"/>
                    </a:cubicBezTo>
                    <a:cubicBezTo>
                      <a:pt x="2617" y="9362"/>
                      <a:pt x="2661" y="9354"/>
                      <a:pt x="2705" y="9346"/>
                    </a:cubicBezTo>
                    <a:cubicBezTo>
                      <a:pt x="2727" y="9341"/>
                      <a:pt x="2748" y="9337"/>
                      <a:pt x="2770" y="9334"/>
                    </a:cubicBezTo>
                    <a:cubicBezTo>
                      <a:pt x="2778" y="9333"/>
                      <a:pt x="2785" y="9328"/>
                      <a:pt x="2788" y="9321"/>
                    </a:cubicBezTo>
                    <a:lnTo>
                      <a:pt x="2867" y="9152"/>
                    </a:lnTo>
                    <a:cubicBezTo>
                      <a:pt x="2917" y="9044"/>
                      <a:pt x="2966" y="8937"/>
                      <a:pt x="3017" y="8829"/>
                    </a:cubicBezTo>
                    <a:cubicBezTo>
                      <a:pt x="3871" y="7008"/>
                      <a:pt x="4619" y="5530"/>
                      <a:pt x="5366" y="4178"/>
                    </a:cubicBezTo>
                    <a:cubicBezTo>
                      <a:pt x="5370" y="4171"/>
                      <a:pt x="5370" y="4161"/>
                      <a:pt x="5365" y="4153"/>
                    </a:cubicBezTo>
                    <a:cubicBezTo>
                      <a:pt x="5361" y="4147"/>
                      <a:pt x="5353" y="4143"/>
                      <a:pt x="5347" y="4143"/>
                    </a:cubicBezTo>
                    <a:cubicBezTo>
                      <a:pt x="5346" y="4143"/>
                      <a:pt x="5345" y="4143"/>
                      <a:pt x="5344" y="4143"/>
                    </a:cubicBezTo>
                    <a:cubicBezTo>
                      <a:pt x="5300" y="4147"/>
                      <a:pt x="5255" y="4149"/>
                      <a:pt x="5211" y="4149"/>
                    </a:cubicBezTo>
                    <a:cubicBezTo>
                      <a:pt x="5077" y="4149"/>
                      <a:pt x="4947" y="4134"/>
                      <a:pt x="4852" y="4122"/>
                    </a:cubicBezTo>
                    <a:cubicBezTo>
                      <a:pt x="4578" y="4087"/>
                      <a:pt x="4305" y="4004"/>
                      <a:pt x="4043" y="3874"/>
                    </a:cubicBezTo>
                    <a:cubicBezTo>
                      <a:pt x="3543" y="3628"/>
                      <a:pt x="3124" y="3215"/>
                      <a:pt x="2831" y="2679"/>
                    </a:cubicBezTo>
                    <a:cubicBezTo>
                      <a:pt x="2548" y="2166"/>
                      <a:pt x="2392" y="1552"/>
                      <a:pt x="2377" y="908"/>
                    </a:cubicBezTo>
                    <a:cubicBezTo>
                      <a:pt x="2370" y="625"/>
                      <a:pt x="2391" y="330"/>
                      <a:pt x="2438" y="28"/>
                    </a:cubicBezTo>
                    <a:cubicBezTo>
                      <a:pt x="2439" y="16"/>
                      <a:pt x="2433" y="5"/>
                      <a:pt x="2422" y="2"/>
                    </a:cubicBezTo>
                    <a:cubicBezTo>
                      <a:pt x="2419" y="1"/>
                      <a:pt x="2417" y="0"/>
                      <a:pt x="2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1" name="Google Shape;3631;p35"/>
            <p:cNvSpPr/>
            <p:nvPr/>
          </p:nvSpPr>
          <p:spPr>
            <a:xfrm>
              <a:off x="7272950" y="2739225"/>
              <a:ext cx="467050" cy="634475"/>
            </a:xfrm>
            <a:custGeom>
              <a:avLst/>
              <a:gdLst/>
              <a:ahLst/>
              <a:cxnLst/>
              <a:rect l="l" t="t" r="r" b="b"/>
              <a:pathLst>
                <a:path w="18682" h="25379" extrusionOk="0">
                  <a:moveTo>
                    <a:pt x="16215" y="1"/>
                  </a:moveTo>
                  <a:cubicBezTo>
                    <a:pt x="16050" y="1"/>
                    <a:pt x="15882" y="14"/>
                    <a:pt x="15710" y="40"/>
                  </a:cubicBezTo>
                  <a:cubicBezTo>
                    <a:pt x="13596" y="363"/>
                    <a:pt x="12058" y="2316"/>
                    <a:pt x="10956" y="3985"/>
                  </a:cubicBezTo>
                  <a:cubicBezTo>
                    <a:pt x="9746" y="5815"/>
                    <a:pt x="8824" y="7808"/>
                    <a:pt x="7880" y="9783"/>
                  </a:cubicBezTo>
                  <a:cubicBezTo>
                    <a:pt x="7255" y="11090"/>
                    <a:pt x="6562" y="12360"/>
                    <a:pt x="5959" y="13678"/>
                  </a:cubicBezTo>
                  <a:cubicBezTo>
                    <a:pt x="5225" y="15282"/>
                    <a:pt x="4555" y="16915"/>
                    <a:pt x="3911" y="18556"/>
                  </a:cubicBezTo>
                  <a:cubicBezTo>
                    <a:pt x="3358" y="19963"/>
                    <a:pt x="2876" y="21389"/>
                    <a:pt x="2035" y="22657"/>
                  </a:cubicBezTo>
                  <a:cubicBezTo>
                    <a:pt x="1461" y="23525"/>
                    <a:pt x="763" y="24297"/>
                    <a:pt x="1" y="25000"/>
                  </a:cubicBezTo>
                  <a:cubicBezTo>
                    <a:pt x="324" y="25236"/>
                    <a:pt x="705" y="25379"/>
                    <a:pt x="1108" y="25379"/>
                  </a:cubicBezTo>
                  <a:cubicBezTo>
                    <a:pt x="1366" y="25379"/>
                    <a:pt x="1633" y="25321"/>
                    <a:pt x="1900" y="25191"/>
                  </a:cubicBezTo>
                  <a:cubicBezTo>
                    <a:pt x="2995" y="24659"/>
                    <a:pt x="3502" y="23368"/>
                    <a:pt x="4026" y="22351"/>
                  </a:cubicBezTo>
                  <a:cubicBezTo>
                    <a:pt x="4969" y="20522"/>
                    <a:pt x="5775" y="18624"/>
                    <a:pt x="6623" y="16750"/>
                  </a:cubicBezTo>
                  <a:cubicBezTo>
                    <a:pt x="7860" y="14016"/>
                    <a:pt x="9105" y="11282"/>
                    <a:pt x="10573" y="8662"/>
                  </a:cubicBezTo>
                  <a:cubicBezTo>
                    <a:pt x="10581" y="8652"/>
                    <a:pt x="10588" y="8641"/>
                    <a:pt x="10591" y="8630"/>
                  </a:cubicBezTo>
                  <a:cubicBezTo>
                    <a:pt x="10840" y="8185"/>
                    <a:pt x="11097" y="7744"/>
                    <a:pt x="11360" y="7306"/>
                  </a:cubicBezTo>
                  <a:cubicBezTo>
                    <a:pt x="11810" y="6559"/>
                    <a:pt x="12282" y="5825"/>
                    <a:pt x="12779" y="5108"/>
                  </a:cubicBezTo>
                  <a:cubicBezTo>
                    <a:pt x="13248" y="4431"/>
                    <a:pt x="13731" y="3748"/>
                    <a:pt x="14347" y="3197"/>
                  </a:cubicBezTo>
                  <a:cubicBezTo>
                    <a:pt x="14920" y="2686"/>
                    <a:pt x="15619" y="2310"/>
                    <a:pt x="16400" y="2300"/>
                  </a:cubicBezTo>
                  <a:cubicBezTo>
                    <a:pt x="16412" y="2300"/>
                    <a:pt x="16424" y="2300"/>
                    <a:pt x="16435" y="2300"/>
                  </a:cubicBezTo>
                  <a:cubicBezTo>
                    <a:pt x="17088" y="2300"/>
                    <a:pt x="17783" y="2541"/>
                    <a:pt x="18163" y="3099"/>
                  </a:cubicBezTo>
                  <a:lnTo>
                    <a:pt x="18162" y="3099"/>
                  </a:lnTo>
                  <a:cubicBezTo>
                    <a:pt x="18307" y="3313"/>
                    <a:pt x="18396" y="3533"/>
                    <a:pt x="18443" y="3753"/>
                  </a:cubicBezTo>
                  <a:cubicBezTo>
                    <a:pt x="18605" y="3256"/>
                    <a:pt x="18681" y="2739"/>
                    <a:pt x="18632" y="2227"/>
                  </a:cubicBezTo>
                  <a:cubicBezTo>
                    <a:pt x="18569" y="1571"/>
                    <a:pt x="18255" y="980"/>
                    <a:pt x="17754" y="552"/>
                  </a:cubicBezTo>
                  <a:cubicBezTo>
                    <a:pt x="17295" y="161"/>
                    <a:pt x="16776" y="1"/>
                    <a:pt x="1621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5"/>
            <p:cNvSpPr/>
            <p:nvPr/>
          </p:nvSpPr>
          <p:spPr>
            <a:xfrm>
              <a:off x="7242950" y="2669600"/>
              <a:ext cx="590150" cy="692300"/>
            </a:xfrm>
            <a:custGeom>
              <a:avLst/>
              <a:gdLst/>
              <a:ahLst/>
              <a:cxnLst/>
              <a:rect l="l" t="t" r="r" b="b"/>
              <a:pathLst>
                <a:path w="23606" h="27692" extrusionOk="0">
                  <a:moveTo>
                    <a:pt x="17780" y="1"/>
                  </a:moveTo>
                  <a:cubicBezTo>
                    <a:pt x="17050" y="1"/>
                    <a:pt x="16320" y="106"/>
                    <a:pt x="15624" y="308"/>
                  </a:cubicBezTo>
                  <a:cubicBezTo>
                    <a:pt x="14132" y="740"/>
                    <a:pt x="12788" y="1596"/>
                    <a:pt x="11651" y="2643"/>
                  </a:cubicBezTo>
                  <a:cubicBezTo>
                    <a:pt x="9045" y="5046"/>
                    <a:pt x="7570" y="8396"/>
                    <a:pt x="6074" y="11540"/>
                  </a:cubicBezTo>
                  <a:cubicBezTo>
                    <a:pt x="4426" y="15003"/>
                    <a:pt x="2841" y="18500"/>
                    <a:pt x="1377" y="22045"/>
                  </a:cubicBezTo>
                  <a:cubicBezTo>
                    <a:pt x="833" y="23362"/>
                    <a:pt x="1" y="24701"/>
                    <a:pt x="233" y="26183"/>
                  </a:cubicBezTo>
                  <a:cubicBezTo>
                    <a:pt x="326" y="26775"/>
                    <a:pt x="642" y="27322"/>
                    <a:pt x="1082" y="27692"/>
                  </a:cubicBezTo>
                  <a:cubicBezTo>
                    <a:pt x="1077" y="27625"/>
                    <a:pt x="1076" y="27558"/>
                    <a:pt x="1076" y="27492"/>
                  </a:cubicBezTo>
                  <a:cubicBezTo>
                    <a:pt x="1079" y="26168"/>
                    <a:pt x="1682" y="24854"/>
                    <a:pt x="2211" y="23669"/>
                  </a:cubicBezTo>
                  <a:cubicBezTo>
                    <a:pt x="2843" y="22257"/>
                    <a:pt x="3455" y="20837"/>
                    <a:pt x="4122" y="19442"/>
                  </a:cubicBezTo>
                  <a:cubicBezTo>
                    <a:pt x="5504" y="16549"/>
                    <a:pt x="7063" y="13743"/>
                    <a:pt x="8583" y="10920"/>
                  </a:cubicBezTo>
                  <a:cubicBezTo>
                    <a:pt x="9814" y="8633"/>
                    <a:pt x="11126" y="6315"/>
                    <a:pt x="12974" y="4462"/>
                  </a:cubicBezTo>
                  <a:cubicBezTo>
                    <a:pt x="14545" y="2888"/>
                    <a:pt x="16665" y="1607"/>
                    <a:pt x="18928" y="1607"/>
                  </a:cubicBezTo>
                  <a:cubicBezTo>
                    <a:pt x="19227" y="1607"/>
                    <a:pt x="19529" y="1629"/>
                    <a:pt x="19832" y="1676"/>
                  </a:cubicBezTo>
                  <a:cubicBezTo>
                    <a:pt x="21283" y="1902"/>
                    <a:pt x="22535" y="2638"/>
                    <a:pt x="23605" y="3609"/>
                  </a:cubicBezTo>
                  <a:cubicBezTo>
                    <a:pt x="23557" y="3505"/>
                    <a:pt x="23506" y="3401"/>
                    <a:pt x="23453" y="3299"/>
                  </a:cubicBezTo>
                  <a:cubicBezTo>
                    <a:pt x="22740" y="1938"/>
                    <a:pt x="21562" y="899"/>
                    <a:pt x="20111" y="388"/>
                  </a:cubicBezTo>
                  <a:cubicBezTo>
                    <a:pt x="19365" y="125"/>
                    <a:pt x="18573" y="1"/>
                    <a:pt x="1778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5"/>
            <p:cNvSpPr/>
            <p:nvPr/>
          </p:nvSpPr>
          <p:spPr>
            <a:xfrm>
              <a:off x="7275075" y="2779000"/>
              <a:ext cx="457850" cy="591575"/>
            </a:xfrm>
            <a:custGeom>
              <a:avLst/>
              <a:gdLst/>
              <a:ahLst/>
              <a:cxnLst/>
              <a:rect l="l" t="t" r="r" b="b"/>
              <a:pathLst>
                <a:path w="18314" h="23663" extrusionOk="0">
                  <a:moveTo>
                    <a:pt x="15973" y="0"/>
                  </a:moveTo>
                  <a:cubicBezTo>
                    <a:pt x="15659" y="0"/>
                    <a:pt x="15345" y="41"/>
                    <a:pt x="15051" y="113"/>
                  </a:cubicBezTo>
                  <a:cubicBezTo>
                    <a:pt x="14085" y="351"/>
                    <a:pt x="13237" y="909"/>
                    <a:pt x="12524" y="1591"/>
                  </a:cubicBezTo>
                  <a:cubicBezTo>
                    <a:pt x="11801" y="2282"/>
                    <a:pt x="11203" y="3103"/>
                    <a:pt x="10635" y="3925"/>
                  </a:cubicBezTo>
                  <a:cubicBezTo>
                    <a:pt x="10045" y="4778"/>
                    <a:pt x="9497" y="5659"/>
                    <a:pt x="8984" y="6561"/>
                  </a:cubicBezTo>
                  <a:cubicBezTo>
                    <a:pt x="6925" y="10177"/>
                    <a:pt x="5426" y="14075"/>
                    <a:pt x="3864" y="17922"/>
                  </a:cubicBezTo>
                  <a:cubicBezTo>
                    <a:pt x="3425" y="19002"/>
                    <a:pt x="2995" y="20084"/>
                    <a:pt x="2558" y="21164"/>
                  </a:cubicBezTo>
                  <a:cubicBezTo>
                    <a:pt x="2349" y="21682"/>
                    <a:pt x="2131" y="22224"/>
                    <a:pt x="1754" y="22645"/>
                  </a:cubicBezTo>
                  <a:cubicBezTo>
                    <a:pt x="1430" y="23009"/>
                    <a:pt x="969" y="23307"/>
                    <a:pt x="476" y="23307"/>
                  </a:cubicBezTo>
                  <a:cubicBezTo>
                    <a:pt x="405" y="23307"/>
                    <a:pt x="333" y="23301"/>
                    <a:pt x="260" y="23287"/>
                  </a:cubicBezTo>
                  <a:cubicBezTo>
                    <a:pt x="249" y="23285"/>
                    <a:pt x="237" y="23284"/>
                    <a:pt x="226" y="23284"/>
                  </a:cubicBezTo>
                  <a:cubicBezTo>
                    <a:pt x="61" y="23284"/>
                    <a:pt x="1" y="23525"/>
                    <a:pt x="180" y="23582"/>
                  </a:cubicBezTo>
                  <a:cubicBezTo>
                    <a:pt x="353" y="23637"/>
                    <a:pt x="523" y="23663"/>
                    <a:pt x="689" y="23663"/>
                  </a:cubicBezTo>
                  <a:cubicBezTo>
                    <a:pt x="1133" y="23663"/>
                    <a:pt x="1545" y="23481"/>
                    <a:pt x="1896" y="23203"/>
                  </a:cubicBezTo>
                  <a:cubicBezTo>
                    <a:pt x="1898" y="23203"/>
                    <a:pt x="1900" y="23203"/>
                    <a:pt x="1902" y="23203"/>
                  </a:cubicBezTo>
                  <a:cubicBezTo>
                    <a:pt x="1938" y="23203"/>
                    <a:pt x="1974" y="23193"/>
                    <a:pt x="2010" y="23167"/>
                  </a:cubicBezTo>
                  <a:cubicBezTo>
                    <a:pt x="2704" y="22661"/>
                    <a:pt x="3181" y="21877"/>
                    <a:pt x="3610" y="21144"/>
                  </a:cubicBezTo>
                  <a:cubicBezTo>
                    <a:pt x="4043" y="20405"/>
                    <a:pt x="4438" y="19638"/>
                    <a:pt x="4804" y="18864"/>
                  </a:cubicBezTo>
                  <a:cubicBezTo>
                    <a:pt x="5535" y="17312"/>
                    <a:pt x="6210" y="15734"/>
                    <a:pt x="6884" y="14156"/>
                  </a:cubicBezTo>
                  <a:cubicBezTo>
                    <a:pt x="7553" y="12594"/>
                    <a:pt x="8224" y="11031"/>
                    <a:pt x="8955" y="9496"/>
                  </a:cubicBezTo>
                  <a:cubicBezTo>
                    <a:pt x="9325" y="8721"/>
                    <a:pt x="9710" y="7953"/>
                    <a:pt x="10118" y="7196"/>
                  </a:cubicBezTo>
                  <a:cubicBezTo>
                    <a:pt x="10422" y="6632"/>
                    <a:pt x="10782" y="6087"/>
                    <a:pt x="11086" y="5520"/>
                  </a:cubicBezTo>
                  <a:cubicBezTo>
                    <a:pt x="11572" y="4873"/>
                    <a:pt x="11985" y="4167"/>
                    <a:pt x="12450" y="3506"/>
                  </a:cubicBezTo>
                  <a:cubicBezTo>
                    <a:pt x="12776" y="3044"/>
                    <a:pt x="13121" y="2597"/>
                    <a:pt x="13503" y="2181"/>
                  </a:cubicBezTo>
                  <a:cubicBezTo>
                    <a:pt x="13701" y="1965"/>
                    <a:pt x="13907" y="1757"/>
                    <a:pt x="14125" y="1561"/>
                  </a:cubicBezTo>
                  <a:cubicBezTo>
                    <a:pt x="14217" y="1479"/>
                    <a:pt x="14312" y="1399"/>
                    <a:pt x="14405" y="1316"/>
                  </a:cubicBezTo>
                  <a:cubicBezTo>
                    <a:pt x="14605" y="1174"/>
                    <a:pt x="14815" y="1049"/>
                    <a:pt x="15039" y="942"/>
                  </a:cubicBezTo>
                  <a:cubicBezTo>
                    <a:pt x="15091" y="918"/>
                    <a:pt x="15129" y="883"/>
                    <a:pt x="15154" y="844"/>
                  </a:cubicBezTo>
                  <a:cubicBezTo>
                    <a:pt x="15434" y="773"/>
                    <a:pt x="15723" y="729"/>
                    <a:pt x="16017" y="698"/>
                  </a:cubicBezTo>
                  <a:cubicBezTo>
                    <a:pt x="16116" y="687"/>
                    <a:pt x="16215" y="683"/>
                    <a:pt x="16313" y="683"/>
                  </a:cubicBezTo>
                  <a:cubicBezTo>
                    <a:pt x="16749" y="683"/>
                    <a:pt x="17173" y="780"/>
                    <a:pt x="17596" y="901"/>
                  </a:cubicBezTo>
                  <a:cubicBezTo>
                    <a:pt x="17611" y="905"/>
                    <a:pt x="17624" y="906"/>
                    <a:pt x="17639" y="906"/>
                  </a:cubicBezTo>
                  <a:cubicBezTo>
                    <a:pt x="17822" y="1076"/>
                    <a:pt x="17967" y="1277"/>
                    <a:pt x="18092" y="1514"/>
                  </a:cubicBezTo>
                  <a:cubicBezTo>
                    <a:pt x="18114" y="1556"/>
                    <a:pt x="18147" y="1573"/>
                    <a:pt x="18180" y="1573"/>
                  </a:cubicBezTo>
                  <a:cubicBezTo>
                    <a:pt x="18246" y="1573"/>
                    <a:pt x="18314" y="1505"/>
                    <a:pt x="18301" y="1426"/>
                  </a:cubicBezTo>
                  <a:cubicBezTo>
                    <a:pt x="18253" y="1094"/>
                    <a:pt x="18042" y="796"/>
                    <a:pt x="17761" y="606"/>
                  </a:cubicBezTo>
                  <a:cubicBezTo>
                    <a:pt x="17275" y="174"/>
                    <a:pt x="16623" y="0"/>
                    <a:pt x="159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5"/>
            <p:cNvSpPr/>
            <p:nvPr/>
          </p:nvSpPr>
          <p:spPr>
            <a:xfrm>
              <a:off x="7685925" y="2785225"/>
              <a:ext cx="161075" cy="233775"/>
            </a:xfrm>
            <a:custGeom>
              <a:avLst/>
              <a:gdLst/>
              <a:ahLst/>
              <a:cxnLst/>
              <a:rect l="l" t="t" r="r" b="b"/>
              <a:pathLst>
                <a:path w="6443" h="9351" extrusionOk="0">
                  <a:moveTo>
                    <a:pt x="6218" y="0"/>
                  </a:moveTo>
                  <a:cubicBezTo>
                    <a:pt x="6153" y="0"/>
                    <a:pt x="6085" y="48"/>
                    <a:pt x="6078" y="126"/>
                  </a:cubicBezTo>
                  <a:cubicBezTo>
                    <a:pt x="6046" y="521"/>
                    <a:pt x="6064" y="921"/>
                    <a:pt x="6041" y="1319"/>
                  </a:cubicBezTo>
                  <a:cubicBezTo>
                    <a:pt x="6019" y="1725"/>
                    <a:pt x="5976" y="2130"/>
                    <a:pt x="5910" y="2531"/>
                  </a:cubicBezTo>
                  <a:cubicBezTo>
                    <a:pt x="5777" y="3333"/>
                    <a:pt x="5593" y="4121"/>
                    <a:pt x="5279" y="4874"/>
                  </a:cubicBezTo>
                  <a:cubicBezTo>
                    <a:pt x="4755" y="6132"/>
                    <a:pt x="3915" y="7287"/>
                    <a:pt x="2796" y="8078"/>
                  </a:cubicBezTo>
                  <a:cubicBezTo>
                    <a:pt x="2283" y="8441"/>
                    <a:pt x="1730" y="8757"/>
                    <a:pt x="1165" y="8757"/>
                  </a:cubicBezTo>
                  <a:cubicBezTo>
                    <a:pt x="858" y="8757"/>
                    <a:pt x="548" y="8663"/>
                    <a:pt x="237" y="8434"/>
                  </a:cubicBezTo>
                  <a:lnTo>
                    <a:pt x="237" y="8435"/>
                  </a:lnTo>
                  <a:cubicBezTo>
                    <a:pt x="215" y="8419"/>
                    <a:pt x="192" y="8411"/>
                    <a:pt x="171" y="8411"/>
                  </a:cubicBezTo>
                  <a:cubicBezTo>
                    <a:pt x="75" y="8411"/>
                    <a:pt x="1" y="8554"/>
                    <a:pt x="80" y="8638"/>
                  </a:cubicBezTo>
                  <a:cubicBezTo>
                    <a:pt x="186" y="8751"/>
                    <a:pt x="299" y="8847"/>
                    <a:pt x="417" y="8926"/>
                  </a:cubicBezTo>
                  <a:cubicBezTo>
                    <a:pt x="407" y="8974"/>
                    <a:pt x="419" y="9026"/>
                    <a:pt x="464" y="9067"/>
                  </a:cubicBezTo>
                  <a:cubicBezTo>
                    <a:pt x="590" y="9186"/>
                    <a:pt x="745" y="9307"/>
                    <a:pt x="919" y="9336"/>
                  </a:cubicBezTo>
                  <a:cubicBezTo>
                    <a:pt x="982" y="9347"/>
                    <a:pt x="1045" y="9351"/>
                    <a:pt x="1109" y="9351"/>
                  </a:cubicBezTo>
                  <a:cubicBezTo>
                    <a:pt x="1239" y="9351"/>
                    <a:pt x="1370" y="9332"/>
                    <a:pt x="1497" y="9307"/>
                  </a:cubicBezTo>
                  <a:cubicBezTo>
                    <a:pt x="1580" y="9290"/>
                    <a:pt x="1662" y="9267"/>
                    <a:pt x="1742" y="9241"/>
                  </a:cubicBezTo>
                  <a:cubicBezTo>
                    <a:pt x="2475" y="9170"/>
                    <a:pt x="3215" y="8775"/>
                    <a:pt x="3755" y="8285"/>
                  </a:cubicBezTo>
                  <a:cubicBezTo>
                    <a:pt x="4319" y="7776"/>
                    <a:pt x="4797" y="7157"/>
                    <a:pt x="5207" y="6519"/>
                  </a:cubicBezTo>
                  <a:cubicBezTo>
                    <a:pt x="5424" y="6181"/>
                    <a:pt x="5620" y="5831"/>
                    <a:pt x="5793" y="5469"/>
                  </a:cubicBezTo>
                  <a:cubicBezTo>
                    <a:pt x="5969" y="5104"/>
                    <a:pt x="6072" y="4746"/>
                    <a:pt x="6169" y="4353"/>
                  </a:cubicBezTo>
                  <a:cubicBezTo>
                    <a:pt x="6189" y="4272"/>
                    <a:pt x="6140" y="4203"/>
                    <a:pt x="6076" y="4171"/>
                  </a:cubicBezTo>
                  <a:cubicBezTo>
                    <a:pt x="6179" y="3815"/>
                    <a:pt x="6263" y="3452"/>
                    <a:pt x="6324" y="3085"/>
                  </a:cubicBezTo>
                  <a:cubicBezTo>
                    <a:pt x="6408" y="2586"/>
                    <a:pt x="6438" y="2081"/>
                    <a:pt x="6440" y="1576"/>
                  </a:cubicBezTo>
                  <a:cubicBezTo>
                    <a:pt x="6443" y="1085"/>
                    <a:pt x="6438" y="571"/>
                    <a:pt x="6328" y="91"/>
                  </a:cubicBezTo>
                  <a:cubicBezTo>
                    <a:pt x="6313" y="28"/>
                    <a:pt x="6266" y="0"/>
                    <a:pt x="621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5"/>
            <p:cNvSpPr/>
            <p:nvPr/>
          </p:nvSpPr>
          <p:spPr>
            <a:xfrm>
              <a:off x="7245125" y="2675950"/>
              <a:ext cx="586550" cy="673700"/>
            </a:xfrm>
            <a:custGeom>
              <a:avLst/>
              <a:gdLst/>
              <a:ahLst/>
              <a:cxnLst/>
              <a:rect l="l" t="t" r="r" b="b"/>
              <a:pathLst>
                <a:path w="23462" h="26948" extrusionOk="0">
                  <a:moveTo>
                    <a:pt x="18019" y="0"/>
                  </a:moveTo>
                  <a:cubicBezTo>
                    <a:pt x="17853" y="0"/>
                    <a:pt x="17687" y="6"/>
                    <a:pt x="17521" y="16"/>
                  </a:cubicBezTo>
                  <a:cubicBezTo>
                    <a:pt x="16729" y="67"/>
                    <a:pt x="15948" y="227"/>
                    <a:pt x="15196" y="480"/>
                  </a:cubicBezTo>
                  <a:cubicBezTo>
                    <a:pt x="13721" y="841"/>
                    <a:pt x="12407" y="1727"/>
                    <a:pt x="11345" y="2801"/>
                  </a:cubicBezTo>
                  <a:cubicBezTo>
                    <a:pt x="11165" y="2982"/>
                    <a:pt x="10994" y="3169"/>
                    <a:pt x="10829" y="3360"/>
                  </a:cubicBezTo>
                  <a:cubicBezTo>
                    <a:pt x="10812" y="3380"/>
                    <a:pt x="10794" y="3398"/>
                    <a:pt x="10777" y="3418"/>
                  </a:cubicBezTo>
                  <a:cubicBezTo>
                    <a:pt x="9058" y="5347"/>
                    <a:pt x="8023" y="7767"/>
                    <a:pt x="6927" y="10076"/>
                  </a:cubicBezTo>
                  <a:cubicBezTo>
                    <a:pt x="5662" y="12739"/>
                    <a:pt x="4418" y="15411"/>
                    <a:pt x="3153" y="18073"/>
                  </a:cubicBezTo>
                  <a:cubicBezTo>
                    <a:pt x="2794" y="18831"/>
                    <a:pt x="2433" y="19587"/>
                    <a:pt x="2091" y="20352"/>
                  </a:cubicBezTo>
                  <a:cubicBezTo>
                    <a:pt x="1771" y="21067"/>
                    <a:pt x="1409" y="21763"/>
                    <a:pt x="1093" y="22479"/>
                  </a:cubicBezTo>
                  <a:cubicBezTo>
                    <a:pt x="511" y="23796"/>
                    <a:pt x="1" y="25311"/>
                    <a:pt x="567" y="26721"/>
                  </a:cubicBezTo>
                  <a:cubicBezTo>
                    <a:pt x="586" y="26767"/>
                    <a:pt x="620" y="26791"/>
                    <a:pt x="658" y="26798"/>
                  </a:cubicBezTo>
                  <a:cubicBezTo>
                    <a:pt x="664" y="26823"/>
                    <a:pt x="670" y="26847"/>
                    <a:pt x="676" y="26870"/>
                  </a:cubicBezTo>
                  <a:cubicBezTo>
                    <a:pt x="691" y="26922"/>
                    <a:pt x="739" y="26947"/>
                    <a:pt x="786" y="26947"/>
                  </a:cubicBezTo>
                  <a:cubicBezTo>
                    <a:pt x="843" y="26947"/>
                    <a:pt x="898" y="26911"/>
                    <a:pt x="891" y="26842"/>
                  </a:cubicBezTo>
                  <a:cubicBezTo>
                    <a:pt x="784" y="25802"/>
                    <a:pt x="878" y="24780"/>
                    <a:pt x="1172" y="23777"/>
                  </a:cubicBezTo>
                  <a:cubicBezTo>
                    <a:pt x="1313" y="23295"/>
                    <a:pt x="1487" y="22824"/>
                    <a:pt x="1680" y="22361"/>
                  </a:cubicBezTo>
                  <a:cubicBezTo>
                    <a:pt x="2096" y="21464"/>
                    <a:pt x="2541" y="20580"/>
                    <a:pt x="2972" y="19689"/>
                  </a:cubicBezTo>
                  <a:cubicBezTo>
                    <a:pt x="3772" y="18067"/>
                    <a:pt x="4530" y="16425"/>
                    <a:pt x="5309" y="14795"/>
                  </a:cubicBezTo>
                  <a:cubicBezTo>
                    <a:pt x="5746" y="13876"/>
                    <a:pt x="6183" y="12959"/>
                    <a:pt x="6619" y="12040"/>
                  </a:cubicBezTo>
                  <a:cubicBezTo>
                    <a:pt x="6699" y="11874"/>
                    <a:pt x="6779" y="11708"/>
                    <a:pt x="6860" y="11540"/>
                  </a:cubicBezTo>
                  <a:cubicBezTo>
                    <a:pt x="7101" y="11042"/>
                    <a:pt x="7337" y="10539"/>
                    <a:pt x="7573" y="10033"/>
                  </a:cubicBezTo>
                  <a:lnTo>
                    <a:pt x="8192" y="8725"/>
                  </a:lnTo>
                  <a:cubicBezTo>
                    <a:pt x="8295" y="8511"/>
                    <a:pt x="8397" y="8296"/>
                    <a:pt x="8499" y="8080"/>
                  </a:cubicBezTo>
                  <a:cubicBezTo>
                    <a:pt x="9046" y="6972"/>
                    <a:pt x="9639" y="5889"/>
                    <a:pt x="10352" y="4883"/>
                  </a:cubicBezTo>
                  <a:cubicBezTo>
                    <a:pt x="11776" y="2871"/>
                    <a:pt x="13829" y="1352"/>
                    <a:pt x="16254" y="797"/>
                  </a:cubicBezTo>
                  <a:cubicBezTo>
                    <a:pt x="16829" y="666"/>
                    <a:pt x="17418" y="596"/>
                    <a:pt x="18005" y="596"/>
                  </a:cubicBezTo>
                  <a:cubicBezTo>
                    <a:pt x="18806" y="596"/>
                    <a:pt x="19605" y="727"/>
                    <a:pt x="20362" y="1013"/>
                  </a:cubicBezTo>
                  <a:cubicBezTo>
                    <a:pt x="21474" y="1432"/>
                    <a:pt x="22515" y="2216"/>
                    <a:pt x="23208" y="3183"/>
                  </a:cubicBezTo>
                  <a:cubicBezTo>
                    <a:pt x="23243" y="3231"/>
                    <a:pt x="23289" y="3252"/>
                    <a:pt x="23333" y="3252"/>
                  </a:cubicBezTo>
                  <a:cubicBezTo>
                    <a:pt x="23385" y="3252"/>
                    <a:pt x="23435" y="3224"/>
                    <a:pt x="23461" y="3179"/>
                  </a:cubicBezTo>
                  <a:cubicBezTo>
                    <a:pt x="23324" y="2998"/>
                    <a:pt x="23182" y="2818"/>
                    <a:pt x="23045" y="2637"/>
                  </a:cubicBezTo>
                  <a:cubicBezTo>
                    <a:pt x="22513" y="1999"/>
                    <a:pt x="21928" y="1414"/>
                    <a:pt x="21345" y="821"/>
                  </a:cubicBezTo>
                  <a:cubicBezTo>
                    <a:pt x="21268" y="778"/>
                    <a:pt x="21190" y="737"/>
                    <a:pt x="21111" y="698"/>
                  </a:cubicBezTo>
                  <a:cubicBezTo>
                    <a:pt x="20152" y="223"/>
                    <a:pt x="19086" y="0"/>
                    <a:pt x="1801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5"/>
            <p:cNvSpPr/>
            <p:nvPr/>
          </p:nvSpPr>
          <p:spPr>
            <a:xfrm>
              <a:off x="7671800" y="2827050"/>
              <a:ext cx="78475" cy="163975"/>
            </a:xfrm>
            <a:custGeom>
              <a:avLst/>
              <a:gdLst/>
              <a:ahLst/>
              <a:cxnLst/>
              <a:rect l="l" t="t" r="r" b="b"/>
              <a:pathLst>
                <a:path w="3139" h="6559" extrusionOk="0">
                  <a:moveTo>
                    <a:pt x="2771" y="1"/>
                  </a:moveTo>
                  <a:cubicBezTo>
                    <a:pt x="2745" y="1"/>
                    <a:pt x="2720" y="15"/>
                    <a:pt x="2715" y="47"/>
                  </a:cubicBezTo>
                  <a:cubicBezTo>
                    <a:pt x="2677" y="322"/>
                    <a:pt x="2683" y="602"/>
                    <a:pt x="2634" y="876"/>
                  </a:cubicBezTo>
                  <a:cubicBezTo>
                    <a:pt x="2585" y="1153"/>
                    <a:pt x="2482" y="1423"/>
                    <a:pt x="2374" y="1682"/>
                  </a:cubicBezTo>
                  <a:cubicBezTo>
                    <a:pt x="2140" y="2246"/>
                    <a:pt x="1821" y="2757"/>
                    <a:pt x="1484" y="3265"/>
                  </a:cubicBezTo>
                  <a:cubicBezTo>
                    <a:pt x="894" y="4155"/>
                    <a:pt x="0" y="5376"/>
                    <a:pt x="462" y="6498"/>
                  </a:cubicBezTo>
                  <a:cubicBezTo>
                    <a:pt x="478" y="6536"/>
                    <a:pt x="517" y="6559"/>
                    <a:pt x="553" y="6559"/>
                  </a:cubicBezTo>
                  <a:cubicBezTo>
                    <a:pt x="585" y="6559"/>
                    <a:pt x="616" y="6540"/>
                    <a:pt x="626" y="6498"/>
                  </a:cubicBezTo>
                  <a:cubicBezTo>
                    <a:pt x="775" y="5908"/>
                    <a:pt x="935" y="5329"/>
                    <a:pt x="1208" y="4782"/>
                  </a:cubicBezTo>
                  <a:cubicBezTo>
                    <a:pt x="1483" y="4233"/>
                    <a:pt x="1845" y="3735"/>
                    <a:pt x="2178" y="3223"/>
                  </a:cubicBezTo>
                  <a:cubicBezTo>
                    <a:pt x="2499" y="2729"/>
                    <a:pt x="2817" y="2206"/>
                    <a:pt x="2957" y="1629"/>
                  </a:cubicBezTo>
                  <a:cubicBezTo>
                    <a:pt x="3078" y="1134"/>
                    <a:pt x="3139" y="470"/>
                    <a:pt x="2834" y="31"/>
                  </a:cubicBezTo>
                  <a:cubicBezTo>
                    <a:pt x="2821" y="12"/>
                    <a:pt x="2795" y="1"/>
                    <a:pt x="277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5"/>
            <p:cNvSpPr/>
            <p:nvPr/>
          </p:nvSpPr>
          <p:spPr>
            <a:xfrm>
              <a:off x="7242950" y="2669600"/>
              <a:ext cx="610350" cy="704125"/>
            </a:xfrm>
            <a:custGeom>
              <a:avLst/>
              <a:gdLst/>
              <a:ahLst/>
              <a:cxnLst/>
              <a:rect l="l" t="t" r="r" b="b"/>
              <a:pathLst>
                <a:path w="24414" h="28165" extrusionOk="0">
                  <a:moveTo>
                    <a:pt x="18861" y="391"/>
                  </a:moveTo>
                  <a:cubicBezTo>
                    <a:pt x="19961" y="561"/>
                    <a:pt x="21018" y="998"/>
                    <a:pt x="21861" y="1737"/>
                  </a:cubicBezTo>
                  <a:cubicBezTo>
                    <a:pt x="22535" y="2328"/>
                    <a:pt x="23056" y="3077"/>
                    <a:pt x="23411" y="3899"/>
                  </a:cubicBezTo>
                  <a:cubicBezTo>
                    <a:pt x="22998" y="3564"/>
                    <a:pt x="22435" y="3390"/>
                    <a:pt x="21892" y="3390"/>
                  </a:cubicBezTo>
                  <a:cubicBezTo>
                    <a:pt x="21665" y="3390"/>
                    <a:pt x="21442" y="3420"/>
                    <a:pt x="21235" y="3481"/>
                  </a:cubicBezTo>
                  <a:cubicBezTo>
                    <a:pt x="20362" y="3738"/>
                    <a:pt x="19486" y="4577"/>
                    <a:pt x="19387" y="5520"/>
                  </a:cubicBezTo>
                  <a:cubicBezTo>
                    <a:pt x="18952" y="5066"/>
                    <a:pt x="18301" y="4821"/>
                    <a:pt x="17626" y="4821"/>
                  </a:cubicBezTo>
                  <a:cubicBezTo>
                    <a:pt x="17525" y="4821"/>
                    <a:pt x="17423" y="4826"/>
                    <a:pt x="17321" y="4837"/>
                  </a:cubicBezTo>
                  <a:lnTo>
                    <a:pt x="17323" y="4837"/>
                  </a:lnTo>
                  <a:cubicBezTo>
                    <a:pt x="17255" y="4845"/>
                    <a:pt x="17189" y="4855"/>
                    <a:pt x="17123" y="4867"/>
                  </a:cubicBezTo>
                  <a:cubicBezTo>
                    <a:pt x="17057" y="4837"/>
                    <a:pt x="16989" y="4820"/>
                    <a:pt x="16919" y="4785"/>
                  </a:cubicBezTo>
                  <a:cubicBezTo>
                    <a:pt x="16817" y="4736"/>
                    <a:pt x="16725" y="4666"/>
                    <a:pt x="16646" y="4587"/>
                  </a:cubicBezTo>
                  <a:cubicBezTo>
                    <a:pt x="16464" y="4402"/>
                    <a:pt x="16338" y="4162"/>
                    <a:pt x="16264" y="3915"/>
                  </a:cubicBezTo>
                  <a:cubicBezTo>
                    <a:pt x="16098" y="3373"/>
                    <a:pt x="16154" y="2767"/>
                    <a:pt x="16346" y="2240"/>
                  </a:cubicBezTo>
                  <a:cubicBezTo>
                    <a:pt x="16549" y="1686"/>
                    <a:pt x="16926" y="1206"/>
                    <a:pt x="17419" y="883"/>
                  </a:cubicBezTo>
                  <a:cubicBezTo>
                    <a:pt x="17659" y="727"/>
                    <a:pt x="17919" y="601"/>
                    <a:pt x="18194" y="518"/>
                  </a:cubicBezTo>
                  <a:cubicBezTo>
                    <a:pt x="18411" y="453"/>
                    <a:pt x="18640" y="437"/>
                    <a:pt x="18861" y="391"/>
                  </a:cubicBezTo>
                  <a:close/>
                  <a:moveTo>
                    <a:pt x="17785" y="308"/>
                  </a:moveTo>
                  <a:cubicBezTo>
                    <a:pt x="17878" y="308"/>
                    <a:pt x="17972" y="310"/>
                    <a:pt x="18065" y="314"/>
                  </a:cubicBezTo>
                  <a:cubicBezTo>
                    <a:pt x="17759" y="408"/>
                    <a:pt x="17465" y="548"/>
                    <a:pt x="17204" y="734"/>
                  </a:cubicBezTo>
                  <a:cubicBezTo>
                    <a:pt x="16678" y="1107"/>
                    <a:pt x="16290" y="1635"/>
                    <a:pt x="16084" y="2244"/>
                  </a:cubicBezTo>
                  <a:cubicBezTo>
                    <a:pt x="15885" y="2832"/>
                    <a:pt x="15845" y="3520"/>
                    <a:pt x="16066" y="4107"/>
                  </a:cubicBezTo>
                  <a:cubicBezTo>
                    <a:pt x="16164" y="4368"/>
                    <a:pt x="16309" y="4618"/>
                    <a:pt x="16514" y="4806"/>
                  </a:cubicBezTo>
                  <a:cubicBezTo>
                    <a:pt x="16571" y="4858"/>
                    <a:pt x="16643" y="4918"/>
                    <a:pt x="16724" y="4969"/>
                  </a:cubicBezTo>
                  <a:cubicBezTo>
                    <a:pt x="15581" y="5344"/>
                    <a:pt x="14738" y="6375"/>
                    <a:pt x="14054" y="7332"/>
                  </a:cubicBezTo>
                  <a:cubicBezTo>
                    <a:pt x="14012" y="7334"/>
                    <a:pt x="13971" y="7336"/>
                    <a:pt x="13930" y="7336"/>
                  </a:cubicBezTo>
                  <a:cubicBezTo>
                    <a:pt x="12892" y="7336"/>
                    <a:pt x="12127" y="6444"/>
                    <a:pt x="11902" y="5466"/>
                  </a:cubicBezTo>
                  <a:cubicBezTo>
                    <a:pt x="11774" y="4917"/>
                    <a:pt x="11783" y="4330"/>
                    <a:pt x="11890" y="3777"/>
                  </a:cubicBezTo>
                  <a:cubicBezTo>
                    <a:pt x="11946" y="3501"/>
                    <a:pt x="12026" y="3233"/>
                    <a:pt x="12126" y="2970"/>
                  </a:cubicBezTo>
                  <a:cubicBezTo>
                    <a:pt x="12197" y="2788"/>
                    <a:pt x="12297" y="2612"/>
                    <a:pt x="12375" y="2431"/>
                  </a:cubicBezTo>
                  <a:cubicBezTo>
                    <a:pt x="13883" y="1189"/>
                    <a:pt x="15680" y="336"/>
                    <a:pt x="17682" y="309"/>
                  </a:cubicBezTo>
                  <a:cubicBezTo>
                    <a:pt x="17716" y="308"/>
                    <a:pt x="17751" y="308"/>
                    <a:pt x="17785" y="308"/>
                  </a:cubicBezTo>
                  <a:close/>
                  <a:moveTo>
                    <a:pt x="21927" y="3628"/>
                  </a:moveTo>
                  <a:cubicBezTo>
                    <a:pt x="22201" y="3628"/>
                    <a:pt x="22474" y="3678"/>
                    <a:pt x="22728" y="3781"/>
                  </a:cubicBezTo>
                  <a:cubicBezTo>
                    <a:pt x="23164" y="3958"/>
                    <a:pt x="23479" y="4284"/>
                    <a:pt x="23695" y="4684"/>
                  </a:cubicBezTo>
                  <a:cubicBezTo>
                    <a:pt x="23801" y="5049"/>
                    <a:pt x="23877" y="5422"/>
                    <a:pt x="23923" y="5799"/>
                  </a:cubicBezTo>
                  <a:cubicBezTo>
                    <a:pt x="24065" y="6994"/>
                    <a:pt x="23920" y="8220"/>
                    <a:pt x="23563" y="9375"/>
                  </a:cubicBezTo>
                  <a:cubicBezTo>
                    <a:pt x="23402" y="8658"/>
                    <a:pt x="22772" y="8032"/>
                    <a:pt x="22100" y="7789"/>
                  </a:cubicBezTo>
                  <a:cubicBezTo>
                    <a:pt x="21820" y="7687"/>
                    <a:pt x="21512" y="7638"/>
                    <a:pt x="21198" y="7638"/>
                  </a:cubicBezTo>
                  <a:cubicBezTo>
                    <a:pt x="20666" y="7638"/>
                    <a:pt x="20119" y="7781"/>
                    <a:pt x="19671" y="8058"/>
                  </a:cubicBezTo>
                  <a:cubicBezTo>
                    <a:pt x="19833" y="7670"/>
                    <a:pt x="19932" y="7255"/>
                    <a:pt x="19915" y="6794"/>
                  </a:cubicBezTo>
                  <a:cubicBezTo>
                    <a:pt x="19897" y="6368"/>
                    <a:pt x="19762" y="6005"/>
                    <a:pt x="19547" y="5710"/>
                  </a:cubicBezTo>
                  <a:cubicBezTo>
                    <a:pt x="19657" y="5300"/>
                    <a:pt x="19798" y="4912"/>
                    <a:pt x="20066" y="4571"/>
                  </a:cubicBezTo>
                  <a:cubicBezTo>
                    <a:pt x="20360" y="4196"/>
                    <a:pt x="20755" y="3900"/>
                    <a:pt x="21207" y="3746"/>
                  </a:cubicBezTo>
                  <a:cubicBezTo>
                    <a:pt x="21437" y="3668"/>
                    <a:pt x="21682" y="3628"/>
                    <a:pt x="21927" y="3628"/>
                  </a:cubicBezTo>
                  <a:close/>
                  <a:moveTo>
                    <a:pt x="11970" y="2781"/>
                  </a:moveTo>
                  <a:lnTo>
                    <a:pt x="11970" y="2781"/>
                  </a:lnTo>
                  <a:cubicBezTo>
                    <a:pt x="11944" y="2839"/>
                    <a:pt x="11920" y="2895"/>
                    <a:pt x="11898" y="2949"/>
                  </a:cubicBezTo>
                  <a:cubicBezTo>
                    <a:pt x="11776" y="3246"/>
                    <a:pt x="11688" y="3557"/>
                    <a:pt x="11635" y="3873"/>
                  </a:cubicBezTo>
                  <a:cubicBezTo>
                    <a:pt x="11528" y="4496"/>
                    <a:pt x="11540" y="5155"/>
                    <a:pt x="11726" y="5763"/>
                  </a:cubicBezTo>
                  <a:cubicBezTo>
                    <a:pt x="11899" y="6327"/>
                    <a:pt x="12224" y="6837"/>
                    <a:pt x="12706" y="7185"/>
                  </a:cubicBezTo>
                  <a:cubicBezTo>
                    <a:pt x="12970" y="7375"/>
                    <a:pt x="13414" y="7599"/>
                    <a:pt x="13800" y="7599"/>
                  </a:cubicBezTo>
                  <a:cubicBezTo>
                    <a:pt x="13822" y="7599"/>
                    <a:pt x="13844" y="7598"/>
                    <a:pt x="13867" y="7597"/>
                  </a:cubicBezTo>
                  <a:lnTo>
                    <a:pt x="13867" y="7597"/>
                  </a:lnTo>
                  <a:cubicBezTo>
                    <a:pt x="13036" y="8781"/>
                    <a:pt x="12277" y="10012"/>
                    <a:pt x="11571" y="11271"/>
                  </a:cubicBezTo>
                  <a:cubicBezTo>
                    <a:pt x="11404" y="11275"/>
                    <a:pt x="11240" y="11301"/>
                    <a:pt x="11072" y="11301"/>
                  </a:cubicBezTo>
                  <a:cubicBezTo>
                    <a:pt x="11006" y="11301"/>
                    <a:pt x="10940" y="11297"/>
                    <a:pt x="10873" y="11286"/>
                  </a:cubicBezTo>
                  <a:cubicBezTo>
                    <a:pt x="10611" y="11244"/>
                    <a:pt x="10357" y="11155"/>
                    <a:pt x="10124" y="11028"/>
                  </a:cubicBezTo>
                  <a:cubicBezTo>
                    <a:pt x="9633" y="10759"/>
                    <a:pt x="9261" y="10332"/>
                    <a:pt x="9016" y="9832"/>
                  </a:cubicBezTo>
                  <a:cubicBezTo>
                    <a:pt x="8763" y="9320"/>
                    <a:pt x="8654" y="8742"/>
                    <a:pt x="8650" y="8173"/>
                  </a:cubicBezTo>
                  <a:cubicBezTo>
                    <a:pt x="8649" y="7831"/>
                    <a:pt x="8681" y="7490"/>
                    <a:pt x="8737" y="7153"/>
                  </a:cubicBezTo>
                  <a:cubicBezTo>
                    <a:pt x="8754" y="7050"/>
                    <a:pt x="8780" y="6945"/>
                    <a:pt x="8806" y="6838"/>
                  </a:cubicBezTo>
                  <a:cubicBezTo>
                    <a:pt x="9169" y="6212"/>
                    <a:pt x="9557" y="5600"/>
                    <a:pt x="9983" y="5012"/>
                  </a:cubicBezTo>
                  <a:cubicBezTo>
                    <a:pt x="10558" y="4215"/>
                    <a:pt x="11225" y="3453"/>
                    <a:pt x="11970" y="2781"/>
                  </a:cubicBezTo>
                  <a:close/>
                  <a:moveTo>
                    <a:pt x="21189" y="7886"/>
                  </a:moveTo>
                  <a:cubicBezTo>
                    <a:pt x="21425" y="7886"/>
                    <a:pt x="21661" y="7918"/>
                    <a:pt x="21891" y="7987"/>
                  </a:cubicBezTo>
                  <a:cubicBezTo>
                    <a:pt x="22353" y="8127"/>
                    <a:pt x="22771" y="8414"/>
                    <a:pt x="23035" y="8824"/>
                  </a:cubicBezTo>
                  <a:cubicBezTo>
                    <a:pt x="23268" y="9187"/>
                    <a:pt x="23341" y="9587"/>
                    <a:pt x="23343" y="10006"/>
                  </a:cubicBezTo>
                  <a:cubicBezTo>
                    <a:pt x="23237" y="10280"/>
                    <a:pt x="23119" y="10549"/>
                    <a:pt x="22992" y="10810"/>
                  </a:cubicBezTo>
                  <a:lnTo>
                    <a:pt x="22992" y="10811"/>
                  </a:lnTo>
                  <a:cubicBezTo>
                    <a:pt x="22487" y="11839"/>
                    <a:pt x="21714" y="12903"/>
                    <a:pt x="20669" y="13443"/>
                  </a:cubicBezTo>
                  <a:cubicBezTo>
                    <a:pt x="21185" y="12694"/>
                    <a:pt x="21238" y="11496"/>
                    <a:pt x="20712" y="10809"/>
                  </a:cubicBezTo>
                  <a:cubicBezTo>
                    <a:pt x="20371" y="10366"/>
                    <a:pt x="19810" y="10204"/>
                    <a:pt x="19267" y="10204"/>
                  </a:cubicBezTo>
                  <a:cubicBezTo>
                    <a:pt x="19176" y="10204"/>
                    <a:pt x="19085" y="10209"/>
                    <a:pt x="18996" y="10218"/>
                  </a:cubicBezTo>
                  <a:cubicBezTo>
                    <a:pt x="18745" y="10242"/>
                    <a:pt x="18437" y="10311"/>
                    <a:pt x="18172" y="10441"/>
                  </a:cubicBezTo>
                  <a:cubicBezTo>
                    <a:pt x="18566" y="9765"/>
                    <a:pt x="19099" y="9148"/>
                    <a:pt x="19471" y="8468"/>
                  </a:cubicBezTo>
                  <a:cubicBezTo>
                    <a:pt x="19772" y="8279"/>
                    <a:pt x="20071" y="8103"/>
                    <a:pt x="20427" y="7997"/>
                  </a:cubicBezTo>
                  <a:cubicBezTo>
                    <a:pt x="20677" y="7924"/>
                    <a:pt x="20933" y="7886"/>
                    <a:pt x="21189" y="7886"/>
                  </a:cubicBezTo>
                  <a:close/>
                  <a:moveTo>
                    <a:pt x="19246" y="10447"/>
                  </a:moveTo>
                  <a:cubicBezTo>
                    <a:pt x="19754" y="10447"/>
                    <a:pt x="20284" y="10590"/>
                    <a:pt x="20572" y="11037"/>
                  </a:cubicBezTo>
                  <a:cubicBezTo>
                    <a:pt x="21080" y="11830"/>
                    <a:pt x="20795" y="12944"/>
                    <a:pt x="20212" y="13639"/>
                  </a:cubicBezTo>
                  <a:cubicBezTo>
                    <a:pt x="20083" y="13684"/>
                    <a:pt x="19951" y="13720"/>
                    <a:pt x="19813" y="13747"/>
                  </a:cubicBezTo>
                  <a:cubicBezTo>
                    <a:pt x="19655" y="13779"/>
                    <a:pt x="19491" y="13796"/>
                    <a:pt x="19327" y="13796"/>
                  </a:cubicBezTo>
                  <a:cubicBezTo>
                    <a:pt x="18770" y="13796"/>
                    <a:pt x="18218" y="13597"/>
                    <a:pt x="17907" y="13097"/>
                  </a:cubicBezTo>
                  <a:cubicBezTo>
                    <a:pt x="17526" y="12489"/>
                    <a:pt x="17610" y="11683"/>
                    <a:pt x="17869" y="11043"/>
                  </a:cubicBezTo>
                  <a:cubicBezTo>
                    <a:pt x="17890" y="10991"/>
                    <a:pt x="17913" y="10940"/>
                    <a:pt x="17936" y="10889"/>
                  </a:cubicBezTo>
                  <a:cubicBezTo>
                    <a:pt x="18055" y="10790"/>
                    <a:pt x="18178" y="10697"/>
                    <a:pt x="18328" y="10629"/>
                  </a:cubicBezTo>
                  <a:cubicBezTo>
                    <a:pt x="18557" y="10525"/>
                    <a:pt x="18815" y="10470"/>
                    <a:pt x="19064" y="10453"/>
                  </a:cubicBezTo>
                  <a:cubicBezTo>
                    <a:pt x="19124" y="10449"/>
                    <a:pt x="19185" y="10447"/>
                    <a:pt x="19246" y="10447"/>
                  </a:cubicBezTo>
                  <a:close/>
                  <a:moveTo>
                    <a:pt x="8476" y="7421"/>
                  </a:moveTo>
                  <a:cubicBezTo>
                    <a:pt x="8432" y="7713"/>
                    <a:pt x="8408" y="8008"/>
                    <a:pt x="8416" y="8305"/>
                  </a:cubicBezTo>
                  <a:cubicBezTo>
                    <a:pt x="8431" y="8923"/>
                    <a:pt x="8573" y="9542"/>
                    <a:pt x="8872" y="10087"/>
                  </a:cubicBezTo>
                  <a:cubicBezTo>
                    <a:pt x="9152" y="10598"/>
                    <a:pt x="9570" y="11033"/>
                    <a:pt x="10095" y="11292"/>
                  </a:cubicBezTo>
                  <a:cubicBezTo>
                    <a:pt x="10352" y="11419"/>
                    <a:pt x="10626" y="11507"/>
                    <a:pt x="10910" y="11543"/>
                  </a:cubicBezTo>
                  <a:cubicBezTo>
                    <a:pt x="11019" y="11556"/>
                    <a:pt x="11142" y="11568"/>
                    <a:pt x="11267" y="11568"/>
                  </a:cubicBezTo>
                  <a:cubicBezTo>
                    <a:pt x="11314" y="11568"/>
                    <a:pt x="11361" y="11567"/>
                    <a:pt x="11407" y="11563"/>
                  </a:cubicBezTo>
                  <a:lnTo>
                    <a:pt x="11407" y="11563"/>
                  </a:lnTo>
                  <a:cubicBezTo>
                    <a:pt x="10567" y="13084"/>
                    <a:pt x="9795" y="14644"/>
                    <a:pt x="9058" y="16216"/>
                  </a:cubicBezTo>
                  <a:cubicBezTo>
                    <a:pt x="8981" y="16380"/>
                    <a:pt x="8905" y="16544"/>
                    <a:pt x="8829" y="16707"/>
                  </a:cubicBezTo>
                  <a:cubicBezTo>
                    <a:pt x="8764" y="16717"/>
                    <a:pt x="8700" y="16733"/>
                    <a:pt x="8628" y="16739"/>
                  </a:cubicBezTo>
                  <a:cubicBezTo>
                    <a:pt x="8587" y="16742"/>
                    <a:pt x="8547" y="16744"/>
                    <a:pt x="8506" y="16744"/>
                  </a:cubicBezTo>
                  <a:cubicBezTo>
                    <a:pt x="8411" y="16744"/>
                    <a:pt x="8316" y="16736"/>
                    <a:pt x="8224" y="16718"/>
                  </a:cubicBezTo>
                  <a:cubicBezTo>
                    <a:pt x="7942" y="16669"/>
                    <a:pt x="7674" y="16551"/>
                    <a:pt x="7441" y="16385"/>
                  </a:cubicBezTo>
                  <a:cubicBezTo>
                    <a:pt x="6954" y="16039"/>
                    <a:pt x="6631" y="15495"/>
                    <a:pt x="6421" y="14944"/>
                  </a:cubicBezTo>
                  <a:cubicBezTo>
                    <a:pt x="6200" y="14364"/>
                    <a:pt x="6089" y="13746"/>
                    <a:pt x="6086" y="13125"/>
                  </a:cubicBezTo>
                  <a:cubicBezTo>
                    <a:pt x="6086" y="12805"/>
                    <a:pt x="6115" y="12487"/>
                    <a:pt x="6164" y="12172"/>
                  </a:cubicBezTo>
                  <a:cubicBezTo>
                    <a:pt x="6174" y="12114"/>
                    <a:pt x="6186" y="12057"/>
                    <a:pt x="6198" y="12000"/>
                  </a:cubicBezTo>
                  <a:cubicBezTo>
                    <a:pt x="6596" y="11161"/>
                    <a:pt x="6999" y="10323"/>
                    <a:pt x="7409" y="9490"/>
                  </a:cubicBezTo>
                  <a:cubicBezTo>
                    <a:pt x="7751" y="8794"/>
                    <a:pt x="8102" y="8100"/>
                    <a:pt x="8476" y="7421"/>
                  </a:cubicBezTo>
                  <a:close/>
                  <a:moveTo>
                    <a:pt x="5855" y="12729"/>
                  </a:moveTo>
                  <a:lnTo>
                    <a:pt x="5855" y="12729"/>
                  </a:lnTo>
                  <a:cubicBezTo>
                    <a:pt x="5843" y="12908"/>
                    <a:pt x="5841" y="13084"/>
                    <a:pt x="5843" y="13249"/>
                  </a:cubicBezTo>
                  <a:cubicBezTo>
                    <a:pt x="5856" y="13923"/>
                    <a:pt x="5995" y="14597"/>
                    <a:pt x="6260" y="15218"/>
                  </a:cubicBezTo>
                  <a:cubicBezTo>
                    <a:pt x="6499" y="15779"/>
                    <a:pt x="6856" y="16308"/>
                    <a:pt x="7373" y="16649"/>
                  </a:cubicBezTo>
                  <a:cubicBezTo>
                    <a:pt x="7629" y="16818"/>
                    <a:pt x="7925" y="16932"/>
                    <a:pt x="8229" y="16977"/>
                  </a:cubicBezTo>
                  <a:cubicBezTo>
                    <a:pt x="8322" y="16991"/>
                    <a:pt x="8441" y="17005"/>
                    <a:pt x="8561" y="17005"/>
                  </a:cubicBezTo>
                  <a:cubicBezTo>
                    <a:pt x="8605" y="17005"/>
                    <a:pt x="8650" y="17003"/>
                    <a:pt x="8693" y="16999"/>
                  </a:cubicBezTo>
                  <a:lnTo>
                    <a:pt x="8693" y="16999"/>
                  </a:lnTo>
                  <a:cubicBezTo>
                    <a:pt x="7994" y="18511"/>
                    <a:pt x="7317" y="20034"/>
                    <a:pt x="6628" y="21549"/>
                  </a:cubicBezTo>
                  <a:lnTo>
                    <a:pt x="6628" y="21551"/>
                  </a:lnTo>
                  <a:cubicBezTo>
                    <a:pt x="6565" y="21561"/>
                    <a:pt x="6502" y="21575"/>
                    <a:pt x="6437" y="21582"/>
                  </a:cubicBezTo>
                  <a:cubicBezTo>
                    <a:pt x="6382" y="21587"/>
                    <a:pt x="6326" y="21590"/>
                    <a:pt x="6270" y="21590"/>
                  </a:cubicBezTo>
                  <a:cubicBezTo>
                    <a:pt x="6192" y="21590"/>
                    <a:pt x="6114" y="21585"/>
                    <a:pt x="6037" y="21575"/>
                  </a:cubicBezTo>
                  <a:cubicBezTo>
                    <a:pt x="5773" y="21544"/>
                    <a:pt x="5516" y="21458"/>
                    <a:pt x="5283" y="21332"/>
                  </a:cubicBezTo>
                  <a:cubicBezTo>
                    <a:pt x="4813" y="21081"/>
                    <a:pt x="4455" y="20677"/>
                    <a:pt x="4210" y="20206"/>
                  </a:cubicBezTo>
                  <a:cubicBezTo>
                    <a:pt x="3950" y="19708"/>
                    <a:pt x="3819" y="19147"/>
                    <a:pt x="3768" y="18590"/>
                  </a:cubicBezTo>
                  <a:cubicBezTo>
                    <a:pt x="3741" y="18293"/>
                    <a:pt x="3738" y="17994"/>
                    <a:pt x="3758" y="17698"/>
                  </a:cubicBezTo>
                  <a:cubicBezTo>
                    <a:pt x="3772" y="17514"/>
                    <a:pt x="3803" y="17330"/>
                    <a:pt x="3826" y="17145"/>
                  </a:cubicBezTo>
                  <a:cubicBezTo>
                    <a:pt x="4229" y="16247"/>
                    <a:pt x="4635" y="15351"/>
                    <a:pt x="5048" y="14458"/>
                  </a:cubicBezTo>
                  <a:cubicBezTo>
                    <a:pt x="5314" y="13881"/>
                    <a:pt x="5584" y="13304"/>
                    <a:pt x="5855" y="12729"/>
                  </a:cubicBezTo>
                  <a:close/>
                  <a:moveTo>
                    <a:pt x="3507" y="17864"/>
                  </a:moveTo>
                  <a:cubicBezTo>
                    <a:pt x="3492" y="18165"/>
                    <a:pt x="3500" y="18468"/>
                    <a:pt x="3535" y="18768"/>
                  </a:cubicBezTo>
                  <a:cubicBezTo>
                    <a:pt x="3602" y="19360"/>
                    <a:pt x="3766" y="19946"/>
                    <a:pt x="4063" y="20466"/>
                  </a:cubicBezTo>
                  <a:cubicBezTo>
                    <a:pt x="4346" y="20959"/>
                    <a:pt x="4759" y="21381"/>
                    <a:pt x="5278" y="21622"/>
                  </a:cubicBezTo>
                  <a:cubicBezTo>
                    <a:pt x="5514" y="21732"/>
                    <a:pt x="5762" y="21807"/>
                    <a:pt x="6019" y="21837"/>
                  </a:cubicBezTo>
                  <a:cubicBezTo>
                    <a:pt x="6111" y="21848"/>
                    <a:pt x="6219" y="21857"/>
                    <a:pt x="6329" y="21857"/>
                  </a:cubicBezTo>
                  <a:cubicBezTo>
                    <a:pt x="6383" y="21857"/>
                    <a:pt x="6438" y="21855"/>
                    <a:pt x="6492" y="21849"/>
                  </a:cubicBezTo>
                  <a:lnTo>
                    <a:pt x="6492" y="21849"/>
                  </a:lnTo>
                  <a:cubicBezTo>
                    <a:pt x="5938" y="23059"/>
                    <a:pt x="5375" y="24265"/>
                    <a:pt x="4781" y="25457"/>
                  </a:cubicBezTo>
                  <a:cubicBezTo>
                    <a:pt x="4779" y="25462"/>
                    <a:pt x="4776" y="25468"/>
                    <a:pt x="4774" y="25473"/>
                  </a:cubicBezTo>
                  <a:cubicBezTo>
                    <a:pt x="4627" y="25515"/>
                    <a:pt x="4481" y="25588"/>
                    <a:pt x="4335" y="25611"/>
                  </a:cubicBezTo>
                  <a:cubicBezTo>
                    <a:pt x="4242" y="25625"/>
                    <a:pt x="4149" y="25631"/>
                    <a:pt x="4056" y="25631"/>
                  </a:cubicBezTo>
                  <a:cubicBezTo>
                    <a:pt x="3876" y="25631"/>
                    <a:pt x="3697" y="25607"/>
                    <a:pt x="3525" y="25561"/>
                  </a:cubicBezTo>
                  <a:cubicBezTo>
                    <a:pt x="3005" y="25422"/>
                    <a:pt x="2563" y="25080"/>
                    <a:pt x="2258" y="24640"/>
                  </a:cubicBezTo>
                  <a:cubicBezTo>
                    <a:pt x="1951" y="24200"/>
                    <a:pt x="1775" y="23683"/>
                    <a:pt x="1717" y="23151"/>
                  </a:cubicBezTo>
                  <a:cubicBezTo>
                    <a:pt x="1684" y="22858"/>
                    <a:pt x="1686" y="22562"/>
                    <a:pt x="1709" y="22268"/>
                  </a:cubicBezTo>
                  <a:cubicBezTo>
                    <a:pt x="1719" y="22131"/>
                    <a:pt x="1751" y="21981"/>
                    <a:pt x="1769" y="21831"/>
                  </a:cubicBezTo>
                  <a:cubicBezTo>
                    <a:pt x="2096" y="21075"/>
                    <a:pt x="2424" y="20320"/>
                    <a:pt x="2755" y="19565"/>
                  </a:cubicBezTo>
                  <a:cubicBezTo>
                    <a:pt x="3005" y="18998"/>
                    <a:pt x="3255" y="18430"/>
                    <a:pt x="3507" y="17864"/>
                  </a:cubicBezTo>
                  <a:close/>
                  <a:moveTo>
                    <a:pt x="1451" y="22546"/>
                  </a:moveTo>
                  <a:lnTo>
                    <a:pt x="1451" y="22546"/>
                  </a:lnTo>
                  <a:cubicBezTo>
                    <a:pt x="1441" y="22803"/>
                    <a:pt x="1454" y="23061"/>
                    <a:pt x="1490" y="23316"/>
                  </a:cubicBezTo>
                  <a:cubicBezTo>
                    <a:pt x="1573" y="23897"/>
                    <a:pt x="1791" y="24459"/>
                    <a:pt x="2157" y="24922"/>
                  </a:cubicBezTo>
                  <a:cubicBezTo>
                    <a:pt x="2504" y="25363"/>
                    <a:pt x="2981" y="25694"/>
                    <a:pt x="3530" y="25821"/>
                  </a:cubicBezTo>
                  <a:cubicBezTo>
                    <a:pt x="3702" y="25861"/>
                    <a:pt x="3878" y="25882"/>
                    <a:pt x="4054" y="25882"/>
                  </a:cubicBezTo>
                  <a:cubicBezTo>
                    <a:pt x="4146" y="25882"/>
                    <a:pt x="4238" y="25876"/>
                    <a:pt x="4330" y="25865"/>
                  </a:cubicBezTo>
                  <a:cubicBezTo>
                    <a:pt x="4408" y="25855"/>
                    <a:pt x="4502" y="25841"/>
                    <a:pt x="4596" y="25820"/>
                  </a:cubicBezTo>
                  <a:lnTo>
                    <a:pt x="4596" y="25820"/>
                  </a:lnTo>
                  <a:cubicBezTo>
                    <a:pt x="4114" y="26747"/>
                    <a:pt x="3372" y="27923"/>
                    <a:pt x="2313" y="27923"/>
                  </a:cubicBezTo>
                  <a:cubicBezTo>
                    <a:pt x="2143" y="27923"/>
                    <a:pt x="1964" y="27893"/>
                    <a:pt x="1777" y="27826"/>
                  </a:cubicBezTo>
                  <a:cubicBezTo>
                    <a:pt x="1091" y="27580"/>
                    <a:pt x="624" y="26896"/>
                    <a:pt x="493" y="26199"/>
                  </a:cubicBezTo>
                  <a:cubicBezTo>
                    <a:pt x="254" y="24920"/>
                    <a:pt x="916" y="23694"/>
                    <a:pt x="1451" y="22546"/>
                  </a:cubicBezTo>
                  <a:close/>
                  <a:moveTo>
                    <a:pt x="17780" y="1"/>
                  </a:moveTo>
                  <a:cubicBezTo>
                    <a:pt x="17050" y="1"/>
                    <a:pt x="16320" y="106"/>
                    <a:pt x="15624" y="308"/>
                  </a:cubicBezTo>
                  <a:cubicBezTo>
                    <a:pt x="14132" y="740"/>
                    <a:pt x="12788" y="1596"/>
                    <a:pt x="11652" y="2643"/>
                  </a:cubicBezTo>
                  <a:cubicBezTo>
                    <a:pt x="9045" y="5046"/>
                    <a:pt x="7570" y="8396"/>
                    <a:pt x="6074" y="11540"/>
                  </a:cubicBezTo>
                  <a:cubicBezTo>
                    <a:pt x="4426" y="15003"/>
                    <a:pt x="2841" y="18500"/>
                    <a:pt x="1377" y="22045"/>
                  </a:cubicBezTo>
                  <a:cubicBezTo>
                    <a:pt x="833" y="23362"/>
                    <a:pt x="1" y="24701"/>
                    <a:pt x="233" y="26183"/>
                  </a:cubicBezTo>
                  <a:cubicBezTo>
                    <a:pt x="399" y="27242"/>
                    <a:pt x="1281" y="28164"/>
                    <a:pt x="2307" y="28164"/>
                  </a:cubicBezTo>
                  <a:cubicBezTo>
                    <a:pt x="2565" y="28164"/>
                    <a:pt x="2833" y="28106"/>
                    <a:pt x="3100" y="27976"/>
                  </a:cubicBezTo>
                  <a:cubicBezTo>
                    <a:pt x="4195" y="27444"/>
                    <a:pt x="4702" y="26153"/>
                    <a:pt x="5226" y="25136"/>
                  </a:cubicBezTo>
                  <a:cubicBezTo>
                    <a:pt x="6169" y="23307"/>
                    <a:pt x="6975" y="21409"/>
                    <a:pt x="7823" y="19535"/>
                  </a:cubicBezTo>
                  <a:cubicBezTo>
                    <a:pt x="9060" y="16801"/>
                    <a:pt x="10305" y="14067"/>
                    <a:pt x="11773" y="11447"/>
                  </a:cubicBezTo>
                  <a:cubicBezTo>
                    <a:pt x="11781" y="11437"/>
                    <a:pt x="11788" y="11426"/>
                    <a:pt x="11791" y="11415"/>
                  </a:cubicBezTo>
                  <a:cubicBezTo>
                    <a:pt x="12040" y="10970"/>
                    <a:pt x="12297" y="10527"/>
                    <a:pt x="12560" y="10091"/>
                  </a:cubicBezTo>
                  <a:cubicBezTo>
                    <a:pt x="13010" y="9344"/>
                    <a:pt x="13482" y="8610"/>
                    <a:pt x="13979" y="7893"/>
                  </a:cubicBezTo>
                  <a:cubicBezTo>
                    <a:pt x="14448" y="7216"/>
                    <a:pt x="14931" y="6533"/>
                    <a:pt x="15547" y="5982"/>
                  </a:cubicBezTo>
                  <a:cubicBezTo>
                    <a:pt x="16120" y="5471"/>
                    <a:pt x="16819" y="5094"/>
                    <a:pt x="17600" y="5085"/>
                  </a:cubicBezTo>
                  <a:cubicBezTo>
                    <a:pt x="17612" y="5085"/>
                    <a:pt x="17624" y="5085"/>
                    <a:pt x="17635" y="5085"/>
                  </a:cubicBezTo>
                  <a:cubicBezTo>
                    <a:pt x="18288" y="5085"/>
                    <a:pt x="18983" y="5326"/>
                    <a:pt x="19363" y="5884"/>
                  </a:cubicBezTo>
                  <a:cubicBezTo>
                    <a:pt x="20045" y="6890"/>
                    <a:pt x="19509" y="8007"/>
                    <a:pt x="18911" y="8903"/>
                  </a:cubicBezTo>
                  <a:cubicBezTo>
                    <a:pt x="18207" y="9958"/>
                    <a:pt x="17216" y="11106"/>
                    <a:pt x="17405" y="12468"/>
                  </a:cubicBezTo>
                  <a:cubicBezTo>
                    <a:pt x="17494" y="13111"/>
                    <a:pt x="17877" y="13666"/>
                    <a:pt x="18485" y="13917"/>
                  </a:cubicBezTo>
                  <a:cubicBezTo>
                    <a:pt x="18767" y="14032"/>
                    <a:pt x="19054" y="14084"/>
                    <a:pt x="19341" y="14084"/>
                  </a:cubicBezTo>
                  <a:cubicBezTo>
                    <a:pt x="20446" y="14084"/>
                    <a:pt x="21537" y="13316"/>
                    <a:pt x="22226" y="12515"/>
                  </a:cubicBezTo>
                  <a:cubicBezTo>
                    <a:pt x="23279" y="11289"/>
                    <a:pt x="23913" y="9656"/>
                    <a:pt x="24161" y="8070"/>
                  </a:cubicBezTo>
                  <a:cubicBezTo>
                    <a:pt x="24414" y="6446"/>
                    <a:pt x="24221" y="4765"/>
                    <a:pt x="23454" y="3299"/>
                  </a:cubicBezTo>
                  <a:lnTo>
                    <a:pt x="23453" y="3299"/>
                  </a:lnTo>
                  <a:cubicBezTo>
                    <a:pt x="22740" y="1938"/>
                    <a:pt x="21562" y="899"/>
                    <a:pt x="20111" y="388"/>
                  </a:cubicBezTo>
                  <a:cubicBezTo>
                    <a:pt x="19365" y="125"/>
                    <a:pt x="18573" y="1"/>
                    <a:pt x="17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8" name="Google Shape;3638;p35"/>
            <p:cNvGrpSpPr/>
            <p:nvPr/>
          </p:nvGrpSpPr>
          <p:grpSpPr>
            <a:xfrm>
              <a:off x="7262175" y="2695950"/>
              <a:ext cx="572100" cy="656475"/>
              <a:chOff x="7262175" y="2695950"/>
              <a:chExt cx="572100" cy="656475"/>
            </a:xfrm>
          </p:grpSpPr>
          <p:sp>
            <p:nvSpPr>
              <p:cNvPr id="3639" name="Google Shape;3639;p35"/>
              <p:cNvSpPr/>
              <p:nvPr/>
            </p:nvSpPr>
            <p:spPr>
              <a:xfrm>
                <a:off x="7790500" y="2703750"/>
                <a:ext cx="16125" cy="16750"/>
              </a:xfrm>
              <a:custGeom>
                <a:avLst/>
                <a:gdLst/>
                <a:ahLst/>
                <a:cxnLst/>
                <a:rect l="l" t="t" r="r" b="b"/>
                <a:pathLst>
                  <a:path w="645" h="670" extrusionOk="0">
                    <a:moveTo>
                      <a:pt x="0" y="0"/>
                    </a:moveTo>
                    <a:cubicBezTo>
                      <a:pt x="219" y="218"/>
                      <a:pt x="434" y="442"/>
                      <a:pt x="645" y="670"/>
                    </a:cubicBezTo>
                    <a:cubicBezTo>
                      <a:pt x="616" y="623"/>
                      <a:pt x="590" y="573"/>
                      <a:pt x="564" y="525"/>
                    </a:cubicBezTo>
                    <a:cubicBezTo>
                      <a:pt x="449" y="404"/>
                      <a:pt x="335" y="284"/>
                      <a:pt x="219" y="163"/>
                    </a:cubicBezTo>
                    <a:cubicBezTo>
                      <a:pt x="149" y="107"/>
                      <a:pt x="74" y="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5"/>
              <p:cNvSpPr/>
              <p:nvPr/>
            </p:nvSpPr>
            <p:spPr>
              <a:xfrm>
                <a:off x="7687225" y="2944075"/>
                <a:ext cx="15175" cy="41750"/>
              </a:xfrm>
              <a:custGeom>
                <a:avLst/>
                <a:gdLst/>
                <a:ahLst/>
                <a:cxnLst/>
                <a:rect l="l" t="t" r="r" b="b"/>
                <a:pathLst>
                  <a:path w="607" h="1670" extrusionOk="0">
                    <a:moveTo>
                      <a:pt x="554" y="0"/>
                    </a:moveTo>
                    <a:cubicBezTo>
                      <a:pt x="549" y="0"/>
                      <a:pt x="543" y="2"/>
                      <a:pt x="538" y="5"/>
                    </a:cubicBezTo>
                    <a:cubicBezTo>
                      <a:pt x="0" y="342"/>
                      <a:pt x="139" y="1189"/>
                      <a:pt x="408" y="1646"/>
                    </a:cubicBezTo>
                    <a:cubicBezTo>
                      <a:pt x="418" y="1662"/>
                      <a:pt x="433" y="1669"/>
                      <a:pt x="448" y="1669"/>
                    </a:cubicBezTo>
                    <a:cubicBezTo>
                      <a:pt x="476" y="1669"/>
                      <a:pt x="505" y="1644"/>
                      <a:pt x="496" y="1610"/>
                    </a:cubicBezTo>
                    <a:cubicBezTo>
                      <a:pt x="421" y="1329"/>
                      <a:pt x="305" y="1061"/>
                      <a:pt x="309" y="765"/>
                    </a:cubicBezTo>
                    <a:cubicBezTo>
                      <a:pt x="312" y="484"/>
                      <a:pt x="421" y="272"/>
                      <a:pt x="588" y="55"/>
                    </a:cubicBezTo>
                    <a:cubicBezTo>
                      <a:pt x="607" y="31"/>
                      <a:pt x="58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5"/>
              <p:cNvSpPr/>
              <p:nvPr/>
            </p:nvSpPr>
            <p:spPr>
              <a:xfrm>
                <a:off x="7708625" y="2991925"/>
                <a:ext cx="14350" cy="8325"/>
              </a:xfrm>
              <a:custGeom>
                <a:avLst/>
                <a:gdLst/>
                <a:ahLst/>
                <a:cxnLst/>
                <a:rect l="l" t="t" r="r" b="b"/>
                <a:pathLst>
                  <a:path w="574" h="333" extrusionOk="0">
                    <a:moveTo>
                      <a:pt x="44" y="1"/>
                    </a:moveTo>
                    <a:cubicBezTo>
                      <a:pt x="23" y="1"/>
                      <a:pt x="0" y="24"/>
                      <a:pt x="7" y="47"/>
                    </a:cubicBezTo>
                    <a:cubicBezTo>
                      <a:pt x="59" y="222"/>
                      <a:pt x="223" y="332"/>
                      <a:pt x="395" y="332"/>
                    </a:cubicBezTo>
                    <a:cubicBezTo>
                      <a:pt x="443" y="332"/>
                      <a:pt x="491" y="324"/>
                      <a:pt x="538" y="306"/>
                    </a:cubicBezTo>
                    <a:cubicBezTo>
                      <a:pt x="573" y="292"/>
                      <a:pt x="573" y="234"/>
                      <a:pt x="529" y="234"/>
                    </a:cubicBezTo>
                    <a:cubicBezTo>
                      <a:pt x="529" y="234"/>
                      <a:pt x="528" y="234"/>
                      <a:pt x="528" y="234"/>
                    </a:cubicBezTo>
                    <a:cubicBezTo>
                      <a:pt x="524" y="234"/>
                      <a:pt x="520" y="234"/>
                      <a:pt x="516" y="234"/>
                    </a:cubicBezTo>
                    <a:cubicBezTo>
                      <a:pt x="339" y="234"/>
                      <a:pt x="177" y="150"/>
                      <a:pt x="67" y="12"/>
                    </a:cubicBezTo>
                    <a:cubicBezTo>
                      <a:pt x="61" y="4"/>
                      <a:pt x="52"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5"/>
              <p:cNvSpPr/>
              <p:nvPr/>
            </p:nvSpPr>
            <p:spPr>
              <a:xfrm>
                <a:off x="7822850" y="2786950"/>
                <a:ext cx="11425" cy="72475"/>
              </a:xfrm>
              <a:custGeom>
                <a:avLst/>
                <a:gdLst/>
                <a:ahLst/>
                <a:cxnLst/>
                <a:rect l="l" t="t" r="r" b="b"/>
                <a:pathLst>
                  <a:path w="457" h="2899" extrusionOk="0">
                    <a:moveTo>
                      <a:pt x="75" y="0"/>
                    </a:moveTo>
                    <a:cubicBezTo>
                      <a:pt x="49" y="0"/>
                      <a:pt x="24" y="23"/>
                      <a:pt x="29" y="59"/>
                    </a:cubicBezTo>
                    <a:cubicBezTo>
                      <a:pt x="96" y="525"/>
                      <a:pt x="171" y="980"/>
                      <a:pt x="166" y="1454"/>
                    </a:cubicBezTo>
                    <a:cubicBezTo>
                      <a:pt x="161" y="1924"/>
                      <a:pt x="96" y="2386"/>
                      <a:pt x="6" y="2846"/>
                    </a:cubicBezTo>
                    <a:cubicBezTo>
                      <a:pt x="1" y="2878"/>
                      <a:pt x="24" y="2899"/>
                      <a:pt x="48" y="2899"/>
                    </a:cubicBezTo>
                    <a:cubicBezTo>
                      <a:pt x="64" y="2899"/>
                      <a:pt x="81" y="2889"/>
                      <a:pt x="88" y="2868"/>
                    </a:cubicBezTo>
                    <a:cubicBezTo>
                      <a:pt x="413" y="2000"/>
                      <a:pt x="456" y="907"/>
                      <a:pt x="119" y="34"/>
                    </a:cubicBezTo>
                    <a:cubicBezTo>
                      <a:pt x="110" y="11"/>
                      <a:pt x="92"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5"/>
              <p:cNvSpPr/>
              <p:nvPr/>
            </p:nvSpPr>
            <p:spPr>
              <a:xfrm>
                <a:off x="7815675" y="2790925"/>
                <a:ext cx="5900" cy="33450"/>
              </a:xfrm>
              <a:custGeom>
                <a:avLst/>
                <a:gdLst/>
                <a:ahLst/>
                <a:cxnLst/>
                <a:rect l="l" t="t" r="r" b="b"/>
                <a:pathLst>
                  <a:path w="236" h="1338" extrusionOk="0">
                    <a:moveTo>
                      <a:pt x="35" y="0"/>
                    </a:moveTo>
                    <a:cubicBezTo>
                      <a:pt x="17" y="0"/>
                      <a:pt x="1" y="11"/>
                      <a:pt x="3" y="33"/>
                    </a:cubicBezTo>
                    <a:cubicBezTo>
                      <a:pt x="59" y="454"/>
                      <a:pt x="72" y="873"/>
                      <a:pt x="67" y="1298"/>
                    </a:cubicBezTo>
                    <a:cubicBezTo>
                      <a:pt x="67" y="1323"/>
                      <a:pt x="88" y="1338"/>
                      <a:pt x="109" y="1338"/>
                    </a:cubicBezTo>
                    <a:cubicBezTo>
                      <a:pt x="125" y="1338"/>
                      <a:pt x="142" y="1329"/>
                      <a:pt x="146" y="1308"/>
                    </a:cubicBezTo>
                    <a:cubicBezTo>
                      <a:pt x="235" y="878"/>
                      <a:pt x="203" y="442"/>
                      <a:pt x="70" y="24"/>
                    </a:cubicBezTo>
                    <a:cubicBezTo>
                      <a:pt x="65" y="8"/>
                      <a:pt x="50"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7809650" y="2798500"/>
                <a:ext cx="2800" cy="15525"/>
              </a:xfrm>
              <a:custGeom>
                <a:avLst/>
                <a:gdLst/>
                <a:ahLst/>
                <a:cxnLst/>
                <a:rect l="l" t="t" r="r" b="b"/>
                <a:pathLst>
                  <a:path w="112" h="621" extrusionOk="0">
                    <a:moveTo>
                      <a:pt x="39" y="1"/>
                    </a:moveTo>
                    <a:cubicBezTo>
                      <a:pt x="22" y="1"/>
                      <a:pt x="5" y="12"/>
                      <a:pt x="6" y="31"/>
                    </a:cubicBezTo>
                    <a:cubicBezTo>
                      <a:pt x="19" y="216"/>
                      <a:pt x="8" y="400"/>
                      <a:pt x="1" y="586"/>
                    </a:cubicBezTo>
                    <a:cubicBezTo>
                      <a:pt x="1" y="608"/>
                      <a:pt x="20" y="620"/>
                      <a:pt x="39" y="620"/>
                    </a:cubicBezTo>
                    <a:cubicBezTo>
                      <a:pt x="54" y="620"/>
                      <a:pt x="68" y="613"/>
                      <a:pt x="72" y="595"/>
                    </a:cubicBezTo>
                    <a:cubicBezTo>
                      <a:pt x="112" y="404"/>
                      <a:pt x="101" y="214"/>
                      <a:pt x="67" y="22"/>
                    </a:cubicBezTo>
                    <a:cubicBezTo>
                      <a:pt x="64" y="8"/>
                      <a:pt x="52"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7402875" y="2912350"/>
                <a:ext cx="43650" cy="73850"/>
              </a:xfrm>
              <a:custGeom>
                <a:avLst/>
                <a:gdLst/>
                <a:ahLst/>
                <a:cxnLst/>
                <a:rect l="l" t="t" r="r" b="b"/>
                <a:pathLst>
                  <a:path w="1746" h="2954" extrusionOk="0">
                    <a:moveTo>
                      <a:pt x="1688" y="1"/>
                    </a:moveTo>
                    <a:cubicBezTo>
                      <a:pt x="1678" y="1"/>
                      <a:pt x="1669" y="5"/>
                      <a:pt x="1660" y="14"/>
                    </a:cubicBezTo>
                    <a:cubicBezTo>
                      <a:pt x="939" y="837"/>
                      <a:pt x="359" y="1876"/>
                      <a:pt x="8" y="2911"/>
                    </a:cubicBezTo>
                    <a:cubicBezTo>
                      <a:pt x="1" y="2935"/>
                      <a:pt x="22" y="2953"/>
                      <a:pt x="42" y="2953"/>
                    </a:cubicBezTo>
                    <a:cubicBezTo>
                      <a:pt x="53" y="2953"/>
                      <a:pt x="63" y="2949"/>
                      <a:pt x="69" y="2937"/>
                    </a:cubicBezTo>
                    <a:cubicBezTo>
                      <a:pt x="313" y="2440"/>
                      <a:pt x="551" y="1942"/>
                      <a:pt x="830" y="1462"/>
                    </a:cubicBezTo>
                    <a:cubicBezTo>
                      <a:pt x="1109" y="984"/>
                      <a:pt x="1424" y="529"/>
                      <a:pt x="1726" y="65"/>
                    </a:cubicBezTo>
                    <a:cubicBezTo>
                      <a:pt x="1746" y="35"/>
                      <a:pt x="1717"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7407675" y="2973325"/>
                <a:ext cx="15125" cy="23975"/>
              </a:xfrm>
              <a:custGeom>
                <a:avLst/>
                <a:gdLst/>
                <a:ahLst/>
                <a:cxnLst/>
                <a:rect l="l" t="t" r="r" b="b"/>
                <a:pathLst>
                  <a:path w="605" h="959" extrusionOk="0">
                    <a:moveTo>
                      <a:pt x="556" y="1"/>
                    </a:moveTo>
                    <a:cubicBezTo>
                      <a:pt x="547" y="1"/>
                      <a:pt x="538" y="4"/>
                      <a:pt x="530" y="11"/>
                    </a:cubicBezTo>
                    <a:cubicBezTo>
                      <a:pt x="281" y="240"/>
                      <a:pt x="80" y="589"/>
                      <a:pt x="6" y="919"/>
                    </a:cubicBezTo>
                    <a:cubicBezTo>
                      <a:pt x="1" y="941"/>
                      <a:pt x="19" y="958"/>
                      <a:pt x="37" y="958"/>
                    </a:cubicBezTo>
                    <a:cubicBezTo>
                      <a:pt x="47" y="958"/>
                      <a:pt x="56" y="954"/>
                      <a:pt x="63" y="943"/>
                    </a:cubicBezTo>
                    <a:cubicBezTo>
                      <a:pt x="151" y="795"/>
                      <a:pt x="223" y="638"/>
                      <a:pt x="312" y="491"/>
                    </a:cubicBezTo>
                    <a:cubicBezTo>
                      <a:pt x="400" y="345"/>
                      <a:pt x="500" y="204"/>
                      <a:pt x="588" y="57"/>
                    </a:cubicBezTo>
                    <a:lnTo>
                      <a:pt x="588" y="56"/>
                    </a:lnTo>
                    <a:cubicBezTo>
                      <a:pt x="605" y="28"/>
                      <a:pt x="581"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7412625" y="2988300"/>
                <a:ext cx="11100" cy="16400"/>
              </a:xfrm>
              <a:custGeom>
                <a:avLst/>
                <a:gdLst/>
                <a:ahLst/>
                <a:cxnLst/>
                <a:rect l="l" t="t" r="r" b="b"/>
                <a:pathLst>
                  <a:path w="444" h="656" extrusionOk="0">
                    <a:moveTo>
                      <a:pt x="396" y="1"/>
                    </a:moveTo>
                    <a:cubicBezTo>
                      <a:pt x="388" y="1"/>
                      <a:pt x="380" y="3"/>
                      <a:pt x="373" y="10"/>
                    </a:cubicBezTo>
                    <a:cubicBezTo>
                      <a:pt x="182" y="168"/>
                      <a:pt x="57" y="377"/>
                      <a:pt x="5" y="620"/>
                    </a:cubicBezTo>
                    <a:cubicBezTo>
                      <a:pt x="0" y="642"/>
                      <a:pt x="17" y="656"/>
                      <a:pt x="33" y="656"/>
                    </a:cubicBezTo>
                    <a:cubicBezTo>
                      <a:pt x="44" y="656"/>
                      <a:pt x="56" y="650"/>
                      <a:pt x="61" y="636"/>
                    </a:cubicBezTo>
                    <a:cubicBezTo>
                      <a:pt x="139" y="419"/>
                      <a:pt x="261" y="223"/>
                      <a:pt x="420" y="57"/>
                    </a:cubicBezTo>
                    <a:cubicBezTo>
                      <a:pt x="443" y="32"/>
                      <a:pt x="421"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7399250" y="3102150"/>
                <a:ext cx="49725" cy="91750"/>
              </a:xfrm>
              <a:custGeom>
                <a:avLst/>
                <a:gdLst/>
                <a:ahLst/>
                <a:cxnLst/>
                <a:rect l="l" t="t" r="r" b="b"/>
                <a:pathLst>
                  <a:path w="1989" h="3670" extrusionOk="0">
                    <a:moveTo>
                      <a:pt x="1937" y="0"/>
                    </a:moveTo>
                    <a:cubicBezTo>
                      <a:pt x="1925" y="0"/>
                      <a:pt x="1912" y="6"/>
                      <a:pt x="1903" y="19"/>
                    </a:cubicBezTo>
                    <a:cubicBezTo>
                      <a:pt x="1512" y="592"/>
                      <a:pt x="1179" y="1198"/>
                      <a:pt x="860" y="1811"/>
                    </a:cubicBezTo>
                    <a:cubicBezTo>
                      <a:pt x="555" y="2397"/>
                      <a:pt x="219" y="2994"/>
                      <a:pt x="10" y="3623"/>
                    </a:cubicBezTo>
                    <a:cubicBezTo>
                      <a:pt x="1" y="3650"/>
                      <a:pt x="24" y="3669"/>
                      <a:pt x="47" y="3669"/>
                    </a:cubicBezTo>
                    <a:cubicBezTo>
                      <a:pt x="59" y="3669"/>
                      <a:pt x="72" y="3664"/>
                      <a:pt x="80" y="3651"/>
                    </a:cubicBezTo>
                    <a:cubicBezTo>
                      <a:pt x="434" y="3081"/>
                      <a:pt x="705" y="2449"/>
                      <a:pt x="1019" y="1855"/>
                    </a:cubicBezTo>
                    <a:cubicBezTo>
                      <a:pt x="1337" y="1256"/>
                      <a:pt x="1672" y="667"/>
                      <a:pt x="1973" y="60"/>
                    </a:cubicBezTo>
                    <a:cubicBezTo>
                      <a:pt x="1989" y="27"/>
                      <a:pt x="196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7423150" y="3099050"/>
                <a:ext cx="15425" cy="28000"/>
              </a:xfrm>
              <a:custGeom>
                <a:avLst/>
                <a:gdLst/>
                <a:ahLst/>
                <a:cxnLst/>
                <a:rect l="l" t="t" r="r" b="b"/>
                <a:pathLst>
                  <a:path w="617" h="1120" extrusionOk="0">
                    <a:moveTo>
                      <a:pt x="562" y="0"/>
                    </a:moveTo>
                    <a:cubicBezTo>
                      <a:pt x="546" y="0"/>
                      <a:pt x="530" y="7"/>
                      <a:pt x="520" y="21"/>
                    </a:cubicBezTo>
                    <a:cubicBezTo>
                      <a:pt x="299" y="330"/>
                      <a:pt x="130" y="716"/>
                      <a:pt x="9" y="1074"/>
                    </a:cubicBezTo>
                    <a:cubicBezTo>
                      <a:pt x="0" y="1101"/>
                      <a:pt x="22" y="1119"/>
                      <a:pt x="45" y="1119"/>
                    </a:cubicBezTo>
                    <a:cubicBezTo>
                      <a:pt x="57" y="1119"/>
                      <a:pt x="69" y="1114"/>
                      <a:pt x="77" y="1102"/>
                    </a:cubicBezTo>
                    <a:cubicBezTo>
                      <a:pt x="290" y="789"/>
                      <a:pt x="495" y="422"/>
                      <a:pt x="606" y="57"/>
                    </a:cubicBezTo>
                    <a:cubicBezTo>
                      <a:pt x="617" y="22"/>
                      <a:pt x="59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7417800" y="3104025"/>
                <a:ext cx="6725" cy="11975"/>
              </a:xfrm>
              <a:custGeom>
                <a:avLst/>
                <a:gdLst/>
                <a:ahLst/>
                <a:cxnLst/>
                <a:rect l="l" t="t" r="r" b="b"/>
                <a:pathLst>
                  <a:path w="269" h="479" extrusionOk="0">
                    <a:moveTo>
                      <a:pt x="225" y="1"/>
                    </a:moveTo>
                    <a:cubicBezTo>
                      <a:pt x="214" y="1"/>
                      <a:pt x="202" y="6"/>
                      <a:pt x="196" y="17"/>
                    </a:cubicBezTo>
                    <a:cubicBezTo>
                      <a:pt x="123" y="148"/>
                      <a:pt x="70" y="287"/>
                      <a:pt x="12" y="426"/>
                    </a:cubicBezTo>
                    <a:cubicBezTo>
                      <a:pt x="0" y="453"/>
                      <a:pt x="24" y="478"/>
                      <a:pt x="46" y="478"/>
                    </a:cubicBezTo>
                    <a:cubicBezTo>
                      <a:pt x="56" y="478"/>
                      <a:pt x="66" y="473"/>
                      <a:pt x="72" y="461"/>
                    </a:cubicBezTo>
                    <a:cubicBezTo>
                      <a:pt x="137" y="323"/>
                      <a:pt x="208" y="188"/>
                      <a:pt x="260" y="44"/>
                    </a:cubicBezTo>
                    <a:cubicBezTo>
                      <a:pt x="268" y="19"/>
                      <a:pt x="246"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7351225" y="3222800"/>
                <a:ext cx="41200" cy="76450"/>
              </a:xfrm>
              <a:custGeom>
                <a:avLst/>
                <a:gdLst/>
                <a:ahLst/>
                <a:cxnLst/>
                <a:rect l="l" t="t" r="r" b="b"/>
                <a:pathLst>
                  <a:path w="1648" h="3058" extrusionOk="0">
                    <a:moveTo>
                      <a:pt x="1602" y="0"/>
                    </a:moveTo>
                    <a:cubicBezTo>
                      <a:pt x="1591" y="0"/>
                      <a:pt x="1581" y="5"/>
                      <a:pt x="1573" y="15"/>
                    </a:cubicBezTo>
                    <a:cubicBezTo>
                      <a:pt x="1238" y="489"/>
                      <a:pt x="946" y="988"/>
                      <a:pt x="679" y="1503"/>
                    </a:cubicBezTo>
                    <a:cubicBezTo>
                      <a:pt x="428" y="1989"/>
                      <a:pt x="165" y="2494"/>
                      <a:pt x="7" y="3020"/>
                    </a:cubicBezTo>
                    <a:cubicBezTo>
                      <a:pt x="1" y="3041"/>
                      <a:pt x="19" y="3057"/>
                      <a:pt x="38" y="3057"/>
                    </a:cubicBezTo>
                    <a:cubicBezTo>
                      <a:pt x="47" y="3057"/>
                      <a:pt x="56" y="3053"/>
                      <a:pt x="62" y="3042"/>
                    </a:cubicBezTo>
                    <a:cubicBezTo>
                      <a:pt x="324" y="2545"/>
                      <a:pt x="533" y="2020"/>
                      <a:pt x="795" y="1520"/>
                    </a:cubicBezTo>
                    <a:cubicBezTo>
                      <a:pt x="1056" y="1021"/>
                      <a:pt x="1344" y="535"/>
                      <a:pt x="1631" y="50"/>
                    </a:cubicBezTo>
                    <a:cubicBezTo>
                      <a:pt x="1648" y="23"/>
                      <a:pt x="1625"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7367325" y="3230950"/>
                <a:ext cx="8925" cy="14400"/>
              </a:xfrm>
              <a:custGeom>
                <a:avLst/>
                <a:gdLst/>
                <a:ahLst/>
                <a:cxnLst/>
                <a:rect l="l" t="t" r="r" b="b"/>
                <a:pathLst>
                  <a:path w="357" h="576" extrusionOk="0">
                    <a:moveTo>
                      <a:pt x="315" y="1"/>
                    </a:moveTo>
                    <a:cubicBezTo>
                      <a:pt x="306" y="1"/>
                      <a:pt x="296" y="5"/>
                      <a:pt x="289" y="16"/>
                    </a:cubicBezTo>
                    <a:cubicBezTo>
                      <a:pt x="185" y="181"/>
                      <a:pt x="77" y="351"/>
                      <a:pt x="9" y="535"/>
                    </a:cubicBezTo>
                    <a:cubicBezTo>
                      <a:pt x="0" y="560"/>
                      <a:pt x="20" y="575"/>
                      <a:pt x="41" y="575"/>
                    </a:cubicBezTo>
                    <a:cubicBezTo>
                      <a:pt x="52" y="575"/>
                      <a:pt x="64" y="571"/>
                      <a:pt x="71" y="561"/>
                    </a:cubicBezTo>
                    <a:cubicBezTo>
                      <a:pt x="185" y="406"/>
                      <a:pt x="266" y="223"/>
                      <a:pt x="345" y="49"/>
                    </a:cubicBezTo>
                    <a:lnTo>
                      <a:pt x="345" y="50"/>
                    </a:lnTo>
                    <a:cubicBezTo>
                      <a:pt x="356" y="2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7523425" y="2883650"/>
                <a:ext cx="35300" cy="55200"/>
              </a:xfrm>
              <a:custGeom>
                <a:avLst/>
                <a:gdLst/>
                <a:ahLst/>
                <a:cxnLst/>
                <a:rect l="l" t="t" r="r" b="b"/>
                <a:pathLst>
                  <a:path w="1412" h="2208" extrusionOk="0">
                    <a:moveTo>
                      <a:pt x="1350" y="1"/>
                    </a:moveTo>
                    <a:cubicBezTo>
                      <a:pt x="1339" y="1"/>
                      <a:pt x="1329" y="4"/>
                      <a:pt x="1320" y="13"/>
                    </a:cubicBezTo>
                    <a:cubicBezTo>
                      <a:pt x="1016" y="308"/>
                      <a:pt x="769" y="665"/>
                      <a:pt x="549" y="1025"/>
                    </a:cubicBezTo>
                    <a:cubicBezTo>
                      <a:pt x="336" y="1374"/>
                      <a:pt x="89" y="1765"/>
                      <a:pt x="5" y="2171"/>
                    </a:cubicBezTo>
                    <a:cubicBezTo>
                      <a:pt x="1" y="2193"/>
                      <a:pt x="17" y="2208"/>
                      <a:pt x="34" y="2208"/>
                    </a:cubicBezTo>
                    <a:cubicBezTo>
                      <a:pt x="44" y="2208"/>
                      <a:pt x="53" y="2204"/>
                      <a:pt x="60" y="2194"/>
                    </a:cubicBezTo>
                    <a:cubicBezTo>
                      <a:pt x="298" y="1853"/>
                      <a:pt x="455" y="1452"/>
                      <a:pt x="675" y="1099"/>
                    </a:cubicBezTo>
                    <a:cubicBezTo>
                      <a:pt x="897" y="743"/>
                      <a:pt x="1154" y="412"/>
                      <a:pt x="1390" y="66"/>
                    </a:cubicBezTo>
                    <a:cubicBezTo>
                      <a:pt x="1412" y="35"/>
                      <a:pt x="1381" y="1"/>
                      <a:pt x="1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7740525" y="2805400"/>
                <a:ext cx="16275" cy="31000"/>
              </a:xfrm>
              <a:custGeom>
                <a:avLst/>
                <a:gdLst/>
                <a:ahLst/>
                <a:cxnLst/>
                <a:rect l="l" t="t" r="r" b="b"/>
                <a:pathLst>
                  <a:path w="651" h="1240" extrusionOk="0">
                    <a:moveTo>
                      <a:pt x="42" y="1"/>
                    </a:moveTo>
                    <a:cubicBezTo>
                      <a:pt x="17" y="1"/>
                      <a:pt x="1" y="33"/>
                      <a:pt x="19" y="55"/>
                    </a:cubicBezTo>
                    <a:cubicBezTo>
                      <a:pt x="318" y="400"/>
                      <a:pt x="441" y="747"/>
                      <a:pt x="443" y="1200"/>
                    </a:cubicBezTo>
                    <a:cubicBezTo>
                      <a:pt x="443" y="1226"/>
                      <a:pt x="463" y="1240"/>
                      <a:pt x="483" y="1240"/>
                    </a:cubicBezTo>
                    <a:cubicBezTo>
                      <a:pt x="499" y="1240"/>
                      <a:pt x="515" y="1231"/>
                      <a:pt x="520" y="1212"/>
                    </a:cubicBezTo>
                    <a:cubicBezTo>
                      <a:pt x="650" y="775"/>
                      <a:pt x="443" y="246"/>
                      <a:pt x="58" y="5"/>
                    </a:cubicBezTo>
                    <a:cubicBezTo>
                      <a:pt x="52" y="2"/>
                      <a:pt x="47"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5"/>
              <p:cNvSpPr/>
              <p:nvPr/>
            </p:nvSpPr>
            <p:spPr>
              <a:xfrm>
                <a:off x="7747450" y="2797675"/>
                <a:ext cx="8100" cy="10725"/>
              </a:xfrm>
              <a:custGeom>
                <a:avLst/>
                <a:gdLst/>
                <a:ahLst/>
                <a:cxnLst/>
                <a:rect l="l" t="t" r="r" b="b"/>
                <a:pathLst>
                  <a:path w="324" h="429" extrusionOk="0">
                    <a:moveTo>
                      <a:pt x="43" y="0"/>
                    </a:moveTo>
                    <a:cubicBezTo>
                      <a:pt x="16" y="0"/>
                      <a:pt x="1" y="44"/>
                      <a:pt x="29" y="58"/>
                    </a:cubicBezTo>
                    <a:cubicBezTo>
                      <a:pt x="153" y="122"/>
                      <a:pt x="236" y="257"/>
                      <a:pt x="238" y="397"/>
                    </a:cubicBezTo>
                    <a:cubicBezTo>
                      <a:pt x="238" y="418"/>
                      <a:pt x="253" y="428"/>
                      <a:pt x="268" y="428"/>
                    </a:cubicBezTo>
                    <a:cubicBezTo>
                      <a:pt x="284" y="428"/>
                      <a:pt x="301" y="418"/>
                      <a:pt x="303" y="397"/>
                    </a:cubicBezTo>
                    <a:cubicBezTo>
                      <a:pt x="324" y="218"/>
                      <a:pt x="220" y="64"/>
                      <a:pt x="52" y="2"/>
                    </a:cubicBezTo>
                    <a:cubicBezTo>
                      <a:pt x="49" y="1"/>
                      <a:pt x="46"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5"/>
              <p:cNvSpPr/>
              <p:nvPr/>
            </p:nvSpPr>
            <p:spPr>
              <a:xfrm>
                <a:off x="7669650" y="2773900"/>
                <a:ext cx="47000" cy="15325"/>
              </a:xfrm>
              <a:custGeom>
                <a:avLst/>
                <a:gdLst/>
                <a:ahLst/>
                <a:cxnLst/>
                <a:rect l="l" t="t" r="r" b="b"/>
                <a:pathLst>
                  <a:path w="1880" h="613" extrusionOk="0">
                    <a:moveTo>
                      <a:pt x="507" y="1"/>
                    </a:moveTo>
                    <a:cubicBezTo>
                      <a:pt x="343" y="1"/>
                      <a:pt x="182" y="25"/>
                      <a:pt x="34" y="75"/>
                    </a:cubicBezTo>
                    <a:cubicBezTo>
                      <a:pt x="1" y="88"/>
                      <a:pt x="4" y="140"/>
                      <a:pt x="43" y="140"/>
                    </a:cubicBezTo>
                    <a:cubicBezTo>
                      <a:pt x="142" y="139"/>
                      <a:pt x="240" y="136"/>
                      <a:pt x="336" y="136"/>
                    </a:cubicBezTo>
                    <a:cubicBezTo>
                      <a:pt x="547" y="136"/>
                      <a:pt x="754" y="147"/>
                      <a:pt x="968" y="204"/>
                    </a:cubicBezTo>
                    <a:cubicBezTo>
                      <a:pt x="1271" y="285"/>
                      <a:pt x="1541" y="437"/>
                      <a:pt x="1803" y="606"/>
                    </a:cubicBezTo>
                    <a:cubicBezTo>
                      <a:pt x="1810" y="610"/>
                      <a:pt x="1817" y="612"/>
                      <a:pt x="1823" y="612"/>
                    </a:cubicBezTo>
                    <a:cubicBezTo>
                      <a:pt x="1855" y="612"/>
                      <a:pt x="1879" y="569"/>
                      <a:pt x="1853" y="541"/>
                    </a:cubicBezTo>
                    <a:cubicBezTo>
                      <a:pt x="1528" y="214"/>
                      <a:pt x="1001"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5"/>
              <p:cNvSpPr/>
              <p:nvPr/>
            </p:nvSpPr>
            <p:spPr>
              <a:xfrm>
                <a:off x="7666150" y="2765725"/>
                <a:ext cx="15325" cy="5900"/>
              </a:xfrm>
              <a:custGeom>
                <a:avLst/>
                <a:gdLst/>
                <a:ahLst/>
                <a:cxnLst/>
                <a:rect l="l" t="t" r="r" b="b"/>
                <a:pathLst>
                  <a:path w="613" h="236" extrusionOk="0">
                    <a:moveTo>
                      <a:pt x="425" y="1"/>
                    </a:moveTo>
                    <a:cubicBezTo>
                      <a:pt x="275" y="1"/>
                      <a:pt x="119" y="71"/>
                      <a:pt x="22" y="178"/>
                    </a:cubicBezTo>
                    <a:cubicBezTo>
                      <a:pt x="1" y="202"/>
                      <a:pt x="20" y="236"/>
                      <a:pt x="47" y="236"/>
                    </a:cubicBezTo>
                    <a:cubicBezTo>
                      <a:pt x="52" y="236"/>
                      <a:pt x="58" y="234"/>
                      <a:pt x="64" y="231"/>
                    </a:cubicBezTo>
                    <a:cubicBezTo>
                      <a:pt x="229" y="139"/>
                      <a:pt x="374" y="113"/>
                      <a:pt x="560" y="104"/>
                    </a:cubicBezTo>
                    <a:lnTo>
                      <a:pt x="561" y="104"/>
                    </a:lnTo>
                    <a:cubicBezTo>
                      <a:pt x="607" y="101"/>
                      <a:pt x="613" y="42"/>
                      <a:pt x="571" y="25"/>
                    </a:cubicBezTo>
                    <a:cubicBezTo>
                      <a:pt x="524" y="9"/>
                      <a:pt x="475"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5"/>
              <p:cNvSpPr/>
              <p:nvPr/>
            </p:nvSpPr>
            <p:spPr>
              <a:xfrm>
                <a:off x="7667075" y="2759550"/>
                <a:ext cx="9500" cy="4450"/>
              </a:xfrm>
              <a:custGeom>
                <a:avLst/>
                <a:gdLst/>
                <a:ahLst/>
                <a:cxnLst/>
                <a:rect l="l" t="t" r="r" b="b"/>
                <a:pathLst>
                  <a:path w="380" h="178" extrusionOk="0">
                    <a:moveTo>
                      <a:pt x="312" y="0"/>
                    </a:moveTo>
                    <a:cubicBezTo>
                      <a:pt x="202" y="0"/>
                      <a:pt x="99" y="51"/>
                      <a:pt x="21" y="126"/>
                    </a:cubicBezTo>
                    <a:cubicBezTo>
                      <a:pt x="1" y="145"/>
                      <a:pt x="19" y="178"/>
                      <a:pt x="42" y="178"/>
                    </a:cubicBezTo>
                    <a:cubicBezTo>
                      <a:pt x="47" y="178"/>
                      <a:pt x="52" y="176"/>
                      <a:pt x="56" y="173"/>
                    </a:cubicBezTo>
                    <a:cubicBezTo>
                      <a:pt x="144" y="113"/>
                      <a:pt x="239" y="82"/>
                      <a:pt x="343" y="64"/>
                    </a:cubicBezTo>
                    <a:cubicBezTo>
                      <a:pt x="380" y="57"/>
                      <a:pt x="369" y="2"/>
                      <a:pt x="334" y="1"/>
                    </a:cubicBezTo>
                    <a:cubicBezTo>
                      <a:pt x="327" y="0"/>
                      <a:pt x="319"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5"/>
              <p:cNvSpPr/>
              <p:nvPr/>
            </p:nvSpPr>
            <p:spPr>
              <a:xfrm>
                <a:off x="7592775" y="2787900"/>
                <a:ext cx="45150" cy="45400"/>
              </a:xfrm>
              <a:custGeom>
                <a:avLst/>
                <a:gdLst/>
                <a:ahLst/>
                <a:cxnLst/>
                <a:rect l="l" t="t" r="r" b="b"/>
                <a:pathLst>
                  <a:path w="1806" h="1816" extrusionOk="0">
                    <a:moveTo>
                      <a:pt x="1743" y="0"/>
                    </a:moveTo>
                    <a:cubicBezTo>
                      <a:pt x="1738" y="0"/>
                      <a:pt x="1731" y="2"/>
                      <a:pt x="1726" y="5"/>
                    </a:cubicBezTo>
                    <a:cubicBezTo>
                      <a:pt x="1041" y="381"/>
                      <a:pt x="341" y="1051"/>
                      <a:pt x="11" y="1767"/>
                    </a:cubicBezTo>
                    <a:cubicBezTo>
                      <a:pt x="0" y="1789"/>
                      <a:pt x="19" y="1816"/>
                      <a:pt x="40" y="1816"/>
                    </a:cubicBezTo>
                    <a:cubicBezTo>
                      <a:pt x="47" y="1816"/>
                      <a:pt x="54" y="1813"/>
                      <a:pt x="61" y="1805"/>
                    </a:cubicBezTo>
                    <a:cubicBezTo>
                      <a:pt x="322" y="1490"/>
                      <a:pt x="554" y="1158"/>
                      <a:pt x="842" y="864"/>
                    </a:cubicBezTo>
                    <a:cubicBezTo>
                      <a:pt x="1129" y="571"/>
                      <a:pt x="1453" y="320"/>
                      <a:pt x="1775" y="68"/>
                    </a:cubicBezTo>
                    <a:lnTo>
                      <a:pt x="1774" y="68"/>
                    </a:lnTo>
                    <a:cubicBezTo>
                      <a:pt x="1805" y="44"/>
                      <a:pt x="1776"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5"/>
              <p:cNvSpPr/>
              <p:nvPr/>
            </p:nvSpPr>
            <p:spPr>
              <a:xfrm>
                <a:off x="7583200" y="2814100"/>
                <a:ext cx="12950" cy="16300"/>
              </a:xfrm>
              <a:custGeom>
                <a:avLst/>
                <a:gdLst/>
                <a:ahLst/>
                <a:cxnLst/>
                <a:rect l="l" t="t" r="r" b="b"/>
                <a:pathLst>
                  <a:path w="518" h="652" extrusionOk="0">
                    <a:moveTo>
                      <a:pt x="464" y="0"/>
                    </a:moveTo>
                    <a:cubicBezTo>
                      <a:pt x="456" y="0"/>
                      <a:pt x="447" y="3"/>
                      <a:pt x="440" y="9"/>
                    </a:cubicBezTo>
                    <a:cubicBezTo>
                      <a:pt x="258" y="167"/>
                      <a:pt x="111" y="385"/>
                      <a:pt x="14" y="602"/>
                    </a:cubicBezTo>
                    <a:cubicBezTo>
                      <a:pt x="1" y="629"/>
                      <a:pt x="20" y="651"/>
                      <a:pt x="41" y="651"/>
                    </a:cubicBezTo>
                    <a:cubicBezTo>
                      <a:pt x="51" y="651"/>
                      <a:pt x="61" y="646"/>
                      <a:pt x="69" y="635"/>
                    </a:cubicBezTo>
                    <a:cubicBezTo>
                      <a:pt x="211" y="441"/>
                      <a:pt x="362" y="252"/>
                      <a:pt x="498" y="55"/>
                    </a:cubicBezTo>
                    <a:cubicBezTo>
                      <a:pt x="518" y="27"/>
                      <a:pt x="491"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5"/>
              <p:cNvSpPr/>
              <p:nvPr/>
            </p:nvSpPr>
            <p:spPr>
              <a:xfrm>
                <a:off x="7576975" y="2813425"/>
                <a:ext cx="8050" cy="12425"/>
              </a:xfrm>
              <a:custGeom>
                <a:avLst/>
                <a:gdLst/>
                <a:ahLst/>
                <a:cxnLst/>
                <a:rect l="l" t="t" r="r" b="b"/>
                <a:pathLst>
                  <a:path w="322" h="497" extrusionOk="0">
                    <a:moveTo>
                      <a:pt x="280" y="0"/>
                    </a:moveTo>
                    <a:cubicBezTo>
                      <a:pt x="269" y="0"/>
                      <a:pt x="258" y="5"/>
                      <a:pt x="251" y="14"/>
                    </a:cubicBezTo>
                    <a:cubicBezTo>
                      <a:pt x="155" y="146"/>
                      <a:pt x="56" y="300"/>
                      <a:pt x="7" y="457"/>
                    </a:cubicBezTo>
                    <a:cubicBezTo>
                      <a:pt x="1" y="477"/>
                      <a:pt x="21" y="497"/>
                      <a:pt x="40" y="497"/>
                    </a:cubicBezTo>
                    <a:cubicBezTo>
                      <a:pt x="47" y="497"/>
                      <a:pt x="55" y="494"/>
                      <a:pt x="60" y="488"/>
                    </a:cubicBezTo>
                    <a:cubicBezTo>
                      <a:pt x="170" y="361"/>
                      <a:pt x="250" y="194"/>
                      <a:pt x="312" y="40"/>
                    </a:cubicBezTo>
                    <a:cubicBezTo>
                      <a:pt x="322" y="16"/>
                      <a:pt x="30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5"/>
              <p:cNvSpPr/>
              <p:nvPr/>
            </p:nvSpPr>
            <p:spPr>
              <a:xfrm>
                <a:off x="7485675" y="2984400"/>
                <a:ext cx="11875" cy="22250"/>
              </a:xfrm>
              <a:custGeom>
                <a:avLst/>
                <a:gdLst/>
                <a:ahLst/>
                <a:cxnLst/>
                <a:rect l="l" t="t" r="r" b="b"/>
                <a:pathLst>
                  <a:path w="475" h="890" extrusionOk="0">
                    <a:moveTo>
                      <a:pt x="428" y="0"/>
                    </a:moveTo>
                    <a:cubicBezTo>
                      <a:pt x="417" y="0"/>
                      <a:pt x="407" y="5"/>
                      <a:pt x="399" y="17"/>
                    </a:cubicBezTo>
                    <a:cubicBezTo>
                      <a:pt x="225" y="269"/>
                      <a:pt x="90" y="555"/>
                      <a:pt x="6" y="850"/>
                    </a:cubicBezTo>
                    <a:cubicBezTo>
                      <a:pt x="0" y="871"/>
                      <a:pt x="21" y="889"/>
                      <a:pt x="39" y="889"/>
                    </a:cubicBezTo>
                    <a:cubicBezTo>
                      <a:pt x="49" y="889"/>
                      <a:pt x="58" y="885"/>
                      <a:pt x="63" y="873"/>
                    </a:cubicBezTo>
                    <a:cubicBezTo>
                      <a:pt x="186" y="593"/>
                      <a:pt x="316" y="323"/>
                      <a:pt x="460" y="53"/>
                    </a:cubicBezTo>
                    <a:cubicBezTo>
                      <a:pt x="475" y="25"/>
                      <a:pt x="452"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5"/>
              <p:cNvSpPr/>
              <p:nvPr/>
            </p:nvSpPr>
            <p:spPr>
              <a:xfrm>
                <a:off x="7295275" y="3187375"/>
                <a:ext cx="24850" cy="47875"/>
              </a:xfrm>
              <a:custGeom>
                <a:avLst/>
                <a:gdLst/>
                <a:ahLst/>
                <a:cxnLst/>
                <a:rect l="l" t="t" r="r" b="b"/>
                <a:pathLst>
                  <a:path w="994" h="1915" extrusionOk="0">
                    <a:moveTo>
                      <a:pt x="944" y="0"/>
                    </a:moveTo>
                    <a:cubicBezTo>
                      <a:pt x="933" y="0"/>
                      <a:pt x="921" y="6"/>
                      <a:pt x="912" y="19"/>
                    </a:cubicBezTo>
                    <a:cubicBezTo>
                      <a:pt x="708" y="315"/>
                      <a:pt x="535" y="623"/>
                      <a:pt x="380" y="947"/>
                    </a:cubicBezTo>
                    <a:cubicBezTo>
                      <a:pt x="238" y="1244"/>
                      <a:pt x="79" y="1552"/>
                      <a:pt x="7" y="1875"/>
                    </a:cubicBezTo>
                    <a:cubicBezTo>
                      <a:pt x="1" y="1898"/>
                      <a:pt x="19" y="1915"/>
                      <a:pt x="38" y="1915"/>
                    </a:cubicBezTo>
                    <a:cubicBezTo>
                      <a:pt x="48" y="1915"/>
                      <a:pt x="58" y="1910"/>
                      <a:pt x="65" y="1900"/>
                    </a:cubicBezTo>
                    <a:cubicBezTo>
                      <a:pt x="243" y="1609"/>
                      <a:pt x="364" y="1281"/>
                      <a:pt x="515" y="977"/>
                    </a:cubicBezTo>
                    <a:cubicBezTo>
                      <a:pt x="669" y="670"/>
                      <a:pt x="827" y="365"/>
                      <a:pt x="979" y="57"/>
                    </a:cubicBezTo>
                    <a:cubicBezTo>
                      <a:pt x="994" y="27"/>
                      <a:pt x="970" y="0"/>
                      <a:pt x="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5"/>
              <p:cNvSpPr/>
              <p:nvPr/>
            </p:nvSpPr>
            <p:spPr>
              <a:xfrm>
                <a:off x="7303850" y="3225300"/>
                <a:ext cx="6700" cy="11925"/>
              </a:xfrm>
              <a:custGeom>
                <a:avLst/>
                <a:gdLst/>
                <a:ahLst/>
                <a:cxnLst/>
                <a:rect l="l" t="t" r="r" b="b"/>
                <a:pathLst>
                  <a:path w="268" h="477" extrusionOk="0">
                    <a:moveTo>
                      <a:pt x="223" y="0"/>
                    </a:moveTo>
                    <a:cubicBezTo>
                      <a:pt x="211" y="0"/>
                      <a:pt x="199" y="6"/>
                      <a:pt x="192" y="18"/>
                    </a:cubicBezTo>
                    <a:cubicBezTo>
                      <a:pt x="109" y="146"/>
                      <a:pt x="54" y="291"/>
                      <a:pt x="8" y="436"/>
                    </a:cubicBezTo>
                    <a:cubicBezTo>
                      <a:pt x="1" y="459"/>
                      <a:pt x="21" y="477"/>
                      <a:pt x="41" y="477"/>
                    </a:cubicBezTo>
                    <a:cubicBezTo>
                      <a:pt x="52" y="477"/>
                      <a:pt x="63" y="472"/>
                      <a:pt x="69" y="461"/>
                    </a:cubicBezTo>
                    <a:cubicBezTo>
                      <a:pt x="146" y="330"/>
                      <a:pt x="219" y="194"/>
                      <a:pt x="260" y="47"/>
                    </a:cubicBezTo>
                    <a:cubicBezTo>
                      <a:pt x="267" y="19"/>
                      <a:pt x="245"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5"/>
              <p:cNvSpPr/>
              <p:nvPr/>
            </p:nvSpPr>
            <p:spPr>
              <a:xfrm>
                <a:off x="7262175" y="3300275"/>
                <a:ext cx="34850" cy="52150"/>
              </a:xfrm>
              <a:custGeom>
                <a:avLst/>
                <a:gdLst/>
                <a:ahLst/>
                <a:cxnLst/>
                <a:rect l="l" t="t" r="r" b="b"/>
                <a:pathLst>
                  <a:path w="1394" h="2086" extrusionOk="0">
                    <a:moveTo>
                      <a:pt x="47" y="0"/>
                    </a:moveTo>
                    <a:cubicBezTo>
                      <a:pt x="25" y="0"/>
                      <a:pt x="1" y="15"/>
                      <a:pt x="2" y="41"/>
                    </a:cubicBezTo>
                    <a:cubicBezTo>
                      <a:pt x="13" y="725"/>
                      <a:pt x="300" y="2085"/>
                      <a:pt x="1185" y="2085"/>
                    </a:cubicBezTo>
                    <a:cubicBezTo>
                      <a:pt x="1238" y="2085"/>
                      <a:pt x="1292" y="2081"/>
                      <a:pt x="1349" y="2071"/>
                    </a:cubicBezTo>
                    <a:cubicBezTo>
                      <a:pt x="1394" y="2063"/>
                      <a:pt x="1383" y="1993"/>
                      <a:pt x="1338" y="1993"/>
                    </a:cubicBezTo>
                    <a:cubicBezTo>
                      <a:pt x="357" y="1975"/>
                      <a:pt x="195" y="776"/>
                      <a:pt x="84" y="29"/>
                    </a:cubicBezTo>
                    <a:cubicBezTo>
                      <a:pt x="80" y="9"/>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5"/>
              <p:cNvSpPr/>
              <p:nvPr/>
            </p:nvSpPr>
            <p:spPr>
              <a:xfrm>
                <a:off x="7308600" y="3343875"/>
                <a:ext cx="14300" cy="7275"/>
              </a:xfrm>
              <a:custGeom>
                <a:avLst/>
                <a:gdLst/>
                <a:ahLst/>
                <a:cxnLst/>
                <a:rect l="l" t="t" r="r" b="b"/>
                <a:pathLst>
                  <a:path w="572" h="291" extrusionOk="0">
                    <a:moveTo>
                      <a:pt x="523" y="1"/>
                    </a:moveTo>
                    <a:cubicBezTo>
                      <a:pt x="523" y="1"/>
                      <a:pt x="522" y="1"/>
                      <a:pt x="521" y="1"/>
                    </a:cubicBezTo>
                    <a:cubicBezTo>
                      <a:pt x="343" y="12"/>
                      <a:pt x="132" y="99"/>
                      <a:pt x="18" y="240"/>
                    </a:cubicBezTo>
                    <a:cubicBezTo>
                      <a:pt x="0" y="261"/>
                      <a:pt x="15" y="291"/>
                      <a:pt x="40" y="291"/>
                    </a:cubicBezTo>
                    <a:cubicBezTo>
                      <a:pt x="45" y="291"/>
                      <a:pt x="50" y="290"/>
                      <a:pt x="55" y="287"/>
                    </a:cubicBezTo>
                    <a:cubicBezTo>
                      <a:pt x="128" y="247"/>
                      <a:pt x="196" y="198"/>
                      <a:pt x="273" y="163"/>
                    </a:cubicBezTo>
                    <a:cubicBezTo>
                      <a:pt x="356" y="123"/>
                      <a:pt x="443" y="101"/>
                      <a:pt x="531" y="76"/>
                    </a:cubicBezTo>
                    <a:cubicBezTo>
                      <a:pt x="571" y="65"/>
                      <a:pt x="56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5"/>
              <p:cNvSpPr/>
              <p:nvPr/>
            </p:nvSpPr>
            <p:spPr>
              <a:xfrm>
                <a:off x="7781450" y="2926900"/>
                <a:ext cx="33050" cy="47150"/>
              </a:xfrm>
              <a:custGeom>
                <a:avLst/>
                <a:gdLst/>
                <a:ahLst/>
                <a:cxnLst/>
                <a:rect l="l" t="t" r="r" b="b"/>
                <a:pathLst>
                  <a:path w="1322" h="1886" extrusionOk="0">
                    <a:moveTo>
                      <a:pt x="1270" y="0"/>
                    </a:moveTo>
                    <a:cubicBezTo>
                      <a:pt x="1257" y="0"/>
                      <a:pt x="1244" y="6"/>
                      <a:pt x="1237" y="21"/>
                    </a:cubicBezTo>
                    <a:cubicBezTo>
                      <a:pt x="914" y="683"/>
                      <a:pt x="548" y="1299"/>
                      <a:pt x="26" y="1827"/>
                    </a:cubicBezTo>
                    <a:cubicBezTo>
                      <a:pt x="1" y="1852"/>
                      <a:pt x="24" y="1885"/>
                      <a:pt x="52" y="1885"/>
                    </a:cubicBezTo>
                    <a:cubicBezTo>
                      <a:pt x="59" y="1885"/>
                      <a:pt x="67" y="1883"/>
                      <a:pt x="74" y="1877"/>
                    </a:cubicBezTo>
                    <a:cubicBezTo>
                      <a:pt x="637" y="1395"/>
                      <a:pt x="1107" y="771"/>
                      <a:pt x="1313" y="52"/>
                    </a:cubicBezTo>
                    <a:cubicBezTo>
                      <a:pt x="1321" y="23"/>
                      <a:pt x="1295" y="0"/>
                      <a:pt x="1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5"/>
              <p:cNvSpPr/>
              <p:nvPr/>
            </p:nvSpPr>
            <p:spPr>
              <a:xfrm>
                <a:off x="7799800" y="2925150"/>
                <a:ext cx="7675" cy="12100"/>
              </a:xfrm>
              <a:custGeom>
                <a:avLst/>
                <a:gdLst/>
                <a:ahLst/>
                <a:cxnLst/>
                <a:rect l="l" t="t" r="r" b="b"/>
                <a:pathLst>
                  <a:path w="307" h="484" extrusionOk="0">
                    <a:moveTo>
                      <a:pt x="267" y="1"/>
                    </a:moveTo>
                    <a:cubicBezTo>
                      <a:pt x="258" y="1"/>
                      <a:pt x="249" y="5"/>
                      <a:pt x="243" y="15"/>
                    </a:cubicBezTo>
                    <a:cubicBezTo>
                      <a:pt x="160" y="153"/>
                      <a:pt x="84" y="294"/>
                      <a:pt x="12" y="438"/>
                    </a:cubicBezTo>
                    <a:cubicBezTo>
                      <a:pt x="0" y="462"/>
                      <a:pt x="20" y="484"/>
                      <a:pt x="40" y="484"/>
                    </a:cubicBezTo>
                    <a:cubicBezTo>
                      <a:pt x="49" y="484"/>
                      <a:pt x="58" y="479"/>
                      <a:pt x="64" y="469"/>
                    </a:cubicBezTo>
                    <a:cubicBezTo>
                      <a:pt x="147" y="330"/>
                      <a:pt x="224" y="191"/>
                      <a:pt x="295" y="45"/>
                    </a:cubicBezTo>
                    <a:lnTo>
                      <a:pt x="295" y="46"/>
                    </a:lnTo>
                    <a:cubicBezTo>
                      <a:pt x="306" y="22"/>
                      <a:pt x="28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5"/>
              <p:cNvSpPr/>
              <p:nvPr/>
            </p:nvSpPr>
            <p:spPr>
              <a:xfrm>
                <a:off x="7721450" y="2891950"/>
                <a:ext cx="10950" cy="18325"/>
              </a:xfrm>
              <a:custGeom>
                <a:avLst/>
                <a:gdLst/>
                <a:ahLst/>
                <a:cxnLst/>
                <a:rect l="l" t="t" r="r" b="b"/>
                <a:pathLst>
                  <a:path w="438" h="733" extrusionOk="0">
                    <a:moveTo>
                      <a:pt x="389" y="0"/>
                    </a:moveTo>
                    <a:cubicBezTo>
                      <a:pt x="377" y="0"/>
                      <a:pt x="366" y="6"/>
                      <a:pt x="358" y="19"/>
                    </a:cubicBezTo>
                    <a:cubicBezTo>
                      <a:pt x="228" y="233"/>
                      <a:pt x="120" y="456"/>
                      <a:pt x="14" y="680"/>
                    </a:cubicBezTo>
                    <a:cubicBezTo>
                      <a:pt x="1" y="708"/>
                      <a:pt x="24" y="733"/>
                      <a:pt x="46" y="733"/>
                    </a:cubicBezTo>
                    <a:cubicBezTo>
                      <a:pt x="56" y="733"/>
                      <a:pt x="66" y="728"/>
                      <a:pt x="73" y="716"/>
                    </a:cubicBezTo>
                    <a:cubicBezTo>
                      <a:pt x="198" y="500"/>
                      <a:pt x="320" y="285"/>
                      <a:pt x="424" y="58"/>
                    </a:cubicBezTo>
                    <a:cubicBezTo>
                      <a:pt x="438" y="27"/>
                      <a:pt x="41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5"/>
              <p:cNvSpPr/>
              <p:nvPr/>
            </p:nvSpPr>
            <p:spPr>
              <a:xfrm>
                <a:off x="7469325" y="2792475"/>
                <a:ext cx="48825" cy="62450"/>
              </a:xfrm>
              <a:custGeom>
                <a:avLst/>
                <a:gdLst/>
                <a:ahLst/>
                <a:cxnLst/>
                <a:rect l="l" t="t" r="r" b="b"/>
                <a:pathLst>
                  <a:path w="1953" h="2498" extrusionOk="0">
                    <a:moveTo>
                      <a:pt x="1878" y="0"/>
                    </a:moveTo>
                    <a:cubicBezTo>
                      <a:pt x="1865" y="0"/>
                      <a:pt x="1852" y="5"/>
                      <a:pt x="1839" y="15"/>
                    </a:cubicBezTo>
                    <a:cubicBezTo>
                      <a:pt x="1461" y="331"/>
                      <a:pt x="1142" y="731"/>
                      <a:pt x="846" y="1124"/>
                    </a:cubicBezTo>
                    <a:cubicBezTo>
                      <a:pt x="540" y="1533"/>
                      <a:pt x="226" y="1965"/>
                      <a:pt x="16" y="2434"/>
                    </a:cubicBezTo>
                    <a:cubicBezTo>
                      <a:pt x="0" y="2469"/>
                      <a:pt x="26" y="2498"/>
                      <a:pt x="54" y="2498"/>
                    </a:cubicBezTo>
                    <a:cubicBezTo>
                      <a:pt x="67" y="2498"/>
                      <a:pt x="81" y="2492"/>
                      <a:pt x="91" y="2477"/>
                    </a:cubicBezTo>
                    <a:cubicBezTo>
                      <a:pt x="388" y="2073"/>
                      <a:pt x="645" y="1643"/>
                      <a:pt x="952" y="1246"/>
                    </a:cubicBezTo>
                    <a:cubicBezTo>
                      <a:pt x="1260" y="850"/>
                      <a:pt x="1606" y="486"/>
                      <a:pt x="1918" y="95"/>
                    </a:cubicBezTo>
                    <a:cubicBezTo>
                      <a:pt x="1953" y="52"/>
                      <a:pt x="1921" y="0"/>
                      <a:pt x="1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5"/>
              <p:cNvSpPr/>
              <p:nvPr/>
            </p:nvSpPr>
            <p:spPr>
              <a:xfrm>
                <a:off x="7505575" y="2803875"/>
                <a:ext cx="13525" cy="16950"/>
              </a:xfrm>
              <a:custGeom>
                <a:avLst/>
                <a:gdLst/>
                <a:ahLst/>
                <a:cxnLst/>
                <a:rect l="l" t="t" r="r" b="b"/>
                <a:pathLst>
                  <a:path w="541" h="678" extrusionOk="0">
                    <a:moveTo>
                      <a:pt x="495" y="1"/>
                    </a:moveTo>
                    <a:cubicBezTo>
                      <a:pt x="486" y="1"/>
                      <a:pt x="477" y="4"/>
                      <a:pt x="469" y="12"/>
                    </a:cubicBezTo>
                    <a:cubicBezTo>
                      <a:pt x="288" y="180"/>
                      <a:pt x="152" y="404"/>
                      <a:pt x="19" y="613"/>
                    </a:cubicBezTo>
                    <a:cubicBezTo>
                      <a:pt x="1" y="643"/>
                      <a:pt x="30" y="678"/>
                      <a:pt x="59" y="678"/>
                    </a:cubicBezTo>
                    <a:cubicBezTo>
                      <a:pt x="69" y="678"/>
                      <a:pt x="78" y="674"/>
                      <a:pt x="86" y="664"/>
                    </a:cubicBezTo>
                    <a:cubicBezTo>
                      <a:pt x="246" y="477"/>
                      <a:pt x="419" y="278"/>
                      <a:pt x="526" y="55"/>
                    </a:cubicBezTo>
                    <a:cubicBezTo>
                      <a:pt x="540" y="28"/>
                      <a:pt x="51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5"/>
              <p:cNvSpPr/>
              <p:nvPr/>
            </p:nvSpPr>
            <p:spPr>
              <a:xfrm>
                <a:off x="7512375" y="2815950"/>
                <a:ext cx="6925" cy="8450"/>
              </a:xfrm>
              <a:custGeom>
                <a:avLst/>
                <a:gdLst/>
                <a:ahLst/>
                <a:cxnLst/>
                <a:rect l="l" t="t" r="r" b="b"/>
                <a:pathLst>
                  <a:path w="277" h="338" extrusionOk="0">
                    <a:moveTo>
                      <a:pt x="228" y="1"/>
                    </a:moveTo>
                    <a:cubicBezTo>
                      <a:pt x="219" y="1"/>
                      <a:pt x="210" y="4"/>
                      <a:pt x="201" y="12"/>
                    </a:cubicBezTo>
                    <a:cubicBezTo>
                      <a:pt x="123" y="90"/>
                      <a:pt x="70" y="187"/>
                      <a:pt x="15" y="283"/>
                    </a:cubicBezTo>
                    <a:cubicBezTo>
                      <a:pt x="0" y="308"/>
                      <a:pt x="24" y="338"/>
                      <a:pt x="48" y="338"/>
                    </a:cubicBezTo>
                    <a:cubicBezTo>
                      <a:pt x="56" y="338"/>
                      <a:pt x="64" y="334"/>
                      <a:pt x="71" y="326"/>
                    </a:cubicBezTo>
                    <a:cubicBezTo>
                      <a:pt x="143" y="243"/>
                      <a:pt x="216" y="160"/>
                      <a:pt x="263" y="59"/>
                    </a:cubicBezTo>
                    <a:cubicBezTo>
                      <a:pt x="276" y="31"/>
                      <a:pt x="25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5"/>
              <p:cNvSpPr/>
              <p:nvPr/>
            </p:nvSpPr>
            <p:spPr>
              <a:xfrm>
                <a:off x="7565575" y="2695950"/>
                <a:ext cx="77850" cy="38475"/>
              </a:xfrm>
              <a:custGeom>
                <a:avLst/>
                <a:gdLst/>
                <a:ahLst/>
                <a:cxnLst/>
                <a:rect l="l" t="t" r="r" b="b"/>
                <a:pathLst>
                  <a:path w="3114" h="1539" extrusionOk="0">
                    <a:moveTo>
                      <a:pt x="3057" y="0"/>
                    </a:moveTo>
                    <a:cubicBezTo>
                      <a:pt x="3053" y="0"/>
                      <a:pt x="3050" y="0"/>
                      <a:pt x="3047" y="1"/>
                    </a:cubicBezTo>
                    <a:cubicBezTo>
                      <a:pt x="1948" y="228"/>
                      <a:pt x="882" y="740"/>
                      <a:pt x="28" y="1469"/>
                    </a:cubicBezTo>
                    <a:cubicBezTo>
                      <a:pt x="0" y="1493"/>
                      <a:pt x="26" y="1538"/>
                      <a:pt x="57" y="1538"/>
                    </a:cubicBezTo>
                    <a:cubicBezTo>
                      <a:pt x="64" y="1538"/>
                      <a:pt x="70" y="1537"/>
                      <a:pt x="76" y="1532"/>
                    </a:cubicBezTo>
                    <a:cubicBezTo>
                      <a:pt x="992" y="868"/>
                      <a:pt x="1976" y="382"/>
                      <a:pt x="3068" y="79"/>
                    </a:cubicBezTo>
                    <a:cubicBezTo>
                      <a:pt x="3114" y="65"/>
                      <a:pt x="3099" y="0"/>
                      <a:pt x="3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5"/>
              <p:cNvSpPr/>
              <p:nvPr/>
            </p:nvSpPr>
            <p:spPr>
              <a:xfrm>
                <a:off x="7777025" y="2717050"/>
                <a:ext cx="23900" cy="25700"/>
              </a:xfrm>
              <a:custGeom>
                <a:avLst/>
                <a:gdLst/>
                <a:ahLst/>
                <a:cxnLst/>
                <a:rect l="l" t="t" r="r" b="b"/>
                <a:pathLst>
                  <a:path w="956" h="1028" extrusionOk="0">
                    <a:moveTo>
                      <a:pt x="64" y="1"/>
                    </a:moveTo>
                    <a:cubicBezTo>
                      <a:pt x="30" y="1"/>
                      <a:pt x="0" y="50"/>
                      <a:pt x="32" y="77"/>
                    </a:cubicBezTo>
                    <a:cubicBezTo>
                      <a:pt x="363" y="356"/>
                      <a:pt x="611" y="681"/>
                      <a:pt x="879" y="1015"/>
                    </a:cubicBezTo>
                    <a:cubicBezTo>
                      <a:pt x="885" y="1024"/>
                      <a:pt x="895" y="1028"/>
                      <a:pt x="904" y="1028"/>
                    </a:cubicBezTo>
                    <a:cubicBezTo>
                      <a:pt x="929" y="1028"/>
                      <a:pt x="955" y="1004"/>
                      <a:pt x="944" y="977"/>
                    </a:cubicBezTo>
                    <a:cubicBezTo>
                      <a:pt x="782" y="575"/>
                      <a:pt x="445" y="242"/>
                      <a:pt x="85" y="8"/>
                    </a:cubicBezTo>
                    <a:cubicBezTo>
                      <a:pt x="78" y="3"/>
                      <a:pt x="71"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7780900" y="2728575"/>
                <a:ext cx="10750" cy="13425"/>
              </a:xfrm>
              <a:custGeom>
                <a:avLst/>
                <a:gdLst/>
                <a:ahLst/>
                <a:cxnLst/>
                <a:rect l="l" t="t" r="r" b="b"/>
                <a:pathLst>
                  <a:path w="430" h="537" extrusionOk="0">
                    <a:moveTo>
                      <a:pt x="53" y="0"/>
                    </a:moveTo>
                    <a:cubicBezTo>
                      <a:pt x="26" y="0"/>
                      <a:pt x="0" y="33"/>
                      <a:pt x="16" y="62"/>
                    </a:cubicBezTo>
                    <a:cubicBezTo>
                      <a:pt x="62" y="149"/>
                      <a:pt x="119" y="230"/>
                      <a:pt x="172" y="311"/>
                    </a:cubicBezTo>
                    <a:cubicBezTo>
                      <a:pt x="223" y="386"/>
                      <a:pt x="274" y="468"/>
                      <a:pt x="343" y="526"/>
                    </a:cubicBezTo>
                    <a:cubicBezTo>
                      <a:pt x="351" y="533"/>
                      <a:pt x="362" y="536"/>
                      <a:pt x="373" y="536"/>
                    </a:cubicBezTo>
                    <a:cubicBezTo>
                      <a:pt x="402" y="536"/>
                      <a:pt x="430" y="515"/>
                      <a:pt x="417" y="481"/>
                    </a:cubicBezTo>
                    <a:cubicBezTo>
                      <a:pt x="384" y="392"/>
                      <a:pt x="322" y="315"/>
                      <a:pt x="263" y="238"/>
                    </a:cubicBezTo>
                    <a:cubicBezTo>
                      <a:pt x="204" y="163"/>
                      <a:pt x="147" y="83"/>
                      <a:pt x="80" y="13"/>
                    </a:cubicBezTo>
                    <a:cubicBezTo>
                      <a:pt x="72" y="4"/>
                      <a:pt x="63"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7778500" y="2737300"/>
                <a:ext cx="4675" cy="6275"/>
              </a:xfrm>
              <a:custGeom>
                <a:avLst/>
                <a:gdLst/>
                <a:ahLst/>
                <a:cxnLst/>
                <a:rect l="l" t="t" r="r" b="b"/>
                <a:pathLst>
                  <a:path w="187" h="251" extrusionOk="0">
                    <a:moveTo>
                      <a:pt x="33" y="0"/>
                    </a:moveTo>
                    <a:cubicBezTo>
                      <a:pt x="16" y="0"/>
                      <a:pt x="1" y="16"/>
                      <a:pt x="5" y="37"/>
                    </a:cubicBezTo>
                    <a:cubicBezTo>
                      <a:pt x="13" y="74"/>
                      <a:pt x="34" y="111"/>
                      <a:pt x="52" y="143"/>
                    </a:cubicBezTo>
                    <a:cubicBezTo>
                      <a:pt x="73" y="177"/>
                      <a:pt x="92" y="212"/>
                      <a:pt x="119" y="240"/>
                    </a:cubicBezTo>
                    <a:cubicBezTo>
                      <a:pt x="126" y="247"/>
                      <a:pt x="135" y="250"/>
                      <a:pt x="144" y="250"/>
                    </a:cubicBezTo>
                    <a:cubicBezTo>
                      <a:pt x="165" y="250"/>
                      <a:pt x="187" y="230"/>
                      <a:pt x="179" y="205"/>
                    </a:cubicBezTo>
                    <a:cubicBezTo>
                      <a:pt x="168" y="167"/>
                      <a:pt x="145" y="135"/>
                      <a:pt x="125" y="100"/>
                    </a:cubicBezTo>
                    <a:cubicBezTo>
                      <a:pt x="107" y="68"/>
                      <a:pt x="85" y="31"/>
                      <a:pt x="55" y="8"/>
                    </a:cubicBezTo>
                    <a:cubicBezTo>
                      <a:pt x="48" y="3"/>
                      <a:pt x="41"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7597575" y="2714500"/>
                <a:ext cx="20275" cy="9975"/>
              </a:xfrm>
              <a:custGeom>
                <a:avLst/>
                <a:gdLst/>
                <a:ahLst/>
                <a:cxnLst/>
                <a:rect l="l" t="t" r="r" b="b"/>
                <a:pathLst>
                  <a:path w="811" h="399" extrusionOk="0">
                    <a:moveTo>
                      <a:pt x="761" y="1"/>
                    </a:moveTo>
                    <a:cubicBezTo>
                      <a:pt x="757" y="1"/>
                      <a:pt x="753" y="1"/>
                      <a:pt x="749" y="3"/>
                    </a:cubicBezTo>
                    <a:cubicBezTo>
                      <a:pt x="513" y="91"/>
                      <a:pt x="234" y="190"/>
                      <a:pt x="27" y="335"/>
                    </a:cubicBezTo>
                    <a:cubicBezTo>
                      <a:pt x="0" y="355"/>
                      <a:pt x="12" y="398"/>
                      <a:pt x="45" y="398"/>
                    </a:cubicBezTo>
                    <a:cubicBezTo>
                      <a:pt x="48" y="398"/>
                      <a:pt x="51" y="398"/>
                      <a:pt x="55" y="397"/>
                    </a:cubicBezTo>
                    <a:cubicBezTo>
                      <a:pt x="299" y="338"/>
                      <a:pt x="558" y="191"/>
                      <a:pt x="777" y="71"/>
                    </a:cubicBezTo>
                    <a:cubicBezTo>
                      <a:pt x="811" y="53"/>
                      <a:pt x="794"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7605400" y="2724175"/>
                <a:ext cx="10375" cy="5100"/>
              </a:xfrm>
              <a:custGeom>
                <a:avLst/>
                <a:gdLst/>
                <a:ahLst/>
                <a:cxnLst/>
                <a:rect l="l" t="t" r="r" b="b"/>
                <a:pathLst>
                  <a:path w="415" h="204" extrusionOk="0">
                    <a:moveTo>
                      <a:pt x="366" y="0"/>
                    </a:moveTo>
                    <a:cubicBezTo>
                      <a:pt x="364" y="0"/>
                      <a:pt x="361" y="1"/>
                      <a:pt x="358" y="1"/>
                    </a:cubicBezTo>
                    <a:cubicBezTo>
                      <a:pt x="251" y="28"/>
                      <a:pt x="122" y="76"/>
                      <a:pt x="32" y="137"/>
                    </a:cubicBezTo>
                    <a:cubicBezTo>
                      <a:pt x="1" y="159"/>
                      <a:pt x="17" y="203"/>
                      <a:pt x="51" y="203"/>
                    </a:cubicBezTo>
                    <a:cubicBezTo>
                      <a:pt x="54" y="203"/>
                      <a:pt x="56" y="203"/>
                      <a:pt x="59" y="202"/>
                    </a:cubicBezTo>
                    <a:cubicBezTo>
                      <a:pt x="167" y="181"/>
                      <a:pt x="291" y="122"/>
                      <a:pt x="384" y="65"/>
                    </a:cubicBezTo>
                    <a:cubicBezTo>
                      <a:pt x="415" y="45"/>
                      <a:pt x="399"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7609000" y="2731775"/>
                <a:ext cx="4725" cy="2875"/>
              </a:xfrm>
              <a:custGeom>
                <a:avLst/>
                <a:gdLst/>
                <a:ahLst/>
                <a:cxnLst/>
                <a:rect l="l" t="t" r="r" b="b"/>
                <a:pathLst>
                  <a:path w="189" h="115" extrusionOk="0">
                    <a:moveTo>
                      <a:pt x="152" y="1"/>
                    </a:moveTo>
                    <a:cubicBezTo>
                      <a:pt x="149" y="1"/>
                      <a:pt x="146" y="1"/>
                      <a:pt x="142" y="2"/>
                    </a:cubicBezTo>
                    <a:cubicBezTo>
                      <a:pt x="105" y="14"/>
                      <a:pt x="70" y="35"/>
                      <a:pt x="34" y="51"/>
                    </a:cubicBezTo>
                    <a:cubicBezTo>
                      <a:pt x="0" y="68"/>
                      <a:pt x="21" y="115"/>
                      <a:pt x="52" y="115"/>
                    </a:cubicBezTo>
                    <a:cubicBezTo>
                      <a:pt x="57" y="115"/>
                      <a:pt x="63" y="113"/>
                      <a:pt x="69" y="110"/>
                    </a:cubicBezTo>
                    <a:cubicBezTo>
                      <a:pt x="101" y="94"/>
                      <a:pt x="137" y="81"/>
                      <a:pt x="165" y="58"/>
                    </a:cubicBezTo>
                    <a:cubicBezTo>
                      <a:pt x="189" y="40"/>
                      <a:pt x="180"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7546400" y="2762125"/>
                <a:ext cx="15475" cy="12950"/>
              </a:xfrm>
              <a:custGeom>
                <a:avLst/>
                <a:gdLst/>
                <a:ahLst/>
                <a:cxnLst/>
                <a:rect l="l" t="t" r="r" b="b"/>
                <a:pathLst>
                  <a:path w="619" h="518" extrusionOk="0">
                    <a:moveTo>
                      <a:pt x="568" y="1"/>
                    </a:moveTo>
                    <a:cubicBezTo>
                      <a:pt x="562" y="1"/>
                      <a:pt x="556" y="3"/>
                      <a:pt x="550" y="7"/>
                    </a:cubicBezTo>
                    <a:cubicBezTo>
                      <a:pt x="366" y="132"/>
                      <a:pt x="162" y="286"/>
                      <a:pt x="20" y="458"/>
                    </a:cubicBezTo>
                    <a:cubicBezTo>
                      <a:pt x="1" y="483"/>
                      <a:pt x="18" y="518"/>
                      <a:pt x="45" y="518"/>
                    </a:cubicBezTo>
                    <a:cubicBezTo>
                      <a:pt x="50" y="518"/>
                      <a:pt x="56" y="516"/>
                      <a:pt x="62" y="513"/>
                    </a:cubicBezTo>
                    <a:cubicBezTo>
                      <a:pt x="256" y="402"/>
                      <a:pt x="442" y="225"/>
                      <a:pt x="595" y="67"/>
                    </a:cubicBezTo>
                    <a:cubicBezTo>
                      <a:pt x="619" y="42"/>
                      <a:pt x="597"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7550925" y="2776075"/>
                <a:ext cx="5425" cy="4500"/>
              </a:xfrm>
              <a:custGeom>
                <a:avLst/>
                <a:gdLst/>
                <a:ahLst/>
                <a:cxnLst/>
                <a:rect l="l" t="t" r="r" b="b"/>
                <a:pathLst>
                  <a:path w="217" h="180" extrusionOk="0">
                    <a:moveTo>
                      <a:pt x="174" y="1"/>
                    </a:moveTo>
                    <a:cubicBezTo>
                      <a:pt x="169" y="1"/>
                      <a:pt x="163" y="3"/>
                      <a:pt x="157" y="7"/>
                    </a:cubicBezTo>
                    <a:cubicBezTo>
                      <a:pt x="134" y="23"/>
                      <a:pt x="111" y="38"/>
                      <a:pt x="90" y="56"/>
                    </a:cubicBezTo>
                    <a:cubicBezTo>
                      <a:pt x="69" y="74"/>
                      <a:pt x="49" y="94"/>
                      <a:pt x="29" y="113"/>
                    </a:cubicBezTo>
                    <a:cubicBezTo>
                      <a:pt x="0" y="141"/>
                      <a:pt x="27" y="180"/>
                      <a:pt x="58" y="180"/>
                    </a:cubicBezTo>
                    <a:cubicBezTo>
                      <a:pt x="67" y="180"/>
                      <a:pt x="76" y="177"/>
                      <a:pt x="85" y="169"/>
                    </a:cubicBezTo>
                    <a:cubicBezTo>
                      <a:pt x="106" y="153"/>
                      <a:pt x="127" y="136"/>
                      <a:pt x="145" y="118"/>
                    </a:cubicBezTo>
                    <a:cubicBezTo>
                      <a:pt x="164" y="100"/>
                      <a:pt x="180" y="79"/>
                      <a:pt x="198" y="59"/>
                    </a:cubicBezTo>
                    <a:cubicBezTo>
                      <a:pt x="217" y="38"/>
                      <a:pt x="200"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2" name="Google Shape;3682;p35"/>
          <p:cNvGrpSpPr/>
          <p:nvPr/>
        </p:nvGrpSpPr>
        <p:grpSpPr>
          <a:xfrm>
            <a:off x="6260253" y="2762612"/>
            <a:ext cx="942197" cy="1087028"/>
            <a:chOff x="7242950" y="2669600"/>
            <a:chExt cx="610350" cy="704125"/>
          </a:xfrm>
        </p:grpSpPr>
        <p:grpSp>
          <p:nvGrpSpPr>
            <p:cNvPr id="3683" name="Google Shape;3683;p35"/>
            <p:cNvGrpSpPr/>
            <p:nvPr/>
          </p:nvGrpSpPr>
          <p:grpSpPr>
            <a:xfrm>
              <a:off x="7249200" y="2676700"/>
              <a:ext cx="595825" cy="691575"/>
              <a:chOff x="7249200" y="2676700"/>
              <a:chExt cx="595825" cy="691575"/>
            </a:xfrm>
          </p:grpSpPr>
          <p:sp>
            <p:nvSpPr>
              <p:cNvPr id="3684" name="Google Shape;3684;p35"/>
              <p:cNvSpPr/>
              <p:nvPr/>
            </p:nvSpPr>
            <p:spPr>
              <a:xfrm>
                <a:off x="7681375" y="2930200"/>
                <a:ext cx="89450" cy="84875"/>
              </a:xfrm>
              <a:custGeom>
                <a:avLst/>
                <a:gdLst/>
                <a:ahLst/>
                <a:cxnLst/>
                <a:rect l="l" t="t" r="r" b="b"/>
                <a:pathLst>
                  <a:path w="3578" h="3395" extrusionOk="0">
                    <a:moveTo>
                      <a:pt x="789" y="579"/>
                    </a:moveTo>
                    <a:cubicBezTo>
                      <a:pt x="792" y="579"/>
                      <a:pt x="798" y="582"/>
                      <a:pt x="801" y="586"/>
                    </a:cubicBezTo>
                    <a:cubicBezTo>
                      <a:pt x="807" y="592"/>
                      <a:pt x="805" y="594"/>
                      <a:pt x="803" y="596"/>
                    </a:cubicBezTo>
                    <a:cubicBezTo>
                      <a:pt x="665" y="775"/>
                      <a:pt x="523" y="1001"/>
                      <a:pt x="520" y="1318"/>
                    </a:cubicBezTo>
                    <a:cubicBezTo>
                      <a:pt x="517" y="1543"/>
                      <a:pt x="582" y="1752"/>
                      <a:pt x="644" y="1956"/>
                    </a:cubicBezTo>
                    <a:cubicBezTo>
                      <a:pt x="666" y="2025"/>
                      <a:pt x="688" y="2098"/>
                      <a:pt x="707" y="2170"/>
                    </a:cubicBezTo>
                    <a:cubicBezTo>
                      <a:pt x="712" y="2189"/>
                      <a:pt x="696" y="2197"/>
                      <a:pt x="692" y="2198"/>
                    </a:cubicBezTo>
                    <a:cubicBezTo>
                      <a:pt x="691" y="2199"/>
                      <a:pt x="686" y="2201"/>
                      <a:pt x="681" y="2201"/>
                    </a:cubicBezTo>
                    <a:cubicBezTo>
                      <a:pt x="675" y="2201"/>
                      <a:pt x="667" y="2198"/>
                      <a:pt x="662" y="2190"/>
                    </a:cubicBezTo>
                    <a:cubicBezTo>
                      <a:pt x="386" y="1719"/>
                      <a:pt x="275" y="898"/>
                      <a:pt x="784" y="579"/>
                    </a:cubicBezTo>
                    <a:close/>
                    <a:moveTo>
                      <a:pt x="1134" y="2494"/>
                    </a:moveTo>
                    <a:cubicBezTo>
                      <a:pt x="1137" y="2494"/>
                      <a:pt x="1138" y="2495"/>
                      <a:pt x="1139" y="2496"/>
                    </a:cubicBezTo>
                    <a:cubicBezTo>
                      <a:pt x="1257" y="2643"/>
                      <a:pt x="1428" y="2727"/>
                      <a:pt x="1608" y="2727"/>
                    </a:cubicBezTo>
                    <a:cubicBezTo>
                      <a:pt x="1611" y="2727"/>
                      <a:pt x="1615" y="2727"/>
                      <a:pt x="1619" y="2727"/>
                    </a:cubicBezTo>
                    <a:cubicBezTo>
                      <a:pt x="1625" y="2727"/>
                      <a:pt x="1628" y="2729"/>
                      <a:pt x="1629" y="2734"/>
                    </a:cubicBezTo>
                    <a:cubicBezTo>
                      <a:pt x="1630" y="2740"/>
                      <a:pt x="1628" y="2750"/>
                      <a:pt x="1619" y="2754"/>
                    </a:cubicBezTo>
                    <a:cubicBezTo>
                      <a:pt x="1577" y="2770"/>
                      <a:pt x="1532" y="2778"/>
                      <a:pt x="1486" y="2778"/>
                    </a:cubicBezTo>
                    <a:cubicBezTo>
                      <a:pt x="1427" y="2778"/>
                      <a:pt x="1368" y="2764"/>
                      <a:pt x="1314" y="2738"/>
                    </a:cubicBezTo>
                    <a:cubicBezTo>
                      <a:pt x="1218" y="2691"/>
                      <a:pt x="1149" y="2609"/>
                      <a:pt x="1120" y="2510"/>
                    </a:cubicBezTo>
                    <a:cubicBezTo>
                      <a:pt x="1118" y="2505"/>
                      <a:pt x="1123" y="2497"/>
                      <a:pt x="1128" y="2495"/>
                    </a:cubicBezTo>
                    <a:cubicBezTo>
                      <a:pt x="1131" y="2494"/>
                      <a:pt x="1132" y="2494"/>
                      <a:pt x="1134" y="2494"/>
                    </a:cubicBezTo>
                    <a:close/>
                    <a:moveTo>
                      <a:pt x="1711" y="1"/>
                    </a:moveTo>
                    <a:cubicBezTo>
                      <a:pt x="1644" y="1"/>
                      <a:pt x="1582" y="3"/>
                      <a:pt x="1526" y="7"/>
                    </a:cubicBezTo>
                    <a:cubicBezTo>
                      <a:pt x="1255" y="24"/>
                      <a:pt x="997" y="86"/>
                      <a:pt x="782" y="183"/>
                    </a:cubicBezTo>
                    <a:cubicBezTo>
                      <a:pt x="637" y="250"/>
                      <a:pt x="518" y="337"/>
                      <a:pt x="384" y="447"/>
                    </a:cubicBezTo>
                    <a:cubicBezTo>
                      <a:pt x="381" y="449"/>
                      <a:pt x="379" y="453"/>
                      <a:pt x="377" y="456"/>
                    </a:cubicBezTo>
                    <a:cubicBezTo>
                      <a:pt x="351" y="514"/>
                      <a:pt x="330" y="563"/>
                      <a:pt x="310" y="610"/>
                    </a:cubicBezTo>
                    <a:cubicBezTo>
                      <a:pt x="0" y="1374"/>
                      <a:pt x="15" y="2150"/>
                      <a:pt x="350" y="2686"/>
                    </a:cubicBezTo>
                    <a:cubicBezTo>
                      <a:pt x="677" y="3210"/>
                      <a:pt x="1250" y="3395"/>
                      <a:pt x="1793" y="3395"/>
                    </a:cubicBezTo>
                    <a:cubicBezTo>
                      <a:pt x="1961" y="3395"/>
                      <a:pt x="2126" y="3377"/>
                      <a:pt x="2281" y="3346"/>
                    </a:cubicBezTo>
                    <a:cubicBezTo>
                      <a:pt x="2415" y="3319"/>
                      <a:pt x="2550" y="3282"/>
                      <a:pt x="2683" y="3237"/>
                    </a:cubicBezTo>
                    <a:cubicBezTo>
                      <a:pt x="2688" y="3236"/>
                      <a:pt x="2690" y="3234"/>
                      <a:pt x="2694" y="3230"/>
                    </a:cubicBezTo>
                    <a:cubicBezTo>
                      <a:pt x="3269" y="2542"/>
                      <a:pt x="3578" y="1418"/>
                      <a:pt x="3053" y="601"/>
                    </a:cubicBezTo>
                    <a:cubicBezTo>
                      <a:pt x="2732" y="99"/>
                      <a:pt x="2133" y="1"/>
                      <a:pt x="1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7696575" y="2866150"/>
                <a:ext cx="130550" cy="140125"/>
              </a:xfrm>
              <a:custGeom>
                <a:avLst/>
                <a:gdLst/>
                <a:ahLst/>
                <a:cxnLst/>
                <a:rect l="l" t="t" r="r" b="b"/>
                <a:pathLst>
                  <a:path w="5222" h="5605" extrusionOk="0">
                    <a:moveTo>
                      <a:pt x="1383" y="1056"/>
                    </a:moveTo>
                    <a:cubicBezTo>
                      <a:pt x="1385" y="1056"/>
                      <a:pt x="1387" y="1056"/>
                      <a:pt x="1389" y="1058"/>
                    </a:cubicBezTo>
                    <a:cubicBezTo>
                      <a:pt x="1395" y="1060"/>
                      <a:pt x="1403" y="1069"/>
                      <a:pt x="1398" y="1080"/>
                    </a:cubicBezTo>
                    <a:cubicBezTo>
                      <a:pt x="1295" y="1307"/>
                      <a:pt x="1174" y="1520"/>
                      <a:pt x="1048" y="1736"/>
                    </a:cubicBezTo>
                    <a:cubicBezTo>
                      <a:pt x="1047" y="1738"/>
                      <a:pt x="1045" y="1741"/>
                      <a:pt x="1041" y="1741"/>
                    </a:cubicBezTo>
                    <a:cubicBezTo>
                      <a:pt x="1040" y="1741"/>
                      <a:pt x="1038" y="1741"/>
                      <a:pt x="1036" y="1739"/>
                    </a:cubicBezTo>
                    <a:cubicBezTo>
                      <a:pt x="1033" y="1739"/>
                      <a:pt x="1025" y="1733"/>
                      <a:pt x="1030" y="1723"/>
                    </a:cubicBezTo>
                    <a:cubicBezTo>
                      <a:pt x="1131" y="1508"/>
                      <a:pt x="1243" y="1280"/>
                      <a:pt x="1373" y="1064"/>
                    </a:cubicBezTo>
                    <a:cubicBezTo>
                      <a:pt x="1374" y="1061"/>
                      <a:pt x="1377" y="1056"/>
                      <a:pt x="1383" y="1056"/>
                    </a:cubicBezTo>
                    <a:close/>
                    <a:moveTo>
                      <a:pt x="4397" y="2384"/>
                    </a:moveTo>
                    <a:cubicBezTo>
                      <a:pt x="4398" y="2384"/>
                      <a:pt x="4399" y="2384"/>
                      <a:pt x="4400" y="2385"/>
                    </a:cubicBezTo>
                    <a:cubicBezTo>
                      <a:pt x="4403" y="2387"/>
                      <a:pt x="4407" y="2390"/>
                      <a:pt x="4403" y="2395"/>
                    </a:cubicBezTo>
                    <a:cubicBezTo>
                      <a:pt x="4340" y="2527"/>
                      <a:pt x="4265" y="2664"/>
                      <a:pt x="4174" y="2817"/>
                    </a:cubicBezTo>
                    <a:cubicBezTo>
                      <a:pt x="4173" y="2818"/>
                      <a:pt x="4171" y="2820"/>
                      <a:pt x="4169" y="2820"/>
                    </a:cubicBezTo>
                    <a:cubicBezTo>
                      <a:pt x="4168" y="2820"/>
                      <a:pt x="4167" y="2820"/>
                      <a:pt x="4166" y="2819"/>
                    </a:cubicBezTo>
                    <a:cubicBezTo>
                      <a:pt x="4162" y="2818"/>
                      <a:pt x="4160" y="2814"/>
                      <a:pt x="4162" y="2809"/>
                    </a:cubicBezTo>
                    <a:cubicBezTo>
                      <a:pt x="4242" y="2651"/>
                      <a:pt x="4316" y="2513"/>
                      <a:pt x="4392" y="2388"/>
                    </a:cubicBezTo>
                    <a:cubicBezTo>
                      <a:pt x="4393" y="2385"/>
                      <a:pt x="4395" y="2384"/>
                      <a:pt x="4397" y="2384"/>
                    </a:cubicBezTo>
                    <a:close/>
                    <a:moveTo>
                      <a:pt x="4665" y="2453"/>
                    </a:moveTo>
                    <a:cubicBezTo>
                      <a:pt x="4667" y="2453"/>
                      <a:pt x="4670" y="2454"/>
                      <a:pt x="4672" y="2455"/>
                    </a:cubicBezTo>
                    <a:cubicBezTo>
                      <a:pt x="4678" y="2457"/>
                      <a:pt x="4688" y="2465"/>
                      <a:pt x="4686" y="2476"/>
                    </a:cubicBezTo>
                    <a:cubicBezTo>
                      <a:pt x="4448" y="3306"/>
                      <a:pt x="3885" y="3920"/>
                      <a:pt x="3455" y="4288"/>
                    </a:cubicBezTo>
                    <a:cubicBezTo>
                      <a:pt x="3451" y="4291"/>
                      <a:pt x="3449" y="4292"/>
                      <a:pt x="3446" y="4292"/>
                    </a:cubicBezTo>
                    <a:cubicBezTo>
                      <a:pt x="3441" y="4292"/>
                      <a:pt x="3438" y="4289"/>
                      <a:pt x="3437" y="4287"/>
                    </a:cubicBezTo>
                    <a:cubicBezTo>
                      <a:pt x="3431" y="4281"/>
                      <a:pt x="3435" y="4276"/>
                      <a:pt x="3437" y="4275"/>
                    </a:cubicBezTo>
                    <a:cubicBezTo>
                      <a:pt x="4016" y="3689"/>
                      <a:pt x="4390" y="2998"/>
                      <a:pt x="4653" y="2461"/>
                    </a:cubicBezTo>
                    <a:cubicBezTo>
                      <a:pt x="4656" y="2455"/>
                      <a:pt x="4660" y="2453"/>
                      <a:pt x="4665" y="2453"/>
                    </a:cubicBezTo>
                    <a:close/>
                    <a:moveTo>
                      <a:pt x="3045" y="1"/>
                    </a:moveTo>
                    <a:cubicBezTo>
                      <a:pt x="2791" y="1"/>
                      <a:pt x="2532" y="38"/>
                      <a:pt x="2276" y="113"/>
                    </a:cubicBezTo>
                    <a:cubicBezTo>
                      <a:pt x="1915" y="220"/>
                      <a:pt x="1615" y="397"/>
                      <a:pt x="1314" y="587"/>
                    </a:cubicBezTo>
                    <a:cubicBezTo>
                      <a:pt x="1310" y="588"/>
                      <a:pt x="1307" y="591"/>
                      <a:pt x="1306" y="595"/>
                    </a:cubicBezTo>
                    <a:cubicBezTo>
                      <a:pt x="1108" y="957"/>
                      <a:pt x="859" y="1308"/>
                      <a:pt x="618" y="1646"/>
                    </a:cubicBezTo>
                    <a:cubicBezTo>
                      <a:pt x="409" y="1944"/>
                      <a:pt x="190" y="2251"/>
                      <a:pt x="6" y="2566"/>
                    </a:cubicBezTo>
                    <a:cubicBezTo>
                      <a:pt x="1" y="2575"/>
                      <a:pt x="2" y="2586"/>
                      <a:pt x="10" y="2595"/>
                    </a:cubicBezTo>
                    <a:cubicBezTo>
                      <a:pt x="14" y="2600"/>
                      <a:pt x="21" y="2602"/>
                      <a:pt x="27" y="2602"/>
                    </a:cubicBezTo>
                    <a:cubicBezTo>
                      <a:pt x="30" y="2602"/>
                      <a:pt x="34" y="2601"/>
                      <a:pt x="37" y="2600"/>
                    </a:cubicBezTo>
                    <a:cubicBezTo>
                      <a:pt x="348" y="2446"/>
                      <a:pt x="681" y="2396"/>
                      <a:pt x="854" y="2379"/>
                    </a:cubicBezTo>
                    <a:cubicBezTo>
                      <a:pt x="923" y="2372"/>
                      <a:pt x="1013" y="2367"/>
                      <a:pt x="1117" y="2367"/>
                    </a:cubicBezTo>
                    <a:cubicBezTo>
                      <a:pt x="1532" y="2367"/>
                      <a:pt x="2162" y="2460"/>
                      <a:pt x="2548" y="2962"/>
                    </a:cubicBezTo>
                    <a:cubicBezTo>
                      <a:pt x="3049" y="3615"/>
                      <a:pt x="3029" y="4809"/>
                      <a:pt x="2504" y="5568"/>
                    </a:cubicBezTo>
                    <a:cubicBezTo>
                      <a:pt x="2498" y="5577"/>
                      <a:pt x="2499" y="5589"/>
                      <a:pt x="2506" y="5597"/>
                    </a:cubicBezTo>
                    <a:cubicBezTo>
                      <a:pt x="2510" y="5602"/>
                      <a:pt x="2516" y="5605"/>
                      <a:pt x="2524" y="5605"/>
                    </a:cubicBezTo>
                    <a:cubicBezTo>
                      <a:pt x="2527" y="5605"/>
                      <a:pt x="2530" y="5603"/>
                      <a:pt x="2533" y="5602"/>
                    </a:cubicBezTo>
                    <a:cubicBezTo>
                      <a:pt x="3684" y="5007"/>
                      <a:pt x="4438" y="3836"/>
                      <a:pt x="4868" y="2959"/>
                    </a:cubicBezTo>
                    <a:cubicBezTo>
                      <a:pt x="4995" y="2699"/>
                      <a:pt x="5113" y="2427"/>
                      <a:pt x="5220" y="2152"/>
                    </a:cubicBezTo>
                    <a:cubicBezTo>
                      <a:pt x="5221" y="2149"/>
                      <a:pt x="5221" y="2146"/>
                      <a:pt x="5221" y="2144"/>
                    </a:cubicBezTo>
                    <a:cubicBezTo>
                      <a:pt x="5220" y="1658"/>
                      <a:pt x="5121" y="1278"/>
                      <a:pt x="4910" y="950"/>
                    </a:cubicBezTo>
                    <a:cubicBezTo>
                      <a:pt x="4655" y="552"/>
                      <a:pt x="4243" y="252"/>
                      <a:pt x="3753" y="103"/>
                    </a:cubicBezTo>
                    <a:cubicBezTo>
                      <a:pt x="3526" y="35"/>
                      <a:pt x="3288"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5"/>
              <p:cNvSpPr/>
              <p:nvPr/>
            </p:nvSpPr>
            <p:spPr>
              <a:xfrm>
                <a:off x="7730975" y="2759725"/>
                <a:ext cx="114050" cy="144850"/>
              </a:xfrm>
              <a:custGeom>
                <a:avLst/>
                <a:gdLst/>
                <a:ahLst/>
                <a:cxnLst/>
                <a:rect l="l" t="t" r="r" b="b"/>
                <a:pathLst>
                  <a:path w="4562" h="5794" extrusionOk="0">
                    <a:moveTo>
                      <a:pt x="704" y="1541"/>
                    </a:moveTo>
                    <a:cubicBezTo>
                      <a:pt x="866" y="1602"/>
                      <a:pt x="958" y="1747"/>
                      <a:pt x="939" y="1912"/>
                    </a:cubicBezTo>
                    <a:cubicBezTo>
                      <a:pt x="938" y="1923"/>
                      <a:pt x="928" y="1923"/>
                      <a:pt x="927" y="1923"/>
                    </a:cubicBezTo>
                    <a:cubicBezTo>
                      <a:pt x="922" y="1923"/>
                      <a:pt x="921" y="1920"/>
                      <a:pt x="919" y="1914"/>
                    </a:cubicBezTo>
                    <a:cubicBezTo>
                      <a:pt x="917" y="1767"/>
                      <a:pt x="829" y="1622"/>
                      <a:pt x="699" y="1556"/>
                    </a:cubicBezTo>
                    <a:cubicBezTo>
                      <a:pt x="694" y="1553"/>
                      <a:pt x="698" y="1547"/>
                      <a:pt x="698" y="1546"/>
                    </a:cubicBezTo>
                    <a:cubicBezTo>
                      <a:pt x="699" y="1545"/>
                      <a:pt x="700" y="1541"/>
                      <a:pt x="703" y="1541"/>
                    </a:cubicBezTo>
                    <a:close/>
                    <a:moveTo>
                      <a:pt x="3186" y="1576"/>
                    </a:moveTo>
                    <a:cubicBezTo>
                      <a:pt x="3188" y="1576"/>
                      <a:pt x="3189" y="1576"/>
                      <a:pt x="3191" y="1578"/>
                    </a:cubicBezTo>
                    <a:cubicBezTo>
                      <a:pt x="3229" y="1796"/>
                      <a:pt x="3230" y="1975"/>
                      <a:pt x="3195" y="2141"/>
                    </a:cubicBezTo>
                    <a:cubicBezTo>
                      <a:pt x="3194" y="2148"/>
                      <a:pt x="3188" y="2148"/>
                      <a:pt x="3183" y="2148"/>
                    </a:cubicBezTo>
                    <a:cubicBezTo>
                      <a:pt x="3182" y="2147"/>
                      <a:pt x="3172" y="2146"/>
                      <a:pt x="3172" y="2137"/>
                    </a:cubicBezTo>
                    <a:cubicBezTo>
                      <a:pt x="3173" y="2101"/>
                      <a:pt x="3174" y="2065"/>
                      <a:pt x="3176" y="2029"/>
                    </a:cubicBezTo>
                    <a:cubicBezTo>
                      <a:pt x="3181" y="1883"/>
                      <a:pt x="3187" y="1731"/>
                      <a:pt x="3177" y="1581"/>
                    </a:cubicBezTo>
                    <a:cubicBezTo>
                      <a:pt x="3177" y="1579"/>
                      <a:pt x="3177" y="1578"/>
                      <a:pt x="3181" y="1577"/>
                    </a:cubicBezTo>
                    <a:cubicBezTo>
                      <a:pt x="3182" y="1576"/>
                      <a:pt x="3183" y="1576"/>
                      <a:pt x="3186" y="1576"/>
                    </a:cubicBezTo>
                    <a:close/>
                    <a:moveTo>
                      <a:pt x="3424" y="1272"/>
                    </a:moveTo>
                    <a:cubicBezTo>
                      <a:pt x="3429" y="1272"/>
                      <a:pt x="3435" y="1275"/>
                      <a:pt x="3436" y="1279"/>
                    </a:cubicBezTo>
                    <a:cubicBezTo>
                      <a:pt x="3572" y="1708"/>
                      <a:pt x="3598" y="2136"/>
                      <a:pt x="3512" y="2553"/>
                    </a:cubicBezTo>
                    <a:cubicBezTo>
                      <a:pt x="3509" y="2561"/>
                      <a:pt x="3502" y="2563"/>
                      <a:pt x="3495" y="2563"/>
                    </a:cubicBezTo>
                    <a:cubicBezTo>
                      <a:pt x="3494" y="2563"/>
                      <a:pt x="3478" y="2560"/>
                      <a:pt x="3478" y="2546"/>
                    </a:cubicBezTo>
                    <a:cubicBezTo>
                      <a:pt x="3484" y="2053"/>
                      <a:pt x="3463" y="1650"/>
                      <a:pt x="3415" y="1278"/>
                    </a:cubicBezTo>
                    <a:cubicBezTo>
                      <a:pt x="3415" y="1276"/>
                      <a:pt x="3415" y="1273"/>
                      <a:pt x="3420" y="1273"/>
                    </a:cubicBezTo>
                    <a:cubicBezTo>
                      <a:pt x="3421" y="1272"/>
                      <a:pt x="3422" y="1272"/>
                      <a:pt x="3424" y="1272"/>
                    </a:cubicBezTo>
                    <a:close/>
                    <a:moveTo>
                      <a:pt x="424" y="1851"/>
                    </a:moveTo>
                    <a:cubicBezTo>
                      <a:pt x="425" y="1851"/>
                      <a:pt x="426" y="1852"/>
                      <a:pt x="427" y="1852"/>
                    </a:cubicBezTo>
                    <a:cubicBezTo>
                      <a:pt x="808" y="2089"/>
                      <a:pt x="1006" y="2607"/>
                      <a:pt x="880" y="3032"/>
                    </a:cubicBezTo>
                    <a:cubicBezTo>
                      <a:pt x="876" y="3044"/>
                      <a:pt x="865" y="3044"/>
                      <a:pt x="862" y="3044"/>
                    </a:cubicBezTo>
                    <a:cubicBezTo>
                      <a:pt x="859" y="3042"/>
                      <a:pt x="849" y="3040"/>
                      <a:pt x="849" y="3027"/>
                    </a:cubicBezTo>
                    <a:cubicBezTo>
                      <a:pt x="846" y="2559"/>
                      <a:pt x="719" y="2212"/>
                      <a:pt x="420" y="1866"/>
                    </a:cubicBezTo>
                    <a:cubicBezTo>
                      <a:pt x="416" y="1862"/>
                      <a:pt x="419" y="1856"/>
                      <a:pt x="420" y="1853"/>
                    </a:cubicBezTo>
                    <a:cubicBezTo>
                      <a:pt x="421" y="1852"/>
                      <a:pt x="422" y="1851"/>
                      <a:pt x="424" y="1851"/>
                    </a:cubicBezTo>
                    <a:close/>
                    <a:moveTo>
                      <a:pt x="3751" y="1113"/>
                    </a:moveTo>
                    <a:cubicBezTo>
                      <a:pt x="3757" y="1113"/>
                      <a:pt x="3767" y="1116"/>
                      <a:pt x="3773" y="1131"/>
                    </a:cubicBezTo>
                    <a:cubicBezTo>
                      <a:pt x="4093" y="1961"/>
                      <a:pt x="4081" y="3041"/>
                      <a:pt x="3742" y="3950"/>
                    </a:cubicBezTo>
                    <a:cubicBezTo>
                      <a:pt x="3737" y="3962"/>
                      <a:pt x="3729" y="3964"/>
                      <a:pt x="3723" y="3964"/>
                    </a:cubicBezTo>
                    <a:cubicBezTo>
                      <a:pt x="3721" y="3964"/>
                      <a:pt x="3719" y="3964"/>
                      <a:pt x="3717" y="3963"/>
                    </a:cubicBezTo>
                    <a:cubicBezTo>
                      <a:pt x="3714" y="3962"/>
                      <a:pt x="3701" y="3957"/>
                      <a:pt x="3705" y="3940"/>
                    </a:cubicBezTo>
                    <a:cubicBezTo>
                      <a:pt x="3809" y="3399"/>
                      <a:pt x="3860" y="2956"/>
                      <a:pt x="3865" y="2543"/>
                    </a:cubicBezTo>
                    <a:cubicBezTo>
                      <a:pt x="3870" y="2121"/>
                      <a:pt x="3812" y="1722"/>
                      <a:pt x="3750" y="1301"/>
                    </a:cubicBezTo>
                    <a:lnTo>
                      <a:pt x="3727" y="1144"/>
                    </a:lnTo>
                    <a:cubicBezTo>
                      <a:pt x="3725" y="1126"/>
                      <a:pt x="3735" y="1116"/>
                      <a:pt x="3745" y="1113"/>
                    </a:cubicBezTo>
                    <a:close/>
                    <a:moveTo>
                      <a:pt x="2404" y="0"/>
                    </a:moveTo>
                    <a:cubicBezTo>
                      <a:pt x="2159" y="0"/>
                      <a:pt x="1912" y="40"/>
                      <a:pt x="1678" y="119"/>
                    </a:cubicBezTo>
                    <a:cubicBezTo>
                      <a:pt x="1239" y="268"/>
                      <a:pt x="831" y="564"/>
                      <a:pt x="526" y="951"/>
                    </a:cubicBezTo>
                    <a:cubicBezTo>
                      <a:pt x="238" y="1319"/>
                      <a:pt x="100" y="1738"/>
                      <a:pt x="2" y="2099"/>
                    </a:cubicBezTo>
                    <a:cubicBezTo>
                      <a:pt x="1" y="2106"/>
                      <a:pt x="2" y="2114"/>
                      <a:pt x="6" y="2120"/>
                    </a:cubicBezTo>
                    <a:cubicBezTo>
                      <a:pt x="231" y="2427"/>
                      <a:pt x="354" y="2787"/>
                      <a:pt x="369" y="3190"/>
                    </a:cubicBezTo>
                    <a:cubicBezTo>
                      <a:pt x="385" y="3608"/>
                      <a:pt x="306" y="4018"/>
                      <a:pt x="127" y="4444"/>
                    </a:cubicBezTo>
                    <a:cubicBezTo>
                      <a:pt x="124" y="4454"/>
                      <a:pt x="126" y="4464"/>
                      <a:pt x="134" y="4472"/>
                    </a:cubicBezTo>
                    <a:cubicBezTo>
                      <a:pt x="138" y="4475"/>
                      <a:pt x="143" y="4477"/>
                      <a:pt x="148" y="4477"/>
                    </a:cubicBezTo>
                    <a:cubicBezTo>
                      <a:pt x="152" y="4477"/>
                      <a:pt x="157" y="4476"/>
                      <a:pt x="161" y="4473"/>
                    </a:cubicBezTo>
                    <a:cubicBezTo>
                      <a:pt x="606" y="4198"/>
                      <a:pt x="1146" y="4055"/>
                      <a:pt x="1674" y="4055"/>
                    </a:cubicBezTo>
                    <a:cubicBezTo>
                      <a:pt x="1985" y="4055"/>
                      <a:pt x="2291" y="4104"/>
                      <a:pt x="2572" y="4206"/>
                    </a:cubicBezTo>
                    <a:cubicBezTo>
                      <a:pt x="3274" y="4460"/>
                      <a:pt x="3869" y="5105"/>
                      <a:pt x="4019" y="5775"/>
                    </a:cubicBezTo>
                    <a:cubicBezTo>
                      <a:pt x="4021" y="5786"/>
                      <a:pt x="4030" y="5793"/>
                      <a:pt x="4041" y="5793"/>
                    </a:cubicBezTo>
                    <a:cubicBezTo>
                      <a:pt x="4052" y="5793"/>
                      <a:pt x="4061" y="5787"/>
                      <a:pt x="4063" y="5777"/>
                    </a:cubicBezTo>
                    <a:cubicBezTo>
                      <a:pt x="4436" y="4573"/>
                      <a:pt x="4562" y="3334"/>
                      <a:pt x="4424" y="2192"/>
                    </a:cubicBezTo>
                    <a:cubicBezTo>
                      <a:pt x="4379" y="1814"/>
                      <a:pt x="4302" y="1437"/>
                      <a:pt x="4196" y="1072"/>
                    </a:cubicBezTo>
                    <a:cubicBezTo>
                      <a:pt x="4195" y="1071"/>
                      <a:pt x="4195" y="1069"/>
                      <a:pt x="4193" y="1067"/>
                    </a:cubicBezTo>
                    <a:cubicBezTo>
                      <a:pt x="3958" y="630"/>
                      <a:pt x="3629" y="324"/>
                      <a:pt x="3215" y="155"/>
                    </a:cubicBezTo>
                    <a:cubicBezTo>
                      <a:pt x="2961" y="52"/>
                      <a:pt x="2684" y="0"/>
                      <a:pt x="2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5"/>
              <p:cNvSpPr/>
              <p:nvPr/>
            </p:nvSpPr>
            <p:spPr>
              <a:xfrm>
                <a:off x="7645050" y="2678775"/>
                <a:ext cx="183825" cy="129475"/>
              </a:xfrm>
              <a:custGeom>
                <a:avLst/>
                <a:gdLst/>
                <a:ahLst/>
                <a:cxnLst/>
                <a:rect l="l" t="t" r="r" b="b"/>
                <a:pathLst>
                  <a:path w="7353" h="5179" extrusionOk="0">
                    <a:moveTo>
                      <a:pt x="5487" y="2016"/>
                    </a:moveTo>
                    <a:cubicBezTo>
                      <a:pt x="5491" y="2016"/>
                      <a:pt x="5494" y="2018"/>
                      <a:pt x="5497" y="2022"/>
                    </a:cubicBezTo>
                    <a:cubicBezTo>
                      <a:pt x="5551" y="2079"/>
                      <a:pt x="5601" y="2144"/>
                      <a:pt x="5648" y="2205"/>
                    </a:cubicBezTo>
                    <a:lnTo>
                      <a:pt x="5693" y="2264"/>
                    </a:lnTo>
                    <a:cubicBezTo>
                      <a:pt x="5745" y="2332"/>
                      <a:pt x="5799" y="2403"/>
                      <a:pt x="5830" y="2482"/>
                    </a:cubicBezTo>
                    <a:cubicBezTo>
                      <a:pt x="5833" y="2491"/>
                      <a:pt x="5832" y="2496"/>
                      <a:pt x="5825" y="2499"/>
                    </a:cubicBezTo>
                    <a:cubicBezTo>
                      <a:pt x="5821" y="2503"/>
                      <a:pt x="5814" y="2504"/>
                      <a:pt x="5808" y="2504"/>
                    </a:cubicBezTo>
                    <a:cubicBezTo>
                      <a:pt x="5802" y="2504"/>
                      <a:pt x="5796" y="2503"/>
                      <a:pt x="5792" y="2499"/>
                    </a:cubicBezTo>
                    <a:cubicBezTo>
                      <a:pt x="5731" y="2450"/>
                      <a:pt x="5685" y="2380"/>
                      <a:pt x="5641" y="2313"/>
                    </a:cubicBezTo>
                    <a:lnTo>
                      <a:pt x="5601" y="2254"/>
                    </a:lnTo>
                    <a:cubicBezTo>
                      <a:pt x="5556" y="2187"/>
                      <a:pt x="5509" y="2116"/>
                      <a:pt x="5471" y="2044"/>
                    </a:cubicBezTo>
                    <a:cubicBezTo>
                      <a:pt x="5465" y="2033"/>
                      <a:pt x="5472" y="2023"/>
                      <a:pt x="5478" y="2020"/>
                    </a:cubicBezTo>
                    <a:cubicBezTo>
                      <a:pt x="5481" y="2017"/>
                      <a:pt x="5483" y="2016"/>
                      <a:pt x="5487" y="2016"/>
                    </a:cubicBezTo>
                    <a:close/>
                    <a:moveTo>
                      <a:pt x="5343" y="1555"/>
                    </a:moveTo>
                    <a:cubicBezTo>
                      <a:pt x="5346" y="1555"/>
                      <a:pt x="5349" y="1556"/>
                      <a:pt x="5352" y="1558"/>
                    </a:cubicBezTo>
                    <a:cubicBezTo>
                      <a:pt x="5757" y="1824"/>
                      <a:pt x="6060" y="2165"/>
                      <a:pt x="6202" y="2518"/>
                    </a:cubicBezTo>
                    <a:cubicBezTo>
                      <a:pt x="6205" y="2525"/>
                      <a:pt x="6195" y="2532"/>
                      <a:pt x="6194" y="2533"/>
                    </a:cubicBezTo>
                    <a:cubicBezTo>
                      <a:pt x="6193" y="2533"/>
                      <a:pt x="6188" y="2536"/>
                      <a:pt x="6183" y="2536"/>
                    </a:cubicBezTo>
                    <a:cubicBezTo>
                      <a:pt x="6180" y="2536"/>
                      <a:pt x="6178" y="2535"/>
                      <a:pt x="6176" y="2533"/>
                    </a:cubicBezTo>
                    <a:lnTo>
                      <a:pt x="6103" y="2441"/>
                    </a:lnTo>
                    <a:cubicBezTo>
                      <a:pt x="5859" y="2135"/>
                      <a:pt x="5628" y="1845"/>
                      <a:pt x="5326" y="1591"/>
                    </a:cubicBezTo>
                    <a:cubicBezTo>
                      <a:pt x="5316" y="1581"/>
                      <a:pt x="5323" y="1570"/>
                      <a:pt x="5326" y="1566"/>
                    </a:cubicBezTo>
                    <a:cubicBezTo>
                      <a:pt x="5327" y="1565"/>
                      <a:pt x="5333" y="1555"/>
                      <a:pt x="5343" y="1555"/>
                    </a:cubicBezTo>
                    <a:close/>
                    <a:moveTo>
                      <a:pt x="5372" y="2364"/>
                    </a:moveTo>
                    <a:cubicBezTo>
                      <a:pt x="5373" y="2364"/>
                      <a:pt x="5376" y="2365"/>
                      <a:pt x="5379" y="2368"/>
                    </a:cubicBezTo>
                    <a:cubicBezTo>
                      <a:pt x="5405" y="2389"/>
                      <a:pt x="5428" y="2426"/>
                      <a:pt x="5444" y="2453"/>
                    </a:cubicBezTo>
                    <a:lnTo>
                      <a:pt x="5454" y="2470"/>
                    </a:lnTo>
                    <a:cubicBezTo>
                      <a:pt x="5470" y="2498"/>
                      <a:pt x="5486" y="2524"/>
                      <a:pt x="5494" y="2553"/>
                    </a:cubicBezTo>
                    <a:cubicBezTo>
                      <a:pt x="5497" y="2560"/>
                      <a:pt x="5492" y="2564"/>
                      <a:pt x="5490" y="2566"/>
                    </a:cubicBezTo>
                    <a:cubicBezTo>
                      <a:pt x="5488" y="2566"/>
                      <a:pt x="5485" y="2568"/>
                      <a:pt x="5481" y="2568"/>
                    </a:cubicBezTo>
                    <a:cubicBezTo>
                      <a:pt x="5478" y="2568"/>
                      <a:pt x="5476" y="2567"/>
                      <a:pt x="5473" y="2565"/>
                    </a:cubicBezTo>
                    <a:cubicBezTo>
                      <a:pt x="5452" y="2543"/>
                      <a:pt x="5436" y="2515"/>
                      <a:pt x="5419" y="2487"/>
                    </a:cubicBezTo>
                    <a:lnTo>
                      <a:pt x="5409" y="2470"/>
                    </a:lnTo>
                    <a:cubicBezTo>
                      <a:pt x="5392" y="2440"/>
                      <a:pt x="5372" y="2405"/>
                      <a:pt x="5366" y="2374"/>
                    </a:cubicBezTo>
                    <a:cubicBezTo>
                      <a:pt x="5366" y="2372"/>
                      <a:pt x="5366" y="2367"/>
                      <a:pt x="5369" y="2365"/>
                    </a:cubicBezTo>
                    <a:cubicBezTo>
                      <a:pt x="5370" y="2365"/>
                      <a:pt x="5371" y="2364"/>
                      <a:pt x="5372" y="2364"/>
                    </a:cubicBezTo>
                    <a:close/>
                    <a:moveTo>
                      <a:pt x="1195" y="3254"/>
                    </a:moveTo>
                    <a:cubicBezTo>
                      <a:pt x="1202" y="3254"/>
                      <a:pt x="1208" y="3254"/>
                      <a:pt x="1214" y="3255"/>
                    </a:cubicBezTo>
                    <a:cubicBezTo>
                      <a:pt x="1220" y="3255"/>
                      <a:pt x="1224" y="3262"/>
                      <a:pt x="1224" y="3267"/>
                    </a:cubicBezTo>
                    <a:cubicBezTo>
                      <a:pt x="1224" y="3272"/>
                      <a:pt x="1223" y="3272"/>
                      <a:pt x="1220" y="3272"/>
                    </a:cubicBezTo>
                    <a:cubicBezTo>
                      <a:pt x="1097" y="3294"/>
                      <a:pt x="1006" y="3329"/>
                      <a:pt x="923" y="3386"/>
                    </a:cubicBezTo>
                    <a:cubicBezTo>
                      <a:pt x="921" y="3386"/>
                      <a:pt x="919" y="3383"/>
                      <a:pt x="918" y="3379"/>
                    </a:cubicBezTo>
                    <a:cubicBezTo>
                      <a:pt x="916" y="3376"/>
                      <a:pt x="918" y="3376"/>
                      <a:pt x="918" y="3375"/>
                    </a:cubicBezTo>
                    <a:cubicBezTo>
                      <a:pt x="997" y="3298"/>
                      <a:pt x="1097" y="3254"/>
                      <a:pt x="1195" y="3254"/>
                    </a:cubicBezTo>
                    <a:close/>
                    <a:moveTo>
                      <a:pt x="1268" y="3503"/>
                    </a:moveTo>
                    <a:cubicBezTo>
                      <a:pt x="1317" y="3503"/>
                      <a:pt x="1363" y="3511"/>
                      <a:pt x="1406" y="3526"/>
                    </a:cubicBezTo>
                    <a:cubicBezTo>
                      <a:pt x="1417" y="3529"/>
                      <a:pt x="1420" y="3538"/>
                      <a:pt x="1418" y="3546"/>
                    </a:cubicBezTo>
                    <a:cubicBezTo>
                      <a:pt x="1418" y="3551"/>
                      <a:pt x="1415" y="3558"/>
                      <a:pt x="1402" y="3559"/>
                    </a:cubicBezTo>
                    <a:cubicBezTo>
                      <a:pt x="1215" y="3569"/>
                      <a:pt x="1065" y="3594"/>
                      <a:pt x="895" y="3689"/>
                    </a:cubicBezTo>
                    <a:cubicBezTo>
                      <a:pt x="895" y="3690"/>
                      <a:pt x="893" y="3691"/>
                      <a:pt x="891" y="3691"/>
                    </a:cubicBezTo>
                    <a:cubicBezTo>
                      <a:pt x="888" y="3691"/>
                      <a:pt x="885" y="3690"/>
                      <a:pt x="883" y="3687"/>
                    </a:cubicBezTo>
                    <a:cubicBezTo>
                      <a:pt x="882" y="3686"/>
                      <a:pt x="878" y="3679"/>
                      <a:pt x="883" y="3672"/>
                    </a:cubicBezTo>
                    <a:cubicBezTo>
                      <a:pt x="981" y="3565"/>
                      <a:pt x="1130" y="3503"/>
                      <a:pt x="1268" y="3503"/>
                    </a:cubicBezTo>
                    <a:close/>
                    <a:moveTo>
                      <a:pt x="1489" y="3830"/>
                    </a:moveTo>
                    <a:cubicBezTo>
                      <a:pt x="1965" y="3830"/>
                      <a:pt x="2487" y="4029"/>
                      <a:pt x="2819" y="4364"/>
                    </a:cubicBezTo>
                    <a:cubicBezTo>
                      <a:pt x="2829" y="4374"/>
                      <a:pt x="2821" y="4386"/>
                      <a:pt x="2819" y="4387"/>
                    </a:cubicBezTo>
                    <a:cubicBezTo>
                      <a:pt x="2817" y="4391"/>
                      <a:pt x="2813" y="4394"/>
                      <a:pt x="2808" y="4394"/>
                    </a:cubicBezTo>
                    <a:cubicBezTo>
                      <a:pt x="2805" y="4394"/>
                      <a:pt x="2802" y="4393"/>
                      <a:pt x="2799" y="4391"/>
                    </a:cubicBezTo>
                    <a:cubicBezTo>
                      <a:pt x="2564" y="4240"/>
                      <a:pt x="2279" y="4072"/>
                      <a:pt x="1958" y="3987"/>
                    </a:cubicBezTo>
                    <a:cubicBezTo>
                      <a:pt x="1742" y="3930"/>
                      <a:pt x="1535" y="3919"/>
                      <a:pt x="1323" y="3919"/>
                    </a:cubicBezTo>
                    <a:cubicBezTo>
                      <a:pt x="1257" y="3919"/>
                      <a:pt x="1193" y="3920"/>
                      <a:pt x="1126" y="3920"/>
                    </a:cubicBezTo>
                    <a:lnTo>
                      <a:pt x="1027" y="3921"/>
                    </a:lnTo>
                    <a:cubicBezTo>
                      <a:pt x="1023" y="3921"/>
                      <a:pt x="1019" y="3921"/>
                      <a:pt x="1018" y="3915"/>
                    </a:cubicBezTo>
                    <a:cubicBezTo>
                      <a:pt x="1018" y="3915"/>
                      <a:pt x="1017" y="3905"/>
                      <a:pt x="1025" y="3903"/>
                    </a:cubicBezTo>
                    <a:cubicBezTo>
                      <a:pt x="1168" y="3854"/>
                      <a:pt x="1326" y="3830"/>
                      <a:pt x="1489" y="3830"/>
                    </a:cubicBezTo>
                    <a:close/>
                    <a:moveTo>
                      <a:pt x="2772" y="0"/>
                    </a:moveTo>
                    <a:cubicBezTo>
                      <a:pt x="2689" y="17"/>
                      <a:pt x="2602" y="31"/>
                      <a:pt x="2519" y="45"/>
                    </a:cubicBezTo>
                    <a:cubicBezTo>
                      <a:pt x="2382" y="66"/>
                      <a:pt x="2239" y="88"/>
                      <a:pt x="2103" y="129"/>
                    </a:cubicBezTo>
                    <a:cubicBezTo>
                      <a:pt x="1832" y="211"/>
                      <a:pt x="1570" y="335"/>
                      <a:pt x="1322" y="496"/>
                    </a:cubicBezTo>
                    <a:cubicBezTo>
                      <a:pt x="830" y="821"/>
                      <a:pt x="445" y="1307"/>
                      <a:pt x="241" y="1865"/>
                    </a:cubicBezTo>
                    <a:cubicBezTo>
                      <a:pt x="30" y="2441"/>
                      <a:pt x="0" y="3041"/>
                      <a:pt x="158" y="3555"/>
                    </a:cubicBezTo>
                    <a:cubicBezTo>
                      <a:pt x="241" y="3827"/>
                      <a:pt x="375" y="4063"/>
                      <a:pt x="546" y="4236"/>
                    </a:cubicBezTo>
                    <a:cubicBezTo>
                      <a:pt x="632" y="4324"/>
                      <a:pt x="727" y="4392"/>
                      <a:pt x="825" y="4441"/>
                    </a:cubicBezTo>
                    <a:cubicBezTo>
                      <a:pt x="864" y="4459"/>
                      <a:pt x="904" y="4474"/>
                      <a:pt x="941" y="4488"/>
                    </a:cubicBezTo>
                    <a:cubicBezTo>
                      <a:pt x="972" y="4498"/>
                      <a:pt x="1001" y="4509"/>
                      <a:pt x="1029" y="4521"/>
                    </a:cubicBezTo>
                    <a:cubicBezTo>
                      <a:pt x="1033" y="4524"/>
                      <a:pt x="1038" y="4524"/>
                      <a:pt x="1043" y="4524"/>
                    </a:cubicBezTo>
                    <a:cubicBezTo>
                      <a:pt x="1116" y="4510"/>
                      <a:pt x="1180" y="4500"/>
                      <a:pt x="1240" y="4494"/>
                    </a:cubicBezTo>
                    <a:cubicBezTo>
                      <a:pt x="1343" y="4483"/>
                      <a:pt x="1445" y="4477"/>
                      <a:pt x="1547" y="4477"/>
                    </a:cubicBezTo>
                    <a:cubicBezTo>
                      <a:pt x="2227" y="4477"/>
                      <a:pt x="2861" y="4726"/>
                      <a:pt x="3285" y="5171"/>
                    </a:cubicBezTo>
                    <a:cubicBezTo>
                      <a:pt x="3290" y="5175"/>
                      <a:pt x="3297" y="5178"/>
                      <a:pt x="3303" y="5178"/>
                    </a:cubicBezTo>
                    <a:cubicBezTo>
                      <a:pt x="3305" y="5178"/>
                      <a:pt x="3308" y="5177"/>
                      <a:pt x="3310" y="5177"/>
                    </a:cubicBezTo>
                    <a:cubicBezTo>
                      <a:pt x="3319" y="5173"/>
                      <a:pt x="3325" y="5166"/>
                      <a:pt x="3326" y="5157"/>
                    </a:cubicBezTo>
                    <a:cubicBezTo>
                      <a:pt x="3425" y="4201"/>
                      <a:pt x="4335" y="3379"/>
                      <a:pt x="5157" y="3136"/>
                    </a:cubicBezTo>
                    <a:cubicBezTo>
                      <a:pt x="5367" y="3075"/>
                      <a:pt x="5589" y="3045"/>
                      <a:pt x="5812" y="3045"/>
                    </a:cubicBezTo>
                    <a:cubicBezTo>
                      <a:pt x="6357" y="3045"/>
                      <a:pt x="6910" y="3223"/>
                      <a:pt x="7312" y="3551"/>
                    </a:cubicBezTo>
                    <a:cubicBezTo>
                      <a:pt x="7316" y="3554"/>
                      <a:pt x="7322" y="3556"/>
                      <a:pt x="7327" y="3556"/>
                    </a:cubicBezTo>
                    <a:cubicBezTo>
                      <a:pt x="7332" y="3556"/>
                      <a:pt x="7337" y="3554"/>
                      <a:pt x="7342" y="3551"/>
                    </a:cubicBezTo>
                    <a:cubicBezTo>
                      <a:pt x="7350" y="3544"/>
                      <a:pt x="7353" y="3533"/>
                      <a:pt x="7349" y="3523"/>
                    </a:cubicBezTo>
                    <a:cubicBezTo>
                      <a:pt x="6982" y="2674"/>
                      <a:pt x="6444" y="1924"/>
                      <a:pt x="5792" y="1353"/>
                    </a:cubicBezTo>
                    <a:cubicBezTo>
                      <a:pt x="4989" y="648"/>
                      <a:pt x="3947" y="181"/>
                      <a:pt x="2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5"/>
              <p:cNvSpPr/>
              <p:nvPr/>
            </p:nvSpPr>
            <p:spPr>
              <a:xfrm>
                <a:off x="7536750" y="2676700"/>
                <a:ext cx="158475" cy="176875"/>
              </a:xfrm>
              <a:custGeom>
                <a:avLst/>
                <a:gdLst/>
                <a:ahLst/>
                <a:cxnLst/>
                <a:rect l="l" t="t" r="r" b="b"/>
                <a:pathLst>
                  <a:path w="6339" h="7075" extrusionOk="0">
                    <a:moveTo>
                      <a:pt x="3194" y="1537"/>
                    </a:moveTo>
                    <a:cubicBezTo>
                      <a:pt x="3197" y="1537"/>
                      <a:pt x="3200" y="1538"/>
                      <a:pt x="3203" y="1545"/>
                    </a:cubicBezTo>
                    <a:cubicBezTo>
                      <a:pt x="3203" y="1545"/>
                      <a:pt x="3209" y="1558"/>
                      <a:pt x="3199" y="1563"/>
                    </a:cubicBezTo>
                    <a:lnTo>
                      <a:pt x="3162" y="1584"/>
                    </a:lnTo>
                    <a:cubicBezTo>
                      <a:pt x="2949" y="1700"/>
                      <a:pt x="2710" y="1831"/>
                      <a:pt x="2481" y="1887"/>
                    </a:cubicBezTo>
                    <a:cubicBezTo>
                      <a:pt x="2480" y="1887"/>
                      <a:pt x="2479" y="1887"/>
                      <a:pt x="2477" y="1887"/>
                    </a:cubicBezTo>
                    <a:cubicBezTo>
                      <a:pt x="2474" y="1887"/>
                      <a:pt x="2471" y="1886"/>
                      <a:pt x="2470" y="1882"/>
                    </a:cubicBezTo>
                    <a:cubicBezTo>
                      <a:pt x="2468" y="1879"/>
                      <a:pt x="2468" y="1872"/>
                      <a:pt x="2474" y="1867"/>
                    </a:cubicBezTo>
                    <a:cubicBezTo>
                      <a:pt x="2665" y="1732"/>
                      <a:pt x="2920" y="1638"/>
                      <a:pt x="3146" y="1555"/>
                    </a:cubicBezTo>
                    <a:lnTo>
                      <a:pt x="3191" y="1537"/>
                    </a:lnTo>
                    <a:close/>
                    <a:moveTo>
                      <a:pt x="3112" y="1923"/>
                    </a:moveTo>
                    <a:cubicBezTo>
                      <a:pt x="3119" y="1923"/>
                      <a:pt x="3121" y="1927"/>
                      <a:pt x="3122" y="1930"/>
                    </a:cubicBezTo>
                    <a:cubicBezTo>
                      <a:pt x="3124" y="1933"/>
                      <a:pt x="3125" y="1939"/>
                      <a:pt x="3117" y="1944"/>
                    </a:cubicBezTo>
                    <a:cubicBezTo>
                      <a:pt x="3011" y="2010"/>
                      <a:pt x="2892" y="2059"/>
                      <a:pt x="2800" y="2078"/>
                    </a:cubicBezTo>
                    <a:cubicBezTo>
                      <a:pt x="2798" y="2078"/>
                      <a:pt x="2797" y="2078"/>
                      <a:pt x="2796" y="2078"/>
                    </a:cubicBezTo>
                    <a:cubicBezTo>
                      <a:pt x="2789" y="2078"/>
                      <a:pt x="2786" y="2073"/>
                      <a:pt x="2785" y="2070"/>
                    </a:cubicBezTo>
                    <a:cubicBezTo>
                      <a:pt x="2784" y="2068"/>
                      <a:pt x="2783" y="2060"/>
                      <a:pt x="2790" y="2055"/>
                    </a:cubicBezTo>
                    <a:cubicBezTo>
                      <a:pt x="2869" y="2002"/>
                      <a:pt x="2988" y="1953"/>
                      <a:pt x="3109" y="1924"/>
                    </a:cubicBezTo>
                    <a:cubicBezTo>
                      <a:pt x="3110" y="1923"/>
                      <a:pt x="3111" y="1923"/>
                      <a:pt x="3112" y="1923"/>
                    </a:cubicBezTo>
                    <a:close/>
                    <a:moveTo>
                      <a:pt x="4209" y="793"/>
                    </a:moveTo>
                    <a:cubicBezTo>
                      <a:pt x="4221" y="793"/>
                      <a:pt x="4225" y="805"/>
                      <a:pt x="4226" y="807"/>
                    </a:cubicBezTo>
                    <a:cubicBezTo>
                      <a:pt x="4227" y="815"/>
                      <a:pt x="4227" y="823"/>
                      <a:pt x="4214" y="826"/>
                    </a:cubicBezTo>
                    <a:cubicBezTo>
                      <a:pt x="3137" y="1124"/>
                      <a:pt x="2155" y="1600"/>
                      <a:pt x="1215" y="2282"/>
                    </a:cubicBezTo>
                    <a:cubicBezTo>
                      <a:pt x="1212" y="2284"/>
                      <a:pt x="1210" y="2285"/>
                      <a:pt x="1208" y="2285"/>
                    </a:cubicBezTo>
                    <a:cubicBezTo>
                      <a:pt x="1203" y="2285"/>
                      <a:pt x="1199" y="2280"/>
                      <a:pt x="1197" y="2277"/>
                    </a:cubicBezTo>
                    <a:cubicBezTo>
                      <a:pt x="1197" y="2277"/>
                      <a:pt x="1187" y="2264"/>
                      <a:pt x="1196" y="2256"/>
                    </a:cubicBezTo>
                    <a:cubicBezTo>
                      <a:pt x="2034" y="1542"/>
                      <a:pt x="3103" y="1023"/>
                      <a:pt x="4205" y="793"/>
                    </a:cubicBezTo>
                    <a:cubicBezTo>
                      <a:pt x="4206" y="793"/>
                      <a:pt x="4208" y="793"/>
                      <a:pt x="4209" y="793"/>
                    </a:cubicBezTo>
                    <a:close/>
                    <a:moveTo>
                      <a:pt x="3042" y="2227"/>
                    </a:moveTo>
                    <a:cubicBezTo>
                      <a:pt x="3044" y="2227"/>
                      <a:pt x="3044" y="2228"/>
                      <a:pt x="3045" y="2229"/>
                    </a:cubicBezTo>
                    <a:cubicBezTo>
                      <a:pt x="3047" y="2233"/>
                      <a:pt x="3047" y="2239"/>
                      <a:pt x="3042" y="2243"/>
                    </a:cubicBezTo>
                    <a:cubicBezTo>
                      <a:pt x="3023" y="2256"/>
                      <a:pt x="3001" y="2267"/>
                      <a:pt x="2977" y="2279"/>
                    </a:cubicBezTo>
                    <a:cubicBezTo>
                      <a:pt x="2967" y="2284"/>
                      <a:pt x="2957" y="2288"/>
                      <a:pt x="2949" y="2292"/>
                    </a:cubicBezTo>
                    <a:cubicBezTo>
                      <a:pt x="2946" y="2293"/>
                      <a:pt x="2944" y="2294"/>
                      <a:pt x="2943" y="2294"/>
                    </a:cubicBezTo>
                    <a:cubicBezTo>
                      <a:pt x="2941" y="2294"/>
                      <a:pt x="2940" y="2293"/>
                      <a:pt x="2938" y="2292"/>
                    </a:cubicBezTo>
                    <a:cubicBezTo>
                      <a:pt x="2933" y="2290"/>
                      <a:pt x="2930" y="2284"/>
                      <a:pt x="2930" y="2280"/>
                    </a:cubicBezTo>
                    <a:cubicBezTo>
                      <a:pt x="2930" y="2279"/>
                      <a:pt x="2930" y="2277"/>
                      <a:pt x="2935" y="2275"/>
                    </a:cubicBezTo>
                    <a:lnTo>
                      <a:pt x="2935" y="2275"/>
                    </a:lnTo>
                    <a:lnTo>
                      <a:pt x="2934" y="2276"/>
                    </a:lnTo>
                    <a:cubicBezTo>
                      <a:pt x="2944" y="2271"/>
                      <a:pt x="2955" y="2266"/>
                      <a:pt x="2964" y="2261"/>
                    </a:cubicBezTo>
                    <a:cubicBezTo>
                      <a:pt x="2988" y="2248"/>
                      <a:pt x="3013" y="2235"/>
                      <a:pt x="3038" y="2228"/>
                    </a:cubicBezTo>
                    <a:cubicBezTo>
                      <a:pt x="3041" y="2228"/>
                      <a:pt x="3041" y="2227"/>
                      <a:pt x="3042" y="2227"/>
                    </a:cubicBezTo>
                    <a:close/>
                    <a:moveTo>
                      <a:pt x="955" y="3441"/>
                    </a:moveTo>
                    <a:cubicBezTo>
                      <a:pt x="957" y="3441"/>
                      <a:pt x="960" y="3442"/>
                      <a:pt x="963" y="3445"/>
                    </a:cubicBezTo>
                    <a:cubicBezTo>
                      <a:pt x="967" y="3450"/>
                      <a:pt x="970" y="3460"/>
                      <a:pt x="964" y="3466"/>
                    </a:cubicBezTo>
                    <a:cubicBezTo>
                      <a:pt x="836" y="3600"/>
                      <a:pt x="642" y="3792"/>
                      <a:pt x="436" y="3909"/>
                    </a:cubicBezTo>
                    <a:cubicBezTo>
                      <a:pt x="433" y="3910"/>
                      <a:pt x="431" y="3911"/>
                      <a:pt x="430" y="3911"/>
                    </a:cubicBezTo>
                    <a:cubicBezTo>
                      <a:pt x="428" y="3911"/>
                      <a:pt x="426" y="3910"/>
                      <a:pt x="425" y="3908"/>
                    </a:cubicBezTo>
                    <a:cubicBezTo>
                      <a:pt x="422" y="3905"/>
                      <a:pt x="420" y="3896"/>
                      <a:pt x="425" y="3890"/>
                    </a:cubicBezTo>
                    <a:cubicBezTo>
                      <a:pt x="574" y="3708"/>
                      <a:pt x="796" y="3548"/>
                      <a:pt x="948" y="3443"/>
                    </a:cubicBezTo>
                    <a:cubicBezTo>
                      <a:pt x="949" y="3442"/>
                      <a:pt x="952" y="3441"/>
                      <a:pt x="955" y="3441"/>
                    </a:cubicBezTo>
                    <a:close/>
                    <a:moveTo>
                      <a:pt x="741" y="3999"/>
                    </a:moveTo>
                    <a:cubicBezTo>
                      <a:pt x="742" y="3999"/>
                      <a:pt x="743" y="3999"/>
                      <a:pt x="745" y="4002"/>
                    </a:cubicBezTo>
                    <a:cubicBezTo>
                      <a:pt x="748" y="4005"/>
                      <a:pt x="751" y="4013"/>
                      <a:pt x="747" y="4018"/>
                    </a:cubicBezTo>
                    <a:cubicBezTo>
                      <a:pt x="741" y="4024"/>
                      <a:pt x="736" y="4031"/>
                      <a:pt x="730" y="4038"/>
                    </a:cubicBezTo>
                    <a:cubicBezTo>
                      <a:pt x="720" y="4050"/>
                      <a:pt x="709" y="4064"/>
                      <a:pt x="695" y="4076"/>
                    </a:cubicBezTo>
                    <a:cubicBezTo>
                      <a:pt x="681" y="4090"/>
                      <a:pt x="667" y="4102"/>
                      <a:pt x="652" y="4113"/>
                    </a:cubicBezTo>
                    <a:lnTo>
                      <a:pt x="637" y="4127"/>
                    </a:lnTo>
                    <a:cubicBezTo>
                      <a:pt x="633" y="4130"/>
                      <a:pt x="629" y="4132"/>
                      <a:pt x="625" y="4132"/>
                    </a:cubicBezTo>
                    <a:cubicBezTo>
                      <a:pt x="617" y="4132"/>
                      <a:pt x="612" y="4125"/>
                      <a:pt x="611" y="4124"/>
                    </a:cubicBezTo>
                    <a:cubicBezTo>
                      <a:pt x="602" y="4115"/>
                      <a:pt x="610" y="4107"/>
                      <a:pt x="612" y="4105"/>
                    </a:cubicBezTo>
                    <a:lnTo>
                      <a:pt x="629" y="4087"/>
                    </a:lnTo>
                    <a:cubicBezTo>
                      <a:pt x="643" y="4075"/>
                      <a:pt x="657" y="4061"/>
                      <a:pt x="672" y="4049"/>
                    </a:cubicBezTo>
                    <a:cubicBezTo>
                      <a:pt x="684" y="4039"/>
                      <a:pt x="698" y="4029"/>
                      <a:pt x="711" y="4019"/>
                    </a:cubicBezTo>
                    <a:cubicBezTo>
                      <a:pt x="720" y="4013"/>
                      <a:pt x="730" y="4007"/>
                      <a:pt x="737" y="4000"/>
                    </a:cubicBezTo>
                    <a:cubicBezTo>
                      <a:pt x="738" y="3999"/>
                      <a:pt x="740" y="3999"/>
                      <a:pt x="741" y="3999"/>
                    </a:cubicBezTo>
                    <a:close/>
                    <a:moveTo>
                      <a:pt x="1890" y="5493"/>
                    </a:moveTo>
                    <a:cubicBezTo>
                      <a:pt x="1893" y="5493"/>
                      <a:pt x="1896" y="5493"/>
                      <a:pt x="1898" y="5494"/>
                    </a:cubicBezTo>
                    <a:cubicBezTo>
                      <a:pt x="1900" y="5496"/>
                      <a:pt x="1901" y="5496"/>
                      <a:pt x="1899" y="5500"/>
                    </a:cubicBezTo>
                    <a:cubicBezTo>
                      <a:pt x="1848" y="5626"/>
                      <a:pt x="1767" y="5808"/>
                      <a:pt x="1651" y="5941"/>
                    </a:cubicBezTo>
                    <a:cubicBezTo>
                      <a:pt x="1651" y="5941"/>
                      <a:pt x="1650" y="5943"/>
                      <a:pt x="1648" y="5943"/>
                    </a:cubicBezTo>
                    <a:cubicBezTo>
                      <a:pt x="1647" y="5943"/>
                      <a:pt x="1645" y="5942"/>
                      <a:pt x="1643" y="5941"/>
                    </a:cubicBezTo>
                    <a:cubicBezTo>
                      <a:pt x="1641" y="5939"/>
                      <a:pt x="1637" y="5936"/>
                      <a:pt x="1638" y="5932"/>
                    </a:cubicBezTo>
                    <a:cubicBezTo>
                      <a:pt x="1678" y="5807"/>
                      <a:pt x="1756" y="5664"/>
                      <a:pt x="1879" y="5497"/>
                    </a:cubicBezTo>
                    <a:cubicBezTo>
                      <a:pt x="1881" y="5494"/>
                      <a:pt x="1885" y="5493"/>
                      <a:pt x="1890" y="5493"/>
                    </a:cubicBezTo>
                    <a:close/>
                    <a:moveTo>
                      <a:pt x="2323" y="5520"/>
                    </a:moveTo>
                    <a:cubicBezTo>
                      <a:pt x="2328" y="5520"/>
                      <a:pt x="2333" y="5523"/>
                      <a:pt x="2336" y="5525"/>
                    </a:cubicBezTo>
                    <a:cubicBezTo>
                      <a:pt x="2341" y="5530"/>
                      <a:pt x="2340" y="5534"/>
                      <a:pt x="2338" y="5538"/>
                    </a:cubicBezTo>
                    <a:cubicBezTo>
                      <a:pt x="2255" y="5657"/>
                      <a:pt x="2167" y="5773"/>
                      <a:pt x="2081" y="5887"/>
                    </a:cubicBezTo>
                    <a:cubicBezTo>
                      <a:pt x="2023" y="5964"/>
                      <a:pt x="1965" y="6041"/>
                      <a:pt x="1909" y="6118"/>
                    </a:cubicBezTo>
                    <a:cubicBezTo>
                      <a:pt x="1906" y="6122"/>
                      <a:pt x="1902" y="6124"/>
                      <a:pt x="1899" y="6124"/>
                    </a:cubicBezTo>
                    <a:cubicBezTo>
                      <a:pt x="1897" y="6124"/>
                      <a:pt x="1896" y="6123"/>
                      <a:pt x="1895" y="6123"/>
                    </a:cubicBezTo>
                    <a:cubicBezTo>
                      <a:pt x="1893" y="6120"/>
                      <a:pt x="1889" y="6117"/>
                      <a:pt x="1893" y="6108"/>
                    </a:cubicBezTo>
                    <a:cubicBezTo>
                      <a:pt x="1999" y="5874"/>
                      <a:pt x="2148" y="5665"/>
                      <a:pt x="2313" y="5524"/>
                    </a:cubicBezTo>
                    <a:cubicBezTo>
                      <a:pt x="2317" y="5522"/>
                      <a:pt x="2319" y="5520"/>
                      <a:pt x="2323" y="5520"/>
                    </a:cubicBezTo>
                    <a:close/>
                    <a:moveTo>
                      <a:pt x="3984" y="4472"/>
                    </a:moveTo>
                    <a:cubicBezTo>
                      <a:pt x="3991" y="4472"/>
                      <a:pt x="3999" y="4478"/>
                      <a:pt x="4003" y="4483"/>
                    </a:cubicBezTo>
                    <a:cubicBezTo>
                      <a:pt x="4009" y="4491"/>
                      <a:pt x="4004" y="4496"/>
                      <a:pt x="4001" y="4498"/>
                    </a:cubicBezTo>
                    <a:lnTo>
                      <a:pt x="3975" y="4519"/>
                    </a:lnTo>
                    <a:cubicBezTo>
                      <a:pt x="3667" y="4760"/>
                      <a:pt x="3347" y="5011"/>
                      <a:pt x="3067" y="5296"/>
                    </a:cubicBezTo>
                    <a:cubicBezTo>
                      <a:pt x="2874" y="5491"/>
                      <a:pt x="2706" y="5706"/>
                      <a:pt x="2542" y="5915"/>
                    </a:cubicBezTo>
                    <a:cubicBezTo>
                      <a:pt x="2459" y="6021"/>
                      <a:pt x="2372" y="6133"/>
                      <a:pt x="2281" y="6241"/>
                    </a:cubicBezTo>
                    <a:cubicBezTo>
                      <a:pt x="2281" y="6241"/>
                      <a:pt x="2277" y="6239"/>
                      <a:pt x="2274" y="6236"/>
                    </a:cubicBezTo>
                    <a:cubicBezTo>
                      <a:pt x="2274" y="6234"/>
                      <a:pt x="2271" y="6229"/>
                      <a:pt x="2273" y="6224"/>
                    </a:cubicBezTo>
                    <a:cubicBezTo>
                      <a:pt x="2579" y="5562"/>
                      <a:pt x="3248" y="4874"/>
                      <a:pt x="3978" y="4473"/>
                    </a:cubicBezTo>
                    <a:cubicBezTo>
                      <a:pt x="3980" y="4472"/>
                      <a:pt x="3981" y="4472"/>
                      <a:pt x="3984" y="4472"/>
                    </a:cubicBezTo>
                    <a:close/>
                    <a:moveTo>
                      <a:pt x="6031" y="0"/>
                    </a:moveTo>
                    <a:cubicBezTo>
                      <a:pt x="5996" y="0"/>
                      <a:pt x="5963" y="1"/>
                      <a:pt x="5929" y="1"/>
                    </a:cubicBezTo>
                    <a:cubicBezTo>
                      <a:pt x="4081" y="27"/>
                      <a:pt x="2291" y="743"/>
                      <a:pt x="608" y="2129"/>
                    </a:cubicBezTo>
                    <a:cubicBezTo>
                      <a:pt x="606" y="2131"/>
                      <a:pt x="603" y="2134"/>
                      <a:pt x="602" y="2137"/>
                    </a:cubicBezTo>
                    <a:cubicBezTo>
                      <a:pt x="569" y="2214"/>
                      <a:pt x="531" y="2290"/>
                      <a:pt x="496" y="2364"/>
                    </a:cubicBezTo>
                    <a:cubicBezTo>
                      <a:pt x="445" y="2467"/>
                      <a:pt x="393" y="2572"/>
                      <a:pt x="353" y="2679"/>
                    </a:cubicBezTo>
                    <a:cubicBezTo>
                      <a:pt x="246" y="2958"/>
                      <a:pt x="168" y="3223"/>
                      <a:pt x="116" y="3490"/>
                    </a:cubicBezTo>
                    <a:cubicBezTo>
                      <a:pt x="1" y="4074"/>
                      <a:pt x="5" y="4661"/>
                      <a:pt x="126" y="5187"/>
                    </a:cubicBezTo>
                    <a:cubicBezTo>
                      <a:pt x="348" y="6144"/>
                      <a:pt x="1117" y="7075"/>
                      <a:pt x="2179" y="7075"/>
                    </a:cubicBezTo>
                    <a:cubicBezTo>
                      <a:pt x="2219" y="7075"/>
                      <a:pt x="2261" y="7074"/>
                      <a:pt x="2303" y="7070"/>
                    </a:cubicBezTo>
                    <a:cubicBezTo>
                      <a:pt x="2310" y="7070"/>
                      <a:pt x="2317" y="7066"/>
                      <a:pt x="2320" y="7061"/>
                    </a:cubicBezTo>
                    <a:cubicBezTo>
                      <a:pt x="3039" y="6056"/>
                      <a:pt x="3859" y="5074"/>
                      <a:pt x="4978" y="4706"/>
                    </a:cubicBezTo>
                    <a:cubicBezTo>
                      <a:pt x="4987" y="4703"/>
                      <a:pt x="4993" y="4696"/>
                      <a:pt x="4994" y="4687"/>
                    </a:cubicBezTo>
                    <a:cubicBezTo>
                      <a:pt x="4995" y="4679"/>
                      <a:pt x="4992" y="4670"/>
                      <a:pt x="4984" y="4665"/>
                    </a:cubicBezTo>
                    <a:cubicBezTo>
                      <a:pt x="4916" y="4622"/>
                      <a:pt x="4847" y="4568"/>
                      <a:pt x="4779" y="4505"/>
                    </a:cubicBezTo>
                    <a:cubicBezTo>
                      <a:pt x="4594" y="4336"/>
                      <a:pt x="4444" y="4103"/>
                      <a:pt x="4336" y="3815"/>
                    </a:cubicBezTo>
                    <a:cubicBezTo>
                      <a:pt x="4133" y="3274"/>
                      <a:pt x="4139" y="2601"/>
                      <a:pt x="4353" y="1967"/>
                    </a:cubicBezTo>
                    <a:cubicBezTo>
                      <a:pt x="4562" y="1356"/>
                      <a:pt x="4946" y="838"/>
                      <a:pt x="5465" y="470"/>
                    </a:cubicBezTo>
                    <a:cubicBezTo>
                      <a:pt x="5721" y="289"/>
                      <a:pt x="6008" y="148"/>
                      <a:pt x="6321" y="52"/>
                    </a:cubicBezTo>
                    <a:cubicBezTo>
                      <a:pt x="6331" y="48"/>
                      <a:pt x="6338" y="38"/>
                      <a:pt x="6337" y="26"/>
                    </a:cubicBezTo>
                    <a:cubicBezTo>
                      <a:pt x="6336" y="15"/>
                      <a:pt x="6326" y="6"/>
                      <a:pt x="6314" y="6"/>
                    </a:cubicBezTo>
                    <a:cubicBezTo>
                      <a:pt x="6219" y="3"/>
                      <a:pt x="6124" y="0"/>
                      <a:pt x="6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5"/>
              <p:cNvSpPr/>
              <p:nvPr/>
            </p:nvSpPr>
            <p:spPr>
              <a:xfrm>
                <a:off x="7458575" y="2738550"/>
                <a:ext cx="131675" cy="214175"/>
              </a:xfrm>
              <a:custGeom>
                <a:avLst/>
                <a:gdLst/>
                <a:ahLst/>
                <a:cxnLst/>
                <a:rect l="l" t="t" r="r" b="b"/>
                <a:pathLst>
                  <a:path w="5267" h="8567" extrusionOk="0">
                    <a:moveTo>
                      <a:pt x="2374" y="2637"/>
                    </a:moveTo>
                    <a:cubicBezTo>
                      <a:pt x="2377" y="2637"/>
                      <a:pt x="2379" y="2637"/>
                      <a:pt x="2382" y="2640"/>
                    </a:cubicBezTo>
                    <a:cubicBezTo>
                      <a:pt x="2385" y="2643"/>
                      <a:pt x="2389" y="2650"/>
                      <a:pt x="2385" y="2658"/>
                    </a:cubicBezTo>
                    <a:cubicBezTo>
                      <a:pt x="2285" y="2868"/>
                      <a:pt x="2126" y="3054"/>
                      <a:pt x="1974" y="3234"/>
                    </a:cubicBezTo>
                    <a:lnTo>
                      <a:pt x="1949" y="3262"/>
                    </a:lnTo>
                    <a:cubicBezTo>
                      <a:pt x="1946" y="3266"/>
                      <a:pt x="1942" y="3267"/>
                      <a:pt x="1938" y="3267"/>
                    </a:cubicBezTo>
                    <a:cubicBezTo>
                      <a:pt x="1934" y="3267"/>
                      <a:pt x="1929" y="3265"/>
                      <a:pt x="1927" y="3263"/>
                    </a:cubicBezTo>
                    <a:cubicBezTo>
                      <a:pt x="1927" y="3262"/>
                      <a:pt x="1912" y="3251"/>
                      <a:pt x="1919" y="3238"/>
                    </a:cubicBezTo>
                    <a:lnTo>
                      <a:pt x="1943" y="3201"/>
                    </a:lnTo>
                    <a:cubicBezTo>
                      <a:pt x="2068" y="3003"/>
                      <a:pt x="2197" y="2798"/>
                      <a:pt x="2365" y="2641"/>
                    </a:cubicBezTo>
                    <a:cubicBezTo>
                      <a:pt x="2368" y="2638"/>
                      <a:pt x="2372" y="2637"/>
                      <a:pt x="2374" y="2637"/>
                    </a:cubicBezTo>
                    <a:close/>
                    <a:moveTo>
                      <a:pt x="2380" y="3119"/>
                    </a:moveTo>
                    <a:cubicBezTo>
                      <a:pt x="2383" y="3119"/>
                      <a:pt x="2385" y="3121"/>
                      <a:pt x="2388" y="3122"/>
                    </a:cubicBezTo>
                    <a:cubicBezTo>
                      <a:pt x="2393" y="3127"/>
                      <a:pt x="2398" y="3136"/>
                      <a:pt x="2393" y="3145"/>
                    </a:cubicBezTo>
                    <a:cubicBezTo>
                      <a:pt x="2352" y="3236"/>
                      <a:pt x="2286" y="3313"/>
                      <a:pt x="2222" y="3387"/>
                    </a:cubicBezTo>
                    <a:lnTo>
                      <a:pt x="2206" y="3407"/>
                    </a:lnTo>
                    <a:cubicBezTo>
                      <a:pt x="2205" y="3409"/>
                      <a:pt x="2203" y="3411"/>
                      <a:pt x="2200" y="3411"/>
                    </a:cubicBezTo>
                    <a:cubicBezTo>
                      <a:pt x="2198" y="3411"/>
                      <a:pt x="2196" y="3410"/>
                      <a:pt x="2193" y="3408"/>
                    </a:cubicBezTo>
                    <a:cubicBezTo>
                      <a:pt x="2191" y="3406"/>
                      <a:pt x="2183" y="3398"/>
                      <a:pt x="2187" y="3391"/>
                    </a:cubicBezTo>
                    <a:lnTo>
                      <a:pt x="2198" y="3371"/>
                    </a:lnTo>
                    <a:cubicBezTo>
                      <a:pt x="2248" y="3284"/>
                      <a:pt x="2299" y="3195"/>
                      <a:pt x="2370" y="3126"/>
                    </a:cubicBezTo>
                    <a:cubicBezTo>
                      <a:pt x="2374" y="3122"/>
                      <a:pt x="2377" y="3119"/>
                      <a:pt x="2380" y="3119"/>
                    </a:cubicBezTo>
                    <a:close/>
                    <a:moveTo>
                      <a:pt x="2308" y="2181"/>
                    </a:moveTo>
                    <a:cubicBezTo>
                      <a:pt x="2317" y="2181"/>
                      <a:pt x="2324" y="2185"/>
                      <a:pt x="2330" y="2190"/>
                    </a:cubicBezTo>
                    <a:cubicBezTo>
                      <a:pt x="2339" y="2200"/>
                      <a:pt x="2346" y="2218"/>
                      <a:pt x="2330" y="2238"/>
                    </a:cubicBezTo>
                    <a:cubicBezTo>
                      <a:pt x="2186" y="2419"/>
                      <a:pt x="2031" y="2598"/>
                      <a:pt x="1881" y="2770"/>
                    </a:cubicBezTo>
                    <a:cubicBezTo>
                      <a:pt x="1708" y="2969"/>
                      <a:pt x="1529" y="3176"/>
                      <a:pt x="1365" y="3390"/>
                    </a:cubicBezTo>
                    <a:cubicBezTo>
                      <a:pt x="1192" y="3613"/>
                      <a:pt x="1032" y="3851"/>
                      <a:pt x="877" y="4080"/>
                    </a:cubicBezTo>
                    <a:cubicBezTo>
                      <a:pt x="756" y="4260"/>
                      <a:pt x="632" y="4445"/>
                      <a:pt x="502" y="4621"/>
                    </a:cubicBezTo>
                    <a:cubicBezTo>
                      <a:pt x="496" y="4629"/>
                      <a:pt x="490" y="4632"/>
                      <a:pt x="485" y="4632"/>
                    </a:cubicBezTo>
                    <a:cubicBezTo>
                      <a:pt x="480" y="4632"/>
                      <a:pt x="477" y="4630"/>
                      <a:pt x="475" y="4629"/>
                    </a:cubicBezTo>
                    <a:cubicBezTo>
                      <a:pt x="466" y="4624"/>
                      <a:pt x="461" y="4614"/>
                      <a:pt x="468" y="4600"/>
                    </a:cubicBezTo>
                    <a:cubicBezTo>
                      <a:pt x="675" y="4136"/>
                      <a:pt x="991" y="3701"/>
                      <a:pt x="1294" y="3294"/>
                    </a:cubicBezTo>
                    <a:lnTo>
                      <a:pt x="1294" y="3295"/>
                    </a:lnTo>
                    <a:cubicBezTo>
                      <a:pt x="1568" y="2932"/>
                      <a:pt x="1893" y="2517"/>
                      <a:pt x="2284" y="2191"/>
                    </a:cubicBezTo>
                    <a:cubicBezTo>
                      <a:pt x="2292" y="2184"/>
                      <a:pt x="2301" y="2181"/>
                      <a:pt x="2308" y="2181"/>
                    </a:cubicBezTo>
                    <a:close/>
                    <a:moveTo>
                      <a:pt x="3944" y="5828"/>
                    </a:moveTo>
                    <a:cubicBezTo>
                      <a:pt x="3951" y="5828"/>
                      <a:pt x="3957" y="5832"/>
                      <a:pt x="3961" y="5834"/>
                    </a:cubicBezTo>
                    <a:cubicBezTo>
                      <a:pt x="3966" y="5839"/>
                      <a:pt x="3972" y="5847"/>
                      <a:pt x="3965" y="5858"/>
                    </a:cubicBezTo>
                    <a:cubicBezTo>
                      <a:pt x="3878" y="5984"/>
                      <a:pt x="3787" y="6111"/>
                      <a:pt x="3699" y="6234"/>
                    </a:cubicBezTo>
                    <a:cubicBezTo>
                      <a:pt x="3547" y="6445"/>
                      <a:pt x="3391" y="6665"/>
                      <a:pt x="3249" y="6891"/>
                    </a:cubicBezTo>
                    <a:cubicBezTo>
                      <a:pt x="3153" y="7047"/>
                      <a:pt x="3066" y="7214"/>
                      <a:pt x="2983" y="7375"/>
                    </a:cubicBezTo>
                    <a:cubicBezTo>
                      <a:pt x="2877" y="7581"/>
                      <a:pt x="2767" y="7794"/>
                      <a:pt x="2634" y="7984"/>
                    </a:cubicBezTo>
                    <a:cubicBezTo>
                      <a:pt x="2632" y="7987"/>
                      <a:pt x="2630" y="7988"/>
                      <a:pt x="2628" y="7988"/>
                    </a:cubicBezTo>
                    <a:cubicBezTo>
                      <a:pt x="2627" y="7988"/>
                      <a:pt x="2626" y="7988"/>
                      <a:pt x="2626" y="7988"/>
                    </a:cubicBezTo>
                    <a:cubicBezTo>
                      <a:pt x="2621" y="7985"/>
                      <a:pt x="2622" y="7981"/>
                      <a:pt x="2622" y="7979"/>
                    </a:cubicBezTo>
                    <a:cubicBezTo>
                      <a:pt x="2701" y="7595"/>
                      <a:pt x="2932" y="7218"/>
                      <a:pt x="3135" y="6886"/>
                    </a:cubicBezTo>
                    <a:lnTo>
                      <a:pt x="3163" y="6841"/>
                    </a:lnTo>
                    <a:cubicBezTo>
                      <a:pt x="3347" y="6540"/>
                      <a:pt x="3601" y="6154"/>
                      <a:pt x="3930" y="5833"/>
                    </a:cubicBezTo>
                    <a:cubicBezTo>
                      <a:pt x="3935" y="5829"/>
                      <a:pt x="3939" y="5828"/>
                      <a:pt x="3944" y="5828"/>
                    </a:cubicBezTo>
                    <a:close/>
                    <a:moveTo>
                      <a:pt x="3346" y="0"/>
                    </a:moveTo>
                    <a:cubicBezTo>
                      <a:pt x="3340" y="0"/>
                      <a:pt x="3334" y="2"/>
                      <a:pt x="3329" y="7"/>
                    </a:cubicBezTo>
                    <a:cubicBezTo>
                      <a:pt x="2615" y="649"/>
                      <a:pt x="1945" y="1401"/>
                      <a:pt x="1338" y="2242"/>
                    </a:cubicBezTo>
                    <a:cubicBezTo>
                      <a:pt x="937" y="2796"/>
                      <a:pt x="553" y="3393"/>
                      <a:pt x="160" y="4069"/>
                    </a:cubicBezTo>
                    <a:cubicBezTo>
                      <a:pt x="160" y="4070"/>
                      <a:pt x="159" y="4073"/>
                      <a:pt x="158" y="4075"/>
                    </a:cubicBezTo>
                    <a:cubicBezTo>
                      <a:pt x="134" y="4173"/>
                      <a:pt x="107" y="4285"/>
                      <a:pt x="88" y="4391"/>
                    </a:cubicBezTo>
                    <a:cubicBezTo>
                      <a:pt x="29" y="4757"/>
                      <a:pt x="0" y="5092"/>
                      <a:pt x="1" y="5415"/>
                    </a:cubicBezTo>
                    <a:cubicBezTo>
                      <a:pt x="5" y="6028"/>
                      <a:pt x="133" y="6604"/>
                      <a:pt x="370" y="7085"/>
                    </a:cubicBezTo>
                    <a:cubicBezTo>
                      <a:pt x="632" y="7618"/>
                      <a:pt x="1019" y="8035"/>
                      <a:pt x="1488" y="8290"/>
                    </a:cubicBezTo>
                    <a:cubicBezTo>
                      <a:pt x="1730" y="8422"/>
                      <a:pt x="1984" y="8510"/>
                      <a:pt x="2244" y="8552"/>
                    </a:cubicBezTo>
                    <a:cubicBezTo>
                      <a:pt x="2312" y="8563"/>
                      <a:pt x="2380" y="8567"/>
                      <a:pt x="2446" y="8567"/>
                    </a:cubicBezTo>
                    <a:cubicBezTo>
                      <a:pt x="2538" y="8567"/>
                      <a:pt x="2627" y="8559"/>
                      <a:pt x="2714" y="8552"/>
                    </a:cubicBezTo>
                    <a:cubicBezTo>
                      <a:pt x="2789" y="8545"/>
                      <a:pt x="2869" y="8538"/>
                      <a:pt x="2946" y="8537"/>
                    </a:cubicBezTo>
                    <a:cubicBezTo>
                      <a:pt x="2954" y="8537"/>
                      <a:pt x="2962" y="8533"/>
                      <a:pt x="2965" y="8526"/>
                    </a:cubicBezTo>
                    <a:cubicBezTo>
                      <a:pt x="3720" y="7179"/>
                      <a:pt x="4472" y="5978"/>
                      <a:pt x="5260" y="4853"/>
                    </a:cubicBezTo>
                    <a:cubicBezTo>
                      <a:pt x="5265" y="4845"/>
                      <a:pt x="5266" y="4835"/>
                      <a:pt x="5261" y="4828"/>
                    </a:cubicBezTo>
                    <a:cubicBezTo>
                      <a:pt x="5257" y="4821"/>
                      <a:pt x="5250" y="4816"/>
                      <a:pt x="5242" y="4816"/>
                    </a:cubicBezTo>
                    <a:cubicBezTo>
                      <a:pt x="5241" y="4816"/>
                      <a:pt x="5240" y="4816"/>
                      <a:pt x="5239" y="4817"/>
                    </a:cubicBezTo>
                    <a:cubicBezTo>
                      <a:pt x="5219" y="4818"/>
                      <a:pt x="5198" y="4819"/>
                      <a:pt x="5177" y="4819"/>
                    </a:cubicBezTo>
                    <a:cubicBezTo>
                      <a:pt x="4801" y="4819"/>
                      <a:pt x="4364" y="4603"/>
                      <a:pt x="4095" y="4409"/>
                    </a:cubicBezTo>
                    <a:cubicBezTo>
                      <a:pt x="3641" y="4081"/>
                      <a:pt x="3305" y="3594"/>
                      <a:pt x="3123" y="2999"/>
                    </a:cubicBezTo>
                    <a:cubicBezTo>
                      <a:pt x="2951" y="2434"/>
                      <a:pt x="2920" y="1783"/>
                      <a:pt x="3034" y="1119"/>
                    </a:cubicBezTo>
                    <a:cubicBezTo>
                      <a:pt x="3088" y="798"/>
                      <a:pt x="3176" y="489"/>
                      <a:pt x="3296" y="198"/>
                    </a:cubicBezTo>
                    <a:cubicBezTo>
                      <a:pt x="3318" y="144"/>
                      <a:pt x="3341" y="90"/>
                      <a:pt x="3366" y="33"/>
                    </a:cubicBezTo>
                    <a:cubicBezTo>
                      <a:pt x="3371" y="23"/>
                      <a:pt x="3367" y="12"/>
                      <a:pt x="3358" y="4"/>
                    </a:cubicBezTo>
                    <a:cubicBezTo>
                      <a:pt x="3355" y="1"/>
                      <a:pt x="3350" y="0"/>
                      <a:pt x="3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5"/>
              <p:cNvSpPr/>
              <p:nvPr/>
            </p:nvSpPr>
            <p:spPr>
              <a:xfrm>
                <a:off x="7249200" y="3232625"/>
                <a:ext cx="109325" cy="135650"/>
              </a:xfrm>
              <a:custGeom>
                <a:avLst/>
                <a:gdLst/>
                <a:ahLst/>
                <a:cxnLst/>
                <a:rect l="l" t="t" r="r" b="b"/>
                <a:pathLst>
                  <a:path w="4373" h="5426" extrusionOk="0">
                    <a:moveTo>
                      <a:pt x="2898" y="4474"/>
                    </a:moveTo>
                    <a:cubicBezTo>
                      <a:pt x="2901" y="4474"/>
                      <a:pt x="2908" y="4474"/>
                      <a:pt x="2910" y="4485"/>
                    </a:cubicBezTo>
                    <a:cubicBezTo>
                      <a:pt x="2911" y="4490"/>
                      <a:pt x="2910" y="4501"/>
                      <a:pt x="2901" y="4504"/>
                    </a:cubicBezTo>
                    <a:lnTo>
                      <a:pt x="2871" y="4511"/>
                    </a:lnTo>
                    <a:cubicBezTo>
                      <a:pt x="2794" y="4534"/>
                      <a:pt x="2715" y="4556"/>
                      <a:pt x="2639" y="4591"/>
                    </a:cubicBezTo>
                    <a:cubicBezTo>
                      <a:pt x="2592" y="4613"/>
                      <a:pt x="2549" y="4639"/>
                      <a:pt x="2505" y="4665"/>
                    </a:cubicBezTo>
                    <a:cubicBezTo>
                      <a:pt x="2477" y="4682"/>
                      <a:pt x="2448" y="4700"/>
                      <a:pt x="2419" y="4716"/>
                    </a:cubicBezTo>
                    <a:cubicBezTo>
                      <a:pt x="2417" y="4717"/>
                      <a:pt x="2415" y="4717"/>
                      <a:pt x="2414" y="4717"/>
                    </a:cubicBezTo>
                    <a:cubicBezTo>
                      <a:pt x="2413" y="4717"/>
                      <a:pt x="2412" y="4717"/>
                      <a:pt x="2411" y="4716"/>
                    </a:cubicBezTo>
                    <a:cubicBezTo>
                      <a:pt x="2410" y="4713"/>
                      <a:pt x="2407" y="4709"/>
                      <a:pt x="2411" y="4704"/>
                    </a:cubicBezTo>
                    <a:lnTo>
                      <a:pt x="2412" y="4704"/>
                    </a:lnTo>
                    <a:cubicBezTo>
                      <a:pt x="2530" y="4559"/>
                      <a:pt x="2741" y="4484"/>
                      <a:pt x="2898" y="4474"/>
                    </a:cubicBezTo>
                    <a:close/>
                    <a:moveTo>
                      <a:pt x="565" y="2730"/>
                    </a:moveTo>
                    <a:cubicBezTo>
                      <a:pt x="574" y="2730"/>
                      <a:pt x="578" y="2732"/>
                      <a:pt x="579" y="2739"/>
                    </a:cubicBezTo>
                    <a:lnTo>
                      <a:pt x="585" y="2780"/>
                    </a:lnTo>
                    <a:cubicBezTo>
                      <a:pt x="700" y="3546"/>
                      <a:pt x="874" y="4705"/>
                      <a:pt x="1857" y="4722"/>
                    </a:cubicBezTo>
                    <a:cubicBezTo>
                      <a:pt x="1867" y="4722"/>
                      <a:pt x="1872" y="4733"/>
                      <a:pt x="1873" y="4741"/>
                    </a:cubicBezTo>
                    <a:cubicBezTo>
                      <a:pt x="1874" y="4752"/>
                      <a:pt x="1867" y="4753"/>
                      <a:pt x="1863" y="4754"/>
                    </a:cubicBezTo>
                    <a:lnTo>
                      <a:pt x="1864" y="4753"/>
                    </a:lnTo>
                    <a:lnTo>
                      <a:pt x="1864" y="4753"/>
                    </a:lnTo>
                    <a:cubicBezTo>
                      <a:pt x="1810" y="4763"/>
                      <a:pt x="1757" y="4768"/>
                      <a:pt x="1705" y="4768"/>
                    </a:cubicBezTo>
                    <a:cubicBezTo>
                      <a:pt x="1518" y="4768"/>
                      <a:pt x="1349" y="4705"/>
                      <a:pt x="1200" y="4582"/>
                    </a:cubicBezTo>
                    <a:cubicBezTo>
                      <a:pt x="699" y="4169"/>
                      <a:pt x="552" y="3201"/>
                      <a:pt x="544" y="2746"/>
                    </a:cubicBezTo>
                    <a:cubicBezTo>
                      <a:pt x="544" y="2735"/>
                      <a:pt x="555" y="2730"/>
                      <a:pt x="564" y="2730"/>
                    </a:cubicBezTo>
                    <a:close/>
                    <a:moveTo>
                      <a:pt x="1202" y="1"/>
                    </a:moveTo>
                    <a:cubicBezTo>
                      <a:pt x="1193" y="1"/>
                      <a:pt x="1184" y="7"/>
                      <a:pt x="1180" y="15"/>
                    </a:cubicBezTo>
                    <a:cubicBezTo>
                      <a:pt x="1133" y="116"/>
                      <a:pt x="1085" y="217"/>
                      <a:pt x="1036" y="319"/>
                    </a:cubicBezTo>
                    <a:cubicBezTo>
                      <a:pt x="527" y="1395"/>
                      <a:pt x="0" y="2508"/>
                      <a:pt x="221" y="3682"/>
                    </a:cubicBezTo>
                    <a:cubicBezTo>
                      <a:pt x="366" y="4451"/>
                      <a:pt x="875" y="5097"/>
                      <a:pt x="1520" y="5327"/>
                    </a:cubicBezTo>
                    <a:cubicBezTo>
                      <a:pt x="1710" y="5394"/>
                      <a:pt x="1891" y="5425"/>
                      <a:pt x="2063" y="5425"/>
                    </a:cubicBezTo>
                    <a:cubicBezTo>
                      <a:pt x="3126" y="5425"/>
                      <a:pt x="3875" y="4255"/>
                      <a:pt x="4367" y="3310"/>
                    </a:cubicBezTo>
                    <a:cubicBezTo>
                      <a:pt x="4372" y="3301"/>
                      <a:pt x="4371" y="3292"/>
                      <a:pt x="4366" y="3284"/>
                    </a:cubicBezTo>
                    <a:cubicBezTo>
                      <a:pt x="4361" y="3279"/>
                      <a:pt x="4353" y="3275"/>
                      <a:pt x="4345" y="3275"/>
                    </a:cubicBezTo>
                    <a:cubicBezTo>
                      <a:pt x="4344" y="3275"/>
                      <a:pt x="4343" y="3275"/>
                      <a:pt x="4341" y="3275"/>
                    </a:cubicBezTo>
                    <a:cubicBezTo>
                      <a:pt x="4251" y="3297"/>
                      <a:pt x="4160" y="3309"/>
                      <a:pt x="4076" y="3320"/>
                    </a:cubicBezTo>
                    <a:cubicBezTo>
                      <a:pt x="3985" y="3332"/>
                      <a:pt x="3894" y="3338"/>
                      <a:pt x="3802" y="3338"/>
                    </a:cubicBezTo>
                    <a:cubicBezTo>
                      <a:pt x="3630" y="3338"/>
                      <a:pt x="3458" y="3317"/>
                      <a:pt x="3285" y="3278"/>
                    </a:cubicBezTo>
                    <a:cubicBezTo>
                      <a:pt x="2767" y="3158"/>
                      <a:pt x="2283" y="2842"/>
                      <a:pt x="1925" y="2388"/>
                    </a:cubicBezTo>
                    <a:cubicBezTo>
                      <a:pt x="1578" y="1948"/>
                      <a:pt x="1349" y="1396"/>
                      <a:pt x="1263" y="791"/>
                    </a:cubicBezTo>
                    <a:cubicBezTo>
                      <a:pt x="1227" y="543"/>
                      <a:pt x="1215" y="285"/>
                      <a:pt x="1225" y="26"/>
                    </a:cubicBezTo>
                    <a:cubicBezTo>
                      <a:pt x="1225" y="15"/>
                      <a:pt x="1217" y="5"/>
                      <a:pt x="1206" y="1"/>
                    </a:cubicBezTo>
                    <a:cubicBezTo>
                      <a:pt x="1205" y="1"/>
                      <a:pt x="1203" y="1"/>
                      <a:pt x="1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5"/>
              <p:cNvSpPr/>
              <p:nvPr/>
            </p:nvSpPr>
            <p:spPr>
              <a:xfrm>
                <a:off x="7284450" y="3115600"/>
                <a:ext cx="121425" cy="195350"/>
              </a:xfrm>
              <a:custGeom>
                <a:avLst/>
                <a:gdLst/>
                <a:ahLst/>
                <a:cxnLst/>
                <a:rect l="l" t="t" r="r" b="b"/>
                <a:pathLst>
                  <a:path w="4857" h="7814" extrusionOk="0">
                    <a:moveTo>
                      <a:pt x="1378" y="2895"/>
                    </a:moveTo>
                    <a:cubicBezTo>
                      <a:pt x="1381" y="2895"/>
                      <a:pt x="1384" y="2896"/>
                      <a:pt x="1385" y="2897"/>
                    </a:cubicBezTo>
                    <a:cubicBezTo>
                      <a:pt x="1389" y="2899"/>
                      <a:pt x="1398" y="2906"/>
                      <a:pt x="1390" y="2918"/>
                    </a:cubicBezTo>
                    <a:cubicBezTo>
                      <a:pt x="1305" y="3092"/>
                      <a:pt x="1217" y="3266"/>
                      <a:pt x="1129" y="3439"/>
                    </a:cubicBezTo>
                    <a:cubicBezTo>
                      <a:pt x="1061" y="3572"/>
                      <a:pt x="994" y="3704"/>
                      <a:pt x="928" y="3838"/>
                    </a:cubicBezTo>
                    <a:cubicBezTo>
                      <a:pt x="872" y="3949"/>
                      <a:pt x="820" y="4065"/>
                      <a:pt x="769" y="4177"/>
                    </a:cubicBezTo>
                    <a:cubicBezTo>
                      <a:pt x="681" y="4373"/>
                      <a:pt x="591" y="4575"/>
                      <a:pt x="478" y="4757"/>
                    </a:cubicBezTo>
                    <a:cubicBezTo>
                      <a:pt x="478" y="4759"/>
                      <a:pt x="476" y="4761"/>
                      <a:pt x="472" y="4761"/>
                    </a:cubicBezTo>
                    <a:cubicBezTo>
                      <a:pt x="471" y="4761"/>
                      <a:pt x="470" y="4761"/>
                      <a:pt x="468" y="4761"/>
                    </a:cubicBezTo>
                    <a:cubicBezTo>
                      <a:pt x="466" y="4759"/>
                      <a:pt x="461" y="4757"/>
                      <a:pt x="462" y="4751"/>
                    </a:cubicBezTo>
                    <a:cubicBezTo>
                      <a:pt x="525" y="4468"/>
                      <a:pt x="658" y="4195"/>
                      <a:pt x="785" y="3931"/>
                    </a:cubicBezTo>
                    <a:lnTo>
                      <a:pt x="834" y="3828"/>
                    </a:lnTo>
                    <a:cubicBezTo>
                      <a:pt x="995" y="3492"/>
                      <a:pt x="1169" y="3190"/>
                      <a:pt x="1364" y="2902"/>
                    </a:cubicBezTo>
                    <a:cubicBezTo>
                      <a:pt x="1368" y="2896"/>
                      <a:pt x="1373" y="2895"/>
                      <a:pt x="1378" y="2895"/>
                    </a:cubicBezTo>
                    <a:close/>
                    <a:moveTo>
                      <a:pt x="1000" y="4411"/>
                    </a:moveTo>
                    <a:cubicBezTo>
                      <a:pt x="1002" y="4411"/>
                      <a:pt x="1005" y="4412"/>
                      <a:pt x="1006" y="4413"/>
                    </a:cubicBezTo>
                    <a:cubicBezTo>
                      <a:pt x="1011" y="4415"/>
                      <a:pt x="1016" y="4420"/>
                      <a:pt x="1014" y="4428"/>
                    </a:cubicBezTo>
                    <a:cubicBezTo>
                      <a:pt x="974" y="4575"/>
                      <a:pt x="900" y="4711"/>
                      <a:pt x="825" y="4837"/>
                    </a:cubicBezTo>
                    <a:cubicBezTo>
                      <a:pt x="823" y="4841"/>
                      <a:pt x="820" y="4841"/>
                      <a:pt x="817" y="4841"/>
                    </a:cubicBezTo>
                    <a:cubicBezTo>
                      <a:pt x="815" y="4841"/>
                      <a:pt x="812" y="4841"/>
                      <a:pt x="812" y="4840"/>
                    </a:cubicBezTo>
                    <a:cubicBezTo>
                      <a:pt x="805" y="4837"/>
                      <a:pt x="807" y="4832"/>
                      <a:pt x="807" y="4831"/>
                    </a:cubicBezTo>
                    <a:cubicBezTo>
                      <a:pt x="851" y="4692"/>
                      <a:pt x="903" y="4547"/>
                      <a:pt x="988" y="4418"/>
                    </a:cubicBezTo>
                    <a:cubicBezTo>
                      <a:pt x="991" y="4413"/>
                      <a:pt x="996" y="4411"/>
                      <a:pt x="1000" y="4411"/>
                    </a:cubicBezTo>
                    <a:close/>
                    <a:moveTo>
                      <a:pt x="3631" y="4638"/>
                    </a:moveTo>
                    <a:cubicBezTo>
                      <a:pt x="3632" y="4638"/>
                      <a:pt x="3633" y="4639"/>
                      <a:pt x="3634" y="4639"/>
                    </a:cubicBezTo>
                    <a:cubicBezTo>
                      <a:pt x="3635" y="4640"/>
                      <a:pt x="3643" y="4644"/>
                      <a:pt x="3639" y="4654"/>
                    </a:cubicBezTo>
                    <a:lnTo>
                      <a:pt x="3631" y="4671"/>
                    </a:lnTo>
                    <a:cubicBezTo>
                      <a:pt x="3555" y="4839"/>
                      <a:pt x="3477" y="5012"/>
                      <a:pt x="3368" y="5160"/>
                    </a:cubicBezTo>
                    <a:cubicBezTo>
                      <a:pt x="3365" y="5164"/>
                      <a:pt x="3360" y="5165"/>
                      <a:pt x="3355" y="5165"/>
                    </a:cubicBezTo>
                    <a:cubicBezTo>
                      <a:pt x="3352" y="5165"/>
                      <a:pt x="3350" y="5164"/>
                      <a:pt x="3348" y="5163"/>
                    </a:cubicBezTo>
                    <a:cubicBezTo>
                      <a:pt x="3345" y="5162"/>
                      <a:pt x="3344" y="5161"/>
                      <a:pt x="3347" y="5156"/>
                    </a:cubicBezTo>
                    <a:cubicBezTo>
                      <a:pt x="3415" y="4974"/>
                      <a:pt x="3521" y="4805"/>
                      <a:pt x="3624" y="4643"/>
                    </a:cubicBezTo>
                    <a:cubicBezTo>
                      <a:pt x="3627" y="4639"/>
                      <a:pt x="3628" y="4638"/>
                      <a:pt x="3631" y="4638"/>
                    </a:cubicBezTo>
                    <a:close/>
                    <a:moveTo>
                      <a:pt x="4273" y="4312"/>
                    </a:moveTo>
                    <a:cubicBezTo>
                      <a:pt x="4276" y="4312"/>
                      <a:pt x="4280" y="4313"/>
                      <a:pt x="4280" y="4314"/>
                    </a:cubicBezTo>
                    <a:cubicBezTo>
                      <a:pt x="4286" y="4318"/>
                      <a:pt x="4284" y="4322"/>
                      <a:pt x="4283" y="4325"/>
                    </a:cubicBezTo>
                    <a:cubicBezTo>
                      <a:pt x="4016" y="4775"/>
                      <a:pt x="3714" y="5285"/>
                      <a:pt x="3445" y="5797"/>
                    </a:cubicBezTo>
                    <a:cubicBezTo>
                      <a:pt x="3314" y="6046"/>
                      <a:pt x="3194" y="6305"/>
                      <a:pt x="3079" y="6556"/>
                    </a:cubicBezTo>
                    <a:cubicBezTo>
                      <a:pt x="2964" y="6809"/>
                      <a:pt x="2843" y="7070"/>
                      <a:pt x="2712" y="7319"/>
                    </a:cubicBezTo>
                    <a:cubicBezTo>
                      <a:pt x="2712" y="7320"/>
                      <a:pt x="2711" y="7322"/>
                      <a:pt x="2709" y="7322"/>
                    </a:cubicBezTo>
                    <a:cubicBezTo>
                      <a:pt x="2708" y="7322"/>
                      <a:pt x="2706" y="7321"/>
                      <a:pt x="2704" y="7321"/>
                    </a:cubicBezTo>
                    <a:cubicBezTo>
                      <a:pt x="2703" y="7321"/>
                      <a:pt x="2700" y="7318"/>
                      <a:pt x="2701" y="7314"/>
                    </a:cubicBezTo>
                    <a:cubicBezTo>
                      <a:pt x="2856" y="6796"/>
                      <a:pt x="3115" y="6297"/>
                      <a:pt x="3364" y="5816"/>
                    </a:cubicBezTo>
                    <a:lnTo>
                      <a:pt x="3371" y="5802"/>
                    </a:lnTo>
                    <a:cubicBezTo>
                      <a:pt x="3663" y="5238"/>
                      <a:pt x="3955" y="4752"/>
                      <a:pt x="4263" y="4317"/>
                    </a:cubicBezTo>
                    <a:cubicBezTo>
                      <a:pt x="4266" y="4313"/>
                      <a:pt x="4269" y="4312"/>
                      <a:pt x="4273" y="4312"/>
                    </a:cubicBezTo>
                    <a:close/>
                    <a:moveTo>
                      <a:pt x="1847" y="1"/>
                    </a:moveTo>
                    <a:cubicBezTo>
                      <a:pt x="1838" y="1"/>
                      <a:pt x="1830" y="6"/>
                      <a:pt x="1826" y="15"/>
                    </a:cubicBezTo>
                    <a:cubicBezTo>
                      <a:pt x="1586" y="553"/>
                      <a:pt x="1340" y="1110"/>
                      <a:pt x="1073" y="1716"/>
                    </a:cubicBezTo>
                    <a:cubicBezTo>
                      <a:pt x="767" y="2415"/>
                      <a:pt x="445" y="3156"/>
                      <a:pt x="88" y="3982"/>
                    </a:cubicBezTo>
                    <a:cubicBezTo>
                      <a:pt x="88" y="3983"/>
                      <a:pt x="86" y="3986"/>
                      <a:pt x="86" y="3988"/>
                    </a:cubicBezTo>
                    <a:cubicBezTo>
                      <a:pt x="79" y="4049"/>
                      <a:pt x="69" y="4111"/>
                      <a:pt x="59" y="4171"/>
                    </a:cubicBezTo>
                    <a:cubicBezTo>
                      <a:pt x="45" y="4260"/>
                      <a:pt x="32" y="4344"/>
                      <a:pt x="26" y="4427"/>
                    </a:cubicBezTo>
                    <a:cubicBezTo>
                      <a:pt x="1" y="4749"/>
                      <a:pt x="3" y="5040"/>
                      <a:pt x="33" y="5315"/>
                    </a:cubicBezTo>
                    <a:cubicBezTo>
                      <a:pt x="95" y="5870"/>
                      <a:pt x="283" y="6390"/>
                      <a:pt x="578" y="6815"/>
                    </a:cubicBezTo>
                    <a:lnTo>
                      <a:pt x="578" y="6813"/>
                    </a:lnTo>
                    <a:cubicBezTo>
                      <a:pt x="902" y="7278"/>
                      <a:pt x="1357" y="7609"/>
                      <a:pt x="1859" y="7743"/>
                    </a:cubicBezTo>
                    <a:cubicBezTo>
                      <a:pt x="2036" y="7790"/>
                      <a:pt x="2219" y="7814"/>
                      <a:pt x="2397" y="7814"/>
                    </a:cubicBezTo>
                    <a:cubicBezTo>
                      <a:pt x="2492" y="7814"/>
                      <a:pt x="2587" y="7808"/>
                      <a:pt x="2678" y="7794"/>
                    </a:cubicBezTo>
                    <a:cubicBezTo>
                      <a:pt x="2771" y="7779"/>
                      <a:pt x="2866" y="7744"/>
                      <a:pt x="2956" y="7711"/>
                    </a:cubicBezTo>
                    <a:cubicBezTo>
                      <a:pt x="3009" y="7691"/>
                      <a:pt x="3065" y="7670"/>
                      <a:pt x="3120" y="7655"/>
                    </a:cubicBezTo>
                    <a:cubicBezTo>
                      <a:pt x="3127" y="7653"/>
                      <a:pt x="3132" y="7649"/>
                      <a:pt x="3135" y="7642"/>
                    </a:cubicBezTo>
                    <a:lnTo>
                      <a:pt x="3142" y="7628"/>
                    </a:lnTo>
                    <a:cubicBezTo>
                      <a:pt x="3657" y="6595"/>
                      <a:pt x="4183" y="5482"/>
                      <a:pt x="4853" y="4019"/>
                    </a:cubicBezTo>
                    <a:cubicBezTo>
                      <a:pt x="4857" y="4012"/>
                      <a:pt x="4855" y="4003"/>
                      <a:pt x="4850" y="3996"/>
                    </a:cubicBezTo>
                    <a:cubicBezTo>
                      <a:pt x="4845" y="3990"/>
                      <a:pt x="4838" y="3986"/>
                      <a:pt x="4829" y="3986"/>
                    </a:cubicBezTo>
                    <a:cubicBezTo>
                      <a:pt x="4776" y="3992"/>
                      <a:pt x="4722" y="3994"/>
                      <a:pt x="4669" y="3994"/>
                    </a:cubicBezTo>
                    <a:cubicBezTo>
                      <a:pt x="4553" y="3994"/>
                      <a:pt x="4444" y="3983"/>
                      <a:pt x="4362" y="3973"/>
                    </a:cubicBezTo>
                    <a:cubicBezTo>
                      <a:pt x="4115" y="3945"/>
                      <a:pt x="3869" y="3874"/>
                      <a:pt x="3628" y="3761"/>
                    </a:cubicBezTo>
                    <a:cubicBezTo>
                      <a:pt x="3140" y="3535"/>
                      <a:pt x="2723" y="3137"/>
                      <a:pt x="2424" y="2615"/>
                    </a:cubicBezTo>
                    <a:cubicBezTo>
                      <a:pt x="2148" y="2132"/>
                      <a:pt x="1971" y="1565"/>
                      <a:pt x="1899" y="925"/>
                    </a:cubicBezTo>
                    <a:cubicBezTo>
                      <a:pt x="1865" y="630"/>
                      <a:pt x="1855" y="328"/>
                      <a:pt x="1870" y="25"/>
                    </a:cubicBezTo>
                    <a:cubicBezTo>
                      <a:pt x="1871" y="14"/>
                      <a:pt x="1864" y="4"/>
                      <a:pt x="1853" y="2"/>
                    </a:cubicBezTo>
                    <a:cubicBezTo>
                      <a:pt x="1851" y="1"/>
                      <a:pt x="1849" y="1"/>
                      <a:pt x="1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5"/>
              <p:cNvSpPr/>
              <p:nvPr/>
            </p:nvSpPr>
            <p:spPr>
              <a:xfrm>
                <a:off x="7335800" y="2987200"/>
                <a:ext cx="125125" cy="222750"/>
              </a:xfrm>
              <a:custGeom>
                <a:avLst/>
                <a:gdLst/>
                <a:ahLst/>
                <a:cxnLst/>
                <a:rect l="l" t="t" r="r" b="b"/>
                <a:pathLst>
                  <a:path w="5005" h="8910" extrusionOk="0">
                    <a:moveTo>
                      <a:pt x="3504" y="4697"/>
                    </a:moveTo>
                    <a:cubicBezTo>
                      <a:pt x="3508" y="4697"/>
                      <a:pt x="3510" y="4699"/>
                      <a:pt x="3512" y="4699"/>
                    </a:cubicBezTo>
                    <a:cubicBezTo>
                      <a:pt x="3520" y="4702"/>
                      <a:pt x="3518" y="4709"/>
                      <a:pt x="3518" y="4710"/>
                    </a:cubicBezTo>
                    <a:cubicBezTo>
                      <a:pt x="3477" y="4821"/>
                      <a:pt x="3424" y="4930"/>
                      <a:pt x="3373" y="5036"/>
                    </a:cubicBezTo>
                    <a:cubicBezTo>
                      <a:pt x="3358" y="5064"/>
                      <a:pt x="3344" y="5094"/>
                      <a:pt x="3329" y="5123"/>
                    </a:cubicBezTo>
                    <a:cubicBezTo>
                      <a:pt x="3329" y="5126"/>
                      <a:pt x="3327" y="5128"/>
                      <a:pt x="3325" y="5128"/>
                    </a:cubicBezTo>
                    <a:cubicBezTo>
                      <a:pt x="3324" y="5128"/>
                      <a:pt x="3322" y="5127"/>
                      <a:pt x="3321" y="5126"/>
                    </a:cubicBezTo>
                    <a:cubicBezTo>
                      <a:pt x="3318" y="5125"/>
                      <a:pt x="3308" y="5118"/>
                      <a:pt x="3313" y="5108"/>
                    </a:cubicBezTo>
                    <a:cubicBezTo>
                      <a:pt x="3326" y="5079"/>
                      <a:pt x="3338" y="5049"/>
                      <a:pt x="3349" y="5020"/>
                    </a:cubicBezTo>
                    <a:cubicBezTo>
                      <a:pt x="3394" y="4914"/>
                      <a:pt x="3438" y="4804"/>
                      <a:pt x="3496" y="4702"/>
                    </a:cubicBezTo>
                    <a:cubicBezTo>
                      <a:pt x="3498" y="4699"/>
                      <a:pt x="3502" y="4697"/>
                      <a:pt x="3504" y="4697"/>
                    </a:cubicBezTo>
                    <a:close/>
                    <a:moveTo>
                      <a:pt x="4056" y="4498"/>
                    </a:moveTo>
                    <a:cubicBezTo>
                      <a:pt x="4060" y="4498"/>
                      <a:pt x="4065" y="4499"/>
                      <a:pt x="4068" y="4500"/>
                    </a:cubicBezTo>
                    <a:cubicBezTo>
                      <a:pt x="4078" y="4505"/>
                      <a:pt x="4081" y="4513"/>
                      <a:pt x="4077" y="4525"/>
                    </a:cubicBezTo>
                    <a:cubicBezTo>
                      <a:pt x="3980" y="4842"/>
                      <a:pt x="3803" y="5192"/>
                      <a:pt x="3551" y="5564"/>
                    </a:cubicBezTo>
                    <a:cubicBezTo>
                      <a:pt x="3548" y="5568"/>
                      <a:pt x="3544" y="5570"/>
                      <a:pt x="3539" y="5570"/>
                    </a:cubicBezTo>
                    <a:cubicBezTo>
                      <a:pt x="3536" y="5570"/>
                      <a:pt x="3532" y="5569"/>
                      <a:pt x="3530" y="5568"/>
                    </a:cubicBezTo>
                    <a:cubicBezTo>
                      <a:pt x="3524" y="5565"/>
                      <a:pt x="3524" y="5560"/>
                      <a:pt x="3525" y="5555"/>
                    </a:cubicBezTo>
                    <a:cubicBezTo>
                      <a:pt x="3669" y="5129"/>
                      <a:pt x="3840" y="4777"/>
                      <a:pt x="4032" y="4509"/>
                    </a:cubicBezTo>
                    <a:cubicBezTo>
                      <a:pt x="4038" y="4500"/>
                      <a:pt x="4047" y="4498"/>
                      <a:pt x="4056" y="4498"/>
                    </a:cubicBezTo>
                    <a:close/>
                    <a:moveTo>
                      <a:pt x="4475" y="4622"/>
                    </a:moveTo>
                    <a:cubicBezTo>
                      <a:pt x="4479" y="4622"/>
                      <a:pt x="4482" y="4623"/>
                      <a:pt x="4484" y="4624"/>
                    </a:cubicBezTo>
                    <a:cubicBezTo>
                      <a:pt x="4488" y="4627"/>
                      <a:pt x="4496" y="4633"/>
                      <a:pt x="4490" y="4647"/>
                    </a:cubicBezTo>
                    <a:cubicBezTo>
                      <a:pt x="4291" y="5047"/>
                      <a:pt x="4074" y="5446"/>
                      <a:pt x="3865" y="5832"/>
                    </a:cubicBezTo>
                    <a:cubicBezTo>
                      <a:pt x="3757" y="6031"/>
                      <a:pt x="3646" y="6237"/>
                      <a:pt x="3536" y="6442"/>
                    </a:cubicBezTo>
                    <a:cubicBezTo>
                      <a:pt x="3425" y="6652"/>
                      <a:pt x="3317" y="6872"/>
                      <a:pt x="3213" y="7084"/>
                    </a:cubicBezTo>
                    <a:cubicBezTo>
                      <a:pt x="3023" y="7469"/>
                      <a:pt x="2826" y="7870"/>
                      <a:pt x="2598" y="8237"/>
                    </a:cubicBezTo>
                    <a:lnTo>
                      <a:pt x="2598" y="8238"/>
                    </a:lnTo>
                    <a:cubicBezTo>
                      <a:pt x="2595" y="8242"/>
                      <a:pt x="2590" y="8244"/>
                      <a:pt x="2586" y="8244"/>
                    </a:cubicBezTo>
                    <a:cubicBezTo>
                      <a:pt x="2582" y="8244"/>
                      <a:pt x="2579" y="8243"/>
                      <a:pt x="2577" y="8242"/>
                    </a:cubicBezTo>
                    <a:cubicBezTo>
                      <a:pt x="2567" y="8237"/>
                      <a:pt x="2569" y="8230"/>
                      <a:pt x="2571" y="8228"/>
                    </a:cubicBezTo>
                    <a:cubicBezTo>
                      <a:pt x="2747" y="7695"/>
                      <a:pt x="3019" y="7179"/>
                      <a:pt x="3282" y="6681"/>
                    </a:cubicBezTo>
                    <a:cubicBezTo>
                      <a:pt x="3328" y="6594"/>
                      <a:pt x="3373" y="6507"/>
                      <a:pt x="3419" y="6421"/>
                    </a:cubicBezTo>
                    <a:cubicBezTo>
                      <a:pt x="3722" y="5838"/>
                      <a:pt x="4058" y="5217"/>
                      <a:pt x="4460" y="4630"/>
                    </a:cubicBezTo>
                    <a:cubicBezTo>
                      <a:pt x="4465" y="4623"/>
                      <a:pt x="4470" y="4622"/>
                      <a:pt x="4475" y="4622"/>
                    </a:cubicBezTo>
                    <a:close/>
                    <a:moveTo>
                      <a:pt x="2141" y="1"/>
                    </a:moveTo>
                    <a:cubicBezTo>
                      <a:pt x="2132" y="1"/>
                      <a:pt x="2124" y="6"/>
                      <a:pt x="2119" y="15"/>
                    </a:cubicBezTo>
                    <a:cubicBezTo>
                      <a:pt x="1828" y="635"/>
                      <a:pt x="1564" y="1200"/>
                      <a:pt x="1312" y="1745"/>
                    </a:cubicBezTo>
                    <a:cubicBezTo>
                      <a:pt x="934" y="2564"/>
                      <a:pt x="535" y="3444"/>
                      <a:pt x="93" y="4432"/>
                    </a:cubicBezTo>
                    <a:cubicBezTo>
                      <a:pt x="91" y="4435"/>
                      <a:pt x="90" y="4436"/>
                      <a:pt x="90" y="4438"/>
                    </a:cubicBezTo>
                    <a:cubicBezTo>
                      <a:pt x="83" y="4493"/>
                      <a:pt x="75" y="4546"/>
                      <a:pt x="68" y="4599"/>
                    </a:cubicBezTo>
                    <a:cubicBezTo>
                      <a:pt x="49" y="4728"/>
                      <a:pt x="31" y="4861"/>
                      <a:pt x="22" y="4992"/>
                    </a:cubicBezTo>
                    <a:cubicBezTo>
                      <a:pt x="1" y="5291"/>
                      <a:pt x="5" y="5592"/>
                      <a:pt x="31" y="5888"/>
                    </a:cubicBezTo>
                    <a:cubicBezTo>
                      <a:pt x="88" y="6509"/>
                      <a:pt x="238" y="7055"/>
                      <a:pt x="476" y="7513"/>
                    </a:cubicBezTo>
                    <a:cubicBezTo>
                      <a:pt x="738" y="8017"/>
                      <a:pt x="1113" y="8410"/>
                      <a:pt x="1558" y="8649"/>
                    </a:cubicBezTo>
                    <a:cubicBezTo>
                      <a:pt x="1803" y="8781"/>
                      <a:pt x="2059" y="8864"/>
                      <a:pt x="2320" y="8895"/>
                    </a:cubicBezTo>
                    <a:cubicBezTo>
                      <a:pt x="2398" y="8905"/>
                      <a:pt x="2475" y="8910"/>
                      <a:pt x="2552" y="8910"/>
                    </a:cubicBezTo>
                    <a:cubicBezTo>
                      <a:pt x="2610" y="8910"/>
                      <a:pt x="2669" y="8906"/>
                      <a:pt x="2726" y="8901"/>
                    </a:cubicBezTo>
                    <a:cubicBezTo>
                      <a:pt x="2772" y="8896"/>
                      <a:pt x="2817" y="8888"/>
                      <a:pt x="2861" y="8880"/>
                    </a:cubicBezTo>
                    <a:cubicBezTo>
                      <a:pt x="2879" y="8876"/>
                      <a:pt x="2899" y="8873"/>
                      <a:pt x="2918" y="8869"/>
                    </a:cubicBezTo>
                    <a:cubicBezTo>
                      <a:pt x="2925" y="8868"/>
                      <a:pt x="2931" y="8863"/>
                      <a:pt x="2935" y="8855"/>
                    </a:cubicBezTo>
                    <a:cubicBezTo>
                      <a:pt x="3200" y="8274"/>
                      <a:pt x="3468" y="7680"/>
                      <a:pt x="3726" y="7107"/>
                    </a:cubicBezTo>
                    <a:cubicBezTo>
                      <a:pt x="4141" y="6188"/>
                      <a:pt x="4570" y="5237"/>
                      <a:pt x="5000" y="4306"/>
                    </a:cubicBezTo>
                    <a:cubicBezTo>
                      <a:pt x="5004" y="4298"/>
                      <a:pt x="5003" y="4288"/>
                      <a:pt x="4999" y="4282"/>
                    </a:cubicBezTo>
                    <a:cubicBezTo>
                      <a:pt x="4995" y="4276"/>
                      <a:pt x="4988" y="4272"/>
                      <a:pt x="4980" y="4272"/>
                    </a:cubicBezTo>
                    <a:cubicBezTo>
                      <a:pt x="4979" y="4272"/>
                      <a:pt x="4978" y="4272"/>
                      <a:pt x="4977" y="4272"/>
                    </a:cubicBezTo>
                    <a:cubicBezTo>
                      <a:pt x="4937" y="4276"/>
                      <a:pt x="4895" y="4278"/>
                      <a:pt x="4850" y="4278"/>
                    </a:cubicBezTo>
                    <a:cubicBezTo>
                      <a:pt x="4751" y="4278"/>
                      <a:pt x="4640" y="4269"/>
                      <a:pt x="4518" y="4250"/>
                    </a:cubicBezTo>
                    <a:cubicBezTo>
                      <a:pt x="4221" y="4207"/>
                      <a:pt x="3928" y="4094"/>
                      <a:pt x="3672" y="3925"/>
                    </a:cubicBezTo>
                    <a:cubicBezTo>
                      <a:pt x="3213" y="3623"/>
                      <a:pt x="2841" y="3145"/>
                      <a:pt x="2568" y="2506"/>
                    </a:cubicBezTo>
                    <a:cubicBezTo>
                      <a:pt x="2309" y="1901"/>
                      <a:pt x="2167" y="1223"/>
                      <a:pt x="2154" y="545"/>
                    </a:cubicBezTo>
                    <a:cubicBezTo>
                      <a:pt x="2150" y="370"/>
                      <a:pt x="2154" y="195"/>
                      <a:pt x="2164" y="26"/>
                    </a:cubicBezTo>
                    <a:cubicBezTo>
                      <a:pt x="2165" y="15"/>
                      <a:pt x="2158" y="5"/>
                      <a:pt x="2147" y="2"/>
                    </a:cubicBezTo>
                    <a:cubicBezTo>
                      <a:pt x="2145" y="1"/>
                      <a:pt x="2143" y="1"/>
                      <a:pt x="2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5"/>
              <p:cNvSpPr/>
              <p:nvPr/>
            </p:nvSpPr>
            <p:spPr>
              <a:xfrm>
                <a:off x="7394500" y="2854525"/>
                <a:ext cx="134250" cy="234275"/>
              </a:xfrm>
              <a:custGeom>
                <a:avLst/>
                <a:gdLst/>
                <a:ahLst/>
                <a:cxnLst/>
                <a:rect l="l" t="t" r="r" b="b"/>
                <a:pathLst>
                  <a:path w="5370" h="9371" extrusionOk="0">
                    <a:moveTo>
                      <a:pt x="2024" y="2338"/>
                    </a:moveTo>
                    <a:cubicBezTo>
                      <a:pt x="2029" y="2338"/>
                      <a:pt x="2033" y="2341"/>
                      <a:pt x="2035" y="2342"/>
                    </a:cubicBezTo>
                    <a:cubicBezTo>
                      <a:pt x="2038" y="2343"/>
                      <a:pt x="2050" y="2353"/>
                      <a:pt x="2043" y="2366"/>
                    </a:cubicBezTo>
                    <a:cubicBezTo>
                      <a:pt x="1964" y="2483"/>
                      <a:pt x="1888" y="2600"/>
                      <a:pt x="1809" y="2718"/>
                    </a:cubicBezTo>
                    <a:cubicBezTo>
                      <a:pt x="1585" y="3056"/>
                      <a:pt x="1353" y="3407"/>
                      <a:pt x="1145" y="3764"/>
                    </a:cubicBezTo>
                    <a:cubicBezTo>
                      <a:pt x="905" y="4177"/>
                      <a:pt x="691" y="4611"/>
                      <a:pt x="486" y="5030"/>
                    </a:cubicBezTo>
                    <a:lnTo>
                      <a:pt x="383" y="5240"/>
                    </a:lnTo>
                    <a:cubicBezTo>
                      <a:pt x="381" y="5242"/>
                      <a:pt x="380" y="5243"/>
                      <a:pt x="377" y="5243"/>
                    </a:cubicBezTo>
                    <a:cubicBezTo>
                      <a:pt x="376" y="5243"/>
                      <a:pt x="375" y="5243"/>
                      <a:pt x="373" y="5242"/>
                    </a:cubicBezTo>
                    <a:cubicBezTo>
                      <a:pt x="371" y="5242"/>
                      <a:pt x="364" y="5238"/>
                      <a:pt x="365" y="5233"/>
                    </a:cubicBezTo>
                    <a:cubicBezTo>
                      <a:pt x="725" y="4172"/>
                      <a:pt x="1310" y="3145"/>
                      <a:pt x="2013" y="2343"/>
                    </a:cubicBezTo>
                    <a:cubicBezTo>
                      <a:pt x="2016" y="2339"/>
                      <a:pt x="2020" y="2338"/>
                      <a:pt x="2024" y="2338"/>
                    </a:cubicBezTo>
                    <a:close/>
                    <a:moveTo>
                      <a:pt x="1082" y="4776"/>
                    </a:moveTo>
                    <a:cubicBezTo>
                      <a:pt x="1088" y="4776"/>
                      <a:pt x="1092" y="4780"/>
                      <a:pt x="1093" y="4780"/>
                    </a:cubicBezTo>
                    <a:cubicBezTo>
                      <a:pt x="1098" y="4785"/>
                      <a:pt x="1099" y="4790"/>
                      <a:pt x="1095" y="4797"/>
                    </a:cubicBezTo>
                    <a:cubicBezTo>
                      <a:pt x="1051" y="4872"/>
                      <a:pt x="1000" y="4948"/>
                      <a:pt x="953" y="5022"/>
                    </a:cubicBezTo>
                    <a:cubicBezTo>
                      <a:pt x="908" y="5090"/>
                      <a:pt x="861" y="5160"/>
                      <a:pt x="819" y="5232"/>
                    </a:cubicBezTo>
                    <a:cubicBezTo>
                      <a:pt x="771" y="5310"/>
                      <a:pt x="728" y="5390"/>
                      <a:pt x="686" y="5470"/>
                    </a:cubicBezTo>
                    <a:cubicBezTo>
                      <a:pt x="649" y="5540"/>
                      <a:pt x="611" y="5614"/>
                      <a:pt x="570" y="5683"/>
                    </a:cubicBezTo>
                    <a:cubicBezTo>
                      <a:pt x="569" y="5685"/>
                      <a:pt x="567" y="5687"/>
                      <a:pt x="564" y="5687"/>
                    </a:cubicBezTo>
                    <a:cubicBezTo>
                      <a:pt x="563" y="5687"/>
                      <a:pt x="562" y="5687"/>
                      <a:pt x="561" y="5687"/>
                    </a:cubicBezTo>
                    <a:cubicBezTo>
                      <a:pt x="560" y="5685"/>
                      <a:pt x="555" y="5683"/>
                      <a:pt x="556" y="5675"/>
                    </a:cubicBezTo>
                    <a:cubicBezTo>
                      <a:pt x="628" y="5349"/>
                      <a:pt x="826" y="5006"/>
                      <a:pt x="1072" y="4780"/>
                    </a:cubicBezTo>
                    <a:cubicBezTo>
                      <a:pt x="1075" y="4777"/>
                      <a:pt x="1079" y="4776"/>
                      <a:pt x="1082" y="4776"/>
                    </a:cubicBezTo>
                    <a:close/>
                    <a:moveTo>
                      <a:pt x="1121" y="5375"/>
                    </a:moveTo>
                    <a:cubicBezTo>
                      <a:pt x="1125" y="5375"/>
                      <a:pt x="1129" y="5378"/>
                      <a:pt x="1129" y="5379"/>
                    </a:cubicBezTo>
                    <a:cubicBezTo>
                      <a:pt x="1134" y="5384"/>
                      <a:pt x="1131" y="5388"/>
                      <a:pt x="1129" y="5392"/>
                    </a:cubicBezTo>
                    <a:cubicBezTo>
                      <a:pt x="965" y="5561"/>
                      <a:pt x="844" y="5760"/>
                      <a:pt x="764" y="5979"/>
                    </a:cubicBezTo>
                    <a:cubicBezTo>
                      <a:pt x="763" y="5980"/>
                      <a:pt x="762" y="5984"/>
                      <a:pt x="759" y="5984"/>
                    </a:cubicBezTo>
                    <a:cubicBezTo>
                      <a:pt x="758" y="5984"/>
                      <a:pt x="757" y="5983"/>
                      <a:pt x="756" y="5983"/>
                    </a:cubicBezTo>
                    <a:cubicBezTo>
                      <a:pt x="753" y="5982"/>
                      <a:pt x="752" y="5980"/>
                      <a:pt x="753" y="5975"/>
                    </a:cubicBezTo>
                    <a:cubicBezTo>
                      <a:pt x="804" y="5736"/>
                      <a:pt x="926" y="5535"/>
                      <a:pt x="1113" y="5378"/>
                    </a:cubicBezTo>
                    <a:cubicBezTo>
                      <a:pt x="1117" y="5375"/>
                      <a:pt x="1119" y="5375"/>
                      <a:pt x="1121" y="5375"/>
                    </a:cubicBezTo>
                    <a:close/>
                    <a:moveTo>
                      <a:pt x="4076" y="5219"/>
                    </a:moveTo>
                    <a:cubicBezTo>
                      <a:pt x="4079" y="5219"/>
                      <a:pt x="4082" y="5221"/>
                      <a:pt x="4083" y="5222"/>
                    </a:cubicBezTo>
                    <a:cubicBezTo>
                      <a:pt x="4092" y="5227"/>
                      <a:pt x="4088" y="5234"/>
                      <a:pt x="4087" y="5237"/>
                    </a:cubicBezTo>
                    <a:cubicBezTo>
                      <a:pt x="3947" y="5501"/>
                      <a:pt x="3817" y="5770"/>
                      <a:pt x="3688" y="6061"/>
                    </a:cubicBezTo>
                    <a:cubicBezTo>
                      <a:pt x="3686" y="6061"/>
                      <a:pt x="3683" y="6061"/>
                      <a:pt x="3679" y="6059"/>
                    </a:cubicBezTo>
                    <a:cubicBezTo>
                      <a:pt x="3675" y="6055"/>
                      <a:pt x="3675" y="6052"/>
                      <a:pt x="3676" y="6051"/>
                    </a:cubicBezTo>
                    <a:cubicBezTo>
                      <a:pt x="3758" y="5762"/>
                      <a:pt x="3893" y="5476"/>
                      <a:pt x="4066" y="5225"/>
                    </a:cubicBezTo>
                    <a:cubicBezTo>
                      <a:pt x="4068" y="5221"/>
                      <a:pt x="4072" y="5219"/>
                      <a:pt x="4076" y="5219"/>
                    </a:cubicBezTo>
                    <a:close/>
                    <a:moveTo>
                      <a:pt x="2414" y="0"/>
                    </a:moveTo>
                    <a:cubicBezTo>
                      <a:pt x="2406" y="0"/>
                      <a:pt x="2398" y="5"/>
                      <a:pt x="2393" y="13"/>
                    </a:cubicBezTo>
                    <a:cubicBezTo>
                      <a:pt x="1983" y="758"/>
                      <a:pt x="1606" y="1511"/>
                      <a:pt x="1325" y="2083"/>
                    </a:cubicBezTo>
                    <a:cubicBezTo>
                      <a:pt x="936" y="2876"/>
                      <a:pt x="529" y="3721"/>
                      <a:pt x="115" y="4593"/>
                    </a:cubicBezTo>
                    <a:cubicBezTo>
                      <a:pt x="114" y="4595"/>
                      <a:pt x="114" y="4597"/>
                      <a:pt x="114" y="4598"/>
                    </a:cubicBezTo>
                    <a:cubicBezTo>
                      <a:pt x="99" y="4660"/>
                      <a:pt x="89" y="4716"/>
                      <a:pt x="80" y="4772"/>
                    </a:cubicBezTo>
                    <a:cubicBezTo>
                      <a:pt x="26" y="5108"/>
                      <a:pt x="1" y="5421"/>
                      <a:pt x="2" y="5729"/>
                    </a:cubicBezTo>
                    <a:cubicBezTo>
                      <a:pt x="3" y="6360"/>
                      <a:pt x="116" y="6975"/>
                      <a:pt x="338" y="7557"/>
                    </a:cubicBezTo>
                    <a:cubicBezTo>
                      <a:pt x="586" y="8212"/>
                      <a:pt x="932" y="8699"/>
                      <a:pt x="1366" y="9008"/>
                    </a:cubicBezTo>
                    <a:cubicBezTo>
                      <a:pt x="1606" y="9179"/>
                      <a:pt x="1880" y="9295"/>
                      <a:pt x="2158" y="9345"/>
                    </a:cubicBezTo>
                    <a:cubicBezTo>
                      <a:pt x="2252" y="9362"/>
                      <a:pt x="2346" y="9371"/>
                      <a:pt x="2442" y="9371"/>
                    </a:cubicBezTo>
                    <a:cubicBezTo>
                      <a:pt x="2484" y="9371"/>
                      <a:pt x="2526" y="9368"/>
                      <a:pt x="2568" y="9366"/>
                    </a:cubicBezTo>
                    <a:cubicBezTo>
                      <a:pt x="2617" y="9362"/>
                      <a:pt x="2661" y="9354"/>
                      <a:pt x="2705" y="9346"/>
                    </a:cubicBezTo>
                    <a:cubicBezTo>
                      <a:pt x="2727" y="9341"/>
                      <a:pt x="2748" y="9337"/>
                      <a:pt x="2770" y="9334"/>
                    </a:cubicBezTo>
                    <a:cubicBezTo>
                      <a:pt x="2778" y="9333"/>
                      <a:pt x="2785" y="9328"/>
                      <a:pt x="2788" y="9321"/>
                    </a:cubicBezTo>
                    <a:lnTo>
                      <a:pt x="2867" y="9152"/>
                    </a:lnTo>
                    <a:cubicBezTo>
                      <a:pt x="2917" y="9044"/>
                      <a:pt x="2966" y="8937"/>
                      <a:pt x="3017" y="8829"/>
                    </a:cubicBezTo>
                    <a:cubicBezTo>
                      <a:pt x="3871" y="7008"/>
                      <a:pt x="4619" y="5530"/>
                      <a:pt x="5366" y="4178"/>
                    </a:cubicBezTo>
                    <a:cubicBezTo>
                      <a:pt x="5370" y="4171"/>
                      <a:pt x="5370" y="4161"/>
                      <a:pt x="5365" y="4153"/>
                    </a:cubicBezTo>
                    <a:cubicBezTo>
                      <a:pt x="5361" y="4147"/>
                      <a:pt x="5353" y="4143"/>
                      <a:pt x="5347" y="4143"/>
                    </a:cubicBezTo>
                    <a:cubicBezTo>
                      <a:pt x="5346" y="4143"/>
                      <a:pt x="5345" y="4143"/>
                      <a:pt x="5344" y="4143"/>
                    </a:cubicBezTo>
                    <a:cubicBezTo>
                      <a:pt x="5300" y="4147"/>
                      <a:pt x="5255" y="4149"/>
                      <a:pt x="5211" y="4149"/>
                    </a:cubicBezTo>
                    <a:cubicBezTo>
                      <a:pt x="5077" y="4149"/>
                      <a:pt x="4947" y="4134"/>
                      <a:pt x="4852" y="4122"/>
                    </a:cubicBezTo>
                    <a:cubicBezTo>
                      <a:pt x="4578" y="4087"/>
                      <a:pt x="4305" y="4004"/>
                      <a:pt x="4043" y="3874"/>
                    </a:cubicBezTo>
                    <a:cubicBezTo>
                      <a:pt x="3543" y="3628"/>
                      <a:pt x="3124" y="3215"/>
                      <a:pt x="2831" y="2679"/>
                    </a:cubicBezTo>
                    <a:cubicBezTo>
                      <a:pt x="2548" y="2166"/>
                      <a:pt x="2392" y="1552"/>
                      <a:pt x="2377" y="908"/>
                    </a:cubicBezTo>
                    <a:cubicBezTo>
                      <a:pt x="2370" y="625"/>
                      <a:pt x="2391" y="330"/>
                      <a:pt x="2438" y="28"/>
                    </a:cubicBezTo>
                    <a:cubicBezTo>
                      <a:pt x="2439" y="16"/>
                      <a:pt x="2433" y="5"/>
                      <a:pt x="2422" y="2"/>
                    </a:cubicBezTo>
                    <a:cubicBezTo>
                      <a:pt x="2419" y="1"/>
                      <a:pt x="2417" y="0"/>
                      <a:pt x="2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4" name="Google Shape;3694;p35"/>
            <p:cNvSpPr/>
            <p:nvPr/>
          </p:nvSpPr>
          <p:spPr>
            <a:xfrm>
              <a:off x="7272950" y="2739225"/>
              <a:ext cx="467050" cy="634475"/>
            </a:xfrm>
            <a:custGeom>
              <a:avLst/>
              <a:gdLst/>
              <a:ahLst/>
              <a:cxnLst/>
              <a:rect l="l" t="t" r="r" b="b"/>
              <a:pathLst>
                <a:path w="18682" h="25379" extrusionOk="0">
                  <a:moveTo>
                    <a:pt x="16215" y="1"/>
                  </a:moveTo>
                  <a:cubicBezTo>
                    <a:pt x="16050" y="1"/>
                    <a:pt x="15882" y="14"/>
                    <a:pt x="15710" y="40"/>
                  </a:cubicBezTo>
                  <a:cubicBezTo>
                    <a:pt x="13596" y="363"/>
                    <a:pt x="12058" y="2316"/>
                    <a:pt x="10956" y="3985"/>
                  </a:cubicBezTo>
                  <a:cubicBezTo>
                    <a:pt x="9746" y="5815"/>
                    <a:pt x="8824" y="7808"/>
                    <a:pt x="7880" y="9783"/>
                  </a:cubicBezTo>
                  <a:cubicBezTo>
                    <a:pt x="7255" y="11090"/>
                    <a:pt x="6562" y="12360"/>
                    <a:pt x="5959" y="13678"/>
                  </a:cubicBezTo>
                  <a:cubicBezTo>
                    <a:pt x="5225" y="15282"/>
                    <a:pt x="4555" y="16915"/>
                    <a:pt x="3911" y="18556"/>
                  </a:cubicBezTo>
                  <a:cubicBezTo>
                    <a:pt x="3358" y="19963"/>
                    <a:pt x="2876" y="21389"/>
                    <a:pt x="2035" y="22657"/>
                  </a:cubicBezTo>
                  <a:cubicBezTo>
                    <a:pt x="1461" y="23525"/>
                    <a:pt x="763" y="24297"/>
                    <a:pt x="1" y="25000"/>
                  </a:cubicBezTo>
                  <a:cubicBezTo>
                    <a:pt x="324" y="25236"/>
                    <a:pt x="705" y="25379"/>
                    <a:pt x="1108" y="25379"/>
                  </a:cubicBezTo>
                  <a:cubicBezTo>
                    <a:pt x="1366" y="25379"/>
                    <a:pt x="1633" y="25321"/>
                    <a:pt x="1900" y="25191"/>
                  </a:cubicBezTo>
                  <a:cubicBezTo>
                    <a:pt x="2995" y="24659"/>
                    <a:pt x="3502" y="23368"/>
                    <a:pt x="4026" y="22351"/>
                  </a:cubicBezTo>
                  <a:cubicBezTo>
                    <a:pt x="4969" y="20522"/>
                    <a:pt x="5775" y="18624"/>
                    <a:pt x="6623" y="16750"/>
                  </a:cubicBezTo>
                  <a:cubicBezTo>
                    <a:pt x="7860" y="14016"/>
                    <a:pt x="9105" y="11282"/>
                    <a:pt x="10573" y="8662"/>
                  </a:cubicBezTo>
                  <a:cubicBezTo>
                    <a:pt x="10581" y="8652"/>
                    <a:pt x="10588" y="8641"/>
                    <a:pt x="10591" y="8630"/>
                  </a:cubicBezTo>
                  <a:cubicBezTo>
                    <a:pt x="10840" y="8185"/>
                    <a:pt x="11097" y="7744"/>
                    <a:pt x="11360" y="7306"/>
                  </a:cubicBezTo>
                  <a:cubicBezTo>
                    <a:pt x="11810" y="6559"/>
                    <a:pt x="12282" y="5825"/>
                    <a:pt x="12779" y="5108"/>
                  </a:cubicBezTo>
                  <a:cubicBezTo>
                    <a:pt x="13248" y="4431"/>
                    <a:pt x="13731" y="3748"/>
                    <a:pt x="14347" y="3197"/>
                  </a:cubicBezTo>
                  <a:cubicBezTo>
                    <a:pt x="14920" y="2686"/>
                    <a:pt x="15619" y="2310"/>
                    <a:pt x="16400" y="2300"/>
                  </a:cubicBezTo>
                  <a:cubicBezTo>
                    <a:pt x="16412" y="2300"/>
                    <a:pt x="16424" y="2300"/>
                    <a:pt x="16435" y="2300"/>
                  </a:cubicBezTo>
                  <a:cubicBezTo>
                    <a:pt x="17088" y="2300"/>
                    <a:pt x="17783" y="2541"/>
                    <a:pt x="18163" y="3099"/>
                  </a:cubicBezTo>
                  <a:lnTo>
                    <a:pt x="18162" y="3099"/>
                  </a:lnTo>
                  <a:cubicBezTo>
                    <a:pt x="18307" y="3313"/>
                    <a:pt x="18396" y="3533"/>
                    <a:pt x="18443" y="3753"/>
                  </a:cubicBezTo>
                  <a:cubicBezTo>
                    <a:pt x="18605" y="3256"/>
                    <a:pt x="18681" y="2739"/>
                    <a:pt x="18632" y="2227"/>
                  </a:cubicBezTo>
                  <a:cubicBezTo>
                    <a:pt x="18569" y="1571"/>
                    <a:pt x="18255" y="980"/>
                    <a:pt x="17754" y="552"/>
                  </a:cubicBezTo>
                  <a:cubicBezTo>
                    <a:pt x="17295" y="161"/>
                    <a:pt x="16776" y="1"/>
                    <a:pt x="1621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5"/>
            <p:cNvSpPr/>
            <p:nvPr/>
          </p:nvSpPr>
          <p:spPr>
            <a:xfrm>
              <a:off x="7242950" y="2669600"/>
              <a:ext cx="590150" cy="692300"/>
            </a:xfrm>
            <a:custGeom>
              <a:avLst/>
              <a:gdLst/>
              <a:ahLst/>
              <a:cxnLst/>
              <a:rect l="l" t="t" r="r" b="b"/>
              <a:pathLst>
                <a:path w="23606" h="27692" extrusionOk="0">
                  <a:moveTo>
                    <a:pt x="17780" y="1"/>
                  </a:moveTo>
                  <a:cubicBezTo>
                    <a:pt x="17050" y="1"/>
                    <a:pt x="16320" y="106"/>
                    <a:pt x="15624" y="308"/>
                  </a:cubicBezTo>
                  <a:cubicBezTo>
                    <a:pt x="14132" y="740"/>
                    <a:pt x="12788" y="1596"/>
                    <a:pt x="11651" y="2643"/>
                  </a:cubicBezTo>
                  <a:cubicBezTo>
                    <a:pt x="9045" y="5046"/>
                    <a:pt x="7570" y="8396"/>
                    <a:pt x="6074" y="11540"/>
                  </a:cubicBezTo>
                  <a:cubicBezTo>
                    <a:pt x="4426" y="15003"/>
                    <a:pt x="2841" y="18500"/>
                    <a:pt x="1377" y="22045"/>
                  </a:cubicBezTo>
                  <a:cubicBezTo>
                    <a:pt x="833" y="23362"/>
                    <a:pt x="1" y="24701"/>
                    <a:pt x="233" y="26183"/>
                  </a:cubicBezTo>
                  <a:cubicBezTo>
                    <a:pt x="326" y="26775"/>
                    <a:pt x="642" y="27322"/>
                    <a:pt x="1082" y="27692"/>
                  </a:cubicBezTo>
                  <a:cubicBezTo>
                    <a:pt x="1077" y="27625"/>
                    <a:pt x="1076" y="27558"/>
                    <a:pt x="1076" y="27492"/>
                  </a:cubicBezTo>
                  <a:cubicBezTo>
                    <a:pt x="1079" y="26168"/>
                    <a:pt x="1682" y="24854"/>
                    <a:pt x="2211" y="23669"/>
                  </a:cubicBezTo>
                  <a:cubicBezTo>
                    <a:pt x="2843" y="22257"/>
                    <a:pt x="3455" y="20837"/>
                    <a:pt x="4122" y="19442"/>
                  </a:cubicBezTo>
                  <a:cubicBezTo>
                    <a:pt x="5504" y="16549"/>
                    <a:pt x="7063" y="13743"/>
                    <a:pt x="8583" y="10920"/>
                  </a:cubicBezTo>
                  <a:cubicBezTo>
                    <a:pt x="9814" y="8633"/>
                    <a:pt x="11126" y="6315"/>
                    <a:pt x="12974" y="4462"/>
                  </a:cubicBezTo>
                  <a:cubicBezTo>
                    <a:pt x="14545" y="2888"/>
                    <a:pt x="16665" y="1607"/>
                    <a:pt x="18928" y="1607"/>
                  </a:cubicBezTo>
                  <a:cubicBezTo>
                    <a:pt x="19227" y="1607"/>
                    <a:pt x="19529" y="1629"/>
                    <a:pt x="19832" y="1676"/>
                  </a:cubicBezTo>
                  <a:cubicBezTo>
                    <a:pt x="21283" y="1902"/>
                    <a:pt x="22535" y="2638"/>
                    <a:pt x="23605" y="3609"/>
                  </a:cubicBezTo>
                  <a:cubicBezTo>
                    <a:pt x="23557" y="3505"/>
                    <a:pt x="23506" y="3401"/>
                    <a:pt x="23453" y="3299"/>
                  </a:cubicBezTo>
                  <a:cubicBezTo>
                    <a:pt x="22740" y="1938"/>
                    <a:pt x="21562" y="899"/>
                    <a:pt x="20111" y="388"/>
                  </a:cubicBezTo>
                  <a:cubicBezTo>
                    <a:pt x="19365" y="125"/>
                    <a:pt x="18573" y="1"/>
                    <a:pt x="1778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5"/>
            <p:cNvSpPr/>
            <p:nvPr/>
          </p:nvSpPr>
          <p:spPr>
            <a:xfrm>
              <a:off x="7275075" y="2779000"/>
              <a:ext cx="457850" cy="591575"/>
            </a:xfrm>
            <a:custGeom>
              <a:avLst/>
              <a:gdLst/>
              <a:ahLst/>
              <a:cxnLst/>
              <a:rect l="l" t="t" r="r" b="b"/>
              <a:pathLst>
                <a:path w="18314" h="23663" extrusionOk="0">
                  <a:moveTo>
                    <a:pt x="15973" y="0"/>
                  </a:moveTo>
                  <a:cubicBezTo>
                    <a:pt x="15659" y="0"/>
                    <a:pt x="15345" y="41"/>
                    <a:pt x="15051" y="113"/>
                  </a:cubicBezTo>
                  <a:cubicBezTo>
                    <a:pt x="14085" y="351"/>
                    <a:pt x="13237" y="909"/>
                    <a:pt x="12524" y="1591"/>
                  </a:cubicBezTo>
                  <a:cubicBezTo>
                    <a:pt x="11801" y="2282"/>
                    <a:pt x="11203" y="3103"/>
                    <a:pt x="10635" y="3925"/>
                  </a:cubicBezTo>
                  <a:cubicBezTo>
                    <a:pt x="10045" y="4778"/>
                    <a:pt x="9497" y="5659"/>
                    <a:pt x="8984" y="6561"/>
                  </a:cubicBezTo>
                  <a:cubicBezTo>
                    <a:pt x="6925" y="10177"/>
                    <a:pt x="5426" y="14075"/>
                    <a:pt x="3864" y="17922"/>
                  </a:cubicBezTo>
                  <a:cubicBezTo>
                    <a:pt x="3425" y="19002"/>
                    <a:pt x="2995" y="20084"/>
                    <a:pt x="2558" y="21164"/>
                  </a:cubicBezTo>
                  <a:cubicBezTo>
                    <a:pt x="2349" y="21682"/>
                    <a:pt x="2131" y="22224"/>
                    <a:pt x="1754" y="22645"/>
                  </a:cubicBezTo>
                  <a:cubicBezTo>
                    <a:pt x="1430" y="23009"/>
                    <a:pt x="969" y="23307"/>
                    <a:pt x="476" y="23307"/>
                  </a:cubicBezTo>
                  <a:cubicBezTo>
                    <a:pt x="405" y="23307"/>
                    <a:pt x="333" y="23301"/>
                    <a:pt x="260" y="23287"/>
                  </a:cubicBezTo>
                  <a:cubicBezTo>
                    <a:pt x="249" y="23285"/>
                    <a:pt x="237" y="23284"/>
                    <a:pt x="226" y="23284"/>
                  </a:cubicBezTo>
                  <a:cubicBezTo>
                    <a:pt x="61" y="23284"/>
                    <a:pt x="1" y="23525"/>
                    <a:pt x="180" y="23582"/>
                  </a:cubicBezTo>
                  <a:cubicBezTo>
                    <a:pt x="353" y="23637"/>
                    <a:pt x="523" y="23663"/>
                    <a:pt x="689" y="23663"/>
                  </a:cubicBezTo>
                  <a:cubicBezTo>
                    <a:pt x="1133" y="23663"/>
                    <a:pt x="1545" y="23481"/>
                    <a:pt x="1896" y="23203"/>
                  </a:cubicBezTo>
                  <a:cubicBezTo>
                    <a:pt x="1898" y="23203"/>
                    <a:pt x="1900" y="23203"/>
                    <a:pt x="1902" y="23203"/>
                  </a:cubicBezTo>
                  <a:cubicBezTo>
                    <a:pt x="1938" y="23203"/>
                    <a:pt x="1974" y="23193"/>
                    <a:pt x="2010" y="23167"/>
                  </a:cubicBezTo>
                  <a:cubicBezTo>
                    <a:pt x="2704" y="22661"/>
                    <a:pt x="3181" y="21877"/>
                    <a:pt x="3610" y="21144"/>
                  </a:cubicBezTo>
                  <a:cubicBezTo>
                    <a:pt x="4043" y="20405"/>
                    <a:pt x="4438" y="19638"/>
                    <a:pt x="4804" y="18864"/>
                  </a:cubicBezTo>
                  <a:cubicBezTo>
                    <a:pt x="5535" y="17312"/>
                    <a:pt x="6210" y="15734"/>
                    <a:pt x="6884" y="14156"/>
                  </a:cubicBezTo>
                  <a:cubicBezTo>
                    <a:pt x="7553" y="12594"/>
                    <a:pt x="8224" y="11031"/>
                    <a:pt x="8955" y="9496"/>
                  </a:cubicBezTo>
                  <a:cubicBezTo>
                    <a:pt x="9325" y="8721"/>
                    <a:pt x="9710" y="7953"/>
                    <a:pt x="10118" y="7196"/>
                  </a:cubicBezTo>
                  <a:cubicBezTo>
                    <a:pt x="10422" y="6632"/>
                    <a:pt x="10782" y="6087"/>
                    <a:pt x="11086" y="5520"/>
                  </a:cubicBezTo>
                  <a:cubicBezTo>
                    <a:pt x="11572" y="4873"/>
                    <a:pt x="11985" y="4167"/>
                    <a:pt x="12450" y="3506"/>
                  </a:cubicBezTo>
                  <a:cubicBezTo>
                    <a:pt x="12776" y="3044"/>
                    <a:pt x="13121" y="2597"/>
                    <a:pt x="13503" y="2181"/>
                  </a:cubicBezTo>
                  <a:cubicBezTo>
                    <a:pt x="13701" y="1965"/>
                    <a:pt x="13907" y="1757"/>
                    <a:pt x="14125" y="1561"/>
                  </a:cubicBezTo>
                  <a:cubicBezTo>
                    <a:pt x="14217" y="1479"/>
                    <a:pt x="14312" y="1399"/>
                    <a:pt x="14405" y="1316"/>
                  </a:cubicBezTo>
                  <a:cubicBezTo>
                    <a:pt x="14605" y="1174"/>
                    <a:pt x="14815" y="1049"/>
                    <a:pt x="15039" y="942"/>
                  </a:cubicBezTo>
                  <a:cubicBezTo>
                    <a:pt x="15091" y="918"/>
                    <a:pt x="15129" y="883"/>
                    <a:pt x="15154" y="844"/>
                  </a:cubicBezTo>
                  <a:cubicBezTo>
                    <a:pt x="15434" y="773"/>
                    <a:pt x="15723" y="729"/>
                    <a:pt x="16017" y="698"/>
                  </a:cubicBezTo>
                  <a:cubicBezTo>
                    <a:pt x="16116" y="687"/>
                    <a:pt x="16215" y="683"/>
                    <a:pt x="16313" y="683"/>
                  </a:cubicBezTo>
                  <a:cubicBezTo>
                    <a:pt x="16749" y="683"/>
                    <a:pt x="17173" y="780"/>
                    <a:pt x="17596" y="901"/>
                  </a:cubicBezTo>
                  <a:cubicBezTo>
                    <a:pt x="17611" y="905"/>
                    <a:pt x="17624" y="906"/>
                    <a:pt x="17639" y="906"/>
                  </a:cubicBezTo>
                  <a:cubicBezTo>
                    <a:pt x="17822" y="1076"/>
                    <a:pt x="17967" y="1277"/>
                    <a:pt x="18092" y="1514"/>
                  </a:cubicBezTo>
                  <a:cubicBezTo>
                    <a:pt x="18114" y="1556"/>
                    <a:pt x="18147" y="1573"/>
                    <a:pt x="18180" y="1573"/>
                  </a:cubicBezTo>
                  <a:cubicBezTo>
                    <a:pt x="18246" y="1573"/>
                    <a:pt x="18314" y="1505"/>
                    <a:pt x="18301" y="1426"/>
                  </a:cubicBezTo>
                  <a:cubicBezTo>
                    <a:pt x="18253" y="1094"/>
                    <a:pt x="18042" y="796"/>
                    <a:pt x="17761" y="606"/>
                  </a:cubicBezTo>
                  <a:cubicBezTo>
                    <a:pt x="17275" y="174"/>
                    <a:pt x="16623" y="0"/>
                    <a:pt x="159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5"/>
            <p:cNvSpPr/>
            <p:nvPr/>
          </p:nvSpPr>
          <p:spPr>
            <a:xfrm>
              <a:off x="7685925" y="2785225"/>
              <a:ext cx="161075" cy="233775"/>
            </a:xfrm>
            <a:custGeom>
              <a:avLst/>
              <a:gdLst/>
              <a:ahLst/>
              <a:cxnLst/>
              <a:rect l="l" t="t" r="r" b="b"/>
              <a:pathLst>
                <a:path w="6443" h="9351" extrusionOk="0">
                  <a:moveTo>
                    <a:pt x="6218" y="0"/>
                  </a:moveTo>
                  <a:cubicBezTo>
                    <a:pt x="6153" y="0"/>
                    <a:pt x="6085" y="48"/>
                    <a:pt x="6078" y="126"/>
                  </a:cubicBezTo>
                  <a:cubicBezTo>
                    <a:pt x="6046" y="521"/>
                    <a:pt x="6064" y="921"/>
                    <a:pt x="6041" y="1319"/>
                  </a:cubicBezTo>
                  <a:cubicBezTo>
                    <a:pt x="6019" y="1725"/>
                    <a:pt x="5976" y="2130"/>
                    <a:pt x="5910" y="2531"/>
                  </a:cubicBezTo>
                  <a:cubicBezTo>
                    <a:pt x="5777" y="3333"/>
                    <a:pt x="5593" y="4121"/>
                    <a:pt x="5279" y="4874"/>
                  </a:cubicBezTo>
                  <a:cubicBezTo>
                    <a:pt x="4755" y="6132"/>
                    <a:pt x="3915" y="7287"/>
                    <a:pt x="2796" y="8078"/>
                  </a:cubicBezTo>
                  <a:cubicBezTo>
                    <a:pt x="2283" y="8441"/>
                    <a:pt x="1730" y="8757"/>
                    <a:pt x="1165" y="8757"/>
                  </a:cubicBezTo>
                  <a:cubicBezTo>
                    <a:pt x="858" y="8757"/>
                    <a:pt x="548" y="8663"/>
                    <a:pt x="237" y="8434"/>
                  </a:cubicBezTo>
                  <a:lnTo>
                    <a:pt x="237" y="8435"/>
                  </a:lnTo>
                  <a:cubicBezTo>
                    <a:pt x="215" y="8419"/>
                    <a:pt x="192" y="8411"/>
                    <a:pt x="171" y="8411"/>
                  </a:cubicBezTo>
                  <a:cubicBezTo>
                    <a:pt x="75" y="8411"/>
                    <a:pt x="1" y="8554"/>
                    <a:pt x="80" y="8638"/>
                  </a:cubicBezTo>
                  <a:cubicBezTo>
                    <a:pt x="186" y="8751"/>
                    <a:pt x="299" y="8847"/>
                    <a:pt x="417" y="8926"/>
                  </a:cubicBezTo>
                  <a:cubicBezTo>
                    <a:pt x="407" y="8974"/>
                    <a:pt x="419" y="9026"/>
                    <a:pt x="464" y="9067"/>
                  </a:cubicBezTo>
                  <a:cubicBezTo>
                    <a:pt x="590" y="9186"/>
                    <a:pt x="745" y="9307"/>
                    <a:pt x="919" y="9336"/>
                  </a:cubicBezTo>
                  <a:cubicBezTo>
                    <a:pt x="982" y="9347"/>
                    <a:pt x="1045" y="9351"/>
                    <a:pt x="1109" y="9351"/>
                  </a:cubicBezTo>
                  <a:cubicBezTo>
                    <a:pt x="1239" y="9351"/>
                    <a:pt x="1370" y="9332"/>
                    <a:pt x="1497" y="9307"/>
                  </a:cubicBezTo>
                  <a:cubicBezTo>
                    <a:pt x="1580" y="9290"/>
                    <a:pt x="1662" y="9267"/>
                    <a:pt x="1742" y="9241"/>
                  </a:cubicBezTo>
                  <a:cubicBezTo>
                    <a:pt x="2475" y="9170"/>
                    <a:pt x="3215" y="8775"/>
                    <a:pt x="3755" y="8285"/>
                  </a:cubicBezTo>
                  <a:cubicBezTo>
                    <a:pt x="4319" y="7776"/>
                    <a:pt x="4797" y="7157"/>
                    <a:pt x="5207" y="6519"/>
                  </a:cubicBezTo>
                  <a:cubicBezTo>
                    <a:pt x="5424" y="6181"/>
                    <a:pt x="5620" y="5831"/>
                    <a:pt x="5793" y="5469"/>
                  </a:cubicBezTo>
                  <a:cubicBezTo>
                    <a:pt x="5969" y="5104"/>
                    <a:pt x="6072" y="4746"/>
                    <a:pt x="6169" y="4353"/>
                  </a:cubicBezTo>
                  <a:cubicBezTo>
                    <a:pt x="6189" y="4272"/>
                    <a:pt x="6140" y="4203"/>
                    <a:pt x="6076" y="4171"/>
                  </a:cubicBezTo>
                  <a:cubicBezTo>
                    <a:pt x="6179" y="3815"/>
                    <a:pt x="6263" y="3452"/>
                    <a:pt x="6324" y="3085"/>
                  </a:cubicBezTo>
                  <a:cubicBezTo>
                    <a:pt x="6408" y="2586"/>
                    <a:pt x="6438" y="2081"/>
                    <a:pt x="6440" y="1576"/>
                  </a:cubicBezTo>
                  <a:cubicBezTo>
                    <a:pt x="6443" y="1085"/>
                    <a:pt x="6438" y="571"/>
                    <a:pt x="6328" y="91"/>
                  </a:cubicBezTo>
                  <a:cubicBezTo>
                    <a:pt x="6313" y="28"/>
                    <a:pt x="6266" y="0"/>
                    <a:pt x="621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5"/>
            <p:cNvSpPr/>
            <p:nvPr/>
          </p:nvSpPr>
          <p:spPr>
            <a:xfrm>
              <a:off x="7245125" y="2675950"/>
              <a:ext cx="586550" cy="673700"/>
            </a:xfrm>
            <a:custGeom>
              <a:avLst/>
              <a:gdLst/>
              <a:ahLst/>
              <a:cxnLst/>
              <a:rect l="l" t="t" r="r" b="b"/>
              <a:pathLst>
                <a:path w="23462" h="26948" extrusionOk="0">
                  <a:moveTo>
                    <a:pt x="18019" y="0"/>
                  </a:moveTo>
                  <a:cubicBezTo>
                    <a:pt x="17853" y="0"/>
                    <a:pt x="17687" y="6"/>
                    <a:pt x="17521" y="16"/>
                  </a:cubicBezTo>
                  <a:cubicBezTo>
                    <a:pt x="16729" y="67"/>
                    <a:pt x="15948" y="227"/>
                    <a:pt x="15196" y="480"/>
                  </a:cubicBezTo>
                  <a:cubicBezTo>
                    <a:pt x="13721" y="841"/>
                    <a:pt x="12407" y="1727"/>
                    <a:pt x="11345" y="2801"/>
                  </a:cubicBezTo>
                  <a:cubicBezTo>
                    <a:pt x="11165" y="2982"/>
                    <a:pt x="10994" y="3169"/>
                    <a:pt x="10829" y="3360"/>
                  </a:cubicBezTo>
                  <a:cubicBezTo>
                    <a:pt x="10812" y="3380"/>
                    <a:pt x="10794" y="3398"/>
                    <a:pt x="10777" y="3418"/>
                  </a:cubicBezTo>
                  <a:cubicBezTo>
                    <a:pt x="9058" y="5347"/>
                    <a:pt x="8023" y="7767"/>
                    <a:pt x="6927" y="10076"/>
                  </a:cubicBezTo>
                  <a:cubicBezTo>
                    <a:pt x="5662" y="12739"/>
                    <a:pt x="4418" y="15411"/>
                    <a:pt x="3153" y="18073"/>
                  </a:cubicBezTo>
                  <a:cubicBezTo>
                    <a:pt x="2794" y="18831"/>
                    <a:pt x="2433" y="19587"/>
                    <a:pt x="2091" y="20352"/>
                  </a:cubicBezTo>
                  <a:cubicBezTo>
                    <a:pt x="1771" y="21067"/>
                    <a:pt x="1409" y="21763"/>
                    <a:pt x="1093" y="22479"/>
                  </a:cubicBezTo>
                  <a:cubicBezTo>
                    <a:pt x="511" y="23796"/>
                    <a:pt x="1" y="25311"/>
                    <a:pt x="567" y="26721"/>
                  </a:cubicBezTo>
                  <a:cubicBezTo>
                    <a:pt x="586" y="26767"/>
                    <a:pt x="620" y="26791"/>
                    <a:pt x="658" y="26798"/>
                  </a:cubicBezTo>
                  <a:cubicBezTo>
                    <a:pt x="664" y="26823"/>
                    <a:pt x="670" y="26847"/>
                    <a:pt x="676" y="26870"/>
                  </a:cubicBezTo>
                  <a:cubicBezTo>
                    <a:pt x="691" y="26922"/>
                    <a:pt x="739" y="26947"/>
                    <a:pt x="786" y="26947"/>
                  </a:cubicBezTo>
                  <a:cubicBezTo>
                    <a:pt x="843" y="26947"/>
                    <a:pt x="898" y="26911"/>
                    <a:pt x="891" y="26842"/>
                  </a:cubicBezTo>
                  <a:cubicBezTo>
                    <a:pt x="784" y="25802"/>
                    <a:pt x="878" y="24780"/>
                    <a:pt x="1172" y="23777"/>
                  </a:cubicBezTo>
                  <a:cubicBezTo>
                    <a:pt x="1313" y="23295"/>
                    <a:pt x="1487" y="22824"/>
                    <a:pt x="1680" y="22361"/>
                  </a:cubicBezTo>
                  <a:cubicBezTo>
                    <a:pt x="2096" y="21464"/>
                    <a:pt x="2541" y="20580"/>
                    <a:pt x="2972" y="19689"/>
                  </a:cubicBezTo>
                  <a:cubicBezTo>
                    <a:pt x="3772" y="18067"/>
                    <a:pt x="4530" y="16425"/>
                    <a:pt x="5309" y="14795"/>
                  </a:cubicBezTo>
                  <a:cubicBezTo>
                    <a:pt x="5746" y="13876"/>
                    <a:pt x="6183" y="12959"/>
                    <a:pt x="6619" y="12040"/>
                  </a:cubicBezTo>
                  <a:cubicBezTo>
                    <a:pt x="6699" y="11874"/>
                    <a:pt x="6779" y="11708"/>
                    <a:pt x="6860" y="11540"/>
                  </a:cubicBezTo>
                  <a:cubicBezTo>
                    <a:pt x="7101" y="11042"/>
                    <a:pt x="7337" y="10539"/>
                    <a:pt x="7573" y="10033"/>
                  </a:cubicBezTo>
                  <a:lnTo>
                    <a:pt x="8192" y="8725"/>
                  </a:lnTo>
                  <a:cubicBezTo>
                    <a:pt x="8295" y="8511"/>
                    <a:pt x="8397" y="8296"/>
                    <a:pt x="8499" y="8080"/>
                  </a:cubicBezTo>
                  <a:cubicBezTo>
                    <a:pt x="9046" y="6972"/>
                    <a:pt x="9639" y="5889"/>
                    <a:pt x="10352" y="4883"/>
                  </a:cubicBezTo>
                  <a:cubicBezTo>
                    <a:pt x="11776" y="2871"/>
                    <a:pt x="13829" y="1352"/>
                    <a:pt x="16254" y="797"/>
                  </a:cubicBezTo>
                  <a:cubicBezTo>
                    <a:pt x="16829" y="666"/>
                    <a:pt x="17418" y="596"/>
                    <a:pt x="18005" y="596"/>
                  </a:cubicBezTo>
                  <a:cubicBezTo>
                    <a:pt x="18806" y="596"/>
                    <a:pt x="19605" y="727"/>
                    <a:pt x="20362" y="1013"/>
                  </a:cubicBezTo>
                  <a:cubicBezTo>
                    <a:pt x="21474" y="1432"/>
                    <a:pt x="22515" y="2216"/>
                    <a:pt x="23208" y="3183"/>
                  </a:cubicBezTo>
                  <a:cubicBezTo>
                    <a:pt x="23243" y="3231"/>
                    <a:pt x="23289" y="3252"/>
                    <a:pt x="23333" y="3252"/>
                  </a:cubicBezTo>
                  <a:cubicBezTo>
                    <a:pt x="23385" y="3252"/>
                    <a:pt x="23435" y="3224"/>
                    <a:pt x="23461" y="3179"/>
                  </a:cubicBezTo>
                  <a:cubicBezTo>
                    <a:pt x="23324" y="2998"/>
                    <a:pt x="23182" y="2818"/>
                    <a:pt x="23045" y="2637"/>
                  </a:cubicBezTo>
                  <a:cubicBezTo>
                    <a:pt x="22513" y="1999"/>
                    <a:pt x="21928" y="1414"/>
                    <a:pt x="21345" y="821"/>
                  </a:cubicBezTo>
                  <a:cubicBezTo>
                    <a:pt x="21268" y="778"/>
                    <a:pt x="21190" y="737"/>
                    <a:pt x="21111" y="698"/>
                  </a:cubicBezTo>
                  <a:cubicBezTo>
                    <a:pt x="20152" y="223"/>
                    <a:pt x="19086" y="0"/>
                    <a:pt x="1801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5"/>
            <p:cNvSpPr/>
            <p:nvPr/>
          </p:nvSpPr>
          <p:spPr>
            <a:xfrm>
              <a:off x="7671800" y="2827050"/>
              <a:ext cx="78475" cy="163975"/>
            </a:xfrm>
            <a:custGeom>
              <a:avLst/>
              <a:gdLst/>
              <a:ahLst/>
              <a:cxnLst/>
              <a:rect l="l" t="t" r="r" b="b"/>
              <a:pathLst>
                <a:path w="3139" h="6559" extrusionOk="0">
                  <a:moveTo>
                    <a:pt x="2771" y="1"/>
                  </a:moveTo>
                  <a:cubicBezTo>
                    <a:pt x="2745" y="1"/>
                    <a:pt x="2720" y="15"/>
                    <a:pt x="2715" y="47"/>
                  </a:cubicBezTo>
                  <a:cubicBezTo>
                    <a:pt x="2677" y="322"/>
                    <a:pt x="2683" y="602"/>
                    <a:pt x="2634" y="876"/>
                  </a:cubicBezTo>
                  <a:cubicBezTo>
                    <a:pt x="2585" y="1153"/>
                    <a:pt x="2482" y="1423"/>
                    <a:pt x="2374" y="1682"/>
                  </a:cubicBezTo>
                  <a:cubicBezTo>
                    <a:pt x="2140" y="2246"/>
                    <a:pt x="1821" y="2757"/>
                    <a:pt x="1484" y="3265"/>
                  </a:cubicBezTo>
                  <a:cubicBezTo>
                    <a:pt x="894" y="4155"/>
                    <a:pt x="0" y="5376"/>
                    <a:pt x="462" y="6498"/>
                  </a:cubicBezTo>
                  <a:cubicBezTo>
                    <a:pt x="478" y="6536"/>
                    <a:pt x="517" y="6559"/>
                    <a:pt x="553" y="6559"/>
                  </a:cubicBezTo>
                  <a:cubicBezTo>
                    <a:pt x="585" y="6559"/>
                    <a:pt x="616" y="6540"/>
                    <a:pt x="626" y="6498"/>
                  </a:cubicBezTo>
                  <a:cubicBezTo>
                    <a:pt x="775" y="5908"/>
                    <a:pt x="935" y="5329"/>
                    <a:pt x="1208" y="4782"/>
                  </a:cubicBezTo>
                  <a:cubicBezTo>
                    <a:pt x="1483" y="4233"/>
                    <a:pt x="1845" y="3735"/>
                    <a:pt x="2178" y="3223"/>
                  </a:cubicBezTo>
                  <a:cubicBezTo>
                    <a:pt x="2499" y="2729"/>
                    <a:pt x="2817" y="2206"/>
                    <a:pt x="2957" y="1629"/>
                  </a:cubicBezTo>
                  <a:cubicBezTo>
                    <a:pt x="3078" y="1134"/>
                    <a:pt x="3139" y="470"/>
                    <a:pt x="2834" y="31"/>
                  </a:cubicBezTo>
                  <a:cubicBezTo>
                    <a:pt x="2821" y="12"/>
                    <a:pt x="2795" y="1"/>
                    <a:pt x="277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5"/>
            <p:cNvSpPr/>
            <p:nvPr/>
          </p:nvSpPr>
          <p:spPr>
            <a:xfrm>
              <a:off x="7242950" y="2669600"/>
              <a:ext cx="610350" cy="704125"/>
            </a:xfrm>
            <a:custGeom>
              <a:avLst/>
              <a:gdLst/>
              <a:ahLst/>
              <a:cxnLst/>
              <a:rect l="l" t="t" r="r" b="b"/>
              <a:pathLst>
                <a:path w="24414" h="28165" extrusionOk="0">
                  <a:moveTo>
                    <a:pt x="18861" y="391"/>
                  </a:moveTo>
                  <a:cubicBezTo>
                    <a:pt x="19961" y="561"/>
                    <a:pt x="21018" y="998"/>
                    <a:pt x="21861" y="1737"/>
                  </a:cubicBezTo>
                  <a:cubicBezTo>
                    <a:pt x="22535" y="2328"/>
                    <a:pt x="23056" y="3077"/>
                    <a:pt x="23411" y="3899"/>
                  </a:cubicBezTo>
                  <a:cubicBezTo>
                    <a:pt x="22998" y="3564"/>
                    <a:pt x="22435" y="3390"/>
                    <a:pt x="21892" y="3390"/>
                  </a:cubicBezTo>
                  <a:cubicBezTo>
                    <a:pt x="21665" y="3390"/>
                    <a:pt x="21442" y="3420"/>
                    <a:pt x="21235" y="3481"/>
                  </a:cubicBezTo>
                  <a:cubicBezTo>
                    <a:pt x="20362" y="3738"/>
                    <a:pt x="19486" y="4577"/>
                    <a:pt x="19387" y="5520"/>
                  </a:cubicBezTo>
                  <a:cubicBezTo>
                    <a:pt x="18952" y="5066"/>
                    <a:pt x="18301" y="4821"/>
                    <a:pt x="17626" y="4821"/>
                  </a:cubicBezTo>
                  <a:cubicBezTo>
                    <a:pt x="17525" y="4821"/>
                    <a:pt x="17423" y="4826"/>
                    <a:pt x="17321" y="4837"/>
                  </a:cubicBezTo>
                  <a:lnTo>
                    <a:pt x="17323" y="4837"/>
                  </a:lnTo>
                  <a:cubicBezTo>
                    <a:pt x="17255" y="4845"/>
                    <a:pt x="17189" y="4855"/>
                    <a:pt x="17123" y="4867"/>
                  </a:cubicBezTo>
                  <a:cubicBezTo>
                    <a:pt x="17057" y="4837"/>
                    <a:pt x="16989" y="4820"/>
                    <a:pt x="16919" y="4785"/>
                  </a:cubicBezTo>
                  <a:cubicBezTo>
                    <a:pt x="16817" y="4736"/>
                    <a:pt x="16725" y="4666"/>
                    <a:pt x="16646" y="4587"/>
                  </a:cubicBezTo>
                  <a:cubicBezTo>
                    <a:pt x="16464" y="4402"/>
                    <a:pt x="16338" y="4162"/>
                    <a:pt x="16264" y="3915"/>
                  </a:cubicBezTo>
                  <a:cubicBezTo>
                    <a:pt x="16098" y="3373"/>
                    <a:pt x="16154" y="2767"/>
                    <a:pt x="16346" y="2240"/>
                  </a:cubicBezTo>
                  <a:cubicBezTo>
                    <a:pt x="16549" y="1686"/>
                    <a:pt x="16926" y="1206"/>
                    <a:pt x="17419" y="883"/>
                  </a:cubicBezTo>
                  <a:cubicBezTo>
                    <a:pt x="17659" y="727"/>
                    <a:pt x="17919" y="601"/>
                    <a:pt x="18194" y="518"/>
                  </a:cubicBezTo>
                  <a:cubicBezTo>
                    <a:pt x="18411" y="453"/>
                    <a:pt x="18640" y="437"/>
                    <a:pt x="18861" y="391"/>
                  </a:cubicBezTo>
                  <a:close/>
                  <a:moveTo>
                    <a:pt x="17785" y="308"/>
                  </a:moveTo>
                  <a:cubicBezTo>
                    <a:pt x="17878" y="308"/>
                    <a:pt x="17972" y="310"/>
                    <a:pt x="18065" y="314"/>
                  </a:cubicBezTo>
                  <a:cubicBezTo>
                    <a:pt x="17759" y="408"/>
                    <a:pt x="17465" y="548"/>
                    <a:pt x="17204" y="734"/>
                  </a:cubicBezTo>
                  <a:cubicBezTo>
                    <a:pt x="16678" y="1107"/>
                    <a:pt x="16290" y="1635"/>
                    <a:pt x="16084" y="2244"/>
                  </a:cubicBezTo>
                  <a:cubicBezTo>
                    <a:pt x="15885" y="2832"/>
                    <a:pt x="15845" y="3520"/>
                    <a:pt x="16066" y="4107"/>
                  </a:cubicBezTo>
                  <a:cubicBezTo>
                    <a:pt x="16164" y="4368"/>
                    <a:pt x="16309" y="4618"/>
                    <a:pt x="16514" y="4806"/>
                  </a:cubicBezTo>
                  <a:cubicBezTo>
                    <a:pt x="16571" y="4858"/>
                    <a:pt x="16643" y="4918"/>
                    <a:pt x="16724" y="4969"/>
                  </a:cubicBezTo>
                  <a:cubicBezTo>
                    <a:pt x="15581" y="5344"/>
                    <a:pt x="14738" y="6375"/>
                    <a:pt x="14054" y="7332"/>
                  </a:cubicBezTo>
                  <a:cubicBezTo>
                    <a:pt x="14012" y="7334"/>
                    <a:pt x="13971" y="7336"/>
                    <a:pt x="13930" y="7336"/>
                  </a:cubicBezTo>
                  <a:cubicBezTo>
                    <a:pt x="12892" y="7336"/>
                    <a:pt x="12127" y="6444"/>
                    <a:pt x="11902" y="5466"/>
                  </a:cubicBezTo>
                  <a:cubicBezTo>
                    <a:pt x="11774" y="4917"/>
                    <a:pt x="11783" y="4330"/>
                    <a:pt x="11890" y="3777"/>
                  </a:cubicBezTo>
                  <a:cubicBezTo>
                    <a:pt x="11946" y="3501"/>
                    <a:pt x="12026" y="3233"/>
                    <a:pt x="12126" y="2970"/>
                  </a:cubicBezTo>
                  <a:cubicBezTo>
                    <a:pt x="12197" y="2788"/>
                    <a:pt x="12297" y="2612"/>
                    <a:pt x="12375" y="2431"/>
                  </a:cubicBezTo>
                  <a:cubicBezTo>
                    <a:pt x="13883" y="1189"/>
                    <a:pt x="15680" y="336"/>
                    <a:pt x="17682" y="309"/>
                  </a:cubicBezTo>
                  <a:cubicBezTo>
                    <a:pt x="17716" y="308"/>
                    <a:pt x="17751" y="308"/>
                    <a:pt x="17785" y="308"/>
                  </a:cubicBezTo>
                  <a:close/>
                  <a:moveTo>
                    <a:pt x="21927" y="3628"/>
                  </a:moveTo>
                  <a:cubicBezTo>
                    <a:pt x="22201" y="3628"/>
                    <a:pt x="22474" y="3678"/>
                    <a:pt x="22728" y="3781"/>
                  </a:cubicBezTo>
                  <a:cubicBezTo>
                    <a:pt x="23164" y="3958"/>
                    <a:pt x="23479" y="4284"/>
                    <a:pt x="23695" y="4684"/>
                  </a:cubicBezTo>
                  <a:cubicBezTo>
                    <a:pt x="23801" y="5049"/>
                    <a:pt x="23877" y="5422"/>
                    <a:pt x="23923" y="5799"/>
                  </a:cubicBezTo>
                  <a:cubicBezTo>
                    <a:pt x="24065" y="6994"/>
                    <a:pt x="23920" y="8220"/>
                    <a:pt x="23563" y="9375"/>
                  </a:cubicBezTo>
                  <a:cubicBezTo>
                    <a:pt x="23402" y="8658"/>
                    <a:pt x="22772" y="8032"/>
                    <a:pt x="22100" y="7789"/>
                  </a:cubicBezTo>
                  <a:cubicBezTo>
                    <a:pt x="21820" y="7687"/>
                    <a:pt x="21512" y="7638"/>
                    <a:pt x="21198" y="7638"/>
                  </a:cubicBezTo>
                  <a:cubicBezTo>
                    <a:pt x="20666" y="7638"/>
                    <a:pt x="20119" y="7781"/>
                    <a:pt x="19671" y="8058"/>
                  </a:cubicBezTo>
                  <a:cubicBezTo>
                    <a:pt x="19833" y="7670"/>
                    <a:pt x="19932" y="7255"/>
                    <a:pt x="19915" y="6794"/>
                  </a:cubicBezTo>
                  <a:cubicBezTo>
                    <a:pt x="19897" y="6368"/>
                    <a:pt x="19762" y="6005"/>
                    <a:pt x="19547" y="5710"/>
                  </a:cubicBezTo>
                  <a:cubicBezTo>
                    <a:pt x="19657" y="5300"/>
                    <a:pt x="19798" y="4912"/>
                    <a:pt x="20066" y="4571"/>
                  </a:cubicBezTo>
                  <a:cubicBezTo>
                    <a:pt x="20360" y="4196"/>
                    <a:pt x="20755" y="3900"/>
                    <a:pt x="21207" y="3746"/>
                  </a:cubicBezTo>
                  <a:cubicBezTo>
                    <a:pt x="21437" y="3668"/>
                    <a:pt x="21682" y="3628"/>
                    <a:pt x="21927" y="3628"/>
                  </a:cubicBezTo>
                  <a:close/>
                  <a:moveTo>
                    <a:pt x="11970" y="2781"/>
                  </a:moveTo>
                  <a:lnTo>
                    <a:pt x="11970" y="2781"/>
                  </a:lnTo>
                  <a:cubicBezTo>
                    <a:pt x="11944" y="2839"/>
                    <a:pt x="11920" y="2895"/>
                    <a:pt x="11898" y="2949"/>
                  </a:cubicBezTo>
                  <a:cubicBezTo>
                    <a:pt x="11776" y="3246"/>
                    <a:pt x="11688" y="3557"/>
                    <a:pt x="11635" y="3873"/>
                  </a:cubicBezTo>
                  <a:cubicBezTo>
                    <a:pt x="11528" y="4496"/>
                    <a:pt x="11540" y="5155"/>
                    <a:pt x="11726" y="5763"/>
                  </a:cubicBezTo>
                  <a:cubicBezTo>
                    <a:pt x="11899" y="6327"/>
                    <a:pt x="12224" y="6837"/>
                    <a:pt x="12706" y="7185"/>
                  </a:cubicBezTo>
                  <a:cubicBezTo>
                    <a:pt x="12970" y="7375"/>
                    <a:pt x="13414" y="7599"/>
                    <a:pt x="13800" y="7599"/>
                  </a:cubicBezTo>
                  <a:cubicBezTo>
                    <a:pt x="13822" y="7599"/>
                    <a:pt x="13844" y="7598"/>
                    <a:pt x="13867" y="7597"/>
                  </a:cubicBezTo>
                  <a:lnTo>
                    <a:pt x="13867" y="7597"/>
                  </a:lnTo>
                  <a:cubicBezTo>
                    <a:pt x="13036" y="8781"/>
                    <a:pt x="12277" y="10012"/>
                    <a:pt x="11571" y="11271"/>
                  </a:cubicBezTo>
                  <a:cubicBezTo>
                    <a:pt x="11404" y="11275"/>
                    <a:pt x="11240" y="11301"/>
                    <a:pt x="11072" y="11301"/>
                  </a:cubicBezTo>
                  <a:cubicBezTo>
                    <a:pt x="11006" y="11301"/>
                    <a:pt x="10940" y="11297"/>
                    <a:pt x="10873" y="11286"/>
                  </a:cubicBezTo>
                  <a:cubicBezTo>
                    <a:pt x="10611" y="11244"/>
                    <a:pt x="10357" y="11155"/>
                    <a:pt x="10124" y="11028"/>
                  </a:cubicBezTo>
                  <a:cubicBezTo>
                    <a:pt x="9633" y="10759"/>
                    <a:pt x="9261" y="10332"/>
                    <a:pt x="9016" y="9832"/>
                  </a:cubicBezTo>
                  <a:cubicBezTo>
                    <a:pt x="8763" y="9320"/>
                    <a:pt x="8654" y="8742"/>
                    <a:pt x="8650" y="8173"/>
                  </a:cubicBezTo>
                  <a:cubicBezTo>
                    <a:pt x="8649" y="7831"/>
                    <a:pt x="8681" y="7490"/>
                    <a:pt x="8737" y="7153"/>
                  </a:cubicBezTo>
                  <a:cubicBezTo>
                    <a:pt x="8754" y="7050"/>
                    <a:pt x="8780" y="6945"/>
                    <a:pt x="8806" y="6838"/>
                  </a:cubicBezTo>
                  <a:cubicBezTo>
                    <a:pt x="9169" y="6212"/>
                    <a:pt x="9557" y="5600"/>
                    <a:pt x="9983" y="5012"/>
                  </a:cubicBezTo>
                  <a:cubicBezTo>
                    <a:pt x="10558" y="4215"/>
                    <a:pt x="11225" y="3453"/>
                    <a:pt x="11970" y="2781"/>
                  </a:cubicBezTo>
                  <a:close/>
                  <a:moveTo>
                    <a:pt x="21189" y="7886"/>
                  </a:moveTo>
                  <a:cubicBezTo>
                    <a:pt x="21425" y="7886"/>
                    <a:pt x="21661" y="7918"/>
                    <a:pt x="21891" y="7987"/>
                  </a:cubicBezTo>
                  <a:cubicBezTo>
                    <a:pt x="22353" y="8127"/>
                    <a:pt x="22771" y="8414"/>
                    <a:pt x="23035" y="8824"/>
                  </a:cubicBezTo>
                  <a:cubicBezTo>
                    <a:pt x="23268" y="9187"/>
                    <a:pt x="23341" y="9587"/>
                    <a:pt x="23343" y="10006"/>
                  </a:cubicBezTo>
                  <a:cubicBezTo>
                    <a:pt x="23237" y="10280"/>
                    <a:pt x="23119" y="10549"/>
                    <a:pt x="22992" y="10810"/>
                  </a:cubicBezTo>
                  <a:lnTo>
                    <a:pt x="22992" y="10811"/>
                  </a:lnTo>
                  <a:cubicBezTo>
                    <a:pt x="22487" y="11839"/>
                    <a:pt x="21714" y="12903"/>
                    <a:pt x="20669" y="13443"/>
                  </a:cubicBezTo>
                  <a:cubicBezTo>
                    <a:pt x="21185" y="12694"/>
                    <a:pt x="21238" y="11496"/>
                    <a:pt x="20712" y="10809"/>
                  </a:cubicBezTo>
                  <a:cubicBezTo>
                    <a:pt x="20371" y="10366"/>
                    <a:pt x="19810" y="10204"/>
                    <a:pt x="19267" y="10204"/>
                  </a:cubicBezTo>
                  <a:cubicBezTo>
                    <a:pt x="19176" y="10204"/>
                    <a:pt x="19085" y="10209"/>
                    <a:pt x="18996" y="10218"/>
                  </a:cubicBezTo>
                  <a:cubicBezTo>
                    <a:pt x="18745" y="10242"/>
                    <a:pt x="18437" y="10311"/>
                    <a:pt x="18172" y="10441"/>
                  </a:cubicBezTo>
                  <a:cubicBezTo>
                    <a:pt x="18566" y="9765"/>
                    <a:pt x="19099" y="9148"/>
                    <a:pt x="19471" y="8468"/>
                  </a:cubicBezTo>
                  <a:cubicBezTo>
                    <a:pt x="19772" y="8279"/>
                    <a:pt x="20071" y="8103"/>
                    <a:pt x="20427" y="7997"/>
                  </a:cubicBezTo>
                  <a:cubicBezTo>
                    <a:pt x="20677" y="7924"/>
                    <a:pt x="20933" y="7886"/>
                    <a:pt x="21189" y="7886"/>
                  </a:cubicBezTo>
                  <a:close/>
                  <a:moveTo>
                    <a:pt x="19246" y="10447"/>
                  </a:moveTo>
                  <a:cubicBezTo>
                    <a:pt x="19754" y="10447"/>
                    <a:pt x="20284" y="10590"/>
                    <a:pt x="20572" y="11037"/>
                  </a:cubicBezTo>
                  <a:cubicBezTo>
                    <a:pt x="21080" y="11830"/>
                    <a:pt x="20795" y="12944"/>
                    <a:pt x="20212" y="13639"/>
                  </a:cubicBezTo>
                  <a:cubicBezTo>
                    <a:pt x="20083" y="13684"/>
                    <a:pt x="19951" y="13720"/>
                    <a:pt x="19813" y="13747"/>
                  </a:cubicBezTo>
                  <a:cubicBezTo>
                    <a:pt x="19655" y="13779"/>
                    <a:pt x="19491" y="13796"/>
                    <a:pt x="19327" y="13796"/>
                  </a:cubicBezTo>
                  <a:cubicBezTo>
                    <a:pt x="18770" y="13796"/>
                    <a:pt x="18218" y="13597"/>
                    <a:pt x="17907" y="13097"/>
                  </a:cubicBezTo>
                  <a:cubicBezTo>
                    <a:pt x="17526" y="12489"/>
                    <a:pt x="17610" y="11683"/>
                    <a:pt x="17869" y="11043"/>
                  </a:cubicBezTo>
                  <a:cubicBezTo>
                    <a:pt x="17890" y="10991"/>
                    <a:pt x="17913" y="10940"/>
                    <a:pt x="17936" y="10889"/>
                  </a:cubicBezTo>
                  <a:cubicBezTo>
                    <a:pt x="18055" y="10790"/>
                    <a:pt x="18178" y="10697"/>
                    <a:pt x="18328" y="10629"/>
                  </a:cubicBezTo>
                  <a:cubicBezTo>
                    <a:pt x="18557" y="10525"/>
                    <a:pt x="18815" y="10470"/>
                    <a:pt x="19064" y="10453"/>
                  </a:cubicBezTo>
                  <a:cubicBezTo>
                    <a:pt x="19124" y="10449"/>
                    <a:pt x="19185" y="10447"/>
                    <a:pt x="19246" y="10447"/>
                  </a:cubicBezTo>
                  <a:close/>
                  <a:moveTo>
                    <a:pt x="8476" y="7421"/>
                  </a:moveTo>
                  <a:cubicBezTo>
                    <a:pt x="8432" y="7713"/>
                    <a:pt x="8408" y="8008"/>
                    <a:pt x="8416" y="8305"/>
                  </a:cubicBezTo>
                  <a:cubicBezTo>
                    <a:pt x="8431" y="8923"/>
                    <a:pt x="8573" y="9542"/>
                    <a:pt x="8872" y="10087"/>
                  </a:cubicBezTo>
                  <a:cubicBezTo>
                    <a:pt x="9152" y="10598"/>
                    <a:pt x="9570" y="11033"/>
                    <a:pt x="10095" y="11292"/>
                  </a:cubicBezTo>
                  <a:cubicBezTo>
                    <a:pt x="10352" y="11419"/>
                    <a:pt x="10626" y="11507"/>
                    <a:pt x="10910" y="11543"/>
                  </a:cubicBezTo>
                  <a:cubicBezTo>
                    <a:pt x="11019" y="11556"/>
                    <a:pt x="11142" y="11568"/>
                    <a:pt x="11267" y="11568"/>
                  </a:cubicBezTo>
                  <a:cubicBezTo>
                    <a:pt x="11314" y="11568"/>
                    <a:pt x="11361" y="11567"/>
                    <a:pt x="11407" y="11563"/>
                  </a:cubicBezTo>
                  <a:lnTo>
                    <a:pt x="11407" y="11563"/>
                  </a:lnTo>
                  <a:cubicBezTo>
                    <a:pt x="10567" y="13084"/>
                    <a:pt x="9795" y="14644"/>
                    <a:pt x="9058" y="16216"/>
                  </a:cubicBezTo>
                  <a:cubicBezTo>
                    <a:pt x="8981" y="16380"/>
                    <a:pt x="8905" y="16544"/>
                    <a:pt x="8829" y="16707"/>
                  </a:cubicBezTo>
                  <a:cubicBezTo>
                    <a:pt x="8764" y="16717"/>
                    <a:pt x="8700" y="16733"/>
                    <a:pt x="8628" y="16739"/>
                  </a:cubicBezTo>
                  <a:cubicBezTo>
                    <a:pt x="8587" y="16742"/>
                    <a:pt x="8547" y="16744"/>
                    <a:pt x="8506" y="16744"/>
                  </a:cubicBezTo>
                  <a:cubicBezTo>
                    <a:pt x="8411" y="16744"/>
                    <a:pt x="8316" y="16736"/>
                    <a:pt x="8224" y="16718"/>
                  </a:cubicBezTo>
                  <a:cubicBezTo>
                    <a:pt x="7942" y="16669"/>
                    <a:pt x="7674" y="16551"/>
                    <a:pt x="7441" y="16385"/>
                  </a:cubicBezTo>
                  <a:cubicBezTo>
                    <a:pt x="6954" y="16039"/>
                    <a:pt x="6631" y="15495"/>
                    <a:pt x="6421" y="14944"/>
                  </a:cubicBezTo>
                  <a:cubicBezTo>
                    <a:pt x="6200" y="14364"/>
                    <a:pt x="6089" y="13746"/>
                    <a:pt x="6086" y="13125"/>
                  </a:cubicBezTo>
                  <a:cubicBezTo>
                    <a:pt x="6086" y="12805"/>
                    <a:pt x="6115" y="12487"/>
                    <a:pt x="6164" y="12172"/>
                  </a:cubicBezTo>
                  <a:cubicBezTo>
                    <a:pt x="6174" y="12114"/>
                    <a:pt x="6186" y="12057"/>
                    <a:pt x="6198" y="12000"/>
                  </a:cubicBezTo>
                  <a:cubicBezTo>
                    <a:pt x="6596" y="11161"/>
                    <a:pt x="6999" y="10323"/>
                    <a:pt x="7409" y="9490"/>
                  </a:cubicBezTo>
                  <a:cubicBezTo>
                    <a:pt x="7751" y="8794"/>
                    <a:pt x="8102" y="8100"/>
                    <a:pt x="8476" y="7421"/>
                  </a:cubicBezTo>
                  <a:close/>
                  <a:moveTo>
                    <a:pt x="5855" y="12729"/>
                  </a:moveTo>
                  <a:lnTo>
                    <a:pt x="5855" y="12729"/>
                  </a:lnTo>
                  <a:cubicBezTo>
                    <a:pt x="5843" y="12908"/>
                    <a:pt x="5841" y="13084"/>
                    <a:pt x="5843" y="13249"/>
                  </a:cubicBezTo>
                  <a:cubicBezTo>
                    <a:pt x="5856" y="13923"/>
                    <a:pt x="5995" y="14597"/>
                    <a:pt x="6260" y="15218"/>
                  </a:cubicBezTo>
                  <a:cubicBezTo>
                    <a:pt x="6499" y="15779"/>
                    <a:pt x="6856" y="16308"/>
                    <a:pt x="7373" y="16649"/>
                  </a:cubicBezTo>
                  <a:cubicBezTo>
                    <a:pt x="7629" y="16818"/>
                    <a:pt x="7925" y="16932"/>
                    <a:pt x="8229" y="16977"/>
                  </a:cubicBezTo>
                  <a:cubicBezTo>
                    <a:pt x="8322" y="16991"/>
                    <a:pt x="8441" y="17005"/>
                    <a:pt x="8561" y="17005"/>
                  </a:cubicBezTo>
                  <a:cubicBezTo>
                    <a:pt x="8605" y="17005"/>
                    <a:pt x="8650" y="17003"/>
                    <a:pt x="8693" y="16999"/>
                  </a:cubicBezTo>
                  <a:lnTo>
                    <a:pt x="8693" y="16999"/>
                  </a:lnTo>
                  <a:cubicBezTo>
                    <a:pt x="7994" y="18511"/>
                    <a:pt x="7317" y="20034"/>
                    <a:pt x="6628" y="21549"/>
                  </a:cubicBezTo>
                  <a:lnTo>
                    <a:pt x="6628" y="21551"/>
                  </a:lnTo>
                  <a:cubicBezTo>
                    <a:pt x="6565" y="21561"/>
                    <a:pt x="6502" y="21575"/>
                    <a:pt x="6437" y="21582"/>
                  </a:cubicBezTo>
                  <a:cubicBezTo>
                    <a:pt x="6382" y="21587"/>
                    <a:pt x="6326" y="21590"/>
                    <a:pt x="6270" y="21590"/>
                  </a:cubicBezTo>
                  <a:cubicBezTo>
                    <a:pt x="6192" y="21590"/>
                    <a:pt x="6114" y="21585"/>
                    <a:pt x="6037" y="21575"/>
                  </a:cubicBezTo>
                  <a:cubicBezTo>
                    <a:pt x="5773" y="21544"/>
                    <a:pt x="5516" y="21458"/>
                    <a:pt x="5283" y="21332"/>
                  </a:cubicBezTo>
                  <a:cubicBezTo>
                    <a:pt x="4813" y="21081"/>
                    <a:pt x="4455" y="20677"/>
                    <a:pt x="4210" y="20206"/>
                  </a:cubicBezTo>
                  <a:cubicBezTo>
                    <a:pt x="3950" y="19708"/>
                    <a:pt x="3819" y="19147"/>
                    <a:pt x="3768" y="18590"/>
                  </a:cubicBezTo>
                  <a:cubicBezTo>
                    <a:pt x="3741" y="18293"/>
                    <a:pt x="3738" y="17994"/>
                    <a:pt x="3758" y="17698"/>
                  </a:cubicBezTo>
                  <a:cubicBezTo>
                    <a:pt x="3772" y="17514"/>
                    <a:pt x="3803" y="17330"/>
                    <a:pt x="3826" y="17145"/>
                  </a:cubicBezTo>
                  <a:cubicBezTo>
                    <a:pt x="4229" y="16247"/>
                    <a:pt x="4635" y="15351"/>
                    <a:pt x="5048" y="14458"/>
                  </a:cubicBezTo>
                  <a:cubicBezTo>
                    <a:pt x="5314" y="13881"/>
                    <a:pt x="5584" y="13304"/>
                    <a:pt x="5855" y="12729"/>
                  </a:cubicBezTo>
                  <a:close/>
                  <a:moveTo>
                    <a:pt x="3507" y="17864"/>
                  </a:moveTo>
                  <a:cubicBezTo>
                    <a:pt x="3492" y="18165"/>
                    <a:pt x="3500" y="18468"/>
                    <a:pt x="3535" y="18768"/>
                  </a:cubicBezTo>
                  <a:cubicBezTo>
                    <a:pt x="3602" y="19360"/>
                    <a:pt x="3766" y="19946"/>
                    <a:pt x="4063" y="20466"/>
                  </a:cubicBezTo>
                  <a:cubicBezTo>
                    <a:pt x="4346" y="20959"/>
                    <a:pt x="4759" y="21381"/>
                    <a:pt x="5278" y="21622"/>
                  </a:cubicBezTo>
                  <a:cubicBezTo>
                    <a:pt x="5514" y="21732"/>
                    <a:pt x="5762" y="21807"/>
                    <a:pt x="6019" y="21837"/>
                  </a:cubicBezTo>
                  <a:cubicBezTo>
                    <a:pt x="6111" y="21848"/>
                    <a:pt x="6219" y="21857"/>
                    <a:pt x="6329" y="21857"/>
                  </a:cubicBezTo>
                  <a:cubicBezTo>
                    <a:pt x="6383" y="21857"/>
                    <a:pt x="6438" y="21855"/>
                    <a:pt x="6492" y="21849"/>
                  </a:cubicBezTo>
                  <a:lnTo>
                    <a:pt x="6492" y="21849"/>
                  </a:lnTo>
                  <a:cubicBezTo>
                    <a:pt x="5938" y="23059"/>
                    <a:pt x="5375" y="24265"/>
                    <a:pt x="4781" y="25457"/>
                  </a:cubicBezTo>
                  <a:cubicBezTo>
                    <a:pt x="4779" y="25462"/>
                    <a:pt x="4776" y="25468"/>
                    <a:pt x="4774" y="25473"/>
                  </a:cubicBezTo>
                  <a:cubicBezTo>
                    <a:pt x="4627" y="25515"/>
                    <a:pt x="4481" y="25588"/>
                    <a:pt x="4335" y="25611"/>
                  </a:cubicBezTo>
                  <a:cubicBezTo>
                    <a:pt x="4242" y="25625"/>
                    <a:pt x="4149" y="25631"/>
                    <a:pt x="4056" y="25631"/>
                  </a:cubicBezTo>
                  <a:cubicBezTo>
                    <a:pt x="3876" y="25631"/>
                    <a:pt x="3697" y="25607"/>
                    <a:pt x="3525" y="25561"/>
                  </a:cubicBezTo>
                  <a:cubicBezTo>
                    <a:pt x="3005" y="25422"/>
                    <a:pt x="2563" y="25080"/>
                    <a:pt x="2258" y="24640"/>
                  </a:cubicBezTo>
                  <a:cubicBezTo>
                    <a:pt x="1951" y="24200"/>
                    <a:pt x="1775" y="23683"/>
                    <a:pt x="1717" y="23151"/>
                  </a:cubicBezTo>
                  <a:cubicBezTo>
                    <a:pt x="1684" y="22858"/>
                    <a:pt x="1686" y="22562"/>
                    <a:pt x="1709" y="22268"/>
                  </a:cubicBezTo>
                  <a:cubicBezTo>
                    <a:pt x="1719" y="22131"/>
                    <a:pt x="1751" y="21981"/>
                    <a:pt x="1769" y="21831"/>
                  </a:cubicBezTo>
                  <a:cubicBezTo>
                    <a:pt x="2096" y="21075"/>
                    <a:pt x="2424" y="20320"/>
                    <a:pt x="2755" y="19565"/>
                  </a:cubicBezTo>
                  <a:cubicBezTo>
                    <a:pt x="3005" y="18998"/>
                    <a:pt x="3255" y="18430"/>
                    <a:pt x="3507" y="17864"/>
                  </a:cubicBezTo>
                  <a:close/>
                  <a:moveTo>
                    <a:pt x="1451" y="22546"/>
                  </a:moveTo>
                  <a:lnTo>
                    <a:pt x="1451" y="22546"/>
                  </a:lnTo>
                  <a:cubicBezTo>
                    <a:pt x="1441" y="22803"/>
                    <a:pt x="1454" y="23061"/>
                    <a:pt x="1490" y="23316"/>
                  </a:cubicBezTo>
                  <a:cubicBezTo>
                    <a:pt x="1573" y="23897"/>
                    <a:pt x="1791" y="24459"/>
                    <a:pt x="2157" y="24922"/>
                  </a:cubicBezTo>
                  <a:cubicBezTo>
                    <a:pt x="2504" y="25363"/>
                    <a:pt x="2981" y="25694"/>
                    <a:pt x="3530" y="25821"/>
                  </a:cubicBezTo>
                  <a:cubicBezTo>
                    <a:pt x="3702" y="25861"/>
                    <a:pt x="3878" y="25882"/>
                    <a:pt x="4054" y="25882"/>
                  </a:cubicBezTo>
                  <a:cubicBezTo>
                    <a:pt x="4146" y="25882"/>
                    <a:pt x="4238" y="25876"/>
                    <a:pt x="4330" y="25865"/>
                  </a:cubicBezTo>
                  <a:cubicBezTo>
                    <a:pt x="4408" y="25855"/>
                    <a:pt x="4502" y="25841"/>
                    <a:pt x="4596" y="25820"/>
                  </a:cubicBezTo>
                  <a:lnTo>
                    <a:pt x="4596" y="25820"/>
                  </a:lnTo>
                  <a:cubicBezTo>
                    <a:pt x="4114" y="26747"/>
                    <a:pt x="3372" y="27923"/>
                    <a:pt x="2313" y="27923"/>
                  </a:cubicBezTo>
                  <a:cubicBezTo>
                    <a:pt x="2143" y="27923"/>
                    <a:pt x="1964" y="27893"/>
                    <a:pt x="1777" y="27826"/>
                  </a:cubicBezTo>
                  <a:cubicBezTo>
                    <a:pt x="1091" y="27580"/>
                    <a:pt x="624" y="26896"/>
                    <a:pt x="493" y="26199"/>
                  </a:cubicBezTo>
                  <a:cubicBezTo>
                    <a:pt x="254" y="24920"/>
                    <a:pt x="916" y="23694"/>
                    <a:pt x="1451" y="22546"/>
                  </a:cubicBezTo>
                  <a:close/>
                  <a:moveTo>
                    <a:pt x="17780" y="1"/>
                  </a:moveTo>
                  <a:cubicBezTo>
                    <a:pt x="17050" y="1"/>
                    <a:pt x="16320" y="106"/>
                    <a:pt x="15624" y="308"/>
                  </a:cubicBezTo>
                  <a:cubicBezTo>
                    <a:pt x="14132" y="740"/>
                    <a:pt x="12788" y="1596"/>
                    <a:pt x="11652" y="2643"/>
                  </a:cubicBezTo>
                  <a:cubicBezTo>
                    <a:pt x="9045" y="5046"/>
                    <a:pt x="7570" y="8396"/>
                    <a:pt x="6074" y="11540"/>
                  </a:cubicBezTo>
                  <a:cubicBezTo>
                    <a:pt x="4426" y="15003"/>
                    <a:pt x="2841" y="18500"/>
                    <a:pt x="1377" y="22045"/>
                  </a:cubicBezTo>
                  <a:cubicBezTo>
                    <a:pt x="833" y="23362"/>
                    <a:pt x="1" y="24701"/>
                    <a:pt x="233" y="26183"/>
                  </a:cubicBezTo>
                  <a:cubicBezTo>
                    <a:pt x="399" y="27242"/>
                    <a:pt x="1281" y="28164"/>
                    <a:pt x="2307" y="28164"/>
                  </a:cubicBezTo>
                  <a:cubicBezTo>
                    <a:pt x="2565" y="28164"/>
                    <a:pt x="2833" y="28106"/>
                    <a:pt x="3100" y="27976"/>
                  </a:cubicBezTo>
                  <a:cubicBezTo>
                    <a:pt x="4195" y="27444"/>
                    <a:pt x="4702" y="26153"/>
                    <a:pt x="5226" y="25136"/>
                  </a:cubicBezTo>
                  <a:cubicBezTo>
                    <a:pt x="6169" y="23307"/>
                    <a:pt x="6975" y="21409"/>
                    <a:pt x="7823" y="19535"/>
                  </a:cubicBezTo>
                  <a:cubicBezTo>
                    <a:pt x="9060" y="16801"/>
                    <a:pt x="10305" y="14067"/>
                    <a:pt x="11773" y="11447"/>
                  </a:cubicBezTo>
                  <a:cubicBezTo>
                    <a:pt x="11781" y="11437"/>
                    <a:pt x="11788" y="11426"/>
                    <a:pt x="11791" y="11415"/>
                  </a:cubicBezTo>
                  <a:cubicBezTo>
                    <a:pt x="12040" y="10970"/>
                    <a:pt x="12297" y="10527"/>
                    <a:pt x="12560" y="10091"/>
                  </a:cubicBezTo>
                  <a:cubicBezTo>
                    <a:pt x="13010" y="9344"/>
                    <a:pt x="13482" y="8610"/>
                    <a:pt x="13979" y="7893"/>
                  </a:cubicBezTo>
                  <a:cubicBezTo>
                    <a:pt x="14448" y="7216"/>
                    <a:pt x="14931" y="6533"/>
                    <a:pt x="15547" y="5982"/>
                  </a:cubicBezTo>
                  <a:cubicBezTo>
                    <a:pt x="16120" y="5471"/>
                    <a:pt x="16819" y="5094"/>
                    <a:pt x="17600" y="5085"/>
                  </a:cubicBezTo>
                  <a:cubicBezTo>
                    <a:pt x="17612" y="5085"/>
                    <a:pt x="17624" y="5085"/>
                    <a:pt x="17635" y="5085"/>
                  </a:cubicBezTo>
                  <a:cubicBezTo>
                    <a:pt x="18288" y="5085"/>
                    <a:pt x="18983" y="5326"/>
                    <a:pt x="19363" y="5884"/>
                  </a:cubicBezTo>
                  <a:cubicBezTo>
                    <a:pt x="20045" y="6890"/>
                    <a:pt x="19509" y="8007"/>
                    <a:pt x="18911" y="8903"/>
                  </a:cubicBezTo>
                  <a:cubicBezTo>
                    <a:pt x="18207" y="9958"/>
                    <a:pt x="17216" y="11106"/>
                    <a:pt x="17405" y="12468"/>
                  </a:cubicBezTo>
                  <a:cubicBezTo>
                    <a:pt x="17494" y="13111"/>
                    <a:pt x="17877" y="13666"/>
                    <a:pt x="18485" y="13917"/>
                  </a:cubicBezTo>
                  <a:cubicBezTo>
                    <a:pt x="18767" y="14032"/>
                    <a:pt x="19054" y="14084"/>
                    <a:pt x="19341" y="14084"/>
                  </a:cubicBezTo>
                  <a:cubicBezTo>
                    <a:pt x="20446" y="14084"/>
                    <a:pt x="21537" y="13316"/>
                    <a:pt x="22226" y="12515"/>
                  </a:cubicBezTo>
                  <a:cubicBezTo>
                    <a:pt x="23279" y="11289"/>
                    <a:pt x="23913" y="9656"/>
                    <a:pt x="24161" y="8070"/>
                  </a:cubicBezTo>
                  <a:cubicBezTo>
                    <a:pt x="24414" y="6446"/>
                    <a:pt x="24221" y="4765"/>
                    <a:pt x="23454" y="3299"/>
                  </a:cubicBezTo>
                  <a:lnTo>
                    <a:pt x="23453" y="3299"/>
                  </a:lnTo>
                  <a:cubicBezTo>
                    <a:pt x="22740" y="1938"/>
                    <a:pt x="21562" y="899"/>
                    <a:pt x="20111" y="388"/>
                  </a:cubicBezTo>
                  <a:cubicBezTo>
                    <a:pt x="19365" y="125"/>
                    <a:pt x="18573" y="1"/>
                    <a:pt x="17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35"/>
            <p:cNvGrpSpPr/>
            <p:nvPr/>
          </p:nvGrpSpPr>
          <p:grpSpPr>
            <a:xfrm>
              <a:off x="7262175" y="2695950"/>
              <a:ext cx="572100" cy="656475"/>
              <a:chOff x="7262175" y="2695950"/>
              <a:chExt cx="572100" cy="656475"/>
            </a:xfrm>
          </p:grpSpPr>
          <p:sp>
            <p:nvSpPr>
              <p:cNvPr id="3702" name="Google Shape;3702;p35"/>
              <p:cNvSpPr/>
              <p:nvPr/>
            </p:nvSpPr>
            <p:spPr>
              <a:xfrm>
                <a:off x="7790500" y="2703750"/>
                <a:ext cx="16125" cy="16750"/>
              </a:xfrm>
              <a:custGeom>
                <a:avLst/>
                <a:gdLst/>
                <a:ahLst/>
                <a:cxnLst/>
                <a:rect l="l" t="t" r="r" b="b"/>
                <a:pathLst>
                  <a:path w="645" h="670" extrusionOk="0">
                    <a:moveTo>
                      <a:pt x="0" y="0"/>
                    </a:moveTo>
                    <a:cubicBezTo>
                      <a:pt x="219" y="218"/>
                      <a:pt x="434" y="442"/>
                      <a:pt x="645" y="670"/>
                    </a:cubicBezTo>
                    <a:cubicBezTo>
                      <a:pt x="616" y="623"/>
                      <a:pt x="590" y="573"/>
                      <a:pt x="564" y="525"/>
                    </a:cubicBezTo>
                    <a:cubicBezTo>
                      <a:pt x="449" y="404"/>
                      <a:pt x="335" y="284"/>
                      <a:pt x="219" y="163"/>
                    </a:cubicBezTo>
                    <a:cubicBezTo>
                      <a:pt x="149" y="107"/>
                      <a:pt x="74" y="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5"/>
              <p:cNvSpPr/>
              <p:nvPr/>
            </p:nvSpPr>
            <p:spPr>
              <a:xfrm>
                <a:off x="7687225" y="2944075"/>
                <a:ext cx="15175" cy="41750"/>
              </a:xfrm>
              <a:custGeom>
                <a:avLst/>
                <a:gdLst/>
                <a:ahLst/>
                <a:cxnLst/>
                <a:rect l="l" t="t" r="r" b="b"/>
                <a:pathLst>
                  <a:path w="607" h="1670" extrusionOk="0">
                    <a:moveTo>
                      <a:pt x="554" y="0"/>
                    </a:moveTo>
                    <a:cubicBezTo>
                      <a:pt x="549" y="0"/>
                      <a:pt x="543" y="2"/>
                      <a:pt x="538" y="5"/>
                    </a:cubicBezTo>
                    <a:cubicBezTo>
                      <a:pt x="0" y="342"/>
                      <a:pt x="139" y="1189"/>
                      <a:pt x="408" y="1646"/>
                    </a:cubicBezTo>
                    <a:cubicBezTo>
                      <a:pt x="418" y="1662"/>
                      <a:pt x="433" y="1669"/>
                      <a:pt x="448" y="1669"/>
                    </a:cubicBezTo>
                    <a:cubicBezTo>
                      <a:pt x="476" y="1669"/>
                      <a:pt x="505" y="1644"/>
                      <a:pt x="496" y="1610"/>
                    </a:cubicBezTo>
                    <a:cubicBezTo>
                      <a:pt x="421" y="1329"/>
                      <a:pt x="305" y="1061"/>
                      <a:pt x="309" y="765"/>
                    </a:cubicBezTo>
                    <a:cubicBezTo>
                      <a:pt x="312" y="484"/>
                      <a:pt x="421" y="272"/>
                      <a:pt x="588" y="55"/>
                    </a:cubicBezTo>
                    <a:cubicBezTo>
                      <a:pt x="607" y="31"/>
                      <a:pt x="58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5"/>
              <p:cNvSpPr/>
              <p:nvPr/>
            </p:nvSpPr>
            <p:spPr>
              <a:xfrm>
                <a:off x="7708625" y="2991925"/>
                <a:ext cx="14350" cy="8325"/>
              </a:xfrm>
              <a:custGeom>
                <a:avLst/>
                <a:gdLst/>
                <a:ahLst/>
                <a:cxnLst/>
                <a:rect l="l" t="t" r="r" b="b"/>
                <a:pathLst>
                  <a:path w="574" h="333" extrusionOk="0">
                    <a:moveTo>
                      <a:pt x="44" y="1"/>
                    </a:moveTo>
                    <a:cubicBezTo>
                      <a:pt x="23" y="1"/>
                      <a:pt x="0" y="24"/>
                      <a:pt x="7" y="47"/>
                    </a:cubicBezTo>
                    <a:cubicBezTo>
                      <a:pt x="59" y="222"/>
                      <a:pt x="223" y="332"/>
                      <a:pt x="395" y="332"/>
                    </a:cubicBezTo>
                    <a:cubicBezTo>
                      <a:pt x="443" y="332"/>
                      <a:pt x="491" y="324"/>
                      <a:pt x="538" y="306"/>
                    </a:cubicBezTo>
                    <a:cubicBezTo>
                      <a:pt x="573" y="292"/>
                      <a:pt x="573" y="234"/>
                      <a:pt x="529" y="234"/>
                    </a:cubicBezTo>
                    <a:cubicBezTo>
                      <a:pt x="529" y="234"/>
                      <a:pt x="528" y="234"/>
                      <a:pt x="528" y="234"/>
                    </a:cubicBezTo>
                    <a:cubicBezTo>
                      <a:pt x="524" y="234"/>
                      <a:pt x="520" y="234"/>
                      <a:pt x="516" y="234"/>
                    </a:cubicBezTo>
                    <a:cubicBezTo>
                      <a:pt x="339" y="234"/>
                      <a:pt x="177" y="150"/>
                      <a:pt x="67" y="12"/>
                    </a:cubicBezTo>
                    <a:cubicBezTo>
                      <a:pt x="61" y="4"/>
                      <a:pt x="52"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5"/>
              <p:cNvSpPr/>
              <p:nvPr/>
            </p:nvSpPr>
            <p:spPr>
              <a:xfrm>
                <a:off x="7822850" y="2786950"/>
                <a:ext cx="11425" cy="72475"/>
              </a:xfrm>
              <a:custGeom>
                <a:avLst/>
                <a:gdLst/>
                <a:ahLst/>
                <a:cxnLst/>
                <a:rect l="l" t="t" r="r" b="b"/>
                <a:pathLst>
                  <a:path w="457" h="2899" extrusionOk="0">
                    <a:moveTo>
                      <a:pt x="75" y="0"/>
                    </a:moveTo>
                    <a:cubicBezTo>
                      <a:pt x="49" y="0"/>
                      <a:pt x="24" y="23"/>
                      <a:pt x="29" y="59"/>
                    </a:cubicBezTo>
                    <a:cubicBezTo>
                      <a:pt x="96" y="525"/>
                      <a:pt x="171" y="980"/>
                      <a:pt x="166" y="1454"/>
                    </a:cubicBezTo>
                    <a:cubicBezTo>
                      <a:pt x="161" y="1924"/>
                      <a:pt x="96" y="2386"/>
                      <a:pt x="6" y="2846"/>
                    </a:cubicBezTo>
                    <a:cubicBezTo>
                      <a:pt x="1" y="2878"/>
                      <a:pt x="24" y="2899"/>
                      <a:pt x="48" y="2899"/>
                    </a:cubicBezTo>
                    <a:cubicBezTo>
                      <a:pt x="64" y="2899"/>
                      <a:pt x="81" y="2889"/>
                      <a:pt x="88" y="2868"/>
                    </a:cubicBezTo>
                    <a:cubicBezTo>
                      <a:pt x="413" y="2000"/>
                      <a:pt x="456" y="907"/>
                      <a:pt x="119" y="34"/>
                    </a:cubicBezTo>
                    <a:cubicBezTo>
                      <a:pt x="110" y="11"/>
                      <a:pt x="92"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5"/>
              <p:cNvSpPr/>
              <p:nvPr/>
            </p:nvSpPr>
            <p:spPr>
              <a:xfrm>
                <a:off x="7815675" y="2790925"/>
                <a:ext cx="5900" cy="33450"/>
              </a:xfrm>
              <a:custGeom>
                <a:avLst/>
                <a:gdLst/>
                <a:ahLst/>
                <a:cxnLst/>
                <a:rect l="l" t="t" r="r" b="b"/>
                <a:pathLst>
                  <a:path w="236" h="1338" extrusionOk="0">
                    <a:moveTo>
                      <a:pt x="35" y="0"/>
                    </a:moveTo>
                    <a:cubicBezTo>
                      <a:pt x="17" y="0"/>
                      <a:pt x="1" y="11"/>
                      <a:pt x="3" y="33"/>
                    </a:cubicBezTo>
                    <a:cubicBezTo>
                      <a:pt x="59" y="454"/>
                      <a:pt x="72" y="873"/>
                      <a:pt x="67" y="1298"/>
                    </a:cubicBezTo>
                    <a:cubicBezTo>
                      <a:pt x="67" y="1323"/>
                      <a:pt x="88" y="1338"/>
                      <a:pt x="109" y="1338"/>
                    </a:cubicBezTo>
                    <a:cubicBezTo>
                      <a:pt x="125" y="1338"/>
                      <a:pt x="142" y="1329"/>
                      <a:pt x="146" y="1308"/>
                    </a:cubicBezTo>
                    <a:cubicBezTo>
                      <a:pt x="235" y="878"/>
                      <a:pt x="203" y="442"/>
                      <a:pt x="70" y="24"/>
                    </a:cubicBezTo>
                    <a:cubicBezTo>
                      <a:pt x="65" y="8"/>
                      <a:pt x="50"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7809650" y="2798500"/>
                <a:ext cx="2800" cy="15525"/>
              </a:xfrm>
              <a:custGeom>
                <a:avLst/>
                <a:gdLst/>
                <a:ahLst/>
                <a:cxnLst/>
                <a:rect l="l" t="t" r="r" b="b"/>
                <a:pathLst>
                  <a:path w="112" h="621" extrusionOk="0">
                    <a:moveTo>
                      <a:pt x="39" y="1"/>
                    </a:moveTo>
                    <a:cubicBezTo>
                      <a:pt x="22" y="1"/>
                      <a:pt x="5" y="12"/>
                      <a:pt x="6" y="31"/>
                    </a:cubicBezTo>
                    <a:cubicBezTo>
                      <a:pt x="19" y="216"/>
                      <a:pt x="8" y="400"/>
                      <a:pt x="1" y="586"/>
                    </a:cubicBezTo>
                    <a:cubicBezTo>
                      <a:pt x="1" y="608"/>
                      <a:pt x="20" y="620"/>
                      <a:pt x="39" y="620"/>
                    </a:cubicBezTo>
                    <a:cubicBezTo>
                      <a:pt x="54" y="620"/>
                      <a:pt x="68" y="613"/>
                      <a:pt x="72" y="595"/>
                    </a:cubicBezTo>
                    <a:cubicBezTo>
                      <a:pt x="112" y="404"/>
                      <a:pt x="101" y="214"/>
                      <a:pt x="67" y="22"/>
                    </a:cubicBezTo>
                    <a:cubicBezTo>
                      <a:pt x="64" y="8"/>
                      <a:pt x="52"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7402875" y="2912350"/>
                <a:ext cx="43650" cy="73850"/>
              </a:xfrm>
              <a:custGeom>
                <a:avLst/>
                <a:gdLst/>
                <a:ahLst/>
                <a:cxnLst/>
                <a:rect l="l" t="t" r="r" b="b"/>
                <a:pathLst>
                  <a:path w="1746" h="2954" extrusionOk="0">
                    <a:moveTo>
                      <a:pt x="1688" y="1"/>
                    </a:moveTo>
                    <a:cubicBezTo>
                      <a:pt x="1678" y="1"/>
                      <a:pt x="1669" y="5"/>
                      <a:pt x="1660" y="14"/>
                    </a:cubicBezTo>
                    <a:cubicBezTo>
                      <a:pt x="939" y="837"/>
                      <a:pt x="359" y="1876"/>
                      <a:pt x="8" y="2911"/>
                    </a:cubicBezTo>
                    <a:cubicBezTo>
                      <a:pt x="1" y="2935"/>
                      <a:pt x="22" y="2953"/>
                      <a:pt x="42" y="2953"/>
                    </a:cubicBezTo>
                    <a:cubicBezTo>
                      <a:pt x="53" y="2953"/>
                      <a:pt x="63" y="2949"/>
                      <a:pt x="69" y="2937"/>
                    </a:cubicBezTo>
                    <a:cubicBezTo>
                      <a:pt x="313" y="2440"/>
                      <a:pt x="551" y="1942"/>
                      <a:pt x="830" y="1462"/>
                    </a:cubicBezTo>
                    <a:cubicBezTo>
                      <a:pt x="1109" y="984"/>
                      <a:pt x="1424" y="529"/>
                      <a:pt x="1726" y="65"/>
                    </a:cubicBezTo>
                    <a:cubicBezTo>
                      <a:pt x="1746" y="35"/>
                      <a:pt x="1717"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7407675" y="2973325"/>
                <a:ext cx="15125" cy="23975"/>
              </a:xfrm>
              <a:custGeom>
                <a:avLst/>
                <a:gdLst/>
                <a:ahLst/>
                <a:cxnLst/>
                <a:rect l="l" t="t" r="r" b="b"/>
                <a:pathLst>
                  <a:path w="605" h="959" extrusionOk="0">
                    <a:moveTo>
                      <a:pt x="556" y="1"/>
                    </a:moveTo>
                    <a:cubicBezTo>
                      <a:pt x="547" y="1"/>
                      <a:pt x="538" y="4"/>
                      <a:pt x="530" y="11"/>
                    </a:cubicBezTo>
                    <a:cubicBezTo>
                      <a:pt x="281" y="240"/>
                      <a:pt x="80" y="589"/>
                      <a:pt x="6" y="919"/>
                    </a:cubicBezTo>
                    <a:cubicBezTo>
                      <a:pt x="1" y="941"/>
                      <a:pt x="19" y="958"/>
                      <a:pt x="37" y="958"/>
                    </a:cubicBezTo>
                    <a:cubicBezTo>
                      <a:pt x="47" y="958"/>
                      <a:pt x="56" y="954"/>
                      <a:pt x="63" y="943"/>
                    </a:cubicBezTo>
                    <a:cubicBezTo>
                      <a:pt x="151" y="795"/>
                      <a:pt x="223" y="638"/>
                      <a:pt x="312" y="491"/>
                    </a:cubicBezTo>
                    <a:cubicBezTo>
                      <a:pt x="400" y="345"/>
                      <a:pt x="500" y="204"/>
                      <a:pt x="588" y="57"/>
                    </a:cubicBezTo>
                    <a:lnTo>
                      <a:pt x="588" y="56"/>
                    </a:lnTo>
                    <a:cubicBezTo>
                      <a:pt x="605" y="28"/>
                      <a:pt x="581"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7412625" y="2988300"/>
                <a:ext cx="11100" cy="16400"/>
              </a:xfrm>
              <a:custGeom>
                <a:avLst/>
                <a:gdLst/>
                <a:ahLst/>
                <a:cxnLst/>
                <a:rect l="l" t="t" r="r" b="b"/>
                <a:pathLst>
                  <a:path w="444" h="656" extrusionOk="0">
                    <a:moveTo>
                      <a:pt x="396" y="1"/>
                    </a:moveTo>
                    <a:cubicBezTo>
                      <a:pt x="388" y="1"/>
                      <a:pt x="380" y="3"/>
                      <a:pt x="373" y="10"/>
                    </a:cubicBezTo>
                    <a:cubicBezTo>
                      <a:pt x="182" y="168"/>
                      <a:pt x="57" y="377"/>
                      <a:pt x="5" y="620"/>
                    </a:cubicBezTo>
                    <a:cubicBezTo>
                      <a:pt x="0" y="642"/>
                      <a:pt x="17" y="656"/>
                      <a:pt x="33" y="656"/>
                    </a:cubicBezTo>
                    <a:cubicBezTo>
                      <a:pt x="44" y="656"/>
                      <a:pt x="56" y="650"/>
                      <a:pt x="61" y="636"/>
                    </a:cubicBezTo>
                    <a:cubicBezTo>
                      <a:pt x="139" y="419"/>
                      <a:pt x="261" y="223"/>
                      <a:pt x="420" y="57"/>
                    </a:cubicBezTo>
                    <a:cubicBezTo>
                      <a:pt x="443" y="32"/>
                      <a:pt x="421"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7399250" y="3102150"/>
                <a:ext cx="49725" cy="91750"/>
              </a:xfrm>
              <a:custGeom>
                <a:avLst/>
                <a:gdLst/>
                <a:ahLst/>
                <a:cxnLst/>
                <a:rect l="l" t="t" r="r" b="b"/>
                <a:pathLst>
                  <a:path w="1989" h="3670" extrusionOk="0">
                    <a:moveTo>
                      <a:pt x="1937" y="0"/>
                    </a:moveTo>
                    <a:cubicBezTo>
                      <a:pt x="1925" y="0"/>
                      <a:pt x="1912" y="6"/>
                      <a:pt x="1903" y="19"/>
                    </a:cubicBezTo>
                    <a:cubicBezTo>
                      <a:pt x="1512" y="592"/>
                      <a:pt x="1179" y="1198"/>
                      <a:pt x="860" y="1811"/>
                    </a:cubicBezTo>
                    <a:cubicBezTo>
                      <a:pt x="555" y="2397"/>
                      <a:pt x="219" y="2994"/>
                      <a:pt x="10" y="3623"/>
                    </a:cubicBezTo>
                    <a:cubicBezTo>
                      <a:pt x="1" y="3650"/>
                      <a:pt x="24" y="3669"/>
                      <a:pt x="47" y="3669"/>
                    </a:cubicBezTo>
                    <a:cubicBezTo>
                      <a:pt x="59" y="3669"/>
                      <a:pt x="72" y="3664"/>
                      <a:pt x="80" y="3651"/>
                    </a:cubicBezTo>
                    <a:cubicBezTo>
                      <a:pt x="434" y="3081"/>
                      <a:pt x="705" y="2449"/>
                      <a:pt x="1019" y="1855"/>
                    </a:cubicBezTo>
                    <a:cubicBezTo>
                      <a:pt x="1337" y="1256"/>
                      <a:pt x="1672" y="667"/>
                      <a:pt x="1973" y="60"/>
                    </a:cubicBezTo>
                    <a:cubicBezTo>
                      <a:pt x="1989" y="27"/>
                      <a:pt x="196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7423150" y="3099050"/>
                <a:ext cx="15425" cy="28000"/>
              </a:xfrm>
              <a:custGeom>
                <a:avLst/>
                <a:gdLst/>
                <a:ahLst/>
                <a:cxnLst/>
                <a:rect l="l" t="t" r="r" b="b"/>
                <a:pathLst>
                  <a:path w="617" h="1120" extrusionOk="0">
                    <a:moveTo>
                      <a:pt x="562" y="0"/>
                    </a:moveTo>
                    <a:cubicBezTo>
                      <a:pt x="546" y="0"/>
                      <a:pt x="530" y="7"/>
                      <a:pt x="520" y="21"/>
                    </a:cubicBezTo>
                    <a:cubicBezTo>
                      <a:pt x="299" y="330"/>
                      <a:pt x="130" y="716"/>
                      <a:pt x="9" y="1074"/>
                    </a:cubicBezTo>
                    <a:cubicBezTo>
                      <a:pt x="0" y="1101"/>
                      <a:pt x="22" y="1119"/>
                      <a:pt x="45" y="1119"/>
                    </a:cubicBezTo>
                    <a:cubicBezTo>
                      <a:pt x="57" y="1119"/>
                      <a:pt x="69" y="1114"/>
                      <a:pt x="77" y="1102"/>
                    </a:cubicBezTo>
                    <a:cubicBezTo>
                      <a:pt x="290" y="789"/>
                      <a:pt x="495" y="422"/>
                      <a:pt x="606" y="57"/>
                    </a:cubicBezTo>
                    <a:cubicBezTo>
                      <a:pt x="617" y="22"/>
                      <a:pt x="59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7417800" y="3104025"/>
                <a:ext cx="6725" cy="11975"/>
              </a:xfrm>
              <a:custGeom>
                <a:avLst/>
                <a:gdLst/>
                <a:ahLst/>
                <a:cxnLst/>
                <a:rect l="l" t="t" r="r" b="b"/>
                <a:pathLst>
                  <a:path w="269" h="479" extrusionOk="0">
                    <a:moveTo>
                      <a:pt x="225" y="1"/>
                    </a:moveTo>
                    <a:cubicBezTo>
                      <a:pt x="214" y="1"/>
                      <a:pt x="202" y="6"/>
                      <a:pt x="196" y="17"/>
                    </a:cubicBezTo>
                    <a:cubicBezTo>
                      <a:pt x="123" y="148"/>
                      <a:pt x="70" y="287"/>
                      <a:pt x="12" y="426"/>
                    </a:cubicBezTo>
                    <a:cubicBezTo>
                      <a:pt x="0" y="453"/>
                      <a:pt x="24" y="478"/>
                      <a:pt x="46" y="478"/>
                    </a:cubicBezTo>
                    <a:cubicBezTo>
                      <a:pt x="56" y="478"/>
                      <a:pt x="66" y="473"/>
                      <a:pt x="72" y="461"/>
                    </a:cubicBezTo>
                    <a:cubicBezTo>
                      <a:pt x="137" y="323"/>
                      <a:pt x="208" y="188"/>
                      <a:pt x="260" y="44"/>
                    </a:cubicBezTo>
                    <a:cubicBezTo>
                      <a:pt x="268" y="19"/>
                      <a:pt x="246"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7351225" y="3222800"/>
                <a:ext cx="41200" cy="76450"/>
              </a:xfrm>
              <a:custGeom>
                <a:avLst/>
                <a:gdLst/>
                <a:ahLst/>
                <a:cxnLst/>
                <a:rect l="l" t="t" r="r" b="b"/>
                <a:pathLst>
                  <a:path w="1648" h="3058" extrusionOk="0">
                    <a:moveTo>
                      <a:pt x="1602" y="0"/>
                    </a:moveTo>
                    <a:cubicBezTo>
                      <a:pt x="1591" y="0"/>
                      <a:pt x="1581" y="5"/>
                      <a:pt x="1573" y="15"/>
                    </a:cubicBezTo>
                    <a:cubicBezTo>
                      <a:pt x="1238" y="489"/>
                      <a:pt x="946" y="988"/>
                      <a:pt x="679" y="1503"/>
                    </a:cubicBezTo>
                    <a:cubicBezTo>
                      <a:pt x="428" y="1989"/>
                      <a:pt x="165" y="2494"/>
                      <a:pt x="7" y="3020"/>
                    </a:cubicBezTo>
                    <a:cubicBezTo>
                      <a:pt x="1" y="3041"/>
                      <a:pt x="19" y="3057"/>
                      <a:pt x="38" y="3057"/>
                    </a:cubicBezTo>
                    <a:cubicBezTo>
                      <a:pt x="47" y="3057"/>
                      <a:pt x="56" y="3053"/>
                      <a:pt x="62" y="3042"/>
                    </a:cubicBezTo>
                    <a:cubicBezTo>
                      <a:pt x="324" y="2545"/>
                      <a:pt x="533" y="2020"/>
                      <a:pt x="795" y="1520"/>
                    </a:cubicBezTo>
                    <a:cubicBezTo>
                      <a:pt x="1056" y="1021"/>
                      <a:pt x="1344" y="535"/>
                      <a:pt x="1631" y="50"/>
                    </a:cubicBezTo>
                    <a:cubicBezTo>
                      <a:pt x="1648" y="23"/>
                      <a:pt x="1625"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7367325" y="3230950"/>
                <a:ext cx="8925" cy="14400"/>
              </a:xfrm>
              <a:custGeom>
                <a:avLst/>
                <a:gdLst/>
                <a:ahLst/>
                <a:cxnLst/>
                <a:rect l="l" t="t" r="r" b="b"/>
                <a:pathLst>
                  <a:path w="357" h="576" extrusionOk="0">
                    <a:moveTo>
                      <a:pt x="315" y="1"/>
                    </a:moveTo>
                    <a:cubicBezTo>
                      <a:pt x="306" y="1"/>
                      <a:pt x="296" y="5"/>
                      <a:pt x="289" y="16"/>
                    </a:cubicBezTo>
                    <a:cubicBezTo>
                      <a:pt x="185" y="181"/>
                      <a:pt x="77" y="351"/>
                      <a:pt x="9" y="535"/>
                    </a:cubicBezTo>
                    <a:cubicBezTo>
                      <a:pt x="0" y="560"/>
                      <a:pt x="20" y="575"/>
                      <a:pt x="41" y="575"/>
                    </a:cubicBezTo>
                    <a:cubicBezTo>
                      <a:pt x="52" y="575"/>
                      <a:pt x="64" y="571"/>
                      <a:pt x="71" y="561"/>
                    </a:cubicBezTo>
                    <a:cubicBezTo>
                      <a:pt x="185" y="406"/>
                      <a:pt x="266" y="223"/>
                      <a:pt x="345" y="49"/>
                    </a:cubicBezTo>
                    <a:lnTo>
                      <a:pt x="345" y="50"/>
                    </a:lnTo>
                    <a:cubicBezTo>
                      <a:pt x="356" y="24"/>
                      <a:pt x="3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7523425" y="2883650"/>
                <a:ext cx="35300" cy="55200"/>
              </a:xfrm>
              <a:custGeom>
                <a:avLst/>
                <a:gdLst/>
                <a:ahLst/>
                <a:cxnLst/>
                <a:rect l="l" t="t" r="r" b="b"/>
                <a:pathLst>
                  <a:path w="1412" h="2208" extrusionOk="0">
                    <a:moveTo>
                      <a:pt x="1350" y="1"/>
                    </a:moveTo>
                    <a:cubicBezTo>
                      <a:pt x="1339" y="1"/>
                      <a:pt x="1329" y="4"/>
                      <a:pt x="1320" y="13"/>
                    </a:cubicBezTo>
                    <a:cubicBezTo>
                      <a:pt x="1016" y="308"/>
                      <a:pt x="769" y="665"/>
                      <a:pt x="549" y="1025"/>
                    </a:cubicBezTo>
                    <a:cubicBezTo>
                      <a:pt x="336" y="1374"/>
                      <a:pt x="89" y="1765"/>
                      <a:pt x="5" y="2171"/>
                    </a:cubicBezTo>
                    <a:cubicBezTo>
                      <a:pt x="1" y="2193"/>
                      <a:pt x="17" y="2208"/>
                      <a:pt x="34" y="2208"/>
                    </a:cubicBezTo>
                    <a:cubicBezTo>
                      <a:pt x="44" y="2208"/>
                      <a:pt x="53" y="2204"/>
                      <a:pt x="60" y="2194"/>
                    </a:cubicBezTo>
                    <a:cubicBezTo>
                      <a:pt x="298" y="1853"/>
                      <a:pt x="455" y="1452"/>
                      <a:pt x="675" y="1099"/>
                    </a:cubicBezTo>
                    <a:cubicBezTo>
                      <a:pt x="897" y="743"/>
                      <a:pt x="1154" y="412"/>
                      <a:pt x="1390" y="66"/>
                    </a:cubicBezTo>
                    <a:cubicBezTo>
                      <a:pt x="1412" y="35"/>
                      <a:pt x="1381" y="1"/>
                      <a:pt x="1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7740525" y="2805400"/>
                <a:ext cx="16275" cy="31000"/>
              </a:xfrm>
              <a:custGeom>
                <a:avLst/>
                <a:gdLst/>
                <a:ahLst/>
                <a:cxnLst/>
                <a:rect l="l" t="t" r="r" b="b"/>
                <a:pathLst>
                  <a:path w="651" h="1240" extrusionOk="0">
                    <a:moveTo>
                      <a:pt x="42" y="1"/>
                    </a:moveTo>
                    <a:cubicBezTo>
                      <a:pt x="17" y="1"/>
                      <a:pt x="1" y="33"/>
                      <a:pt x="19" y="55"/>
                    </a:cubicBezTo>
                    <a:cubicBezTo>
                      <a:pt x="318" y="400"/>
                      <a:pt x="441" y="747"/>
                      <a:pt x="443" y="1200"/>
                    </a:cubicBezTo>
                    <a:cubicBezTo>
                      <a:pt x="443" y="1226"/>
                      <a:pt x="463" y="1240"/>
                      <a:pt x="483" y="1240"/>
                    </a:cubicBezTo>
                    <a:cubicBezTo>
                      <a:pt x="499" y="1240"/>
                      <a:pt x="515" y="1231"/>
                      <a:pt x="520" y="1212"/>
                    </a:cubicBezTo>
                    <a:cubicBezTo>
                      <a:pt x="650" y="775"/>
                      <a:pt x="443" y="246"/>
                      <a:pt x="58" y="5"/>
                    </a:cubicBezTo>
                    <a:cubicBezTo>
                      <a:pt x="52" y="2"/>
                      <a:pt x="47"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5"/>
              <p:cNvSpPr/>
              <p:nvPr/>
            </p:nvSpPr>
            <p:spPr>
              <a:xfrm>
                <a:off x="7747450" y="2797675"/>
                <a:ext cx="8100" cy="10725"/>
              </a:xfrm>
              <a:custGeom>
                <a:avLst/>
                <a:gdLst/>
                <a:ahLst/>
                <a:cxnLst/>
                <a:rect l="l" t="t" r="r" b="b"/>
                <a:pathLst>
                  <a:path w="324" h="429" extrusionOk="0">
                    <a:moveTo>
                      <a:pt x="43" y="0"/>
                    </a:moveTo>
                    <a:cubicBezTo>
                      <a:pt x="16" y="0"/>
                      <a:pt x="1" y="44"/>
                      <a:pt x="29" y="58"/>
                    </a:cubicBezTo>
                    <a:cubicBezTo>
                      <a:pt x="153" y="122"/>
                      <a:pt x="236" y="257"/>
                      <a:pt x="238" y="397"/>
                    </a:cubicBezTo>
                    <a:cubicBezTo>
                      <a:pt x="238" y="418"/>
                      <a:pt x="253" y="428"/>
                      <a:pt x="268" y="428"/>
                    </a:cubicBezTo>
                    <a:cubicBezTo>
                      <a:pt x="284" y="428"/>
                      <a:pt x="301" y="418"/>
                      <a:pt x="303" y="397"/>
                    </a:cubicBezTo>
                    <a:cubicBezTo>
                      <a:pt x="324" y="218"/>
                      <a:pt x="220" y="64"/>
                      <a:pt x="52" y="2"/>
                    </a:cubicBezTo>
                    <a:cubicBezTo>
                      <a:pt x="49" y="1"/>
                      <a:pt x="46"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5"/>
              <p:cNvSpPr/>
              <p:nvPr/>
            </p:nvSpPr>
            <p:spPr>
              <a:xfrm>
                <a:off x="7669650" y="2773900"/>
                <a:ext cx="47000" cy="15325"/>
              </a:xfrm>
              <a:custGeom>
                <a:avLst/>
                <a:gdLst/>
                <a:ahLst/>
                <a:cxnLst/>
                <a:rect l="l" t="t" r="r" b="b"/>
                <a:pathLst>
                  <a:path w="1880" h="613" extrusionOk="0">
                    <a:moveTo>
                      <a:pt x="507" y="1"/>
                    </a:moveTo>
                    <a:cubicBezTo>
                      <a:pt x="343" y="1"/>
                      <a:pt x="182" y="25"/>
                      <a:pt x="34" y="75"/>
                    </a:cubicBezTo>
                    <a:cubicBezTo>
                      <a:pt x="1" y="88"/>
                      <a:pt x="4" y="140"/>
                      <a:pt x="43" y="140"/>
                    </a:cubicBezTo>
                    <a:cubicBezTo>
                      <a:pt x="142" y="139"/>
                      <a:pt x="240" y="136"/>
                      <a:pt x="336" y="136"/>
                    </a:cubicBezTo>
                    <a:cubicBezTo>
                      <a:pt x="547" y="136"/>
                      <a:pt x="754" y="147"/>
                      <a:pt x="968" y="204"/>
                    </a:cubicBezTo>
                    <a:cubicBezTo>
                      <a:pt x="1271" y="285"/>
                      <a:pt x="1541" y="437"/>
                      <a:pt x="1803" y="606"/>
                    </a:cubicBezTo>
                    <a:cubicBezTo>
                      <a:pt x="1810" y="610"/>
                      <a:pt x="1817" y="612"/>
                      <a:pt x="1823" y="612"/>
                    </a:cubicBezTo>
                    <a:cubicBezTo>
                      <a:pt x="1855" y="612"/>
                      <a:pt x="1879" y="569"/>
                      <a:pt x="1853" y="541"/>
                    </a:cubicBezTo>
                    <a:cubicBezTo>
                      <a:pt x="1528" y="214"/>
                      <a:pt x="1001"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5"/>
              <p:cNvSpPr/>
              <p:nvPr/>
            </p:nvSpPr>
            <p:spPr>
              <a:xfrm>
                <a:off x="7666150" y="2765725"/>
                <a:ext cx="15325" cy="5900"/>
              </a:xfrm>
              <a:custGeom>
                <a:avLst/>
                <a:gdLst/>
                <a:ahLst/>
                <a:cxnLst/>
                <a:rect l="l" t="t" r="r" b="b"/>
                <a:pathLst>
                  <a:path w="613" h="236" extrusionOk="0">
                    <a:moveTo>
                      <a:pt x="425" y="1"/>
                    </a:moveTo>
                    <a:cubicBezTo>
                      <a:pt x="275" y="1"/>
                      <a:pt x="119" y="71"/>
                      <a:pt x="22" y="178"/>
                    </a:cubicBezTo>
                    <a:cubicBezTo>
                      <a:pt x="1" y="202"/>
                      <a:pt x="20" y="236"/>
                      <a:pt x="47" y="236"/>
                    </a:cubicBezTo>
                    <a:cubicBezTo>
                      <a:pt x="52" y="236"/>
                      <a:pt x="58" y="234"/>
                      <a:pt x="64" y="231"/>
                    </a:cubicBezTo>
                    <a:cubicBezTo>
                      <a:pt x="229" y="139"/>
                      <a:pt x="374" y="113"/>
                      <a:pt x="560" y="104"/>
                    </a:cubicBezTo>
                    <a:lnTo>
                      <a:pt x="561" y="104"/>
                    </a:lnTo>
                    <a:cubicBezTo>
                      <a:pt x="607" y="101"/>
                      <a:pt x="613" y="42"/>
                      <a:pt x="571" y="25"/>
                    </a:cubicBezTo>
                    <a:cubicBezTo>
                      <a:pt x="524" y="9"/>
                      <a:pt x="475"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5"/>
              <p:cNvSpPr/>
              <p:nvPr/>
            </p:nvSpPr>
            <p:spPr>
              <a:xfrm>
                <a:off x="7667075" y="2759550"/>
                <a:ext cx="9500" cy="4450"/>
              </a:xfrm>
              <a:custGeom>
                <a:avLst/>
                <a:gdLst/>
                <a:ahLst/>
                <a:cxnLst/>
                <a:rect l="l" t="t" r="r" b="b"/>
                <a:pathLst>
                  <a:path w="380" h="178" extrusionOk="0">
                    <a:moveTo>
                      <a:pt x="312" y="0"/>
                    </a:moveTo>
                    <a:cubicBezTo>
                      <a:pt x="202" y="0"/>
                      <a:pt x="99" y="51"/>
                      <a:pt x="21" y="126"/>
                    </a:cubicBezTo>
                    <a:cubicBezTo>
                      <a:pt x="1" y="145"/>
                      <a:pt x="19" y="178"/>
                      <a:pt x="42" y="178"/>
                    </a:cubicBezTo>
                    <a:cubicBezTo>
                      <a:pt x="47" y="178"/>
                      <a:pt x="52" y="176"/>
                      <a:pt x="56" y="173"/>
                    </a:cubicBezTo>
                    <a:cubicBezTo>
                      <a:pt x="144" y="113"/>
                      <a:pt x="239" y="82"/>
                      <a:pt x="343" y="64"/>
                    </a:cubicBezTo>
                    <a:cubicBezTo>
                      <a:pt x="380" y="57"/>
                      <a:pt x="369" y="2"/>
                      <a:pt x="334" y="1"/>
                    </a:cubicBezTo>
                    <a:cubicBezTo>
                      <a:pt x="327" y="0"/>
                      <a:pt x="319"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5"/>
              <p:cNvSpPr/>
              <p:nvPr/>
            </p:nvSpPr>
            <p:spPr>
              <a:xfrm>
                <a:off x="7592775" y="2787900"/>
                <a:ext cx="45150" cy="45400"/>
              </a:xfrm>
              <a:custGeom>
                <a:avLst/>
                <a:gdLst/>
                <a:ahLst/>
                <a:cxnLst/>
                <a:rect l="l" t="t" r="r" b="b"/>
                <a:pathLst>
                  <a:path w="1806" h="1816" extrusionOk="0">
                    <a:moveTo>
                      <a:pt x="1743" y="0"/>
                    </a:moveTo>
                    <a:cubicBezTo>
                      <a:pt x="1738" y="0"/>
                      <a:pt x="1731" y="2"/>
                      <a:pt x="1726" y="5"/>
                    </a:cubicBezTo>
                    <a:cubicBezTo>
                      <a:pt x="1041" y="381"/>
                      <a:pt x="341" y="1051"/>
                      <a:pt x="11" y="1767"/>
                    </a:cubicBezTo>
                    <a:cubicBezTo>
                      <a:pt x="0" y="1789"/>
                      <a:pt x="19" y="1816"/>
                      <a:pt x="40" y="1816"/>
                    </a:cubicBezTo>
                    <a:cubicBezTo>
                      <a:pt x="47" y="1816"/>
                      <a:pt x="54" y="1813"/>
                      <a:pt x="61" y="1805"/>
                    </a:cubicBezTo>
                    <a:cubicBezTo>
                      <a:pt x="322" y="1490"/>
                      <a:pt x="554" y="1158"/>
                      <a:pt x="842" y="864"/>
                    </a:cubicBezTo>
                    <a:cubicBezTo>
                      <a:pt x="1129" y="571"/>
                      <a:pt x="1453" y="320"/>
                      <a:pt x="1775" y="68"/>
                    </a:cubicBezTo>
                    <a:lnTo>
                      <a:pt x="1774" y="68"/>
                    </a:lnTo>
                    <a:cubicBezTo>
                      <a:pt x="1805" y="44"/>
                      <a:pt x="1776"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5"/>
              <p:cNvSpPr/>
              <p:nvPr/>
            </p:nvSpPr>
            <p:spPr>
              <a:xfrm>
                <a:off x="7583200" y="2814100"/>
                <a:ext cx="12950" cy="16300"/>
              </a:xfrm>
              <a:custGeom>
                <a:avLst/>
                <a:gdLst/>
                <a:ahLst/>
                <a:cxnLst/>
                <a:rect l="l" t="t" r="r" b="b"/>
                <a:pathLst>
                  <a:path w="518" h="652" extrusionOk="0">
                    <a:moveTo>
                      <a:pt x="464" y="0"/>
                    </a:moveTo>
                    <a:cubicBezTo>
                      <a:pt x="456" y="0"/>
                      <a:pt x="447" y="3"/>
                      <a:pt x="440" y="9"/>
                    </a:cubicBezTo>
                    <a:cubicBezTo>
                      <a:pt x="258" y="167"/>
                      <a:pt x="111" y="385"/>
                      <a:pt x="14" y="602"/>
                    </a:cubicBezTo>
                    <a:cubicBezTo>
                      <a:pt x="1" y="629"/>
                      <a:pt x="20" y="651"/>
                      <a:pt x="41" y="651"/>
                    </a:cubicBezTo>
                    <a:cubicBezTo>
                      <a:pt x="51" y="651"/>
                      <a:pt x="61" y="646"/>
                      <a:pt x="69" y="635"/>
                    </a:cubicBezTo>
                    <a:cubicBezTo>
                      <a:pt x="211" y="441"/>
                      <a:pt x="362" y="252"/>
                      <a:pt x="498" y="55"/>
                    </a:cubicBezTo>
                    <a:cubicBezTo>
                      <a:pt x="518" y="27"/>
                      <a:pt x="491"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5"/>
              <p:cNvSpPr/>
              <p:nvPr/>
            </p:nvSpPr>
            <p:spPr>
              <a:xfrm>
                <a:off x="7576975" y="2813425"/>
                <a:ext cx="8050" cy="12425"/>
              </a:xfrm>
              <a:custGeom>
                <a:avLst/>
                <a:gdLst/>
                <a:ahLst/>
                <a:cxnLst/>
                <a:rect l="l" t="t" r="r" b="b"/>
                <a:pathLst>
                  <a:path w="322" h="497" extrusionOk="0">
                    <a:moveTo>
                      <a:pt x="280" y="0"/>
                    </a:moveTo>
                    <a:cubicBezTo>
                      <a:pt x="269" y="0"/>
                      <a:pt x="258" y="5"/>
                      <a:pt x="251" y="14"/>
                    </a:cubicBezTo>
                    <a:cubicBezTo>
                      <a:pt x="155" y="146"/>
                      <a:pt x="56" y="300"/>
                      <a:pt x="7" y="457"/>
                    </a:cubicBezTo>
                    <a:cubicBezTo>
                      <a:pt x="1" y="477"/>
                      <a:pt x="21" y="497"/>
                      <a:pt x="40" y="497"/>
                    </a:cubicBezTo>
                    <a:cubicBezTo>
                      <a:pt x="47" y="497"/>
                      <a:pt x="55" y="494"/>
                      <a:pt x="60" y="488"/>
                    </a:cubicBezTo>
                    <a:cubicBezTo>
                      <a:pt x="170" y="361"/>
                      <a:pt x="250" y="194"/>
                      <a:pt x="312" y="40"/>
                    </a:cubicBezTo>
                    <a:cubicBezTo>
                      <a:pt x="322" y="16"/>
                      <a:pt x="30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5"/>
              <p:cNvSpPr/>
              <p:nvPr/>
            </p:nvSpPr>
            <p:spPr>
              <a:xfrm>
                <a:off x="7485675" y="2984400"/>
                <a:ext cx="11875" cy="22250"/>
              </a:xfrm>
              <a:custGeom>
                <a:avLst/>
                <a:gdLst/>
                <a:ahLst/>
                <a:cxnLst/>
                <a:rect l="l" t="t" r="r" b="b"/>
                <a:pathLst>
                  <a:path w="475" h="890" extrusionOk="0">
                    <a:moveTo>
                      <a:pt x="428" y="0"/>
                    </a:moveTo>
                    <a:cubicBezTo>
                      <a:pt x="417" y="0"/>
                      <a:pt x="407" y="5"/>
                      <a:pt x="399" y="17"/>
                    </a:cubicBezTo>
                    <a:cubicBezTo>
                      <a:pt x="225" y="269"/>
                      <a:pt x="90" y="555"/>
                      <a:pt x="6" y="850"/>
                    </a:cubicBezTo>
                    <a:cubicBezTo>
                      <a:pt x="0" y="871"/>
                      <a:pt x="21" y="889"/>
                      <a:pt x="39" y="889"/>
                    </a:cubicBezTo>
                    <a:cubicBezTo>
                      <a:pt x="49" y="889"/>
                      <a:pt x="58" y="885"/>
                      <a:pt x="63" y="873"/>
                    </a:cubicBezTo>
                    <a:cubicBezTo>
                      <a:pt x="186" y="593"/>
                      <a:pt x="316" y="323"/>
                      <a:pt x="460" y="53"/>
                    </a:cubicBezTo>
                    <a:cubicBezTo>
                      <a:pt x="475" y="25"/>
                      <a:pt x="452"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5"/>
              <p:cNvSpPr/>
              <p:nvPr/>
            </p:nvSpPr>
            <p:spPr>
              <a:xfrm>
                <a:off x="7295275" y="3187375"/>
                <a:ext cx="24850" cy="47875"/>
              </a:xfrm>
              <a:custGeom>
                <a:avLst/>
                <a:gdLst/>
                <a:ahLst/>
                <a:cxnLst/>
                <a:rect l="l" t="t" r="r" b="b"/>
                <a:pathLst>
                  <a:path w="994" h="1915" extrusionOk="0">
                    <a:moveTo>
                      <a:pt x="944" y="0"/>
                    </a:moveTo>
                    <a:cubicBezTo>
                      <a:pt x="933" y="0"/>
                      <a:pt x="921" y="6"/>
                      <a:pt x="912" y="19"/>
                    </a:cubicBezTo>
                    <a:cubicBezTo>
                      <a:pt x="708" y="315"/>
                      <a:pt x="535" y="623"/>
                      <a:pt x="380" y="947"/>
                    </a:cubicBezTo>
                    <a:cubicBezTo>
                      <a:pt x="238" y="1244"/>
                      <a:pt x="79" y="1552"/>
                      <a:pt x="7" y="1875"/>
                    </a:cubicBezTo>
                    <a:cubicBezTo>
                      <a:pt x="1" y="1898"/>
                      <a:pt x="19" y="1915"/>
                      <a:pt x="38" y="1915"/>
                    </a:cubicBezTo>
                    <a:cubicBezTo>
                      <a:pt x="48" y="1915"/>
                      <a:pt x="58" y="1910"/>
                      <a:pt x="65" y="1900"/>
                    </a:cubicBezTo>
                    <a:cubicBezTo>
                      <a:pt x="243" y="1609"/>
                      <a:pt x="364" y="1281"/>
                      <a:pt x="515" y="977"/>
                    </a:cubicBezTo>
                    <a:cubicBezTo>
                      <a:pt x="669" y="670"/>
                      <a:pt x="827" y="365"/>
                      <a:pt x="979" y="57"/>
                    </a:cubicBezTo>
                    <a:cubicBezTo>
                      <a:pt x="994" y="27"/>
                      <a:pt x="970" y="0"/>
                      <a:pt x="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5"/>
              <p:cNvSpPr/>
              <p:nvPr/>
            </p:nvSpPr>
            <p:spPr>
              <a:xfrm>
                <a:off x="7303850" y="3225300"/>
                <a:ext cx="6700" cy="11925"/>
              </a:xfrm>
              <a:custGeom>
                <a:avLst/>
                <a:gdLst/>
                <a:ahLst/>
                <a:cxnLst/>
                <a:rect l="l" t="t" r="r" b="b"/>
                <a:pathLst>
                  <a:path w="268" h="477" extrusionOk="0">
                    <a:moveTo>
                      <a:pt x="223" y="0"/>
                    </a:moveTo>
                    <a:cubicBezTo>
                      <a:pt x="211" y="0"/>
                      <a:pt x="199" y="6"/>
                      <a:pt x="192" y="18"/>
                    </a:cubicBezTo>
                    <a:cubicBezTo>
                      <a:pt x="109" y="146"/>
                      <a:pt x="54" y="291"/>
                      <a:pt x="8" y="436"/>
                    </a:cubicBezTo>
                    <a:cubicBezTo>
                      <a:pt x="1" y="459"/>
                      <a:pt x="21" y="477"/>
                      <a:pt x="41" y="477"/>
                    </a:cubicBezTo>
                    <a:cubicBezTo>
                      <a:pt x="52" y="477"/>
                      <a:pt x="63" y="472"/>
                      <a:pt x="69" y="461"/>
                    </a:cubicBezTo>
                    <a:cubicBezTo>
                      <a:pt x="146" y="330"/>
                      <a:pt x="219" y="194"/>
                      <a:pt x="260" y="47"/>
                    </a:cubicBezTo>
                    <a:cubicBezTo>
                      <a:pt x="267" y="19"/>
                      <a:pt x="245"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5"/>
              <p:cNvSpPr/>
              <p:nvPr/>
            </p:nvSpPr>
            <p:spPr>
              <a:xfrm>
                <a:off x="7262175" y="3300275"/>
                <a:ext cx="34850" cy="52150"/>
              </a:xfrm>
              <a:custGeom>
                <a:avLst/>
                <a:gdLst/>
                <a:ahLst/>
                <a:cxnLst/>
                <a:rect l="l" t="t" r="r" b="b"/>
                <a:pathLst>
                  <a:path w="1394" h="2086" extrusionOk="0">
                    <a:moveTo>
                      <a:pt x="47" y="0"/>
                    </a:moveTo>
                    <a:cubicBezTo>
                      <a:pt x="25" y="0"/>
                      <a:pt x="1" y="15"/>
                      <a:pt x="2" y="41"/>
                    </a:cubicBezTo>
                    <a:cubicBezTo>
                      <a:pt x="13" y="725"/>
                      <a:pt x="300" y="2085"/>
                      <a:pt x="1185" y="2085"/>
                    </a:cubicBezTo>
                    <a:cubicBezTo>
                      <a:pt x="1238" y="2085"/>
                      <a:pt x="1292" y="2081"/>
                      <a:pt x="1349" y="2071"/>
                    </a:cubicBezTo>
                    <a:cubicBezTo>
                      <a:pt x="1394" y="2063"/>
                      <a:pt x="1383" y="1993"/>
                      <a:pt x="1338" y="1993"/>
                    </a:cubicBezTo>
                    <a:cubicBezTo>
                      <a:pt x="357" y="1975"/>
                      <a:pt x="195" y="776"/>
                      <a:pt x="84" y="29"/>
                    </a:cubicBezTo>
                    <a:cubicBezTo>
                      <a:pt x="80" y="9"/>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5"/>
              <p:cNvSpPr/>
              <p:nvPr/>
            </p:nvSpPr>
            <p:spPr>
              <a:xfrm>
                <a:off x="7308600" y="3343875"/>
                <a:ext cx="14300" cy="7275"/>
              </a:xfrm>
              <a:custGeom>
                <a:avLst/>
                <a:gdLst/>
                <a:ahLst/>
                <a:cxnLst/>
                <a:rect l="l" t="t" r="r" b="b"/>
                <a:pathLst>
                  <a:path w="572" h="291" extrusionOk="0">
                    <a:moveTo>
                      <a:pt x="523" y="1"/>
                    </a:moveTo>
                    <a:cubicBezTo>
                      <a:pt x="523" y="1"/>
                      <a:pt x="522" y="1"/>
                      <a:pt x="521" y="1"/>
                    </a:cubicBezTo>
                    <a:cubicBezTo>
                      <a:pt x="343" y="12"/>
                      <a:pt x="132" y="99"/>
                      <a:pt x="18" y="240"/>
                    </a:cubicBezTo>
                    <a:cubicBezTo>
                      <a:pt x="0" y="261"/>
                      <a:pt x="15" y="291"/>
                      <a:pt x="40" y="291"/>
                    </a:cubicBezTo>
                    <a:cubicBezTo>
                      <a:pt x="45" y="291"/>
                      <a:pt x="50" y="290"/>
                      <a:pt x="55" y="287"/>
                    </a:cubicBezTo>
                    <a:cubicBezTo>
                      <a:pt x="128" y="247"/>
                      <a:pt x="196" y="198"/>
                      <a:pt x="273" y="163"/>
                    </a:cubicBezTo>
                    <a:cubicBezTo>
                      <a:pt x="356" y="123"/>
                      <a:pt x="443" y="101"/>
                      <a:pt x="531" y="76"/>
                    </a:cubicBezTo>
                    <a:cubicBezTo>
                      <a:pt x="571" y="65"/>
                      <a:pt x="56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5"/>
              <p:cNvSpPr/>
              <p:nvPr/>
            </p:nvSpPr>
            <p:spPr>
              <a:xfrm>
                <a:off x="7781450" y="2926900"/>
                <a:ext cx="33050" cy="47150"/>
              </a:xfrm>
              <a:custGeom>
                <a:avLst/>
                <a:gdLst/>
                <a:ahLst/>
                <a:cxnLst/>
                <a:rect l="l" t="t" r="r" b="b"/>
                <a:pathLst>
                  <a:path w="1322" h="1886" extrusionOk="0">
                    <a:moveTo>
                      <a:pt x="1270" y="0"/>
                    </a:moveTo>
                    <a:cubicBezTo>
                      <a:pt x="1257" y="0"/>
                      <a:pt x="1244" y="6"/>
                      <a:pt x="1237" y="21"/>
                    </a:cubicBezTo>
                    <a:cubicBezTo>
                      <a:pt x="914" y="683"/>
                      <a:pt x="548" y="1299"/>
                      <a:pt x="26" y="1827"/>
                    </a:cubicBezTo>
                    <a:cubicBezTo>
                      <a:pt x="1" y="1852"/>
                      <a:pt x="24" y="1885"/>
                      <a:pt x="52" y="1885"/>
                    </a:cubicBezTo>
                    <a:cubicBezTo>
                      <a:pt x="59" y="1885"/>
                      <a:pt x="67" y="1883"/>
                      <a:pt x="74" y="1877"/>
                    </a:cubicBezTo>
                    <a:cubicBezTo>
                      <a:pt x="637" y="1395"/>
                      <a:pt x="1107" y="771"/>
                      <a:pt x="1313" y="52"/>
                    </a:cubicBezTo>
                    <a:cubicBezTo>
                      <a:pt x="1321" y="23"/>
                      <a:pt x="1295" y="0"/>
                      <a:pt x="1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5"/>
              <p:cNvSpPr/>
              <p:nvPr/>
            </p:nvSpPr>
            <p:spPr>
              <a:xfrm>
                <a:off x="7799800" y="2925150"/>
                <a:ext cx="7675" cy="12100"/>
              </a:xfrm>
              <a:custGeom>
                <a:avLst/>
                <a:gdLst/>
                <a:ahLst/>
                <a:cxnLst/>
                <a:rect l="l" t="t" r="r" b="b"/>
                <a:pathLst>
                  <a:path w="307" h="484" extrusionOk="0">
                    <a:moveTo>
                      <a:pt x="267" y="1"/>
                    </a:moveTo>
                    <a:cubicBezTo>
                      <a:pt x="258" y="1"/>
                      <a:pt x="249" y="5"/>
                      <a:pt x="243" y="15"/>
                    </a:cubicBezTo>
                    <a:cubicBezTo>
                      <a:pt x="160" y="153"/>
                      <a:pt x="84" y="294"/>
                      <a:pt x="12" y="438"/>
                    </a:cubicBezTo>
                    <a:cubicBezTo>
                      <a:pt x="0" y="462"/>
                      <a:pt x="20" y="484"/>
                      <a:pt x="40" y="484"/>
                    </a:cubicBezTo>
                    <a:cubicBezTo>
                      <a:pt x="49" y="484"/>
                      <a:pt x="58" y="479"/>
                      <a:pt x="64" y="469"/>
                    </a:cubicBezTo>
                    <a:cubicBezTo>
                      <a:pt x="147" y="330"/>
                      <a:pt x="224" y="191"/>
                      <a:pt x="295" y="45"/>
                    </a:cubicBezTo>
                    <a:lnTo>
                      <a:pt x="295" y="46"/>
                    </a:lnTo>
                    <a:cubicBezTo>
                      <a:pt x="306" y="22"/>
                      <a:pt x="28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5"/>
              <p:cNvSpPr/>
              <p:nvPr/>
            </p:nvSpPr>
            <p:spPr>
              <a:xfrm>
                <a:off x="7721450" y="2891950"/>
                <a:ext cx="10950" cy="18325"/>
              </a:xfrm>
              <a:custGeom>
                <a:avLst/>
                <a:gdLst/>
                <a:ahLst/>
                <a:cxnLst/>
                <a:rect l="l" t="t" r="r" b="b"/>
                <a:pathLst>
                  <a:path w="438" h="733" extrusionOk="0">
                    <a:moveTo>
                      <a:pt x="389" y="0"/>
                    </a:moveTo>
                    <a:cubicBezTo>
                      <a:pt x="377" y="0"/>
                      <a:pt x="366" y="6"/>
                      <a:pt x="358" y="19"/>
                    </a:cubicBezTo>
                    <a:cubicBezTo>
                      <a:pt x="228" y="233"/>
                      <a:pt x="120" y="456"/>
                      <a:pt x="14" y="680"/>
                    </a:cubicBezTo>
                    <a:cubicBezTo>
                      <a:pt x="1" y="708"/>
                      <a:pt x="24" y="733"/>
                      <a:pt x="46" y="733"/>
                    </a:cubicBezTo>
                    <a:cubicBezTo>
                      <a:pt x="56" y="733"/>
                      <a:pt x="66" y="728"/>
                      <a:pt x="73" y="716"/>
                    </a:cubicBezTo>
                    <a:cubicBezTo>
                      <a:pt x="198" y="500"/>
                      <a:pt x="320" y="285"/>
                      <a:pt x="424" y="58"/>
                    </a:cubicBezTo>
                    <a:cubicBezTo>
                      <a:pt x="438" y="27"/>
                      <a:pt x="41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5"/>
              <p:cNvSpPr/>
              <p:nvPr/>
            </p:nvSpPr>
            <p:spPr>
              <a:xfrm>
                <a:off x="7469325" y="2792475"/>
                <a:ext cx="48825" cy="62450"/>
              </a:xfrm>
              <a:custGeom>
                <a:avLst/>
                <a:gdLst/>
                <a:ahLst/>
                <a:cxnLst/>
                <a:rect l="l" t="t" r="r" b="b"/>
                <a:pathLst>
                  <a:path w="1953" h="2498" extrusionOk="0">
                    <a:moveTo>
                      <a:pt x="1878" y="0"/>
                    </a:moveTo>
                    <a:cubicBezTo>
                      <a:pt x="1865" y="0"/>
                      <a:pt x="1852" y="5"/>
                      <a:pt x="1839" y="15"/>
                    </a:cubicBezTo>
                    <a:cubicBezTo>
                      <a:pt x="1461" y="331"/>
                      <a:pt x="1142" y="731"/>
                      <a:pt x="846" y="1124"/>
                    </a:cubicBezTo>
                    <a:cubicBezTo>
                      <a:pt x="540" y="1533"/>
                      <a:pt x="226" y="1965"/>
                      <a:pt x="16" y="2434"/>
                    </a:cubicBezTo>
                    <a:cubicBezTo>
                      <a:pt x="0" y="2469"/>
                      <a:pt x="26" y="2498"/>
                      <a:pt x="54" y="2498"/>
                    </a:cubicBezTo>
                    <a:cubicBezTo>
                      <a:pt x="67" y="2498"/>
                      <a:pt x="81" y="2492"/>
                      <a:pt x="91" y="2477"/>
                    </a:cubicBezTo>
                    <a:cubicBezTo>
                      <a:pt x="388" y="2073"/>
                      <a:pt x="645" y="1643"/>
                      <a:pt x="952" y="1246"/>
                    </a:cubicBezTo>
                    <a:cubicBezTo>
                      <a:pt x="1260" y="850"/>
                      <a:pt x="1606" y="486"/>
                      <a:pt x="1918" y="95"/>
                    </a:cubicBezTo>
                    <a:cubicBezTo>
                      <a:pt x="1953" y="52"/>
                      <a:pt x="1921" y="0"/>
                      <a:pt x="1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5"/>
              <p:cNvSpPr/>
              <p:nvPr/>
            </p:nvSpPr>
            <p:spPr>
              <a:xfrm>
                <a:off x="7505575" y="2803875"/>
                <a:ext cx="13525" cy="16950"/>
              </a:xfrm>
              <a:custGeom>
                <a:avLst/>
                <a:gdLst/>
                <a:ahLst/>
                <a:cxnLst/>
                <a:rect l="l" t="t" r="r" b="b"/>
                <a:pathLst>
                  <a:path w="541" h="678" extrusionOk="0">
                    <a:moveTo>
                      <a:pt x="495" y="1"/>
                    </a:moveTo>
                    <a:cubicBezTo>
                      <a:pt x="486" y="1"/>
                      <a:pt x="477" y="4"/>
                      <a:pt x="469" y="12"/>
                    </a:cubicBezTo>
                    <a:cubicBezTo>
                      <a:pt x="288" y="180"/>
                      <a:pt x="152" y="404"/>
                      <a:pt x="19" y="613"/>
                    </a:cubicBezTo>
                    <a:cubicBezTo>
                      <a:pt x="1" y="643"/>
                      <a:pt x="30" y="678"/>
                      <a:pt x="59" y="678"/>
                    </a:cubicBezTo>
                    <a:cubicBezTo>
                      <a:pt x="69" y="678"/>
                      <a:pt x="78" y="674"/>
                      <a:pt x="86" y="664"/>
                    </a:cubicBezTo>
                    <a:cubicBezTo>
                      <a:pt x="246" y="477"/>
                      <a:pt x="419" y="278"/>
                      <a:pt x="526" y="55"/>
                    </a:cubicBezTo>
                    <a:cubicBezTo>
                      <a:pt x="540" y="28"/>
                      <a:pt x="51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5"/>
              <p:cNvSpPr/>
              <p:nvPr/>
            </p:nvSpPr>
            <p:spPr>
              <a:xfrm>
                <a:off x="7512375" y="2815950"/>
                <a:ext cx="6925" cy="8450"/>
              </a:xfrm>
              <a:custGeom>
                <a:avLst/>
                <a:gdLst/>
                <a:ahLst/>
                <a:cxnLst/>
                <a:rect l="l" t="t" r="r" b="b"/>
                <a:pathLst>
                  <a:path w="277" h="338" extrusionOk="0">
                    <a:moveTo>
                      <a:pt x="228" y="1"/>
                    </a:moveTo>
                    <a:cubicBezTo>
                      <a:pt x="219" y="1"/>
                      <a:pt x="210" y="4"/>
                      <a:pt x="201" y="12"/>
                    </a:cubicBezTo>
                    <a:cubicBezTo>
                      <a:pt x="123" y="90"/>
                      <a:pt x="70" y="187"/>
                      <a:pt x="15" y="283"/>
                    </a:cubicBezTo>
                    <a:cubicBezTo>
                      <a:pt x="0" y="308"/>
                      <a:pt x="24" y="338"/>
                      <a:pt x="48" y="338"/>
                    </a:cubicBezTo>
                    <a:cubicBezTo>
                      <a:pt x="56" y="338"/>
                      <a:pt x="64" y="334"/>
                      <a:pt x="71" y="326"/>
                    </a:cubicBezTo>
                    <a:cubicBezTo>
                      <a:pt x="143" y="243"/>
                      <a:pt x="216" y="160"/>
                      <a:pt x="263" y="59"/>
                    </a:cubicBezTo>
                    <a:cubicBezTo>
                      <a:pt x="276" y="31"/>
                      <a:pt x="254"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5"/>
              <p:cNvSpPr/>
              <p:nvPr/>
            </p:nvSpPr>
            <p:spPr>
              <a:xfrm>
                <a:off x="7565575" y="2695950"/>
                <a:ext cx="77850" cy="38475"/>
              </a:xfrm>
              <a:custGeom>
                <a:avLst/>
                <a:gdLst/>
                <a:ahLst/>
                <a:cxnLst/>
                <a:rect l="l" t="t" r="r" b="b"/>
                <a:pathLst>
                  <a:path w="3114" h="1539" extrusionOk="0">
                    <a:moveTo>
                      <a:pt x="3057" y="0"/>
                    </a:moveTo>
                    <a:cubicBezTo>
                      <a:pt x="3053" y="0"/>
                      <a:pt x="3050" y="0"/>
                      <a:pt x="3047" y="1"/>
                    </a:cubicBezTo>
                    <a:cubicBezTo>
                      <a:pt x="1948" y="228"/>
                      <a:pt x="882" y="740"/>
                      <a:pt x="28" y="1469"/>
                    </a:cubicBezTo>
                    <a:cubicBezTo>
                      <a:pt x="0" y="1493"/>
                      <a:pt x="26" y="1538"/>
                      <a:pt x="57" y="1538"/>
                    </a:cubicBezTo>
                    <a:cubicBezTo>
                      <a:pt x="64" y="1538"/>
                      <a:pt x="70" y="1537"/>
                      <a:pt x="76" y="1532"/>
                    </a:cubicBezTo>
                    <a:cubicBezTo>
                      <a:pt x="992" y="868"/>
                      <a:pt x="1976" y="382"/>
                      <a:pt x="3068" y="79"/>
                    </a:cubicBezTo>
                    <a:cubicBezTo>
                      <a:pt x="3114" y="65"/>
                      <a:pt x="3099" y="0"/>
                      <a:pt x="3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5"/>
              <p:cNvSpPr/>
              <p:nvPr/>
            </p:nvSpPr>
            <p:spPr>
              <a:xfrm>
                <a:off x="7777025" y="2717050"/>
                <a:ext cx="23900" cy="25700"/>
              </a:xfrm>
              <a:custGeom>
                <a:avLst/>
                <a:gdLst/>
                <a:ahLst/>
                <a:cxnLst/>
                <a:rect l="l" t="t" r="r" b="b"/>
                <a:pathLst>
                  <a:path w="956" h="1028" extrusionOk="0">
                    <a:moveTo>
                      <a:pt x="64" y="1"/>
                    </a:moveTo>
                    <a:cubicBezTo>
                      <a:pt x="30" y="1"/>
                      <a:pt x="0" y="50"/>
                      <a:pt x="32" y="77"/>
                    </a:cubicBezTo>
                    <a:cubicBezTo>
                      <a:pt x="363" y="356"/>
                      <a:pt x="611" y="681"/>
                      <a:pt x="879" y="1015"/>
                    </a:cubicBezTo>
                    <a:cubicBezTo>
                      <a:pt x="885" y="1024"/>
                      <a:pt x="895" y="1028"/>
                      <a:pt x="904" y="1028"/>
                    </a:cubicBezTo>
                    <a:cubicBezTo>
                      <a:pt x="929" y="1028"/>
                      <a:pt x="955" y="1004"/>
                      <a:pt x="944" y="977"/>
                    </a:cubicBezTo>
                    <a:cubicBezTo>
                      <a:pt x="782" y="575"/>
                      <a:pt x="445" y="242"/>
                      <a:pt x="85" y="8"/>
                    </a:cubicBezTo>
                    <a:cubicBezTo>
                      <a:pt x="78" y="3"/>
                      <a:pt x="71"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7780900" y="2728575"/>
                <a:ext cx="10750" cy="13425"/>
              </a:xfrm>
              <a:custGeom>
                <a:avLst/>
                <a:gdLst/>
                <a:ahLst/>
                <a:cxnLst/>
                <a:rect l="l" t="t" r="r" b="b"/>
                <a:pathLst>
                  <a:path w="430" h="537" extrusionOk="0">
                    <a:moveTo>
                      <a:pt x="53" y="0"/>
                    </a:moveTo>
                    <a:cubicBezTo>
                      <a:pt x="26" y="0"/>
                      <a:pt x="0" y="33"/>
                      <a:pt x="16" y="62"/>
                    </a:cubicBezTo>
                    <a:cubicBezTo>
                      <a:pt x="62" y="149"/>
                      <a:pt x="119" y="230"/>
                      <a:pt x="172" y="311"/>
                    </a:cubicBezTo>
                    <a:cubicBezTo>
                      <a:pt x="223" y="386"/>
                      <a:pt x="274" y="468"/>
                      <a:pt x="343" y="526"/>
                    </a:cubicBezTo>
                    <a:cubicBezTo>
                      <a:pt x="351" y="533"/>
                      <a:pt x="362" y="536"/>
                      <a:pt x="373" y="536"/>
                    </a:cubicBezTo>
                    <a:cubicBezTo>
                      <a:pt x="402" y="536"/>
                      <a:pt x="430" y="515"/>
                      <a:pt x="417" y="481"/>
                    </a:cubicBezTo>
                    <a:cubicBezTo>
                      <a:pt x="384" y="392"/>
                      <a:pt x="322" y="315"/>
                      <a:pt x="263" y="238"/>
                    </a:cubicBezTo>
                    <a:cubicBezTo>
                      <a:pt x="204" y="163"/>
                      <a:pt x="147" y="83"/>
                      <a:pt x="80" y="13"/>
                    </a:cubicBezTo>
                    <a:cubicBezTo>
                      <a:pt x="72" y="4"/>
                      <a:pt x="63"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7778500" y="2737300"/>
                <a:ext cx="4675" cy="6275"/>
              </a:xfrm>
              <a:custGeom>
                <a:avLst/>
                <a:gdLst/>
                <a:ahLst/>
                <a:cxnLst/>
                <a:rect l="l" t="t" r="r" b="b"/>
                <a:pathLst>
                  <a:path w="187" h="251" extrusionOk="0">
                    <a:moveTo>
                      <a:pt x="33" y="0"/>
                    </a:moveTo>
                    <a:cubicBezTo>
                      <a:pt x="16" y="0"/>
                      <a:pt x="1" y="16"/>
                      <a:pt x="5" y="37"/>
                    </a:cubicBezTo>
                    <a:cubicBezTo>
                      <a:pt x="13" y="74"/>
                      <a:pt x="34" y="111"/>
                      <a:pt x="52" y="143"/>
                    </a:cubicBezTo>
                    <a:cubicBezTo>
                      <a:pt x="73" y="177"/>
                      <a:pt x="92" y="212"/>
                      <a:pt x="119" y="240"/>
                    </a:cubicBezTo>
                    <a:cubicBezTo>
                      <a:pt x="126" y="247"/>
                      <a:pt x="135" y="250"/>
                      <a:pt x="144" y="250"/>
                    </a:cubicBezTo>
                    <a:cubicBezTo>
                      <a:pt x="165" y="250"/>
                      <a:pt x="187" y="230"/>
                      <a:pt x="179" y="205"/>
                    </a:cubicBezTo>
                    <a:cubicBezTo>
                      <a:pt x="168" y="167"/>
                      <a:pt x="145" y="135"/>
                      <a:pt x="125" y="100"/>
                    </a:cubicBezTo>
                    <a:cubicBezTo>
                      <a:pt x="107" y="68"/>
                      <a:pt x="85" y="31"/>
                      <a:pt x="55" y="8"/>
                    </a:cubicBezTo>
                    <a:cubicBezTo>
                      <a:pt x="48" y="3"/>
                      <a:pt x="41"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7597575" y="2714500"/>
                <a:ext cx="20275" cy="9975"/>
              </a:xfrm>
              <a:custGeom>
                <a:avLst/>
                <a:gdLst/>
                <a:ahLst/>
                <a:cxnLst/>
                <a:rect l="l" t="t" r="r" b="b"/>
                <a:pathLst>
                  <a:path w="811" h="399" extrusionOk="0">
                    <a:moveTo>
                      <a:pt x="761" y="1"/>
                    </a:moveTo>
                    <a:cubicBezTo>
                      <a:pt x="757" y="1"/>
                      <a:pt x="753" y="1"/>
                      <a:pt x="749" y="3"/>
                    </a:cubicBezTo>
                    <a:cubicBezTo>
                      <a:pt x="513" y="91"/>
                      <a:pt x="234" y="190"/>
                      <a:pt x="27" y="335"/>
                    </a:cubicBezTo>
                    <a:cubicBezTo>
                      <a:pt x="0" y="355"/>
                      <a:pt x="12" y="398"/>
                      <a:pt x="45" y="398"/>
                    </a:cubicBezTo>
                    <a:cubicBezTo>
                      <a:pt x="48" y="398"/>
                      <a:pt x="51" y="398"/>
                      <a:pt x="55" y="397"/>
                    </a:cubicBezTo>
                    <a:cubicBezTo>
                      <a:pt x="299" y="338"/>
                      <a:pt x="558" y="191"/>
                      <a:pt x="777" y="71"/>
                    </a:cubicBezTo>
                    <a:cubicBezTo>
                      <a:pt x="811" y="53"/>
                      <a:pt x="794"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7605400" y="2724175"/>
                <a:ext cx="10375" cy="5100"/>
              </a:xfrm>
              <a:custGeom>
                <a:avLst/>
                <a:gdLst/>
                <a:ahLst/>
                <a:cxnLst/>
                <a:rect l="l" t="t" r="r" b="b"/>
                <a:pathLst>
                  <a:path w="415" h="204" extrusionOk="0">
                    <a:moveTo>
                      <a:pt x="366" y="0"/>
                    </a:moveTo>
                    <a:cubicBezTo>
                      <a:pt x="364" y="0"/>
                      <a:pt x="361" y="1"/>
                      <a:pt x="358" y="1"/>
                    </a:cubicBezTo>
                    <a:cubicBezTo>
                      <a:pt x="251" y="28"/>
                      <a:pt x="122" y="76"/>
                      <a:pt x="32" y="137"/>
                    </a:cubicBezTo>
                    <a:cubicBezTo>
                      <a:pt x="1" y="159"/>
                      <a:pt x="17" y="203"/>
                      <a:pt x="51" y="203"/>
                    </a:cubicBezTo>
                    <a:cubicBezTo>
                      <a:pt x="54" y="203"/>
                      <a:pt x="56" y="203"/>
                      <a:pt x="59" y="202"/>
                    </a:cubicBezTo>
                    <a:cubicBezTo>
                      <a:pt x="167" y="181"/>
                      <a:pt x="291" y="122"/>
                      <a:pt x="384" y="65"/>
                    </a:cubicBezTo>
                    <a:cubicBezTo>
                      <a:pt x="415" y="45"/>
                      <a:pt x="399"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7609000" y="2731775"/>
                <a:ext cx="4725" cy="2875"/>
              </a:xfrm>
              <a:custGeom>
                <a:avLst/>
                <a:gdLst/>
                <a:ahLst/>
                <a:cxnLst/>
                <a:rect l="l" t="t" r="r" b="b"/>
                <a:pathLst>
                  <a:path w="189" h="115" extrusionOk="0">
                    <a:moveTo>
                      <a:pt x="152" y="1"/>
                    </a:moveTo>
                    <a:cubicBezTo>
                      <a:pt x="149" y="1"/>
                      <a:pt x="146" y="1"/>
                      <a:pt x="142" y="2"/>
                    </a:cubicBezTo>
                    <a:cubicBezTo>
                      <a:pt x="105" y="14"/>
                      <a:pt x="70" y="35"/>
                      <a:pt x="34" y="51"/>
                    </a:cubicBezTo>
                    <a:cubicBezTo>
                      <a:pt x="0" y="68"/>
                      <a:pt x="21" y="115"/>
                      <a:pt x="52" y="115"/>
                    </a:cubicBezTo>
                    <a:cubicBezTo>
                      <a:pt x="57" y="115"/>
                      <a:pt x="63" y="113"/>
                      <a:pt x="69" y="110"/>
                    </a:cubicBezTo>
                    <a:cubicBezTo>
                      <a:pt x="101" y="94"/>
                      <a:pt x="137" y="81"/>
                      <a:pt x="165" y="58"/>
                    </a:cubicBezTo>
                    <a:cubicBezTo>
                      <a:pt x="189" y="40"/>
                      <a:pt x="180"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7546400" y="2762125"/>
                <a:ext cx="15475" cy="12950"/>
              </a:xfrm>
              <a:custGeom>
                <a:avLst/>
                <a:gdLst/>
                <a:ahLst/>
                <a:cxnLst/>
                <a:rect l="l" t="t" r="r" b="b"/>
                <a:pathLst>
                  <a:path w="619" h="518" extrusionOk="0">
                    <a:moveTo>
                      <a:pt x="568" y="1"/>
                    </a:moveTo>
                    <a:cubicBezTo>
                      <a:pt x="562" y="1"/>
                      <a:pt x="556" y="3"/>
                      <a:pt x="550" y="7"/>
                    </a:cubicBezTo>
                    <a:cubicBezTo>
                      <a:pt x="366" y="132"/>
                      <a:pt x="162" y="286"/>
                      <a:pt x="20" y="458"/>
                    </a:cubicBezTo>
                    <a:cubicBezTo>
                      <a:pt x="1" y="483"/>
                      <a:pt x="18" y="518"/>
                      <a:pt x="45" y="518"/>
                    </a:cubicBezTo>
                    <a:cubicBezTo>
                      <a:pt x="50" y="518"/>
                      <a:pt x="56" y="516"/>
                      <a:pt x="62" y="513"/>
                    </a:cubicBezTo>
                    <a:cubicBezTo>
                      <a:pt x="256" y="402"/>
                      <a:pt x="442" y="225"/>
                      <a:pt x="595" y="67"/>
                    </a:cubicBezTo>
                    <a:cubicBezTo>
                      <a:pt x="619" y="42"/>
                      <a:pt x="597"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7550925" y="2776075"/>
                <a:ext cx="5425" cy="4500"/>
              </a:xfrm>
              <a:custGeom>
                <a:avLst/>
                <a:gdLst/>
                <a:ahLst/>
                <a:cxnLst/>
                <a:rect l="l" t="t" r="r" b="b"/>
                <a:pathLst>
                  <a:path w="217" h="180" extrusionOk="0">
                    <a:moveTo>
                      <a:pt x="174" y="1"/>
                    </a:moveTo>
                    <a:cubicBezTo>
                      <a:pt x="169" y="1"/>
                      <a:pt x="163" y="3"/>
                      <a:pt x="157" y="7"/>
                    </a:cubicBezTo>
                    <a:cubicBezTo>
                      <a:pt x="134" y="23"/>
                      <a:pt x="111" y="38"/>
                      <a:pt x="90" y="56"/>
                    </a:cubicBezTo>
                    <a:cubicBezTo>
                      <a:pt x="69" y="74"/>
                      <a:pt x="49" y="94"/>
                      <a:pt x="29" y="113"/>
                    </a:cubicBezTo>
                    <a:cubicBezTo>
                      <a:pt x="0" y="141"/>
                      <a:pt x="27" y="180"/>
                      <a:pt x="58" y="180"/>
                    </a:cubicBezTo>
                    <a:cubicBezTo>
                      <a:pt x="67" y="180"/>
                      <a:pt x="76" y="177"/>
                      <a:pt x="85" y="169"/>
                    </a:cubicBezTo>
                    <a:cubicBezTo>
                      <a:pt x="106" y="153"/>
                      <a:pt x="127" y="136"/>
                      <a:pt x="145" y="118"/>
                    </a:cubicBezTo>
                    <a:cubicBezTo>
                      <a:pt x="164" y="100"/>
                      <a:pt x="180" y="79"/>
                      <a:pt x="198" y="59"/>
                    </a:cubicBezTo>
                    <a:cubicBezTo>
                      <a:pt x="217" y="38"/>
                      <a:pt x="200"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8B5FD02-4832-CBA3-2053-47CD00435559}"/>
              </a:ext>
            </a:extLst>
          </p:cNvPr>
          <p:cNvSpPr>
            <a:spLocks noGrp="1"/>
          </p:cNvSpPr>
          <p:nvPr>
            <p:ph type="title"/>
          </p:nvPr>
        </p:nvSpPr>
        <p:spPr>
          <a:xfrm>
            <a:off x="720000" y="770084"/>
            <a:ext cx="7704000" cy="564300"/>
          </a:xfrm>
        </p:spPr>
        <p:txBody>
          <a:bodyPr/>
          <a:lstStyle/>
          <a:p>
            <a:r>
              <a:rPr lang="vi-VN" u="sng"/>
              <a:t>Thành viên nhóm</a:t>
            </a:r>
          </a:p>
        </p:txBody>
      </p:sp>
      <p:sp>
        <p:nvSpPr>
          <p:cNvPr id="4" name="Google Shape;3119;p32">
            <a:extLst>
              <a:ext uri="{FF2B5EF4-FFF2-40B4-BE49-F238E27FC236}">
                <a16:creationId xmlns:a16="http://schemas.microsoft.com/office/drawing/2014/main" id="{BFCC590D-6B67-4A0C-5EAE-803BD2BC6FB0}"/>
              </a:ext>
            </a:extLst>
          </p:cNvPr>
          <p:cNvSpPr txBox="1">
            <a:spLocks/>
          </p:cNvSpPr>
          <p:nvPr/>
        </p:nvSpPr>
        <p:spPr>
          <a:xfrm>
            <a:off x="2194644" y="1377563"/>
            <a:ext cx="703800" cy="52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800" b="1" i="1">
                <a:solidFill>
                  <a:srgbClr val="FF0000"/>
                </a:solidFill>
                <a:latin typeface="Dancing Script"/>
              </a:rPr>
              <a:t>01</a:t>
            </a:r>
          </a:p>
        </p:txBody>
      </p:sp>
      <p:sp>
        <p:nvSpPr>
          <p:cNvPr id="6" name="Google Shape;2597;p32">
            <a:extLst>
              <a:ext uri="{FF2B5EF4-FFF2-40B4-BE49-F238E27FC236}">
                <a16:creationId xmlns:a16="http://schemas.microsoft.com/office/drawing/2014/main" id="{86F1BFC6-340F-8BDE-0B7B-7EBD0F121989}"/>
              </a:ext>
            </a:extLst>
          </p:cNvPr>
          <p:cNvSpPr txBox="1">
            <a:spLocks/>
          </p:cNvSpPr>
          <p:nvPr/>
        </p:nvSpPr>
        <p:spPr>
          <a:xfrm>
            <a:off x="1321188" y="1848654"/>
            <a:ext cx="2784705" cy="60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Dancing Script"/>
              <a:buNone/>
              <a:defRPr sz="3500" b="1" i="0" u="none" strike="noStrike" cap="none">
                <a:solidFill>
                  <a:schemeClr val="dk1"/>
                </a:solidFill>
                <a:latin typeface="Dancing Script"/>
                <a:ea typeface="Dancing Script"/>
                <a:cs typeface="Dancing Script"/>
                <a:sym typeface="Dancing Script"/>
              </a:defRPr>
            </a:lvl1pPr>
            <a:lvl2pPr marR="0" lvl="1"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9pPr>
          </a:lstStyle>
          <a:p>
            <a:r>
              <a:rPr lang="en" sz="2400"/>
              <a:t>Vũ </a:t>
            </a:r>
            <a:r>
              <a:rPr lang="en" sz="2400" err="1"/>
              <a:t>Trọng</a:t>
            </a:r>
            <a:r>
              <a:rPr lang="en" sz="2400"/>
              <a:t> </a:t>
            </a:r>
            <a:r>
              <a:rPr lang="en" sz="2400" err="1"/>
              <a:t>Nhân</a:t>
            </a:r>
            <a:endParaRPr lang="vi-VN" sz="2400"/>
          </a:p>
        </p:txBody>
      </p:sp>
      <p:sp>
        <p:nvSpPr>
          <p:cNvPr id="8" name="Google Shape;2597;p32">
            <a:extLst>
              <a:ext uri="{FF2B5EF4-FFF2-40B4-BE49-F238E27FC236}">
                <a16:creationId xmlns:a16="http://schemas.microsoft.com/office/drawing/2014/main" id="{C275231A-3DDF-CB72-8C50-055F8D61D654}"/>
              </a:ext>
            </a:extLst>
          </p:cNvPr>
          <p:cNvSpPr txBox="1">
            <a:spLocks/>
          </p:cNvSpPr>
          <p:nvPr/>
        </p:nvSpPr>
        <p:spPr>
          <a:xfrm>
            <a:off x="5032227" y="2227180"/>
            <a:ext cx="2480400"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Dancing Script"/>
              <a:buNone/>
              <a:defRPr sz="3500" b="1" i="0" u="none" strike="noStrike" cap="none">
                <a:solidFill>
                  <a:schemeClr val="dk1"/>
                </a:solidFill>
                <a:latin typeface="Dancing Script"/>
                <a:ea typeface="Dancing Script"/>
                <a:cs typeface="Dancing Script"/>
                <a:sym typeface="Dancing Script"/>
              </a:defRPr>
            </a:lvl1pPr>
            <a:lvl2pPr marR="0" lvl="1"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9pPr>
          </a:lstStyle>
          <a:p>
            <a:r>
              <a:rPr lang="en" sz="2400"/>
              <a:t>Nguyễn Huỳnh Thanh </a:t>
            </a:r>
            <a:r>
              <a:rPr lang="en" sz="2400" err="1"/>
              <a:t>Toàn</a:t>
            </a:r>
            <a:endParaRPr lang="vi-VN" err="1"/>
          </a:p>
        </p:txBody>
      </p:sp>
      <p:sp>
        <p:nvSpPr>
          <p:cNvPr id="10" name="Google Shape;2597;p32">
            <a:extLst>
              <a:ext uri="{FF2B5EF4-FFF2-40B4-BE49-F238E27FC236}">
                <a16:creationId xmlns:a16="http://schemas.microsoft.com/office/drawing/2014/main" id="{64F9B255-3895-3362-2260-B69A10379011}"/>
              </a:ext>
            </a:extLst>
          </p:cNvPr>
          <p:cNvSpPr txBox="1">
            <a:spLocks/>
          </p:cNvSpPr>
          <p:nvPr/>
        </p:nvSpPr>
        <p:spPr>
          <a:xfrm>
            <a:off x="1566117" y="3511200"/>
            <a:ext cx="1960855"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Dancing Script"/>
              <a:buNone/>
              <a:defRPr sz="3500" b="1" i="0" u="none" strike="noStrike" cap="none">
                <a:solidFill>
                  <a:schemeClr val="dk1"/>
                </a:solidFill>
                <a:latin typeface="Dancing Script"/>
                <a:ea typeface="Dancing Script"/>
                <a:cs typeface="Dancing Script"/>
                <a:sym typeface="Dancing Script"/>
              </a:defRPr>
            </a:lvl1pPr>
            <a:lvl2pPr marR="0" lvl="1"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9pPr>
          </a:lstStyle>
          <a:p>
            <a:r>
              <a:rPr lang="en" sz="2400"/>
              <a:t>Nguyễn Hoàng Nhật Nam</a:t>
            </a:r>
          </a:p>
        </p:txBody>
      </p:sp>
      <p:sp>
        <p:nvSpPr>
          <p:cNvPr id="12" name="Google Shape;2597;p32">
            <a:extLst>
              <a:ext uri="{FF2B5EF4-FFF2-40B4-BE49-F238E27FC236}">
                <a16:creationId xmlns:a16="http://schemas.microsoft.com/office/drawing/2014/main" id="{FDC149B1-8F6B-19E6-DE27-12F37BFC6DE2}"/>
              </a:ext>
            </a:extLst>
          </p:cNvPr>
          <p:cNvSpPr txBox="1">
            <a:spLocks/>
          </p:cNvSpPr>
          <p:nvPr/>
        </p:nvSpPr>
        <p:spPr>
          <a:xfrm>
            <a:off x="5032227" y="3251427"/>
            <a:ext cx="2480400"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Dancing Script"/>
              <a:buNone/>
              <a:defRPr sz="3500" b="1" i="0" u="none" strike="noStrike" cap="none">
                <a:solidFill>
                  <a:schemeClr val="dk1"/>
                </a:solidFill>
                <a:latin typeface="Dancing Script"/>
                <a:ea typeface="Dancing Script"/>
                <a:cs typeface="Dancing Script"/>
                <a:sym typeface="Dancing Script"/>
              </a:defRPr>
            </a:lvl1pPr>
            <a:lvl2pPr marR="0" lvl="1"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dk1"/>
              </a:buClr>
              <a:buSzPts val="2800"/>
              <a:buFont typeface="Barlow Semi Condensed"/>
              <a:buNone/>
              <a:defRPr sz="2800" b="0" i="0" u="none" strike="noStrike" cap="none">
                <a:solidFill>
                  <a:schemeClr val="dk1"/>
                </a:solidFill>
                <a:latin typeface="Barlow Semi Condensed"/>
                <a:ea typeface="Barlow Semi Condensed"/>
                <a:cs typeface="Barlow Semi Condensed"/>
                <a:sym typeface="Barlow Semi Condensed"/>
              </a:defRPr>
            </a:lvl9pPr>
          </a:lstStyle>
          <a:p>
            <a:r>
              <a:rPr lang="en" sz="2400"/>
              <a:t>Bùi Ngọc Ánh</a:t>
            </a:r>
            <a:endParaRPr lang="vi-VN"/>
          </a:p>
        </p:txBody>
      </p:sp>
      <p:sp>
        <p:nvSpPr>
          <p:cNvPr id="13" name="Hộp Văn bản 12">
            <a:extLst>
              <a:ext uri="{FF2B5EF4-FFF2-40B4-BE49-F238E27FC236}">
                <a16:creationId xmlns:a16="http://schemas.microsoft.com/office/drawing/2014/main" id="{763C5085-F939-CE57-A3BB-9855C81E2716}"/>
              </a:ext>
            </a:extLst>
          </p:cNvPr>
          <p:cNvSpPr txBox="1"/>
          <p:nvPr/>
        </p:nvSpPr>
        <p:spPr>
          <a:xfrm>
            <a:off x="5872348" y="14302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a:solidFill>
                  <a:srgbClr val="FF0000"/>
                </a:solidFill>
                <a:latin typeface="Dancing Script"/>
              </a:rPr>
              <a:t>02</a:t>
            </a:r>
          </a:p>
        </p:txBody>
      </p:sp>
      <p:sp>
        <p:nvSpPr>
          <p:cNvPr id="14" name="Hộp Văn bản 13">
            <a:extLst>
              <a:ext uri="{FF2B5EF4-FFF2-40B4-BE49-F238E27FC236}">
                <a16:creationId xmlns:a16="http://schemas.microsoft.com/office/drawing/2014/main" id="{667EF71C-A6CF-1CE6-F9BF-90985CF6D07E}"/>
              </a:ext>
            </a:extLst>
          </p:cNvPr>
          <p:cNvSpPr txBox="1"/>
          <p:nvPr/>
        </p:nvSpPr>
        <p:spPr>
          <a:xfrm>
            <a:off x="2190997" y="268456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a:solidFill>
                  <a:srgbClr val="FF0000"/>
                </a:solidFill>
                <a:latin typeface="Dancing Script"/>
              </a:rPr>
              <a:t>03</a:t>
            </a:r>
            <a:endParaRPr lang="en-US" sz="2800">
              <a:latin typeface="Dancing Script"/>
            </a:endParaRPr>
          </a:p>
        </p:txBody>
      </p:sp>
      <p:sp>
        <p:nvSpPr>
          <p:cNvPr id="15" name="Hộp Văn bản 14">
            <a:extLst>
              <a:ext uri="{FF2B5EF4-FFF2-40B4-BE49-F238E27FC236}">
                <a16:creationId xmlns:a16="http://schemas.microsoft.com/office/drawing/2014/main" id="{82482B4C-ED73-02DD-5856-EAC8A6146092}"/>
              </a:ext>
            </a:extLst>
          </p:cNvPr>
          <p:cNvSpPr txBox="1"/>
          <p:nvPr/>
        </p:nvSpPr>
        <p:spPr>
          <a:xfrm>
            <a:off x="5872348" y="2684565"/>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a:solidFill>
                  <a:srgbClr val="FF0000"/>
                </a:solidFill>
                <a:latin typeface="Dancing Script"/>
              </a:rPr>
              <a:t>04</a:t>
            </a:r>
            <a:endParaRPr lang="en-US" sz="2800">
              <a:latin typeface="Dancing Script"/>
            </a:endParaRPr>
          </a:p>
        </p:txBody>
      </p:sp>
    </p:spTree>
    <p:extLst>
      <p:ext uri="{BB962C8B-B14F-4D97-AF65-F5344CB8AC3E}">
        <p14:creationId xmlns:p14="http://schemas.microsoft.com/office/powerpoint/2010/main" val="1821088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91"/>
        <p:cNvGrpSpPr/>
        <p:nvPr/>
      </p:nvGrpSpPr>
      <p:grpSpPr>
        <a:xfrm>
          <a:off x="0" y="0"/>
          <a:ext cx="0" cy="0"/>
          <a:chOff x="0" y="0"/>
          <a:chExt cx="0" cy="0"/>
        </a:xfrm>
      </p:grpSpPr>
      <p:sp>
        <p:nvSpPr>
          <p:cNvPr id="2597" name="Google Shape;2597;p32"/>
          <p:cNvSpPr txBox="1">
            <a:spLocks noGrp="1"/>
          </p:cNvSpPr>
          <p:nvPr>
            <p:ph type="title"/>
          </p:nvPr>
        </p:nvSpPr>
        <p:spPr>
          <a:xfrm>
            <a:off x="933296" y="2642463"/>
            <a:ext cx="2480400" cy="527700"/>
          </a:xfrm>
          <a:prstGeom prst="rect">
            <a:avLst/>
          </a:prstGeom>
        </p:spPr>
        <p:txBody>
          <a:bodyPr spcFirstLastPara="1" wrap="square" lIns="91425" tIns="91425" rIns="91425" bIns="91425" anchor="b" anchorCtr="0">
            <a:noAutofit/>
          </a:bodyPr>
          <a:lstStyle/>
          <a:p>
            <a:r>
              <a:rPr lang="en" dirty="0"/>
              <a:t>Giới thiệu trò chơi</a:t>
            </a:r>
          </a:p>
        </p:txBody>
      </p:sp>
      <p:sp>
        <p:nvSpPr>
          <p:cNvPr id="2598" name="Google Shape;2598;p32"/>
          <p:cNvSpPr txBox="1">
            <a:spLocks noGrp="1"/>
          </p:cNvSpPr>
          <p:nvPr>
            <p:ph type="title" idx="2"/>
          </p:nvPr>
        </p:nvSpPr>
        <p:spPr>
          <a:xfrm>
            <a:off x="3456948" y="2686491"/>
            <a:ext cx="2750100" cy="527700"/>
          </a:xfrm>
          <a:prstGeom prst="rect">
            <a:avLst/>
          </a:prstGeom>
        </p:spPr>
        <p:txBody>
          <a:bodyPr spcFirstLastPara="1" wrap="square" lIns="91425" tIns="91425" rIns="91425" bIns="91425" anchor="b" anchorCtr="0">
            <a:noAutofit/>
          </a:bodyPr>
          <a:lstStyle/>
          <a:p>
            <a:r>
              <a:rPr lang="en" dirty="0"/>
              <a:t>Giới thiệu thuật toán</a:t>
            </a:r>
            <a:endParaRPr lang="vi-VN" dirty="0"/>
          </a:p>
        </p:txBody>
      </p:sp>
      <p:sp>
        <p:nvSpPr>
          <p:cNvPr id="2599" name="Google Shape;2599;p32"/>
          <p:cNvSpPr txBox="1">
            <a:spLocks noGrp="1"/>
          </p:cNvSpPr>
          <p:nvPr>
            <p:ph type="title" idx="4"/>
          </p:nvPr>
        </p:nvSpPr>
        <p:spPr>
          <a:xfrm>
            <a:off x="6015730" y="2695550"/>
            <a:ext cx="2490600" cy="527700"/>
          </a:xfrm>
          <a:prstGeom prst="rect">
            <a:avLst/>
          </a:prstGeom>
        </p:spPr>
        <p:txBody>
          <a:bodyPr spcFirstLastPara="1" wrap="square" lIns="91425" tIns="91425" rIns="91425" bIns="91425" anchor="b" anchorCtr="0">
            <a:noAutofit/>
          </a:bodyPr>
          <a:lstStyle/>
          <a:p>
            <a:r>
              <a:rPr lang="en" dirty="0"/>
              <a:t>Giải thích demo</a:t>
            </a:r>
            <a:endParaRPr lang="vi-VN" dirty="0"/>
          </a:p>
        </p:txBody>
      </p:sp>
      <p:sp>
        <p:nvSpPr>
          <p:cNvPr id="2602" name="Google Shape;2602;p32"/>
          <p:cNvSpPr txBox="1">
            <a:spLocks noGrp="1"/>
          </p:cNvSpPr>
          <p:nvPr>
            <p:ph type="title" idx="13"/>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SOKOBAN</a:t>
            </a:r>
          </a:p>
        </p:txBody>
      </p:sp>
      <p:sp>
        <p:nvSpPr>
          <p:cNvPr id="2603" name="Google Shape;2603;p32"/>
          <p:cNvSpPr/>
          <p:nvPr/>
        </p:nvSpPr>
        <p:spPr>
          <a:xfrm>
            <a:off x="1141395" y="355275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2"/>
          <p:cNvSpPr/>
          <p:nvPr/>
        </p:nvSpPr>
        <p:spPr>
          <a:xfrm>
            <a:off x="3072020" y="1390584"/>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6" name="Google Shape;2606;p32"/>
          <p:cNvGrpSpPr/>
          <p:nvPr/>
        </p:nvGrpSpPr>
        <p:grpSpPr>
          <a:xfrm rot="-391842">
            <a:off x="7590981" y="3156960"/>
            <a:ext cx="1449095" cy="1910337"/>
            <a:chOff x="7451600" y="1445363"/>
            <a:chExt cx="606825" cy="799975"/>
          </a:xfrm>
        </p:grpSpPr>
        <p:sp>
          <p:nvSpPr>
            <p:cNvPr id="2607" name="Google Shape;2607;p32"/>
            <p:cNvSpPr/>
            <p:nvPr/>
          </p:nvSpPr>
          <p:spPr>
            <a:xfrm>
              <a:off x="7457775" y="1724813"/>
              <a:ext cx="254050" cy="146550"/>
            </a:xfrm>
            <a:custGeom>
              <a:avLst/>
              <a:gdLst/>
              <a:ahLst/>
              <a:cxnLst/>
              <a:rect l="l" t="t" r="r" b="b"/>
              <a:pathLst>
                <a:path w="10162" h="5862" extrusionOk="0">
                  <a:moveTo>
                    <a:pt x="9655" y="1"/>
                  </a:moveTo>
                  <a:cubicBezTo>
                    <a:pt x="9645" y="1"/>
                    <a:pt x="9636" y="8"/>
                    <a:pt x="9634" y="18"/>
                  </a:cubicBezTo>
                  <a:cubicBezTo>
                    <a:pt x="9569" y="255"/>
                    <a:pt x="9488" y="499"/>
                    <a:pt x="9382" y="764"/>
                  </a:cubicBezTo>
                  <a:cubicBezTo>
                    <a:pt x="9312" y="945"/>
                    <a:pt x="9233" y="1123"/>
                    <a:pt x="9152" y="1294"/>
                  </a:cubicBezTo>
                  <a:cubicBezTo>
                    <a:pt x="9137" y="1325"/>
                    <a:pt x="9122" y="1360"/>
                    <a:pt x="9107" y="1394"/>
                  </a:cubicBezTo>
                  <a:cubicBezTo>
                    <a:pt x="9067" y="1490"/>
                    <a:pt x="9021" y="1599"/>
                    <a:pt x="8956" y="1662"/>
                  </a:cubicBezTo>
                  <a:cubicBezTo>
                    <a:pt x="8915" y="1701"/>
                    <a:pt x="8868" y="1717"/>
                    <a:pt x="8818" y="1717"/>
                  </a:cubicBezTo>
                  <a:cubicBezTo>
                    <a:pt x="8694" y="1717"/>
                    <a:pt x="8551" y="1623"/>
                    <a:pt x="8429" y="1543"/>
                  </a:cubicBezTo>
                  <a:cubicBezTo>
                    <a:pt x="8392" y="1518"/>
                    <a:pt x="8357" y="1495"/>
                    <a:pt x="8326" y="1477"/>
                  </a:cubicBezTo>
                  <a:cubicBezTo>
                    <a:pt x="8037" y="1311"/>
                    <a:pt x="7743" y="1123"/>
                    <a:pt x="7453" y="919"/>
                  </a:cubicBezTo>
                  <a:cubicBezTo>
                    <a:pt x="7450" y="916"/>
                    <a:pt x="7446" y="915"/>
                    <a:pt x="7441" y="915"/>
                  </a:cubicBezTo>
                  <a:cubicBezTo>
                    <a:pt x="7438" y="915"/>
                    <a:pt x="7436" y="915"/>
                    <a:pt x="7433" y="916"/>
                  </a:cubicBezTo>
                  <a:cubicBezTo>
                    <a:pt x="7426" y="918"/>
                    <a:pt x="7421" y="923"/>
                    <a:pt x="7419" y="929"/>
                  </a:cubicBezTo>
                  <a:cubicBezTo>
                    <a:pt x="7177" y="1553"/>
                    <a:pt x="6985" y="2193"/>
                    <a:pt x="6847" y="2830"/>
                  </a:cubicBezTo>
                  <a:cubicBezTo>
                    <a:pt x="6841" y="2862"/>
                    <a:pt x="6819" y="2888"/>
                    <a:pt x="6791" y="2899"/>
                  </a:cubicBezTo>
                  <a:cubicBezTo>
                    <a:pt x="6785" y="2902"/>
                    <a:pt x="6776" y="2904"/>
                    <a:pt x="6767" y="2904"/>
                  </a:cubicBezTo>
                  <a:cubicBezTo>
                    <a:pt x="6753" y="2904"/>
                    <a:pt x="6737" y="2900"/>
                    <a:pt x="6721" y="2888"/>
                  </a:cubicBezTo>
                  <a:lnTo>
                    <a:pt x="4751" y="1464"/>
                  </a:lnTo>
                  <a:cubicBezTo>
                    <a:pt x="4746" y="1460"/>
                    <a:pt x="4738" y="1459"/>
                    <a:pt x="4732" y="1459"/>
                  </a:cubicBezTo>
                  <a:cubicBezTo>
                    <a:pt x="4726" y="1460"/>
                    <a:pt x="4721" y="1464"/>
                    <a:pt x="4717" y="1470"/>
                  </a:cubicBezTo>
                  <a:cubicBezTo>
                    <a:pt x="4292" y="2114"/>
                    <a:pt x="3981" y="2826"/>
                    <a:pt x="3793" y="3582"/>
                  </a:cubicBezTo>
                  <a:cubicBezTo>
                    <a:pt x="3785" y="3608"/>
                    <a:pt x="3762" y="3621"/>
                    <a:pt x="3748" y="3624"/>
                  </a:cubicBezTo>
                  <a:cubicBezTo>
                    <a:pt x="3738" y="3628"/>
                    <a:pt x="3727" y="3630"/>
                    <a:pt x="3716" y="3630"/>
                  </a:cubicBezTo>
                  <a:cubicBezTo>
                    <a:pt x="3698" y="3630"/>
                    <a:pt x="3681" y="3625"/>
                    <a:pt x="3670" y="3616"/>
                  </a:cubicBezTo>
                  <a:cubicBezTo>
                    <a:pt x="3380" y="3398"/>
                    <a:pt x="3091" y="3179"/>
                    <a:pt x="2802" y="2960"/>
                  </a:cubicBezTo>
                  <a:lnTo>
                    <a:pt x="2317" y="2592"/>
                  </a:lnTo>
                  <a:cubicBezTo>
                    <a:pt x="2286" y="2568"/>
                    <a:pt x="2255" y="2546"/>
                    <a:pt x="2224" y="2522"/>
                  </a:cubicBezTo>
                  <a:cubicBezTo>
                    <a:pt x="2214" y="2515"/>
                    <a:pt x="2200" y="2500"/>
                    <a:pt x="2181" y="2483"/>
                  </a:cubicBezTo>
                  <a:cubicBezTo>
                    <a:pt x="2102" y="2410"/>
                    <a:pt x="2037" y="2354"/>
                    <a:pt x="1994" y="2354"/>
                  </a:cubicBezTo>
                  <a:cubicBezTo>
                    <a:pt x="1867" y="2354"/>
                    <a:pt x="1779" y="2538"/>
                    <a:pt x="1715" y="2674"/>
                  </a:cubicBezTo>
                  <a:cubicBezTo>
                    <a:pt x="1699" y="2707"/>
                    <a:pt x="1685" y="2736"/>
                    <a:pt x="1673" y="2758"/>
                  </a:cubicBezTo>
                  <a:cubicBezTo>
                    <a:pt x="1590" y="2903"/>
                    <a:pt x="1509" y="3053"/>
                    <a:pt x="1425" y="3218"/>
                  </a:cubicBezTo>
                  <a:cubicBezTo>
                    <a:pt x="1283" y="3497"/>
                    <a:pt x="1146" y="3793"/>
                    <a:pt x="1018" y="4099"/>
                  </a:cubicBezTo>
                  <a:cubicBezTo>
                    <a:pt x="1007" y="4126"/>
                    <a:pt x="976" y="4148"/>
                    <a:pt x="945" y="4151"/>
                  </a:cubicBezTo>
                  <a:cubicBezTo>
                    <a:pt x="943" y="4151"/>
                    <a:pt x="940" y="4152"/>
                    <a:pt x="937" y="4152"/>
                  </a:cubicBezTo>
                  <a:cubicBezTo>
                    <a:pt x="921" y="4152"/>
                    <a:pt x="899" y="4147"/>
                    <a:pt x="882" y="4124"/>
                  </a:cubicBezTo>
                  <a:cubicBezTo>
                    <a:pt x="493" y="3555"/>
                    <a:pt x="235" y="3100"/>
                    <a:pt x="45" y="2648"/>
                  </a:cubicBezTo>
                  <a:cubicBezTo>
                    <a:pt x="42" y="2638"/>
                    <a:pt x="34" y="2633"/>
                    <a:pt x="25" y="2633"/>
                  </a:cubicBezTo>
                  <a:cubicBezTo>
                    <a:pt x="23" y="2633"/>
                    <a:pt x="21" y="2633"/>
                    <a:pt x="19" y="2634"/>
                  </a:cubicBezTo>
                  <a:cubicBezTo>
                    <a:pt x="8" y="2635"/>
                    <a:pt x="0" y="2645"/>
                    <a:pt x="0" y="2656"/>
                  </a:cubicBezTo>
                  <a:cubicBezTo>
                    <a:pt x="8" y="3099"/>
                    <a:pt x="50" y="3551"/>
                    <a:pt x="127" y="4000"/>
                  </a:cubicBezTo>
                  <a:cubicBezTo>
                    <a:pt x="162" y="4207"/>
                    <a:pt x="205" y="4423"/>
                    <a:pt x="260" y="4661"/>
                  </a:cubicBezTo>
                  <a:cubicBezTo>
                    <a:pt x="261" y="4666"/>
                    <a:pt x="262" y="4669"/>
                    <a:pt x="266" y="4672"/>
                  </a:cubicBezTo>
                  <a:cubicBezTo>
                    <a:pt x="572" y="4992"/>
                    <a:pt x="857" y="5344"/>
                    <a:pt x="1133" y="5683"/>
                  </a:cubicBezTo>
                  <a:cubicBezTo>
                    <a:pt x="1179" y="5739"/>
                    <a:pt x="1225" y="5796"/>
                    <a:pt x="1271" y="5853"/>
                  </a:cubicBezTo>
                  <a:lnTo>
                    <a:pt x="1272" y="5853"/>
                  </a:lnTo>
                  <a:cubicBezTo>
                    <a:pt x="1276" y="5860"/>
                    <a:pt x="1283" y="5862"/>
                    <a:pt x="1290" y="5862"/>
                  </a:cubicBezTo>
                  <a:lnTo>
                    <a:pt x="1293" y="5862"/>
                  </a:lnTo>
                  <a:cubicBezTo>
                    <a:pt x="1302" y="5861"/>
                    <a:pt x="1308" y="5855"/>
                    <a:pt x="1312" y="5847"/>
                  </a:cubicBezTo>
                  <a:cubicBezTo>
                    <a:pt x="1551" y="5264"/>
                    <a:pt x="1813" y="4684"/>
                    <a:pt x="2088" y="4123"/>
                  </a:cubicBezTo>
                  <a:cubicBezTo>
                    <a:pt x="2100" y="4099"/>
                    <a:pt x="2124" y="4079"/>
                    <a:pt x="2151" y="4079"/>
                  </a:cubicBezTo>
                  <a:cubicBezTo>
                    <a:pt x="2158" y="4079"/>
                    <a:pt x="2165" y="4080"/>
                    <a:pt x="2172" y="4083"/>
                  </a:cubicBezTo>
                  <a:cubicBezTo>
                    <a:pt x="2814" y="4358"/>
                    <a:pt x="3391" y="4783"/>
                    <a:pt x="3949" y="5196"/>
                  </a:cubicBezTo>
                  <a:cubicBezTo>
                    <a:pt x="4042" y="5264"/>
                    <a:pt x="4135" y="5334"/>
                    <a:pt x="4228" y="5401"/>
                  </a:cubicBezTo>
                  <a:cubicBezTo>
                    <a:pt x="4232" y="5404"/>
                    <a:pt x="4237" y="5406"/>
                    <a:pt x="4242" y="5406"/>
                  </a:cubicBezTo>
                  <a:cubicBezTo>
                    <a:pt x="4244" y="5406"/>
                    <a:pt x="4247" y="5405"/>
                    <a:pt x="4249" y="5405"/>
                  </a:cubicBezTo>
                  <a:cubicBezTo>
                    <a:pt x="4256" y="5401"/>
                    <a:pt x="4262" y="5395"/>
                    <a:pt x="4264" y="5387"/>
                  </a:cubicBezTo>
                  <a:cubicBezTo>
                    <a:pt x="4448" y="4610"/>
                    <a:pt x="4684" y="3843"/>
                    <a:pt x="4964" y="3110"/>
                  </a:cubicBezTo>
                  <a:cubicBezTo>
                    <a:pt x="4970" y="3093"/>
                    <a:pt x="4983" y="3080"/>
                    <a:pt x="5000" y="3074"/>
                  </a:cubicBezTo>
                  <a:cubicBezTo>
                    <a:pt x="5007" y="3071"/>
                    <a:pt x="5014" y="3070"/>
                    <a:pt x="5022" y="3070"/>
                  </a:cubicBezTo>
                  <a:cubicBezTo>
                    <a:pt x="5036" y="3070"/>
                    <a:pt x="5050" y="3075"/>
                    <a:pt x="5063" y="3083"/>
                  </a:cubicBezTo>
                  <a:cubicBezTo>
                    <a:pt x="5900" y="3581"/>
                    <a:pt x="6753" y="4074"/>
                    <a:pt x="7600" y="4549"/>
                  </a:cubicBezTo>
                  <a:cubicBezTo>
                    <a:pt x="7603" y="4551"/>
                    <a:pt x="7606" y="4552"/>
                    <a:pt x="7610" y="4552"/>
                  </a:cubicBezTo>
                  <a:cubicBezTo>
                    <a:pt x="7614" y="4552"/>
                    <a:pt x="7618" y="4551"/>
                    <a:pt x="7621" y="4549"/>
                  </a:cubicBezTo>
                  <a:cubicBezTo>
                    <a:pt x="7628" y="4547"/>
                    <a:pt x="7632" y="4539"/>
                    <a:pt x="7633" y="4532"/>
                  </a:cubicBezTo>
                  <a:cubicBezTo>
                    <a:pt x="7728" y="3890"/>
                    <a:pt x="7846" y="3252"/>
                    <a:pt x="7984" y="2635"/>
                  </a:cubicBezTo>
                  <a:cubicBezTo>
                    <a:pt x="7989" y="2610"/>
                    <a:pt x="8004" y="2591"/>
                    <a:pt x="8024" y="2582"/>
                  </a:cubicBezTo>
                  <a:cubicBezTo>
                    <a:pt x="8031" y="2578"/>
                    <a:pt x="8039" y="2577"/>
                    <a:pt x="8047" y="2577"/>
                  </a:cubicBezTo>
                  <a:cubicBezTo>
                    <a:pt x="8060" y="2577"/>
                    <a:pt x="8074" y="2581"/>
                    <a:pt x="8088" y="2589"/>
                  </a:cubicBezTo>
                  <a:cubicBezTo>
                    <a:pt x="8637" y="2909"/>
                    <a:pt x="9144" y="3202"/>
                    <a:pt x="9640" y="3484"/>
                  </a:cubicBezTo>
                  <a:cubicBezTo>
                    <a:pt x="9644" y="3486"/>
                    <a:pt x="9648" y="3487"/>
                    <a:pt x="9652" y="3487"/>
                  </a:cubicBezTo>
                  <a:cubicBezTo>
                    <a:pt x="9654" y="3487"/>
                    <a:pt x="9656" y="3486"/>
                    <a:pt x="9659" y="3486"/>
                  </a:cubicBezTo>
                  <a:cubicBezTo>
                    <a:pt x="9665" y="3484"/>
                    <a:pt x="9671" y="3479"/>
                    <a:pt x="9674" y="3473"/>
                  </a:cubicBezTo>
                  <a:cubicBezTo>
                    <a:pt x="9852" y="3084"/>
                    <a:pt x="10016" y="2691"/>
                    <a:pt x="10158" y="2308"/>
                  </a:cubicBezTo>
                  <a:cubicBezTo>
                    <a:pt x="10161" y="2303"/>
                    <a:pt x="10162" y="2298"/>
                    <a:pt x="10162" y="2294"/>
                  </a:cubicBezTo>
                  <a:cubicBezTo>
                    <a:pt x="10073" y="1452"/>
                    <a:pt x="9910" y="686"/>
                    <a:pt x="9678" y="17"/>
                  </a:cubicBezTo>
                  <a:cubicBezTo>
                    <a:pt x="9675" y="7"/>
                    <a:pt x="9665" y="1"/>
                    <a:pt x="9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2"/>
            <p:cNvSpPr/>
            <p:nvPr/>
          </p:nvSpPr>
          <p:spPr>
            <a:xfrm>
              <a:off x="7829900" y="1826563"/>
              <a:ext cx="16925" cy="15475"/>
            </a:xfrm>
            <a:custGeom>
              <a:avLst/>
              <a:gdLst/>
              <a:ahLst/>
              <a:cxnLst/>
              <a:rect l="l" t="t" r="r" b="b"/>
              <a:pathLst>
                <a:path w="677" h="619" extrusionOk="0">
                  <a:moveTo>
                    <a:pt x="651" y="0"/>
                  </a:moveTo>
                  <a:cubicBezTo>
                    <a:pt x="650" y="0"/>
                    <a:pt x="649" y="1"/>
                    <a:pt x="648" y="1"/>
                  </a:cubicBezTo>
                  <a:lnTo>
                    <a:pt x="21" y="78"/>
                  </a:lnTo>
                  <a:cubicBezTo>
                    <a:pt x="14" y="78"/>
                    <a:pt x="8" y="82"/>
                    <a:pt x="4" y="89"/>
                  </a:cubicBezTo>
                  <a:cubicBezTo>
                    <a:pt x="0" y="95"/>
                    <a:pt x="0" y="102"/>
                    <a:pt x="3" y="110"/>
                  </a:cubicBezTo>
                  <a:cubicBezTo>
                    <a:pt x="70" y="268"/>
                    <a:pt x="129" y="435"/>
                    <a:pt x="182" y="602"/>
                  </a:cubicBezTo>
                  <a:cubicBezTo>
                    <a:pt x="185" y="611"/>
                    <a:pt x="191" y="617"/>
                    <a:pt x="200" y="618"/>
                  </a:cubicBezTo>
                  <a:lnTo>
                    <a:pt x="205" y="618"/>
                  </a:lnTo>
                  <a:cubicBezTo>
                    <a:pt x="211" y="618"/>
                    <a:pt x="218" y="614"/>
                    <a:pt x="222" y="609"/>
                  </a:cubicBezTo>
                  <a:lnTo>
                    <a:pt x="671" y="39"/>
                  </a:lnTo>
                  <a:cubicBezTo>
                    <a:pt x="676" y="32"/>
                    <a:pt x="677" y="21"/>
                    <a:pt x="672" y="13"/>
                  </a:cubicBezTo>
                  <a:cubicBezTo>
                    <a:pt x="668" y="5"/>
                    <a:pt x="660"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2"/>
            <p:cNvSpPr/>
            <p:nvPr/>
          </p:nvSpPr>
          <p:spPr>
            <a:xfrm>
              <a:off x="7811075" y="1796663"/>
              <a:ext cx="34400" cy="20550"/>
            </a:xfrm>
            <a:custGeom>
              <a:avLst/>
              <a:gdLst/>
              <a:ahLst/>
              <a:cxnLst/>
              <a:rect l="l" t="t" r="r" b="b"/>
              <a:pathLst>
                <a:path w="1376" h="822" extrusionOk="0">
                  <a:moveTo>
                    <a:pt x="25" y="0"/>
                  </a:moveTo>
                  <a:cubicBezTo>
                    <a:pt x="17" y="0"/>
                    <a:pt x="10" y="4"/>
                    <a:pt x="6" y="12"/>
                  </a:cubicBezTo>
                  <a:cubicBezTo>
                    <a:pt x="1" y="20"/>
                    <a:pt x="2" y="30"/>
                    <a:pt x="7" y="38"/>
                  </a:cubicBezTo>
                  <a:cubicBezTo>
                    <a:pt x="92" y="143"/>
                    <a:pt x="174" y="253"/>
                    <a:pt x="251" y="367"/>
                  </a:cubicBezTo>
                  <a:cubicBezTo>
                    <a:pt x="345" y="506"/>
                    <a:pt x="436" y="655"/>
                    <a:pt x="519" y="809"/>
                  </a:cubicBezTo>
                  <a:cubicBezTo>
                    <a:pt x="524" y="816"/>
                    <a:pt x="531" y="821"/>
                    <a:pt x="540" y="821"/>
                  </a:cubicBezTo>
                  <a:lnTo>
                    <a:pt x="542" y="821"/>
                  </a:lnTo>
                  <a:lnTo>
                    <a:pt x="1353" y="723"/>
                  </a:lnTo>
                  <a:cubicBezTo>
                    <a:pt x="1363" y="722"/>
                    <a:pt x="1370" y="716"/>
                    <a:pt x="1373" y="706"/>
                  </a:cubicBezTo>
                  <a:cubicBezTo>
                    <a:pt x="1375" y="697"/>
                    <a:pt x="1373" y="687"/>
                    <a:pt x="1365" y="681"/>
                  </a:cubicBezTo>
                  <a:lnTo>
                    <a:pt x="604" y="85"/>
                  </a:lnTo>
                  <a:cubicBezTo>
                    <a:pt x="601" y="82"/>
                    <a:pt x="597" y="81"/>
                    <a:pt x="593" y="80"/>
                  </a:cubicBezTo>
                  <a:lnTo>
                    <a:pt x="29" y="0"/>
                  </a:lnTo>
                  <a:cubicBezTo>
                    <a:pt x="28" y="0"/>
                    <a:pt x="27" y="0"/>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2"/>
            <p:cNvSpPr/>
            <p:nvPr/>
          </p:nvSpPr>
          <p:spPr>
            <a:xfrm>
              <a:off x="7806450" y="1450363"/>
              <a:ext cx="243625" cy="203625"/>
            </a:xfrm>
            <a:custGeom>
              <a:avLst/>
              <a:gdLst/>
              <a:ahLst/>
              <a:cxnLst/>
              <a:rect l="l" t="t" r="r" b="b"/>
              <a:pathLst>
                <a:path w="9745" h="8145" extrusionOk="0">
                  <a:moveTo>
                    <a:pt x="5394" y="390"/>
                  </a:moveTo>
                  <a:cubicBezTo>
                    <a:pt x="5411" y="390"/>
                    <a:pt x="5426" y="391"/>
                    <a:pt x="5441" y="395"/>
                  </a:cubicBezTo>
                  <a:cubicBezTo>
                    <a:pt x="5441" y="396"/>
                    <a:pt x="5442" y="397"/>
                    <a:pt x="5443" y="401"/>
                  </a:cubicBezTo>
                  <a:cubicBezTo>
                    <a:pt x="5443" y="403"/>
                    <a:pt x="5443" y="406"/>
                    <a:pt x="5443" y="406"/>
                  </a:cubicBezTo>
                  <a:cubicBezTo>
                    <a:pt x="5401" y="435"/>
                    <a:pt x="5353" y="454"/>
                    <a:pt x="5302" y="474"/>
                  </a:cubicBezTo>
                  <a:cubicBezTo>
                    <a:pt x="5251" y="495"/>
                    <a:pt x="5199" y="516"/>
                    <a:pt x="5150" y="548"/>
                  </a:cubicBezTo>
                  <a:cubicBezTo>
                    <a:pt x="5055" y="613"/>
                    <a:pt x="4983" y="692"/>
                    <a:pt x="4905" y="778"/>
                  </a:cubicBezTo>
                  <a:cubicBezTo>
                    <a:pt x="4902" y="780"/>
                    <a:pt x="4899" y="781"/>
                    <a:pt x="4896" y="781"/>
                  </a:cubicBezTo>
                  <a:cubicBezTo>
                    <a:pt x="4891" y="781"/>
                    <a:pt x="4886" y="778"/>
                    <a:pt x="4884" y="776"/>
                  </a:cubicBezTo>
                  <a:cubicBezTo>
                    <a:pt x="4879" y="774"/>
                    <a:pt x="4870" y="765"/>
                    <a:pt x="4874" y="755"/>
                  </a:cubicBezTo>
                  <a:cubicBezTo>
                    <a:pt x="4921" y="654"/>
                    <a:pt x="5007" y="561"/>
                    <a:pt x="5115" y="494"/>
                  </a:cubicBezTo>
                  <a:cubicBezTo>
                    <a:pt x="5225" y="424"/>
                    <a:pt x="5320" y="390"/>
                    <a:pt x="5394" y="390"/>
                  </a:cubicBezTo>
                  <a:close/>
                  <a:moveTo>
                    <a:pt x="5715" y="532"/>
                  </a:moveTo>
                  <a:cubicBezTo>
                    <a:pt x="5723" y="532"/>
                    <a:pt x="5734" y="537"/>
                    <a:pt x="5737" y="546"/>
                  </a:cubicBezTo>
                  <a:cubicBezTo>
                    <a:pt x="5784" y="701"/>
                    <a:pt x="5816" y="880"/>
                    <a:pt x="5826" y="1052"/>
                  </a:cubicBezTo>
                  <a:cubicBezTo>
                    <a:pt x="5826" y="1060"/>
                    <a:pt x="5824" y="1061"/>
                    <a:pt x="5819" y="1063"/>
                  </a:cubicBezTo>
                  <a:cubicBezTo>
                    <a:pt x="5817" y="1063"/>
                    <a:pt x="5815" y="1063"/>
                    <a:pt x="5814" y="1063"/>
                  </a:cubicBezTo>
                  <a:cubicBezTo>
                    <a:pt x="5804" y="1063"/>
                    <a:pt x="5793" y="1058"/>
                    <a:pt x="5791" y="1049"/>
                  </a:cubicBezTo>
                  <a:cubicBezTo>
                    <a:pt x="5743" y="890"/>
                    <a:pt x="5712" y="711"/>
                    <a:pt x="5703" y="542"/>
                  </a:cubicBezTo>
                  <a:cubicBezTo>
                    <a:pt x="5703" y="535"/>
                    <a:pt x="5706" y="533"/>
                    <a:pt x="5711" y="532"/>
                  </a:cubicBezTo>
                  <a:close/>
                  <a:moveTo>
                    <a:pt x="5926" y="375"/>
                  </a:moveTo>
                  <a:cubicBezTo>
                    <a:pt x="5929" y="375"/>
                    <a:pt x="5933" y="376"/>
                    <a:pt x="5935" y="377"/>
                  </a:cubicBezTo>
                  <a:cubicBezTo>
                    <a:pt x="6218" y="587"/>
                    <a:pt x="6466" y="1003"/>
                    <a:pt x="6524" y="1365"/>
                  </a:cubicBezTo>
                  <a:cubicBezTo>
                    <a:pt x="6525" y="1373"/>
                    <a:pt x="6523" y="1378"/>
                    <a:pt x="6517" y="1380"/>
                  </a:cubicBezTo>
                  <a:cubicBezTo>
                    <a:pt x="6515" y="1381"/>
                    <a:pt x="6513" y="1381"/>
                    <a:pt x="6511" y="1381"/>
                  </a:cubicBezTo>
                  <a:cubicBezTo>
                    <a:pt x="6507" y="1381"/>
                    <a:pt x="6501" y="1379"/>
                    <a:pt x="6498" y="1373"/>
                  </a:cubicBezTo>
                  <a:cubicBezTo>
                    <a:pt x="6448" y="1291"/>
                    <a:pt x="6403" y="1204"/>
                    <a:pt x="6358" y="1120"/>
                  </a:cubicBezTo>
                  <a:cubicBezTo>
                    <a:pt x="6315" y="1038"/>
                    <a:pt x="6270" y="954"/>
                    <a:pt x="6222" y="873"/>
                  </a:cubicBezTo>
                  <a:cubicBezTo>
                    <a:pt x="6173" y="791"/>
                    <a:pt x="6117" y="714"/>
                    <a:pt x="6063" y="639"/>
                  </a:cubicBezTo>
                  <a:cubicBezTo>
                    <a:pt x="6010" y="563"/>
                    <a:pt x="5953" y="484"/>
                    <a:pt x="5904" y="403"/>
                  </a:cubicBezTo>
                  <a:cubicBezTo>
                    <a:pt x="5899" y="393"/>
                    <a:pt x="5907" y="385"/>
                    <a:pt x="5910" y="381"/>
                  </a:cubicBezTo>
                  <a:cubicBezTo>
                    <a:pt x="5913" y="378"/>
                    <a:pt x="5919" y="375"/>
                    <a:pt x="5926" y="375"/>
                  </a:cubicBezTo>
                  <a:close/>
                  <a:moveTo>
                    <a:pt x="5263" y="1752"/>
                  </a:moveTo>
                  <a:cubicBezTo>
                    <a:pt x="5268" y="1752"/>
                    <a:pt x="5273" y="1753"/>
                    <a:pt x="5277" y="1757"/>
                  </a:cubicBezTo>
                  <a:cubicBezTo>
                    <a:pt x="5515" y="1976"/>
                    <a:pt x="5532" y="2498"/>
                    <a:pt x="5309" y="2755"/>
                  </a:cubicBezTo>
                  <a:cubicBezTo>
                    <a:pt x="5304" y="2761"/>
                    <a:pt x="5294" y="2764"/>
                    <a:pt x="5284" y="2764"/>
                  </a:cubicBezTo>
                  <a:cubicBezTo>
                    <a:pt x="5279" y="2764"/>
                    <a:pt x="5274" y="2763"/>
                    <a:pt x="5269" y="2761"/>
                  </a:cubicBezTo>
                  <a:cubicBezTo>
                    <a:pt x="5265" y="2759"/>
                    <a:pt x="5260" y="2755"/>
                    <a:pt x="5262" y="2744"/>
                  </a:cubicBezTo>
                  <a:lnTo>
                    <a:pt x="5262" y="2744"/>
                  </a:lnTo>
                  <a:lnTo>
                    <a:pt x="5262" y="2745"/>
                  </a:lnTo>
                  <a:cubicBezTo>
                    <a:pt x="5269" y="2704"/>
                    <a:pt x="5279" y="2664"/>
                    <a:pt x="5289" y="2625"/>
                  </a:cubicBezTo>
                  <a:cubicBezTo>
                    <a:pt x="5315" y="2512"/>
                    <a:pt x="5344" y="2395"/>
                    <a:pt x="5345" y="2275"/>
                  </a:cubicBezTo>
                  <a:cubicBezTo>
                    <a:pt x="5346" y="2155"/>
                    <a:pt x="5317" y="2045"/>
                    <a:pt x="5289" y="1937"/>
                  </a:cubicBezTo>
                  <a:cubicBezTo>
                    <a:pt x="5276" y="1882"/>
                    <a:pt x="5261" y="1825"/>
                    <a:pt x="5250" y="1768"/>
                  </a:cubicBezTo>
                  <a:cubicBezTo>
                    <a:pt x="5248" y="1758"/>
                    <a:pt x="5252" y="1756"/>
                    <a:pt x="5255" y="1754"/>
                  </a:cubicBezTo>
                  <a:cubicBezTo>
                    <a:pt x="5257" y="1752"/>
                    <a:pt x="5261" y="1752"/>
                    <a:pt x="5263" y="1752"/>
                  </a:cubicBezTo>
                  <a:close/>
                  <a:moveTo>
                    <a:pt x="4992" y="2195"/>
                  </a:moveTo>
                  <a:cubicBezTo>
                    <a:pt x="4994" y="2195"/>
                    <a:pt x="4997" y="2196"/>
                    <a:pt x="4999" y="2197"/>
                  </a:cubicBezTo>
                  <a:cubicBezTo>
                    <a:pt x="5000" y="2198"/>
                    <a:pt x="5002" y="2199"/>
                    <a:pt x="5000" y="2203"/>
                  </a:cubicBezTo>
                  <a:cubicBezTo>
                    <a:pt x="4982" y="2248"/>
                    <a:pt x="4960" y="2292"/>
                    <a:pt x="4937" y="2335"/>
                  </a:cubicBezTo>
                  <a:cubicBezTo>
                    <a:pt x="4905" y="2398"/>
                    <a:pt x="4873" y="2462"/>
                    <a:pt x="4850" y="2532"/>
                  </a:cubicBezTo>
                  <a:cubicBezTo>
                    <a:pt x="4808" y="2662"/>
                    <a:pt x="4782" y="2795"/>
                    <a:pt x="4770" y="2927"/>
                  </a:cubicBezTo>
                  <a:cubicBezTo>
                    <a:pt x="4770" y="2940"/>
                    <a:pt x="4755" y="2941"/>
                    <a:pt x="4754" y="2941"/>
                  </a:cubicBezTo>
                  <a:cubicBezTo>
                    <a:pt x="4746" y="2941"/>
                    <a:pt x="4743" y="2937"/>
                    <a:pt x="4741" y="2931"/>
                  </a:cubicBezTo>
                  <a:cubicBezTo>
                    <a:pt x="4703" y="2682"/>
                    <a:pt x="4764" y="2358"/>
                    <a:pt x="4986" y="2197"/>
                  </a:cubicBezTo>
                  <a:cubicBezTo>
                    <a:pt x="4987" y="2195"/>
                    <a:pt x="4989" y="2195"/>
                    <a:pt x="4992" y="2195"/>
                  </a:cubicBezTo>
                  <a:close/>
                  <a:moveTo>
                    <a:pt x="3658" y="2004"/>
                  </a:moveTo>
                  <a:cubicBezTo>
                    <a:pt x="3661" y="2004"/>
                    <a:pt x="3665" y="2005"/>
                    <a:pt x="3668" y="2011"/>
                  </a:cubicBezTo>
                  <a:cubicBezTo>
                    <a:pt x="3828" y="2325"/>
                    <a:pt x="3823" y="2715"/>
                    <a:pt x="3655" y="3007"/>
                  </a:cubicBezTo>
                  <a:cubicBezTo>
                    <a:pt x="3654" y="3010"/>
                    <a:pt x="3650" y="3011"/>
                    <a:pt x="3647" y="3011"/>
                  </a:cubicBezTo>
                  <a:cubicBezTo>
                    <a:pt x="3643" y="3011"/>
                    <a:pt x="3641" y="3010"/>
                    <a:pt x="3641" y="3010"/>
                  </a:cubicBezTo>
                  <a:cubicBezTo>
                    <a:pt x="3638" y="3009"/>
                    <a:pt x="3629" y="3005"/>
                    <a:pt x="3631" y="2998"/>
                  </a:cubicBezTo>
                  <a:cubicBezTo>
                    <a:pt x="3693" y="2625"/>
                    <a:pt x="3696" y="2332"/>
                    <a:pt x="3643" y="2021"/>
                  </a:cubicBezTo>
                  <a:cubicBezTo>
                    <a:pt x="3641" y="2010"/>
                    <a:pt x="3649" y="2006"/>
                    <a:pt x="3653" y="2005"/>
                  </a:cubicBezTo>
                  <a:cubicBezTo>
                    <a:pt x="3654" y="2004"/>
                    <a:pt x="3656" y="2004"/>
                    <a:pt x="3658" y="2004"/>
                  </a:cubicBezTo>
                  <a:close/>
                  <a:moveTo>
                    <a:pt x="6721" y="2069"/>
                  </a:moveTo>
                  <a:cubicBezTo>
                    <a:pt x="6726" y="2069"/>
                    <a:pt x="6731" y="2072"/>
                    <a:pt x="6732" y="2073"/>
                  </a:cubicBezTo>
                  <a:cubicBezTo>
                    <a:pt x="6994" y="2304"/>
                    <a:pt x="7143" y="2772"/>
                    <a:pt x="6947" y="3102"/>
                  </a:cubicBezTo>
                  <a:cubicBezTo>
                    <a:pt x="6943" y="3108"/>
                    <a:pt x="6935" y="3110"/>
                    <a:pt x="6927" y="3110"/>
                  </a:cubicBezTo>
                  <a:cubicBezTo>
                    <a:pt x="6925" y="3110"/>
                    <a:pt x="6922" y="3110"/>
                    <a:pt x="6919" y="3109"/>
                  </a:cubicBezTo>
                  <a:cubicBezTo>
                    <a:pt x="6915" y="3108"/>
                    <a:pt x="6903" y="3104"/>
                    <a:pt x="6903" y="3095"/>
                  </a:cubicBezTo>
                  <a:cubicBezTo>
                    <a:pt x="6898" y="3035"/>
                    <a:pt x="6898" y="2974"/>
                    <a:pt x="6897" y="2916"/>
                  </a:cubicBezTo>
                  <a:cubicBezTo>
                    <a:pt x="6896" y="2816"/>
                    <a:pt x="6895" y="2710"/>
                    <a:pt x="6876" y="2610"/>
                  </a:cubicBezTo>
                  <a:cubicBezTo>
                    <a:pt x="6844" y="2429"/>
                    <a:pt x="6767" y="2255"/>
                    <a:pt x="6698" y="2108"/>
                  </a:cubicBezTo>
                  <a:cubicBezTo>
                    <a:pt x="6693" y="2095"/>
                    <a:pt x="6700" y="2080"/>
                    <a:pt x="6709" y="2073"/>
                  </a:cubicBezTo>
                  <a:cubicBezTo>
                    <a:pt x="6714" y="2071"/>
                    <a:pt x="6717" y="2069"/>
                    <a:pt x="6721" y="2069"/>
                  </a:cubicBezTo>
                  <a:close/>
                  <a:moveTo>
                    <a:pt x="6525" y="2640"/>
                  </a:moveTo>
                  <a:cubicBezTo>
                    <a:pt x="6528" y="2640"/>
                    <a:pt x="6530" y="2641"/>
                    <a:pt x="6533" y="2645"/>
                  </a:cubicBezTo>
                  <a:cubicBezTo>
                    <a:pt x="6535" y="2648"/>
                    <a:pt x="6538" y="2656"/>
                    <a:pt x="6534" y="2662"/>
                  </a:cubicBezTo>
                  <a:cubicBezTo>
                    <a:pt x="6517" y="2688"/>
                    <a:pt x="6499" y="2713"/>
                    <a:pt x="6482" y="2736"/>
                  </a:cubicBezTo>
                  <a:cubicBezTo>
                    <a:pt x="6436" y="2799"/>
                    <a:pt x="6393" y="2859"/>
                    <a:pt x="6370" y="2946"/>
                  </a:cubicBezTo>
                  <a:cubicBezTo>
                    <a:pt x="6341" y="3060"/>
                    <a:pt x="6343" y="3174"/>
                    <a:pt x="6348" y="3271"/>
                  </a:cubicBezTo>
                  <a:lnTo>
                    <a:pt x="6348" y="3272"/>
                  </a:lnTo>
                  <a:cubicBezTo>
                    <a:pt x="6349" y="3282"/>
                    <a:pt x="6346" y="3285"/>
                    <a:pt x="6339" y="3288"/>
                  </a:cubicBezTo>
                  <a:cubicBezTo>
                    <a:pt x="6337" y="3289"/>
                    <a:pt x="6334" y="3289"/>
                    <a:pt x="6331" y="3289"/>
                  </a:cubicBezTo>
                  <a:cubicBezTo>
                    <a:pt x="6319" y="3289"/>
                    <a:pt x="6306" y="3283"/>
                    <a:pt x="6300" y="3274"/>
                  </a:cubicBezTo>
                  <a:cubicBezTo>
                    <a:pt x="6234" y="3174"/>
                    <a:pt x="6226" y="3018"/>
                    <a:pt x="6281" y="2878"/>
                  </a:cubicBezTo>
                  <a:cubicBezTo>
                    <a:pt x="6331" y="2752"/>
                    <a:pt x="6417" y="2667"/>
                    <a:pt x="6523" y="2641"/>
                  </a:cubicBezTo>
                  <a:cubicBezTo>
                    <a:pt x="6523" y="2641"/>
                    <a:pt x="6524" y="2640"/>
                    <a:pt x="6525" y="2640"/>
                  </a:cubicBezTo>
                  <a:close/>
                  <a:moveTo>
                    <a:pt x="3365" y="2464"/>
                  </a:moveTo>
                  <a:cubicBezTo>
                    <a:pt x="3371" y="2464"/>
                    <a:pt x="3375" y="2468"/>
                    <a:pt x="3378" y="2470"/>
                  </a:cubicBezTo>
                  <a:lnTo>
                    <a:pt x="3377" y="2470"/>
                  </a:lnTo>
                  <a:cubicBezTo>
                    <a:pt x="3380" y="2473"/>
                    <a:pt x="3388" y="2481"/>
                    <a:pt x="3380" y="2493"/>
                  </a:cubicBezTo>
                  <a:cubicBezTo>
                    <a:pt x="3231" y="2725"/>
                    <a:pt x="3142" y="2992"/>
                    <a:pt x="3115" y="3287"/>
                  </a:cubicBezTo>
                  <a:cubicBezTo>
                    <a:pt x="3114" y="3298"/>
                    <a:pt x="3107" y="3300"/>
                    <a:pt x="3101" y="3302"/>
                  </a:cubicBezTo>
                  <a:cubicBezTo>
                    <a:pt x="3095" y="3302"/>
                    <a:pt x="3085" y="3299"/>
                    <a:pt x="3081" y="3288"/>
                  </a:cubicBezTo>
                  <a:cubicBezTo>
                    <a:pt x="2998" y="2985"/>
                    <a:pt x="3103" y="2672"/>
                    <a:pt x="3353" y="2469"/>
                  </a:cubicBezTo>
                  <a:cubicBezTo>
                    <a:pt x="3357" y="2465"/>
                    <a:pt x="3361" y="2464"/>
                    <a:pt x="3365" y="2464"/>
                  </a:cubicBezTo>
                  <a:close/>
                  <a:moveTo>
                    <a:pt x="1834" y="3164"/>
                  </a:moveTo>
                  <a:cubicBezTo>
                    <a:pt x="1843" y="3164"/>
                    <a:pt x="1852" y="3168"/>
                    <a:pt x="1860" y="3175"/>
                  </a:cubicBezTo>
                  <a:cubicBezTo>
                    <a:pt x="2038" y="3354"/>
                    <a:pt x="2122" y="3688"/>
                    <a:pt x="2046" y="3923"/>
                  </a:cubicBezTo>
                  <a:cubicBezTo>
                    <a:pt x="2042" y="3933"/>
                    <a:pt x="2036" y="3937"/>
                    <a:pt x="2029" y="3937"/>
                  </a:cubicBezTo>
                  <a:cubicBezTo>
                    <a:pt x="2028" y="3937"/>
                    <a:pt x="2027" y="3936"/>
                    <a:pt x="2025" y="3936"/>
                  </a:cubicBezTo>
                  <a:cubicBezTo>
                    <a:pt x="2015" y="3936"/>
                    <a:pt x="2004" y="3930"/>
                    <a:pt x="2000" y="3918"/>
                  </a:cubicBezTo>
                  <a:cubicBezTo>
                    <a:pt x="1987" y="3861"/>
                    <a:pt x="1978" y="3801"/>
                    <a:pt x="1969" y="3744"/>
                  </a:cubicBezTo>
                  <a:cubicBezTo>
                    <a:pt x="1961" y="3688"/>
                    <a:pt x="1951" y="3629"/>
                    <a:pt x="1937" y="3572"/>
                  </a:cubicBezTo>
                  <a:cubicBezTo>
                    <a:pt x="1919" y="3495"/>
                    <a:pt x="1889" y="3422"/>
                    <a:pt x="1859" y="3351"/>
                  </a:cubicBezTo>
                  <a:cubicBezTo>
                    <a:pt x="1841" y="3307"/>
                    <a:pt x="1822" y="3259"/>
                    <a:pt x="1806" y="3212"/>
                  </a:cubicBezTo>
                  <a:cubicBezTo>
                    <a:pt x="1798" y="3192"/>
                    <a:pt x="1807" y="3175"/>
                    <a:pt x="1819" y="3168"/>
                  </a:cubicBezTo>
                  <a:cubicBezTo>
                    <a:pt x="1824" y="3165"/>
                    <a:pt x="1829" y="3164"/>
                    <a:pt x="1834" y="3164"/>
                  </a:cubicBezTo>
                  <a:close/>
                  <a:moveTo>
                    <a:pt x="5025" y="3330"/>
                  </a:moveTo>
                  <a:cubicBezTo>
                    <a:pt x="5030" y="3330"/>
                    <a:pt x="5035" y="3331"/>
                    <a:pt x="5039" y="3336"/>
                  </a:cubicBezTo>
                  <a:cubicBezTo>
                    <a:pt x="5199" y="3558"/>
                    <a:pt x="5185" y="3874"/>
                    <a:pt x="5008" y="4073"/>
                  </a:cubicBezTo>
                  <a:cubicBezTo>
                    <a:pt x="5006" y="4074"/>
                    <a:pt x="5004" y="4077"/>
                    <a:pt x="4999" y="4077"/>
                  </a:cubicBezTo>
                  <a:cubicBezTo>
                    <a:pt x="4997" y="4077"/>
                    <a:pt x="4994" y="4076"/>
                    <a:pt x="4991" y="4074"/>
                  </a:cubicBezTo>
                  <a:cubicBezTo>
                    <a:pt x="4982" y="4069"/>
                    <a:pt x="4976" y="4058"/>
                    <a:pt x="4978" y="4048"/>
                  </a:cubicBezTo>
                  <a:cubicBezTo>
                    <a:pt x="5064" y="3797"/>
                    <a:pt x="5070" y="3590"/>
                    <a:pt x="4999" y="3356"/>
                  </a:cubicBezTo>
                  <a:cubicBezTo>
                    <a:pt x="4994" y="3342"/>
                    <a:pt x="5010" y="3334"/>
                    <a:pt x="5013" y="3333"/>
                  </a:cubicBezTo>
                  <a:cubicBezTo>
                    <a:pt x="5014" y="3333"/>
                    <a:pt x="5019" y="3330"/>
                    <a:pt x="5025" y="3330"/>
                  </a:cubicBezTo>
                  <a:close/>
                  <a:moveTo>
                    <a:pt x="3477" y="3406"/>
                  </a:moveTo>
                  <a:cubicBezTo>
                    <a:pt x="3479" y="3406"/>
                    <a:pt x="3481" y="3406"/>
                    <a:pt x="3482" y="3408"/>
                  </a:cubicBezTo>
                  <a:cubicBezTo>
                    <a:pt x="3644" y="3613"/>
                    <a:pt x="3646" y="3965"/>
                    <a:pt x="3484" y="4178"/>
                  </a:cubicBezTo>
                  <a:cubicBezTo>
                    <a:pt x="3479" y="4185"/>
                    <a:pt x="3473" y="4189"/>
                    <a:pt x="3467" y="4189"/>
                  </a:cubicBezTo>
                  <a:cubicBezTo>
                    <a:pt x="3465" y="4189"/>
                    <a:pt x="3462" y="4188"/>
                    <a:pt x="3460" y="4187"/>
                  </a:cubicBezTo>
                  <a:cubicBezTo>
                    <a:pt x="3450" y="4183"/>
                    <a:pt x="3441" y="4171"/>
                    <a:pt x="3445" y="4156"/>
                  </a:cubicBezTo>
                  <a:cubicBezTo>
                    <a:pt x="3450" y="4132"/>
                    <a:pt x="3455" y="4109"/>
                    <a:pt x="3460" y="4086"/>
                  </a:cubicBezTo>
                  <a:cubicBezTo>
                    <a:pt x="3481" y="3990"/>
                    <a:pt x="3503" y="3889"/>
                    <a:pt x="3507" y="3788"/>
                  </a:cubicBezTo>
                  <a:cubicBezTo>
                    <a:pt x="3509" y="3696"/>
                    <a:pt x="3496" y="3607"/>
                    <a:pt x="3481" y="3521"/>
                  </a:cubicBezTo>
                  <a:cubicBezTo>
                    <a:pt x="3476" y="3488"/>
                    <a:pt x="3471" y="3453"/>
                    <a:pt x="3466" y="3419"/>
                  </a:cubicBezTo>
                  <a:cubicBezTo>
                    <a:pt x="3466" y="3413"/>
                    <a:pt x="3469" y="3408"/>
                    <a:pt x="3474" y="3406"/>
                  </a:cubicBezTo>
                  <a:close/>
                  <a:moveTo>
                    <a:pt x="1640" y="3708"/>
                  </a:moveTo>
                  <a:cubicBezTo>
                    <a:pt x="1650" y="3708"/>
                    <a:pt x="1658" y="3713"/>
                    <a:pt x="1662" y="3719"/>
                  </a:cubicBezTo>
                  <a:cubicBezTo>
                    <a:pt x="1668" y="3728"/>
                    <a:pt x="1666" y="3738"/>
                    <a:pt x="1656" y="3748"/>
                  </a:cubicBezTo>
                  <a:cubicBezTo>
                    <a:pt x="1528" y="3871"/>
                    <a:pt x="1486" y="4024"/>
                    <a:pt x="1531" y="4203"/>
                  </a:cubicBezTo>
                  <a:cubicBezTo>
                    <a:pt x="1534" y="4216"/>
                    <a:pt x="1524" y="4223"/>
                    <a:pt x="1519" y="4225"/>
                  </a:cubicBezTo>
                  <a:cubicBezTo>
                    <a:pt x="1516" y="4227"/>
                    <a:pt x="1511" y="4228"/>
                    <a:pt x="1506" y="4228"/>
                  </a:cubicBezTo>
                  <a:cubicBezTo>
                    <a:pt x="1501" y="4228"/>
                    <a:pt x="1496" y="4227"/>
                    <a:pt x="1491" y="4221"/>
                  </a:cubicBezTo>
                  <a:cubicBezTo>
                    <a:pt x="1427" y="4146"/>
                    <a:pt x="1407" y="4037"/>
                    <a:pt x="1436" y="3928"/>
                  </a:cubicBezTo>
                  <a:cubicBezTo>
                    <a:pt x="1466" y="3822"/>
                    <a:pt x="1538" y="3740"/>
                    <a:pt x="1630" y="3709"/>
                  </a:cubicBezTo>
                  <a:cubicBezTo>
                    <a:pt x="1633" y="3708"/>
                    <a:pt x="1637" y="3708"/>
                    <a:pt x="1640" y="3708"/>
                  </a:cubicBezTo>
                  <a:close/>
                  <a:moveTo>
                    <a:pt x="3073" y="3649"/>
                  </a:moveTo>
                  <a:cubicBezTo>
                    <a:pt x="3078" y="3649"/>
                    <a:pt x="3083" y="3653"/>
                    <a:pt x="3085" y="3655"/>
                  </a:cubicBezTo>
                  <a:cubicBezTo>
                    <a:pt x="3088" y="3656"/>
                    <a:pt x="3095" y="3665"/>
                    <a:pt x="3089" y="3673"/>
                  </a:cubicBezTo>
                  <a:cubicBezTo>
                    <a:pt x="2939" y="3869"/>
                    <a:pt x="2881" y="4086"/>
                    <a:pt x="2817" y="4317"/>
                  </a:cubicBezTo>
                  <a:lnTo>
                    <a:pt x="2809" y="4352"/>
                  </a:lnTo>
                  <a:cubicBezTo>
                    <a:pt x="2806" y="4361"/>
                    <a:pt x="2795" y="4364"/>
                    <a:pt x="2788" y="4364"/>
                  </a:cubicBezTo>
                  <a:cubicBezTo>
                    <a:pt x="2786" y="4364"/>
                    <a:pt x="2785" y="4364"/>
                    <a:pt x="2784" y="4364"/>
                  </a:cubicBezTo>
                  <a:cubicBezTo>
                    <a:pt x="2780" y="4364"/>
                    <a:pt x="2765" y="4363"/>
                    <a:pt x="2764" y="4349"/>
                  </a:cubicBezTo>
                  <a:cubicBezTo>
                    <a:pt x="2732" y="4048"/>
                    <a:pt x="2910" y="3804"/>
                    <a:pt x="3065" y="3652"/>
                  </a:cubicBezTo>
                  <a:cubicBezTo>
                    <a:pt x="3068" y="3650"/>
                    <a:pt x="3070" y="3649"/>
                    <a:pt x="3073" y="3649"/>
                  </a:cubicBezTo>
                  <a:close/>
                  <a:moveTo>
                    <a:pt x="4693" y="3721"/>
                  </a:moveTo>
                  <a:cubicBezTo>
                    <a:pt x="4702" y="3721"/>
                    <a:pt x="4708" y="3729"/>
                    <a:pt x="4708" y="3730"/>
                  </a:cubicBezTo>
                  <a:cubicBezTo>
                    <a:pt x="4710" y="3734"/>
                    <a:pt x="4715" y="3744"/>
                    <a:pt x="4707" y="3750"/>
                  </a:cubicBezTo>
                  <a:cubicBezTo>
                    <a:pt x="4527" y="3879"/>
                    <a:pt x="4454" y="4119"/>
                    <a:pt x="4510" y="4392"/>
                  </a:cubicBezTo>
                  <a:cubicBezTo>
                    <a:pt x="4511" y="4399"/>
                    <a:pt x="4505" y="4405"/>
                    <a:pt x="4498" y="4407"/>
                  </a:cubicBezTo>
                  <a:cubicBezTo>
                    <a:pt x="4496" y="4408"/>
                    <a:pt x="4495" y="4409"/>
                    <a:pt x="4493" y="4409"/>
                  </a:cubicBezTo>
                  <a:cubicBezTo>
                    <a:pt x="4489" y="4409"/>
                    <a:pt x="4487" y="4406"/>
                    <a:pt x="4486" y="4405"/>
                  </a:cubicBezTo>
                  <a:cubicBezTo>
                    <a:pt x="4415" y="4308"/>
                    <a:pt x="4392" y="4194"/>
                    <a:pt x="4417" y="4076"/>
                  </a:cubicBezTo>
                  <a:cubicBezTo>
                    <a:pt x="4448" y="3933"/>
                    <a:pt x="4549" y="3800"/>
                    <a:pt x="4687" y="3722"/>
                  </a:cubicBezTo>
                  <a:cubicBezTo>
                    <a:pt x="4688" y="3721"/>
                    <a:pt x="4691" y="3721"/>
                    <a:pt x="4693" y="3721"/>
                  </a:cubicBezTo>
                  <a:close/>
                  <a:moveTo>
                    <a:pt x="6612" y="3590"/>
                  </a:moveTo>
                  <a:cubicBezTo>
                    <a:pt x="6617" y="3590"/>
                    <a:pt x="6622" y="3592"/>
                    <a:pt x="6627" y="3598"/>
                  </a:cubicBezTo>
                  <a:cubicBezTo>
                    <a:pt x="6738" y="3743"/>
                    <a:pt x="6800" y="3995"/>
                    <a:pt x="6773" y="4197"/>
                  </a:cubicBezTo>
                  <a:cubicBezTo>
                    <a:pt x="6756" y="4327"/>
                    <a:pt x="6703" y="4428"/>
                    <a:pt x="6621" y="4490"/>
                  </a:cubicBezTo>
                  <a:cubicBezTo>
                    <a:pt x="6616" y="4494"/>
                    <a:pt x="6611" y="4496"/>
                    <a:pt x="6606" y="4496"/>
                  </a:cubicBezTo>
                  <a:cubicBezTo>
                    <a:pt x="6602" y="4496"/>
                    <a:pt x="6598" y="4495"/>
                    <a:pt x="6595" y="4493"/>
                  </a:cubicBezTo>
                  <a:cubicBezTo>
                    <a:pt x="6587" y="4489"/>
                    <a:pt x="6582" y="4480"/>
                    <a:pt x="6581" y="4469"/>
                  </a:cubicBezTo>
                  <a:cubicBezTo>
                    <a:pt x="6580" y="4400"/>
                    <a:pt x="6597" y="4333"/>
                    <a:pt x="6615" y="4262"/>
                  </a:cubicBezTo>
                  <a:cubicBezTo>
                    <a:pt x="6629" y="4199"/>
                    <a:pt x="6645" y="4133"/>
                    <a:pt x="6648" y="4066"/>
                  </a:cubicBezTo>
                  <a:cubicBezTo>
                    <a:pt x="6654" y="3916"/>
                    <a:pt x="6621" y="3769"/>
                    <a:pt x="6587" y="3626"/>
                  </a:cubicBezTo>
                  <a:lnTo>
                    <a:pt x="6586" y="3618"/>
                  </a:lnTo>
                  <a:cubicBezTo>
                    <a:pt x="6582" y="3605"/>
                    <a:pt x="6591" y="3597"/>
                    <a:pt x="6600" y="3593"/>
                  </a:cubicBezTo>
                  <a:cubicBezTo>
                    <a:pt x="6602" y="3592"/>
                    <a:pt x="6606" y="3590"/>
                    <a:pt x="6612" y="3590"/>
                  </a:cubicBezTo>
                  <a:close/>
                  <a:moveTo>
                    <a:pt x="859" y="3944"/>
                  </a:moveTo>
                  <a:cubicBezTo>
                    <a:pt x="860" y="3944"/>
                    <a:pt x="862" y="3945"/>
                    <a:pt x="862" y="3945"/>
                  </a:cubicBezTo>
                  <a:cubicBezTo>
                    <a:pt x="867" y="3947"/>
                    <a:pt x="867" y="3950"/>
                    <a:pt x="866" y="3951"/>
                  </a:cubicBezTo>
                  <a:cubicBezTo>
                    <a:pt x="812" y="4085"/>
                    <a:pt x="760" y="4220"/>
                    <a:pt x="708" y="4352"/>
                  </a:cubicBezTo>
                  <a:cubicBezTo>
                    <a:pt x="678" y="4428"/>
                    <a:pt x="647" y="4505"/>
                    <a:pt x="617" y="4583"/>
                  </a:cubicBezTo>
                  <a:cubicBezTo>
                    <a:pt x="614" y="4590"/>
                    <a:pt x="611" y="4593"/>
                    <a:pt x="606" y="4593"/>
                  </a:cubicBezTo>
                  <a:cubicBezTo>
                    <a:pt x="604" y="4593"/>
                    <a:pt x="603" y="4593"/>
                    <a:pt x="601" y="4592"/>
                  </a:cubicBezTo>
                  <a:cubicBezTo>
                    <a:pt x="595" y="4591"/>
                    <a:pt x="586" y="4585"/>
                    <a:pt x="588" y="4571"/>
                  </a:cubicBezTo>
                  <a:cubicBezTo>
                    <a:pt x="634" y="4364"/>
                    <a:pt x="729" y="4142"/>
                    <a:pt x="855" y="3946"/>
                  </a:cubicBezTo>
                  <a:cubicBezTo>
                    <a:pt x="856" y="3945"/>
                    <a:pt x="858" y="3944"/>
                    <a:pt x="859" y="3944"/>
                  </a:cubicBezTo>
                  <a:close/>
                  <a:moveTo>
                    <a:pt x="7868" y="3501"/>
                  </a:moveTo>
                  <a:cubicBezTo>
                    <a:pt x="7873" y="3501"/>
                    <a:pt x="7876" y="3502"/>
                    <a:pt x="7880" y="3505"/>
                  </a:cubicBezTo>
                  <a:cubicBezTo>
                    <a:pt x="8181" y="3744"/>
                    <a:pt x="8256" y="4276"/>
                    <a:pt x="8121" y="4593"/>
                  </a:cubicBezTo>
                  <a:lnTo>
                    <a:pt x="8121" y="4592"/>
                  </a:lnTo>
                  <a:cubicBezTo>
                    <a:pt x="8116" y="4601"/>
                    <a:pt x="8107" y="4605"/>
                    <a:pt x="8098" y="4605"/>
                  </a:cubicBezTo>
                  <a:cubicBezTo>
                    <a:pt x="8097" y="4605"/>
                    <a:pt x="8096" y="4605"/>
                    <a:pt x="8095" y="4604"/>
                  </a:cubicBezTo>
                  <a:cubicBezTo>
                    <a:pt x="8086" y="4603"/>
                    <a:pt x="8085" y="4598"/>
                    <a:pt x="8084" y="4593"/>
                  </a:cubicBezTo>
                  <a:cubicBezTo>
                    <a:pt x="8079" y="4541"/>
                    <a:pt x="8075" y="4488"/>
                    <a:pt x="8071" y="4435"/>
                  </a:cubicBezTo>
                  <a:cubicBezTo>
                    <a:pt x="8061" y="4306"/>
                    <a:pt x="8051" y="4174"/>
                    <a:pt x="8024" y="4047"/>
                  </a:cubicBezTo>
                  <a:cubicBezTo>
                    <a:pt x="8002" y="3945"/>
                    <a:pt x="7962" y="3848"/>
                    <a:pt x="7922" y="3755"/>
                  </a:cubicBezTo>
                  <a:cubicBezTo>
                    <a:pt x="7893" y="3683"/>
                    <a:pt x="7860" y="3609"/>
                    <a:pt x="7838" y="3532"/>
                  </a:cubicBezTo>
                  <a:cubicBezTo>
                    <a:pt x="7834" y="3519"/>
                    <a:pt x="7848" y="3509"/>
                    <a:pt x="7850" y="3507"/>
                  </a:cubicBezTo>
                  <a:cubicBezTo>
                    <a:pt x="7855" y="3504"/>
                    <a:pt x="7862" y="3501"/>
                    <a:pt x="7868" y="3501"/>
                  </a:cubicBezTo>
                  <a:close/>
                  <a:moveTo>
                    <a:pt x="6261" y="4012"/>
                  </a:moveTo>
                  <a:cubicBezTo>
                    <a:pt x="6267" y="4012"/>
                    <a:pt x="6274" y="4018"/>
                    <a:pt x="6277" y="4022"/>
                  </a:cubicBezTo>
                  <a:cubicBezTo>
                    <a:pt x="6280" y="4024"/>
                    <a:pt x="6286" y="4034"/>
                    <a:pt x="6280" y="4042"/>
                  </a:cubicBezTo>
                  <a:cubicBezTo>
                    <a:pt x="6131" y="4209"/>
                    <a:pt x="6064" y="4405"/>
                    <a:pt x="6067" y="4657"/>
                  </a:cubicBezTo>
                  <a:cubicBezTo>
                    <a:pt x="6067" y="4666"/>
                    <a:pt x="6058" y="4670"/>
                    <a:pt x="6053" y="4671"/>
                  </a:cubicBezTo>
                  <a:cubicBezTo>
                    <a:pt x="6051" y="4672"/>
                    <a:pt x="6050" y="4672"/>
                    <a:pt x="6048" y="4672"/>
                  </a:cubicBezTo>
                  <a:cubicBezTo>
                    <a:pt x="6041" y="4672"/>
                    <a:pt x="6034" y="4670"/>
                    <a:pt x="6031" y="4663"/>
                  </a:cubicBezTo>
                  <a:cubicBezTo>
                    <a:pt x="5930" y="4435"/>
                    <a:pt x="6028" y="4149"/>
                    <a:pt x="6255" y="4014"/>
                  </a:cubicBezTo>
                  <a:cubicBezTo>
                    <a:pt x="6257" y="4013"/>
                    <a:pt x="6259" y="4012"/>
                    <a:pt x="6261" y="4012"/>
                  </a:cubicBezTo>
                  <a:close/>
                  <a:moveTo>
                    <a:pt x="984" y="4273"/>
                  </a:moveTo>
                  <a:cubicBezTo>
                    <a:pt x="985" y="4273"/>
                    <a:pt x="985" y="4273"/>
                    <a:pt x="986" y="4275"/>
                  </a:cubicBezTo>
                  <a:cubicBezTo>
                    <a:pt x="989" y="4277"/>
                    <a:pt x="993" y="4282"/>
                    <a:pt x="989" y="4288"/>
                  </a:cubicBezTo>
                  <a:lnTo>
                    <a:pt x="990" y="4288"/>
                  </a:lnTo>
                  <a:cubicBezTo>
                    <a:pt x="973" y="4319"/>
                    <a:pt x="954" y="4350"/>
                    <a:pt x="936" y="4381"/>
                  </a:cubicBezTo>
                  <a:cubicBezTo>
                    <a:pt x="915" y="4416"/>
                    <a:pt x="892" y="4452"/>
                    <a:pt x="874" y="4490"/>
                  </a:cubicBezTo>
                  <a:cubicBezTo>
                    <a:pt x="848" y="4545"/>
                    <a:pt x="827" y="4599"/>
                    <a:pt x="807" y="4654"/>
                  </a:cubicBezTo>
                  <a:lnTo>
                    <a:pt x="793" y="4692"/>
                  </a:lnTo>
                  <a:cubicBezTo>
                    <a:pt x="792" y="4696"/>
                    <a:pt x="788" y="4697"/>
                    <a:pt x="786" y="4697"/>
                  </a:cubicBezTo>
                  <a:cubicBezTo>
                    <a:pt x="783" y="4697"/>
                    <a:pt x="781" y="4696"/>
                    <a:pt x="781" y="4696"/>
                  </a:cubicBezTo>
                  <a:cubicBezTo>
                    <a:pt x="776" y="4695"/>
                    <a:pt x="776" y="4692"/>
                    <a:pt x="777" y="4690"/>
                  </a:cubicBezTo>
                  <a:cubicBezTo>
                    <a:pt x="796" y="4560"/>
                    <a:pt x="859" y="4383"/>
                    <a:pt x="980" y="4276"/>
                  </a:cubicBezTo>
                  <a:cubicBezTo>
                    <a:pt x="983" y="4273"/>
                    <a:pt x="984" y="4273"/>
                    <a:pt x="984" y="4273"/>
                  </a:cubicBezTo>
                  <a:close/>
                  <a:moveTo>
                    <a:pt x="1299" y="2704"/>
                  </a:moveTo>
                  <a:cubicBezTo>
                    <a:pt x="1305" y="2704"/>
                    <a:pt x="1311" y="2710"/>
                    <a:pt x="1311" y="2710"/>
                  </a:cubicBezTo>
                  <a:cubicBezTo>
                    <a:pt x="1316" y="2715"/>
                    <a:pt x="1317" y="2720"/>
                    <a:pt x="1314" y="2725"/>
                  </a:cubicBezTo>
                  <a:cubicBezTo>
                    <a:pt x="879" y="3247"/>
                    <a:pt x="664" y="3828"/>
                    <a:pt x="437" y="4445"/>
                  </a:cubicBezTo>
                  <a:cubicBezTo>
                    <a:pt x="406" y="4528"/>
                    <a:pt x="375" y="4611"/>
                    <a:pt x="344" y="4694"/>
                  </a:cubicBezTo>
                  <a:cubicBezTo>
                    <a:pt x="342" y="4702"/>
                    <a:pt x="333" y="4705"/>
                    <a:pt x="325" y="4705"/>
                  </a:cubicBezTo>
                  <a:cubicBezTo>
                    <a:pt x="322" y="4705"/>
                    <a:pt x="319" y="4704"/>
                    <a:pt x="317" y="4704"/>
                  </a:cubicBezTo>
                  <a:cubicBezTo>
                    <a:pt x="306" y="4700"/>
                    <a:pt x="307" y="4694"/>
                    <a:pt x="307" y="4690"/>
                  </a:cubicBezTo>
                  <a:cubicBezTo>
                    <a:pt x="404" y="4202"/>
                    <a:pt x="660" y="3295"/>
                    <a:pt x="1291" y="2708"/>
                  </a:cubicBezTo>
                  <a:cubicBezTo>
                    <a:pt x="1294" y="2705"/>
                    <a:pt x="1296" y="2704"/>
                    <a:pt x="1299" y="2704"/>
                  </a:cubicBezTo>
                  <a:close/>
                  <a:moveTo>
                    <a:pt x="7678" y="3968"/>
                  </a:moveTo>
                  <a:cubicBezTo>
                    <a:pt x="7687" y="3968"/>
                    <a:pt x="7694" y="3974"/>
                    <a:pt x="7697" y="3976"/>
                  </a:cubicBezTo>
                  <a:cubicBezTo>
                    <a:pt x="7698" y="3977"/>
                    <a:pt x="7714" y="3992"/>
                    <a:pt x="7703" y="4008"/>
                  </a:cubicBezTo>
                  <a:cubicBezTo>
                    <a:pt x="7557" y="4208"/>
                    <a:pt x="7482" y="4494"/>
                    <a:pt x="7507" y="4754"/>
                  </a:cubicBezTo>
                  <a:lnTo>
                    <a:pt x="7506" y="4754"/>
                  </a:lnTo>
                  <a:cubicBezTo>
                    <a:pt x="7507" y="4767"/>
                    <a:pt x="7496" y="4778"/>
                    <a:pt x="7485" y="4780"/>
                  </a:cubicBezTo>
                  <a:cubicBezTo>
                    <a:pt x="7484" y="4781"/>
                    <a:pt x="7482" y="4781"/>
                    <a:pt x="7481" y="4781"/>
                  </a:cubicBezTo>
                  <a:cubicBezTo>
                    <a:pt x="7476" y="4781"/>
                    <a:pt x="7473" y="4778"/>
                    <a:pt x="7470" y="4771"/>
                  </a:cubicBezTo>
                  <a:cubicBezTo>
                    <a:pt x="7363" y="4476"/>
                    <a:pt x="7430" y="4200"/>
                    <a:pt x="7665" y="3975"/>
                  </a:cubicBezTo>
                  <a:cubicBezTo>
                    <a:pt x="7669" y="3970"/>
                    <a:pt x="7674" y="3968"/>
                    <a:pt x="7678" y="3968"/>
                  </a:cubicBezTo>
                  <a:close/>
                  <a:moveTo>
                    <a:pt x="1814" y="4582"/>
                  </a:moveTo>
                  <a:cubicBezTo>
                    <a:pt x="1817" y="4582"/>
                    <a:pt x="1819" y="4583"/>
                    <a:pt x="1822" y="4588"/>
                  </a:cubicBezTo>
                  <a:cubicBezTo>
                    <a:pt x="1919" y="4727"/>
                    <a:pt x="1952" y="4947"/>
                    <a:pt x="1827" y="5098"/>
                  </a:cubicBezTo>
                  <a:cubicBezTo>
                    <a:pt x="1821" y="5105"/>
                    <a:pt x="1815" y="5107"/>
                    <a:pt x="1810" y="5107"/>
                  </a:cubicBezTo>
                  <a:cubicBezTo>
                    <a:pt x="1806" y="5107"/>
                    <a:pt x="1803" y="5105"/>
                    <a:pt x="1802" y="5104"/>
                  </a:cubicBezTo>
                  <a:cubicBezTo>
                    <a:pt x="1798" y="5103"/>
                    <a:pt x="1788" y="5097"/>
                    <a:pt x="1792" y="5079"/>
                  </a:cubicBezTo>
                  <a:cubicBezTo>
                    <a:pt x="1828" y="4938"/>
                    <a:pt x="1853" y="4783"/>
                    <a:pt x="1795" y="4613"/>
                  </a:cubicBezTo>
                  <a:cubicBezTo>
                    <a:pt x="1791" y="4602"/>
                    <a:pt x="1800" y="4587"/>
                    <a:pt x="1808" y="4583"/>
                  </a:cubicBezTo>
                  <a:cubicBezTo>
                    <a:pt x="1810" y="4582"/>
                    <a:pt x="1812" y="4582"/>
                    <a:pt x="1814" y="4582"/>
                  </a:cubicBezTo>
                  <a:close/>
                  <a:moveTo>
                    <a:pt x="4739" y="4660"/>
                  </a:moveTo>
                  <a:cubicBezTo>
                    <a:pt x="4741" y="4660"/>
                    <a:pt x="4743" y="4661"/>
                    <a:pt x="4744" y="4663"/>
                  </a:cubicBezTo>
                  <a:cubicBezTo>
                    <a:pt x="4848" y="4803"/>
                    <a:pt x="4874" y="5063"/>
                    <a:pt x="4754" y="5201"/>
                  </a:cubicBezTo>
                  <a:lnTo>
                    <a:pt x="4755" y="5201"/>
                  </a:lnTo>
                  <a:cubicBezTo>
                    <a:pt x="4749" y="5207"/>
                    <a:pt x="4741" y="5210"/>
                    <a:pt x="4734" y="5210"/>
                  </a:cubicBezTo>
                  <a:cubicBezTo>
                    <a:pt x="4730" y="5210"/>
                    <a:pt x="4727" y="5209"/>
                    <a:pt x="4724" y="5208"/>
                  </a:cubicBezTo>
                  <a:cubicBezTo>
                    <a:pt x="4720" y="5206"/>
                    <a:pt x="4715" y="5202"/>
                    <a:pt x="4717" y="5192"/>
                  </a:cubicBezTo>
                  <a:cubicBezTo>
                    <a:pt x="4722" y="5157"/>
                    <a:pt x="4729" y="5123"/>
                    <a:pt x="4736" y="5089"/>
                  </a:cubicBezTo>
                  <a:cubicBezTo>
                    <a:pt x="4746" y="5043"/>
                    <a:pt x="4757" y="4995"/>
                    <a:pt x="4760" y="4945"/>
                  </a:cubicBezTo>
                  <a:cubicBezTo>
                    <a:pt x="4764" y="4862"/>
                    <a:pt x="4749" y="4788"/>
                    <a:pt x="4733" y="4710"/>
                  </a:cubicBezTo>
                  <a:lnTo>
                    <a:pt x="4725" y="4674"/>
                  </a:lnTo>
                  <a:cubicBezTo>
                    <a:pt x="4724" y="4668"/>
                    <a:pt x="4729" y="4663"/>
                    <a:pt x="4733" y="4661"/>
                  </a:cubicBezTo>
                  <a:cubicBezTo>
                    <a:pt x="4735" y="4660"/>
                    <a:pt x="4736" y="4660"/>
                    <a:pt x="4739" y="4660"/>
                  </a:cubicBezTo>
                  <a:close/>
                  <a:moveTo>
                    <a:pt x="3217" y="4619"/>
                  </a:moveTo>
                  <a:cubicBezTo>
                    <a:pt x="3222" y="4619"/>
                    <a:pt x="3228" y="4621"/>
                    <a:pt x="3231" y="4627"/>
                  </a:cubicBezTo>
                  <a:cubicBezTo>
                    <a:pt x="3332" y="4820"/>
                    <a:pt x="3377" y="5107"/>
                    <a:pt x="3248" y="5312"/>
                  </a:cubicBezTo>
                  <a:cubicBezTo>
                    <a:pt x="3245" y="5317"/>
                    <a:pt x="3241" y="5319"/>
                    <a:pt x="3237" y="5319"/>
                  </a:cubicBezTo>
                  <a:cubicBezTo>
                    <a:pt x="3235" y="5319"/>
                    <a:pt x="3233" y="5319"/>
                    <a:pt x="3231" y="5319"/>
                  </a:cubicBezTo>
                  <a:cubicBezTo>
                    <a:pt x="3224" y="5316"/>
                    <a:pt x="3217" y="5310"/>
                    <a:pt x="3217" y="5300"/>
                  </a:cubicBezTo>
                  <a:cubicBezTo>
                    <a:pt x="3219" y="5255"/>
                    <a:pt x="3225" y="5209"/>
                    <a:pt x="3231" y="5165"/>
                  </a:cubicBezTo>
                  <a:cubicBezTo>
                    <a:pt x="3240" y="5107"/>
                    <a:pt x="3248" y="5046"/>
                    <a:pt x="3249" y="4985"/>
                  </a:cubicBezTo>
                  <a:cubicBezTo>
                    <a:pt x="3249" y="4882"/>
                    <a:pt x="3234" y="4772"/>
                    <a:pt x="3202" y="4635"/>
                  </a:cubicBezTo>
                  <a:cubicBezTo>
                    <a:pt x="3199" y="4628"/>
                    <a:pt x="3203" y="4623"/>
                    <a:pt x="3210" y="4621"/>
                  </a:cubicBezTo>
                  <a:cubicBezTo>
                    <a:pt x="3212" y="4619"/>
                    <a:pt x="3214" y="4619"/>
                    <a:pt x="3217" y="4619"/>
                  </a:cubicBezTo>
                  <a:close/>
                  <a:moveTo>
                    <a:pt x="2820" y="4921"/>
                  </a:moveTo>
                  <a:cubicBezTo>
                    <a:pt x="2822" y="4921"/>
                    <a:pt x="2825" y="4922"/>
                    <a:pt x="2827" y="4926"/>
                  </a:cubicBezTo>
                  <a:cubicBezTo>
                    <a:pt x="2831" y="4930"/>
                    <a:pt x="2835" y="4939"/>
                    <a:pt x="2827" y="4947"/>
                  </a:cubicBezTo>
                  <a:cubicBezTo>
                    <a:pt x="2731" y="5038"/>
                    <a:pt x="2676" y="5190"/>
                    <a:pt x="2690" y="5333"/>
                  </a:cubicBezTo>
                  <a:cubicBezTo>
                    <a:pt x="2690" y="5345"/>
                    <a:pt x="2680" y="5354"/>
                    <a:pt x="2671" y="5357"/>
                  </a:cubicBezTo>
                  <a:cubicBezTo>
                    <a:pt x="2669" y="5357"/>
                    <a:pt x="2668" y="5358"/>
                    <a:pt x="2667" y="5358"/>
                  </a:cubicBezTo>
                  <a:cubicBezTo>
                    <a:pt x="2663" y="5358"/>
                    <a:pt x="2660" y="5356"/>
                    <a:pt x="2657" y="5349"/>
                  </a:cubicBezTo>
                  <a:cubicBezTo>
                    <a:pt x="2592" y="5185"/>
                    <a:pt x="2655" y="5014"/>
                    <a:pt x="2815" y="4922"/>
                  </a:cubicBezTo>
                  <a:cubicBezTo>
                    <a:pt x="2816" y="4922"/>
                    <a:pt x="2817" y="4921"/>
                    <a:pt x="2820" y="4921"/>
                  </a:cubicBezTo>
                  <a:close/>
                  <a:moveTo>
                    <a:pt x="1376" y="4857"/>
                  </a:moveTo>
                  <a:cubicBezTo>
                    <a:pt x="1377" y="4857"/>
                    <a:pt x="1379" y="4857"/>
                    <a:pt x="1382" y="4860"/>
                  </a:cubicBezTo>
                  <a:cubicBezTo>
                    <a:pt x="1383" y="4861"/>
                    <a:pt x="1389" y="4867"/>
                    <a:pt x="1384" y="4875"/>
                  </a:cubicBezTo>
                  <a:cubicBezTo>
                    <a:pt x="1286" y="5022"/>
                    <a:pt x="1250" y="5213"/>
                    <a:pt x="1286" y="5410"/>
                  </a:cubicBezTo>
                  <a:cubicBezTo>
                    <a:pt x="1286" y="5413"/>
                    <a:pt x="1288" y="5419"/>
                    <a:pt x="1280" y="5421"/>
                  </a:cubicBezTo>
                  <a:cubicBezTo>
                    <a:pt x="1279" y="5422"/>
                    <a:pt x="1278" y="5422"/>
                    <a:pt x="1276" y="5422"/>
                  </a:cubicBezTo>
                  <a:cubicBezTo>
                    <a:pt x="1272" y="5422"/>
                    <a:pt x="1268" y="5421"/>
                    <a:pt x="1265" y="5416"/>
                  </a:cubicBezTo>
                  <a:cubicBezTo>
                    <a:pt x="1162" y="5234"/>
                    <a:pt x="1203" y="5010"/>
                    <a:pt x="1369" y="4860"/>
                  </a:cubicBezTo>
                  <a:cubicBezTo>
                    <a:pt x="1371" y="4859"/>
                    <a:pt x="1372" y="4857"/>
                    <a:pt x="1376" y="4857"/>
                  </a:cubicBezTo>
                  <a:close/>
                  <a:moveTo>
                    <a:pt x="4332" y="5077"/>
                  </a:moveTo>
                  <a:cubicBezTo>
                    <a:pt x="4337" y="5077"/>
                    <a:pt x="4342" y="5082"/>
                    <a:pt x="4343" y="5084"/>
                  </a:cubicBezTo>
                  <a:cubicBezTo>
                    <a:pt x="4346" y="5090"/>
                    <a:pt x="4343" y="5092"/>
                    <a:pt x="4341" y="5093"/>
                  </a:cubicBezTo>
                  <a:cubicBezTo>
                    <a:pt x="4228" y="5175"/>
                    <a:pt x="4184" y="5305"/>
                    <a:pt x="4210" y="5481"/>
                  </a:cubicBezTo>
                  <a:cubicBezTo>
                    <a:pt x="4211" y="5491"/>
                    <a:pt x="4208" y="5496"/>
                    <a:pt x="4201" y="5498"/>
                  </a:cubicBezTo>
                  <a:cubicBezTo>
                    <a:pt x="4199" y="5499"/>
                    <a:pt x="4197" y="5499"/>
                    <a:pt x="4195" y="5499"/>
                  </a:cubicBezTo>
                  <a:cubicBezTo>
                    <a:pt x="4189" y="5499"/>
                    <a:pt x="4183" y="5497"/>
                    <a:pt x="4179" y="5490"/>
                  </a:cubicBezTo>
                  <a:cubicBezTo>
                    <a:pt x="4130" y="5418"/>
                    <a:pt x="4138" y="5342"/>
                    <a:pt x="4151" y="5292"/>
                  </a:cubicBezTo>
                  <a:cubicBezTo>
                    <a:pt x="4176" y="5202"/>
                    <a:pt x="4246" y="5118"/>
                    <a:pt x="4329" y="5078"/>
                  </a:cubicBezTo>
                  <a:cubicBezTo>
                    <a:pt x="4330" y="5077"/>
                    <a:pt x="4331" y="5077"/>
                    <a:pt x="4332" y="5077"/>
                  </a:cubicBezTo>
                  <a:close/>
                  <a:moveTo>
                    <a:pt x="6394" y="4919"/>
                  </a:moveTo>
                  <a:cubicBezTo>
                    <a:pt x="6400" y="4919"/>
                    <a:pt x="6407" y="4922"/>
                    <a:pt x="6412" y="4932"/>
                  </a:cubicBezTo>
                  <a:cubicBezTo>
                    <a:pt x="6520" y="5144"/>
                    <a:pt x="6536" y="5482"/>
                    <a:pt x="6353" y="5690"/>
                  </a:cubicBezTo>
                  <a:cubicBezTo>
                    <a:pt x="6349" y="5695"/>
                    <a:pt x="6342" y="5697"/>
                    <a:pt x="6335" y="5697"/>
                  </a:cubicBezTo>
                  <a:cubicBezTo>
                    <a:pt x="6332" y="5697"/>
                    <a:pt x="6329" y="5696"/>
                    <a:pt x="6327" y="5695"/>
                  </a:cubicBezTo>
                  <a:cubicBezTo>
                    <a:pt x="6326" y="5694"/>
                    <a:pt x="6322" y="5693"/>
                    <a:pt x="6323" y="5685"/>
                  </a:cubicBezTo>
                  <a:lnTo>
                    <a:pt x="6328" y="5652"/>
                  </a:lnTo>
                  <a:cubicBezTo>
                    <a:pt x="6368" y="5409"/>
                    <a:pt x="6401" y="5198"/>
                    <a:pt x="6370" y="4947"/>
                  </a:cubicBezTo>
                  <a:cubicBezTo>
                    <a:pt x="6369" y="4932"/>
                    <a:pt x="6378" y="4923"/>
                    <a:pt x="6388" y="4919"/>
                  </a:cubicBezTo>
                  <a:close/>
                  <a:moveTo>
                    <a:pt x="6062" y="5348"/>
                  </a:moveTo>
                  <a:cubicBezTo>
                    <a:pt x="6064" y="5348"/>
                    <a:pt x="6067" y="5349"/>
                    <a:pt x="6069" y="5353"/>
                  </a:cubicBezTo>
                  <a:cubicBezTo>
                    <a:pt x="6073" y="5358"/>
                    <a:pt x="6076" y="5369"/>
                    <a:pt x="6069" y="5377"/>
                  </a:cubicBezTo>
                  <a:cubicBezTo>
                    <a:pt x="5956" y="5492"/>
                    <a:pt x="5904" y="5648"/>
                    <a:pt x="5933" y="5796"/>
                  </a:cubicBezTo>
                  <a:lnTo>
                    <a:pt x="5933" y="5795"/>
                  </a:lnTo>
                  <a:lnTo>
                    <a:pt x="5933" y="5795"/>
                  </a:lnTo>
                  <a:cubicBezTo>
                    <a:pt x="5935" y="5807"/>
                    <a:pt x="5922" y="5812"/>
                    <a:pt x="5920" y="5812"/>
                  </a:cubicBezTo>
                  <a:cubicBezTo>
                    <a:pt x="5918" y="5813"/>
                    <a:pt x="5916" y="5813"/>
                    <a:pt x="5915" y="5813"/>
                  </a:cubicBezTo>
                  <a:cubicBezTo>
                    <a:pt x="5908" y="5813"/>
                    <a:pt x="5906" y="5808"/>
                    <a:pt x="5905" y="5806"/>
                  </a:cubicBezTo>
                  <a:cubicBezTo>
                    <a:pt x="5829" y="5631"/>
                    <a:pt x="5893" y="5435"/>
                    <a:pt x="6054" y="5351"/>
                  </a:cubicBezTo>
                  <a:cubicBezTo>
                    <a:pt x="6057" y="5349"/>
                    <a:pt x="6059" y="5348"/>
                    <a:pt x="6062" y="5348"/>
                  </a:cubicBezTo>
                  <a:close/>
                  <a:moveTo>
                    <a:pt x="7926" y="5078"/>
                  </a:moveTo>
                  <a:cubicBezTo>
                    <a:pt x="7931" y="5078"/>
                    <a:pt x="7936" y="5080"/>
                    <a:pt x="7941" y="5087"/>
                  </a:cubicBezTo>
                  <a:cubicBezTo>
                    <a:pt x="8154" y="5327"/>
                    <a:pt x="8123" y="5757"/>
                    <a:pt x="7876" y="5990"/>
                  </a:cubicBezTo>
                  <a:cubicBezTo>
                    <a:pt x="7874" y="5993"/>
                    <a:pt x="7871" y="5995"/>
                    <a:pt x="7868" y="5995"/>
                  </a:cubicBezTo>
                  <a:cubicBezTo>
                    <a:pt x="7866" y="5995"/>
                    <a:pt x="7864" y="5994"/>
                    <a:pt x="7862" y="5992"/>
                  </a:cubicBezTo>
                  <a:cubicBezTo>
                    <a:pt x="7854" y="5987"/>
                    <a:pt x="7849" y="5974"/>
                    <a:pt x="7854" y="5966"/>
                  </a:cubicBezTo>
                  <a:cubicBezTo>
                    <a:pt x="7998" y="5699"/>
                    <a:pt x="8014" y="5436"/>
                    <a:pt x="7905" y="5115"/>
                  </a:cubicBezTo>
                  <a:cubicBezTo>
                    <a:pt x="7900" y="5100"/>
                    <a:pt x="7907" y="5087"/>
                    <a:pt x="7916" y="5080"/>
                  </a:cubicBezTo>
                  <a:cubicBezTo>
                    <a:pt x="7920" y="5079"/>
                    <a:pt x="7922" y="5078"/>
                    <a:pt x="7926" y="5078"/>
                  </a:cubicBezTo>
                  <a:close/>
                  <a:moveTo>
                    <a:pt x="7561" y="5447"/>
                  </a:moveTo>
                  <a:cubicBezTo>
                    <a:pt x="7566" y="5447"/>
                    <a:pt x="7571" y="5450"/>
                    <a:pt x="7573" y="5454"/>
                  </a:cubicBezTo>
                  <a:cubicBezTo>
                    <a:pt x="7575" y="5456"/>
                    <a:pt x="7576" y="5459"/>
                    <a:pt x="7573" y="5465"/>
                  </a:cubicBezTo>
                  <a:lnTo>
                    <a:pt x="7543" y="5506"/>
                  </a:lnTo>
                  <a:cubicBezTo>
                    <a:pt x="7479" y="5595"/>
                    <a:pt x="7418" y="5679"/>
                    <a:pt x="7388" y="5793"/>
                  </a:cubicBezTo>
                  <a:cubicBezTo>
                    <a:pt x="7353" y="5923"/>
                    <a:pt x="7360" y="6046"/>
                    <a:pt x="7366" y="6166"/>
                  </a:cubicBezTo>
                  <a:cubicBezTo>
                    <a:pt x="7366" y="6173"/>
                    <a:pt x="7358" y="6178"/>
                    <a:pt x="7352" y="6180"/>
                  </a:cubicBezTo>
                  <a:cubicBezTo>
                    <a:pt x="7349" y="6181"/>
                    <a:pt x="7346" y="6182"/>
                    <a:pt x="7343" y="6182"/>
                  </a:cubicBezTo>
                  <a:cubicBezTo>
                    <a:pt x="7339" y="6182"/>
                    <a:pt x="7335" y="6180"/>
                    <a:pt x="7332" y="6176"/>
                  </a:cubicBezTo>
                  <a:cubicBezTo>
                    <a:pt x="7255" y="6064"/>
                    <a:pt x="7239" y="5899"/>
                    <a:pt x="7290" y="5745"/>
                  </a:cubicBezTo>
                  <a:cubicBezTo>
                    <a:pt x="7337" y="5600"/>
                    <a:pt x="7434" y="5491"/>
                    <a:pt x="7554" y="5449"/>
                  </a:cubicBezTo>
                  <a:cubicBezTo>
                    <a:pt x="7556" y="5448"/>
                    <a:pt x="7558" y="5447"/>
                    <a:pt x="7561" y="5447"/>
                  </a:cubicBezTo>
                  <a:close/>
                  <a:moveTo>
                    <a:pt x="8572" y="6223"/>
                  </a:moveTo>
                  <a:cubicBezTo>
                    <a:pt x="8573" y="6223"/>
                    <a:pt x="8574" y="6223"/>
                    <a:pt x="8576" y="6223"/>
                  </a:cubicBezTo>
                  <a:cubicBezTo>
                    <a:pt x="8577" y="6223"/>
                    <a:pt x="8579" y="6225"/>
                    <a:pt x="8581" y="6227"/>
                  </a:cubicBezTo>
                  <a:cubicBezTo>
                    <a:pt x="8583" y="6258"/>
                    <a:pt x="8588" y="6289"/>
                    <a:pt x="8597" y="6325"/>
                  </a:cubicBezTo>
                  <a:lnTo>
                    <a:pt x="8610" y="6372"/>
                  </a:lnTo>
                  <a:cubicBezTo>
                    <a:pt x="8613" y="6378"/>
                    <a:pt x="8614" y="6383"/>
                    <a:pt x="8614" y="6390"/>
                  </a:cubicBezTo>
                  <a:cubicBezTo>
                    <a:pt x="8614" y="6391"/>
                    <a:pt x="8614" y="6393"/>
                    <a:pt x="8615" y="6396"/>
                  </a:cubicBezTo>
                  <a:cubicBezTo>
                    <a:pt x="8614" y="6399"/>
                    <a:pt x="8614" y="6403"/>
                    <a:pt x="8614" y="6407"/>
                  </a:cubicBezTo>
                  <a:cubicBezTo>
                    <a:pt x="8615" y="6408"/>
                    <a:pt x="8615" y="6411"/>
                    <a:pt x="8612" y="6413"/>
                  </a:cubicBezTo>
                  <a:cubicBezTo>
                    <a:pt x="8610" y="6415"/>
                    <a:pt x="8608" y="6416"/>
                    <a:pt x="8605" y="6416"/>
                  </a:cubicBezTo>
                  <a:cubicBezTo>
                    <a:pt x="8603" y="6416"/>
                    <a:pt x="8602" y="6415"/>
                    <a:pt x="8600" y="6414"/>
                  </a:cubicBezTo>
                  <a:cubicBezTo>
                    <a:pt x="8598" y="6412"/>
                    <a:pt x="8594" y="6412"/>
                    <a:pt x="8592" y="6411"/>
                  </a:cubicBezTo>
                  <a:cubicBezTo>
                    <a:pt x="8588" y="6409"/>
                    <a:pt x="8583" y="6407"/>
                    <a:pt x="8582" y="6407"/>
                  </a:cubicBezTo>
                  <a:cubicBezTo>
                    <a:pt x="8578" y="6404"/>
                    <a:pt x="8573" y="6397"/>
                    <a:pt x="8567" y="6388"/>
                  </a:cubicBezTo>
                  <a:cubicBezTo>
                    <a:pt x="8555" y="6371"/>
                    <a:pt x="8547" y="6354"/>
                    <a:pt x="8543" y="6334"/>
                  </a:cubicBezTo>
                  <a:cubicBezTo>
                    <a:pt x="8536" y="6297"/>
                    <a:pt x="8543" y="6261"/>
                    <a:pt x="8566" y="6225"/>
                  </a:cubicBezTo>
                  <a:cubicBezTo>
                    <a:pt x="8567" y="6224"/>
                    <a:pt x="8569" y="6223"/>
                    <a:pt x="8572" y="6223"/>
                  </a:cubicBezTo>
                  <a:close/>
                  <a:moveTo>
                    <a:pt x="8750" y="6133"/>
                  </a:moveTo>
                  <a:cubicBezTo>
                    <a:pt x="8756" y="6133"/>
                    <a:pt x="8758" y="6137"/>
                    <a:pt x="8759" y="6139"/>
                  </a:cubicBezTo>
                  <a:cubicBezTo>
                    <a:pt x="8800" y="6228"/>
                    <a:pt x="8810" y="6341"/>
                    <a:pt x="8814" y="6450"/>
                  </a:cubicBezTo>
                  <a:cubicBezTo>
                    <a:pt x="8814" y="6458"/>
                    <a:pt x="8812" y="6460"/>
                    <a:pt x="8806" y="6460"/>
                  </a:cubicBezTo>
                  <a:cubicBezTo>
                    <a:pt x="8805" y="6461"/>
                    <a:pt x="8804" y="6461"/>
                    <a:pt x="8802" y="6461"/>
                  </a:cubicBezTo>
                  <a:cubicBezTo>
                    <a:pt x="8794" y="6461"/>
                    <a:pt x="8785" y="6455"/>
                    <a:pt x="8781" y="6448"/>
                  </a:cubicBezTo>
                  <a:cubicBezTo>
                    <a:pt x="8755" y="6359"/>
                    <a:pt x="8726" y="6243"/>
                    <a:pt x="8736" y="6145"/>
                  </a:cubicBezTo>
                  <a:cubicBezTo>
                    <a:pt x="8737" y="6138"/>
                    <a:pt x="8744" y="6134"/>
                    <a:pt x="8748" y="6133"/>
                  </a:cubicBezTo>
                  <a:cubicBezTo>
                    <a:pt x="8749" y="6133"/>
                    <a:pt x="8750" y="6133"/>
                    <a:pt x="8750" y="6133"/>
                  </a:cubicBezTo>
                  <a:close/>
                  <a:moveTo>
                    <a:pt x="8810" y="4373"/>
                  </a:moveTo>
                  <a:cubicBezTo>
                    <a:pt x="8815" y="4373"/>
                    <a:pt x="8820" y="4376"/>
                    <a:pt x="8824" y="4383"/>
                  </a:cubicBezTo>
                  <a:cubicBezTo>
                    <a:pt x="9148" y="4997"/>
                    <a:pt x="9331" y="5793"/>
                    <a:pt x="9297" y="6459"/>
                  </a:cubicBezTo>
                  <a:cubicBezTo>
                    <a:pt x="9297" y="6466"/>
                    <a:pt x="9288" y="6468"/>
                    <a:pt x="9287" y="6468"/>
                  </a:cubicBezTo>
                  <a:cubicBezTo>
                    <a:pt x="9277" y="6466"/>
                    <a:pt x="9277" y="6463"/>
                    <a:pt x="9277" y="6460"/>
                  </a:cubicBezTo>
                  <a:cubicBezTo>
                    <a:pt x="9262" y="6356"/>
                    <a:pt x="9249" y="6249"/>
                    <a:pt x="9236" y="6145"/>
                  </a:cubicBezTo>
                  <a:cubicBezTo>
                    <a:pt x="9208" y="5916"/>
                    <a:pt x="9178" y="5679"/>
                    <a:pt x="9125" y="5446"/>
                  </a:cubicBezTo>
                  <a:cubicBezTo>
                    <a:pt x="9057" y="5156"/>
                    <a:pt x="8957" y="4873"/>
                    <a:pt x="8862" y="4599"/>
                  </a:cubicBezTo>
                  <a:cubicBezTo>
                    <a:pt x="8838" y="4534"/>
                    <a:pt x="8816" y="4467"/>
                    <a:pt x="8793" y="4400"/>
                  </a:cubicBezTo>
                  <a:cubicBezTo>
                    <a:pt x="8788" y="4385"/>
                    <a:pt x="8798" y="4376"/>
                    <a:pt x="8804" y="4374"/>
                  </a:cubicBezTo>
                  <a:cubicBezTo>
                    <a:pt x="8806" y="4373"/>
                    <a:pt x="8807" y="4373"/>
                    <a:pt x="8810" y="4373"/>
                  </a:cubicBezTo>
                  <a:close/>
                  <a:moveTo>
                    <a:pt x="8939" y="5902"/>
                  </a:moveTo>
                  <a:cubicBezTo>
                    <a:pt x="8944" y="5902"/>
                    <a:pt x="8945" y="5905"/>
                    <a:pt x="8945" y="5906"/>
                  </a:cubicBezTo>
                  <a:cubicBezTo>
                    <a:pt x="8976" y="5982"/>
                    <a:pt x="8990" y="6066"/>
                    <a:pt x="9002" y="6148"/>
                  </a:cubicBezTo>
                  <a:lnTo>
                    <a:pt x="9016" y="6233"/>
                  </a:lnTo>
                  <a:cubicBezTo>
                    <a:pt x="9028" y="6309"/>
                    <a:pt x="9042" y="6387"/>
                    <a:pt x="9042" y="6464"/>
                  </a:cubicBezTo>
                  <a:cubicBezTo>
                    <a:pt x="9042" y="6469"/>
                    <a:pt x="9036" y="6471"/>
                    <a:pt x="9031" y="6473"/>
                  </a:cubicBezTo>
                  <a:cubicBezTo>
                    <a:pt x="9030" y="6473"/>
                    <a:pt x="9029" y="6473"/>
                    <a:pt x="9027" y="6473"/>
                  </a:cubicBezTo>
                  <a:cubicBezTo>
                    <a:pt x="9025" y="6473"/>
                    <a:pt x="9022" y="6472"/>
                    <a:pt x="9021" y="6469"/>
                  </a:cubicBezTo>
                  <a:cubicBezTo>
                    <a:pt x="8995" y="6395"/>
                    <a:pt x="8981" y="6316"/>
                    <a:pt x="8969" y="6240"/>
                  </a:cubicBezTo>
                  <a:lnTo>
                    <a:pt x="8953" y="6149"/>
                  </a:lnTo>
                  <a:cubicBezTo>
                    <a:pt x="8938" y="6071"/>
                    <a:pt x="8923" y="5990"/>
                    <a:pt x="8928" y="5911"/>
                  </a:cubicBezTo>
                  <a:cubicBezTo>
                    <a:pt x="8928" y="5906"/>
                    <a:pt x="8933" y="5904"/>
                    <a:pt x="8936" y="5902"/>
                  </a:cubicBezTo>
                  <a:close/>
                  <a:moveTo>
                    <a:pt x="5667" y="0"/>
                  </a:moveTo>
                  <a:cubicBezTo>
                    <a:pt x="5131" y="0"/>
                    <a:pt x="4603" y="307"/>
                    <a:pt x="4135" y="579"/>
                  </a:cubicBezTo>
                  <a:cubicBezTo>
                    <a:pt x="4051" y="628"/>
                    <a:pt x="3969" y="675"/>
                    <a:pt x="3890" y="719"/>
                  </a:cubicBezTo>
                  <a:cubicBezTo>
                    <a:pt x="3181" y="1116"/>
                    <a:pt x="2619" y="1456"/>
                    <a:pt x="2122" y="1787"/>
                  </a:cubicBezTo>
                  <a:cubicBezTo>
                    <a:pt x="1493" y="2204"/>
                    <a:pt x="1055" y="2622"/>
                    <a:pt x="740" y="3102"/>
                  </a:cubicBezTo>
                  <a:cubicBezTo>
                    <a:pt x="431" y="3573"/>
                    <a:pt x="182" y="4114"/>
                    <a:pt x="2" y="4709"/>
                  </a:cubicBezTo>
                  <a:cubicBezTo>
                    <a:pt x="1" y="4712"/>
                    <a:pt x="1" y="4719"/>
                    <a:pt x="2" y="4723"/>
                  </a:cubicBezTo>
                  <a:cubicBezTo>
                    <a:pt x="198" y="5224"/>
                    <a:pt x="420" y="5759"/>
                    <a:pt x="731" y="6273"/>
                  </a:cubicBezTo>
                  <a:cubicBezTo>
                    <a:pt x="738" y="6287"/>
                    <a:pt x="746" y="6300"/>
                    <a:pt x="753" y="6314"/>
                  </a:cubicBezTo>
                  <a:lnTo>
                    <a:pt x="755" y="6314"/>
                  </a:lnTo>
                  <a:cubicBezTo>
                    <a:pt x="783" y="6367"/>
                    <a:pt x="815" y="6428"/>
                    <a:pt x="877" y="6454"/>
                  </a:cubicBezTo>
                  <a:cubicBezTo>
                    <a:pt x="897" y="6462"/>
                    <a:pt x="915" y="6465"/>
                    <a:pt x="932" y="6465"/>
                  </a:cubicBezTo>
                  <a:cubicBezTo>
                    <a:pt x="990" y="6465"/>
                    <a:pt x="1038" y="6429"/>
                    <a:pt x="1086" y="6393"/>
                  </a:cubicBezTo>
                  <a:cubicBezTo>
                    <a:pt x="1100" y="6381"/>
                    <a:pt x="1117" y="6369"/>
                    <a:pt x="1134" y="6357"/>
                  </a:cubicBezTo>
                  <a:cubicBezTo>
                    <a:pt x="1252" y="6278"/>
                    <a:pt x="1367" y="6197"/>
                    <a:pt x="1477" y="6117"/>
                  </a:cubicBezTo>
                  <a:cubicBezTo>
                    <a:pt x="1715" y="5945"/>
                    <a:pt x="1951" y="5757"/>
                    <a:pt x="2200" y="5545"/>
                  </a:cubicBezTo>
                  <a:cubicBezTo>
                    <a:pt x="2214" y="5533"/>
                    <a:pt x="2232" y="5526"/>
                    <a:pt x="2250" y="5526"/>
                  </a:cubicBezTo>
                  <a:cubicBezTo>
                    <a:pt x="2256" y="5526"/>
                    <a:pt x="2261" y="5527"/>
                    <a:pt x="2267" y="5528"/>
                  </a:cubicBezTo>
                  <a:cubicBezTo>
                    <a:pt x="2292" y="5533"/>
                    <a:pt x="2313" y="5548"/>
                    <a:pt x="2324" y="5570"/>
                  </a:cubicBezTo>
                  <a:cubicBezTo>
                    <a:pt x="2619" y="6158"/>
                    <a:pt x="2872" y="6779"/>
                    <a:pt x="3077" y="7417"/>
                  </a:cubicBezTo>
                  <a:cubicBezTo>
                    <a:pt x="3079" y="7425"/>
                    <a:pt x="3084" y="7431"/>
                    <a:pt x="3093" y="7432"/>
                  </a:cubicBezTo>
                  <a:cubicBezTo>
                    <a:pt x="3095" y="7433"/>
                    <a:pt x="3097" y="7433"/>
                    <a:pt x="3099" y="7433"/>
                  </a:cubicBezTo>
                  <a:cubicBezTo>
                    <a:pt x="3104" y="7433"/>
                    <a:pt x="3109" y="7431"/>
                    <a:pt x="3114" y="7427"/>
                  </a:cubicBezTo>
                  <a:cubicBezTo>
                    <a:pt x="3421" y="7162"/>
                    <a:pt x="3729" y="6898"/>
                    <a:pt x="4036" y="6633"/>
                  </a:cubicBezTo>
                  <a:lnTo>
                    <a:pt x="4919" y="5871"/>
                  </a:lnTo>
                  <a:cubicBezTo>
                    <a:pt x="4933" y="5859"/>
                    <a:pt x="4952" y="5853"/>
                    <a:pt x="4974" y="5853"/>
                  </a:cubicBezTo>
                  <a:cubicBezTo>
                    <a:pt x="4975" y="5853"/>
                    <a:pt x="4977" y="5853"/>
                    <a:pt x="4979" y="5853"/>
                  </a:cubicBezTo>
                  <a:cubicBezTo>
                    <a:pt x="5000" y="5855"/>
                    <a:pt x="5019" y="5864"/>
                    <a:pt x="5031" y="5880"/>
                  </a:cubicBezTo>
                  <a:cubicBezTo>
                    <a:pt x="5522" y="6484"/>
                    <a:pt x="5907" y="7157"/>
                    <a:pt x="6173" y="7881"/>
                  </a:cubicBezTo>
                  <a:cubicBezTo>
                    <a:pt x="6176" y="7888"/>
                    <a:pt x="6182" y="7895"/>
                    <a:pt x="6189" y="7896"/>
                  </a:cubicBezTo>
                  <a:cubicBezTo>
                    <a:pt x="6191" y="7896"/>
                    <a:pt x="6193" y="7897"/>
                    <a:pt x="6195" y="7897"/>
                  </a:cubicBezTo>
                  <a:cubicBezTo>
                    <a:pt x="6201" y="7897"/>
                    <a:pt x="6206" y="7894"/>
                    <a:pt x="6210" y="7891"/>
                  </a:cubicBezTo>
                  <a:cubicBezTo>
                    <a:pt x="6509" y="7622"/>
                    <a:pt x="6808" y="7353"/>
                    <a:pt x="7105" y="7084"/>
                  </a:cubicBezTo>
                  <a:cubicBezTo>
                    <a:pt x="7157" y="7037"/>
                    <a:pt x="7210" y="6990"/>
                    <a:pt x="7262" y="6942"/>
                  </a:cubicBezTo>
                  <a:cubicBezTo>
                    <a:pt x="7365" y="6848"/>
                    <a:pt x="7470" y="6752"/>
                    <a:pt x="7576" y="6659"/>
                  </a:cubicBezTo>
                  <a:cubicBezTo>
                    <a:pt x="7586" y="6651"/>
                    <a:pt x="7596" y="6642"/>
                    <a:pt x="7605" y="6634"/>
                  </a:cubicBezTo>
                  <a:cubicBezTo>
                    <a:pt x="7670" y="6575"/>
                    <a:pt x="7728" y="6524"/>
                    <a:pt x="7808" y="6524"/>
                  </a:cubicBezTo>
                  <a:cubicBezTo>
                    <a:pt x="7817" y="6524"/>
                    <a:pt x="7828" y="6524"/>
                    <a:pt x="7838" y="6526"/>
                  </a:cubicBezTo>
                  <a:cubicBezTo>
                    <a:pt x="7937" y="6542"/>
                    <a:pt x="8003" y="6640"/>
                    <a:pt x="8061" y="6727"/>
                  </a:cubicBezTo>
                  <a:cubicBezTo>
                    <a:pt x="8072" y="6743"/>
                    <a:pt x="8084" y="6759"/>
                    <a:pt x="8095" y="6775"/>
                  </a:cubicBezTo>
                  <a:cubicBezTo>
                    <a:pt x="8199" y="6919"/>
                    <a:pt x="8299" y="7066"/>
                    <a:pt x="8396" y="7213"/>
                  </a:cubicBezTo>
                  <a:cubicBezTo>
                    <a:pt x="8581" y="7497"/>
                    <a:pt x="8764" y="7807"/>
                    <a:pt x="8939" y="8133"/>
                  </a:cubicBezTo>
                  <a:cubicBezTo>
                    <a:pt x="8943" y="8140"/>
                    <a:pt x="8949" y="8144"/>
                    <a:pt x="8959" y="8145"/>
                  </a:cubicBezTo>
                  <a:cubicBezTo>
                    <a:pt x="8967" y="8145"/>
                    <a:pt x="8976" y="8140"/>
                    <a:pt x="8980" y="8133"/>
                  </a:cubicBezTo>
                  <a:cubicBezTo>
                    <a:pt x="9229" y="7676"/>
                    <a:pt x="9440" y="7193"/>
                    <a:pt x="9643" y="6726"/>
                  </a:cubicBezTo>
                  <a:cubicBezTo>
                    <a:pt x="9676" y="6650"/>
                    <a:pt x="9709" y="6574"/>
                    <a:pt x="9742" y="6499"/>
                  </a:cubicBezTo>
                  <a:cubicBezTo>
                    <a:pt x="9743" y="6495"/>
                    <a:pt x="9745" y="6490"/>
                    <a:pt x="9743" y="6486"/>
                  </a:cubicBezTo>
                  <a:cubicBezTo>
                    <a:pt x="9658" y="5733"/>
                    <a:pt x="9467" y="5010"/>
                    <a:pt x="9176" y="4339"/>
                  </a:cubicBezTo>
                  <a:cubicBezTo>
                    <a:pt x="8644" y="3116"/>
                    <a:pt x="7847" y="2048"/>
                    <a:pt x="7138" y="1167"/>
                  </a:cubicBezTo>
                  <a:cubicBezTo>
                    <a:pt x="7081" y="1096"/>
                    <a:pt x="7024" y="1021"/>
                    <a:pt x="6963" y="940"/>
                  </a:cubicBezTo>
                  <a:cubicBezTo>
                    <a:pt x="6639" y="510"/>
                    <a:pt x="6271" y="23"/>
                    <a:pt x="5722" y="2"/>
                  </a:cubicBezTo>
                  <a:cubicBezTo>
                    <a:pt x="5703" y="1"/>
                    <a:pt x="5685" y="0"/>
                    <a:pt x="5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2"/>
            <p:cNvSpPr/>
            <p:nvPr/>
          </p:nvSpPr>
          <p:spPr>
            <a:xfrm>
              <a:off x="7796975" y="1575913"/>
              <a:ext cx="254625" cy="128250"/>
            </a:xfrm>
            <a:custGeom>
              <a:avLst/>
              <a:gdLst/>
              <a:ahLst/>
              <a:cxnLst/>
              <a:rect l="l" t="t" r="r" b="b"/>
              <a:pathLst>
                <a:path w="10185" h="5130" extrusionOk="0">
                  <a:moveTo>
                    <a:pt x="314" y="1"/>
                  </a:moveTo>
                  <a:cubicBezTo>
                    <a:pt x="313" y="1"/>
                    <a:pt x="312" y="1"/>
                    <a:pt x="310" y="1"/>
                  </a:cubicBezTo>
                  <a:cubicBezTo>
                    <a:pt x="299" y="1"/>
                    <a:pt x="291" y="9"/>
                    <a:pt x="288" y="19"/>
                  </a:cubicBezTo>
                  <a:cubicBezTo>
                    <a:pt x="113" y="706"/>
                    <a:pt x="17" y="1483"/>
                    <a:pt x="1" y="2330"/>
                  </a:cubicBezTo>
                  <a:cubicBezTo>
                    <a:pt x="1" y="2333"/>
                    <a:pt x="2" y="2338"/>
                    <a:pt x="4" y="2342"/>
                  </a:cubicBezTo>
                  <a:cubicBezTo>
                    <a:pt x="180" y="2715"/>
                    <a:pt x="376" y="3092"/>
                    <a:pt x="587" y="3463"/>
                  </a:cubicBezTo>
                  <a:cubicBezTo>
                    <a:pt x="589" y="3469"/>
                    <a:pt x="596" y="3473"/>
                    <a:pt x="602" y="3474"/>
                  </a:cubicBezTo>
                  <a:cubicBezTo>
                    <a:pt x="604" y="3475"/>
                    <a:pt x="606" y="3475"/>
                    <a:pt x="609" y="3475"/>
                  </a:cubicBezTo>
                  <a:cubicBezTo>
                    <a:pt x="613" y="3475"/>
                    <a:pt x="617" y="3474"/>
                    <a:pt x="620" y="3471"/>
                  </a:cubicBezTo>
                  <a:cubicBezTo>
                    <a:pt x="1144" y="3109"/>
                    <a:pt x="1625" y="2775"/>
                    <a:pt x="2091" y="2447"/>
                  </a:cubicBezTo>
                  <a:cubicBezTo>
                    <a:pt x="2105" y="2437"/>
                    <a:pt x="2121" y="2432"/>
                    <a:pt x="2136" y="2432"/>
                  </a:cubicBezTo>
                  <a:cubicBezTo>
                    <a:pt x="2142" y="2432"/>
                    <a:pt x="2149" y="2433"/>
                    <a:pt x="2155" y="2435"/>
                  </a:cubicBezTo>
                  <a:cubicBezTo>
                    <a:pt x="2175" y="2441"/>
                    <a:pt x="2191" y="2460"/>
                    <a:pt x="2200" y="2485"/>
                  </a:cubicBezTo>
                  <a:cubicBezTo>
                    <a:pt x="2391" y="3096"/>
                    <a:pt x="2562" y="3722"/>
                    <a:pt x="2709" y="4344"/>
                  </a:cubicBezTo>
                  <a:cubicBezTo>
                    <a:pt x="2710" y="4351"/>
                    <a:pt x="2715" y="4358"/>
                    <a:pt x="2723" y="4361"/>
                  </a:cubicBezTo>
                  <a:cubicBezTo>
                    <a:pt x="2725" y="4362"/>
                    <a:pt x="2728" y="4363"/>
                    <a:pt x="2731" y="4363"/>
                  </a:cubicBezTo>
                  <a:cubicBezTo>
                    <a:pt x="2736" y="4363"/>
                    <a:pt x="2740" y="4361"/>
                    <a:pt x="2745" y="4359"/>
                  </a:cubicBezTo>
                  <a:cubicBezTo>
                    <a:pt x="3556" y="3808"/>
                    <a:pt x="4364" y="3244"/>
                    <a:pt x="5148" y="2682"/>
                  </a:cubicBezTo>
                  <a:cubicBezTo>
                    <a:pt x="5162" y="2671"/>
                    <a:pt x="5178" y="2666"/>
                    <a:pt x="5194" y="2666"/>
                  </a:cubicBezTo>
                  <a:cubicBezTo>
                    <a:pt x="5199" y="2666"/>
                    <a:pt x="5205" y="2667"/>
                    <a:pt x="5210" y="2668"/>
                  </a:cubicBezTo>
                  <a:cubicBezTo>
                    <a:pt x="5222" y="2672"/>
                    <a:pt x="5238" y="2679"/>
                    <a:pt x="5248" y="2700"/>
                  </a:cubicBezTo>
                  <a:cubicBezTo>
                    <a:pt x="5588" y="3404"/>
                    <a:pt x="5888" y="4147"/>
                    <a:pt x="6139" y="4911"/>
                  </a:cubicBezTo>
                  <a:cubicBezTo>
                    <a:pt x="6142" y="4918"/>
                    <a:pt x="6148" y="4924"/>
                    <a:pt x="6154" y="4925"/>
                  </a:cubicBezTo>
                  <a:cubicBezTo>
                    <a:pt x="6157" y="4926"/>
                    <a:pt x="6159" y="4926"/>
                    <a:pt x="6161" y="4926"/>
                  </a:cubicBezTo>
                  <a:cubicBezTo>
                    <a:pt x="6167" y="4926"/>
                    <a:pt x="6172" y="4924"/>
                    <a:pt x="6177" y="4920"/>
                  </a:cubicBezTo>
                  <a:cubicBezTo>
                    <a:pt x="6263" y="4845"/>
                    <a:pt x="6351" y="4768"/>
                    <a:pt x="6438" y="4691"/>
                  </a:cubicBezTo>
                  <a:cubicBezTo>
                    <a:pt x="6959" y="4234"/>
                    <a:pt x="7497" y="3761"/>
                    <a:pt x="8112" y="3433"/>
                  </a:cubicBezTo>
                  <a:cubicBezTo>
                    <a:pt x="8120" y="3429"/>
                    <a:pt x="8129" y="3427"/>
                    <a:pt x="8137" y="3427"/>
                  </a:cubicBezTo>
                  <a:cubicBezTo>
                    <a:pt x="8163" y="3427"/>
                    <a:pt x="8187" y="3444"/>
                    <a:pt x="8200" y="3465"/>
                  </a:cubicBezTo>
                  <a:cubicBezTo>
                    <a:pt x="8520" y="3999"/>
                    <a:pt x="8829" y="4555"/>
                    <a:pt x="9120" y="5118"/>
                  </a:cubicBezTo>
                  <a:cubicBezTo>
                    <a:pt x="9123" y="5125"/>
                    <a:pt x="9131" y="5130"/>
                    <a:pt x="9139" y="5130"/>
                  </a:cubicBezTo>
                  <a:lnTo>
                    <a:pt x="9141" y="5130"/>
                  </a:lnTo>
                  <a:cubicBezTo>
                    <a:pt x="9148" y="5130"/>
                    <a:pt x="9155" y="5126"/>
                    <a:pt x="9160" y="5120"/>
                  </a:cubicBezTo>
                  <a:lnTo>
                    <a:pt x="9273" y="4954"/>
                  </a:lnTo>
                  <a:cubicBezTo>
                    <a:pt x="9522" y="4587"/>
                    <a:pt x="9780" y="4208"/>
                    <a:pt x="10063" y="3858"/>
                  </a:cubicBezTo>
                  <a:cubicBezTo>
                    <a:pt x="10065" y="3854"/>
                    <a:pt x="10067" y="3851"/>
                    <a:pt x="10068" y="3847"/>
                  </a:cubicBezTo>
                  <a:cubicBezTo>
                    <a:pt x="10100" y="3610"/>
                    <a:pt x="10125" y="3391"/>
                    <a:pt x="10143" y="3177"/>
                  </a:cubicBezTo>
                  <a:cubicBezTo>
                    <a:pt x="10181" y="2724"/>
                    <a:pt x="10184" y="2270"/>
                    <a:pt x="10155" y="1827"/>
                  </a:cubicBezTo>
                  <a:cubicBezTo>
                    <a:pt x="10153" y="1816"/>
                    <a:pt x="10146" y="1808"/>
                    <a:pt x="10134" y="1805"/>
                  </a:cubicBezTo>
                  <a:cubicBezTo>
                    <a:pt x="10133" y="1805"/>
                    <a:pt x="10132" y="1805"/>
                    <a:pt x="10131" y="1805"/>
                  </a:cubicBezTo>
                  <a:cubicBezTo>
                    <a:pt x="10121" y="1805"/>
                    <a:pt x="10112" y="1812"/>
                    <a:pt x="10109" y="1821"/>
                  </a:cubicBezTo>
                  <a:cubicBezTo>
                    <a:pt x="9961" y="2282"/>
                    <a:pt x="9736" y="2773"/>
                    <a:pt x="9401" y="3365"/>
                  </a:cubicBezTo>
                  <a:cubicBezTo>
                    <a:pt x="9385" y="3393"/>
                    <a:pt x="9356" y="3397"/>
                    <a:pt x="9341" y="3397"/>
                  </a:cubicBezTo>
                  <a:cubicBezTo>
                    <a:pt x="9309" y="3397"/>
                    <a:pt x="9277" y="3378"/>
                    <a:pt x="9263" y="3352"/>
                  </a:cubicBezTo>
                  <a:cubicBezTo>
                    <a:pt x="9108" y="3055"/>
                    <a:pt x="8946" y="2771"/>
                    <a:pt x="8782" y="2507"/>
                  </a:cubicBezTo>
                  <a:cubicBezTo>
                    <a:pt x="8692" y="2361"/>
                    <a:pt x="8595" y="2214"/>
                    <a:pt x="8497" y="2070"/>
                  </a:cubicBezTo>
                  <a:cubicBezTo>
                    <a:pt x="8484" y="2049"/>
                    <a:pt x="8466" y="2022"/>
                    <a:pt x="8448" y="1990"/>
                  </a:cubicBezTo>
                  <a:cubicBezTo>
                    <a:pt x="8374" y="1865"/>
                    <a:pt x="8275" y="1694"/>
                    <a:pt x="8154" y="1694"/>
                  </a:cubicBezTo>
                  <a:cubicBezTo>
                    <a:pt x="8150" y="1694"/>
                    <a:pt x="8146" y="1695"/>
                    <a:pt x="8143" y="1695"/>
                  </a:cubicBezTo>
                  <a:cubicBezTo>
                    <a:pt x="8099" y="1699"/>
                    <a:pt x="8041" y="1761"/>
                    <a:pt x="7968" y="1840"/>
                  </a:cubicBezTo>
                  <a:cubicBezTo>
                    <a:pt x="7951" y="1858"/>
                    <a:pt x="7937" y="1875"/>
                    <a:pt x="7927" y="1883"/>
                  </a:cubicBezTo>
                  <a:cubicBezTo>
                    <a:pt x="7871" y="1934"/>
                    <a:pt x="7815" y="1984"/>
                    <a:pt x="7760" y="2035"/>
                  </a:cubicBezTo>
                  <a:cubicBezTo>
                    <a:pt x="7636" y="2146"/>
                    <a:pt x="7512" y="2256"/>
                    <a:pt x="7389" y="2368"/>
                  </a:cubicBezTo>
                  <a:cubicBezTo>
                    <a:pt x="7120" y="2611"/>
                    <a:pt x="6850" y="2853"/>
                    <a:pt x="6581" y="3096"/>
                  </a:cubicBezTo>
                  <a:cubicBezTo>
                    <a:pt x="6567" y="3107"/>
                    <a:pt x="6547" y="3114"/>
                    <a:pt x="6526" y="3114"/>
                  </a:cubicBezTo>
                  <a:cubicBezTo>
                    <a:pt x="6518" y="3114"/>
                    <a:pt x="6509" y="3113"/>
                    <a:pt x="6501" y="3111"/>
                  </a:cubicBezTo>
                  <a:cubicBezTo>
                    <a:pt x="6489" y="3107"/>
                    <a:pt x="6465" y="3098"/>
                    <a:pt x="6455" y="3072"/>
                  </a:cubicBezTo>
                  <a:cubicBezTo>
                    <a:pt x="6203" y="2335"/>
                    <a:pt x="5832" y="1653"/>
                    <a:pt x="5355" y="1045"/>
                  </a:cubicBezTo>
                  <a:cubicBezTo>
                    <a:pt x="5351" y="1040"/>
                    <a:pt x="5345" y="1037"/>
                    <a:pt x="5339" y="1037"/>
                  </a:cubicBezTo>
                  <a:cubicBezTo>
                    <a:pt x="5332" y="1037"/>
                    <a:pt x="5325" y="1038"/>
                    <a:pt x="5321" y="1042"/>
                  </a:cubicBezTo>
                  <a:lnTo>
                    <a:pt x="3479" y="2630"/>
                  </a:lnTo>
                  <a:cubicBezTo>
                    <a:pt x="3461" y="2644"/>
                    <a:pt x="3444" y="2649"/>
                    <a:pt x="3430" y="2649"/>
                  </a:cubicBezTo>
                  <a:cubicBezTo>
                    <a:pt x="3423" y="2649"/>
                    <a:pt x="3416" y="2647"/>
                    <a:pt x="3410" y="2646"/>
                  </a:cubicBezTo>
                  <a:cubicBezTo>
                    <a:pt x="3381" y="2637"/>
                    <a:pt x="3358" y="2612"/>
                    <a:pt x="3348" y="2581"/>
                  </a:cubicBezTo>
                  <a:cubicBezTo>
                    <a:pt x="3157" y="1958"/>
                    <a:pt x="2910" y="1337"/>
                    <a:pt x="2617" y="738"/>
                  </a:cubicBezTo>
                  <a:cubicBezTo>
                    <a:pt x="2614" y="730"/>
                    <a:pt x="2608" y="727"/>
                    <a:pt x="2601" y="724"/>
                  </a:cubicBezTo>
                  <a:cubicBezTo>
                    <a:pt x="2600" y="724"/>
                    <a:pt x="2599" y="724"/>
                    <a:pt x="2597" y="724"/>
                  </a:cubicBezTo>
                  <a:cubicBezTo>
                    <a:pt x="2591" y="724"/>
                    <a:pt x="2586" y="726"/>
                    <a:pt x="2582" y="729"/>
                  </a:cubicBezTo>
                  <a:cubicBezTo>
                    <a:pt x="2301" y="965"/>
                    <a:pt x="2032" y="1170"/>
                    <a:pt x="1760" y="1360"/>
                  </a:cubicBezTo>
                  <a:cubicBezTo>
                    <a:pt x="1730" y="1380"/>
                    <a:pt x="1698" y="1406"/>
                    <a:pt x="1663" y="1433"/>
                  </a:cubicBezTo>
                  <a:cubicBezTo>
                    <a:pt x="1542" y="1529"/>
                    <a:pt x="1399" y="1641"/>
                    <a:pt x="1271" y="1641"/>
                  </a:cubicBezTo>
                  <a:cubicBezTo>
                    <a:pt x="1227" y="1641"/>
                    <a:pt x="1186" y="1628"/>
                    <a:pt x="1147" y="1597"/>
                  </a:cubicBezTo>
                  <a:cubicBezTo>
                    <a:pt x="1077" y="1540"/>
                    <a:pt x="1022" y="1436"/>
                    <a:pt x="974" y="1343"/>
                  </a:cubicBezTo>
                  <a:cubicBezTo>
                    <a:pt x="956" y="1309"/>
                    <a:pt x="939" y="1277"/>
                    <a:pt x="922" y="1247"/>
                  </a:cubicBezTo>
                  <a:cubicBezTo>
                    <a:pt x="824" y="1081"/>
                    <a:pt x="731" y="910"/>
                    <a:pt x="646" y="739"/>
                  </a:cubicBezTo>
                  <a:cubicBezTo>
                    <a:pt x="519" y="481"/>
                    <a:pt x="416" y="246"/>
                    <a:pt x="333" y="16"/>
                  </a:cubicBezTo>
                  <a:cubicBezTo>
                    <a:pt x="330" y="8"/>
                    <a:pt x="323" y="1"/>
                    <a:pt x="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2"/>
            <p:cNvSpPr/>
            <p:nvPr/>
          </p:nvSpPr>
          <p:spPr>
            <a:xfrm>
              <a:off x="7796050" y="1740863"/>
              <a:ext cx="139100" cy="157500"/>
            </a:xfrm>
            <a:custGeom>
              <a:avLst/>
              <a:gdLst/>
              <a:ahLst/>
              <a:cxnLst/>
              <a:rect l="l" t="t" r="r" b="b"/>
              <a:pathLst>
                <a:path w="5564" h="6300" extrusionOk="0">
                  <a:moveTo>
                    <a:pt x="2277" y="1"/>
                  </a:moveTo>
                  <a:cubicBezTo>
                    <a:pt x="2271" y="1"/>
                    <a:pt x="2264" y="1"/>
                    <a:pt x="2258" y="2"/>
                  </a:cubicBezTo>
                  <a:cubicBezTo>
                    <a:pt x="2219" y="7"/>
                    <a:pt x="2186" y="26"/>
                    <a:pt x="2162" y="57"/>
                  </a:cubicBezTo>
                  <a:cubicBezTo>
                    <a:pt x="2139" y="87"/>
                    <a:pt x="2128" y="125"/>
                    <a:pt x="2133" y="162"/>
                  </a:cubicBezTo>
                  <a:lnTo>
                    <a:pt x="2219" y="882"/>
                  </a:lnTo>
                  <a:cubicBezTo>
                    <a:pt x="2222" y="903"/>
                    <a:pt x="2211" y="925"/>
                    <a:pt x="2191" y="932"/>
                  </a:cubicBezTo>
                  <a:cubicBezTo>
                    <a:pt x="2185" y="934"/>
                    <a:pt x="2179" y="935"/>
                    <a:pt x="2174" y="935"/>
                  </a:cubicBezTo>
                  <a:cubicBezTo>
                    <a:pt x="2159" y="935"/>
                    <a:pt x="2144" y="928"/>
                    <a:pt x="2135" y="916"/>
                  </a:cubicBezTo>
                  <a:lnTo>
                    <a:pt x="1702" y="339"/>
                  </a:lnTo>
                  <a:cubicBezTo>
                    <a:pt x="1680" y="310"/>
                    <a:pt x="1645" y="289"/>
                    <a:pt x="1607" y="284"/>
                  </a:cubicBezTo>
                  <a:cubicBezTo>
                    <a:pt x="1600" y="283"/>
                    <a:pt x="1594" y="282"/>
                    <a:pt x="1588" y="282"/>
                  </a:cubicBezTo>
                  <a:cubicBezTo>
                    <a:pt x="1556" y="282"/>
                    <a:pt x="1525" y="292"/>
                    <a:pt x="1499" y="311"/>
                  </a:cubicBezTo>
                  <a:cubicBezTo>
                    <a:pt x="1469" y="334"/>
                    <a:pt x="1450" y="368"/>
                    <a:pt x="1443" y="406"/>
                  </a:cubicBezTo>
                  <a:cubicBezTo>
                    <a:pt x="1438" y="445"/>
                    <a:pt x="1448" y="482"/>
                    <a:pt x="1472" y="513"/>
                  </a:cubicBezTo>
                  <a:lnTo>
                    <a:pt x="2302" y="1620"/>
                  </a:lnTo>
                  <a:cubicBezTo>
                    <a:pt x="2307" y="1626"/>
                    <a:pt x="2310" y="1635"/>
                    <a:pt x="2311" y="1644"/>
                  </a:cubicBezTo>
                  <a:lnTo>
                    <a:pt x="2439" y="2696"/>
                  </a:lnTo>
                  <a:cubicBezTo>
                    <a:pt x="2441" y="2715"/>
                    <a:pt x="2431" y="2733"/>
                    <a:pt x="2415" y="2742"/>
                  </a:cubicBezTo>
                  <a:cubicBezTo>
                    <a:pt x="2408" y="2746"/>
                    <a:pt x="2400" y="2749"/>
                    <a:pt x="2392" y="2749"/>
                  </a:cubicBezTo>
                  <a:cubicBezTo>
                    <a:pt x="2382" y="2749"/>
                    <a:pt x="2371" y="2745"/>
                    <a:pt x="2363" y="2738"/>
                  </a:cubicBezTo>
                  <a:lnTo>
                    <a:pt x="1399" y="1982"/>
                  </a:lnTo>
                  <a:cubicBezTo>
                    <a:pt x="1393" y="1977"/>
                    <a:pt x="1386" y="1971"/>
                    <a:pt x="1384" y="1962"/>
                  </a:cubicBezTo>
                  <a:lnTo>
                    <a:pt x="903" y="767"/>
                  </a:lnTo>
                  <a:cubicBezTo>
                    <a:pt x="889" y="731"/>
                    <a:pt x="862" y="704"/>
                    <a:pt x="826" y="688"/>
                  </a:cubicBezTo>
                  <a:cubicBezTo>
                    <a:pt x="808" y="680"/>
                    <a:pt x="788" y="676"/>
                    <a:pt x="769" y="676"/>
                  </a:cubicBezTo>
                  <a:cubicBezTo>
                    <a:pt x="751" y="676"/>
                    <a:pt x="733" y="679"/>
                    <a:pt x="716" y="687"/>
                  </a:cubicBezTo>
                  <a:cubicBezTo>
                    <a:pt x="680" y="701"/>
                    <a:pt x="651" y="729"/>
                    <a:pt x="636" y="765"/>
                  </a:cubicBezTo>
                  <a:cubicBezTo>
                    <a:pt x="621" y="799"/>
                    <a:pt x="620" y="839"/>
                    <a:pt x="635" y="875"/>
                  </a:cubicBezTo>
                  <a:lnTo>
                    <a:pt x="868" y="1455"/>
                  </a:lnTo>
                  <a:cubicBezTo>
                    <a:pt x="877" y="1475"/>
                    <a:pt x="869" y="1497"/>
                    <a:pt x="853" y="1510"/>
                  </a:cubicBezTo>
                  <a:cubicBezTo>
                    <a:pt x="845" y="1516"/>
                    <a:pt x="834" y="1520"/>
                    <a:pt x="824" y="1520"/>
                  </a:cubicBezTo>
                  <a:cubicBezTo>
                    <a:pt x="814" y="1520"/>
                    <a:pt x="804" y="1516"/>
                    <a:pt x="796" y="1510"/>
                  </a:cubicBezTo>
                  <a:lnTo>
                    <a:pt x="253" y="1083"/>
                  </a:lnTo>
                  <a:cubicBezTo>
                    <a:pt x="227" y="1062"/>
                    <a:pt x="195" y="1052"/>
                    <a:pt x="164" y="1052"/>
                  </a:cubicBezTo>
                  <a:cubicBezTo>
                    <a:pt x="121" y="1052"/>
                    <a:pt x="79" y="1071"/>
                    <a:pt x="50" y="1108"/>
                  </a:cubicBezTo>
                  <a:cubicBezTo>
                    <a:pt x="0" y="1170"/>
                    <a:pt x="12" y="1262"/>
                    <a:pt x="75" y="1311"/>
                  </a:cubicBezTo>
                  <a:lnTo>
                    <a:pt x="645" y="1759"/>
                  </a:lnTo>
                  <a:cubicBezTo>
                    <a:pt x="662" y="1771"/>
                    <a:pt x="669" y="1795"/>
                    <a:pt x="660" y="1813"/>
                  </a:cubicBezTo>
                  <a:cubicBezTo>
                    <a:pt x="652" y="1831"/>
                    <a:pt x="636" y="1843"/>
                    <a:pt x="617" y="1843"/>
                  </a:cubicBezTo>
                  <a:cubicBezTo>
                    <a:pt x="614" y="1843"/>
                    <a:pt x="612" y="1842"/>
                    <a:pt x="609" y="1842"/>
                  </a:cubicBezTo>
                  <a:lnTo>
                    <a:pt x="207" y="1785"/>
                  </a:lnTo>
                  <a:cubicBezTo>
                    <a:pt x="206" y="1785"/>
                    <a:pt x="205" y="1785"/>
                    <a:pt x="204" y="1785"/>
                  </a:cubicBezTo>
                  <a:cubicBezTo>
                    <a:pt x="196" y="1785"/>
                    <a:pt x="187" y="1790"/>
                    <a:pt x="183" y="1799"/>
                  </a:cubicBezTo>
                  <a:cubicBezTo>
                    <a:pt x="179" y="1807"/>
                    <a:pt x="181" y="1818"/>
                    <a:pt x="189" y="1826"/>
                  </a:cubicBezTo>
                  <a:cubicBezTo>
                    <a:pt x="283" y="1909"/>
                    <a:pt x="378" y="2004"/>
                    <a:pt x="473" y="2108"/>
                  </a:cubicBezTo>
                  <a:cubicBezTo>
                    <a:pt x="476" y="2112"/>
                    <a:pt x="481" y="2116"/>
                    <a:pt x="486" y="2116"/>
                  </a:cubicBezTo>
                  <a:lnTo>
                    <a:pt x="1226" y="2221"/>
                  </a:lnTo>
                  <a:cubicBezTo>
                    <a:pt x="1234" y="2222"/>
                    <a:pt x="1241" y="2226"/>
                    <a:pt x="1247" y="2231"/>
                  </a:cubicBezTo>
                  <a:lnTo>
                    <a:pt x="2156" y="2944"/>
                  </a:lnTo>
                  <a:cubicBezTo>
                    <a:pt x="2172" y="2955"/>
                    <a:pt x="2178" y="2975"/>
                    <a:pt x="2174" y="2994"/>
                  </a:cubicBezTo>
                  <a:cubicBezTo>
                    <a:pt x="2167" y="3011"/>
                    <a:pt x="2152" y="3025"/>
                    <a:pt x="2134" y="3027"/>
                  </a:cubicBezTo>
                  <a:lnTo>
                    <a:pt x="1208" y="3140"/>
                  </a:lnTo>
                  <a:cubicBezTo>
                    <a:pt x="1200" y="3140"/>
                    <a:pt x="1193" y="3145"/>
                    <a:pt x="1189" y="3151"/>
                  </a:cubicBezTo>
                  <a:cubicBezTo>
                    <a:pt x="1187" y="3158"/>
                    <a:pt x="1185" y="3166"/>
                    <a:pt x="1189" y="3173"/>
                  </a:cubicBezTo>
                  <a:cubicBezTo>
                    <a:pt x="1226" y="3245"/>
                    <a:pt x="1262" y="3322"/>
                    <a:pt x="1298" y="3403"/>
                  </a:cubicBezTo>
                  <a:cubicBezTo>
                    <a:pt x="1303" y="3412"/>
                    <a:pt x="1310" y="3416"/>
                    <a:pt x="1320" y="3416"/>
                  </a:cubicBezTo>
                  <a:cubicBezTo>
                    <a:pt x="1321" y="3416"/>
                    <a:pt x="1322" y="3416"/>
                    <a:pt x="1323" y="3416"/>
                  </a:cubicBezTo>
                  <a:lnTo>
                    <a:pt x="2160" y="3315"/>
                  </a:lnTo>
                  <a:cubicBezTo>
                    <a:pt x="2162" y="3314"/>
                    <a:pt x="2164" y="3314"/>
                    <a:pt x="2166" y="3314"/>
                  </a:cubicBezTo>
                  <a:cubicBezTo>
                    <a:pt x="2182" y="3314"/>
                    <a:pt x="2198" y="3324"/>
                    <a:pt x="2206" y="3339"/>
                  </a:cubicBezTo>
                  <a:cubicBezTo>
                    <a:pt x="2216" y="3356"/>
                    <a:pt x="2214" y="3375"/>
                    <a:pt x="2202" y="3390"/>
                  </a:cubicBezTo>
                  <a:lnTo>
                    <a:pt x="1590" y="4172"/>
                  </a:lnTo>
                  <a:cubicBezTo>
                    <a:pt x="1585" y="4179"/>
                    <a:pt x="1583" y="4186"/>
                    <a:pt x="1585" y="4194"/>
                  </a:cubicBezTo>
                  <a:cubicBezTo>
                    <a:pt x="1612" y="4288"/>
                    <a:pt x="1638" y="4387"/>
                    <a:pt x="1662" y="4487"/>
                  </a:cubicBezTo>
                  <a:cubicBezTo>
                    <a:pt x="1663" y="4497"/>
                    <a:pt x="1670" y="4503"/>
                    <a:pt x="1679" y="4506"/>
                  </a:cubicBezTo>
                  <a:cubicBezTo>
                    <a:pt x="1680" y="4506"/>
                    <a:pt x="1681" y="4506"/>
                    <a:pt x="1682" y="4506"/>
                  </a:cubicBezTo>
                  <a:cubicBezTo>
                    <a:pt x="1690" y="4506"/>
                    <a:pt x="1697" y="4503"/>
                    <a:pt x="1702" y="4497"/>
                  </a:cubicBezTo>
                  <a:lnTo>
                    <a:pt x="2418" y="3585"/>
                  </a:lnTo>
                  <a:cubicBezTo>
                    <a:pt x="2426" y="3573"/>
                    <a:pt x="2440" y="3567"/>
                    <a:pt x="2454" y="3567"/>
                  </a:cubicBezTo>
                  <a:cubicBezTo>
                    <a:pt x="2458" y="3567"/>
                    <a:pt x="2462" y="3568"/>
                    <a:pt x="2466" y="3569"/>
                  </a:cubicBezTo>
                  <a:cubicBezTo>
                    <a:pt x="2485" y="3574"/>
                    <a:pt x="2498" y="3590"/>
                    <a:pt x="2501" y="3608"/>
                  </a:cubicBezTo>
                  <a:lnTo>
                    <a:pt x="2636" y="4727"/>
                  </a:lnTo>
                  <a:cubicBezTo>
                    <a:pt x="2637" y="4735"/>
                    <a:pt x="2636" y="4743"/>
                    <a:pt x="2633" y="4751"/>
                  </a:cubicBezTo>
                  <a:lnTo>
                    <a:pt x="2128" y="5937"/>
                  </a:lnTo>
                  <a:cubicBezTo>
                    <a:pt x="2097" y="6008"/>
                    <a:pt x="2130" y="6093"/>
                    <a:pt x="2200" y="6124"/>
                  </a:cubicBezTo>
                  <a:cubicBezTo>
                    <a:pt x="2201" y="6124"/>
                    <a:pt x="2202" y="6125"/>
                    <a:pt x="2203" y="6126"/>
                  </a:cubicBezTo>
                  <a:cubicBezTo>
                    <a:pt x="2221" y="6134"/>
                    <a:pt x="2240" y="6137"/>
                    <a:pt x="2259" y="6137"/>
                  </a:cubicBezTo>
                  <a:cubicBezTo>
                    <a:pt x="2278" y="6137"/>
                    <a:pt x="2296" y="6134"/>
                    <a:pt x="2314" y="6126"/>
                  </a:cubicBezTo>
                  <a:cubicBezTo>
                    <a:pt x="2350" y="6113"/>
                    <a:pt x="2378" y="6085"/>
                    <a:pt x="2393" y="6049"/>
                  </a:cubicBezTo>
                  <a:lnTo>
                    <a:pt x="2638" y="5474"/>
                  </a:lnTo>
                  <a:cubicBezTo>
                    <a:pt x="2646" y="5456"/>
                    <a:pt x="2664" y="5445"/>
                    <a:pt x="2682" y="5445"/>
                  </a:cubicBezTo>
                  <a:cubicBezTo>
                    <a:pt x="2684" y="5445"/>
                    <a:pt x="2686" y="5445"/>
                    <a:pt x="2688" y="5446"/>
                  </a:cubicBezTo>
                  <a:cubicBezTo>
                    <a:pt x="2709" y="5449"/>
                    <a:pt x="2726" y="5465"/>
                    <a:pt x="2729" y="5487"/>
                  </a:cubicBezTo>
                  <a:lnTo>
                    <a:pt x="2812" y="6172"/>
                  </a:lnTo>
                  <a:cubicBezTo>
                    <a:pt x="2821" y="6245"/>
                    <a:pt x="2883" y="6300"/>
                    <a:pt x="2956" y="6300"/>
                  </a:cubicBezTo>
                  <a:cubicBezTo>
                    <a:pt x="2961" y="6300"/>
                    <a:pt x="2967" y="6300"/>
                    <a:pt x="2973" y="6299"/>
                  </a:cubicBezTo>
                  <a:cubicBezTo>
                    <a:pt x="3051" y="6289"/>
                    <a:pt x="3108" y="6217"/>
                    <a:pt x="3098" y="6137"/>
                  </a:cubicBezTo>
                  <a:lnTo>
                    <a:pt x="3012" y="5417"/>
                  </a:lnTo>
                  <a:cubicBezTo>
                    <a:pt x="3009" y="5396"/>
                    <a:pt x="3021" y="5376"/>
                    <a:pt x="3040" y="5368"/>
                  </a:cubicBezTo>
                  <a:cubicBezTo>
                    <a:pt x="3046" y="5365"/>
                    <a:pt x="3051" y="5364"/>
                    <a:pt x="3057" y="5364"/>
                  </a:cubicBezTo>
                  <a:cubicBezTo>
                    <a:pt x="3072" y="5364"/>
                    <a:pt x="3087" y="5371"/>
                    <a:pt x="3096" y="5384"/>
                  </a:cubicBezTo>
                  <a:lnTo>
                    <a:pt x="3528" y="5960"/>
                  </a:lnTo>
                  <a:cubicBezTo>
                    <a:pt x="3551" y="5991"/>
                    <a:pt x="3584" y="6011"/>
                    <a:pt x="3624" y="6016"/>
                  </a:cubicBezTo>
                  <a:cubicBezTo>
                    <a:pt x="3631" y="6017"/>
                    <a:pt x="3638" y="6018"/>
                    <a:pt x="3646" y="6018"/>
                  </a:cubicBezTo>
                  <a:cubicBezTo>
                    <a:pt x="3676" y="6018"/>
                    <a:pt x="3706" y="6008"/>
                    <a:pt x="3731" y="5989"/>
                  </a:cubicBezTo>
                  <a:cubicBezTo>
                    <a:pt x="3762" y="5965"/>
                    <a:pt x="3781" y="5932"/>
                    <a:pt x="3786" y="5893"/>
                  </a:cubicBezTo>
                  <a:cubicBezTo>
                    <a:pt x="3793" y="5856"/>
                    <a:pt x="3783" y="5818"/>
                    <a:pt x="3759" y="5787"/>
                  </a:cubicBezTo>
                  <a:lnTo>
                    <a:pt x="2928" y="4679"/>
                  </a:lnTo>
                  <a:cubicBezTo>
                    <a:pt x="2923" y="4672"/>
                    <a:pt x="2920" y="4665"/>
                    <a:pt x="2919" y="4657"/>
                  </a:cubicBezTo>
                  <a:lnTo>
                    <a:pt x="2792" y="3605"/>
                  </a:lnTo>
                  <a:cubicBezTo>
                    <a:pt x="2790" y="3585"/>
                    <a:pt x="2798" y="3568"/>
                    <a:pt x="2816" y="3558"/>
                  </a:cubicBezTo>
                  <a:cubicBezTo>
                    <a:pt x="2823" y="3553"/>
                    <a:pt x="2830" y="3551"/>
                    <a:pt x="2838" y="3551"/>
                  </a:cubicBezTo>
                  <a:cubicBezTo>
                    <a:pt x="2849" y="3551"/>
                    <a:pt x="2859" y="3555"/>
                    <a:pt x="2868" y="3561"/>
                  </a:cubicBezTo>
                  <a:lnTo>
                    <a:pt x="3669" y="4190"/>
                  </a:lnTo>
                  <a:cubicBezTo>
                    <a:pt x="3675" y="4195"/>
                    <a:pt x="3680" y="4202"/>
                    <a:pt x="3683" y="4210"/>
                  </a:cubicBezTo>
                  <a:lnTo>
                    <a:pt x="4163" y="5405"/>
                  </a:lnTo>
                  <a:cubicBezTo>
                    <a:pt x="4179" y="5444"/>
                    <a:pt x="4208" y="5472"/>
                    <a:pt x="4241" y="5484"/>
                  </a:cubicBezTo>
                  <a:cubicBezTo>
                    <a:pt x="4260" y="5492"/>
                    <a:pt x="4279" y="5495"/>
                    <a:pt x="4298" y="5495"/>
                  </a:cubicBezTo>
                  <a:cubicBezTo>
                    <a:pt x="4316" y="5495"/>
                    <a:pt x="4335" y="5492"/>
                    <a:pt x="4352" y="5485"/>
                  </a:cubicBezTo>
                  <a:cubicBezTo>
                    <a:pt x="4388" y="5470"/>
                    <a:pt x="4416" y="5443"/>
                    <a:pt x="4431" y="5407"/>
                  </a:cubicBezTo>
                  <a:cubicBezTo>
                    <a:pt x="4446" y="5371"/>
                    <a:pt x="4446" y="5333"/>
                    <a:pt x="4432" y="5297"/>
                  </a:cubicBezTo>
                  <a:lnTo>
                    <a:pt x="4199" y="4717"/>
                  </a:lnTo>
                  <a:cubicBezTo>
                    <a:pt x="4190" y="4698"/>
                    <a:pt x="4198" y="4675"/>
                    <a:pt x="4214" y="4662"/>
                  </a:cubicBezTo>
                  <a:cubicBezTo>
                    <a:pt x="4222" y="4656"/>
                    <a:pt x="4232" y="4653"/>
                    <a:pt x="4242" y="4653"/>
                  </a:cubicBezTo>
                  <a:cubicBezTo>
                    <a:pt x="4253" y="4653"/>
                    <a:pt x="4263" y="4656"/>
                    <a:pt x="4271" y="4663"/>
                  </a:cubicBezTo>
                  <a:lnTo>
                    <a:pt x="4814" y="5089"/>
                  </a:lnTo>
                  <a:cubicBezTo>
                    <a:pt x="4840" y="5108"/>
                    <a:pt x="4871" y="5119"/>
                    <a:pt x="4903" y="5119"/>
                  </a:cubicBezTo>
                  <a:cubicBezTo>
                    <a:pt x="4909" y="5119"/>
                    <a:pt x="4915" y="5119"/>
                    <a:pt x="4921" y="5118"/>
                  </a:cubicBezTo>
                  <a:cubicBezTo>
                    <a:pt x="4959" y="5113"/>
                    <a:pt x="4994" y="5095"/>
                    <a:pt x="5017" y="5064"/>
                  </a:cubicBezTo>
                  <a:cubicBezTo>
                    <a:pt x="5041" y="5034"/>
                    <a:pt x="5052" y="4996"/>
                    <a:pt x="5047" y="4958"/>
                  </a:cubicBezTo>
                  <a:cubicBezTo>
                    <a:pt x="5042" y="4919"/>
                    <a:pt x="5023" y="4885"/>
                    <a:pt x="4992" y="4862"/>
                  </a:cubicBezTo>
                  <a:lnTo>
                    <a:pt x="4422" y="4413"/>
                  </a:lnTo>
                  <a:cubicBezTo>
                    <a:pt x="4405" y="4401"/>
                    <a:pt x="4400" y="4377"/>
                    <a:pt x="4407" y="4358"/>
                  </a:cubicBezTo>
                  <a:cubicBezTo>
                    <a:pt x="4415" y="4341"/>
                    <a:pt x="4432" y="4330"/>
                    <a:pt x="4449" y="4330"/>
                  </a:cubicBezTo>
                  <a:cubicBezTo>
                    <a:pt x="4452" y="4330"/>
                    <a:pt x="4454" y="4331"/>
                    <a:pt x="4457" y="4331"/>
                  </a:cubicBezTo>
                  <a:lnTo>
                    <a:pt x="5171" y="4433"/>
                  </a:lnTo>
                  <a:cubicBezTo>
                    <a:pt x="5177" y="4434"/>
                    <a:pt x="5183" y="4434"/>
                    <a:pt x="5190" y="4434"/>
                  </a:cubicBezTo>
                  <a:cubicBezTo>
                    <a:pt x="5261" y="4434"/>
                    <a:pt x="5324" y="4382"/>
                    <a:pt x="5335" y="4309"/>
                  </a:cubicBezTo>
                  <a:cubicBezTo>
                    <a:pt x="5340" y="4272"/>
                    <a:pt x="5330" y="4233"/>
                    <a:pt x="5307" y="4202"/>
                  </a:cubicBezTo>
                  <a:cubicBezTo>
                    <a:pt x="5284" y="4171"/>
                    <a:pt x="5250" y="4151"/>
                    <a:pt x="5212" y="4145"/>
                  </a:cubicBezTo>
                  <a:lnTo>
                    <a:pt x="3842" y="3951"/>
                  </a:lnTo>
                  <a:cubicBezTo>
                    <a:pt x="3833" y="3949"/>
                    <a:pt x="3826" y="3947"/>
                    <a:pt x="3820" y="3941"/>
                  </a:cubicBezTo>
                  <a:lnTo>
                    <a:pt x="3047" y="3337"/>
                  </a:lnTo>
                  <a:cubicBezTo>
                    <a:pt x="3033" y="3325"/>
                    <a:pt x="3026" y="3306"/>
                    <a:pt x="3033" y="3287"/>
                  </a:cubicBezTo>
                  <a:cubicBezTo>
                    <a:pt x="3038" y="3269"/>
                    <a:pt x="3052" y="3255"/>
                    <a:pt x="3071" y="3254"/>
                  </a:cubicBezTo>
                  <a:lnTo>
                    <a:pt x="3990" y="3142"/>
                  </a:lnTo>
                  <a:cubicBezTo>
                    <a:pt x="3991" y="3142"/>
                    <a:pt x="3993" y="3142"/>
                    <a:pt x="3995" y="3142"/>
                  </a:cubicBezTo>
                  <a:cubicBezTo>
                    <a:pt x="4001" y="3142"/>
                    <a:pt x="4006" y="3143"/>
                    <a:pt x="4012" y="3146"/>
                  </a:cubicBezTo>
                  <a:lnTo>
                    <a:pt x="5197" y="3652"/>
                  </a:lnTo>
                  <a:cubicBezTo>
                    <a:pt x="5216" y="3660"/>
                    <a:pt x="5235" y="3663"/>
                    <a:pt x="5253" y="3663"/>
                  </a:cubicBezTo>
                  <a:cubicBezTo>
                    <a:pt x="5310" y="3663"/>
                    <a:pt x="5364" y="3630"/>
                    <a:pt x="5388" y="3575"/>
                  </a:cubicBezTo>
                  <a:cubicBezTo>
                    <a:pt x="5418" y="3503"/>
                    <a:pt x="5385" y="3418"/>
                    <a:pt x="5311" y="3385"/>
                  </a:cubicBezTo>
                  <a:lnTo>
                    <a:pt x="4736" y="3140"/>
                  </a:lnTo>
                  <a:cubicBezTo>
                    <a:pt x="4717" y="3131"/>
                    <a:pt x="4705" y="3110"/>
                    <a:pt x="4707" y="3090"/>
                  </a:cubicBezTo>
                  <a:cubicBezTo>
                    <a:pt x="4711" y="3069"/>
                    <a:pt x="4727" y="3053"/>
                    <a:pt x="4748" y="3051"/>
                  </a:cubicBezTo>
                  <a:lnTo>
                    <a:pt x="5434" y="2968"/>
                  </a:lnTo>
                  <a:cubicBezTo>
                    <a:pt x="5472" y="2963"/>
                    <a:pt x="5506" y="2944"/>
                    <a:pt x="5531" y="2913"/>
                  </a:cubicBezTo>
                  <a:cubicBezTo>
                    <a:pt x="5554" y="2882"/>
                    <a:pt x="5564" y="2845"/>
                    <a:pt x="5560" y="2806"/>
                  </a:cubicBezTo>
                  <a:cubicBezTo>
                    <a:pt x="5555" y="2769"/>
                    <a:pt x="5537" y="2734"/>
                    <a:pt x="5506" y="2711"/>
                  </a:cubicBezTo>
                  <a:cubicBezTo>
                    <a:pt x="5479" y="2689"/>
                    <a:pt x="5448" y="2679"/>
                    <a:pt x="5415" y="2679"/>
                  </a:cubicBezTo>
                  <a:cubicBezTo>
                    <a:pt x="5410" y="2679"/>
                    <a:pt x="5404" y="2679"/>
                    <a:pt x="5399" y="2680"/>
                  </a:cubicBezTo>
                  <a:lnTo>
                    <a:pt x="4679" y="2768"/>
                  </a:lnTo>
                  <a:cubicBezTo>
                    <a:pt x="4678" y="2768"/>
                    <a:pt x="4677" y="2768"/>
                    <a:pt x="4676" y="2768"/>
                  </a:cubicBezTo>
                  <a:cubicBezTo>
                    <a:pt x="4657" y="2768"/>
                    <a:pt x="4638" y="2757"/>
                    <a:pt x="4631" y="2738"/>
                  </a:cubicBezTo>
                  <a:cubicBezTo>
                    <a:pt x="4622" y="2718"/>
                    <a:pt x="4628" y="2696"/>
                    <a:pt x="4645" y="2684"/>
                  </a:cubicBezTo>
                  <a:lnTo>
                    <a:pt x="5222" y="2251"/>
                  </a:lnTo>
                  <a:cubicBezTo>
                    <a:pt x="5253" y="2227"/>
                    <a:pt x="5273" y="2194"/>
                    <a:pt x="5278" y="2156"/>
                  </a:cubicBezTo>
                  <a:cubicBezTo>
                    <a:pt x="5284" y="2117"/>
                    <a:pt x="5274" y="2079"/>
                    <a:pt x="5250" y="2049"/>
                  </a:cubicBezTo>
                  <a:cubicBezTo>
                    <a:pt x="5228" y="2018"/>
                    <a:pt x="5195" y="1998"/>
                    <a:pt x="5156" y="1992"/>
                  </a:cubicBezTo>
                  <a:cubicBezTo>
                    <a:pt x="5149" y="1991"/>
                    <a:pt x="5143" y="1991"/>
                    <a:pt x="5136" y="1991"/>
                  </a:cubicBezTo>
                  <a:cubicBezTo>
                    <a:pt x="5104" y="1991"/>
                    <a:pt x="5074" y="2001"/>
                    <a:pt x="5048" y="2019"/>
                  </a:cubicBezTo>
                  <a:lnTo>
                    <a:pt x="3941" y="2851"/>
                  </a:lnTo>
                  <a:cubicBezTo>
                    <a:pt x="3935" y="2856"/>
                    <a:pt x="3928" y="2858"/>
                    <a:pt x="3919" y="2860"/>
                  </a:cubicBezTo>
                  <a:lnTo>
                    <a:pt x="3069" y="2963"/>
                  </a:lnTo>
                  <a:cubicBezTo>
                    <a:pt x="3067" y="2963"/>
                    <a:pt x="3065" y="2963"/>
                    <a:pt x="3063" y="2963"/>
                  </a:cubicBezTo>
                  <a:cubicBezTo>
                    <a:pt x="3046" y="2963"/>
                    <a:pt x="3029" y="2953"/>
                    <a:pt x="3021" y="2939"/>
                  </a:cubicBezTo>
                  <a:cubicBezTo>
                    <a:pt x="3012" y="2923"/>
                    <a:pt x="3014" y="2902"/>
                    <a:pt x="3025" y="2887"/>
                  </a:cubicBezTo>
                  <a:lnTo>
                    <a:pt x="3609" y="2142"/>
                  </a:lnTo>
                  <a:cubicBezTo>
                    <a:pt x="3615" y="2136"/>
                    <a:pt x="3621" y="2131"/>
                    <a:pt x="3629" y="2128"/>
                  </a:cubicBezTo>
                  <a:lnTo>
                    <a:pt x="4824" y="1647"/>
                  </a:lnTo>
                  <a:cubicBezTo>
                    <a:pt x="4860" y="1632"/>
                    <a:pt x="4888" y="1605"/>
                    <a:pt x="4903" y="1569"/>
                  </a:cubicBezTo>
                  <a:cubicBezTo>
                    <a:pt x="4919" y="1533"/>
                    <a:pt x="4919" y="1494"/>
                    <a:pt x="4904" y="1459"/>
                  </a:cubicBezTo>
                  <a:cubicBezTo>
                    <a:pt x="4891" y="1423"/>
                    <a:pt x="4862" y="1394"/>
                    <a:pt x="4828" y="1379"/>
                  </a:cubicBezTo>
                  <a:cubicBezTo>
                    <a:pt x="4809" y="1372"/>
                    <a:pt x="4790" y="1368"/>
                    <a:pt x="4771" y="1368"/>
                  </a:cubicBezTo>
                  <a:cubicBezTo>
                    <a:pt x="4752" y="1368"/>
                    <a:pt x="4734" y="1372"/>
                    <a:pt x="4716" y="1378"/>
                  </a:cubicBezTo>
                  <a:lnTo>
                    <a:pt x="4136" y="1611"/>
                  </a:lnTo>
                  <a:cubicBezTo>
                    <a:pt x="4130" y="1614"/>
                    <a:pt x="4124" y="1615"/>
                    <a:pt x="4118" y="1615"/>
                  </a:cubicBezTo>
                  <a:cubicBezTo>
                    <a:pt x="4103" y="1615"/>
                    <a:pt x="4090" y="1609"/>
                    <a:pt x="4081" y="1596"/>
                  </a:cubicBezTo>
                  <a:cubicBezTo>
                    <a:pt x="4069" y="1579"/>
                    <a:pt x="4069" y="1557"/>
                    <a:pt x="4083" y="1539"/>
                  </a:cubicBezTo>
                  <a:lnTo>
                    <a:pt x="4508" y="996"/>
                  </a:lnTo>
                  <a:cubicBezTo>
                    <a:pt x="4531" y="965"/>
                    <a:pt x="4543" y="928"/>
                    <a:pt x="4538" y="890"/>
                  </a:cubicBezTo>
                  <a:cubicBezTo>
                    <a:pt x="4533" y="851"/>
                    <a:pt x="4514" y="817"/>
                    <a:pt x="4483" y="793"/>
                  </a:cubicBezTo>
                  <a:cubicBezTo>
                    <a:pt x="4458" y="773"/>
                    <a:pt x="4427" y="762"/>
                    <a:pt x="4394" y="762"/>
                  </a:cubicBezTo>
                  <a:cubicBezTo>
                    <a:pt x="4388" y="762"/>
                    <a:pt x="4382" y="763"/>
                    <a:pt x="4376" y="763"/>
                  </a:cubicBezTo>
                  <a:cubicBezTo>
                    <a:pt x="4338" y="768"/>
                    <a:pt x="4304" y="788"/>
                    <a:pt x="4281" y="818"/>
                  </a:cubicBezTo>
                  <a:lnTo>
                    <a:pt x="3833" y="1388"/>
                  </a:lnTo>
                  <a:cubicBezTo>
                    <a:pt x="3824" y="1400"/>
                    <a:pt x="3810" y="1407"/>
                    <a:pt x="3796" y="1407"/>
                  </a:cubicBezTo>
                  <a:cubicBezTo>
                    <a:pt x="3790" y="1407"/>
                    <a:pt x="3785" y="1406"/>
                    <a:pt x="3779" y="1403"/>
                  </a:cubicBezTo>
                  <a:cubicBezTo>
                    <a:pt x="3759" y="1394"/>
                    <a:pt x="3747" y="1373"/>
                    <a:pt x="3750" y="1353"/>
                  </a:cubicBezTo>
                  <a:lnTo>
                    <a:pt x="3852" y="639"/>
                  </a:lnTo>
                  <a:cubicBezTo>
                    <a:pt x="3862" y="560"/>
                    <a:pt x="3807" y="487"/>
                    <a:pt x="3728" y="476"/>
                  </a:cubicBezTo>
                  <a:cubicBezTo>
                    <a:pt x="3722" y="475"/>
                    <a:pt x="3715" y="475"/>
                    <a:pt x="3709" y="475"/>
                  </a:cubicBezTo>
                  <a:cubicBezTo>
                    <a:pt x="3678" y="475"/>
                    <a:pt x="3647" y="485"/>
                    <a:pt x="3621" y="503"/>
                  </a:cubicBezTo>
                  <a:cubicBezTo>
                    <a:pt x="3590" y="527"/>
                    <a:pt x="3571" y="561"/>
                    <a:pt x="3566" y="599"/>
                  </a:cubicBezTo>
                  <a:lnTo>
                    <a:pt x="3370" y="1970"/>
                  </a:lnTo>
                  <a:cubicBezTo>
                    <a:pt x="3369" y="1977"/>
                    <a:pt x="3366" y="1984"/>
                    <a:pt x="3361" y="1992"/>
                  </a:cubicBezTo>
                  <a:lnTo>
                    <a:pt x="2811" y="2694"/>
                  </a:lnTo>
                  <a:cubicBezTo>
                    <a:pt x="2801" y="2705"/>
                    <a:pt x="2787" y="2711"/>
                    <a:pt x="2773" y="2711"/>
                  </a:cubicBezTo>
                  <a:cubicBezTo>
                    <a:pt x="2769" y="2711"/>
                    <a:pt x="2765" y="2711"/>
                    <a:pt x="2761" y="2710"/>
                  </a:cubicBezTo>
                  <a:cubicBezTo>
                    <a:pt x="2743" y="2705"/>
                    <a:pt x="2729" y="2689"/>
                    <a:pt x="2728" y="2670"/>
                  </a:cubicBezTo>
                  <a:lnTo>
                    <a:pt x="2594" y="1574"/>
                  </a:lnTo>
                  <a:cubicBezTo>
                    <a:pt x="2594" y="1565"/>
                    <a:pt x="2595" y="1557"/>
                    <a:pt x="2597" y="1549"/>
                  </a:cubicBezTo>
                  <a:lnTo>
                    <a:pt x="3103" y="364"/>
                  </a:lnTo>
                  <a:cubicBezTo>
                    <a:pt x="3134" y="292"/>
                    <a:pt x="3101" y="208"/>
                    <a:pt x="3030" y="176"/>
                  </a:cubicBezTo>
                  <a:cubicBezTo>
                    <a:pt x="3028" y="175"/>
                    <a:pt x="3026" y="175"/>
                    <a:pt x="3025" y="173"/>
                  </a:cubicBezTo>
                  <a:cubicBezTo>
                    <a:pt x="3008" y="166"/>
                    <a:pt x="2990" y="163"/>
                    <a:pt x="2971" y="163"/>
                  </a:cubicBezTo>
                  <a:cubicBezTo>
                    <a:pt x="2953" y="163"/>
                    <a:pt x="2934" y="166"/>
                    <a:pt x="2916" y="173"/>
                  </a:cubicBezTo>
                  <a:cubicBezTo>
                    <a:pt x="2880" y="188"/>
                    <a:pt x="2853" y="215"/>
                    <a:pt x="2837" y="250"/>
                  </a:cubicBezTo>
                  <a:lnTo>
                    <a:pt x="2593" y="827"/>
                  </a:lnTo>
                  <a:cubicBezTo>
                    <a:pt x="2585" y="843"/>
                    <a:pt x="2567" y="854"/>
                    <a:pt x="2548" y="854"/>
                  </a:cubicBezTo>
                  <a:cubicBezTo>
                    <a:pt x="2546" y="854"/>
                    <a:pt x="2544" y="854"/>
                    <a:pt x="2542" y="854"/>
                  </a:cubicBezTo>
                  <a:cubicBezTo>
                    <a:pt x="2522" y="851"/>
                    <a:pt x="2504" y="834"/>
                    <a:pt x="2502" y="813"/>
                  </a:cubicBezTo>
                  <a:lnTo>
                    <a:pt x="2419" y="127"/>
                  </a:lnTo>
                  <a:cubicBezTo>
                    <a:pt x="2415" y="89"/>
                    <a:pt x="2395" y="56"/>
                    <a:pt x="2366" y="32"/>
                  </a:cubicBezTo>
                  <a:cubicBezTo>
                    <a:pt x="2340" y="11"/>
                    <a:pt x="2309"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2"/>
            <p:cNvSpPr/>
            <p:nvPr/>
          </p:nvSpPr>
          <p:spPr>
            <a:xfrm>
              <a:off x="7688775" y="1634688"/>
              <a:ext cx="358775" cy="387025"/>
            </a:xfrm>
            <a:custGeom>
              <a:avLst/>
              <a:gdLst/>
              <a:ahLst/>
              <a:cxnLst/>
              <a:rect l="l" t="t" r="r" b="b"/>
              <a:pathLst>
                <a:path w="14351" h="15481" extrusionOk="0">
                  <a:moveTo>
                    <a:pt x="1274" y="1306"/>
                  </a:moveTo>
                  <a:cubicBezTo>
                    <a:pt x="1280" y="1306"/>
                    <a:pt x="1288" y="1309"/>
                    <a:pt x="1293" y="1316"/>
                  </a:cubicBezTo>
                  <a:cubicBezTo>
                    <a:pt x="1451" y="1547"/>
                    <a:pt x="1482" y="1958"/>
                    <a:pt x="1273" y="2181"/>
                  </a:cubicBezTo>
                  <a:cubicBezTo>
                    <a:pt x="1270" y="2185"/>
                    <a:pt x="1266" y="2186"/>
                    <a:pt x="1261" y="2186"/>
                  </a:cubicBezTo>
                  <a:cubicBezTo>
                    <a:pt x="1257" y="2186"/>
                    <a:pt x="1253" y="2185"/>
                    <a:pt x="1249" y="2183"/>
                  </a:cubicBezTo>
                  <a:cubicBezTo>
                    <a:pt x="1242" y="2179"/>
                    <a:pt x="1234" y="2172"/>
                    <a:pt x="1236" y="2163"/>
                  </a:cubicBezTo>
                  <a:cubicBezTo>
                    <a:pt x="1244" y="2116"/>
                    <a:pt x="1255" y="2069"/>
                    <a:pt x="1267" y="2023"/>
                  </a:cubicBezTo>
                  <a:cubicBezTo>
                    <a:pt x="1285" y="1943"/>
                    <a:pt x="1305" y="1860"/>
                    <a:pt x="1310" y="1775"/>
                  </a:cubicBezTo>
                  <a:cubicBezTo>
                    <a:pt x="1317" y="1626"/>
                    <a:pt x="1280" y="1495"/>
                    <a:pt x="1242" y="1357"/>
                  </a:cubicBezTo>
                  <a:lnTo>
                    <a:pt x="1238" y="1343"/>
                  </a:lnTo>
                  <a:cubicBezTo>
                    <a:pt x="1233" y="1326"/>
                    <a:pt x="1248" y="1315"/>
                    <a:pt x="1258" y="1310"/>
                  </a:cubicBezTo>
                  <a:cubicBezTo>
                    <a:pt x="1259" y="1310"/>
                    <a:pt x="1267" y="1306"/>
                    <a:pt x="1274" y="1306"/>
                  </a:cubicBezTo>
                  <a:close/>
                  <a:moveTo>
                    <a:pt x="2418" y="1377"/>
                  </a:moveTo>
                  <a:cubicBezTo>
                    <a:pt x="2419" y="1377"/>
                    <a:pt x="2419" y="1377"/>
                    <a:pt x="2421" y="1378"/>
                  </a:cubicBezTo>
                  <a:cubicBezTo>
                    <a:pt x="2546" y="1423"/>
                    <a:pt x="2556" y="1653"/>
                    <a:pt x="2561" y="1753"/>
                  </a:cubicBezTo>
                  <a:cubicBezTo>
                    <a:pt x="2569" y="1977"/>
                    <a:pt x="2522" y="2132"/>
                    <a:pt x="2413" y="2225"/>
                  </a:cubicBezTo>
                  <a:cubicBezTo>
                    <a:pt x="2407" y="2230"/>
                    <a:pt x="2401" y="2232"/>
                    <a:pt x="2396" y="2232"/>
                  </a:cubicBezTo>
                  <a:cubicBezTo>
                    <a:pt x="2392" y="2232"/>
                    <a:pt x="2389" y="2231"/>
                    <a:pt x="2386" y="2230"/>
                  </a:cubicBezTo>
                  <a:cubicBezTo>
                    <a:pt x="2376" y="2225"/>
                    <a:pt x="2366" y="2214"/>
                    <a:pt x="2366" y="2199"/>
                  </a:cubicBezTo>
                  <a:cubicBezTo>
                    <a:pt x="2366" y="2123"/>
                    <a:pt x="2381" y="2049"/>
                    <a:pt x="2396" y="1971"/>
                  </a:cubicBezTo>
                  <a:cubicBezTo>
                    <a:pt x="2411" y="1896"/>
                    <a:pt x="2427" y="1818"/>
                    <a:pt x="2427" y="1738"/>
                  </a:cubicBezTo>
                  <a:cubicBezTo>
                    <a:pt x="2427" y="1693"/>
                    <a:pt x="2418" y="1646"/>
                    <a:pt x="2410" y="1600"/>
                  </a:cubicBezTo>
                  <a:cubicBezTo>
                    <a:pt x="2393" y="1518"/>
                    <a:pt x="2380" y="1441"/>
                    <a:pt x="2411" y="1379"/>
                  </a:cubicBezTo>
                  <a:cubicBezTo>
                    <a:pt x="2412" y="1378"/>
                    <a:pt x="2416" y="1377"/>
                    <a:pt x="2418" y="1377"/>
                  </a:cubicBezTo>
                  <a:close/>
                  <a:moveTo>
                    <a:pt x="2167" y="1757"/>
                  </a:moveTo>
                  <a:cubicBezTo>
                    <a:pt x="2175" y="1757"/>
                    <a:pt x="2181" y="1766"/>
                    <a:pt x="2184" y="1771"/>
                  </a:cubicBezTo>
                  <a:cubicBezTo>
                    <a:pt x="2186" y="1776"/>
                    <a:pt x="2190" y="1786"/>
                    <a:pt x="2180" y="1793"/>
                  </a:cubicBezTo>
                  <a:cubicBezTo>
                    <a:pt x="2020" y="1909"/>
                    <a:pt x="1931" y="2118"/>
                    <a:pt x="1960" y="2312"/>
                  </a:cubicBezTo>
                  <a:cubicBezTo>
                    <a:pt x="1962" y="2326"/>
                    <a:pt x="1953" y="2331"/>
                    <a:pt x="1948" y="2334"/>
                  </a:cubicBezTo>
                  <a:cubicBezTo>
                    <a:pt x="1946" y="2335"/>
                    <a:pt x="1944" y="2335"/>
                    <a:pt x="1942" y="2335"/>
                  </a:cubicBezTo>
                  <a:cubicBezTo>
                    <a:pt x="1935" y="2335"/>
                    <a:pt x="1928" y="2332"/>
                    <a:pt x="1922" y="2324"/>
                  </a:cubicBezTo>
                  <a:cubicBezTo>
                    <a:pt x="1860" y="2222"/>
                    <a:pt x="1852" y="2100"/>
                    <a:pt x="1898" y="1988"/>
                  </a:cubicBezTo>
                  <a:cubicBezTo>
                    <a:pt x="1945" y="1873"/>
                    <a:pt x="2044" y="1787"/>
                    <a:pt x="2163" y="1759"/>
                  </a:cubicBezTo>
                  <a:cubicBezTo>
                    <a:pt x="2164" y="1757"/>
                    <a:pt x="2165" y="1757"/>
                    <a:pt x="2167" y="1757"/>
                  </a:cubicBezTo>
                  <a:close/>
                  <a:moveTo>
                    <a:pt x="6249" y="1536"/>
                  </a:moveTo>
                  <a:cubicBezTo>
                    <a:pt x="6253" y="1536"/>
                    <a:pt x="6257" y="1537"/>
                    <a:pt x="6260" y="1541"/>
                  </a:cubicBezTo>
                  <a:cubicBezTo>
                    <a:pt x="6460" y="1760"/>
                    <a:pt x="6405" y="2215"/>
                    <a:pt x="6223" y="2418"/>
                  </a:cubicBezTo>
                  <a:lnTo>
                    <a:pt x="6223" y="2419"/>
                  </a:lnTo>
                  <a:cubicBezTo>
                    <a:pt x="6217" y="2425"/>
                    <a:pt x="6207" y="2429"/>
                    <a:pt x="6196" y="2429"/>
                  </a:cubicBezTo>
                  <a:cubicBezTo>
                    <a:pt x="6191" y="2429"/>
                    <a:pt x="6186" y="2428"/>
                    <a:pt x="6182" y="2426"/>
                  </a:cubicBezTo>
                  <a:cubicBezTo>
                    <a:pt x="6177" y="2423"/>
                    <a:pt x="6173" y="2419"/>
                    <a:pt x="6176" y="2408"/>
                  </a:cubicBezTo>
                  <a:cubicBezTo>
                    <a:pt x="6184" y="2360"/>
                    <a:pt x="6197" y="2312"/>
                    <a:pt x="6208" y="2263"/>
                  </a:cubicBezTo>
                  <a:cubicBezTo>
                    <a:pt x="6230" y="2172"/>
                    <a:pt x="6254" y="2077"/>
                    <a:pt x="6260" y="1979"/>
                  </a:cubicBezTo>
                  <a:cubicBezTo>
                    <a:pt x="6265" y="1901"/>
                    <a:pt x="6256" y="1824"/>
                    <a:pt x="6248" y="1750"/>
                  </a:cubicBezTo>
                  <a:cubicBezTo>
                    <a:pt x="6239" y="1684"/>
                    <a:pt x="6231" y="1616"/>
                    <a:pt x="6234" y="1548"/>
                  </a:cubicBezTo>
                  <a:cubicBezTo>
                    <a:pt x="6234" y="1543"/>
                    <a:pt x="6236" y="1538"/>
                    <a:pt x="6243" y="1537"/>
                  </a:cubicBezTo>
                  <a:cubicBezTo>
                    <a:pt x="6244" y="1536"/>
                    <a:pt x="6246" y="1536"/>
                    <a:pt x="6249" y="1536"/>
                  </a:cubicBezTo>
                  <a:close/>
                  <a:moveTo>
                    <a:pt x="988" y="1724"/>
                  </a:moveTo>
                  <a:cubicBezTo>
                    <a:pt x="990" y="1724"/>
                    <a:pt x="993" y="1725"/>
                    <a:pt x="996" y="1728"/>
                  </a:cubicBezTo>
                  <a:cubicBezTo>
                    <a:pt x="998" y="1730"/>
                    <a:pt x="1000" y="1734"/>
                    <a:pt x="999" y="1736"/>
                  </a:cubicBezTo>
                  <a:cubicBezTo>
                    <a:pt x="880" y="1973"/>
                    <a:pt x="792" y="2186"/>
                    <a:pt x="750" y="2453"/>
                  </a:cubicBezTo>
                  <a:cubicBezTo>
                    <a:pt x="747" y="2470"/>
                    <a:pt x="734" y="2479"/>
                    <a:pt x="721" y="2479"/>
                  </a:cubicBezTo>
                  <a:cubicBezTo>
                    <a:pt x="715" y="2479"/>
                    <a:pt x="700" y="2478"/>
                    <a:pt x="695" y="2458"/>
                  </a:cubicBezTo>
                  <a:cubicBezTo>
                    <a:pt x="631" y="2179"/>
                    <a:pt x="755" y="1864"/>
                    <a:pt x="985" y="1724"/>
                  </a:cubicBezTo>
                  <a:close/>
                  <a:moveTo>
                    <a:pt x="9384" y="1730"/>
                  </a:moveTo>
                  <a:cubicBezTo>
                    <a:pt x="9389" y="1730"/>
                    <a:pt x="9393" y="1731"/>
                    <a:pt x="9395" y="1735"/>
                  </a:cubicBezTo>
                  <a:cubicBezTo>
                    <a:pt x="9597" y="1997"/>
                    <a:pt x="9582" y="2421"/>
                    <a:pt x="9363" y="2662"/>
                  </a:cubicBezTo>
                  <a:cubicBezTo>
                    <a:pt x="9362" y="2664"/>
                    <a:pt x="9360" y="2667"/>
                    <a:pt x="9355" y="2667"/>
                  </a:cubicBezTo>
                  <a:cubicBezTo>
                    <a:pt x="9353" y="2667"/>
                    <a:pt x="9350" y="2666"/>
                    <a:pt x="9347" y="2664"/>
                  </a:cubicBezTo>
                  <a:cubicBezTo>
                    <a:pt x="9338" y="2659"/>
                    <a:pt x="9332" y="2649"/>
                    <a:pt x="9334" y="2640"/>
                  </a:cubicBezTo>
                  <a:cubicBezTo>
                    <a:pt x="9450" y="2314"/>
                    <a:pt x="9458" y="2064"/>
                    <a:pt x="9363" y="1749"/>
                  </a:cubicBezTo>
                  <a:cubicBezTo>
                    <a:pt x="9360" y="1740"/>
                    <a:pt x="9368" y="1735"/>
                    <a:pt x="9372" y="1733"/>
                  </a:cubicBezTo>
                  <a:cubicBezTo>
                    <a:pt x="9375" y="1731"/>
                    <a:pt x="9379" y="1730"/>
                    <a:pt x="9384" y="1730"/>
                  </a:cubicBezTo>
                  <a:close/>
                  <a:moveTo>
                    <a:pt x="5930" y="1991"/>
                  </a:moveTo>
                  <a:cubicBezTo>
                    <a:pt x="5935" y="1991"/>
                    <a:pt x="5939" y="1993"/>
                    <a:pt x="5941" y="1996"/>
                  </a:cubicBezTo>
                  <a:cubicBezTo>
                    <a:pt x="5949" y="2002"/>
                    <a:pt x="5954" y="2014"/>
                    <a:pt x="5946" y="2028"/>
                  </a:cubicBezTo>
                  <a:cubicBezTo>
                    <a:pt x="5809" y="2292"/>
                    <a:pt x="5747" y="2527"/>
                    <a:pt x="5743" y="2789"/>
                  </a:cubicBezTo>
                  <a:cubicBezTo>
                    <a:pt x="5743" y="2801"/>
                    <a:pt x="5729" y="2807"/>
                    <a:pt x="5721" y="2809"/>
                  </a:cubicBezTo>
                  <a:cubicBezTo>
                    <a:pt x="5719" y="2809"/>
                    <a:pt x="5717" y="2809"/>
                    <a:pt x="5714" y="2809"/>
                  </a:cubicBezTo>
                  <a:cubicBezTo>
                    <a:pt x="5708" y="2809"/>
                    <a:pt x="5701" y="2807"/>
                    <a:pt x="5698" y="2799"/>
                  </a:cubicBezTo>
                  <a:cubicBezTo>
                    <a:pt x="5593" y="2504"/>
                    <a:pt x="5682" y="2174"/>
                    <a:pt x="5914" y="1997"/>
                  </a:cubicBezTo>
                  <a:cubicBezTo>
                    <a:pt x="5920" y="1992"/>
                    <a:pt x="5925" y="1991"/>
                    <a:pt x="5930" y="1991"/>
                  </a:cubicBezTo>
                  <a:close/>
                  <a:moveTo>
                    <a:pt x="9075" y="2175"/>
                  </a:moveTo>
                  <a:cubicBezTo>
                    <a:pt x="9085" y="2175"/>
                    <a:pt x="9095" y="2181"/>
                    <a:pt x="9101" y="2190"/>
                  </a:cubicBezTo>
                  <a:cubicBezTo>
                    <a:pt x="9105" y="2194"/>
                    <a:pt x="9117" y="2210"/>
                    <a:pt x="9105" y="2224"/>
                  </a:cubicBezTo>
                  <a:cubicBezTo>
                    <a:pt x="8955" y="2391"/>
                    <a:pt x="8869" y="2644"/>
                    <a:pt x="8878" y="2900"/>
                  </a:cubicBezTo>
                  <a:cubicBezTo>
                    <a:pt x="8878" y="2907"/>
                    <a:pt x="8877" y="2909"/>
                    <a:pt x="8871" y="2910"/>
                  </a:cubicBezTo>
                  <a:cubicBezTo>
                    <a:pt x="8869" y="2911"/>
                    <a:pt x="8867" y="2911"/>
                    <a:pt x="8865" y="2911"/>
                  </a:cubicBezTo>
                  <a:cubicBezTo>
                    <a:pt x="8858" y="2911"/>
                    <a:pt x="8849" y="2908"/>
                    <a:pt x="8845" y="2902"/>
                  </a:cubicBezTo>
                  <a:cubicBezTo>
                    <a:pt x="8697" y="2649"/>
                    <a:pt x="8791" y="2338"/>
                    <a:pt x="9064" y="2178"/>
                  </a:cubicBezTo>
                  <a:cubicBezTo>
                    <a:pt x="9067" y="2176"/>
                    <a:pt x="9072" y="2175"/>
                    <a:pt x="9075" y="2175"/>
                  </a:cubicBezTo>
                  <a:close/>
                  <a:moveTo>
                    <a:pt x="7931" y="2169"/>
                  </a:moveTo>
                  <a:cubicBezTo>
                    <a:pt x="7943" y="2169"/>
                    <a:pt x="7955" y="2174"/>
                    <a:pt x="7962" y="2188"/>
                  </a:cubicBezTo>
                  <a:cubicBezTo>
                    <a:pt x="8095" y="2434"/>
                    <a:pt x="8105" y="2829"/>
                    <a:pt x="7886" y="3036"/>
                  </a:cubicBezTo>
                  <a:cubicBezTo>
                    <a:pt x="7883" y="3039"/>
                    <a:pt x="7879" y="3040"/>
                    <a:pt x="7874" y="3040"/>
                  </a:cubicBezTo>
                  <a:cubicBezTo>
                    <a:pt x="7870" y="3040"/>
                    <a:pt x="7865" y="3039"/>
                    <a:pt x="7862" y="3037"/>
                  </a:cubicBezTo>
                  <a:cubicBezTo>
                    <a:pt x="7858" y="3036"/>
                    <a:pt x="7848" y="3028"/>
                    <a:pt x="7849" y="3018"/>
                  </a:cubicBezTo>
                  <a:cubicBezTo>
                    <a:pt x="7858" y="2962"/>
                    <a:pt x="7873" y="2907"/>
                    <a:pt x="7886" y="2853"/>
                  </a:cubicBezTo>
                  <a:cubicBezTo>
                    <a:pt x="7905" y="2784"/>
                    <a:pt x="7924" y="2712"/>
                    <a:pt x="7931" y="2639"/>
                  </a:cubicBezTo>
                  <a:cubicBezTo>
                    <a:pt x="7947" y="2490"/>
                    <a:pt x="7921" y="2339"/>
                    <a:pt x="7896" y="2209"/>
                  </a:cubicBezTo>
                  <a:cubicBezTo>
                    <a:pt x="7891" y="2183"/>
                    <a:pt x="7911" y="2174"/>
                    <a:pt x="7917" y="2172"/>
                  </a:cubicBezTo>
                  <a:cubicBezTo>
                    <a:pt x="7922" y="2170"/>
                    <a:pt x="7927" y="2169"/>
                    <a:pt x="7931" y="2169"/>
                  </a:cubicBezTo>
                  <a:close/>
                  <a:moveTo>
                    <a:pt x="7650" y="2581"/>
                  </a:moveTo>
                  <a:cubicBezTo>
                    <a:pt x="7651" y="2581"/>
                    <a:pt x="7652" y="2582"/>
                    <a:pt x="7653" y="2583"/>
                  </a:cubicBezTo>
                  <a:cubicBezTo>
                    <a:pt x="7660" y="2588"/>
                    <a:pt x="7662" y="2600"/>
                    <a:pt x="7658" y="2608"/>
                  </a:cubicBezTo>
                  <a:cubicBezTo>
                    <a:pt x="7643" y="2635"/>
                    <a:pt x="7627" y="2664"/>
                    <a:pt x="7612" y="2691"/>
                  </a:cubicBezTo>
                  <a:cubicBezTo>
                    <a:pt x="7573" y="2759"/>
                    <a:pt x="7532" y="2831"/>
                    <a:pt x="7505" y="2910"/>
                  </a:cubicBezTo>
                  <a:cubicBezTo>
                    <a:pt x="7476" y="2993"/>
                    <a:pt x="7456" y="3079"/>
                    <a:pt x="7438" y="3161"/>
                  </a:cubicBezTo>
                  <a:lnTo>
                    <a:pt x="7425" y="3214"/>
                  </a:lnTo>
                  <a:cubicBezTo>
                    <a:pt x="7424" y="3219"/>
                    <a:pt x="7422" y="3223"/>
                    <a:pt x="7413" y="3223"/>
                  </a:cubicBezTo>
                  <a:cubicBezTo>
                    <a:pt x="7403" y="3223"/>
                    <a:pt x="7392" y="3217"/>
                    <a:pt x="7389" y="3207"/>
                  </a:cubicBezTo>
                  <a:cubicBezTo>
                    <a:pt x="7334" y="2981"/>
                    <a:pt x="7448" y="2701"/>
                    <a:pt x="7643" y="2583"/>
                  </a:cubicBezTo>
                  <a:cubicBezTo>
                    <a:pt x="7646" y="2582"/>
                    <a:pt x="7647" y="2581"/>
                    <a:pt x="7650" y="2581"/>
                  </a:cubicBezTo>
                  <a:close/>
                  <a:moveTo>
                    <a:pt x="1150" y="2633"/>
                  </a:moveTo>
                  <a:cubicBezTo>
                    <a:pt x="1155" y="2633"/>
                    <a:pt x="1161" y="2635"/>
                    <a:pt x="1165" y="2641"/>
                  </a:cubicBezTo>
                  <a:cubicBezTo>
                    <a:pt x="1306" y="2838"/>
                    <a:pt x="1316" y="3129"/>
                    <a:pt x="1187" y="3317"/>
                  </a:cubicBezTo>
                  <a:cubicBezTo>
                    <a:pt x="1182" y="3325"/>
                    <a:pt x="1174" y="3328"/>
                    <a:pt x="1166" y="3328"/>
                  </a:cubicBezTo>
                  <a:cubicBezTo>
                    <a:pt x="1162" y="3328"/>
                    <a:pt x="1158" y="3327"/>
                    <a:pt x="1155" y="3326"/>
                  </a:cubicBezTo>
                  <a:cubicBezTo>
                    <a:pt x="1148" y="3323"/>
                    <a:pt x="1138" y="3317"/>
                    <a:pt x="1139" y="3302"/>
                  </a:cubicBezTo>
                  <a:cubicBezTo>
                    <a:pt x="1143" y="3280"/>
                    <a:pt x="1146" y="3259"/>
                    <a:pt x="1150" y="3236"/>
                  </a:cubicBezTo>
                  <a:cubicBezTo>
                    <a:pt x="1162" y="3158"/>
                    <a:pt x="1175" y="3078"/>
                    <a:pt x="1175" y="2995"/>
                  </a:cubicBezTo>
                  <a:cubicBezTo>
                    <a:pt x="1175" y="2891"/>
                    <a:pt x="1150" y="2790"/>
                    <a:pt x="1127" y="2693"/>
                  </a:cubicBezTo>
                  <a:lnTo>
                    <a:pt x="1119" y="2665"/>
                  </a:lnTo>
                  <a:cubicBezTo>
                    <a:pt x="1115" y="2650"/>
                    <a:pt x="1129" y="2640"/>
                    <a:pt x="1136" y="2636"/>
                  </a:cubicBezTo>
                  <a:cubicBezTo>
                    <a:pt x="1139" y="2635"/>
                    <a:pt x="1144" y="2633"/>
                    <a:pt x="1150" y="2633"/>
                  </a:cubicBezTo>
                  <a:close/>
                  <a:moveTo>
                    <a:pt x="835" y="3037"/>
                  </a:moveTo>
                  <a:cubicBezTo>
                    <a:pt x="836" y="3037"/>
                    <a:pt x="839" y="3037"/>
                    <a:pt x="841" y="3039"/>
                  </a:cubicBezTo>
                  <a:cubicBezTo>
                    <a:pt x="845" y="3042"/>
                    <a:pt x="846" y="3046"/>
                    <a:pt x="845" y="3046"/>
                  </a:cubicBezTo>
                  <a:lnTo>
                    <a:pt x="845" y="3047"/>
                  </a:lnTo>
                  <a:cubicBezTo>
                    <a:pt x="810" y="3115"/>
                    <a:pt x="778" y="3179"/>
                    <a:pt x="761" y="3255"/>
                  </a:cubicBezTo>
                  <a:cubicBezTo>
                    <a:pt x="748" y="3305"/>
                    <a:pt x="745" y="3355"/>
                    <a:pt x="741" y="3404"/>
                  </a:cubicBezTo>
                  <a:cubicBezTo>
                    <a:pt x="740" y="3432"/>
                    <a:pt x="737" y="3461"/>
                    <a:pt x="734" y="3489"/>
                  </a:cubicBezTo>
                  <a:cubicBezTo>
                    <a:pt x="731" y="3504"/>
                    <a:pt x="719" y="3513"/>
                    <a:pt x="707" y="3515"/>
                  </a:cubicBezTo>
                  <a:cubicBezTo>
                    <a:pt x="706" y="3516"/>
                    <a:pt x="705" y="3516"/>
                    <a:pt x="703" y="3516"/>
                  </a:cubicBezTo>
                  <a:cubicBezTo>
                    <a:pt x="696" y="3516"/>
                    <a:pt x="687" y="3513"/>
                    <a:pt x="681" y="3500"/>
                  </a:cubicBezTo>
                  <a:cubicBezTo>
                    <a:pt x="602" y="3336"/>
                    <a:pt x="698" y="3127"/>
                    <a:pt x="835" y="3037"/>
                  </a:cubicBezTo>
                  <a:close/>
                  <a:moveTo>
                    <a:pt x="4932" y="2969"/>
                  </a:moveTo>
                  <a:cubicBezTo>
                    <a:pt x="4937" y="2969"/>
                    <a:pt x="4948" y="2971"/>
                    <a:pt x="4948" y="2986"/>
                  </a:cubicBezTo>
                  <a:cubicBezTo>
                    <a:pt x="4942" y="3200"/>
                    <a:pt x="4880" y="3399"/>
                    <a:pt x="4774" y="3543"/>
                  </a:cubicBezTo>
                  <a:cubicBezTo>
                    <a:pt x="4770" y="3547"/>
                    <a:pt x="4766" y="3549"/>
                    <a:pt x="4762" y="3549"/>
                  </a:cubicBezTo>
                  <a:cubicBezTo>
                    <a:pt x="4758" y="3549"/>
                    <a:pt x="4755" y="3547"/>
                    <a:pt x="4753" y="3546"/>
                  </a:cubicBezTo>
                  <a:cubicBezTo>
                    <a:pt x="4744" y="3541"/>
                    <a:pt x="4746" y="3536"/>
                    <a:pt x="4748" y="3533"/>
                  </a:cubicBezTo>
                  <a:cubicBezTo>
                    <a:pt x="4817" y="3369"/>
                    <a:pt x="4886" y="3192"/>
                    <a:pt x="4914" y="2985"/>
                  </a:cubicBezTo>
                  <a:cubicBezTo>
                    <a:pt x="4916" y="2971"/>
                    <a:pt x="4926" y="2969"/>
                    <a:pt x="4931" y="2969"/>
                  </a:cubicBezTo>
                  <a:close/>
                  <a:moveTo>
                    <a:pt x="2210" y="2763"/>
                  </a:moveTo>
                  <a:cubicBezTo>
                    <a:pt x="2214" y="2763"/>
                    <a:pt x="2217" y="2763"/>
                    <a:pt x="2220" y="2765"/>
                  </a:cubicBezTo>
                  <a:cubicBezTo>
                    <a:pt x="2354" y="2838"/>
                    <a:pt x="2412" y="3003"/>
                    <a:pt x="2437" y="3129"/>
                  </a:cubicBezTo>
                  <a:cubicBezTo>
                    <a:pt x="2470" y="3296"/>
                    <a:pt x="2447" y="3422"/>
                    <a:pt x="2361" y="3553"/>
                  </a:cubicBezTo>
                  <a:cubicBezTo>
                    <a:pt x="2356" y="3560"/>
                    <a:pt x="2349" y="3562"/>
                    <a:pt x="2343" y="3562"/>
                  </a:cubicBezTo>
                  <a:cubicBezTo>
                    <a:pt x="2340" y="3562"/>
                    <a:pt x="2337" y="3562"/>
                    <a:pt x="2335" y="3561"/>
                  </a:cubicBezTo>
                  <a:cubicBezTo>
                    <a:pt x="2326" y="3557"/>
                    <a:pt x="2318" y="3550"/>
                    <a:pt x="2318" y="3536"/>
                  </a:cubicBezTo>
                  <a:cubicBezTo>
                    <a:pt x="2324" y="3414"/>
                    <a:pt x="2331" y="3262"/>
                    <a:pt x="2308" y="3131"/>
                  </a:cubicBezTo>
                  <a:cubicBezTo>
                    <a:pt x="2296" y="3059"/>
                    <a:pt x="2269" y="2992"/>
                    <a:pt x="2243" y="2926"/>
                  </a:cubicBezTo>
                  <a:cubicBezTo>
                    <a:pt x="2225" y="2879"/>
                    <a:pt x="2205" y="2830"/>
                    <a:pt x="2193" y="2779"/>
                  </a:cubicBezTo>
                  <a:cubicBezTo>
                    <a:pt x="2191" y="2774"/>
                    <a:pt x="2191" y="2770"/>
                    <a:pt x="2196" y="2767"/>
                  </a:cubicBezTo>
                  <a:cubicBezTo>
                    <a:pt x="2200" y="2764"/>
                    <a:pt x="2205" y="2763"/>
                    <a:pt x="2210" y="2763"/>
                  </a:cubicBezTo>
                  <a:close/>
                  <a:moveTo>
                    <a:pt x="4792" y="2397"/>
                  </a:moveTo>
                  <a:cubicBezTo>
                    <a:pt x="4796" y="2398"/>
                    <a:pt x="4812" y="2400"/>
                    <a:pt x="4813" y="2421"/>
                  </a:cubicBezTo>
                  <a:cubicBezTo>
                    <a:pt x="4818" y="2778"/>
                    <a:pt x="4735" y="3317"/>
                    <a:pt x="4484" y="3663"/>
                  </a:cubicBezTo>
                  <a:cubicBezTo>
                    <a:pt x="4478" y="3671"/>
                    <a:pt x="4471" y="3673"/>
                    <a:pt x="4465" y="3673"/>
                  </a:cubicBezTo>
                  <a:cubicBezTo>
                    <a:pt x="4461" y="3673"/>
                    <a:pt x="4457" y="3671"/>
                    <a:pt x="4455" y="3670"/>
                  </a:cubicBezTo>
                  <a:cubicBezTo>
                    <a:pt x="4446" y="3665"/>
                    <a:pt x="4438" y="3655"/>
                    <a:pt x="4443" y="3641"/>
                  </a:cubicBezTo>
                  <a:lnTo>
                    <a:pt x="4441" y="3639"/>
                  </a:lnTo>
                  <a:cubicBezTo>
                    <a:pt x="4470" y="3545"/>
                    <a:pt x="4507" y="3451"/>
                    <a:pt x="4544" y="3360"/>
                  </a:cubicBezTo>
                  <a:cubicBezTo>
                    <a:pt x="4580" y="3270"/>
                    <a:pt x="4619" y="3174"/>
                    <a:pt x="4647" y="3078"/>
                  </a:cubicBezTo>
                  <a:cubicBezTo>
                    <a:pt x="4704" y="2883"/>
                    <a:pt x="4733" y="2684"/>
                    <a:pt x="4760" y="2489"/>
                  </a:cubicBezTo>
                  <a:lnTo>
                    <a:pt x="4771" y="2417"/>
                  </a:lnTo>
                  <a:cubicBezTo>
                    <a:pt x="4774" y="2400"/>
                    <a:pt x="4786" y="2397"/>
                    <a:pt x="4791" y="2397"/>
                  </a:cubicBezTo>
                  <a:close/>
                  <a:moveTo>
                    <a:pt x="6110" y="2898"/>
                  </a:moveTo>
                  <a:cubicBezTo>
                    <a:pt x="6114" y="2898"/>
                    <a:pt x="6117" y="2899"/>
                    <a:pt x="6120" y="2903"/>
                  </a:cubicBezTo>
                  <a:cubicBezTo>
                    <a:pt x="6293" y="3111"/>
                    <a:pt x="6277" y="3488"/>
                    <a:pt x="6085" y="3679"/>
                  </a:cubicBezTo>
                  <a:cubicBezTo>
                    <a:pt x="6082" y="3681"/>
                    <a:pt x="6078" y="3682"/>
                    <a:pt x="6074" y="3682"/>
                  </a:cubicBezTo>
                  <a:cubicBezTo>
                    <a:pt x="6069" y="3682"/>
                    <a:pt x="6064" y="3681"/>
                    <a:pt x="6060" y="3679"/>
                  </a:cubicBezTo>
                  <a:cubicBezTo>
                    <a:pt x="6058" y="3676"/>
                    <a:pt x="6049" y="3672"/>
                    <a:pt x="6052" y="3663"/>
                  </a:cubicBezTo>
                  <a:cubicBezTo>
                    <a:pt x="6059" y="3627"/>
                    <a:pt x="6068" y="3590"/>
                    <a:pt x="6076" y="3554"/>
                  </a:cubicBezTo>
                  <a:cubicBezTo>
                    <a:pt x="6095" y="3476"/>
                    <a:pt x="6115" y="3395"/>
                    <a:pt x="6122" y="3312"/>
                  </a:cubicBezTo>
                  <a:cubicBezTo>
                    <a:pt x="6130" y="3212"/>
                    <a:pt x="6117" y="3112"/>
                    <a:pt x="6104" y="3016"/>
                  </a:cubicBezTo>
                  <a:cubicBezTo>
                    <a:pt x="6100" y="2984"/>
                    <a:pt x="6095" y="2951"/>
                    <a:pt x="6093" y="2919"/>
                  </a:cubicBezTo>
                  <a:cubicBezTo>
                    <a:pt x="6091" y="2909"/>
                    <a:pt x="6098" y="2902"/>
                    <a:pt x="6105" y="2898"/>
                  </a:cubicBezTo>
                  <a:close/>
                  <a:moveTo>
                    <a:pt x="4645" y="1492"/>
                  </a:moveTo>
                  <a:cubicBezTo>
                    <a:pt x="4655" y="1492"/>
                    <a:pt x="4666" y="1500"/>
                    <a:pt x="4667" y="1518"/>
                  </a:cubicBezTo>
                  <a:cubicBezTo>
                    <a:pt x="4686" y="2263"/>
                    <a:pt x="4456" y="3103"/>
                    <a:pt x="4071" y="3706"/>
                  </a:cubicBezTo>
                  <a:cubicBezTo>
                    <a:pt x="4066" y="3713"/>
                    <a:pt x="4061" y="3715"/>
                    <a:pt x="4057" y="3715"/>
                  </a:cubicBezTo>
                  <a:cubicBezTo>
                    <a:pt x="4054" y="3715"/>
                    <a:pt x="4051" y="3714"/>
                    <a:pt x="4048" y="3712"/>
                  </a:cubicBezTo>
                  <a:cubicBezTo>
                    <a:pt x="4047" y="3711"/>
                    <a:pt x="4032" y="3704"/>
                    <a:pt x="4037" y="3689"/>
                  </a:cubicBezTo>
                  <a:cubicBezTo>
                    <a:pt x="4077" y="3576"/>
                    <a:pt x="4119" y="3463"/>
                    <a:pt x="4161" y="3353"/>
                  </a:cubicBezTo>
                  <a:cubicBezTo>
                    <a:pt x="4246" y="3127"/>
                    <a:pt x="4332" y="2894"/>
                    <a:pt x="4399" y="2657"/>
                  </a:cubicBezTo>
                  <a:cubicBezTo>
                    <a:pt x="4480" y="2370"/>
                    <a:pt x="4528" y="2074"/>
                    <a:pt x="4574" y="1787"/>
                  </a:cubicBezTo>
                  <a:cubicBezTo>
                    <a:pt x="4589" y="1697"/>
                    <a:pt x="4603" y="1605"/>
                    <a:pt x="4619" y="1515"/>
                  </a:cubicBezTo>
                  <a:cubicBezTo>
                    <a:pt x="4621" y="1497"/>
                    <a:pt x="4632" y="1492"/>
                    <a:pt x="4642" y="1492"/>
                  </a:cubicBezTo>
                  <a:close/>
                  <a:moveTo>
                    <a:pt x="9290" y="3138"/>
                  </a:moveTo>
                  <a:cubicBezTo>
                    <a:pt x="9301" y="3138"/>
                    <a:pt x="9312" y="3142"/>
                    <a:pt x="9317" y="3152"/>
                  </a:cubicBezTo>
                  <a:cubicBezTo>
                    <a:pt x="9424" y="3349"/>
                    <a:pt x="9422" y="3675"/>
                    <a:pt x="9249" y="3846"/>
                  </a:cubicBezTo>
                  <a:cubicBezTo>
                    <a:pt x="9245" y="3850"/>
                    <a:pt x="9240" y="3851"/>
                    <a:pt x="9236" y="3851"/>
                  </a:cubicBezTo>
                  <a:cubicBezTo>
                    <a:pt x="9232" y="3851"/>
                    <a:pt x="9229" y="3851"/>
                    <a:pt x="9228" y="3850"/>
                  </a:cubicBezTo>
                  <a:cubicBezTo>
                    <a:pt x="9219" y="3846"/>
                    <a:pt x="9210" y="3836"/>
                    <a:pt x="9212" y="3826"/>
                  </a:cubicBezTo>
                  <a:cubicBezTo>
                    <a:pt x="9215" y="3768"/>
                    <a:pt x="9228" y="3711"/>
                    <a:pt x="9239" y="3655"/>
                  </a:cubicBezTo>
                  <a:cubicBezTo>
                    <a:pt x="9250" y="3605"/>
                    <a:pt x="9261" y="3551"/>
                    <a:pt x="9266" y="3497"/>
                  </a:cubicBezTo>
                  <a:cubicBezTo>
                    <a:pt x="9275" y="3412"/>
                    <a:pt x="9271" y="3327"/>
                    <a:pt x="9267" y="3245"/>
                  </a:cubicBezTo>
                  <a:cubicBezTo>
                    <a:pt x="9266" y="3217"/>
                    <a:pt x="9265" y="3188"/>
                    <a:pt x="9265" y="3160"/>
                  </a:cubicBezTo>
                  <a:cubicBezTo>
                    <a:pt x="9265" y="3156"/>
                    <a:pt x="9265" y="3143"/>
                    <a:pt x="9281" y="3138"/>
                  </a:cubicBezTo>
                  <a:close/>
                  <a:moveTo>
                    <a:pt x="12433" y="2743"/>
                  </a:moveTo>
                  <a:cubicBezTo>
                    <a:pt x="12451" y="2743"/>
                    <a:pt x="12468" y="2750"/>
                    <a:pt x="12477" y="2768"/>
                  </a:cubicBezTo>
                  <a:cubicBezTo>
                    <a:pt x="12617" y="3093"/>
                    <a:pt x="12565" y="3647"/>
                    <a:pt x="12292" y="3849"/>
                  </a:cubicBezTo>
                  <a:cubicBezTo>
                    <a:pt x="12285" y="3854"/>
                    <a:pt x="12276" y="3856"/>
                    <a:pt x="12268" y="3856"/>
                  </a:cubicBezTo>
                  <a:cubicBezTo>
                    <a:pt x="12261" y="3856"/>
                    <a:pt x="12254" y="3855"/>
                    <a:pt x="12248" y="3851"/>
                  </a:cubicBezTo>
                  <a:cubicBezTo>
                    <a:pt x="12240" y="3846"/>
                    <a:pt x="12231" y="3838"/>
                    <a:pt x="12234" y="3822"/>
                  </a:cubicBezTo>
                  <a:cubicBezTo>
                    <a:pt x="12243" y="3730"/>
                    <a:pt x="12272" y="3644"/>
                    <a:pt x="12303" y="3555"/>
                  </a:cubicBezTo>
                  <a:cubicBezTo>
                    <a:pt x="12327" y="3486"/>
                    <a:pt x="12352" y="3415"/>
                    <a:pt x="12367" y="3342"/>
                  </a:cubicBezTo>
                  <a:cubicBezTo>
                    <a:pt x="12394" y="3203"/>
                    <a:pt x="12390" y="3064"/>
                    <a:pt x="12386" y="2930"/>
                  </a:cubicBezTo>
                  <a:cubicBezTo>
                    <a:pt x="12385" y="2882"/>
                    <a:pt x="12384" y="2834"/>
                    <a:pt x="12384" y="2785"/>
                  </a:cubicBezTo>
                  <a:cubicBezTo>
                    <a:pt x="12384" y="2760"/>
                    <a:pt x="12404" y="2748"/>
                    <a:pt x="12421" y="2744"/>
                  </a:cubicBezTo>
                  <a:cubicBezTo>
                    <a:pt x="12425" y="2743"/>
                    <a:pt x="12430" y="2743"/>
                    <a:pt x="12433" y="2743"/>
                  </a:cubicBezTo>
                  <a:close/>
                  <a:moveTo>
                    <a:pt x="8945" y="3440"/>
                  </a:moveTo>
                  <a:cubicBezTo>
                    <a:pt x="8948" y="3440"/>
                    <a:pt x="8948" y="3441"/>
                    <a:pt x="8949" y="3442"/>
                  </a:cubicBezTo>
                  <a:cubicBezTo>
                    <a:pt x="8953" y="3447"/>
                    <a:pt x="8953" y="3457"/>
                    <a:pt x="8948" y="3462"/>
                  </a:cubicBezTo>
                  <a:cubicBezTo>
                    <a:pt x="8816" y="3606"/>
                    <a:pt x="8743" y="3755"/>
                    <a:pt x="8717" y="3931"/>
                  </a:cubicBezTo>
                  <a:cubicBezTo>
                    <a:pt x="8714" y="3946"/>
                    <a:pt x="8703" y="3948"/>
                    <a:pt x="8700" y="3949"/>
                  </a:cubicBezTo>
                  <a:cubicBezTo>
                    <a:pt x="8691" y="3949"/>
                    <a:pt x="8681" y="3946"/>
                    <a:pt x="8677" y="3932"/>
                  </a:cubicBezTo>
                  <a:cubicBezTo>
                    <a:pt x="8646" y="3834"/>
                    <a:pt x="8660" y="3722"/>
                    <a:pt x="8713" y="3626"/>
                  </a:cubicBezTo>
                  <a:cubicBezTo>
                    <a:pt x="8764" y="3533"/>
                    <a:pt x="8847" y="3466"/>
                    <a:pt x="8941" y="3440"/>
                  </a:cubicBezTo>
                  <a:close/>
                  <a:moveTo>
                    <a:pt x="12100" y="3358"/>
                  </a:moveTo>
                  <a:cubicBezTo>
                    <a:pt x="12102" y="3358"/>
                    <a:pt x="12105" y="3359"/>
                    <a:pt x="12106" y="3363"/>
                  </a:cubicBezTo>
                  <a:cubicBezTo>
                    <a:pt x="12110" y="3369"/>
                    <a:pt x="12110" y="3379"/>
                    <a:pt x="12105" y="3384"/>
                  </a:cubicBezTo>
                  <a:cubicBezTo>
                    <a:pt x="11975" y="3514"/>
                    <a:pt x="11847" y="3735"/>
                    <a:pt x="11873" y="3969"/>
                  </a:cubicBezTo>
                  <a:cubicBezTo>
                    <a:pt x="11876" y="3980"/>
                    <a:pt x="11867" y="3986"/>
                    <a:pt x="11862" y="3988"/>
                  </a:cubicBezTo>
                  <a:cubicBezTo>
                    <a:pt x="11861" y="3988"/>
                    <a:pt x="11859" y="3988"/>
                    <a:pt x="11858" y="3988"/>
                  </a:cubicBezTo>
                  <a:cubicBezTo>
                    <a:pt x="11851" y="3988"/>
                    <a:pt x="11847" y="3982"/>
                    <a:pt x="11846" y="3980"/>
                  </a:cubicBezTo>
                  <a:cubicBezTo>
                    <a:pt x="11784" y="3855"/>
                    <a:pt x="11779" y="3707"/>
                    <a:pt x="11833" y="3585"/>
                  </a:cubicBezTo>
                  <a:cubicBezTo>
                    <a:pt x="11883" y="3472"/>
                    <a:pt x="11976" y="3393"/>
                    <a:pt x="12096" y="3359"/>
                  </a:cubicBezTo>
                  <a:cubicBezTo>
                    <a:pt x="12098" y="3358"/>
                    <a:pt x="12099" y="3358"/>
                    <a:pt x="12100" y="3358"/>
                  </a:cubicBezTo>
                  <a:close/>
                  <a:moveTo>
                    <a:pt x="5764" y="3324"/>
                  </a:moveTo>
                  <a:cubicBezTo>
                    <a:pt x="5770" y="3324"/>
                    <a:pt x="5776" y="3327"/>
                    <a:pt x="5780" y="3331"/>
                  </a:cubicBezTo>
                  <a:cubicBezTo>
                    <a:pt x="5785" y="3336"/>
                    <a:pt x="5789" y="3344"/>
                    <a:pt x="5781" y="3357"/>
                  </a:cubicBezTo>
                  <a:cubicBezTo>
                    <a:pt x="5645" y="3577"/>
                    <a:pt x="5617" y="3784"/>
                    <a:pt x="5594" y="4032"/>
                  </a:cubicBezTo>
                  <a:cubicBezTo>
                    <a:pt x="5594" y="4040"/>
                    <a:pt x="5591" y="4045"/>
                    <a:pt x="5583" y="4047"/>
                  </a:cubicBezTo>
                  <a:cubicBezTo>
                    <a:pt x="5582" y="4047"/>
                    <a:pt x="5581" y="4047"/>
                    <a:pt x="5580" y="4047"/>
                  </a:cubicBezTo>
                  <a:cubicBezTo>
                    <a:pt x="5574" y="4047"/>
                    <a:pt x="5566" y="4044"/>
                    <a:pt x="5561" y="4036"/>
                  </a:cubicBezTo>
                  <a:cubicBezTo>
                    <a:pt x="5416" y="3803"/>
                    <a:pt x="5541" y="3471"/>
                    <a:pt x="5749" y="3329"/>
                  </a:cubicBezTo>
                  <a:cubicBezTo>
                    <a:pt x="5754" y="3326"/>
                    <a:pt x="5759" y="3324"/>
                    <a:pt x="5764" y="3324"/>
                  </a:cubicBezTo>
                  <a:close/>
                  <a:moveTo>
                    <a:pt x="1990" y="3292"/>
                  </a:moveTo>
                  <a:lnTo>
                    <a:pt x="1990" y="3292"/>
                  </a:lnTo>
                  <a:cubicBezTo>
                    <a:pt x="1992" y="3292"/>
                    <a:pt x="1994" y="3292"/>
                    <a:pt x="1996" y="3293"/>
                  </a:cubicBezTo>
                  <a:cubicBezTo>
                    <a:pt x="2004" y="3298"/>
                    <a:pt x="2012" y="3311"/>
                    <a:pt x="2009" y="3322"/>
                  </a:cubicBezTo>
                  <a:cubicBezTo>
                    <a:pt x="1948" y="3588"/>
                    <a:pt x="1916" y="3818"/>
                    <a:pt x="1904" y="4062"/>
                  </a:cubicBezTo>
                  <a:cubicBezTo>
                    <a:pt x="1904" y="4076"/>
                    <a:pt x="1894" y="4079"/>
                    <a:pt x="1889" y="4081"/>
                  </a:cubicBezTo>
                  <a:cubicBezTo>
                    <a:pt x="1887" y="4081"/>
                    <a:pt x="1886" y="4081"/>
                    <a:pt x="1884" y="4081"/>
                  </a:cubicBezTo>
                  <a:cubicBezTo>
                    <a:pt x="1876" y="4081"/>
                    <a:pt x="1867" y="4078"/>
                    <a:pt x="1862" y="4069"/>
                  </a:cubicBezTo>
                  <a:cubicBezTo>
                    <a:pt x="1730" y="3822"/>
                    <a:pt x="1781" y="3491"/>
                    <a:pt x="1979" y="3297"/>
                  </a:cubicBezTo>
                  <a:cubicBezTo>
                    <a:pt x="1984" y="3294"/>
                    <a:pt x="1987" y="3292"/>
                    <a:pt x="1990" y="3292"/>
                  </a:cubicBezTo>
                  <a:close/>
                  <a:moveTo>
                    <a:pt x="10549" y="3176"/>
                  </a:moveTo>
                  <a:cubicBezTo>
                    <a:pt x="10554" y="3176"/>
                    <a:pt x="10560" y="3177"/>
                    <a:pt x="10567" y="3184"/>
                  </a:cubicBezTo>
                  <a:cubicBezTo>
                    <a:pt x="10695" y="3329"/>
                    <a:pt x="10775" y="3566"/>
                    <a:pt x="10761" y="3774"/>
                  </a:cubicBezTo>
                  <a:cubicBezTo>
                    <a:pt x="10753" y="3924"/>
                    <a:pt x="10698" y="4048"/>
                    <a:pt x="10603" y="4131"/>
                  </a:cubicBezTo>
                  <a:cubicBezTo>
                    <a:pt x="10598" y="4135"/>
                    <a:pt x="10593" y="4136"/>
                    <a:pt x="10589" y="4136"/>
                  </a:cubicBezTo>
                  <a:cubicBezTo>
                    <a:pt x="10584" y="4136"/>
                    <a:pt x="10580" y="4135"/>
                    <a:pt x="10578" y="4134"/>
                  </a:cubicBezTo>
                  <a:cubicBezTo>
                    <a:pt x="10572" y="4130"/>
                    <a:pt x="10564" y="4123"/>
                    <a:pt x="10565" y="4112"/>
                  </a:cubicBezTo>
                  <a:cubicBezTo>
                    <a:pt x="10569" y="4048"/>
                    <a:pt x="10583" y="3984"/>
                    <a:pt x="10595" y="3923"/>
                  </a:cubicBezTo>
                  <a:cubicBezTo>
                    <a:pt x="10609" y="3851"/>
                    <a:pt x="10624" y="3778"/>
                    <a:pt x="10626" y="3703"/>
                  </a:cubicBezTo>
                  <a:cubicBezTo>
                    <a:pt x="10630" y="3560"/>
                    <a:pt x="10596" y="3395"/>
                    <a:pt x="10526" y="3213"/>
                  </a:cubicBezTo>
                  <a:cubicBezTo>
                    <a:pt x="10521" y="3198"/>
                    <a:pt x="10528" y="3184"/>
                    <a:pt x="10538" y="3178"/>
                  </a:cubicBezTo>
                  <a:cubicBezTo>
                    <a:pt x="10541" y="3177"/>
                    <a:pt x="10545" y="3176"/>
                    <a:pt x="10549" y="3176"/>
                  </a:cubicBezTo>
                  <a:close/>
                  <a:moveTo>
                    <a:pt x="1048" y="3828"/>
                  </a:moveTo>
                  <a:cubicBezTo>
                    <a:pt x="1055" y="3828"/>
                    <a:pt x="1057" y="3831"/>
                    <a:pt x="1058" y="3834"/>
                  </a:cubicBezTo>
                  <a:cubicBezTo>
                    <a:pt x="1188" y="4027"/>
                    <a:pt x="1186" y="4321"/>
                    <a:pt x="1053" y="4488"/>
                  </a:cubicBezTo>
                  <a:cubicBezTo>
                    <a:pt x="1048" y="4494"/>
                    <a:pt x="1041" y="4497"/>
                    <a:pt x="1035" y="4497"/>
                  </a:cubicBezTo>
                  <a:cubicBezTo>
                    <a:pt x="1032" y="4497"/>
                    <a:pt x="1029" y="4496"/>
                    <a:pt x="1026" y="4495"/>
                  </a:cubicBezTo>
                  <a:cubicBezTo>
                    <a:pt x="1017" y="4491"/>
                    <a:pt x="1017" y="4486"/>
                    <a:pt x="1019" y="4481"/>
                  </a:cubicBezTo>
                  <a:cubicBezTo>
                    <a:pt x="1024" y="4449"/>
                    <a:pt x="1029" y="4417"/>
                    <a:pt x="1035" y="4384"/>
                  </a:cubicBezTo>
                  <a:cubicBezTo>
                    <a:pt x="1047" y="4319"/>
                    <a:pt x="1060" y="4250"/>
                    <a:pt x="1062" y="4182"/>
                  </a:cubicBezTo>
                  <a:cubicBezTo>
                    <a:pt x="1066" y="4082"/>
                    <a:pt x="1047" y="3986"/>
                    <a:pt x="1030" y="3893"/>
                  </a:cubicBezTo>
                  <a:lnTo>
                    <a:pt x="1022" y="3855"/>
                  </a:lnTo>
                  <a:cubicBezTo>
                    <a:pt x="1021" y="3844"/>
                    <a:pt x="1031" y="3833"/>
                    <a:pt x="1041" y="3829"/>
                  </a:cubicBezTo>
                  <a:cubicBezTo>
                    <a:pt x="1043" y="3828"/>
                    <a:pt x="1046" y="3828"/>
                    <a:pt x="1048" y="3828"/>
                  </a:cubicBezTo>
                  <a:close/>
                  <a:moveTo>
                    <a:pt x="10309" y="3652"/>
                  </a:moveTo>
                  <a:cubicBezTo>
                    <a:pt x="10315" y="3652"/>
                    <a:pt x="10320" y="3653"/>
                    <a:pt x="10325" y="3655"/>
                  </a:cubicBezTo>
                  <a:cubicBezTo>
                    <a:pt x="10331" y="3660"/>
                    <a:pt x="10342" y="3669"/>
                    <a:pt x="10336" y="3689"/>
                  </a:cubicBezTo>
                  <a:cubicBezTo>
                    <a:pt x="10321" y="3738"/>
                    <a:pt x="10305" y="3787"/>
                    <a:pt x="10288" y="3835"/>
                  </a:cubicBezTo>
                  <a:cubicBezTo>
                    <a:pt x="10260" y="3917"/>
                    <a:pt x="10232" y="4003"/>
                    <a:pt x="10211" y="4089"/>
                  </a:cubicBezTo>
                  <a:cubicBezTo>
                    <a:pt x="10198" y="4144"/>
                    <a:pt x="10187" y="4200"/>
                    <a:pt x="10176" y="4254"/>
                  </a:cubicBezTo>
                  <a:cubicBezTo>
                    <a:pt x="10160" y="4332"/>
                    <a:pt x="10144" y="4413"/>
                    <a:pt x="10123" y="4490"/>
                  </a:cubicBezTo>
                  <a:cubicBezTo>
                    <a:pt x="10120" y="4498"/>
                    <a:pt x="10115" y="4501"/>
                    <a:pt x="10108" y="4501"/>
                  </a:cubicBezTo>
                  <a:cubicBezTo>
                    <a:pt x="10097" y="4501"/>
                    <a:pt x="10084" y="4495"/>
                    <a:pt x="10081" y="4484"/>
                  </a:cubicBezTo>
                  <a:cubicBezTo>
                    <a:pt x="10006" y="4223"/>
                    <a:pt x="10091" y="3886"/>
                    <a:pt x="10284" y="3664"/>
                  </a:cubicBezTo>
                  <a:cubicBezTo>
                    <a:pt x="10291" y="3655"/>
                    <a:pt x="10300" y="3652"/>
                    <a:pt x="10309" y="3652"/>
                  </a:cubicBezTo>
                  <a:close/>
                  <a:moveTo>
                    <a:pt x="13126" y="3872"/>
                  </a:moveTo>
                  <a:cubicBezTo>
                    <a:pt x="13134" y="3875"/>
                    <a:pt x="13145" y="3884"/>
                    <a:pt x="13141" y="3897"/>
                  </a:cubicBezTo>
                  <a:cubicBezTo>
                    <a:pt x="13078" y="4186"/>
                    <a:pt x="13016" y="4426"/>
                    <a:pt x="12924" y="4653"/>
                  </a:cubicBezTo>
                  <a:cubicBezTo>
                    <a:pt x="12923" y="4657"/>
                    <a:pt x="12919" y="4657"/>
                    <a:pt x="12918" y="4658"/>
                  </a:cubicBezTo>
                  <a:cubicBezTo>
                    <a:pt x="12914" y="4658"/>
                    <a:pt x="12912" y="4657"/>
                    <a:pt x="12911" y="4653"/>
                  </a:cubicBezTo>
                  <a:cubicBezTo>
                    <a:pt x="12950" y="4392"/>
                    <a:pt x="13031" y="4128"/>
                    <a:pt x="13112" y="3882"/>
                  </a:cubicBezTo>
                  <a:cubicBezTo>
                    <a:pt x="13114" y="3876"/>
                    <a:pt x="13118" y="3872"/>
                    <a:pt x="13123" y="3872"/>
                  </a:cubicBezTo>
                  <a:close/>
                  <a:moveTo>
                    <a:pt x="2247" y="4175"/>
                  </a:moveTo>
                  <a:cubicBezTo>
                    <a:pt x="2251" y="4175"/>
                    <a:pt x="2255" y="4177"/>
                    <a:pt x="2258" y="4184"/>
                  </a:cubicBezTo>
                  <a:cubicBezTo>
                    <a:pt x="2370" y="4345"/>
                    <a:pt x="2448" y="4606"/>
                    <a:pt x="2303" y="4811"/>
                  </a:cubicBezTo>
                  <a:cubicBezTo>
                    <a:pt x="2298" y="4819"/>
                    <a:pt x="2291" y="4821"/>
                    <a:pt x="2285" y="4821"/>
                  </a:cubicBezTo>
                  <a:cubicBezTo>
                    <a:pt x="2282" y="4821"/>
                    <a:pt x="2278" y="4820"/>
                    <a:pt x="2277" y="4819"/>
                  </a:cubicBezTo>
                  <a:cubicBezTo>
                    <a:pt x="2268" y="4816"/>
                    <a:pt x="2260" y="4808"/>
                    <a:pt x="2261" y="4796"/>
                  </a:cubicBezTo>
                  <a:lnTo>
                    <a:pt x="2261" y="4795"/>
                  </a:lnTo>
                  <a:lnTo>
                    <a:pt x="2265" y="4734"/>
                  </a:lnTo>
                  <a:cubicBezTo>
                    <a:pt x="2277" y="4557"/>
                    <a:pt x="2288" y="4388"/>
                    <a:pt x="2225" y="4212"/>
                  </a:cubicBezTo>
                  <a:cubicBezTo>
                    <a:pt x="2220" y="4198"/>
                    <a:pt x="2229" y="4182"/>
                    <a:pt x="2241" y="4176"/>
                  </a:cubicBezTo>
                  <a:cubicBezTo>
                    <a:pt x="2243" y="4175"/>
                    <a:pt x="2245" y="4175"/>
                    <a:pt x="2247" y="4175"/>
                  </a:cubicBezTo>
                  <a:close/>
                  <a:moveTo>
                    <a:pt x="13571" y="3383"/>
                  </a:moveTo>
                  <a:cubicBezTo>
                    <a:pt x="13574" y="3383"/>
                    <a:pt x="13577" y="3383"/>
                    <a:pt x="13580" y="3384"/>
                  </a:cubicBezTo>
                  <a:cubicBezTo>
                    <a:pt x="13590" y="3386"/>
                    <a:pt x="13594" y="3391"/>
                    <a:pt x="13593" y="3400"/>
                  </a:cubicBezTo>
                  <a:cubicBezTo>
                    <a:pt x="13465" y="4057"/>
                    <a:pt x="13286" y="4622"/>
                    <a:pt x="13062" y="5077"/>
                  </a:cubicBezTo>
                  <a:cubicBezTo>
                    <a:pt x="13056" y="5089"/>
                    <a:pt x="13046" y="5094"/>
                    <a:pt x="13037" y="5094"/>
                  </a:cubicBezTo>
                  <a:cubicBezTo>
                    <a:pt x="13034" y="5094"/>
                    <a:pt x="13031" y="5093"/>
                    <a:pt x="13029" y="5092"/>
                  </a:cubicBezTo>
                  <a:cubicBezTo>
                    <a:pt x="13022" y="5090"/>
                    <a:pt x="13010" y="5082"/>
                    <a:pt x="13016" y="5061"/>
                  </a:cubicBezTo>
                  <a:cubicBezTo>
                    <a:pt x="13128" y="4660"/>
                    <a:pt x="13265" y="4252"/>
                    <a:pt x="13398" y="3857"/>
                  </a:cubicBezTo>
                  <a:cubicBezTo>
                    <a:pt x="13450" y="3703"/>
                    <a:pt x="13502" y="3548"/>
                    <a:pt x="13553" y="3394"/>
                  </a:cubicBezTo>
                  <a:cubicBezTo>
                    <a:pt x="13555" y="3385"/>
                    <a:pt x="13563" y="3383"/>
                    <a:pt x="13571" y="3383"/>
                  </a:cubicBezTo>
                  <a:close/>
                  <a:moveTo>
                    <a:pt x="12155" y="4376"/>
                  </a:moveTo>
                  <a:cubicBezTo>
                    <a:pt x="12171" y="4376"/>
                    <a:pt x="12188" y="4386"/>
                    <a:pt x="12193" y="4403"/>
                  </a:cubicBezTo>
                  <a:cubicBezTo>
                    <a:pt x="12265" y="4665"/>
                    <a:pt x="12259" y="5020"/>
                    <a:pt x="12032" y="5236"/>
                  </a:cubicBezTo>
                  <a:cubicBezTo>
                    <a:pt x="12028" y="5239"/>
                    <a:pt x="12023" y="5240"/>
                    <a:pt x="12018" y="5240"/>
                  </a:cubicBezTo>
                  <a:cubicBezTo>
                    <a:pt x="12013" y="5240"/>
                    <a:pt x="12007" y="5239"/>
                    <a:pt x="12002" y="5236"/>
                  </a:cubicBezTo>
                  <a:cubicBezTo>
                    <a:pt x="11997" y="5234"/>
                    <a:pt x="11988" y="5227"/>
                    <a:pt x="11991" y="5217"/>
                  </a:cubicBezTo>
                  <a:cubicBezTo>
                    <a:pt x="12006" y="5141"/>
                    <a:pt x="12024" y="5065"/>
                    <a:pt x="12043" y="4992"/>
                  </a:cubicBezTo>
                  <a:cubicBezTo>
                    <a:pt x="12090" y="4796"/>
                    <a:pt x="12135" y="4612"/>
                    <a:pt x="12126" y="4403"/>
                  </a:cubicBezTo>
                  <a:cubicBezTo>
                    <a:pt x="12126" y="4387"/>
                    <a:pt x="12133" y="4378"/>
                    <a:pt x="12148" y="4377"/>
                  </a:cubicBezTo>
                  <a:cubicBezTo>
                    <a:pt x="12150" y="4376"/>
                    <a:pt x="12152" y="4376"/>
                    <a:pt x="12155" y="4376"/>
                  </a:cubicBezTo>
                  <a:close/>
                  <a:moveTo>
                    <a:pt x="1926" y="4772"/>
                  </a:moveTo>
                  <a:cubicBezTo>
                    <a:pt x="1931" y="4772"/>
                    <a:pt x="1936" y="4775"/>
                    <a:pt x="1938" y="4776"/>
                  </a:cubicBezTo>
                  <a:cubicBezTo>
                    <a:pt x="1947" y="4781"/>
                    <a:pt x="1953" y="4792"/>
                    <a:pt x="1950" y="4806"/>
                  </a:cubicBezTo>
                  <a:cubicBezTo>
                    <a:pt x="1888" y="5008"/>
                    <a:pt x="1839" y="5194"/>
                    <a:pt x="1881" y="5427"/>
                  </a:cubicBezTo>
                  <a:cubicBezTo>
                    <a:pt x="1883" y="5438"/>
                    <a:pt x="1879" y="5446"/>
                    <a:pt x="1870" y="5449"/>
                  </a:cubicBezTo>
                  <a:cubicBezTo>
                    <a:pt x="1867" y="5450"/>
                    <a:pt x="1864" y="5451"/>
                    <a:pt x="1861" y="5451"/>
                  </a:cubicBezTo>
                  <a:cubicBezTo>
                    <a:pt x="1853" y="5451"/>
                    <a:pt x="1844" y="5447"/>
                    <a:pt x="1838" y="5439"/>
                  </a:cubicBezTo>
                  <a:cubicBezTo>
                    <a:pt x="1715" y="5250"/>
                    <a:pt x="1714" y="4940"/>
                    <a:pt x="1910" y="4777"/>
                  </a:cubicBezTo>
                  <a:cubicBezTo>
                    <a:pt x="1916" y="4774"/>
                    <a:pt x="1921" y="4772"/>
                    <a:pt x="1926" y="4772"/>
                  </a:cubicBezTo>
                  <a:close/>
                  <a:moveTo>
                    <a:pt x="11752" y="4737"/>
                  </a:moveTo>
                  <a:cubicBezTo>
                    <a:pt x="11753" y="4737"/>
                    <a:pt x="11753" y="4738"/>
                    <a:pt x="11754" y="4739"/>
                  </a:cubicBezTo>
                  <a:cubicBezTo>
                    <a:pt x="11758" y="4743"/>
                    <a:pt x="11760" y="4751"/>
                    <a:pt x="11758" y="4756"/>
                  </a:cubicBezTo>
                  <a:cubicBezTo>
                    <a:pt x="11651" y="4945"/>
                    <a:pt x="11530" y="5194"/>
                    <a:pt x="11540" y="5443"/>
                  </a:cubicBezTo>
                  <a:cubicBezTo>
                    <a:pt x="11540" y="5446"/>
                    <a:pt x="11541" y="5453"/>
                    <a:pt x="11529" y="5454"/>
                  </a:cubicBezTo>
                  <a:cubicBezTo>
                    <a:pt x="11527" y="5454"/>
                    <a:pt x="11526" y="5454"/>
                    <a:pt x="11525" y="5454"/>
                  </a:cubicBezTo>
                  <a:cubicBezTo>
                    <a:pt x="11518" y="5454"/>
                    <a:pt x="11508" y="5451"/>
                    <a:pt x="11506" y="5442"/>
                  </a:cubicBezTo>
                  <a:cubicBezTo>
                    <a:pt x="11470" y="5261"/>
                    <a:pt x="11453" y="4929"/>
                    <a:pt x="11749" y="4739"/>
                  </a:cubicBezTo>
                  <a:cubicBezTo>
                    <a:pt x="11750" y="4738"/>
                    <a:pt x="11751" y="4737"/>
                    <a:pt x="11752" y="4737"/>
                  </a:cubicBezTo>
                  <a:close/>
                  <a:moveTo>
                    <a:pt x="10479" y="4657"/>
                  </a:moveTo>
                  <a:cubicBezTo>
                    <a:pt x="10483" y="4657"/>
                    <a:pt x="10487" y="4658"/>
                    <a:pt x="10491" y="4661"/>
                  </a:cubicBezTo>
                  <a:cubicBezTo>
                    <a:pt x="10586" y="4755"/>
                    <a:pt x="10641" y="4899"/>
                    <a:pt x="10641" y="5067"/>
                  </a:cubicBezTo>
                  <a:cubicBezTo>
                    <a:pt x="10642" y="5262"/>
                    <a:pt x="10570" y="5454"/>
                    <a:pt x="10456" y="5567"/>
                  </a:cubicBezTo>
                  <a:cubicBezTo>
                    <a:pt x="10454" y="5569"/>
                    <a:pt x="10451" y="5570"/>
                    <a:pt x="10448" y="5570"/>
                  </a:cubicBezTo>
                  <a:cubicBezTo>
                    <a:pt x="10444" y="5570"/>
                    <a:pt x="10440" y="5569"/>
                    <a:pt x="10436" y="5567"/>
                  </a:cubicBezTo>
                  <a:cubicBezTo>
                    <a:pt x="10433" y="5565"/>
                    <a:pt x="10428" y="5561"/>
                    <a:pt x="10429" y="5556"/>
                  </a:cubicBezTo>
                  <a:lnTo>
                    <a:pt x="10429" y="5555"/>
                  </a:lnTo>
                  <a:cubicBezTo>
                    <a:pt x="10436" y="5517"/>
                    <a:pt x="10445" y="5479"/>
                    <a:pt x="10454" y="5441"/>
                  </a:cubicBezTo>
                  <a:cubicBezTo>
                    <a:pt x="10479" y="5333"/>
                    <a:pt x="10505" y="5221"/>
                    <a:pt x="10511" y="5110"/>
                  </a:cubicBezTo>
                  <a:cubicBezTo>
                    <a:pt x="10516" y="5018"/>
                    <a:pt x="10502" y="4931"/>
                    <a:pt x="10490" y="4847"/>
                  </a:cubicBezTo>
                  <a:cubicBezTo>
                    <a:pt x="10481" y="4787"/>
                    <a:pt x="10471" y="4725"/>
                    <a:pt x="10469" y="4663"/>
                  </a:cubicBezTo>
                  <a:cubicBezTo>
                    <a:pt x="10469" y="4660"/>
                    <a:pt x="10470" y="4660"/>
                    <a:pt x="10471" y="4658"/>
                  </a:cubicBezTo>
                  <a:cubicBezTo>
                    <a:pt x="10474" y="4657"/>
                    <a:pt x="10476" y="4657"/>
                    <a:pt x="10479" y="4657"/>
                  </a:cubicBezTo>
                  <a:close/>
                  <a:moveTo>
                    <a:pt x="10125" y="5172"/>
                  </a:moveTo>
                  <a:cubicBezTo>
                    <a:pt x="10126" y="5172"/>
                    <a:pt x="10129" y="5172"/>
                    <a:pt x="10131" y="5175"/>
                  </a:cubicBezTo>
                  <a:cubicBezTo>
                    <a:pt x="10134" y="5181"/>
                    <a:pt x="10135" y="5190"/>
                    <a:pt x="10130" y="5195"/>
                  </a:cubicBezTo>
                  <a:cubicBezTo>
                    <a:pt x="9990" y="5325"/>
                    <a:pt x="9921" y="5500"/>
                    <a:pt x="9917" y="5733"/>
                  </a:cubicBezTo>
                  <a:cubicBezTo>
                    <a:pt x="9917" y="5737"/>
                    <a:pt x="9917" y="5748"/>
                    <a:pt x="9903" y="5750"/>
                  </a:cubicBezTo>
                  <a:cubicBezTo>
                    <a:pt x="9901" y="5751"/>
                    <a:pt x="9898" y="5751"/>
                    <a:pt x="9895" y="5751"/>
                  </a:cubicBezTo>
                  <a:cubicBezTo>
                    <a:pt x="9886" y="5751"/>
                    <a:pt x="9877" y="5748"/>
                    <a:pt x="9872" y="5739"/>
                  </a:cubicBezTo>
                  <a:cubicBezTo>
                    <a:pt x="9818" y="5644"/>
                    <a:pt x="9812" y="5532"/>
                    <a:pt x="9854" y="5426"/>
                  </a:cubicBezTo>
                  <a:cubicBezTo>
                    <a:pt x="9902" y="5304"/>
                    <a:pt x="10003" y="5210"/>
                    <a:pt x="10123" y="5172"/>
                  </a:cubicBezTo>
                  <a:close/>
                  <a:moveTo>
                    <a:pt x="12875" y="5446"/>
                  </a:moveTo>
                  <a:cubicBezTo>
                    <a:pt x="12876" y="5446"/>
                    <a:pt x="12879" y="5446"/>
                    <a:pt x="12880" y="5447"/>
                  </a:cubicBezTo>
                  <a:cubicBezTo>
                    <a:pt x="12887" y="5449"/>
                    <a:pt x="12898" y="5457"/>
                    <a:pt x="12895" y="5472"/>
                  </a:cubicBezTo>
                  <a:cubicBezTo>
                    <a:pt x="12861" y="5603"/>
                    <a:pt x="12823" y="5741"/>
                    <a:pt x="12766" y="5868"/>
                  </a:cubicBezTo>
                  <a:cubicBezTo>
                    <a:pt x="12764" y="5874"/>
                    <a:pt x="12757" y="5876"/>
                    <a:pt x="12752" y="5876"/>
                  </a:cubicBezTo>
                  <a:cubicBezTo>
                    <a:pt x="12751" y="5876"/>
                    <a:pt x="12749" y="5876"/>
                    <a:pt x="12748" y="5876"/>
                  </a:cubicBezTo>
                  <a:cubicBezTo>
                    <a:pt x="12745" y="5874"/>
                    <a:pt x="12743" y="5873"/>
                    <a:pt x="12745" y="5868"/>
                  </a:cubicBezTo>
                  <a:cubicBezTo>
                    <a:pt x="12767" y="5736"/>
                    <a:pt x="12808" y="5608"/>
                    <a:pt x="12861" y="5457"/>
                  </a:cubicBezTo>
                  <a:cubicBezTo>
                    <a:pt x="12864" y="5449"/>
                    <a:pt x="12869" y="5446"/>
                    <a:pt x="12875" y="5446"/>
                  </a:cubicBezTo>
                  <a:close/>
                  <a:moveTo>
                    <a:pt x="11381" y="6034"/>
                  </a:moveTo>
                  <a:cubicBezTo>
                    <a:pt x="11385" y="6034"/>
                    <a:pt x="11388" y="6035"/>
                    <a:pt x="11390" y="6037"/>
                  </a:cubicBezTo>
                  <a:cubicBezTo>
                    <a:pt x="11395" y="6042"/>
                    <a:pt x="11398" y="6049"/>
                    <a:pt x="11392" y="6059"/>
                  </a:cubicBezTo>
                  <a:cubicBezTo>
                    <a:pt x="11278" y="6266"/>
                    <a:pt x="11216" y="6450"/>
                    <a:pt x="11185" y="6676"/>
                  </a:cubicBezTo>
                  <a:cubicBezTo>
                    <a:pt x="11184" y="6688"/>
                    <a:pt x="11176" y="6690"/>
                    <a:pt x="11172" y="6690"/>
                  </a:cubicBezTo>
                  <a:cubicBezTo>
                    <a:pt x="11169" y="6690"/>
                    <a:pt x="11158" y="6690"/>
                    <a:pt x="11154" y="6678"/>
                  </a:cubicBezTo>
                  <a:cubicBezTo>
                    <a:pt x="11091" y="6447"/>
                    <a:pt x="11181" y="6178"/>
                    <a:pt x="11370" y="6038"/>
                  </a:cubicBezTo>
                  <a:cubicBezTo>
                    <a:pt x="11374" y="6035"/>
                    <a:pt x="11378" y="6034"/>
                    <a:pt x="11381" y="6034"/>
                  </a:cubicBezTo>
                  <a:close/>
                  <a:moveTo>
                    <a:pt x="11800" y="5765"/>
                  </a:moveTo>
                  <a:cubicBezTo>
                    <a:pt x="11810" y="5765"/>
                    <a:pt x="11820" y="5769"/>
                    <a:pt x="11826" y="5779"/>
                  </a:cubicBezTo>
                  <a:cubicBezTo>
                    <a:pt x="11976" y="6065"/>
                    <a:pt x="11899" y="6482"/>
                    <a:pt x="11656" y="6686"/>
                  </a:cubicBezTo>
                  <a:lnTo>
                    <a:pt x="11656" y="6688"/>
                  </a:lnTo>
                  <a:cubicBezTo>
                    <a:pt x="11652" y="6691"/>
                    <a:pt x="11647" y="6692"/>
                    <a:pt x="11642" y="6692"/>
                  </a:cubicBezTo>
                  <a:cubicBezTo>
                    <a:pt x="11637" y="6692"/>
                    <a:pt x="11632" y="6690"/>
                    <a:pt x="11628" y="6688"/>
                  </a:cubicBezTo>
                  <a:cubicBezTo>
                    <a:pt x="11624" y="6685"/>
                    <a:pt x="11613" y="6676"/>
                    <a:pt x="11618" y="6662"/>
                  </a:cubicBezTo>
                  <a:cubicBezTo>
                    <a:pt x="11630" y="6626"/>
                    <a:pt x="11644" y="6591"/>
                    <a:pt x="11656" y="6556"/>
                  </a:cubicBezTo>
                  <a:cubicBezTo>
                    <a:pt x="11695" y="6452"/>
                    <a:pt x="11733" y="6344"/>
                    <a:pt x="11755" y="6234"/>
                  </a:cubicBezTo>
                  <a:cubicBezTo>
                    <a:pt x="11778" y="6116"/>
                    <a:pt x="11776" y="5996"/>
                    <a:pt x="11775" y="5879"/>
                  </a:cubicBezTo>
                  <a:cubicBezTo>
                    <a:pt x="11775" y="5848"/>
                    <a:pt x="11775" y="5817"/>
                    <a:pt x="11775" y="5786"/>
                  </a:cubicBezTo>
                  <a:cubicBezTo>
                    <a:pt x="11775" y="5775"/>
                    <a:pt x="11781" y="5769"/>
                    <a:pt x="11791" y="5767"/>
                  </a:cubicBezTo>
                  <a:cubicBezTo>
                    <a:pt x="11794" y="5765"/>
                    <a:pt x="11798" y="5765"/>
                    <a:pt x="11800" y="5765"/>
                  </a:cubicBezTo>
                  <a:close/>
                  <a:moveTo>
                    <a:pt x="10223" y="8900"/>
                  </a:moveTo>
                  <a:cubicBezTo>
                    <a:pt x="10226" y="8900"/>
                    <a:pt x="10228" y="8902"/>
                    <a:pt x="10229" y="8902"/>
                  </a:cubicBezTo>
                  <a:cubicBezTo>
                    <a:pt x="10239" y="8905"/>
                    <a:pt x="10237" y="8913"/>
                    <a:pt x="10236" y="8915"/>
                  </a:cubicBezTo>
                  <a:cubicBezTo>
                    <a:pt x="10205" y="9001"/>
                    <a:pt x="10167" y="9100"/>
                    <a:pt x="10122" y="9197"/>
                  </a:cubicBezTo>
                  <a:cubicBezTo>
                    <a:pt x="10119" y="9201"/>
                    <a:pt x="10116" y="9202"/>
                    <a:pt x="10113" y="9202"/>
                  </a:cubicBezTo>
                  <a:cubicBezTo>
                    <a:pt x="10112" y="9202"/>
                    <a:pt x="10111" y="9202"/>
                    <a:pt x="10110" y="9202"/>
                  </a:cubicBezTo>
                  <a:cubicBezTo>
                    <a:pt x="10108" y="9200"/>
                    <a:pt x="10107" y="9198"/>
                    <a:pt x="10108" y="9193"/>
                  </a:cubicBezTo>
                  <a:cubicBezTo>
                    <a:pt x="10138" y="9094"/>
                    <a:pt x="10175" y="8998"/>
                    <a:pt x="10212" y="8909"/>
                  </a:cubicBezTo>
                  <a:cubicBezTo>
                    <a:pt x="10214" y="8903"/>
                    <a:pt x="10219" y="8900"/>
                    <a:pt x="10223" y="8900"/>
                  </a:cubicBezTo>
                  <a:close/>
                  <a:moveTo>
                    <a:pt x="10564" y="8887"/>
                  </a:moveTo>
                  <a:cubicBezTo>
                    <a:pt x="10569" y="8889"/>
                    <a:pt x="10578" y="8896"/>
                    <a:pt x="10575" y="8908"/>
                  </a:cubicBezTo>
                  <a:cubicBezTo>
                    <a:pt x="10553" y="9006"/>
                    <a:pt x="10498" y="9188"/>
                    <a:pt x="10383" y="9302"/>
                  </a:cubicBezTo>
                  <a:cubicBezTo>
                    <a:pt x="10382" y="9303"/>
                    <a:pt x="10381" y="9304"/>
                    <a:pt x="10379" y="9304"/>
                  </a:cubicBezTo>
                  <a:cubicBezTo>
                    <a:pt x="10378" y="9304"/>
                    <a:pt x="10376" y="9303"/>
                    <a:pt x="10374" y="9302"/>
                  </a:cubicBezTo>
                  <a:cubicBezTo>
                    <a:pt x="10372" y="9300"/>
                    <a:pt x="10368" y="9296"/>
                    <a:pt x="10369" y="9291"/>
                  </a:cubicBezTo>
                  <a:cubicBezTo>
                    <a:pt x="10386" y="9249"/>
                    <a:pt x="10407" y="9208"/>
                    <a:pt x="10429" y="9167"/>
                  </a:cubicBezTo>
                  <a:cubicBezTo>
                    <a:pt x="10440" y="9145"/>
                    <a:pt x="10453" y="9122"/>
                    <a:pt x="10464" y="9099"/>
                  </a:cubicBezTo>
                  <a:cubicBezTo>
                    <a:pt x="10491" y="9043"/>
                    <a:pt x="10513" y="8985"/>
                    <a:pt x="10536" y="8929"/>
                  </a:cubicBezTo>
                  <a:lnTo>
                    <a:pt x="10548" y="8896"/>
                  </a:lnTo>
                  <a:cubicBezTo>
                    <a:pt x="10552" y="8889"/>
                    <a:pt x="10554" y="8887"/>
                    <a:pt x="10560" y="8887"/>
                  </a:cubicBezTo>
                  <a:close/>
                  <a:moveTo>
                    <a:pt x="10940" y="8724"/>
                  </a:moveTo>
                  <a:cubicBezTo>
                    <a:pt x="10943" y="8724"/>
                    <a:pt x="10946" y="8726"/>
                    <a:pt x="10948" y="8727"/>
                  </a:cubicBezTo>
                  <a:cubicBezTo>
                    <a:pt x="10950" y="8727"/>
                    <a:pt x="10964" y="8734"/>
                    <a:pt x="10960" y="8748"/>
                  </a:cubicBezTo>
                  <a:cubicBezTo>
                    <a:pt x="10873" y="8972"/>
                    <a:pt x="10753" y="9261"/>
                    <a:pt x="10599" y="9503"/>
                  </a:cubicBezTo>
                  <a:cubicBezTo>
                    <a:pt x="10598" y="9505"/>
                    <a:pt x="10596" y="9506"/>
                    <a:pt x="10593" y="9506"/>
                  </a:cubicBezTo>
                  <a:cubicBezTo>
                    <a:pt x="10592" y="9506"/>
                    <a:pt x="10591" y="9506"/>
                    <a:pt x="10589" y="9505"/>
                  </a:cubicBezTo>
                  <a:cubicBezTo>
                    <a:pt x="10589" y="9505"/>
                    <a:pt x="10580" y="9500"/>
                    <a:pt x="10583" y="9493"/>
                  </a:cubicBezTo>
                  <a:cubicBezTo>
                    <a:pt x="10667" y="9223"/>
                    <a:pt x="10806" y="8956"/>
                    <a:pt x="10930" y="8731"/>
                  </a:cubicBezTo>
                  <a:cubicBezTo>
                    <a:pt x="10932" y="8726"/>
                    <a:pt x="10936" y="8724"/>
                    <a:pt x="10940" y="8724"/>
                  </a:cubicBezTo>
                  <a:close/>
                  <a:moveTo>
                    <a:pt x="11340" y="8430"/>
                  </a:moveTo>
                  <a:cubicBezTo>
                    <a:pt x="11341" y="8430"/>
                    <a:pt x="11343" y="8430"/>
                    <a:pt x="11344" y="8431"/>
                  </a:cubicBezTo>
                  <a:cubicBezTo>
                    <a:pt x="11345" y="8431"/>
                    <a:pt x="11346" y="8432"/>
                    <a:pt x="11346" y="8437"/>
                  </a:cubicBezTo>
                  <a:cubicBezTo>
                    <a:pt x="11319" y="8654"/>
                    <a:pt x="11232" y="8867"/>
                    <a:pt x="11149" y="9074"/>
                  </a:cubicBezTo>
                  <a:lnTo>
                    <a:pt x="11134" y="9111"/>
                  </a:lnTo>
                  <a:cubicBezTo>
                    <a:pt x="11044" y="9338"/>
                    <a:pt x="10950" y="9557"/>
                    <a:pt x="10810" y="9743"/>
                  </a:cubicBezTo>
                  <a:cubicBezTo>
                    <a:pt x="10806" y="9748"/>
                    <a:pt x="10802" y="9749"/>
                    <a:pt x="10798" y="9749"/>
                  </a:cubicBezTo>
                  <a:cubicBezTo>
                    <a:pt x="10795" y="9749"/>
                    <a:pt x="10792" y="9748"/>
                    <a:pt x="10790" y="9747"/>
                  </a:cubicBezTo>
                  <a:cubicBezTo>
                    <a:pt x="10781" y="9742"/>
                    <a:pt x="10783" y="9735"/>
                    <a:pt x="10785" y="9732"/>
                  </a:cubicBezTo>
                  <a:cubicBezTo>
                    <a:pt x="10833" y="9605"/>
                    <a:pt x="10894" y="9479"/>
                    <a:pt x="10952" y="9358"/>
                  </a:cubicBezTo>
                  <a:cubicBezTo>
                    <a:pt x="10994" y="9271"/>
                    <a:pt x="11038" y="9183"/>
                    <a:pt x="11076" y="9093"/>
                  </a:cubicBezTo>
                  <a:cubicBezTo>
                    <a:pt x="11117" y="8997"/>
                    <a:pt x="11153" y="8896"/>
                    <a:pt x="11186" y="8799"/>
                  </a:cubicBezTo>
                  <a:cubicBezTo>
                    <a:pt x="11230" y="8677"/>
                    <a:pt x="11273" y="8552"/>
                    <a:pt x="11329" y="8436"/>
                  </a:cubicBezTo>
                  <a:lnTo>
                    <a:pt x="11329" y="8437"/>
                  </a:lnTo>
                  <a:cubicBezTo>
                    <a:pt x="11331" y="8432"/>
                    <a:pt x="11336" y="8430"/>
                    <a:pt x="11340" y="8430"/>
                  </a:cubicBezTo>
                  <a:close/>
                  <a:moveTo>
                    <a:pt x="12212" y="7215"/>
                  </a:moveTo>
                  <a:cubicBezTo>
                    <a:pt x="12213" y="7215"/>
                    <a:pt x="12215" y="7216"/>
                    <a:pt x="12217" y="7216"/>
                  </a:cubicBezTo>
                  <a:cubicBezTo>
                    <a:pt x="12224" y="7218"/>
                    <a:pt x="12231" y="7226"/>
                    <a:pt x="12228" y="7239"/>
                  </a:cubicBezTo>
                  <a:cubicBezTo>
                    <a:pt x="12094" y="7829"/>
                    <a:pt x="11858" y="8415"/>
                    <a:pt x="11629" y="8980"/>
                  </a:cubicBezTo>
                  <a:lnTo>
                    <a:pt x="11567" y="9136"/>
                  </a:lnTo>
                  <a:cubicBezTo>
                    <a:pt x="11336" y="9707"/>
                    <a:pt x="11079" y="10315"/>
                    <a:pt x="10757" y="10893"/>
                  </a:cubicBezTo>
                  <a:cubicBezTo>
                    <a:pt x="10755" y="10898"/>
                    <a:pt x="10751" y="10899"/>
                    <a:pt x="10748" y="10899"/>
                  </a:cubicBezTo>
                  <a:cubicBezTo>
                    <a:pt x="10744" y="10899"/>
                    <a:pt x="10740" y="10898"/>
                    <a:pt x="10738" y="10896"/>
                  </a:cubicBezTo>
                  <a:cubicBezTo>
                    <a:pt x="10736" y="10895"/>
                    <a:pt x="10722" y="10888"/>
                    <a:pt x="10726" y="10876"/>
                  </a:cubicBezTo>
                  <a:lnTo>
                    <a:pt x="10728" y="10876"/>
                  </a:lnTo>
                  <a:cubicBezTo>
                    <a:pt x="10845" y="10589"/>
                    <a:pt x="10971" y="10299"/>
                    <a:pt x="11093" y="10019"/>
                  </a:cubicBezTo>
                  <a:cubicBezTo>
                    <a:pt x="11229" y="9707"/>
                    <a:pt x="11367" y="9386"/>
                    <a:pt x="11498" y="9065"/>
                  </a:cubicBezTo>
                  <a:cubicBezTo>
                    <a:pt x="11603" y="8804"/>
                    <a:pt x="11700" y="8534"/>
                    <a:pt x="11794" y="8272"/>
                  </a:cubicBezTo>
                  <a:cubicBezTo>
                    <a:pt x="11919" y="7925"/>
                    <a:pt x="12048" y="7568"/>
                    <a:pt x="12197" y="7227"/>
                  </a:cubicBezTo>
                  <a:cubicBezTo>
                    <a:pt x="12202" y="7217"/>
                    <a:pt x="12207" y="7215"/>
                    <a:pt x="12212" y="7215"/>
                  </a:cubicBezTo>
                  <a:close/>
                  <a:moveTo>
                    <a:pt x="6352" y="10700"/>
                  </a:moveTo>
                  <a:cubicBezTo>
                    <a:pt x="6363" y="10700"/>
                    <a:pt x="6370" y="10706"/>
                    <a:pt x="6375" y="10719"/>
                  </a:cubicBezTo>
                  <a:cubicBezTo>
                    <a:pt x="6460" y="10960"/>
                    <a:pt x="6519" y="11424"/>
                    <a:pt x="6317" y="11648"/>
                  </a:cubicBezTo>
                  <a:cubicBezTo>
                    <a:pt x="6315" y="11649"/>
                    <a:pt x="6312" y="11651"/>
                    <a:pt x="6309" y="11651"/>
                  </a:cubicBezTo>
                  <a:cubicBezTo>
                    <a:pt x="6307" y="11651"/>
                    <a:pt x="6306" y="11650"/>
                    <a:pt x="6305" y="11650"/>
                  </a:cubicBezTo>
                  <a:cubicBezTo>
                    <a:pt x="6297" y="11648"/>
                    <a:pt x="6290" y="11641"/>
                    <a:pt x="6288" y="11635"/>
                  </a:cubicBezTo>
                  <a:cubicBezTo>
                    <a:pt x="6274" y="11550"/>
                    <a:pt x="6287" y="11468"/>
                    <a:pt x="6302" y="11380"/>
                  </a:cubicBezTo>
                  <a:cubicBezTo>
                    <a:pt x="6310" y="11336"/>
                    <a:pt x="6317" y="11292"/>
                    <a:pt x="6321" y="11247"/>
                  </a:cubicBezTo>
                  <a:cubicBezTo>
                    <a:pt x="6332" y="11105"/>
                    <a:pt x="6322" y="10961"/>
                    <a:pt x="6312" y="10822"/>
                  </a:cubicBezTo>
                  <a:lnTo>
                    <a:pt x="6307" y="10749"/>
                  </a:lnTo>
                  <a:cubicBezTo>
                    <a:pt x="6306" y="10726"/>
                    <a:pt x="6327" y="10704"/>
                    <a:pt x="6347" y="10700"/>
                  </a:cubicBezTo>
                  <a:cubicBezTo>
                    <a:pt x="6349" y="10700"/>
                    <a:pt x="6351" y="10700"/>
                    <a:pt x="6352" y="10700"/>
                  </a:cubicBezTo>
                  <a:close/>
                  <a:moveTo>
                    <a:pt x="10526" y="11219"/>
                  </a:moveTo>
                  <a:cubicBezTo>
                    <a:pt x="10529" y="11219"/>
                    <a:pt x="10533" y="11220"/>
                    <a:pt x="10536" y="11221"/>
                  </a:cubicBezTo>
                  <a:cubicBezTo>
                    <a:pt x="10545" y="11225"/>
                    <a:pt x="10544" y="11232"/>
                    <a:pt x="10542" y="11238"/>
                  </a:cubicBezTo>
                  <a:cubicBezTo>
                    <a:pt x="10464" y="11436"/>
                    <a:pt x="10397" y="11582"/>
                    <a:pt x="10324" y="11715"/>
                  </a:cubicBezTo>
                  <a:cubicBezTo>
                    <a:pt x="10323" y="11715"/>
                    <a:pt x="10321" y="11719"/>
                    <a:pt x="10317" y="11719"/>
                  </a:cubicBezTo>
                  <a:cubicBezTo>
                    <a:pt x="10315" y="11719"/>
                    <a:pt x="10313" y="11718"/>
                    <a:pt x="10310" y="11717"/>
                  </a:cubicBezTo>
                  <a:cubicBezTo>
                    <a:pt x="10306" y="11716"/>
                    <a:pt x="10296" y="11708"/>
                    <a:pt x="10300" y="11700"/>
                  </a:cubicBezTo>
                  <a:cubicBezTo>
                    <a:pt x="10362" y="11524"/>
                    <a:pt x="10444" y="11356"/>
                    <a:pt x="10507" y="11230"/>
                  </a:cubicBezTo>
                  <a:cubicBezTo>
                    <a:pt x="10512" y="11221"/>
                    <a:pt x="10519" y="11219"/>
                    <a:pt x="10526" y="11219"/>
                  </a:cubicBezTo>
                  <a:close/>
                  <a:moveTo>
                    <a:pt x="9381" y="11448"/>
                  </a:moveTo>
                  <a:cubicBezTo>
                    <a:pt x="9389" y="11448"/>
                    <a:pt x="9399" y="11449"/>
                    <a:pt x="9405" y="11465"/>
                  </a:cubicBezTo>
                  <a:cubicBezTo>
                    <a:pt x="9508" y="11747"/>
                    <a:pt x="9435" y="12219"/>
                    <a:pt x="9184" y="12407"/>
                  </a:cubicBezTo>
                  <a:cubicBezTo>
                    <a:pt x="9179" y="12411"/>
                    <a:pt x="9173" y="12413"/>
                    <a:pt x="9168" y="12413"/>
                  </a:cubicBezTo>
                  <a:cubicBezTo>
                    <a:pt x="9162" y="12413"/>
                    <a:pt x="9156" y="12411"/>
                    <a:pt x="9152" y="12409"/>
                  </a:cubicBezTo>
                  <a:cubicBezTo>
                    <a:pt x="9145" y="12405"/>
                    <a:pt x="9142" y="12398"/>
                    <a:pt x="9142" y="12390"/>
                  </a:cubicBezTo>
                  <a:cubicBezTo>
                    <a:pt x="9155" y="12301"/>
                    <a:pt x="9182" y="12218"/>
                    <a:pt x="9213" y="12131"/>
                  </a:cubicBezTo>
                  <a:cubicBezTo>
                    <a:pt x="9229" y="12085"/>
                    <a:pt x="9245" y="12037"/>
                    <a:pt x="9259" y="11988"/>
                  </a:cubicBezTo>
                  <a:cubicBezTo>
                    <a:pt x="9286" y="11891"/>
                    <a:pt x="9298" y="11790"/>
                    <a:pt x="9310" y="11692"/>
                  </a:cubicBezTo>
                  <a:cubicBezTo>
                    <a:pt x="9317" y="11624"/>
                    <a:pt x="9326" y="11553"/>
                    <a:pt x="9339" y="11484"/>
                  </a:cubicBezTo>
                  <a:cubicBezTo>
                    <a:pt x="9343" y="11467"/>
                    <a:pt x="9363" y="11449"/>
                    <a:pt x="9381" y="11448"/>
                  </a:cubicBezTo>
                  <a:close/>
                  <a:moveTo>
                    <a:pt x="8918" y="11930"/>
                  </a:moveTo>
                  <a:cubicBezTo>
                    <a:pt x="8930" y="11930"/>
                    <a:pt x="8943" y="11940"/>
                    <a:pt x="8949" y="11948"/>
                  </a:cubicBezTo>
                  <a:cubicBezTo>
                    <a:pt x="8960" y="11960"/>
                    <a:pt x="8967" y="11980"/>
                    <a:pt x="8954" y="11995"/>
                  </a:cubicBezTo>
                  <a:cubicBezTo>
                    <a:pt x="8892" y="12065"/>
                    <a:pt x="8821" y="12150"/>
                    <a:pt x="8765" y="12249"/>
                  </a:cubicBezTo>
                  <a:cubicBezTo>
                    <a:pt x="8744" y="12287"/>
                    <a:pt x="8728" y="12331"/>
                    <a:pt x="8712" y="12372"/>
                  </a:cubicBezTo>
                  <a:cubicBezTo>
                    <a:pt x="8691" y="12427"/>
                    <a:pt x="8670" y="12479"/>
                    <a:pt x="8638" y="12524"/>
                  </a:cubicBezTo>
                  <a:cubicBezTo>
                    <a:pt x="8629" y="12536"/>
                    <a:pt x="8619" y="12538"/>
                    <a:pt x="8611" y="12538"/>
                  </a:cubicBezTo>
                  <a:cubicBezTo>
                    <a:pt x="8608" y="12538"/>
                    <a:pt x="8606" y="12538"/>
                    <a:pt x="8604" y="12538"/>
                  </a:cubicBezTo>
                  <a:cubicBezTo>
                    <a:pt x="8593" y="12536"/>
                    <a:pt x="8581" y="12528"/>
                    <a:pt x="8576" y="12512"/>
                  </a:cubicBezTo>
                  <a:cubicBezTo>
                    <a:pt x="8522" y="12293"/>
                    <a:pt x="8734" y="12043"/>
                    <a:pt x="8903" y="11935"/>
                  </a:cubicBezTo>
                  <a:cubicBezTo>
                    <a:pt x="8908" y="11931"/>
                    <a:pt x="8913" y="11930"/>
                    <a:pt x="8918" y="11930"/>
                  </a:cubicBezTo>
                  <a:close/>
                  <a:moveTo>
                    <a:pt x="7468" y="11808"/>
                  </a:moveTo>
                  <a:cubicBezTo>
                    <a:pt x="7470" y="11808"/>
                    <a:pt x="7471" y="11808"/>
                    <a:pt x="7472" y="11809"/>
                  </a:cubicBezTo>
                  <a:cubicBezTo>
                    <a:pt x="7559" y="11869"/>
                    <a:pt x="7614" y="12005"/>
                    <a:pt x="7621" y="12178"/>
                  </a:cubicBezTo>
                  <a:cubicBezTo>
                    <a:pt x="7631" y="12411"/>
                    <a:pt x="7557" y="12649"/>
                    <a:pt x="7444" y="12743"/>
                  </a:cubicBezTo>
                  <a:cubicBezTo>
                    <a:pt x="7437" y="12749"/>
                    <a:pt x="7430" y="12751"/>
                    <a:pt x="7425" y="12751"/>
                  </a:cubicBezTo>
                  <a:cubicBezTo>
                    <a:pt x="7420" y="12751"/>
                    <a:pt x="7416" y="12750"/>
                    <a:pt x="7414" y="12748"/>
                  </a:cubicBezTo>
                  <a:cubicBezTo>
                    <a:pt x="7402" y="12742"/>
                    <a:pt x="7394" y="12730"/>
                    <a:pt x="7394" y="12716"/>
                  </a:cubicBezTo>
                  <a:cubicBezTo>
                    <a:pt x="7393" y="12634"/>
                    <a:pt x="7413" y="12555"/>
                    <a:pt x="7433" y="12472"/>
                  </a:cubicBezTo>
                  <a:cubicBezTo>
                    <a:pt x="7451" y="12395"/>
                    <a:pt x="7471" y="12317"/>
                    <a:pt x="7474" y="12235"/>
                  </a:cubicBezTo>
                  <a:cubicBezTo>
                    <a:pt x="7475" y="12178"/>
                    <a:pt x="7467" y="12120"/>
                    <a:pt x="7460" y="12063"/>
                  </a:cubicBezTo>
                  <a:lnTo>
                    <a:pt x="7459" y="12063"/>
                  </a:lnTo>
                  <a:cubicBezTo>
                    <a:pt x="7448" y="11975"/>
                    <a:pt x="7435" y="11891"/>
                    <a:pt x="7459" y="11812"/>
                  </a:cubicBezTo>
                  <a:cubicBezTo>
                    <a:pt x="7460" y="11810"/>
                    <a:pt x="7462" y="11809"/>
                    <a:pt x="7464" y="11809"/>
                  </a:cubicBezTo>
                  <a:cubicBezTo>
                    <a:pt x="7465" y="11808"/>
                    <a:pt x="7466" y="11808"/>
                    <a:pt x="7468" y="11808"/>
                  </a:cubicBezTo>
                  <a:close/>
                  <a:moveTo>
                    <a:pt x="6119" y="12119"/>
                  </a:moveTo>
                  <a:cubicBezTo>
                    <a:pt x="6124" y="12119"/>
                    <a:pt x="6131" y="12121"/>
                    <a:pt x="6136" y="12130"/>
                  </a:cubicBezTo>
                  <a:cubicBezTo>
                    <a:pt x="6276" y="12373"/>
                    <a:pt x="6238" y="12684"/>
                    <a:pt x="6045" y="12853"/>
                  </a:cubicBezTo>
                  <a:cubicBezTo>
                    <a:pt x="6043" y="12855"/>
                    <a:pt x="6040" y="12856"/>
                    <a:pt x="6037" y="12856"/>
                  </a:cubicBezTo>
                  <a:cubicBezTo>
                    <a:pt x="6035" y="12856"/>
                    <a:pt x="6032" y="12855"/>
                    <a:pt x="6029" y="12854"/>
                  </a:cubicBezTo>
                  <a:cubicBezTo>
                    <a:pt x="6023" y="12850"/>
                    <a:pt x="6018" y="12843"/>
                    <a:pt x="6021" y="12834"/>
                  </a:cubicBezTo>
                  <a:cubicBezTo>
                    <a:pt x="6096" y="12582"/>
                    <a:pt x="6136" y="12378"/>
                    <a:pt x="6101" y="12141"/>
                  </a:cubicBezTo>
                  <a:cubicBezTo>
                    <a:pt x="6100" y="12126"/>
                    <a:pt x="6109" y="12122"/>
                    <a:pt x="6114" y="12120"/>
                  </a:cubicBezTo>
                  <a:cubicBezTo>
                    <a:pt x="6115" y="12119"/>
                    <a:pt x="6117" y="12119"/>
                    <a:pt x="6119" y="12119"/>
                  </a:cubicBezTo>
                  <a:close/>
                  <a:moveTo>
                    <a:pt x="7141" y="12256"/>
                  </a:moveTo>
                  <a:cubicBezTo>
                    <a:pt x="7147" y="12256"/>
                    <a:pt x="7154" y="12259"/>
                    <a:pt x="7159" y="12262"/>
                  </a:cubicBezTo>
                  <a:cubicBezTo>
                    <a:pt x="7164" y="12266"/>
                    <a:pt x="7176" y="12276"/>
                    <a:pt x="7169" y="12290"/>
                  </a:cubicBezTo>
                  <a:cubicBezTo>
                    <a:pt x="7047" y="12548"/>
                    <a:pt x="6986" y="12797"/>
                    <a:pt x="6919" y="13096"/>
                  </a:cubicBezTo>
                  <a:cubicBezTo>
                    <a:pt x="6917" y="13104"/>
                    <a:pt x="6913" y="13105"/>
                    <a:pt x="6908" y="13105"/>
                  </a:cubicBezTo>
                  <a:cubicBezTo>
                    <a:pt x="6897" y="13105"/>
                    <a:pt x="6885" y="13097"/>
                    <a:pt x="6881" y="13088"/>
                  </a:cubicBezTo>
                  <a:cubicBezTo>
                    <a:pt x="6798" y="12812"/>
                    <a:pt x="6893" y="12488"/>
                    <a:pt x="7125" y="12262"/>
                  </a:cubicBezTo>
                  <a:lnTo>
                    <a:pt x="7126" y="12262"/>
                  </a:lnTo>
                  <a:cubicBezTo>
                    <a:pt x="7130" y="12258"/>
                    <a:pt x="7135" y="12256"/>
                    <a:pt x="7141" y="12256"/>
                  </a:cubicBezTo>
                  <a:close/>
                  <a:moveTo>
                    <a:pt x="8816" y="12895"/>
                  </a:moveTo>
                  <a:cubicBezTo>
                    <a:pt x="8830" y="12895"/>
                    <a:pt x="8845" y="12900"/>
                    <a:pt x="8852" y="12912"/>
                  </a:cubicBezTo>
                  <a:cubicBezTo>
                    <a:pt x="9002" y="13169"/>
                    <a:pt x="8940" y="13553"/>
                    <a:pt x="8717" y="13751"/>
                  </a:cubicBezTo>
                  <a:cubicBezTo>
                    <a:pt x="8712" y="13756"/>
                    <a:pt x="8707" y="13757"/>
                    <a:pt x="8703" y="13757"/>
                  </a:cubicBezTo>
                  <a:cubicBezTo>
                    <a:pt x="8698" y="13757"/>
                    <a:pt x="8694" y="13756"/>
                    <a:pt x="8691" y="13754"/>
                  </a:cubicBezTo>
                  <a:cubicBezTo>
                    <a:pt x="8682" y="13748"/>
                    <a:pt x="8675" y="13736"/>
                    <a:pt x="8679" y="13723"/>
                  </a:cubicBezTo>
                  <a:cubicBezTo>
                    <a:pt x="8687" y="13693"/>
                    <a:pt x="8696" y="13663"/>
                    <a:pt x="8706" y="13634"/>
                  </a:cubicBezTo>
                  <a:cubicBezTo>
                    <a:pt x="8737" y="13529"/>
                    <a:pt x="8770" y="13422"/>
                    <a:pt x="8785" y="13314"/>
                  </a:cubicBezTo>
                  <a:cubicBezTo>
                    <a:pt x="8798" y="13221"/>
                    <a:pt x="8794" y="13129"/>
                    <a:pt x="8790" y="13040"/>
                  </a:cubicBezTo>
                  <a:cubicBezTo>
                    <a:pt x="8789" y="13001"/>
                    <a:pt x="8786" y="12962"/>
                    <a:pt x="8786" y="12922"/>
                  </a:cubicBezTo>
                  <a:cubicBezTo>
                    <a:pt x="8786" y="12916"/>
                    <a:pt x="8786" y="12901"/>
                    <a:pt x="8806" y="12896"/>
                  </a:cubicBezTo>
                  <a:cubicBezTo>
                    <a:pt x="8809" y="12895"/>
                    <a:pt x="8812" y="12895"/>
                    <a:pt x="8816" y="12895"/>
                  </a:cubicBezTo>
                  <a:close/>
                  <a:moveTo>
                    <a:pt x="8480" y="13330"/>
                  </a:moveTo>
                  <a:cubicBezTo>
                    <a:pt x="8484" y="13330"/>
                    <a:pt x="8488" y="13331"/>
                    <a:pt x="8491" y="13335"/>
                  </a:cubicBezTo>
                  <a:cubicBezTo>
                    <a:pt x="8499" y="13342"/>
                    <a:pt x="8501" y="13353"/>
                    <a:pt x="8496" y="13362"/>
                  </a:cubicBezTo>
                  <a:cubicBezTo>
                    <a:pt x="8339" y="13595"/>
                    <a:pt x="8246" y="13829"/>
                    <a:pt x="8186" y="14143"/>
                  </a:cubicBezTo>
                  <a:cubicBezTo>
                    <a:pt x="8184" y="14155"/>
                    <a:pt x="8178" y="14162"/>
                    <a:pt x="8168" y="14163"/>
                  </a:cubicBezTo>
                  <a:cubicBezTo>
                    <a:pt x="8160" y="14163"/>
                    <a:pt x="8150" y="14159"/>
                    <a:pt x="8147" y="14146"/>
                  </a:cubicBezTo>
                  <a:cubicBezTo>
                    <a:pt x="8049" y="13853"/>
                    <a:pt x="8193" y="13496"/>
                    <a:pt x="8473" y="13332"/>
                  </a:cubicBezTo>
                  <a:cubicBezTo>
                    <a:pt x="8475" y="13330"/>
                    <a:pt x="8478" y="13330"/>
                    <a:pt x="8480" y="13330"/>
                  </a:cubicBezTo>
                  <a:close/>
                  <a:moveTo>
                    <a:pt x="7172" y="13330"/>
                  </a:moveTo>
                  <a:cubicBezTo>
                    <a:pt x="7191" y="13330"/>
                    <a:pt x="7213" y="13341"/>
                    <a:pt x="7219" y="13361"/>
                  </a:cubicBezTo>
                  <a:cubicBezTo>
                    <a:pt x="7306" y="13651"/>
                    <a:pt x="7254" y="13962"/>
                    <a:pt x="7078" y="14193"/>
                  </a:cubicBezTo>
                  <a:cubicBezTo>
                    <a:pt x="7072" y="14200"/>
                    <a:pt x="7066" y="14202"/>
                    <a:pt x="7061" y="14202"/>
                  </a:cubicBezTo>
                  <a:cubicBezTo>
                    <a:pt x="7057" y="14202"/>
                    <a:pt x="7054" y="14201"/>
                    <a:pt x="7052" y="14200"/>
                  </a:cubicBezTo>
                  <a:cubicBezTo>
                    <a:pt x="7045" y="14196"/>
                    <a:pt x="7037" y="14186"/>
                    <a:pt x="7041" y="14173"/>
                  </a:cubicBezTo>
                  <a:cubicBezTo>
                    <a:pt x="7118" y="13884"/>
                    <a:pt x="7150" y="13625"/>
                    <a:pt x="7141" y="13361"/>
                  </a:cubicBezTo>
                  <a:cubicBezTo>
                    <a:pt x="7140" y="13343"/>
                    <a:pt x="7149" y="13334"/>
                    <a:pt x="7165" y="13331"/>
                  </a:cubicBezTo>
                  <a:cubicBezTo>
                    <a:pt x="7167" y="13330"/>
                    <a:pt x="7170" y="13330"/>
                    <a:pt x="7172" y="13330"/>
                  </a:cubicBezTo>
                  <a:close/>
                  <a:moveTo>
                    <a:pt x="6808" y="13842"/>
                  </a:moveTo>
                  <a:cubicBezTo>
                    <a:pt x="6815" y="13842"/>
                    <a:pt x="6820" y="13847"/>
                    <a:pt x="6822" y="13848"/>
                  </a:cubicBezTo>
                  <a:cubicBezTo>
                    <a:pt x="6825" y="13852"/>
                    <a:pt x="6831" y="13859"/>
                    <a:pt x="6824" y="13869"/>
                  </a:cubicBezTo>
                  <a:cubicBezTo>
                    <a:pt x="6694" y="14055"/>
                    <a:pt x="6628" y="14256"/>
                    <a:pt x="6562" y="14480"/>
                  </a:cubicBezTo>
                  <a:cubicBezTo>
                    <a:pt x="6559" y="14493"/>
                    <a:pt x="6546" y="14495"/>
                    <a:pt x="6538" y="14495"/>
                  </a:cubicBezTo>
                  <a:cubicBezTo>
                    <a:pt x="6534" y="14495"/>
                    <a:pt x="6518" y="14493"/>
                    <a:pt x="6515" y="14478"/>
                  </a:cubicBezTo>
                  <a:cubicBezTo>
                    <a:pt x="6488" y="14247"/>
                    <a:pt x="6590" y="14017"/>
                    <a:pt x="6797" y="13847"/>
                  </a:cubicBezTo>
                  <a:cubicBezTo>
                    <a:pt x="6800" y="13843"/>
                    <a:pt x="6804" y="13842"/>
                    <a:pt x="6808" y="13842"/>
                  </a:cubicBezTo>
                  <a:close/>
                  <a:moveTo>
                    <a:pt x="2082" y="1"/>
                  </a:moveTo>
                  <a:cubicBezTo>
                    <a:pt x="2008" y="1"/>
                    <a:pt x="1932" y="10"/>
                    <a:pt x="1853" y="28"/>
                  </a:cubicBezTo>
                  <a:cubicBezTo>
                    <a:pt x="1332" y="148"/>
                    <a:pt x="867" y="565"/>
                    <a:pt x="431" y="1301"/>
                  </a:cubicBezTo>
                  <a:cubicBezTo>
                    <a:pt x="259" y="1590"/>
                    <a:pt x="115" y="1905"/>
                    <a:pt x="2" y="2240"/>
                  </a:cubicBezTo>
                  <a:cubicBezTo>
                    <a:pt x="1" y="2246"/>
                    <a:pt x="1" y="2253"/>
                    <a:pt x="5" y="2258"/>
                  </a:cubicBezTo>
                  <a:cubicBezTo>
                    <a:pt x="588" y="3251"/>
                    <a:pt x="958" y="4448"/>
                    <a:pt x="1103" y="5815"/>
                  </a:cubicBezTo>
                  <a:cubicBezTo>
                    <a:pt x="1118" y="5955"/>
                    <a:pt x="1130" y="6098"/>
                    <a:pt x="1145" y="6240"/>
                  </a:cubicBezTo>
                  <a:cubicBezTo>
                    <a:pt x="1249" y="7330"/>
                    <a:pt x="1357" y="8457"/>
                    <a:pt x="2038" y="9337"/>
                  </a:cubicBezTo>
                  <a:cubicBezTo>
                    <a:pt x="2043" y="9342"/>
                    <a:pt x="2050" y="9346"/>
                    <a:pt x="2058" y="9346"/>
                  </a:cubicBezTo>
                  <a:cubicBezTo>
                    <a:pt x="2059" y="9346"/>
                    <a:pt x="2060" y="9346"/>
                    <a:pt x="2061" y="9346"/>
                  </a:cubicBezTo>
                  <a:cubicBezTo>
                    <a:pt x="2069" y="9343"/>
                    <a:pt x="2076" y="9337"/>
                    <a:pt x="2079" y="9329"/>
                  </a:cubicBezTo>
                  <a:cubicBezTo>
                    <a:pt x="2191" y="8972"/>
                    <a:pt x="2216" y="8548"/>
                    <a:pt x="2153" y="8034"/>
                  </a:cubicBezTo>
                  <a:cubicBezTo>
                    <a:pt x="2146" y="7968"/>
                    <a:pt x="2137" y="7903"/>
                    <a:pt x="2128" y="7836"/>
                  </a:cubicBezTo>
                  <a:cubicBezTo>
                    <a:pt x="2045" y="7200"/>
                    <a:pt x="1960" y="6541"/>
                    <a:pt x="2339" y="5997"/>
                  </a:cubicBezTo>
                  <a:cubicBezTo>
                    <a:pt x="2553" y="5691"/>
                    <a:pt x="2888" y="5526"/>
                    <a:pt x="3259" y="5526"/>
                  </a:cubicBezTo>
                  <a:cubicBezTo>
                    <a:pt x="3419" y="5526"/>
                    <a:pt x="3587" y="5557"/>
                    <a:pt x="3753" y="5620"/>
                  </a:cubicBezTo>
                  <a:cubicBezTo>
                    <a:pt x="3929" y="5686"/>
                    <a:pt x="4103" y="5781"/>
                    <a:pt x="4268" y="5902"/>
                  </a:cubicBezTo>
                  <a:cubicBezTo>
                    <a:pt x="4272" y="5904"/>
                    <a:pt x="4275" y="5905"/>
                    <a:pt x="4279" y="5907"/>
                  </a:cubicBezTo>
                  <a:lnTo>
                    <a:pt x="4655" y="5960"/>
                  </a:lnTo>
                  <a:cubicBezTo>
                    <a:pt x="4656" y="5960"/>
                    <a:pt x="4656" y="5960"/>
                    <a:pt x="4657" y="5960"/>
                  </a:cubicBezTo>
                  <a:cubicBezTo>
                    <a:pt x="4667" y="5960"/>
                    <a:pt x="4676" y="5954"/>
                    <a:pt x="4679" y="5945"/>
                  </a:cubicBezTo>
                  <a:cubicBezTo>
                    <a:pt x="4684" y="5935"/>
                    <a:pt x="4681" y="5924"/>
                    <a:pt x="4673" y="5918"/>
                  </a:cubicBezTo>
                  <a:lnTo>
                    <a:pt x="4307" y="5633"/>
                  </a:lnTo>
                  <a:cubicBezTo>
                    <a:pt x="4205" y="5551"/>
                    <a:pt x="4187" y="5401"/>
                    <a:pt x="4268" y="5298"/>
                  </a:cubicBezTo>
                  <a:cubicBezTo>
                    <a:pt x="4312" y="5240"/>
                    <a:pt x="4383" y="5206"/>
                    <a:pt x="4455" y="5206"/>
                  </a:cubicBezTo>
                  <a:cubicBezTo>
                    <a:pt x="4508" y="5206"/>
                    <a:pt x="4559" y="5224"/>
                    <a:pt x="4601" y="5257"/>
                  </a:cubicBezTo>
                  <a:lnTo>
                    <a:pt x="4938" y="5521"/>
                  </a:lnTo>
                  <a:cubicBezTo>
                    <a:pt x="4943" y="5524"/>
                    <a:pt x="4948" y="5526"/>
                    <a:pt x="4953" y="5526"/>
                  </a:cubicBezTo>
                  <a:cubicBezTo>
                    <a:pt x="4958" y="5526"/>
                    <a:pt x="4963" y="5524"/>
                    <a:pt x="4967" y="5521"/>
                  </a:cubicBezTo>
                  <a:cubicBezTo>
                    <a:pt x="4976" y="5515"/>
                    <a:pt x="4979" y="5504"/>
                    <a:pt x="4976" y="5494"/>
                  </a:cubicBezTo>
                  <a:lnTo>
                    <a:pt x="4839" y="5157"/>
                  </a:lnTo>
                  <a:cubicBezTo>
                    <a:pt x="4816" y="5098"/>
                    <a:pt x="4817" y="5034"/>
                    <a:pt x="4842" y="4974"/>
                  </a:cubicBezTo>
                  <a:cubicBezTo>
                    <a:pt x="4867" y="4916"/>
                    <a:pt x="4912" y="4870"/>
                    <a:pt x="4972" y="4847"/>
                  </a:cubicBezTo>
                  <a:cubicBezTo>
                    <a:pt x="5000" y="4835"/>
                    <a:pt x="5030" y="4830"/>
                    <a:pt x="5059" y="4830"/>
                  </a:cubicBezTo>
                  <a:cubicBezTo>
                    <a:pt x="5092" y="4830"/>
                    <a:pt x="5124" y="4836"/>
                    <a:pt x="5154" y="4849"/>
                  </a:cubicBezTo>
                  <a:cubicBezTo>
                    <a:pt x="5212" y="4874"/>
                    <a:pt x="5258" y="4921"/>
                    <a:pt x="5282" y="4979"/>
                  </a:cubicBezTo>
                  <a:lnTo>
                    <a:pt x="5755" y="6157"/>
                  </a:lnTo>
                  <a:cubicBezTo>
                    <a:pt x="5757" y="6162"/>
                    <a:pt x="5759" y="6165"/>
                    <a:pt x="5763" y="6167"/>
                  </a:cubicBezTo>
                  <a:lnTo>
                    <a:pt x="6579" y="6808"/>
                  </a:lnTo>
                  <a:cubicBezTo>
                    <a:pt x="6583" y="6811"/>
                    <a:pt x="6588" y="6812"/>
                    <a:pt x="6593" y="6812"/>
                  </a:cubicBezTo>
                  <a:cubicBezTo>
                    <a:pt x="6597" y="6812"/>
                    <a:pt x="6601" y="6811"/>
                    <a:pt x="6605" y="6809"/>
                  </a:cubicBezTo>
                  <a:cubicBezTo>
                    <a:pt x="6613" y="6805"/>
                    <a:pt x="6617" y="6796"/>
                    <a:pt x="6617" y="6787"/>
                  </a:cubicBezTo>
                  <a:lnTo>
                    <a:pt x="6512" y="5920"/>
                  </a:lnTo>
                  <a:cubicBezTo>
                    <a:pt x="6512" y="5915"/>
                    <a:pt x="6510" y="5912"/>
                    <a:pt x="6508" y="5909"/>
                  </a:cubicBezTo>
                  <a:lnTo>
                    <a:pt x="5687" y="4817"/>
                  </a:lnTo>
                  <a:cubicBezTo>
                    <a:pt x="5650" y="4766"/>
                    <a:pt x="5634" y="4703"/>
                    <a:pt x="5643" y="4640"/>
                  </a:cubicBezTo>
                  <a:cubicBezTo>
                    <a:pt x="5651" y="4578"/>
                    <a:pt x="5685" y="4522"/>
                    <a:pt x="5734" y="4484"/>
                  </a:cubicBezTo>
                  <a:cubicBezTo>
                    <a:pt x="5776" y="4452"/>
                    <a:pt x="5826" y="4435"/>
                    <a:pt x="5878" y="4435"/>
                  </a:cubicBezTo>
                  <a:cubicBezTo>
                    <a:pt x="5889" y="4435"/>
                    <a:pt x="5900" y="4436"/>
                    <a:pt x="5912" y="4438"/>
                  </a:cubicBezTo>
                  <a:cubicBezTo>
                    <a:pt x="5975" y="4448"/>
                    <a:pt x="6031" y="4480"/>
                    <a:pt x="6069" y="4531"/>
                  </a:cubicBezTo>
                  <a:lnTo>
                    <a:pt x="6344" y="4898"/>
                  </a:lnTo>
                  <a:cubicBezTo>
                    <a:pt x="6349" y="4904"/>
                    <a:pt x="6355" y="4907"/>
                    <a:pt x="6362" y="4907"/>
                  </a:cubicBezTo>
                  <a:cubicBezTo>
                    <a:pt x="6365" y="4907"/>
                    <a:pt x="6368" y="4907"/>
                    <a:pt x="6372" y="4905"/>
                  </a:cubicBezTo>
                  <a:cubicBezTo>
                    <a:pt x="6381" y="4901"/>
                    <a:pt x="6388" y="4891"/>
                    <a:pt x="6386" y="4881"/>
                  </a:cubicBezTo>
                  <a:lnTo>
                    <a:pt x="6331" y="4420"/>
                  </a:lnTo>
                  <a:cubicBezTo>
                    <a:pt x="6323" y="4358"/>
                    <a:pt x="6341" y="4296"/>
                    <a:pt x="6380" y="4246"/>
                  </a:cubicBezTo>
                  <a:cubicBezTo>
                    <a:pt x="6420" y="4195"/>
                    <a:pt x="6476" y="4164"/>
                    <a:pt x="6539" y="4156"/>
                  </a:cubicBezTo>
                  <a:cubicBezTo>
                    <a:pt x="6549" y="4155"/>
                    <a:pt x="6558" y="4154"/>
                    <a:pt x="6568" y="4154"/>
                  </a:cubicBezTo>
                  <a:cubicBezTo>
                    <a:pt x="6620" y="4154"/>
                    <a:pt x="6672" y="4171"/>
                    <a:pt x="6714" y="4205"/>
                  </a:cubicBezTo>
                  <a:cubicBezTo>
                    <a:pt x="6764" y="4244"/>
                    <a:pt x="6795" y="4300"/>
                    <a:pt x="6804" y="4363"/>
                  </a:cubicBezTo>
                  <a:lnTo>
                    <a:pt x="6855" y="4788"/>
                  </a:lnTo>
                  <a:cubicBezTo>
                    <a:pt x="6856" y="4800"/>
                    <a:pt x="6865" y="4808"/>
                    <a:pt x="6875" y="4810"/>
                  </a:cubicBezTo>
                  <a:cubicBezTo>
                    <a:pt x="6876" y="4810"/>
                    <a:pt x="6877" y="4810"/>
                    <a:pt x="6878" y="4810"/>
                  </a:cubicBezTo>
                  <a:cubicBezTo>
                    <a:pt x="6888" y="4810"/>
                    <a:pt x="6896" y="4804"/>
                    <a:pt x="6900" y="4795"/>
                  </a:cubicBezTo>
                  <a:lnTo>
                    <a:pt x="7042" y="4461"/>
                  </a:lnTo>
                  <a:cubicBezTo>
                    <a:pt x="7067" y="4403"/>
                    <a:pt x="7114" y="4357"/>
                    <a:pt x="7172" y="4334"/>
                  </a:cubicBezTo>
                  <a:cubicBezTo>
                    <a:pt x="7201" y="4322"/>
                    <a:pt x="7231" y="4316"/>
                    <a:pt x="7261" y="4316"/>
                  </a:cubicBezTo>
                  <a:cubicBezTo>
                    <a:pt x="7293" y="4316"/>
                    <a:pt x="7326" y="4323"/>
                    <a:pt x="7358" y="4337"/>
                  </a:cubicBezTo>
                  <a:cubicBezTo>
                    <a:pt x="7476" y="4389"/>
                    <a:pt x="7531" y="4529"/>
                    <a:pt x="7481" y="4648"/>
                  </a:cubicBezTo>
                  <a:lnTo>
                    <a:pt x="6983" y="5816"/>
                  </a:lnTo>
                  <a:cubicBezTo>
                    <a:pt x="6981" y="5820"/>
                    <a:pt x="6980" y="5824"/>
                    <a:pt x="6981" y="5827"/>
                  </a:cubicBezTo>
                  <a:lnTo>
                    <a:pt x="7091" y="6737"/>
                  </a:lnTo>
                  <a:cubicBezTo>
                    <a:pt x="7092" y="6746"/>
                    <a:pt x="7099" y="6755"/>
                    <a:pt x="7108" y="6757"/>
                  </a:cubicBezTo>
                  <a:cubicBezTo>
                    <a:pt x="7110" y="6758"/>
                    <a:pt x="7112" y="6758"/>
                    <a:pt x="7113" y="6758"/>
                  </a:cubicBezTo>
                  <a:cubicBezTo>
                    <a:pt x="7121" y="6758"/>
                    <a:pt x="7128" y="6754"/>
                    <a:pt x="7133" y="6748"/>
                  </a:cubicBezTo>
                  <a:lnTo>
                    <a:pt x="7567" y="6194"/>
                  </a:lnTo>
                  <a:cubicBezTo>
                    <a:pt x="7569" y="6192"/>
                    <a:pt x="7570" y="6188"/>
                    <a:pt x="7572" y="6183"/>
                  </a:cubicBezTo>
                  <a:lnTo>
                    <a:pt x="7764" y="4832"/>
                  </a:lnTo>
                  <a:cubicBezTo>
                    <a:pt x="7772" y="4770"/>
                    <a:pt x="7806" y="4714"/>
                    <a:pt x="7857" y="4676"/>
                  </a:cubicBezTo>
                  <a:cubicBezTo>
                    <a:pt x="7900" y="4644"/>
                    <a:pt x="7949" y="4628"/>
                    <a:pt x="8001" y="4628"/>
                  </a:cubicBezTo>
                  <a:cubicBezTo>
                    <a:pt x="8012" y="4628"/>
                    <a:pt x="8023" y="4628"/>
                    <a:pt x="8034" y="4630"/>
                  </a:cubicBezTo>
                  <a:cubicBezTo>
                    <a:pt x="8096" y="4638"/>
                    <a:pt x="8152" y="4672"/>
                    <a:pt x="8190" y="4723"/>
                  </a:cubicBezTo>
                  <a:cubicBezTo>
                    <a:pt x="8229" y="4774"/>
                    <a:pt x="8245" y="4836"/>
                    <a:pt x="8236" y="4899"/>
                  </a:cubicBezTo>
                  <a:lnTo>
                    <a:pt x="8170" y="5354"/>
                  </a:lnTo>
                  <a:cubicBezTo>
                    <a:pt x="8169" y="5364"/>
                    <a:pt x="8175" y="5375"/>
                    <a:pt x="8185" y="5379"/>
                  </a:cubicBezTo>
                  <a:cubicBezTo>
                    <a:pt x="8188" y="5380"/>
                    <a:pt x="8191" y="5380"/>
                    <a:pt x="8194" y="5380"/>
                  </a:cubicBezTo>
                  <a:cubicBezTo>
                    <a:pt x="8201" y="5380"/>
                    <a:pt x="8208" y="5377"/>
                    <a:pt x="8212" y="5371"/>
                  </a:cubicBezTo>
                  <a:lnTo>
                    <a:pt x="8499" y="5007"/>
                  </a:lnTo>
                  <a:cubicBezTo>
                    <a:pt x="8537" y="4957"/>
                    <a:pt x="8593" y="4925"/>
                    <a:pt x="8657" y="4917"/>
                  </a:cubicBezTo>
                  <a:cubicBezTo>
                    <a:pt x="8667" y="4916"/>
                    <a:pt x="8677" y="4916"/>
                    <a:pt x="8686" y="4916"/>
                  </a:cubicBezTo>
                  <a:cubicBezTo>
                    <a:pt x="8739" y="4916"/>
                    <a:pt x="8790" y="4933"/>
                    <a:pt x="8832" y="4966"/>
                  </a:cubicBezTo>
                  <a:cubicBezTo>
                    <a:pt x="8883" y="5005"/>
                    <a:pt x="8914" y="5062"/>
                    <a:pt x="8923" y="5126"/>
                  </a:cubicBezTo>
                  <a:cubicBezTo>
                    <a:pt x="8930" y="5188"/>
                    <a:pt x="8913" y="5251"/>
                    <a:pt x="8873" y="5300"/>
                  </a:cubicBezTo>
                  <a:lnTo>
                    <a:pt x="8609" y="5638"/>
                  </a:lnTo>
                  <a:cubicBezTo>
                    <a:pt x="8603" y="5646"/>
                    <a:pt x="8603" y="5657"/>
                    <a:pt x="8609" y="5666"/>
                  </a:cubicBezTo>
                  <a:cubicBezTo>
                    <a:pt x="8613" y="5672"/>
                    <a:pt x="8620" y="5675"/>
                    <a:pt x="8627" y="5675"/>
                  </a:cubicBezTo>
                  <a:cubicBezTo>
                    <a:pt x="8630" y="5675"/>
                    <a:pt x="8633" y="5675"/>
                    <a:pt x="8636" y="5674"/>
                  </a:cubicBezTo>
                  <a:lnTo>
                    <a:pt x="8974" y="5538"/>
                  </a:lnTo>
                  <a:cubicBezTo>
                    <a:pt x="9002" y="5527"/>
                    <a:pt x="9033" y="5521"/>
                    <a:pt x="9063" y="5521"/>
                  </a:cubicBezTo>
                  <a:cubicBezTo>
                    <a:pt x="9094" y="5521"/>
                    <a:pt x="9125" y="5527"/>
                    <a:pt x="9155" y="5540"/>
                  </a:cubicBezTo>
                  <a:cubicBezTo>
                    <a:pt x="9214" y="5565"/>
                    <a:pt x="9259" y="5612"/>
                    <a:pt x="9283" y="5670"/>
                  </a:cubicBezTo>
                  <a:cubicBezTo>
                    <a:pt x="9307" y="5729"/>
                    <a:pt x="9306" y="5794"/>
                    <a:pt x="9281" y="5853"/>
                  </a:cubicBezTo>
                  <a:cubicBezTo>
                    <a:pt x="9256" y="5912"/>
                    <a:pt x="9210" y="5956"/>
                    <a:pt x="9151" y="5981"/>
                  </a:cubicBezTo>
                  <a:lnTo>
                    <a:pt x="7973" y="6453"/>
                  </a:lnTo>
                  <a:cubicBezTo>
                    <a:pt x="7969" y="6456"/>
                    <a:pt x="7966" y="6458"/>
                    <a:pt x="7963" y="6461"/>
                  </a:cubicBezTo>
                  <a:lnTo>
                    <a:pt x="7495" y="7058"/>
                  </a:lnTo>
                  <a:cubicBezTo>
                    <a:pt x="7490" y="7066"/>
                    <a:pt x="7488" y="7076"/>
                    <a:pt x="7493" y="7083"/>
                  </a:cubicBezTo>
                  <a:cubicBezTo>
                    <a:pt x="7497" y="7091"/>
                    <a:pt x="7505" y="7096"/>
                    <a:pt x="7513" y="7096"/>
                  </a:cubicBezTo>
                  <a:cubicBezTo>
                    <a:pt x="7514" y="7096"/>
                    <a:pt x="7515" y="7096"/>
                    <a:pt x="7516" y="7096"/>
                  </a:cubicBezTo>
                  <a:lnTo>
                    <a:pt x="8180" y="7015"/>
                  </a:lnTo>
                  <a:cubicBezTo>
                    <a:pt x="8185" y="7015"/>
                    <a:pt x="8189" y="7014"/>
                    <a:pt x="8193" y="7011"/>
                  </a:cubicBezTo>
                  <a:lnTo>
                    <a:pt x="9283" y="6191"/>
                  </a:lnTo>
                  <a:cubicBezTo>
                    <a:pt x="9326" y="6160"/>
                    <a:pt x="9376" y="6144"/>
                    <a:pt x="9427" y="6144"/>
                  </a:cubicBezTo>
                  <a:cubicBezTo>
                    <a:pt x="9438" y="6144"/>
                    <a:pt x="9450" y="6144"/>
                    <a:pt x="9461" y="6146"/>
                  </a:cubicBezTo>
                  <a:cubicBezTo>
                    <a:pt x="9524" y="6155"/>
                    <a:pt x="9580" y="6188"/>
                    <a:pt x="9617" y="6239"/>
                  </a:cubicBezTo>
                  <a:cubicBezTo>
                    <a:pt x="9655" y="6288"/>
                    <a:pt x="9672" y="6352"/>
                    <a:pt x="9663" y="6415"/>
                  </a:cubicBezTo>
                  <a:cubicBezTo>
                    <a:pt x="9654" y="6478"/>
                    <a:pt x="9621" y="6534"/>
                    <a:pt x="9570" y="6572"/>
                  </a:cubicBezTo>
                  <a:lnTo>
                    <a:pt x="9203" y="6848"/>
                  </a:lnTo>
                  <a:cubicBezTo>
                    <a:pt x="9194" y="6854"/>
                    <a:pt x="9192" y="6865"/>
                    <a:pt x="9195" y="6875"/>
                  </a:cubicBezTo>
                  <a:cubicBezTo>
                    <a:pt x="9199" y="6884"/>
                    <a:pt x="9207" y="6890"/>
                    <a:pt x="9217" y="6890"/>
                  </a:cubicBezTo>
                  <a:cubicBezTo>
                    <a:pt x="9218" y="6890"/>
                    <a:pt x="9219" y="6890"/>
                    <a:pt x="9220" y="6890"/>
                  </a:cubicBezTo>
                  <a:lnTo>
                    <a:pt x="9680" y="6834"/>
                  </a:lnTo>
                  <a:cubicBezTo>
                    <a:pt x="9690" y="6833"/>
                    <a:pt x="9699" y="6832"/>
                    <a:pt x="9708" y="6832"/>
                  </a:cubicBezTo>
                  <a:cubicBezTo>
                    <a:pt x="9761" y="6832"/>
                    <a:pt x="9813" y="6850"/>
                    <a:pt x="9855" y="6884"/>
                  </a:cubicBezTo>
                  <a:cubicBezTo>
                    <a:pt x="9906" y="6922"/>
                    <a:pt x="9937" y="6979"/>
                    <a:pt x="9944" y="7042"/>
                  </a:cubicBezTo>
                  <a:cubicBezTo>
                    <a:pt x="9953" y="7104"/>
                    <a:pt x="9936" y="7167"/>
                    <a:pt x="9896" y="7217"/>
                  </a:cubicBezTo>
                  <a:cubicBezTo>
                    <a:pt x="9856" y="7268"/>
                    <a:pt x="9799" y="7299"/>
                    <a:pt x="9737" y="7307"/>
                  </a:cubicBezTo>
                  <a:lnTo>
                    <a:pt x="9312" y="7358"/>
                  </a:lnTo>
                  <a:cubicBezTo>
                    <a:pt x="9301" y="7360"/>
                    <a:pt x="9292" y="7368"/>
                    <a:pt x="9291" y="7378"/>
                  </a:cubicBezTo>
                  <a:cubicBezTo>
                    <a:pt x="9290" y="7389"/>
                    <a:pt x="9296" y="7399"/>
                    <a:pt x="9305" y="7403"/>
                  </a:cubicBezTo>
                  <a:lnTo>
                    <a:pt x="9639" y="7546"/>
                  </a:lnTo>
                  <a:cubicBezTo>
                    <a:pt x="9641" y="7547"/>
                    <a:pt x="9643" y="7547"/>
                    <a:pt x="9643" y="7548"/>
                  </a:cubicBezTo>
                  <a:cubicBezTo>
                    <a:pt x="9761" y="7600"/>
                    <a:pt x="9815" y="7740"/>
                    <a:pt x="9766" y="7858"/>
                  </a:cubicBezTo>
                  <a:cubicBezTo>
                    <a:pt x="9740" y="7917"/>
                    <a:pt x="9694" y="7962"/>
                    <a:pt x="9634" y="7986"/>
                  </a:cubicBezTo>
                  <a:cubicBezTo>
                    <a:pt x="9606" y="7997"/>
                    <a:pt x="9575" y="8003"/>
                    <a:pt x="9545" y="8003"/>
                  </a:cubicBezTo>
                  <a:cubicBezTo>
                    <a:pt x="9514" y="8003"/>
                    <a:pt x="9482" y="7997"/>
                    <a:pt x="9452" y="7984"/>
                  </a:cubicBezTo>
                  <a:lnTo>
                    <a:pt x="8284" y="7486"/>
                  </a:lnTo>
                  <a:cubicBezTo>
                    <a:pt x="8282" y="7485"/>
                    <a:pt x="8279" y="7484"/>
                    <a:pt x="8276" y="7484"/>
                  </a:cubicBezTo>
                  <a:cubicBezTo>
                    <a:pt x="8275" y="7484"/>
                    <a:pt x="8274" y="7484"/>
                    <a:pt x="8273" y="7485"/>
                  </a:cubicBezTo>
                  <a:lnTo>
                    <a:pt x="7543" y="7573"/>
                  </a:lnTo>
                  <a:cubicBezTo>
                    <a:pt x="7533" y="7574"/>
                    <a:pt x="7526" y="7580"/>
                    <a:pt x="7523" y="7590"/>
                  </a:cubicBezTo>
                  <a:cubicBezTo>
                    <a:pt x="7521" y="7599"/>
                    <a:pt x="7523" y="7609"/>
                    <a:pt x="7531" y="7615"/>
                  </a:cubicBezTo>
                  <a:lnTo>
                    <a:pt x="8153" y="8103"/>
                  </a:lnTo>
                  <a:cubicBezTo>
                    <a:pt x="8157" y="8106"/>
                    <a:pt x="8160" y="8107"/>
                    <a:pt x="8164" y="8107"/>
                  </a:cubicBezTo>
                  <a:lnTo>
                    <a:pt x="9517" y="8300"/>
                  </a:lnTo>
                  <a:cubicBezTo>
                    <a:pt x="9579" y="8309"/>
                    <a:pt x="9634" y="8341"/>
                    <a:pt x="9673" y="8392"/>
                  </a:cubicBezTo>
                  <a:cubicBezTo>
                    <a:pt x="9711" y="8444"/>
                    <a:pt x="9727" y="8506"/>
                    <a:pt x="9719" y="8569"/>
                  </a:cubicBezTo>
                  <a:cubicBezTo>
                    <a:pt x="9702" y="8688"/>
                    <a:pt x="9600" y="8774"/>
                    <a:pt x="9484" y="8774"/>
                  </a:cubicBezTo>
                  <a:cubicBezTo>
                    <a:pt x="9472" y="8774"/>
                    <a:pt x="9461" y="8773"/>
                    <a:pt x="9450" y="8772"/>
                  </a:cubicBezTo>
                  <a:lnTo>
                    <a:pt x="8995" y="8707"/>
                  </a:lnTo>
                  <a:cubicBezTo>
                    <a:pt x="8994" y="8707"/>
                    <a:pt x="8993" y="8707"/>
                    <a:pt x="8992" y="8707"/>
                  </a:cubicBezTo>
                  <a:cubicBezTo>
                    <a:pt x="8983" y="8707"/>
                    <a:pt x="8974" y="8712"/>
                    <a:pt x="8970" y="8721"/>
                  </a:cubicBezTo>
                  <a:cubicBezTo>
                    <a:pt x="8966" y="8731"/>
                    <a:pt x="8969" y="8742"/>
                    <a:pt x="8977" y="8748"/>
                  </a:cubicBezTo>
                  <a:lnTo>
                    <a:pt x="9342" y="9034"/>
                  </a:lnTo>
                  <a:cubicBezTo>
                    <a:pt x="9391" y="9073"/>
                    <a:pt x="9424" y="9130"/>
                    <a:pt x="9431" y="9193"/>
                  </a:cubicBezTo>
                  <a:cubicBezTo>
                    <a:pt x="9438" y="9256"/>
                    <a:pt x="9421" y="9319"/>
                    <a:pt x="9381" y="9369"/>
                  </a:cubicBezTo>
                  <a:cubicBezTo>
                    <a:pt x="9343" y="9419"/>
                    <a:pt x="9287" y="9450"/>
                    <a:pt x="9224" y="9458"/>
                  </a:cubicBezTo>
                  <a:cubicBezTo>
                    <a:pt x="9214" y="9459"/>
                    <a:pt x="9205" y="9460"/>
                    <a:pt x="9195" y="9460"/>
                  </a:cubicBezTo>
                  <a:cubicBezTo>
                    <a:pt x="9141" y="9460"/>
                    <a:pt x="9090" y="9442"/>
                    <a:pt x="9048" y="9409"/>
                  </a:cubicBezTo>
                  <a:lnTo>
                    <a:pt x="8711" y="9145"/>
                  </a:lnTo>
                  <a:cubicBezTo>
                    <a:pt x="8706" y="9142"/>
                    <a:pt x="8701" y="9140"/>
                    <a:pt x="8697" y="9140"/>
                  </a:cubicBezTo>
                  <a:cubicBezTo>
                    <a:pt x="8692" y="9140"/>
                    <a:pt x="8687" y="9142"/>
                    <a:pt x="8682" y="9145"/>
                  </a:cubicBezTo>
                  <a:cubicBezTo>
                    <a:pt x="8674" y="9151"/>
                    <a:pt x="8670" y="9162"/>
                    <a:pt x="8675" y="9172"/>
                  </a:cubicBezTo>
                  <a:lnTo>
                    <a:pt x="8810" y="9509"/>
                  </a:lnTo>
                  <a:cubicBezTo>
                    <a:pt x="8834" y="9567"/>
                    <a:pt x="8834" y="9633"/>
                    <a:pt x="8809" y="9691"/>
                  </a:cubicBezTo>
                  <a:cubicBezTo>
                    <a:pt x="8783" y="9750"/>
                    <a:pt x="8737" y="9796"/>
                    <a:pt x="8679" y="9819"/>
                  </a:cubicBezTo>
                  <a:cubicBezTo>
                    <a:pt x="8650" y="9831"/>
                    <a:pt x="8619" y="9836"/>
                    <a:pt x="8589" y="9836"/>
                  </a:cubicBezTo>
                  <a:cubicBezTo>
                    <a:pt x="8557" y="9836"/>
                    <a:pt x="8526" y="9830"/>
                    <a:pt x="8495" y="9817"/>
                  </a:cubicBezTo>
                  <a:cubicBezTo>
                    <a:pt x="8438" y="9793"/>
                    <a:pt x="8391" y="9746"/>
                    <a:pt x="8367" y="9686"/>
                  </a:cubicBezTo>
                  <a:lnTo>
                    <a:pt x="7895" y="8509"/>
                  </a:lnTo>
                  <a:cubicBezTo>
                    <a:pt x="7893" y="8505"/>
                    <a:pt x="7890" y="8501"/>
                    <a:pt x="7888" y="8499"/>
                  </a:cubicBezTo>
                  <a:lnTo>
                    <a:pt x="7233" y="7987"/>
                  </a:lnTo>
                  <a:cubicBezTo>
                    <a:pt x="7229" y="7983"/>
                    <a:pt x="7224" y="7982"/>
                    <a:pt x="7219" y="7982"/>
                  </a:cubicBezTo>
                  <a:cubicBezTo>
                    <a:pt x="7215" y="7982"/>
                    <a:pt x="7211" y="7983"/>
                    <a:pt x="7207" y="7984"/>
                  </a:cubicBezTo>
                  <a:cubicBezTo>
                    <a:pt x="7200" y="7989"/>
                    <a:pt x="7195" y="7998"/>
                    <a:pt x="7196" y="8008"/>
                  </a:cubicBezTo>
                  <a:lnTo>
                    <a:pt x="7301" y="8874"/>
                  </a:lnTo>
                  <a:cubicBezTo>
                    <a:pt x="7301" y="8878"/>
                    <a:pt x="7303" y="8882"/>
                    <a:pt x="7305" y="8886"/>
                  </a:cubicBezTo>
                  <a:lnTo>
                    <a:pt x="8126" y="9978"/>
                  </a:lnTo>
                  <a:cubicBezTo>
                    <a:pt x="8163" y="10029"/>
                    <a:pt x="8179" y="10091"/>
                    <a:pt x="8170" y="10154"/>
                  </a:cubicBezTo>
                  <a:cubicBezTo>
                    <a:pt x="8162" y="10217"/>
                    <a:pt x="8128" y="10273"/>
                    <a:pt x="8077" y="10311"/>
                  </a:cubicBezTo>
                  <a:cubicBezTo>
                    <a:pt x="8037" y="10342"/>
                    <a:pt x="7986" y="10358"/>
                    <a:pt x="7935" y="10358"/>
                  </a:cubicBezTo>
                  <a:cubicBezTo>
                    <a:pt x="7924" y="10358"/>
                    <a:pt x="7912" y="10357"/>
                    <a:pt x="7901" y="10356"/>
                  </a:cubicBezTo>
                  <a:cubicBezTo>
                    <a:pt x="7838" y="10347"/>
                    <a:pt x="7782" y="10314"/>
                    <a:pt x="7744" y="10263"/>
                  </a:cubicBezTo>
                  <a:lnTo>
                    <a:pt x="7469" y="9896"/>
                  </a:lnTo>
                  <a:cubicBezTo>
                    <a:pt x="7464" y="9890"/>
                    <a:pt x="7458" y="9887"/>
                    <a:pt x="7450" y="9887"/>
                  </a:cubicBezTo>
                  <a:cubicBezTo>
                    <a:pt x="7447" y="9887"/>
                    <a:pt x="7444" y="9887"/>
                    <a:pt x="7441" y="9888"/>
                  </a:cubicBezTo>
                  <a:cubicBezTo>
                    <a:pt x="7431" y="9892"/>
                    <a:pt x="7425" y="9902"/>
                    <a:pt x="7426" y="9913"/>
                  </a:cubicBezTo>
                  <a:lnTo>
                    <a:pt x="7482" y="10373"/>
                  </a:lnTo>
                  <a:cubicBezTo>
                    <a:pt x="7498" y="10503"/>
                    <a:pt x="7405" y="10622"/>
                    <a:pt x="7274" y="10638"/>
                  </a:cubicBezTo>
                  <a:cubicBezTo>
                    <a:pt x="7264" y="10640"/>
                    <a:pt x="7255" y="10640"/>
                    <a:pt x="7245" y="10640"/>
                  </a:cubicBezTo>
                  <a:cubicBezTo>
                    <a:pt x="7192" y="10640"/>
                    <a:pt x="7141" y="10623"/>
                    <a:pt x="7099" y="10589"/>
                  </a:cubicBezTo>
                  <a:cubicBezTo>
                    <a:pt x="7048" y="10550"/>
                    <a:pt x="7017" y="10493"/>
                    <a:pt x="7009" y="10430"/>
                  </a:cubicBezTo>
                  <a:lnTo>
                    <a:pt x="6958" y="10005"/>
                  </a:lnTo>
                  <a:cubicBezTo>
                    <a:pt x="6957" y="9995"/>
                    <a:pt x="6948" y="9986"/>
                    <a:pt x="6938" y="9985"/>
                  </a:cubicBezTo>
                  <a:cubicBezTo>
                    <a:pt x="6937" y="9985"/>
                    <a:pt x="6936" y="9985"/>
                    <a:pt x="6935" y="9985"/>
                  </a:cubicBezTo>
                  <a:cubicBezTo>
                    <a:pt x="6925" y="9985"/>
                    <a:pt x="6917" y="9990"/>
                    <a:pt x="6913" y="9999"/>
                  </a:cubicBezTo>
                  <a:lnTo>
                    <a:pt x="6771" y="10332"/>
                  </a:lnTo>
                  <a:cubicBezTo>
                    <a:pt x="6746" y="10391"/>
                    <a:pt x="6699" y="10436"/>
                    <a:pt x="6641" y="10460"/>
                  </a:cubicBezTo>
                  <a:cubicBezTo>
                    <a:pt x="6612" y="10471"/>
                    <a:pt x="6582" y="10477"/>
                    <a:pt x="6552" y="10477"/>
                  </a:cubicBezTo>
                  <a:cubicBezTo>
                    <a:pt x="6519" y="10477"/>
                    <a:pt x="6486" y="10470"/>
                    <a:pt x="6453" y="10456"/>
                  </a:cubicBezTo>
                  <a:cubicBezTo>
                    <a:pt x="6336" y="10404"/>
                    <a:pt x="6281" y="10264"/>
                    <a:pt x="6332" y="10146"/>
                  </a:cubicBezTo>
                  <a:lnTo>
                    <a:pt x="6830" y="8979"/>
                  </a:lnTo>
                  <a:cubicBezTo>
                    <a:pt x="6831" y="8975"/>
                    <a:pt x="6833" y="8970"/>
                    <a:pt x="6833" y="8966"/>
                  </a:cubicBezTo>
                  <a:lnTo>
                    <a:pt x="6720" y="8034"/>
                  </a:lnTo>
                  <a:cubicBezTo>
                    <a:pt x="6719" y="8025"/>
                    <a:pt x="6711" y="8017"/>
                    <a:pt x="6703" y="8014"/>
                  </a:cubicBezTo>
                  <a:cubicBezTo>
                    <a:pt x="6701" y="8014"/>
                    <a:pt x="6699" y="8013"/>
                    <a:pt x="6697" y="8013"/>
                  </a:cubicBezTo>
                  <a:cubicBezTo>
                    <a:pt x="6690" y="8013"/>
                    <a:pt x="6683" y="8017"/>
                    <a:pt x="6678" y="8023"/>
                  </a:cubicBezTo>
                  <a:lnTo>
                    <a:pt x="6076" y="8790"/>
                  </a:lnTo>
                  <a:cubicBezTo>
                    <a:pt x="6074" y="8793"/>
                    <a:pt x="6073" y="8796"/>
                    <a:pt x="6072" y="8801"/>
                  </a:cubicBezTo>
                  <a:lnTo>
                    <a:pt x="6029" y="9100"/>
                  </a:lnTo>
                  <a:cubicBezTo>
                    <a:pt x="6028" y="9103"/>
                    <a:pt x="6028" y="9105"/>
                    <a:pt x="6029" y="9107"/>
                  </a:cubicBezTo>
                  <a:cubicBezTo>
                    <a:pt x="6117" y="9610"/>
                    <a:pt x="6157" y="10145"/>
                    <a:pt x="6147" y="10702"/>
                  </a:cubicBezTo>
                  <a:cubicBezTo>
                    <a:pt x="6135" y="11350"/>
                    <a:pt x="6058" y="12054"/>
                    <a:pt x="5907" y="12919"/>
                  </a:cubicBezTo>
                  <a:cubicBezTo>
                    <a:pt x="5876" y="13092"/>
                    <a:pt x="5842" y="13268"/>
                    <a:pt x="5810" y="13439"/>
                  </a:cubicBezTo>
                  <a:cubicBezTo>
                    <a:pt x="5702" y="14004"/>
                    <a:pt x="5591" y="14589"/>
                    <a:pt x="5576" y="15177"/>
                  </a:cubicBezTo>
                  <a:cubicBezTo>
                    <a:pt x="5573" y="15265"/>
                    <a:pt x="5573" y="15358"/>
                    <a:pt x="5577" y="15451"/>
                  </a:cubicBezTo>
                  <a:cubicBezTo>
                    <a:pt x="5578" y="15463"/>
                    <a:pt x="5588" y="15473"/>
                    <a:pt x="5600" y="15473"/>
                  </a:cubicBezTo>
                  <a:cubicBezTo>
                    <a:pt x="5762" y="15478"/>
                    <a:pt x="5925" y="15481"/>
                    <a:pt x="6094" y="15481"/>
                  </a:cubicBezTo>
                  <a:cubicBezTo>
                    <a:pt x="6279" y="15481"/>
                    <a:pt x="6469" y="15478"/>
                    <a:pt x="6670" y="15472"/>
                  </a:cubicBezTo>
                  <a:cubicBezTo>
                    <a:pt x="7419" y="15450"/>
                    <a:pt x="8127" y="15429"/>
                    <a:pt x="8723" y="14981"/>
                  </a:cubicBezTo>
                  <a:cubicBezTo>
                    <a:pt x="9426" y="14260"/>
                    <a:pt x="10033" y="13368"/>
                    <a:pt x="10579" y="12257"/>
                  </a:cubicBezTo>
                  <a:cubicBezTo>
                    <a:pt x="11185" y="11023"/>
                    <a:pt x="11729" y="9746"/>
                    <a:pt x="12182" y="8659"/>
                  </a:cubicBezTo>
                  <a:cubicBezTo>
                    <a:pt x="12758" y="7272"/>
                    <a:pt x="13221" y="6013"/>
                    <a:pt x="13596" y="4811"/>
                  </a:cubicBezTo>
                  <a:cubicBezTo>
                    <a:pt x="13852" y="3994"/>
                    <a:pt x="14168" y="2914"/>
                    <a:pt x="14349" y="1808"/>
                  </a:cubicBezTo>
                  <a:cubicBezTo>
                    <a:pt x="14350" y="1798"/>
                    <a:pt x="14344" y="1787"/>
                    <a:pt x="14334" y="1784"/>
                  </a:cubicBezTo>
                  <a:cubicBezTo>
                    <a:pt x="14331" y="1782"/>
                    <a:pt x="14328" y="1782"/>
                    <a:pt x="14325" y="1782"/>
                  </a:cubicBezTo>
                  <a:cubicBezTo>
                    <a:pt x="14317" y="1782"/>
                    <a:pt x="14310" y="1786"/>
                    <a:pt x="14305" y="1792"/>
                  </a:cubicBezTo>
                  <a:cubicBezTo>
                    <a:pt x="14121" y="2088"/>
                    <a:pt x="13917" y="2381"/>
                    <a:pt x="13721" y="2664"/>
                  </a:cubicBezTo>
                  <a:cubicBezTo>
                    <a:pt x="13651" y="2764"/>
                    <a:pt x="13581" y="2865"/>
                    <a:pt x="13512" y="2965"/>
                  </a:cubicBezTo>
                  <a:cubicBezTo>
                    <a:pt x="13500" y="2982"/>
                    <a:pt x="13481" y="2992"/>
                    <a:pt x="13460" y="2992"/>
                  </a:cubicBezTo>
                  <a:cubicBezTo>
                    <a:pt x="13459" y="2992"/>
                    <a:pt x="13457" y="2992"/>
                    <a:pt x="13456" y="2992"/>
                  </a:cubicBezTo>
                  <a:cubicBezTo>
                    <a:pt x="13431" y="2991"/>
                    <a:pt x="13410" y="2977"/>
                    <a:pt x="13400" y="2956"/>
                  </a:cubicBezTo>
                  <a:cubicBezTo>
                    <a:pt x="13104" y="2379"/>
                    <a:pt x="12787" y="1805"/>
                    <a:pt x="12456" y="1248"/>
                  </a:cubicBezTo>
                  <a:cubicBezTo>
                    <a:pt x="12452" y="1240"/>
                    <a:pt x="12444" y="1236"/>
                    <a:pt x="12436" y="1236"/>
                  </a:cubicBezTo>
                  <a:cubicBezTo>
                    <a:pt x="12432" y="1236"/>
                    <a:pt x="12428" y="1237"/>
                    <a:pt x="12425" y="1239"/>
                  </a:cubicBezTo>
                  <a:cubicBezTo>
                    <a:pt x="11850" y="1558"/>
                    <a:pt x="11343" y="2005"/>
                    <a:pt x="10853" y="2437"/>
                  </a:cubicBezTo>
                  <a:cubicBezTo>
                    <a:pt x="10731" y="2543"/>
                    <a:pt x="10611" y="2649"/>
                    <a:pt x="10490" y="2753"/>
                  </a:cubicBezTo>
                  <a:cubicBezTo>
                    <a:pt x="10476" y="2765"/>
                    <a:pt x="10462" y="2769"/>
                    <a:pt x="10451" y="2769"/>
                  </a:cubicBezTo>
                  <a:cubicBezTo>
                    <a:pt x="10445" y="2769"/>
                    <a:pt x="10440" y="2768"/>
                    <a:pt x="10435" y="2767"/>
                  </a:cubicBezTo>
                  <a:cubicBezTo>
                    <a:pt x="10412" y="2760"/>
                    <a:pt x="10392" y="2741"/>
                    <a:pt x="10384" y="2715"/>
                  </a:cubicBezTo>
                  <a:cubicBezTo>
                    <a:pt x="10144" y="1967"/>
                    <a:pt x="9848" y="1221"/>
                    <a:pt x="9505" y="500"/>
                  </a:cubicBezTo>
                  <a:cubicBezTo>
                    <a:pt x="9502" y="494"/>
                    <a:pt x="9497" y="489"/>
                    <a:pt x="9489" y="488"/>
                  </a:cubicBezTo>
                  <a:cubicBezTo>
                    <a:pt x="9487" y="487"/>
                    <a:pt x="9485" y="487"/>
                    <a:pt x="9483" y="487"/>
                  </a:cubicBezTo>
                  <a:cubicBezTo>
                    <a:pt x="9478" y="487"/>
                    <a:pt x="9474" y="488"/>
                    <a:pt x="9471" y="492"/>
                  </a:cubicBezTo>
                  <a:cubicBezTo>
                    <a:pt x="8681" y="1057"/>
                    <a:pt x="7867" y="1625"/>
                    <a:pt x="7048" y="2179"/>
                  </a:cubicBezTo>
                  <a:cubicBezTo>
                    <a:pt x="7034" y="2189"/>
                    <a:pt x="7018" y="2194"/>
                    <a:pt x="7002" y="2194"/>
                  </a:cubicBezTo>
                  <a:cubicBezTo>
                    <a:pt x="6994" y="2194"/>
                    <a:pt x="6985" y="2192"/>
                    <a:pt x="6978" y="2189"/>
                  </a:cubicBezTo>
                  <a:cubicBezTo>
                    <a:pt x="6959" y="2181"/>
                    <a:pt x="6945" y="2165"/>
                    <a:pt x="6941" y="2143"/>
                  </a:cubicBezTo>
                  <a:cubicBezTo>
                    <a:pt x="6798" y="1522"/>
                    <a:pt x="6628" y="895"/>
                    <a:pt x="6437" y="279"/>
                  </a:cubicBezTo>
                  <a:cubicBezTo>
                    <a:pt x="6435" y="271"/>
                    <a:pt x="6429" y="265"/>
                    <a:pt x="6422" y="262"/>
                  </a:cubicBezTo>
                  <a:cubicBezTo>
                    <a:pt x="6420" y="262"/>
                    <a:pt x="6417" y="262"/>
                    <a:pt x="6415" y="262"/>
                  </a:cubicBezTo>
                  <a:cubicBezTo>
                    <a:pt x="6410" y="262"/>
                    <a:pt x="6405" y="263"/>
                    <a:pt x="6401" y="266"/>
                  </a:cubicBezTo>
                  <a:cubicBezTo>
                    <a:pt x="5918" y="607"/>
                    <a:pt x="5429" y="947"/>
                    <a:pt x="4950" y="1276"/>
                  </a:cubicBezTo>
                  <a:cubicBezTo>
                    <a:pt x="4934" y="1287"/>
                    <a:pt x="4918" y="1293"/>
                    <a:pt x="4902" y="1293"/>
                  </a:cubicBezTo>
                  <a:cubicBezTo>
                    <a:pt x="4898" y="1293"/>
                    <a:pt x="4894" y="1292"/>
                    <a:pt x="4890" y="1291"/>
                  </a:cubicBezTo>
                  <a:cubicBezTo>
                    <a:pt x="4872" y="1286"/>
                    <a:pt x="4857" y="1275"/>
                    <a:pt x="4847" y="1255"/>
                  </a:cubicBezTo>
                  <a:cubicBezTo>
                    <a:pt x="4681" y="968"/>
                    <a:pt x="4519" y="667"/>
                    <a:pt x="4367" y="360"/>
                  </a:cubicBezTo>
                  <a:cubicBezTo>
                    <a:pt x="4363" y="353"/>
                    <a:pt x="4354" y="347"/>
                    <a:pt x="4346" y="347"/>
                  </a:cubicBezTo>
                  <a:cubicBezTo>
                    <a:pt x="4344" y="347"/>
                    <a:pt x="4342" y="348"/>
                    <a:pt x="4341" y="348"/>
                  </a:cubicBezTo>
                  <a:cubicBezTo>
                    <a:pt x="4330" y="350"/>
                    <a:pt x="4322" y="360"/>
                    <a:pt x="4322" y="372"/>
                  </a:cubicBezTo>
                  <a:cubicBezTo>
                    <a:pt x="4309" y="1475"/>
                    <a:pt x="4293" y="2726"/>
                    <a:pt x="3591" y="3716"/>
                  </a:cubicBezTo>
                  <a:cubicBezTo>
                    <a:pt x="3586" y="3724"/>
                    <a:pt x="3585" y="3734"/>
                    <a:pt x="3590" y="3741"/>
                  </a:cubicBezTo>
                  <a:cubicBezTo>
                    <a:pt x="3681" y="3893"/>
                    <a:pt x="3794" y="4026"/>
                    <a:pt x="3924" y="4138"/>
                  </a:cubicBezTo>
                  <a:cubicBezTo>
                    <a:pt x="3965" y="4172"/>
                    <a:pt x="3960" y="4218"/>
                    <a:pt x="3939" y="4248"/>
                  </a:cubicBezTo>
                  <a:cubicBezTo>
                    <a:pt x="3928" y="4263"/>
                    <a:pt x="3908" y="4277"/>
                    <a:pt x="3884" y="4277"/>
                  </a:cubicBezTo>
                  <a:cubicBezTo>
                    <a:pt x="3871" y="4277"/>
                    <a:pt x="3856" y="4273"/>
                    <a:pt x="3840" y="4263"/>
                  </a:cubicBezTo>
                  <a:cubicBezTo>
                    <a:pt x="3055" y="3778"/>
                    <a:pt x="3078" y="2888"/>
                    <a:pt x="3100" y="2026"/>
                  </a:cubicBezTo>
                  <a:cubicBezTo>
                    <a:pt x="3107" y="1734"/>
                    <a:pt x="3114" y="1457"/>
                    <a:pt x="3089" y="1201"/>
                  </a:cubicBezTo>
                  <a:cubicBezTo>
                    <a:pt x="3048" y="760"/>
                    <a:pt x="2848" y="360"/>
                    <a:pt x="2568" y="160"/>
                  </a:cubicBezTo>
                  <a:cubicBezTo>
                    <a:pt x="2423" y="54"/>
                    <a:pt x="2260" y="1"/>
                    <a:pt x="20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2"/>
            <p:cNvSpPr/>
            <p:nvPr/>
          </p:nvSpPr>
          <p:spPr>
            <a:xfrm>
              <a:off x="7457800" y="1611763"/>
              <a:ext cx="238975" cy="210025"/>
            </a:xfrm>
            <a:custGeom>
              <a:avLst/>
              <a:gdLst/>
              <a:ahLst/>
              <a:cxnLst/>
              <a:rect l="l" t="t" r="r" b="b"/>
              <a:pathLst>
                <a:path w="9559" h="8401" extrusionOk="0">
                  <a:moveTo>
                    <a:pt x="3841" y="370"/>
                  </a:moveTo>
                  <a:cubicBezTo>
                    <a:pt x="3912" y="370"/>
                    <a:pt x="4000" y="396"/>
                    <a:pt x="4104" y="449"/>
                  </a:cubicBezTo>
                  <a:cubicBezTo>
                    <a:pt x="4218" y="508"/>
                    <a:pt x="4311" y="593"/>
                    <a:pt x="4366" y="691"/>
                  </a:cubicBezTo>
                  <a:cubicBezTo>
                    <a:pt x="4370" y="700"/>
                    <a:pt x="4363" y="708"/>
                    <a:pt x="4358" y="712"/>
                  </a:cubicBezTo>
                  <a:lnTo>
                    <a:pt x="4358" y="713"/>
                  </a:lnTo>
                  <a:cubicBezTo>
                    <a:pt x="4356" y="714"/>
                    <a:pt x="4351" y="718"/>
                    <a:pt x="4346" y="718"/>
                  </a:cubicBezTo>
                  <a:cubicBezTo>
                    <a:pt x="4343" y="718"/>
                    <a:pt x="4340" y="717"/>
                    <a:pt x="4337" y="715"/>
                  </a:cubicBezTo>
                  <a:cubicBezTo>
                    <a:pt x="4253" y="636"/>
                    <a:pt x="4175" y="563"/>
                    <a:pt x="4073" y="508"/>
                  </a:cubicBezTo>
                  <a:cubicBezTo>
                    <a:pt x="4023" y="479"/>
                    <a:pt x="3969" y="463"/>
                    <a:pt x="3916" y="447"/>
                  </a:cubicBezTo>
                  <a:cubicBezTo>
                    <a:pt x="3863" y="431"/>
                    <a:pt x="3815" y="416"/>
                    <a:pt x="3770" y="391"/>
                  </a:cubicBezTo>
                  <a:cubicBezTo>
                    <a:pt x="3770" y="390"/>
                    <a:pt x="3769" y="389"/>
                    <a:pt x="3769" y="385"/>
                  </a:cubicBezTo>
                  <a:cubicBezTo>
                    <a:pt x="3770" y="382"/>
                    <a:pt x="3772" y="380"/>
                    <a:pt x="3772" y="380"/>
                  </a:cubicBezTo>
                  <a:cubicBezTo>
                    <a:pt x="3793" y="373"/>
                    <a:pt x="3816" y="370"/>
                    <a:pt x="3841" y="370"/>
                  </a:cubicBezTo>
                  <a:close/>
                  <a:moveTo>
                    <a:pt x="3514" y="539"/>
                  </a:moveTo>
                  <a:cubicBezTo>
                    <a:pt x="3520" y="540"/>
                    <a:pt x="3521" y="541"/>
                    <a:pt x="3523" y="548"/>
                  </a:cubicBezTo>
                  <a:cubicBezTo>
                    <a:pt x="3528" y="718"/>
                    <a:pt x="3511" y="899"/>
                    <a:pt x="3478" y="1060"/>
                  </a:cubicBezTo>
                  <a:cubicBezTo>
                    <a:pt x="3476" y="1070"/>
                    <a:pt x="3464" y="1077"/>
                    <a:pt x="3454" y="1077"/>
                  </a:cubicBezTo>
                  <a:cubicBezTo>
                    <a:pt x="3453" y="1077"/>
                    <a:pt x="3453" y="1077"/>
                    <a:pt x="3452" y="1077"/>
                  </a:cubicBezTo>
                  <a:cubicBezTo>
                    <a:pt x="3447" y="1077"/>
                    <a:pt x="3444" y="1074"/>
                    <a:pt x="3444" y="1067"/>
                  </a:cubicBezTo>
                  <a:cubicBezTo>
                    <a:pt x="3438" y="894"/>
                    <a:pt x="3454" y="712"/>
                    <a:pt x="3489" y="555"/>
                  </a:cubicBezTo>
                  <a:cubicBezTo>
                    <a:pt x="3492" y="545"/>
                    <a:pt x="3503" y="539"/>
                    <a:pt x="3513" y="539"/>
                  </a:cubicBezTo>
                  <a:close/>
                  <a:moveTo>
                    <a:pt x="3287" y="400"/>
                  </a:moveTo>
                  <a:cubicBezTo>
                    <a:pt x="3293" y="400"/>
                    <a:pt x="3299" y="403"/>
                    <a:pt x="3303" y="406"/>
                  </a:cubicBezTo>
                  <a:cubicBezTo>
                    <a:pt x="3307" y="408"/>
                    <a:pt x="3314" y="416"/>
                    <a:pt x="3309" y="427"/>
                  </a:cubicBezTo>
                  <a:cubicBezTo>
                    <a:pt x="3268" y="513"/>
                    <a:pt x="3219" y="596"/>
                    <a:pt x="3172" y="675"/>
                  </a:cubicBezTo>
                  <a:cubicBezTo>
                    <a:pt x="3125" y="754"/>
                    <a:pt x="3075" y="836"/>
                    <a:pt x="3034" y="922"/>
                  </a:cubicBezTo>
                  <a:cubicBezTo>
                    <a:pt x="2993" y="1006"/>
                    <a:pt x="2956" y="1094"/>
                    <a:pt x="2920" y="1179"/>
                  </a:cubicBezTo>
                  <a:cubicBezTo>
                    <a:pt x="2883" y="1266"/>
                    <a:pt x="2844" y="1358"/>
                    <a:pt x="2801" y="1443"/>
                  </a:cubicBezTo>
                  <a:cubicBezTo>
                    <a:pt x="2798" y="1450"/>
                    <a:pt x="2793" y="1453"/>
                    <a:pt x="2787" y="1453"/>
                  </a:cubicBezTo>
                  <a:cubicBezTo>
                    <a:pt x="2786" y="1453"/>
                    <a:pt x="2784" y="1453"/>
                    <a:pt x="2782" y="1452"/>
                  </a:cubicBezTo>
                  <a:cubicBezTo>
                    <a:pt x="2776" y="1451"/>
                    <a:pt x="2774" y="1446"/>
                    <a:pt x="2774" y="1439"/>
                  </a:cubicBezTo>
                  <a:cubicBezTo>
                    <a:pt x="2802" y="1072"/>
                    <a:pt x="3013" y="636"/>
                    <a:pt x="3277" y="405"/>
                  </a:cubicBezTo>
                  <a:cubicBezTo>
                    <a:pt x="3281" y="401"/>
                    <a:pt x="3285" y="400"/>
                    <a:pt x="3287" y="400"/>
                  </a:cubicBezTo>
                  <a:close/>
                  <a:moveTo>
                    <a:pt x="4065" y="1716"/>
                  </a:moveTo>
                  <a:cubicBezTo>
                    <a:pt x="4067" y="1716"/>
                    <a:pt x="4070" y="1717"/>
                    <a:pt x="4072" y="1717"/>
                  </a:cubicBezTo>
                  <a:cubicBezTo>
                    <a:pt x="4075" y="1719"/>
                    <a:pt x="4079" y="1721"/>
                    <a:pt x="4078" y="1730"/>
                  </a:cubicBezTo>
                  <a:cubicBezTo>
                    <a:pt x="4073" y="1788"/>
                    <a:pt x="4063" y="1846"/>
                    <a:pt x="4053" y="1902"/>
                  </a:cubicBezTo>
                  <a:cubicBezTo>
                    <a:pt x="4035" y="2011"/>
                    <a:pt x="4016" y="2125"/>
                    <a:pt x="4027" y="2244"/>
                  </a:cubicBezTo>
                  <a:cubicBezTo>
                    <a:pt x="4038" y="2363"/>
                    <a:pt x="4075" y="2477"/>
                    <a:pt x="4111" y="2586"/>
                  </a:cubicBezTo>
                  <a:cubicBezTo>
                    <a:pt x="4125" y="2626"/>
                    <a:pt x="4137" y="2665"/>
                    <a:pt x="4150" y="2704"/>
                  </a:cubicBezTo>
                  <a:cubicBezTo>
                    <a:pt x="4152" y="2715"/>
                    <a:pt x="4149" y="2719"/>
                    <a:pt x="4144" y="2723"/>
                  </a:cubicBezTo>
                  <a:cubicBezTo>
                    <a:pt x="4139" y="2725"/>
                    <a:pt x="4133" y="2727"/>
                    <a:pt x="4127" y="2727"/>
                  </a:cubicBezTo>
                  <a:cubicBezTo>
                    <a:pt x="4118" y="2727"/>
                    <a:pt x="4109" y="2724"/>
                    <a:pt x="4104" y="2719"/>
                  </a:cubicBezTo>
                  <a:cubicBezTo>
                    <a:pt x="3860" y="2482"/>
                    <a:pt x="3832" y="1960"/>
                    <a:pt x="4051" y="1722"/>
                  </a:cubicBezTo>
                  <a:cubicBezTo>
                    <a:pt x="4055" y="1718"/>
                    <a:pt x="4060" y="1716"/>
                    <a:pt x="4065" y="1716"/>
                  </a:cubicBezTo>
                  <a:close/>
                  <a:moveTo>
                    <a:pt x="5686" y="1832"/>
                  </a:moveTo>
                  <a:cubicBezTo>
                    <a:pt x="5687" y="1832"/>
                    <a:pt x="5689" y="1832"/>
                    <a:pt x="5689" y="1833"/>
                  </a:cubicBezTo>
                  <a:cubicBezTo>
                    <a:pt x="5693" y="1833"/>
                    <a:pt x="5702" y="1836"/>
                    <a:pt x="5701" y="1846"/>
                  </a:cubicBezTo>
                  <a:cubicBezTo>
                    <a:pt x="5673" y="2161"/>
                    <a:pt x="5702" y="2453"/>
                    <a:pt x="5796" y="2820"/>
                  </a:cubicBezTo>
                  <a:cubicBezTo>
                    <a:pt x="5797" y="2827"/>
                    <a:pt x="5789" y="2831"/>
                    <a:pt x="5787" y="2832"/>
                  </a:cubicBezTo>
                  <a:cubicBezTo>
                    <a:pt x="5787" y="2832"/>
                    <a:pt x="5783" y="2834"/>
                    <a:pt x="5778" y="2834"/>
                  </a:cubicBezTo>
                  <a:cubicBezTo>
                    <a:pt x="5776" y="2834"/>
                    <a:pt x="5773" y="2833"/>
                    <a:pt x="5771" y="2831"/>
                  </a:cubicBezTo>
                  <a:cubicBezTo>
                    <a:pt x="5580" y="2555"/>
                    <a:pt x="5542" y="2166"/>
                    <a:pt x="5675" y="1840"/>
                  </a:cubicBezTo>
                  <a:cubicBezTo>
                    <a:pt x="5677" y="1834"/>
                    <a:pt x="5682" y="1832"/>
                    <a:pt x="5686" y="1832"/>
                  </a:cubicBezTo>
                  <a:close/>
                  <a:moveTo>
                    <a:pt x="4373" y="2134"/>
                  </a:moveTo>
                  <a:cubicBezTo>
                    <a:pt x="4374" y="2134"/>
                    <a:pt x="4375" y="2135"/>
                    <a:pt x="4378" y="2136"/>
                  </a:cubicBezTo>
                  <a:cubicBezTo>
                    <a:pt x="4612" y="2278"/>
                    <a:pt x="4700" y="2604"/>
                    <a:pt x="4684" y="2847"/>
                  </a:cubicBezTo>
                  <a:cubicBezTo>
                    <a:pt x="4683" y="2853"/>
                    <a:pt x="4679" y="2857"/>
                    <a:pt x="4672" y="2858"/>
                  </a:cubicBezTo>
                  <a:cubicBezTo>
                    <a:pt x="4670" y="2858"/>
                    <a:pt x="4657" y="2858"/>
                    <a:pt x="4654" y="2846"/>
                  </a:cubicBezTo>
                  <a:cubicBezTo>
                    <a:pt x="4632" y="2715"/>
                    <a:pt x="4594" y="2585"/>
                    <a:pt x="4542" y="2459"/>
                  </a:cubicBezTo>
                  <a:cubicBezTo>
                    <a:pt x="4513" y="2391"/>
                    <a:pt x="4476" y="2330"/>
                    <a:pt x="4439" y="2270"/>
                  </a:cubicBezTo>
                  <a:cubicBezTo>
                    <a:pt x="4413" y="2229"/>
                    <a:pt x="4387" y="2187"/>
                    <a:pt x="4364" y="2143"/>
                  </a:cubicBezTo>
                  <a:cubicBezTo>
                    <a:pt x="4362" y="2140"/>
                    <a:pt x="4363" y="2139"/>
                    <a:pt x="4364" y="2138"/>
                  </a:cubicBezTo>
                  <a:cubicBezTo>
                    <a:pt x="4367" y="2136"/>
                    <a:pt x="4369" y="2134"/>
                    <a:pt x="4373" y="2134"/>
                  </a:cubicBezTo>
                  <a:close/>
                  <a:moveTo>
                    <a:pt x="6017" y="2265"/>
                  </a:moveTo>
                  <a:cubicBezTo>
                    <a:pt x="6020" y="2265"/>
                    <a:pt x="6024" y="2267"/>
                    <a:pt x="6028" y="2269"/>
                  </a:cubicBezTo>
                  <a:cubicBezTo>
                    <a:pt x="6296" y="2449"/>
                    <a:pt x="6426" y="2753"/>
                    <a:pt x="6368" y="3061"/>
                  </a:cubicBezTo>
                  <a:cubicBezTo>
                    <a:pt x="6365" y="3072"/>
                    <a:pt x="6356" y="3077"/>
                    <a:pt x="6349" y="3077"/>
                  </a:cubicBezTo>
                  <a:cubicBezTo>
                    <a:pt x="6345" y="3075"/>
                    <a:pt x="6337" y="3075"/>
                    <a:pt x="6334" y="3064"/>
                  </a:cubicBezTo>
                  <a:cubicBezTo>
                    <a:pt x="6282" y="2771"/>
                    <a:pt x="6170" y="2513"/>
                    <a:pt x="6003" y="2295"/>
                  </a:cubicBezTo>
                  <a:cubicBezTo>
                    <a:pt x="5994" y="2284"/>
                    <a:pt x="6001" y="2275"/>
                    <a:pt x="6004" y="2272"/>
                  </a:cubicBezTo>
                  <a:cubicBezTo>
                    <a:pt x="6006" y="2270"/>
                    <a:pt x="6011" y="2265"/>
                    <a:pt x="6017" y="2265"/>
                  </a:cubicBezTo>
                  <a:close/>
                  <a:moveTo>
                    <a:pt x="2639" y="2156"/>
                  </a:moveTo>
                  <a:cubicBezTo>
                    <a:pt x="2642" y="2156"/>
                    <a:pt x="2646" y="2157"/>
                    <a:pt x="2650" y="2160"/>
                  </a:cubicBezTo>
                  <a:cubicBezTo>
                    <a:pt x="2661" y="2166"/>
                    <a:pt x="2670" y="2180"/>
                    <a:pt x="2665" y="2192"/>
                  </a:cubicBezTo>
                  <a:cubicBezTo>
                    <a:pt x="2608" y="2346"/>
                    <a:pt x="2546" y="2524"/>
                    <a:pt x="2530" y="2708"/>
                  </a:cubicBezTo>
                  <a:cubicBezTo>
                    <a:pt x="2520" y="2810"/>
                    <a:pt x="2527" y="2914"/>
                    <a:pt x="2535" y="3014"/>
                  </a:cubicBezTo>
                  <a:cubicBezTo>
                    <a:pt x="2538" y="3074"/>
                    <a:pt x="2543" y="3133"/>
                    <a:pt x="2544" y="3193"/>
                  </a:cubicBezTo>
                  <a:cubicBezTo>
                    <a:pt x="2544" y="3204"/>
                    <a:pt x="2533" y="3209"/>
                    <a:pt x="2528" y="3210"/>
                  </a:cubicBezTo>
                  <a:cubicBezTo>
                    <a:pt x="2525" y="3211"/>
                    <a:pt x="2521" y="3212"/>
                    <a:pt x="2517" y="3212"/>
                  </a:cubicBezTo>
                  <a:cubicBezTo>
                    <a:pt x="2510" y="3212"/>
                    <a:pt x="2504" y="3210"/>
                    <a:pt x="2500" y="3205"/>
                  </a:cubicBezTo>
                  <a:cubicBezTo>
                    <a:pt x="2277" y="2893"/>
                    <a:pt x="2386" y="2414"/>
                    <a:pt x="2628" y="2161"/>
                  </a:cubicBezTo>
                  <a:cubicBezTo>
                    <a:pt x="2629" y="2160"/>
                    <a:pt x="2633" y="2156"/>
                    <a:pt x="2639" y="2156"/>
                  </a:cubicBezTo>
                  <a:close/>
                  <a:moveTo>
                    <a:pt x="2883" y="2708"/>
                  </a:moveTo>
                  <a:cubicBezTo>
                    <a:pt x="2884" y="2708"/>
                    <a:pt x="2884" y="2708"/>
                    <a:pt x="2885" y="2709"/>
                  </a:cubicBezTo>
                  <a:cubicBezTo>
                    <a:pt x="2991" y="2725"/>
                    <a:pt x="3085" y="2805"/>
                    <a:pt x="3144" y="2925"/>
                  </a:cubicBezTo>
                  <a:cubicBezTo>
                    <a:pt x="3211" y="3059"/>
                    <a:pt x="3218" y="3215"/>
                    <a:pt x="3161" y="3322"/>
                  </a:cubicBezTo>
                  <a:cubicBezTo>
                    <a:pt x="3155" y="3331"/>
                    <a:pt x="3139" y="3338"/>
                    <a:pt x="3127" y="3338"/>
                  </a:cubicBezTo>
                  <a:cubicBezTo>
                    <a:pt x="3125" y="3338"/>
                    <a:pt x="3124" y="3338"/>
                    <a:pt x="3122" y="3338"/>
                  </a:cubicBezTo>
                  <a:cubicBezTo>
                    <a:pt x="3117" y="3336"/>
                    <a:pt x="3112" y="3334"/>
                    <a:pt x="3112" y="3323"/>
                  </a:cubicBezTo>
                  <a:cubicBezTo>
                    <a:pt x="3107" y="3201"/>
                    <a:pt x="3097" y="3101"/>
                    <a:pt x="3063" y="3001"/>
                  </a:cubicBezTo>
                  <a:cubicBezTo>
                    <a:pt x="3033" y="2916"/>
                    <a:pt x="2985" y="2860"/>
                    <a:pt x="2934" y="2802"/>
                  </a:cubicBezTo>
                  <a:cubicBezTo>
                    <a:pt x="2914" y="2780"/>
                    <a:pt x="2894" y="2756"/>
                    <a:pt x="2874" y="2730"/>
                  </a:cubicBezTo>
                  <a:cubicBezTo>
                    <a:pt x="2870" y="2725"/>
                    <a:pt x="2872" y="2718"/>
                    <a:pt x="2874" y="2714"/>
                  </a:cubicBezTo>
                  <a:cubicBezTo>
                    <a:pt x="2878" y="2709"/>
                    <a:pt x="2880" y="2708"/>
                    <a:pt x="2883" y="2708"/>
                  </a:cubicBezTo>
                  <a:close/>
                  <a:moveTo>
                    <a:pt x="7603" y="2831"/>
                  </a:moveTo>
                  <a:cubicBezTo>
                    <a:pt x="7607" y="2831"/>
                    <a:pt x="7612" y="2832"/>
                    <a:pt x="7616" y="2834"/>
                  </a:cubicBezTo>
                  <a:cubicBezTo>
                    <a:pt x="7628" y="2841"/>
                    <a:pt x="7638" y="2857"/>
                    <a:pt x="7633" y="2878"/>
                  </a:cubicBezTo>
                  <a:cubicBezTo>
                    <a:pt x="7622" y="2926"/>
                    <a:pt x="7606" y="2973"/>
                    <a:pt x="7592" y="3019"/>
                  </a:cubicBezTo>
                  <a:cubicBezTo>
                    <a:pt x="7569" y="3092"/>
                    <a:pt x="7544" y="3168"/>
                    <a:pt x="7533" y="3247"/>
                  </a:cubicBezTo>
                  <a:cubicBezTo>
                    <a:pt x="7523" y="3307"/>
                    <a:pt x="7519" y="3366"/>
                    <a:pt x="7516" y="3424"/>
                  </a:cubicBezTo>
                  <a:cubicBezTo>
                    <a:pt x="7512" y="3482"/>
                    <a:pt x="7507" y="3540"/>
                    <a:pt x="7498" y="3597"/>
                  </a:cubicBezTo>
                  <a:cubicBezTo>
                    <a:pt x="7497" y="3609"/>
                    <a:pt x="7485" y="3617"/>
                    <a:pt x="7475" y="3618"/>
                  </a:cubicBezTo>
                  <a:cubicBezTo>
                    <a:pt x="7473" y="3618"/>
                    <a:pt x="7472" y="3618"/>
                    <a:pt x="7471" y="3618"/>
                  </a:cubicBezTo>
                  <a:cubicBezTo>
                    <a:pt x="7465" y="3618"/>
                    <a:pt x="7458" y="3616"/>
                    <a:pt x="7454" y="3605"/>
                  </a:cubicBezTo>
                  <a:cubicBezTo>
                    <a:pt x="7359" y="3380"/>
                    <a:pt x="7414" y="3039"/>
                    <a:pt x="7575" y="2846"/>
                  </a:cubicBezTo>
                  <a:lnTo>
                    <a:pt x="7576" y="2846"/>
                  </a:lnTo>
                  <a:cubicBezTo>
                    <a:pt x="7584" y="2836"/>
                    <a:pt x="7593" y="2831"/>
                    <a:pt x="7603" y="2831"/>
                  </a:cubicBezTo>
                  <a:close/>
                  <a:moveTo>
                    <a:pt x="7843" y="3356"/>
                  </a:moveTo>
                  <a:cubicBezTo>
                    <a:pt x="7845" y="3356"/>
                    <a:pt x="7848" y="3356"/>
                    <a:pt x="7851" y="3358"/>
                  </a:cubicBezTo>
                  <a:cubicBezTo>
                    <a:pt x="7944" y="3381"/>
                    <a:pt x="8024" y="3457"/>
                    <a:pt x="8062" y="3560"/>
                  </a:cubicBezTo>
                  <a:cubicBezTo>
                    <a:pt x="8101" y="3665"/>
                    <a:pt x="8089" y="3775"/>
                    <a:pt x="8032" y="3856"/>
                  </a:cubicBezTo>
                  <a:cubicBezTo>
                    <a:pt x="8029" y="3862"/>
                    <a:pt x="8022" y="3864"/>
                    <a:pt x="8016" y="3864"/>
                  </a:cubicBezTo>
                  <a:cubicBezTo>
                    <a:pt x="8012" y="3864"/>
                    <a:pt x="8008" y="3864"/>
                    <a:pt x="8004" y="3862"/>
                  </a:cubicBezTo>
                  <a:cubicBezTo>
                    <a:pt x="8000" y="3861"/>
                    <a:pt x="7989" y="3855"/>
                    <a:pt x="7992" y="3841"/>
                  </a:cubicBezTo>
                  <a:cubicBezTo>
                    <a:pt x="8020" y="3659"/>
                    <a:pt x="7964" y="3510"/>
                    <a:pt x="7827" y="3397"/>
                  </a:cubicBezTo>
                  <a:cubicBezTo>
                    <a:pt x="7814" y="3387"/>
                    <a:pt x="7816" y="3377"/>
                    <a:pt x="7819" y="3371"/>
                  </a:cubicBezTo>
                  <a:cubicBezTo>
                    <a:pt x="7823" y="3364"/>
                    <a:pt x="7832" y="3356"/>
                    <a:pt x="7843" y="3356"/>
                  </a:cubicBezTo>
                  <a:close/>
                  <a:moveTo>
                    <a:pt x="5986" y="3213"/>
                  </a:moveTo>
                  <a:cubicBezTo>
                    <a:pt x="5991" y="3214"/>
                    <a:pt x="5996" y="3219"/>
                    <a:pt x="5996" y="3225"/>
                  </a:cubicBezTo>
                  <a:cubicBezTo>
                    <a:pt x="5994" y="3261"/>
                    <a:pt x="5992" y="3296"/>
                    <a:pt x="5989" y="3332"/>
                  </a:cubicBezTo>
                  <a:cubicBezTo>
                    <a:pt x="5982" y="3417"/>
                    <a:pt x="5976" y="3505"/>
                    <a:pt x="5987" y="3596"/>
                  </a:cubicBezTo>
                  <a:cubicBezTo>
                    <a:pt x="5998" y="3697"/>
                    <a:pt x="6029" y="3796"/>
                    <a:pt x="6059" y="3892"/>
                  </a:cubicBezTo>
                  <a:cubicBezTo>
                    <a:pt x="6066" y="3913"/>
                    <a:pt x="6073" y="3935"/>
                    <a:pt x="6080" y="3956"/>
                  </a:cubicBezTo>
                  <a:cubicBezTo>
                    <a:pt x="6084" y="3972"/>
                    <a:pt x="6076" y="3985"/>
                    <a:pt x="6068" y="3990"/>
                  </a:cubicBezTo>
                  <a:cubicBezTo>
                    <a:pt x="6065" y="3991"/>
                    <a:pt x="6062" y="3992"/>
                    <a:pt x="6058" y="3992"/>
                  </a:cubicBezTo>
                  <a:cubicBezTo>
                    <a:pt x="6053" y="3992"/>
                    <a:pt x="6047" y="3990"/>
                    <a:pt x="6042" y="3984"/>
                  </a:cubicBezTo>
                  <a:cubicBezTo>
                    <a:pt x="5863" y="3784"/>
                    <a:pt x="5835" y="3432"/>
                    <a:pt x="5978" y="3215"/>
                  </a:cubicBezTo>
                  <a:cubicBezTo>
                    <a:pt x="5981" y="3214"/>
                    <a:pt x="5982" y="3213"/>
                    <a:pt x="5983" y="3213"/>
                  </a:cubicBezTo>
                  <a:close/>
                  <a:moveTo>
                    <a:pt x="4436" y="3268"/>
                  </a:moveTo>
                  <a:cubicBezTo>
                    <a:pt x="4442" y="3268"/>
                    <a:pt x="4447" y="3270"/>
                    <a:pt x="4447" y="3271"/>
                  </a:cubicBezTo>
                  <a:cubicBezTo>
                    <a:pt x="4451" y="3272"/>
                    <a:pt x="4466" y="3278"/>
                    <a:pt x="4463" y="3292"/>
                  </a:cubicBezTo>
                  <a:cubicBezTo>
                    <a:pt x="4413" y="3532"/>
                    <a:pt x="4436" y="3738"/>
                    <a:pt x="4543" y="3980"/>
                  </a:cubicBezTo>
                  <a:cubicBezTo>
                    <a:pt x="4547" y="3989"/>
                    <a:pt x="4540" y="4001"/>
                    <a:pt x="4532" y="4007"/>
                  </a:cubicBezTo>
                  <a:cubicBezTo>
                    <a:pt x="4528" y="4009"/>
                    <a:pt x="4526" y="4010"/>
                    <a:pt x="4524" y="4010"/>
                  </a:cubicBezTo>
                  <a:cubicBezTo>
                    <a:pt x="4520" y="4010"/>
                    <a:pt x="4517" y="4008"/>
                    <a:pt x="4516" y="4007"/>
                  </a:cubicBezTo>
                  <a:cubicBezTo>
                    <a:pt x="4322" y="3825"/>
                    <a:pt x="4281" y="3510"/>
                    <a:pt x="4421" y="3276"/>
                  </a:cubicBezTo>
                  <a:cubicBezTo>
                    <a:pt x="4425" y="3270"/>
                    <a:pt x="4431" y="3268"/>
                    <a:pt x="4436" y="3268"/>
                  </a:cubicBezTo>
                  <a:close/>
                  <a:moveTo>
                    <a:pt x="6407" y="3421"/>
                  </a:moveTo>
                  <a:cubicBezTo>
                    <a:pt x="6410" y="3421"/>
                    <a:pt x="6412" y="3422"/>
                    <a:pt x="6415" y="3423"/>
                  </a:cubicBezTo>
                  <a:cubicBezTo>
                    <a:pt x="6582" y="3561"/>
                    <a:pt x="6780" y="3789"/>
                    <a:pt x="6775" y="4091"/>
                  </a:cubicBezTo>
                  <a:cubicBezTo>
                    <a:pt x="6774" y="4105"/>
                    <a:pt x="6759" y="4109"/>
                    <a:pt x="6756" y="4109"/>
                  </a:cubicBezTo>
                  <a:cubicBezTo>
                    <a:pt x="6754" y="4109"/>
                    <a:pt x="6752" y="4109"/>
                    <a:pt x="6751" y="4109"/>
                  </a:cubicBezTo>
                  <a:cubicBezTo>
                    <a:pt x="6743" y="4109"/>
                    <a:pt x="6734" y="4107"/>
                    <a:pt x="6731" y="4098"/>
                  </a:cubicBezTo>
                  <a:lnTo>
                    <a:pt x="6717" y="4062"/>
                  </a:lnTo>
                  <a:cubicBezTo>
                    <a:pt x="6635" y="3839"/>
                    <a:pt x="6558" y="3628"/>
                    <a:pt x="6394" y="3447"/>
                  </a:cubicBezTo>
                  <a:cubicBezTo>
                    <a:pt x="6386" y="3438"/>
                    <a:pt x="6394" y="3429"/>
                    <a:pt x="6396" y="3427"/>
                  </a:cubicBezTo>
                  <a:cubicBezTo>
                    <a:pt x="6397" y="3426"/>
                    <a:pt x="6402" y="3421"/>
                    <a:pt x="6407" y="3421"/>
                  </a:cubicBezTo>
                  <a:close/>
                  <a:moveTo>
                    <a:pt x="8639" y="3526"/>
                  </a:moveTo>
                  <a:cubicBezTo>
                    <a:pt x="8640" y="3526"/>
                    <a:pt x="8641" y="3527"/>
                    <a:pt x="8642" y="3529"/>
                  </a:cubicBezTo>
                  <a:cubicBezTo>
                    <a:pt x="8785" y="3712"/>
                    <a:pt x="8898" y="3925"/>
                    <a:pt x="8961" y="4129"/>
                  </a:cubicBezTo>
                  <a:cubicBezTo>
                    <a:pt x="8965" y="4141"/>
                    <a:pt x="8956" y="4148"/>
                    <a:pt x="8951" y="4150"/>
                  </a:cubicBezTo>
                  <a:cubicBezTo>
                    <a:pt x="8949" y="4151"/>
                    <a:pt x="8947" y="4151"/>
                    <a:pt x="8946" y="4151"/>
                  </a:cubicBezTo>
                  <a:cubicBezTo>
                    <a:pt x="8941" y="4151"/>
                    <a:pt x="8938" y="4148"/>
                    <a:pt x="8935" y="4142"/>
                  </a:cubicBezTo>
                  <a:cubicBezTo>
                    <a:pt x="8895" y="4063"/>
                    <a:pt x="8856" y="3984"/>
                    <a:pt x="8817" y="3904"/>
                  </a:cubicBezTo>
                  <a:cubicBezTo>
                    <a:pt x="8756" y="3783"/>
                    <a:pt x="8694" y="3658"/>
                    <a:pt x="8631" y="3535"/>
                  </a:cubicBezTo>
                  <a:cubicBezTo>
                    <a:pt x="8631" y="3534"/>
                    <a:pt x="8630" y="3531"/>
                    <a:pt x="8635" y="3529"/>
                  </a:cubicBezTo>
                  <a:cubicBezTo>
                    <a:pt x="8635" y="3527"/>
                    <a:pt x="8637" y="3526"/>
                    <a:pt x="8639" y="3526"/>
                  </a:cubicBezTo>
                  <a:close/>
                  <a:moveTo>
                    <a:pt x="8096" y="2329"/>
                  </a:moveTo>
                  <a:cubicBezTo>
                    <a:pt x="8098" y="2329"/>
                    <a:pt x="8099" y="2329"/>
                    <a:pt x="8102" y="2331"/>
                  </a:cubicBezTo>
                  <a:cubicBezTo>
                    <a:pt x="8781" y="2863"/>
                    <a:pt x="9113" y="3744"/>
                    <a:pt x="9251" y="4222"/>
                  </a:cubicBezTo>
                  <a:cubicBezTo>
                    <a:pt x="9252" y="4225"/>
                    <a:pt x="9254" y="4233"/>
                    <a:pt x="9242" y="4238"/>
                  </a:cubicBezTo>
                  <a:cubicBezTo>
                    <a:pt x="9240" y="4239"/>
                    <a:pt x="9236" y="4239"/>
                    <a:pt x="9233" y="4239"/>
                  </a:cubicBezTo>
                  <a:cubicBezTo>
                    <a:pt x="9226" y="4239"/>
                    <a:pt x="9218" y="4237"/>
                    <a:pt x="9215" y="4229"/>
                  </a:cubicBezTo>
                  <a:cubicBezTo>
                    <a:pt x="9177" y="4148"/>
                    <a:pt x="9138" y="4068"/>
                    <a:pt x="9101" y="3987"/>
                  </a:cubicBezTo>
                  <a:cubicBezTo>
                    <a:pt x="8822" y="3393"/>
                    <a:pt x="8559" y="2832"/>
                    <a:pt x="8082" y="2351"/>
                  </a:cubicBezTo>
                  <a:cubicBezTo>
                    <a:pt x="8077" y="2346"/>
                    <a:pt x="8078" y="2341"/>
                    <a:pt x="8083" y="2335"/>
                  </a:cubicBezTo>
                  <a:cubicBezTo>
                    <a:pt x="8083" y="2335"/>
                    <a:pt x="8089" y="2329"/>
                    <a:pt x="8096" y="2329"/>
                  </a:cubicBezTo>
                  <a:close/>
                  <a:moveTo>
                    <a:pt x="8541" y="3866"/>
                  </a:moveTo>
                  <a:cubicBezTo>
                    <a:pt x="8542" y="3866"/>
                    <a:pt x="8543" y="3866"/>
                    <a:pt x="8546" y="3867"/>
                  </a:cubicBezTo>
                  <a:cubicBezTo>
                    <a:pt x="8654" y="3946"/>
                    <a:pt x="8747" y="4101"/>
                    <a:pt x="8784" y="4263"/>
                  </a:cubicBezTo>
                  <a:cubicBezTo>
                    <a:pt x="8785" y="4265"/>
                    <a:pt x="8785" y="4267"/>
                    <a:pt x="8780" y="4270"/>
                  </a:cubicBezTo>
                  <a:cubicBezTo>
                    <a:pt x="8780" y="4270"/>
                    <a:pt x="8778" y="4270"/>
                    <a:pt x="8776" y="4270"/>
                  </a:cubicBezTo>
                  <a:cubicBezTo>
                    <a:pt x="8773" y="4270"/>
                    <a:pt x="8770" y="4270"/>
                    <a:pt x="8768" y="4266"/>
                  </a:cubicBezTo>
                  <a:lnTo>
                    <a:pt x="8754" y="4236"/>
                  </a:lnTo>
                  <a:cubicBezTo>
                    <a:pt x="8729" y="4182"/>
                    <a:pt x="8702" y="4126"/>
                    <a:pt x="8670" y="4073"/>
                  </a:cubicBezTo>
                  <a:cubicBezTo>
                    <a:pt x="8649" y="4036"/>
                    <a:pt x="8623" y="4001"/>
                    <a:pt x="8599" y="3967"/>
                  </a:cubicBezTo>
                  <a:cubicBezTo>
                    <a:pt x="8578" y="3940"/>
                    <a:pt x="8557" y="3910"/>
                    <a:pt x="8538" y="3881"/>
                  </a:cubicBezTo>
                  <a:cubicBezTo>
                    <a:pt x="8535" y="3874"/>
                    <a:pt x="8537" y="3868"/>
                    <a:pt x="8539" y="3866"/>
                  </a:cubicBezTo>
                  <a:close/>
                  <a:moveTo>
                    <a:pt x="4801" y="3629"/>
                  </a:moveTo>
                  <a:cubicBezTo>
                    <a:pt x="4802" y="3629"/>
                    <a:pt x="4804" y="3629"/>
                    <a:pt x="4806" y="3630"/>
                  </a:cubicBezTo>
                  <a:cubicBezTo>
                    <a:pt x="4951" y="3696"/>
                    <a:pt x="5062" y="3820"/>
                    <a:pt x="5104" y="3961"/>
                  </a:cubicBezTo>
                  <a:cubicBezTo>
                    <a:pt x="5140" y="4077"/>
                    <a:pt x="5125" y="4192"/>
                    <a:pt x="5063" y="4295"/>
                  </a:cubicBezTo>
                  <a:cubicBezTo>
                    <a:pt x="5063" y="4296"/>
                    <a:pt x="5061" y="4298"/>
                    <a:pt x="5056" y="4298"/>
                  </a:cubicBezTo>
                  <a:cubicBezTo>
                    <a:pt x="5055" y="4298"/>
                    <a:pt x="5053" y="4298"/>
                    <a:pt x="5051" y="4297"/>
                  </a:cubicBezTo>
                  <a:cubicBezTo>
                    <a:pt x="5045" y="4295"/>
                    <a:pt x="5039" y="4290"/>
                    <a:pt x="5040" y="4282"/>
                  </a:cubicBezTo>
                  <a:cubicBezTo>
                    <a:pt x="5071" y="4006"/>
                    <a:pt x="4978" y="3774"/>
                    <a:pt x="4788" y="3661"/>
                  </a:cubicBezTo>
                  <a:cubicBezTo>
                    <a:pt x="4778" y="3655"/>
                    <a:pt x="4783" y="3645"/>
                    <a:pt x="4785" y="3640"/>
                  </a:cubicBezTo>
                  <a:cubicBezTo>
                    <a:pt x="4786" y="3639"/>
                    <a:pt x="4792" y="3629"/>
                    <a:pt x="4801" y="3629"/>
                  </a:cubicBezTo>
                  <a:close/>
                  <a:moveTo>
                    <a:pt x="2879" y="3662"/>
                  </a:moveTo>
                  <a:cubicBezTo>
                    <a:pt x="2883" y="3662"/>
                    <a:pt x="2886" y="3663"/>
                    <a:pt x="2888" y="3664"/>
                  </a:cubicBezTo>
                  <a:cubicBezTo>
                    <a:pt x="2897" y="3667"/>
                    <a:pt x="2906" y="3675"/>
                    <a:pt x="2905" y="3687"/>
                  </a:cubicBezTo>
                  <a:lnTo>
                    <a:pt x="2904" y="3693"/>
                  </a:lnTo>
                  <a:cubicBezTo>
                    <a:pt x="2883" y="3840"/>
                    <a:pt x="2862" y="3990"/>
                    <a:pt x="2880" y="4140"/>
                  </a:cubicBezTo>
                  <a:cubicBezTo>
                    <a:pt x="2889" y="4207"/>
                    <a:pt x="2910" y="4271"/>
                    <a:pt x="2931" y="4333"/>
                  </a:cubicBezTo>
                  <a:cubicBezTo>
                    <a:pt x="2955" y="4401"/>
                    <a:pt x="2976" y="4467"/>
                    <a:pt x="2981" y="4535"/>
                  </a:cubicBezTo>
                  <a:cubicBezTo>
                    <a:pt x="2982" y="4546"/>
                    <a:pt x="2977" y="4556"/>
                    <a:pt x="2970" y="4561"/>
                  </a:cubicBezTo>
                  <a:cubicBezTo>
                    <a:pt x="2966" y="4563"/>
                    <a:pt x="2962" y="4564"/>
                    <a:pt x="2959" y="4564"/>
                  </a:cubicBezTo>
                  <a:cubicBezTo>
                    <a:pt x="2954" y="4564"/>
                    <a:pt x="2949" y="4562"/>
                    <a:pt x="2944" y="4559"/>
                  </a:cubicBezTo>
                  <a:cubicBezTo>
                    <a:pt x="2857" y="4505"/>
                    <a:pt x="2795" y="4409"/>
                    <a:pt x="2766" y="4281"/>
                  </a:cubicBezTo>
                  <a:cubicBezTo>
                    <a:pt x="2722" y="4082"/>
                    <a:pt x="2761" y="3825"/>
                    <a:pt x="2862" y="3670"/>
                  </a:cubicBezTo>
                  <a:lnTo>
                    <a:pt x="2862" y="3671"/>
                  </a:lnTo>
                  <a:cubicBezTo>
                    <a:pt x="2866" y="3664"/>
                    <a:pt x="2873" y="3662"/>
                    <a:pt x="2879" y="3662"/>
                  </a:cubicBezTo>
                  <a:close/>
                  <a:moveTo>
                    <a:pt x="3263" y="4053"/>
                  </a:moveTo>
                  <a:cubicBezTo>
                    <a:pt x="3265" y="4053"/>
                    <a:pt x="3266" y="4054"/>
                    <a:pt x="3268" y="4054"/>
                  </a:cubicBezTo>
                  <a:cubicBezTo>
                    <a:pt x="3505" y="4171"/>
                    <a:pt x="3627" y="4446"/>
                    <a:pt x="3546" y="4682"/>
                  </a:cubicBezTo>
                  <a:cubicBezTo>
                    <a:pt x="3542" y="4693"/>
                    <a:pt x="3530" y="4693"/>
                    <a:pt x="3525" y="4693"/>
                  </a:cubicBezTo>
                  <a:cubicBezTo>
                    <a:pt x="3519" y="4691"/>
                    <a:pt x="3510" y="4689"/>
                    <a:pt x="3510" y="4679"/>
                  </a:cubicBezTo>
                  <a:cubicBezTo>
                    <a:pt x="3492" y="4427"/>
                    <a:pt x="3407" y="4239"/>
                    <a:pt x="3246" y="4084"/>
                  </a:cubicBezTo>
                  <a:cubicBezTo>
                    <a:pt x="3239" y="4078"/>
                    <a:pt x="3245" y="4067"/>
                    <a:pt x="3246" y="4064"/>
                  </a:cubicBezTo>
                  <a:cubicBezTo>
                    <a:pt x="3250" y="4059"/>
                    <a:pt x="3256" y="4053"/>
                    <a:pt x="3263" y="4053"/>
                  </a:cubicBezTo>
                  <a:close/>
                  <a:moveTo>
                    <a:pt x="7742" y="4243"/>
                  </a:moveTo>
                  <a:cubicBezTo>
                    <a:pt x="7744" y="4243"/>
                    <a:pt x="7745" y="4243"/>
                    <a:pt x="7746" y="4244"/>
                  </a:cubicBezTo>
                  <a:cubicBezTo>
                    <a:pt x="7756" y="4248"/>
                    <a:pt x="7766" y="4261"/>
                    <a:pt x="7762" y="4272"/>
                  </a:cubicBezTo>
                  <a:cubicBezTo>
                    <a:pt x="7719" y="4447"/>
                    <a:pt x="7757" y="4600"/>
                    <a:pt x="7806" y="4737"/>
                  </a:cubicBezTo>
                  <a:lnTo>
                    <a:pt x="7804" y="4737"/>
                  </a:lnTo>
                  <a:cubicBezTo>
                    <a:pt x="7811" y="4752"/>
                    <a:pt x="7801" y="4761"/>
                    <a:pt x="7798" y="4762"/>
                  </a:cubicBezTo>
                  <a:cubicBezTo>
                    <a:pt x="7796" y="4763"/>
                    <a:pt x="7792" y="4765"/>
                    <a:pt x="7787" y="4765"/>
                  </a:cubicBezTo>
                  <a:cubicBezTo>
                    <a:pt x="7783" y="4765"/>
                    <a:pt x="7777" y="4764"/>
                    <a:pt x="7772" y="4758"/>
                  </a:cubicBezTo>
                  <a:cubicBezTo>
                    <a:pt x="7635" y="4618"/>
                    <a:pt x="7648" y="4396"/>
                    <a:pt x="7734" y="4250"/>
                  </a:cubicBezTo>
                  <a:cubicBezTo>
                    <a:pt x="7737" y="4244"/>
                    <a:pt x="7740" y="4243"/>
                    <a:pt x="7742" y="4243"/>
                  </a:cubicBezTo>
                  <a:close/>
                  <a:moveTo>
                    <a:pt x="1619" y="3681"/>
                  </a:moveTo>
                  <a:cubicBezTo>
                    <a:pt x="1625" y="3681"/>
                    <a:pt x="1630" y="3682"/>
                    <a:pt x="1635" y="3685"/>
                  </a:cubicBezTo>
                  <a:cubicBezTo>
                    <a:pt x="1637" y="3686"/>
                    <a:pt x="1651" y="3695"/>
                    <a:pt x="1648" y="3708"/>
                  </a:cubicBezTo>
                  <a:cubicBezTo>
                    <a:pt x="1633" y="3786"/>
                    <a:pt x="1609" y="3863"/>
                    <a:pt x="1584" y="3939"/>
                  </a:cubicBezTo>
                  <a:lnTo>
                    <a:pt x="1584" y="3938"/>
                  </a:lnTo>
                  <a:cubicBezTo>
                    <a:pt x="1553" y="4034"/>
                    <a:pt x="1522" y="4134"/>
                    <a:pt x="1508" y="4238"/>
                  </a:cubicBezTo>
                  <a:cubicBezTo>
                    <a:pt x="1491" y="4367"/>
                    <a:pt x="1493" y="4499"/>
                    <a:pt x="1494" y="4628"/>
                  </a:cubicBezTo>
                  <a:cubicBezTo>
                    <a:pt x="1494" y="4682"/>
                    <a:pt x="1494" y="4735"/>
                    <a:pt x="1494" y="4787"/>
                  </a:cubicBezTo>
                  <a:cubicBezTo>
                    <a:pt x="1494" y="4794"/>
                    <a:pt x="1492" y="4798"/>
                    <a:pt x="1485" y="4799"/>
                  </a:cubicBezTo>
                  <a:cubicBezTo>
                    <a:pt x="1483" y="4800"/>
                    <a:pt x="1481" y="4800"/>
                    <a:pt x="1479" y="4800"/>
                  </a:cubicBezTo>
                  <a:cubicBezTo>
                    <a:pt x="1471" y="4800"/>
                    <a:pt x="1462" y="4796"/>
                    <a:pt x="1459" y="4789"/>
                  </a:cubicBezTo>
                  <a:cubicBezTo>
                    <a:pt x="1296" y="4486"/>
                    <a:pt x="1325" y="3950"/>
                    <a:pt x="1605" y="3686"/>
                  </a:cubicBezTo>
                  <a:cubicBezTo>
                    <a:pt x="1609" y="3682"/>
                    <a:pt x="1614" y="3681"/>
                    <a:pt x="1619" y="3681"/>
                  </a:cubicBezTo>
                  <a:close/>
                  <a:moveTo>
                    <a:pt x="1848" y="4130"/>
                  </a:moveTo>
                  <a:cubicBezTo>
                    <a:pt x="1851" y="4130"/>
                    <a:pt x="1855" y="4131"/>
                    <a:pt x="1860" y="4135"/>
                  </a:cubicBezTo>
                  <a:cubicBezTo>
                    <a:pt x="2113" y="4341"/>
                    <a:pt x="2204" y="4610"/>
                    <a:pt x="2120" y="4912"/>
                  </a:cubicBezTo>
                  <a:cubicBezTo>
                    <a:pt x="2119" y="4920"/>
                    <a:pt x="2116" y="4922"/>
                    <a:pt x="2111" y="4922"/>
                  </a:cubicBezTo>
                  <a:cubicBezTo>
                    <a:pt x="2110" y="4922"/>
                    <a:pt x="2108" y="4922"/>
                    <a:pt x="2107" y="4922"/>
                  </a:cubicBezTo>
                  <a:cubicBezTo>
                    <a:pt x="2096" y="4921"/>
                    <a:pt x="2083" y="4911"/>
                    <a:pt x="2083" y="4898"/>
                  </a:cubicBezTo>
                  <a:cubicBezTo>
                    <a:pt x="2086" y="4637"/>
                    <a:pt x="1988" y="4358"/>
                    <a:pt x="1825" y="4172"/>
                  </a:cubicBezTo>
                  <a:cubicBezTo>
                    <a:pt x="1812" y="4157"/>
                    <a:pt x="1827" y="4140"/>
                    <a:pt x="1829" y="4139"/>
                  </a:cubicBezTo>
                  <a:cubicBezTo>
                    <a:pt x="1830" y="4137"/>
                    <a:pt x="1838" y="4130"/>
                    <a:pt x="1848" y="4130"/>
                  </a:cubicBezTo>
                  <a:close/>
                  <a:moveTo>
                    <a:pt x="8202" y="4479"/>
                  </a:moveTo>
                  <a:cubicBezTo>
                    <a:pt x="8205" y="4479"/>
                    <a:pt x="8206" y="4482"/>
                    <a:pt x="8207" y="4482"/>
                  </a:cubicBezTo>
                  <a:cubicBezTo>
                    <a:pt x="8386" y="4617"/>
                    <a:pt x="8447" y="4836"/>
                    <a:pt x="8357" y="5029"/>
                  </a:cubicBezTo>
                  <a:cubicBezTo>
                    <a:pt x="8355" y="5034"/>
                    <a:pt x="8351" y="5035"/>
                    <a:pt x="8348" y="5035"/>
                  </a:cubicBezTo>
                  <a:cubicBezTo>
                    <a:pt x="8346" y="5035"/>
                    <a:pt x="8345" y="5035"/>
                    <a:pt x="8344" y="5035"/>
                  </a:cubicBezTo>
                  <a:cubicBezTo>
                    <a:pt x="8336" y="5032"/>
                    <a:pt x="8337" y="5026"/>
                    <a:pt x="8337" y="5024"/>
                  </a:cubicBezTo>
                  <a:cubicBezTo>
                    <a:pt x="8355" y="4824"/>
                    <a:pt x="8304" y="4637"/>
                    <a:pt x="8194" y="4497"/>
                  </a:cubicBezTo>
                  <a:cubicBezTo>
                    <a:pt x="8189" y="4492"/>
                    <a:pt x="8194" y="4486"/>
                    <a:pt x="8195" y="4483"/>
                  </a:cubicBezTo>
                  <a:cubicBezTo>
                    <a:pt x="8197" y="4481"/>
                    <a:pt x="8200" y="4479"/>
                    <a:pt x="8202" y="4479"/>
                  </a:cubicBezTo>
                  <a:close/>
                  <a:moveTo>
                    <a:pt x="6767" y="4665"/>
                  </a:moveTo>
                  <a:cubicBezTo>
                    <a:pt x="6769" y="4665"/>
                    <a:pt x="6772" y="4667"/>
                    <a:pt x="6773" y="4668"/>
                  </a:cubicBezTo>
                  <a:cubicBezTo>
                    <a:pt x="6939" y="4745"/>
                    <a:pt x="7017" y="4910"/>
                    <a:pt x="6965" y="5079"/>
                  </a:cubicBezTo>
                  <a:cubicBezTo>
                    <a:pt x="6963" y="5086"/>
                    <a:pt x="6960" y="5089"/>
                    <a:pt x="6956" y="5089"/>
                  </a:cubicBezTo>
                  <a:cubicBezTo>
                    <a:pt x="6955" y="5089"/>
                    <a:pt x="6954" y="5088"/>
                    <a:pt x="6953" y="5088"/>
                  </a:cubicBezTo>
                  <a:cubicBezTo>
                    <a:pt x="6943" y="5087"/>
                    <a:pt x="6932" y="5078"/>
                    <a:pt x="6932" y="5067"/>
                  </a:cubicBezTo>
                  <a:cubicBezTo>
                    <a:pt x="6933" y="4922"/>
                    <a:pt x="6866" y="4776"/>
                    <a:pt x="6762" y="4693"/>
                  </a:cubicBezTo>
                  <a:cubicBezTo>
                    <a:pt x="6754" y="4686"/>
                    <a:pt x="6757" y="4677"/>
                    <a:pt x="6759" y="4672"/>
                  </a:cubicBezTo>
                  <a:cubicBezTo>
                    <a:pt x="6762" y="4667"/>
                    <a:pt x="6766" y="4665"/>
                    <a:pt x="6767" y="4665"/>
                  </a:cubicBezTo>
                  <a:close/>
                  <a:moveTo>
                    <a:pt x="6348" y="4399"/>
                  </a:moveTo>
                  <a:cubicBezTo>
                    <a:pt x="6350" y="4399"/>
                    <a:pt x="6351" y="4400"/>
                    <a:pt x="6354" y="4400"/>
                  </a:cubicBezTo>
                  <a:cubicBezTo>
                    <a:pt x="6364" y="4404"/>
                    <a:pt x="6363" y="4411"/>
                    <a:pt x="6363" y="4414"/>
                  </a:cubicBezTo>
                  <a:cubicBezTo>
                    <a:pt x="6342" y="4553"/>
                    <a:pt x="6337" y="4665"/>
                    <a:pt x="6345" y="4766"/>
                  </a:cubicBezTo>
                  <a:cubicBezTo>
                    <a:pt x="6351" y="4827"/>
                    <a:pt x="6365" y="4886"/>
                    <a:pt x="6378" y="4943"/>
                  </a:cubicBezTo>
                  <a:cubicBezTo>
                    <a:pt x="6387" y="4988"/>
                    <a:pt x="6397" y="5034"/>
                    <a:pt x="6404" y="5078"/>
                  </a:cubicBezTo>
                  <a:cubicBezTo>
                    <a:pt x="6406" y="5087"/>
                    <a:pt x="6399" y="5094"/>
                    <a:pt x="6391" y="5098"/>
                  </a:cubicBezTo>
                  <a:cubicBezTo>
                    <a:pt x="6389" y="5099"/>
                    <a:pt x="6387" y="5099"/>
                    <a:pt x="6385" y="5099"/>
                  </a:cubicBezTo>
                  <a:cubicBezTo>
                    <a:pt x="6381" y="5099"/>
                    <a:pt x="6377" y="5097"/>
                    <a:pt x="6374" y="5093"/>
                  </a:cubicBezTo>
                  <a:cubicBezTo>
                    <a:pt x="6229" y="4898"/>
                    <a:pt x="6249" y="4608"/>
                    <a:pt x="6333" y="4409"/>
                  </a:cubicBezTo>
                  <a:cubicBezTo>
                    <a:pt x="6337" y="4401"/>
                    <a:pt x="6343" y="4399"/>
                    <a:pt x="6348" y="4399"/>
                  </a:cubicBezTo>
                  <a:close/>
                  <a:moveTo>
                    <a:pt x="4834" y="4569"/>
                  </a:moveTo>
                  <a:cubicBezTo>
                    <a:pt x="4835" y="4569"/>
                    <a:pt x="4837" y="4570"/>
                    <a:pt x="4839" y="4570"/>
                  </a:cubicBezTo>
                  <a:cubicBezTo>
                    <a:pt x="4843" y="4571"/>
                    <a:pt x="4849" y="4576"/>
                    <a:pt x="4848" y="4582"/>
                  </a:cubicBezTo>
                  <a:lnTo>
                    <a:pt x="4844" y="4616"/>
                  </a:lnTo>
                  <a:cubicBezTo>
                    <a:pt x="4834" y="4696"/>
                    <a:pt x="4824" y="4772"/>
                    <a:pt x="4837" y="4856"/>
                  </a:cubicBezTo>
                  <a:cubicBezTo>
                    <a:pt x="4843" y="4905"/>
                    <a:pt x="4858" y="4952"/>
                    <a:pt x="4873" y="4996"/>
                  </a:cubicBezTo>
                  <a:cubicBezTo>
                    <a:pt x="4882" y="5030"/>
                    <a:pt x="4894" y="5063"/>
                    <a:pt x="4901" y="5098"/>
                  </a:cubicBezTo>
                  <a:cubicBezTo>
                    <a:pt x="4902" y="5105"/>
                    <a:pt x="4901" y="5110"/>
                    <a:pt x="4895" y="5114"/>
                  </a:cubicBezTo>
                  <a:cubicBezTo>
                    <a:pt x="4891" y="5116"/>
                    <a:pt x="4886" y="5118"/>
                    <a:pt x="4882" y="5118"/>
                  </a:cubicBezTo>
                  <a:cubicBezTo>
                    <a:pt x="4875" y="5118"/>
                    <a:pt x="4869" y="5115"/>
                    <a:pt x="4864" y="5110"/>
                  </a:cubicBezTo>
                  <a:cubicBezTo>
                    <a:pt x="4732" y="4982"/>
                    <a:pt x="4736" y="4721"/>
                    <a:pt x="4828" y="4572"/>
                  </a:cubicBezTo>
                  <a:cubicBezTo>
                    <a:pt x="4829" y="4571"/>
                    <a:pt x="4830" y="4569"/>
                    <a:pt x="4834" y="4569"/>
                  </a:cubicBezTo>
                  <a:close/>
                  <a:moveTo>
                    <a:pt x="5274" y="4949"/>
                  </a:moveTo>
                  <a:cubicBezTo>
                    <a:pt x="5275" y="4949"/>
                    <a:pt x="5275" y="4951"/>
                    <a:pt x="5277" y="4951"/>
                  </a:cubicBezTo>
                  <a:cubicBezTo>
                    <a:pt x="5363" y="4983"/>
                    <a:pt x="5440" y="5061"/>
                    <a:pt x="5473" y="5149"/>
                  </a:cubicBezTo>
                  <a:cubicBezTo>
                    <a:pt x="5491" y="5197"/>
                    <a:pt x="5504" y="5272"/>
                    <a:pt x="5463" y="5348"/>
                  </a:cubicBezTo>
                  <a:cubicBezTo>
                    <a:pt x="5458" y="5357"/>
                    <a:pt x="5451" y="5360"/>
                    <a:pt x="5444" y="5360"/>
                  </a:cubicBezTo>
                  <a:cubicBezTo>
                    <a:pt x="5443" y="5360"/>
                    <a:pt x="5441" y="5360"/>
                    <a:pt x="5440" y="5360"/>
                  </a:cubicBezTo>
                  <a:cubicBezTo>
                    <a:pt x="5433" y="5357"/>
                    <a:pt x="5430" y="5352"/>
                    <a:pt x="5430" y="5342"/>
                  </a:cubicBezTo>
                  <a:cubicBezTo>
                    <a:pt x="5440" y="5165"/>
                    <a:pt x="5386" y="5039"/>
                    <a:pt x="5266" y="4967"/>
                  </a:cubicBezTo>
                  <a:cubicBezTo>
                    <a:pt x="5263" y="4965"/>
                    <a:pt x="5261" y="4964"/>
                    <a:pt x="5263" y="4958"/>
                  </a:cubicBezTo>
                  <a:cubicBezTo>
                    <a:pt x="5264" y="4955"/>
                    <a:pt x="5269" y="4949"/>
                    <a:pt x="5274" y="4949"/>
                  </a:cubicBezTo>
                  <a:close/>
                  <a:moveTo>
                    <a:pt x="3213" y="4968"/>
                  </a:moveTo>
                  <a:cubicBezTo>
                    <a:pt x="3223" y="4970"/>
                    <a:pt x="3232" y="4979"/>
                    <a:pt x="3232" y="4994"/>
                  </a:cubicBezTo>
                  <a:cubicBezTo>
                    <a:pt x="3223" y="5249"/>
                    <a:pt x="3275" y="5458"/>
                    <a:pt x="3334" y="5698"/>
                  </a:cubicBezTo>
                  <a:lnTo>
                    <a:pt x="3342" y="5725"/>
                  </a:lnTo>
                  <a:cubicBezTo>
                    <a:pt x="3343" y="5733"/>
                    <a:pt x="3340" y="5734"/>
                    <a:pt x="3338" y="5736"/>
                  </a:cubicBezTo>
                  <a:cubicBezTo>
                    <a:pt x="3335" y="5738"/>
                    <a:pt x="3331" y="5739"/>
                    <a:pt x="3327" y="5739"/>
                  </a:cubicBezTo>
                  <a:cubicBezTo>
                    <a:pt x="3321" y="5739"/>
                    <a:pt x="3315" y="5737"/>
                    <a:pt x="3312" y="5734"/>
                  </a:cubicBezTo>
                  <a:cubicBezTo>
                    <a:pt x="3111" y="5541"/>
                    <a:pt x="3099" y="5202"/>
                    <a:pt x="3189" y="4982"/>
                  </a:cubicBezTo>
                  <a:cubicBezTo>
                    <a:pt x="3194" y="4970"/>
                    <a:pt x="3201" y="4968"/>
                    <a:pt x="3208" y="4968"/>
                  </a:cubicBezTo>
                  <a:close/>
                  <a:moveTo>
                    <a:pt x="3575" y="5367"/>
                  </a:moveTo>
                  <a:cubicBezTo>
                    <a:pt x="3577" y="5367"/>
                    <a:pt x="3580" y="5368"/>
                    <a:pt x="3582" y="5368"/>
                  </a:cubicBezTo>
                  <a:cubicBezTo>
                    <a:pt x="3749" y="5440"/>
                    <a:pt x="3829" y="5630"/>
                    <a:pt x="3768" y="5810"/>
                  </a:cubicBezTo>
                  <a:cubicBezTo>
                    <a:pt x="3767" y="5815"/>
                    <a:pt x="3763" y="5818"/>
                    <a:pt x="3758" y="5818"/>
                  </a:cubicBezTo>
                  <a:cubicBezTo>
                    <a:pt x="3757" y="5818"/>
                    <a:pt x="3755" y="5818"/>
                    <a:pt x="3753" y="5817"/>
                  </a:cubicBezTo>
                  <a:cubicBezTo>
                    <a:pt x="3753" y="5817"/>
                    <a:pt x="3738" y="5815"/>
                    <a:pt x="3739" y="5802"/>
                  </a:cubicBezTo>
                  <a:cubicBezTo>
                    <a:pt x="3756" y="5653"/>
                    <a:pt x="3691" y="5502"/>
                    <a:pt x="3568" y="5397"/>
                  </a:cubicBezTo>
                  <a:cubicBezTo>
                    <a:pt x="3561" y="5389"/>
                    <a:pt x="3562" y="5378"/>
                    <a:pt x="3566" y="5373"/>
                  </a:cubicBezTo>
                  <a:cubicBezTo>
                    <a:pt x="3568" y="5368"/>
                    <a:pt x="3572" y="5367"/>
                    <a:pt x="3575" y="5367"/>
                  </a:cubicBezTo>
                  <a:close/>
                  <a:moveTo>
                    <a:pt x="1695" y="5257"/>
                  </a:moveTo>
                  <a:cubicBezTo>
                    <a:pt x="1698" y="5257"/>
                    <a:pt x="1700" y="5257"/>
                    <a:pt x="1703" y="5258"/>
                  </a:cubicBezTo>
                  <a:cubicBezTo>
                    <a:pt x="1713" y="5263"/>
                    <a:pt x="1721" y="5277"/>
                    <a:pt x="1718" y="5291"/>
                  </a:cubicBezTo>
                  <a:cubicBezTo>
                    <a:pt x="1637" y="5622"/>
                    <a:pt x="1674" y="5882"/>
                    <a:pt x="1839" y="6134"/>
                  </a:cubicBezTo>
                  <a:cubicBezTo>
                    <a:pt x="1847" y="6144"/>
                    <a:pt x="1842" y="6157"/>
                    <a:pt x="1835" y="6162"/>
                  </a:cubicBezTo>
                  <a:cubicBezTo>
                    <a:pt x="1833" y="6164"/>
                    <a:pt x="1830" y="6165"/>
                    <a:pt x="1828" y="6165"/>
                  </a:cubicBezTo>
                  <a:cubicBezTo>
                    <a:pt x="1825" y="6165"/>
                    <a:pt x="1822" y="6164"/>
                    <a:pt x="1819" y="6162"/>
                  </a:cubicBezTo>
                  <a:cubicBezTo>
                    <a:pt x="1554" y="5950"/>
                    <a:pt x="1487" y="5524"/>
                    <a:pt x="1678" y="5267"/>
                  </a:cubicBezTo>
                  <a:cubicBezTo>
                    <a:pt x="1683" y="5260"/>
                    <a:pt x="1689" y="5257"/>
                    <a:pt x="1695" y="5257"/>
                  </a:cubicBezTo>
                  <a:close/>
                  <a:moveTo>
                    <a:pt x="2094" y="5594"/>
                  </a:moveTo>
                  <a:cubicBezTo>
                    <a:pt x="2218" y="5626"/>
                    <a:pt x="2324" y="5725"/>
                    <a:pt x="2383" y="5867"/>
                  </a:cubicBezTo>
                  <a:cubicBezTo>
                    <a:pt x="2447" y="6015"/>
                    <a:pt x="2445" y="6182"/>
                    <a:pt x="2378" y="6301"/>
                  </a:cubicBezTo>
                  <a:cubicBezTo>
                    <a:pt x="2376" y="6305"/>
                    <a:pt x="2371" y="6307"/>
                    <a:pt x="2366" y="6307"/>
                  </a:cubicBezTo>
                  <a:cubicBezTo>
                    <a:pt x="2363" y="6307"/>
                    <a:pt x="2361" y="6306"/>
                    <a:pt x="2359" y="6305"/>
                  </a:cubicBezTo>
                  <a:cubicBezTo>
                    <a:pt x="2352" y="6304"/>
                    <a:pt x="2344" y="6301"/>
                    <a:pt x="2344" y="6293"/>
                  </a:cubicBezTo>
                  <a:cubicBezTo>
                    <a:pt x="2340" y="6174"/>
                    <a:pt x="2336" y="6051"/>
                    <a:pt x="2290" y="5924"/>
                  </a:cubicBezTo>
                  <a:cubicBezTo>
                    <a:pt x="2251" y="5813"/>
                    <a:pt x="2184" y="5735"/>
                    <a:pt x="2113" y="5652"/>
                  </a:cubicBezTo>
                  <a:cubicBezTo>
                    <a:pt x="2102" y="5639"/>
                    <a:pt x="2090" y="5626"/>
                    <a:pt x="2078" y="5613"/>
                  </a:cubicBezTo>
                  <a:cubicBezTo>
                    <a:pt x="2075" y="5606"/>
                    <a:pt x="2075" y="5604"/>
                    <a:pt x="2077" y="5601"/>
                  </a:cubicBezTo>
                  <a:lnTo>
                    <a:pt x="2077" y="5600"/>
                  </a:lnTo>
                  <a:cubicBezTo>
                    <a:pt x="2080" y="5596"/>
                    <a:pt x="2085" y="5594"/>
                    <a:pt x="2091" y="5594"/>
                  </a:cubicBezTo>
                  <a:close/>
                  <a:moveTo>
                    <a:pt x="1148" y="6452"/>
                  </a:moveTo>
                  <a:cubicBezTo>
                    <a:pt x="1151" y="6452"/>
                    <a:pt x="1153" y="6452"/>
                    <a:pt x="1154" y="6453"/>
                  </a:cubicBezTo>
                  <a:cubicBezTo>
                    <a:pt x="1177" y="6486"/>
                    <a:pt x="1188" y="6524"/>
                    <a:pt x="1183" y="6560"/>
                  </a:cubicBezTo>
                  <a:cubicBezTo>
                    <a:pt x="1181" y="6581"/>
                    <a:pt x="1176" y="6599"/>
                    <a:pt x="1163" y="6620"/>
                  </a:cubicBezTo>
                  <a:cubicBezTo>
                    <a:pt x="1160" y="6627"/>
                    <a:pt x="1156" y="6633"/>
                    <a:pt x="1154" y="6635"/>
                  </a:cubicBezTo>
                  <a:cubicBezTo>
                    <a:pt x="1151" y="6638"/>
                    <a:pt x="1144" y="6640"/>
                    <a:pt x="1141" y="6643"/>
                  </a:cubicBezTo>
                  <a:cubicBezTo>
                    <a:pt x="1139" y="6643"/>
                    <a:pt x="1136" y="6644"/>
                    <a:pt x="1134" y="6645"/>
                  </a:cubicBezTo>
                  <a:cubicBezTo>
                    <a:pt x="1132" y="6646"/>
                    <a:pt x="1130" y="6647"/>
                    <a:pt x="1128" y="6647"/>
                  </a:cubicBezTo>
                  <a:cubicBezTo>
                    <a:pt x="1126" y="6647"/>
                    <a:pt x="1124" y="6646"/>
                    <a:pt x="1123" y="6645"/>
                  </a:cubicBezTo>
                  <a:cubicBezTo>
                    <a:pt x="1119" y="6643"/>
                    <a:pt x="1120" y="6640"/>
                    <a:pt x="1120" y="6639"/>
                  </a:cubicBezTo>
                  <a:cubicBezTo>
                    <a:pt x="1120" y="6635"/>
                    <a:pt x="1120" y="6630"/>
                    <a:pt x="1119" y="6628"/>
                  </a:cubicBezTo>
                  <a:cubicBezTo>
                    <a:pt x="1118" y="6624"/>
                    <a:pt x="1118" y="6622"/>
                    <a:pt x="1118" y="6620"/>
                  </a:cubicBezTo>
                  <a:cubicBezTo>
                    <a:pt x="1118" y="6618"/>
                    <a:pt x="1119" y="6613"/>
                    <a:pt x="1120" y="6609"/>
                  </a:cubicBezTo>
                  <a:cubicBezTo>
                    <a:pt x="1121" y="6605"/>
                    <a:pt x="1121" y="6602"/>
                    <a:pt x="1123" y="6599"/>
                  </a:cubicBezTo>
                  <a:cubicBezTo>
                    <a:pt x="1125" y="6584"/>
                    <a:pt x="1128" y="6570"/>
                    <a:pt x="1130" y="6556"/>
                  </a:cubicBezTo>
                  <a:cubicBezTo>
                    <a:pt x="1135" y="6522"/>
                    <a:pt x="1139" y="6489"/>
                    <a:pt x="1139" y="6457"/>
                  </a:cubicBezTo>
                  <a:cubicBezTo>
                    <a:pt x="1139" y="6454"/>
                    <a:pt x="1141" y="6453"/>
                    <a:pt x="1142" y="6453"/>
                  </a:cubicBezTo>
                  <a:cubicBezTo>
                    <a:pt x="1144" y="6452"/>
                    <a:pt x="1147" y="6452"/>
                    <a:pt x="1148" y="6452"/>
                  </a:cubicBezTo>
                  <a:close/>
                  <a:moveTo>
                    <a:pt x="964" y="6377"/>
                  </a:moveTo>
                  <a:cubicBezTo>
                    <a:pt x="968" y="6379"/>
                    <a:pt x="975" y="6381"/>
                    <a:pt x="976" y="6387"/>
                  </a:cubicBezTo>
                  <a:cubicBezTo>
                    <a:pt x="995" y="6485"/>
                    <a:pt x="975" y="6603"/>
                    <a:pt x="956" y="6693"/>
                  </a:cubicBezTo>
                  <a:cubicBezTo>
                    <a:pt x="955" y="6703"/>
                    <a:pt x="943" y="6708"/>
                    <a:pt x="934" y="6708"/>
                  </a:cubicBezTo>
                  <a:cubicBezTo>
                    <a:pt x="928" y="6708"/>
                    <a:pt x="925" y="6706"/>
                    <a:pt x="925" y="6698"/>
                  </a:cubicBezTo>
                  <a:cubicBezTo>
                    <a:pt x="920" y="6591"/>
                    <a:pt x="920" y="6478"/>
                    <a:pt x="954" y="6385"/>
                  </a:cubicBezTo>
                  <a:cubicBezTo>
                    <a:pt x="954" y="6382"/>
                    <a:pt x="955" y="6377"/>
                    <a:pt x="963" y="6377"/>
                  </a:cubicBezTo>
                  <a:close/>
                  <a:moveTo>
                    <a:pt x="756" y="6164"/>
                  </a:moveTo>
                  <a:cubicBezTo>
                    <a:pt x="756" y="6164"/>
                    <a:pt x="764" y="6164"/>
                    <a:pt x="766" y="6172"/>
                  </a:cubicBezTo>
                  <a:cubicBezTo>
                    <a:pt x="777" y="6251"/>
                    <a:pt x="768" y="6334"/>
                    <a:pt x="761" y="6415"/>
                  </a:cubicBezTo>
                  <a:lnTo>
                    <a:pt x="757" y="6454"/>
                  </a:lnTo>
                  <a:lnTo>
                    <a:pt x="752" y="6506"/>
                  </a:lnTo>
                  <a:cubicBezTo>
                    <a:pt x="746" y="6586"/>
                    <a:pt x="740" y="6661"/>
                    <a:pt x="720" y="6736"/>
                  </a:cubicBezTo>
                  <a:cubicBezTo>
                    <a:pt x="719" y="6739"/>
                    <a:pt x="716" y="6740"/>
                    <a:pt x="713" y="6740"/>
                  </a:cubicBezTo>
                  <a:cubicBezTo>
                    <a:pt x="712" y="6740"/>
                    <a:pt x="711" y="6740"/>
                    <a:pt x="710" y="6739"/>
                  </a:cubicBezTo>
                  <a:cubicBezTo>
                    <a:pt x="705" y="6739"/>
                    <a:pt x="699" y="6737"/>
                    <a:pt x="697" y="6732"/>
                  </a:cubicBezTo>
                  <a:cubicBezTo>
                    <a:pt x="692" y="6656"/>
                    <a:pt x="699" y="6579"/>
                    <a:pt x="705" y="6504"/>
                  </a:cubicBezTo>
                  <a:cubicBezTo>
                    <a:pt x="706" y="6485"/>
                    <a:pt x="709" y="6467"/>
                    <a:pt x="710" y="6447"/>
                  </a:cubicBezTo>
                  <a:lnTo>
                    <a:pt x="712" y="6411"/>
                  </a:lnTo>
                  <a:cubicBezTo>
                    <a:pt x="717" y="6325"/>
                    <a:pt x="723" y="6246"/>
                    <a:pt x="747" y="6168"/>
                  </a:cubicBezTo>
                  <a:cubicBezTo>
                    <a:pt x="747" y="6167"/>
                    <a:pt x="748" y="6164"/>
                    <a:pt x="754" y="6164"/>
                  </a:cubicBezTo>
                  <a:close/>
                  <a:moveTo>
                    <a:pt x="753" y="4628"/>
                  </a:moveTo>
                  <a:cubicBezTo>
                    <a:pt x="756" y="4628"/>
                    <a:pt x="757" y="4629"/>
                    <a:pt x="759" y="4629"/>
                  </a:cubicBezTo>
                  <a:cubicBezTo>
                    <a:pt x="766" y="4632"/>
                    <a:pt x="775" y="4639"/>
                    <a:pt x="772" y="4654"/>
                  </a:cubicBezTo>
                  <a:cubicBezTo>
                    <a:pt x="754" y="4722"/>
                    <a:pt x="738" y="4789"/>
                    <a:pt x="721" y="4856"/>
                  </a:cubicBezTo>
                  <a:cubicBezTo>
                    <a:pt x="648" y="5138"/>
                    <a:pt x="572" y="5429"/>
                    <a:pt x="530" y="5725"/>
                  </a:cubicBezTo>
                  <a:cubicBezTo>
                    <a:pt x="495" y="5962"/>
                    <a:pt x="487" y="6200"/>
                    <a:pt x="478" y="6432"/>
                  </a:cubicBezTo>
                  <a:cubicBezTo>
                    <a:pt x="474" y="6536"/>
                    <a:pt x="470" y="6643"/>
                    <a:pt x="464" y="6749"/>
                  </a:cubicBezTo>
                  <a:cubicBezTo>
                    <a:pt x="464" y="6751"/>
                    <a:pt x="463" y="6757"/>
                    <a:pt x="456" y="6757"/>
                  </a:cubicBezTo>
                  <a:cubicBezTo>
                    <a:pt x="453" y="6757"/>
                    <a:pt x="444" y="6757"/>
                    <a:pt x="443" y="6749"/>
                  </a:cubicBezTo>
                  <a:cubicBezTo>
                    <a:pt x="354" y="6089"/>
                    <a:pt x="468" y="5280"/>
                    <a:pt x="740" y="4641"/>
                  </a:cubicBezTo>
                  <a:cubicBezTo>
                    <a:pt x="743" y="4633"/>
                    <a:pt x="747" y="4628"/>
                    <a:pt x="753" y="4628"/>
                  </a:cubicBezTo>
                  <a:close/>
                  <a:moveTo>
                    <a:pt x="3638" y="1"/>
                  </a:moveTo>
                  <a:cubicBezTo>
                    <a:pt x="3578" y="1"/>
                    <a:pt x="3518" y="4"/>
                    <a:pt x="3458" y="12"/>
                  </a:cubicBezTo>
                  <a:cubicBezTo>
                    <a:pt x="2913" y="79"/>
                    <a:pt x="2588" y="596"/>
                    <a:pt x="2301" y="1051"/>
                  </a:cubicBezTo>
                  <a:cubicBezTo>
                    <a:pt x="2247" y="1136"/>
                    <a:pt x="2196" y="1218"/>
                    <a:pt x="2145" y="1293"/>
                  </a:cubicBezTo>
                  <a:cubicBezTo>
                    <a:pt x="1514" y="2232"/>
                    <a:pt x="811" y="3363"/>
                    <a:pt x="385" y="4627"/>
                  </a:cubicBezTo>
                  <a:cubicBezTo>
                    <a:pt x="152" y="5320"/>
                    <a:pt x="22" y="6055"/>
                    <a:pt x="1" y="6814"/>
                  </a:cubicBezTo>
                  <a:cubicBezTo>
                    <a:pt x="1" y="6819"/>
                    <a:pt x="2" y="6822"/>
                    <a:pt x="3" y="6826"/>
                  </a:cubicBezTo>
                  <a:cubicBezTo>
                    <a:pt x="43" y="6898"/>
                    <a:pt x="82" y="6971"/>
                    <a:pt x="121" y="7043"/>
                  </a:cubicBezTo>
                  <a:cubicBezTo>
                    <a:pt x="364" y="7492"/>
                    <a:pt x="614" y="7955"/>
                    <a:pt x="902" y="8391"/>
                  </a:cubicBezTo>
                  <a:cubicBezTo>
                    <a:pt x="907" y="8397"/>
                    <a:pt x="914" y="8401"/>
                    <a:pt x="922" y="8401"/>
                  </a:cubicBezTo>
                  <a:lnTo>
                    <a:pt x="924" y="8401"/>
                  </a:lnTo>
                  <a:cubicBezTo>
                    <a:pt x="933" y="8401"/>
                    <a:pt x="940" y="8394"/>
                    <a:pt x="944" y="8387"/>
                  </a:cubicBezTo>
                  <a:cubicBezTo>
                    <a:pt x="1088" y="8048"/>
                    <a:pt x="1244" y="7725"/>
                    <a:pt x="1406" y="7425"/>
                  </a:cubicBezTo>
                  <a:cubicBezTo>
                    <a:pt x="1494" y="7261"/>
                    <a:pt x="1582" y="7105"/>
                    <a:pt x="1669" y="6961"/>
                  </a:cubicBezTo>
                  <a:cubicBezTo>
                    <a:pt x="1679" y="6945"/>
                    <a:pt x="1688" y="6928"/>
                    <a:pt x="1699" y="6909"/>
                  </a:cubicBezTo>
                  <a:cubicBezTo>
                    <a:pt x="1750" y="6819"/>
                    <a:pt x="1807" y="6716"/>
                    <a:pt x="1904" y="6692"/>
                  </a:cubicBezTo>
                  <a:cubicBezTo>
                    <a:pt x="1920" y="6688"/>
                    <a:pt x="1935" y="6686"/>
                    <a:pt x="1950" y="6686"/>
                  </a:cubicBezTo>
                  <a:cubicBezTo>
                    <a:pt x="2022" y="6686"/>
                    <a:pt x="2079" y="6731"/>
                    <a:pt x="2145" y="6780"/>
                  </a:cubicBezTo>
                  <a:cubicBezTo>
                    <a:pt x="2155" y="6788"/>
                    <a:pt x="2165" y="6795"/>
                    <a:pt x="2175" y="6803"/>
                  </a:cubicBezTo>
                  <a:cubicBezTo>
                    <a:pt x="2293" y="6889"/>
                    <a:pt x="2412" y="6980"/>
                    <a:pt x="2526" y="7068"/>
                  </a:cubicBezTo>
                  <a:cubicBezTo>
                    <a:pt x="2577" y="7108"/>
                    <a:pt x="2629" y="7146"/>
                    <a:pt x="2681" y="7186"/>
                  </a:cubicBezTo>
                  <a:cubicBezTo>
                    <a:pt x="3001" y="7429"/>
                    <a:pt x="3320" y="7670"/>
                    <a:pt x="3642" y="7913"/>
                  </a:cubicBezTo>
                  <a:cubicBezTo>
                    <a:pt x="3646" y="7917"/>
                    <a:pt x="3650" y="7918"/>
                    <a:pt x="3655" y="7918"/>
                  </a:cubicBezTo>
                  <a:cubicBezTo>
                    <a:pt x="3658" y="7918"/>
                    <a:pt x="3660" y="7918"/>
                    <a:pt x="3663" y="7917"/>
                  </a:cubicBezTo>
                  <a:cubicBezTo>
                    <a:pt x="3670" y="7915"/>
                    <a:pt x="3676" y="7908"/>
                    <a:pt x="3678" y="7901"/>
                  </a:cubicBezTo>
                  <a:cubicBezTo>
                    <a:pt x="3882" y="7157"/>
                    <a:pt x="4207" y="6453"/>
                    <a:pt x="4644" y="5810"/>
                  </a:cubicBezTo>
                  <a:cubicBezTo>
                    <a:pt x="4656" y="5793"/>
                    <a:pt x="4674" y="5784"/>
                    <a:pt x="4695" y="5780"/>
                  </a:cubicBezTo>
                  <a:cubicBezTo>
                    <a:pt x="4701" y="5779"/>
                    <a:pt x="4706" y="5778"/>
                    <a:pt x="4711" y="5778"/>
                  </a:cubicBezTo>
                  <a:cubicBezTo>
                    <a:pt x="4728" y="5778"/>
                    <a:pt x="4744" y="5784"/>
                    <a:pt x="4757" y="5793"/>
                  </a:cubicBezTo>
                  <a:lnTo>
                    <a:pt x="6687" y="7189"/>
                  </a:lnTo>
                  <a:cubicBezTo>
                    <a:pt x="6691" y="7192"/>
                    <a:pt x="6696" y="7194"/>
                    <a:pt x="6701" y="7194"/>
                  </a:cubicBezTo>
                  <a:cubicBezTo>
                    <a:pt x="6704" y="7194"/>
                    <a:pt x="6707" y="7193"/>
                    <a:pt x="6710" y="7192"/>
                  </a:cubicBezTo>
                  <a:cubicBezTo>
                    <a:pt x="6717" y="7189"/>
                    <a:pt x="6722" y="7183"/>
                    <a:pt x="6723" y="7176"/>
                  </a:cubicBezTo>
                  <a:cubicBezTo>
                    <a:pt x="6873" y="6521"/>
                    <a:pt x="7073" y="5882"/>
                    <a:pt x="7316" y="5272"/>
                  </a:cubicBezTo>
                  <a:cubicBezTo>
                    <a:pt x="7326" y="5249"/>
                    <a:pt x="7344" y="5232"/>
                    <a:pt x="7369" y="5224"/>
                  </a:cubicBezTo>
                  <a:cubicBezTo>
                    <a:pt x="7377" y="5222"/>
                    <a:pt x="7384" y="5221"/>
                    <a:pt x="7392" y="5221"/>
                  </a:cubicBezTo>
                  <a:cubicBezTo>
                    <a:pt x="7408" y="5221"/>
                    <a:pt x="7424" y="5226"/>
                    <a:pt x="7439" y="5236"/>
                  </a:cubicBezTo>
                  <a:cubicBezTo>
                    <a:pt x="7705" y="5428"/>
                    <a:pt x="7957" y="5594"/>
                    <a:pt x="8207" y="5745"/>
                  </a:cubicBezTo>
                  <a:cubicBezTo>
                    <a:pt x="8320" y="5813"/>
                    <a:pt x="8443" y="5884"/>
                    <a:pt x="8569" y="5955"/>
                  </a:cubicBezTo>
                  <a:cubicBezTo>
                    <a:pt x="8587" y="5965"/>
                    <a:pt x="8604" y="5976"/>
                    <a:pt x="8620" y="5986"/>
                  </a:cubicBezTo>
                  <a:cubicBezTo>
                    <a:pt x="8667" y="6015"/>
                    <a:pt x="8715" y="6045"/>
                    <a:pt x="8768" y="6045"/>
                  </a:cubicBezTo>
                  <a:cubicBezTo>
                    <a:pt x="8789" y="6045"/>
                    <a:pt x="8810" y="6041"/>
                    <a:pt x="8833" y="6029"/>
                  </a:cubicBezTo>
                  <a:cubicBezTo>
                    <a:pt x="8893" y="5998"/>
                    <a:pt x="8920" y="5935"/>
                    <a:pt x="8944" y="5880"/>
                  </a:cubicBezTo>
                  <a:cubicBezTo>
                    <a:pt x="8950" y="5865"/>
                    <a:pt x="8956" y="5851"/>
                    <a:pt x="8963" y="5837"/>
                  </a:cubicBezTo>
                  <a:cubicBezTo>
                    <a:pt x="9227" y="5299"/>
                    <a:pt x="9405" y="4747"/>
                    <a:pt x="9557" y="4230"/>
                  </a:cubicBezTo>
                  <a:cubicBezTo>
                    <a:pt x="9558" y="4225"/>
                    <a:pt x="9558" y="4220"/>
                    <a:pt x="9556" y="4215"/>
                  </a:cubicBezTo>
                  <a:cubicBezTo>
                    <a:pt x="9327" y="3639"/>
                    <a:pt x="9033" y="3121"/>
                    <a:pt x="8685" y="2678"/>
                  </a:cubicBezTo>
                  <a:cubicBezTo>
                    <a:pt x="8331" y="2227"/>
                    <a:pt x="7858" y="1848"/>
                    <a:pt x="7196" y="1484"/>
                  </a:cubicBezTo>
                  <a:cubicBezTo>
                    <a:pt x="6669" y="1194"/>
                    <a:pt x="6080" y="904"/>
                    <a:pt x="5344" y="572"/>
                  </a:cubicBezTo>
                  <a:cubicBezTo>
                    <a:pt x="5261" y="534"/>
                    <a:pt x="5175" y="494"/>
                    <a:pt x="5087" y="452"/>
                  </a:cubicBezTo>
                  <a:cubicBezTo>
                    <a:pt x="4637" y="240"/>
                    <a:pt x="4132" y="1"/>
                    <a:pt x="3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2"/>
            <p:cNvSpPr/>
            <p:nvPr/>
          </p:nvSpPr>
          <p:spPr>
            <a:xfrm>
              <a:off x="7466025" y="1777863"/>
              <a:ext cx="372100" cy="395825"/>
            </a:xfrm>
            <a:custGeom>
              <a:avLst/>
              <a:gdLst/>
              <a:ahLst/>
              <a:cxnLst/>
              <a:rect l="l" t="t" r="r" b="b"/>
              <a:pathLst>
                <a:path w="14884" h="15833" extrusionOk="0">
                  <a:moveTo>
                    <a:pt x="12991" y="1236"/>
                  </a:moveTo>
                  <a:cubicBezTo>
                    <a:pt x="12997" y="1236"/>
                    <a:pt x="13002" y="1238"/>
                    <a:pt x="13004" y="1238"/>
                  </a:cubicBezTo>
                  <a:cubicBezTo>
                    <a:pt x="13014" y="1242"/>
                    <a:pt x="13029" y="1253"/>
                    <a:pt x="13027" y="1269"/>
                  </a:cubicBezTo>
                  <a:lnTo>
                    <a:pt x="13024" y="1279"/>
                  </a:lnTo>
                  <a:cubicBezTo>
                    <a:pt x="12997" y="1422"/>
                    <a:pt x="12972" y="1556"/>
                    <a:pt x="12992" y="1704"/>
                  </a:cubicBezTo>
                  <a:cubicBezTo>
                    <a:pt x="13004" y="1790"/>
                    <a:pt x="13030" y="1871"/>
                    <a:pt x="13056" y="1949"/>
                  </a:cubicBezTo>
                  <a:cubicBezTo>
                    <a:pt x="13071" y="1993"/>
                    <a:pt x="13086" y="2040"/>
                    <a:pt x="13098" y="2086"/>
                  </a:cubicBezTo>
                  <a:cubicBezTo>
                    <a:pt x="13101" y="2094"/>
                    <a:pt x="13095" y="2102"/>
                    <a:pt x="13087" y="2106"/>
                  </a:cubicBezTo>
                  <a:cubicBezTo>
                    <a:pt x="13083" y="2109"/>
                    <a:pt x="13078" y="2111"/>
                    <a:pt x="13074" y="2111"/>
                  </a:cubicBezTo>
                  <a:cubicBezTo>
                    <a:pt x="13070" y="2111"/>
                    <a:pt x="13066" y="2110"/>
                    <a:pt x="13064" y="2107"/>
                  </a:cubicBezTo>
                  <a:cubicBezTo>
                    <a:pt x="12836" y="1903"/>
                    <a:pt x="12832" y="1490"/>
                    <a:pt x="12971" y="1247"/>
                  </a:cubicBezTo>
                  <a:cubicBezTo>
                    <a:pt x="12976" y="1238"/>
                    <a:pt x="12983" y="1236"/>
                    <a:pt x="12991" y="1236"/>
                  </a:cubicBezTo>
                  <a:close/>
                  <a:moveTo>
                    <a:pt x="11856" y="1404"/>
                  </a:moveTo>
                  <a:cubicBezTo>
                    <a:pt x="11858" y="1404"/>
                    <a:pt x="11859" y="1404"/>
                    <a:pt x="11860" y="1404"/>
                  </a:cubicBezTo>
                  <a:cubicBezTo>
                    <a:pt x="11897" y="1464"/>
                    <a:pt x="11890" y="1542"/>
                    <a:pt x="11881" y="1625"/>
                  </a:cubicBezTo>
                  <a:cubicBezTo>
                    <a:pt x="11876" y="1671"/>
                    <a:pt x="11871" y="1719"/>
                    <a:pt x="11875" y="1764"/>
                  </a:cubicBezTo>
                  <a:cubicBezTo>
                    <a:pt x="11882" y="1845"/>
                    <a:pt x="11905" y="1920"/>
                    <a:pt x="11926" y="1995"/>
                  </a:cubicBezTo>
                  <a:cubicBezTo>
                    <a:pt x="11948" y="2070"/>
                    <a:pt x="11968" y="2142"/>
                    <a:pt x="11974" y="2219"/>
                  </a:cubicBezTo>
                  <a:cubicBezTo>
                    <a:pt x="11975" y="2231"/>
                    <a:pt x="11969" y="2244"/>
                    <a:pt x="11958" y="2250"/>
                  </a:cubicBezTo>
                  <a:cubicBezTo>
                    <a:pt x="11955" y="2252"/>
                    <a:pt x="11951" y="2253"/>
                    <a:pt x="11946" y="2253"/>
                  </a:cubicBezTo>
                  <a:cubicBezTo>
                    <a:pt x="11941" y="2253"/>
                    <a:pt x="11936" y="2252"/>
                    <a:pt x="11929" y="2247"/>
                  </a:cubicBezTo>
                  <a:cubicBezTo>
                    <a:pt x="11814" y="2164"/>
                    <a:pt x="11752" y="2014"/>
                    <a:pt x="11744" y="1790"/>
                  </a:cubicBezTo>
                  <a:cubicBezTo>
                    <a:pt x="11739" y="1682"/>
                    <a:pt x="11730" y="1460"/>
                    <a:pt x="11850" y="1404"/>
                  </a:cubicBezTo>
                  <a:cubicBezTo>
                    <a:pt x="11852" y="1404"/>
                    <a:pt x="11854" y="1404"/>
                    <a:pt x="11856" y="1404"/>
                  </a:cubicBezTo>
                  <a:close/>
                  <a:moveTo>
                    <a:pt x="12140" y="1761"/>
                  </a:moveTo>
                  <a:cubicBezTo>
                    <a:pt x="12262" y="1780"/>
                    <a:pt x="12367" y="1858"/>
                    <a:pt x="12424" y="1967"/>
                  </a:cubicBezTo>
                  <a:cubicBezTo>
                    <a:pt x="12480" y="2075"/>
                    <a:pt x="12481" y="2198"/>
                    <a:pt x="12428" y="2304"/>
                  </a:cubicBezTo>
                  <a:cubicBezTo>
                    <a:pt x="12423" y="2315"/>
                    <a:pt x="12414" y="2317"/>
                    <a:pt x="12408" y="2317"/>
                  </a:cubicBezTo>
                  <a:cubicBezTo>
                    <a:pt x="12406" y="2317"/>
                    <a:pt x="12404" y="2317"/>
                    <a:pt x="12403" y="2317"/>
                  </a:cubicBezTo>
                  <a:cubicBezTo>
                    <a:pt x="12398" y="2316"/>
                    <a:pt x="12389" y="2311"/>
                    <a:pt x="12391" y="2296"/>
                  </a:cubicBezTo>
                  <a:cubicBezTo>
                    <a:pt x="12402" y="2100"/>
                    <a:pt x="12295" y="1899"/>
                    <a:pt x="12125" y="1799"/>
                  </a:cubicBezTo>
                  <a:cubicBezTo>
                    <a:pt x="12115" y="1792"/>
                    <a:pt x="12118" y="1781"/>
                    <a:pt x="12120" y="1776"/>
                  </a:cubicBezTo>
                  <a:cubicBezTo>
                    <a:pt x="12122" y="1771"/>
                    <a:pt x="12128" y="1761"/>
                    <a:pt x="12138" y="1761"/>
                  </a:cubicBezTo>
                  <a:close/>
                  <a:moveTo>
                    <a:pt x="13310" y="1626"/>
                  </a:moveTo>
                  <a:cubicBezTo>
                    <a:pt x="13552" y="1748"/>
                    <a:pt x="13703" y="2052"/>
                    <a:pt x="13663" y="2333"/>
                  </a:cubicBezTo>
                  <a:cubicBezTo>
                    <a:pt x="13659" y="2354"/>
                    <a:pt x="13644" y="2357"/>
                    <a:pt x="13638" y="2358"/>
                  </a:cubicBezTo>
                  <a:cubicBezTo>
                    <a:pt x="13637" y="2358"/>
                    <a:pt x="13636" y="2358"/>
                    <a:pt x="13635" y="2358"/>
                  </a:cubicBezTo>
                  <a:cubicBezTo>
                    <a:pt x="13622" y="2358"/>
                    <a:pt x="13610" y="2349"/>
                    <a:pt x="13607" y="2334"/>
                  </a:cubicBezTo>
                  <a:cubicBezTo>
                    <a:pt x="13537" y="2054"/>
                    <a:pt x="13417" y="1835"/>
                    <a:pt x="13297" y="1640"/>
                  </a:cubicBezTo>
                  <a:cubicBezTo>
                    <a:pt x="13296" y="1638"/>
                    <a:pt x="13298" y="1634"/>
                    <a:pt x="13301" y="1631"/>
                  </a:cubicBezTo>
                  <a:cubicBezTo>
                    <a:pt x="13303" y="1629"/>
                    <a:pt x="13307" y="1626"/>
                    <a:pt x="13309" y="1626"/>
                  </a:cubicBezTo>
                  <a:close/>
                  <a:moveTo>
                    <a:pt x="8051" y="1887"/>
                  </a:moveTo>
                  <a:cubicBezTo>
                    <a:pt x="8053" y="1887"/>
                    <a:pt x="8055" y="1887"/>
                    <a:pt x="8057" y="1888"/>
                  </a:cubicBezTo>
                  <a:cubicBezTo>
                    <a:pt x="8063" y="1889"/>
                    <a:pt x="8067" y="1893"/>
                    <a:pt x="8067" y="1898"/>
                  </a:cubicBezTo>
                  <a:cubicBezTo>
                    <a:pt x="8075" y="1965"/>
                    <a:pt x="8073" y="2034"/>
                    <a:pt x="8070" y="2101"/>
                  </a:cubicBezTo>
                  <a:cubicBezTo>
                    <a:pt x="8068" y="2176"/>
                    <a:pt x="8065" y="2252"/>
                    <a:pt x="8077" y="2330"/>
                  </a:cubicBezTo>
                  <a:cubicBezTo>
                    <a:pt x="8091" y="2427"/>
                    <a:pt x="8122" y="2520"/>
                    <a:pt x="8153" y="2611"/>
                  </a:cubicBezTo>
                  <a:cubicBezTo>
                    <a:pt x="8168" y="2657"/>
                    <a:pt x="8184" y="2704"/>
                    <a:pt x="8198" y="2751"/>
                  </a:cubicBezTo>
                  <a:cubicBezTo>
                    <a:pt x="8201" y="2762"/>
                    <a:pt x="8197" y="2766"/>
                    <a:pt x="8192" y="2768"/>
                  </a:cubicBezTo>
                  <a:cubicBezTo>
                    <a:pt x="8187" y="2771"/>
                    <a:pt x="8181" y="2772"/>
                    <a:pt x="8175" y="2772"/>
                  </a:cubicBezTo>
                  <a:cubicBezTo>
                    <a:pt x="8166" y="2772"/>
                    <a:pt x="8157" y="2770"/>
                    <a:pt x="8151" y="2764"/>
                  </a:cubicBezTo>
                  <a:cubicBezTo>
                    <a:pt x="7951" y="2577"/>
                    <a:pt x="7858" y="2130"/>
                    <a:pt x="8039" y="1893"/>
                  </a:cubicBezTo>
                  <a:cubicBezTo>
                    <a:pt x="8042" y="1889"/>
                    <a:pt x="8046" y="1887"/>
                    <a:pt x="8051" y="1887"/>
                  </a:cubicBezTo>
                  <a:close/>
                  <a:moveTo>
                    <a:pt x="8409" y="2312"/>
                  </a:moveTo>
                  <a:cubicBezTo>
                    <a:pt x="8413" y="2312"/>
                    <a:pt x="8418" y="2313"/>
                    <a:pt x="8422" y="2317"/>
                  </a:cubicBezTo>
                  <a:cubicBezTo>
                    <a:pt x="8669" y="2474"/>
                    <a:pt x="8786" y="2795"/>
                    <a:pt x="8706" y="3098"/>
                  </a:cubicBezTo>
                  <a:cubicBezTo>
                    <a:pt x="8704" y="3108"/>
                    <a:pt x="8695" y="3111"/>
                    <a:pt x="8689" y="3111"/>
                  </a:cubicBezTo>
                  <a:cubicBezTo>
                    <a:pt x="8687" y="3111"/>
                    <a:pt x="8686" y="3110"/>
                    <a:pt x="8685" y="3110"/>
                  </a:cubicBezTo>
                  <a:cubicBezTo>
                    <a:pt x="8675" y="3110"/>
                    <a:pt x="8663" y="3104"/>
                    <a:pt x="8662" y="3093"/>
                  </a:cubicBezTo>
                  <a:cubicBezTo>
                    <a:pt x="8634" y="2831"/>
                    <a:pt x="8553" y="2603"/>
                    <a:pt x="8393" y="2350"/>
                  </a:cubicBezTo>
                  <a:cubicBezTo>
                    <a:pt x="8385" y="2338"/>
                    <a:pt x="8389" y="2324"/>
                    <a:pt x="8395" y="2318"/>
                  </a:cubicBezTo>
                  <a:cubicBezTo>
                    <a:pt x="8398" y="2316"/>
                    <a:pt x="8403" y="2312"/>
                    <a:pt x="8409" y="2312"/>
                  </a:cubicBezTo>
                  <a:close/>
                  <a:moveTo>
                    <a:pt x="13227" y="2547"/>
                  </a:moveTo>
                  <a:cubicBezTo>
                    <a:pt x="13231" y="2547"/>
                    <a:pt x="13236" y="2549"/>
                    <a:pt x="13237" y="2549"/>
                  </a:cubicBezTo>
                  <a:cubicBezTo>
                    <a:pt x="13248" y="2554"/>
                    <a:pt x="13260" y="2564"/>
                    <a:pt x="13257" y="2576"/>
                  </a:cubicBezTo>
                  <a:lnTo>
                    <a:pt x="13253" y="2599"/>
                  </a:lnTo>
                  <a:cubicBezTo>
                    <a:pt x="13237" y="2700"/>
                    <a:pt x="13220" y="2804"/>
                    <a:pt x="13230" y="2909"/>
                  </a:cubicBezTo>
                  <a:cubicBezTo>
                    <a:pt x="13236" y="2991"/>
                    <a:pt x="13256" y="3071"/>
                    <a:pt x="13276" y="3146"/>
                  </a:cubicBezTo>
                  <a:cubicBezTo>
                    <a:pt x="13281" y="3169"/>
                    <a:pt x="13286" y="3191"/>
                    <a:pt x="13292" y="3213"/>
                  </a:cubicBezTo>
                  <a:cubicBezTo>
                    <a:pt x="13294" y="3227"/>
                    <a:pt x="13284" y="3234"/>
                    <a:pt x="13278" y="3237"/>
                  </a:cubicBezTo>
                  <a:cubicBezTo>
                    <a:pt x="13274" y="3239"/>
                    <a:pt x="13269" y="3240"/>
                    <a:pt x="13263" y="3240"/>
                  </a:cubicBezTo>
                  <a:cubicBezTo>
                    <a:pt x="13256" y="3240"/>
                    <a:pt x="13250" y="3238"/>
                    <a:pt x="13245" y="3232"/>
                  </a:cubicBezTo>
                  <a:cubicBezTo>
                    <a:pt x="13101" y="3054"/>
                    <a:pt x="13085" y="2764"/>
                    <a:pt x="13210" y="2556"/>
                  </a:cubicBezTo>
                  <a:cubicBezTo>
                    <a:pt x="13214" y="2550"/>
                    <a:pt x="13221" y="2547"/>
                    <a:pt x="13227" y="2547"/>
                  </a:cubicBezTo>
                  <a:close/>
                  <a:moveTo>
                    <a:pt x="4945" y="2347"/>
                  </a:moveTo>
                  <a:cubicBezTo>
                    <a:pt x="4949" y="2347"/>
                    <a:pt x="4953" y="2348"/>
                    <a:pt x="4955" y="2348"/>
                  </a:cubicBezTo>
                  <a:cubicBezTo>
                    <a:pt x="4960" y="2350"/>
                    <a:pt x="4968" y="2355"/>
                    <a:pt x="4966" y="2364"/>
                  </a:cubicBezTo>
                  <a:cubicBezTo>
                    <a:pt x="4898" y="2685"/>
                    <a:pt x="4927" y="2933"/>
                    <a:pt x="5069" y="3249"/>
                  </a:cubicBezTo>
                  <a:cubicBezTo>
                    <a:pt x="5073" y="3258"/>
                    <a:pt x="5068" y="3269"/>
                    <a:pt x="5059" y="3274"/>
                  </a:cubicBezTo>
                  <a:cubicBezTo>
                    <a:pt x="5056" y="3277"/>
                    <a:pt x="5053" y="3278"/>
                    <a:pt x="5051" y="3278"/>
                  </a:cubicBezTo>
                  <a:cubicBezTo>
                    <a:pt x="5047" y="3278"/>
                    <a:pt x="5045" y="3275"/>
                    <a:pt x="5043" y="3274"/>
                  </a:cubicBezTo>
                  <a:cubicBezTo>
                    <a:pt x="4804" y="3052"/>
                    <a:pt x="4754" y="2630"/>
                    <a:pt x="4933" y="2353"/>
                  </a:cubicBezTo>
                  <a:cubicBezTo>
                    <a:pt x="4935" y="2348"/>
                    <a:pt x="4940" y="2347"/>
                    <a:pt x="4945" y="2347"/>
                  </a:cubicBezTo>
                  <a:close/>
                  <a:moveTo>
                    <a:pt x="13572" y="2922"/>
                  </a:moveTo>
                  <a:cubicBezTo>
                    <a:pt x="13717" y="3001"/>
                    <a:pt x="13829" y="3199"/>
                    <a:pt x="13764" y="3372"/>
                  </a:cubicBezTo>
                  <a:cubicBezTo>
                    <a:pt x="13760" y="3385"/>
                    <a:pt x="13750" y="3388"/>
                    <a:pt x="13744" y="3388"/>
                  </a:cubicBezTo>
                  <a:cubicBezTo>
                    <a:pt x="13743" y="3388"/>
                    <a:pt x="13742" y="3388"/>
                    <a:pt x="13741" y="3388"/>
                  </a:cubicBezTo>
                  <a:cubicBezTo>
                    <a:pt x="13728" y="3388"/>
                    <a:pt x="13715" y="3379"/>
                    <a:pt x="13712" y="3364"/>
                  </a:cubicBezTo>
                  <a:cubicBezTo>
                    <a:pt x="13706" y="3336"/>
                    <a:pt x="13701" y="3309"/>
                    <a:pt x="13696" y="3280"/>
                  </a:cubicBezTo>
                  <a:cubicBezTo>
                    <a:pt x="13689" y="3232"/>
                    <a:pt x="13680" y="3182"/>
                    <a:pt x="13664" y="3134"/>
                  </a:cubicBezTo>
                  <a:cubicBezTo>
                    <a:pt x="13640" y="3059"/>
                    <a:pt x="13601" y="2995"/>
                    <a:pt x="13562" y="2932"/>
                  </a:cubicBezTo>
                  <a:cubicBezTo>
                    <a:pt x="13562" y="2932"/>
                    <a:pt x="13563" y="2927"/>
                    <a:pt x="13567" y="2924"/>
                  </a:cubicBezTo>
                  <a:cubicBezTo>
                    <a:pt x="13570" y="2923"/>
                    <a:pt x="13571" y="2922"/>
                    <a:pt x="13572" y="2922"/>
                  </a:cubicBezTo>
                  <a:close/>
                  <a:moveTo>
                    <a:pt x="5291" y="2764"/>
                  </a:moveTo>
                  <a:cubicBezTo>
                    <a:pt x="5295" y="2764"/>
                    <a:pt x="5297" y="2764"/>
                    <a:pt x="5301" y="2766"/>
                  </a:cubicBezTo>
                  <a:cubicBezTo>
                    <a:pt x="5585" y="2902"/>
                    <a:pt x="5705" y="3203"/>
                    <a:pt x="5580" y="3469"/>
                  </a:cubicBezTo>
                  <a:cubicBezTo>
                    <a:pt x="5577" y="3476"/>
                    <a:pt x="5566" y="3480"/>
                    <a:pt x="5558" y="3480"/>
                  </a:cubicBezTo>
                  <a:cubicBezTo>
                    <a:pt x="5557" y="3480"/>
                    <a:pt x="5556" y="3480"/>
                    <a:pt x="5555" y="3480"/>
                  </a:cubicBezTo>
                  <a:cubicBezTo>
                    <a:pt x="5549" y="3478"/>
                    <a:pt x="5546" y="3476"/>
                    <a:pt x="5546" y="3470"/>
                  </a:cubicBezTo>
                  <a:cubicBezTo>
                    <a:pt x="5533" y="3214"/>
                    <a:pt x="5427" y="2970"/>
                    <a:pt x="5264" y="2815"/>
                  </a:cubicBezTo>
                  <a:cubicBezTo>
                    <a:pt x="5250" y="2803"/>
                    <a:pt x="5260" y="2787"/>
                    <a:pt x="5264" y="2782"/>
                  </a:cubicBezTo>
                  <a:cubicBezTo>
                    <a:pt x="5269" y="2773"/>
                    <a:pt x="5280" y="2764"/>
                    <a:pt x="5291" y="2764"/>
                  </a:cubicBezTo>
                  <a:close/>
                  <a:moveTo>
                    <a:pt x="6432" y="2661"/>
                  </a:moveTo>
                  <a:cubicBezTo>
                    <a:pt x="6434" y="2661"/>
                    <a:pt x="6438" y="2661"/>
                    <a:pt x="6441" y="2663"/>
                  </a:cubicBezTo>
                  <a:cubicBezTo>
                    <a:pt x="6448" y="2664"/>
                    <a:pt x="6469" y="2671"/>
                    <a:pt x="6466" y="2697"/>
                  </a:cubicBezTo>
                  <a:cubicBezTo>
                    <a:pt x="6453" y="2828"/>
                    <a:pt x="6440" y="2979"/>
                    <a:pt x="6468" y="3129"/>
                  </a:cubicBezTo>
                  <a:cubicBezTo>
                    <a:pt x="6482" y="3202"/>
                    <a:pt x="6506" y="3271"/>
                    <a:pt x="6531" y="3338"/>
                  </a:cubicBezTo>
                  <a:cubicBezTo>
                    <a:pt x="6549" y="3390"/>
                    <a:pt x="6568" y="3445"/>
                    <a:pt x="6582" y="3499"/>
                  </a:cubicBezTo>
                  <a:cubicBezTo>
                    <a:pt x="6584" y="3511"/>
                    <a:pt x="6574" y="3517"/>
                    <a:pt x="6572" y="3519"/>
                  </a:cubicBezTo>
                  <a:cubicBezTo>
                    <a:pt x="6567" y="3522"/>
                    <a:pt x="6562" y="3524"/>
                    <a:pt x="6556" y="3524"/>
                  </a:cubicBezTo>
                  <a:cubicBezTo>
                    <a:pt x="6553" y="3524"/>
                    <a:pt x="6549" y="3523"/>
                    <a:pt x="6546" y="3521"/>
                  </a:cubicBezTo>
                  <a:cubicBezTo>
                    <a:pt x="6319" y="3338"/>
                    <a:pt x="6287" y="2940"/>
                    <a:pt x="6399" y="2683"/>
                  </a:cubicBezTo>
                  <a:cubicBezTo>
                    <a:pt x="6406" y="2668"/>
                    <a:pt x="6419" y="2661"/>
                    <a:pt x="6432" y="2661"/>
                  </a:cubicBezTo>
                  <a:close/>
                  <a:moveTo>
                    <a:pt x="12181" y="2767"/>
                  </a:moveTo>
                  <a:cubicBezTo>
                    <a:pt x="12186" y="2767"/>
                    <a:pt x="12190" y="2768"/>
                    <a:pt x="12194" y="2769"/>
                  </a:cubicBezTo>
                  <a:cubicBezTo>
                    <a:pt x="12197" y="2773"/>
                    <a:pt x="12198" y="2776"/>
                    <a:pt x="12197" y="2782"/>
                  </a:cubicBezTo>
                  <a:cubicBezTo>
                    <a:pt x="12189" y="2833"/>
                    <a:pt x="12174" y="2885"/>
                    <a:pt x="12159" y="2933"/>
                  </a:cubicBezTo>
                  <a:cubicBezTo>
                    <a:pt x="12139" y="3000"/>
                    <a:pt x="12118" y="3069"/>
                    <a:pt x="12112" y="3142"/>
                  </a:cubicBezTo>
                  <a:cubicBezTo>
                    <a:pt x="12101" y="3273"/>
                    <a:pt x="12119" y="3418"/>
                    <a:pt x="12136" y="3547"/>
                  </a:cubicBezTo>
                  <a:cubicBezTo>
                    <a:pt x="12139" y="3560"/>
                    <a:pt x="12129" y="3569"/>
                    <a:pt x="12122" y="3573"/>
                  </a:cubicBezTo>
                  <a:cubicBezTo>
                    <a:pt x="12119" y="3573"/>
                    <a:pt x="12116" y="3574"/>
                    <a:pt x="12112" y="3574"/>
                  </a:cubicBezTo>
                  <a:cubicBezTo>
                    <a:pt x="12106" y="3574"/>
                    <a:pt x="12100" y="3573"/>
                    <a:pt x="12096" y="3566"/>
                  </a:cubicBezTo>
                  <a:cubicBezTo>
                    <a:pt x="11998" y="3445"/>
                    <a:pt x="11965" y="3320"/>
                    <a:pt x="11984" y="3150"/>
                  </a:cubicBezTo>
                  <a:cubicBezTo>
                    <a:pt x="11999" y="3023"/>
                    <a:pt x="12042" y="2855"/>
                    <a:pt x="12169" y="2769"/>
                  </a:cubicBezTo>
                  <a:cubicBezTo>
                    <a:pt x="12172" y="2767"/>
                    <a:pt x="12176" y="2767"/>
                    <a:pt x="12181" y="2767"/>
                  </a:cubicBezTo>
                  <a:close/>
                  <a:moveTo>
                    <a:pt x="6744" y="3047"/>
                  </a:moveTo>
                  <a:cubicBezTo>
                    <a:pt x="6746" y="3047"/>
                    <a:pt x="6748" y="3048"/>
                    <a:pt x="6750" y="3049"/>
                  </a:cubicBezTo>
                  <a:cubicBezTo>
                    <a:pt x="6956" y="3150"/>
                    <a:pt x="7092" y="3419"/>
                    <a:pt x="7056" y="3648"/>
                  </a:cubicBezTo>
                  <a:lnTo>
                    <a:pt x="7056" y="3649"/>
                  </a:lnTo>
                  <a:cubicBezTo>
                    <a:pt x="7055" y="3658"/>
                    <a:pt x="7043" y="3666"/>
                    <a:pt x="7034" y="3667"/>
                  </a:cubicBezTo>
                  <a:cubicBezTo>
                    <a:pt x="7033" y="3667"/>
                    <a:pt x="7032" y="3667"/>
                    <a:pt x="7031" y="3667"/>
                  </a:cubicBezTo>
                  <a:cubicBezTo>
                    <a:pt x="7025" y="3667"/>
                    <a:pt x="7022" y="3663"/>
                    <a:pt x="7020" y="3658"/>
                  </a:cubicBezTo>
                  <a:lnTo>
                    <a:pt x="7008" y="3620"/>
                  </a:lnTo>
                  <a:cubicBezTo>
                    <a:pt x="6981" y="3534"/>
                    <a:pt x="6953" y="3447"/>
                    <a:pt x="6916" y="3364"/>
                  </a:cubicBezTo>
                  <a:cubicBezTo>
                    <a:pt x="6883" y="3288"/>
                    <a:pt x="6836" y="3221"/>
                    <a:pt x="6791" y="3155"/>
                  </a:cubicBezTo>
                  <a:cubicBezTo>
                    <a:pt x="6774" y="3129"/>
                    <a:pt x="6755" y="3102"/>
                    <a:pt x="6738" y="3074"/>
                  </a:cubicBezTo>
                  <a:cubicBezTo>
                    <a:pt x="6733" y="3067"/>
                    <a:pt x="6735" y="3056"/>
                    <a:pt x="6739" y="3049"/>
                  </a:cubicBezTo>
                  <a:cubicBezTo>
                    <a:pt x="6740" y="3048"/>
                    <a:pt x="6743" y="3047"/>
                    <a:pt x="6744" y="3047"/>
                  </a:cubicBezTo>
                  <a:close/>
                  <a:moveTo>
                    <a:pt x="9486" y="3202"/>
                  </a:moveTo>
                  <a:lnTo>
                    <a:pt x="9486" y="3203"/>
                  </a:lnTo>
                  <a:cubicBezTo>
                    <a:pt x="9492" y="3203"/>
                    <a:pt x="9501" y="3204"/>
                    <a:pt x="9503" y="3217"/>
                  </a:cubicBezTo>
                  <a:cubicBezTo>
                    <a:pt x="9548" y="3420"/>
                    <a:pt x="9632" y="3591"/>
                    <a:pt x="9715" y="3749"/>
                  </a:cubicBezTo>
                  <a:cubicBezTo>
                    <a:pt x="9717" y="3751"/>
                    <a:pt x="9719" y="3757"/>
                    <a:pt x="9712" y="3762"/>
                  </a:cubicBezTo>
                  <a:cubicBezTo>
                    <a:pt x="9709" y="3764"/>
                    <a:pt x="9705" y="3766"/>
                    <a:pt x="9700" y="3766"/>
                  </a:cubicBezTo>
                  <a:cubicBezTo>
                    <a:pt x="9697" y="3766"/>
                    <a:pt x="9693" y="3765"/>
                    <a:pt x="9691" y="3762"/>
                  </a:cubicBezTo>
                  <a:cubicBezTo>
                    <a:pt x="9573" y="3626"/>
                    <a:pt x="9494" y="3435"/>
                    <a:pt x="9469" y="3222"/>
                  </a:cubicBezTo>
                  <a:cubicBezTo>
                    <a:pt x="9467" y="3207"/>
                    <a:pt x="9479" y="3203"/>
                    <a:pt x="9484" y="3203"/>
                  </a:cubicBezTo>
                  <a:cubicBezTo>
                    <a:pt x="9484" y="3203"/>
                    <a:pt x="9485" y="3202"/>
                    <a:pt x="9486" y="3202"/>
                  </a:cubicBezTo>
                  <a:close/>
                  <a:moveTo>
                    <a:pt x="9578" y="2622"/>
                  </a:moveTo>
                  <a:cubicBezTo>
                    <a:pt x="9584" y="2622"/>
                    <a:pt x="9594" y="2623"/>
                    <a:pt x="9598" y="2639"/>
                  </a:cubicBezTo>
                  <a:lnTo>
                    <a:pt x="9615" y="2714"/>
                  </a:lnTo>
                  <a:cubicBezTo>
                    <a:pt x="9660" y="2903"/>
                    <a:pt x="9704" y="3099"/>
                    <a:pt x="9777" y="3288"/>
                  </a:cubicBezTo>
                  <a:cubicBezTo>
                    <a:pt x="9813" y="3380"/>
                    <a:pt x="9859" y="3471"/>
                    <a:pt x="9904" y="3558"/>
                  </a:cubicBezTo>
                  <a:cubicBezTo>
                    <a:pt x="9947" y="3646"/>
                    <a:pt x="9993" y="3738"/>
                    <a:pt x="10029" y="3830"/>
                  </a:cubicBezTo>
                  <a:cubicBezTo>
                    <a:pt x="10035" y="3844"/>
                    <a:pt x="10028" y="3855"/>
                    <a:pt x="10019" y="3860"/>
                  </a:cubicBezTo>
                  <a:cubicBezTo>
                    <a:pt x="10017" y="3862"/>
                    <a:pt x="10012" y="3864"/>
                    <a:pt x="10007" y="3864"/>
                  </a:cubicBezTo>
                  <a:cubicBezTo>
                    <a:pt x="10002" y="3864"/>
                    <a:pt x="9996" y="3862"/>
                    <a:pt x="9989" y="3855"/>
                  </a:cubicBezTo>
                  <a:cubicBezTo>
                    <a:pt x="9710" y="3532"/>
                    <a:pt x="9582" y="3002"/>
                    <a:pt x="9556" y="2645"/>
                  </a:cubicBezTo>
                  <a:cubicBezTo>
                    <a:pt x="9554" y="2626"/>
                    <a:pt x="9570" y="2622"/>
                    <a:pt x="9574" y="2622"/>
                  </a:cubicBezTo>
                  <a:close/>
                  <a:moveTo>
                    <a:pt x="9648" y="1706"/>
                  </a:moveTo>
                  <a:cubicBezTo>
                    <a:pt x="9658" y="1706"/>
                    <a:pt x="9668" y="1712"/>
                    <a:pt x="9673" y="1727"/>
                  </a:cubicBezTo>
                  <a:cubicBezTo>
                    <a:pt x="9697" y="1817"/>
                    <a:pt x="9719" y="1908"/>
                    <a:pt x="9741" y="1998"/>
                  </a:cubicBezTo>
                  <a:cubicBezTo>
                    <a:pt x="9811" y="2278"/>
                    <a:pt x="9884" y="2569"/>
                    <a:pt x="9988" y="2847"/>
                  </a:cubicBezTo>
                  <a:cubicBezTo>
                    <a:pt x="10074" y="3076"/>
                    <a:pt x="10180" y="3299"/>
                    <a:pt x="10283" y="3514"/>
                  </a:cubicBezTo>
                  <a:cubicBezTo>
                    <a:pt x="10334" y="3622"/>
                    <a:pt x="10387" y="3734"/>
                    <a:pt x="10437" y="3844"/>
                  </a:cubicBezTo>
                  <a:cubicBezTo>
                    <a:pt x="10443" y="3858"/>
                    <a:pt x="10429" y="3866"/>
                    <a:pt x="10427" y="3868"/>
                  </a:cubicBezTo>
                  <a:cubicBezTo>
                    <a:pt x="10424" y="3870"/>
                    <a:pt x="10420" y="3872"/>
                    <a:pt x="10416" y="3872"/>
                  </a:cubicBezTo>
                  <a:cubicBezTo>
                    <a:pt x="10412" y="3872"/>
                    <a:pt x="10408" y="3870"/>
                    <a:pt x="10405" y="3865"/>
                  </a:cubicBezTo>
                  <a:cubicBezTo>
                    <a:pt x="9976" y="3304"/>
                    <a:pt x="9670" y="2468"/>
                    <a:pt x="9625" y="1734"/>
                  </a:cubicBezTo>
                  <a:cubicBezTo>
                    <a:pt x="9624" y="1717"/>
                    <a:pt x="9635" y="1708"/>
                    <a:pt x="9645" y="1706"/>
                  </a:cubicBezTo>
                  <a:close/>
                  <a:moveTo>
                    <a:pt x="8310" y="3232"/>
                  </a:moveTo>
                  <a:cubicBezTo>
                    <a:pt x="8316" y="3234"/>
                    <a:pt x="8323" y="3243"/>
                    <a:pt x="8323" y="3253"/>
                  </a:cubicBezTo>
                  <a:cubicBezTo>
                    <a:pt x="8323" y="3285"/>
                    <a:pt x="8321" y="3319"/>
                    <a:pt x="8320" y="3351"/>
                  </a:cubicBezTo>
                  <a:cubicBezTo>
                    <a:pt x="8316" y="3447"/>
                    <a:pt x="8311" y="3547"/>
                    <a:pt x="8327" y="3646"/>
                  </a:cubicBezTo>
                  <a:cubicBezTo>
                    <a:pt x="8342" y="3729"/>
                    <a:pt x="8368" y="3809"/>
                    <a:pt x="8394" y="3888"/>
                  </a:cubicBezTo>
                  <a:cubicBezTo>
                    <a:pt x="8406" y="3921"/>
                    <a:pt x="8418" y="3956"/>
                    <a:pt x="8427" y="3989"/>
                  </a:cubicBezTo>
                  <a:cubicBezTo>
                    <a:pt x="8430" y="3998"/>
                    <a:pt x="8422" y="4004"/>
                    <a:pt x="8419" y="4005"/>
                  </a:cubicBezTo>
                  <a:cubicBezTo>
                    <a:pt x="8415" y="4008"/>
                    <a:pt x="8409" y="4010"/>
                    <a:pt x="8404" y="4010"/>
                  </a:cubicBezTo>
                  <a:cubicBezTo>
                    <a:pt x="8401" y="4010"/>
                    <a:pt x="8398" y="4010"/>
                    <a:pt x="8395" y="4008"/>
                  </a:cubicBezTo>
                  <a:cubicBezTo>
                    <a:pt x="8188" y="3834"/>
                    <a:pt x="8139" y="3460"/>
                    <a:pt x="8295" y="3238"/>
                  </a:cubicBezTo>
                  <a:cubicBezTo>
                    <a:pt x="8297" y="3234"/>
                    <a:pt x="8301" y="3232"/>
                    <a:pt x="8305" y="3232"/>
                  </a:cubicBezTo>
                  <a:close/>
                  <a:moveTo>
                    <a:pt x="12444" y="3275"/>
                  </a:moveTo>
                  <a:cubicBezTo>
                    <a:pt x="12446" y="3275"/>
                    <a:pt x="12450" y="3276"/>
                    <a:pt x="12454" y="3279"/>
                  </a:cubicBezTo>
                  <a:cubicBezTo>
                    <a:pt x="12668" y="3455"/>
                    <a:pt x="12746" y="3781"/>
                    <a:pt x="12637" y="4039"/>
                  </a:cubicBezTo>
                  <a:cubicBezTo>
                    <a:pt x="12633" y="4049"/>
                    <a:pt x="12623" y="4053"/>
                    <a:pt x="12615" y="4053"/>
                  </a:cubicBezTo>
                  <a:cubicBezTo>
                    <a:pt x="12613" y="4053"/>
                    <a:pt x="12612" y="4053"/>
                    <a:pt x="12611" y="4052"/>
                  </a:cubicBezTo>
                  <a:cubicBezTo>
                    <a:pt x="12604" y="4051"/>
                    <a:pt x="12596" y="4047"/>
                    <a:pt x="12594" y="4035"/>
                  </a:cubicBezTo>
                  <a:cubicBezTo>
                    <a:pt x="12560" y="3793"/>
                    <a:pt x="12510" y="3569"/>
                    <a:pt x="12427" y="3307"/>
                  </a:cubicBezTo>
                  <a:cubicBezTo>
                    <a:pt x="12423" y="3296"/>
                    <a:pt x="12429" y="3283"/>
                    <a:pt x="12436" y="3278"/>
                  </a:cubicBezTo>
                  <a:cubicBezTo>
                    <a:pt x="12439" y="3276"/>
                    <a:pt x="12441" y="3275"/>
                    <a:pt x="12444" y="3275"/>
                  </a:cubicBezTo>
                  <a:close/>
                  <a:moveTo>
                    <a:pt x="8688" y="3627"/>
                  </a:moveTo>
                  <a:cubicBezTo>
                    <a:pt x="8691" y="3627"/>
                    <a:pt x="8696" y="3628"/>
                    <a:pt x="8700" y="3631"/>
                  </a:cubicBezTo>
                  <a:cubicBezTo>
                    <a:pt x="8920" y="3754"/>
                    <a:pt x="9072" y="4075"/>
                    <a:pt x="8948" y="4320"/>
                  </a:cubicBezTo>
                  <a:cubicBezTo>
                    <a:pt x="8944" y="4329"/>
                    <a:pt x="8936" y="4332"/>
                    <a:pt x="8929" y="4332"/>
                  </a:cubicBezTo>
                  <a:cubicBezTo>
                    <a:pt x="8928" y="4332"/>
                    <a:pt x="8927" y="4332"/>
                    <a:pt x="8926" y="4331"/>
                  </a:cubicBezTo>
                  <a:cubicBezTo>
                    <a:pt x="8920" y="4331"/>
                    <a:pt x="8915" y="4326"/>
                    <a:pt x="8913" y="4318"/>
                  </a:cubicBezTo>
                  <a:cubicBezTo>
                    <a:pt x="8870" y="4073"/>
                    <a:pt x="8825" y="3869"/>
                    <a:pt x="8670" y="3661"/>
                  </a:cubicBezTo>
                  <a:cubicBezTo>
                    <a:pt x="8662" y="3648"/>
                    <a:pt x="8665" y="3641"/>
                    <a:pt x="8669" y="3636"/>
                  </a:cubicBezTo>
                  <a:cubicBezTo>
                    <a:pt x="8673" y="3631"/>
                    <a:pt x="8680" y="3627"/>
                    <a:pt x="8688" y="3627"/>
                  </a:cubicBezTo>
                  <a:close/>
                  <a:moveTo>
                    <a:pt x="13428" y="3729"/>
                  </a:moveTo>
                  <a:cubicBezTo>
                    <a:pt x="13431" y="3729"/>
                    <a:pt x="13432" y="3729"/>
                    <a:pt x="13434" y="3730"/>
                  </a:cubicBezTo>
                  <a:cubicBezTo>
                    <a:pt x="13444" y="3733"/>
                    <a:pt x="13454" y="3742"/>
                    <a:pt x="13454" y="3754"/>
                  </a:cubicBezTo>
                  <a:lnTo>
                    <a:pt x="13449" y="3799"/>
                  </a:lnTo>
                  <a:cubicBezTo>
                    <a:pt x="13441" y="3891"/>
                    <a:pt x="13432" y="3985"/>
                    <a:pt x="13443" y="4082"/>
                  </a:cubicBezTo>
                  <a:cubicBezTo>
                    <a:pt x="13452" y="4152"/>
                    <a:pt x="13469" y="4217"/>
                    <a:pt x="13488" y="4282"/>
                  </a:cubicBezTo>
                  <a:cubicBezTo>
                    <a:pt x="13496" y="4314"/>
                    <a:pt x="13504" y="4345"/>
                    <a:pt x="13511" y="4376"/>
                  </a:cubicBezTo>
                  <a:cubicBezTo>
                    <a:pt x="13513" y="4381"/>
                    <a:pt x="13513" y="4387"/>
                    <a:pt x="13505" y="4391"/>
                  </a:cubicBezTo>
                  <a:cubicBezTo>
                    <a:pt x="13502" y="4392"/>
                    <a:pt x="13498" y="4393"/>
                    <a:pt x="13494" y="4393"/>
                  </a:cubicBezTo>
                  <a:cubicBezTo>
                    <a:pt x="13488" y="4393"/>
                    <a:pt x="13483" y="4391"/>
                    <a:pt x="13479" y="4387"/>
                  </a:cubicBezTo>
                  <a:cubicBezTo>
                    <a:pt x="13332" y="4232"/>
                    <a:pt x="13303" y="3940"/>
                    <a:pt x="13417" y="3736"/>
                  </a:cubicBezTo>
                  <a:cubicBezTo>
                    <a:pt x="13418" y="3734"/>
                    <a:pt x="13421" y="3729"/>
                    <a:pt x="13428" y="3729"/>
                  </a:cubicBezTo>
                  <a:close/>
                  <a:moveTo>
                    <a:pt x="5166" y="3741"/>
                  </a:moveTo>
                  <a:cubicBezTo>
                    <a:pt x="5182" y="3745"/>
                    <a:pt x="5183" y="3756"/>
                    <a:pt x="5183" y="3761"/>
                  </a:cubicBezTo>
                  <a:cubicBezTo>
                    <a:pt x="5184" y="3791"/>
                    <a:pt x="5187" y="3819"/>
                    <a:pt x="5188" y="3849"/>
                  </a:cubicBezTo>
                  <a:cubicBezTo>
                    <a:pt x="5192" y="3931"/>
                    <a:pt x="5196" y="4014"/>
                    <a:pt x="5210" y="4098"/>
                  </a:cubicBezTo>
                  <a:cubicBezTo>
                    <a:pt x="5220" y="4152"/>
                    <a:pt x="5237" y="4202"/>
                    <a:pt x="5251" y="4253"/>
                  </a:cubicBezTo>
                  <a:cubicBezTo>
                    <a:pt x="5268" y="4308"/>
                    <a:pt x="5285" y="4364"/>
                    <a:pt x="5294" y="4421"/>
                  </a:cubicBezTo>
                  <a:cubicBezTo>
                    <a:pt x="5295" y="4430"/>
                    <a:pt x="5287" y="4440"/>
                    <a:pt x="5280" y="4445"/>
                  </a:cubicBezTo>
                  <a:cubicBezTo>
                    <a:pt x="5277" y="4447"/>
                    <a:pt x="5273" y="4449"/>
                    <a:pt x="5269" y="4449"/>
                  </a:cubicBezTo>
                  <a:cubicBezTo>
                    <a:pt x="5265" y="4449"/>
                    <a:pt x="5261" y="4447"/>
                    <a:pt x="5258" y="4444"/>
                  </a:cubicBezTo>
                  <a:cubicBezTo>
                    <a:pt x="5070" y="4288"/>
                    <a:pt x="5041" y="3963"/>
                    <a:pt x="5131" y="3759"/>
                  </a:cubicBezTo>
                  <a:cubicBezTo>
                    <a:pt x="5135" y="3747"/>
                    <a:pt x="5149" y="3741"/>
                    <a:pt x="5160" y="3741"/>
                  </a:cubicBezTo>
                  <a:close/>
                  <a:moveTo>
                    <a:pt x="5530" y="4013"/>
                  </a:moveTo>
                  <a:cubicBezTo>
                    <a:pt x="5625" y="4030"/>
                    <a:pt x="5714" y="4090"/>
                    <a:pt x="5772" y="4178"/>
                  </a:cubicBezTo>
                  <a:cubicBezTo>
                    <a:pt x="5834" y="4271"/>
                    <a:pt x="5856" y="4380"/>
                    <a:pt x="5835" y="4480"/>
                  </a:cubicBezTo>
                  <a:cubicBezTo>
                    <a:pt x="5832" y="4494"/>
                    <a:pt x="5822" y="4499"/>
                    <a:pt x="5814" y="4499"/>
                  </a:cubicBezTo>
                  <a:cubicBezTo>
                    <a:pt x="5809" y="4499"/>
                    <a:pt x="5799" y="4497"/>
                    <a:pt x="5796" y="4483"/>
                  </a:cubicBezTo>
                  <a:cubicBezTo>
                    <a:pt x="5753" y="4308"/>
                    <a:pt x="5670" y="4170"/>
                    <a:pt x="5525" y="4035"/>
                  </a:cubicBezTo>
                  <a:cubicBezTo>
                    <a:pt x="5520" y="4030"/>
                    <a:pt x="5519" y="4021"/>
                    <a:pt x="5522" y="4015"/>
                  </a:cubicBezTo>
                  <a:cubicBezTo>
                    <a:pt x="5523" y="4014"/>
                    <a:pt x="5523" y="4013"/>
                    <a:pt x="5527" y="4013"/>
                  </a:cubicBezTo>
                  <a:close/>
                  <a:moveTo>
                    <a:pt x="1998" y="3615"/>
                  </a:moveTo>
                  <a:cubicBezTo>
                    <a:pt x="1999" y="3615"/>
                    <a:pt x="2001" y="3615"/>
                    <a:pt x="2002" y="3615"/>
                  </a:cubicBezTo>
                  <a:cubicBezTo>
                    <a:pt x="2021" y="3617"/>
                    <a:pt x="2042" y="3628"/>
                    <a:pt x="2044" y="3653"/>
                  </a:cubicBezTo>
                  <a:cubicBezTo>
                    <a:pt x="2048" y="3702"/>
                    <a:pt x="2051" y="3750"/>
                    <a:pt x="2053" y="3797"/>
                  </a:cubicBezTo>
                  <a:cubicBezTo>
                    <a:pt x="2062" y="3931"/>
                    <a:pt x="2069" y="4070"/>
                    <a:pt x="2109" y="4206"/>
                  </a:cubicBezTo>
                  <a:cubicBezTo>
                    <a:pt x="2129" y="4278"/>
                    <a:pt x="2160" y="4347"/>
                    <a:pt x="2189" y="4414"/>
                  </a:cubicBezTo>
                  <a:cubicBezTo>
                    <a:pt x="2228" y="4501"/>
                    <a:pt x="2264" y="4583"/>
                    <a:pt x="2281" y="4673"/>
                  </a:cubicBezTo>
                  <a:cubicBezTo>
                    <a:pt x="2285" y="4690"/>
                    <a:pt x="2277" y="4698"/>
                    <a:pt x="2270" y="4703"/>
                  </a:cubicBezTo>
                  <a:cubicBezTo>
                    <a:pt x="2263" y="4708"/>
                    <a:pt x="2255" y="4710"/>
                    <a:pt x="2246" y="4710"/>
                  </a:cubicBezTo>
                  <a:cubicBezTo>
                    <a:pt x="2239" y="4710"/>
                    <a:pt x="2232" y="4708"/>
                    <a:pt x="2225" y="4704"/>
                  </a:cubicBezTo>
                  <a:cubicBezTo>
                    <a:pt x="1912" y="4512"/>
                    <a:pt x="1852" y="3938"/>
                    <a:pt x="1950" y="3645"/>
                  </a:cubicBezTo>
                  <a:cubicBezTo>
                    <a:pt x="1957" y="3623"/>
                    <a:pt x="1979" y="3615"/>
                    <a:pt x="1998" y="3615"/>
                  </a:cubicBezTo>
                  <a:close/>
                  <a:moveTo>
                    <a:pt x="13788" y="4085"/>
                  </a:moveTo>
                  <a:cubicBezTo>
                    <a:pt x="13793" y="4085"/>
                    <a:pt x="13798" y="4086"/>
                    <a:pt x="13804" y="4088"/>
                  </a:cubicBezTo>
                  <a:cubicBezTo>
                    <a:pt x="13907" y="4145"/>
                    <a:pt x="13982" y="4240"/>
                    <a:pt x="14016" y="4355"/>
                  </a:cubicBezTo>
                  <a:cubicBezTo>
                    <a:pt x="14052" y="4478"/>
                    <a:pt x="14036" y="4614"/>
                    <a:pt x="13974" y="4729"/>
                  </a:cubicBezTo>
                  <a:cubicBezTo>
                    <a:pt x="13971" y="4734"/>
                    <a:pt x="13968" y="4736"/>
                    <a:pt x="13964" y="4736"/>
                  </a:cubicBezTo>
                  <a:cubicBezTo>
                    <a:pt x="13963" y="4736"/>
                    <a:pt x="13961" y="4736"/>
                    <a:pt x="13960" y="4735"/>
                  </a:cubicBezTo>
                  <a:cubicBezTo>
                    <a:pt x="13950" y="4732"/>
                    <a:pt x="13940" y="4722"/>
                    <a:pt x="13940" y="4712"/>
                  </a:cubicBezTo>
                  <a:cubicBezTo>
                    <a:pt x="13949" y="4510"/>
                    <a:pt x="13891" y="4305"/>
                    <a:pt x="13772" y="4123"/>
                  </a:cubicBezTo>
                  <a:cubicBezTo>
                    <a:pt x="13764" y="4111"/>
                    <a:pt x="13764" y="4099"/>
                    <a:pt x="13772" y="4091"/>
                  </a:cubicBezTo>
                  <a:cubicBezTo>
                    <a:pt x="13775" y="4087"/>
                    <a:pt x="13780" y="4085"/>
                    <a:pt x="13788" y="4085"/>
                  </a:cubicBezTo>
                  <a:close/>
                  <a:moveTo>
                    <a:pt x="2379" y="4200"/>
                  </a:moveTo>
                  <a:cubicBezTo>
                    <a:pt x="2501" y="4223"/>
                    <a:pt x="2601" y="4295"/>
                    <a:pt x="2659" y="4402"/>
                  </a:cubicBezTo>
                  <a:cubicBezTo>
                    <a:pt x="2725" y="4521"/>
                    <a:pt x="2732" y="4669"/>
                    <a:pt x="2680" y="4797"/>
                  </a:cubicBezTo>
                  <a:cubicBezTo>
                    <a:pt x="2680" y="4800"/>
                    <a:pt x="2677" y="4807"/>
                    <a:pt x="2670" y="4807"/>
                  </a:cubicBezTo>
                  <a:cubicBezTo>
                    <a:pt x="2669" y="4807"/>
                    <a:pt x="2668" y="4806"/>
                    <a:pt x="2667" y="4806"/>
                  </a:cubicBezTo>
                  <a:cubicBezTo>
                    <a:pt x="2662" y="4806"/>
                    <a:pt x="2652" y="4801"/>
                    <a:pt x="2652" y="4789"/>
                  </a:cubicBezTo>
                  <a:cubicBezTo>
                    <a:pt x="2659" y="4554"/>
                    <a:pt x="2513" y="4344"/>
                    <a:pt x="2373" y="4226"/>
                  </a:cubicBezTo>
                  <a:cubicBezTo>
                    <a:pt x="2367" y="4221"/>
                    <a:pt x="2365" y="4211"/>
                    <a:pt x="2369" y="4205"/>
                  </a:cubicBezTo>
                  <a:cubicBezTo>
                    <a:pt x="2370" y="4201"/>
                    <a:pt x="2373" y="4200"/>
                    <a:pt x="2377" y="4200"/>
                  </a:cubicBezTo>
                  <a:close/>
                  <a:moveTo>
                    <a:pt x="12262" y="4176"/>
                  </a:moveTo>
                  <a:cubicBezTo>
                    <a:pt x="12264" y="4176"/>
                    <a:pt x="12265" y="4176"/>
                    <a:pt x="12268" y="4178"/>
                  </a:cubicBezTo>
                  <a:cubicBezTo>
                    <a:pt x="12280" y="4183"/>
                    <a:pt x="12291" y="4197"/>
                    <a:pt x="12288" y="4211"/>
                  </a:cubicBezTo>
                  <a:cubicBezTo>
                    <a:pt x="12238" y="4393"/>
                    <a:pt x="12264" y="4561"/>
                    <a:pt x="12291" y="4737"/>
                  </a:cubicBezTo>
                  <a:lnTo>
                    <a:pt x="12300" y="4796"/>
                  </a:lnTo>
                  <a:cubicBezTo>
                    <a:pt x="12303" y="4812"/>
                    <a:pt x="12290" y="4819"/>
                    <a:pt x="12286" y="4821"/>
                  </a:cubicBezTo>
                  <a:cubicBezTo>
                    <a:pt x="12285" y="4822"/>
                    <a:pt x="12281" y="4823"/>
                    <a:pt x="12276" y="4823"/>
                  </a:cubicBezTo>
                  <a:cubicBezTo>
                    <a:pt x="12271" y="4823"/>
                    <a:pt x="12264" y="4821"/>
                    <a:pt x="12259" y="4815"/>
                  </a:cubicBezTo>
                  <a:cubicBezTo>
                    <a:pt x="12098" y="4623"/>
                    <a:pt x="12154" y="4356"/>
                    <a:pt x="12251" y="4185"/>
                  </a:cubicBezTo>
                  <a:cubicBezTo>
                    <a:pt x="12254" y="4179"/>
                    <a:pt x="12258" y="4176"/>
                    <a:pt x="12262" y="4176"/>
                  </a:cubicBezTo>
                  <a:close/>
                  <a:moveTo>
                    <a:pt x="3907" y="3886"/>
                  </a:moveTo>
                  <a:cubicBezTo>
                    <a:pt x="3911" y="3886"/>
                    <a:pt x="3914" y="3887"/>
                    <a:pt x="3916" y="3888"/>
                  </a:cubicBezTo>
                  <a:cubicBezTo>
                    <a:pt x="3926" y="3892"/>
                    <a:pt x="3935" y="3906"/>
                    <a:pt x="3930" y="3921"/>
                  </a:cubicBezTo>
                  <a:lnTo>
                    <a:pt x="3931" y="3921"/>
                  </a:lnTo>
                  <a:cubicBezTo>
                    <a:pt x="3877" y="4109"/>
                    <a:pt x="3858" y="4276"/>
                    <a:pt x="3873" y="4417"/>
                  </a:cubicBezTo>
                  <a:cubicBezTo>
                    <a:pt x="3882" y="4492"/>
                    <a:pt x="3903" y="4566"/>
                    <a:pt x="3924" y="4635"/>
                  </a:cubicBezTo>
                  <a:cubicBezTo>
                    <a:pt x="3941" y="4696"/>
                    <a:pt x="3958" y="4758"/>
                    <a:pt x="3968" y="4820"/>
                  </a:cubicBezTo>
                  <a:cubicBezTo>
                    <a:pt x="3970" y="4831"/>
                    <a:pt x="3963" y="4840"/>
                    <a:pt x="3957" y="4843"/>
                  </a:cubicBezTo>
                  <a:cubicBezTo>
                    <a:pt x="3955" y="4844"/>
                    <a:pt x="3949" y="4847"/>
                    <a:pt x="3943" y="4847"/>
                  </a:cubicBezTo>
                  <a:cubicBezTo>
                    <a:pt x="3940" y="4847"/>
                    <a:pt x="3936" y="4846"/>
                    <a:pt x="3932" y="4843"/>
                  </a:cubicBezTo>
                  <a:cubicBezTo>
                    <a:pt x="3831" y="4768"/>
                    <a:pt x="3765" y="4650"/>
                    <a:pt x="3744" y="4500"/>
                  </a:cubicBezTo>
                  <a:cubicBezTo>
                    <a:pt x="3713" y="4295"/>
                    <a:pt x="3771" y="4052"/>
                    <a:pt x="3888" y="3896"/>
                  </a:cubicBezTo>
                  <a:cubicBezTo>
                    <a:pt x="3895" y="3888"/>
                    <a:pt x="3901" y="3886"/>
                    <a:pt x="3907" y="3886"/>
                  </a:cubicBezTo>
                  <a:close/>
                  <a:moveTo>
                    <a:pt x="4187" y="4341"/>
                  </a:moveTo>
                  <a:cubicBezTo>
                    <a:pt x="4195" y="4341"/>
                    <a:pt x="4203" y="4344"/>
                    <a:pt x="4210" y="4350"/>
                  </a:cubicBezTo>
                  <a:cubicBezTo>
                    <a:pt x="4422" y="4554"/>
                    <a:pt x="4534" y="4883"/>
                    <a:pt x="4483" y="5149"/>
                  </a:cubicBezTo>
                  <a:cubicBezTo>
                    <a:pt x="4480" y="5161"/>
                    <a:pt x="4468" y="5168"/>
                    <a:pt x="4458" y="5169"/>
                  </a:cubicBezTo>
                  <a:cubicBezTo>
                    <a:pt x="4457" y="5169"/>
                    <a:pt x="4456" y="5170"/>
                    <a:pt x="4455" y="5170"/>
                  </a:cubicBezTo>
                  <a:cubicBezTo>
                    <a:pt x="4448" y="5170"/>
                    <a:pt x="4444" y="5166"/>
                    <a:pt x="4442" y="5159"/>
                  </a:cubicBezTo>
                  <a:cubicBezTo>
                    <a:pt x="4413" y="5084"/>
                    <a:pt x="4390" y="5004"/>
                    <a:pt x="4368" y="4928"/>
                  </a:cubicBezTo>
                  <a:cubicBezTo>
                    <a:pt x="4353" y="4874"/>
                    <a:pt x="4337" y="4821"/>
                    <a:pt x="4319" y="4768"/>
                  </a:cubicBezTo>
                  <a:cubicBezTo>
                    <a:pt x="4292" y="4685"/>
                    <a:pt x="4257" y="4604"/>
                    <a:pt x="4222" y="4526"/>
                  </a:cubicBezTo>
                  <a:cubicBezTo>
                    <a:pt x="4203" y="4478"/>
                    <a:pt x="4182" y="4429"/>
                    <a:pt x="4162" y="4380"/>
                  </a:cubicBezTo>
                  <a:cubicBezTo>
                    <a:pt x="4154" y="4360"/>
                    <a:pt x="4163" y="4350"/>
                    <a:pt x="4170" y="4346"/>
                  </a:cubicBezTo>
                  <a:cubicBezTo>
                    <a:pt x="4174" y="4342"/>
                    <a:pt x="4180" y="4341"/>
                    <a:pt x="4187" y="4341"/>
                  </a:cubicBezTo>
                  <a:close/>
                  <a:moveTo>
                    <a:pt x="12635" y="4744"/>
                  </a:moveTo>
                  <a:cubicBezTo>
                    <a:pt x="12639" y="4744"/>
                    <a:pt x="12644" y="4745"/>
                    <a:pt x="12648" y="4749"/>
                  </a:cubicBezTo>
                  <a:cubicBezTo>
                    <a:pt x="12858" y="4893"/>
                    <a:pt x="12883" y="5203"/>
                    <a:pt x="12776" y="5401"/>
                  </a:cubicBezTo>
                  <a:cubicBezTo>
                    <a:pt x="12770" y="5412"/>
                    <a:pt x="12761" y="5416"/>
                    <a:pt x="12752" y="5416"/>
                  </a:cubicBezTo>
                  <a:cubicBezTo>
                    <a:pt x="12750" y="5416"/>
                    <a:pt x="12747" y="5415"/>
                    <a:pt x="12745" y="5415"/>
                  </a:cubicBezTo>
                  <a:cubicBezTo>
                    <a:pt x="12735" y="5412"/>
                    <a:pt x="12732" y="5405"/>
                    <a:pt x="12733" y="5392"/>
                  </a:cubicBezTo>
                  <a:cubicBezTo>
                    <a:pt x="12755" y="5158"/>
                    <a:pt x="12691" y="4977"/>
                    <a:pt x="12613" y="4780"/>
                  </a:cubicBezTo>
                  <a:cubicBezTo>
                    <a:pt x="12606" y="4766"/>
                    <a:pt x="12613" y="4755"/>
                    <a:pt x="12620" y="4749"/>
                  </a:cubicBezTo>
                  <a:cubicBezTo>
                    <a:pt x="12622" y="4748"/>
                    <a:pt x="12627" y="4744"/>
                    <a:pt x="12635" y="4744"/>
                  </a:cubicBezTo>
                  <a:close/>
                  <a:moveTo>
                    <a:pt x="1401" y="4799"/>
                  </a:moveTo>
                  <a:cubicBezTo>
                    <a:pt x="1407" y="4799"/>
                    <a:pt x="1410" y="4804"/>
                    <a:pt x="1412" y="4809"/>
                  </a:cubicBezTo>
                  <a:cubicBezTo>
                    <a:pt x="1529" y="5084"/>
                    <a:pt x="1619" y="5318"/>
                    <a:pt x="1675" y="5564"/>
                  </a:cubicBezTo>
                  <a:cubicBezTo>
                    <a:pt x="1674" y="5564"/>
                    <a:pt x="1672" y="5564"/>
                    <a:pt x="1670" y="5564"/>
                  </a:cubicBezTo>
                  <a:cubicBezTo>
                    <a:pt x="1667" y="5564"/>
                    <a:pt x="1665" y="5563"/>
                    <a:pt x="1664" y="5561"/>
                  </a:cubicBezTo>
                  <a:cubicBezTo>
                    <a:pt x="1541" y="5321"/>
                    <a:pt x="1454" y="5055"/>
                    <a:pt x="1384" y="4825"/>
                  </a:cubicBezTo>
                  <a:cubicBezTo>
                    <a:pt x="1379" y="4812"/>
                    <a:pt x="1389" y="4802"/>
                    <a:pt x="1396" y="4800"/>
                  </a:cubicBezTo>
                  <a:cubicBezTo>
                    <a:pt x="1397" y="4800"/>
                    <a:pt x="1400" y="4799"/>
                    <a:pt x="1401" y="4799"/>
                  </a:cubicBezTo>
                  <a:close/>
                  <a:moveTo>
                    <a:pt x="13545" y="5139"/>
                  </a:moveTo>
                  <a:cubicBezTo>
                    <a:pt x="13549" y="5139"/>
                    <a:pt x="13551" y="5140"/>
                    <a:pt x="13553" y="5141"/>
                  </a:cubicBezTo>
                  <a:cubicBezTo>
                    <a:pt x="13562" y="5146"/>
                    <a:pt x="13568" y="5156"/>
                    <a:pt x="13565" y="5169"/>
                  </a:cubicBezTo>
                  <a:cubicBezTo>
                    <a:pt x="13498" y="5428"/>
                    <a:pt x="13525" y="5670"/>
                    <a:pt x="13644" y="5887"/>
                  </a:cubicBezTo>
                  <a:cubicBezTo>
                    <a:pt x="13649" y="5898"/>
                    <a:pt x="13639" y="5907"/>
                    <a:pt x="13638" y="5908"/>
                  </a:cubicBezTo>
                  <a:cubicBezTo>
                    <a:pt x="13637" y="5909"/>
                    <a:pt x="13631" y="5914"/>
                    <a:pt x="13623" y="5914"/>
                  </a:cubicBezTo>
                  <a:cubicBezTo>
                    <a:pt x="13620" y="5914"/>
                    <a:pt x="13617" y="5913"/>
                    <a:pt x="13614" y="5911"/>
                  </a:cubicBezTo>
                  <a:cubicBezTo>
                    <a:pt x="13381" y="5715"/>
                    <a:pt x="13343" y="5373"/>
                    <a:pt x="13529" y="5148"/>
                  </a:cubicBezTo>
                  <a:cubicBezTo>
                    <a:pt x="13535" y="5141"/>
                    <a:pt x="13540" y="5139"/>
                    <a:pt x="13545" y="5139"/>
                  </a:cubicBezTo>
                  <a:close/>
                  <a:moveTo>
                    <a:pt x="914" y="4349"/>
                  </a:moveTo>
                  <a:cubicBezTo>
                    <a:pt x="921" y="4349"/>
                    <a:pt x="928" y="4352"/>
                    <a:pt x="931" y="4359"/>
                  </a:cubicBezTo>
                  <a:cubicBezTo>
                    <a:pt x="996" y="4512"/>
                    <a:pt x="1063" y="4666"/>
                    <a:pt x="1130" y="4820"/>
                  </a:cubicBezTo>
                  <a:cubicBezTo>
                    <a:pt x="1294" y="5197"/>
                    <a:pt x="1464" y="5587"/>
                    <a:pt x="1608" y="5975"/>
                  </a:cubicBezTo>
                  <a:cubicBezTo>
                    <a:pt x="1615" y="5995"/>
                    <a:pt x="1603" y="6004"/>
                    <a:pt x="1597" y="6006"/>
                  </a:cubicBezTo>
                  <a:cubicBezTo>
                    <a:pt x="1594" y="6008"/>
                    <a:pt x="1590" y="6009"/>
                    <a:pt x="1586" y="6009"/>
                  </a:cubicBezTo>
                  <a:cubicBezTo>
                    <a:pt x="1578" y="6009"/>
                    <a:pt x="1569" y="6005"/>
                    <a:pt x="1562" y="5995"/>
                  </a:cubicBezTo>
                  <a:cubicBezTo>
                    <a:pt x="1302" y="5560"/>
                    <a:pt x="1075" y="5013"/>
                    <a:pt x="891" y="4369"/>
                  </a:cubicBezTo>
                  <a:cubicBezTo>
                    <a:pt x="889" y="4360"/>
                    <a:pt x="893" y="4354"/>
                    <a:pt x="903" y="4351"/>
                  </a:cubicBezTo>
                  <a:cubicBezTo>
                    <a:pt x="906" y="4350"/>
                    <a:pt x="910" y="4349"/>
                    <a:pt x="914" y="4349"/>
                  </a:cubicBezTo>
                  <a:close/>
                  <a:moveTo>
                    <a:pt x="2414" y="5218"/>
                  </a:moveTo>
                  <a:cubicBezTo>
                    <a:pt x="2429" y="5219"/>
                    <a:pt x="2436" y="5228"/>
                    <a:pt x="2437" y="5241"/>
                  </a:cubicBezTo>
                  <a:cubicBezTo>
                    <a:pt x="2447" y="5452"/>
                    <a:pt x="2507" y="5632"/>
                    <a:pt x="2571" y="5823"/>
                  </a:cubicBezTo>
                  <a:cubicBezTo>
                    <a:pt x="2595" y="5893"/>
                    <a:pt x="2620" y="5968"/>
                    <a:pt x="2642" y="6042"/>
                  </a:cubicBezTo>
                  <a:cubicBezTo>
                    <a:pt x="2644" y="6052"/>
                    <a:pt x="2637" y="6059"/>
                    <a:pt x="2632" y="6062"/>
                  </a:cubicBezTo>
                  <a:cubicBezTo>
                    <a:pt x="2627" y="6066"/>
                    <a:pt x="2620" y="6068"/>
                    <a:pt x="2614" y="6068"/>
                  </a:cubicBezTo>
                  <a:cubicBezTo>
                    <a:pt x="2610" y="6068"/>
                    <a:pt x="2606" y="6067"/>
                    <a:pt x="2602" y="6064"/>
                  </a:cubicBezTo>
                  <a:cubicBezTo>
                    <a:pt x="2357" y="5869"/>
                    <a:pt x="2322" y="5514"/>
                    <a:pt x="2370" y="5247"/>
                  </a:cubicBezTo>
                  <a:cubicBezTo>
                    <a:pt x="2374" y="5229"/>
                    <a:pt x="2394" y="5218"/>
                    <a:pt x="2411" y="5218"/>
                  </a:cubicBezTo>
                  <a:close/>
                  <a:moveTo>
                    <a:pt x="13939" y="5492"/>
                  </a:moveTo>
                  <a:cubicBezTo>
                    <a:pt x="13941" y="5492"/>
                    <a:pt x="13943" y="5493"/>
                    <a:pt x="13945" y="5494"/>
                  </a:cubicBezTo>
                  <a:cubicBezTo>
                    <a:pt x="14113" y="5634"/>
                    <a:pt x="14157" y="5919"/>
                    <a:pt x="14043" y="6129"/>
                  </a:cubicBezTo>
                  <a:cubicBezTo>
                    <a:pt x="14039" y="6134"/>
                    <a:pt x="14033" y="6137"/>
                    <a:pt x="14027" y="6137"/>
                  </a:cubicBezTo>
                  <a:cubicBezTo>
                    <a:pt x="14025" y="6137"/>
                    <a:pt x="14024" y="6137"/>
                    <a:pt x="14022" y="6136"/>
                  </a:cubicBezTo>
                  <a:cubicBezTo>
                    <a:pt x="14020" y="6136"/>
                    <a:pt x="14016" y="6134"/>
                    <a:pt x="14017" y="6126"/>
                  </a:cubicBezTo>
                  <a:cubicBezTo>
                    <a:pt x="14049" y="5887"/>
                    <a:pt x="13998" y="5714"/>
                    <a:pt x="13928" y="5513"/>
                  </a:cubicBezTo>
                  <a:cubicBezTo>
                    <a:pt x="13925" y="5507"/>
                    <a:pt x="13929" y="5498"/>
                    <a:pt x="13935" y="5493"/>
                  </a:cubicBezTo>
                  <a:cubicBezTo>
                    <a:pt x="13936" y="5493"/>
                    <a:pt x="13938" y="5492"/>
                    <a:pt x="13939" y="5492"/>
                  </a:cubicBezTo>
                  <a:close/>
                  <a:moveTo>
                    <a:pt x="2839" y="5544"/>
                  </a:moveTo>
                  <a:cubicBezTo>
                    <a:pt x="2839" y="5544"/>
                    <a:pt x="2840" y="5545"/>
                    <a:pt x="2841" y="5545"/>
                  </a:cubicBezTo>
                  <a:cubicBezTo>
                    <a:pt x="3153" y="5710"/>
                    <a:pt x="3164" y="6042"/>
                    <a:pt x="3143" y="6226"/>
                  </a:cubicBezTo>
                  <a:cubicBezTo>
                    <a:pt x="3142" y="6235"/>
                    <a:pt x="3134" y="6239"/>
                    <a:pt x="3126" y="6239"/>
                  </a:cubicBezTo>
                  <a:cubicBezTo>
                    <a:pt x="3125" y="6239"/>
                    <a:pt x="3124" y="6239"/>
                    <a:pt x="3123" y="6239"/>
                  </a:cubicBezTo>
                  <a:cubicBezTo>
                    <a:pt x="3110" y="6239"/>
                    <a:pt x="3109" y="6232"/>
                    <a:pt x="3109" y="6229"/>
                  </a:cubicBezTo>
                  <a:cubicBezTo>
                    <a:pt x="3098" y="5980"/>
                    <a:pt x="2957" y="5743"/>
                    <a:pt x="2834" y="5564"/>
                  </a:cubicBezTo>
                  <a:cubicBezTo>
                    <a:pt x="2832" y="5559"/>
                    <a:pt x="2833" y="5550"/>
                    <a:pt x="2837" y="5545"/>
                  </a:cubicBezTo>
                  <a:cubicBezTo>
                    <a:pt x="2838" y="5545"/>
                    <a:pt x="2838" y="5544"/>
                    <a:pt x="2839" y="5544"/>
                  </a:cubicBezTo>
                  <a:close/>
                  <a:moveTo>
                    <a:pt x="4103" y="5355"/>
                  </a:moveTo>
                  <a:cubicBezTo>
                    <a:pt x="4105" y="5355"/>
                    <a:pt x="4107" y="5357"/>
                    <a:pt x="4108" y="5357"/>
                  </a:cubicBezTo>
                  <a:cubicBezTo>
                    <a:pt x="4111" y="5358"/>
                    <a:pt x="4111" y="5358"/>
                    <a:pt x="4112" y="5361"/>
                  </a:cubicBezTo>
                  <a:cubicBezTo>
                    <a:pt x="4115" y="5423"/>
                    <a:pt x="4110" y="5485"/>
                    <a:pt x="4106" y="5545"/>
                  </a:cubicBezTo>
                  <a:cubicBezTo>
                    <a:pt x="4101" y="5630"/>
                    <a:pt x="4095" y="5719"/>
                    <a:pt x="4107" y="5809"/>
                  </a:cubicBezTo>
                  <a:cubicBezTo>
                    <a:pt x="4123" y="5919"/>
                    <a:pt x="4158" y="6027"/>
                    <a:pt x="4191" y="6133"/>
                  </a:cubicBezTo>
                  <a:cubicBezTo>
                    <a:pt x="4204" y="6171"/>
                    <a:pt x="4216" y="6209"/>
                    <a:pt x="4227" y="6247"/>
                  </a:cubicBezTo>
                  <a:cubicBezTo>
                    <a:pt x="4229" y="6253"/>
                    <a:pt x="4222" y="6258"/>
                    <a:pt x="4220" y="6259"/>
                  </a:cubicBezTo>
                  <a:cubicBezTo>
                    <a:pt x="4216" y="6261"/>
                    <a:pt x="4211" y="6263"/>
                    <a:pt x="4207" y="6263"/>
                  </a:cubicBezTo>
                  <a:cubicBezTo>
                    <a:pt x="4205" y="6263"/>
                    <a:pt x="4203" y="6263"/>
                    <a:pt x="4201" y="6261"/>
                  </a:cubicBezTo>
                  <a:cubicBezTo>
                    <a:pt x="4077" y="6157"/>
                    <a:pt x="3991" y="5973"/>
                    <a:pt x="3975" y="5778"/>
                  </a:cubicBezTo>
                  <a:cubicBezTo>
                    <a:pt x="3961" y="5611"/>
                    <a:pt x="4002" y="5462"/>
                    <a:pt x="4090" y="5360"/>
                  </a:cubicBezTo>
                  <a:cubicBezTo>
                    <a:pt x="4092" y="5358"/>
                    <a:pt x="4099" y="5355"/>
                    <a:pt x="4103" y="5355"/>
                  </a:cubicBezTo>
                  <a:close/>
                  <a:moveTo>
                    <a:pt x="4500" y="5839"/>
                  </a:moveTo>
                  <a:cubicBezTo>
                    <a:pt x="4623" y="5867"/>
                    <a:pt x="4731" y="5953"/>
                    <a:pt x="4789" y="6069"/>
                  </a:cubicBezTo>
                  <a:cubicBezTo>
                    <a:pt x="4840" y="6172"/>
                    <a:pt x="4844" y="6284"/>
                    <a:pt x="4798" y="6383"/>
                  </a:cubicBezTo>
                  <a:cubicBezTo>
                    <a:pt x="4793" y="6393"/>
                    <a:pt x="4781" y="6398"/>
                    <a:pt x="4771" y="6398"/>
                  </a:cubicBezTo>
                  <a:cubicBezTo>
                    <a:pt x="4770" y="6398"/>
                    <a:pt x="4769" y="6398"/>
                    <a:pt x="4768" y="6398"/>
                  </a:cubicBezTo>
                  <a:cubicBezTo>
                    <a:pt x="4753" y="6395"/>
                    <a:pt x="4752" y="6384"/>
                    <a:pt x="4752" y="6380"/>
                  </a:cubicBezTo>
                  <a:cubicBezTo>
                    <a:pt x="4729" y="6150"/>
                    <a:pt x="4645" y="5980"/>
                    <a:pt x="4494" y="5862"/>
                  </a:cubicBezTo>
                  <a:cubicBezTo>
                    <a:pt x="4489" y="5859"/>
                    <a:pt x="4489" y="5849"/>
                    <a:pt x="4491" y="5844"/>
                  </a:cubicBezTo>
                  <a:cubicBezTo>
                    <a:pt x="4494" y="5840"/>
                    <a:pt x="4495" y="5839"/>
                    <a:pt x="4498" y="5839"/>
                  </a:cubicBezTo>
                  <a:close/>
                  <a:moveTo>
                    <a:pt x="1782" y="6345"/>
                  </a:moveTo>
                  <a:cubicBezTo>
                    <a:pt x="1788" y="6345"/>
                    <a:pt x="1792" y="6349"/>
                    <a:pt x="1795" y="6356"/>
                  </a:cubicBezTo>
                  <a:cubicBezTo>
                    <a:pt x="1849" y="6473"/>
                    <a:pt x="1909" y="6612"/>
                    <a:pt x="1946" y="6756"/>
                  </a:cubicBezTo>
                  <a:cubicBezTo>
                    <a:pt x="1946" y="6760"/>
                    <a:pt x="1946" y="6761"/>
                    <a:pt x="1943" y="6762"/>
                  </a:cubicBezTo>
                  <a:cubicBezTo>
                    <a:pt x="1941" y="6763"/>
                    <a:pt x="1939" y="6764"/>
                    <a:pt x="1937" y="6764"/>
                  </a:cubicBezTo>
                  <a:cubicBezTo>
                    <a:pt x="1933" y="6764"/>
                    <a:pt x="1928" y="6762"/>
                    <a:pt x="1925" y="6757"/>
                  </a:cubicBezTo>
                  <a:cubicBezTo>
                    <a:pt x="1857" y="6635"/>
                    <a:pt x="1808" y="6499"/>
                    <a:pt x="1763" y="6372"/>
                  </a:cubicBezTo>
                  <a:cubicBezTo>
                    <a:pt x="1758" y="6358"/>
                    <a:pt x="1768" y="6349"/>
                    <a:pt x="1774" y="6347"/>
                  </a:cubicBezTo>
                  <a:cubicBezTo>
                    <a:pt x="1777" y="6346"/>
                    <a:pt x="1780" y="6345"/>
                    <a:pt x="1782" y="6345"/>
                  </a:cubicBezTo>
                  <a:close/>
                  <a:moveTo>
                    <a:pt x="3320" y="6804"/>
                  </a:moveTo>
                  <a:cubicBezTo>
                    <a:pt x="3322" y="6804"/>
                    <a:pt x="3326" y="6804"/>
                    <a:pt x="3330" y="6807"/>
                  </a:cubicBezTo>
                  <a:cubicBezTo>
                    <a:pt x="3530" y="6931"/>
                    <a:pt x="3644" y="7191"/>
                    <a:pt x="3599" y="7427"/>
                  </a:cubicBezTo>
                  <a:cubicBezTo>
                    <a:pt x="3596" y="7440"/>
                    <a:pt x="3585" y="7440"/>
                    <a:pt x="3583" y="7440"/>
                  </a:cubicBezTo>
                  <a:cubicBezTo>
                    <a:pt x="3579" y="7440"/>
                    <a:pt x="3570" y="7439"/>
                    <a:pt x="3568" y="7428"/>
                  </a:cubicBezTo>
                  <a:cubicBezTo>
                    <a:pt x="3518" y="7206"/>
                    <a:pt x="3441" y="7028"/>
                    <a:pt x="3309" y="6830"/>
                  </a:cubicBezTo>
                  <a:cubicBezTo>
                    <a:pt x="3303" y="6821"/>
                    <a:pt x="3305" y="6813"/>
                    <a:pt x="3310" y="6808"/>
                  </a:cubicBezTo>
                  <a:cubicBezTo>
                    <a:pt x="3311" y="6806"/>
                    <a:pt x="3315" y="6804"/>
                    <a:pt x="3320" y="6804"/>
                  </a:cubicBezTo>
                  <a:close/>
                  <a:moveTo>
                    <a:pt x="2886" y="6573"/>
                  </a:moveTo>
                  <a:cubicBezTo>
                    <a:pt x="2895" y="6574"/>
                    <a:pt x="2903" y="6579"/>
                    <a:pt x="2905" y="6591"/>
                  </a:cubicBezTo>
                  <a:cubicBezTo>
                    <a:pt x="2908" y="6623"/>
                    <a:pt x="2911" y="6656"/>
                    <a:pt x="2913" y="6687"/>
                  </a:cubicBezTo>
                  <a:cubicBezTo>
                    <a:pt x="2922" y="6802"/>
                    <a:pt x="2931" y="6921"/>
                    <a:pt x="2963" y="7035"/>
                  </a:cubicBezTo>
                  <a:cubicBezTo>
                    <a:pt x="2994" y="7144"/>
                    <a:pt x="3042" y="7248"/>
                    <a:pt x="3089" y="7350"/>
                  </a:cubicBezTo>
                  <a:cubicBezTo>
                    <a:pt x="3106" y="7383"/>
                    <a:pt x="3122" y="7417"/>
                    <a:pt x="3135" y="7450"/>
                  </a:cubicBezTo>
                  <a:cubicBezTo>
                    <a:pt x="3143" y="7465"/>
                    <a:pt x="3132" y="7475"/>
                    <a:pt x="3129" y="7478"/>
                  </a:cubicBezTo>
                  <a:cubicBezTo>
                    <a:pt x="3125" y="7481"/>
                    <a:pt x="3119" y="7483"/>
                    <a:pt x="3113" y="7483"/>
                  </a:cubicBezTo>
                  <a:cubicBezTo>
                    <a:pt x="3109" y="7483"/>
                    <a:pt x="3105" y="7482"/>
                    <a:pt x="3101" y="7479"/>
                  </a:cubicBezTo>
                  <a:cubicBezTo>
                    <a:pt x="2840" y="7295"/>
                    <a:pt x="2729" y="6888"/>
                    <a:pt x="2854" y="6589"/>
                  </a:cubicBezTo>
                  <a:cubicBezTo>
                    <a:pt x="2859" y="6578"/>
                    <a:pt x="2871" y="6573"/>
                    <a:pt x="2881" y="6573"/>
                  </a:cubicBezTo>
                  <a:close/>
                  <a:moveTo>
                    <a:pt x="12686" y="8404"/>
                  </a:moveTo>
                  <a:cubicBezTo>
                    <a:pt x="12688" y="8404"/>
                    <a:pt x="12690" y="8406"/>
                    <a:pt x="12691" y="8409"/>
                  </a:cubicBezTo>
                  <a:cubicBezTo>
                    <a:pt x="12694" y="8467"/>
                    <a:pt x="12696" y="8526"/>
                    <a:pt x="12697" y="8585"/>
                  </a:cubicBezTo>
                  <a:cubicBezTo>
                    <a:pt x="12698" y="8648"/>
                    <a:pt x="12699" y="8715"/>
                    <a:pt x="12704" y="8779"/>
                  </a:cubicBezTo>
                  <a:cubicBezTo>
                    <a:pt x="12704" y="8785"/>
                    <a:pt x="12702" y="8789"/>
                    <a:pt x="12698" y="8790"/>
                  </a:cubicBezTo>
                  <a:cubicBezTo>
                    <a:pt x="12694" y="8790"/>
                    <a:pt x="12689" y="8789"/>
                    <a:pt x="12688" y="8782"/>
                  </a:cubicBezTo>
                  <a:cubicBezTo>
                    <a:pt x="12655" y="8657"/>
                    <a:pt x="12650" y="8515"/>
                    <a:pt x="12673" y="8414"/>
                  </a:cubicBezTo>
                  <a:cubicBezTo>
                    <a:pt x="12675" y="8410"/>
                    <a:pt x="12678" y="8407"/>
                    <a:pt x="12682" y="8406"/>
                  </a:cubicBezTo>
                  <a:cubicBezTo>
                    <a:pt x="12683" y="8405"/>
                    <a:pt x="12685" y="8404"/>
                    <a:pt x="12686" y="8404"/>
                  </a:cubicBezTo>
                  <a:close/>
                  <a:moveTo>
                    <a:pt x="12909" y="8211"/>
                  </a:moveTo>
                  <a:cubicBezTo>
                    <a:pt x="12911" y="8211"/>
                    <a:pt x="12912" y="8211"/>
                    <a:pt x="12913" y="8211"/>
                  </a:cubicBezTo>
                  <a:cubicBezTo>
                    <a:pt x="12919" y="8213"/>
                    <a:pt x="12922" y="8218"/>
                    <a:pt x="12922" y="8226"/>
                  </a:cubicBezTo>
                  <a:cubicBezTo>
                    <a:pt x="12917" y="8308"/>
                    <a:pt x="12916" y="8390"/>
                    <a:pt x="12914" y="8472"/>
                  </a:cubicBezTo>
                  <a:cubicBezTo>
                    <a:pt x="12910" y="8590"/>
                    <a:pt x="12908" y="8711"/>
                    <a:pt x="12898" y="8829"/>
                  </a:cubicBezTo>
                  <a:cubicBezTo>
                    <a:pt x="12898" y="8834"/>
                    <a:pt x="12895" y="8836"/>
                    <a:pt x="12891" y="8836"/>
                  </a:cubicBezTo>
                  <a:cubicBezTo>
                    <a:pt x="12891" y="8836"/>
                    <a:pt x="12890" y="8837"/>
                    <a:pt x="12889" y="8837"/>
                  </a:cubicBezTo>
                  <a:cubicBezTo>
                    <a:pt x="12884" y="8837"/>
                    <a:pt x="12879" y="8834"/>
                    <a:pt x="12877" y="8828"/>
                  </a:cubicBezTo>
                  <a:cubicBezTo>
                    <a:pt x="12837" y="8657"/>
                    <a:pt x="12843" y="8437"/>
                    <a:pt x="12894" y="8225"/>
                  </a:cubicBezTo>
                  <a:cubicBezTo>
                    <a:pt x="12897" y="8213"/>
                    <a:pt x="12905" y="8211"/>
                    <a:pt x="12909" y="8211"/>
                  </a:cubicBezTo>
                  <a:close/>
                  <a:moveTo>
                    <a:pt x="13203" y="7969"/>
                  </a:moveTo>
                  <a:cubicBezTo>
                    <a:pt x="13206" y="7969"/>
                    <a:pt x="13209" y="7970"/>
                    <a:pt x="13209" y="7970"/>
                  </a:cubicBezTo>
                  <a:cubicBezTo>
                    <a:pt x="13215" y="7971"/>
                    <a:pt x="13224" y="7976"/>
                    <a:pt x="13222" y="7987"/>
                  </a:cubicBezTo>
                  <a:cubicBezTo>
                    <a:pt x="13167" y="8297"/>
                    <a:pt x="13147" y="8595"/>
                    <a:pt x="13154" y="9015"/>
                  </a:cubicBezTo>
                  <a:lnTo>
                    <a:pt x="13178" y="9015"/>
                  </a:lnTo>
                  <a:lnTo>
                    <a:pt x="13153" y="9020"/>
                  </a:lnTo>
                  <a:cubicBezTo>
                    <a:pt x="13153" y="9020"/>
                    <a:pt x="13151" y="9020"/>
                    <a:pt x="13149" y="9020"/>
                  </a:cubicBezTo>
                  <a:cubicBezTo>
                    <a:pt x="13148" y="9020"/>
                    <a:pt x="13146" y="9020"/>
                    <a:pt x="13144" y="9020"/>
                  </a:cubicBezTo>
                  <a:cubicBezTo>
                    <a:pt x="13138" y="9019"/>
                    <a:pt x="13134" y="9015"/>
                    <a:pt x="13133" y="9011"/>
                  </a:cubicBezTo>
                  <a:cubicBezTo>
                    <a:pt x="13041" y="8699"/>
                    <a:pt x="13063" y="8313"/>
                    <a:pt x="13186" y="7980"/>
                  </a:cubicBezTo>
                  <a:lnTo>
                    <a:pt x="13185" y="7980"/>
                  </a:lnTo>
                  <a:cubicBezTo>
                    <a:pt x="13189" y="7971"/>
                    <a:pt x="13196" y="7969"/>
                    <a:pt x="13203" y="7969"/>
                  </a:cubicBezTo>
                  <a:close/>
                  <a:moveTo>
                    <a:pt x="13500" y="7698"/>
                  </a:moveTo>
                  <a:cubicBezTo>
                    <a:pt x="13503" y="7698"/>
                    <a:pt x="13505" y="7698"/>
                    <a:pt x="13506" y="7699"/>
                  </a:cubicBezTo>
                  <a:cubicBezTo>
                    <a:pt x="13509" y="7699"/>
                    <a:pt x="13524" y="7703"/>
                    <a:pt x="13521" y="7717"/>
                  </a:cubicBezTo>
                  <a:cubicBezTo>
                    <a:pt x="13437" y="8239"/>
                    <a:pt x="13423" y="8764"/>
                    <a:pt x="13479" y="9368"/>
                  </a:cubicBezTo>
                  <a:cubicBezTo>
                    <a:pt x="13480" y="9379"/>
                    <a:pt x="13474" y="9383"/>
                    <a:pt x="13470" y="9383"/>
                  </a:cubicBezTo>
                  <a:cubicBezTo>
                    <a:pt x="13470" y="9383"/>
                    <a:pt x="13468" y="9384"/>
                    <a:pt x="13467" y="9384"/>
                  </a:cubicBezTo>
                  <a:cubicBezTo>
                    <a:pt x="13463" y="9384"/>
                    <a:pt x="13457" y="9382"/>
                    <a:pt x="13454" y="9372"/>
                  </a:cubicBezTo>
                  <a:cubicBezTo>
                    <a:pt x="13309" y="8854"/>
                    <a:pt x="13322" y="8262"/>
                    <a:pt x="13486" y="7708"/>
                  </a:cubicBezTo>
                  <a:cubicBezTo>
                    <a:pt x="13489" y="7699"/>
                    <a:pt x="13495" y="7698"/>
                    <a:pt x="13500" y="7698"/>
                  </a:cubicBezTo>
                  <a:close/>
                  <a:moveTo>
                    <a:pt x="4717" y="9563"/>
                  </a:moveTo>
                  <a:cubicBezTo>
                    <a:pt x="4721" y="9563"/>
                    <a:pt x="4725" y="9564"/>
                    <a:pt x="4727" y="9570"/>
                  </a:cubicBezTo>
                  <a:cubicBezTo>
                    <a:pt x="4779" y="9669"/>
                    <a:pt x="4820" y="9755"/>
                    <a:pt x="4856" y="9844"/>
                  </a:cubicBezTo>
                  <a:cubicBezTo>
                    <a:pt x="4857" y="9849"/>
                    <a:pt x="4856" y="9852"/>
                    <a:pt x="4853" y="9853"/>
                  </a:cubicBezTo>
                  <a:cubicBezTo>
                    <a:pt x="4852" y="9853"/>
                    <a:pt x="4851" y="9854"/>
                    <a:pt x="4849" y="9854"/>
                  </a:cubicBezTo>
                  <a:cubicBezTo>
                    <a:pt x="4847" y="9854"/>
                    <a:pt x="4845" y="9853"/>
                    <a:pt x="4842" y="9849"/>
                  </a:cubicBezTo>
                  <a:cubicBezTo>
                    <a:pt x="4790" y="9759"/>
                    <a:pt x="4746" y="9666"/>
                    <a:pt x="4705" y="9579"/>
                  </a:cubicBezTo>
                  <a:cubicBezTo>
                    <a:pt x="4703" y="9576"/>
                    <a:pt x="4701" y="9569"/>
                    <a:pt x="4711" y="9565"/>
                  </a:cubicBezTo>
                  <a:cubicBezTo>
                    <a:pt x="4712" y="9564"/>
                    <a:pt x="4715" y="9563"/>
                    <a:pt x="4717" y="9563"/>
                  </a:cubicBezTo>
                  <a:close/>
                  <a:moveTo>
                    <a:pt x="4380" y="9577"/>
                  </a:moveTo>
                  <a:cubicBezTo>
                    <a:pt x="4387" y="9577"/>
                    <a:pt x="4390" y="9583"/>
                    <a:pt x="4392" y="9585"/>
                  </a:cubicBezTo>
                  <a:lnTo>
                    <a:pt x="4411" y="9623"/>
                  </a:lnTo>
                  <a:cubicBezTo>
                    <a:pt x="4436" y="9676"/>
                    <a:pt x="4463" y="9729"/>
                    <a:pt x="4493" y="9781"/>
                  </a:cubicBezTo>
                  <a:cubicBezTo>
                    <a:pt x="4506" y="9802"/>
                    <a:pt x="4520" y="9824"/>
                    <a:pt x="4534" y="9845"/>
                  </a:cubicBezTo>
                  <a:cubicBezTo>
                    <a:pt x="4558" y="9884"/>
                    <a:pt x="4584" y="9922"/>
                    <a:pt x="4604" y="9963"/>
                  </a:cubicBezTo>
                  <a:cubicBezTo>
                    <a:pt x="4606" y="9968"/>
                    <a:pt x="4602" y="9973"/>
                    <a:pt x="4599" y="9976"/>
                  </a:cubicBezTo>
                  <a:cubicBezTo>
                    <a:pt x="4597" y="9977"/>
                    <a:pt x="4596" y="9977"/>
                    <a:pt x="4595" y="9977"/>
                  </a:cubicBezTo>
                  <a:cubicBezTo>
                    <a:pt x="4593" y="9977"/>
                    <a:pt x="4591" y="9976"/>
                    <a:pt x="4591" y="9976"/>
                  </a:cubicBezTo>
                  <a:cubicBezTo>
                    <a:pt x="4468" y="9873"/>
                    <a:pt x="4397" y="9695"/>
                    <a:pt x="4366" y="9599"/>
                  </a:cubicBezTo>
                  <a:cubicBezTo>
                    <a:pt x="4363" y="9586"/>
                    <a:pt x="4370" y="9580"/>
                    <a:pt x="4376" y="9578"/>
                  </a:cubicBezTo>
                  <a:lnTo>
                    <a:pt x="4375" y="9578"/>
                  </a:lnTo>
                  <a:cubicBezTo>
                    <a:pt x="4377" y="9577"/>
                    <a:pt x="4379" y="9577"/>
                    <a:pt x="4380" y="9577"/>
                  </a:cubicBezTo>
                  <a:close/>
                  <a:moveTo>
                    <a:pt x="3989" y="9448"/>
                  </a:moveTo>
                  <a:cubicBezTo>
                    <a:pt x="3992" y="9448"/>
                    <a:pt x="3995" y="9449"/>
                    <a:pt x="3997" y="9452"/>
                  </a:cubicBezTo>
                  <a:cubicBezTo>
                    <a:pt x="4141" y="9667"/>
                    <a:pt x="4301" y="9921"/>
                    <a:pt x="4408" y="10183"/>
                  </a:cubicBezTo>
                  <a:cubicBezTo>
                    <a:pt x="4411" y="10191"/>
                    <a:pt x="4403" y="10196"/>
                    <a:pt x="4402" y="10196"/>
                  </a:cubicBezTo>
                  <a:cubicBezTo>
                    <a:pt x="4401" y="10197"/>
                    <a:pt x="4399" y="10198"/>
                    <a:pt x="4398" y="10198"/>
                  </a:cubicBezTo>
                  <a:cubicBezTo>
                    <a:pt x="4396" y="10198"/>
                    <a:pt x="4394" y="10196"/>
                    <a:pt x="4394" y="10195"/>
                  </a:cubicBezTo>
                  <a:cubicBezTo>
                    <a:pt x="4220" y="9969"/>
                    <a:pt x="4082" y="9703"/>
                    <a:pt x="3970" y="9472"/>
                  </a:cubicBezTo>
                  <a:cubicBezTo>
                    <a:pt x="3963" y="9460"/>
                    <a:pt x="3978" y="9451"/>
                    <a:pt x="3980" y="9451"/>
                  </a:cubicBezTo>
                  <a:cubicBezTo>
                    <a:pt x="3982" y="9449"/>
                    <a:pt x="3985" y="9448"/>
                    <a:pt x="3989" y="9448"/>
                  </a:cubicBezTo>
                  <a:close/>
                  <a:moveTo>
                    <a:pt x="3564" y="9188"/>
                  </a:moveTo>
                  <a:cubicBezTo>
                    <a:pt x="3568" y="9188"/>
                    <a:pt x="3572" y="9190"/>
                    <a:pt x="3574" y="9193"/>
                  </a:cubicBezTo>
                  <a:cubicBezTo>
                    <a:pt x="3640" y="9306"/>
                    <a:pt x="3696" y="9428"/>
                    <a:pt x="3749" y="9545"/>
                  </a:cubicBezTo>
                  <a:cubicBezTo>
                    <a:pt x="3791" y="9638"/>
                    <a:pt x="3833" y="9735"/>
                    <a:pt x="3883" y="9827"/>
                  </a:cubicBezTo>
                  <a:cubicBezTo>
                    <a:pt x="3929" y="9912"/>
                    <a:pt x="3980" y="9997"/>
                    <a:pt x="4028" y="10078"/>
                  </a:cubicBezTo>
                  <a:cubicBezTo>
                    <a:pt x="4097" y="10195"/>
                    <a:pt x="4168" y="10315"/>
                    <a:pt x="4227" y="10438"/>
                  </a:cubicBezTo>
                  <a:cubicBezTo>
                    <a:pt x="4229" y="10440"/>
                    <a:pt x="4231" y="10448"/>
                    <a:pt x="4222" y="10454"/>
                  </a:cubicBezTo>
                  <a:cubicBezTo>
                    <a:pt x="4221" y="10455"/>
                    <a:pt x="4218" y="10457"/>
                    <a:pt x="4214" y="10457"/>
                  </a:cubicBezTo>
                  <a:cubicBezTo>
                    <a:pt x="4210" y="10457"/>
                    <a:pt x="4206" y="10455"/>
                    <a:pt x="4203" y="10452"/>
                  </a:cubicBezTo>
                  <a:cubicBezTo>
                    <a:pt x="4046" y="10277"/>
                    <a:pt x="3936" y="10067"/>
                    <a:pt x="3826" y="9850"/>
                  </a:cubicBezTo>
                  <a:lnTo>
                    <a:pt x="3808" y="9816"/>
                  </a:lnTo>
                  <a:cubicBezTo>
                    <a:pt x="3707" y="9616"/>
                    <a:pt x="3603" y="9410"/>
                    <a:pt x="3557" y="9195"/>
                  </a:cubicBezTo>
                  <a:cubicBezTo>
                    <a:pt x="3557" y="9190"/>
                    <a:pt x="3557" y="9190"/>
                    <a:pt x="3559" y="9190"/>
                  </a:cubicBezTo>
                  <a:cubicBezTo>
                    <a:pt x="3560" y="9189"/>
                    <a:pt x="3562" y="9188"/>
                    <a:pt x="3564" y="9188"/>
                  </a:cubicBezTo>
                  <a:close/>
                  <a:moveTo>
                    <a:pt x="14096" y="7067"/>
                  </a:moveTo>
                  <a:cubicBezTo>
                    <a:pt x="14100" y="7067"/>
                    <a:pt x="14103" y="7067"/>
                    <a:pt x="14105" y="7069"/>
                  </a:cubicBezTo>
                  <a:cubicBezTo>
                    <a:pt x="14111" y="7071"/>
                    <a:pt x="14115" y="7073"/>
                    <a:pt x="14113" y="7083"/>
                  </a:cubicBezTo>
                  <a:cubicBezTo>
                    <a:pt x="14085" y="7215"/>
                    <a:pt x="14054" y="7346"/>
                    <a:pt x="14025" y="7473"/>
                  </a:cubicBezTo>
                  <a:cubicBezTo>
                    <a:pt x="13925" y="7900"/>
                    <a:pt x="13831" y="8303"/>
                    <a:pt x="13815" y="8745"/>
                  </a:cubicBezTo>
                  <a:cubicBezTo>
                    <a:pt x="13793" y="9349"/>
                    <a:pt x="13901" y="9936"/>
                    <a:pt x="14012" y="10486"/>
                  </a:cubicBezTo>
                  <a:cubicBezTo>
                    <a:pt x="14015" y="10502"/>
                    <a:pt x="13998" y="10509"/>
                    <a:pt x="13995" y="10510"/>
                  </a:cubicBezTo>
                  <a:cubicBezTo>
                    <a:pt x="13994" y="10510"/>
                    <a:pt x="13991" y="10511"/>
                    <a:pt x="13987" y="10511"/>
                  </a:cubicBezTo>
                  <a:cubicBezTo>
                    <a:pt x="13981" y="10511"/>
                    <a:pt x="13973" y="10509"/>
                    <a:pt x="13969" y="10500"/>
                  </a:cubicBezTo>
                  <a:cubicBezTo>
                    <a:pt x="13786" y="10025"/>
                    <a:pt x="13702" y="9457"/>
                    <a:pt x="13718" y="8811"/>
                  </a:cubicBezTo>
                  <a:cubicBezTo>
                    <a:pt x="13736" y="8071"/>
                    <a:pt x="13852" y="7505"/>
                    <a:pt x="14074" y="7080"/>
                  </a:cubicBezTo>
                  <a:cubicBezTo>
                    <a:pt x="14078" y="7071"/>
                    <a:pt x="14088" y="7067"/>
                    <a:pt x="14096" y="7067"/>
                  </a:cubicBezTo>
                  <a:close/>
                  <a:moveTo>
                    <a:pt x="11943" y="9801"/>
                  </a:moveTo>
                  <a:lnTo>
                    <a:pt x="11943" y="9802"/>
                  </a:lnTo>
                  <a:cubicBezTo>
                    <a:pt x="11944" y="9802"/>
                    <a:pt x="11946" y="9801"/>
                    <a:pt x="11947" y="9801"/>
                  </a:cubicBezTo>
                  <a:cubicBezTo>
                    <a:pt x="11955" y="9801"/>
                    <a:pt x="11964" y="9806"/>
                    <a:pt x="11968" y="9812"/>
                  </a:cubicBezTo>
                  <a:cubicBezTo>
                    <a:pt x="11969" y="9814"/>
                    <a:pt x="11972" y="9817"/>
                    <a:pt x="11975" y="9822"/>
                  </a:cubicBezTo>
                  <a:cubicBezTo>
                    <a:pt x="11983" y="9834"/>
                    <a:pt x="11984" y="9844"/>
                    <a:pt x="11977" y="9858"/>
                  </a:cubicBezTo>
                  <a:lnTo>
                    <a:pt x="11967" y="9871"/>
                  </a:lnTo>
                  <a:cubicBezTo>
                    <a:pt x="11962" y="9875"/>
                    <a:pt x="11958" y="9880"/>
                    <a:pt x="11957" y="9888"/>
                  </a:cubicBezTo>
                  <a:cubicBezTo>
                    <a:pt x="11951" y="9922"/>
                    <a:pt x="11953" y="9973"/>
                    <a:pt x="11954" y="10011"/>
                  </a:cubicBezTo>
                  <a:cubicBezTo>
                    <a:pt x="11956" y="10024"/>
                    <a:pt x="11956" y="10035"/>
                    <a:pt x="11956" y="10044"/>
                  </a:cubicBezTo>
                  <a:cubicBezTo>
                    <a:pt x="11957" y="10121"/>
                    <a:pt x="11965" y="10197"/>
                    <a:pt x="11982" y="10269"/>
                  </a:cubicBezTo>
                  <a:cubicBezTo>
                    <a:pt x="11994" y="10328"/>
                    <a:pt x="12016" y="10382"/>
                    <a:pt x="12039" y="10435"/>
                  </a:cubicBezTo>
                  <a:cubicBezTo>
                    <a:pt x="12067" y="10506"/>
                    <a:pt x="12093" y="10573"/>
                    <a:pt x="12099" y="10646"/>
                  </a:cubicBezTo>
                  <a:cubicBezTo>
                    <a:pt x="12099" y="10654"/>
                    <a:pt x="12096" y="10664"/>
                    <a:pt x="12089" y="10667"/>
                  </a:cubicBezTo>
                  <a:cubicBezTo>
                    <a:pt x="12087" y="10669"/>
                    <a:pt x="12085" y="10669"/>
                    <a:pt x="12083" y="10669"/>
                  </a:cubicBezTo>
                  <a:cubicBezTo>
                    <a:pt x="12081" y="10669"/>
                    <a:pt x="12080" y="10669"/>
                    <a:pt x="12078" y="10669"/>
                  </a:cubicBezTo>
                  <a:cubicBezTo>
                    <a:pt x="11912" y="10583"/>
                    <a:pt x="11859" y="10357"/>
                    <a:pt x="11843" y="10181"/>
                  </a:cubicBezTo>
                  <a:cubicBezTo>
                    <a:pt x="11833" y="10077"/>
                    <a:pt x="11810" y="9833"/>
                    <a:pt x="11943" y="9801"/>
                  </a:cubicBezTo>
                  <a:close/>
                  <a:moveTo>
                    <a:pt x="12277" y="10149"/>
                  </a:moveTo>
                  <a:cubicBezTo>
                    <a:pt x="12279" y="10149"/>
                    <a:pt x="12280" y="10149"/>
                    <a:pt x="12283" y="10150"/>
                  </a:cubicBezTo>
                  <a:cubicBezTo>
                    <a:pt x="12554" y="10287"/>
                    <a:pt x="12722" y="10592"/>
                    <a:pt x="12689" y="10893"/>
                  </a:cubicBezTo>
                  <a:cubicBezTo>
                    <a:pt x="12688" y="10907"/>
                    <a:pt x="12673" y="10916"/>
                    <a:pt x="12660" y="10918"/>
                  </a:cubicBezTo>
                  <a:cubicBezTo>
                    <a:pt x="12659" y="10918"/>
                    <a:pt x="12657" y="10918"/>
                    <a:pt x="12656" y="10918"/>
                  </a:cubicBezTo>
                  <a:cubicBezTo>
                    <a:pt x="12647" y="10918"/>
                    <a:pt x="12640" y="10913"/>
                    <a:pt x="12637" y="10904"/>
                  </a:cubicBezTo>
                  <a:cubicBezTo>
                    <a:pt x="12553" y="10631"/>
                    <a:pt x="12436" y="10401"/>
                    <a:pt x="12267" y="10176"/>
                  </a:cubicBezTo>
                  <a:cubicBezTo>
                    <a:pt x="12262" y="10170"/>
                    <a:pt x="12264" y="10159"/>
                    <a:pt x="12269" y="10153"/>
                  </a:cubicBezTo>
                  <a:cubicBezTo>
                    <a:pt x="12272" y="10150"/>
                    <a:pt x="12274" y="10149"/>
                    <a:pt x="12277" y="10149"/>
                  </a:cubicBezTo>
                  <a:close/>
                  <a:moveTo>
                    <a:pt x="7976" y="4522"/>
                  </a:moveTo>
                  <a:cubicBezTo>
                    <a:pt x="7979" y="4522"/>
                    <a:pt x="7982" y="4522"/>
                    <a:pt x="7985" y="4522"/>
                  </a:cubicBezTo>
                  <a:cubicBezTo>
                    <a:pt x="8048" y="4525"/>
                    <a:pt x="8106" y="4552"/>
                    <a:pt x="8150" y="4599"/>
                  </a:cubicBezTo>
                  <a:cubicBezTo>
                    <a:pt x="8193" y="4645"/>
                    <a:pt x="8217" y="4706"/>
                    <a:pt x="8214" y="4769"/>
                  </a:cubicBezTo>
                  <a:lnTo>
                    <a:pt x="8198" y="5233"/>
                  </a:lnTo>
                  <a:cubicBezTo>
                    <a:pt x="8198" y="5242"/>
                    <a:pt x="8204" y="5252"/>
                    <a:pt x="8214" y="5256"/>
                  </a:cubicBezTo>
                  <a:lnTo>
                    <a:pt x="8214" y="5255"/>
                  </a:lnTo>
                  <a:cubicBezTo>
                    <a:pt x="8217" y="5256"/>
                    <a:pt x="8219" y="5256"/>
                    <a:pt x="8222" y="5256"/>
                  </a:cubicBezTo>
                  <a:cubicBezTo>
                    <a:pt x="8229" y="5256"/>
                    <a:pt x="8237" y="5252"/>
                    <a:pt x="8241" y="5245"/>
                  </a:cubicBezTo>
                  <a:lnTo>
                    <a:pt x="8484" y="4856"/>
                  </a:lnTo>
                  <a:cubicBezTo>
                    <a:pt x="8518" y="4802"/>
                    <a:pt x="8571" y="4764"/>
                    <a:pt x="8633" y="4750"/>
                  </a:cubicBezTo>
                  <a:cubicBezTo>
                    <a:pt x="8651" y="4746"/>
                    <a:pt x="8669" y="4744"/>
                    <a:pt x="8687" y="4744"/>
                  </a:cubicBezTo>
                  <a:cubicBezTo>
                    <a:pt x="8731" y="4744"/>
                    <a:pt x="8774" y="4756"/>
                    <a:pt x="8813" y="4780"/>
                  </a:cubicBezTo>
                  <a:cubicBezTo>
                    <a:pt x="8866" y="4814"/>
                    <a:pt x="8903" y="4867"/>
                    <a:pt x="8918" y="4929"/>
                  </a:cubicBezTo>
                  <a:cubicBezTo>
                    <a:pt x="8932" y="4991"/>
                    <a:pt x="8922" y="5055"/>
                    <a:pt x="8889" y="5109"/>
                  </a:cubicBezTo>
                  <a:lnTo>
                    <a:pt x="8165" y="6266"/>
                  </a:lnTo>
                  <a:cubicBezTo>
                    <a:pt x="8162" y="6270"/>
                    <a:pt x="8161" y="6274"/>
                    <a:pt x="8161" y="6278"/>
                  </a:cubicBezTo>
                  <a:lnTo>
                    <a:pt x="8130" y="7150"/>
                  </a:lnTo>
                  <a:cubicBezTo>
                    <a:pt x="8130" y="7159"/>
                    <a:pt x="8135" y="7168"/>
                    <a:pt x="8144" y="7171"/>
                  </a:cubicBezTo>
                  <a:cubicBezTo>
                    <a:pt x="8147" y="7173"/>
                    <a:pt x="8150" y="7174"/>
                    <a:pt x="8153" y="7174"/>
                  </a:cubicBezTo>
                  <a:cubicBezTo>
                    <a:pt x="8159" y="7174"/>
                    <a:pt x="8165" y="7172"/>
                    <a:pt x="8170" y="7168"/>
                  </a:cubicBezTo>
                  <a:lnTo>
                    <a:pt x="8928" y="6461"/>
                  </a:lnTo>
                  <a:cubicBezTo>
                    <a:pt x="8931" y="6457"/>
                    <a:pt x="8933" y="6455"/>
                    <a:pt x="8934" y="6450"/>
                  </a:cubicBezTo>
                  <a:lnTo>
                    <a:pt x="9306" y="5236"/>
                  </a:lnTo>
                  <a:cubicBezTo>
                    <a:pt x="9325" y="5176"/>
                    <a:pt x="9366" y="5126"/>
                    <a:pt x="9423" y="5096"/>
                  </a:cubicBezTo>
                  <a:cubicBezTo>
                    <a:pt x="9458" y="5077"/>
                    <a:pt x="9496" y="5067"/>
                    <a:pt x="9535" y="5067"/>
                  </a:cubicBezTo>
                  <a:cubicBezTo>
                    <a:pt x="9558" y="5067"/>
                    <a:pt x="9581" y="5071"/>
                    <a:pt x="9604" y="5078"/>
                  </a:cubicBezTo>
                  <a:cubicBezTo>
                    <a:pt x="9665" y="5097"/>
                    <a:pt x="9714" y="5138"/>
                    <a:pt x="9744" y="5194"/>
                  </a:cubicBezTo>
                  <a:cubicBezTo>
                    <a:pt x="9774" y="5250"/>
                    <a:pt x="9781" y="5314"/>
                    <a:pt x="9763" y="5375"/>
                  </a:cubicBezTo>
                  <a:lnTo>
                    <a:pt x="9656" y="5723"/>
                  </a:lnTo>
                  <a:cubicBezTo>
                    <a:pt x="9652" y="5733"/>
                    <a:pt x="9656" y="5745"/>
                    <a:pt x="9666" y="5749"/>
                  </a:cubicBezTo>
                  <a:cubicBezTo>
                    <a:pt x="9670" y="5752"/>
                    <a:pt x="9674" y="5753"/>
                    <a:pt x="9678" y="5753"/>
                  </a:cubicBezTo>
                  <a:cubicBezTo>
                    <a:pt x="9683" y="5753"/>
                    <a:pt x="9689" y="5751"/>
                    <a:pt x="9693" y="5747"/>
                  </a:cubicBezTo>
                  <a:lnTo>
                    <a:pt x="10008" y="5456"/>
                  </a:lnTo>
                  <a:cubicBezTo>
                    <a:pt x="10052" y="5414"/>
                    <a:pt x="10109" y="5391"/>
                    <a:pt x="10169" y="5391"/>
                  </a:cubicBezTo>
                  <a:cubicBezTo>
                    <a:pt x="10172" y="5391"/>
                    <a:pt x="10175" y="5391"/>
                    <a:pt x="10178" y="5391"/>
                  </a:cubicBezTo>
                  <a:cubicBezTo>
                    <a:pt x="10242" y="5394"/>
                    <a:pt x="10301" y="5421"/>
                    <a:pt x="10344" y="5467"/>
                  </a:cubicBezTo>
                  <a:cubicBezTo>
                    <a:pt x="10387" y="5514"/>
                    <a:pt x="10410" y="5575"/>
                    <a:pt x="10407" y="5638"/>
                  </a:cubicBezTo>
                  <a:cubicBezTo>
                    <a:pt x="10406" y="5701"/>
                    <a:pt x="10379" y="5761"/>
                    <a:pt x="10332" y="5804"/>
                  </a:cubicBezTo>
                  <a:lnTo>
                    <a:pt x="9993" y="6120"/>
                  </a:lnTo>
                  <a:cubicBezTo>
                    <a:pt x="9986" y="6128"/>
                    <a:pt x="9983" y="6139"/>
                    <a:pt x="9988" y="6147"/>
                  </a:cubicBezTo>
                  <a:cubicBezTo>
                    <a:pt x="9992" y="6156"/>
                    <a:pt x="10001" y="6160"/>
                    <a:pt x="10009" y="6160"/>
                  </a:cubicBezTo>
                  <a:cubicBezTo>
                    <a:pt x="10011" y="6160"/>
                    <a:pt x="10012" y="6160"/>
                    <a:pt x="10014" y="6160"/>
                  </a:cubicBezTo>
                  <a:lnTo>
                    <a:pt x="10462" y="6057"/>
                  </a:lnTo>
                  <a:cubicBezTo>
                    <a:pt x="10480" y="6053"/>
                    <a:pt x="10498" y="6050"/>
                    <a:pt x="10516" y="6050"/>
                  </a:cubicBezTo>
                  <a:cubicBezTo>
                    <a:pt x="10560" y="6050"/>
                    <a:pt x="10603" y="6063"/>
                    <a:pt x="10641" y="6087"/>
                  </a:cubicBezTo>
                  <a:cubicBezTo>
                    <a:pt x="10695" y="6120"/>
                    <a:pt x="10733" y="6173"/>
                    <a:pt x="10748" y="6235"/>
                  </a:cubicBezTo>
                  <a:cubicBezTo>
                    <a:pt x="10762" y="6297"/>
                    <a:pt x="10751" y="6361"/>
                    <a:pt x="10717" y="6415"/>
                  </a:cubicBezTo>
                  <a:cubicBezTo>
                    <a:pt x="10684" y="6469"/>
                    <a:pt x="10630" y="6507"/>
                    <a:pt x="10568" y="6521"/>
                  </a:cubicBezTo>
                  <a:lnTo>
                    <a:pt x="9238" y="6827"/>
                  </a:lnTo>
                  <a:cubicBezTo>
                    <a:pt x="9234" y="6828"/>
                    <a:pt x="9231" y="6830"/>
                    <a:pt x="9227" y="6833"/>
                  </a:cubicBezTo>
                  <a:lnTo>
                    <a:pt x="8520" y="7492"/>
                  </a:lnTo>
                  <a:cubicBezTo>
                    <a:pt x="8513" y="7499"/>
                    <a:pt x="8510" y="7509"/>
                    <a:pt x="8514" y="7517"/>
                  </a:cubicBezTo>
                  <a:cubicBezTo>
                    <a:pt x="8518" y="7526"/>
                    <a:pt x="8525" y="7532"/>
                    <a:pt x="8535" y="7532"/>
                  </a:cubicBezTo>
                  <a:lnTo>
                    <a:pt x="9631" y="7572"/>
                  </a:lnTo>
                  <a:cubicBezTo>
                    <a:pt x="9635" y="7571"/>
                    <a:pt x="9639" y="7571"/>
                    <a:pt x="9642" y="7568"/>
                  </a:cubicBezTo>
                  <a:lnTo>
                    <a:pt x="10764" y="6973"/>
                  </a:lnTo>
                  <a:cubicBezTo>
                    <a:pt x="10799" y="6955"/>
                    <a:pt x="10837" y="6945"/>
                    <a:pt x="10875" y="6945"/>
                  </a:cubicBezTo>
                  <a:cubicBezTo>
                    <a:pt x="10899" y="6945"/>
                    <a:pt x="10922" y="6949"/>
                    <a:pt x="10945" y="6956"/>
                  </a:cubicBezTo>
                  <a:cubicBezTo>
                    <a:pt x="11006" y="6974"/>
                    <a:pt x="11057" y="7015"/>
                    <a:pt x="11086" y="7072"/>
                  </a:cubicBezTo>
                  <a:cubicBezTo>
                    <a:pt x="11116" y="7128"/>
                    <a:pt x="11122" y="7192"/>
                    <a:pt x="11103" y="7253"/>
                  </a:cubicBezTo>
                  <a:cubicBezTo>
                    <a:pt x="11084" y="7314"/>
                    <a:pt x="11044" y="7362"/>
                    <a:pt x="10987" y="7393"/>
                  </a:cubicBezTo>
                  <a:lnTo>
                    <a:pt x="10666" y="7564"/>
                  </a:lnTo>
                  <a:cubicBezTo>
                    <a:pt x="10658" y="7569"/>
                    <a:pt x="10653" y="7579"/>
                    <a:pt x="10655" y="7590"/>
                  </a:cubicBezTo>
                  <a:cubicBezTo>
                    <a:pt x="10658" y="7600"/>
                    <a:pt x="10666" y="7608"/>
                    <a:pt x="10676" y="7608"/>
                  </a:cubicBezTo>
                  <a:lnTo>
                    <a:pt x="11105" y="7624"/>
                  </a:lnTo>
                  <a:cubicBezTo>
                    <a:pt x="11168" y="7625"/>
                    <a:pt x="11227" y="7652"/>
                    <a:pt x="11270" y="7699"/>
                  </a:cubicBezTo>
                  <a:cubicBezTo>
                    <a:pt x="11315" y="7745"/>
                    <a:pt x="11337" y="7806"/>
                    <a:pt x="11334" y="7871"/>
                  </a:cubicBezTo>
                  <a:cubicBezTo>
                    <a:pt x="11332" y="7933"/>
                    <a:pt x="11306" y="7992"/>
                    <a:pt x="11259" y="8035"/>
                  </a:cubicBezTo>
                  <a:cubicBezTo>
                    <a:pt x="11213" y="8078"/>
                    <a:pt x="11155" y="8100"/>
                    <a:pt x="11093" y="8100"/>
                  </a:cubicBezTo>
                  <a:cubicBezTo>
                    <a:pt x="11091" y="8100"/>
                    <a:pt x="11089" y="8100"/>
                    <a:pt x="11088" y="8100"/>
                  </a:cubicBezTo>
                  <a:lnTo>
                    <a:pt x="10625" y="8083"/>
                  </a:lnTo>
                  <a:cubicBezTo>
                    <a:pt x="10615" y="8084"/>
                    <a:pt x="10606" y="8090"/>
                    <a:pt x="10602" y="8100"/>
                  </a:cubicBezTo>
                  <a:cubicBezTo>
                    <a:pt x="10599" y="8110"/>
                    <a:pt x="10603" y="8121"/>
                    <a:pt x="10612" y="8126"/>
                  </a:cubicBezTo>
                  <a:lnTo>
                    <a:pt x="11001" y="8370"/>
                  </a:lnTo>
                  <a:cubicBezTo>
                    <a:pt x="11054" y="8404"/>
                    <a:pt x="11093" y="8456"/>
                    <a:pt x="11106" y="8519"/>
                  </a:cubicBezTo>
                  <a:cubicBezTo>
                    <a:pt x="11121" y="8581"/>
                    <a:pt x="11110" y="8644"/>
                    <a:pt x="11077" y="8699"/>
                  </a:cubicBezTo>
                  <a:cubicBezTo>
                    <a:pt x="11043" y="8752"/>
                    <a:pt x="10991" y="8789"/>
                    <a:pt x="10928" y="8804"/>
                  </a:cubicBezTo>
                  <a:cubicBezTo>
                    <a:pt x="10910" y="8808"/>
                    <a:pt x="10892" y="8810"/>
                    <a:pt x="10874" y="8810"/>
                  </a:cubicBezTo>
                  <a:cubicBezTo>
                    <a:pt x="10829" y="8810"/>
                    <a:pt x="10786" y="8798"/>
                    <a:pt x="10748" y="8774"/>
                  </a:cubicBezTo>
                  <a:lnTo>
                    <a:pt x="9590" y="8049"/>
                  </a:lnTo>
                  <a:cubicBezTo>
                    <a:pt x="9587" y="8048"/>
                    <a:pt x="9583" y="8047"/>
                    <a:pt x="9579" y="8045"/>
                  </a:cubicBezTo>
                  <a:lnTo>
                    <a:pt x="8528" y="8009"/>
                  </a:lnTo>
                  <a:cubicBezTo>
                    <a:pt x="8518" y="8009"/>
                    <a:pt x="8509" y="8014"/>
                    <a:pt x="8506" y="8023"/>
                  </a:cubicBezTo>
                  <a:cubicBezTo>
                    <a:pt x="8502" y="8032"/>
                    <a:pt x="8503" y="8042"/>
                    <a:pt x="8509" y="8048"/>
                  </a:cubicBezTo>
                  <a:lnTo>
                    <a:pt x="9211" y="8802"/>
                  </a:lnTo>
                  <a:cubicBezTo>
                    <a:pt x="9213" y="8805"/>
                    <a:pt x="9217" y="8807"/>
                    <a:pt x="9221" y="8808"/>
                  </a:cubicBezTo>
                  <a:lnTo>
                    <a:pt x="10436" y="9180"/>
                  </a:lnTo>
                  <a:cubicBezTo>
                    <a:pt x="10495" y="9198"/>
                    <a:pt x="10546" y="9239"/>
                    <a:pt x="10576" y="9296"/>
                  </a:cubicBezTo>
                  <a:cubicBezTo>
                    <a:pt x="10606" y="9352"/>
                    <a:pt x="10612" y="9416"/>
                    <a:pt x="10593" y="9477"/>
                  </a:cubicBezTo>
                  <a:cubicBezTo>
                    <a:pt x="10575" y="9539"/>
                    <a:pt x="10534" y="9589"/>
                    <a:pt x="10477" y="9617"/>
                  </a:cubicBezTo>
                  <a:cubicBezTo>
                    <a:pt x="10442" y="9637"/>
                    <a:pt x="10403" y="9646"/>
                    <a:pt x="10365" y="9646"/>
                  </a:cubicBezTo>
                  <a:cubicBezTo>
                    <a:pt x="10342" y="9646"/>
                    <a:pt x="10318" y="9643"/>
                    <a:pt x="10296" y="9636"/>
                  </a:cubicBezTo>
                  <a:lnTo>
                    <a:pt x="9948" y="9529"/>
                  </a:lnTo>
                  <a:cubicBezTo>
                    <a:pt x="9946" y="9528"/>
                    <a:pt x="9944" y="9528"/>
                    <a:pt x="9942" y="9528"/>
                  </a:cubicBezTo>
                  <a:cubicBezTo>
                    <a:pt x="9934" y="9528"/>
                    <a:pt x="9926" y="9532"/>
                    <a:pt x="9922" y="9539"/>
                  </a:cubicBezTo>
                  <a:cubicBezTo>
                    <a:pt x="9916" y="9548"/>
                    <a:pt x="9917" y="9559"/>
                    <a:pt x="9925" y="9568"/>
                  </a:cubicBezTo>
                  <a:lnTo>
                    <a:pt x="10216" y="9880"/>
                  </a:lnTo>
                  <a:cubicBezTo>
                    <a:pt x="10260" y="9927"/>
                    <a:pt x="10282" y="9988"/>
                    <a:pt x="10279" y="10051"/>
                  </a:cubicBezTo>
                  <a:cubicBezTo>
                    <a:pt x="10278" y="10114"/>
                    <a:pt x="10251" y="10174"/>
                    <a:pt x="10204" y="10217"/>
                  </a:cubicBezTo>
                  <a:cubicBezTo>
                    <a:pt x="10191" y="10230"/>
                    <a:pt x="10175" y="10242"/>
                    <a:pt x="10158" y="10251"/>
                  </a:cubicBezTo>
                  <a:cubicBezTo>
                    <a:pt x="10123" y="10270"/>
                    <a:pt x="10085" y="10281"/>
                    <a:pt x="10046" y="10281"/>
                  </a:cubicBezTo>
                  <a:cubicBezTo>
                    <a:pt x="10042" y="10281"/>
                    <a:pt x="10038" y="10281"/>
                    <a:pt x="10034" y="10280"/>
                  </a:cubicBezTo>
                  <a:cubicBezTo>
                    <a:pt x="9970" y="10278"/>
                    <a:pt x="9911" y="10252"/>
                    <a:pt x="9868" y="10205"/>
                  </a:cubicBezTo>
                  <a:lnTo>
                    <a:pt x="9552" y="9866"/>
                  </a:lnTo>
                  <a:cubicBezTo>
                    <a:pt x="9547" y="9861"/>
                    <a:pt x="9541" y="9859"/>
                    <a:pt x="9535" y="9859"/>
                  </a:cubicBezTo>
                  <a:cubicBezTo>
                    <a:pt x="9531" y="9859"/>
                    <a:pt x="9527" y="9860"/>
                    <a:pt x="9523" y="9861"/>
                  </a:cubicBezTo>
                  <a:cubicBezTo>
                    <a:pt x="9515" y="9866"/>
                    <a:pt x="9510" y="9878"/>
                    <a:pt x="9512" y="9888"/>
                  </a:cubicBezTo>
                  <a:lnTo>
                    <a:pt x="9615" y="10335"/>
                  </a:lnTo>
                  <a:cubicBezTo>
                    <a:pt x="9645" y="10463"/>
                    <a:pt x="9564" y="10590"/>
                    <a:pt x="9437" y="10620"/>
                  </a:cubicBezTo>
                  <a:cubicBezTo>
                    <a:pt x="9419" y="10624"/>
                    <a:pt x="9401" y="10626"/>
                    <a:pt x="9383" y="10626"/>
                  </a:cubicBezTo>
                  <a:cubicBezTo>
                    <a:pt x="9339" y="10626"/>
                    <a:pt x="9296" y="10614"/>
                    <a:pt x="9257" y="10590"/>
                  </a:cubicBezTo>
                  <a:cubicBezTo>
                    <a:pt x="9203" y="10556"/>
                    <a:pt x="9165" y="10504"/>
                    <a:pt x="9150" y="10442"/>
                  </a:cubicBezTo>
                  <a:lnTo>
                    <a:pt x="8844" y="9111"/>
                  </a:lnTo>
                  <a:cubicBezTo>
                    <a:pt x="8844" y="9108"/>
                    <a:pt x="8841" y="9104"/>
                    <a:pt x="8839" y="9100"/>
                  </a:cubicBezTo>
                  <a:lnTo>
                    <a:pt x="8175" y="8388"/>
                  </a:lnTo>
                  <a:cubicBezTo>
                    <a:pt x="8170" y="8382"/>
                    <a:pt x="8163" y="8380"/>
                    <a:pt x="8157" y="8380"/>
                  </a:cubicBezTo>
                  <a:cubicBezTo>
                    <a:pt x="8154" y="8380"/>
                    <a:pt x="8151" y="8381"/>
                    <a:pt x="8148" y="8381"/>
                  </a:cubicBezTo>
                  <a:cubicBezTo>
                    <a:pt x="8140" y="8385"/>
                    <a:pt x="8134" y="8392"/>
                    <a:pt x="8134" y="8402"/>
                  </a:cubicBezTo>
                  <a:lnTo>
                    <a:pt x="8100" y="9340"/>
                  </a:lnTo>
                  <a:cubicBezTo>
                    <a:pt x="8100" y="9345"/>
                    <a:pt x="8101" y="9348"/>
                    <a:pt x="8104" y="9352"/>
                  </a:cubicBezTo>
                  <a:lnTo>
                    <a:pt x="8699" y="10473"/>
                  </a:lnTo>
                  <a:cubicBezTo>
                    <a:pt x="8760" y="10587"/>
                    <a:pt x="8718" y="10730"/>
                    <a:pt x="8608" y="10791"/>
                  </a:cubicBezTo>
                  <a:cubicBezTo>
                    <a:pt x="8603" y="10794"/>
                    <a:pt x="8600" y="10795"/>
                    <a:pt x="8600" y="10795"/>
                  </a:cubicBezTo>
                  <a:cubicBezTo>
                    <a:pt x="8565" y="10813"/>
                    <a:pt x="8527" y="10823"/>
                    <a:pt x="8489" y="10823"/>
                  </a:cubicBezTo>
                  <a:cubicBezTo>
                    <a:pt x="8465" y="10823"/>
                    <a:pt x="8442" y="10819"/>
                    <a:pt x="8419" y="10812"/>
                  </a:cubicBezTo>
                  <a:cubicBezTo>
                    <a:pt x="8358" y="10794"/>
                    <a:pt x="8308" y="10753"/>
                    <a:pt x="8279" y="10697"/>
                  </a:cubicBezTo>
                  <a:lnTo>
                    <a:pt x="8108" y="10376"/>
                  </a:lnTo>
                  <a:cubicBezTo>
                    <a:pt x="8103" y="10368"/>
                    <a:pt x="8096" y="10363"/>
                    <a:pt x="8087" y="10363"/>
                  </a:cubicBezTo>
                  <a:cubicBezTo>
                    <a:pt x="8085" y="10363"/>
                    <a:pt x="8083" y="10363"/>
                    <a:pt x="8082" y="10364"/>
                  </a:cubicBezTo>
                  <a:cubicBezTo>
                    <a:pt x="8072" y="10366"/>
                    <a:pt x="8064" y="10376"/>
                    <a:pt x="8064" y="10386"/>
                  </a:cubicBezTo>
                  <a:lnTo>
                    <a:pt x="8049" y="10814"/>
                  </a:lnTo>
                  <a:cubicBezTo>
                    <a:pt x="8045" y="10941"/>
                    <a:pt x="7940" y="11044"/>
                    <a:pt x="7814" y="11044"/>
                  </a:cubicBezTo>
                  <a:cubicBezTo>
                    <a:pt x="7810" y="11044"/>
                    <a:pt x="7806" y="11044"/>
                    <a:pt x="7803" y="11044"/>
                  </a:cubicBezTo>
                  <a:cubicBezTo>
                    <a:pt x="7739" y="11042"/>
                    <a:pt x="7680" y="11014"/>
                    <a:pt x="7637" y="10969"/>
                  </a:cubicBezTo>
                  <a:cubicBezTo>
                    <a:pt x="7593" y="10921"/>
                    <a:pt x="7571" y="10861"/>
                    <a:pt x="7573" y="10797"/>
                  </a:cubicBezTo>
                  <a:lnTo>
                    <a:pt x="7589" y="10334"/>
                  </a:lnTo>
                  <a:cubicBezTo>
                    <a:pt x="7589" y="10324"/>
                    <a:pt x="7583" y="10314"/>
                    <a:pt x="7572" y="10311"/>
                  </a:cubicBezTo>
                  <a:cubicBezTo>
                    <a:pt x="7571" y="10310"/>
                    <a:pt x="7568" y="10310"/>
                    <a:pt x="7566" y="10310"/>
                  </a:cubicBezTo>
                  <a:cubicBezTo>
                    <a:pt x="7558" y="10310"/>
                    <a:pt x="7550" y="10314"/>
                    <a:pt x="7546" y="10321"/>
                  </a:cubicBezTo>
                  <a:lnTo>
                    <a:pt x="7302" y="10711"/>
                  </a:lnTo>
                  <a:cubicBezTo>
                    <a:pt x="7268" y="10764"/>
                    <a:pt x="7216" y="10801"/>
                    <a:pt x="7154" y="10816"/>
                  </a:cubicBezTo>
                  <a:cubicBezTo>
                    <a:pt x="7136" y="10820"/>
                    <a:pt x="7118" y="10822"/>
                    <a:pt x="7100" y="10822"/>
                  </a:cubicBezTo>
                  <a:cubicBezTo>
                    <a:pt x="7056" y="10822"/>
                    <a:pt x="7012" y="10810"/>
                    <a:pt x="6975" y="10786"/>
                  </a:cubicBezTo>
                  <a:cubicBezTo>
                    <a:pt x="6920" y="10752"/>
                    <a:pt x="6883" y="10699"/>
                    <a:pt x="6868" y="10638"/>
                  </a:cubicBezTo>
                  <a:cubicBezTo>
                    <a:pt x="6854" y="10576"/>
                    <a:pt x="6865" y="10511"/>
                    <a:pt x="6899" y="10458"/>
                  </a:cubicBezTo>
                  <a:lnTo>
                    <a:pt x="7623" y="9300"/>
                  </a:lnTo>
                  <a:cubicBezTo>
                    <a:pt x="7624" y="9296"/>
                    <a:pt x="7625" y="9292"/>
                    <a:pt x="7627" y="9289"/>
                  </a:cubicBezTo>
                  <a:lnTo>
                    <a:pt x="7658" y="8416"/>
                  </a:lnTo>
                  <a:cubicBezTo>
                    <a:pt x="7658" y="8407"/>
                    <a:pt x="7651" y="8397"/>
                    <a:pt x="7644" y="8394"/>
                  </a:cubicBezTo>
                  <a:cubicBezTo>
                    <a:pt x="7641" y="8392"/>
                    <a:pt x="7637" y="8392"/>
                    <a:pt x="7634" y="8392"/>
                  </a:cubicBezTo>
                  <a:cubicBezTo>
                    <a:pt x="7628" y="8392"/>
                    <a:pt x="7622" y="8394"/>
                    <a:pt x="7618" y="8399"/>
                  </a:cubicBezTo>
                  <a:lnTo>
                    <a:pt x="7010" y="8965"/>
                  </a:lnTo>
                  <a:cubicBezTo>
                    <a:pt x="7007" y="8968"/>
                    <a:pt x="7006" y="8971"/>
                    <a:pt x="7004" y="8975"/>
                  </a:cubicBezTo>
                  <a:lnTo>
                    <a:pt x="6632" y="10189"/>
                  </a:lnTo>
                  <a:cubicBezTo>
                    <a:pt x="6613" y="10249"/>
                    <a:pt x="6572" y="10300"/>
                    <a:pt x="6516" y="10329"/>
                  </a:cubicBezTo>
                  <a:cubicBezTo>
                    <a:pt x="6481" y="10348"/>
                    <a:pt x="6443" y="10357"/>
                    <a:pt x="6405" y="10357"/>
                  </a:cubicBezTo>
                  <a:cubicBezTo>
                    <a:pt x="6381" y="10357"/>
                    <a:pt x="6357" y="10353"/>
                    <a:pt x="6334" y="10346"/>
                  </a:cubicBezTo>
                  <a:cubicBezTo>
                    <a:pt x="6208" y="10309"/>
                    <a:pt x="6138" y="10175"/>
                    <a:pt x="6176" y="10049"/>
                  </a:cubicBezTo>
                  <a:lnTo>
                    <a:pt x="6283" y="9702"/>
                  </a:lnTo>
                  <a:cubicBezTo>
                    <a:pt x="6285" y="9692"/>
                    <a:pt x="6282" y="9680"/>
                    <a:pt x="6273" y="9674"/>
                  </a:cubicBezTo>
                  <a:cubicBezTo>
                    <a:pt x="6269" y="9672"/>
                    <a:pt x="6265" y="9671"/>
                    <a:pt x="6261" y="9671"/>
                  </a:cubicBezTo>
                  <a:cubicBezTo>
                    <a:pt x="6255" y="9671"/>
                    <a:pt x="6249" y="9674"/>
                    <a:pt x="6244" y="9678"/>
                  </a:cubicBezTo>
                  <a:lnTo>
                    <a:pt x="5931" y="9969"/>
                  </a:lnTo>
                  <a:cubicBezTo>
                    <a:pt x="5887" y="10011"/>
                    <a:pt x="5830" y="10034"/>
                    <a:pt x="5769" y="10034"/>
                  </a:cubicBezTo>
                  <a:cubicBezTo>
                    <a:pt x="5766" y="10034"/>
                    <a:pt x="5763" y="10034"/>
                    <a:pt x="5760" y="10034"/>
                  </a:cubicBezTo>
                  <a:cubicBezTo>
                    <a:pt x="5696" y="10031"/>
                    <a:pt x="5637" y="10004"/>
                    <a:pt x="5594" y="9958"/>
                  </a:cubicBezTo>
                  <a:cubicBezTo>
                    <a:pt x="5551" y="9911"/>
                    <a:pt x="5528" y="9850"/>
                    <a:pt x="5530" y="9787"/>
                  </a:cubicBezTo>
                  <a:cubicBezTo>
                    <a:pt x="5533" y="9724"/>
                    <a:pt x="5560" y="9664"/>
                    <a:pt x="5606" y="9621"/>
                  </a:cubicBezTo>
                  <a:lnTo>
                    <a:pt x="5944" y="9306"/>
                  </a:lnTo>
                  <a:cubicBezTo>
                    <a:pt x="5953" y="9299"/>
                    <a:pt x="5954" y="9286"/>
                    <a:pt x="5949" y="9278"/>
                  </a:cubicBezTo>
                  <a:cubicBezTo>
                    <a:pt x="5945" y="9269"/>
                    <a:pt x="5938" y="9265"/>
                    <a:pt x="5929" y="9265"/>
                  </a:cubicBezTo>
                  <a:cubicBezTo>
                    <a:pt x="5927" y="9265"/>
                    <a:pt x="5925" y="9265"/>
                    <a:pt x="5923" y="9265"/>
                  </a:cubicBezTo>
                  <a:lnTo>
                    <a:pt x="5477" y="9369"/>
                  </a:lnTo>
                  <a:cubicBezTo>
                    <a:pt x="5460" y="9373"/>
                    <a:pt x="5442" y="9375"/>
                    <a:pt x="5425" y="9375"/>
                  </a:cubicBezTo>
                  <a:cubicBezTo>
                    <a:pt x="5380" y="9375"/>
                    <a:pt x="5336" y="9362"/>
                    <a:pt x="5297" y="9338"/>
                  </a:cubicBezTo>
                  <a:cubicBezTo>
                    <a:pt x="5243" y="9305"/>
                    <a:pt x="5206" y="9252"/>
                    <a:pt x="5191" y="9190"/>
                  </a:cubicBezTo>
                  <a:cubicBezTo>
                    <a:pt x="5177" y="9128"/>
                    <a:pt x="5188" y="9064"/>
                    <a:pt x="5222" y="9010"/>
                  </a:cubicBezTo>
                  <a:cubicBezTo>
                    <a:pt x="5255" y="8957"/>
                    <a:pt x="5308" y="8918"/>
                    <a:pt x="5369" y="8904"/>
                  </a:cubicBezTo>
                  <a:lnTo>
                    <a:pt x="6701" y="8598"/>
                  </a:lnTo>
                  <a:cubicBezTo>
                    <a:pt x="6704" y="8597"/>
                    <a:pt x="6708" y="8595"/>
                    <a:pt x="6710" y="8592"/>
                  </a:cubicBezTo>
                  <a:lnTo>
                    <a:pt x="7289" y="8053"/>
                  </a:lnTo>
                  <a:cubicBezTo>
                    <a:pt x="7297" y="8047"/>
                    <a:pt x="7299" y="8037"/>
                    <a:pt x="7296" y="8028"/>
                  </a:cubicBezTo>
                  <a:cubicBezTo>
                    <a:pt x="7292" y="8019"/>
                    <a:pt x="7284" y="8013"/>
                    <a:pt x="7275" y="8012"/>
                  </a:cubicBezTo>
                  <a:lnTo>
                    <a:pt x="6539" y="7986"/>
                  </a:lnTo>
                  <a:cubicBezTo>
                    <a:pt x="6536" y="7986"/>
                    <a:pt x="6531" y="7987"/>
                    <a:pt x="6528" y="7990"/>
                  </a:cubicBezTo>
                  <a:lnTo>
                    <a:pt x="5406" y="8585"/>
                  </a:lnTo>
                  <a:cubicBezTo>
                    <a:pt x="5371" y="8604"/>
                    <a:pt x="5333" y="8613"/>
                    <a:pt x="5295" y="8613"/>
                  </a:cubicBezTo>
                  <a:cubicBezTo>
                    <a:pt x="5210" y="8613"/>
                    <a:pt x="5127" y="8566"/>
                    <a:pt x="5084" y="8485"/>
                  </a:cubicBezTo>
                  <a:cubicBezTo>
                    <a:pt x="5023" y="8371"/>
                    <a:pt x="5067" y="8229"/>
                    <a:pt x="5183" y="8164"/>
                  </a:cubicBezTo>
                  <a:lnTo>
                    <a:pt x="5504" y="7993"/>
                  </a:lnTo>
                  <a:cubicBezTo>
                    <a:pt x="5513" y="7988"/>
                    <a:pt x="5518" y="7977"/>
                    <a:pt x="5515" y="7967"/>
                  </a:cubicBezTo>
                  <a:cubicBezTo>
                    <a:pt x="5513" y="7957"/>
                    <a:pt x="5504" y="7950"/>
                    <a:pt x="5493" y="7950"/>
                  </a:cubicBezTo>
                  <a:lnTo>
                    <a:pt x="5065" y="7934"/>
                  </a:lnTo>
                  <a:cubicBezTo>
                    <a:pt x="5002" y="7931"/>
                    <a:pt x="4943" y="7905"/>
                    <a:pt x="4899" y="7858"/>
                  </a:cubicBezTo>
                  <a:cubicBezTo>
                    <a:pt x="4856" y="7811"/>
                    <a:pt x="4834" y="7752"/>
                    <a:pt x="4836" y="7688"/>
                  </a:cubicBezTo>
                  <a:cubicBezTo>
                    <a:pt x="4839" y="7625"/>
                    <a:pt x="4865" y="7566"/>
                    <a:pt x="4912" y="7522"/>
                  </a:cubicBezTo>
                  <a:cubicBezTo>
                    <a:pt x="4956" y="7480"/>
                    <a:pt x="5015" y="7458"/>
                    <a:pt x="5078" y="7458"/>
                  </a:cubicBezTo>
                  <a:cubicBezTo>
                    <a:pt x="5079" y="7458"/>
                    <a:pt x="5081" y="7458"/>
                    <a:pt x="5083" y="7458"/>
                  </a:cubicBezTo>
                  <a:lnTo>
                    <a:pt x="5545" y="7475"/>
                  </a:lnTo>
                  <a:cubicBezTo>
                    <a:pt x="5556" y="7475"/>
                    <a:pt x="5565" y="7468"/>
                    <a:pt x="5569" y="7458"/>
                  </a:cubicBezTo>
                  <a:cubicBezTo>
                    <a:pt x="5571" y="7448"/>
                    <a:pt x="5568" y="7437"/>
                    <a:pt x="5559" y="7432"/>
                  </a:cubicBezTo>
                  <a:lnTo>
                    <a:pt x="5170" y="7188"/>
                  </a:lnTo>
                  <a:cubicBezTo>
                    <a:pt x="5116" y="7154"/>
                    <a:pt x="5078" y="7102"/>
                    <a:pt x="5064" y="7040"/>
                  </a:cubicBezTo>
                  <a:cubicBezTo>
                    <a:pt x="5049" y="6977"/>
                    <a:pt x="5060" y="6914"/>
                    <a:pt x="5094" y="6860"/>
                  </a:cubicBezTo>
                  <a:cubicBezTo>
                    <a:pt x="5127" y="6806"/>
                    <a:pt x="5179" y="6769"/>
                    <a:pt x="5243" y="6754"/>
                  </a:cubicBezTo>
                  <a:cubicBezTo>
                    <a:pt x="5260" y="6750"/>
                    <a:pt x="5277" y="6748"/>
                    <a:pt x="5295" y="6748"/>
                  </a:cubicBezTo>
                  <a:cubicBezTo>
                    <a:pt x="5339" y="6748"/>
                    <a:pt x="5383" y="6760"/>
                    <a:pt x="5422" y="6785"/>
                  </a:cubicBezTo>
                  <a:lnTo>
                    <a:pt x="6579" y="7509"/>
                  </a:lnTo>
                  <a:cubicBezTo>
                    <a:pt x="6583" y="7510"/>
                    <a:pt x="6587" y="7511"/>
                    <a:pt x="6591" y="7511"/>
                  </a:cubicBezTo>
                  <a:lnTo>
                    <a:pt x="7260" y="7535"/>
                  </a:lnTo>
                  <a:cubicBezTo>
                    <a:pt x="7271" y="7535"/>
                    <a:pt x="7278" y="7530"/>
                    <a:pt x="7282" y="7521"/>
                  </a:cubicBezTo>
                  <a:cubicBezTo>
                    <a:pt x="7286" y="7512"/>
                    <a:pt x="7284" y="7502"/>
                    <a:pt x="7278" y="7496"/>
                  </a:cubicBezTo>
                  <a:lnTo>
                    <a:pt x="6761" y="6941"/>
                  </a:lnTo>
                  <a:cubicBezTo>
                    <a:pt x="6759" y="6938"/>
                    <a:pt x="6755" y="6936"/>
                    <a:pt x="6751" y="6935"/>
                  </a:cubicBezTo>
                  <a:lnTo>
                    <a:pt x="5537" y="6563"/>
                  </a:lnTo>
                  <a:cubicBezTo>
                    <a:pt x="5476" y="6544"/>
                    <a:pt x="5426" y="6503"/>
                    <a:pt x="5396" y="6446"/>
                  </a:cubicBezTo>
                  <a:cubicBezTo>
                    <a:pt x="5367" y="6390"/>
                    <a:pt x="5360" y="6326"/>
                    <a:pt x="5379" y="6265"/>
                  </a:cubicBezTo>
                  <a:cubicBezTo>
                    <a:pt x="5398" y="6204"/>
                    <a:pt x="5439" y="6155"/>
                    <a:pt x="5496" y="6125"/>
                  </a:cubicBezTo>
                  <a:cubicBezTo>
                    <a:pt x="5530" y="6107"/>
                    <a:pt x="5568" y="6097"/>
                    <a:pt x="5607" y="6097"/>
                  </a:cubicBezTo>
                  <a:cubicBezTo>
                    <a:pt x="5630" y="6097"/>
                    <a:pt x="5654" y="6101"/>
                    <a:pt x="5677" y="6108"/>
                  </a:cubicBezTo>
                  <a:lnTo>
                    <a:pt x="6024" y="6213"/>
                  </a:lnTo>
                  <a:cubicBezTo>
                    <a:pt x="6026" y="6214"/>
                    <a:pt x="6028" y="6214"/>
                    <a:pt x="6031" y="6214"/>
                  </a:cubicBezTo>
                  <a:cubicBezTo>
                    <a:pt x="6038" y="6214"/>
                    <a:pt x="6046" y="6210"/>
                    <a:pt x="6050" y="6203"/>
                  </a:cubicBezTo>
                  <a:cubicBezTo>
                    <a:pt x="6056" y="6195"/>
                    <a:pt x="6055" y="6183"/>
                    <a:pt x="6047" y="6175"/>
                  </a:cubicBezTo>
                  <a:lnTo>
                    <a:pt x="5756" y="5862"/>
                  </a:lnTo>
                  <a:cubicBezTo>
                    <a:pt x="5713" y="5815"/>
                    <a:pt x="5690" y="5754"/>
                    <a:pt x="5693" y="5691"/>
                  </a:cubicBezTo>
                  <a:cubicBezTo>
                    <a:pt x="5694" y="5628"/>
                    <a:pt x="5721" y="5569"/>
                    <a:pt x="5768" y="5525"/>
                  </a:cubicBezTo>
                  <a:cubicBezTo>
                    <a:pt x="5812" y="5484"/>
                    <a:pt x="5869" y="5462"/>
                    <a:pt x="5929" y="5462"/>
                  </a:cubicBezTo>
                  <a:cubicBezTo>
                    <a:pt x="5932" y="5462"/>
                    <a:pt x="5935" y="5462"/>
                    <a:pt x="5938" y="5462"/>
                  </a:cubicBezTo>
                  <a:cubicBezTo>
                    <a:pt x="6003" y="5464"/>
                    <a:pt x="6062" y="5490"/>
                    <a:pt x="6104" y="5538"/>
                  </a:cubicBezTo>
                  <a:lnTo>
                    <a:pt x="6420" y="5876"/>
                  </a:lnTo>
                  <a:cubicBezTo>
                    <a:pt x="6425" y="5881"/>
                    <a:pt x="6432" y="5883"/>
                    <a:pt x="6438" y="5883"/>
                  </a:cubicBezTo>
                  <a:cubicBezTo>
                    <a:pt x="6442" y="5883"/>
                    <a:pt x="6445" y="5883"/>
                    <a:pt x="6449" y="5881"/>
                  </a:cubicBezTo>
                  <a:cubicBezTo>
                    <a:pt x="6458" y="5876"/>
                    <a:pt x="6463" y="5865"/>
                    <a:pt x="6460" y="5855"/>
                  </a:cubicBezTo>
                  <a:lnTo>
                    <a:pt x="6357" y="5407"/>
                  </a:lnTo>
                  <a:cubicBezTo>
                    <a:pt x="6327" y="5280"/>
                    <a:pt x="6408" y="5151"/>
                    <a:pt x="6536" y="5122"/>
                  </a:cubicBezTo>
                  <a:cubicBezTo>
                    <a:pt x="6554" y="5118"/>
                    <a:pt x="6572" y="5116"/>
                    <a:pt x="6590" y="5116"/>
                  </a:cubicBezTo>
                  <a:cubicBezTo>
                    <a:pt x="6634" y="5116"/>
                    <a:pt x="6678" y="5128"/>
                    <a:pt x="6715" y="5152"/>
                  </a:cubicBezTo>
                  <a:cubicBezTo>
                    <a:pt x="6769" y="5187"/>
                    <a:pt x="6807" y="5239"/>
                    <a:pt x="6822" y="5301"/>
                  </a:cubicBezTo>
                  <a:lnTo>
                    <a:pt x="7128" y="6631"/>
                  </a:lnTo>
                  <a:cubicBezTo>
                    <a:pt x="7129" y="6635"/>
                    <a:pt x="7131" y="6638"/>
                    <a:pt x="7134" y="6642"/>
                  </a:cubicBezTo>
                  <a:lnTo>
                    <a:pt x="7613" y="7157"/>
                  </a:lnTo>
                  <a:cubicBezTo>
                    <a:pt x="7618" y="7162"/>
                    <a:pt x="7625" y="7164"/>
                    <a:pt x="7631" y="7164"/>
                  </a:cubicBezTo>
                  <a:cubicBezTo>
                    <a:pt x="7634" y="7164"/>
                    <a:pt x="7636" y="7163"/>
                    <a:pt x="7639" y="7163"/>
                  </a:cubicBezTo>
                  <a:cubicBezTo>
                    <a:pt x="7648" y="7159"/>
                    <a:pt x="7654" y="7152"/>
                    <a:pt x="7654" y="7142"/>
                  </a:cubicBezTo>
                  <a:lnTo>
                    <a:pt x="7686" y="6226"/>
                  </a:lnTo>
                  <a:cubicBezTo>
                    <a:pt x="7686" y="6222"/>
                    <a:pt x="7685" y="6218"/>
                    <a:pt x="7684" y="6214"/>
                  </a:cubicBezTo>
                  <a:lnTo>
                    <a:pt x="7087" y="5092"/>
                  </a:lnTo>
                  <a:cubicBezTo>
                    <a:pt x="7028" y="4978"/>
                    <a:pt x="7070" y="4836"/>
                    <a:pt x="7179" y="4774"/>
                  </a:cubicBezTo>
                  <a:cubicBezTo>
                    <a:pt x="7180" y="4774"/>
                    <a:pt x="7185" y="4771"/>
                    <a:pt x="7187" y="4771"/>
                  </a:cubicBezTo>
                  <a:cubicBezTo>
                    <a:pt x="7221" y="4753"/>
                    <a:pt x="7259" y="4744"/>
                    <a:pt x="7298" y="4744"/>
                  </a:cubicBezTo>
                  <a:cubicBezTo>
                    <a:pt x="7321" y="4744"/>
                    <a:pt x="7345" y="4747"/>
                    <a:pt x="7368" y="4754"/>
                  </a:cubicBezTo>
                  <a:cubicBezTo>
                    <a:pt x="7428" y="4773"/>
                    <a:pt x="7479" y="4814"/>
                    <a:pt x="7509" y="4869"/>
                  </a:cubicBezTo>
                  <a:lnTo>
                    <a:pt x="7679" y="5190"/>
                  </a:lnTo>
                  <a:cubicBezTo>
                    <a:pt x="7683" y="5198"/>
                    <a:pt x="7691" y="5202"/>
                    <a:pt x="7699" y="5202"/>
                  </a:cubicBezTo>
                  <a:cubicBezTo>
                    <a:pt x="7701" y="5202"/>
                    <a:pt x="7703" y="5202"/>
                    <a:pt x="7705" y="5202"/>
                  </a:cubicBezTo>
                  <a:cubicBezTo>
                    <a:pt x="7716" y="5200"/>
                    <a:pt x="7723" y="5190"/>
                    <a:pt x="7723" y="5180"/>
                  </a:cubicBezTo>
                  <a:lnTo>
                    <a:pt x="7738" y="4753"/>
                  </a:lnTo>
                  <a:cubicBezTo>
                    <a:pt x="7741" y="4688"/>
                    <a:pt x="7767" y="4630"/>
                    <a:pt x="7814" y="4587"/>
                  </a:cubicBezTo>
                  <a:cubicBezTo>
                    <a:pt x="7857" y="4545"/>
                    <a:pt x="7915" y="4522"/>
                    <a:pt x="7976" y="4522"/>
                  </a:cubicBezTo>
                  <a:close/>
                  <a:moveTo>
                    <a:pt x="14126" y="10864"/>
                  </a:moveTo>
                  <a:cubicBezTo>
                    <a:pt x="14129" y="10864"/>
                    <a:pt x="14130" y="10866"/>
                    <a:pt x="14132" y="10869"/>
                  </a:cubicBezTo>
                  <a:cubicBezTo>
                    <a:pt x="14203" y="10981"/>
                    <a:pt x="14235" y="11104"/>
                    <a:pt x="14232" y="11245"/>
                  </a:cubicBezTo>
                  <a:cubicBezTo>
                    <a:pt x="14232" y="11247"/>
                    <a:pt x="14232" y="11255"/>
                    <a:pt x="14220" y="11255"/>
                  </a:cubicBezTo>
                  <a:cubicBezTo>
                    <a:pt x="14220" y="11255"/>
                    <a:pt x="14219" y="11255"/>
                    <a:pt x="14218" y="11255"/>
                  </a:cubicBezTo>
                  <a:cubicBezTo>
                    <a:pt x="14212" y="11255"/>
                    <a:pt x="14203" y="11252"/>
                    <a:pt x="14202" y="11244"/>
                  </a:cubicBezTo>
                  <a:cubicBezTo>
                    <a:pt x="14184" y="11137"/>
                    <a:pt x="14156" y="11024"/>
                    <a:pt x="14109" y="10889"/>
                  </a:cubicBezTo>
                  <a:cubicBezTo>
                    <a:pt x="14105" y="10879"/>
                    <a:pt x="14114" y="10869"/>
                    <a:pt x="14121" y="10866"/>
                  </a:cubicBezTo>
                  <a:cubicBezTo>
                    <a:pt x="14122" y="10864"/>
                    <a:pt x="14125" y="10864"/>
                    <a:pt x="14126" y="10864"/>
                  </a:cubicBezTo>
                  <a:close/>
                  <a:moveTo>
                    <a:pt x="10718" y="10502"/>
                  </a:moveTo>
                  <a:cubicBezTo>
                    <a:pt x="10721" y="10502"/>
                    <a:pt x="10722" y="10504"/>
                    <a:pt x="10723" y="10505"/>
                  </a:cubicBezTo>
                  <a:cubicBezTo>
                    <a:pt x="10731" y="10509"/>
                    <a:pt x="10737" y="10520"/>
                    <a:pt x="10734" y="10528"/>
                  </a:cubicBezTo>
                  <a:cubicBezTo>
                    <a:pt x="10728" y="10549"/>
                    <a:pt x="10722" y="10572"/>
                    <a:pt x="10716" y="10593"/>
                  </a:cubicBezTo>
                  <a:cubicBezTo>
                    <a:pt x="10679" y="10717"/>
                    <a:pt x="10645" y="10833"/>
                    <a:pt x="10644" y="10965"/>
                  </a:cubicBezTo>
                  <a:cubicBezTo>
                    <a:pt x="10643" y="11084"/>
                    <a:pt x="10669" y="11200"/>
                    <a:pt x="10695" y="11313"/>
                  </a:cubicBezTo>
                  <a:cubicBezTo>
                    <a:pt x="10701" y="11342"/>
                    <a:pt x="10707" y="11369"/>
                    <a:pt x="10713" y="11397"/>
                  </a:cubicBezTo>
                  <a:cubicBezTo>
                    <a:pt x="10715" y="11400"/>
                    <a:pt x="10716" y="11409"/>
                    <a:pt x="10706" y="11415"/>
                  </a:cubicBezTo>
                  <a:cubicBezTo>
                    <a:pt x="10703" y="11416"/>
                    <a:pt x="10699" y="11417"/>
                    <a:pt x="10695" y="11417"/>
                  </a:cubicBezTo>
                  <a:cubicBezTo>
                    <a:pt x="10689" y="11417"/>
                    <a:pt x="10683" y="11415"/>
                    <a:pt x="10679" y="11411"/>
                  </a:cubicBezTo>
                  <a:cubicBezTo>
                    <a:pt x="10469" y="11179"/>
                    <a:pt x="10485" y="10732"/>
                    <a:pt x="10712" y="10507"/>
                  </a:cubicBezTo>
                  <a:lnTo>
                    <a:pt x="10711" y="10507"/>
                  </a:lnTo>
                  <a:cubicBezTo>
                    <a:pt x="10715" y="10504"/>
                    <a:pt x="10717" y="10502"/>
                    <a:pt x="10718" y="10502"/>
                  </a:cubicBezTo>
                  <a:close/>
                  <a:moveTo>
                    <a:pt x="2594" y="8052"/>
                  </a:moveTo>
                  <a:cubicBezTo>
                    <a:pt x="2597" y="8052"/>
                    <a:pt x="2602" y="8054"/>
                    <a:pt x="2607" y="8061"/>
                  </a:cubicBezTo>
                  <a:cubicBezTo>
                    <a:pt x="2784" y="8389"/>
                    <a:pt x="2943" y="8735"/>
                    <a:pt x="3097" y="9068"/>
                  </a:cubicBezTo>
                  <a:cubicBezTo>
                    <a:pt x="3212" y="9322"/>
                    <a:pt x="3332" y="9584"/>
                    <a:pt x="3460" y="9835"/>
                  </a:cubicBezTo>
                  <a:cubicBezTo>
                    <a:pt x="3618" y="10144"/>
                    <a:pt x="3784" y="10454"/>
                    <a:pt x="3946" y="10753"/>
                  </a:cubicBezTo>
                  <a:cubicBezTo>
                    <a:pt x="4090" y="11021"/>
                    <a:pt x="4240" y="11298"/>
                    <a:pt x="4381" y="11573"/>
                  </a:cubicBezTo>
                  <a:cubicBezTo>
                    <a:pt x="4387" y="11586"/>
                    <a:pt x="4374" y="11593"/>
                    <a:pt x="4372" y="11595"/>
                  </a:cubicBezTo>
                  <a:cubicBezTo>
                    <a:pt x="4370" y="11596"/>
                    <a:pt x="4366" y="11598"/>
                    <a:pt x="4362" y="11598"/>
                  </a:cubicBezTo>
                  <a:cubicBezTo>
                    <a:pt x="4359" y="11598"/>
                    <a:pt x="4355" y="11597"/>
                    <a:pt x="4353" y="11593"/>
                  </a:cubicBezTo>
                  <a:cubicBezTo>
                    <a:pt x="3983" y="11044"/>
                    <a:pt x="3675" y="10460"/>
                    <a:pt x="3398" y="9911"/>
                  </a:cubicBezTo>
                  <a:lnTo>
                    <a:pt x="3321" y="9761"/>
                  </a:lnTo>
                  <a:cubicBezTo>
                    <a:pt x="3046" y="9217"/>
                    <a:pt x="2761" y="8654"/>
                    <a:pt x="2577" y="8078"/>
                  </a:cubicBezTo>
                  <a:cubicBezTo>
                    <a:pt x="2574" y="8064"/>
                    <a:pt x="2580" y="8055"/>
                    <a:pt x="2587" y="8053"/>
                  </a:cubicBezTo>
                  <a:cubicBezTo>
                    <a:pt x="2589" y="8053"/>
                    <a:pt x="2591" y="8052"/>
                    <a:pt x="2594" y="8052"/>
                  </a:cubicBezTo>
                  <a:close/>
                  <a:moveTo>
                    <a:pt x="11002" y="11028"/>
                  </a:moveTo>
                  <a:cubicBezTo>
                    <a:pt x="11005" y="11028"/>
                    <a:pt x="11007" y="11029"/>
                    <a:pt x="11008" y="11029"/>
                  </a:cubicBezTo>
                  <a:cubicBezTo>
                    <a:pt x="11199" y="11177"/>
                    <a:pt x="11303" y="11443"/>
                    <a:pt x="11260" y="11679"/>
                  </a:cubicBezTo>
                  <a:cubicBezTo>
                    <a:pt x="11259" y="11686"/>
                    <a:pt x="11249" y="11692"/>
                    <a:pt x="11241" y="11694"/>
                  </a:cubicBezTo>
                  <a:cubicBezTo>
                    <a:pt x="11236" y="11694"/>
                    <a:pt x="11235" y="11692"/>
                    <a:pt x="11233" y="11688"/>
                  </a:cubicBezTo>
                  <a:cubicBezTo>
                    <a:pt x="11160" y="11461"/>
                    <a:pt x="11080" y="11251"/>
                    <a:pt x="10992" y="11044"/>
                  </a:cubicBezTo>
                  <a:cubicBezTo>
                    <a:pt x="10990" y="11038"/>
                    <a:pt x="10994" y="11032"/>
                    <a:pt x="10997" y="11030"/>
                  </a:cubicBezTo>
                  <a:cubicBezTo>
                    <a:pt x="10998" y="11028"/>
                    <a:pt x="11001" y="11028"/>
                    <a:pt x="11002" y="11028"/>
                  </a:cubicBezTo>
                  <a:close/>
                  <a:moveTo>
                    <a:pt x="8731" y="11027"/>
                  </a:moveTo>
                  <a:cubicBezTo>
                    <a:pt x="8752" y="11029"/>
                    <a:pt x="8775" y="11049"/>
                    <a:pt x="8775" y="11071"/>
                  </a:cubicBezTo>
                  <a:lnTo>
                    <a:pt x="8776" y="11146"/>
                  </a:lnTo>
                  <a:cubicBezTo>
                    <a:pt x="8778" y="11285"/>
                    <a:pt x="8781" y="11428"/>
                    <a:pt x="8804" y="11570"/>
                  </a:cubicBezTo>
                  <a:cubicBezTo>
                    <a:pt x="8812" y="11614"/>
                    <a:pt x="8823" y="11658"/>
                    <a:pt x="8834" y="11700"/>
                  </a:cubicBezTo>
                  <a:cubicBezTo>
                    <a:pt x="8855" y="11785"/>
                    <a:pt x="8876" y="11867"/>
                    <a:pt x="8869" y="11953"/>
                  </a:cubicBezTo>
                  <a:cubicBezTo>
                    <a:pt x="8867" y="11959"/>
                    <a:pt x="8861" y="11966"/>
                    <a:pt x="8854" y="11969"/>
                  </a:cubicBezTo>
                  <a:cubicBezTo>
                    <a:pt x="8852" y="11970"/>
                    <a:pt x="8850" y="11971"/>
                    <a:pt x="8848" y="11971"/>
                  </a:cubicBezTo>
                  <a:cubicBezTo>
                    <a:pt x="8844" y="11971"/>
                    <a:pt x="8842" y="11969"/>
                    <a:pt x="8841" y="11968"/>
                  </a:cubicBezTo>
                  <a:cubicBezTo>
                    <a:pt x="8621" y="11763"/>
                    <a:pt x="8641" y="11296"/>
                    <a:pt x="8705" y="11048"/>
                  </a:cubicBezTo>
                  <a:cubicBezTo>
                    <a:pt x="8709" y="11034"/>
                    <a:pt x="8716" y="11027"/>
                    <a:pt x="8727" y="11027"/>
                  </a:cubicBezTo>
                  <a:close/>
                  <a:moveTo>
                    <a:pt x="12325" y="11228"/>
                  </a:moveTo>
                  <a:cubicBezTo>
                    <a:pt x="12329" y="11229"/>
                    <a:pt x="12330" y="11231"/>
                    <a:pt x="12330" y="11235"/>
                  </a:cubicBezTo>
                  <a:cubicBezTo>
                    <a:pt x="12335" y="11273"/>
                    <a:pt x="12339" y="11313"/>
                    <a:pt x="12342" y="11353"/>
                  </a:cubicBezTo>
                  <a:cubicBezTo>
                    <a:pt x="12351" y="11453"/>
                    <a:pt x="12361" y="11557"/>
                    <a:pt x="12383" y="11659"/>
                  </a:cubicBezTo>
                  <a:cubicBezTo>
                    <a:pt x="12408" y="11769"/>
                    <a:pt x="12451" y="11877"/>
                    <a:pt x="12492" y="11983"/>
                  </a:cubicBezTo>
                  <a:cubicBezTo>
                    <a:pt x="12508" y="12022"/>
                    <a:pt x="12523" y="12061"/>
                    <a:pt x="12538" y="12100"/>
                  </a:cubicBezTo>
                  <a:cubicBezTo>
                    <a:pt x="12542" y="12109"/>
                    <a:pt x="12537" y="12120"/>
                    <a:pt x="12531" y="12124"/>
                  </a:cubicBezTo>
                  <a:cubicBezTo>
                    <a:pt x="12528" y="12126"/>
                    <a:pt x="12526" y="12127"/>
                    <a:pt x="12524" y="12127"/>
                  </a:cubicBezTo>
                  <a:cubicBezTo>
                    <a:pt x="12521" y="12127"/>
                    <a:pt x="12518" y="12125"/>
                    <a:pt x="12516" y="12123"/>
                  </a:cubicBezTo>
                  <a:cubicBezTo>
                    <a:pt x="12269" y="11922"/>
                    <a:pt x="12176" y="11523"/>
                    <a:pt x="12310" y="11235"/>
                  </a:cubicBezTo>
                  <a:cubicBezTo>
                    <a:pt x="12313" y="11229"/>
                    <a:pt x="12319" y="11228"/>
                    <a:pt x="12325" y="11228"/>
                  </a:cubicBezTo>
                  <a:close/>
                  <a:moveTo>
                    <a:pt x="9067" y="11406"/>
                  </a:moveTo>
                  <a:cubicBezTo>
                    <a:pt x="9071" y="11406"/>
                    <a:pt x="9076" y="11407"/>
                    <a:pt x="9082" y="11411"/>
                  </a:cubicBezTo>
                  <a:cubicBezTo>
                    <a:pt x="9294" y="11552"/>
                    <a:pt x="9489" y="11880"/>
                    <a:pt x="9433" y="12160"/>
                  </a:cubicBezTo>
                  <a:cubicBezTo>
                    <a:pt x="9430" y="12171"/>
                    <a:pt x="9419" y="12178"/>
                    <a:pt x="9410" y="12180"/>
                  </a:cubicBezTo>
                  <a:cubicBezTo>
                    <a:pt x="9410" y="12180"/>
                    <a:pt x="9409" y="12180"/>
                    <a:pt x="9408" y="12180"/>
                  </a:cubicBezTo>
                  <a:cubicBezTo>
                    <a:pt x="9402" y="12180"/>
                    <a:pt x="9398" y="12176"/>
                    <a:pt x="9394" y="12169"/>
                  </a:cubicBezTo>
                  <a:cubicBezTo>
                    <a:pt x="9370" y="12111"/>
                    <a:pt x="9350" y="12051"/>
                    <a:pt x="9331" y="11991"/>
                  </a:cubicBezTo>
                  <a:cubicBezTo>
                    <a:pt x="9311" y="11932"/>
                    <a:pt x="9290" y="11871"/>
                    <a:pt x="9265" y="11811"/>
                  </a:cubicBezTo>
                  <a:cubicBezTo>
                    <a:pt x="9217" y="11696"/>
                    <a:pt x="9153" y="11599"/>
                    <a:pt x="9084" y="11498"/>
                  </a:cubicBezTo>
                  <a:lnTo>
                    <a:pt x="9050" y="11447"/>
                  </a:lnTo>
                  <a:cubicBezTo>
                    <a:pt x="9041" y="11433"/>
                    <a:pt x="9045" y="11420"/>
                    <a:pt x="9053" y="11412"/>
                  </a:cubicBezTo>
                  <a:lnTo>
                    <a:pt x="9052" y="11412"/>
                  </a:lnTo>
                  <a:cubicBezTo>
                    <a:pt x="9055" y="11409"/>
                    <a:pt x="9060" y="11406"/>
                    <a:pt x="9067" y="11406"/>
                  </a:cubicBezTo>
                  <a:close/>
                  <a:moveTo>
                    <a:pt x="12735" y="11526"/>
                  </a:moveTo>
                  <a:cubicBezTo>
                    <a:pt x="12739" y="11526"/>
                    <a:pt x="12743" y="11528"/>
                    <a:pt x="12748" y="11531"/>
                  </a:cubicBezTo>
                  <a:cubicBezTo>
                    <a:pt x="12998" y="11716"/>
                    <a:pt x="13120" y="11973"/>
                    <a:pt x="13089" y="12253"/>
                  </a:cubicBezTo>
                  <a:cubicBezTo>
                    <a:pt x="13087" y="12264"/>
                    <a:pt x="13075" y="12271"/>
                    <a:pt x="13064" y="12273"/>
                  </a:cubicBezTo>
                  <a:cubicBezTo>
                    <a:pt x="13062" y="12273"/>
                    <a:pt x="13061" y="12273"/>
                    <a:pt x="13059" y="12273"/>
                  </a:cubicBezTo>
                  <a:cubicBezTo>
                    <a:pt x="13049" y="12273"/>
                    <a:pt x="13048" y="12265"/>
                    <a:pt x="13046" y="12263"/>
                  </a:cubicBezTo>
                  <a:cubicBezTo>
                    <a:pt x="12981" y="12057"/>
                    <a:pt x="12884" y="11790"/>
                    <a:pt x="12722" y="11562"/>
                  </a:cubicBezTo>
                  <a:cubicBezTo>
                    <a:pt x="12713" y="11551"/>
                    <a:pt x="12717" y="11539"/>
                    <a:pt x="12724" y="11533"/>
                  </a:cubicBezTo>
                  <a:cubicBezTo>
                    <a:pt x="12727" y="11530"/>
                    <a:pt x="12730" y="11526"/>
                    <a:pt x="12735" y="11526"/>
                  </a:cubicBezTo>
                  <a:close/>
                  <a:moveTo>
                    <a:pt x="4613" y="11898"/>
                  </a:moveTo>
                  <a:cubicBezTo>
                    <a:pt x="4619" y="11898"/>
                    <a:pt x="4625" y="11901"/>
                    <a:pt x="4630" y="11908"/>
                  </a:cubicBezTo>
                  <a:cubicBezTo>
                    <a:pt x="4705" y="12027"/>
                    <a:pt x="4799" y="12186"/>
                    <a:pt x="4877" y="12358"/>
                  </a:cubicBezTo>
                  <a:cubicBezTo>
                    <a:pt x="4883" y="12369"/>
                    <a:pt x="4870" y="12377"/>
                    <a:pt x="4870" y="12377"/>
                  </a:cubicBezTo>
                  <a:cubicBezTo>
                    <a:pt x="4866" y="12378"/>
                    <a:pt x="4864" y="12379"/>
                    <a:pt x="4862" y="12379"/>
                  </a:cubicBezTo>
                  <a:cubicBezTo>
                    <a:pt x="4858" y="12379"/>
                    <a:pt x="4856" y="12376"/>
                    <a:pt x="4855" y="12376"/>
                  </a:cubicBezTo>
                  <a:cubicBezTo>
                    <a:pt x="4770" y="12248"/>
                    <a:pt x="4691" y="12108"/>
                    <a:pt x="4597" y="11919"/>
                  </a:cubicBezTo>
                  <a:cubicBezTo>
                    <a:pt x="4594" y="11913"/>
                    <a:pt x="4592" y="11907"/>
                    <a:pt x="4602" y="11901"/>
                  </a:cubicBezTo>
                  <a:cubicBezTo>
                    <a:pt x="4604" y="11899"/>
                    <a:pt x="4608" y="11898"/>
                    <a:pt x="4613" y="11898"/>
                  </a:cubicBezTo>
                  <a:close/>
                  <a:moveTo>
                    <a:pt x="10892" y="11866"/>
                  </a:moveTo>
                  <a:cubicBezTo>
                    <a:pt x="10894" y="11866"/>
                    <a:pt x="10896" y="11867"/>
                    <a:pt x="10897" y="11867"/>
                  </a:cubicBezTo>
                  <a:cubicBezTo>
                    <a:pt x="10901" y="11869"/>
                    <a:pt x="10906" y="11872"/>
                    <a:pt x="10904" y="11881"/>
                  </a:cubicBezTo>
                  <a:cubicBezTo>
                    <a:pt x="10894" y="12176"/>
                    <a:pt x="10920" y="12404"/>
                    <a:pt x="11080" y="12632"/>
                  </a:cubicBezTo>
                  <a:cubicBezTo>
                    <a:pt x="11089" y="12646"/>
                    <a:pt x="11082" y="12656"/>
                    <a:pt x="11079" y="12658"/>
                  </a:cubicBezTo>
                  <a:cubicBezTo>
                    <a:pt x="11077" y="12660"/>
                    <a:pt x="11072" y="12664"/>
                    <a:pt x="11064" y="12664"/>
                  </a:cubicBezTo>
                  <a:cubicBezTo>
                    <a:pt x="11061" y="12664"/>
                    <a:pt x="11057" y="12663"/>
                    <a:pt x="11052" y="12661"/>
                  </a:cubicBezTo>
                  <a:cubicBezTo>
                    <a:pt x="10909" y="12573"/>
                    <a:pt x="10836" y="12467"/>
                    <a:pt x="10800" y="12297"/>
                  </a:cubicBezTo>
                  <a:cubicBezTo>
                    <a:pt x="10779" y="12197"/>
                    <a:pt x="10762" y="12010"/>
                    <a:pt x="10881" y="11872"/>
                  </a:cubicBezTo>
                  <a:cubicBezTo>
                    <a:pt x="10885" y="11868"/>
                    <a:pt x="10889" y="11866"/>
                    <a:pt x="10892" y="11866"/>
                  </a:cubicBezTo>
                  <a:close/>
                  <a:moveTo>
                    <a:pt x="11263" y="12227"/>
                  </a:moveTo>
                  <a:cubicBezTo>
                    <a:pt x="11264" y="12227"/>
                    <a:pt x="11266" y="12227"/>
                    <a:pt x="11269" y="12228"/>
                  </a:cubicBezTo>
                  <a:cubicBezTo>
                    <a:pt x="11444" y="12281"/>
                    <a:pt x="11622" y="12466"/>
                    <a:pt x="11598" y="12646"/>
                  </a:cubicBezTo>
                  <a:cubicBezTo>
                    <a:pt x="11595" y="12671"/>
                    <a:pt x="11576" y="12677"/>
                    <a:pt x="11569" y="12678"/>
                  </a:cubicBezTo>
                  <a:cubicBezTo>
                    <a:pt x="11566" y="12679"/>
                    <a:pt x="11563" y="12679"/>
                    <a:pt x="11560" y="12679"/>
                  </a:cubicBezTo>
                  <a:cubicBezTo>
                    <a:pt x="11547" y="12679"/>
                    <a:pt x="11532" y="12672"/>
                    <a:pt x="11523" y="12657"/>
                  </a:cubicBezTo>
                  <a:cubicBezTo>
                    <a:pt x="11507" y="12627"/>
                    <a:pt x="11493" y="12595"/>
                    <a:pt x="11481" y="12561"/>
                  </a:cubicBezTo>
                  <a:cubicBezTo>
                    <a:pt x="11465" y="12521"/>
                    <a:pt x="11447" y="12478"/>
                    <a:pt x="11422" y="12440"/>
                  </a:cubicBezTo>
                  <a:cubicBezTo>
                    <a:pt x="11380" y="12374"/>
                    <a:pt x="11322" y="12314"/>
                    <a:pt x="11249" y="12259"/>
                  </a:cubicBezTo>
                  <a:cubicBezTo>
                    <a:pt x="11239" y="12253"/>
                    <a:pt x="11240" y="12244"/>
                    <a:pt x="11244" y="12238"/>
                  </a:cubicBezTo>
                  <a:cubicBezTo>
                    <a:pt x="11246" y="12233"/>
                    <a:pt x="11253" y="12227"/>
                    <a:pt x="11263" y="12227"/>
                  </a:cubicBezTo>
                  <a:close/>
                  <a:moveTo>
                    <a:pt x="5772" y="12030"/>
                  </a:moveTo>
                  <a:cubicBezTo>
                    <a:pt x="5791" y="12030"/>
                    <a:pt x="5810" y="12045"/>
                    <a:pt x="5815" y="12062"/>
                  </a:cubicBezTo>
                  <a:cubicBezTo>
                    <a:pt x="5835" y="12130"/>
                    <a:pt x="5850" y="12201"/>
                    <a:pt x="5864" y="12269"/>
                  </a:cubicBezTo>
                  <a:cubicBezTo>
                    <a:pt x="5884" y="12364"/>
                    <a:pt x="5903" y="12462"/>
                    <a:pt x="5939" y="12558"/>
                  </a:cubicBezTo>
                  <a:cubicBezTo>
                    <a:pt x="5957" y="12605"/>
                    <a:pt x="5977" y="12651"/>
                    <a:pt x="5996" y="12694"/>
                  </a:cubicBezTo>
                  <a:cubicBezTo>
                    <a:pt x="6035" y="12780"/>
                    <a:pt x="6070" y="12859"/>
                    <a:pt x="6088" y="12948"/>
                  </a:cubicBezTo>
                  <a:cubicBezTo>
                    <a:pt x="6089" y="12952"/>
                    <a:pt x="6092" y="12961"/>
                    <a:pt x="6081" y="12968"/>
                  </a:cubicBezTo>
                  <a:cubicBezTo>
                    <a:pt x="6077" y="12971"/>
                    <a:pt x="6071" y="12973"/>
                    <a:pt x="6065" y="12973"/>
                  </a:cubicBezTo>
                  <a:cubicBezTo>
                    <a:pt x="6059" y="12973"/>
                    <a:pt x="6054" y="12972"/>
                    <a:pt x="6050" y="12969"/>
                  </a:cubicBezTo>
                  <a:cubicBezTo>
                    <a:pt x="5784" y="12803"/>
                    <a:pt x="5670" y="12338"/>
                    <a:pt x="5750" y="12049"/>
                  </a:cubicBezTo>
                  <a:cubicBezTo>
                    <a:pt x="5753" y="12032"/>
                    <a:pt x="5765" y="12030"/>
                    <a:pt x="5772" y="12030"/>
                  </a:cubicBezTo>
                  <a:close/>
                  <a:moveTo>
                    <a:pt x="6277" y="12471"/>
                  </a:moveTo>
                  <a:cubicBezTo>
                    <a:pt x="6280" y="12471"/>
                    <a:pt x="6285" y="12472"/>
                    <a:pt x="6289" y="12475"/>
                  </a:cubicBezTo>
                  <a:cubicBezTo>
                    <a:pt x="6461" y="12565"/>
                    <a:pt x="6698" y="12801"/>
                    <a:pt x="6663" y="13021"/>
                  </a:cubicBezTo>
                  <a:cubicBezTo>
                    <a:pt x="6661" y="13038"/>
                    <a:pt x="6648" y="13046"/>
                    <a:pt x="6639" y="13050"/>
                  </a:cubicBezTo>
                  <a:cubicBezTo>
                    <a:pt x="6637" y="13050"/>
                    <a:pt x="6633" y="13051"/>
                    <a:pt x="6630" y="13051"/>
                  </a:cubicBezTo>
                  <a:cubicBezTo>
                    <a:pt x="6622" y="13051"/>
                    <a:pt x="6612" y="13049"/>
                    <a:pt x="6604" y="13039"/>
                  </a:cubicBezTo>
                  <a:cubicBezTo>
                    <a:pt x="6568" y="12997"/>
                    <a:pt x="6543" y="12946"/>
                    <a:pt x="6517" y="12892"/>
                  </a:cubicBezTo>
                  <a:cubicBezTo>
                    <a:pt x="6497" y="12853"/>
                    <a:pt x="6477" y="12812"/>
                    <a:pt x="6453" y="12775"/>
                  </a:cubicBezTo>
                  <a:cubicBezTo>
                    <a:pt x="6391" y="12683"/>
                    <a:pt x="6313" y="12604"/>
                    <a:pt x="6243" y="12538"/>
                  </a:cubicBezTo>
                  <a:cubicBezTo>
                    <a:pt x="6228" y="12523"/>
                    <a:pt x="6237" y="12501"/>
                    <a:pt x="6244" y="12491"/>
                  </a:cubicBezTo>
                  <a:cubicBezTo>
                    <a:pt x="6251" y="12482"/>
                    <a:pt x="6263" y="12471"/>
                    <a:pt x="6277" y="12471"/>
                  </a:cubicBezTo>
                  <a:close/>
                  <a:moveTo>
                    <a:pt x="9084" y="12421"/>
                  </a:moveTo>
                  <a:cubicBezTo>
                    <a:pt x="9089" y="12423"/>
                    <a:pt x="9099" y="12426"/>
                    <a:pt x="9098" y="12441"/>
                  </a:cubicBezTo>
                  <a:cubicBezTo>
                    <a:pt x="9083" y="12679"/>
                    <a:pt x="9140" y="12880"/>
                    <a:pt x="9237" y="13126"/>
                  </a:cubicBezTo>
                  <a:cubicBezTo>
                    <a:pt x="9239" y="13133"/>
                    <a:pt x="9236" y="13142"/>
                    <a:pt x="9231" y="13145"/>
                  </a:cubicBezTo>
                  <a:cubicBezTo>
                    <a:pt x="9228" y="13148"/>
                    <a:pt x="9225" y="13149"/>
                    <a:pt x="9222" y="13149"/>
                  </a:cubicBezTo>
                  <a:cubicBezTo>
                    <a:pt x="9219" y="13149"/>
                    <a:pt x="9216" y="13148"/>
                    <a:pt x="9213" y="13145"/>
                  </a:cubicBezTo>
                  <a:cubicBezTo>
                    <a:pt x="9008" y="12994"/>
                    <a:pt x="8943" y="12687"/>
                    <a:pt x="9063" y="12433"/>
                  </a:cubicBezTo>
                  <a:cubicBezTo>
                    <a:pt x="9067" y="12423"/>
                    <a:pt x="9075" y="12421"/>
                    <a:pt x="9079" y="12421"/>
                  </a:cubicBezTo>
                  <a:close/>
                  <a:moveTo>
                    <a:pt x="7712" y="12226"/>
                  </a:moveTo>
                  <a:cubicBezTo>
                    <a:pt x="7713" y="12226"/>
                    <a:pt x="7717" y="12227"/>
                    <a:pt x="7717" y="12229"/>
                  </a:cubicBezTo>
                  <a:cubicBezTo>
                    <a:pt x="7748" y="12306"/>
                    <a:pt x="7743" y="12390"/>
                    <a:pt x="7738" y="12478"/>
                  </a:cubicBezTo>
                  <a:cubicBezTo>
                    <a:pt x="7736" y="12535"/>
                    <a:pt x="7732" y="12595"/>
                    <a:pt x="7739" y="12653"/>
                  </a:cubicBezTo>
                  <a:cubicBezTo>
                    <a:pt x="7749" y="12734"/>
                    <a:pt x="7775" y="12811"/>
                    <a:pt x="7800" y="12884"/>
                  </a:cubicBezTo>
                  <a:cubicBezTo>
                    <a:pt x="7827" y="12966"/>
                    <a:pt x="7853" y="13042"/>
                    <a:pt x="7860" y="13124"/>
                  </a:cubicBezTo>
                  <a:cubicBezTo>
                    <a:pt x="7861" y="13138"/>
                    <a:pt x="7853" y="13152"/>
                    <a:pt x="7842" y="13158"/>
                  </a:cubicBezTo>
                  <a:cubicBezTo>
                    <a:pt x="7839" y="13160"/>
                    <a:pt x="7834" y="13161"/>
                    <a:pt x="7829" y="13161"/>
                  </a:cubicBezTo>
                  <a:cubicBezTo>
                    <a:pt x="7824" y="13161"/>
                    <a:pt x="7819" y="13160"/>
                    <a:pt x="7813" y="13155"/>
                  </a:cubicBezTo>
                  <a:cubicBezTo>
                    <a:pt x="7692" y="13071"/>
                    <a:pt x="7597" y="12840"/>
                    <a:pt x="7587" y="12607"/>
                  </a:cubicBezTo>
                  <a:cubicBezTo>
                    <a:pt x="7579" y="12434"/>
                    <a:pt x="7623" y="12295"/>
                    <a:pt x="7705" y="12227"/>
                  </a:cubicBezTo>
                  <a:cubicBezTo>
                    <a:pt x="7706" y="12226"/>
                    <a:pt x="7707" y="12226"/>
                    <a:pt x="7710" y="12226"/>
                  </a:cubicBezTo>
                  <a:close/>
                  <a:moveTo>
                    <a:pt x="12852" y="12559"/>
                  </a:moveTo>
                  <a:cubicBezTo>
                    <a:pt x="12853" y="12559"/>
                    <a:pt x="12854" y="12559"/>
                    <a:pt x="12856" y="12560"/>
                  </a:cubicBezTo>
                  <a:cubicBezTo>
                    <a:pt x="12865" y="12561"/>
                    <a:pt x="12872" y="12568"/>
                    <a:pt x="12874" y="12580"/>
                  </a:cubicBezTo>
                  <a:cubicBezTo>
                    <a:pt x="12888" y="12651"/>
                    <a:pt x="12886" y="12721"/>
                    <a:pt x="12886" y="12797"/>
                  </a:cubicBezTo>
                  <a:cubicBezTo>
                    <a:pt x="12886" y="12857"/>
                    <a:pt x="12885" y="12919"/>
                    <a:pt x="12893" y="12980"/>
                  </a:cubicBezTo>
                  <a:cubicBezTo>
                    <a:pt x="12898" y="13016"/>
                    <a:pt x="12906" y="13054"/>
                    <a:pt x="12915" y="13088"/>
                  </a:cubicBezTo>
                  <a:cubicBezTo>
                    <a:pt x="12932" y="13164"/>
                    <a:pt x="12948" y="13235"/>
                    <a:pt x="12926" y="13302"/>
                  </a:cubicBezTo>
                  <a:cubicBezTo>
                    <a:pt x="12924" y="13309"/>
                    <a:pt x="12917" y="13315"/>
                    <a:pt x="12908" y="13318"/>
                  </a:cubicBezTo>
                  <a:cubicBezTo>
                    <a:pt x="12905" y="13319"/>
                    <a:pt x="12902" y="13319"/>
                    <a:pt x="12899" y="13319"/>
                  </a:cubicBezTo>
                  <a:cubicBezTo>
                    <a:pt x="12893" y="13319"/>
                    <a:pt x="12887" y="13317"/>
                    <a:pt x="12883" y="13314"/>
                  </a:cubicBezTo>
                  <a:cubicBezTo>
                    <a:pt x="12796" y="13247"/>
                    <a:pt x="12786" y="13109"/>
                    <a:pt x="12780" y="12998"/>
                  </a:cubicBezTo>
                  <a:lnTo>
                    <a:pt x="12777" y="12976"/>
                  </a:lnTo>
                  <a:cubicBezTo>
                    <a:pt x="12767" y="12844"/>
                    <a:pt x="12763" y="12693"/>
                    <a:pt x="12825" y="12576"/>
                  </a:cubicBezTo>
                  <a:cubicBezTo>
                    <a:pt x="12831" y="12564"/>
                    <a:pt x="12843" y="12559"/>
                    <a:pt x="12852" y="12559"/>
                  </a:cubicBezTo>
                  <a:close/>
                  <a:moveTo>
                    <a:pt x="13195" y="12936"/>
                  </a:moveTo>
                  <a:cubicBezTo>
                    <a:pt x="13200" y="12936"/>
                    <a:pt x="13204" y="12937"/>
                    <a:pt x="13209" y="12937"/>
                  </a:cubicBezTo>
                  <a:cubicBezTo>
                    <a:pt x="13370" y="12982"/>
                    <a:pt x="13465" y="13192"/>
                    <a:pt x="13452" y="13360"/>
                  </a:cubicBezTo>
                  <a:cubicBezTo>
                    <a:pt x="13451" y="13370"/>
                    <a:pt x="13441" y="13378"/>
                    <a:pt x="13431" y="13381"/>
                  </a:cubicBezTo>
                  <a:cubicBezTo>
                    <a:pt x="13429" y="13381"/>
                    <a:pt x="13426" y="13382"/>
                    <a:pt x="13423" y="13382"/>
                  </a:cubicBezTo>
                  <a:cubicBezTo>
                    <a:pt x="13418" y="13382"/>
                    <a:pt x="13412" y="13380"/>
                    <a:pt x="13408" y="13375"/>
                  </a:cubicBezTo>
                  <a:cubicBezTo>
                    <a:pt x="13394" y="13352"/>
                    <a:pt x="13379" y="13330"/>
                    <a:pt x="13364" y="13308"/>
                  </a:cubicBezTo>
                  <a:cubicBezTo>
                    <a:pt x="13334" y="13266"/>
                    <a:pt x="13307" y="13226"/>
                    <a:pt x="13283" y="13184"/>
                  </a:cubicBezTo>
                  <a:cubicBezTo>
                    <a:pt x="13267" y="13155"/>
                    <a:pt x="13248" y="13128"/>
                    <a:pt x="13230" y="13102"/>
                  </a:cubicBezTo>
                  <a:cubicBezTo>
                    <a:pt x="13203" y="13064"/>
                    <a:pt x="13177" y="13028"/>
                    <a:pt x="13160" y="12987"/>
                  </a:cubicBezTo>
                  <a:cubicBezTo>
                    <a:pt x="13154" y="12973"/>
                    <a:pt x="13157" y="12958"/>
                    <a:pt x="13167" y="12948"/>
                  </a:cubicBezTo>
                  <a:cubicBezTo>
                    <a:pt x="13174" y="12941"/>
                    <a:pt x="13184" y="12936"/>
                    <a:pt x="13195" y="12936"/>
                  </a:cubicBezTo>
                  <a:close/>
                  <a:moveTo>
                    <a:pt x="9547" y="12715"/>
                  </a:moveTo>
                  <a:cubicBezTo>
                    <a:pt x="9551" y="12715"/>
                    <a:pt x="9556" y="12716"/>
                    <a:pt x="9559" y="12719"/>
                  </a:cubicBezTo>
                  <a:cubicBezTo>
                    <a:pt x="9802" y="12864"/>
                    <a:pt x="9929" y="13139"/>
                    <a:pt x="9890" y="13438"/>
                  </a:cubicBezTo>
                  <a:cubicBezTo>
                    <a:pt x="9889" y="13449"/>
                    <a:pt x="9878" y="13450"/>
                    <a:pt x="9875" y="13450"/>
                  </a:cubicBezTo>
                  <a:cubicBezTo>
                    <a:pt x="9872" y="13450"/>
                    <a:pt x="9862" y="13449"/>
                    <a:pt x="9860" y="13439"/>
                  </a:cubicBezTo>
                  <a:cubicBezTo>
                    <a:pt x="9821" y="13194"/>
                    <a:pt x="9713" y="12969"/>
                    <a:pt x="9528" y="12750"/>
                  </a:cubicBezTo>
                  <a:cubicBezTo>
                    <a:pt x="9521" y="12741"/>
                    <a:pt x="9520" y="12733"/>
                    <a:pt x="9527" y="12725"/>
                  </a:cubicBezTo>
                  <a:cubicBezTo>
                    <a:pt x="9531" y="12719"/>
                    <a:pt x="9539" y="12715"/>
                    <a:pt x="9547" y="12715"/>
                  </a:cubicBezTo>
                  <a:close/>
                  <a:moveTo>
                    <a:pt x="8075" y="12645"/>
                  </a:moveTo>
                  <a:cubicBezTo>
                    <a:pt x="8079" y="12645"/>
                    <a:pt x="8084" y="12646"/>
                    <a:pt x="8088" y="12649"/>
                  </a:cubicBezTo>
                  <a:cubicBezTo>
                    <a:pt x="8337" y="12854"/>
                    <a:pt x="8461" y="13169"/>
                    <a:pt x="8401" y="13452"/>
                  </a:cubicBezTo>
                  <a:cubicBezTo>
                    <a:pt x="8399" y="13460"/>
                    <a:pt x="8387" y="13470"/>
                    <a:pt x="8375" y="13471"/>
                  </a:cubicBezTo>
                  <a:cubicBezTo>
                    <a:pt x="8370" y="13471"/>
                    <a:pt x="8367" y="13470"/>
                    <a:pt x="8364" y="13461"/>
                  </a:cubicBezTo>
                  <a:cubicBezTo>
                    <a:pt x="8275" y="13180"/>
                    <a:pt x="8191" y="12927"/>
                    <a:pt x="8047" y="12680"/>
                  </a:cubicBezTo>
                  <a:cubicBezTo>
                    <a:pt x="8039" y="12668"/>
                    <a:pt x="8051" y="12656"/>
                    <a:pt x="8054" y="12653"/>
                  </a:cubicBezTo>
                  <a:cubicBezTo>
                    <a:pt x="8060" y="12648"/>
                    <a:pt x="8068" y="12645"/>
                    <a:pt x="8075" y="12645"/>
                  </a:cubicBezTo>
                  <a:close/>
                  <a:moveTo>
                    <a:pt x="11295" y="13153"/>
                  </a:moveTo>
                  <a:cubicBezTo>
                    <a:pt x="11299" y="13153"/>
                    <a:pt x="11303" y="13154"/>
                    <a:pt x="11305" y="13154"/>
                  </a:cubicBezTo>
                  <a:cubicBezTo>
                    <a:pt x="11308" y="13157"/>
                    <a:pt x="11317" y="13160"/>
                    <a:pt x="11315" y="13170"/>
                  </a:cubicBezTo>
                  <a:cubicBezTo>
                    <a:pt x="11271" y="13380"/>
                    <a:pt x="11302" y="13583"/>
                    <a:pt x="11404" y="13758"/>
                  </a:cubicBezTo>
                  <a:cubicBezTo>
                    <a:pt x="11410" y="13768"/>
                    <a:pt x="11398" y="13779"/>
                    <a:pt x="11396" y="13779"/>
                  </a:cubicBezTo>
                  <a:cubicBezTo>
                    <a:pt x="11396" y="13780"/>
                    <a:pt x="11389" y="13785"/>
                    <a:pt x="11383" y="13785"/>
                  </a:cubicBezTo>
                  <a:cubicBezTo>
                    <a:pt x="11380" y="13785"/>
                    <a:pt x="11378" y="13785"/>
                    <a:pt x="11375" y="13783"/>
                  </a:cubicBezTo>
                  <a:cubicBezTo>
                    <a:pt x="11196" y="13615"/>
                    <a:pt x="11158" y="13359"/>
                    <a:pt x="11282" y="13159"/>
                  </a:cubicBezTo>
                  <a:cubicBezTo>
                    <a:pt x="11285" y="13154"/>
                    <a:pt x="11290" y="13153"/>
                    <a:pt x="11295" y="13153"/>
                  </a:cubicBezTo>
                  <a:close/>
                  <a:moveTo>
                    <a:pt x="11690" y="13393"/>
                  </a:moveTo>
                  <a:cubicBezTo>
                    <a:pt x="11691" y="13393"/>
                    <a:pt x="11694" y="13393"/>
                    <a:pt x="11695" y="13395"/>
                  </a:cubicBezTo>
                  <a:cubicBezTo>
                    <a:pt x="11889" y="13500"/>
                    <a:pt x="12020" y="13769"/>
                    <a:pt x="11977" y="13969"/>
                  </a:cubicBezTo>
                  <a:cubicBezTo>
                    <a:pt x="11974" y="13983"/>
                    <a:pt x="11958" y="13993"/>
                    <a:pt x="11946" y="13995"/>
                  </a:cubicBezTo>
                  <a:cubicBezTo>
                    <a:pt x="11936" y="13995"/>
                    <a:pt x="11929" y="13991"/>
                    <a:pt x="11926" y="13981"/>
                  </a:cubicBezTo>
                  <a:cubicBezTo>
                    <a:pt x="11908" y="13934"/>
                    <a:pt x="11895" y="13885"/>
                    <a:pt x="11881" y="13838"/>
                  </a:cubicBezTo>
                  <a:cubicBezTo>
                    <a:pt x="11865" y="13786"/>
                    <a:pt x="11850" y="13732"/>
                    <a:pt x="11829" y="13680"/>
                  </a:cubicBezTo>
                  <a:cubicBezTo>
                    <a:pt x="11802" y="13607"/>
                    <a:pt x="11762" y="13541"/>
                    <a:pt x="11725" y="13479"/>
                  </a:cubicBezTo>
                  <a:cubicBezTo>
                    <a:pt x="11709" y="13453"/>
                    <a:pt x="11694" y="13427"/>
                    <a:pt x="11678" y="13398"/>
                  </a:cubicBezTo>
                  <a:cubicBezTo>
                    <a:pt x="11678" y="13397"/>
                    <a:pt x="11680" y="13396"/>
                    <a:pt x="11683" y="13395"/>
                  </a:cubicBezTo>
                  <a:cubicBezTo>
                    <a:pt x="11685" y="13393"/>
                    <a:pt x="11688" y="13393"/>
                    <a:pt x="11690" y="13393"/>
                  </a:cubicBezTo>
                  <a:close/>
                  <a:moveTo>
                    <a:pt x="6462" y="13423"/>
                  </a:moveTo>
                  <a:cubicBezTo>
                    <a:pt x="6464" y="13423"/>
                    <a:pt x="6466" y="13423"/>
                    <a:pt x="6468" y="13423"/>
                  </a:cubicBezTo>
                  <a:cubicBezTo>
                    <a:pt x="6481" y="13426"/>
                    <a:pt x="6489" y="13434"/>
                    <a:pt x="6490" y="13448"/>
                  </a:cubicBezTo>
                  <a:cubicBezTo>
                    <a:pt x="6492" y="13486"/>
                    <a:pt x="6494" y="13525"/>
                    <a:pt x="6496" y="13563"/>
                  </a:cubicBezTo>
                  <a:cubicBezTo>
                    <a:pt x="6500" y="13652"/>
                    <a:pt x="6503" y="13745"/>
                    <a:pt x="6525" y="13837"/>
                  </a:cubicBezTo>
                  <a:cubicBezTo>
                    <a:pt x="6548" y="13942"/>
                    <a:pt x="6589" y="14045"/>
                    <a:pt x="6629" y="14146"/>
                  </a:cubicBezTo>
                  <a:cubicBezTo>
                    <a:pt x="6641" y="14176"/>
                    <a:pt x="6653" y="14207"/>
                    <a:pt x="6665" y="14236"/>
                  </a:cubicBezTo>
                  <a:cubicBezTo>
                    <a:pt x="6670" y="14250"/>
                    <a:pt x="6663" y="14262"/>
                    <a:pt x="6655" y="14269"/>
                  </a:cubicBezTo>
                  <a:cubicBezTo>
                    <a:pt x="6652" y="14271"/>
                    <a:pt x="6648" y="14273"/>
                    <a:pt x="6643" y="14273"/>
                  </a:cubicBezTo>
                  <a:cubicBezTo>
                    <a:pt x="6639" y="14273"/>
                    <a:pt x="6634" y="14271"/>
                    <a:pt x="6629" y="14267"/>
                  </a:cubicBezTo>
                  <a:cubicBezTo>
                    <a:pt x="6391" y="14089"/>
                    <a:pt x="6296" y="13712"/>
                    <a:pt x="6423" y="13444"/>
                  </a:cubicBezTo>
                  <a:cubicBezTo>
                    <a:pt x="6430" y="13430"/>
                    <a:pt x="6448" y="13423"/>
                    <a:pt x="6462" y="13423"/>
                  </a:cubicBezTo>
                  <a:close/>
                  <a:moveTo>
                    <a:pt x="9531" y="13847"/>
                  </a:moveTo>
                  <a:cubicBezTo>
                    <a:pt x="9542" y="13848"/>
                    <a:pt x="9544" y="13856"/>
                    <a:pt x="9546" y="13862"/>
                  </a:cubicBezTo>
                  <a:cubicBezTo>
                    <a:pt x="9556" y="13971"/>
                    <a:pt x="9579" y="14084"/>
                    <a:pt x="9603" y="14194"/>
                  </a:cubicBezTo>
                  <a:cubicBezTo>
                    <a:pt x="9614" y="14246"/>
                    <a:pt x="9631" y="14298"/>
                    <a:pt x="9647" y="14348"/>
                  </a:cubicBezTo>
                  <a:cubicBezTo>
                    <a:pt x="9666" y="14405"/>
                    <a:pt x="9683" y="14458"/>
                    <a:pt x="9693" y="14515"/>
                  </a:cubicBezTo>
                  <a:cubicBezTo>
                    <a:pt x="9698" y="14539"/>
                    <a:pt x="9682" y="14557"/>
                    <a:pt x="9663" y="14566"/>
                  </a:cubicBezTo>
                  <a:cubicBezTo>
                    <a:pt x="9657" y="14568"/>
                    <a:pt x="9650" y="14570"/>
                    <a:pt x="9643" y="14570"/>
                  </a:cubicBezTo>
                  <a:cubicBezTo>
                    <a:pt x="9631" y="14570"/>
                    <a:pt x="9619" y="14566"/>
                    <a:pt x="9610" y="14554"/>
                  </a:cubicBezTo>
                  <a:cubicBezTo>
                    <a:pt x="9448" y="14335"/>
                    <a:pt x="9475" y="14029"/>
                    <a:pt x="9506" y="13866"/>
                  </a:cubicBezTo>
                  <a:cubicBezTo>
                    <a:pt x="9508" y="13853"/>
                    <a:pt x="9521" y="13847"/>
                    <a:pt x="9531" y="13847"/>
                  </a:cubicBezTo>
                  <a:close/>
                  <a:moveTo>
                    <a:pt x="8140" y="13717"/>
                  </a:moveTo>
                  <a:cubicBezTo>
                    <a:pt x="8156" y="13718"/>
                    <a:pt x="8165" y="13728"/>
                    <a:pt x="8166" y="13745"/>
                  </a:cubicBezTo>
                  <a:cubicBezTo>
                    <a:pt x="8179" y="14008"/>
                    <a:pt x="8233" y="14262"/>
                    <a:pt x="8334" y="14546"/>
                  </a:cubicBezTo>
                  <a:cubicBezTo>
                    <a:pt x="8339" y="14560"/>
                    <a:pt x="8333" y="14570"/>
                    <a:pt x="8326" y="14573"/>
                  </a:cubicBezTo>
                  <a:cubicBezTo>
                    <a:pt x="8324" y="14575"/>
                    <a:pt x="8320" y="14577"/>
                    <a:pt x="8316" y="14577"/>
                  </a:cubicBezTo>
                  <a:cubicBezTo>
                    <a:pt x="8311" y="14577"/>
                    <a:pt x="8305" y="14575"/>
                    <a:pt x="8300" y="14569"/>
                  </a:cubicBezTo>
                  <a:cubicBezTo>
                    <a:pt x="8105" y="14354"/>
                    <a:pt x="8026" y="14049"/>
                    <a:pt x="8089" y="13753"/>
                  </a:cubicBezTo>
                  <a:cubicBezTo>
                    <a:pt x="8094" y="13729"/>
                    <a:pt x="8120" y="13717"/>
                    <a:pt x="8140" y="13717"/>
                  </a:cubicBezTo>
                  <a:close/>
                  <a:moveTo>
                    <a:pt x="6829" y="13828"/>
                  </a:moveTo>
                  <a:cubicBezTo>
                    <a:pt x="6832" y="13828"/>
                    <a:pt x="6834" y="13828"/>
                    <a:pt x="6837" y="13830"/>
                  </a:cubicBezTo>
                  <a:cubicBezTo>
                    <a:pt x="7129" y="13969"/>
                    <a:pt x="7303" y="14312"/>
                    <a:pt x="7231" y="14612"/>
                  </a:cubicBezTo>
                  <a:cubicBezTo>
                    <a:pt x="7227" y="14629"/>
                    <a:pt x="7215" y="14632"/>
                    <a:pt x="7211" y="14632"/>
                  </a:cubicBezTo>
                  <a:cubicBezTo>
                    <a:pt x="7201" y="14632"/>
                    <a:pt x="7194" y="14624"/>
                    <a:pt x="7190" y="14613"/>
                  </a:cubicBezTo>
                  <a:cubicBezTo>
                    <a:pt x="7105" y="14304"/>
                    <a:pt x="6993" y="14080"/>
                    <a:pt x="6816" y="13862"/>
                  </a:cubicBezTo>
                  <a:cubicBezTo>
                    <a:pt x="6810" y="13853"/>
                    <a:pt x="6812" y="13842"/>
                    <a:pt x="6817" y="13835"/>
                  </a:cubicBezTo>
                  <a:cubicBezTo>
                    <a:pt x="6821" y="13831"/>
                    <a:pt x="6825" y="13828"/>
                    <a:pt x="6829" y="13828"/>
                  </a:cubicBezTo>
                  <a:close/>
                  <a:moveTo>
                    <a:pt x="9993" y="14156"/>
                  </a:moveTo>
                  <a:cubicBezTo>
                    <a:pt x="9996" y="14156"/>
                    <a:pt x="9998" y="14156"/>
                    <a:pt x="10001" y="14157"/>
                  </a:cubicBezTo>
                  <a:cubicBezTo>
                    <a:pt x="10123" y="14199"/>
                    <a:pt x="10239" y="14304"/>
                    <a:pt x="10299" y="14430"/>
                  </a:cubicBezTo>
                  <a:cubicBezTo>
                    <a:pt x="10334" y="14502"/>
                    <a:pt x="10366" y="14611"/>
                    <a:pt x="10327" y="14727"/>
                  </a:cubicBezTo>
                  <a:cubicBezTo>
                    <a:pt x="10323" y="14733"/>
                    <a:pt x="10312" y="14740"/>
                    <a:pt x="10303" y="14740"/>
                  </a:cubicBezTo>
                  <a:cubicBezTo>
                    <a:pt x="10294" y="14740"/>
                    <a:pt x="10289" y="14736"/>
                    <a:pt x="10286" y="14726"/>
                  </a:cubicBezTo>
                  <a:cubicBezTo>
                    <a:pt x="10221" y="14510"/>
                    <a:pt x="10169" y="14339"/>
                    <a:pt x="9984" y="14187"/>
                  </a:cubicBezTo>
                  <a:cubicBezTo>
                    <a:pt x="9973" y="14178"/>
                    <a:pt x="9978" y="14168"/>
                    <a:pt x="9979" y="14164"/>
                  </a:cubicBezTo>
                  <a:cubicBezTo>
                    <a:pt x="9981" y="14162"/>
                    <a:pt x="9986" y="14156"/>
                    <a:pt x="9993" y="14156"/>
                  </a:cubicBezTo>
                  <a:close/>
                  <a:moveTo>
                    <a:pt x="8540" y="14197"/>
                  </a:moveTo>
                  <a:cubicBezTo>
                    <a:pt x="8543" y="14197"/>
                    <a:pt x="8546" y="14198"/>
                    <a:pt x="8550" y="14199"/>
                  </a:cubicBezTo>
                  <a:cubicBezTo>
                    <a:pt x="8771" y="14353"/>
                    <a:pt x="8892" y="14572"/>
                    <a:pt x="8884" y="14804"/>
                  </a:cubicBezTo>
                  <a:cubicBezTo>
                    <a:pt x="8884" y="14820"/>
                    <a:pt x="8867" y="14823"/>
                    <a:pt x="8864" y="14824"/>
                  </a:cubicBezTo>
                  <a:cubicBezTo>
                    <a:pt x="8862" y="14824"/>
                    <a:pt x="8861" y="14824"/>
                    <a:pt x="8859" y="14824"/>
                  </a:cubicBezTo>
                  <a:cubicBezTo>
                    <a:pt x="8850" y="14824"/>
                    <a:pt x="8841" y="14821"/>
                    <a:pt x="8838" y="14811"/>
                  </a:cubicBezTo>
                  <a:cubicBezTo>
                    <a:pt x="8752" y="14592"/>
                    <a:pt x="8669" y="14396"/>
                    <a:pt x="8525" y="14225"/>
                  </a:cubicBezTo>
                  <a:cubicBezTo>
                    <a:pt x="8518" y="14216"/>
                    <a:pt x="8522" y="14209"/>
                    <a:pt x="8525" y="14204"/>
                  </a:cubicBezTo>
                  <a:cubicBezTo>
                    <a:pt x="8527" y="14203"/>
                    <a:pt x="8533" y="14197"/>
                    <a:pt x="8540" y="14197"/>
                  </a:cubicBezTo>
                  <a:close/>
                  <a:moveTo>
                    <a:pt x="12152" y="0"/>
                  </a:moveTo>
                  <a:cubicBezTo>
                    <a:pt x="11942" y="0"/>
                    <a:pt x="11757" y="67"/>
                    <a:pt x="11600" y="203"/>
                  </a:cubicBezTo>
                  <a:cubicBezTo>
                    <a:pt x="11339" y="426"/>
                    <a:pt x="11175" y="842"/>
                    <a:pt x="11170" y="1285"/>
                  </a:cubicBezTo>
                  <a:cubicBezTo>
                    <a:pt x="11167" y="1543"/>
                    <a:pt x="11198" y="1817"/>
                    <a:pt x="11230" y="2109"/>
                  </a:cubicBezTo>
                  <a:cubicBezTo>
                    <a:pt x="11325" y="2964"/>
                    <a:pt x="11422" y="3849"/>
                    <a:pt x="10682" y="4399"/>
                  </a:cubicBezTo>
                  <a:cubicBezTo>
                    <a:pt x="10665" y="4412"/>
                    <a:pt x="10649" y="4418"/>
                    <a:pt x="10634" y="4418"/>
                  </a:cubicBezTo>
                  <a:cubicBezTo>
                    <a:pt x="10612" y="4418"/>
                    <a:pt x="10594" y="4406"/>
                    <a:pt x="10582" y="4392"/>
                  </a:cubicBezTo>
                  <a:cubicBezTo>
                    <a:pt x="10558" y="4366"/>
                    <a:pt x="10550" y="4320"/>
                    <a:pt x="10587" y="4282"/>
                  </a:cubicBezTo>
                  <a:cubicBezTo>
                    <a:pt x="10708" y="4159"/>
                    <a:pt x="10809" y="4018"/>
                    <a:pt x="10887" y="3859"/>
                  </a:cubicBezTo>
                  <a:cubicBezTo>
                    <a:pt x="10891" y="3850"/>
                    <a:pt x="10889" y="3840"/>
                    <a:pt x="10883" y="3833"/>
                  </a:cubicBezTo>
                  <a:cubicBezTo>
                    <a:pt x="10101" y="2907"/>
                    <a:pt x="9978" y="1661"/>
                    <a:pt x="9870" y="563"/>
                  </a:cubicBezTo>
                  <a:cubicBezTo>
                    <a:pt x="9870" y="553"/>
                    <a:pt x="9862" y="544"/>
                    <a:pt x="9851" y="542"/>
                  </a:cubicBezTo>
                  <a:cubicBezTo>
                    <a:pt x="9850" y="542"/>
                    <a:pt x="9849" y="541"/>
                    <a:pt x="9848" y="541"/>
                  </a:cubicBezTo>
                  <a:cubicBezTo>
                    <a:pt x="9839" y="541"/>
                    <a:pt x="9829" y="547"/>
                    <a:pt x="9826" y="557"/>
                  </a:cubicBezTo>
                  <a:cubicBezTo>
                    <a:pt x="9702" y="871"/>
                    <a:pt x="9567" y="1185"/>
                    <a:pt x="9425" y="1489"/>
                  </a:cubicBezTo>
                  <a:cubicBezTo>
                    <a:pt x="9415" y="1509"/>
                    <a:pt x="9402" y="1522"/>
                    <a:pt x="9384" y="1527"/>
                  </a:cubicBezTo>
                  <a:cubicBezTo>
                    <a:pt x="9378" y="1529"/>
                    <a:pt x="9372" y="1530"/>
                    <a:pt x="9365" y="1530"/>
                  </a:cubicBezTo>
                  <a:cubicBezTo>
                    <a:pt x="9351" y="1530"/>
                    <a:pt x="9337" y="1526"/>
                    <a:pt x="9322" y="1519"/>
                  </a:cubicBezTo>
                  <a:cubicBezTo>
                    <a:pt x="8819" y="1232"/>
                    <a:pt x="8305" y="935"/>
                    <a:pt x="7791" y="635"/>
                  </a:cubicBezTo>
                  <a:cubicBezTo>
                    <a:pt x="7788" y="632"/>
                    <a:pt x="7783" y="631"/>
                    <a:pt x="7779" y="631"/>
                  </a:cubicBezTo>
                  <a:cubicBezTo>
                    <a:pt x="7776" y="631"/>
                    <a:pt x="7773" y="632"/>
                    <a:pt x="7770" y="633"/>
                  </a:cubicBezTo>
                  <a:cubicBezTo>
                    <a:pt x="7763" y="636"/>
                    <a:pt x="7758" y="642"/>
                    <a:pt x="7757" y="649"/>
                  </a:cubicBezTo>
                  <a:cubicBezTo>
                    <a:pt x="7617" y="1287"/>
                    <a:pt x="7501" y="1926"/>
                    <a:pt x="7413" y="2551"/>
                  </a:cubicBezTo>
                  <a:cubicBezTo>
                    <a:pt x="7410" y="2573"/>
                    <a:pt x="7398" y="2591"/>
                    <a:pt x="7380" y="2599"/>
                  </a:cubicBezTo>
                  <a:cubicBezTo>
                    <a:pt x="7371" y="2604"/>
                    <a:pt x="7361" y="2606"/>
                    <a:pt x="7350" y="2606"/>
                  </a:cubicBezTo>
                  <a:cubicBezTo>
                    <a:pt x="7337" y="2606"/>
                    <a:pt x="7323" y="2602"/>
                    <a:pt x="7309" y="2595"/>
                  </a:cubicBezTo>
                  <a:cubicBezTo>
                    <a:pt x="6464" y="2123"/>
                    <a:pt x="5603" y="1626"/>
                    <a:pt x="4752" y="1119"/>
                  </a:cubicBezTo>
                  <a:cubicBezTo>
                    <a:pt x="4749" y="1117"/>
                    <a:pt x="4746" y="1116"/>
                    <a:pt x="4742" y="1116"/>
                  </a:cubicBezTo>
                  <a:cubicBezTo>
                    <a:pt x="4739" y="1116"/>
                    <a:pt x="4735" y="1117"/>
                    <a:pt x="4732" y="1118"/>
                  </a:cubicBezTo>
                  <a:cubicBezTo>
                    <a:pt x="4726" y="1121"/>
                    <a:pt x="4721" y="1126"/>
                    <a:pt x="4718" y="1132"/>
                  </a:cubicBezTo>
                  <a:cubicBezTo>
                    <a:pt x="4438" y="1880"/>
                    <a:pt x="4206" y="2648"/>
                    <a:pt x="4032" y="3413"/>
                  </a:cubicBezTo>
                  <a:cubicBezTo>
                    <a:pt x="4025" y="3439"/>
                    <a:pt x="4007" y="3461"/>
                    <a:pt x="3984" y="3470"/>
                  </a:cubicBezTo>
                  <a:cubicBezTo>
                    <a:pt x="3979" y="3472"/>
                    <a:pt x="3973" y="3473"/>
                    <a:pt x="3965" y="3473"/>
                  </a:cubicBezTo>
                  <a:cubicBezTo>
                    <a:pt x="3955" y="3473"/>
                    <a:pt x="3942" y="3470"/>
                    <a:pt x="3929" y="3460"/>
                  </a:cubicBezTo>
                  <a:cubicBezTo>
                    <a:pt x="3797" y="3367"/>
                    <a:pt x="3665" y="3268"/>
                    <a:pt x="3537" y="3173"/>
                  </a:cubicBezTo>
                  <a:cubicBezTo>
                    <a:pt x="3013" y="2785"/>
                    <a:pt x="2471" y="2385"/>
                    <a:pt x="1872" y="2116"/>
                  </a:cubicBezTo>
                  <a:cubicBezTo>
                    <a:pt x="1869" y="2115"/>
                    <a:pt x="1866" y="2114"/>
                    <a:pt x="1862" y="2114"/>
                  </a:cubicBezTo>
                  <a:cubicBezTo>
                    <a:pt x="1854" y="2114"/>
                    <a:pt x="1846" y="2119"/>
                    <a:pt x="1841" y="2127"/>
                  </a:cubicBezTo>
                  <a:cubicBezTo>
                    <a:pt x="1557" y="2715"/>
                    <a:pt x="1289" y="3315"/>
                    <a:pt x="1046" y="3910"/>
                  </a:cubicBezTo>
                  <a:cubicBezTo>
                    <a:pt x="1038" y="3932"/>
                    <a:pt x="1018" y="3947"/>
                    <a:pt x="994" y="3951"/>
                  </a:cubicBezTo>
                  <a:cubicBezTo>
                    <a:pt x="991" y="3951"/>
                    <a:pt x="987" y="3952"/>
                    <a:pt x="984" y="3952"/>
                  </a:cubicBezTo>
                  <a:cubicBezTo>
                    <a:pt x="965" y="3952"/>
                    <a:pt x="947" y="3943"/>
                    <a:pt x="935" y="3928"/>
                  </a:cubicBezTo>
                  <a:cubicBezTo>
                    <a:pt x="857" y="3832"/>
                    <a:pt x="777" y="3736"/>
                    <a:pt x="698" y="3641"/>
                  </a:cubicBezTo>
                  <a:cubicBezTo>
                    <a:pt x="479" y="3378"/>
                    <a:pt x="253" y="3105"/>
                    <a:pt x="45" y="2826"/>
                  </a:cubicBezTo>
                  <a:cubicBezTo>
                    <a:pt x="41" y="2821"/>
                    <a:pt x="34" y="2818"/>
                    <a:pt x="27" y="2818"/>
                  </a:cubicBezTo>
                  <a:cubicBezTo>
                    <a:pt x="23" y="2818"/>
                    <a:pt x="20" y="2818"/>
                    <a:pt x="16" y="2820"/>
                  </a:cubicBezTo>
                  <a:cubicBezTo>
                    <a:pt x="6" y="2825"/>
                    <a:pt x="0" y="2836"/>
                    <a:pt x="4" y="2846"/>
                  </a:cubicBezTo>
                  <a:cubicBezTo>
                    <a:pt x="277" y="3930"/>
                    <a:pt x="683" y="4980"/>
                    <a:pt x="1008" y="5774"/>
                  </a:cubicBezTo>
                  <a:cubicBezTo>
                    <a:pt x="1484" y="6941"/>
                    <a:pt x="2053" y="8156"/>
                    <a:pt x="2745" y="9488"/>
                  </a:cubicBezTo>
                  <a:cubicBezTo>
                    <a:pt x="3285" y="10530"/>
                    <a:pt x="3935" y="11753"/>
                    <a:pt x="4646" y="12937"/>
                  </a:cubicBezTo>
                  <a:cubicBezTo>
                    <a:pt x="5285" y="13997"/>
                    <a:pt x="5965" y="14834"/>
                    <a:pt x="6730" y="15496"/>
                  </a:cubicBezTo>
                  <a:cubicBezTo>
                    <a:pt x="7168" y="15769"/>
                    <a:pt x="7643" y="15833"/>
                    <a:pt x="8144" y="15833"/>
                  </a:cubicBezTo>
                  <a:cubicBezTo>
                    <a:pt x="8363" y="15833"/>
                    <a:pt x="8587" y="15821"/>
                    <a:pt x="8814" y="15808"/>
                  </a:cubicBezTo>
                  <a:cubicBezTo>
                    <a:pt x="9807" y="15754"/>
                    <a:pt x="10601" y="15645"/>
                    <a:pt x="11312" y="15466"/>
                  </a:cubicBezTo>
                  <a:cubicBezTo>
                    <a:pt x="12163" y="15253"/>
                    <a:pt x="12911" y="14930"/>
                    <a:pt x="13536" y="14507"/>
                  </a:cubicBezTo>
                  <a:cubicBezTo>
                    <a:pt x="13980" y="14207"/>
                    <a:pt x="14591" y="13733"/>
                    <a:pt x="14782" y="13091"/>
                  </a:cubicBezTo>
                  <a:cubicBezTo>
                    <a:pt x="14782" y="13088"/>
                    <a:pt x="14782" y="13086"/>
                    <a:pt x="14782" y="13083"/>
                  </a:cubicBezTo>
                  <a:cubicBezTo>
                    <a:pt x="14782" y="12843"/>
                    <a:pt x="14768" y="12632"/>
                    <a:pt x="14742" y="12439"/>
                  </a:cubicBezTo>
                  <a:cubicBezTo>
                    <a:pt x="14695" y="12089"/>
                    <a:pt x="14623" y="11748"/>
                    <a:pt x="14540" y="11371"/>
                  </a:cubicBezTo>
                  <a:cubicBezTo>
                    <a:pt x="14379" y="10636"/>
                    <a:pt x="14239" y="9915"/>
                    <a:pt x="14292" y="9161"/>
                  </a:cubicBezTo>
                  <a:cubicBezTo>
                    <a:pt x="14327" y="8659"/>
                    <a:pt x="14424" y="8156"/>
                    <a:pt x="14517" y="7669"/>
                  </a:cubicBezTo>
                  <a:cubicBezTo>
                    <a:pt x="14553" y="7478"/>
                    <a:pt x="14591" y="7280"/>
                    <a:pt x="14625" y="7086"/>
                  </a:cubicBezTo>
                  <a:cubicBezTo>
                    <a:pt x="14763" y="6275"/>
                    <a:pt x="14834" y="5611"/>
                    <a:pt x="14848" y="4992"/>
                  </a:cubicBezTo>
                  <a:cubicBezTo>
                    <a:pt x="14884" y="3467"/>
                    <a:pt x="14530" y="2142"/>
                    <a:pt x="13827" y="1159"/>
                  </a:cubicBezTo>
                  <a:cubicBezTo>
                    <a:pt x="13330" y="462"/>
                    <a:pt x="12831" y="87"/>
                    <a:pt x="12303" y="11"/>
                  </a:cubicBezTo>
                  <a:cubicBezTo>
                    <a:pt x="12251" y="4"/>
                    <a:pt x="12201" y="0"/>
                    <a:pt x="12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2"/>
            <p:cNvSpPr/>
            <p:nvPr/>
          </p:nvSpPr>
          <p:spPr>
            <a:xfrm>
              <a:off x="7589200" y="1893263"/>
              <a:ext cx="157875" cy="158400"/>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2"/>
            <p:cNvSpPr/>
            <p:nvPr/>
          </p:nvSpPr>
          <p:spPr>
            <a:xfrm>
              <a:off x="7831125" y="2017288"/>
              <a:ext cx="75050" cy="71925"/>
            </a:xfrm>
            <a:custGeom>
              <a:avLst/>
              <a:gdLst/>
              <a:ahLst/>
              <a:cxnLst/>
              <a:rect l="l" t="t" r="r" b="b"/>
              <a:pathLst>
                <a:path w="3002" h="2877" extrusionOk="0">
                  <a:moveTo>
                    <a:pt x="1817" y="521"/>
                  </a:moveTo>
                  <a:cubicBezTo>
                    <a:pt x="1820" y="521"/>
                    <a:pt x="1823" y="521"/>
                    <a:pt x="1825" y="522"/>
                  </a:cubicBezTo>
                  <a:cubicBezTo>
                    <a:pt x="1829" y="524"/>
                    <a:pt x="1839" y="529"/>
                    <a:pt x="1837" y="539"/>
                  </a:cubicBezTo>
                  <a:cubicBezTo>
                    <a:pt x="1818" y="676"/>
                    <a:pt x="1756" y="844"/>
                    <a:pt x="1654" y="1034"/>
                  </a:cubicBezTo>
                  <a:cubicBezTo>
                    <a:pt x="1651" y="1040"/>
                    <a:pt x="1648" y="1042"/>
                    <a:pt x="1646" y="1042"/>
                  </a:cubicBezTo>
                  <a:cubicBezTo>
                    <a:pt x="1645" y="1042"/>
                    <a:pt x="1644" y="1041"/>
                    <a:pt x="1643" y="1041"/>
                  </a:cubicBezTo>
                  <a:cubicBezTo>
                    <a:pt x="1633" y="1037"/>
                    <a:pt x="1625" y="1025"/>
                    <a:pt x="1627" y="1013"/>
                  </a:cubicBezTo>
                  <a:cubicBezTo>
                    <a:pt x="1657" y="872"/>
                    <a:pt x="1713" y="672"/>
                    <a:pt x="1804" y="527"/>
                  </a:cubicBezTo>
                  <a:cubicBezTo>
                    <a:pt x="1807" y="522"/>
                    <a:pt x="1812" y="521"/>
                    <a:pt x="1817" y="521"/>
                  </a:cubicBezTo>
                  <a:close/>
                  <a:moveTo>
                    <a:pt x="382" y="1346"/>
                  </a:moveTo>
                  <a:cubicBezTo>
                    <a:pt x="386" y="1346"/>
                    <a:pt x="389" y="1347"/>
                    <a:pt x="389" y="1349"/>
                  </a:cubicBezTo>
                  <a:cubicBezTo>
                    <a:pt x="359" y="1514"/>
                    <a:pt x="314" y="1685"/>
                    <a:pt x="249" y="1889"/>
                  </a:cubicBezTo>
                  <a:cubicBezTo>
                    <a:pt x="247" y="1894"/>
                    <a:pt x="244" y="1895"/>
                    <a:pt x="242" y="1895"/>
                  </a:cubicBezTo>
                  <a:cubicBezTo>
                    <a:pt x="241" y="1895"/>
                    <a:pt x="241" y="1895"/>
                    <a:pt x="240" y="1895"/>
                  </a:cubicBezTo>
                  <a:cubicBezTo>
                    <a:pt x="234" y="1894"/>
                    <a:pt x="226" y="1887"/>
                    <a:pt x="229" y="1877"/>
                  </a:cubicBezTo>
                  <a:cubicBezTo>
                    <a:pt x="273" y="1669"/>
                    <a:pt x="321" y="1501"/>
                    <a:pt x="376" y="1348"/>
                  </a:cubicBezTo>
                  <a:cubicBezTo>
                    <a:pt x="376" y="1348"/>
                    <a:pt x="378" y="1346"/>
                    <a:pt x="381" y="1346"/>
                  </a:cubicBezTo>
                  <a:close/>
                  <a:moveTo>
                    <a:pt x="706" y="2217"/>
                  </a:moveTo>
                  <a:cubicBezTo>
                    <a:pt x="712" y="2218"/>
                    <a:pt x="715" y="2222"/>
                    <a:pt x="715" y="2227"/>
                  </a:cubicBezTo>
                  <a:cubicBezTo>
                    <a:pt x="700" y="2345"/>
                    <a:pt x="669" y="2458"/>
                    <a:pt x="617" y="2582"/>
                  </a:cubicBezTo>
                  <a:cubicBezTo>
                    <a:pt x="614" y="2588"/>
                    <a:pt x="610" y="2590"/>
                    <a:pt x="606" y="2590"/>
                  </a:cubicBezTo>
                  <a:cubicBezTo>
                    <a:pt x="605" y="2590"/>
                    <a:pt x="603" y="2589"/>
                    <a:pt x="602" y="2589"/>
                  </a:cubicBezTo>
                  <a:cubicBezTo>
                    <a:pt x="599" y="2588"/>
                    <a:pt x="592" y="2584"/>
                    <a:pt x="594" y="2574"/>
                  </a:cubicBezTo>
                  <a:lnTo>
                    <a:pt x="608" y="2522"/>
                  </a:lnTo>
                  <a:cubicBezTo>
                    <a:pt x="635" y="2424"/>
                    <a:pt x="663" y="2322"/>
                    <a:pt x="694" y="2222"/>
                  </a:cubicBezTo>
                  <a:cubicBezTo>
                    <a:pt x="695" y="2218"/>
                    <a:pt x="699" y="2217"/>
                    <a:pt x="702" y="2217"/>
                  </a:cubicBezTo>
                  <a:close/>
                  <a:moveTo>
                    <a:pt x="2937" y="1"/>
                  </a:moveTo>
                  <a:cubicBezTo>
                    <a:pt x="2932" y="1"/>
                    <a:pt x="2927" y="2"/>
                    <a:pt x="2923" y="6"/>
                  </a:cubicBezTo>
                  <a:cubicBezTo>
                    <a:pt x="2830" y="74"/>
                    <a:pt x="2687" y="121"/>
                    <a:pt x="2583" y="156"/>
                  </a:cubicBezTo>
                  <a:cubicBezTo>
                    <a:pt x="2561" y="163"/>
                    <a:pt x="2542" y="169"/>
                    <a:pt x="2525" y="175"/>
                  </a:cubicBezTo>
                  <a:cubicBezTo>
                    <a:pt x="2433" y="208"/>
                    <a:pt x="2336" y="234"/>
                    <a:pt x="2226" y="257"/>
                  </a:cubicBezTo>
                  <a:cubicBezTo>
                    <a:pt x="2216" y="260"/>
                    <a:pt x="2209" y="268"/>
                    <a:pt x="2207" y="278"/>
                  </a:cubicBezTo>
                  <a:cubicBezTo>
                    <a:pt x="2180" y="577"/>
                    <a:pt x="2068" y="891"/>
                    <a:pt x="1970" y="1168"/>
                  </a:cubicBezTo>
                  <a:lnTo>
                    <a:pt x="1948" y="1234"/>
                  </a:lnTo>
                  <a:cubicBezTo>
                    <a:pt x="1817" y="1606"/>
                    <a:pt x="1657" y="1949"/>
                    <a:pt x="1472" y="2253"/>
                  </a:cubicBezTo>
                  <a:cubicBezTo>
                    <a:pt x="1469" y="2258"/>
                    <a:pt x="1464" y="2260"/>
                    <a:pt x="1460" y="2260"/>
                  </a:cubicBezTo>
                  <a:cubicBezTo>
                    <a:pt x="1455" y="2260"/>
                    <a:pt x="1451" y="2258"/>
                    <a:pt x="1449" y="2257"/>
                  </a:cubicBezTo>
                  <a:cubicBezTo>
                    <a:pt x="1446" y="2256"/>
                    <a:pt x="1432" y="2248"/>
                    <a:pt x="1439" y="2234"/>
                  </a:cubicBezTo>
                  <a:lnTo>
                    <a:pt x="1501" y="2076"/>
                  </a:lnTo>
                  <a:cubicBezTo>
                    <a:pt x="1615" y="1788"/>
                    <a:pt x="1731" y="1491"/>
                    <a:pt x="1833" y="1193"/>
                  </a:cubicBezTo>
                  <a:cubicBezTo>
                    <a:pt x="1882" y="1049"/>
                    <a:pt x="1922" y="897"/>
                    <a:pt x="1961" y="749"/>
                  </a:cubicBezTo>
                  <a:cubicBezTo>
                    <a:pt x="1999" y="607"/>
                    <a:pt x="2037" y="459"/>
                    <a:pt x="2085" y="318"/>
                  </a:cubicBezTo>
                  <a:cubicBezTo>
                    <a:pt x="2087" y="311"/>
                    <a:pt x="2086" y="302"/>
                    <a:pt x="2080" y="296"/>
                  </a:cubicBezTo>
                  <a:cubicBezTo>
                    <a:pt x="2075" y="290"/>
                    <a:pt x="2070" y="288"/>
                    <a:pt x="2063" y="288"/>
                  </a:cubicBezTo>
                  <a:cubicBezTo>
                    <a:pt x="2061" y="288"/>
                    <a:pt x="2060" y="288"/>
                    <a:pt x="2059" y="288"/>
                  </a:cubicBezTo>
                  <a:cubicBezTo>
                    <a:pt x="1968" y="302"/>
                    <a:pt x="1873" y="313"/>
                    <a:pt x="1775" y="320"/>
                  </a:cubicBezTo>
                  <a:cubicBezTo>
                    <a:pt x="1626" y="333"/>
                    <a:pt x="1461" y="344"/>
                    <a:pt x="1273" y="353"/>
                  </a:cubicBezTo>
                  <a:cubicBezTo>
                    <a:pt x="1260" y="354"/>
                    <a:pt x="1250" y="365"/>
                    <a:pt x="1250" y="377"/>
                  </a:cubicBezTo>
                  <a:cubicBezTo>
                    <a:pt x="1258" y="580"/>
                    <a:pt x="1209" y="789"/>
                    <a:pt x="1161" y="991"/>
                  </a:cubicBezTo>
                  <a:lnTo>
                    <a:pt x="1146" y="1056"/>
                  </a:lnTo>
                  <a:cubicBezTo>
                    <a:pt x="1069" y="1385"/>
                    <a:pt x="945" y="1683"/>
                    <a:pt x="825" y="1961"/>
                  </a:cubicBezTo>
                  <a:cubicBezTo>
                    <a:pt x="818" y="1975"/>
                    <a:pt x="807" y="1979"/>
                    <a:pt x="797" y="1979"/>
                  </a:cubicBezTo>
                  <a:cubicBezTo>
                    <a:pt x="792" y="1979"/>
                    <a:pt x="788" y="1978"/>
                    <a:pt x="784" y="1977"/>
                  </a:cubicBezTo>
                  <a:cubicBezTo>
                    <a:pt x="778" y="1974"/>
                    <a:pt x="759" y="1965"/>
                    <a:pt x="768" y="1941"/>
                  </a:cubicBezTo>
                  <a:cubicBezTo>
                    <a:pt x="865" y="1664"/>
                    <a:pt x="937" y="1374"/>
                    <a:pt x="1006" y="1093"/>
                  </a:cubicBezTo>
                  <a:cubicBezTo>
                    <a:pt x="1030" y="996"/>
                    <a:pt x="1048" y="894"/>
                    <a:pt x="1066" y="794"/>
                  </a:cubicBezTo>
                  <a:cubicBezTo>
                    <a:pt x="1089" y="659"/>
                    <a:pt x="1114" y="519"/>
                    <a:pt x="1154" y="390"/>
                  </a:cubicBezTo>
                  <a:cubicBezTo>
                    <a:pt x="1156" y="382"/>
                    <a:pt x="1155" y="375"/>
                    <a:pt x="1150" y="369"/>
                  </a:cubicBezTo>
                  <a:cubicBezTo>
                    <a:pt x="1145" y="363"/>
                    <a:pt x="1139" y="360"/>
                    <a:pt x="1130" y="359"/>
                  </a:cubicBezTo>
                  <a:cubicBezTo>
                    <a:pt x="931" y="367"/>
                    <a:pt x="727" y="372"/>
                    <a:pt x="515" y="372"/>
                  </a:cubicBezTo>
                  <a:cubicBezTo>
                    <a:pt x="416" y="372"/>
                    <a:pt x="314" y="371"/>
                    <a:pt x="210" y="369"/>
                  </a:cubicBezTo>
                  <a:cubicBezTo>
                    <a:pt x="199" y="369"/>
                    <a:pt x="189" y="377"/>
                    <a:pt x="187" y="389"/>
                  </a:cubicBezTo>
                  <a:cubicBezTo>
                    <a:pt x="174" y="457"/>
                    <a:pt x="158" y="529"/>
                    <a:pt x="137" y="604"/>
                  </a:cubicBezTo>
                  <a:cubicBezTo>
                    <a:pt x="112" y="756"/>
                    <a:pt x="59" y="913"/>
                    <a:pt x="13" y="1053"/>
                  </a:cubicBezTo>
                  <a:lnTo>
                    <a:pt x="2" y="1085"/>
                  </a:lnTo>
                  <a:cubicBezTo>
                    <a:pt x="1" y="1089"/>
                    <a:pt x="1" y="1093"/>
                    <a:pt x="1" y="1096"/>
                  </a:cubicBezTo>
                  <a:cubicBezTo>
                    <a:pt x="24" y="1220"/>
                    <a:pt x="51" y="1357"/>
                    <a:pt x="87" y="1525"/>
                  </a:cubicBezTo>
                  <a:cubicBezTo>
                    <a:pt x="90" y="1535"/>
                    <a:pt x="100" y="1543"/>
                    <a:pt x="110" y="1544"/>
                  </a:cubicBezTo>
                  <a:cubicBezTo>
                    <a:pt x="122" y="1543"/>
                    <a:pt x="131" y="1537"/>
                    <a:pt x="133" y="1527"/>
                  </a:cubicBezTo>
                  <a:cubicBezTo>
                    <a:pt x="174" y="1372"/>
                    <a:pt x="219" y="1214"/>
                    <a:pt x="262" y="1063"/>
                  </a:cubicBezTo>
                  <a:lnTo>
                    <a:pt x="283" y="989"/>
                  </a:lnTo>
                  <a:cubicBezTo>
                    <a:pt x="284" y="985"/>
                    <a:pt x="286" y="983"/>
                    <a:pt x="288" y="983"/>
                  </a:cubicBezTo>
                  <a:cubicBezTo>
                    <a:pt x="289" y="983"/>
                    <a:pt x="290" y="983"/>
                    <a:pt x="291" y="984"/>
                  </a:cubicBezTo>
                  <a:cubicBezTo>
                    <a:pt x="294" y="985"/>
                    <a:pt x="303" y="990"/>
                    <a:pt x="301" y="1000"/>
                  </a:cubicBezTo>
                  <a:lnTo>
                    <a:pt x="286" y="1067"/>
                  </a:lnTo>
                  <a:cubicBezTo>
                    <a:pt x="239" y="1282"/>
                    <a:pt x="190" y="1506"/>
                    <a:pt x="133" y="1722"/>
                  </a:cubicBezTo>
                  <a:cubicBezTo>
                    <a:pt x="132" y="1726"/>
                    <a:pt x="132" y="1730"/>
                    <a:pt x="133" y="1734"/>
                  </a:cubicBezTo>
                  <a:lnTo>
                    <a:pt x="149" y="1809"/>
                  </a:lnTo>
                  <a:cubicBezTo>
                    <a:pt x="171" y="1903"/>
                    <a:pt x="190" y="1998"/>
                    <a:pt x="210" y="2092"/>
                  </a:cubicBezTo>
                  <a:cubicBezTo>
                    <a:pt x="257" y="2320"/>
                    <a:pt x="311" y="2585"/>
                    <a:pt x="342" y="2857"/>
                  </a:cubicBezTo>
                  <a:cubicBezTo>
                    <a:pt x="343" y="2868"/>
                    <a:pt x="354" y="2877"/>
                    <a:pt x="365" y="2877"/>
                  </a:cubicBezTo>
                  <a:lnTo>
                    <a:pt x="368" y="2877"/>
                  </a:lnTo>
                  <a:cubicBezTo>
                    <a:pt x="469" y="2865"/>
                    <a:pt x="568" y="2852"/>
                    <a:pt x="663" y="2837"/>
                  </a:cubicBezTo>
                  <a:cubicBezTo>
                    <a:pt x="1054" y="2775"/>
                    <a:pt x="1503" y="2677"/>
                    <a:pt x="1858" y="2423"/>
                  </a:cubicBezTo>
                  <a:cubicBezTo>
                    <a:pt x="2254" y="2137"/>
                    <a:pt x="2417" y="1682"/>
                    <a:pt x="2573" y="1242"/>
                  </a:cubicBezTo>
                  <a:lnTo>
                    <a:pt x="2611" y="1134"/>
                  </a:lnTo>
                  <a:cubicBezTo>
                    <a:pt x="2659" y="1005"/>
                    <a:pt x="2703" y="876"/>
                    <a:pt x="2749" y="747"/>
                  </a:cubicBezTo>
                  <a:lnTo>
                    <a:pt x="2813" y="561"/>
                  </a:lnTo>
                  <a:cubicBezTo>
                    <a:pt x="2820" y="546"/>
                    <a:pt x="2831" y="519"/>
                    <a:pt x="2844" y="484"/>
                  </a:cubicBezTo>
                  <a:cubicBezTo>
                    <a:pt x="2925" y="291"/>
                    <a:pt x="3002" y="97"/>
                    <a:pt x="2972" y="29"/>
                  </a:cubicBezTo>
                  <a:cubicBezTo>
                    <a:pt x="2965" y="13"/>
                    <a:pt x="2954" y="6"/>
                    <a:pt x="2945" y="2"/>
                  </a:cubicBezTo>
                  <a:cubicBezTo>
                    <a:pt x="2942" y="1"/>
                    <a:pt x="2940" y="1"/>
                    <a:pt x="2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2"/>
            <p:cNvSpPr/>
            <p:nvPr/>
          </p:nvSpPr>
          <p:spPr>
            <a:xfrm>
              <a:off x="7635750" y="2118138"/>
              <a:ext cx="216975" cy="121225"/>
            </a:xfrm>
            <a:custGeom>
              <a:avLst/>
              <a:gdLst/>
              <a:ahLst/>
              <a:cxnLst/>
              <a:rect l="l" t="t" r="r" b="b"/>
              <a:pathLst>
                <a:path w="8679" h="4849" extrusionOk="0">
                  <a:moveTo>
                    <a:pt x="7730" y="566"/>
                  </a:moveTo>
                  <a:cubicBezTo>
                    <a:pt x="7734" y="566"/>
                    <a:pt x="7734" y="567"/>
                    <a:pt x="7735" y="568"/>
                  </a:cubicBezTo>
                  <a:cubicBezTo>
                    <a:pt x="7818" y="757"/>
                    <a:pt x="7868" y="981"/>
                    <a:pt x="7911" y="1194"/>
                  </a:cubicBezTo>
                  <a:cubicBezTo>
                    <a:pt x="7912" y="1200"/>
                    <a:pt x="7904" y="1203"/>
                    <a:pt x="7902" y="1203"/>
                  </a:cubicBezTo>
                  <a:cubicBezTo>
                    <a:pt x="7901" y="1203"/>
                    <a:pt x="7899" y="1204"/>
                    <a:pt x="7898" y="1204"/>
                  </a:cubicBezTo>
                  <a:cubicBezTo>
                    <a:pt x="7896" y="1204"/>
                    <a:pt x="7895" y="1203"/>
                    <a:pt x="7894" y="1200"/>
                  </a:cubicBezTo>
                  <a:cubicBezTo>
                    <a:pt x="7822" y="996"/>
                    <a:pt x="7749" y="778"/>
                    <a:pt x="7723" y="573"/>
                  </a:cubicBezTo>
                  <a:cubicBezTo>
                    <a:pt x="7721" y="568"/>
                    <a:pt x="7726" y="566"/>
                    <a:pt x="7729" y="566"/>
                  </a:cubicBezTo>
                  <a:close/>
                  <a:moveTo>
                    <a:pt x="6403" y="1802"/>
                  </a:moveTo>
                  <a:cubicBezTo>
                    <a:pt x="6404" y="1802"/>
                    <a:pt x="6405" y="1802"/>
                    <a:pt x="6406" y="1803"/>
                  </a:cubicBezTo>
                  <a:cubicBezTo>
                    <a:pt x="6407" y="1803"/>
                    <a:pt x="6412" y="1803"/>
                    <a:pt x="6414" y="1805"/>
                  </a:cubicBezTo>
                  <a:cubicBezTo>
                    <a:pt x="6474" y="1924"/>
                    <a:pt x="6523" y="2056"/>
                    <a:pt x="6556" y="2187"/>
                  </a:cubicBezTo>
                  <a:cubicBezTo>
                    <a:pt x="6556" y="2187"/>
                    <a:pt x="6552" y="2190"/>
                    <a:pt x="6549" y="2190"/>
                  </a:cubicBezTo>
                  <a:cubicBezTo>
                    <a:pt x="6546" y="2190"/>
                    <a:pt x="6544" y="2188"/>
                    <a:pt x="6543" y="2186"/>
                  </a:cubicBezTo>
                  <a:cubicBezTo>
                    <a:pt x="6484" y="2072"/>
                    <a:pt x="6435" y="1941"/>
                    <a:pt x="6399" y="1805"/>
                  </a:cubicBezTo>
                  <a:cubicBezTo>
                    <a:pt x="6399" y="1804"/>
                    <a:pt x="6400" y="1802"/>
                    <a:pt x="6403" y="1802"/>
                  </a:cubicBezTo>
                  <a:close/>
                  <a:moveTo>
                    <a:pt x="6534" y="1507"/>
                  </a:moveTo>
                  <a:cubicBezTo>
                    <a:pt x="6536" y="1507"/>
                    <a:pt x="6536" y="1508"/>
                    <a:pt x="6538" y="1509"/>
                  </a:cubicBezTo>
                  <a:cubicBezTo>
                    <a:pt x="6639" y="1777"/>
                    <a:pt x="6707" y="2072"/>
                    <a:pt x="6761" y="2326"/>
                  </a:cubicBezTo>
                  <a:cubicBezTo>
                    <a:pt x="6762" y="2332"/>
                    <a:pt x="6753" y="2335"/>
                    <a:pt x="6752" y="2335"/>
                  </a:cubicBezTo>
                  <a:cubicBezTo>
                    <a:pt x="6750" y="2335"/>
                    <a:pt x="6748" y="2336"/>
                    <a:pt x="6747" y="2336"/>
                  </a:cubicBezTo>
                  <a:cubicBezTo>
                    <a:pt x="6745" y="2336"/>
                    <a:pt x="6745" y="2335"/>
                    <a:pt x="6745" y="2334"/>
                  </a:cubicBezTo>
                  <a:cubicBezTo>
                    <a:pt x="6658" y="2074"/>
                    <a:pt x="6571" y="1796"/>
                    <a:pt x="6524" y="1514"/>
                  </a:cubicBezTo>
                  <a:cubicBezTo>
                    <a:pt x="6524" y="1509"/>
                    <a:pt x="6529" y="1508"/>
                    <a:pt x="6530" y="1507"/>
                  </a:cubicBezTo>
                  <a:close/>
                  <a:moveTo>
                    <a:pt x="3911" y="2355"/>
                  </a:moveTo>
                  <a:cubicBezTo>
                    <a:pt x="3918" y="2355"/>
                    <a:pt x="3926" y="2357"/>
                    <a:pt x="3929" y="2365"/>
                  </a:cubicBezTo>
                  <a:cubicBezTo>
                    <a:pt x="4000" y="2500"/>
                    <a:pt x="4035" y="2658"/>
                    <a:pt x="4069" y="2812"/>
                  </a:cubicBezTo>
                  <a:cubicBezTo>
                    <a:pt x="4084" y="2879"/>
                    <a:pt x="4100" y="2948"/>
                    <a:pt x="4118" y="3013"/>
                  </a:cubicBezTo>
                  <a:lnTo>
                    <a:pt x="4118" y="3014"/>
                  </a:lnTo>
                  <a:cubicBezTo>
                    <a:pt x="4120" y="3023"/>
                    <a:pt x="4117" y="3030"/>
                    <a:pt x="4105" y="3034"/>
                  </a:cubicBezTo>
                  <a:cubicBezTo>
                    <a:pt x="4102" y="3035"/>
                    <a:pt x="4098" y="3036"/>
                    <a:pt x="4094" y="3036"/>
                  </a:cubicBezTo>
                  <a:cubicBezTo>
                    <a:pt x="4086" y="3036"/>
                    <a:pt x="4077" y="3033"/>
                    <a:pt x="4073" y="3024"/>
                  </a:cubicBezTo>
                  <a:cubicBezTo>
                    <a:pt x="3985" y="2834"/>
                    <a:pt x="3877" y="2598"/>
                    <a:pt x="3896" y="2368"/>
                  </a:cubicBezTo>
                  <a:cubicBezTo>
                    <a:pt x="3896" y="2365"/>
                    <a:pt x="3897" y="2357"/>
                    <a:pt x="3907" y="2355"/>
                  </a:cubicBezTo>
                  <a:close/>
                  <a:moveTo>
                    <a:pt x="1219" y="2620"/>
                  </a:moveTo>
                  <a:cubicBezTo>
                    <a:pt x="1223" y="2620"/>
                    <a:pt x="1227" y="2621"/>
                    <a:pt x="1231" y="2626"/>
                  </a:cubicBezTo>
                  <a:cubicBezTo>
                    <a:pt x="1335" y="2764"/>
                    <a:pt x="1407" y="2957"/>
                    <a:pt x="1449" y="3096"/>
                  </a:cubicBezTo>
                  <a:cubicBezTo>
                    <a:pt x="1452" y="3106"/>
                    <a:pt x="1444" y="3119"/>
                    <a:pt x="1435" y="3123"/>
                  </a:cubicBezTo>
                  <a:cubicBezTo>
                    <a:pt x="1434" y="3124"/>
                    <a:pt x="1432" y="3125"/>
                    <a:pt x="1431" y="3125"/>
                  </a:cubicBezTo>
                  <a:cubicBezTo>
                    <a:pt x="1429" y="3125"/>
                    <a:pt x="1427" y="3123"/>
                    <a:pt x="1424" y="3118"/>
                  </a:cubicBezTo>
                  <a:cubicBezTo>
                    <a:pt x="1305" y="2937"/>
                    <a:pt x="1229" y="2776"/>
                    <a:pt x="1200" y="2640"/>
                  </a:cubicBezTo>
                  <a:lnTo>
                    <a:pt x="1198" y="2640"/>
                  </a:lnTo>
                  <a:cubicBezTo>
                    <a:pt x="1197" y="2630"/>
                    <a:pt x="1206" y="2624"/>
                    <a:pt x="1209" y="2622"/>
                  </a:cubicBezTo>
                  <a:cubicBezTo>
                    <a:pt x="1209" y="2622"/>
                    <a:pt x="1214" y="2620"/>
                    <a:pt x="1219" y="2620"/>
                  </a:cubicBezTo>
                  <a:close/>
                  <a:moveTo>
                    <a:pt x="7170" y="2834"/>
                  </a:moveTo>
                  <a:cubicBezTo>
                    <a:pt x="7175" y="2834"/>
                    <a:pt x="7178" y="2837"/>
                    <a:pt x="7181" y="2842"/>
                  </a:cubicBezTo>
                  <a:cubicBezTo>
                    <a:pt x="7217" y="2929"/>
                    <a:pt x="7262" y="3038"/>
                    <a:pt x="7265" y="3143"/>
                  </a:cubicBezTo>
                  <a:cubicBezTo>
                    <a:pt x="7265" y="3155"/>
                    <a:pt x="7258" y="3162"/>
                    <a:pt x="7252" y="3164"/>
                  </a:cubicBezTo>
                  <a:cubicBezTo>
                    <a:pt x="7251" y="3164"/>
                    <a:pt x="7250" y="3165"/>
                    <a:pt x="7248" y="3165"/>
                  </a:cubicBezTo>
                  <a:cubicBezTo>
                    <a:pt x="7244" y="3165"/>
                    <a:pt x="7238" y="3162"/>
                    <a:pt x="7234" y="3154"/>
                  </a:cubicBezTo>
                  <a:cubicBezTo>
                    <a:pt x="7183" y="3061"/>
                    <a:pt x="7166" y="2950"/>
                    <a:pt x="7152" y="2852"/>
                  </a:cubicBezTo>
                  <a:cubicBezTo>
                    <a:pt x="7150" y="2839"/>
                    <a:pt x="7164" y="2834"/>
                    <a:pt x="7165" y="2834"/>
                  </a:cubicBezTo>
                  <a:close/>
                  <a:moveTo>
                    <a:pt x="5945" y="1825"/>
                  </a:moveTo>
                  <a:cubicBezTo>
                    <a:pt x="5952" y="1825"/>
                    <a:pt x="5957" y="1828"/>
                    <a:pt x="5961" y="1836"/>
                  </a:cubicBezTo>
                  <a:cubicBezTo>
                    <a:pt x="6148" y="2260"/>
                    <a:pt x="6246" y="2755"/>
                    <a:pt x="6323" y="3185"/>
                  </a:cubicBezTo>
                  <a:cubicBezTo>
                    <a:pt x="6326" y="3200"/>
                    <a:pt x="6313" y="3205"/>
                    <a:pt x="6309" y="3205"/>
                  </a:cubicBezTo>
                  <a:cubicBezTo>
                    <a:pt x="6307" y="3206"/>
                    <a:pt x="6304" y="3206"/>
                    <a:pt x="6300" y="3206"/>
                  </a:cubicBezTo>
                  <a:cubicBezTo>
                    <a:pt x="6295" y="3206"/>
                    <a:pt x="6289" y="3204"/>
                    <a:pt x="6286" y="3196"/>
                  </a:cubicBezTo>
                  <a:cubicBezTo>
                    <a:pt x="6146" y="2857"/>
                    <a:pt x="5955" y="2346"/>
                    <a:pt x="5921" y="1850"/>
                  </a:cubicBezTo>
                  <a:cubicBezTo>
                    <a:pt x="5920" y="1836"/>
                    <a:pt x="5930" y="1828"/>
                    <a:pt x="5940" y="1825"/>
                  </a:cubicBezTo>
                  <a:cubicBezTo>
                    <a:pt x="5942" y="1825"/>
                    <a:pt x="5943" y="1825"/>
                    <a:pt x="5945" y="1825"/>
                  </a:cubicBezTo>
                  <a:close/>
                  <a:moveTo>
                    <a:pt x="5043" y="2245"/>
                  </a:moveTo>
                  <a:cubicBezTo>
                    <a:pt x="5049" y="2245"/>
                    <a:pt x="5056" y="2248"/>
                    <a:pt x="5060" y="2257"/>
                  </a:cubicBezTo>
                  <a:cubicBezTo>
                    <a:pt x="5298" y="2766"/>
                    <a:pt x="5401" y="3387"/>
                    <a:pt x="5457" y="3811"/>
                  </a:cubicBezTo>
                  <a:cubicBezTo>
                    <a:pt x="5458" y="3820"/>
                    <a:pt x="5449" y="3826"/>
                    <a:pt x="5442" y="3829"/>
                  </a:cubicBezTo>
                  <a:cubicBezTo>
                    <a:pt x="5441" y="3829"/>
                    <a:pt x="5440" y="3829"/>
                    <a:pt x="5439" y="3829"/>
                  </a:cubicBezTo>
                  <a:cubicBezTo>
                    <a:pt x="5433" y="3829"/>
                    <a:pt x="5431" y="3825"/>
                    <a:pt x="5431" y="3822"/>
                  </a:cubicBezTo>
                  <a:cubicBezTo>
                    <a:pt x="5406" y="3741"/>
                    <a:pt x="5380" y="3658"/>
                    <a:pt x="5355" y="3574"/>
                  </a:cubicBezTo>
                  <a:cubicBezTo>
                    <a:pt x="5224" y="3147"/>
                    <a:pt x="5087" y="2704"/>
                    <a:pt x="5021" y="2268"/>
                  </a:cubicBezTo>
                  <a:cubicBezTo>
                    <a:pt x="5019" y="2253"/>
                    <a:pt x="5031" y="2248"/>
                    <a:pt x="5035" y="2247"/>
                  </a:cubicBezTo>
                  <a:cubicBezTo>
                    <a:pt x="5036" y="2246"/>
                    <a:pt x="5039" y="2245"/>
                    <a:pt x="5043" y="2245"/>
                  </a:cubicBezTo>
                  <a:close/>
                  <a:moveTo>
                    <a:pt x="2718" y="3320"/>
                  </a:moveTo>
                  <a:cubicBezTo>
                    <a:pt x="2722" y="3320"/>
                    <a:pt x="2723" y="3323"/>
                    <a:pt x="2723" y="3323"/>
                  </a:cubicBezTo>
                  <a:cubicBezTo>
                    <a:pt x="2791" y="3469"/>
                    <a:pt x="2851" y="3628"/>
                    <a:pt x="2915" y="3837"/>
                  </a:cubicBezTo>
                  <a:cubicBezTo>
                    <a:pt x="2919" y="3848"/>
                    <a:pt x="2910" y="3853"/>
                    <a:pt x="2907" y="3856"/>
                  </a:cubicBezTo>
                  <a:cubicBezTo>
                    <a:pt x="2906" y="3856"/>
                    <a:pt x="2905" y="3856"/>
                    <a:pt x="2904" y="3856"/>
                  </a:cubicBezTo>
                  <a:cubicBezTo>
                    <a:pt x="2901" y="3856"/>
                    <a:pt x="2899" y="3854"/>
                    <a:pt x="2897" y="3850"/>
                  </a:cubicBezTo>
                  <a:cubicBezTo>
                    <a:pt x="2814" y="3653"/>
                    <a:pt x="2754" y="3486"/>
                    <a:pt x="2711" y="3323"/>
                  </a:cubicBezTo>
                  <a:cubicBezTo>
                    <a:pt x="2711" y="3323"/>
                    <a:pt x="2713" y="3320"/>
                    <a:pt x="2717" y="3320"/>
                  </a:cubicBezTo>
                  <a:close/>
                  <a:moveTo>
                    <a:pt x="2782" y="2953"/>
                  </a:moveTo>
                  <a:cubicBezTo>
                    <a:pt x="2783" y="2953"/>
                    <a:pt x="2784" y="2954"/>
                    <a:pt x="2785" y="2957"/>
                  </a:cubicBezTo>
                  <a:lnTo>
                    <a:pt x="2825" y="3060"/>
                  </a:lnTo>
                  <a:cubicBezTo>
                    <a:pt x="2944" y="3376"/>
                    <a:pt x="3068" y="3702"/>
                    <a:pt x="3156" y="4031"/>
                  </a:cubicBezTo>
                  <a:cubicBezTo>
                    <a:pt x="3157" y="4032"/>
                    <a:pt x="3157" y="4037"/>
                    <a:pt x="3150" y="4039"/>
                  </a:cubicBezTo>
                  <a:cubicBezTo>
                    <a:pt x="3148" y="4040"/>
                    <a:pt x="3146" y="4040"/>
                    <a:pt x="3143" y="4040"/>
                  </a:cubicBezTo>
                  <a:cubicBezTo>
                    <a:pt x="3140" y="4040"/>
                    <a:pt x="3136" y="4039"/>
                    <a:pt x="3135" y="4036"/>
                  </a:cubicBezTo>
                  <a:cubicBezTo>
                    <a:pt x="3001" y="3722"/>
                    <a:pt x="2898" y="3386"/>
                    <a:pt x="2798" y="3062"/>
                  </a:cubicBezTo>
                  <a:lnTo>
                    <a:pt x="2769" y="2969"/>
                  </a:lnTo>
                  <a:cubicBezTo>
                    <a:pt x="2767" y="2960"/>
                    <a:pt x="2775" y="2955"/>
                    <a:pt x="2779" y="2953"/>
                  </a:cubicBezTo>
                  <a:lnTo>
                    <a:pt x="2778" y="2953"/>
                  </a:lnTo>
                  <a:cubicBezTo>
                    <a:pt x="2779" y="2953"/>
                    <a:pt x="2781" y="2953"/>
                    <a:pt x="2782" y="2953"/>
                  </a:cubicBezTo>
                  <a:close/>
                  <a:moveTo>
                    <a:pt x="4215" y="3441"/>
                  </a:moveTo>
                  <a:cubicBezTo>
                    <a:pt x="4218" y="3441"/>
                    <a:pt x="4222" y="3442"/>
                    <a:pt x="4224" y="3446"/>
                  </a:cubicBezTo>
                  <a:cubicBezTo>
                    <a:pt x="4398" y="3719"/>
                    <a:pt x="4507" y="4033"/>
                    <a:pt x="4595" y="4306"/>
                  </a:cubicBezTo>
                  <a:cubicBezTo>
                    <a:pt x="4600" y="4319"/>
                    <a:pt x="4593" y="4328"/>
                    <a:pt x="4584" y="4332"/>
                  </a:cubicBezTo>
                  <a:cubicBezTo>
                    <a:pt x="4582" y="4333"/>
                    <a:pt x="4580" y="4333"/>
                    <a:pt x="4577" y="4333"/>
                  </a:cubicBezTo>
                  <a:cubicBezTo>
                    <a:pt x="4572" y="4333"/>
                    <a:pt x="4566" y="4331"/>
                    <a:pt x="4562" y="4322"/>
                  </a:cubicBezTo>
                  <a:cubicBezTo>
                    <a:pt x="4418" y="4057"/>
                    <a:pt x="4273" y="3772"/>
                    <a:pt x="4195" y="3460"/>
                  </a:cubicBezTo>
                  <a:cubicBezTo>
                    <a:pt x="4192" y="3453"/>
                    <a:pt x="4201" y="3446"/>
                    <a:pt x="4207" y="3443"/>
                  </a:cubicBezTo>
                  <a:cubicBezTo>
                    <a:pt x="4208" y="3442"/>
                    <a:pt x="4211" y="3441"/>
                    <a:pt x="4215" y="3441"/>
                  </a:cubicBezTo>
                  <a:close/>
                  <a:moveTo>
                    <a:pt x="2474" y="4215"/>
                  </a:moveTo>
                  <a:cubicBezTo>
                    <a:pt x="2476" y="4215"/>
                    <a:pt x="2480" y="4217"/>
                    <a:pt x="2481" y="4220"/>
                  </a:cubicBezTo>
                  <a:cubicBezTo>
                    <a:pt x="2520" y="4316"/>
                    <a:pt x="2555" y="4412"/>
                    <a:pt x="2589" y="4505"/>
                  </a:cubicBezTo>
                  <a:lnTo>
                    <a:pt x="2609" y="4562"/>
                  </a:lnTo>
                  <a:cubicBezTo>
                    <a:pt x="2613" y="4572"/>
                    <a:pt x="2607" y="4577"/>
                    <a:pt x="2603" y="4579"/>
                  </a:cubicBezTo>
                  <a:cubicBezTo>
                    <a:pt x="2601" y="4579"/>
                    <a:pt x="2600" y="4580"/>
                    <a:pt x="2599" y="4580"/>
                  </a:cubicBezTo>
                  <a:cubicBezTo>
                    <a:pt x="2595" y="4580"/>
                    <a:pt x="2592" y="4577"/>
                    <a:pt x="2589" y="4572"/>
                  </a:cubicBezTo>
                  <a:cubicBezTo>
                    <a:pt x="2527" y="4455"/>
                    <a:pt x="2486" y="4346"/>
                    <a:pt x="2460" y="4227"/>
                  </a:cubicBezTo>
                  <a:cubicBezTo>
                    <a:pt x="2459" y="4222"/>
                    <a:pt x="2464" y="4218"/>
                    <a:pt x="2469" y="4217"/>
                  </a:cubicBezTo>
                  <a:cubicBezTo>
                    <a:pt x="2470" y="4217"/>
                    <a:pt x="2471" y="4215"/>
                    <a:pt x="2474" y="4215"/>
                  </a:cubicBezTo>
                  <a:close/>
                  <a:moveTo>
                    <a:pt x="8021" y="0"/>
                  </a:moveTo>
                  <a:cubicBezTo>
                    <a:pt x="7984" y="2"/>
                    <a:pt x="7912" y="76"/>
                    <a:pt x="7739" y="294"/>
                  </a:cubicBezTo>
                  <a:cubicBezTo>
                    <a:pt x="7719" y="319"/>
                    <a:pt x="7705" y="338"/>
                    <a:pt x="7698" y="345"/>
                  </a:cubicBezTo>
                  <a:cubicBezTo>
                    <a:pt x="7637" y="415"/>
                    <a:pt x="7570" y="483"/>
                    <a:pt x="7501" y="550"/>
                  </a:cubicBezTo>
                  <a:cubicBezTo>
                    <a:pt x="7493" y="557"/>
                    <a:pt x="7491" y="569"/>
                    <a:pt x="7497" y="578"/>
                  </a:cubicBezTo>
                  <a:cubicBezTo>
                    <a:pt x="7617" y="785"/>
                    <a:pt x="7694" y="1043"/>
                    <a:pt x="7762" y="1270"/>
                  </a:cubicBezTo>
                  <a:cubicBezTo>
                    <a:pt x="7778" y="1326"/>
                    <a:pt x="7795" y="1380"/>
                    <a:pt x="7811" y="1432"/>
                  </a:cubicBezTo>
                  <a:cubicBezTo>
                    <a:pt x="7902" y="1725"/>
                    <a:pt x="8013" y="2110"/>
                    <a:pt x="8051" y="2501"/>
                  </a:cubicBezTo>
                  <a:cubicBezTo>
                    <a:pt x="8052" y="2521"/>
                    <a:pt x="8036" y="2536"/>
                    <a:pt x="8020" y="2539"/>
                  </a:cubicBezTo>
                  <a:cubicBezTo>
                    <a:pt x="8018" y="2540"/>
                    <a:pt x="8015" y="2540"/>
                    <a:pt x="8013" y="2540"/>
                  </a:cubicBezTo>
                  <a:cubicBezTo>
                    <a:pt x="8004" y="2540"/>
                    <a:pt x="7995" y="2536"/>
                    <a:pt x="7989" y="2522"/>
                  </a:cubicBezTo>
                  <a:cubicBezTo>
                    <a:pt x="7893" y="2265"/>
                    <a:pt x="7814" y="1995"/>
                    <a:pt x="7739" y="1735"/>
                  </a:cubicBezTo>
                  <a:cubicBezTo>
                    <a:pt x="7715" y="1653"/>
                    <a:pt x="7690" y="1571"/>
                    <a:pt x="7667" y="1489"/>
                  </a:cubicBezTo>
                  <a:cubicBezTo>
                    <a:pt x="7637" y="1391"/>
                    <a:pt x="7601" y="1291"/>
                    <a:pt x="7564" y="1184"/>
                  </a:cubicBezTo>
                  <a:cubicBezTo>
                    <a:pt x="7505" y="1019"/>
                    <a:pt x="7444" y="850"/>
                    <a:pt x="7408" y="682"/>
                  </a:cubicBezTo>
                  <a:cubicBezTo>
                    <a:pt x="7407" y="675"/>
                    <a:pt x="7399" y="670"/>
                    <a:pt x="7390" y="667"/>
                  </a:cubicBezTo>
                  <a:cubicBezTo>
                    <a:pt x="7388" y="666"/>
                    <a:pt x="7386" y="666"/>
                    <a:pt x="7384" y="666"/>
                  </a:cubicBezTo>
                  <a:cubicBezTo>
                    <a:pt x="7378" y="666"/>
                    <a:pt x="7371" y="669"/>
                    <a:pt x="7367" y="672"/>
                  </a:cubicBezTo>
                  <a:cubicBezTo>
                    <a:pt x="7183" y="830"/>
                    <a:pt x="6981" y="979"/>
                    <a:pt x="6768" y="1116"/>
                  </a:cubicBezTo>
                  <a:cubicBezTo>
                    <a:pt x="6758" y="1124"/>
                    <a:pt x="6756" y="1136"/>
                    <a:pt x="6761" y="1146"/>
                  </a:cubicBezTo>
                  <a:cubicBezTo>
                    <a:pt x="6769" y="1166"/>
                    <a:pt x="6778" y="1189"/>
                    <a:pt x="6790" y="1220"/>
                  </a:cubicBezTo>
                  <a:cubicBezTo>
                    <a:pt x="6836" y="1324"/>
                    <a:pt x="6878" y="1441"/>
                    <a:pt x="6916" y="1570"/>
                  </a:cubicBezTo>
                  <a:cubicBezTo>
                    <a:pt x="7036" y="1882"/>
                    <a:pt x="7120" y="2227"/>
                    <a:pt x="7159" y="2568"/>
                  </a:cubicBezTo>
                  <a:cubicBezTo>
                    <a:pt x="7161" y="2586"/>
                    <a:pt x="7144" y="2599"/>
                    <a:pt x="7131" y="2601"/>
                  </a:cubicBezTo>
                  <a:cubicBezTo>
                    <a:pt x="7128" y="2602"/>
                    <a:pt x="7126" y="2603"/>
                    <a:pt x="7123" y="2603"/>
                  </a:cubicBezTo>
                  <a:cubicBezTo>
                    <a:pt x="7115" y="2603"/>
                    <a:pt x="7109" y="2597"/>
                    <a:pt x="7105" y="2588"/>
                  </a:cubicBezTo>
                  <a:cubicBezTo>
                    <a:pt x="7026" y="2351"/>
                    <a:pt x="6957" y="2107"/>
                    <a:pt x="6890" y="1870"/>
                  </a:cubicBezTo>
                  <a:cubicBezTo>
                    <a:pt x="6862" y="1768"/>
                    <a:pt x="6829" y="1668"/>
                    <a:pt x="6797" y="1570"/>
                  </a:cubicBezTo>
                  <a:cubicBezTo>
                    <a:pt x="6757" y="1451"/>
                    <a:pt x="6716" y="1328"/>
                    <a:pt x="6685" y="1205"/>
                  </a:cubicBezTo>
                  <a:cubicBezTo>
                    <a:pt x="6683" y="1199"/>
                    <a:pt x="6678" y="1193"/>
                    <a:pt x="6671" y="1191"/>
                  </a:cubicBezTo>
                  <a:cubicBezTo>
                    <a:pt x="6668" y="1189"/>
                    <a:pt x="6665" y="1188"/>
                    <a:pt x="6662" y="1188"/>
                  </a:cubicBezTo>
                  <a:cubicBezTo>
                    <a:pt x="6658" y="1188"/>
                    <a:pt x="6654" y="1190"/>
                    <a:pt x="6650" y="1192"/>
                  </a:cubicBezTo>
                  <a:cubicBezTo>
                    <a:pt x="5797" y="1715"/>
                    <a:pt x="4735" y="2071"/>
                    <a:pt x="3493" y="2250"/>
                  </a:cubicBezTo>
                  <a:cubicBezTo>
                    <a:pt x="3337" y="2273"/>
                    <a:pt x="3169" y="2294"/>
                    <a:pt x="2981" y="2315"/>
                  </a:cubicBezTo>
                  <a:cubicBezTo>
                    <a:pt x="2974" y="2316"/>
                    <a:pt x="2967" y="2320"/>
                    <a:pt x="2964" y="2325"/>
                  </a:cubicBezTo>
                  <a:cubicBezTo>
                    <a:pt x="2960" y="2331"/>
                    <a:pt x="2959" y="2338"/>
                    <a:pt x="2960" y="2345"/>
                  </a:cubicBezTo>
                  <a:cubicBezTo>
                    <a:pt x="3125" y="2906"/>
                    <a:pt x="3374" y="3457"/>
                    <a:pt x="3616" y="3990"/>
                  </a:cubicBezTo>
                  <a:cubicBezTo>
                    <a:pt x="3653" y="4070"/>
                    <a:pt x="3690" y="4152"/>
                    <a:pt x="3726" y="4233"/>
                  </a:cubicBezTo>
                  <a:cubicBezTo>
                    <a:pt x="3740" y="4262"/>
                    <a:pt x="3717" y="4276"/>
                    <a:pt x="3710" y="4280"/>
                  </a:cubicBezTo>
                  <a:cubicBezTo>
                    <a:pt x="3704" y="4283"/>
                    <a:pt x="3697" y="4285"/>
                    <a:pt x="3690" y="4285"/>
                  </a:cubicBezTo>
                  <a:cubicBezTo>
                    <a:pt x="3676" y="4285"/>
                    <a:pt x="3663" y="4279"/>
                    <a:pt x="3654" y="4262"/>
                  </a:cubicBezTo>
                  <a:cubicBezTo>
                    <a:pt x="3436" y="3867"/>
                    <a:pt x="3269" y="3517"/>
                    <a:pt x="3130" y="3164"/>
                  </a:cubicBezTo>
                  <a:cubicBezTo>
                    <a:pt x="3110" y="3112"/>
                    <a:pt x="3085" y="3055"/>
                    <a:pt x="3060" y="2997"/>
                  </a:cubicBezTo>
                  <a:cubicBezTo>
                    <a:pt x="3002" y="2863"/>
                    <a:pt x="2936" y="2709"/>
                    <a:pt x="2897" y="2559"/>
                  </a:cubicBezTo>
                  <a:cubicBezTo>
                    <a:pt x="2871" y="2488"/>
                    <a:pt x="2848" y="2419"/>
                    <a:pt x="2830" y="2351"/>
                  </a:cubicBezTo>
                  <a:cubicBezTo>
                    <a:pt x="2827" y="2341"/>
                    <a:pt x="2818" y="2333"/>
                    <a:pt x="2807" y="2333"/>
                  </a:cubicBezTo>
                  <a:cubicBezTo>
                    <a:pt x="2807" y="2333"/>
                    <a:pt x="2806" y="2333"/>
                    <a:pt x="2805" y="2334"/>
                  </a:cubicBezTo>
                  <a:cubicBezTo>
                    <a:pt x="2490" y="2366"/>
                    <a:pt x="2181" y="2389"/>
                    <a:pt x="1888" y="2402"/>
                  </a:cubicBezTo>
                  <a:cubicBezTo>
                    <a:pt x="1880" y="2403"/>
                    <a:pt x="1873" y="2407"/>
                    <a:pt x="1869" y="2413"/>
                  </a:cubicBezTo>
                  <a:cubicBezTo>
                    <a:pt x="1865" y="2419"/>
                    <a:pt x="1864" y="2428"/>
                    <a:pt x="1867" y="2434"/>
                  </a:cubicBezTo>
                  <a:cubicBezTo>
                    <a:pt x="1917" y="2559"/>
                    <a:pt x="1953" y="2697"/>
                    <a:pt x="1989" y="2829"/>
                  </a:cubicBezTo>
                  <a:cubicBezTo>
                    <a:pt x="2015" y="2926"/>
                    <a:pt x="2043" y="3028"/>
                    <a:pt x="2075" y="3122"/>
                  </a:cubicBezTo>
                  <a:cubicBezTo>
                    <a:pt x="2162" y="3381"/>
                    <a:pt x="2261" y="3674"/>
                    <a:pt x="2382" y="3948"/>
                  </a:cubicBezTo>
                  <a:cubicBezTo>
                    <a:pt x="2393" y="3970"/>
                    <a:pt x="2376" y="3981"/>
                    <a:pt x="2370" y="3984"/>
                  </a:cubicBezTo>
                  <a:cubicBezTo>
                    <a:pt x="2366" y="3986"/>
                    <a:pt x="2360" y="3987"/>
                    <a:pt x="2354" y="3987"/>
                  </a:cubicBezTo>
                  <a:cubicBezTo>
                    <a:pt x="2345" y="3987"/>
                    <a:pt x="2336" y="3984"/>
                    <a:pt x="2329" y="3971"/>
                  </a:cubicBezTo>
                  <a:cubicBezTo>
                    <a:pt x="2185" y="3705"/>
                    <a:pt x="2035" y="3419"/>
                    <a:pt x="1931" y="3097"/>
                  </a:cubicBezTo>
                  <a:lnTo>
                    <a:pt x="1910" y="3034"/>
                  </a:lnTo>
                  <a:cubicBezTo>
                    <a:pt x="1845" y="2837"/>
                    <a:pt x="1779" y="2632"/>
                    <a:pt x="1769" y="2430"/>
                  </a:cubicBezTo>
                  <a:cubicBezTo>
                    <a:pt x="1769" y="2418"/>
                    <a:pt x="1757" y="2408"/>
                    <a:pt x="1745" y="2408"/>
                  </a:cubicBezTo>
                  <a:cubicBezTo>
                    <a:pt x="1578" y="2414"/>
                    <a:pt x="1409" y="2417"/>
                    <a:pt x="1242" y="2418"/>
                  </a:cubicBezTo>
                  <a:cubicBezTo>
                    <a:pt x="1140" y="2418"/>
                    <a:pt x="1046" y="2415"/>
                    <a:pt x="957" y="2409"/>
                  </a:cubicBezTo>
                  <a:cubicBezTo>
                    <a:pt x="956" y="2409"/>
                    <a:pt x="955" y="2409"/>
                    <a:pt x="954" y="2409"/>
                  </a:cubicBezTo>
                  <a:cubicBezTo>
                    <a:pt x="946" y="2409"/>
                    <a:pt x="940" y="2414"/>
                    <a:pt x="936" y="2419"/>
                  </a:cubicBezTo>
                  <a:cubicBezTo>
                    <a:pt x="931" y="2425"/>
                    <a:pt x="931" y="2434"/>
                    <a:pt x="933" y="2441"/>
                  </a:cubicBezTo>
                  <a:cubicBezTo>
                    <a:pt x="993" y="2578"/>
                    <a:pt x="1043" y="2722"/>
                    <a:pt x="1093" y="2860"/>
                  </a:cubicBezTo>
                  <a:cubicBezTo>
                    <a:pt x="1144" y="3004"/>
                    <a:pt x="1196" y="3152"/>
                    <a:pt x="1258" y="3292"/>
                  </a:cubicBezTo>
                  <a:cubicBezTo>
                    <a:pt x="1386" y="3582"/>
                    <a:pt x="1528" y="3871"/>
                    <a:pt x="1667" y="4148"/>
                  </a:cubicBezTo>
                  <a:lnTo>
                    <a:pt x="1740" y="4296"/>
                  </a:lnTo>
                  <a:cubicBezTo>
                    <a:pt x="1746" y="4310"/>
                    <a:pt x="1734" y="4318"/>
                    <a:pt x="1731" y="4319"/>
                  </a:cubicBezTo>
                  <a:cubicBezTo>
                    <a:pt x="1729" y="4321"/>
                    <a:pt x="1725" y="4323"/>
                    <a:pt x="1720" y="4323"/>
                  </a:cubicBezTo>
                  <a:cubicBezTo>
                    <a:pt x="1716" y="4323"/>
                    <a:pt x="1711" y="4322"/>
                    <a:pt x="1708" y="4317"/>
                  </a:cubicBezTo>
                  <a:cubicBezTo>
                    <a:pt x="1498" y="4031"/>
                    <a:pt x="1310" y="3703"/>
                    <a:pt x="1148" y="3343"/>
                  </a:cubicBezTo>
                  <a:lnTo>
                    <a:pt x="1118" y="3277"/>
                  </a:lnTo>
                  <a:cubicBezTo>
                    <a:pt x="996" y="3009"/>
                    <a:pt x="860" y="2707"/>
                    <a:pt x="807" y="2412"/>
                  </a:cubicBezTo>
                  <a:cubicBezTo>
                    <a:pt x="804" y="2402"/>
                    <a:pt x="797" y="2394"/>
                    <a:pt x="787" y="2393"/>
                  </a:cubicBezTo>
                  <a:cubicBezTo>
                    <a:pt x="679" y="2379"/>
                    <a:pt x="577" y="2361"/>
                    <a:pt x="483" y="2337"/>
                  </a:cubicBezTo>
                  <a:cubicBezTo>
                    <a:pt x="466" y="2332"/>
                    <a:pt x="445" y="2327"/>
                    <a:pt x="424" y="2322"/>
                  </a:cubicBezTo>
                  <a:cubicBezTo>
                    <a:pt x="317" y="2296"/>
                    <a:pt x="171" y="2260"/>
                    <a:pt x="71" y="2201"/>
                  </a:cubicBezTo>
                  <a:cubicBezTo>
                    <a:pt x="67" y="2198"/>
                    <a:pt x="64" y="2197"/>
                    <a:pt x="60" y="2197"/>
                  </a:cubicBezTo>
                  <a:cubicBezTo>
                    <a:pt x="56" y="2197"/>
                    <a:pt x="53" y="2198"/>
                    <a:pt x="49" y="2200"/>
                  </a:cubicBezTo>
                  <a:cubicBezTo>
                    <a:pt x="40" y="2203"/>
                    <a:pt x="29" y="2212"/>
                    <a:pt x="24" y="2229"/>
                  </a:cubicBezTo>
                  <a:cubicBezTo>
                    <a:pt x="1" y="2300"/>
                    <a:pt x="93" y="2486"/>
                    <a:pt x="189" y="2672"/>
                  </a:cubicBezTo>
                  <a:cubicBezTo>
                    <a:pt x="207" y="2705"/>
                    <a:pt x="220" y="2731"/>
                    <a:pt x="226" y="2746"/>
                  </a:cubicBezTo>
                  <a:lnTo>
                    <a:pt x="311" y="2931"/>
                  </a:lnTo>
                  <a:cubicBezTo>
                    <a:pt x="365" y="3054"/>
                    <a:pt x="421" y="3177"/>
                    <a:pt x="478" y="3299"/>
                  </a:cubicBezTo>
                  <a:lnTo>
                    <a:pt x="524" y="3402"/>
                  </a:lnTo>
                  <a:cubicBezTo>
                    <a:pt x="719" y="3829"/>
                    <a:pt x="919" y="4269"/>
                    <a:pt x="1338" y="4519"/>
                  </a:cubicBezTo>
                  <a:cubicBezTo>
                    <a:pt x="1712" y="4743"/>
                    <a:pt x="2168" y="4803"/>
                    <a:pt x="2564" y="4831"/>
                  </a:cubicBezTo>
                  <a:cubicBezTo>
                    <a:pt x="2728" y="4843"/>
                    <a:pt x="2893" y="4849"/>
                    <a:pt x="3059" y="4849"/>
                  </a:cubicBezTo>
                  <a:cubicBezTo>
                    <a:pt x="3323" y="4849"/>
                    <a:pt x="3588" y="4834"/>
                    <a:pt x="3851" y="4804"/>
                  </a:cubicBezTo>
                  <a:cubicBezTo>
                    <a:pt x="4704" y="4706"/>
                    <a:pt x="5530" y="4460"/>
                    <a:pt x="6307" y="4072"/>
                  </a:cubicBezTo>
                  <a:cubicBezTo>
                    <a:pt x="6364" y="4043"/>
                    <a:pt x="6425" y="4011"/>
                    <a:pt x="6497" y="3972"/>
                  </a:cubicBezTo>
                  <a:cubicBezTo>
                    <a:pt x="6508" y="3966"/>
                    <a:pt x="6512" y="3954"/>
                    <a:pt x="6508" y="3944"/>
                  </a:cubicBezTo>
                  <a:cubicBezTo>
                    <a:pt x="6463" y="3825"/>
                    <a:pt x="6436" y="3695"/>
                    <a:pt x="6409" y="3568"/>
                  </a:cubicBezTo>
                  <a:cubicBezTo>
                    <a:pt x="6401" y="3531"/>
                    <a:pt x="6393" y="3496"/>
                    <a:pt x="6385" y="3462"/>
                  </a:cubicBezTo>
                  <a:cubicBezTo>
                    <a:pt x="6384" y="3454"/>
                    <a:pt x="6385" y="3453"/>
                    <a:pt x="6390" y="3452"/>
                  </a:cubicBezTo>
                  <a:lnTo>
                    <a:pt x="6390" y="3450"/>
                  </a:lnTo>
                  <a:cubicBezTo>
                    <a:pt x="6392" y="3450"/>
                    <a:pt x="6394" y="3449"/>
                    <a:pt x="6396" y="3449"/>
                  </a:cubicBezTo>
                  <a:cubicBezTo>
                    <a:pt x="6402" y="3449"/>
                    <a:pt x="6408" y="3451"/>
                    <a:pt x="6411" y="3457"/>
                  </a:cubicBezTo>
                  <a:cubicBezTo>
                    <a:pt x="6472" y="3566"/>
                    <a:pt x="6551" y="3729"/>
                    <a:pt x="6576" y="3893"/>
                  </a:cubicBezTo>
                  <a:cubicBezTo>
                    <a:pt x="6577" y="3900"/>
                    <a:pt x="6582" y="3908"/>
                    <a:pt x="6588" y="3910"/>
                  </a:cubicBezTo>
                  <a:cubicBezTo>
                    <a:pt x="6592" y="3912"/>
                    <a:pt x="6596" y="3913"/>
                    <a:pt x="6600" y="3913"/>
                  </a:cubicBezTo>
                  <a:cubicBezTo>
                    <a:pt x="6603" y="3913"/>
                    <a:pt x="6607" y="3912"/>
                    <a:pt x="6611" y="3910"/>
                  </a:cubicBezTo>
                  <a:cubicBezTo>
                    <a:pt x="7295" y="3529"/>
                    <a:pt x="7884" y="3064"/>
                    <a:pt x="8360" y="2528"/>
                  </a:cubicBezTo>
                  <a:cubicBezTo>
                    <a:pt x="8526" y="2342"/>
                    <a:pt x="8678" y="2130"/>
                    <a:pt x="8667" y="1838"/>
                  </a:cubicBezTo>
                  <a:cubicBezTo>
                    <a:pt x="8659" y="1616"/>
                    <a:pt x="8589" y="1396"/>
                    <a:pt x="8524" y="1183"/>
                  </a:cubicBezTo>
                  <a:lnTo>
                    <a:pt x="8510" y="1138"/>
                  </a:lnTo>
                  <a:cubicBezTo>
                    <a:pt x="8445" y="931"/>
                    <a:pt x="8370" y="721"/>
                    <a:pt x="8284" y="514"/>
                  </a:cubicBezTo>
                  <a:cubicBezTo>
                    <a:pt x="8268" y="473"/>
                    <a:pt x="8253" y="432"/>
                    <a:pt x="8238" y="390"/>
                  </a:cubicBezTo>
                  <a:cubicBezTo>
                    <a:pt x="8190" y="255"/>
                    <a:pt x="8140" y="116"/>
                    <a:pt x="8046" y="12"/>
                  </a:cubicBezTo>
                  <a:cubicBezTo>
                    <a:pt x="8040" y="4"/>
                    <a:pt x="8030" y="0"/>
                    <a:pt x="8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2"/>
            <p:cNvSpPr/>
            <p:nvPr/>
          </p:nvSpPr>
          <p:spPr>
            <a:xfrm>
              <a:off x="7662200" y="1445363"/>
              <a:ext cx="396225" cy="648900"/>
            </a:xfrm>
            <a:custGeom>
              <a:avLst/>
              <a:gdLst/>
              <a:ahLst/>
              <a:cxnLst/>
              <a:rect l="l" t="t" r="r" b="b"/>
              <a:pathLst>
                <a:path w="15849" h="25956" extrusionOk="0">
                  <a:moveTo>
                    <a:pt x="11426" y="1"/>
                  </a:moveTo>
                  <a:cubicBezTo>
                    <a:pt x="11236" y="1"/>
                    <a:pt x="11040" y="37"/>
                    <a:pt x="10845" y="102"/>
                  </a:cubicBezTo>
                  <a:cubicBezTo>
                    <a:pt x="10206" y="317"/>
                    <a:pt x="9609" y="701"/>
                    <a:pt x="9031" y="1040"/>
                  </a:cubicBezTo>
                  <a:cubicBezTo>
                    <a:pt x="8437" y="1387"/>
                    <a:pt x="7831" y="1739"/>
                    <a:pt x="7288" y="2163"/>
                  </a:cubicBezTo>
                  <a:cubicBezTo>
                    <a:pt x="6787" y="2554"/>
                    <a:pt x="6391" y="3034"/>
                    <a:pt x="6094" y="3596"/>
                  </a:cubicBezTo>
                  <a:cubicBezTo>
                    <a:pt x="5460" y="4799"/>
                    <a:pt x="5207" y="6133"/>
                    <a:pt x="5181" y="7482"/>
                  </a:cubicBezTo>
                  <a:cubicBezTo>
                    <a:pt x="5156" y="8690"/>
                    <a:pt x="5230" y="10006"/>
                    <a:pt x="4551" y="11059"/>
                  </a:cubicBezTo>
                  <a:cubicBezTo>
                    <a:pt x="4389" y="10664"/>
                    <a:pt x="4353" y="10212"/>
                    <a:pt x="4369" y="9783"/>
                  </a:cubicBezTo>
                  <a:cubicBezTo>
                    <a:pt x="4394" y="9092"/>
                    <a:pt x="4480" y="8326"/>
                    <a:pt x="4004" y="7754"/>
                  </a:cubicBezTo>
                  <a:cubicBezTo>
                    <a:pt x="3774" y="7477"/>
                    <a:pt x="3462" y="7350"/>
                    <a:pt x="3138" y="7350"/>
                  </a:cubicBezTo>
                  <a:cubicBezTo>
                    <a:pt x="2937" y="7350"/>
                    <a:pt x="2730" y="7399"/>
                    <a:pt x="2535" y="7492"/>
                  </a:cubicBezTo>
                  <a:cubicBezTo>
                    <a:pt x="1965" y="7765"/>
                    <a:pt x="1547" y="8303"/>
                    <a:pt x="1245" y="8842"/>
                  </a:cubicBezTo>
                  <a:cubicBezTo>
                    <a:pt x="1116" y="9070"/>
                    <a:pt x="1008" y="9306"/>
                    <a:pt x="916" y="9546"/>
                  </a:cubicBezTo>
                  <a:cubicBezTo>
                    <a:pt x="661" y="9158"/>
                    <a:pt x="356" y="8819"/>
                    <a:pt x="0" y="8530"/>
                  </a:cubicBezTo>
                  <a:lnTo>
                    <a:pt x="0" y="8530"/>
                  </a:lnTo>
                  <a:cubicBezTo>
                    <a:pt x="800" y="9709"/>
                    <a:pt x="1808" y="10798"/>
                    <a:pt x="2203" y="12195"/>
                  </a:cubicBezTo>
                  <a:cubicBezTo>
                    <a:pt x="2411" y="12933"/>
                    <a:pt x="2372" y="13698"/>
                    <a:pt x="2389" y="14455"/>
                  </a:cubicBezTo>
                  <a:cubicBezTo>
                    <a:pt x="2406" y="15198"/>
                    <a:pt x="2468" y="16019"/>
                    <a:pt x="3021" y="16568"/>
                  </a:cubicBezTo>
                  <a:cubicBezTo>
                    <a:pt x="3419" y="16110"/>
                    <a:pt x="3398" y="15388"/>
                    <a:pt x="3429" y="14820"/>
                  </a:cubicBezTo>
                  <a:cubicBezTo>
                    <a:pt x="3458" y="14278"/>
                    <a:pt x="3461" y="13611"/>
                    <a:pt x="3837" y="13176"/>
                  </a:cubicBezTo>
                  <a:cubicBezTo>
                    <a:pt x="4078" y="12897"/>
                    <a:pt x="4441" y="12800"/>
                    <a:pt x="4805" y="12800"/>
                  </a:cubicBezTo>
                  <a:cubicBezTo>
                    <a:pt x="4983" y="12800"/>
                    <a:pt x="5162" y="12823"/>
                    <a:pt x="5326" y="12860"/>
                  </a:cubicBezTo>
                  <a:cubicBezTo>
                    <a:pt x="5819" y="12969"/>
                    <a:pt x="6226" y="13278"/>
                    <a:pt x="6512" y="13688"/>
                  </a:cubicBezTo>
                  <a:cubicBezTo>
                    <a:pt x="7205" y="14680"/>
                    <a:pt x="7294" y="16051"/>
                    <a:pt x="7309" y="17221"/>
                  </a:cubicBezTo>
                  <a:cubicBezTo>
                    <a:pt x="7324" y="18392"/>
                    <a:pt x="7203" y="19555"/>
                    <a:pt x="7056" y="20717"/>
                  </a:cubicBezTo>
                  <a:cubicBezTo>
                    <a:pt x="6833" y="22490"/>
                    <a:pt x="6998" y="24254"/>
                    <a:pt x="7461" y="25956"/>
                  </a:cubicBezTo>
                  <a:cubicBezTo>
                    <a:pt x="8018" y="25871"/>
                    <a:pt x="8566" y="25692"/>
                    <a:pt x="8947" y="25305"/>
                  </a:cubicBezTo>
                  <a:cubicBezTo>
                    <a:pt x="9275" y="24970"/>
                    <a:pt x="9414" y="24513"/>
                    <a:pt x="9563" y="24080"/>
                  </a:cubicBezTo>
                  <a:cubicBezTo>
                    <a:pt x="9732" y="23592"/>
                    <a:pt x="9923" y="23102"/>
                    <a:pt x="10053" y="22601"/>
                  </a:cubicBezTo>
                  <a:cubicBezTo>
                    <a:pt x="10116" y="22539"/>
                    <a:pt x="10173" y="22480"/>
                    <a:pt x="10216" y="22434"/>
                  </a:cubicBezTo>
                  <a:cubicBezTo>
                    <a:pt x="10416" y="22219"/>
                    <a:pt x="10602" y="21992"/>
                    <a:pt x="10758" y="21747"/>
                  </a:cubicBezTo>
                  <a:cubicBezTo>
                    <a:pt x="11244" y="21089"/>
                    <a:pt x="11627" y="20342"/>
                    <a:pt x="11972" y="19617"/>
                  </a:cubicBezTo>
                  <a:cubicBezTo>
                    <a:pt x="12658" y="18178"/>
                    <a:pt x="13293" y="16710"/>
                    <a:pt x="13876" y="15226"/>
                  </a:cubicBezTo>
                  <a:cubicBezTo>
                    <a:pt x="14394" y="13901"/>
                    <a:pt x="14861" y="12554"/>
                    <a:pt x="15228" y="11178"/>
                  </a:cubicBezTo>
                  <a:cubicBezTo>
                    <a:pt x="15587" y="9830"/>
                    <a:pt x="15848" y="8437"/>
                    <a:pt x="15761" y="7038"/>
                  </a:cubicBezTo>
                  <a:cubicBezTo>
                    <a:pt x="15681" y="5737"/>
                    <a:pt x="15251" y="4517"/>
                    <a:pt x="14596" y="3396"/>
                  </a:cubicBezTo>
                  <a:cubicBezTo>
                    <a:pt x="14284" y="2862"/>
                    <a:pt x="13930" y="2352"/>
                    <a:pt x="13557" y="1859"/>
                  </a:cubicBezTo>
                  <a:cubicBezTo>
                    <a:pt x="13172" y="1349"/>
                    <a:pt x="12782" y="788"/>
                    <a:pt x="12316" y="350"/>
                  </a:cubicBezTo>
                  <a:cubicBezTo>
                    <a:pt x="12055" y="105"/>
                    <a:pt x="11748" y="1"/>
                    <a:pt x="11426" y="1"/>
                  </a:cubicBezTo>
                  <a:close/>
                </a:path>
              </a:pathLst>
            </a:custGeom>
            <a:solidFill>
              <a:srgbClr val="573F45">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2"/>
            <p:cNvSpPr/>
            <p:nvPr/>
          </p:nvSpPr>
          <p:spPr>
            <a:xfrm>
              <a:off x="7451625" y="1606738"/>
              <a:ext cx="253075" cy="638525"/>
            </a:xfrm>
            <a:custGeom>
              <a:avLst/>
              <a:gdLst/>
              <a:ahLst/>
              <a:cxnLst/>
              <a:rect l="l" t="t" r="r" b="b"/>
              <a:pathLst>
                <a:path w="10123" h="25541" extrusionOk="0">
                  <a:moveTo>
                    <a:pt x="3884" y="1"/>
                  </a:moveTo>
                  <a:cubicBezTo>
                    <a:pt x="3513" y="1"/>
                    <a:pt x="3168" y="128"/>
                    <a:pt x="2896" y="431"/>
                  </a:cubicBezTo>
                  <a:cubicBezTo>
                    <a:pt x="2468" y="906"/>
                    <a:pt x="2128" y="1499"/>
                    <a:pt x="1789" y="2039"/>
                  </a:cubicBezTo>
                  <a:cubicBezTo>
                    <a:pt x="1458" y="2562"/>
                    <a:pt x="1149" y="3100"/>
                    <a:pt x="882" y="3659"/>
                  </a:cubicBezTo>
                  <a:cubicBezTo>
                    <a:pt x="326" y="4832"/>
                    <a:pt x="1" y="6084"/>
                    <a:pt x="31" y="7387"/>
                  </a:cubicBezTo>
                  <a:cubicBezTo>
                    <a:pt x="64" y="8787"/>
                    <a:pt x="442" y="10155"/>
                    <a:pt x="915" y="11465"/>
                  </a:cubicBezTo>
                  <a:cubicBezTo>
                    <a:pt x="1397" y="12805"/>
                    <a:pt x="1976" y="14109"/>
                    <a:pt x="2606" y="15385"/>
                  </a:cubicBezTo>
                  <a:cubicBezTo>
                    <a:pt x="3311" y="16814"/>
                    <a:pt x="4070" y="18224"/>
                    <a:pt x="4875" y="19599"/>
                  </a:cubicBezTo>
                  <a:cubicBezTo>
                    <a:pt x="5281" y="20292"/>
                    <a:pt x="5726" y="21003"/>
                    <a:pt x="6266" y="21617"/>
                  </a:cubicBezTo>
                  <a:cubicBezTo>
                    <a:pt x="6442" y="21849"/>
                    <a:pt x="6647" y="22059"/>
                    <a:pt x="6864" y="22255"/>
                  </a:cubicBezTo>
                  <a:cubicBezTo>
                    <a:pt x="6911" y="22299"/>
                    <a:pt x="6972" y="22352"/>
                    <a:pt x="7041" y="22409"/>
                  </a:cubicBezTo>
                  <a:cubicBezTo>
                    <a:pt x="7213" y="22897"/>
                    <a:pt x="7445" y="23368"/>
                    <a:pt x="7655" y="23841"/>
                  </a:cubicBezTo>
                  <a:cubicBezTo>
                    <a:pt x="7839" y="24259"/>
                    <a:pt x="8017" y="24704"/>
                    <a:pt x="8372" y="25009"/>
                  </a:cubicBezTo>
                  <a:cubicBezTo>
                    <a:pt x="8837" y="25406"/>
                    <a:pt x="9491" y="25524"/>
                    <a:pt x="10123" y="25540"/>
                  </a:cubicBezTo>
                  <a:cubicBezTo>
                    <a:pt x="9939" y="25248"/>
                    <a:pt x="9763" y="24949"/>
                    <a:pt x="9592" y="24647"/>
                  </a:cubicBezTo>
                  <a:cubicBezTo>
                    <a:pt x="8940" y="23497"/>
                    <a:pt x="8307" y="22357"/>
                    <a:pt x="7464" y="21334"/>
                  </a:cubicBezTo>
                  <a:cubicBezTo>
                    <a:pt x="5908" y="19444"/>
                    <a:pt x="5003" y="17106"/>
                    <a:pt x="4151" y="14840"/>
                  </a:cubicBezTo>
                  <a:cubicBezTo>
                    <a:pt x="3267" y="12485"/>
                    <a:pt x="2431" y="10098"/>
                    <a:pt x="2133" y="7589"/>
                  </a:cubicBezTo>
                  <a:cubicBezTo>
                    <a:pt x="1992" y="6389"/>
                    <a:pt x="1926" y="5078"/>
                    <a:pt x="2195" y="3890"/>
                  </a:cubicBezTo>
                  <a:cubicBezTo>
                    <a:pt x="2344" y="3234"/>
                    <a:pt x="2684" y="2587"/>
                    <a:pt x="3034" y="2019"/>
                  </a:cubicBezTo>
                  <a:cubicBezTo>
                    <a:pt x="3414" y="1403"/>
                    <a:pt x="3901" y="747"/>
                    <a:pt x="4569" y="423"/>
                  </a:cubicBezTo>
                  <a:cubicBezTo>
                    <a:pt x="4725" y="348"/>
                    <a:pt x="4880" y="303"/>
                    <a:pt x="5032" y="286"/>
                  </a:cubicBezTo>
                  <a:cubicBezTo>
                    <a:pt x="4805" y="194"/>
                    <a:pt x="4574" y="115"/>
                    <a:pt x="4340" y="59"/>
                  </a:cubicBezTo>
                  <a:cubicBezTo>
                    <a:pt x="4186" y="21"/>
                    <a:pt x="4032" y="1"/>
                    <a:pt x="3884" y="1"/>
                  </a:cubicBezTo>
                  <a:close/>
                </a:path>
              </a:pathLst>
            </a:custGeom>
            <a:solidFill>
              <a:srgbClr val="FFFFFF">
                <a:alpha val="11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2"/>
            <p:cNvSpPr/>
            <p:nvPr/>
          </p:nvSpPr>
          <p:spPr>
            <a:xfrm>
              <a:off x="7674800" y="1676938"/>
              <a:ext cx="72950" cy="214100"/>
            </a:xfrm>
            <a:custGeom>
              <a:avLst/>
              <a:gdLst/>
              <a:ahLst/>
              <a:cxnLst/>
              <a:rect l="l" t="t" r="r" b="b"/>
              <a:pathLst>
                <a:path w="2918" h="8564" extrusionOk="0">
                  <a:moveTo>
                    <a:pt x="90" y="0"/>
                  </a:moveTo>
                  <a:cubicBezTo>
                    <a:pt x="42" y="0"/>
                    <a:pt x="0" y="60"/>
                    <a:pt x="24" y="113"/>
                  </a:cubicBezTo>
                  <a:cubicBezTo>
                    <a:pt x="193" y="498"/>
                    <a:pt x="389" y="858"/>
                    <a:pt x="529" y="1258"/>
                  </a:cubicBezTo>
                  <a:cubicBezTo>
                    <a:pt x="663" y="1639"/>
                    <a:pt x="757" y="2032"/>
                    <a:pt x="843" y="2427"/>
                  </a:cubicBezTo>
                  <a:cubicBezTo>
                    <a:pt x="1015" y="3220"/>
                    <a:pt x="1088" y="4036"/>
                    <a:pt x="1107" y="4845"/>
                  </a:cubicBezTo>
                  <a:cubicBezTo>
                    <a:pt x="1125" y="5699"/>
                    <a:pt x="1094" y="6563"/>
                    <a:pt x="1286" y="7401"/>
                  </a:cubicBezTo>
                  <a:cubicBezTo>
                    <a:pt x="1364" y="7744"/>
                    <a:pt x="1470" y="8217"/>
                    <a:pt x="1757" y="8448"/>
                  </a:cubicBezTo>
                  <a:cubicBezTo>
                    <a:pt x="1857" y="8527"/>
                    <a:pt x="1968" y="8563"/>
                    <a:pt x="2076" y="8563"/>
                  </a:cubicBezTo>
                  <a:cubicBezTo>
                    <a:pt x="2270" y="8563"/>
                    <a:pt x="2457" y="8448"/>
                    <a:pt x="2557" y="8253"/>
                  </a:cubicBezTo>
                  <a:cubicBezTo>
                    <a:pt x="2624" y="8122"/>
                    <a:pt x="2635" y="7994"/>
                    <a:pt x="2614" y="7869"/>
                  </a:cubicBezTo>
                  <a:cubicBezTo>
                    <a:pt x="2664" y="7848"/>
                    <a:pt x="2706" y="7813"/>
                    <a:pt x="2729" y="7762"/>
                  </a:cubicBezTo>
                  <a:cubicBezTo>
                    <a:pt x="2858" y="7486"/>
                    <a:pt x="2918" y="7196"/>
                    <a:pt x="2868" y="6892"/>
                  </a:cubicBezTo>
                  <a:cubicBezTo>
                    <a:pt x="2821" y="6593"/>
                    <a:pt x="2651" y="6334"/>
                    <a:pt x="2525" y="6064"/>
                  </a:cubicBezTo>
                  <a:cubicBezTo>
                    <a:pt x="2242" y="5465"/>
                    <a:pt x="2154" y="4796"/>
                    <a:pt x="2047" y="4147"/>
                  </a:cubicBezTo>
                  <a:cubicBezTo>
                    <a:pt x="1940" y="3493"/>
                    <a:pt x="1818" y="2834"/>
                    <a:pt x="1571" y="2216"/>
                  </a:cubicBezTo>
                  <a:cubicBezTo>
                    <a:pt x="1455" y="1926"/>
                    <a:pt x="1317" y="1651"/>
                    <a:pt x="1155" y="1384"/>
                  </a:cubicBezTo>
                  <a:cubicBezTo>
                    <a:pt x="994" y="1119"/>
                    <a:pt x="820" y="822"/>
                    <a:pt x="581" y="619"/>
                  </a:cubicBezTo>
                  <a:cubicBezTo>
                    <a:pt x="452" y="401"/>
                    <a:pt x="307" y="198"/>
                    <a:pt x="141" y="24"/>
                  </a:cubicBezTo>
                  <a:cubicBezTo>
                    <a:pt x="125" y="7"/>
                    <a:pt x="107" y="0"/>
                    <a:pt x="90"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2"/>
            <p:cNvSpPr/>
            <p:nvPr/>
          </p:nvSpPr>
          <p:spPr>
            <a:xfrm>
              <a:off x="7712550" y="1521588"/>
              <a:ext cx="343575" cy="711625"/>
            </a:xfrm>
            <a:custGeom>
              <a:avLst/>
              <a:gdLst/>
              <a:ahLst/>
              <a:cxnLst/>
              <a:rect l="l" t="t" r="r" b="b"/>
              <a:pathLst>
                <a:path w="13743" h="28465" extrusionOk="0">
                  <a:moveTo>
                    <a:pt x="12236" y="1"/>
                  </a:moveTo>
                  <a:cubicBezTo>
                    <a:pt x="12204" y="1"/>
                    <a:pt x="12172" y="30"/>
                    <a:pt x="12184" y="66"/>
                  </a:cubicBezTo>
                  <a:cubicBezTo>
                    <a:pt x="12247" y="270"/>
                    <a:pt x="12368" y="460"/>
                    <a:pt x="12453" y="658"/>
                  </a:cubicBezTo>
                  <a:cubicBezTo>
                    <a:pt x="12560" y="904"/>
                    <a:pt x="12653" y="1155"/>
                    <a:pt x="12732" y="1410"/>
                  </a:cubicBezTo>
                  <a:cubicBezTo>
                    <a:pt x="12880" y="1876"/>
                    <a:pt x="12975" y="2362"/>
                    <a:pt x="13043" y="2844"/>
                  </a:cubicBezTo>
                  <a:cubicBezTo>
                    <a:pt x="13083" y="3128"/>
                    <a:pt x="13105" y="3410"/>
                    <a:pt x="13115" y="3693"/>
                  </a:cubicBezTo>
                  <a:cubicBezTo>
                    <a:pt x="13078" y="4120"/>
                    <a:pt x="13053" y="4548"/>
                    <a:pt x="13001" y="4974"/>
                  </a:cubicBezTo>
                  <a:cubicBezTo>
                    <a:pt x="12922" y="5634"/>
                    <a:pt x="12794" y="6290"/>
                    <a:pt x="12660" y="6943"/>
                  </a:cubicBezTo>
                  <a:cubicBezTo>
                    <a:pt x="12456" y="7940"/>
                    <a:pt x="12211" y="8928"/>
                    <a:pt x="11924" y="9905"/>
                  </a:cubicBezTo>
                  <a:cubicBezTo>
                    <a:pt x="11742" y="10317"/>
                    <a:pt x="11564" y="10732"/>
                    <a:pt x="11380" y="11141"/>
                  </a:cubicBezTo>
                  <a:cubicBezTo>
                    <a:pt x="10971" y="12046"/>
                    <a:pt x="10592" y="12963"/>
                    <a:pt x="10183" y="13867"/>
                  </a:cubicBezTo>
                  <a:cubicBezTo>
                    <a:pt x="9780" y="14756"/>
                    <a:pt x="9373" y="15647"/>
                    <a:pt x="8915" y="16510"/>
                  </a:cubicBezTo>
                  <a:cubicBezTo>
                    <a:pt x="8501" y="17292"/>
                    <a:pt x="8023" y="18057"/>
                    <a:pt x="7366" y="18660"/>
                  </a:cubicBezTo>
                  <a:cubicBezTo>
                    <a:pt x="6723" y="19248"/>
                    <a:pt x="5864" y="19686"/>
                    <a:pt x="4990" y="19799"/>
                  </a:cubicBezTo>
                  <a:cubicBezTo>
                    <a:pt x="4990" y="19760"/>
                    <a:pt x="4989" y="19723"/>
                    <a:pt x="4989" y="19686"/>
                  </a:cubicBezTo>
                  <a:cubicBezTo>
                    <a:pt x="4995" y="18705"/>
                    <a:pt x="5225" y="17739"/>
                    <a:pt x="5346" y="16768"/>
                  </a:cubicBezTo>
                  <a:cubicBezTo>
                    <a:pt x="5411" y="16253"/>
                    <a:pt x="5455" y="15735"/>
                    <a:pt x="5471" y="15216"/>
                  </a:cubicBezTo>
                  <a:cubicBezTo>
                    <a:pt x="5478" y="15004"/>
                    <a:pt x="5437" y="14778"/>
                    <a:pt x="5452" y="14570"/>
                  </a:cubicBezTo>
                  <a:cubicBezTo>
                    <a:pt x="5460" y="14466"/>
                    <a:pt x="5484" y="14381"/>
                    <a:pt x="5478" y="14271"/>
                  </a:cubicBezTo>
                  <a:cubicBezTo>
                    <a:pt x="5471" y="14145"/>
                    <a:pt x="5463" y="14018"/>
                    <a:pt x="5449" y="13892"/>
                  </a:cubicBezTo>
                  <a:cubicBezTo>
                    <a:pt x="5364" y="13044"/>
                    <a:pt x="5109" y="12167"/>
                    <a:pt x="4616" y="11463"/>
                  </a:cubicBezTo>
                  <a:cubicBezTo>
                    <a:pt x="4160" y="10812"/>
                    <a:pt x="3437" y="10137"/>
                    <a:pt x="2615" y="10025"/>
                  </a:cubicBezTo>
                  <a:cubicBezTo>
                    <a:pt x="2613" y="10025"/>
                    <a:pt x="2610" y="10025"/>
                    <a:pt x="2607" y="10025"/>
                  </a:cubicBezTo>
                  <a:cubicBezTo>
                    <a:pt x="2559" y="10025"/>
                    <a:pt x="2525" y="10089"/>
                    <a:pt x="2577" y="10116"/>
                  </a:cubicBezTo>
                  <a:cubicBezTo>
                    <a:pt x="2923" y="10299"/>
                    <a:pt x="3255" y="10468"/>
                    <a:pt x="3559" y="10722"/>
                  </a:cubicBezTo>
                  <a:cubicBezTo>
                    <a:pt x="3847" y="10962"/>
                    <a:pt x="4097" y="11251"/>
                    <a:pt x="4300" y="11566"/>
                  </a:cubicBezTo>
                  <a:cubicBezTo>
                    <a:pt x="4544" y="11946"/>
                    <a:pt x="4721" y="12353"/>
                    <a:pt x="4847" y="12776"/>
                  </a:cubicBezTo>
                  <a:cubicBezTo>
                    <a:pt x="4832" y="12769"/>
                    <a:pt x="4816" y="12765"/>
                    <a:pt x="4799" y="12765"/>
                  </a:cubicBezTo>
                  <a:cubicBezTo>
                    <a:pt x="4732" y="12765"/>
                    <a:pt x="4662" y="12822"/>
                    <a:pt x="4678" y="12910"/>
                  </a:cubicBezTo>
                  <a:cubicBezTo>
                    <a:pt x="4854" y="13868"/>
                    <a:pt x="4925" y="14839"/>
                    <a:pt x="4747" y="15803"/>
                  </a:cubicBezTo>
                  <a:cubicBezTo>
                    <a:pt x="4664" y="16253"/>
                    <a:pt x="4497" y="16681"/>
                    <a:pt x="4352" y="17115"/>
                  </a:cubicBezTo>
                  <a:cubicBezTo>
                    <a:pt x="4201" y="17567"/>
                    <a:pt x="4020" y="18000"/>
                    <a:pt x="3795" y="18423"/>
                  </a:cubicBezTo>
                  <a:cubicBezTo>
                    <a:pt x="3585" y="18818"/>
                    <a:pt x="3360" y="19221"/>
                    <a:pt x="3303" y="19674"/>
                  </a:cubicBezTo>
                  <a:cubicBezTo>
                    <a:pt x="3245" y="20134"/>
                    <a:pt x="3414" y="20540"/>
                    <a:pt x="3643" y="20929"/>
                  </a:cubicBezTo>
                  <a:cubicBezTo>
                    <a:pt x="4116" y="21734"/>
                    <a:pt x="4673" y="22509"/>
                    <a:pt x="4323" y="23479"/>
                  </a:cubicBezTo>
                  <a:cubicBezTo>
                    <a:pt x="4156" y="23942"/>
                    <a:pt x="3828" y="24351"/>
                    <a:pt x="3448" y="24658"/>
                  </a:cubicBezTo>
                  <a:cubicBezTo>
                    <a:pt x="3242" y="24823"/>
                    <a:pt x="3021" y="24965"/>
                    <a:pt x="2794" y="25098"/>
                  </a:cubicBezTo>
                  <a:cubicBezTo>
                    <a:pt x="2593" y="25217"/>
                    <a:pt x="2370" y="25308"/>
                    <a:pt x="2197" y="25467"/>
                  </a:cubicBezTo>
                  <a:cubicBezTo>
                    <a:pt x="2184" y="25480"/>
                    <a:pt x="2180" y="25495"/>
                    <a:pt x="2181" y="25510"/>
                  </a:cubicBezTo>
                  <a:cubicBezTo>
                    <a:pt x="2102" y="25539"/>
                    <a:pt x="2024" y="25566"/>
                    <a:pt x="1945" y="25591"/>
                  </a:cubicBezTo>
                  <a:cubicBezTo>
                    <a:pt x="1623" y="25695"/>
                    <a:pt x="1305" y="25796"/>
                    <a:pt x="973" y="25860"/>
                  </a:cubicBezTo>
                  <a:cubicBezTo>
                    <a:pt x="671" y="25917"/>
                    <a:pt x="323" y="25940"/>
                    <a:pt x="42" y="26059"/>
                  </a:cubicBezTo>
                  <a:cubicBezTo>
                    <a:pt x="1" y="26077"/>
                    <a:pt x="9" y="26136"/>
                    <a:pt x="42" y="26156"/>
                  </a:cubicBezTo>
                  <a:cubicBezTo>
                    <a:pt x="232" y="26273"/>
                    <a:pt x="467" y="26311"/>
                    <a:pt x="708" y="26311"/>
                  </a:cubicBezTo>
                  <a:cubicBezTo>
                    <a:pt x="984" y="26311"/>
                    <a:pt x="1268" y="26261"/>
                    <a:pt x="1504" y="26219"/>
                  </a:cubicBezTo>
                  <a:cubicBezTo>
                    <a:pt x="2051" y="26124"/>
                    <a:pt x="2572" y="25930"/>
                    <a:pt x="3087" y="25728"/>
                  </a:cubicBezTo>
                  <a:cubicBezTo>
                    <a:pt x="3339" y="25630"/>
                    <a:pt x="3591" y="25529"/>
                    <a:pt x="3842" y="25429"/>
                  </a:cubicBezTo>
                  <a:cubicBezTo>
                    <a:pt x="3918" y="25400"/>
                    <a:pt x="3970" y="25378"/>
                    <a:pt x="4016" y="25378"/>
                  </a:cubicBezTo>
                  <a:cubicBezTo>
                    <a:pt x="4069" y="25378"/>
                    <a:pt x="4113" y="25407"/>
                    <a:pt x="4176" y="25486"/>
                  </a:cubicBezTo>
                  <a:cubicBezTo>
                    <a:pt x="4245" y="25576"/>
                    <a:pt x="4307" y="25675"/>
                    <a:pt x="4357" y="25777"/>
                  </a:cubicBezTo>
                  <a:cubicBezTo>
                    <a:pt x="4439" y="25948"/>
                    <a:pt x="4476" y="26124"/>
                    <a:pt x="4478" y="26307"/>
                  </a:cubicBezTo>
                  <a:cubicBezTo>
                    <a:pt x="4389" y="26554"/>
                    <a:pt x="4263" y="26787"/>
                    <a:pt x="4099" y="26994"/>
                  </a:cubicBezTo>
                  <a:cubicBezTo>
                    <a:pt x="3591" y="27636"/>
                    <a:pt x="2815" y="28013"/>
                    <a:pt x="2087" y="28348"/>
                  </a:cubicBezTo>
                  <a:cubicBezTo>
                    <a:pt x="2025" y="28376"/>
                    <a:pt x="2062" y="28464"/>
                    <a:pt x="2122" y="28464"/>
                  </a:cubicBezTo>
                  <a:cubicBezTo>
                    <a:pt x="2126" y="28464"/>
                    <a:pt x="2131" y="28464"/>
                    <a:pt x="2135" y="28463"/>
                  </a:cubicBezTo>
                  <a:cubicBezTo>
                    <a:pt x="2973" y="28274"/>
                    <a:pt x="3743" y="27869"/>
                    <a:pt x="4296" y="27227"/>
                  </a:cubicBezTo>
                  <a:cubicBezTo>
                    <a:pt x="4297" y="27265"/>
                    <a:pt x="4322" y="27303"/>
                    <a:pt x="4361" y="27303"/>
                  </a:cubicBezTo>
                  <a:cubicBezTo>
                    <a:pt x="4369" y="27303"/>
                    <a:pt x="4377" y="27302"/>
                    <a:pt x="4385" y="27299"/>
                  </a:cubicBezTo>
                  <a:cubicBezTo>
                    <a:pt x="4652" y="27210"/>
                    <a:pt x="4797" y="27102"/>
                    <a:pt x="4921" y="26843"/>
                  </a:cubicBezTo>
                  <a:cubicBezTo>
                    <a:pt x="4928" y="26843"/>
                    <a:pt x="4935" y="26843"/>
                    <a:pt x="4942" y="26843"/>
                  </a:cubicBezTo>
                  <a:cubicBezTo>
                    <a:pt x="5027" y="26843"/>
                    <a:pt x="5114" y="26807"/>
                    <a:pt x="5178" y="26722"/>
                  </a:cubicBezTo>
                  <a:cubicBezTo>
                    <a:pt x="5640" y="26099"/>
                    <a:pt x="5801" y="25188"/>
                    <a:pt x="5330" y="24524"/>
                  </a:cubicBezTo>
                  <a:cubicBezTo>
                    <a:pt x="5306" y="24493"/>
                    <a:pt x="5278" y="24465"/>
                    <a:pt x="5244" y="24443"/>
                  </a:cubicBezTo>
                  <a:cubicBezTo>
                    <a:pt x="5217" y="24290"/>
                    <a:pt x="5186" y="24139"/>
                    <a:pt x="5149" y="23988"/>
                  </a:cubicBezTo>
                  <a:cubicBezTo>
                    <a:pt x="5119" y="23865"/>
                    <a:pt x="5025" y="23810"/>
                    <a:pt x="4927" y="23810"/>
                  </a:cubicBezTo>
                  <a:cubicBezTo>
                    <a:pt x="4821" y="23810"/>
                    <a:pt x="4709" y="23875"/>
                    <a:pt x="4668" y="23988"/>
                  </a:cubicBezTo>
                  <a:cubicBezTo>
                    <a:pt x="4580" y="24227"/>
                    <a:pt x="4455" y="24405"/>
                    <a:pt x="4258" y="24528"/>
                  </a:cubicBezTo>
                  <a:cubicBezTo>
                    <a:pt x="4347" y="24430"/>
                    <a:pt x="4430" y="24329"/>
                    <a:pt x="4504" y="24221"/>
                  </a:cubicBezTo>
                  <a:cubicBezTo>
                    <a:pt x="4766" y="23836"/>
                    <a:pt x="4936" y="23381"/>
                    <a:pt x="4962" y="22915"/>
                  </a:cubicBezTo>
                  <a:cubicBezTo>
                    <a:pt x="4966" y="22848"/>
                    <a:pt x="4966" y="22783"/>
                    <a:pt x="4963" y="22717"/>
                  </a:cubicBezTo>
                  <a:lnTo>
                    <a:pt x="4963" y="22717"/>
                  </a:lnTo>
                  <a:cubicBezTo>
                    <a:pt x="4999" y="22738"/>
                    <a:pt x="5041" y="22750"/>
                    <a:pt x="5084" y="22750"/>
                  </a:cubicBezTo>
                  <a:cubicBezTo>
                    <a:pt x="5104" y="22750"/>
                    <a:pt x="5123" y="22748"/>
                    <a:pt x="5143" y="22743"/>
                  </a:cubicBezTo>
                  <a:cubicBezTo>
                    <a:pt x="5153" y="22741"/>
                    <a:pt x="5163" y="22738"/>
                    <a:pt x="5173" y="22736"/>
                  </a:cubicBezTo>
                  <a:cubicBezTo>
                    <a:pt x="5206" y="22727"/>
                    <a:pt x="5240" y="22710"/>
                    <a:pt x="5269" y="22686"/>
                  </a:cubicBezTo>
                  <a:cubicBezTo>
                    <a:pt x="5282" y="22687"/>
                    <a:pt x="5295" y="22687"/>
                    <a:pt x="5308" y="22687"/>
                  </a:cubicBezTo>
                  <a:cubicBezTo>
                    <a:pt x="5498" y="22687"/>
                    <a:pt x="5700" y="22630"/>
                    <a:pt x="5851" y="22572"/>
                  </a:cubicBezTo>
                  <a:cubicBezTo>
                    <a:pt x="5873" y="22565"/>
                    <a:pt x="5894" y="22555"/>
                    <a:pt x="5915" y="22546"/>
                  </a:cubicBezTo>
                  <a:cubicBezTo>
                    <a:pt x="6169" y="22484"/>
                    <a:pt x="6446" y="22350"/>
                    <a:pt x="6650" y="22219"/>
                  </a:cubicBezTo>
                  <a:cubicBezTo>
                    <a:pt x="6867" y="22080"/>
                    <a:pt x="7074" y="21867"/>
                    <a:pt x="7121" y="21608"/>
                  </a:cubicBezTo>
                  <a:cubicBezTo>
                    <a:pt x="7123" y="21601"/>
                    <a:pt x="7123" y="21595"/>
                    <a:pt x="7121" y="21590"/>
                  </a:cubicBezTo>
                  <a:cubicBezTo>
                    <a:pt x="7245" y="21423"/>
                    <a:pt x="7353" y="21243"/>
                    <a:pt x="7444" y="21058"/>
                  </a:cubicBezTo>
                  <a:cubicBezTo>
                    <a:pt x="7529" y="20882"/>
                    <a:pt x="7627" y="20686"/>
                    <a:pt x="7669" y="20494"/>
                  </a:cubicBezTo>
                  <a:cubicBezTo>
                    <a:pt x="7706" y="20328"/>
                    <a:pt x="7766" y="20150"/>
                    <a:pt x="7768" y="19977"/>
                  </a:cubicBezTo>
                  <a:cubicBezTo>
                    <a:pt x="7771" y="19840"/>
                    <a:pt x="7677" y="19775"/>
                    <a:pt x="7576" y="19775"/>
                  </a:cubicBezTo>
                  <a:cubicBezTo>
                    <a:pt x="7508" y="19775"/>
                    <a:pt x="7438" y="19804"/>
                    <a:pt x="7390" y="19860"/>
                  </a:cubicBezTo>
                  <a:cubicBezTo>
                    <a:pt x="7342" y="19862"/>
                    <a:pt x="7296" y="19868"/>
                    <a:pt x="7250" y="19877"/>
                  </a:cubicBezTo>
                  <a:cubicBezTo>
                    <a:pt x="7385" y="19812"/>
                    <a:pt x="7518" y="19738"/>
                    <a:pt x="7643" y="19661"/>
                  </a:cubicBezTo>
                  <a:cubicBezTo>
                    <a:pt x="8164" y="19341"/>
                    <a:pt x="8568" y="18847"/>
                    <a:pt x="8910" y="18348"/>
                  </a:cubicBezTo>
                  <a:cubicBezTo>
                    <a:pt x="9638" y="17290"/>
                    <a:pt x="10208" y="16093"/>
                    <a:pt x="10744" y="14929"/>
                  </a:cubicBezTo>
                  <a:cubicBezTo>
                    <a:pt x="11821" y="12591"/>
                    <a:pt x="12649" y="10134"/>
                    <a:pt x="13186" y="7615"/>
                  </a:cubicBezTo>
                  <a:cubicBezTo>
                    <a:pt x="13347" y="6862"/>
                    <a:pt x="13482" y="6104"/>
                    <a:pt x="13575" y="5339"/>
                  </a:cubicBezTo>
                  <a:cubicBezTo>
                    <a:pt x="13667" y="4577"/>
                    <a:pt x="13742" y="3748"/>
                    <a:pt x="13542" y="2998"/>
                  </a:cubicBezTo>
                  <a:cubicBezTo>
                    <a:pt x="13529" y="2950"/>
                    <a:pt x="13497" y="2917"/>
                    <a:pt x="13456" y="2895"/>
                  </a:cubicBezTo>
                  <a:cubicBezTo>
                    <a:pt x="13450" y="2856"/>
                    <a:pt x="13444" y="2817"/>
                    <a:pt x="13436" y="2777"/>
                  </a:cubicBezTo>
                  <a:cubicBezTo>
                    <a:pt x="13343" y="2266"/>
                    <a:pt x="13182" y="1779"/>
                    <a:pt x="12982" y="1300"/>
                  </a:cubicBezTo>
                  <a:cubicBezTo>
                    <a:pt x="12886" y="1071"/>
                    <a:pt x="12780" y="847"/>
                    <a:pt x="12661" y="629"/>
                  </a:cubicBezTo>
                  <a:cubicBezTo>
                    <a:pt x="12549" y="422"/>
                    <a:pt x="12436" y="185"/>
                    <a:pt x="12271" y="15"/>
                  </a:cubicBezTo>
                  <a:cubicBezTo>
                    <a:pt x="12261" y="5"/>
                    <a:pt x="12249" y="1"/>
                    <a:pt x="12236"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2"/>
            <p:cNvSpPr/>
            <p:nvPr/>
          </p:nvSpPr>
          <p:spPr>
            <a:xfrm>
              <a:off x="7742650" y="1636838"/>
              <a:ext cx="64400" cy="113000"/>
            </a:xfrm>
            <a:custGeom>
              <a:avLst/>
              <a:gdLst/>
              <a:ahLst/>
              <a:cxnLst/>
              <a:rect l="l" t="t" r="r" b="b"/>
              <a:pathLst>
                <a:path w="2576" h="4520" extrusionOk="0">
                  <a:moveTo>
                    <a:pt x="594" y="1"/>
                  </a:moveTo>
                  <a:cubicBezTo>
                    <a:pt x="530" y="1"/>
                    <a:pt x="464" y="53"/>
                    <a:pt x="493" y="127"/>
                  </a:cubicBezTo>
                  <a:cubicBezTo>
                    <a:pt x="996" y="1401"/>
                    <a:pt x="0" y="2964"/>
                    <a:pt x="843" y="4147"/>
                  </a:cubicBezTo>
                  <a:cubicBezTo>
                    <a:pt x="951" y="4298"/>
                    <a:pt x="1130" y="4456"/>
                    <a:pt x="1326" y="4486"/>
                  </a:cubicBezTo>
                  <a:cubicBezTo>
                    <a:pt x="1391" y="4507"/>
                    <a:pt x="1459" y="4520"/>
                    <a:pt x="1527" y="4520"/>
                  </a:cubicBezTo>
                  <a:cubicBezTo>
                    <a:pt x="1598" y="4520"/>
                    <a:pt x="1670" y="4506"/>
                    <a:pt x="1740" y="4473"/>
                  </a:cubicBezTo>
                  <a:cubicBezTo>
                    <a:pt x="1976" y="4364"/>
                    <a:pt x="2081" y="4122"/>
                    <a:pt x="2179" y="3897"/>
                  </a:cubicBezTo>
                  <a:cubicBezTo>
                    <a:pt x="2420" y="3346"/>
                    <a:pt x="2575" y="2745"/>
                    <a:pt x="2505" y="2143"/>
                  </a:cubicBezTo>
                  <a:cubicBezTo>
                    <a:pt x="2469" y="1824"/>
                    <a:pt x="2420" y="1507"/>
                    <a:pt x="2376" y="1188"/>
                  </a:cubicBezTo>
                  <a:cubicBezTo>
                    <a:pt x="2329" y="858"/>
                    <a:pt x="2296" y="514"/>
                    <a:pt x="2197" y="195"/>
                  </a:cubicBezTo>
                  <a:cubicBezTo>
                    <a:pt x="2184" y="151"/>
                    <a:pt x="2151" y="131"/>
                    <a:pt x="2117" y="131"/>
                  </a:cubicBezTo>
                  <a:cubicBezTo>
                    <a:pt x="2074" y="131"/>
                    <a:pt x="2029" y="164"/>
                    <a:pt x="2022" y="219"/>
                  </a:cubicBezTo>
                  <a:cubicBezTo>
                    <a:pt x="1952" y="812"/>
                    <a:pt x="2046" y="1412"/>
                    <a:pt x="2050" y="2007"/>
                  </a:cubicBezTo>
                  <a:cubicBezTo>
                    <a:pt x="1852" y="2269"/>
                    <a:pt x="1820" y="2612"/>
                    <a:pt x="1707" y="2915"/>
                  </a:cubicBezTo>
                  <a:cubicBezTo>
                    <a:pt x="1641" y="3093"/>
                    <a:pt x="1562" y="3268"/>
                    <a:pt x="1477" y="3437"/>
                  </a:cubicBezTo>
                  <a:cubicBezTo>
                    <a:pt x="1431" y="3526"/>
                    <a:pt x="1374" y="3612"/>
                    <a:pt x="1323" y="3698"/>
                  </a:cubicBezTo>
                  <a:cubicBezTo>
                    <a:pt x="1313" y="3688"/>
                    <a:pt x="1303" y="3677"/>
                    <a:pt x="1293" y="3665"/>
                  </a:cubicBezTo>
                  <a:cubicBezTo>
                    <a:pt x="1199" y="3547"/>
                    <a:pt x="1132" y="3406"/>
                    <a:pt x="1089" y="3262"/>
                  </a:cubicBezTo>
                  <a:cubicBezTo>
                    <a:pt x="1028" y="3064"/>
                    <a:pt x="1013" y="2860"/>
                    <a:pt x="1006" y="2656"/>
                  </a:cubicBezTo>
                  <a:cubicBezTo>
                    <a:pt x="1000" y="2488"/>
                    <a:pt x="1011" y="2320"/>
                    <a:pt x="936" y="2169"/>
                  </a:cubicBezTo>
                  <a:cubicBezTo>
                    <a:pt x="930" y="2157"/>
                    <a:pt x="923" y="2150"/>
                    <a:pt x="915" y="2143"/>
                  </a:cubicBezTo>
                  <a:cubicBezTo>
                    <a:pt x="981" y="1425"/>
                    <a:pt x="1081" y="710"/>
                    <a:pt x="680" y="48"/>
                  </a:cubicBezTo>
                  <a:cubicBezTo>
                    <a:pt x="660" y="15"/>
                    <a:pt x="627" y="1"/>
                    <a:pt x="59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2"/>
            <p:cNvSpPr/>
            <p:nvPr/>
          </p:nvSpPr>
          <p:spPr>
            <a:xfrm>
              <a:off x="7735600" y="1776238"/>
              <a:ext cx="48550" cy="110150"/>
            </a:xfrm>
            <a:custGeom>
              <a:avLst/>
              <a:gdLst/>
              <a:ahLst/>
              <a:cxnLst/>
              <a:rect l="l" t="t" r="r" b="b"/>
              <a:pathLst>
                <a:path w="1942" h="4406" extrusionOk="0">
                  <a:moveTo>
                    <a:pt x="1441" y="1"/>
                  </a:moveTo>
                  <a:cubicBezTo>
                    <a:pt x="1238" y="1"/>
                    <a:pt x="1031" y="90"/>
                    <a:pt x="860" y="224"/>
                  </a:cubicBezTo>
                  <a:cubicBezTo>
                    <a:pt x="511" y="498"/>
                    <a:pt x="388" y="938"/>
                    <a:pt x="368" y="1364"/>
                  </a:cubicBezTo>
                  <a:cubicBezTo>
                    <a:pt x="343" y="1891"/>
                    <a:pt x="451" y="2414"/>
                    <a:pt x="435" y="2940"/>
                  </a:cubicBezTo>
                  <a:cubicBezTo>
                    <a:pt x="420" y="3421"/>
                    <a:pt x="306" y="3910"/>
                    <a:pt x="31" y="4312"/>
                  </a:cubicBezTo>
                  <a:cubicBezTo>
                    <a:pt x="0" y="4356"/>
                    <a:pt x="42" y="4406"/>
                    <a:pt x="87" y="4406"/>
                  </a:cubicBezTo>
                  <a:cubicBezTo>
                    <a:pt x="97" y="4406"/>
                    <a:pt x="107" y="4403"/>
                    <a:pt x="116" y="4398"/>
                  </a:cubicBezTo>
                  <a:cubicBezTo>
                    <a:pt x="859" y="3960"/>
                    <a:pt x="861" y="3020"/>
                    <a:pt x="804" y="2258"/>
                  </a:cubicBezTo>
                  <a:cubicBezTo>
                    <a:pt x="772" y="1823"/>
                    <a:pt x="695" y="1343"/>
                    <a:pt x="843" y="922"/>
                  </a:cubicBezTo>
                  <a:cubicBezTo>
                    <a:pt x="969" y="562"/>
                    <a:pt x="1256" y="394"/>
                    <a:pt x="1603" y="394"/>
                  </a:cubicBezTo>
                  <a:cubicBezTo>
                    <a:pt x="1654" y="394"/>
                    <a:pt x="1706" y="397"/>
                    <a:pt x="1759" y="405"/>
                  </a:cubicBezTo>
                  <a:cubicBezTo>
                    <a:pt x="1764" y="405"/>
                    <a:pt x="1769" y="406"/>
                    <a:pt x="1774" y="406"/>
                  </a:cubicBezTo>
                  <a:cubicBezTo>
                    <a:pt x="1887" y="406"/>
                    <a:pt x="1941" y="235"/>
                    <a:pt x="1859" y="162"/>
                  </a:cubicBezTo>
                  <a:cubicBezTo>
                    <a:pt x="1734" y="49"/>
                    <a:pt x="1589" y="1"/>
                    <a:pt x="144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2"/>
            <p:cNvSpPr/>
            <p:nvPr/>
          </p:nvSpPr>
          <p:spPr>
            <a:xfrm>
              <a:off x="7452975" y="1610638"/>
              <a:ext cx="214250" cy="547700"/>
            </a:xfrm>
            <a:custGeom>
              <a:avLst/>
              <a:gdLst/>
              <a:ahLst/>
              <a:cxnLst/>
              <a:rect l="l" t="t" r="r" b="b"/>
              <a:pathLst>
                <a:path w="8570" h="21908" extrusionOk="0">
                  <a:moveTo>
                    <a:pt x="3460" y="0"/>
                  </a:moveTo>
                  <a:cubicBezTo>
                    <a:pt x="3429" y="0"/>
                    <a:pt x="3398" y="9"/>
                    <a:pt x="3373" y="28"/>
                  </a:cubicBezTo>
                  <a:cubicBezTo>
                    <a:pt x="2751" y="525"/>
                    <a:pt x="2338" y="1249"/>
                    <a:pt x="1937" y="1926"/>
                  </a:cubicBezTo>
                  <a:cubicBezTo>
                    <a:pt x="1531" y="2608"/>
                    <a:pt x="1172" y="3315"/>
                    <a:pt x="851" y="4040"/>
                  </a:cubicBezTo>
                  <a:cubicBezTo>
                    <a:pt x="516" y="4796"/>
                    <a:pt x="212" y="5563"/>
                    <a:pt x="106" y="6389"/>
                  </a:cubicBezTo>
                  <a:cubicBezTo>
                    <a:pt x="0" y="7203"/>
                    <a:pt x="70" y="8024"/>
                    <a:pt x="221" y="8829"/>
                  </a:cubicBezTo>
                  <a:cubicBezTo>
                    <a:pt x="678" y="11252"/>
                    <a:pt x="1690" y="13532"/>
                    <a:pt x="2803" y="15719"/>
                  </a:cubicBezTo>
                  <a:cubicBezTo>
                    <a:pt x="3915" y="17903"/>
                    <a:pt x="5129" y="19955"/>
                    <a:pt x="6666" y="21872"/>
                  </a:cubicBezTo>
                  <a:cubicBezTo>
                    <a:pt x="6686" y="21897"/>
                    <a:pt x="6711" y="21907"/>
                    <a:pt x="6737" y="21907"/>
                  </a:cubicBezTo>
                  <a:cubicBezTo>
                    <a:pt x="6814" y="21907"/>
                    <a:pt x="6896" y="21815"/>
                    <a:pt x="6841" y="21737"/>
                  </a:cubicBezTo>
                  <a:cubicBezTo>
                    <a:pt x="4353" y="18225"/>
                    <a:pt x="2186" y="14009"/>
                    <a:pt x="1259" y="9761"/>
                  </a:cubicBezTo>
                  <a:cubicBezTo>
                    <a:pt x="1009" y="8622"/>
                    <a:pt x="799" y="7431"/>
                    <a:pt x="993" y="6267"/>
                  </a:cubicBezTo>
                  <a:cubicBezTo>
                    <a:pt x="1174" y="5188"/>
                    <a:pt x="1644" y="4190"/>
                    <a:pt x="2154" y="3230"/>
                  </a:cubicBezTo>
                  <a:cubicBezTo>
                    <a:pt x="2450" y="2675"/>
                    <a:pt x="2737" y="2111"/>
                    <a:pt x="3093" y="1590"/>
                  </a:cubicBezTo>
                  <a:cubicBezTo>
                    <a:pt x="3272" y="1331"/>
                    <a:pt x="3465" y="1083"/>
                    <a:pt x="3680" y="854"/>
                  </a:cubicBezTo>
                  <a:cubicBezTo>
                    <a:pt x="3862" y="658"/>
                    <a:pt x="3952" y="584"/>
                    <a:pt x="4094" y="584"/>
                  </a:cubicBezTo>
                  <a:cubicBezTo>
                    <a:pt x="4177" y="584"/>
                    <a:pt x="4278" y="610"/>
                    <a:pt x="4427" y="650"/>
                  </a:cubicBezTo>
                  <a:cubicBezTo>
                    <a:pt x="4706" y="727"/>
                    <a:pt x="4982" y="814"/>
                    <a:pt x="5256" y="911"/>
                  </a:cubicBezTo>
                  <a:cubicBezTo>
                    <a:pt x="5809" y="1107"/>
                    <a:pt x="6337" y="1360"/>
                    <a:pt x="6866" y="1614"/>
                  </a:cubicBezTo>
                  <a:cubicBezTo>
                    <a:pt x="7410" y="1877"/>
                    <a:pt x="7877" y="2204"/>
                    <a:pt x="8351" y="2576"/>
                  </a:cubicBezTo>
                  <a:cubicBezTo>
                    <a:pt x="8373" y="2593"/>
                    <a:pt x="8397" y="2601"/>
                    <a:pt x="8420" y="2601"/>
                  </a:cubicBezTo>
                  <a:cubicBezTo>
                    <a:pt x="8502" y="2601"/>
                    <a:pt x="8569" y="2507"/>
                    <a:pt x="8496" y="2431"/>
                  </a:cubicBezTo>
                  <a:cubicBezTo>
                    <a:pt x="8057" y="1967"/>
                    <a:pt x="7505" y="1550"/>
                    <a:pt x="6965" y="1211"/>
                  </a:cubicBezTo>
                  <a:cubicBezTo>
                    <a:pt x="6406" y="859"/>
                    <a:pt x="5775" y="611"/>
                    <a:pt x="5150" y="404"/>
                  </a:cubicBezTo>
                  <a:cubicBezTo>
                    <a:pt x="4839" y="300"/>
                    <a:pt x="4521" y="207"/>
                    <a:pt x="4202" y="131"/>
                  </a:cubicBezTo>
                  <a:cubicBezTo>
                    <a:pt x="4062" y="98"/>
                    <a:pt x="3917" y="73"/>
                    <a:pt x="3775" y="73"/>
                  </a:cubicBezTo>
                  <a:cubicBezTo>
                    <a:pt x="3712" y="73"/>
                    <a:pt x="3650" y="78"/>
                    <a:pt x="3588" y="89"/>
                  </a:cubicBezTo>
                  <a:cubicBezTo>
                    <a:pt x="3578" y="33"/>
                    <a:pt x="3519" y="0"/>
                    <a:pt x="346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2"/>
            <p:cNvSpPr/>
            <p:nvPr/>
          </p:nvSpPr>
          <p:spPr>
            <a:xfrm>
              <a:off x="7634600" y="2172188"/>
              <a:ext cx="77925" cy="73150"/>
            </a:xfrm>
            <a:custGeom>
              <a:avLst/>
              <a:gdLst/>
              <a:ahLst/>
              <a:cxnLst/>
              <a:rect l="l" t="t" r="r" b="b"/>
              <a:pathLst>
                <a:path w="3117" h="2926" extrusionOk="0">
                  <a:moveTo>
                    <a:pt x="174" y="0"/>
                  </a:moveTo>
                  <a:cubicBezTo>
                    <a:pt x="123" y="0"/>
                    <a:pt x="76" y="29"/>
                    <a:pt x="59" y="86"/>
                  </a:cubicBezTo>
                  <a:cubicBezTo>
                    <a:pt x="1" y="276"/>
                    <a:pt x="99" y="447"/>
                    <a:pt x="171" y="622"/>
                  </a:cubicBezTo>
                  <a:cubicBezTo>
                    <a:pt x="261" y="837"/>
                    <a:pt x="354" y="1047"/>
                    <a:pt x="461" y="1255"/>
                  </a:cubicBezTo>
                  <a:cubicBezTo>
                    <a:pt x="629" y="1586"/>
                    <a:pt x="805" y="1912"/>
                    <a:pt x="1039" y="2202"/>
                  </a:cubicBezTo>
                  <a:cubicBezTo>
                    <a:pt x="1437" y="2701"/>
                    <a:pt x="1998" y="2925"/>
                    <a:pt x="2604" y="2925"/>
                  </a:cubicBezTo>
                  <a:cubicBezTo>
                    <a:pt x="2754" y="2925"/>
                    <a:pt x="2905" y="2912"/>
                    <a:pt x="3058" y="2885"/>
                  </a:cubicBezTo>
                  <a:cubicBezTo>
                    <a:pt x="3116" y="2875"/>
                    <a:pt x="3106" y="2793"/>
                    <a:pt x="3058" y="2777"/>
                  </a:cubicBezTo>
                  <a:cubicBezTo>
                    <a:pt x="2713" y="2662"/>
                    <a:pt x="2374" y="2614"/>
                    <a:pt x="2046" y="2441"/>
                  </a:cubicBezTo>
                  <a:cubicBezTo>
                    <a:pt x="1748" y="2285"/>
                    <a:pt x="1498" y="2041"/>
                    <a:pt x="1308" y="1766"/>
                  </a:cubicBezTo>
                  <a:cubicBezTo>
                    <a:pt x="1118" y="1492"/>
                    <a:pt x="964" y="1194"/>
                    <a:pt x="812" y="899"/>
                  </a:cubicBezTo>
                  <a:cubicBezTo>
                    <a:pt x="725" y="732"/>
                    <a:pt x="632" y="569"/>
                    <a:pt x="544" y="403"/>
                  </a:cubicBezTo>
                  <a:cubicBezTo>
                    <a:pt x="463" y="255"/>
                    <a:pt x="396" y="87"/>
                    <a:pt x="235" y="14"/>
                  </a:cubicBezTo>
                  <a:cubicBezTo>
                    <a:pt x="215" y="5"/>
                    <a:pt x="194" y="0"/>
                    <a:pt x="17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2"/>
            <p:cNvSpPr/>
            <p:nvPr/>
          </p:nvSpPr>
          <p:spPr>
            <a:xfrm>
              <a:off x="7685775" y="1634063"/>
              <a:ext cx="58950" cy="55525"/>
            </a:xfrm>
            <a:custGeom>
              <a:avLst/>
              <a:gdLst/>
              <a:ahLst/>
              <a:cxnLst/>
              <a:rect l="l" t="t" r="r" b="b"/>
              <a:pathLst>
                <a:path w="2358" h="2221" extrusionOk="0">
                  <a:moveTo>
                    <a:pt x="1963" y="1"/>
                  </a:moveTo>
                  <a:cubicBezTo>
                    <a:pt x="1491" y="1"/>
                    <a:pt x="1114" y="299"/>
                    <a:pt x="798" y="672"/>
                  </a:cubicBezTo>
                  <a:cubicBezTo>
                    <a:pt x="604" y="900"/>
                    <a:pt x="417" y="1138"/>
                    <a:pt x="270" y="1398"/>
                  </a:cubicBezTo>
                  <a:cubicBezTo>
                    <a:pt x="148" y="1613"/>
                    <a:pt x="1" y="1908"/>
                    <a:pt x="96" y="2154"/>
                  </a:cubicBezTo>
                  <a:cubicBezTo>
                    <a:pt x="113" y="2196"/>
                    <a:pt x="148" y="2221"/>
                    <a:pt x="185" y="2221"/>
                  </a:cubicBezTo>
                  <a:cubicBezTo>
                    <a:pt x="207" y="2221"/>
                    <a:pt x="229" y="2213"/>
                    <a:pt x="249" y="2195"/>
                  </a:cubicBezTo>
                  <a:cubicBezTo>
                    <a:pt x="421" y="2045"/>
                    <a:pt x="495" y="1791"/>
                    <a:pt x="609" y="1597"/>
                  </a:cubicBezTo>
                  <a:cubicBezTo>
                    <a:pt x="737" y="1378"/>
                    <a:pt x="893" y="1179"/>
                    <a:pt x="1059" y="988"/>
                  </a:cubicBezTo>
                  <a:cubicBezTo>
                    <a:pt x="1216" y="807"/>
                    <a:pt x="1375" y="604"/>
                    <a:pt x="1595" y="496"/>
                  </a:cubicBezTo>
                  <a:cubicBezTo>
                    <a:pt x="1819" y="385"/>
                    <a:pt x="2061" y="351"/>
                    <a:pt x="2282" y="225"/>
                  </a:cubicBezTo>
                  <a:cubicBezTo>
                    <a:pt x="2357" y="182"/>
                    <a:pt x="2342" y="59"/>
                    <a:pt x="2257" y="38"/>
                  </a:cubicBezTo>
                  <a:cubicBezTo>
                    <a:pt x="2155" y="13"/>
                    <a:pt x="2057" y="1"/>
                    <a:pt x="196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2"/>
            <p:cNvSpPr/>
            <p:nvPr/>
          </p:nvSpPr>
          <p:spPr>
            <a:xfrm>
              <a:off x="7795500" y="1449713"/>
              <a:ext cx="220550" cy="180325"/>
            </a:xfrm>
            <a:custGeom>
              <a:avLst/>
              <a:gdLst/>
              <a:ahLst/>
              <a:cxnLst/>
              <a:rect l="l" t="t" r="r" b="b"/>
              <a:pathLst>
                <a:path w="8822" h="7213" extrusionOk="0">
                  <a:moveTo>
                    <a:pt x="6105" y="1"/>
                  </a:moveTo>
                  <a:cubicBezTo>
                    <a:pt x="5789" y="1"/>
                    <a:pt x="5451" y="105"/>
                    <a:pt x="5200" y="221"/>
                  </a:cubicBezTo>
                  <a:cubicBezTo>
                    <a:pt x="4867" y="376"/>
                    <a:pt x="4572" y="599"/>
                    <a:pt x="4268" y="804"/>
                  </a:cubicBezTo>
                  <a:cubicBezTo>
                    <a:pt x="3950" y="1019"/>
                    <a:pt x="3612" y="1190"/>
                    <a:pt x="3267" y="1355"/>
                  </a:cubicBezTo>
                  <a:cubicBezTo>
                    <a:pt x="2584" y="1681"/>
                    <a:pt x="1996" y="2049"/>
                    <a:pt x="1496" y="2627"/>
                  </a:cubicBezTo>
                  <a:cubicBezTo>
                    <a:pt x="1026" y="3171"/>
                    <a:pt x="631" y="3780"/>
                    <a:pt x="398" y="4463"/>
                  </a:cubicBezTo>
                  <a:cubicBezTo>
                    <a:pt x="259" y="4867"/>
                    <a:pt x="181" y="5284"/>
                    <a:pt x="122" y="5705"/>
                  </a:cubicBezTo>
                  <a:cubicBezTo>
                    <a:pt x="55" y="6183"/>
                    <a:pt x="0" y="6655"/>
                    <a:pt x="27" y="7136"/>
                  </a:cubicBezTo>
                  <a:cubicBezTo>
                    <a:pt x="30" y="7178"/>
                    <a:pt x="74" y="7213"/>
                    <a:pt x="113" y="7213"/>
                  </a:cubicBezTo>
                  <a:cubicBezTo>
                    <a:pt x="136" y="7213"/>
                    <a:pt x="157" y="7202"/>
                    <a:pt x="169" y="7174"/>
                  </a:cubicBezTo>
                  <a:cubicBezTo>
                    <a:pt x="532" y="6319"/>
                    <a:pt x="578" y="5380"/>
                    <a:pt x="893" y="4511"/>
                  </a:cubicBezTo>
                  <a:cubicBezTo>
                    <a:pt x="1170" y="3744"/>
                    <a:pt x="1697" y="3019"/>
                    <a:pt x="2308" y="2481"/>
                  </a:cubicBezTo>
                  <a:cubicBezTo>
                    <a:pt x="2948" y="1918"/>
                    <a:pt x="3807" y="1687"/>
                    <a:pt x="4507" y="1214"/>
                  </a:cubicBezTo>
                  <a:cubicBezTo>
                    <a:pt x="4860" y="976"/>
                    <a:pt x="5208" y="693"/>
                    <a:pt x="5616" y="558"/>
                  </a:cubicBezTo>
                  <a:cubicBezTo>
                    <a:pt x="5770" y="507"/>
                    <a:pt x="5919" y="489"/>
                    <a:pt x="6068" y="489"/>
                  </a:cubicBezTo>
                  <a:cubicBezTo>
                    <a:pt x="6256" y="489"/>
                    <a:pt x="6444" y="518"/>
                    <a:pt x="6638" y="548"/>
                  </a:cubicBezTo>
                  <a:cubicBezTo>
                    <a:pt x="6744" y="649"/>
                    <a:pt x="6854" y="744"/>
                    <a:pt x="6960" y="843"/>
                  </a:cubicBezTo>
                  <a:cubicBezTo>
                    <a:pt x="7173" y="1047"/>
                    <a:pt x="7377" y="1261"/>
                    <a:pt x="7572" y="1480"/>
                  </a:cubicBezTo>
                  <a:cubicBezTo>
                    <a:pt x="7974" y="1933"/>
                    <a:pt x="8311" y="2435"/>
                    <a:pt x="8667" y="2922"/>
                  </a:cubicBezTo>
                  <a:cubicBezTo>
                    <a:pt x="8682" y="2944"/>
                    <a:pt x="8708" y="2954"/>
                    <a:pt x="8732" y="2954"/>
                  </a:cubicBezTo>
                  <a:cubicBezTo>
                    <a:pt x="8778" y="2954"/>
                    <a:pt x="8822" y="2921"/>
                    <a:pt x="8802" y="2865"/>
                  </a:cubicBezTo>
                  <a:cubicBezTo>
                    <a:pt x="8590" y="2289"/>
                    <a:pt x="8244" y="1782"/>
                    <a:pt x="7842" y="1319"/>
                  </a:cubicBezTo>
                  <a:cubicBezTo>
                    <a:pt x="7640" y="1086"/>
                    <a:pt x="7423" y="871"/>
                    <a:pt x="7188" y="670"/>
                  </a:cubicBezTo>
                  <a:cubicBezTo>
                    <a:pt x="7087" y="583"/>
                    <a:pt x="6984" y="495"/>
                    <a:pt x="6875" y="417"/>
                  </a:cubicBezTo>
                  <a:cubicBezTo>
                    <a:pt x="6873" y="404"/>
                    <a:pt x="6868" y="393"/>
                    <a:pt x="6862" y="381"/>
                  </a:cubicBezTo>
                  <a:cubicBezTo>
                    <a:pt x="6698" y="99"/>
                    <a:pt x="6412" y="1"/>
                    <a:pt x="61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2"/>
            <p:cNvSpPr/>
            <p:nvPr/>
          </p:nvSpPr>
          <p:spPr>
            <a:xfrm>
              <a:off x="7732075" y="2176388"/>
              <a:ext cx="7425" cy="18250"/>
            </a:xfrm>
            <a:custGeom>
              <a:avLst/>
              <a:gdLst/>
              <a:ahLst/>
              <a:cxnLst/>
              <a:rect l="l" t="t" r="r" b="b"/>
              <a:pathLst>
                <a:path w="297" h="730" extrusionOk="0">
                  <a:moveTo>
                    <a:pt x="58" y="1"/>
                  </a:moveTo>
                  <a:cubicBezTo>
                    <a:pt x="39" y="1"/>
                    <a:pt x="21" y="12"/>
                    <a:pt x="19" y="36"/>
                  </a:cubicBezTo>
                  <a:cubicBezTo>
                    <a:pt x="1" y="266"/>
                    <a:pt x="106" y="501"/>
                    <a:pt x="199" y="704"/>
                  </a:cubicBezTo>
                  <a:cubicBezTo>
                    <a:pt x="207" y="722"/>
                    <a:pt x="224" y="730"/>
                    <a:pt x="242" y="730"/>
                  </a:cubicBezTo>
                  <a:cubicBezTo>
                    <a:pt x="269" y="730"/>
                    <a:pt x="296" y="710"/>
                    <a:pt x="287" y="678"/>
                  </a:cubicBezTo>
                  <a:cubicBezTo>
                    <a:pt x="229" y="465"/>
                    <a:pt x="200" y="222"/>
                    <a:pt x="96" y="23"/>
                  </a:cubicBezTo>
                  <a:cubicBezTo>
                    <a:pt x="88" y="8"/>
                    <a:pt x="73"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2"/>
            <p:cNvSpPr/>
            <p:nvPr/>
          </p:nvSpPr>
          <p:spPr>
            <a:xfrm>
              <a:off x="7739875" y="2203588"/>
              <a:ext cx="11575" cy="23475"/>
            </a:xfrm>
            <a:custGeom>
              <a:avLst/>
              <a:gdLst/>
              <a:ahLst/>
              <a:cxnLst/>
              <a:rect l="l" t="t" r="r" b="b"/>
              <a:pathLst>
                <a:path w="463" h="939" extrusionOk="0">
                  <a:moveTo>
                    <a:pt x="51" y="0"/>
                  </a:moveTo>
                  <a:cubicBezTo>
                    <a:pt x="27" y="0"/>
                    <a:pt x="0" y="22"/>
                    <a:pt x="7" y="49"/>
                  </a:cubicBezTo>
                  <a:cubicBezTo>
                    <a:pt x="84" y="355"/>
                    <a:pt x="227" y="639"/>
                    <a:pt x="375" y="915"/>
                  </a:cubicBezTo>
                  <a:cubicBezTo>
                    <a:pt x="384" y="932"/>
                    <a:pt x="398" y="939"/>
                    <a:pt x="412" y="939"/>
                  </a:cubicBezTo>
                  <a:cubicBezTo>
                    <a:pt x="438" y="939"/>
                    <a:pt x="463" y="914"/>
                    <a:pt x="452" y="880"/>
                  </a:cubicBezTo>
                  <a:cubicBezTo>
                    <a:pt x="356" y="580"/>
                    <a:pt x="249" y="283"/>
                    <a:pt x="79" y="15"/>
                  </a:cubicBezTo>
                  <a:cubicBezTo>
                    <a:pt x="72" y="5"/>
                    <a:pt x="62"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2"/>
            <p:cNvSpPr/>
            <p:nvPr/>
          </p:nvSpPr>
          <p:spPr>
            <a:xfrm>
              <a:off x="7783125" y="2163138"/>
              <a:ext cx="11450" cy="35775"/>
            </a:xfrm>
            <a:custGeom>
              <a:avLst/>
              <a:gdLst/>
              <a:ahLst/>
              <a:cxnLst/>
              <a:rect l="l" t="t" r="r" b="b"/>
              <a:pathLst>
                <a:path w="458" h="1431" extrusionOk="0">
                  <a:moveTo>
                    <a:pt x="50" y="1"/>
                  </a:moveTo>
                  <a:cubicBezTo>
                    <a:pt x="26" y="1"/>
                    <a:pt x="1" y="22"/>
                    <a:pt x="3" y="53"/>
                  </a:cubicBezTo>
                  <a:cubicBezTo>
                    <a:pt x="35" y="510"/>
                    <a:pt x="196" y="984"/>
                    <a:pt x="370" y="1406"/>
                  </a:cubicBezTo>
                  <a:cubicBezTo>
                    <a:pt x="377" y="1423"/>
                    <a:pt x="392" y="1430"/>
                    <a:pt x="407" y="1430"/>
                  </a:cubicBezTo>
                  <a:cubicBezTo>
                    <a:pt x="431" y="1430"/>
                    <a:pt x="457" y="1411"/>
                    <a:pt x="452" y="1381"/>
                  </a:cubicBezTo>
                  <a:cubicBezTo>
                    <a:pt x="371" y="930"/>
                    <a:pt x="273" y="447"/>
                    <a:pt x="87" y="27"/>
                  </a:cubicBezTo>
                  <a:cubicBezTo>
                    <a:pt x="79" y="8"/>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2"/>
            <p:cNvSpPr/>
            <p:nvPr/>
          </p:nvSpPr>
          <p:spPr>
            <a:xfrm>
              <a:off x="7760575" y="2173663"/>
              <a:ext cx="12300" cy="40800"/>
            </a:xfrm>
            <a:custGeom>
              <a:avLst/>
              <a:gdLst/>
              <a:ahLst/>
              <a:cxnLst/>
              <a:rect l="l" t="t" r="r" b="b"/>
              <a:pathLst>
                <a:path w="492" h="1632" extrusionOk="0">
                  <a:moveTo>
                    <a:pt x="49" y="1"/>
                  </a:moveTo>
                  <a:cubicBezTo>
                    <a:pt x="25" y="1"/>
                    <a:pt x="0" y="20"/>
                    <a:pt x="5" y="51"/>
                  </a:cubicBezTo>
                  <a:cubicBezTo>
                    <a:pt x="84" y="572"/>
                    <a:pt x="263" y="1103"/>
                    <a:pt x="414" y="1609"/>
                  </a:cubicBezTo>
                  <a:cubicBezTo>
                    <a:pt x="419" y="1624"/>
                    <a:pt x="431" y="1631"/>
                    <a:pt x="444" y="1631"/>
                  </a:cubicBezTo>
                  <a:cubicBezTo>
                    <a:pt x="467" y="1631"/>
                    <a:pt x="491" y="1612"/>
                    <a:pt x="487" y="1587"/>
                  </a:cubicBezTo>
                  <a:cubicBezTo>
                    <a:pt x="418" y="1070"/>
                    <a:pt x="310" y="501"/>
                    <a:pt x="88" y="26"/>
                  </a:cubicBezTo>
                  <a:cubicBezTo>
                    <a:pt x="80" y="9"/>
                    <a:pt x="64"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2"/>
            <p:cNvSpPr/>
            <p:nvPr/>
          </p:nvSpPr>
          <p:spPr>
            <a:xfrm>
              <a:off x="7696575" y="2222938"/>
              <a:ext cx="5225" cy="10275"/>
            </a:xfrm>
            <a:custGeom>
              <a:avLst/>
              <a:gdLst/>
              <a:ahLst/>
              <a:cxnLst/>
              <a:rect l="l" t="t" r="r" b="b"/>
              <a:pathLst>
                <a:path w="209" h="411" extrusionOk="0">
                  <a:moveTo>
                    <a:pt x="41" y="1"/>
                  </a:moveTo>
                  <a:cubicBezTo>
                    <a:pt x="21" y="1"/>
                    <a:pt x="0" y="16"/>
                    <a:pt x="5" y="39"/>
                  </a:cubicBezTo>
                  <a:cubicBezTo>
                    <a:pt x="32" y="166"/>
                    <a:pt x="76" y="277"/>
                    <a:pt x="135" y="392"/>
                  </a:cubicBezTo>
                  <a:cubicBezTo>
                    <a:pt x="142" y="405"/>
                    <a:pt x="154" y="411"/>
                    <a:pt x="165" y="411"/>
                  </a:cubicBezTo>
                  <a:cubicBezTo>
                    <a:pt x="187" y="411"/>
                    <a:pt x="208" y="390"/>
                    <a:pt x="198" y="362"/>
                  </a:cubicBezTo>
                  <a:cubicBezTo>
                    <a:pt x="156" y="248"/>
                    <a:pt x="115" y="134"/>
                    <a:pt x="71" y="20"/>
                  </a:cubicBezTo>
                  <a:cubicBezTo>
                    <a:pt x="65" y="6"/>
                    <a:pt x="53"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2"/>
            <p:cNvSpPr/>
            <p:nvPr/>
          </p:nvSpPr>
          <p:spPr>
            <a:xfrm>
              <a:off x="7813875" y="2188388"/>
              <a:ext cx="4125" cy="9450"/>
            </a:xfrm>
            <a:custGeom>
              <a:avLst/>
              <a:gdLst/>
              <a:ahLst/>
              <a:cxnLst/>
              <a:rect l="l" t="t" r="r" b="b"/>
              <a:pathLst>
                <a:path w="165" h="378" extrusionOk="0">
                  <a:moveTo>
                    <a:pt x="45" y="1"/>
                  </a:moveTo>
                  <a:cubicBezTo>
                    <a:pt x="23" y="1"/>
                    <a:pt x="0" y="19"/>
                    <a:pt x="4" y="45"/>
                  </a:cubicBezTo>
                  <a:cubicBezTo>
                    <a:pt x="20" y="150"/>
                    <a:pt x="37" y="261"/>
                    <a:pt x="88" y="355"/>
                  </a:cubicBezTo>
                  <a:cubicBezTo>
                    <a:pt x="97" y="371"/>
                    <a:pt x="110" y="378"/>
                    <a:pt x="123" y="378"/>
                  </a:cubicBezTo>
                  <a:cubicBezTo>
                    <a:pt x="144" y="378"/>
                    <a:pt x="165" y="360"/>
                    <a:pt x="164" y="333"/>
                  </a:cubicBezTo>
                  <a:cubicBezTo>
                    <a:pt x="160" y="225"/>
                    <a:pt x="118" y="121"/>
                    <a:pt x="78" y="23"/>
                  </a:cubicBezTo>
                  <a:cubicBezTo>
                    <a:pt x="72" y="8"/>
                    <a:pt x="58"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2"/>
            <p:cNvSpPr/>
            <p:nvPr/>
          </p:nvSpPr>
          <p:spPr>
            <a:xfrm>
              <a:off x="7489375" y="1703188"/>
              <a:ext cx="10375"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2"/>
            <p:cNvSpPr/>
            <p:nvPr/>
          </p:nvSpPr>
          <p:spPr>
            <a:xfrm>
              <a:off x="7502250" y="1714413"/>
              <a:ext cx="11300"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2"/>
            <p:cNvSpPr/>
            <p:nvPr/>
          </p:nvSpPr>
          <p:spPr>
            <a:xfrm>
              <a:off x="7494025" y="1742588"/>
              <a:ext cx="10725" cy="23900"/>
            </a:xfrm>
            <a:custGeom>
              <a:avLst/>
              <a:gdLst/>
              <a:ahLst/>
              <a:cxnLst/>
              <a:rect l="l" t="t" r="r" b="b"/>
              <a:pathLst>
                <a:path w="429" h="956" extrusionOk="0">
                  <a:moveTo>
                    <a:pt x="245" y="0"/>
                  </a:moveTo>
                  <a:cubicBezTo>
                    <a:pt x="233" y="0"/>
                    <a:pt x="221" y="6"/>
                    <a:pt x="210" y="20"/>
                  </a:cubicBezTo>
                  <a:cubicBezTo>
                    <a:pt x="1" y="301"/>
                    <a:pt x="91" y="737"/>
                    <a:pt x="355" y="946"/>
                  </a:cubicBezTo>
                  <a:cubicBezTo>
                    <a:pt x="363" y="953"/>
                    <a:pt x="372" y="955"/>
                    <a:pt x="379" y="955"/>
                  </a:cubicBezTo>
                  <a:cubicBezTo>
                    <a:pt x="408" y="955"/>
                    <a:pt x="429" y="916"/>
                    <a:pt x="410" y="889"/>
                  </a:cubicBezTo>
                  <a:cubicBezTo>
                    <a:pt x="236" y="624"/>
                    <a:pt x="217" y="366"/>
                    <a:pt x="291" y="63"/>
                  </a:cubicBezTo>
                  <a:cubicBezTo>
                    <a:pt x="299" y="31"/>
                    <a:pt x="273" y="0"/>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2"/>
            <p:cNvSpPr/>
            <p:nvPr/>
          </p:nvSpPr>
          <p:spPr>
            <a:xfrm>
              <a:off x="7508725" y="1751013"/>
              <a:ext cx="12600" cy="19000"/>
            </a:xfrm>
            <a:custGeom>
              <a:avLst/>
              <a:gdLst/>
              <a:ahLst/>
              <a:cxnLst/>
              <a:rect l="l" t="t" r="r" b="b"/>
              <a:pathLst>
                <a:path w="504" h="760" extrusionOk="0">
                  <a:moveTo>
                    <a:pt x="53" y="0"/>
                  </a:moveTo>
                  <a:cubicBezTo>
                    <a:pt x="25" y="0"/>
                    <a:pt x="1" y="31"/>
                    <a:pt x="23" y="57"/>
                  </a:cubicBezTo>
                  <a:cubicBezTo>
                    <a:pt x="106" y="155"/>
                    <a:pt x="186" y="237"/>
                    <a:pt x="231" y="362"/>
                  </a:cubicBezTo>
                  <a:cubicBezTo>
                    <a:pt x="274" y="481"/>
                    <a:pt x="279" y="598"/>
                    <a:pt x="283" y="723"/>
                  </a:cubicBezTo>
                  <a:cubicBezTo>
                    <a:pt x="283" y="746"/>
                    <a:pt x="306" y="760"/>
                    <a:pt x="327" y="760"/>
                  </a:cubicBezTo>
                  <a:cubicBezTo>
                    <a:pt x="341" y="760"/>
                    <a:pt x="354" y="754"/>
                    <a:pt x="361" y="742"/>
                  </a:cubicBezTo>
                  <a:cubicBezTo>
                    <a:pt x="504" y="488"/>
                    <a:pt x="355" y="78"/>
                    <a:pt x="64" y="2"/>
                  </a:cubicBezTo>
                  <a:cubicBezTo>
                    <a:pt x="60"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2"/>
            <p:cNvSpPr/>
            <p:nvPr/>
          </p:nvSpPr>
          <p:spPr>
            <a:xfrm>
              <a:off x="7514175" y="1665063"/>
              <a:ext cx="11075" cy="27600"/>
            </a:xfrm>
            <a:custGeom>
              <a:avLst/>
              <a:gdLst/>
              <a:ahLst/>
              <a:cxnLst/>
              <a:rect l="l" t="t" r="r" b="b"/>
              <a:pathLst>
                <a:path w="443" h="1104" extrusionOk="0">
                  <a:moveTo>
                    <a:pt x="384" y="0"/>
                  </a:moveTo>
                  <a:cubicBezTo>
                    <a:pt x="374" y="0"/>
                    <a:pt x="364" y="4"/>
                    <a:pt x="355" y="13"/>
                  </a:cubicBezTo>
                  <a:cubicBezTo>
                    <a:pt x="100" y="280"/>
                    <a:pt x="1" y="772"/>
                    <a:pt x="226" y="1087"/>
                  </a:cubicBezTo>
                  <a:cubicBezTo>
                    <a:pt x="234" y="1098"/>
                    <a:pt x="248" y="1103"/>
                    <a:pt x="262" y="1103"/>
                  </a:cubicBezTo>
                  <a:cubicBezTo>
                    <a:pt x="287" y="1103"/>
                    <a:pt x="313" y="1087"/>
                    <a:pt x="312" y="1061"/>
                  </a:cubicBezTo>
                  <a:cubicBezTo>
                    <a:pt x="309" y="901"/>
                    <a:pt x="282" y="738"/>
                    <a:pt x="297" y="578"/>
                  </a:cubicBezTo>
                  <a:cubicBezTo>
                    <a:pt x="313" y="404"/>
                    <a:pt x="370" y="233"/>
                    <a:pt x="431" y="69"/>
                  </a:cubicBezTo>
                  <a:cubicBezTo>
                    <a:pt x="443" y="37"/>
                    <a:pt x="414"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2"/>
            <p:cNvSpPr/>
            <p:nvPr/>
          </p:nvSpPr>
          <p:spPr>
            <a:xfrm>
              <a:off x="7528750" y="1678888"/>
              <a:ext cx="11575" cy="16925"/>
            </a:xfrm>
            <a:custGeom>
              <a:avLst/>
              <a:gdLst/>
              <a:ahLst/>
              <a:cxnLst/>
              <a:rect l="l" t="t" r="r" b="b"/>
              <a:pathLst>
                <a:path w="463" h="677" extrusionOk="0">
                  <a:moveTo>
                    <a:pt x="44" y="0"/>
                  </a:moveTo>
                  <a:cubicBezTo>
                    <a:pt x="16" y="0"/>
                    <a:pt x="0" y="37"/>
                    <a:pt x="18" y="60"/>
                  </a:cubicBezTo>
                  <a:cubicBezTo>
                    <a:pt x="87" y="151"/>
                    <a:pt x="163" y="211"/>
                    <a:pt x="202" y="323"/>
                  </a:cubicBezTo>
                  <a:cubicBezTo>
                    <a:pt x="238" y="426"/>
                    <a:pt x="247" y="531"/>
                    <a:pt x="251" y="638"/>
                  </a:cubicBezTo>
                  <a:cubicBezTo>
                    <a:pt x="251" y="665"/>
                    <a:pt x="270" y="677"/>
                    <a:pt x="290" y="677"/>
                  </a:cubicBezTo>
                  <a:cubicBezTo>
                    <a:pt x="310" y="677"/>
                    <a:pt x="333" y="666"/>
                    <a:pt x="342" y="648"/>
                  </a:cubicBezTo>
                  <a:cubicBezTo>
                    <a:pt x="463" y="426"/>
                    <a:pt x="314" y="43"/>
                    <a:pt x="50" y="1"/>
                  </a:cubicBezTo>
                  <a:cubicBezTo>
                    <a:pt x="48" y="0"/>
                    <a:pt x="46"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2"/>
            <p:cNvSpPr/>
            <p:nvPr/>
          </p:nvSpPr>
          <p:spPr>
            <a:xfrm>
              <a:off x="7524200" y="1702713"/>
              <a:ext cx="8775" cy="23750"/>
            </a:xfrm>
            <a:custGeom>
              <a:avLst/>
              <a:gdLst/>
              <a:ahLst/>
              <a:cxnLst/>
              <a:rect l="l" t="t" r="r" b="b"/>
              <a:pathLst>
                <a:path w="351" h="950" extrusionOk="0">
                  <a:moveTo>
                    <a:pt x="222" y="0"/>
                  </a:moveTo>
                  <a:cubicBezTo>
                    <a:pt x="208" y="0"/>
                    <a:pt x="195" y="6"/>
                    <a:pt x="186" y="20"/>
                  </a:cubicBezTo>
                  <a:cubicBezTo>
                    <a:pt x="32" y="258"/>
                    <a:pt x="0" y="770"/>
                    <a:pt x="275" y="942"/>
                  </a:cubicBezTo>
                  <a:cubicBezTo>
                    <a:pt x="284" y="947"/>
                    <a:pt x="293" y="950"/>
                    <a:pt x="302" y="950"/>
                  </a:cubicBezTo>
                  <a:cubicBezTo>
                    <a:pt x="328" y="950"/>
                    <a:pt x="350" y="927"/>
                    <a:pt x="348" y="896"/>
                  </a:cubicBezTo>
                  <a:cubicBezTo>
                    <a:pt x="338" y="761"/>
                    <a:pt x="264" y="637"/>
                    <a:pt x="247" y="499"/>
                  </a:cubicBezTo>
                  <a:cubicBezTo>
                    <a:pt x="228" y="351"/>
                    <a:pt x="250" y="201"/>
                    <a:pt x="272" y="53"/>
                  </a:cubicBezTo>
                  <a:cubicBezTo>
                    <a:pt x="276" y="23"/>
                    <a:pt x="248"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2"/>
            <p:cNvSpPr/>
            <p:nvPr/>
          </p:nvSpPr>
          <p:spPr>
            <a:xfrm>
              <a:off x="7537825" y="1712488"/>
              <a:ext cx="11375" cy="17200"/>
            </a:xfrm>
            <a:custGeom>
              <a:avLst/>
              <a:gdLst/>
              <a:ahLst/>
              <a:cxnLst/>
              <a:rect l="l" t="t" r="r" b="b"/>
              <a:pathLst>
                <a:path w="455" h="688" extrusionOk="0">
                  <a:moveTo>
                    <a:pt x="62" y="1"/>
                  </a:moveTo>
                  <a:cubicBezTo>
                    <a:pt x="29" y="1"/>
                    <a:pt x="1" y="46"/>
                    <a:pt x="28" y="72"/>
                  </a:cubicBezTo>
                  <a:cubicBezTo>
                    <a:pt x="195" y="232"/>
                    <a:pt x="268" y="424"/>
                    <a:pt x="286" y="653"/>
                  </a:cubicBezTo>
                  <a:cubicBezTo>
                    <a:pt x="287" y="675"/>
                    <a:pt x="307" y="687"/>
                    <a:pt x="327" y="687"/>
                  </a:cubicBezTo>
                  <a:cubicBezTo>
                    <a:pt x="344" y="687"/>
                    <a:pt x="361" y="679"/>
                    <a:pt x="366" y="661"/>
                  </a:cubicBezTo>
                  <a:cubicBezTo>
                    <a:pt x="454" y="405"/>
                    <a:pt x="315" y="121"/>
                    <a:pt x="76" y="4"/>
                  </a:cubicBezTo>
                  <a:cubicBezTo>
                    <a:pt x="71" y="2"/>
                    <a:pt x="66"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2"/>
            <p:cNvSpPr/>
            <p:nvPr/>
          </p:nvSpPr>
          <p:spPr>
            <a:xfrm>
              <a:off x="7534425" y="1735363"/>
              <a:ext cx="7650" cy="20450"/>
            </a:xfrm>
            <a:custGeom>
              <a:avLst/>
              <a:gdLst/>
              <a:ahLst/>
              <a:cxnLst/>
              <a:rect l="l" t="t" r="r" b="b"/>
              <a:pathLst>
                <a:path w="306" h="818" extrusionOk="0">
                  <a:moveTo>
                    <a:pt x="142" y="1"/>
                  </a:moveTo>
                  <a:cubicBezTo>
                    <a:pt x="126" y="1"/>
                    <a:pt x="110" y="9"/>
                    <a:pt x="102" y="29"/>
                  </a:cubicBezTo>
                  <a:cubicBezTo>
                    <a:pt x="0" y="278"/>
                    <a:pt x="32" y="616"/>
                    <a:pt x="231" y="806"/>
                  </a:cubicBezTo>
                  <a:cubicBezTo>
                    <a:pt x="239" y="814"/>
                    <a:pt x="251" y="818"/>
                    <a:pt x="262" y="818"/>
                  </a:cubicBezTo>
                  <a:cubicBezTo>
                    <a:pt x="284" y="818"/>
                    <a:pt x="305" y="803"/>
                    <a:pt x="299" y="775"/>
                  </a:cubicBezTo>
                  <a:cubicBezTo>
                    <a:pt x="237" y="526"/>
                    <a:pt x="180" y="313"/>
                    <a:pt x="190" y="51"/>
                  </a:cubicBezTo>
                  <a:cubicBezTo>
                    <a:pt x="191" y="20"/>
                    <a:pt x="167"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2"/>
            <p:cNvSpPr/>
            <p:nvPr/>
          </p:nvSpPr>
          <p:spPr>
            <a:xfrm>
              <a:off x="7545925" y="1745338"/>
              <a:ext cx="8200" cy="12475"/>
            </a:xfrm>
            <a:custGeom>
              <a:avLst/>
              <a:gdLst/>
              <a:ahLst/>
              <a:cxnLst/>
              <a:rect l="l" t="t" r="r" b="b"/>
              <a:pathLst>
                <a:path w="328" h="499" extrusionOk="0">
                  <a:moveTo>
                    <a:pt x="49" y="1"/>
                  </a:moveTo>
                  <a:cubicBezTo>
                    <a:pt x="16" y="1"/>
                    <a:pt x="1" y="48"/>
                    <a:pt x="29" y="71"/>
                  </a:cubicBezTo>
                  <a:cubicBezTo>
                    <a:pt x="139" y="167"/>
                    <a:pt x="206" y="308"/>
                    <a:pt x="191" y="457"/>
                  </a:cubicBezTo>
                  <a:cubicBezTo>
                    <a:pt x="189" y="482"/>
                    <a:pt x="211" y="499"/>
                    <a:pt x="232" y="499"/>
                  </a:cubicBezTo>
                  <a:cubicBezTo>
                    <a:pt x="246" y="499"/>
                    <a:pt x="259" y="491"/>
                    <a:pt x="265" y="475"/>
                  </a:cubicBezTo>
                  <a:cubicBezTo>
                    <a:pt x="327" y="291"/>
                    <a:pt x="250" y="82"/>
                    <a:pt x="66" y="4"/>
                  </a:cubicBezTo>
                  <a:cubicBezTo>
                    <a:pt x="60" y="2"/>
                    <a:pt x="54"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2"/>
            <p:cNvSpPr/>
            <p:nvPr/>
          </p:nvSpPr>
          <p:spPr>
            <a:xfrm>
              <a:off x="7552700" y="1654063"/>
              <a:ext cx="9675" cy="26475"/>
            </a:xfrm>
            <a:custGeom>
              <a:avLst/>
              <a:gdLst/>
              <a:ahLst/>
              <a:cxnLst/>
              <a:rect l="l" t="t" r="r" b="b"/>
              <a:pathLst>
                <a:path w="387" h="1059" extrusionOk="0">
                  <a:moveTo>
                    <a:pt x="269" y="1"/>
                  </a:moveTo>
                  <a:cubicBezTo>
                    <a:pt x="257" y="1"/>
                    <a:pt x="246" y="5"/>
                    <a:pt x="237" y="14"/>
                  </a:cubicBezTo>
                  <a:cubicBezTo>
                    <a:pt x="1" y="272"/>
                    <a:pt x="48" y="808"/>
                    <a:pt x="291" y="1044"/>
                  </a:cubicBezTo>
                  <a:cubicBezTo>
                    <a:pt x="300" y="1054"/>
                    <a:pt x="315" y="1058"/>
                    <a:pt x="329" y="1058"/>
                  </a:cubicBezTo>
                  <a:cubicBezTo>
                    <a:pt x="358" y="1058"/>
                    <a:pt x="386" y="1040"/>
                    <a:pt x="376" y="1006"/>
                  </a:cubicBezTo>
                  <a:cubicBezTo>
                    <a:pt x="330" y="855"/>
                    <a:pt x="270" y="709"/>
                    <a:pt x="255" y="550"/>
                  </a:cubicBezTo>
                  <a:cubicBezTo>
                    <a:pt x="237" y="374"/>
                    <a:pt x="288" y="214"/>
                    <a:pt x="305" y="40"/>
                  </a:cubicBezTo>
                  <a:cubicBezTo>
                    <a:pt x="308" y="15"/>
                    <a:pt x="289"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2"/>
            <p:cNvSpPr/>
            <p:nvPr/>
          </p:nvSpPr>
          <p:spPr>
            <a:xfrm>
              <a:off x="7566050" y="1664513"/>
              <a:ext cx="9900" cy="19275"/>
            </a:xfrm>
            <a:custGeom>
              <a:avLst/>
              <a:gdLst/>
              <a:ahLst/>
              <a:cxnLst/>
              <a:rect l="l" t="t" r="r" b="b"/>
              <a:pathLst>
                <a:path w="396" h="771" extrusionOk="0">
                  <a:moveTo>
                    <a:pt x="43" y="1"/>
                  </a:moveTo>
                  <a:cubicBezTo>
                    <a:pt x="22" y="1"/>
                    <a:pt x="1" y="20"/>
                    <a:pt x="13" y="44"/>
                  </a:cubicBezTo>
                  <a:cubicBezTo>
                    <a:pt x="68" y="152"/>
                    <a:pt x="143" y="246"/>
                    <a:pt x="190" y="357"/>
                  </a:cubicBezTo>
                  <a:cubicBezTo>
                    <a:pt x="241" y="479"/>
                    <a:pt x="280" y="609"/>
                    <a:pt x="302" y="739"/>
                  </a:cubicBezTo>
                  <a:cubicBezTo>
                    <a:pt x="305" y="760"/>
                    <a:pt x="323" y="771"/>
                    <a:pt x="340" y="771"/>
                  </a:cubicBezTo>
                  <a:cubicBezTo>
                    <a:pt x="358" y="771"/>
                    <a:pt x="375" y="760"/>
                    <a:pt x="376" y="738"/>
                  </a:cubicBezTo>
                  <a:cubicBezTo>
                    <a:pt x="395" y="475"/>
                    <a:pt x="298" y="150"/>
                    <a:pt x="59" y="5"/>
                  </a:cubicBezTo>
                  <a:cubicBezTo>
                    <a:pt x="54" y="2"/>
                    <a:pt x="48"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2"/>
            <p:cNvSpPr/>
            <p:nvPr/>
          </p:nvSpPr>
          <p:spPr>
            <a:xfrm>
              <a:off x="7564225" y="1692863"/>
              <a:ext cx="8000" cy="19750"/>
            </a:xfrm>
            <a:custGeom>
              <a:avLst/>
              <a:gdLst/>
              <a:ahLst/>
              <a:cxnLst/>
              <a:rect l="l" t="t" r="r" b="b"/>
              <a:pathLst>
                <a:path w="320" h="790" extrusionOk="0">
                  <a:moveTo>
                    <a:pt x="180" y="0"/>
                  </a:moveTo>
                  <a:cubicBezTo>
                    <a:pt x="166" y="0"/>
                    <a:pt x="152" y="6"/>
                    <a:pt x="144" y="19"/>
                  </a:cubicBezTo>
                  <a:cubicBezTo>
                    <a:pt x="1" y="261"/>
                    <a:pt x="37" y="586"/>
                    <a:pt x="242" y="779"/>
                  </a:cubicBezTo>
                  <a:cubicBezTo>
                    <a:pt x="250" y="786"/>
                    <a:pt x="258" y="789"/>
                    <a:pt x="266" y="789"/>
                  </a:cubicBezTo>
                  <a:cubicBezTo>
                    <a:pt x="293" y="789"/>
                    <a:pt x="319" y="755"/>
                    <a:pt x="307" y="727"/>
                  </a:cubicBezTo>
                  <a:cubicBezTo>
                    <a:pt x="208" y="499"/>
                    <a:pt x="178" y="296"/>
                    <a:pt x="229" y="53"/>
                  </a:cubicBezTo>
                  <a:cubicBezTo>
                    <a:pt x="235" y="22"/>
                    <a:pt x="207"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2"/>
            <p:cNvSpPr/>
            <p:nvPr/>
          </p:nvSpPr>
          <p:spPr>
            <a:xfrm>
              <a:off x="7576300" y="1701863"/>
              <a:ext cx="12650" cy="17950"/>
            </a:xfrm>
            <a:custGeom>
              <a:avLst/>
              <a:gdLst/>
              <a:ahLst/>
              <a:cxnLst/>
              <a:rect l="l" t="t" r="r" b="b"/>
              <a:pathLst>
                <a:path w="506" h="718" extrusionOk="0">
                  <a:moveTo>
                    <a:pt x="61" y="1"/>
                  </a:moveTo>
                  <a:cubicBezTo>
                    <a:pt x="26" y="1"/>
                    <a:pt x="1" y="55"/>
                    <a:pt x="36" y="77"/>
                  </a:cubicBezTo>
                  <a:cubicBezTo>
                    <a:pt x="243" y="200"/>
                    <a:pt x="302" y="449"/>
                    <a:pt x="276" y="676"/>
                  </a:cubicBezTo>
                  <a:cubicBezTo>
                    <a:pt x="273" y="699"/>
                    <a:pt x="295" y="717"/>
                    <a:pt x="316" y="717"/>
                  </a:cubicBezTo>
                  <a:cubicBezTo>
                    <a:pt x="326" y="717"/>
                    <a:pt x="337" y="713"/>
                    <a:pt x="343" y="702"/>
                  </a:cubicBezTo>
                  <a:cubicBezTo>
                    <a:pt x="506" y="437"/>
                    <a:pt x="337" y="125"/>
                    <a:pt x="76" y="4"/>
                  </a:cubicBezTo>
                  <a:cubicBezTo>
                    <a:pt x="70" y="2"/>
                    <a:pt x="66"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2"/>
            <p:cNvSpPr/>
            <p:nvPr/>
          </p:nvSpPr>
          <p:spPr>
            <a:xfrm>
              <a:off x="7575500" y="1725388"/>
              <a:ext cx="5550" cy="14900"/>
            </a:xfrm>
            <a:custGeom>
              <a:avLst/>
              <a:gdLst/>
              <a:ahLst/>
              <a:cxnLst/>
              <a:rect l="l" t="t" r="r" b="b"/>
              <a:pathLst>
                <a:path w="222" h="596" extrusionOk="0">
                  <a:moveTo>
                    <a:pt x="126" y="1"/>
                  </a:moveTo>
                  <a:cubicBezTo>
                    <a:pt x="116" y="1"/>
                    <a:pt x="106" y="5"/>
                    <a:pt x="100" y="15"/>
                  </a:cubicBezTo>
                  <a:cubicBezTo>
                    <a:pt x="3" y="172"/>
                    <a:pt x="1" y="448"/>
                    <a:pt x="140" y="582"/>
                  </a:cubicBezTo>
                  <a:cubicBezTo>
                    <a:pt x="149" y="591"/>
                    <a:pt x="162" y="595"/>
                    <a:pt x="174" y="595"/>
                  </a:cubicBezTo>
                  <a:cubicBezTo>
                    <a:pt x="199" y="595"/>
                    <a:pt x="222" y="578"/>
                    <a:pt x="215" y="548"/>
                  </a:cubicBezTo>
                  <a:cubicBezTo>
                    <a:pt x="198" y="466"/>
                    <a:pt x="163" y="391"/>
                    <a:pt x="151" y="308"/>
                  </a:cubicBezTo>
                  <a:cubicBezTo>
                    <a:pt x="139" y="216"/>
                    <a:pt x="152" y="130"/>
                    <a:pt x="163" y="40"/>
                  </a:cubicBezTo>
                  <a:cubicBezTo>
                    <a:pt x="166" y="18"/>
                    <a:pt x="145"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2"/>
            <p:cNvSpPr/>
            <p:nvPr/>
          </p:nvSpPr>
          <p:spPr>
            <a:xfrm>
              <a:off x="7588375" y="1734913"/>
              <a:ext cx="8800" cy="11450"/>
            </a:xfrm>
            <a:custGeom>
              <a:avLst/>
              <a:gdLst/>
              <a:ahLst/>
              <a:cxnLst/>
              <a:rect l="l" t="t" r="r" b="b"/>
              <a:pathLst>
                <a:path w="352" h="458" extrusionOk="0">
                  <a:moveTo>
                    <a:pt x="51" y="0"/>
                  </a:moveTo>
                  <a:cubicBezTo>
                    <a:pt x="22" y="0"/>
                    <a:pt x="0" y="43"/>
                    <a:pt x="30" y="62"/>
                  </a:cubicBezTo>
                  <a:cubicBezTo>
                    <a:pt x="159" y="139"/>
                    <a:pt x="191" y="275"/>
                    <a:pt x="184" y="415"/>
                  </a:cubicBezTo>
                  <a:cubicBezTo>
                    <a:pt x="182" y="442"/>
                    <a:pt x="202" y="457"/>
                    <a:pt x="222" y="457"/>
                  </a:cubicBezTo>
                  <a:cubicBezTo>
                    <a:pt x="236" y="457"/>
                    <a:pt x="251" y="450"/>
                    <a:pt x="259" y="434"/>
                  </a:cubicBezTo>
                  <a:cubicBezTo>
                    <a:pt x="351" y="266"/>
                    <a:pt x="222" y="64"/>
                    <a:pt x="62" y="2"/>
                  </a:cubicBezTo>
                  <a:cubicBezTo>
                    <a:pt x="59" y="1"/>
                    <a:pt x="55"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2"/>
            <p:cNvSpPr/>
            <p:nvPr/>
          </p:nvSpPr>
          <p:spPr>
            <a:xfrm>
              <a:off x="7595775" y="1656963"/>
              <a:ext cx="7650" cy="26250"/>
            </a:xfrm>
            <a:custGeom>
              <a:avLst/>
              <a:gdLst/>
              <a:ahLst/>
              <a:cxnLst/>
              <a:rect l="l" t="t" r="r" b="b"/>
              <a:pathLst>
                <a:path w="306" h="1050" extrusionOk="0">
                  <a:moveTo>
                    <a:pt x="167" y="0"/>
                  </a:moveTo>
                  <a:cubicBezTo>
                    <a:pt x="153" y="0"/>
                    <a:pt x="140" y="7"/>
                    <a:pt x="133" y="24"/>
                  </a:cubicBezTo>
                  <a:cubicBezTo>
                    <a:pt x="1" y="351"/>
                    <a:pt x="32" y="745"/>
                    <a:pt x="234" y="1035"/>
                  </a:cubicBezTo>
                  <a:lnTo>
                    <a:pt x="232" y="1036"/>
                  </a:lnTo>
                  <a:cubicBezTo>
                    <a:pt x="239" y="1046"/>
                    <a:pt x="249" y="1050"/>
                    <a:pt x="259" y="1050"/>
                  </a:cubicBezTo>
                  <a:cubicBezTo>
                    <a:pt x="281" y="1050"/>
                    <a:pt x="305" y="1030"/>
                    <a:pt x="299" y="1005"/>
                  </a:cubicBezTo>
                  <a:cubicBezTo>
                    <a:pt x="215" y="678"/>
                    <a:pt x="175" y="381"/>
                    <a:pt x="205" y="41"/>
                  </a:cubicBezTo>
                  <a:cubicBezTo>
                    <a:pt x="207" y="16"/>
                    <a:pt x="187"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2"/>
            <p:cNvSpPr/>
            <p:nvPr/>
          </p:nvSpPr>
          <p:spPr>
            <a:xfrm>
              <a:off x="7606800" y="1667788"/>
              <a:ext cx="12275" cy="21500"/>
            </a:xfrm>
            <a:custGeom>
              <a:avLst/>
              <a:gdLst/>
              <a:ahLst/>
              <a:cxnLst/>
              <a:rect l="l" t="t" r="r" b="b"/>
              <a:pathLst>
                <a:path w="491" h="860" extrusionOk="0">
                  <a:moveTo>
                    <a:pt x="57" y="1"/>
                  </a:moveTo>
                  <a:cubicBezTo>
                    <a:pt x="26" y="1"/>
                    <a:pt x="1" y="38"/>
                    <a:pt x="25" y="69"/>
                  </a:cubicBezTo>
                  <a:cubicBezTo>
                    <a:pt x="197" y="292"/>
                    <a:pt x="302" y="549"/>
                    <a:pt x="352" y="826"/>
                  </a:cubicBezTo>
                  <a:cubicBezTo>
                    <a:pt x="355" y="849"/>
                    <a:pt x="372" y="859"/>
                    <a:pt x="389" y="859"/>
                  </a:cubicBezTo>
                  <a:cubicBezTo>
                    <a:pt x="408" y="859"/>
                    <a:pt x="426" y="848"/>
                    <a:pt x="430" y="825"/>
                  </a:cubicBezTo>
                  <a:cubicBezTo>
                    <a:pt x="491" y="503"/>
                    <a:pt x="351" y="192"/>
                    <a:pt x="80" y="8"/>
                  </a:cubicBezTo>
                  <a:cubicBezTo>
                    <a:pt x="73" y="3"/>
                    <a:pt x="65"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2"/>
            <p:cNvSpPr/>
            <p:nvPr/>
          </p:nvSpPr>
          <p:spPr>
            <a:xfrm>
              <a:off x="7602975" y="1691463"/>
              <a:ext cx="7650" cy="20700"/>
            </a:xfrm>
            <a:custGeom>
              <a:avLst/>
              <a:gdLst/>
              <a:ahLst/>
              <a:cxnLst/>
              <a:rect l="l" t="t" r="r" b="b"/>
              <a:pathLst>
                <a:path w="306" h="828" extrusionOk="0">
                  <a:moveTo>
                    <a:pt x="177" y="0"/>
                  </a:moveTo>
                  <a:cubicBezTo>
                    <a:pt x="168" y="0"/>
                    <a:pt x="158" y="5"/>
                    <a:pt x="151" y="15"/>
                  </a:cubicBezTo>
                  <a:cubicBezTo>
                    <a:pt x="0" y="243"/>
                    <a:pt x="36" y="608"/>
                    <a:pt x="217" y="810"/>
                  </a:cubicBezTo>
                  <a:cubicBezTo>
                    <a:pt x="228" y="823"/>
                    <a:pt x="240" y="828"/>
                    <a:pt x="252" y="828"/>
                  </a:cubicBezTo>
                  <a:cubicBezTo>
                    <a:pt x="281" y="828"/>
                    <a:pt x="306" y="797"/>
                    <a:pt x="295" y="762"/>
                  </a:cubicBezTo>
                  <a:cubicBezTo>
                    <a:pt x="259" y="644"/>
                    <a:pt x="217" y="527"/>
                    <a:pt x="202" y="404"/>
                  </a:cubicBezTo>
                  <a:cubicBezTo>
                    <a:pt x="189" y="281"/>
                    <a:pt x="207" y="161"/>
                    <a:pt x="212" y="37"/>
                  </a:cubicBezTo>
                  <a:cubicBezTo>
                    <a:pt x="213" y="16"/>
                    <a:pt x="19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2"/>
            <p:cNvSpPr/>
            <p:nvPr/>
          </p:nvSpPr>
          <p:spPr>
            <a:xfrm>
              <a:off x="7616600" y="1696688"/>
              <a:ext cx="11300" cy="18400"/>
            </a:xfrm>
            <a:custGeom>
              <a:avLst/>
              <a:gdLst/>
              <a:ahLst/>
              <a:cxnLst/>
              <a:rect l="l" t="t" r="r" b="b"/>
              <a:pathLst>
                <a:path w="452" h="736" extrusionOk="0">
                  <a:moveTo>
                    <a:pt x="56" y="1"/>
                  </a:moveTo>
                  <a:cubicBezTo>
                    <a:pt x="27" y="1"/>
                    <a:pt x="1" y="39"/>
                    <a:pt x="24" y="66"/>
                  </a:cubicBezTo>
                  <a:cubicBezTo>
                    <a:pt x="195" y="253"/>
                    <a:pt x="271" y="476"/>
                    <a:pt x="356" y="709"/>
                  </a:cubicBezTo>
                  <a:cubicBezTo>
                    <a:pt x="363" y="727"/>
                    <a:pt x="381" y="736"/>
                    <a:pt x="399" y="736"/>
                  </a:cubicBezTo>
                  <a:cubicBezTo>
                    <a:pt x="422" y="736"/>
                    <a:pt x="446" y="721"/>
                    <a:pt x="446" y="694"/>
                  </a:cubicBezTo>
                  <a:cubicBezTo>
                    <a:pt x="452" y="414"/>
                    <a:pt x="287" y="180"/>
                    <a:pt x="78" y="9"/>
                  </a:cubicBezTo>
                  <a:cubicBezTo>
                    <a:pt x="71" y="3"/>
                    <a:pt x="6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2"/>
            <p:cNvSpPr/>
            <p:nvPr/>
          </p:nvSpPr>
          <p:spPr>
            <a:xfrm>
              <a:off x="7613000" y="1721138"/>
              <a:ext cx="5575" cy="18700"/>
            </a:xfrm>
            <a:custGeom>
              <a:avLst/>
              <a:gdLst/>
              <a:ahLst/>
              <a:cxnLst/>
              <a:rect l="l" t="t" r="r" b="b"/>
              <a:pathLst>
                <a:path w="223" h="748" extrusionOk="0">
                  <a:moveTo>
                    <a:pt x="140" y="1"/>
                  </a:moveTo>
                  <a:cubicBezTo>
                    <a:pt x="125" y="1"/>
                    <a:pt x="110" y="8"/>
                    <a:pt x="104" y="24"/>
                  </a:cubicBezTo>
                  <a:cubicBezTo>
                    <a:pt x="12" y="242"/>
                    <a:pt x="1" y="536"/>
                    <a:pt x="147" y="732"/>
                  </a:cubicBezTo>
                  <a:cubicBezTo>
                    <a:pt x="155" y="743"/>
                    <a:pt x="166" y="747"/>
                    <a:pt x="176" y="747"/>
                  </a:cubicBezTo>
                  <a:cubicBezTo>
                    <a:pt x="199" y="747"/>
                    <a:pt x="222" y="726"/>
                    <a:pt x="219" y="699"/>
                  </a:cubicBezTo>
                  <a:cubicBezTo>
                    <a:pt x="204" y="595"/>
                    <a:pt x="171" y="495"/>
                    <a:pt x="161" y="390"/>
                  </a:cubicBezTo>
                  <a:cubicBezTo>
                    <a:pt x="150" y="273"/>
                    <a:pt x="161" y="157"/>
                    <a:pt x="178" y="42"/>
                  </a:cubicBezTo>
                  <a:cubicBezTo>
                    <a:pt x="182" y="16"/>
                    <a:pt x="161"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2"/>
            <p:cNvSpPr/>
            <p:nvPr/>
          </p:nvSpPr>
          <p:spPr>
            <a:xfrm>
              <a:off x="7625800" y="1727788"/>
              <a:ext cx="8125" cy="11800"/>
            </a:xfrm>
            <a:custGeom>
              <a:avLst/>
              <a:gdLst/>
              <a:ahLst/>
              <a:cxnLst/>
              <a:rect l="l" t="t" r="r" b="b"/>
              <a:pathLst>
                <a:path w="325" h="472" extrusionOk="0">
                  <a:moveTo>
                    <a:pt x="48" y="1"/>
                  </a:moveTo>
                  <a:cubicBezTo>
                    <a:pt x="17" y="1"/>
                    <a:pt x="0" y="48"/>
                    <a:pt x="27" y="69"/>
                  </a:cubicBezTo>
                  <a:cubicBezTo>
                    <a:pt x="130" y="152"/>
                    <a:pt x="189" y="296"/>
                    <a:pt x="189" y="426"/>
                  </a:cubicBezTo>
                  <a:cubicBezTo>
                    <a:pt x="189" y="452"/>
                    <a:pt x="213" y="471"/>
                    <a:pt x="235" y="471"/>
                  </a:cubicBezTo>
                  <a:cubicBezTo>
                    <a:pt x="249" y="471"/>
                    <a:pt x="262" y="463"/>
                    <a:pt x="267" y="445"/>
                  </a:cubicBezTo>
                  <a:lnTo>
                    <a:pt x="269" y="445"/>
                  </a:lnTo>
                  <a:cubicBezTo>
                    <a:pt x="324" y="259"/>
                    <a:pt x="235" y="85"/>
                    <a:pt x="63" y="5"/>
                  </a:cubicBezTo>
                  <a:cubicBezTo>
                    <a:pt x="58" y="2"/>
                    <a:pt x="52"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2"/>
            <p:cNvSpPr/>
            <p:nvPr/>
          </p:nvSpPr>
          <p:spPr>
            <a:xfrm>
              <a:off x="7641125" y="1681938"/>
              <a:ext cx="8325" cy="20875"/>
            </a:xfrm>
            <a:custGeom>
              <a:avLst/>
              <a:gdLst/>
              <a:ahLst/>
              <a:cxnLst/>
              <a:rect l="l" t="t" r="r" b="b"/>
              <a:pathLst>
                <a:path w="333" h="835" extrusionOk="0">
                  <a:moveTo>
                    <a:pt x="269" y="1"/>
                  </a:moveTo>
                  <a:cubicBezTo>
                    <a:pt x="254" y="1"/>
                    <a:pt x="238" y="8"/>
                    <a:pt x="225" y="24"/>
                  </a:cubicBezTo>
                  <a:cubicBezTo>
                    <a:pt x="60" y="220"/>
                    <a:pt x="0" y="573"/>
                    <a:pt x="98" y="808"/>
                  </a:cubicBezTo>
                  <a:cubicBezTo>
                    <a:pt x="106" y="826"/>
                    <a:pt x="122" y="834"/>
                    <a:pt x="138" y="834"/>
                  </a:cubicBezTo>
                  <a:cubicBezTo>
                    <a:pt x="161" y="834"/>
                    <a:pt x="184" y="819"/>
                    <a:pt x="189" y="794"/>
                  </a:cubicBezTo>
                  <a:cubicBezTo>
                    <a:pt x="206" y="677"/>
                    <a:pt x="204" y="560"/>
                    <a:pt x="222" y="444"/>
                  </a:cubicBezTo>
                  <a:cubicBezTo>
                    <a:pt x="242" y="316"/>
                    <a:pt x="292" y="201"/>
                    <a:pt x="323" y="77"/>
                  </a:cubicBezTo>
                  <a:cubicBezTo>
                    <a:pt x="333" y="35"/>
                    <a:pt x="303"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2"/>
            <p:cNvSpPr/>
            <p:nvPr/>
          </p:nvSpPr>
          <p:spPr>
            <a:xfrm>
              <a:off x="7652100" y="1695088"/>
              <a:ext cx="10250" cy="13875"/>
            </a:xfrm>
            <a:custGeom>
              <a:avLst/>
              <a:gdLst/>
              <a:ahLst/>
              <a:cxnLst/>
              <a:rect l="l" t="t" r="r" b="b"/>
              <a:pathLst>
                <a:path w="410" h="555" extrusionOk="0">
                  <a:moveTo>
                    <a:pt x="71" y="0"/>
                  </a:moveTo>
                  <a:cubicBezTo>
                    <a:pt x="28" y="0"/>
                    <a:pt x="1" y="50"/>
                    <a:pt x="40" y="83"/>
                  </a:cubicBezTo>
                  <a:cubicBezTo>
                    <a:pt x="174" y="192"/>
                    <a:pt x="222" y="336"/>
                    <a:pt x="196" y="504"/>
                  </a:cubicBezTo>
                  <a:cubicBezTo>
                    <a:pt x="191" y="534"/>
                    <a:pt x="217" y="555"/>
                    <a:pt x="243" y="555"/>
                  </a:cubicBezTo>
                  <a:cubicBezTo>
                    <a:pt x="257" y="555"/>
                    <a:pt x="270" y="549"/>
                    <a:pt x="279" y="537"/>
                  </a:cubicBezTo>
                  <a:cubicBezTo>
                    <a:pt x="409" y="353"/>
                    <a:pt x="301" y="56"/>
                    <a:pt x="84" y="2"/>
                  </a:cubicBezTo>
                  <a:cubicBezTo>
                    <a:pt x="80" y="1"/>
                    <a:pt x="75"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2"/>
            <p:cNvSpPr/>
            <p:nvPr/>
          </p:nvSpPr>
          <p:spPr>
            <a:xfrm>
              <a:off x="7648175" y="1717213"/>
              <a:ext cx="5600" cy="14275"/>
            </a:xfrm>
            <a:custGeom>
              <a:avLst/>
              <a:gdLst/>
              <a:ahLst/>
              <a:cxnLst/>
              <a:rect l="l" t="t" r="r" b="b"/>
              <a:pathLst>
                <a:path w="224" h="571" extrusionOk="0">
                  <a:moveTo>
                    <a:pt x="127" y="1"/>
                  </a:moveTo>
                  <a:cubicBezTo>
                    <a:pt x="116" y="1"/>
                    <a:pt x="105" y="6"/>
                    <a:pt x="98" y="20"/>
                  </a:cubicBezTo>
                  <a:cubicBezTo>
                    <a:pt x="3" y="185"/>
                    <a:pt x="1" y="415"/>
                    <a:pt x="140" y="556"/>
                  </a:cubicBezTo>
                  <a:cubicBezTo>
                    <a:pt x="150" y="567"/>
                    <a:pt x="161" y="571"/>
                    <a:pt x="172" y="571"/>
                  </a:cubicBezTo>
                  <a:cubicBezTo>
                    <a:pt x="199" y="571"/>
                    <a:pt x="223" y="544"/>
                    <a:pt x="212" y="512"/>
                  </a:cubicBezTo>
                  <a:cubicBezTo>
                    <a:pt x="158" y="359"/>
                    <a:pt x="130" y="221"/>
                    <a:pt x="170" y="59"/>
                  </a:cubicBezTo>
                  <a:cubicBezTo>
                    <a:pt x="177" y="31"/>
                    <a:pt x="152"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2"/>
            <p:cNvSpPr/>
            <p:nvPr/>
          </p:nvSpPr>
          <p:spPr>
            <a:xfrm>
              <a:off x="7661700" y="1723163"/>
              <a:ext cx="8025" cy="15075"/>
            </a:xfrm>
            <a:custGeom>
              <a:avLst/>
              <a:gdLst/>
              <a:ahLst/>
              <a:cxnLst/>
              <a:rect l="l" t="t" r="r" b="b"/>
              <a:pathLst>
                <a:path w="321" h="603" extrusionOk="0">
                  <a:moveTo>
                    <a:pt x="46" y="1"/>
                  </a:moveTo>
                  <a:cubicBezTo>
                    <a:pt x="21" y="1"/>
                    <a:pt x="0" y="33"/>
                    <a:pt x="19" y="56"/>
                  </a:cubicBezTo>
                  <a:cubicBezTo>
                    <a:pt x="133" y="201"/>
                    <a:pt x="174" y="387"/>
                    <a:pt x="158" y="566"/>
                  </a:cubicBezTo>
                  <a:cubicBezTo>
                    <a:pt x="156" y="589"/>
                    <a:pt x="173" y="602"/>
                    <a:pt x="191" y="602"/>
                  </a:cubicBezTo>
                  <a:cubicBezTo>
                    <a:pt x="203" y="602"/>
                    <a:pt x="216" y="596"/>
                    <a:pt x="222" y="583"/>
                  </a:cubicBezTo>
                  <a:cubicBezTo>
                    <a:pt x="320" y="371"/>
                    <a:pt x="242" y="142"/>
                    <a:pt x="65" y="7"/>
                  </a:cubicBezTo>
                  <a:cubicBezTo>
                    <a:pt x="59" y="3"/>
                    <a:pt x="52"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2"/>
            <p:cNvSpPr/>
            <p:nvPr/>
          </p:nvSpPr>
          <p:spPr>
            <a:xfrm>
              <a:off x="7758725" y="1812338"/>
              <a:ext cx="7325" cy="22450"/>
            </a:xfrm>
            <a:custGeom>
              <a:avLst/>
              <a:gdLst/>
              <a:ahLst/>
              <a:cxnLst/>
              <a:rect l="l" t="t" r="r" b="b"/>
              <a:pathLst>
                <a:path w="293" h="898" extrusionOk="0">
                  <a:moveTo>
                    <a:pt x="146" y="1"/>
                  </a:moveTo>
                  <a:cubicBezTo>
                    <a:pt x="141" y="1"/>
                    <a:pt x="136" y="2"/>
                    <a:pt x="132" y="3"/>
                  </a:cubicBezTo>
                  <a:cubicBezTo>
                    <a:pt x="1" y="64"/>
                    <a:pt x="6" y="287"/>
                    <a:pt x="12" y="411"/>
                  </a:cubicBezTo>
                  <a:cubicBezTo>
                    <a:pt x="19" y="585"/>
                    <a:pt x="59" y="780"/>
                    <a:pt x="208" y="887"/>
                  </a:cubicBezTo>
                  <a:cubicBezTo>
                    <a:pt x="218" y="894"/>
                    <a:pt x="228" y="897"/>
                    <a:pt x="238" y="897"/>
                  </a:cubicBezTo>
                  <a:cubicBezTo>
                    <a:pt x="267" y="897"/>
                    <a:pt x="292" y="870"/>
                    <a:pt x="290" y="837"/>
                  </a:cubicBezTo>
                  <a:cubicBezTo>
                    <a:pt x="277" y="681"/>
                    <a:pt x="204" y="540"/>
                    <a:pt x="189" y="382"/>
                  </a:cubicBezTo>
                  <a:cubicBezTo>
                    <a:pt x="179" y="263"/>
                    <a:pt x="236" y="116"/>
                    <a:pt x="172" y="13"/>
                  </a:cubicBezTo>
                  <a:cubicBezTo>
                    <a:pt x="167" y="5"/>
                    <a:pt x="156"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2"/>
            <p:cNvSpPr/>
            <p:nvPr/>
          </p:nvSpPr>
          <p:spPr>
            <a:xfrm>
              <a:off x="7767925" y="1821288"/>
              <a:ext cx="12375" cy="15100"/>
            </a:xfrm>
            <a:custGeom>
              <a:avLst/>
              <a:gdLst/>
              <a:ahLst/>
              <a:cxnLst/>
              <a:rect l="l" t="t" r="r" b="b"/>
              <a:pathLst>
                <a:path w="495" h="604" extrusionOk="0">
                  <a:moveTo>
                    <a:pt x="62" y="0"/>
                  </a:moveTo>
                  <a:cubicBezTo>
                    <a:pt x="23" y="0"/>
                    <a:pt x="0" y="59"/>
                    <a:pt x="37" y="82"/>
                  </a:cubicBezTo>
                  <a:cubicBezTo>
                    <a:pt x="199" y="178"/>
                    <a:pt x="301" y="370"/>
                    <a:pt x="291" y="558"/>
                  </a:cubicBezTo>
                  <a:cubicBezTo>
                    <a:pt x="289" y="587"/>
                    <a:pt x="310" y="603"/>
                    <a:pt x="332" y="603"/>
                  </a:cubicBezTo>
                  <a:cubicBezTo>
                    <a:pt x="348" y="603"/>
                    <a:pt x="364" y="595"/>
                    <a:pt x="373" y="577"/>
                  </a:cubicBezTo>
                  <a:cubicBezTo>
                    <a:pt x="494" y="332"/>
                    <a:pt x="332" y="43"/>
                    <a:pt x="68" y="1"/>
                  </a:cubicBezTo>
                  <a:cubicBezTo>
                    <a:pt x="66" y="1"/>
                    <a:pt x="64"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2"/>
            <p:cNvSpPr/>
            <p:nvPr/>
          </p:nvSpPr>
          <p:spPr>
            <a:xfrm>
              <a:off x="7764550" y="1846413"/>
              <a:ext cx="7125" cy="21400"/>
            </a:xfrm>
            <a:custGeom>
              <a:avLst/>
              <a:gdLst/>
              <a:ahLst/>
              <a:cxnLst/>
              <a:rect l="l" t="t" r="r" b="b"/>
              <a:pathLst>
                <a:path w="285" h="856" extrusionOk="0">
                  <a:moveTo>
                    <a:pt x="240" y="0"/>
                  </a:moveTo>
                  <a:cubicBezTo>
                    <a:pt x="231" y="0"/>
                    <a:pt x="222" y="3"/>
                    <a:pt x="214" y="7"/>
                  </a:cubicBezTo>
                  <a:cubicBezTo>
                    <a:pt x="86" y="93"/>
                    <a:pt x="36" y="259"/>
                    <a:pt x="19" y="405"/>
                  </a:cubicBezTo>
                  <a:cubicBezTo>
                    <a:pt x="1" y="575"/>
                    <a:pt x="31" y="707"/>
                    <a:pt x="136" y="838"/>
                  </a:cubicBezTo>
                  <a:cubicBezTo>
                    <a:pt x="146" y="850"/>
                    <a:pt x="158" y="855"/>
                    <a:pt x="170" y="855"/>
                  </a:cubicBezTo>
                  <a:cubicBezTo>
                    <a:pt x="197" y="855"/>
                    <a:pt x="222" y="832"/>
                    <a:pt x="219" y="801"/>
                  </a:cubicBezTo>
                  <a:cubicBezTo>
                    <a:pt x="202" y="674"/>
                    <a:pt x="183" y="529"/>
                    <a:pt x="194" y="402"/>
                  </a:cubicBezTo>
                  <a:cubicBezTo>
                    <a:pt x="205" y="278"/>
                    <a:pt x="259" y="165"/>
                    <a:pt x="280" y="43"/>
                  </a:cubicBezTo>
                  <a:cubicBezTo>
                    <a:pt x="284" y="16"/>
                    <a:pt x="262"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2"/>
            <p:cNvSpPr/>
            <p:nvPr/>
          </p:nvSpPr>
          <p:spPr>
            <a:xfrm>
              <a:off x="7775875" y="1859138"/>
              <a:ext cx="9400" cy="20625"/>
            </a:xfrm>
            <a:custGeom>
              <a:avLst/>
              <a:gdLst/>
              <a:ahLst/>
              <a:cxnLst/>
              <a:rect l="l" t="t" r="r" b="b"/>
              <a:pathLst>
                <a:path w="376" h="825" extrusionOk="0">
                  <a:moveTo>
                    <a:pt x="50" y="0"/>
                  </a:moveTo>
                  <a:cubicBezTo>
                    <a:pt x="22" y="0"/>
                    <a:pt x="0" y="35"/>
                    <a:pt x="9" y="63"/>
                  </a:cubicBezTo>
                  <a:cubicBezTo>
                    <a:pt x="87" y="307"/>
                    <a:pt x="142" y="534"/>
                    <a:pt x="176" y="788"/>
                  </a:cubicBezTo>
                  <a:cubicBezTo>
                    <a:pt x="180" y="812"/>
                    <a:pt x="200" y="825"/>
                    <a:pt x="220" y="825"/>
                  </a:cubicBezTo>
                  <a:cubicBezTo>
                    <a:pt x="238" y="825"/>
                    <a:pt x="256" y="815"/>
                    <a:pt x="264" y="796"/>
                  </a:cubicBezTo>
                  <a:cubicBezTo>
                    <a:pt x="376" y="534"/>
                    <a:pt x="298" y="193"/>
                    <a:pt x="75" y="10"/>
                  </a:cubicBezTo>
                  <a:cubicBezTo>
                    <a:pt x="66" y="3"/>
                    <a:pt x="58"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2"/>
            <p:cNvSpPr/>
            <p:nvPr/>
          </p:nvSpPr>
          <p:spPr>
            <a:xfrm>
              <a:off x="7768100" y="1881663"/>
              <a:ext cx="6150" cy="17375"/>
            </a:xfrm>
            <a:custGeom>
              <a:avLst/>
              <a:gdLst/>
              <a:ahLst/>
              <a:cxnLst/>
              <a:rect l="l" t="t" r="r" b="b"/>
              <a:pathLst>
                <a:path w="246" h="695" extrusionOk="0">
                  <a:moveTo>
                    <a:pt x="179" y="1"/>
                  </a:moveTo>
                  <a:cubicBezTo>
                    <a:pt x="167" y="1"/>
                    <a:pt x="155" y="7"/>
                    <a:pt x="146" y="22"/>
                  </a:cubicBezTo>
                  <a:cubicBezTo>
                    <a:pt x="34" y="221"/>
                    <a:pt x="0" y="489"/>
                    <a:pt x="158" y="678"/>
                  </a:cubicBezTo>
                  <a:cubicBezTo>
                    <a:pt x="168" y="689"/>
                    <a:pt x="180" y="694"/>
                    <a:pt x="193" y="694"/>
                  </a:cubicBezTo>
                  <a:cubicBezTo>
                    <a:pt x="220" y="694"/>
                    <a:pt x="246" y="672"/>
                    <a:pt x="241" y="640"/>
                  </a:cubicBezTo>
                  <a:cubicBezTo>
                    <a:pt x="212" y="445"/>
                    <a:pt x="174" y="262"/>
                    <a:pt x="227" y="65"/>
                  </a:cubicBezTo>
                  <a:cubicBezTo>
                    <a:pt x="236" y="33"/>
                    <a:pt x="207"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2"/>
            <p:cNvSpPr/>
            <p:nvPr/>
          </p:nvSpPr>
          <p:spPr>
            <a:xfrm>
              <a:off x="7780400" y="1895863"/>
              <a:ext cx="8500" cy="17975"/>
            </a:xfrm>
            <a:custGeom>
              <a:avLst/>
              <a:gdLst/>
              <a:ahLst/>
              <a:cxnLst/>
              <a:rect l="l" t="t" r="r" b="b"/>
              <a:pathLst>
                <a:path w="340" h="719" extrusionOk="0">
                  <a:moveTo>
                    <a:pt x="60" y="1"/>
                  </a:moveTo>
                  <a:cubicBezTo>
                    <a:pt x="28" y="1"/>
                    <a:pt x="1" y="34"/>
                    <a:pt x="15" y="69"/>
                  </a:cubicBezTo>
                  <a:cubicBezTo>
                    <a:pt x="97" y="272"/>
                    <a:pt x="155" y="447"/>
                    <a:pt x="134" y="670"/>
                  </a:cubicBezTo>
                  <a:cubicBezTo>
                    <a:pt x="131" y="702"/>
                    <a:pt x="153" y="719"/>
                    <a:pt x="177" y="719"/>
                  </a:cubicBezTo>
                  <a:cubicBezTo>
                    <a:pt x="194" y="719"/>
                    <a:pt x="212" y="710"/>
                    <a:pt x="221" y="692"/>
                  </a:cubicBezTo>
                  <a:cubicBezTo>
                    <a:pt x="340" y="473"/>
                    <a:pt x="300" y="157"/>
                    <a:pt x="87" y="9"/>
                  </a:cubicBezTo>
                  <a:cubicBezTo>
                    <a:pt x="78" y="3"/>
                    <a:pt x="69"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2"/>
            <p:cNvSpPr/>
            <p:nvPr/>
          </p:nvSpPr>
          <p:spPr>
            <a:xfrm>
              <a:off x="7786025" y="1808163"/>
              <a:ext cx="8225" cy="23050"/>
            </a:xfrm>
            <a:custGeom>
              <a:avLst/>
              <a:gdLst/>
              <a:ahLst/>
              <a:cxnLst/>
              <a:rect l="l" t="t" r="r" b="b"/>
              <a:pathLst>
                <a:path w="329" h="922" extrusionOk="0">
                  <a:moveTo>
                    <a:pt x="190" y="0"/>
                  </a:moveTo>
                  <a:cubicBezTo>
                    <a:pt x="174" y="0"/>
                    <a:pt x="159" y="7"/>
                    <a:pt x="150" y="23"/>
                  </a:cubicBezTo>
                  <a:cubicBezTo>
                    <a:pt x="1" y="284"/>
                    <a:pt x="15" y="703"/>
                    <a:pt x="248" y="913"/>
                  </a:cubicBezTo>
                  <a:cubicBezTo>
                    <a:pt x="255" y="919"/>
                    <a:pt x="264" y="922"/>
                    <a:pt x="273" y="922"/>
                  </a:cubicBezTo>
                  <a:cubicBezTo>
                    <a:pt x="300" y="922"/>
                    <a:pt x="328" y="896"/>
                    <a:pt x="321" y="868"/>
                  </a:cubicBezTo>
                  <a:cubicBezTo>
                    <a:pt x="287" y="740"/>
                    <a:pt x="233" y="620"/>
                    <a:pt x="215" y="490"/>
                  </a:cubicBezTo>
                  <a:cubicBezTo>
                    <a:pt x="196" y="341"/>
                    <a:pt x="222" y="206"/>
                    <a:pt x="249" y="61"/>
                  </a:cubicBezTo>
                  <a:cubicBezTo>
                    <a:pt x="255" y="26"/>
                    <a:pt x="222"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2"/>
            <p:cNvSpPr/>
            <p:nvPr/>
          </p:nvSpPr>
          <p:spPr>
            <a:xfrm>
              <a:off x="7797600" y="1817938"/>
              <a:ext cx="11575" cy="19450"/>
            </a:xfrm>
            <a:custGeom>
              <a:avLst/>
              <a:gdLst/>
              <a:ahLst/>
              <a:cxnLst/>
              <a:rect l="l" t="t" r="r" b="b"/>
              <a:pathLst>
                <a:path w="463" h="778" extrusionOk="0">
                  <a:moveTo>
                    <a:pt x="45" y="0"/>
                  </a:moveTo>
                  <a:cubicBezTo>
                    <a:pt x="23" y="0"/>
                    <a:pt x="0" y="28"/>
                    <a:pt x="14" y="49"/>
                  </a:cubicBezTo>
                  <a:cubicBezTo>
                    <a:pt x="152" y="274"/>
                    <a:pt x="257" y="478"/>
                    <a:pt x="320" y="736"/>
                  </a:cubicBezTo>
                  <a:cubicBezTo>
                    <a:pt x="327" y="763"/>
                    <a:pt x="350" y="778"/>
                    <a:pt x="373" y="778"/>
                  </a:cubicBezTo>
                  <a:cubicBezTo>
                    <a:pt x="395" y="778"/>
                    <a:pt x="417" y="763"/>
                    <a:pt x="422" y="734"/>
                  </a:cubicBezTo>
                  <a:cubicBezTo>
                    <a:pt x="463" y="451"/>
                    <a:pt x="319" y="134"/>
                    <a:pt x="57" y="4"/>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2"/>
            <p:cNvSpPr/>
            <p:nvPr/>
          </p:nvSpPr>
          <p:spPr>
            <a:xfrm>
              <a:off x="7792650" y="1840938"/>
              <a:ext cx="6425" cy="18525"/>
            </a:xfrm>
            <a:custGeom>
              <a:avLst/>
              <a:gdLst/>
              <a:ahLst/>
              <a:cxnLst/>
              <a:rect l="l" t="t" r="r" b="b"/>
              <a:pathLst>
                <a:path w="257" h="741" extrusionOk="0">
                  <a:moveTo>
                    <a:pt x="162" y="1"/>
                  </a:moveTo>
                  <a:cubicBezTo>
                    <a:pt x="147" y="1"/>
                    <a:pt x="133" y="7"/>
                    <a:pt x="124" y="22"/>
                  </a:cubicBezTo>
                  <a:cubicBezTo>
                    <a:pt x="0" y="229"/>
                    <a:pt x="5" y="533"/>
                    <a:pt x="161" y="724"/>
                  </a:cubicBezTo>
                  <a:cubicBezTo>
                    <a:pt x="171" y="736"/>
                    <a:pt x="184" y="741"/>
                    <a:pt x="198" y="741"/>
                  </a:cubicBezTo>
                  <a:cubicBezTo>
                    <a:pt x="227" y="741"/>
                    <a:pt x="257" y="718"/>
                    <a:pt x="249" y="684"/>
                  </a:cubicBezTo>
                  <a:cubicBezTo>
                    <a:pt x="226" y="585"/>
                    <a:pt x="196" y="487"/>
                    <a:pt x="187" y="384"/>
                  </a:cubicBezTo>
                  <a:cubicBezTo>
                    <a:pt x="179" y="274"/>
                    <a:pt x="198" y="165"/>
                    <a:pt x="216" y="57"/>
                  </a:cubicBezTo>
                  <a:cubicBezTo>
                    <a:pt x="221" y="25"/>
                    <a:pt x="190"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2"/>
            <p:cNvSpPr/>
            <p:nvPr/>
          </p:nvSpPr>
          <p:spPr>
            <a:xfrm>
              <a:off x="7804250" y="1850313"/>
              <a:ext cx="8100" cy="12850"/>
            </a:xfrm>
            <a:custGeom>
              <a:avLst/>
              <a:gdLst/>
              <a:ahLst/>
              <a:cxnLst/>
              <a:rect l="l" t="t" r="r" b="b"/>
              <a:pathLst>
                <a:path w="324" h="514" extrusionOk="0">
                  <a:moveTo>
                    <a:pt x="42" y="1"/>
                  </a:moveTo>
                  <a:cubicBezTo>
                    <a:pt x="21" y="1"/>
                    <a:pt x="1" y="27"/>
                    <a:pt x="13" y="46"/>
                  </a:cubicBezTo>
                  <a:cubicBezTo>
                    <a:pt x="52" y="109"/>
                    <a:pt x="89" y="171"/>
                    <a:pt x="112" y="242"/>
                  </a:cubicBezTo>
                  <a:cubicBezTo>
                    <a:pt x="137" y="318"/>
                    <a:pt x="142" y="396"/>
                    <a:pt x="160" y="471"/>
                  </a:cubicBezTo>
                  <a:cubicBezTo>
                    <a:pt x="166" y="498"/>
                    <a:pt x="190" y="513"/>
                    <a:pt x="213" y="513"/>
                  </a:cubicBezTo>
                  <a:cubicBezTo>
                    <a:pt x="231" y="513"/>
                    <a:pt x="249" y="503"/>
                    <a:pt x="257" y="481"/>
                  </a:cubicBezTo>
                  <a:cubicBezTo>
                    <a:pt x="323" y="305"/>
                    <a:pt x="214" y="91"/>
                    <a:pt x="54" y="4"/>
                  </a:cubicBezTo>
                  <a:cubicBezTo>
                    <a:pt x="50" y="2"/>
                    <a:pt x="46"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2"/>
            <p:cNvSpPr/>
            <p:nvPr/>
          </p:nvSpPr>
          <p:spPr>
            <a:xfrm>
              <a:off x="7798100" y="1870463"/>
              <a:ext cx="6475" cy="17850"/>
            </a:xfrm>
            <a:custGeom>
              <a:avLst/>
              <a:gdLst/>
              <a:ahLst/>
              <a:cxnLst/>
              <a:rect l="l" t="t" r="r" b="b"/>
              <a:pathLst>
                <a:path w="259" h="714" extrusionOk="0">
                  <a:moveTo>
                    <a:pt x="145" y="1"/>
                  </a:moveTo>
                  <a:cubicBezTo>
                    <a:pt x="133" y="1"/>
                    <a:pt x="121" y="6"/>
                    <a:pt x="113" y="20"/>
                  </a:cubicBezTo>
                  <a:cubicBezTo>
                    <a:pt x="0" y="223"/>
                    <a:pt x="14" y="527"/>
                    <a:pt x="179" y="699"/>
                  </a:cubicBezTo>
                  <a:cubicBezTo>
                    <a:pt x="187" y="709"/>
                    <a:pt x="200" y="713"/>
                    <a:pt x="212" y="713"/>
                  </a:cubicBezTo>
                  <a:cubicBezTo>
                    <a:pt x="235" y="713"/>
                    <a:pt x="258" y="696"/>
                    <a:pt x="252" y="667"/>
                  </a:cubicBezTo>
                  <a:cubicBezTo>
                    <a:pt x="228" y="570"/>
                    <a:pt x="195" y="475"/>
                    <a:pt x="184" y="376"/>
                  </a:cubicBezTo>
                  <a:cubicBezTo>
                    <a:pt x="170" y="267"/>
                    <a:pt x="184" y="160"/>
                    <a:pt x="194" y="51"/>
                  </a:cubicBezTo>
                  <a:cubicBezTo>
                    <a:pt x="197" y="24"/>
                    <a:pt x="170"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2"/>
            <p:cNvSpPr/>
            <p:nvPr/>
          </p:nvSpPr>
          <p:spPr>
            <a:xfrm>
              <a:off x="7809200" y="1879388"/>
              <a:ext cx="9900" cy="17475"/>
            </a:xfrm>
            <a:custGeom>
              <a:avLst/>
              <a:gdLst/>
              <a:ahLst/>
              <a:cxnLst/>
              <a:rect l="l" t="t" r="r" b="b"/>
              <a:pathLst>
                <a:path w="396" h="699" extrusionOk="0">
                  <a:moveTo>
                    <a:pt x="61" y="0"/>
                  </a:moveTo>
                  <a:cubicBezTo>
                    <a:pt x="26" y="0"/>
                    <a:pt x="1" y="38"/>
                    <a:pt x="25" y="74"/>
                  </a:cubicBezTo>
                  <a:cubicBezTo>
                    <a:pt x="136" y="246"/>
                    <a:pt x="198" y="443"/>
                    <a:pt x="190" y="650"/>
                  </a:cubicBezTo>
                  <a:cubicBezTo>
                    <a:pt x="188" y="675"/>
                    <a:pt x="213" y="698"/>
                    <a:pt x="237" y="698"/>
                  </a:cubicBezTo>
                  <a:cubicBezTo>
                    <a:pt x="248" y="698"/>
                    <a:pt x="259" y="693"/>
                    <a:pt x="267" y="679"/>
                  </a:cubicBezTo>
                  <a:cubicBezTo>
                    <a:pt x="395" y="446"/>
                    <a:pt x="330" y="140"/>
                    <a:pt x="88" y="8"/>
                  </a:cubicBezTo>
                  <a:cubicBezTo>
                    <a:pt x="79" y="2"/>
                    <a:pt x="69"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2"/>
            <p:cNvSpPr/>
            <p:nvPr/>
          </p:nvSpPr>
          <p:spPr>
            <a:xfrm>
              <a:off x="7798700" y="1905738"/>
              <a:ext cx="9350" cy="20575"/>
            </a:xfrm>
            <a:custGeom>
              <a:avLst/>
              <a:gdLst/>
              <a:ahLst/>
              <a:cxnLst/>
              <a:rect l="l" t="t" r="r" b="b"/>
              <a:pathLst>
                <a:path w="374" h="823" extrusionOk="0">
                  <a:moveTo>
                    <a:pt x="238" y="0"/>
                  </a:moveTo>
                  <a:cubicBezTo>
                    <a:pt x="226" y="0"/>
                    <a:pt x="213" y="6"/>
                    <a:pt x="203" y="18"/>
                  </a:cubicBezTo>
                  <a:cubicBezTo>
                    <a:pt x="1" y="261"/>
                    <a:pt x="62" y="620"/>
                    <a:pt x="292" y="814"/>
                  </a:cubicBezTo>
                  <a:cubicBezTo>
                    <a:pt x="300" y="820"/>
                    <a:pt x="308" y="823"/>
                    <a:pt x="316" y="823"/>
                  </a:cubicBezTo>
                  <a:cubicBezTo>
                    <a:pt x="345" y="823"/>
                    <a:pt x="373" y="790"/>
                    <a:pt x="357" y="761"/>
                  </a:cubicBezTo>
                  <a:cubicBezTo>
                    <a:pt x="235" y="540"/>
                    <a:pt x="218" y="301"/>
                    <a:pt x="280" y="61"/>
                  </a:cubicBezTo>
                  <a:cubicBezTo>
                    <a:pt x="288" y="27"/>
                    <a:pt x="265"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2"/>
            <p:cNvSpPr/>
            <p:nvPr/>
          </p:nvSpPr>
          <p:spPr>
            <a:xfrm>
              <a:off x="7813425" y="1914563"/>
              <a:ext cx="6975" cy="17325"/>
            </a:xfrm>
            <a:custGeom>
              <a:avLst/>
              <a:gdLst/>
              <a:ahLst/>
              <a:cxnLst/>
              <a:rect l="l" t="t" r="r" b="b"/>
              <a:pathLst>
                <a:path w="279" h="693" extrusionOk="0">
                  <a:moveTo>
                    <a:pt x="43" y="0"/>
                  </a:moveTo>
                  <a:cubicBezTo>
                    <a:pt x="20" y="0"/>
                    <a:pt x="1" y="29"/>
                    <a:pt x="9" y="53"/>
                  </a:cubicBezTo>
                  <a:cubicBezTo>
                    <a:pt x="84" y="263"/>
                    <a:pt x="129" y="429"/>
                    <a:pt x="98" y="655"/>
                  </a:cubicBezTo>
                  <a:cubicBezTo>
                    <a:pt x="94" y="680"/>
                    <a:pt x="112" y="693"/>
                    <a:pt x="131" y="693"/>
                  </a:cubicBezTo>
                  <a:cubicBezTo>
                    <a:pt x="145" y="693"/>
                    <a:pt x="159" y="686"/>
                    <a:pt x="167" y="672"/>
                  </a:cubicBezTo>
                  <a:cubicBezTo>
                    <a:pt x="279" y="466"/>
                    <a:pt x="250" y="162"/>
                    <a:pt x="64" y="9"/>
                  </a:cubicBezTo>
                  <a:cubicBezTo>
                    <a:pt x="57" y="3"/>
                    <a:pt x="50"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2"/>
            <p:cNvSpPr/>
            <p:nvPr/>
          </p:nvSpPr>
          <p:spPr>
            <a:xfrm>
              <a:off x="7511525" y="1867613"/>
              <a:ext cx="12325" cy="28600"/>
            </a:xfrm>
            <a:custGeom>
              <a:avLst/>
              <a:gdLst/>
              <a:ahLst/>
              <a:cxnLst/>
              <a:rect l="l" t="t" r="r" b="b"/>
              <a:pathLst>
                <a:path w="493" h="1144" extrusionOk="0">
                  <a:moveTo>
                    <a:pt x="175" y="1"/>
                  </a:moveTo>
                  <a:cubicBezTo>
                    <a:pt x="146" y="1"/>
                    <a:pt x="118" y="15"/>
                    <a:pt x="108" y="46"/>
                  </a:cubicBezTo>
                  <a:cubicBezTo>
                    <a:pt x="0" y="368"/>
                    <a:pt x="82" y="943"/>
                    <a:pt x="393" y="1134"/>
                  </a:cubicBezTo>
                  <a:cubicBezTo>
                    <a:pt x="403" y="1140"/>
                    <a:pt x="415" y="1143"/>
                    <a:pt x="426" y="1143"/>
                  </a:cubicBezTo>
                  <a:cubicBezTo>
                    <a:pt x="460" y="1143"/>
                    <a:pt x="492" y="1118"/>
                    <a:pt x="485" y="1079"/>
                  </a:cubicBezTo>
                  <a:cubicBezTo>
                    <a:pt x="452" y="912"/>
                    <a:pt x="357" y="771"/>
                    <a:pt x="311" y="609"/>
                  </a:cubicBezTo>
                  <a:cubicBezTo>
                    <a:pt x="259" y="428"/>
                    <a:pt x="263" y="247"/>
                    <a:pt x="247" y="61"/>
                  </a:cubicBezTo>
                  <a:cubicBezTo>
                    <a:pt x="243" y="22"/>
                    <a:pt x="209"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2"/>
            <p:cNvSpPr/>
            <p:nvPr/>
          </p:nvSpPr>
          <p:spPr>
            <a:xfrm>
              <a:off x="7524350" y="1882263"/>
              <a:ext cx="11850" cy="16375"/>
            </a:xfrm>
            <a:custGeom>
              <a:avLst/>
              <a:gdLst/>
              <a:ahLst/>
              <a:cxnLst/>
              <a:rect l="l" t="t" r="r" b="b"/>
              <a:pathLst>
                <a:path w="474" h="655" extrusionOk="0">
                  <a:moveTo>
                    <a:pt x="44" y="1"/>
                  </a:moveTo>
                  <a:cubicBezTo>
                    <a:pt x="10" y="1"/>
                    <a:pt x="1" y="48"/>
                    <a:pt x="25" y="69"/>
                  </a:cubicBezTo>
                  <a:cubicBezTo>
                    <a:pt x="179" y="197"/>
                    <a:pt x="303" y="403"/>
                    <a:pt x="297" y="613"/>
                  </a:cubicBezTo>
                  <a:cubicBezTo>
                    <a:pt x="295" y="638"/>
                    <a:pt x="316" y="654"/>
                    <a:pt x="336" y="654"/>
                  </a:cubicBezTo>
                  <a:cubicBezTo>
                    <a:pt x="350" y="654"/>
                    <a:pt x="363" y="647"/>
                    <a:pt x="370" y="630"/>
                  </a:cubicBezTo>
                  <a:cubicBezTo>
                    <a:pt x="474" y="370"/>
                    <a:pt x="345" y="56"/>
                    <a:pt x="51" y="2"/>
                  </a:cubicBezTo>
                  <a:cubicBezTo>
                    <a:pt x="48" y="1"/>
                    <a:pt x="46"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2"/>
            <p:cNvSpPr/>
            <p:nvPr/>
          </p:nvSpPr>
          <p:spPr>
            <a:xfrm>
              <a:off x="7523375" y="1907738"/>
              <a:ext cx="9475" cy="22425"/>
            </a:xfrm>
            <a:custGeom>
              <a:avLst/>
              <a:gdLst/>
              <a:ahLst/>
              <a:cxnLst/>
              <a:rect l="l" t="t" r="r" b="b"/>
              <a:pathLst>
                <a:path w="379" h="897" extrusionOk="0">
                  <a:moveTo>
                    <a:pt x="117" y="0"/>
                  </a:moveTo>
                  <a:cubicBezTo>
                    <a:pt x="89" y="0"/>
                    <a:pt x="59" y="18"/>
                    <a:pt x="53" y="49"/>
                  </a:cubicBezTo>
                  <a:cubicBezTo>
                    <a:pt x="1" y="339"/>
                    <a:pt x="49" y="693"/>
                    <a:pt x="295" y="888"/>
                  </a:cubicBezTo>
                  <a:cubicBezTo>
                    <a:pt x="302" y="894"/>
                    <a:pt x="311" y="896"/>
                    <a:pt x="320" y="896"/>
                  </a:cubicBezTo>
                  <a:cubicBezTo>
                    <a:pt x="348" y="896"/>
                    <a:pt x="379" y="872"/>
                    <a:pt x="370" y="841"/>
                  </a:cubicBezTo>
                  <a:cubicBezTo>
                    <a:pt x="292" y="571"/>
                    <a:pt x="181" y="333"/>
                    <a:pt x="167" y="46"/>
                  </a:cubicBezTo>
                  <a:cubicBezTo>
                    <a:pt x="165" y="15"/>
                    <a:pt x="142"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2"/>
            <p:cNvSpPr/>
            <p:nvPr/>
          </p:nvSpPr>
          <p:spPr>
            <a:xfrm>
              <a:off x="7536050" y="1915863"/>
              <a:ext cx="9975" cy="18600"/>
            </a:xfrm>
            <a:custGeom>
              <a:avLst/>
              <a:gdLst/>
              <a:ahLst/>
              <a:cxnLst/>
              <a:rect l="l" t="t" r="r" b="b"/>
              <a:pathLst>
                <a:path w="399" h="744" extrusionOk="0">
                  <a:moveTo>
                    <a:pt x="38" y="0"/>
                  </a:moveTo>
                  <a:cubicBezTo>
                    <a:pt x="14" y="0"/>
                    <a:pt x="1" y="36"/>
                    <a:pt x="14" y="57"/>
                  </a:cubicBezTo>
                  <a:cubicBezTo>
                    <a:pt x="143" y="246"/>
                    <a:pt x="275" y="475"/>
                    <a:pt x="286" y="710"/>
                  </a:cubicBezTo>
                  <a:cubicBezTo>
                    <a:pt x="287" y="733"/>
                    <a:pt x="304" y="743"/>
                    <a:pt x="322" y="743"/>
                  </a:cubicBezTo>
                  <a:cubicBezTo>
                    <a:pt x="342" y="743"/>
                    <a:pt x="363" y="731"/>
                    <a:pt x="365" y="708"/>
                  </a:cubicBezTo>
                  <a:cubicBezTo>
                    <a:pt x="399" y="423"/>
                    <a:pt x="322" y="148"/>
                    <a:pt x="52" y="4"/>
                  </a:cubicBezTo>
                  <a:cubicBezTo>
                    <a:pt x="47" y="2"/>
                    <a:pt x="42"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2"/>
            <p:cNvSpPr/>
            <p:nvPr/>
          </p:nvSpPr>
          <p:spPr>
            <a:xfrm>
              <a:off x="7533575" y="1941563"/>
              <a:ext cx="11775" cy="23975"/>
            </a:xfrm>
            <a:custGeom>
              <a:avLst/>
              <a:gdLst/>
              <a:ahLst/>
              <a:cxnLst/>
              <a:rect l="l" t="t" r="r" b="b"/>
              <a:pathLst>
                <a:path w="471" h="959" extrusionOk="0">
                  <a:moveTo>
                    <a:pt x="179" y="1"/>
                  </a:moveTo>
                  <a:cubicBezTo>
                    <a:pt x="159" y="1"/>
                    <a:pt x="139" y="11"/>
                    <a:pt x="131" y="31"/>
                  </a:cubicBezTo>
                  <a:cubicBezTo>
                    <a:pt x="1" y="338"/>
                    <a:pt x="113" y="757"/>
                    <a:pt x="385" y="951"/>
                  </a:cubicBezTo>
                  <a:cubicBezTo>
                    <a:pt x="393" y="956"/>
                    <a:pt x="402" y="959"/>
                    <a:pt x="411" y="959"/>
                  </a:cubicBezTo>
                  <a:cubicBezTo>
                    <a:pt x="442" y="959"/>
                    <a:pt x="470" y="926"/>
                    <a:pt x="456" y="892"/>
                  </a:cubicBezTo>
                  <a:cubicBezTo>
                    <a:pt x="395" y="757"/>
                    <a:pt x="324" y="623"/>
                    <a:pt x="283" y="481"/>
                  </a:cubicBezTo>
                  <a:cubicBezTo>
                    <a:pt x="242" y="337"/>
                    <a:pt x="240" y="190"/>
                    <a:pt x="226" y="42"/>
                  </a:cubicBezTo>
                  <a:cubicBezTo>
                    <a:pt x="224" y="14"/>
                    <a:pt x="20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2"/>
            <p:cNvSpPr/>
            <p:nvPr/>
          </p:nvSpPr>
          <p:spPr>
            <a:xfrm>
              <a:off x="7547775" y="1947363"/>
              <a:ext cx="9950" cy="17125"/>
            </a:xfrm>
            <a:custGeom>
              <a:avLst/>
              <a:gdLst/>
              <a:ahLst/>
              <a:cxnLst/>
              <a:rect l="l" t="t" r="r" b="b"/>
              <a:pathLst>
                <a:path w="398" h="685" extrusionOk="0">
                  <a:moveTo>
                    <a:pt x="50" y="0"/>
                  </a:moveTo>
                  <a:cubicBezTo>
                    <a:pt x="21" y="0"/>
                    <a:pt x="0" y="34"/>
                    <a:pt x="19" y="63"/>
                  </a:cubicBezTo>
                  <a:cubicBezTo>
                    <a:pt x="147" y="253"/>
                    <a:pt x="226" y="430"/>
                    <a:pt x="276" y="653"/>
                  </a:cubicBezTo>
                  <a:cubicBezTo>
                    <a:pt x="280" y="674"/>
                    <a:pt x="297" y="684"/>
                    <a:pt x="313" y="684"/>
                  </a:cubicBezTo>
                  <a:cubicBezTo>
                    <a:pt x="331" y="684"/>
                    <a:pt x="348" y="673"/>
                    <a:pt x="352" y="652"/>
                  </a:cubicBezTo>
                  <a:lnTo>
                    <a:pt x="352" y="650"/>
                  </a:lnTo>
                  <a:cubicBezTo>
                    <a:pt x="397" y="410"/>
                    <a:pt x="283" y="137"/>
                    <a:pt x="72" y="7"/>
                  </a:cubicBezTo>
                  <a:cubicBezTo>
                    <a:pt x="65" y="2"/>
                    <a:pt x="57"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2"/>
            <p:cNvSpPr/>
            <p:nvPr/>
          </p:nvSpPr>
          <p:spPr>
            <a:xfrm>
              <a:off x="7556700" y="1874413"/>
              <a:ext cx="9250" cy="25225"/>
            </a:xfrm>
            <a:custGeom>
              <a:avLst/>
              <a:gdLst/>
              <a:ahLst/>
              <a:cxnLst/>
              <a:rect l="l" t="t" r="r" b="b"/>
              <a:pathLst>
                <a:path w="370" h="1009" extrusionOk="0">
                  <a:moveTo>
                    <a:pt x="279" y="1"/>
                  </a:moveTo>
                  <a:cubicBezTo>
                    <a:pt x="266" y="1"/>
                    <a:pt x="253" y="7"/>
                    <a:pt x="242" y="21"/>
                  </a:cubicBezTo>
                  <a:cubicBezTo>
                    <a:pt x="50" y="278"/>
                    <a:pt x="0" y="784"/>
                    <a:pt x="292" y="1000"/>
                  </a:cubicBezTo>
                  <a:cubicBezTo>
                    <a:pt x="300" y="1006"/>
                    <a:pt x="309" y="1008"/>
                    <a:pt x="317" y="1008"/>
                  </a:cubicBezTo>
                  <a:cubicBezTo>
                    <a:pt x="344" y="1008"/>
                    <a:pt x="370" y="984"/>
                    <a:pt x="365" y="955"/>
                  </a:cubicBezTo>
                  <a:cubicBezTo>
                    <a:pt x="344" y="818"/>
                    <a:pt x="284" y="691"/>
                    <a:pt x="269" y="552"/>
                  </a:cubicBezTo>
                  <a:cubicBezTo>
                    <a:pt x="252" y="392"/>
                    <a:pt x="282" y="220"/>
                    <a:pt x="326" y="66"/>
                  </a:cubicBezTo>
                  <a:cubicBezTo>
                    <a:pt x="337" y="31"/>
                    <a:pt x="309"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2"/>
            <p:cNvSpPr/>
            <p:nvPr/>
          </p:nvSpPr>
          <p:spPr>
            <a:xfrm>
              <a:off x="7569100" y="1885788"/>
              <a:ext cx="10950" cy="21900"/>
            </a:xfrm>
            <a:custGeom>
              <a:avLst/>
              <a:gdLst/>
              <a:ahLst/>
              <a:cxnLst/>
              <a:rect l="l" t="t" r="r" b="b"/>
              <a:pathLst>
                <a:path w="438" h="876" extrusionOk="0">
                  <a:moveTo>
                    <a:pt x="63" y="0"/>
                  </a:moveTo>
                  <a:cubicBezTo>
                    <a:pt x="30" y="0"/>
                    <a:pt x="1" y="30"/>
                    <a:pt x="16" y="71"/>
                  </a:cubicBezTo>
                  <a:cubicBezTo>
                    <a:pt x="67" y="202"/>
                    <a:pt x="130" y="325"/>
                    <a:pt x="174" y="458"/>
                  </a:cubicBezTo>
                  <a:cubicBezTo>
                    <a:pt x="217" y="588"/>
                    <a:pt x="248" y="722"/>
                    <a:pt x="297" y="850"/>
                  </a:cubicBezTo>
                  <a:cubicBezTo>
                    <a:pt x="304" y="868"/>
                    <a:pt x="318" y="876"/>
                    <a:pt x="333" y="876"/>
                  </a:cubicBezTo>
                  <a:cubicBezTo>
                    <a:pt x="355" y="876"/>
                    <a:pt x="378" y="860"/>
                    <a:pt x="382" y="836"/>
                  </a:cubicBezTo>
                  <a:cubicBezTo>
                    <a:pt x="438" y="552"/>
                    <a:pt x="310" y="215"/>
                    <a:pt x="103" y="17"/>
                  </a:cubicBezTo>
                  <a:cubicBezTo>
                    <a:pt x="91" y="5"/>
                    <a:pt x="77"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2"/>
            <p:cNvSpPr/>
            <p:nvPr/>
          </p:nvSpPr>
          <p:spPr>
            <a:xfrm>
              <a:off x="7562350" y="1911163"/>
              <a:ext cx="10125" cy="23875"/>
            </a:xfrm>
            <a:custGeom>
              <a:avLst/>
              <a:gdLst/>
              <a:ahLst/>
              <a:cxnLst/>
              <a:rect l="l" t="t" r="r" b="b"/>
              <a:pathLst>
                <a:path w="405" h="955" extrusionOk="0">
                  <a:moveTo>
                    <a:pt x="250" y="0"/>
                  </a:moveTo>
                  <a:cubicBezTo>
                    <a:pt x="239" y="0"/>
                    <a:pt x="227" y="5"/>
                    <a:pt x="219" y="13"/>
                  </a:cubicBezTo>
                  <a:cubicBezTo>
                    <a:pt x="0" y="266"/>
                    <a:pt x="92" y="746"/>
                    <a:pt x="334" y="947"/>
                  </a:cubicBezTo>
                  <a:cubicBezTo>
                    <a:pt x="340" y="952"/>
                    <a:pt x="347" y="954"/>
                    <a:pt x="355" y="954"/>
                  </a:cubicBezTo>
                  <a:cubicBezTo>
                    <a:pt x="379" y="954"/>
                    <a:pt x="404" y="934"/>
                    <a:pt x="397" y="908"/>
                  </a:cubicBezTo>
                  <a:cubicBezTo>
                    <a:pt x="355" y="766"/>
                    <a:pt x="299" y="621"/>
                    <a:pt x="278" y="475"/>
                  </a:cubicBezTo>
                  <a:cubicBezTo>
                    <a:pt x="257" y="322"/>
                    <a:pt x="289" y="178"/>
                    <a:pt x="281" y="28"/>
                  </a:cubicBezTo>
                  <a:cubicBezTo>
                    <a:pt x="281" y="9"/>
                    <a:pt x="266"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2"/>
            <p:cNvSpPr/>
            <p:nvPr/>
          </p:nvSpPr>
          <p:spPr>
            <a:xfrm>
              <a:off x="7577425" y="1923238"/>
              <a:ext cx="11875" cy="15150"/>
            </a:xfrm>
            <a:custGeom>
              <a:avLst/>
              <a:gdLst/>
              <a:ahLst/>
              <a:cxnLst/>
              <a:rect l="l" t="t" r="r" b="b"/>
              <a:pathLst>
                <a:path w="475" h="606" extrusionOk="0">
                  <a:moveTo>
                    <a:pt x="41" y="0"/>
                  </a:moveTo>
                  <a:cubicBezTo>
                    <a:pt x="10" y="0"/>
                    <a:pt x="0" y="48"/>
                    <a:pt x="24" y="66"/>
                  </a:cubicBezTo>
                  <a:cubicBezTo>
                    <a:pt x="184" y="191"/>
                    <a:pt x="254" y="371"/>
                    <a:pt x="272" y="568"/>
                  </a:cubicBezTo>
                  <a:cubicBezTo>
                    <a:pt x="275" y="594"/>
                    <a:pt x="295" y="606"/>
                    <a:pt x="316" y="606"/>
                  </a:cubicBezTo>
                  <a:cubicBezTo>
                    <a:pt x="335" y="606"/>
                    <a:pt x="355" y="596"/>
                    <a:pt x="363" y="578"/>
                  </a:cubicBezTo>
                  <a:cubicBezTo>
                    <a:pt x="474" y="335"/>
                    <a:pt x="297" y="57"/>
                    <a:pt x="49" y="1"/>
                  </a:cubicBezTo>
                  <a:cubicBezTo>
                    <a:pt x="46" y="1"/>
                    <a:pt x="44"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2"/>
            <p:cNvSpPr/>
            <p:nvPr/>
          </p:nvSpPr>
          <p:spPr>
            <a:xfrm>
              <a:off x="7584225" y="1835913"/>
              <a:ext cx="9400" cy="24475"/>
            </a:xfrm>
            <a:custGeom>
              <a:avLst/>
              <a:gdLst/>
              <a:ahLst/>
              <a:cxnLst/>
              <a:rect l="l" t="t" r="r" b="b"/>
              <a:pathLst>
                <a:path w="376" h="979" extrusionOk="0">
                  <a:moveTo>
                    <a:pt x="217" y="1"/>
                  </a:moveTo>
                  <a:cubicBezTo>
                    <a:pt x="205" y="1"/>
                    <a:pt x="193" y="6"/>
                    <a:pt x="185" y="17"/>
                  </a:cubicBezTo>
                  <a:cubicBezTo>
                    <a:pt x="0" y="305"/>
                    <a:pt x="50" y="737"/>
                    <a:pt x="299" y="969"/>
                  </a:cubicBezTo>
                  <a:cubicBezTo>
                    <a:pt x="306" y="976"/>
                    <a:pt x="314" y="979"/>
                    <a:pt x="322" y="979"/>
                  </a:cubicBezTo>
                  <a:cubicBezTo>
                    <a:pt x="350" y="979"/>
                    <a:pt x="376" y="945"/>
                    <a:pt x="362" y="917"/>
                  </a:cubicBezTo>
                  <a:cubicBezTo>
                    <a:pt x="226" y="613"/>
                    <a:pt x="191" y="373"/>
                    <a:pt x="261" y="47"/>
                  </a:cubicBezTo>
                  <a:cubicBezTo>
                    <a:pt x="266" y="19"/>
                    <a:pt x="241"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2"/>
            <p:cNvSpPr/>
            <p:nvPr/>
          </p:nvSpPr>
          <p:spPr>
            <a:xfrm>
              <a:off x="7596275" y="1846363"/>
              <a:ext cx="13250" cy="19100"/>
            </a:xfrm>
            <a:custGeom>
              <a:avLst/>
              <a:gdLst/>
              <a:ahLst/>
              <a:cxnLst/>
              <a:rect l="l" t="t" r="r" b="b"/>
              <a:pathLst>
                <a:path w="530" h="764" extrusionOk="0">
                  <a:moveTo>
                    <a:pt x="81" y="0"/>
                  </a:moveTo>
                  <a:cubicBezTo>
                    <a:pt x="38" y="0"/>
                    <a:pt x="1" y="59"/>
                    <a:pt x="36" y="93"/>
                  </a:cubicBezTo>
                  <a:cubicBezTo>
                    <a:pt x="208" y="252"/>
                    <a:pt x="300" y="500"/>
                    <a:pt x="313" y="731"/>
                  </a:cubicBezTo>
                  <a:cubicBezTo>
                    <a:pt x="314" y="753"/>
                    <a:pt x="330" y="763"/>
                    <a:pt x="348" y="763"/>
                  </a:cubicBezTo>
                  <a:cubicBezTo>
                    <a:pt x="365" y="763"/>
                    <a:pt x="383" y="754"/>
                    <a:pt x="391" y="738"/>
                  </a:cubicBezTo>
                  <a:cubicBezTo>
                    <a:pt x="530" y="445"/>
                    <a:pt x="380" y="137"/>
                    <a:pt x="100" y="5"/>
                  </a:cubicBezTo>
                  <a:cubicBezTo>
                    <a:pt x="93" y="2"/>
                    <a:pt x="8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2"/>
            <p:cNvSpPr/>
            <p:nvPr/>
          </p:nvSpPr>
          <p:spPr>
            <a:xfrm>
              <a:off x="7591325" y="1870788"/>
              <a:ext cx="7725" cy="18875"/>
            </a:xfrm>
            <a:custGeom>
              <a:avLst/>
              <a:gdLst/>
              <a:ahLst/>
              <a:cxnLst/>
              <a:rect l="l" t="t" r="r" b="b"/>
              <a:pathLst>
                <a:path w="309" h="755" extrusionOk="0">
                  <a:moveTo>
                    <a:pt x="148" y="1"/>
                  </a:moveTo>
                  <a:cubicBezTo>
                    <a:pt x="128" y="1"/>
                    <a:pt x="106" y="12"/>
                    <a:pt x="97" y="32"/>
                  </a:cubicBezTo>
                  <a:cubicBezTo>
                    <a:pt x="0" y="254"/>
                    <a:pt x="40" y="586"/>
                    <a:pt x="231" y="746"/>
                  </a:cubicBezTo>
                  <a:cubicBezTo>
                    <a:pt x="238" y="752"/>
                    <a:pt x="247" y="755"/>
                    <a:pt x="256" y="755"/>
                  </a:cubicBezTo>
                  <a:cubicBezTo>
                    <a:pt x="282" y="755"/>
                    <a:pt x="309" y="729"/>
                    <a:pt x="304" y="700"/>
                  </a:cubicBezTo>
                  <a:cubicBezTo>
                    <a:pt x="287" y="588"/>
                    <a:pt x="242" y="487"/>
                    <a:pt x="221" y="376"/>
                  </a:cubicBezTo>
                  <a:cubicBezTo>
                    <a:pt x="201" y="265"/>
                    <a:pt x="201" y="154"/>
                    <a:pt x="195" y="42"/>
                  </a:cubicBezTo>
                  <a:cubicBezTo>
                    <a:pt x="193" y="14"/>
                    <a:pt x="171"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2"/>
            <p:cNvSpPr/>
            <p:nvPr/>
          </p:nvSpPr>
          <p:spPr>
            <a:xfrm>
              <a:off x="7603225" y="1877588"/>
              <a:ext cx="10425" cy="13350"/>
            </a:xfrm>
            <a:custGeom>
              <a:avLst/>
              <a:gdLst/>
              <a:ahLst/>
              <a:cxnLst/>
              <a:rect l="l" t="t" r="r" b="b"/>
              <a:pathLst>
                <a:path w="417" h="534" extrusionOk="0">
                  <a:moveTo>
                    <a:pt x="38" y="1"/>
                  </a:moveTo>
                  <a:cubicBezTo>
                    <a:pt x="7" y="1"/>
                    <a:pt x="1" y="44"/>
                    <a:pt x="21" y="63"/>
                  </a:cubicBezTo>
                  <a:cubicBezTo>
                    <a:pt x="154" y="187"/>
                    <a:pt x="242" y="320"/>
                    <a:pt x="284" y="499"/>
                  </a:cubicBezTo>
                  <a:cubicBezTo>
                    <a:pt x="290" y="522"/>
                    <a:pt x="308" y="534"/>
                    <a:pt x="326" y="534"/>
                  </a:cubicBezTo>
                  <a:cubicBezTo>
                    <a:pt x="345" y="534"/>
                    <a:pt x="364" y="521"/>
                    <a:pt x="370" y="497"/>
                  </a:cubicBezTo>
                  <a:cubicBezTo>
                    <a:pt x="417" y="282"/>
                    <a:pt x="267" y="40"/>
                    <a:pt x="46" y="1"/>
                  </a:cubicBezTo>
                  <a:cubicBezTo>
                    <a:pt x="43" y="1"/>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2"/>
            <p:cNvSpPr/>
            <p:nvPr/>
          </p:nvSpPr>
          <p:spPr>
            <a:xfrm>
              <a:off x="7622550" y="1843788"/>
              <a:ext cx="8775" cy="22750"/>
            </a:xfrm>
            <a:custGeom>
              <a:avLst/>
              <a:gdLst/>
              <a:ahLst/>
              <a:cxnLst/>
              <a:rect l="l" t="t" r="r" b="b"/>
              <a:pathLst>
                <a:path w="351" h="910" extrusionOk="0">
                  <a:moveTo>
                    <a:pt x="170" y="1"/>
                  </a:moveTo>
                  <a:cubicBezTo>
                    <a:pt x="148" y="1"/>
                    <a:pt x="127" y="11"/>
                    <a:pt x="116" y="36"/>
                  </a:cubicBezTo>
                  <a:cubicBezTo>
                    <a:pt x="1" y="302"/>
                    <a:pt x="30" y="710"/>
                    <a:pt x="270" y="901"/>
                  </a:cubicBezTo>
                  <a:cubicBezTo>
                    <a:pt x="277" y="907"/>
                    <a:pt x="286" y="910"/>
                    <a:pt x="295" y="910"/>
                  </a:cubicBezTo>
                  <a:cubicBezTo>
                    <a:pt x="322" y="910"/>
                    <a:pt x="350" y="886"/>
                    <a:pt x="343" y="856"/>
                  </a:cubicBezTo>
                  <a:cubicBezTo>
                    <a:pt x="312" y="731"/>
                    <a:pt x="254" y="615"/>
                    <a:pt x="230" y="488"/>
                  </a:cubicBezTo>
                  <a:cubicBezTo>
                    <a:pt x="203" y="348"/>
                    <a:pt x="213" y="204"/>
                    <a:pt x="228" y="63"/>
                  </a:cubicBezTo>
                  <a:cubicBezTo>
                    <a:pt x="232" y="24"/>
                    <a:pt x="201"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2"/>
            <p:cNvSpPr/>
            <p:nvPr/>
          </p:nvSpPr>
          <p:spPr>
            <a:xfrm>
              <a:off x="7633550" y="1853463"/>
              <a:ext cx="10425" cy="16675"/>
            </a:xfrm>
            <a:custGeom>
              <a:avLst/>
              <a:gdLst/>
              <a:ahLst/>
              <a:cxnLst/>
              <a:rect l="l" t="t" r="r" b="b"/>
              <a:pathLst>
                <a:path w="417" h="667" extrusionOk="0">
                  <a:moveTo>
                    <a:pt x="43" y="0"/>
                  </a:moveTo>
                  <a:cubicBezTo>
                    <a:pt x="15" y="0"/>
                    <a:pt x="1" y="40"/>
                    <a:pt x="16" y="63"/>
                  </a:cubicBezTo>
                  <a:cubicBezTo>
                    <a:pt x="78" y="158"/>
                    <a:pt x="147" y="245"/>
                    <a:pt x="194" y="349"/>
                  </a:cubicBezTo>
                  <a:cubicBezTo>
                    <a:pt x="236" y="445"/>
                    <a:pt x="265" y="544"/>
                    <a:pt x="297" y="642"/>
                  </a:cubicBezTo>
                  <a:cubicBezTo>
                    <a:pt x="303" y="659"/>
                    <a:pt x="316" y="667"/>
                    <a:pt x="331" y="667"/>
                  </a:cubicBezTo>
                  <a:cubicBezTo>
                    <a:pt x="352" y="667"/>
                    <a:pt x="375" y="651"/>
                    <a:pt x="379" y="629"/>
                  </a:cubicBezTo>
                  <a:cubicBezTo>
                    <a:pt x="416" y="391"/>
                    <a:pt x="277" y="111"/>
                    <a:pt x="59" y="4"/>
                  </a:cubicBezTo>
                  <a:cubicBezTo>
                    <a:pt x="53" y="2"/>
                    <a:pt x="48"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2"/>
            <p:cNvSpPr/>
            <p:nvPr/>
          </p:nvSpPr>
          <p:spPr>
            <a:xfrm>
              <a:off x="7661950" y="1824438"/>
              <a:ext cx="9850" cy="23325"/>
            </a:xfrm>
            <a:custGeom>
              <a:avLst/>
              <a:gdLst/>
              <a:ahLst/>
              <a:cxnLst/>
              <a:rect l="l" t="t" r="r" b="b"/>
              <a:pathLst>
                <a:path w="394" h="933" extrusionOk="0">
                  <a:moveTo>
                    <a:pt x="215" y="0"/>
                  </a:moveTo>
                  <a:cubicBezTo>
                    <a:pt x="203" y="0"/>
                    <a:pt x="191" y="5"/>
                    <a:pt x="184" y="15"/>
                  </a:cubicBezTo>
                  <a:cubicBezTo>
                    <a:pt x="0" y="256"/>
                    <a:pt x="86" y="719"/>
                    <a:pt x="298" y="919"/>
                  </a:cubicBezTo>
                  <a:cubicBezTo>
                    <a:pt x="308" y="928"/>
                    <a:pt x="323" y="932"/>
                    <a:pt x="337" y="932"/>
                  </a:cubicBezTo>
                  <a:cubicBezTo>
                    <a:pt x="366" y="932"/>
                    <a:pt x="393" y="915"/>
                    <a:pt x="383" y="880"/>
                  </a:cubicBezTo>
                  <a:cubicBezTo>
                    <a:pt x="344" y="740"/>
                    <a:pt x="284" y="608"/>
                    <a:pt x="263" y="463"/>
                  </a:cubicBezTo>
                  <a:cubicBezTo>
                    <a:pt x="241" y="319"/>
                    <a:pt x="271" y="176"/>
                    <a:pt x="253" y="32"/>
                  </a:cubicBezTo>
                  <a:cubicBezTo>
                    <a:pt x="250" y="11"/>
                    <a:pt x="232"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2"/>
            <p:cNvSpPr/>
            <p:nvPr/>
          </p:nvSpPr>
          <p:spPr>
            <a:xfrm>
              <a:off x="7674825" y="1835063"/>
              <a:ext cx="11375" cy="21175"/>
            </a:xfrm>
            <a:custGeom>
              <a:avLst/>
              <a:gdLst/>
              <a:ahLst/>
              <a:cxnLst/>
              <a:rect l="l" t="t" r="r" b="b"/>
              <a:pathLst>
                <a:path w="455" h="847" extrusionOk="0">
                  <a:moveTo>
                    <a:pt x="57" y="1"/>
                  </a:moveTo>
                  <a:cubicBezTo>
                    <a:pt x="24" y="1"/>
                    <a:pt x="0" y="41"/>
                    <a:pt x="21" y="75"/>
                  </a:cubicBezTo>
                  <a:cubicBezTo>
                    <a:pt x="168" y="308"/>
                    <a:pt x="259" y="532"/>
                    <a:pt x="286" y="807"/>
                  </a:cubicBezTo>
                  <a:cubicBezTo>
                    <a:pt x="288" y="832"/>
                    <a:pt x="312" y="847"/>
                    <a:pt x="335" y="847"/>
                  </a:cubicBezTo>
                  <a:cubicBezTo>
                    <a:pt x="354" y="847"/>
                    <a:pt x="372" y="837"/>
                    <a:pt x="377" y="816"/>
                  </a:cubicBezTo>
                  <a:lnTo>
                    <a:pt x="378" y="816"/>
                  </a:lnTo>
                  <a:cubicBezTo>
                    <a:pt x="455" y="521"/>
                    <a:pt x="349" y="180"/>
                    <a:pt x="83" y="9"/>
                  </a:cubicBezTo>
                  <a:cubicBezTo>
                    <a:pt x="74" y="3"/>
                    <a:pt x="65"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2"/>
            <p:cNvSpPr/>
            <p:nvPr/>
          </p:nvSpPr>
          <p:spPr>
            <a:xfrm>
              <a:off x="7668800" y="1858063"/>
              <a:ext cx="8700" cy="20675"/>
            </a:xfrm>
            <a:custGeom>
              <a:avLst/>
              <a:gdLst/>
              <a:ahLst/>
              <a:cxnLst/>
              <a:rect l="l" t="t" r="r" b="b"/>
              <a:pathLst>
                <a:path w="348" h="827" extrusionOk="0">
                  <a:moveTo>
                    <a:pt x="194" y="0"/>
                  </a:moveTo>
                  <a:cubicBezTo>
                    <a:pt x="183" y="0"/>
                    <a:pt x="172" y="5"/>
                    <a:pt x="164" y="18"/>
                  </a:cubicBezTo>
                  <a:cubicBezTo>
                    <a:pt x="0" y="249"/>
                    <a:pt x="51" y="635"/>
                    <a:pt x="269" y="818"/>
                  </a:cubicBezTo>
                  <a:cubicBezTo>
                    <a:pt x="276" y="824"/>
                    <a:pt x="284" y="826"/>
                    <a:pt x="293" y="826"/>
                  </a:cubicBezTo>
                  <a:cubicBezTo>
                    <a:pt x="319" y="826"/>
                    <a:pt x="347" y="803"/>
                    <a:pt x="339" y="775"/>
                  </a:cubicBezTo>
                  <a:cubicBezTo>
                    <a:pt x="305" y="662"/>
                    <a:pt x="259" y="552"/>
                    <a:pt x="240" y="434"/>
                  </a:cubicBezTo>
                  <a:cubicBezTo>
                    <a:pt x="217" y="305"/>
                    <a:pt x="233" y="175"/>
                    <a:pt x="236" y="45"/>
                  </a:cubicBezTo>
                  <a:cubicBezTo>
                    <a:pt x="236"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2"/>
            <p:cNvSpPr/>
            <p:nvPr/>
          </p:nvSpPr>
          <p:spPr>
            <a:xfrm>
              <a:off x="7681650" y="1867963"/>
              <a:ext cx="11800" cy="18800"/>
            </a:xfrm>
            <a:custGeom>
              <a:avLst/>
              <a:gdLst/>
              <a:ahLst/>
              <a:cxnLst/>
              <a:rect l="l" t="t" r="r" b="b"/>
              <a:pathLst>
                <a:path w="472" h="752" extrusionOk="0">
                  <a:moveTo>
                    <a:pt x="62" y="1"/>
                  </a:moveTo>
                  <a:cubicBezTo>
                    <a:pt x="28" y="1"/>
                    <a:pt x="1" y="36"/>
                    <a:pt x="27" y="70"/>
                  </a:cubicBezTo>
                  <a:cubicBezTo>
                    <a:pt x="177" y="274"/>
                    <a:pt x="223" y="474"/>
                    <a:pt x="266" y="719"/>
                  </a:cubicBezTo>
                  <a:cubicBezTo>
                    <a:pt x="270" y="741"/>
                    <a:pt x="287" y="752"/>
                    <a:pt x="305" y="752"/>
                  </a:cubicBezTo>
                  <a:cubicBezTo>
                    <a:pt x="320" y="752"/>
                    <a:pt x="336" y="744"/>
                    <a:pt x="344" y="727"/>
                  </a:cubicBezTo>
                  <a:cubicBezTo>
                    <a:pt x="472" y="473"/>
                    <a:pt x="324" y="140"/>
                    <a:pt x="86" y="7"/>
                  </a:cubicBezTo>
                  <a:cubicBezTo>
                    <a:pt x="78" y="3"/>
                    <a:pt x="70"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2"/>
            <p:cNvSpPr/>
            <p:nvPr/>
          </p:nvSpPr>
          <p:spPr>
            <a:xfrm>
              <a:off x="7607125" y="2078013"/>
              <a:ext cx="11875" cy="24775"/>
            </a:xfrm>
            <a:custGeom>
              <a:avLst/>
              <a:gdLst/>
              <a:ahLst/>
              <a:cxnLst/>
              <a:rect l="l" t="t" r="r" b="b"/>
              <a:pathLst>
                <a:path w="475" h="991" extrusionOk="0">
                  <a:moveTo>
                    <a:pt x="127" y="0"/>
                  </a:moveTo>
                  <a:cubicBezTo>
                    <a:pt x="108" y="0"/>
                    <a:pt x="89" y="11"/>
                    <a:pt x="82" y="37"/>
                  </a:cubicBezTo>
                  <a:cubicBezTo>
                    <a:pt x="0" y="336"/>
                    <a:pt x="119" y="812"/>
                    <a:pt x="392" y="983"/>
                  </a:cubicBezTo>
                  <a:cubicBezTo>
                    <a:pt x="400" y="988"/>
                    <a:pt x="410" y="990"/>
                    <a:pt x="419" y="990"/>
                  </a:cubicBezTo>
                  <a:cubicBezTo>
                    <a:pt x="447" y="990"/>
                    <a:pt x="474" y="969"/>
                    <a:pt x="468" y="937"/>
                  </a:cubicBezTo>
                  <a:cubicBezTo>
                    <a:pt x="438" y="797"/>
                    <a:pt x="366" y="676"/>
                    <a:pt x="316" y="543"/>
                  </a:cubicBezTo>
                  <a:cubicBezTo>
                    <a:pt x="256" y="382"/>
                    <a:pt x="242" y="212"/>
                    <a:pt x="194" y="48"/>
                  </a:cubicBezTo>
                  <a:cubicBezTo>
                    <a:pt x="186" y="21"/>
                    <a:pt x="155"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2"/>
            <p:cNvSpPr/>
            <p:nvPr/>
          </p:nvSpPr>
          <p:spPr>
            <a:xfrm>
              <a:off x="7620700" y="2089038"/>
              <a:ext cx="13400" cy="15675"/>
            </a:xfrm>
            <a:custGeom>
              <a:avLst/>
              <a:gdLst/>
              <a:ahLst/>
              <a:cxnLst/>
              <a:rect l="l" t="t" r="r" b="b"/>
              <a:pathLst>
                <a:path w="536" h="627" extrusionOk="0">
                  <a:moveTo>
                    <a:pt x="89" y="1"/>
                  </a:moveTo>
                  <a:cubicBezTo>
                    <a:pt x="42" y="1"/>
                    <a:pt x="1" y="70"/>
                    <a:pt x="40" y="108"/>
                  </a:cubicBezTo>
                  <a:cubicBezTo>
                    <a:pt x="116" y="179"/>
                    <a:pt x="188" y="255"/>
                    <a:pt x="246" y="341"/>
                  </a:cubicBezTo>
                  <a:cubicBezTo>
                    <a:pt x="303" y="426"/>
                    <a:pt x="333" y="530"/>
                    <a:pt x="398" y="607"/>
                  </a:cubicBezTo>
                  <a:cubicBezTo>
                    <a:pt x="410" y="621"/>
                    <a:pt x="426" y="627"/>
                    <a:pt x="442" y="627"/>
                  </a:cubicBezTo>
                  <a:cubicBezTo>
                    <a:pt x="469" y="627"/>
                    <a:pt x="495" y="608"/>
                    <a:pt x="500" y="577"/>
                  </a:cubicBezTo>
                  <a:cubicBezTo>
                    <a:pt x="536" y="346"/>
                    <a:pt x="298" y="105"/>
                    <a:pt x="113" y="7"/>
                  </a:cubicBezTo>
                  <a:cubicBezTo>
                    <a:pt x="105" y="2"/>
                    <a:pt x="9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2"/>
            <p:cNvSpPr/>
            <p:nvPr/>
          </p:nvSpPr>
          <p:spPr>
            <a:xfrm>
              <a:off x="7622750" y="2112838"/>
              <a:ext cx="10775" cy="22450"/>
            </a:xfrm>
            <a:custGeom>
              <a:avLst/>
              <a:gdLst/>
              <a:ahLst/>
              <a:cxnLst/>
              <a:rect l="l" t="t" r="r" b="b"/>
              <a:pathLst>
                <a:path w="431" h="898" extrusionOk="0">
                  <a:moveTo>
                    <a:pt x="192" y="0"/>
                  </a:moveTo>
                  <a:cubicBezTo>
                    <a:pt x="168" y="0"/>
                    <a:pt x="144" y="13"/>
                    <a:pt x="133" y="35"/>
                  </a:cubicBezTo>
                  <a:cubicBezTo>
                    <a:pt x="0" y="314"/>
                    <a:pt x="103" y="706"/>
                    <a:pt x="346" y="888"/>
                  </a:cubicBezTo>
                  <a:cubicBezTo>
                    <a:pt x="355" y="895"/>
                    <a:pt x="365" y="898"/>
                    <a:pt x="373" y="898"/>
                  </a:cubicBezTo>
                  <a:cubicBezTo>
                    <a:pt x="405" y="898"/>
                    <a:pt x="430" y="862"/>
                    <a:pt x="417" y="829"/>
                  </a:cubicBezTo>
                  <a:cubicBezTo>
                    <a:pt x="368" y="701"/>
                    <a:pt x="308" y="568"/>
                    <a:pt x="278" y="433"/>
                  </a:cubicBezTo>
                  <a:cubicBezTo>
                    <a:pt x="248" y="304"/>
                    <a:pt x="253" y="177"/>
                    <a:pt x="243" y="46"/>
                  </a:cubicBezTo>
                  <a:cubicBezTo>
                    <a:pt x="241" y="15"/>
                    <a:pt x="217"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2"/>
            <p:cNvSpPr/>
            <p:nvPr/>
          </p:nvSpPr>
          <p:spPr>
            <a:xfrm>
              <a:off x="7635400" y="2122963"/>
              <a:ext cx="13900" cy="21300"/>
            </a:xfrm>
            <a:custGeom>
              <a:avLst/>
              <a:gdLst/>
              <a:ahLst/>
              <a:cxnLst/>
              <a:rect l="l" t="t" r="r" b="b"/>
              <a:pathLst>
                <a:path w="556" h="852" extrusionOk="0">
                  <a:moveTo>
                    <a:pt x="54" y="0"/>
                  </a:moveTo>
                  <a:cubicBezTo>
                    <a:pt x="22" y="0"/>
                    <a:pt x="0" y="45"/>
                    <a:pt x="22" y="72"/>
                  </a:cubicBezTo>
                  <a:cubicBezTo>
                    <a:pt x="208" y="302"/>
                    <a:pt x="314" y="531"/>
                    <a:pt x="393" y="817"/>
                  </a:cubicBezTo>
                  <a:cubicBezTo>
                    <a:pt x="400" y="840"/>
                    <a:pt x="418" y="851"/>
                    <a:pt x="436" y="851"/>
                  </a:cubicBezTo>
                  <a:cubicBezTo>
                    <a:pt x="454" y="851"/>
                    <a:pt x="473" y="839"/>
                    <a:pt x="478" y="814"/>
                  </a:cubicBezTo>
                  <a:cubicBezTo>
                    <a:pt x="555" y="494"/>
                    <a:pt x="363" y="142"/>
                    <a:pt x="71" y="5"/>
                  </a:cubicBezTo>
                  <a:cubicBezTo>
                    <a:pt x="65" y="2"/>
                    <a:pt x="59"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2"/>
            <p:cNvSpPr/>
            <p:nvPr/>
          </p:nvSpPr>
          <p:spPr>
            <a:xfrm>
              <a:off x="7652525" y="2082888"/>
              <a:ext cx="10650" cy="24600"/>
            </a:xfrm>
            <a:custGeom>
              <a:avLst/>
              <a:gdLst/>
              <a:ahLst/>
              <a:cxnLst/>
              <a:rect l="l" t="t" r="r" b="b"/>
              <a:pathLst>
                <a:path w="426" h="984" extrusionOk="0">
                  <a:moveTo>
                    <a:pt x="250" y="0"/>
                  </a:moveTo>
                  <a:cubicBezTo>
                    <a:pt x="242" y="0"/>
                    <a:pt x="235" y="3"/>
                    <a:pt x="230" y="7"/>
                  </a:cubicBezTo>
                  <a:cubicBezTo>
                    <a:pt x="0" y="199"/>
                    <a:pt x="112" y="814"/>
                    <a:pt x="339" y="973"/>
                  </a:cubicBezTo>
                  <a:cubicBezTo>
                    <a:pt x="349" y="980"/>
                    <a:pt x="359" y="983"/>
                    <a:pt x="369" y="983"/>
                  </a:cubicBezTo>
                  <a:cubicBezTo>
                    <a:pt x="399" y="983"/>
                    <a:pt x="425" y="955"/>
                    <a:pt x="423" y="922"/>
                  </a:cubicBezTo>
                  <a:cubicBezTo>
                    <a:pt x="411" y="760"/>
                    <a:pt x="323" y="612"/>
                    <a:pt x="303" y="448"/>
                  </a:cubicBezTo>
                  <a:cubicBezTo>
                    <a:pt x="286" y="306"/>
                    <a:pt x="331" y="153"/>
                    <a:pt x="279" y="20"/>
                  </a:cubicBezTo>
                  <a:cubicBezTo>
                    <a:pt x="275" y="7"/>
                    <a:pt x="262"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2"/>
            <p:cNvSpPr/>
            <p:nvPr/>
          </p:nvSpPr>
          <p:spPr>
            <a:xfrm>
              <a:off x="7666175" y="2093388"/>
              <a:ext cx="12100" cy="21850"/>
            </a:xfrm>
            <a:custGeom>
              <a:avLst/>
              <a:gdLst/>
              <a:ahLst/>
              <a:cxnLst/>
              <a:rect l="l" t="t" r="r" b="b"/>
              <a:pathLst>
                <a:path w="484" h="874" extrusionOk="0">
                  <a:moveTo>
                    <a:pt x="69" y="0"/>
                  </a:moveTo>
                  <a:cubicBezTo>
                    <a:pt x="35" y="0"/>
                    <a:pt x="1" y="38"/>
                    <a:pt x="21" y="72"/>
                  </a:cubicBezTo>
                  <a:cubicBezTo>
                    <a:pt x="165" y="321"/>
                    <a:pt x="249" y="575"/>
                    <a:pt x="336" y="848"/>
                  </a:cubicBezTo>
                  <a:cubicBezTo>
                    <a:pt x="342" y="866"/>
                    <a:pt x="355" y="873"/>
                    <a:pt x="369" y="873"/>
                  </a:cubicBezTo>
                  <a:cubicBezTo>
                    <a:pt x="390" y="873"/>
                    <a:pt x="413" y="857"/>
                    <a:pt x="418" y="836"/>
                  </a:cubicBezTo>
                  <a:cubicBezTo>
                    <a:pt x="483" y="528"/>
                    <a:pt x="335" y="206"/>
                    <a:pt x="97" y="10"/>
                  </a:cubicBezTo>
                  <a:cubicBezTo>
                    <a:pt x="88" y="3"/>
                    <a:pt x="79"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2"/>
            <p:cNvSpPr/>
            <p:nvPr/>
          </p:nvSpPr>
          <p:spPr>
            <a:xfrm>
              <a:off x="7666075" y="2120188"/>
              <a:ext cx="9200" cy="22675"/>
            </a:xfrm>
            <a:custGeom>
              <a:avLst/>
              <a:gdLst/>
              <a:ahLst/>
              <a:cxnLst/>
              <a:rect l="l" t="t" r="r" b="b"/>
              <a:pathLst>
                <a:path w="368" h="907" extrusionOk="0">
                  <a:moveTo>
                    <a:pt x="135" y="1"/>
                  </a:moveTo>
                  <a:cubicBezTo>
                    <a:pt x="105" y="1"/>
                    <a:pt x="71" y="21"/>
                    <a:pt x="63" y="55"/>
                  </a:cubicBezTo>
                  <a:cubicBezTo>
                    <a:pt x="0" y="354"/>
                    <a:pt x="76" y="666"/>
                    <a:pt x="280" y="892"/>
                  </a:cubicBezTo>
                  <a:cubicBezTo>
                    <a:pt x="290" y="902"/>
                    <a:pt x="302" y="907"/>
                    <a:pt x="313" y="907"/>
                  </a:cubicBezTo>
                  <a:cubicBezTo>
                    <a:pt x="342" y="907"/>
                    <a:pt x="367" y="878"/>
                    <a:pt x="355" y="845"/>
                  </a:cubicBezTo>
                  <a:cubicBezTo>
                    <a:pt x="262" y="584"/>
                    <a:pt x="202" y="328"/>
                    <a:pt x="187" y="51"/>
                  </a:cubicBezTo>
                  <a:cubicBezTo>
                    <a:pt x="186" y="16"/>
                    <a:pt x="162"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2"/>
            <p:cNvSpPr/>
            <p:nvPr/>
          </p:nvSpPr>
          <p:spPr>
            <a:xfrm>
              <a:off x="7678050" y="2132188"/>
              <a:ext cx="10925" cy="16875"/>
            </a:xfrm>
            <a:custGeom>
              <a:avLst/>
              <a:gdLst/>
              <a:ahLst/>
              <a:cxnLst/>
              <a:rect l="l" t="t" r="r" b="b"/>
              <a:pathLst>
                <a:path w="437" h="675" extrusionOk="0">
                  <a:moveTo>
                    <a:pt x="59" y="0"/>
                  </a:moveTo>
                  <a:cubicBezTo>
                    <a:pt x="28" y="0"/>
                    <a:pt x="1" y="37"/>
                    <a:pt x="26" y="67"/>
                  </a:cubicBezTo>
                  <a:cubicBezTo>
                    <a:pt x="171" y="239"/>
                    <a:pt x="254" y="440"/>
                    <a:pt x="334" y="647"/>
                  </a:cubicBezTo>
                  <a:cubicBezTo>
                    <a:pt x="341" y="666"/>
                    <a:pt x="359" y="674"/>
                    <a:pt x="377" y="674"/>
                  </a:cubicBezTo>
                  <a:cubicBezTo>
                    <a:pt x="400" y="674"/>
                    <a:pt x="425" y="659"/>
                    <a:pt x="426" y="632"/>
                  </a:cubicBezTo>
                  <a:cubicBezTo>
                    <a:pt x="436" y="374"/>
                    <a:pt x="290" y="151"/>
                    <a:pt x="83" y="7"/>
                  </a:cubicBezTo>
                  <a:cubicBezTo>
                    <a:pt x="75" y="2"/>
                    <a:pt x="67"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2"/>
            <p:cNvSpPr/>
            <p:nvPr/>
          </p:nvSpPr>
          <p:spPr>
            <a:xfrm>
              <a:off x="7681075" y="2052938"/>
              <a:ext cx="7575" cy="24775"/>
            </a:xfrm>
            <a:custGeom>
              <a:avLst/>
              <a:gdLst/>
              <a:ahLst/>
              <a:cxnLst/>
              <a:rect l="l" t="t" r="r" b="b"/>
              <a:pathLst>
                <a:path w="303" h="991" extrusionOk="0">
                  <a:moveTo>
                    <a:pt x="126" y="1"/>
                  </a:moveTo>
                  <a:cubicBezTo>
                    <a:pt x="106" y="1"/>
                    <a:pt x="88" y="12"/>
                    <a:pt x="81" y="40"/>
                  </a:cubicBezTo>
                  <a:cubicBezTo>
                    <a:pt x="10" y="313"/>
                    <a:pt x="0" y="775"/>
                    <a:pt x="223" y="982"/>
                  </a:cubicBezTo>
                  <a:cubicBezTo>
                    <a:pt x="230" y="988"/>
                    <a:pt x="238" y="991"/>
                    <a:pt x="246" y="991"/>
                  </a:cubicBezTo>
                  <a:cubicBezTo>
                    <a:pt x="266" y="991"/>
                    <a:pt x="287" y="973"/>
                    <a:pt x="289" y="952"/>
                  </a:cubicBezTo>
                  <a:cubicBezTo>
                    <a:pt x="303" y="817"/>
                    <a:pt x="247" y="694"/>
                    <a:pt x="226" y="563"/>
                  </a:cubicBezTo>
                  <a:cubicBezTo>
                    <a:pt x="197" y="398"/>
                    <a:pt x="200" y="233"/>
                    <a:pt x="196" y="68"/>
                  </a:cubicBezTo>
                  <a:cubicBezTo>
                    <a:pt x="195" y="31"/>
                    <a:pt x="158"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2"/>
            <p:cNvSpPr/>
            <p:nvPr/>
          </p:nvSpPr>
          <p:spPr>
            <a:xfrm>
              <a:off x="7691200" y="2062413"/>
              <a:ext cx="12600" cy="20550"/>
            </a:xfrm>
            <a:custGeom>
              <a:avLst/>
              <a:gdLst/>
              <a:ahLst/>
              <a:cxnLst/>
              <a:rect l="l" t="t" r="r" b="b"/>
              <a:pathLst>
                <a:path w="504" h="822" extrusionOk="0">
                  <a:moveTo>
                    <a:pt x="60" y="0"/>
                  </a:moveTo>
                  <a:cubicBezTo>
                    <a:pt x="26" y="0"/>
                    <a:pt x="0" y="43"/>
                    <a:pt x="23" y="77"/>
                  </a:cubicBezTo>
                  <a:cubicBezTo>
                    <a:pt x="101" y="196"/>
                    <a:pt x="180" y="307"/>
                    <a:pt x="236" y="438"/>
                  </a:cubicBezTo>
                  <a:cubicBezTo>
                    <a:pt x="286" y="556"/>
                    <a:pt x="317" y="679"/>
                    <a:pt x="365" y="796"/>
                  </a:cubicBezTo>
                  <a:cubicBezTo>
                    <a:pt x="373" y="814"/>
                    <a:pt x="387" y="821"/>
                    <a:pt x="401" y="821"/>
                  </a:cubicBezTo>
                  <a:cubicBezTo>
                    <a:pt x="422" y="821"/>
                    <a:pt x="443" y="806"/>
                    <a:pt x="448" y="783"/>
                  </a:cubicBezTo>
                  <a:cubicBezTo>
                    <a:pt x="504" y="500"/>
                    <a:pt x="320" y="165"/>
                    <a:pt x="87" y="9"/>
                  </a:cubicBezTo>
                  <a:cubicBezTo>
                    <a:pt x="78" y="3"/>
                    <a:pt x="6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2"/>
            <p:cNvSpPr/>
            <p:nvPr/>
          </p:nvSpPr>
          <p:spPr>
            <a:xfrm>
              <a:off x="7689150" y="2087788"/>
              <a:ext cx="8625" cy="19400"/>
            </a:xfrm>
            <a:custGeom>
              <a:avLst/>
              <a:gdLst/>
              <a:ahLst/>
              <a:cxnLst/>
              <a:rect l="l" t="t" r="r" b="b"/>
              <a:pathLst>
                <a:path w="345" h="776" extrusionOk="0">
                  <a:moveTo>
                    <a:pt x="154" y="1"/>
                  </a:moveTo>
                  <a:cubicBezTo>
                    <a:pt x="139" y="1"/>
                    <a:pt x="124" y="9"/>
                    <a:pt x="116" y="26"/>
                  </a:cubicBezTo>
                  <a:cubicBezTo>
                    <a:pt x="1" y="274"/>
                    <a:pt x="48" y="600"/>
                    <a:pt x="275" y="768"/>
                  </a:cubicBezTo>
                  <a:cubicBezTo>
                    <a:pt x="282" y="773"/>
                    <a:pt x="289" y="776"/>
                    <a:pt x="296" y="776"/>
                  </a:cubicBezTo>
                  <a:cubicBezTo>
                    <a:pt x="322" y="776"/>
                    <a:pt x="345" y="747"/>
                    <a:pt x="333" y="720"/>
                  </a:cubicBezTo>
                  <a:cubicBezTo>
                    <a:pt x="245" y="495"/>
                    <a:pt x="181" y="291"/>
                    <a:pt x="197" y="45"/>
                  </a:cubicBezTo>
                  <a:cubicBezTo>
                    <a:pt x="198" y="17"/>
                    <a:pt x="176"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2"/>
            <p:cNvSpPr/>
            <p:nvPr/>
          </p:nvSpPr>
          <p:spPr>
            <a:xfrm>
              <a:off x="7703050" y="2095163"/>
              <a:ext cx="11750" cy="19575"/>
            </a:xfrm>
            <a:custGeom>
              <a:avLst/>
              <a:gdLst/>
              <a:ahLst/>
              <a:cxnLst/>
              <a:rect l="l" t="t" r="r" b="b"/>
              <a:pathLst>
                <a:path w="470" h="783" extrusionOk="0">
                  <a:moveTo>
                    <a:pt x="66" y="0"/>
                  </a:moveTo>
                  <a:cubicBezTo>
                    <a:pt x="31" y="0"/>
                    <a:pt x="0" y="39"/>
                    <a:pt x="29" y="73"/>
                  </a:cubicBezTo>
                  <a:cubicBezTo>
                    <a:pt x="196" y="271"/>
                    <a:pt x="315" y="491"/>
                    <a:pt x="356" y="751"/>
                  </a:cubicBezTo>
                  <a:cubicBezTo>
                    <a:pt x="359" y="772"/>
                    <a:pt x="376" y="782"/>
                    <a:pt x="393" y="782"/>
                  </a:cubicBezTo>
                  <a:cubicBezTo>
                    <a:pt x="412" y="782"/>
                    <a:pt x="430" y="771"/>
                    <a:pt x="433" y="748"/>
                  </a:cubicBezTo>
                  <a:cubicBezTo>
                    <a:pt x="470" y="457"/>
                    <a:pt x="351" y="162"/>
                    <a:pt x="91" y="7"/>
                  </a:cubicBezTo>
                  <a:cubicBezTo>
                    <a:pt x="83" y="2"/>
                    <a:pt x="7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2"/>
            <p:cNvSpPr/>
            <p:nvPr/>
          </p:nvSpPr>
          <p:spPr>
            <a:xfrm>
              <a:off x="7701975" y="2123438"/>
              <a:ext cx="7200" cy="19275"/>
            </a:xfrm>
            <a:custGeom>
              <a:avLst/>
              <a:gdLst/>
              <a:ahLst/>
              <a:cxnLst/>
              <a:rect l="l" t="t" r="r" b="b"/>
              <a:pathLst>
                <a:path w="288" h="771" extrusionOk="0">
                  <a:moveTo>
                    <a:pt x="92" y="1"/>
                  </a:moveTo>
                  <a:cubicBezTo>
                    <a:pt x="71" y="1"/>
                    <a:pt x="49" y="15"/>
                    <a:pt x="44" y="39"/>
                  </a:cubicBezTo>
                  <a:cubicBezTo>
                    <a:pt x="1" y="268"/>
                    <a:pt x="7" y="547"/>
                    <a:pt x="153" y="744"/>
                  </a:cubicBezTo>
                  <a:cubicBezTo>
                    <a:pt x="167" y="762"/>
                    <a:pt x="186" y="770"/>
                    <a:pt x="205" y="770"/>
                  </a:cubicBezTo>
                  <a:cubicBezTo>
                    <a:pt x="246" y="770"/>
                    <a:pt x="287" y="734"/>
                    <a:pt x="279" y="688"/>
                  </a:cubicBezTo>
                  <a:cubicBezTo>
                    <a:pt x="260" y="578"/>
                    <a:pt x="210" y="476"/>
                    <a:pt x="187" y="366"/>
                  </a:cubicBezTo>
                  <a:cubicBezTo>
                    <a:pt x="165" y="258"/>
                    <a:pt x="141" y="144"/>
                    <a:pt x="130" y="36"/>
                  </a:cubicBezTo>
                  <a:cubicBezTo>
                    <a:pt x="128" y="12"/>
                    <a:pt x="110"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2"/>
            <p:cNvSpPr/>
            <p:nvPr/>
          </p:nvSpPr>
          <p:spPr>
            <a:xfrm>
              <a:off x="7714450" y="2131163"/>
              <a:ext cx="12425" cy="15775"/>
            </a:xfrm>
            <a:custGeom>
              <a:avLst/>
              <a:gdLst/>
              <a:ahLst/>
              <a:cxnLst/>
              <a:rect l="l" t="t" r="r" b="b"/>
              <a:pathLst>
                <a:path w="497" h="631" extrusionOk="0">
                  <a:moveTo>
                    <a:pt x="56" y="0"/>
                  </a:moveTo>
                  <a:cubicBezTo>
                    <a:pt x="20" y="0"/>
                    <a:pt x="1" y="47"/>
                    <a:pt x="33" y="73"/>
                  </a:cubicBezTo>
                  <a:cubicBezTo>
                    <a:pt x="214" y="222"/>
                    <a:pt x="263" y="391"/>
                    <a:pt x="328" y="605"/>
                  </a:cubicBezTo>
                  <a:cubicBezTo>
                    <a:pt x="333" y="623"/>
                    <a:pt x="349" y="630"/>
                    <a:pt x="366" y="630"/>
                  </a:cubicBezTo>
                  <a:cubicBezTo>
                    <a:pt x="385" y="630"/>
                    <a:pt x="404" y="620"/>
                    <a:pt x="411" y="603"/>
                  </a:cubicBezTo>
                  <a:cubicBezTo>
                    <a:pt x="496" y="360"/>
                    <a:pt x="297" y="81"/>
                    <a:pt x="71" y="3"/>
                  </a:cubicBezTo>
                  <a:cubicBezTo>
                    <a:pt x="66" y="1"/>
                    <a:pt x="61"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2"/>
            <p:cNvSpPr/>
            <p:nvPr/>
          </p:nvSpPr>
          <p:spPr>
            <a:xfrm>
              <a:off x="7727025" y="2039838"/>
              <a:ext cx="8100" cy="24050"/>
            </a:xfrm>
            <a:custGeom>
              <a:avLst/>
              <a:gdLst/>
              <a:ahLst/>
              <a:cxnLst/>
              <a:rect l="l" t="t" r="r" b="b"/>
              <a:pathLst>
                <a:path w="324" h="962" extrusionOk="0">
                  <a:moveTo>
                    <a:pt x="278" y="0"/>
                  </a:moveTo>
                  <a:cubicBezTo>
                    <a:pt x="271" y="0"/>
                    <a:pt x="262" y="3"/>
                    <a:pt x="255" y="11"/>
                  </a:cubicBezTo>
                  <a:cubicBezTo>
                    <a:pt x="23" y="243"/>
                    <a:pt x="1" y="703"/>
                    <a:pt x="221" y="947"/>
                  </a:cubicBezTo>
                  <a:cubicBezTo>
                    <a:pt x="230" y="957"/>
                    <a:pt x="242" y="961"/>
                    <a:pt x="254" y="961"/>
                  </a:cubicBezTo>
                  <a:cubicBezTo>
                    <a:pt x="279" y="961"/>
                    <a:pt x="303" y="943"/>
                    <a:pt x="297" y="913"/>
                  </a:cubicBezTo>
                  <a:cubicBezTo>
                    <a:pt x="267" y="773"/>
                    <a:pt x="226" y="631"/>
                    <a:pt x="226" y="486"/>
                  </a:cubicBezTo>
                  <a:cubicBezTo>
                    <a:pt x="229" y="336"/>
                    <a:pt x="276" y="199"/>
                    <a:pt x="317" y="56"/>
                  </a:cubicBezTo>
                  <a:cubicBezTo>
                    <a:pt x="323" y="30"/>
                    <a:pt x="302"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2"/>
            <p:cNvSpPr/>
            <p:nvPr/>
          </p:nvSpPr>
          <p:spPr>
            <a:xfrm>
              <a:off x="7740025" y="2052938"/>
              <a:ext cx="9225" cy="17850"/>
            </a:xfrm>
            <a:custGeom>
              <a:avLst/>
              <a:gdLst/>
              <a:ahLst/>
              <a:cxnLst/>
              <a:rect l="l" t="t" r="r" b="b"/>
              <a:pathLst>
                <a:path w="369" h="714" extrusionOk="0">
                  <a:moveTo>
                    <a:pt x="43" y="1"/>
                  </a:moveTo>
                  <a:cubicBezTo>
                    <a:pt x="21" y="1"/>
                    <a:pt x="1" y="26"/>
                    <a:pt x="11" y="50"/>
                  </a:cubicBezTo>
                  <a:cubicBezTo>
                    <a:pt x="102" y="263"/>
                    <a:pt x="179" y="471"/>
                    <a:pt x="250" y="692"/>
                  </a:cubicBezTo>
                  <a:cubicBezTo>
                    <a:pt x="256" y="707"/>
                    <a:pt x="268" y="714"/>
                    <a:pt x="280" y="714"/>
                  </a:cubicBezTo>
                  <a:cubicBezTo>
                    <a:pt x="299" y="714"/>
                    <a:pt x="319" y="700"/>
                    <a:pt x="322" y="680"/>
                  </a:cubicBezTo>
                  <a:cubicBezTo>
                    <a:pt x="368" y="435"/>
                    <a:pt x="260" y="160"/>
                    <a:pt x="62" y="8"/>
                  </a:cubicBezTo>
                  <a:cubicBezTo>
                    <a:pt x="56" y="3"/>
                    <a:pt x="4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2"/>
            <p:cNvSpPr/>
            <p:nvPr/>
          </p:nvSpPr>
          <p:spPr>
            <a:xfrm>
              <a:off x="7734650" y="2073913"/>
              <a:ext cx="9425" cy="21150"/>
            </a:xfrm>
            <a:custGeom>
              <a:avLst/>
              <a:gdLst/>
              <a:ahLst/>
              <a:cxnLst/>
              <a:rect l="l" t="t" r="r" b="b"/>
              <a:pathLst>
                <a:path w="377" h="846" extrusionOk="0">
                  <a:moveTo>
                    <a:pt x="147" y="1"/>
                  </a:moveTo>
                  <a:cubicBezTo>
                    <a:pt x="137" y="1"/>
                    <a:pt x="127" y="5"/>
                    <a:pt x="118" y="15"/>
                  </a:cubicBezTo>
                  <a:cubicBezTo>
                    <a:pt x="13" y="137"/>
                    <a:pt x="1" y="307"/>
                    <a:pt x="33" y="460"/>
                  </a:cubicBezTo>
                  <a:cubicBezTo>
                    <a:pt x="69" y="635"/>
                    <a:pt x="146" y="747"/>
                    <a:pt x="296" y="838"/>
                  </a:cubicBezTo>
                  <a:cubicBezTo>
                    <a:pt x="304" y="844"/>
                    <a:pt x="313" y="846"/>
                    <a:pt x="321" y="846"/>
                  </a:cubicBezTo>
                  <a:cubicBezTo>
                    <a:pt x="353" y="846"/>
                    <a:pt x="377" y="809"/>
                    <a:pt x="354" y="777"/>
                  </a:cubicBezTo>
                  <a:cubicBezTo>
                    <a:pt x="193" y="546"/>
                    <a:pt x="174" y="310"/>
                    <a:pt x="183" y="40"/>
                  </a:cubicBezTo>
                  <a:cubicBezTo>
                    <a:pt x="184" y="16"/>
                    <a:pt x="166"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2"/>
            <p:cNvSpPr/>
            <p:nvPr/>
          </p:nvSpPr>
          <p:spPr>
            <a:xfrm>
              <a:off x="7746000" y="2082938"/>
              <a:ext cx="11250" cy="12500"/>
            </a:xfrm>
            <a:custGeom>
              <a:avLst/>
              <a:gdLst/>
              <a:ahLst/>
              <a:cxnLst/>
              <a:rect l="l" t="t" r="r" b="b"/>
              <a:pathLst>
                <a:path w="450" h="500" extrusionOk="0">
                  <a:moveTo>
                    <a:pt x="63" y="1"/>
                  </a:moveTo>
                  <a:cubicBezTo>
                    <a:pt x="26" y="1"/>
                    <a:pt x="1" y="49"/>
                    <a:pt x="36" y="76"/>
                  </a:cubicBezTo>
                  <a:cubicBezTo>
                    <a:pt x="101" y="123"/>
                    <a:pt x="160" y="181"/>
                    <a:pt x="204" y="249"/>
                  </a:cubicBezTo>
                  <a:cubicBezTo>
                    <a:pt x="247" y="316"/>
                    <a:pt x="264" y="396"/>
                    <a:pt x="303" y="465"/>
                  </a:cubicBezTo>
                  <a:cubicBezTo>
                    <a:pt x="316" y="488"/>
                    <a:pt x="339" y="499"/>
                    <a:pt x="361" y="499"/>
                  </a:cubicBezTo>
                  <a:cubicBezTo>
                    <a:pt x="390" y="499"/>
                    <a:pt x="417" y="481"/>
                    <a:pt x="422" y="445"/>
                  </a:cubicBezTo>
                  <a:cubicBezTo>
                    <a:pt x="449" y="246"/>
                    <a:pt x="252" y="56"/>
                    <a:pt x="76" y="3"/>
                  </a:cubicBezTo>
                  <a:cubicBezTo>
                    <a:pt x="71" y="1"/>
                    <a:pt x="67"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2"/>
            <p:cNvSpPr/>
            <p:nvPr/>
          </p:nvSpPr>
          <p:spPr>
            <a:xfrm>
              <a:off x="7744200" y="2106088"/>
              <a:ext cx="7875" cy="17000"/>
            </a:xfrm>
            <a:custGeom>
              <a:avLst/>
              <a:gdLst/>
              <a:ahLst/>
              <a:cxnLst/>
              <a:rect l="l" t="t" r="r" b="b"/>
              <a:pathLst>
                <a:path w="315" h="680" extrusionOk="0">
                  <a:moveTo>
                    <a:pt x="168" y="0"/>
                  </a:moveTo>
                  <a:cubicBezTo>
                    <a:pt x="155" y="0"/>
                    <a:pt x="143" y="5"/>
                    <a:pt x="136" y="16"/>
                  </a:cubicBezTo>
                  <a:cubicBezTo>
                    <a:pt x="0" y="235"/>
                    <a:pt x="49" y="500"/>
                    <a:pt x="232" y="670"/>
                  </a:cubicBezTo>
                  <a:cubicBezTo>
                    <a:pt x="239" y="676"/>
                    <a:pt x="248" y="679"/>
                    <a:pt x="256" y="679"/>
                  </a:cubicBezTo>
                  <a:cubicBezTo>
                    <a:pt x="285" y="679"/>
                    <a:pt x="314" y="645"/>
                    <a:pt x="298" y="616"/>
                  </a:cubicBezTo>
                  <a:cubicBezTo>
                    <a:pt x="194" y="440"/>
                    <a:pt x="169" y="244"/>
                    <a:pt x="211" y="45"/>
                  </a:cubicBezTo>
                  <a:cubicBezTo>
                    <a:pt x="217" y="19"/>
                    <a:pt x="192"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2"/>
            <p:cNvSpPr/>
            <p:nvPr/>
          </p:nvSpPr>
          <p:spPr>
            <a:xfrm>
              <a:off x="7757125" y="2112088"/>
              <a:ext cx="10100" cy="16225"/>
            </a:xfrm>
            <a:custGeom>
              <a:avLst/>
              <a:gdLst/>
              <a:ahLst/>
              <a:cxnLst/>
              <a:rect l="l" t="t" r="r" b="b"/>
              <a:pathLst>
                <a:path w="404" h="649" extrusionOk="0">
                  <a:moveTo>
                    <a:pt x="45" y="0"/>
                  </a:moveTo>
                  <a:cubicBezTo>
                    <a:pt x="23" y="0"/>
                    <a:pt x="0" y="18"/>
                    <a:pt x="14" y="43"/>
                  </a:cubicBezTo>
                  <a:cubicBezTo>
                    <a:pt x="66" y="136"/>
                    <a:pt x="124" y="219"/>
                    <a:pt x="164" y="319"/>
                  </a:cubicBezTo>
                  <a:cubicBezTo>
                    <a:pt x="202" y="417"/>
                    <a:pt x="222" y="520"/>
                    <a:pt x="259" y="619"/>
                  </a:cubicBezTo>
                  <a:cubicBezTo>
                    <a:pt x="267" y="640"/>
                    <a:pt x="283" y="649"/>
                    <a:pt x="300" y="649"/>
                  </a:cubicBezTo>
                  <a:cubicBezTo>
                    <a:pt x="324" y="649"/>
                    <a:pt x="350" y="630"/>
                    <a:pt x="356" y="604"/>
                  </a:cubicBezTo>
                  <a:lnTo>
                    <a:pt x="355" y="604"/>
                  </a:lnTo>
                  <a:cubicBezTo>
                    <a:pt x="403" y="385"/>
                    <a:pt x="256" y="111"/>
                    <a:pt x="62" y="4"/>
                  </a:cubicBezTo>
                  <a:cubicBezTo>
                    <a:pt x="57" y="2"/>
                    <a:pt x="51"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2"/>
            <p:cNvSpPr/>
            <p:nvPr/>
          </p:nvSpPr>
          <p:spPr>
            <a:xfrm>
              <a:off x="7760650" y="2022288"/>
              <a:ext cx="8475" cy="22900"/>
            </a:xfrm>
            <a:custGeom>
              <a:avLst/>
              <a:gdLst/>
              <a:ahLst/>
              <a:cxnLst/>
              <a:rect l="l" t="t" r="r" b="b"/>
              <a:pathLst>
                <a:path w="339" h="916" extrusionOk="0">
                  <a:moveTo>
                    <a:pt x="161" y="0"/>
                  </a:moveTo>
                  <a:cubicBezTo>
                    <a:pt x="158" y="0"/>
                    <a:pt x="155" y="1"/>
                    <a:pt x="152" y="1"/>
                  </a:cubicBezTo>
                  <a:cubicBezTo>
                    <a:pt x="1" y="37"/>
                    <a:pt x="23" y="290"/>
                    <a:pt x="34" y="407"/>
                  </a:cubicBezTo>
                  <a:cubicBezTo>
                    <a:pt x="50" y="589"/>
                    <a:pt x="109" y="823"/>
                    <a:pt x="283" y="911"/>
                  </a:cubicBezTo>
                  <a:cubicBezTo>
                    <a:pt x="289" y="914"/>
                    <a:pt x="294" y="915"/>
                    <a:pt x="299" y="915"/>
                  </a:cubicBezTo>
                  <a:cubicBezTo>
                    <a:pt x="322" y="915"/>
                    <a:pt x="339" y="890"/>
                    <a:pt x="338" y="868"/>
                  </a:cubicBezTo>
                  <a:cubicBezTo>
                    <a:pt x="327" y="733"/>
                    <a:pt x="247" y="619"/>
                    <a:pt x="219" y="487"/>
                  </a:cubicBezTo>
                  <a:cubicBezTo>
                    <a:pt x="203" y="414"/>
                    <a:pt x="194" y="340"/>
                    <a:pt x="194" y="265"/>
                  </a:cubicBezTo>
                  <a:cubicBezTo>
                    <a:pt x="194" y="236"/>
                    <a:pt x="187" y="159"/>
                    <a:pt x="194" y="113"/>
                  </a:cubicBezTo>
                  <a:cubicBezTo>
                    <a:pt x="199" y="111"/>
                    <a:pt x="203" y="107"/>
                    <a:pt x="204" y="103"/>
                  </a:cubicBezTo>
                  <a:lnTo>
                    <a:pt x="211" y="91"/>
                  </a:lnTo>
                  <a:cubicBezTo>
                    <a:pt x="223" y="70"/>
                    <a:pt x="223" y="51"/>
                    <a:pt x="209" y="31"/>
                  </a:cubicBezTo>
                  <a:cubicBezTo>
                    <a:pt x="206" y="27"/>
                    <a:pt x="204" y="24"/>
                    <a:pt x="201" y="20"/>
                  </a:cubicBezTo>
                  <a:cubicBezTo>
                    <a:pt x="193" y="8"/>
                    <a:pt x="176"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2"/>
            <p:cNvSpPr/>
            <p:nvPr/>
          </p:nvSpPr>
          <p:spPr>
            <a:xfrm>
              <a:off x="7771750" y="2030988"/>
              <a:ext cx="12950" cy="20400"/>
            </a:xfrm>
            <a:custGeom>
              <a:avLst/>
              <a:gdLst/>
              <a:ahLst/>
              <a:cxnLst/>
              <a:rect l="l" t="t" r="r" b="b"/>
              <a:pathLst>
                <a:path w="518" h="816" extrusionOk="0">
                  <a:moveTo>
                    <a:pt x="48" y="0"/>
                  </a:moveTo>
                  <a:cubicBezTo>
                    <a:pt x="19" y="0"/>
                    <a:pt x="0" y="41"/>
                    <a:pt x="19" y="66"/>
                  </a:cubicBezTo>
                  <a:cubicBezTo>
                    <a:pt x="189" y="289"/>
                    <a:pt x="303" y="517"/>
                    <a:pt x="386" y="786"/>
                  </a:cubicBezTo>
                  <a:cubicBezTo>
                    <a:pt x="392" y="807"/>
                    <a:pt x="409" y="815"/>
                    <a:pt x="427" y="815"/>
                  </a:cubicBezTo>
                  <a:cubicBezTo>
                    <a:pt x="453" y="815"/>
                    <a:pt x="481" y="797"/>
                    <a:pt x="484" y="770"/>
                  </a:cubicBezTo>
                  <a:cubicBezTo>
                    <a:pt x="517" y="458"/>
                    <a:pt x="344" y="144"/>
                    <a:pt x="64" y="4"/>
                  </a:cubicBezTo>
                  <a:cubicBezTo>
                    <a:pt x="58" y="1"/>
                    <a:pt x="5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2"/>
            <p:cNvSpPr/>
            <p:nvPr/>
          </p:nvSpPr>
          <p:spPr>
            <a:xfrm>
              <a:off x="7769775" y="2057963"/>
              <a:ext cx="10525" cy="23675"/>
            </a:xfrm>
            <a:custGeom>
              <a:avLst/>
              <a:gdLst/>
              <a:ahLst/>
              <a:cxnLst/>
              <a:rect l="l" t="t" r="r" b="b"/>
              <a:pathLst>
                <a:path w="421" h="947" extrusionOk="0">
                  <a:moveTo>
                    <a:pt x="172" y="0"/>
                  </a:moveTo>
                  <a:cubicBezTo>
                    <a:pt x="159" y="0"/>
                    <a:pt x="145" y="8"/>
                    <a:pt x="139" y="21"/>
                  </a:cubicBezTo>
                  <a:cubicBezTo>
                    <a:pt x="0" y="320"/>
                    <a:pt x="97" y="729"/>
                    <a:pt x="351" y="937"/>
                  </a:cubicBezTo>
                  <a:cubicBezTo>
                    <a:pt x="359" y="943"/>
                    <a:pt x="367" y="946"/>
                    <a:pt x="374" y="946"/>
                  </a:cubicBezTo>
                  <a:cubicBezTo>
                    <a:pt x="399" y="946"/>
                    <a:pt x="420" y="916"/>
                    <a:pt x="410" y="889"/>
                  </a:cubicBezTo>
                  <a:cubicBezTo>
                    <a:pt x="357" y="744"/>
                    <a:pt x="290" y="600"/>
                    <a:pt x="256" y="449"/>
                  </a:cubicBezTo>
                  <a:cubicBezTo>
                    <a:pt x="226" y="310"/>
                    <a:pt x="220" y="169"/>
                    <a:pt x="203" y="27"/>
                  </a:cubicBezTo>
                  <a:cubicBezTo>
                    <a:pt x="201" y="9"/>
                    <a:pt x="187"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2"/>
            <p:cNvSpPr/>
            <p:nvPr/>
          </p:nvSpPr>
          <p:spPr>
            <a:xfrm>
              <a:off x="7783000" y="2065438"/>
              <a:ext cx="11675" cy="19850"/>
            </a:xfrm>
            <a:custGeom>
              <a:avLst/>
              <a:gdLst/>
              <a:ahLst/>
              <a:cxnLst/>
              <a:rect l="l" t="t" r="r" b="b"/>
              <a:pathLst>
                <a:path w="467" h="794" extrusionOk="0">
                  <a:moveTo>
                    <a:pt x="56" y="1"/>
                  </a:moveTo>
                  <a:cubicBezTo>
                    <a:pt x="24" y="1"/>
                    <a:pt x="0" y="41"/>
                    <a:pt x="23" y="73"/>
                  </a:cubicBezTo>
                  <a:cubicBezTo>
                    <a:pt x="172" y="280"/>
                    <a:pt x="268" y="525"/>
                    <a:pt x="345" y="767"/>
                  </a:cubicBezTo>
                  <a:cubicBezTo>
                    <a:pt x="351" y="785"/>
                    <a:pt x="366" y="793"/>
                    <a:pt x="382" y="793"/>
                  </a:cubicBezTo>
                  <a:cubicBezTo>
                    <a:pt x="405" y="793"/>
                    <a:pt x="430" y="777"/>
                    <a:pt x="432" y="752"/>
                  </a:cubicBezTo>
                  <a:lnTo>
                    <a:pt x="432" y="754"/>
                  </a:lnTo>
                  <a:cubicBezTo>
                    <a:pt x="467" y="447"/>
                    <a:pt x="324" y="187"/>
                    <a:pt x="82" y="10"/>
                  </a:cubicBezTo>
                  <a:cubicBezTo>
                    <a:pt x="74" y="3"/>
                    <a:pt x="6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2"/>
            <p:cNvSpPr/>
            <p:nvPr/>
          </p:nvSpPr>
          <p:spPr>
            <a:xfrm>
              <a:off x="7784450" y="2091238"/>
              <a:ext cx="6200" cy="20200"/>
            </a:xfrm>
            <a:custGeom>
              <a:avLst/>
              <a:gdLst/>
              <a:ahLst/>
              <a:cxnLst/>
              <a:rect l="l" t="t" r="r" b="b"/>
              <a:pathLst>
                <a:path w="248" h="808" extrusionOk="0">
                  <a:moveTo>
                    <a:pt x="115" y="1"/>
                  </a:moveTo>
                  <a:cubicBezTo>
                    <a:pt x="96" y="1"/>
                    <a:pt x="77" y="11"/>
                    <a:pt x="66" y="30"/>
                  </a:cubicBezTo>
                  <a:cubicBezTo>
                    <a:pt x="1" y="153"/>
                    <a:pt x="7" y="307"/>
                    <a:pt x="17" y="442"/>
                  </a:cubicBezTo>
                  <a:cubicBezTo>
                    <a:pt x="26" y="563"/>
                    <a:pt x="30" y="719"/>
                    <a:pt x="131" y="798"/>
                  </a:cubicBezTo>
                  <a:cubicBezTo>
                    <a:pt x="140" y="804"/>
                    <a:pt x="150" y="807"/>
                    <a:pt x="161" y="807"/>
                  </a:cubicBezTo>
                  <a:cubicBezTo>
                    <a:pt x="182" y="807"/>
                    <a:pt x="204" y="795"/>
                    <a:pt x="211" y="774"/>
                  </a:cubicBezTo>
                  <a:cubicBezTo>
                    <a:pt x="247" y="666"/>
                    <a:pt x="193" y="553"/>
                    <a:pt x="179" y="443"/>
                  </a:cubicBezTo>
                  <a:cubicBezTo>
                    <a:pt x="163" y="309"/>
                    <a:pt x="185" y="172"/>
                    <a:pt x="161" y="40"/>
                  </a:cubicBezTo>
                  <a:cubicBezTo>
                    <a:pt x="155" y="13"/>
                    <a:pt x="136"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2"/>
            <p:cNvSpPr/>
            <p:nvPr/>
          </p:nvSpPr>
          <p:spPr>
            <a:xfrm>
              <a:off x="7794025" y="2100663"/>
              <a:ext cx="9200" cy="12350"/>
            </a:xfrm>
            <a:custGeom>
              <a:avLst/>
              <a:gdLst/>
              <a:ahLst/>
              <a:cxnLst/>
              <a:rect l="l" t="t" r="r" b="b"/>
              <a:pathLst>
                <a:path w="368" h="494" extrusionOk="0">
                  <a:moveTo>
                    <a:pt x="75" y="0"/>
                  </a:moveTo>
                  <a:cubicBezTo>
                    <a:pt x="34" y="0"/>
                    <a:pt x="1" y="39"/>
                    <a:pt x="18" y="83"/>
                  </a:cubicBezTo>
                  <a:cubicBezTo>
                    <a:pt x="47" y="155"/>
                    <a:pt x="105" y="216"/>
                    <a:pt x="142" y="283"/>
                  </a:cubicBezTo>
                  <a:cubicBezTo>
                    <a:pt x="181" y="350"/>
                    <a:pt x="226" y="411"/>
                    <a:pt x="269" y="475"/>
                  </a:cubicBezTo>
                  <a:cubicBezTo>
                    <a:pt x="277" y="488"/>
                    <a:pt x="290" y="493"/>
                    <a:pt x="303" y="493"/>
                  </a:cubicBezTo>
                  <a:cubicBezTo>
                    <a:pt x="327" y="493"/>
                    <a:pt x="352" y="475"/>
                    <a:pt x="354" y="450"/>
                  </a:cubicBezTo>
                  <a:cubicBezTo>
                    <a:pt x="368" y="280"/>
                    <a:pt x="275" y="52"/>
                    <a:pt x="94" y="3"/>
                  </a:cubicBezTo>
                  <a:cubicBezTo>
                    <a:pt x="87" y="1"/>
                    <a:pt x="81"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2"/>
            <p:cNvSpPr/>
            <p:nvPr/>
          </p:nvSpPr>
          <p:spPr>
            <a:xfrm>
              <a:off x="7529650" y="1978588"/>
              <a:ext cx="46825" cy="89825"/>
            </a:xfrm>
            <a:custGeom>
              <a:avLst/>
              <a:gdLst/>
              <a:ahLst/>
              <a:cxnLst/>
              <a:rect l="l" t="t" r="r" b="b"/>
              <a:pathLst>
                <a:path w="1873" h="3593" extrusionOk="0">
                  <a:moveTo>
                    <a:pt x="48" y="0"/>
                  </a:moveTo>
                  <a:cubicBezTo>
                    <a:pt x="24" y="0"/>
                    <a:pt x="0" y="24"/>
                    <a:pt x="10" y="55"/>
                  </a:cubicBezTo>
                  <a:cubicBezTo>
                    <a:pt x="211" y="688"/>
                    <a:pt x="533" y="1302"/>
                    <a:pt x="832" y="1893"/>
                  </a:cubicBezTo>
                  <a:cubicBezTo>
                    <a:pt x="1123" y="2470"/>
                    <a:pt x="1427" y="3041"/>
                    <a:pt x="1789" y="3577"/>
                  </a:cubicBezTo>
                  <a:lnTo>
                    <a:pt x="1788" y="3577"/>
                  </a:lnTo>
                  <a:cubicBezTo>
                    <a:pt x="1795" y="3588"/>
                    <a:pt x="1806" y="3592"/>
                    <a:pt x="1817" y="3592"/>
                  </a:cubicBezTo>
                  <a:cubicBezTo>
                    <a:pt x="1844" y="3592"/>
                    <a:pt x="1872" y="3564"/>
                    <a:pt x="1857" y="3535"/>
                  </a:cubicBezTo>
                  <a:cubicBezTo>
                    <a:pt x="1558" y="2951"/>
                    <a:pt x="1234" y="2382"/>
                    <a:pt x="936" y="1797"/>
                  </a:cubicBezTo>
                  <a:cubicBezTo>
                    <a:pt x="641" y="1211"/>
                    <a:pt x="394" y="597"/>
                    <a:pt x="82" y="23"/>
                  </a:cubicBezTo>
                  <a:cubicBezTo>
                    <a:pt x="73" y="7"/>
                    <a:pt x="60"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2"/>
            <p:cNvSpPr/>
            <p:nvPr/>
          </p:nvSpPr>
          <p:spPr>
            <a:xfrm>
              <a:off x="7554275" y="2006988"/>
              <a:ext cx="18300" cy="32900"/>
            </a:xfrm>
            <a:custGeom>
              <a:avLst/>
              <a:gdLst/>
              <a:ahLst/>
              <a:cxnLst/>
              <a:rect l="l" t="t" r="r" b="b"/>
              <a:pathLst>
                <a:path w="732" h="1316" extrusionOk="0">
                  <a:moveTo>
                    <a:pt x="34" y="0"/>
                  </a:moveTo>
                  <a:cubicBezTo>
                    <a:pt x="16" y="0"/>
                    <a:pt x="0" y="12"/>
                    <a:pt x="4" y="34"/>
                  </a:cubicBezTo>
                  <a:cubicBezTo>
                    <a:pt x="53" y="266"/>
                    <a:pt x="169" y="487"/>
                    <a:pt x="275" y="695"/>
                  </a:cubicBezTo>
                  <a:cubicBezTo>
                    <a:pt x="383" y="907"/>
                    <a:pt x="497" y="1125"/>
                    <a:pt x="655" y="1303"/>
                  </a:cubicBezTo>
                  <a:cubicBezTo>
                    <a:pt x="663" y="1312"/>
                    <a:pt x="673" y="1315"/>
                    <a:pt x="683" y="1315"/>
                  </a:cubicBezTo>
                  <a:cubicBezTo>
                    <a:pt x="708" y="1315"/>
                    <a:pt x="732" y="1291"/>
                    <a:pt x="719" y="1263"/>
                  </a:cubicBezTo>
                  <a:cubicBezTo>
                    <a:pt x="617" y="1052"/>
                    <a:pt x="484" y="858"/>
                    <a:pt x="374" y="651"/>
                  </a:cubicBezTo>
                  <a:cubicBezTo>
                    <a:pt x="264" y="444"/>
                    <a:pt x="183" y="218"/>
                    <a:pt x="64" y="17"/>
                  </a:cubicBezTo>
                  <a:cubicBezTo>
                    <a:pt x="57" y="6"/>
                    <a:pt x="45"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2"/>
            <p:cNvSpPr/>
            <p:nvPr/>
          </p:nvSpPr>
          <p:spPr>
            <a:xfrm>
              <a:off x="7564350" y="2013463"/>
              <a:ext cx="12675" cy="19925"/>
            </a:xfrm>
            <a:custGeom>
              <a:avLst/>
              <a:gdLst/>
              <a:ahLst/>
              <a:cxnLst/>
              <a:rect l="l" t="t" r="r" b="b"/>
              <a:pathLst>
                <a:path w="507" h="797" extrusionOk="0">
                  <a:moveTo>
                    <a:pt x="56" y="1"/>
                  </a:moveTo>
                  <a:cubicBezTo>
                    <a:pt x="29" y="1"/>
                    <a:pt x="0" y="30"/>
                    <a:pt x="16" y="59"/>
                  </a:cubicBezTo>
                  <a:cubicBezTo>
                    <a:pt x="136" y="306"/>
                    <a:pt x="273" y="566"/>
                    <a:pt x="442" y="785"/>
                  </a:cubicBezTo>
                  <a:cubicBezTo>
                    <a:pt x="449" y="793"/>
                    <a:pt x="457" y="797"/>
                    <a:pt x="465" y="797"/>
                  </a:cubicBezTo>
                  <a:cubicBezTo>
                    <a:pt x="486" y="797"/>
                    <a:pt x="506" y="774"/>
                    <a:pt x="496" y="750"/>
                  </a:cubicBezTo>
                  <a:cubicBezTo>
                    <a:pt x="392" y="496"/>
                    <a:pt x="236" y="245"/>
                    <a:pt x="84" y="16"/>
                  </a:cubicBezTo>
                  <a:cubicBezTo>
                    <a:pt x="76" y="5"/>
                    <a:pt x="66"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2"/>
            <p:cNvSpPr/>
            <p:nvPr/>
          </p:nvSpPr>
          <p:spPr>
            <a:xfrm>
              <a:off x="7574375" y="2016688"/>
              <a:ext cx="7525" cy="11200"/>
            </a:xfrm>
            <a:custGeom>
              <a:avLst/>
              <a:gdLst/>
              <a:ahLst/>
              <a:cxnLst/>
              <a:rect l="l" t="t" r="r" b="b"/>
              <a:pathLst>
                <a:path w="301" h="448" extrusionOk="0">
                  <a:moveTo>
                    <a:pt x="46" y="0"/>
                  </a:moveTo>
                  <a:cubicBezTo>
                    <a:pt x="23" y="0"/>
                    <a:pt x="0" y="23"/>
                    <a:pt x="10" y="53"/>
                  </a:cubicBezTo>
                  <a:cubicBezTo>
                    <a:pt x="53" y="191"/>
                    <a:pt x="129" y="347"/>
                    <a:pt x="242" y="441"/>
                  </a:cubicBezTo>
                  <a:cubicBezTo>
                    <a:pt x="247" y="446"/>
                    <a:pt x="254" y="448"/>
                    <a:pt x="260" y="448"/>
                  </a:cubicBezTo>
                  <a:cubicBezTo>
                    <a:pt x="281" y="448"/>
                    <a:pt x="301" y="422"/>
                    <a:pt x="290" y="400"/>
                  </a:cubicBezTo>
                  <a:cubicBezTo>
                    <a:pt x="260" y="336"/>
                    <a:pt x="216" y="277"/>
                    <a:pt x="179" y="216"/>
                  </a:cubicBezTo>
                  <a:cubicBezTo>
                    <a:pt x="141" y="152"/>
                    <a:pt x="110" y="87"/>
                    <a:pt x="78" y="22"/>
                  </a:cubicBezTo>
                  <a:cubicBezTo>
                    <a:pt x="71" y="7"/>
                    <a:pt x="59"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2"/>
            <p:cNvSpPr/>
            <p:nvPr/>
          </p:nvSpPr>
          <p:spPr>
            <a:xfrm>
              <a:off x="7582800" y="2016338"/>
              <a:ext cx="5400" cy="8450"/>
            </a:xfrm>
            <a:custGeom>
              <a:avLst/>
              <a:gdLst/>
              <a:ahLst/>
              <a:cxnLst/>
              <a:rect l="l" t="t" r="r" b="b"/>
              <a:pathLst>
                <a:path w="216" h="338" extrusionOk="0">
                  <a:moveTo>
                    <a:pt x="47" y="1"/>
                  </a:moveTo>
                  <a:cubicBezTo>
                    <a:pt x="24" y="1"/>
                    <a:pt x="0" y="22"/>
                    <a:pt x="13" y="50"/>
                  </a:cubicBezTo>
                  <a:cubicBezTo>
                    <a:pt x="56" y="143"/>
                    <a:pt x="99" y="233"/>
                    <a:pt x="151" y="321"/>
                  </a:cubicBezTo>
                  <a:cubicBezTo>
                    <a:pt x="158" y="333"/>
                    <a:pt x="169" y="338"/>
                    <a:pt x="179" y="338"/>
                  </a:cubicBezTo>
                  <a:cubicBezTo>
                    <a:pt x="198" y="338"/>
                    <a:pt x="216" y="321"/>
                    <a:pt x="206" y="296"/>
                  </a:cubicBezTo>
                  <a:cubicBezTo>
                    <a:pt x="169" y="201"/>
                    <a:pt x="124" y="112"/>
                    <a:pt x="77" y="20"/>
                  </a:cubicBezTo>
                  <a:cubicBezTo>
                    <a:pt x="70" y="6"/>
                    <a:pt x="58"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2"/>
            <p:cNvSpPr/>
            <p:nvPr/>
          </p:nvSpPr>
          <p:spPr>
            <a:xfrm>
              <a:off x="7580025" y="2074713"/>
              <a:ext cx="8800" cy="13225"/>
            </a:xfrm>
            <a:custGeom>
              <a:avLst/>
              <a:gdLst/>
              <a:ahLst/>
              <a:cxnLst/>
              <a:rect l="l" t="t" r="r" b="b"/>
              <a:pathLst>
                <a:path w="352" h="529" extrusionOk="0">
                  <a:moveTo>
                    <a:pt x="53" y="1"/>
                  </a:moveTo>
                  <a:cubicBezTo>
                    <a:pt x="26" y="1"/>
                    <a:pt x="0" y="25"/>
                    <a:pt x="16" y="56"/>
                  </a:cubicBezTo>
                  <a:cubicBezTo>
                    <a:pt x="95" y="213"/>
                    <a:pt x="178" y="368"/>
                    <a:pt x="275" y="514"/>
                  </a:cubicBezTo>
                  <a:cubicBezTo>
                    <a:pt x="282" y="524"/>
                    <a:pt x="291" y="528"/>
                    <a:pt x="301" y="528"/>
                  </a:cubicBezTo>
                  <a:cubicBezTo>
                    <a:pt x="326" y="528"/>
                    <a:pt x="351" y="501"/>
                    <a:pt x="338" y="474"/>
                  </a:cubicBezTo>
                  <a:cubicBezTo>
                    <a:pt x="267" y="317"/>
                    <a:pt x="181" y="169"/>
                    <a:pt x="90" y="22"/>
                  </a:cubicBezTo>
                  <a:cubicBezTo>
                    <a:pt x="81" y="7"/>
                    <a:pt x="6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2"/>
            <p:cNvSpPr/>
            <p:nvPr/>
          </p:nvSpPr>
          <p:spPr>
            <a:xfrm>
              <a:off x="7808000" y="1953938"/>
              <a:ext cx="11575" cy="87275"/>
            </a:xfrm>
            <a:custGeom>
              <a:avLst/>
              <a:gdLst/>
              <a:ahLst/>
              <a:cxnLst/>
              <a:rect l="l" t="t" r="r" b="b"/>
              <a:pathLst>
                <a:path w="463" h="3491" extrusionOk="0">
                  <a:moveTo>
                    <a:pt x="418" y="1"/>
                  </a:moveTo>
                  <a:cubicBezTo>
                    <a:pt x="401" y="1"/>
                    <a:pt x="383" y="9"/>
                    <a:pt x="374" y="26"/>
                  </a:cubicBezTo>
                  <a:cubicBezTo>
                    <a:pt x="106" y="539"/>
                    <a:pt x="29" y="1196"/>
                    <a:pt x="16" y="1767"/>
                  </a:cubicBezTo>
                  <a:cubicBezTo>
                    <a:pt x="1" y="2339"/>
                    <a:pt x="62" y="2929"/>
                    <a:pt x="269" y="3464"/>
                  </a:cubicBezTo>
                  <a:cubicBezTo>
                    <a:pt x="276" y="3483"/>
                    <a:pt x="292" y="3491"/>
                    <a:pt x="308" y="3491"/>
                  </a:cubicBezTo>
                  <a:cubicBezTo>
                    <a:pt x="335" y="3491"/>
                    <a:pt x="362" y="3470"/>
                    <a:pt x="355" y="3438"/>
                  </a:cubicBezTo>
                  <a:cubicBezTo>
                    <a:pt x="238" y="2862"/>
                    <a:pt x="137" y="2294"/>
                    <a:pt x="160" y="1702"/>
                  </a:cubicBezTo>
                  <a:cubicBezTo>
                    <a:pt x="181" y="1128"/>
                    <a:pt x="337" y="602"/>
                    <a:pt x="456" y="45"/>
                  </a:cubicBezTo>
                  <a:cubicBezTo>
                    <a:pt x="462" y="16"/>
                    <a:pt x="441"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2"/>
            <p:cNvSpPr/>
            <p:nvPr/>
          </p:nvSpPr>
          <p:spPr>
            <a:xfrm>
              <a:off x="7798025" y="1969738"/>
              <a:ext cx="6750" cy="43325"/>
            </a:xfrm>
            <a:custGeom>
              <a:avLst/>
              <a:gdLst/>
              <a:ahLst/>
              <a:cxnLst/>
              <a:rect l="l" t="t" r="r" b="b"/>
              <a:pathLst>
                <a:path w="270" h="1733" extrusionOk="0">
                  <a:moveTo>
                    <a:pt x="220" y="0"/>
                  </a:moveTo>
                  <a:cubicBezTo>
                    <a:pt x="205" y="0"/>
                    <a:pt x="190" y="8"/>
                    <a:pt x="184" y="26"/>
                  </a:cubicBezTo>
                  <a:cubicBezTo>
                    <a:pt x="24" y="561"/>
                    <a:pt x="1" y="1164"/>
                    <a:pt x="151" y="1703"/>
                  </a:cubicBezTo>
                  <a:cubicBezTo>
                    <a:pt x="156" y="1723"/>
                    <a:pt x="172" y="1732"/>
                    <a:pt x="187" y="1732"/>
                  </a:cubicBezTo>
                  <a:cubicBezTo>
                    <a:pt x="206" y="1732"/>
                    <a:pt x="225" y="1718"/>
                    <a:pt x="223" y="1692"/>
                  </a:cubicBezTo>
                  <a:cubicBezTo>
                    <a:pt x="171" y="1132"/>
                    <a:pt x="174" y="601"/>
                    <a:pt x="265" y="46"/>
                  </a:cubicBezTo>
                  <a:cubicBezTo>
                    <a:pt x="269" y="18"/>
                    <a:pt x="244"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2"/>
            <p:cNvSpPr/>
            <p:nvPr/>
          </p:nvSpPr>
          <p:spPr>
            <a:xfrm>
              <a:off x="7791325" y="1976488"/>
              <a:ext cx="5950" cy="27475"/>
            </a:xfrm>
            <a:custGeom>
              <a:avLst/>
              <a:gdLst/>
              <a:ahLst/>
              <a:cxnLst/>
              <a:rect l="l" t="t" r="r" b="b"/>
              <a:pathLst>
                <a:path w="238" h="1099" extrusionOk="0">
                  <a:moveTo>
                    <a:pt x="190" y="1"/>
                  </a:moveTo>
                  <a:cubicBezTo>
                    <a:pt x="174" y="1"/>
                    <a:pt x="158" y="8"/>
                    <a:pt x="151" y="26"/>
                  </a:cubicBezTo>
                  <a:cubicBezTo>
                    <a:pt x="32" y="348"/>
                    <a:pt x="1" y="740"/>
                    <a:pt x="98" y="1072"/>
                  </a:cubicBezTo>
                  <a:cubicBezTo>
                    <a:pt x="103" y="1089"/>
                    <a:pt x="121" y="1099"/>
                    <a:pt x="137" y="1099"/>
                  </a:cubicBezTo>
                  <a:cubicBezTo>
                    <a:pt x="152" y="1099"/>
                    <a:pt x="166" y="1090"/>
                    <a:pt x="166" y="1070"/>
                  </a:cubicBezTo>
                  <a:cubicBezTo>
                    <a:pt x="160" y="716"/>
                    <a:pt x="171" y="395"/>
                    <a:pt x="233" y="46"/>
                  </a:cubicBezTo>
                  <a:cubicBezTo>
                    <a:pt x="238" y="18"/>
                    <a:pt x="214"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2"/>
            <p:cNvSpPr/>
            <p:nvPr/>
          </p:nvSpPr>
          <p:spPr>
            <a:xfrm>
              <a:off x="7786225" y="1982538"/>
              <a:ext cx="3500" cy="16825"/>
            </a:xfrm>
            <a:custGeom>
              <a:avLst/>
              <a:gdLst/>
              <a:ahLst/>
              <a:cxnLst/>
              <a:rect l="l" t="t" r="r" b="b"/>
              <a:pathLst>
                <a:path w="140" h="673" extrusionOk="0">
                  <a:moveTo>
                    <a:pt x="101" y="0"/>
                  </a:moveTo>
                  <a:cubicBezTo>
                    <a:pt x="85" y="0"/>
                    <a:pt x="68" y="11"/>
                    <a:pt x="62" y="32"/>
                  </a:cubicBezTo>
                  <a:cubicBezTo>
                    <a:pt x="17" y="224"/>
                    <a:pt x="0" y="451"/>
                    <a:pt x="46" y="646"/>
                  </a:cubicBezTo>
                  <a:cubicBezTo>
                    <a:pt x="51" y="663"/>
                    <a:pt x="67" y="673"/>
                    <a:pt x="82" y="673"/>
                  </a:cubicBezTo>
                  <a:cubicBezTo>
                    <a:pt x="97" y="673"/>
                    <a:pt x="111" y="663"/>
                    <a:pt x="113" y="643"/>
                  </a:cubicBezTo>
                  <a:cubicBezTo>
                    <a:pt x="129" y="443"/>
                    <a:pt x="127" y="240"/>
                    <a:pt x="138" y="41"/>
                  </a:cubicBezTo>
                  <a:cubicBezTo>
                    <a:pt x="139" y="14"/>
                    <a:pt x="121"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2"/>
            <p:cNvSpPr/>
            <p:nvPr/>
          </p:nvSpPr>
          <p:spPr>
            <a:xfrm>
              <a:off x="7781575" y="1987363"/>
              <a:ext cx="2700" cy="10850"/>
            </a:xfrm>
            <a:custGeom>
              <a:avLst/>
              <a:gdLst/>
              <a:ahLst/>
              <a:cxnLst/>
              <a:rect l="l" t="t" r="r" b="b"/>
              <a:pathLst>
                <a:path w="108" h="434" extrusionOk="0">
                  <a:moveTo>
                    <a:pt x="65" y="1"/>
                  </a:moveTo>
                  <a:cubicBezTo>
                    <a:pt x="50" y="1"/>
                    <a:pt x="33" y="11"/>
                    <a:pt x="29" y="27"/>
                  </a:cubicBezTo>
                  <a:cubicBezTo>
                    <a:pt x="0" y="145"/>
                    <a:pt x="13" y="293"/>
                    <a:pt x="43" y="408"/>
                  </a:cubicBezTo>
                  <a:cubicBezTo>
                    <a:pt x="48" y="425"/>
                    <a:pt x="61" y="434"/>
                    <a:pt x="74" y="434"/>
                  </a:cubicBezTo>
                  <a:cubicBezTo>
                    <a:pt x="91" y="434"/>
                    <a:pt x="107" y="421"/>
                    <a:pt x="106" y="398"/>
                  </a:cubicBezTo>
                  <a:cubicBezTo>
                    <a:pt x="97" y="274"/>
                    <a:pt x="100" y="150"/>
                    <a:pt x="92" y="26"/>
                  </a:cubicBezTo>
                  <a:cubicBezTo>
                    <a:pt x="91" y="8"/>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2"/>
            <p:cNvSpPr/>
            <p:nvPr/>
          </p:nvSpPr>
          <p:spPr>
            <a:xfrm>
              <a:off x="7817925" y="2048863"/>
              <a:ext cx="4550" cy="10975"/>
            </a:xfrm>
            <a:custGeom>
              <a:avLst/>
              <a:gdLst/>
              <a:ahLst/>
              <a:cxnLst/>
              <a:rect l="l" t="t" r="r" b="b"/>
              <a:pathLst>
                <a:path w="182" h="439" extrusionOk="0">
                  <a:moveTo>
                    <a:pt x="51" y="0"/>
                  </a:moveTo>
                  <a:cubicBezTo>
                    <a:pt x="26" y="0"/>
                    <a:pt x="1" y="30"/>
                    <a:pt x="10" y="57"/>
                  </a:cubicBezTo>
                  <a:cubicBezTo>
                    <a:pt x="50" y="172"/>
                    <a:pt x="84" y="287"/>
                    <a:pt x="102" y="407"/>
                  </a:cubicBezTo>
                  <a:cubicBezTo>
                    <a:pt x="105" y="428"/>
                    <a:pt x="124" y="438"/>
                    <a:pt x="142" y="438"/>
                  </a:cubicBezTo>
                  <a:cubicBezTo>
                    <a:pt x="161" y="438"/>
                    <a:pt x="178" y="427"/>
                    <a:pt x="179" y="405"/>
                  </a:cubicBezTo>
                  <a:cubicBezTo>
                    <a:pt x="182" y="265"/>
                    <a:pt x="151" y="136"/>
                    <a:pt x="76" y="16"/>
                  </a:cubicBezTo>
                  <a:cubicBezTo>
                    <a:pt x="69" y="5"/>
                    <a:pt x="60"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2"/>
            <p:cNvSpPr/>
            <p:nvPr/>
          </p:nvSpPr>
          <p:spPr>
            <a:xfrm>
              <a:off x="7706000" y="1819913"/>
              <a:ext cx="21850" cy="55325"/>
            </a:xfrm>
            <a:custGeom>
              <a:avLst/>
              <a:gdLst/>
              <a:ahLst/>
              <a:cxnLst/>
              <a:rect l="l" t="t" r="r" b="b"/>
              <a:pathLst>
                <a:path w="874" h="2213" extrusionOk="0">
                  <a:moveTo>
                    <a:pt x="50" y="1"/>
                  </a:moveTo>
                  <a:cubicBezTo>
                    <a:pt x="25" y="1"/>
                    <a:pt x="0" y="20"/>
                    <a:pt x="2" y="55"/>
                  </a:cubicBezTo>
                  <a:cubicBezTo>
                    <a:pt x="47" y="784"/>
                    <a:pt x="343" y="1617"/>
                    <a:pt x="787" y="2197"/>
                  </a:cubicBezTo>
                  <a:cubicBezTo>
                    <a:pt x="796" y="2208"/>
                    <a:pt x="807" y="2212"/>
                    <a:pt x="818" y="2212"/>
                  </a:cubicBezTo>
                  <a:cubicBezTo>
                    <a:pt x="845" y="2212"/>
                    <a:pt x="873" y="2183"/>
                    <a:pt x="859" y="2152"/>
                  </a:cubicBezTo>
                  <a:cubicBezTo>
                    <a:pt x="709" y="1820"/>
                    <a:pt x="539" y="1499"/>
                    <a:pt x="411" y="1157"/>
                  </a:cubicBezTo>
                  <a:cubicBezTo>
                    <a:pt x="274" y="792"/>
                    <a:pt x="195" y="415"/>
                    <a:pt x="97" y="39"/>
                  </a:cubicBezTo>
                  <a:cubicBezTo>
                    <a:pt x="90" y="13"/>
                    <a:pt x="70"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2"/>
            <p:cNvSpPr/>
            <p:nvPr/>
          </p:nvSpPr>
          <p:spPr>
            <a:xfrm>
              <a:off x="7704300" y="1842813"/>
              <a:ext cx="13350" cy="32250"/>
            </a:xfrm>
            <a:custGeom>
              <a:avLst/>
              <a:gdLst/>
              <a:ahLst/>
              <a:cxnLst/>
              <a:rect l="l" t="t" r="r" b="b"/>
              <a:pathLst>
                <a:path w="534" h="1290" extrusionOk="0">
                  <a:moveTo>
                    <a:pt x="47" y="0"/>
                  </a:moveTo>
                  <a:cubicBezTo>
                    <a:pt x="23" y="0"/>
                    <a:pt x="0" y="18"/>
                    <a:pt x="2" y="50"/>
                  </a:cubicBezTo>
                  <a:cubicBezTo>
                    <a:pt x="31" y="450"/>
                    <a:pt x="175" y="965"/>
                    <a:pt x="441" y="1273"/>
                  </a:cubicBezTo>
                  <a:lnTo>
                    <a:pt x="441" y="1272"/>
                  </a:lnTo>
                  <a:cubicBezTo>
                    <a:pt x="451" y="1284"/>
                    <a:pt x="464" y="1289"/>
                    <a:pt x="476" y="1289"/>
                  </a:cubicBezTo>
                  <a:cubicBezTo>
                    <a:pt x="506" y="1289"/>
                    <a:pt x="534" y="1258"/>
                    <a:pt x="520" y="1224"/>
                  </a:cubicBezTo>
                  <a:cubicBezTo>
                    <a:pt x="448" y="1038"/>
                    <a:pt x="341" y="868"/>
                    <a:pt x="267" y="681"/>
                  </a:cubicBezTo>
                  <a:cubicBezTo>
                    <a:pt x="187" y="470"/>
                    <a:pt x="141" y="254"/>
                    <a:pt x="89" y="36"/>
                  </a:cubicBezTo>
                  <a:cubicBezTo>
                    <a:pt x="83" y="11"/>
                    <a:pt x="65"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2"/>
            <p:cNvSpPr/>
            <p:nvPr/>
          </p:nvSpPr>
          <p:spPr>
            <a:xfrm>
              <a:off x="7702075" y="1857338"/>
              <a:ext cx="7725" cy="15275"/>
            </a:xfrm>
            <a:custGeom>
              <a:avLst/>
              <a:gdLst/>
              <a:ahLst/>
              <a:cxnLst/>
              <a:rect l="l" t="t" r="r" b="b"/>
              <a:pathLst>
                <a:path w="309" h="611" extrusionOk="0">
                  <a:moveTo>
                    <a:pt x="44" y="0"/>
                  </a:moveTo>
                  <a:cubicBezTo>
                    <a:pt x="22" y="0"/>
                    <a:pt x="1" y="16"/>
                    <a:pt x="4" y="45"/>
                  </a:cubicBezTo>
                  <a:cubicBezTo>
                    <a:pt x="27" y="242"/>
                    <a:pt x="99" y="447"/>
                    <a:pt x="231" y="598"/>
                  </a:cubicBezTo>
                  <a:cubicBezTo>
                    <a:pt x="239" y="607"/>
                    <a:pt x="249" y="610"/>
                    <a:pt x="259" y="610"/>
                  </a:cubicBezTo>
                  <a:cubicBezTo>
                    <a:pt x="284" y="610"/>
                    <a:pt x="309" y="587"/>
                    <a:pt x="295" y="559"/>
                  </a:cubicBezTo>
                  <a:cubicBezTo>
                    <a:pt x="203" y="386"/>
                    <a:pt x="126" y="225"/>
                    <a:pt x="84" y="33"/>
                  </a:cubicBezTo>
                  <a:cubicBezTo>
                    <a:pt x="79"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2"/>
            <p:cNvSpPr/>
            <p:nvPr/>
          </p:nvSpPr>
          <p:spPr>
            <a:xfrm>
              <a:off x="7487525" y="1885988"/>
              <a:ext cx="19600" cy="42675"/>
            </a:xfrm>
            <a:custGeom>
              <a:avLst/>
              <a:gdLst/>
              <a:ahLst/>
              <a:cxnLst/>
              <a:rect l="l" t="t" r="r" b="b"/>
              <a:pathLst>
                <a:path w="784" h="1707" extrusionOk="0">
                  <a:moveTo>
                    <a:pt x="53" y="0"/>
                  </a:moveTo>
                  <a:cubicBezTo>
                    <a:pt x="27" y="0"/>
                    <a:pt x="1" y="20"/>
                    <a:pt x="9" y="50"/>
                  </a:cubicBezTo>
                  <a:cubicBezTo>
                    <a:pt x="167" y="603"/>
                    <a:pt x="386" y="1188"/>
                    <a:pt x="682" y="1681"/>
                  </a:cubicBezTo>
                  <a:cubicBezTo>
                    <a:pt x="693" y="1699"/>
                    <a:pt x="710" y="1707"/>
                    <a:pt x="725" y="1707"/>
                  </a:cubicBezTo>
                  <a:cubicBezTo>
                    <a:pt x="755" y="1707"/>
                    <a:pt x="784" y="1679"/>
                    <a:pt x="769" y="1641"/>
                  </a:cubicBezTo>
                  <a:cubicBezTo>
                    <a:pt x="567" y="1097"/>
                    <a:pt x="319" y="559"/>
                    <a:pt x="92" y="25"/>
                  </a:cubicBezTo>
                  <a:cubicBezTo>
                    <a:pt x="85" y="8"/>
                    <a:pt x="69"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2"/>
            <p:cNvSpPr/>
            <p:nvPr/>
          </p:nvSpPr>
          <p:spPr>
            <a:xfrm>
              <a:off x="7499775" y="1897238"/>
              <a:ext cx="8875" cy="20325"/>
            </a:xfrm>
            <a:custGeom>
              <a:avLst/>
              <a:gdLst/>
              <a:ahLst/>
              <a:cxnLst/>
              <a:rect l="l" t="t" r="r" b="b"/>
              <a:pathLst>
                <a:path w="355" h="813" extrusionOk="0">
                  <a:moveTo>
                    <a:pt x="51" y="0"/>
                  </a:moveTo>
                  <a:cubicBezTo>
                    <a:pt x="26" y="0"/>
                    <a:pt x="0" y="26"/>
                    <a:pt x="10" y="57"/>
                  </a:cubicBezTo>
                  <a:cubicBezTo>
                    <a:pt x="88" y="308"/>
                    <a:pt x="174" y="562"/>
                    <a:pt x="293" y="796"/>
                  </a:cubicBezTo>
                  <a:cubicBezTo>
                    <a:pt x="299" y="807"/>
                    <a:pt x="310" y="812"/>
                    <a:pt x="321" y="812"/>
                  </a:cubicBezTo>
                  <a:cubicBezTo>
                    <a:pt x="338" y="812"/>
                    <a:pt x="354" y="800"/>
                    <a:pt x="350" y="780"/>
                  </a:cubicBezTo>
                  <a:cubicBezTo>
                    <a:pt x="288" y="521"/>
                    <a:pt x="187" y="268"/>
                    <a:pt x="83" y="24"/>
                  </a:cubicBezTo>
                  <a:cubicBezTo>
                    <a:pt x="76" y="7"/>
                    <a:pt x="64"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2"/>
            <p:cNvSpPr/>
            <p:nvPr/>
          </p:nvSpPr>
          <p:spPr>
            <a:xfrm>
              <a:off x="7509250" y="1935888"/>
              <a:ext cx="6150" cy="11650"/>
            </a:xfrm>
            <a:custGeom>
              <a:avLst/>
              <a:gdLst/>
              <a:ahLst/>
              <a:cxnLst/>
              <a:rect l="l" t="t" r="r" b="b"/>
              <a:pathLst>
                <a:path w="246" h="466" extrusionOk="0">
                  <a:moveTo>
                    <a:pt x="53" y="1"/>
                  </a:moveTo>
                  <a:cubicBezTo>
                    <a:pt x="27" y="1"/>
                    <a:pt x="0" y="27"/>
                    <a:pt x="12" y="59"/>
                  </a:cubicBezTo>
                  <a:cubicBezTo>
                    <a:pt x="59" y="192"/>
                    <a:pt x="107" y="325"/>
                    <a:pt x="175" y="448"/>
                  </a:cubicBezTo>
                  <a:cubicBezTo>
                    <a:pt x="182" y="460"/>
                    <a:pt x="196" y="466"/>
                    <a:pt x="208" y="466"/>
                  </a:cubicBezTo>
                  <a:cubicBezTo>
                    <a:pt x="228" y="466"/>
                    <a:pt x="246" y="453"/>
                    <a:pt x="240" y="429"/>
                  </a:cubicBezTo>
                  <a:cubicBezTo>
                    <a:pt x="204" y="289"/>
                    <a:pt x="147" y="156"/>
                    <a:pt x="87" y="25"/>
                  </a:cubicBezTo>
                  <a:cubicBezTo>
                    <a:pt x="80" y="8"/>
                    <a:pt x="6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2"/>
            <p:cNvSpPr/>
            <p:nvPr/>
          </p:nvSpPr>
          <p:spPr>
            <a:xfrm>
              <a:off x="7704200" y="2191363"/>
              <a:ext cx="11175" cy="28375"/>
            </a:xfrm>
            <a:custGeom>
              <a:avLst/>
              <a:gdLst/>
              <a:ahLst/>
              <a:cxnLst/>
              <a:rect l="l" t="t" r="r" b="b"/>
              <a:pathLst>
                <a:path w="447" h="1135" extrusionOk="0">
                  <a:moveTo>
                    <a:pt x="43" y="0"/>
                  </a:moveTo>
                  <a:cubicBezTo>
                    <a:pt x="22" y="0"/>
                    <a:pt x="1" y="22"/>
                    <a:pt x="9" y="48"/>
                  </a:cubicBezTo>
                  <a:cubicBezTo>
                    <a:pt x="119" y="405"/>
                    <a:pt x="228" y="772"/>
                    <a:pt x="376" y="1115"/>
                  </a:cubicBezTo>
                  <a:cubicBezTo>
                    <a:pt x="381" y="1129"/>
                    <a:pt x="394" y="1134"/>
                    <a:pt x="406" y="1134"/>
                  </a:cubicBezTo>
                  <a:cubicBezTo>
                    <a:pt x="426" y="1134"/>
                    <a:pt x="446" y="1119"/>
                    <a:pt x="440" y="1095"/>
                  </a:cubicBezTo>
                  <a:cubicBezTo>
                    <a:pt x="343" y="731"/>
                    <a:pt x="203" y="373"/>
                    <a:pt x="69" y="21"/>
                  </a:cubicBezTo>
                  <a:cubicBezTo>
                    <a:pt x="64" y="6"/>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2"/>
            <p:cNvSpPr/>
            <p:nvPr/>
          </p:nvSpPr>
          <p:spPr>
            <a:xfrm>
              <a:off x="7702800" y="2200563"/>
              <a:ext cx="6600" cy="14575"/>
            </a:xfrm>
            <a:custGeom>
              <a:avLst/>
              <a:gdLst/>
              <a:ahLst/>
              <a:cxnLst/>
              <a:rect l="l" t="t" r="r" b="b"/>
              <a:pathLst>
                <a:path w="264" h="583" extrusionOk="0">
                  <a:moveTo>
                    <a:pt x="35" y="0"/>
                  </a:moveTo>
                  <a:cubicBezTo>
                    <a:pt x="18" y="0"/>
                    <a:pt x="0" y="13"/>
                    <a:pt x="6" y="33"/>
                  </a:cubicBezTo>
                  <a:cubicBezTo>
                    <a:pt x="55" y="215"/>
                    <a:pt x="119" y="389"/>
                    <a:pt x="192" y="563"/>
                  </a:cubicBezTo>
                  <a:lnTo>
                    <a:pt x="192" y="561"/>
                  </a:lnTo>
                  <a:cubicBezTo>
                    <a:pt x="199" y="576"/>
                    <a:pt x="210" y="582"/>
                    <a:pt x="221" y="582"/>
                  </a:cubicBezTo>
                  <a:cubicBezTo>
                    <a:pt x="242" y="582"/>
                    <a:pt x="264" y="560"/>
                    <a:pt x="256" y="533"/>
                  </a:cubicBezTo>
                  <a:cubicBezTo>
                    <a:pt x="201" y="357"/>
                    <a:pt x="142" y="184"/>
                    <a:pt x="62" y="16"/>
                  </a:cubicBezTo>
                  <a:cubicBezTo>
                    <a:pt x="57" y="5"/>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2"/>
            <p:cNvSpPr/>
            <p:nvPr/>
          </p:nvSpPr>
          <p:spPr>
            <a:xfrm>
              <a:off x="7798175" y="2155213"/>
              <a:ext cx="7275" cy="21925"/>
            </a:xfrm>
            <a:custGeom>
              <a:avLst/>
              <a:gdLst/>
              <a:ahLst/>
              <a:cxnLst/>
              <a:rect l="l" t="t" r="r" b="b"/>
              <a:pathLst>
                <a:path w="291" h="877" extrusionOk="0">
                  <a:moveTo>
                    <a:pt x="36" y="0"/>
                  </a:moveTo>
                  <a:cubicBezTo>
                    <a:pt x="18" y="0"/>
                    <a:pt x="0" y="15"/>
                    <a:pt x="3" y="36"/>
                  </a:cubicBezTo>
                  <a:cubicBezTo>
                    <a:pt x="50" y="313"/>
                    <a:pt x="136" y="591"/>
                    <a:pt x="225" y="858"/>
                  </a:cubicBezTo>
                  <a:cubicBezTo>
                    <a:pt x="230" y="871"/>
                    <a:pt x="240" y="876"/>
                    <a:pt x="252" y="876"/>
                  </a:cubicBezTo>
                  <a:cubicBezTo>
                    <a:pt x="271" y="876"/>
                    <a:pt x="291" y="862"/>
                    <a:pt x="286" y="839"/>
                  </a:cubicBezTo>
                  <a:cubicBezTo>
                    <a:pt x="229" y="565"/>
                    <a:pt x="162" y="280"/>
                    <a:pt x="62" y="19"/>
                  </a:cubicBezTo>
                  <a:cubicBezTo>
                    <a:pt x="57" y="6"/>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2"/>
            <p:cNvSpPr/>
            <p:nvPr/>
          </p:nvSpPr>
          <p:spPr>
            <a:xfrm>
              <a:off x="7795025" y="2162613"/>
              <a:ext cx="5325" cy="10875"/>
            </a:xfrm>
            <a:custGeom>
              <a:avLst/>
              <a:gdLst/>
              <a:ahLst/>
              <a:cxnLst/>
              <a:rect l="l" t="t" r="r" b="b"/>
              <a:pathLst>
                <a:path w="213" h="435" extrusionOk="0">
                  <a:moveTo>
                    <a:pt x="35" y="0"/>
                  </a:moveTo>
                  <a:cubicBezTo>
                    <a:pt x="18" y="0"/>
                    <a:pt x="0" y="13"/>
                    <a:pt x="5" y="35"/>
                  </a:cubicBezTo>
                  <a:cubicBezTo>
                    <a:pt x="40" y="165"/>
                    <a:pt x="90" y="298"/>
                    <a:pt x="152" y="418"/>
                  </a:cubicBezTo>
                  <a:cubicBezTo>
                    <a:pt x="157" y="429"/>
                    <a:pt x="168" y="434"/>
                    <a:pt x="179" y="434"/>
                  </a:cubicBezTo>
                  <a:cubicBezTo>
                    <a:pt x="196" y="434"/>
                    <a:pt x="213" y="422"/>
                    <a:pt x="207" y="401"/>
                  </a:cubicBezTo>
                  <a:cubicBezTo>
                    <a:pt x="174" y="269"/>
                    <a:pt x="124" y="138"/>
                    <a:pt x="64" y="17"/>
                  </a:cubicBezTo>
                  <a:cubicBezTo>
                    <a:pt x="58" y="5"/>
                    <a:pt x="47"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2"/>
            <p:cNvSpPr/>
            <p:nvPr/>
          </p:nvSpPr>
          <p:spPr>
            <a:xfrm>
              <a:off x="7828150" y="2131688"/>
              <a:ext cx="6075" cy="17150"/>
            </a:xfrm>
            <a:custGeom>
              <a:avLst/>
              <a:gdLst/>
              <a:ahLst/>
              <a:cxnLst/>
              <a:rect l="l" t="t" r="r" b="b"/>
              <a:pathLst>
                <a:path w="243" h="686" extrusionOk="0">
                  <a:moveTo>
                    <a:pt x="35" y="0"/>
                  </a:moveTo>
                  <a:cubicBezTo>
                    <a:pt x="18" y="0"/>
                    <a:pt x="1" y="14"/>
                    <a:pt x="3" y="35"/>
                  </a:cubicBezTo>
                  <a:cubicBezTo>
                    <a:pt x="30" y="244"/>
                    <a:pt x="105" y="466"/>
                    <a:pt x="175" y="667"/>
                  </a:cubicBezTo>
                  <a:cubicBezTo>
                    <a:pt x="180" y="680"/>
                    <a:pt x="191" y="685"/>
                    <a:pt x="202" y="685"/>
                  </a:cubicBezTo>
                  <a:cubicBezTo>
                    <a:pt x="221" y="685"/>
                    <a:pt x="242" y="670"/>
                    <a:pt x="237" y="647"/>
                  </a:cubicBezTo>
                  <a:cubicBezTo>
                    <a:pt x="195" y="440"/>
                    <a:pt x="146" y="211"/>
                    <a:pt x="60" y="18"/>
                  </a:cubicBezTo>
                  <a:cubicBezTo>
                    <a:pt x="55" y="5"/>
                    <a:pt x="4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2"/>
            <p:cNvSpPr/>
            <p:nvPr/>
          </p:nvSpPr>
          <p:spPr>
            <a:xfrm>
              <a:off x="7665000" y="2183063"/>
              <a:ext cx="7750" cy="13775"/>
            </a:xfrm>
            <a:custGeom>
              <a:avLst/>
              <a:gdLst/>
              <a:ahLst/>
              <a:cxnLst/>
              <a:rect l="l" t="t" r="r" b="b"/>
              <a:pathLst>
                <a:path w="310" h="551" extrusionOk="0">
                  <a:moveTo>
                    <a:pt x="49" y="0"/>
                  </a:moveTo>
                  <a:cubicBezTo>
                    <a:pt x="25" y="0"/>
                    <a:pt x="0" y="20"/>
                    <a:pt x="6" y="48"/>
                  </a:cubicBezTo>
                  <a:cubicBezTo>
                    <a:pt x="43" y="214"/>
                    <a:pt x="141" y="392"/>
                    <a:pt x="233" y="535"/>
                  </a:cubicBezTo>
                  <a:lnTo>
                    <a:pt x="233" y="534"/>
                  </a:lnTo>
                  <a:cubicBezTo>
                    <a:pt x="241" y="546"/>
                    <a:pt x="251" y="551"/>
                    <a:pt x="261" y="551"/>
                  </a:cubicBezTo>
                  <a:cubicBezTo>
                    <a:pt x="285" y="551"/>
                    <a:pt x="310" y="520"/>
                    <a:pt x="301" y="491"/>
                  </a:cubicBezTo>
                  <a:cubicBezTo>
                    <a:pt x="253" y="333"/>
                    <a:pt x="180" y="147"/>
                    <a:pt x="79" y="14"/>
                  </a:cubicBezTo>
                  <a:cubicBezTo>
                    <a:pt x="71" y="4"/>
                    <a:pt x="60"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2"/>
            <p:cNvSpPr/>
            <p:nvPr/>
          </p:nvSpPr>
          <p:spPr>
            <a:xfrm>
              <a:off x="7466025" y="1726888"/>
              <a:ext cx="11825" cy="54375"/>
            </a:xfrm>
            <a:custGeom>
              <a:avLst/>
              <a:gdLst/>
              <a:ahLst/>
              <a:cxnLst/>
              <a:rect l="l" t="t" r="r" b="b"/>
              <a:pathLst>
                <a:path w="473" h="2175" extrusionOk="0">
                  <a:moveTo>
                    <a:pt x="424" y="0"/>
                  </a:moveTo>
                  <a:cubicBezTo>
                    <a:pt x="410" y="0"/>
                    <a:pt x="396" y="8"/>
                    <a:pt x="388" y="26"/>
                  </a:cubicBezTo>
                  <a:cubicBezTo>
                    <a:pt x="122" y="654"/>
                    <a:pt x="0" y="1470"/>
                    <a:pt x="92" y="2147"/>
                  </a:cubicBezTo>
                  <a:cubicBezTo>
                    <a:pt x="94" y="2166"/>
                    <a:pt x="110" y="2175"/>
                    <a:pt x="126" y="2175"/>
                  </a:cubicBezTo>
                  <a:cubicBezTo>
                    <a:pt x="142" y="2175"/>
                    <a:pt x="158" y="2165"/>
                    <a:pt x="159" y="2146"/>
                  </a:cubicBezTo>
                  <a:cubicBezTo>
                    <a:pt x="179" y="1803"/>
                    <a:pt x="175" y="1465"/>
                    <a:pt x="225" y="1124"/>
                  </a:cubicBezTo>
                  <a:cubicBezTo>
                    <a:pt x="277" y="760"/>
                    <a:pt x="376" y="411"/>
                    <a:pt x="465" y="55"/>
                  </a:cubicBezTo>
                  <a:cubicBezTo>
                    <a:pt x="473" y="24"/>
                    <a:pt x="44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2"/>
            <p:cNvSpPr/>
            <p:nvPr/>
          </p:nvSpPr>
          <p:spPr>
            <a:xfrm>
              <a:off x="7474475" y="1765263"/>
              <a:ext cx="3400" cy="15600"/>
            </a:xfrm>
            <a:custGeom>
              <a:avLst/>
              <a:gdLst/>
              <a:ahLst/>
              <a:cxnLst/>
              <a:rect l="l" t="t" r="r" b="b"/>
              <a:pathLst>
                <a:path w="136" h="624" extrusionOk="0">
                  <a:moveTo>
                    <a:pt x="88" y="0"/>
                  </a:moveTo>
                  <a:cubicBezTo>
                    <a:pt x="75" y="0"/>
                    <a:pt x="62" y="7"/>
                    <a:pt x="58" y="22"/>
                  </a:cubicBezTo>
                  <a:cubicBezTo>
                    <a:pt x="29" y="113"/>
                    <a:pt x="25" y="209"/>
                    <a:pt x="19" y="306"/>
                  </a:cubicBezTo>
                  <a:cubicBezTo>
                    <a:pt x="12" y="401"/>
                    <a:pt x="1" y="498"/>
                    <a:pt x="8" y="594"/>
                  </a:cubicBezTo>
                  <a:cubicBezTo>
                    <a:pt x="9" y="613"/>
                    <a:pt x="27" y="623"/>
                    <a:pt x="44" y="623"/>
                  </a:cubicBezTo>
                  <a:cubicBezTo>
                    <a:pt x="59" y="623"/>
                    <a:pt x="72" y="616"/>
                    <a:pt x="76" y="601"/>
                  </a:cubicBezTo>
                  <a:cubicBezTo>
                    <a:pt x="100" y="508"/>
                    <a:pt x="103" y="412"/>
                    <a:pt x="113" y="315"/>
                  </a:cubicBezTo>
                  <a:cubicBezTo>
                    <a:pt x="122" y="220"/>
                    <a:pt x="136" y="123"/>
                    <a:pt x="122" y="28"/>
                  </a:cubicBezTo>
                  <a:cubicBezTo>
                    <a:pt x="120" y="10"/>
                    <a:pt x="104"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2"/>
            <p:cNvSpPr/>
            <p:nvPr/>
          </p:nvSpPr>
          <p:spPr>
            <a:xfrm>
              <a:off x="7480175" y="1770613"/>
              <a:ext cx="3100" cy="9475"/>
            </a:xfrm>
            <a:custGeom>
              <a:avLst/>
              <a:gdLst/>
              <a:ahLst/>
              <a:cxnLst/>
              <a:rect l="l" t="t" r="r" b="b"/>
              <a:pathLst>
                <a:path w="124" h="379" extrusionOk="0">
                  <a:moveTo>
                    <a:pt x="68" y="1"/>
                  </a:moveTo>
                  <a:cubicBezTo>
                    <a:pt x="55" y="1"/>
                    <a:pt x="42" y="8"/>
                    <a:pt x="37" y="23"/>
                  </a:cubicBezTo>
                  <a:cubicBezTo>
                    <a:pt x="1" y="121"/>
                    <a:pt x="2" y="243"/>
                    <a:pt x="7" y="347"/>
                  </a:cubicBezTo>
                  <a:cubicBezTo>
                    <a:pt x="7" y="369"/>
                    <a:pt x="23" y="379"/>
                    <a:pt x="40" y="379"/>
                  </a:cubicBezTo>
                  <a:cubicBezTo>
                    <a:pt x="59" y="379"/>
                    <a:pt x="80" y="366"/>
                    <a:pt x="85" y="344"/>
                  </a:cubicBezTo>
                  <a:lnTo>
                    <a:pt x="84" y="344"/>
                  </a:lnTo>
                  <a:cubicBezTo>
                    <a:pt x="105" y="247"/>
                    <a:pt x="123" y="130"/>
                    <a:pt x="104" y="30"/>
                  </a:cubicBezTo>
                  <a:cubicBezTo>
                    <a:pt x="100" y="11"/>
                    <a:pt x="84"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2"/>
            <p:cNvSpPr/>
            <p:nvPr/>
          </p:nvSpPr>
          <p:spPr>
            <a:xfrm>
              <a:off x="7485125" y="1772463"/>
              <a:ext cx="2975" cy="6075"/>
            </a:xfrm>
            <a:custGeom>
              <a:avLst/>
              <a:gdLst/>
              <a:ahLst/>
              <a:cxnLst/>
              <a:rect l="l" t="t" r="r" b="b"/>
              <a:pathLst>
                <a:path w="119" h="243" extrusionOk="0">
                  <a:moveTo>
                    <a:pt x="55" y="0"/>
                  </a:moveTo>
                  <a:cubicBezTo>
                    <a:pt x="39" y="0"/>
                    <a:pt x="22" y="11"/>
                    <a:pt x="22" y="29"/>
                  </a:cubicBezTo>
                  <a:cubicBezTo>
                    <a:pt x="22" y="60"/>
                    <a:pt x="18" y="92"/>
                    <a:pt x="13" y="123"/>
                  </a:cubicBezTo>
                  <a:cubicBezTo>
                    <a:pt x="11" y="138"/>
                    <a:pt x="8" y="153"/>
                    <a:pt x="6" y="166"/>
                  </a:cubicBezTo>
                  <a:cubicBezTo>
                    <a:pt x="5" y="175"/>
                    <a:pt x="1" y="185"/>
                    <a:pt x="2" y="194"/>
                  </a:cubicBezTo>
                  <a:cubicBezTo>
                    <a:pt x="2" y="196"/>
                    <a:pt x="2" y="209"/>
                    <a:pt x="3" y="209"/>
                  </a:cubicBezTo>
                  <a:cubicBezTo>
                    <a:pt x="3" y="209"/>
                    <a:pt x="3" y="208"/>
                    <a:pt x="4" y="207"/>
                  </a:cubicBezTo>
                  <a:lnTo>
                    <a:pt x="4" y="207"/>
                  </a:lnTo>
                  <a:cubicBezTo>
                    <a:pt x="1" y="228"/>
                    <a:pt x="18" y="243"/>
                    <a:pt x="36" y="243"/>
                  </a:cubicBezTo>
                  <a:cubicBezTo>
                    <a:pt x="43" y="243"/>
                    <a:pt x="49" y="241"/>
                    <a:pt x="54" y="237"/>
                  </a:cubicBezTo>
                  <a:cubicBezTo>
                    <a:pt x="56" y="237"/>
                    <a:pt x="72" y="228"/>
                    <a:pt x="74" y="226"/>
                  </a:cubicBezTo>
                  <a:cubicBezTo>
                    <a:pt x="83" y="220"/>
                    <a:pt x="88" y="208"/>
                    <a:pt x="93" y="200"/>
                  </a:cubicBezTo>
                  <a:cubicBezTo>
                    <a:pt x="105" y="180"/>
                    <a:pt x="111" y="158"/>
                    <a:pt x="114" y="134"/>
                  </a:cubicBezTo>
                  <a:lnTo>
                    <a:pt x="114" y="135"/>
                  </a:lnTo>
                  <a:cubicBezTo>
                    <a:pt x="119" y="89"/>
                    <a:pt x="105" y="47"/>
                    <a:pt x="79" y="11"/>
                  </a:cubicBezTo>
                  <a:cubicBezTo>
                    <a:pt x="73" y="4"/>
                    <a:pt x="64"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2"/>
            <p:cNvSpPr/>
            <p:nvPr/>
          </p:nvSpPr>
          <p:spPr>
            <a:xfrm>
              <a:off x="7658775" y="1669388"/>
              <a:ext cx="31075" cy="48950"/>
            </a:xfrm>
            <a:custGeom>
              <a:avLst/>
              <a:gdLst/>
              <a:ahLst/>
              <a:cxnLst/>
              <a:rect l="l" t="t" r="r" b="b"/>
              <a:pathLst>
                <a:path w="1243" h="1958" extrusionOk="0">
                  <a:moveTo>
                    <a:pt x="56" y="0"/>
                  </a:moveTo>
                  <a:cubicBezTo>
                    <a:pt x="28" y="0"/>
                    <a:pt x="1" y="37"/>
                    <a:pt x="26" y="62"/>
                  </a:cubicBezTo>
                  <a:cubicBezTo>
                    <a:pt x="565" y="606"/>
                    <a:pt x="831" y="1256"/>
                    <a:pt x="1155" y="1935"/>
                  </a:cubicBezTo>
                  <a:lnTo>
                    <a:pt x="1154" y="1935"/>
                  </a:lnTo>
                  <a:cubicBezTo>
                    <a:pt x="1161" y="1951"/>
                    <a:pt x="1177" y="1958"/>
                    <a:pt x="1192" y="1958"/>
                  </a:cubicBezTo>
                  <a:cubicBezTo>
                    <a:pt x="1218" y="1958"/>
                    <a:pt x="1243" y="1940"/>
                    <a:pt x="1234" y="1910"/>
                  </a:cubicBezTo>
                  <a:cubicBezTo>
                    <a:pt x="1032" y="1211"/>
                    <a:pt x="660" y="464"/>
                    <a:pt x="77" y="8"/>
                  </a:cubicBezTo>
                  <a:cubicBezTo>
                    <a:pt x="70" y="2"/>
                    <a:pt x="6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2"/>
            <p:cNvSpPr/>
            <p:nvPr/>
          </p:nvSpPr>
          <p:spPr>
            <a:xfrm>
              <a:off x="7672750" y="1699313"/>
              <a:ext cx="9850" cy="16825"/>
            </a:xfrm>
            <a:custGeom>
              <a:avLst/>
              <a:gdLst/>
              <a:ahLst/>
              <a:cxnLst/>
              <a:rect l="l" t="t" r="r" b="b"/>
              <a:pathLst>
                <a:path w="394" h="673" extrusionOk="0">
                  <a:moveTo>
                    <a:pt x="41" y="1"/>
                  </a:moveTo>
                  <a:cubicBezTo>
                    <a:pt x="21" y="1"/>
                    <a:pt x="1" y="21"/>
                    <a:pt x="12" y="43"/>
                  </a:cubicBezTo>
                  <a:cubicBezTo>
                    <a:pt x="116" y="245"/>
                    <a:pt x="213" y="448"/>
                    <a:pt x="315" y="650"/>
                  </a:cubicBezTo>
                  <a:cubicBezTo>
                    <a:pt x="322" y="666"/>
                    <a:pt x="335" y="673"/>
                    <a:pt x="347" y="673"/>
                  </a:cubicBezTo>
                  <a:cubicBezTo>
                    <a:pt x="371" y="673"/>
                    <a:pt x="394" y="649"/>
                    <a:pt x="384" y="619"/>
                  </a:cubicBezTo>
                  <a:cubicBezTo>
                    <a:pt x="318" y="405"/>
                    <a:pt x="199" y="189"/>
                    <a:pt x="63" y="12"/>
                  </a:cubicBezTo>
                  <a:cubicBezTo>
                    <a:pt x="57" y="4"/>
                    <a:pt x="49"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2"/>
            <p:cNvSpPr/>
            <p:nvPr/>
          </p:nvSpPr>
          <p:spPr>
            <a:xfrm>
              <a:off x="7670375" y="1707788"/>
              <a:ext cx="7700" cy="11325"/>
            </a:xfrm>
            <a:custGeom>
              <a:avLst/>
              <a:gdLst/>
              <a:ahLst/>
              <a:cxnLst/>
              <a:rect l="l" t="t" r="r" b="b"/>
              <a:pathLst>
                <a:path w="308" h="453" extrusionOk="0">
                  <a:moveTo>
                    <a:pt x="37" y="1"/>
                  </a:moveTo>
                  <a:cubicBezTo>
                    <a:pt x="15" y="1"/>
                    <a:pt x="0" y="30"/>
                    <a:pt x="14" y="52"/>
                  </a:cubicBezTo>
                  <a:cubicBezTo>
                    <a:pt x="55" y="118"/>
                    <a:pt x="106" y="176"/>
                    <a:pt x="147" y="243"/>
                  </a:cubicBezTo>
                  <a:cubicBezTo>
                    <a:pt x="183" y="305"/>
                    <a:pt x="213" y="369"/>
                    <a:pt x="244" y="435"/>
                  </a:cubicBezTo>
                  <a:cubicBezTo>
                    <a:pt x="249" y="447"/>
                    <a:pt x="260" y="452"/>
                    <a:pt x="271" y="452"/>
                  </a:cubicBezTo>
                  <a:cubicBezTo>
                    <a:pt x="289" y="452"/>
                    <a:pt x="308" y="439"/>
                    <a:pt x="303" y="417"/>
                  </a:cubicBezTo>
                  <a:cubicBezTo>
                    <a:pt x="270" y="268"/>
                    <a:pt x="180" y="99"/>
                    <a:pt x="55" y="7"/>
                  </a:cubicBezTo>
                  <a:cubicBezTo>
                    <a:pt x="49" y="3"/>
                    <a:pt x="43"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2"/>
            <p:cNvSpPr/>
            <p:nvPr/>
          </p:nvSpPr>
          <p:spPr>
            <a:xfrm>
              <a:off x="7526500" y="1621163"/>
              <a:ext cx="14950" cy="27525"/>
            </a:xfrm>
            <a:custGeom>
              <a:avLst/>
              <a:gdLst/>
              <a:ahLst/>
              <a:cxnLst/>
              <a:rect l="l" t="t" r="r" b="b"/>
              <a:pathLst>
                <a:path w="598" h="1101" extrusionOk="0">
                  <a:moveTo>
                    <a:pt x="539" y="0"/>
                  </a:moveTo>
                  <a:cubicBezTo>
                    <a:pt x="530" y="0"/>
                    <a:pt x="521" y="3"/>
                    <a:pt x="513" y="10"/>
                  </a:cubicBezTo>
                  <a:cubicBezTo>
                    <a:pt x="238" y="253"/>
                    <a:pt x="30" y="697"/>
                    <a:pt x="2" y="1060"/>
                  </a:cubicBezTo>
                  <a:cubicBezTo>
                    <a:pt x="0" y="1086"/>
                    <a:pt x="19" y="1101"/>
                    <a:pt x="39" y="1101"/>
                  </a:cubicBezTo>
                  <a:cubicBezTo>
                    <a:pt x="53" y="1101"/>
                    <a:pt x="67" y="1094"/>
                    <a:pt x="74" y="1079"/>
                  </a:cubicBezTo>
                  <a:cubicBezTo>
                    <a:pt x="158" y="908"/>
                    <a:pt x="223" y="728"/>
                    <a:pt x="307" y="556"/>
                  </a:cubicBezTo>
                  <a:cubicBezTo>
                    <a:pt x="390" y="386"/>
                    <a:pt x="501" y="231"/>
                    <a:pt x="582" y="61"/>
                  </a:cubicBezTo>
                  <a:cubicBezTo>
                    <a:pt x="597" y="30"/>
                    <a:pt x="568"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2"/>
            <p:cNvSpPr/>
            <p:nvPr/>
          </p:nvSpPr>
          <p:spPr>
            <a:xfrm>
              <a:off x="7543150" y="1624638"/>
              <a:ext cx="3450" cy="14650"/>
            </a:xfrm>
            <a:custGeom>
              <a:avLst/>
              <a:gdLst/>
              <a:ahLst/>
              <a:cxnLst/>
              <a:rect l="l" t="t" r="r" b="b"/>
              <a:pathLst>
                <a:path w="138" h="586" extrusionOk="0">
                  <a:moveTo>
                    <a:pt x="98" y="1"/>
                  </a:moveTo>
                  <a:cubicBezTo>
                    <a:pt x="78" y="1"/>
                    <a:pt x="56" y="13"/>
                    <a:pt x="52" y="35"/>
                  </a:cubicBezTo>
                  <a:cubicBezTo>
                    <a:pt x="16" y="200"/>
                    <a:pt x="1" y="384"/>
                    <a:pt x="6" y="553"/>
                  </a:cubicBezTo>
                  <a:cubicBezTo>
                    <a:pt x="6" y="575"/>
                    <a:pt x="22" y="585"/>
                    <a:pt x="39" y="585"/>
                  </a:cubicBezTo>
                  <a:cubicBezTo>
                    <a:pt x="59" y="585"/>
                    <a:pt x="82" y="572"/>
                    <a:pt x="86" y="550"/>
                  </a:cubicBezTo>
                  <a:cubicBezTo>
                    <a:pt x="121" y="387"/>
                    <a:pt x="137" y="201"/>
                    <a:pt x="131" y="32"/>
                  </a:cubicBezTo>
                  <a:cubicBezTo>
                    <a:pt x="130" y="10"/>
                    <a:pt x="115"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2"/>
            <p:cNvSpPr/>
            <p:nvPr/>
          </p:nvSpPr>
          <p:spPr>
            <a:xfrm>
              <a:off x="7551275" y="1620388"/>
              <a:ext cx="16575" cy="9925"/>
            </a:xfrm>
            <a:custGeom>
              <a:avLst/>
              <a:gdLst/>
              <a:ahLst/>
              <a:cxnLst/>
              <a:rect l="l" t="t" r="r" b="b"/>
              <a:pathLst>
                <a:path w="663" h="397" extrusionOk="0">
                  <a:moveTo>
                    <a:pt x="103" y="1"/>
                  </a:moveTo>
                  <a:cubicBezTo>
                    <a:pt x="76" y="1"/>
                    <a:pt x="50" y="4"/>
                    <a:pt x="25" y="13"/>
                  </a:cubicBezTo>
                  <a:cubicBezTo>
                    <a:pt x="4" y="20"/>
                    <a:pt x="0" y="55"/>
                    <a:pt x="20" y="66"/>
                  </a:cubicBezTo>
                  <a:cubicBezTo>
                    <a:pt x="113" y="119"/>
                    <a:pt x="226" y="129"/>
                    <a:pt x="323" y="182"/>
                  </a:cubicBezTo>
                  <a:cubicBezTo>
                    <a:pt x="422" y="238"/>
                    <a:pt x="500" y="311"/>
                    <a:pt x="583" y="387"/>
                  </a:cubicBezTo>
                  <a:cubicBezTo>
                    <a:pt x="590" y="394"/>
                    <a:pt x="598" y="396"/>
                    <a:pt x="606" y="396"/>
                  </a:cubicBezTo>
                  <a:cubicBezTo>
                    <a:pt x="634" y="396"/>
                    <a:pt x="663" y="362"/>
                    <a:pt x="648" y="334"/>
                  </a:cubicBezTo>
                  <a:cubicBezTo>
                    <a:pt x="587" y="227"/>
                    <a:pt x="485" y="140"/>
                    <a:pt x="376" y="83"/>
                  </a:cubicBezTo>
                  <a:cubicBezTo>
                    <a:pt x="299" y="45"/>
                    <a:pt x="197"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2"/>
            <p:cNvSpPr/>
            <p:nvPr/>
          </p:nvSpPr>
          <p:spPr>
            <a:xfrm>
              <a:off x="7586275" y="1890313"/>
              <a:ext cx="163825" cy="164250"/>
            </a:xfrm>
            <a:custGeom>
              <a:avLst/>
              <a:gdLst/>
              <a:ahLst/>
              <a:cxnLst/>
              <a:rect l="l" t="t" r="r" b="b"/>
              <a:pathLst>
                <a:path w="6553" h="6570" extrusionOk="0">
                  <a:moveTo>
                    <a:pt x="3165" y="141"/>
                  </a:moveTo>
                  <a:cubicBezTo>
                    <a:pt x="3167" y="141"/>
                    <a:pt x="3168" y="141"/>
                    <a:pt x="3170" y="141"/>
                  </a:cubicBezTo>
                  <a:cubicBezTo>
                    <a:pt x="3202" y="142"/>
                    <a:pt x="3232" y="156"/>
                    <a:pt x="3254" y="179"/>
                  </a:cubicBezTo>
                  <a:cubicBezTo>
                    <a:pt x="3277" y="203"/>
                    <a:pt x="3288" y="234"/>
                    <a:pt x="3286" y="266"/>
                  </a:cubicBezTo>
                  <a:lnTo>
                    <a:pt x="3262" y="991"/>
                  </a:lnTo>
                  <a:cubicBezTo>
                    <a:pt x="3260" y="1022"/>
                    <a:pt x="3280" y="1051"/>
                    <a:pt x="3311" y="1061"/>
                  </a:cubicBezTo>
                  <a:cubicBezTo>
                    <a:pt x="3318" y="1063"/>
                    <a:pt x="3325" y="1063"/>
                    <a:pt x="3331" y="1063"/>
                  </a:cubicBezTo>
                  <a:cubicBezTo>
                    <a:pt x="3355" y="1063"/>
                    <a:pt x="3378" y="1052"/>
                    <a:pt x="3392" y="1031"/>
                  </a:cubicBezTo>
                  <a:lnTo>
                    <a:pt x="3774" y="420"/>
                  </a:lnTo>
                  <a:cubicBezTo>
                    <a:pt x="3791" y="392"/>
                    <a:pt x="3817" y="373"/>
                    <a:pt x="3849" y="365"/>
                  </a:cubicBezTo>
                  <a:cubicBezTo>
                    <a:pt x="3858" y="363"/>
                    <a:pt x="3866" y="363"/>
                    <a:pt x="3875" y="363"/>
                  </a:cubicBezTo>
                  <a:cubicBezTo>
                    <a:pt x="3898" y="363"/>
                    <a:pt x="3921" y="369"/>
                    <a:pt x="3941" y="381"/>
                  </a:cubicBezTo>
                  <a:cubicBezTo>
                    <a:pt x="3968" y="397"/>
                    <a:pt x="3987" y="425"/>
                    <a:pt x="3994" y="457"/>
                  </a:cubicBezTo>
                  <a:cubicBezTo>
                    <a:pt x="4002" y="488"/>
                    <a:pt x="3996" y="520"/>
                    <a:pt x="3979" y="547"/>
                  </a:cubicBezTo>
                  <a:lnTo>
                    <a:pt x="3244" y="1721"/>
                  </a:lnTo>
                  <a:cubicBezTo>
                    <a:pt x="3238" y="1732"/>
                    <a:pt x="3234" y="1744"/>
                    <a:pt x="3234" y="1756"/>
                  </a:cubicBezTo>
                  <a:lnTo>
                    <a:pt x="3197" y="2816"/>
                  </a:lnTo>
                  <a:cubicBezTo>
                    <a:pt x="3196" y="2844"/>
                    <a:pt x="3212" y="2871"/>
                    <a:pt x="3238" y="2883"/>
                  </a:cubicBezTo>
                  <a:cubicBezTo>
                    <a:pt x="3247" y="2887"/>
                    <a:pt x="3257" y="2889"/>
                    <a:pt x="3267" y="2889"/>
                  </a:cubicBezTo>
                  <a:cubicBezTo>
                    <a:pt x="3285" y="2889"/>
                    <a:pt x="3302" y="2882"/>
                    <a:pt x="3315" y="2871"/>
                  </a:cubicBezTo>
                  <a:lnTo>
                    <a:pt x="4212" y="2035"/>
                  </a:lnTo>
                  <a:cubicBezTo>
                    <a:pt x="4221" y="2026"/>
                    <a:pt x="4227" y="2015"/>
                    <a:pt x="4231" y="2004"/>
                  </a:cubicBezTo>
                  <a:lnTo>
                    <a:pt x="4609" y="772"/>
                  </a:lnTo>
                  <a:cubicBezTo>
                    <a:pt x="4624" y="719"/>
                    <a:pt x="4672" y="686"/>
                    <a:pt x="4724" y="686"/>
                  </a:cubicBezTo>
                  <a:cubicBezTo>
                    <a:pt x="4736" y="686"/>
                    <a:pt x="4748" y="687"/>
                    <a:pt x="4760" y="691"/>
                  </a:cubicBezTo>
                  <a:cubicBezTo>
                    <a:pt x="4791" y="700"/>
                    <a:pt x="4816" y="721"/>
                    <a:pt x="4831" y="751"/>
                  </a:cubicBezTo>
                  <a:cubicBezTo>
                    <a:pt x="4846" y="779"/>
                    <a:pt x="4850" y="811"/>
                    <a:pt x="4840" y="842"/>
                  </a:cubicBezTo>
                  <a:lnTo>
                    <a:pt x="4657" y="1441"/>
                  </a:lnTo>
                  <a:cubicBezTo>
                    <a:pt x="4648" y="1471"/>
                    <a:pt x="4660" y="1504"/>
                    <a:pt x="4687" y="1521"/>
                  </a:cubicBezTo>
                  <a:cubicBezTo>
                    <a:pt x="4698" y="1528"/>
                    <a:pt x="4711" y="1531"/>
                    <a:pt x="4724" y="1531"/>
                  </a:cubicBezTo>
                  <a:cubicBezTo>
                    <a:pt x="4742" y="1531"/>
                    <a:pt x="4759" y="1525"/>
                    <a:pt x="4772" y="1513"/>
                  </a:cubicBezTo>
                  <a:lnTo>
                    <a:pt x="5277" y="1042"/>
                  </a:lnTo>
                  <a:cubicBezTo>
                    <a:pt x="5300" y="1020"/>
                    <a:pt x="5330" y="1010"/>
                    <a:pt x="5359" y="1010"/>
                  </a:cubicBezTo>
                  <a:cubicBezTo>
                    <a:pt x="5392" y="1010"/>
                    <a:pt x="5425" y="1023"/>
                    <a:pt x="5448" y="1048"/>
                  </a:cubicBezTo>
                  <a:cubicBezTo>
                    <a:pt x="5494" y="1097"/>
                    <a:pt x="5492" y="1173"/>
                    <a:pt x="5442" y="1219"/>
                  </a:cubicBezTo>
                  <a:lnTo>
                    <a:pt x="4912" y="1714"/>
                  </a:lnTo>
                  <a:cubicBezTo>
                    <a:pt x="4888" y="1735"/>
                    <a:pt x="4883" y="1770"/>
                    <a:pt x="4898" y="1798"/>
                  </a:cubicBezTo>
                  <a:cubicBezTo>
                    <a:pt x="4910" y="1822"/>
                    <a:pt x="4934" y="1836"/>
                    <a:pt x="4960" y="1836"/>
                  </a:cubicBezTo>
                  <a:cubicBezTo>
                    <a:pt x="4965" y="1836"/>
                    <a:pt x="4970" y="1835"/>
                    <a:pt x="4975" y="1834"/>
                  </a:cubicBezTo>
                  <a:lnTo>
                    <a:pt x="5678" y="1672"/>
                  </a:lnTo>
                  <a:cubicBezTo>
                    <a:pt x="5687" y="1670"/>
                    <a:pt x="5697" y="1668"/>
                    <a:pt x="5707" y="1668"/>
                  </a:cubicBezTo>
                  <a:cubicBezTo>
                    <a:pt x="5729" y="1668"/>
                    <a:pt x="5750" y="1674"/>
                    <a:pt x="5769" y="1687"/>
                  </a:cubicBezTo>
                  <a:cubicBezTo>
                    <a:pt x="5797" y="1704"/>
                    <a:pt x="5817" y="1731"/>
                    <a:pt x="5823" y="1762"/>
                  </a:cubicBezTo>
                  <a:cubicBezTo>
                    <a:pt x="5830" y="1794"/>
                    <a:pt x="5825" y="1827"/>
                    <a:pt x="5808" y="1854"/>
                  </a:cubicBezTo>
                  <a:cubicBezTo>
                    <a:pt x="5791" y="1881"/>
                    <a:pt x="5763" y="1901"/>
                    <a:pt x="5732" y="1907"/>
                  </a:cubicBezTo>
                  <a:lnTo>
                    <a:pt x="4384" y="2218"/>
                  </a:lnTo>
                  <a:cubicBezTo>
                    <a:pt x="4371" y="2221"/>
                    <a:pt x="4360" y="2227"/>
                    <a:pt x="4351" y="2236"/>
                  </a:cubicBezTo>
                  <a:lnTo>
                    <a:pt x="3506" y="3023"/>
                  </a:lnTo>
                  <a:cubicBezTo>
                    <a:pt x="3486" y="3043"/>
                    <a:pt x="3479" y="3073"/>
                    <a:pt x="3488" y="3099"/>
                  </a:cubicBezTo>
                  <a:cubicBezTo>
                    <a:pt x="3498" y="3126"/>
                    <a:pt x="3523" y="3143"/>
                    <a:pt x="3552" y="3144"/>
                  </a:cubicBezTo>
                  <a:lnTo>
                    <a:pt x="4836" y="3190"/>
                  </a:lnTo>
                  <a:cubicBezTo>
                    <a:pt x="4847" y="3190"/>
                    <a:pt x="4861" y="3188"/>
                    <a:pt x="4871" y="3182"/>
                  </a:cubicBezTo>
                  <a:lnTo>
                    <a:pt x="6009" y="2578"/>
                  </a:lnTo>
                  <a:cubicBezTo>
                    <a:pt x="6026" y="2568"/>
                    <a:pt x="6045" y="2563"/>
                    <a:pt x="6064" y="2563"/>
                  </a:cubicBezTo>
                  <a:cubicBezTo>
                    <a:pt x="6076" y="2563"/>
                    <a:pt x="6089" y="2565"/>
                    <a:pt x="6102" y="2569"/>
                  </a:cubicBezTo>
                  <a:cubicBezTo>
                    <a:pt x="6133" y="2578"/>
                    <a:pt x="6157" y="2599"/>
                    <a:pt x="6172" y="2628"/>
                  </a:cubicBezTo>
                  <a:cubicBezTo>
                    <a:pt x="6187" y="2656"/>
                    <a:pt x="6191" y="2690"/>
                    <a:pt x="6181" y="2719"/>
                  </a:cubicBezTo>
                  <a:cubicBezTo>
                    <a:pt x="6172" y="2751"/>
                    <a:pt x="6151" y="2778"/>
                    <a:pt x="6123" y="2791"/>
                  </a:cubicBezTo>
                  <a:lnTo>
                    <a:pt x="5570" y="3085"/>
                  </a:lnTo>
                  <a:cubicBezTo>
                    <a:pt x="5544" y="3101"/>
                    <a:pt x="5528" y="3132"/>
                    <a:pt x="5534" y="3163"/>
                  </a:cubicBezTo>
                  <a:cubicBezTo>
                    <a:pt x="5541" y="3194"/>
                    <a:pt x="5569" y="3216"/>
                    <a:pt x="5601" y="3218"/>
                  </a:cubicBezTo>
                  <a:lnTo>
                    <a:pt x="6290" y="3241"/>
                  </a:lnTo>
                  <a:cubicBezTo>
                    <a:pt x="6322" y="3242"/>
                    <a:pt x="6352" y="3256"/>
                    <a:pt x="6374" y="3281"/>
                  </a:cubicBezTo>
                  <a:cubicBezTo>
                    <a:pt x="6397" y="3304"/>
                    <a:pt x="6408" y="3335"/>
                    <a:pt x="6407" y="3368"/>
                  </a:cubicBezTo>
                  <a:cubicBezTo>
                    <a:pt x="6407" y="3400"/>
                    <a:pt x="6392" y="3430"/>
                    <a:pt x="6368" y="3452"/>
                  </a:cubicBezTo>
                  <a:cubicBezTo>
                    <a:pt x="6346" y="3472"/>
                    <a:pt x="6317" y="3484"/>
                    <a:pt x="6286" y="3484"/>
                  </a:cubicBezTo>
                  <a:cubicBezTo>
                    <a:pt x="6284" y="3484"/>
                    <a:pt x="6283" y="3484"/>
                    <a:pt x="6281" y="3484"/>
                  </a:cubicBezTo>
                  <a:lnTo>
                    <a:pt x="5556" y="3458"/>
                  </a:lnTo>
                  <a:cubicBezTo>
                    <a:pt x="5555" y="3458"/>
                    <a:pt x="5555" y="3458"/>
                    <a:pt x="5554" y="3458"/>
                  </a:cubicBezTo>
                  <a:cubicBezTo>
                    <a:pt x="5524" y="3458"/>
                    <a:pt x="5495" y="3479"/>
                    <a:pt x="5487" y="3508"/>
                  </a:cubicBezTo>
                  <a:cubicBezTo>
                    <a:pt x="5477" y="3539"/>
                    <a:pt x="5491" y="3571"/>
                    <a:pt x="5517" y="3588"/>
                  </a:cubicBezTo>
                  <a:lnTo>
                    <a:pt x="5518" y="3588"/>
                  </a:lnTo>
                  <a:lnTo>
                    <a:pt x="6129" y="3971"/>
                  </a:lnTo>
                  <a:cubicBezTo>
                    <a:pt x="6156" y="3989"/>
                    <a:pt x="6175" y="4015"/>
                    <a:pt x="6182" y="4047"/>
                  </a:cubicBezTo>
                  <a:cubicBezTo>
                    <a:pt x="6190" y="4079"/>
                    <a:pt x="6185" y="4111"/>
                    <a:pt x="6167" y="4139"/>
                  </a:cubicBezTo>
                  <a:cubicBezTo>
                    <a:pt x="6150" y="4165"/>
                    <a:pt x="6123" y="4185"/>
                    <a:pt x="6092" y="4192"/>
                  </a:cubicBezTo>
                  <a:cubicBezTo>
                    <a:pt x="6082" y="4194"/>
                    <a:pt x="6073" y="4195"/>
                    <a:pt x="6063" y="4195"/>
                  </a:cubicBezTo>
                  <a:cubicBezTo>
                    <a:pt x="6041" y="4195"/>
                    <a:pt x="6020" y="4189"/>
                    <a:pt x="6000" y="4177"/>
                  </a:cubicBezTo>
                  <a:lnTo>
                    <a:pt x="4827" y="3443"/>
                  </a:lnTo>
                  <a:cubicBezTo>
                    <a:pt x="4816" y="3436"/>
                    <a:pt x="4805" y="3432"/>
                    <a:pt x="4793" y="3432"/>
                  </a:cubicBezTo>
                  <a:lnTo>
                    <a:pt x="3552" y="3387"/>
                  </a:lnTo>
                  <a:cubicBezTo>
                    <a:pt x="3523" y="3387"/>
                    <a:pt x="3497" y="3404"/>
                    <a:pt x="3485" y="3430"/>
                  </a:cubicBezTo>
                  <a:cubicBezTo>
                    <a:pt x="3474" y="3454"/>
                    <a:pt x="3479" y="3485"/>
                    <a:pt x="3497" y="3506"/>
                  </a:cubicBezTo>
                  <a:lnTo>
                    <a:pt x="4328" y="4397"/>
                  </a:lnTo>
                  <a:cubicBezTo>
                    <a:pt x="4336" y="4406"/>
                    <a:pt x="4348" y="4413"/>
                    <a:pt x="4359" y="4416"/>
                  </a:cubicBezTo>
                  <a:lnTo>
                    <a:pt x="5591" y="4793"/>
                  </a:lnTo>
                  <a:cubicBezTo>
                    <a:pt x="5622" y="4803"/>
                    <a:pt x="5647" y="4824"/>
                    <a:pt x="5662" y="4853"/>
                  </a:cubicBezTo>
                  <a:cubicBezTo>
                    <a:pt x="5678" y="4881"/>
                    <a:pt x="5680" y="4915"/>
                    <a:pt x="5672" y="4944"/>
                  </a:cubicBezTo>
                  <a:cubicBezTo>
                    <a:pt x="5662" y="4975"/>
                    <a:pt x="5641" y="5000"/>
                    <a:pt x="5612" y="5016"/>
                  </a:cubicBezTo>
                  <a:cubicBezTo>
                    <a:pt x="5594" y="5026"/>
                    <a:pt x="5575" y="5031"/>
                    <a:pt x="5555" y="5031"/>
                  </a:cubicBezTo>
                  <a:cubicBezTo>
                    <a:pt x="5543" y="5031"/>
                    <a:pt x="5532" y="5029"/>
                    <a:pt x="5520" y="5025"/>
                  </a:cubicBezTo>
                  <a:lnTo>
                    <a:pt x="4922" y="4843"/>
                  </a:lnTo>
                  <a:cubicBezTo>
                    <a:pt x="4915" y="4841"/>
                    <a:pt x="4908" y="4839"/>
                    <a:pt x="4901" y="4839"/>
                  </a:cubicBezTo>
                  <a:cubicBezTo>
                    <a:pt x="4877" y="4839"/>
                    <a:pt x="4854" y="4852"/>
                    <a:pt x="4841" y="4873"/>
                  </a:cubicBezTo>
                  <a:cubicBezTo>
                    <a:pt x="4825" y="4899"/>
                    <a:pt x="4827" y="4935"/>
                    <a:pt x="4850" y="4958"/>
                  </a:cubicBezTo>
                  <a:lnTo>
                    <a:pt x="5321" y="5463"/>
                  </a:lnTo>
                  <a:cubicBezTo>
                    <a:pt x="5343" y="5486"/>
                    <a:pt x="5354" y="5517"/>
                    <a:pt x="5352" y="5549"/>
                  </a:cubicBezTo>
                  <a:cubicBezTo>
                    <a:pt x="5352" y="5582"/>
                    <a:pt x="5338" y="5611"/>
                    <a:pt x="5315" y="5634"/>
                  </a:cubicBezTo>
                  <a:cubicBezTo>
                    <a:pt x="5292" y="5655"/>
                    <a:pt x="5263" y="5666"/>
                    <a:pt x="5233" y="5666"/>
                  </a:cubicBezTo>
                  <a:cubicBezTo>
                    <a:pt x="5231" y="5666"/>
                    <a:pt x="5229" y="5666"/>
                    <a:pt x="5228" y="5666"/>
                  </a:cubicBezTo>
                  <a:cubicBezTo>
                    <a:pt x="5194" y="5665"/>
                    <a:pt x="5165" y="5651"/>
                    <a:pt x="5143" y="5628"/>
                  </a:cubicBezTo>
                  <a:lnTo>
                    <a:pt x="4649" y="5097"/>
                  </a:lnTo>
                  <a:cubicBezTo>
                    <a:pt x="4635" y="5082"/>
                    <a:pt x="4616" y="5075"/>
                    <a:pt x="4598" y="5075"/>
                  </a:cubicBezTo>
                  <a:cubicBezTo>
                    <a:pt x="4586" y="5075"/>
                    <a:pt x="4575" y="5078"/>
                    <a:pt x="4565" y="5083"/>
                  </a:cubicBezTo>
                  <a:lnTo>
                    <a:pt x="4563" y="5083"/>
                  </a:lnTo>
                  <a:cubicBezTo>
                    <a:pt x="4536" y="5098"/>
                    <a:pt x="4521" y="5130"/>
                    <a:pt x="4529" y="5161"/>
                  </a:cubicBezTo>
                  <a:lnTo>
                    <a:pt x="4691" y="5863"/>
                  </a:lnTo>
                  <a:cubicBezTo>
                    <a:pt x="4706" y="5929"/>
                    <a:pt x="4665" y="5993"/>
                    <a:pt x="4600" y="6009"/>
                  </a:cubicBezTo>
                  <a:cubicBezTo>
                    <a:pt x="4592" y="6011"/>
                    <a:pt x="4583" y="6012"/>
                    <a:pt x="4574" y="6012"/>
                  </a:cubicBezTo>
                  <a:cubicBezTo>
                    <a:pt x="4551" y="6012"/>
                    <a:pt x="4529" y="6006"/>
                    <a:pt x="4509" y="5993"/>
                  </a:cubicBezTo>
                  <a:cubicBezTo>
                    <a:pt x="4481" y="5976"/>
                    <a:pt x="4462" y="5949"/>
                    <a:pt x="4454" y="5918"/>
                  </a:cubicBezTo>
                  <a:lnTo>
                    <a:pt x="4144" y="4569"/>
                  </a:lnTo>
                  <a:cubicBezTo>
                    <a:pt x="4141" y="4556"/>
                    <a:pt x="4136" y="4547"/>
                    <a:pt x="4127" y="4537"/>
                  </a:cubicBezTo>
                  <a:lnTo>
                    <a:pt x="3334" y="3686"/>
                  </a:lnTo>
                  <a:cubicBezTo>
                    <a:pt x="3320" y="3671"/>
                    <a:pt x="3302" y="3664"/>
                    <a:pt x="3282" y="3664"/>
                  </a:cubicBezTo>
                  <a:cubicBezTo>
                    <a:pt x="3274" y="3664"/>
                    <a:pt x="3266" y="3665"/>
                    <a:pt x="3258" y="3668"/>
                  </a:cubicBezTo>
                  <a:cubicBezTo>
                    <a:pt x="3231" y="3678"/>
                    <a:pt x="3213" y="3702"/>
                    <a:pt x="3212" y="3731"/>
                  </a:cubicBezTo>
                  <a:lnTo>
                    <a:pt x="3172" y="4858"/>
                  </a:lnTo>
                  <a:cubicBezTo>
                    <a:pt x="3172" y="4870"/>
                    <a:pt x="3175" y="4882"/>
                    <a:pt x="3181" y="4894"/>
                  </a:cubicBezTo>
                  <a:lnTo>
                    <a:pt x="3785" y="6032"/>
                  </a:lnTo>
                  <a:cubicBezTo>
                    <a:pt x="3816" y="6089"/>
                    <a:pt x="3795" y="6162"/>
                    <a:pt x="3736" y="6194"/>
                  </a:cubicBezTo>
                  <a:cubicBezTo>
                    <a:pt x="3736" y="6194"/>
                    <a:pt x="3735" y="6194"/>
                    <a:pt x="3735" y="6195"/>
                  </a:cubicBezTo>
                  <a:cubicBezTo>
                    <a:pt x="3718" y="6205"/>
                    <a:pt x="3698" y="6209"/>
                    <a:pt x="3678" y="6209"/>
                  </a:cubicBezTo>
                  <a:cubicBezTo>
                    <a:pt x="3666" y="6209"/>
                    <a:pt x="3654" y="6207"/>
                    <a:pt x="3642" y="6204"/>
                  </a:cubicBezTo>
                  <a:cubicBezTo>
                    <a:pt x="3611" y="6194"/>
                    <a:pt x="3586" y="6173"/>
                    <a:pt x="3572" y="6144"/>
                  </a:cubicBezTo>
                  <a:lnTo>
                    <a:pt x="3278" y="5593"/>
                  </a:lnTo>
                  <a:cubicBezTo>
                    <a:pt x="3265" y="5569"/>
                    <a:pt x="3241" y="5555"/>
                    <a:pt x="3216" y="5555"/>
                  </a:cubicBezTo>
                  <a:cubicBezTo>
                    <a:pt x="3210" y="5555"/>
                    <a:pt x="3205" y="5556"/>
                    <a:pt x="3200" y="5557"/>
                  </a:cubicBezTo>
                  <a:cubicBezTo>
                    <a:pt x="3169" y="5563"/>
                    <a:pt x="3146" y="5590"/>
                    <a:pt x="3145" y="5623"/>
                  </a:cubicBezTo>
                  <a:lnTo>
                    <a:pt x="3122" y="6312"/>
                  </a:lnTo>
                  <a:cubicBezTo>
                    <a:pt x="3119" y="6377"/>
                    <a:pt x="3065" y="6430"/>
                    <a:pt x="3000" y="6430"/>
                  </a:cubicBezTo>
                  <a:cubicBezTo>
                    <a:pt x="2998" y="6430"/>
                    <a:pt x="2997" y="6430"/>
                    <a:pt x="2995" y="6430"/>
                  </a:cubicBezTo>
                  <a:cubicBezTo>
                    <a:pt x="2929" y="6427"/>
                    <a:pt x="2876" y="6371"/>
                    <a:pt x="2879" y="6304"/>
                  </a:cubicBezTo>
                  <a:lnTo>
                    <a:pt x="2905" y="5579"/>
                  </a:lnTo>
                  <a:cubicBezTo>
                    <a:pt x="2906" y="5547"/>
                    <a:pt x="2885" y="5518"/>
                    <a:pt x="2855" y="5510"/>
                  </a:cubicBezTo>
                  <a:cubicBezTo>
                    <a:pt x="2848" y="5507"/>
                    <a:pt x="2841" y="5506"/>
                    <a:pt x="2834" y="5506"/>
                  </a:cubicBezTo>
                  <a:cubicBezTo>
                    <a:pt x="2810" y="5506"/>
                    <a:pt x="2788" y="5519"/>
                    <a:pt x="2774" y="5540"/>
                  </a:cubicBezTo>
                  <a:lnTo>
                    <a:pt x="2393" y="6151"/>
                  </a:lnTo>
                  <a:cubicBezTo>
                    <a:pt x="2375" y="6178"/>
                    <a:pt x="2348" y="6197"/>
                    <a:pt x="2316" y="6204"/>
                  </a:cubicBezTo>
                  <a:cubicBezTo>
                    <a:pt x="2306" y="6206"/>
                    <a:pt x="2297" y="6207"/>
                    <a:pt x="2288" y="6207"/>
                  </a:cubicBezTo>
                  <a:cubicBezTo>
                    <a:pt x="2266" y="6207"/>
                    <a:pt x="2244" y="6201"/>
                    <a:pt x="2225" y="6189"/>
                  </a:cubicBezTo>
                  <a:cubicBezTo>
                    <a:pt x="2198" y="6172"/>
                    <a:pt x="2178" y="6144"/>
                    <a:pt x="2172" y="6113"/>
                  </a:cubicBezTo>
                  <a:cubicBezTo>
                    <a:pt x="2165" y="6081"/>
                    <a:pt x="2169" y="6049"/>
                    <a:pt x="2187" y="6022"/>
                  </a:cubicBezTo>
                  <a:lnTo>
                    <a:pt x="2921" y="4848"/>
                  </a:lnTo>
                  <a:cubicBezTo>
                    <a:pt x="2927" y="4838"/>
                    <a:pt x="2931" y="4825"/>
                    <a:pt x="2931" y="4813"/>
                  </a:cubicBezTo>
                  <a:lnTo>
                    <a:pt x="2969" y="3753"/>
                  </a:lnTo>
                  <a:cubicBezTo>
                    <a:pt x="2969" y="3726"/>
                    <a:pt x="2954" y="3699"/>
                    <a:pt x="2928" y="3687"/>
                  </a:cubicBezTo>
                  <a:cubicBezTo>
                    <a:pt x="2919" y="3683"/>
                    <a:pt x="2908" y="3681"/>
                    <a:pt x="2898" y="3681"/>
                  </a:cubicBezTo>
                  <a:cubicBezTo>
                    <a:pt x="2881" y="3681"/>
                    <a:pt x="2863" y="3687"/>
                    <a:pt x="2850" y="3700"/>
                  </a:cubicBezTo>
                  <a:lnTo>
                    <a:pt x="2105" y="4394"/>
                  </a:lnTo>
                  <a:cubicBezTo>
                    <a:pt x="2096" y="4403"/>
                    <a:pt x="2090" y="4413"/>
                    <a:pt x="2086" y="4425"/>
                  </a:cubicBezTo>
                  <a:lnTo>
                    <a:pt x="1708" y="5657"/>
                  </a:lnTo>
                  <a:cubicBezTo>
                    <a:pt x="1700" y="5687"/>
                    <a:pt x="1680" y="5714"/>
                    <a:pt x="1649" y="5728"/>
                  </a:cubicBezTo>
                  <a:cubicBezTo>
                    <a:pt x="1632" y="5738"/>
                    <a:pt x="1613" y="5742"/>
                    <a:pt x="1594" y="5742"/>
                  </a:cubicBezTo>
                  <a:cubicBezTo>
                    <a:pt x="1582" y="5742"/>
                    <a:pt x="1569" y="5741"/>
                    <a:pt x="1557" y="5737"/>
                  </a:cubicBezTo>
                  <a:cubicBezTo>
                    <a:pt x="1494" y="5718"/>
                    <a:pt x="1458" y="5650"/>
                    <a:pt x="1477" y="5585"/>
                  </a:cubicBezTo>
                  <a:lnTo>
                    <a:pt x="1660" y="4988"/>
                  </a:lnTo>
                  <a:cubicBezTo>
                    <a:pt x="1670" y="4957"/>
                    <a:pt x="1658" y="4925"/>
                    <a:pt x="1630" y="4907"/>
                  </a:cubicBezTo>
                  <a:cubicBezTo>
                    <a:pt x="1619" y="4900"/>
                    <a:pt x="1606" y="4897"/>
                    <a:pt x="1593" y="4897"/>
                  </a:cubicBezTo>
                  <a:cubicBezTo>
                    <a:pt x="1575" y="4897"/>
                    <a:pt x="1558" y="4903"/>
                    <a:pt x="1545" y="4916"/>
                  </a:cubicBezTo>
                  <a:lnTo>
                    <a:pt x="1040" y="5386"/>
                  </a:lnTo>
                  <a:cubicBezTo>
                    <a:pt x="1019" y="5406"/>
                    <a:pt x="991" y="5418"/>
                    <a:pt x="962" y="5418"/>
                  </a:cubicBezTo>
                  <a:cubicBezTo>
                    <a:pt x="959" y="5418"/>
                    <a:pt x="956" y="5418"/>
                    <a:pt x="953" y="5418"/>
                  </a:cubicBezTo>
                  <a:cubicBezTo>
                    <a:pt x="921" y="5418"/>
                    <a:pt x="890" y="5404"/>
                    <a:pt x="869" y="5381"/>
                  </a:cubicBezTo>
                  <a:cubicBezTo>
                    <a:pt x="847" y="5357"/>
                    <a:pt x="836" y="5326"/>
                    <a:pt x="837" y="5294"/>
                  </a:cubicBezTo>
                  <a:cubicBezTo>
                    <a:pt x="838" y="5262"/>
                    <a:pt x="852" y="5231"/>
                    <a:pt x="875" y="5210"/>
                  </a:cubicBezTo>
                  <a:lnTo>
                    <a:pt x="1406" y="4715"/>
                  </a:lnTo>
                  <a:cubicBezTo>
                    <a:pt x="1428" y="4693"/>
                    <a:pt x="1434" y="4658"/>
                    <a:pt x="1419" y="4631"/>
                  </a:cubicBezTo>
                  <a:cubicBezTo>
                    <a:pt x="1407" y="4607"/>
                    <a:pt x="1384" y="4593"/>
                    <a:pt x="1359" y="4593"/>
                  </a:cubicBezTo>
                  <a:cubicBezTo>
                    <a:pt x="1353" y="4593"/>
                    <a:pt x="1348" y="4594"/>
                    <a:pt x="1343" y="4595"/>
                  </a:cubicBezTo>
                  <a:lnTo>
                    <a:pt x="640" y="4757"/>
                  </a:lnTo>
                  <a:cubicBezTo>
                    <a:pt x="631" y="4759"/>
                    <a:pt x="622" y="4760"/>
                    <a:pt x="613" y="4760"/>
                  </a:cubicBezTo>
                  <a:cubicBezTo>
                    <a:pt x="557" y="4760"/>
                    <a:pt x="507" y="4722"/>
                    <a:pt x="493" y="4666"/>
                  </a:cubicBezTo>
                  <a:cubicBezTo>
                    <a:pt x="486" y="4635"/>
                    <a:pt x="492" y="4602"/>
                    <a:pt x="510" y="4575"/>
                  </a:cubicBezTo>
                  <a:cubicBezTo>
                    <a:pt x="527" y="4548"/>
                    <a:pt x="553" y="4528"/>
                    <a:pt x="584" y="4521"/>
                  </a:cubicBezTo>
                  <a:lnTo>
                    <a:pt x="1934" y="4209"/>
                  </a:lnTo>
                  <a:cubicBezTo>
                    <a:pt x="1946" y="4207"/>
                    <a:pt x="1956" y="4201"/>
                    <a:pt x="1966" y="4192"/>
                  </a:cubicBezTo>
                  <a:lnTo>
                    <a:pt x="2683" y="3525"/>
                  </a:lnTo>
                  <a:cubicBezTo>
                    <a:pt x="2704" y="3505"/>
                    <a:pt x="2710" y="3475"/>
                    <a:pt x="2701" y="3448"/>
                  </a:cubicBezTo>
                  <a:cubicBezTo>
                    <a:pt x="2690" y="3422"/>
                    <a:pt x="2665" y="3405"/>
                    <a:pt x="2637" y="3404"/>
                  </a:cubicBezTo>
                  <a:lnTo>
                    <a:pt x="1715" y="3370"/>
                  </a:lnTo>
                  <a:cubicBezTo>
                    <a:pt x="1702" y="3370"/>
                    <a:pt x="1690" y="3373"/>
                    <a:pt x="1679" y="3379"/>
                  </a:cubicBezTo>
                  <a:lnTo>
                    <a:pt x="541" y="3982"/>
                  </a:lnTo>
                  <a:cubicBezTo>
                    <a:pt x="522" y="3993"/>
                    <a:pt x="502" y="3997"/>
                    <a:pt x="483" y="3997"/>
                  </a:cubicBezTo>
                  <a:cubicBezTo>
                    <a:pt x="440" y="3997"/>
                    <a:pt x="398" y="3974"/>
                    <a:pt x="377" y="3933"/>
                  </a:cubicBezTo>
                  <a:cubicBezTo>
                    <a:pt x="346" y="3875"/>
                    <a:pt x="367" y="3801"/>
                    <a:pt x="425" y="3769"/>
                  </a:cubicBezTo>
                  <a:lnTo>
                    <a:pt x="427" y="3769"/>
                  </a:lnTo>
                  <a:lnTo>
                    <a:pt x="979" y="3475"/>
                  </a:lnTo>
                  <a:cubicBezTo>
                    <a:pt x="1005" y="3461"/>
                    <a:pt x="1022" y="3428"/>
                    <a:pt x="1015" y="3397"/>
                  </a:cubicBezTo>
                  <a:cubicBezTo>
                    <a:pt x="1008" y="3366"/>
                    <a:pt x="981" y="3344"/>
                    <a:pt x="948" y="3343"/>
                  </a:cubicBezTo>
                  <a:lnTo>
                    <a:pt x="259" y="3319"/>
                  </a:lnTo>
                  <a:cubicBezTo>
                    <a:pt x="227" y="3317"/>
                    <a:pt x="197" y="3303"/>
                    <a:pt x="175" y="3280"/>
                  </a:cubicBezTo>
                  <a:cubicBezTo>
                    <a:pt x="153" y="3256"/>
                    <a:pt x="140" y="3225"/>
                    <a:pt x="143" y="3193"/>
                  </a:cubicBezTo>
                  <a:cubicBezTo>
                    <a:pt x="143" y="3162"/>
                    <a:pt x="158" y="3131"/>
                    <a:pt x="181" y="3109"/>
                  </a:cubicBezTo>
                  <a:cubicBezTo>
                    <a:pt x="204" y="3088"/>
                    <a:pt x="233" y="3076"/>
                    <a:pt x="263" y="3076"/>
                  </a:cubicBezTo>
                  <a:cubicBezTo>
                    <a:pt x="265" y="3076"/>
                    <a:pt x="266" y="3076"/>
                    <a:pt x="268" y="3076"/>
                  </a:cubicBezTo>
                  <a:lnTo>
                    <a:pt x="993" y="3102"/>
                  </a:lnTo>
                  <a:cubicBezTo>
                    <a:pt x="994" y="3102"/>
                    <a:pt x="995" y="3102"/>
                    <a:pt x="996" y="3102"/>
                  </a:cubicBezTo>
                  <a:cubicBezTo>
                    <a:pt x="1026" y="3102"/>
                    <a:pt x="1053" y="3082"/>
                    <a:pt x="1062" y="3053"/>
                  </a:cubicBezTo>
                  <a:cubicBezTo>
                    <a:pt x="1071" y="3022"/>
                    <a:pt x="1059" y="2990"/>
                    <a:pt x="1033" y="2972"/>
                  </a:cubicBezTo>
                  <a:lnTo>
                    <a:pt x="420" y="2590"/>
                  </a:lnTo>
                  <a:cubicBezTo>
                    <a:pt x="394" y="2573"/>
                    <a:pt x="374" y="2546"/>
                    <a:pt x="367" y="2513"/>
                  </a:cubicBezTo>
                  <a:cubicBezTo>
                    <a:pt x="360" y="2482"/>
                    <a:pt x="365" y="2450"/>
                    <a:pt x="382" y="2423"/>
                  </a:cubicBezTo>
                  <a:cubicBezTo>
                    <a:pt x="399" y="2396"/>
                    <a:pt x="427" y="2376"/>
                    <a:pt x="458" y="2370"/>
                  </a:cubicBezTo>
                  <a:cubicBezTo>
                    <a:pt x="467" y="2367"/>
                    <a:pt x="477" y="2366"/>
                    <a:pt x="486" y="2366"/>
                  </a:cubicBezTo>
                  <a:cubicBezTo>
                    <a:pt x="509" y="2366"/>
                    <a:pt x="530" y="2372"/>
                    <a:pt x="549" y="2385"/>
                  </a:cubicBezTo>
                  <a:lnTo>
                    <a:pt x="1722" y="3118"/>
                  </a:lnTo>
                  <a:cubicBezTo>
                    <a:pt x="1733" y="3125"/>
                    <a:pt x="1746" y="3128"/>
                    <a:pt x="1758" y="3128"/>
                  </a:cubicBezTo>
                  <a:lnTo>
                    <a:pt x="2615" y="3159"/>
                  </a:lnTo>
                  <a:cubicBezTo>
                    <a:pt x="2616" y="3159"/>
                    <a:pt x="2617" y="3159"/>
                    <a:pt x="2618" y="3159"/>
                  </a:cubicBezTo>
                  <a:cubicBezTo>
                    <a:pt x="2645" y="3159"/>
                    <a:pt x="2670" y="3144"/>
                    <a:pt x="2681" y="3118"/>
                  </a:cubicBezTo>
                  <a:cubicBezTo>
                    <a:pt x="2693" y="3092"/>
                    <a:pt x="2688" y="3061"/>
                    <a:pt x="2668" y="3042"/>
                  </a:cubicBezTo>
                  <a:lnTo>
                    <a:pt x="2023" y="2349"/>
                  </a:lnTo>
                  <a:cubicBezTo>
                    <a:pt x="2015" y="2340"/>
                    <a:pt x="2003" y="2332"/>
                    <a:pt x="1992" y="2329"/>
                  </a:cubicBezTo>
                  <a:lnTo>
                    <a:pt x="760" y="1952"/>
                  </a:lnTo>
                  <a:cubicBezTo>
                    <a:pt x="730" y="1942"/>
                    <a:pt x="704" y="1922"/>
                    <a:pt x="689" y="1892"/>
                  </a:cubicBezTo>
                  <a:cubicBezTo>
                    <a:pt x="673" y="1864"/>
                    <a:pt x="671" y="1832"/>
                    <a:pt x="681" y="1801"/>
                  </a:cubicBezTo>
                  <a:cubicBezTo>
                    <a:pt x="696" y="1748"/>
                    <a:pt x="744" y="1715"/>
                    <a:pt x="796" y="1715"/>
                  </a:cubicBezTo>
                  <a:cubicBezTo>
                    <a:pt x="808" y="1715"/>
                    <a:pt x="820" y="1716"/>
                    <a:pt x="832" y="1720"/>
                  </a:cubicBezTo>
                  <a:lnTo>
                    <a:pt x="1429" y="1904"/>
                  </a:lnTo>
                  <a:cubicBezTo>
                    <a:pt x="1436" y="1906"/>
                    <a:pt x="1443" y="1906"/>
                    <a:pt x="1450" y="1906"/>
                  </a:cubicBezTo>
                  <a:cubicBezTo>
                    <a:pt x="1474" y="1906"/>
                    <a:pt x="1497" y="1895"/>
                    <a:pt x="1510" y="1874"/>
                  </a:cubicBezTo>
                  <a:cubicBezTo>
                    <a:pt x="1526" y="1847"/>
                    <a:pt x="1524" y="1812"/>
                    <a:pt x="1501" y="1788"/>
                  </a:cubicBezTo>
                  <a:lnTo>
                    <a:pt x="1031" y="1282"/>
                  </a:lnTo>
                  <a:cubicBezTo>
                    <a:pt x="1009" y="1259"/>
                    <a:pt x="997" y="1228"/>
                    <a:pt x="999" y="1196"/>
                  </a:cubicBezTo>
                  <a:cubicBezTo>
                    <a:pt x="999" y="1163"/>
                    <a:pt x="1013" y="1134"/>
                    <a:pt x="1038" y="1111"/>
                  </a:cubicBezTo>
                  <a:cubicBezTo>
                    <a:pt x="1060" y="1090"/>
                    <a:pt x="1091" y="1079"/>
                    <a:pt x="1123" y="1079"/>
                  </a:cubicBezTo>
                  <a:cubicBezTo>
                    <a:pt x="1157" y="1080"/>
                    <a:pt x="1186" y="1094"/>
                    <a:pt x="1208" y="1118"/>
                  </a:cubicBezTo>
                  <a:lnTo>
                    <a:pt x="1702" y="1648"/>
                  </a:lnTo>
                  <a:cubicBezTo>
                    <a:pt x="1716" y="1663"/>
                    <a:pt x="1735" y="1671"/>
                    <a:pt x="1755" y="1671"/>
                  </a:cubicBezTo>
                  <a:cubicBezTo>
                    <a:pt x="1766" y="1671"/>
                    <a:pt x="1776" y="1668"/>
                    <a:pt x="1786" y="1663"/>
                  </a:cubicBezTo>
                  <a:cubicBezTo>
                    <a:pt x="1814" y="1648"/>
                    <a:pt x="1830" y="1616"/>
                    <a:pt x="1822" y="1585"/>
                  </a:cubicBezTo>
                  <a:lnTo>
                    <a:pt x="1660" y="882"/>
                  </a:lnTo>
                  <a:cubicBezTo>
                    <a:pt x="1645" y="818"/>
                    <a:pt x="1686" y="752"/>
                    <a:pt x="1752" y="737"/>
                  </a:cubicBezTo>
                  <a:cubicBezTo>
                    <a:pt x="1760" y="735"/>
                    <a:pt x="1769" y="734"/>
                    <a:pt x="1778" y="734"/>
                  </a:cubicBezTo>
                  <a:cubicBezTo>
                    <a:pt x="1800" y="734"/>
                    <a:pt x="1823" y="741"/>
                    <a:pt x="1842" y="753"/>
                  </a:cubicBezTo>
                  <a:cubicBezTo>
                    <a:pt x="1869" y="769"/>
                    <a:pt x="1889" y="797"/>
                    <a:pt x="1897" y="828"/>
                  </a:cubicBezTo>
                  <a:lnTo>
                    <a:pt x="2207" y="2176"/>
                  </a:lnTo>
                  <a:cubicBezTo>
                    <a:pt x="2210" y="2189"/>
                    <a:pt x="2217" y="2200"/>
                    <a:pt x="2224" y="2209"/>
                  </a:cubicBezTo>
                  <a:lnTo>
                    <a:pt x="2833" y="2862"/>
                  </a:lnTo>
                  <a:cubicBezTo>
                    <a:pt x="2846" y="2876"/>
                    <a:pt x="2864" y="2884"/>
                    <a:pt x="2883" y="2884"/>
                  </a:cubicBezTo>
                  <a:cubicBezTo>
                    <a:pt x="2891" y="2884"/>
                    <a:pt x="2900" y="2882"/>
                    <a:pt x="2908" y="2879"/>
                  </a:cubicBezTo>
                  <a:cubicBezTo>
                    <a:pt x="2934" y="2869"/>
                    <a:pt x="2953" y="2844"/>
                    <a:pt x="2954" y="2816"/>
                  </a:cubicBezTo>
                  <a:lnTo>
                    <a:pt x="2993" y="1713"/>
                  </a:lnTo>
                  <a:cubicBezTo>
                    <a:pt x="2994" y="1700"/>
                    <a:pt x="2990" y="1688"/>
                    <a:pt x="2985" y="1677"/>
                  </a:cubicBezTo>
                  <a:lnTo>
                    <a:pt x="2380" y="539"/>
                  </a:lnTo>
                  <a:cubicBezTo>
                    <a:pt x="2349" y="480"/>
                    <a:pt x="2372" y="409"/>
                    <a:pt x="2429" y="376"/>
                  </a:cubicBezTo>
                  <a:cubicBezTo>
                    <a:pt x="2430" y="376"/>
                    <a:pt x="2430" y="375"/>
                    <a:pt x="2431" y="375"/>
                  </a:cubicBezTo>
                  <a:cubicBezTo>
                    <a:pt x="2449" y="366"/>
                    <a:pt x="2468" y="361"/>
                    <a:pt x="2488" y="361"/>
                  </a:cubicBezTo>
                  <a:cubicBezTo>
                    <a:pt x="2499" y="361"/>
                    <a:pt x="2511" y="363"/>
                    <a:pt x="2523" y="366"/>
                  </a:cubicBezTo>
                  <a:cubicBezTo>
                    <a:pt x="2554" y="376"/>
                    <a:pt x="2580" y="397"/>
                    <a:pt x="2595" y="426"/>
                  </a:cubicBezTo>
                  <a:lnTo>
                    <a:pt x="2888" y="978"/>
                  </a:lnTo>
                  <a:cubicBezTo>
                    <a:pt x="2900" y="1001"/>
                    <a:pt x="2924" y="1015"/>
                    <a:pt x="2949" y="1015"/>
                  </a:cubicBezTo>
                  <a:cubicBezTo>
                    <a:pt x="2955" y="1015"/>
                    <a:pt x="2960" y="1015"/>
                    <a:pt x="2965" y="1013"/>
                  </a:cubicBezTo>
                  <a:cubicBezTo>
                    <a:pt x="2996" y="1006"/>
                    <a:pt x="3020" y="979"/>
                    <a:pt x="3020" y="948"/>
                  </a:cubicBezTo>
                  <a:lnTo>
                    <a:pt x="3045" y="257"/>
                  </a:lnTo>
                  <a:cubicBezTo>
                    <a:pt x="3047" y="192"/>
                    <a:pt x="3100" y="141"/>
                    <a:pt x="3165" y="141"/>
                  </a:cubicBezTo>
                  <a:close/>
                  <a:moveTo>
                    <a:pt x="3167" y="1"/>
                  </a:moveTo>
                  <a:cubicBezTo>
                    <a:pt x="3026" y="1"/>
                    <a:pt x="2909" y="112"/>
                    <a:pt x="2905" y="254"/>
                  </a:cubicBezTo>
                  <a:lnTo>
                    <a:pt x="2890" y="681"/>
                  </a:lnTo>
                  <a:lnTo>
                    <a:pt x="2720" y="360"/>
                  </a:lnTo>
                  <a:cubicBezTo>
                    <a:pt x="2686" y="299"/>
                    <a:pt x="2632" y="254"/>
                    <a:pt x="2565" y="232"/>
                  </a:cubicBezTo>
                  <a:cubicBezTo>
                    <a:pt x="2540" y="225"/>
                    <a:pt x="2514" y="221"/>
                    <a:pt x="2488" y="221"/>
                  </a:cubicBezTo>
                  <a:cubicBezTo>
                    <a:pt x="2446" y="221"/>
                    <a:pt x="2404" y="231"/>
                    <a:pt x="2365" y="252"/>
                  </a:cubicBezTo>
                  <a:cubicBezTo>
                    <a:pt x="2364" y="252"/>
                    <a:pt x="2363" y="254"/>
                    <a:pt x="2362" y="254"/>
                  </a:cubicBezTo>
                  <a:cubicBezTo>
                    <a:pt x="2238" y="323"/>
                    <a:pt x="2191" y="479"/>
                    <a:pt x="2258" y="606"/>
                  </a:cubicBezTo>
                  <a:lnTo>
                    <a:pt x="2854" y="1728"/>
                  </a:lnTo>
                  <a:lnTo>
                    <a:pt x="2820" y="2642"/>
                  </a:lnTo>
                  <a:lnTo>
                    <a:pt x="2342" y="2128"/>
                  </a:lnTo>
                  <a:lnTo>
                    <a:pt x="2034" y="798"/>
                  </a:lnTo>
                  <a:cubicBezTo>
                    <a:pt x="2018" y="730"/>
                    <a:pt x="1977" y="671"/>
                    <a:pt x="1918" y="634"/>
                  </a:cubicBezTo>
                  <a:cubicBezTo>
                    <a:pt x="1876" y="608"/>
                    <a:pt x="1828" y="594"/>
                    <a:pt x="1779" y="594"/>
                  </a:cubicBezTo>
                  <a:cubicBezTo>
                    <a:pt x="1760" y="594"/>
                    <a:pt x="1740" y="596"/>
                    <a:pt x="1721" y="601"/>
                  </a:cubicBezTo>
                  <a:cubicBezTo>
                    <a:pt x="1581" y="633"/>
                    <a:pt x="1493" y="774"/>
                    <a:pt x="1525" y="914"/>
                  </a:cubicBezTo>
                  <a:lnTo>
                    <a:pt x="1628" y="1362"/>
                  </a:lnTo>
                  <a:lnTo>
                    <a:pt x="1313" y="1023"/>
                  </a:lnTo>
                  <a:cubicBezTo>
                    <a:pt x="1265" y="971"/>
                    <a:pt x="1200" y="943"/>
                    <a:pt x="1131" y="940"/>
                  </a:cubicBezTo>
                  <a:cubicBezTo>
                    <a:pt x="1127" y="940"/>
                    <a:pt x="1124" y="940"/>
                    <a:pt x="1121" y="940"/>
                  </a:cubicBezTo>
                  <a:cubicBezTo>
                    <a:pt x="1054" y="940"/>
                    <a:pt x="991" y="965"/>
                    <a:pt x="942" y="1010"/>
                  </a:cubicBezTo>
                  <a:cubicBezTo>
                    <a:pt x="891" y="1057"/>
                    <a:pt x="862" y="1123"/>
                    <a:pt x="859" y="1192"/>
                  </a:cubicBezTo>
                  <a:cubicBezTo>
                    <a:pt x="857" y="1263"/>
                    <a:pt x="881" y="1328"/>
                    <a:pt x="929" y="1379"/>
                  </a:cubicBezTo>
                  <a:lnTo>
                    <a:pt x="1221" y="1693"/>
                  </a:lnTo>
                  <a:lnTo>
                    <a:pt x="874" y="1586"/>
                  </a:lnTo>
                  <a:cubicBezTo>
                    <a:pt x="849" y="1578"/>
                    <a:pt x="823" y="1575"/>
                    <a:pt x="798" y="1575"/>
                  </a:cubicBezTo>
                  <a:cubicBezTo>
                    <a:pt x="686" y="1575"/>
                    <a:pt x="581" y="1648"/>
                    <a:pt x="547" y="1761"/>
                  </a:cubicBezTo>
                  <a:cubicBezTo>
                    <a:pt x="505" y="1899"/>
                    <a:pt x="583" y="2045"/>
                    <a:pt x="720" y="2087"/>
                  </a:cubicBezTo>
                  <a:lnTo>
                    <a:pt x="1935" y="2459"/>
                  </a:lnTo>
                  <a:lnTo>
                    <a:pt x="2452" y="3013"/>
                  </a:lnTo>
                  <a:lnTo>
                    <a:pt x="1783" y="2991"/>
                  </a:lnTo>
                  <a:lnTo>
                    <a:pt x="625" y="2267"/>
                  </a:lnTo>
                  <a:cubicBezTo>
                    <a:pt x="583" y="2240"/>
                    <a:pt x="535" y="2226"/>
                    <a:pt x="487" y="2226"/>
                  </a:cubicBezTo>
                  <a:cubicBezTo>
                    <a:pt x="467" y="2226"/>
                    <a:pt x="447" y="2229"/>
                    <a:pt x="428" y="2233"/>
                  </a:cubicBezTo>
                  <a:cubicBezTo>
                    <a:pt x="360" y="2249"/>
                    <a:pt x="301" y="2290"/>
                    <a:pt x="265" y="2349"/>
                  </a:cubicBezTo>
                  <a:cubicBezTo>
                    <a:pt x="228" y="2408"/>
                    <a:pt x="216" y="2479"/>
                    <a:pt x="232" y="2547"/>
                  </a:cubicBezTo>
                  <a:cubicBezTo>
                    <a:pt x="248" y="2615"/>
                    <a:pt x="289" y="2672"/>
                    <a:pt x="347" y="2709"/>
                  </a:cubicBezTo>
                  <a:lnTo>
                    <a:pt x="736" y="2954"/>
                  </a:lnTo>
                  <a:lnTo>
                    <a:pt x="274" y="2936"/>
                  </a:lnTo>
                  <a:cubicBezTo>
                    <a:pt x="272" y="2936"/>
                    <a:pt x="271" y="2936"/>
                    <a:pt x="269" y="2936"/>
                  </a:cubicBezTo>
                  <a:cubicBezTo>
                    <a:pt x="200" y="2936"/>
                    <a:pt x="136" y="2961"/>
                    <a:pt x="87" y="3007"/>
                  </a:cubicBezTo>
                  <a:cubicBezTo>
                    <a:pt x="35" y="3055"/>
                    <a:pt x="5" y="3120"/>
                    <a:pt x="3" y="3189"/>
                  </a:cubicBezTo>
                  <a:cubicBezTo>
                    <a:pt x="0" y="3259"/>
                    <a:pt x="25" y="3325"/>
                    <a:pt x="73" y="3376"/>
                  </a:cubicBezTo>
                  <a:cubicBezTo>
                    <a:pt x="120" y="3427"/>
                    <a:pt x="186" y="3457"/>
                    <a:pt x="255" y="3459"/>
                  </a:cubicBezTo>
                  <a:lnTo>
                    <a:pt x="683" y="3475"/>
                  </a:lnTo>
                  <a:lnTo>
                    <a:pt x="362" y="3645"/>
                  </a:lnTo>
                  <a:cubicBezTo>
                    <a:pt x="361" y="3647"/>
                    <a:pt x="360" y="3647"/>
                    <a:pt x="358" y="3648"/>
                  </a:cubicBezTo>
                  <a:cubicBezTo>
                    <a:pt x="234" y="3716"/>
                    <a:pt x="187" y="3873"/>
                    <a:pt x="254" y="3999"/>
                  </a:cubicBezTo>
                  <a:cubicBezTo>
                    <a:pt x="302" y="4087"/>
                    <a:pt x="393" y="4138"/>
                    <a:pt x="486" y="4138"/>
                  </a:cubicBezTo>
                  <a:cubicBezTo>
                    <a:pt x="527" y="4138"/>
                    <a:pt x="569" y="4128"/>
                    <a:pt x="608" y="4108"/>
                  </a:cubicBezTo>
                  <a:lnTo>
                    <a:pt x="1729" y="3511"/>
                  </a:lnTo>
                  <a:lnTo>
                    <a:pt x="2465" y="3537"/>
                  </a:lnTo>
                  <a:lnTo>
                    <a:pt x="1886" y="4077"/>
                  </a:lnTo>
                  <a:lnTo>
                    <a:pt x="554" y="4384"/>
                  </a:lnTo>
                  <a:cubicBezTo>
                    <a:pt x="487" y="4399"/>
                    <a:pt x="429" y="4441"/>
                    <a:pt x="392" y="4499"/>
                  </a:cubicBezTo>
                  <a:cubicBezTo>
                    <a:pt x="355" y="4559"/>
                    <a:pt x="343" y="4630"/>
                    <a:pt x="358" y="4698"/>
                  </a:cubicBezTo>
                  <a:cubicBezTo>
                    <a:pt x="386" y="4818"/>
                    <a:pt x="495" y="4900"/>
                    <a:pt x="614" y="4900"/>
                  </a:cubicBezTo>
                  <a:cubicBezTo>
                    <a:pt x="633" y="4900"/>
                    <a:pt x="652" y="4898"/>
                    <a:pt x="672" y="4894"/>
                  </a:cubicBezTo>
                  <a:lnTo>
                    <a:pt x="1119" y="4791"/>
                  </a:lnTo>
                  <a:lnTo>
                    <a:pt x="780" y="5106"/>
                  </a:lnTo>
                  <a:cubicBezTo>
                    <a:pt x="730" y="5154"/>
                    <a:pt x="700" y="5218"/>
                    <a:pt x="698" y="5288"/>
                  </a:cubicBezTo>
                  <a:cubicBezTo>
                    <a:pt x="696" y="5359"/>
                    <a:pt x="720" y="5425"/>
                    <a:pt x="767" y="5476"/>
                  </a:cubicBezTo>
                  <a:cubicBezTo>
                    <a:pt x="815" y="5527"/>
                    <a:pt x="879" y="5557"/>
                    <a:pt x="950" y="5559"/>
                  </a:cubicBezTo>
                  <a:cubicBezTo>
                    <a:pt x="953" y="5559"/>
                    <a:pt x="956" y="5560"/>
                    <a:pt x="959" y="5560"/>
                  </a:cubicBezTo>
                  <a:cubicBezTo>
                    <a:pt x="1025" y="5560"/>
                    <a:pt x="1088" y="5535"/>
                    <a:pt x="1137" y="5490"/>
                  </a:cubicBezTo>
                  <a:lnTo>
                    <a:pt x="1450" y="5197"/>
                  </a:lnTo>
                  <a:lnTo>
                    <a:pt x="1344" y="5544"/>
                  </a:lnTo>
                  <a:cubicBezTo>
                    <a:pt x="1302" y="5682"/>
                    <a:pt x="1380" y="5830"/>
                    <a:pt x="1517" y="5872"/>
                  </a:cubicBezTo>
                  <a:cubicBezTo>
                    <a:pt x="1543" y="5879"/>
                    <a:pt x="1569" y="5883"/>
                    <a:pt x="1594" y="5883"/>
                  </a:cubicBezTo>
                  <a:cubicBezTo>
                    <a:pt x="1636" y="5883"/>
                    <a:pt x="1678" y="5873"/>
                    <a:pt x="1717" y="5852"/>
                  </a:cubicBezTo>
                  <a:cubicBezTo>
                    <a:pt x="1778" y="5820"/>
                    <a:pt x="1824" y="5765"/>
                    <a:pt x="1845" y="5698"/>
                  </a:cubicBezTo>
                  <a:lnTo>
                    <a:pt x="2217" y="4483"/>
                  </a:lnTo>
                  <a:lnTo>
                    <a:pt x="2824" y="3918"/>
                  </a:lnTo>
                  <a:lnTo>
                    <a:pt x="2793" y="4790"/>
                  </a:lnTo>
                  <a:lnTo>
                    <a:pt x="2069" y="5947"/>
                  </a:lnTo>
                  <a:cubicBezTo>
                    <a:pt x="2032" y="6007"/>
                    <a:pt x="2021" y="6076"/>
                    <a:pt x="2036" y="6144"/>
                  </a:cubicBezTo>
                  <a:cubicBezTo>
                    <a:pt x="2052" y="6213"/>
                    <a:pt x="2093" y="6271"/>
                    <a:pt x="2152" y="6308"/>
                  </a:cubicBezTo>
                  <a:cubicBezTo>
                    <a:pt x="2194" y="6335"/>
                    <a:pt x="2242" y="6348"/>
                    <a:pt x="2291" y="6348"/>
                  </a:cubicBezTo>
                  <a:cubicBezTo>
                    <a:pt x="2310" y="6348"/>
                    <a:pt x="2330" y="6346"/>
                    <a:pt x="2349" y="6342"/>
                  </a:cubicBezTo>
                  <a:cubicBezTo>
                    <a:pt x="2417" y="6325"/>
                    <a:pt x="2476" y="6285"/>
                    <a:pt x="2513" y="6225"/>
                  </a:cubicBezTo>
                  <a:lnTo>
                    <a:pt x="2756" y="5836"/>
                  </a:lnTo>
                  <a:lnTo>
                    <a:pt x="2740" y="6298"/>
                  </a:lnTo>
                  <a:cubicBezTo>
                    <a:pt x="2735" y="6443"/>
                    <a:pt x="2848" y="6565"/>
                    <a:pt x="2991" y="6570"/>
                  </a:cubicBezTo>
                  <a:cubicBezTo>
                    <a:pt x="2994" y="6570"/>
                    <a:pt x="2997" y="6570"/>
                    <a:pt x="3001" y="6570"/>
                  </a:cubicBezTo>
                  <a:cubicBezTo>
                    <a:pt x="3140" y="6570"/>
                    <a:pt x="3257" y="6459"/>
                    <a:pt x="3263" y="6318"/>
                  </a:cubicBezTo>
                  <a:lnTo>
                    <a:pt x="3278" y="5889"/>
                  </a:lnTo>
                  <a:lnTo>
                    <a:pt x="3448" y="6210"/>
                  </a:lnTo>
                  <a:cubicBezTo>
                    <a:pt x="3481" y="6272"/>
                    <a:pt x="3536" y="6317"/>
                    <a:pt x="3603" y="6338"/>
                  </a:cubicBezTo>
                  <a:cubicBezTo>
                    <a:pt x="3628" y="6345"/>
                    <a:pt x="3654" y="6349"/>
                    <a:pt x="3680" y="6349"/>
                  </a:cubicBezTo>
                  <a:cubicBezTo>
                    <a:pt x="3722" y="6349"/>
                    <a:pt x="3763" y="6339"/>
                    <a:pt x="3801" y="6319"/>
                  </a:cubicBezTo>
                  <a:cubicBezTo>
                    <a:pt x="3803" y="6318"/>
                    <a:pt x="3805" y="6317"/>
                    <a:pt x="3806" y="6317"/>
                  </a:cubicBezTo>
                  <a:cubicBezTo>
                    <a:pt x="3930" y="6247"/>
                    <a:pt x="3977" y="6091"/>
                    <a:pt x="3910" y="5965"/>
                  </a:cubicBezTo>
                  <a:lnTo>
                    <a:pt x="3315" y="4843"/>
                  </a:lnTo>
                  <a:lnTo>
                    <a:pt x="3347" y="3906"/>
                  </a:lnTo>
                  <a:lnTo>
                    <a:pt x="4012" y="4618"/>
                  </a:lnTo>
                  <a:lnTo>
                    <a:pt x="4318" y="5950"/>
                  </a:lnTo>
                  <a:cubicBezTo>
                    <a:pt x="4334" y="6017"/>
                    <a:pt x="4376" y="6075"/>
                    <a:pt x="4434" y="6112"/>
                  </a:cubicBezTo>
                  <a:cubicBezTo>
                    <a:pt x="4477" y="6139"/>
                    <a:pt x="4525" y="6152"/>
                    <a:pt x="4574" y="6152"/>
                  </a:cubicBezTo>
                  <a:cubicBezTo>
                    <a:pt x="4593" y="6152"/>
                    <a:pt x="4612" y="6150"/>
                    <a:pt x="4631" y="6146"/>
                  </a:cubicBezTo>
                  <a:cubicBezTo>
                    <a:pt x="4773" y="6113"/>
                    <a:pt x="4861" y="5972"/>
                    <a:pt x="4829" y="5832"/>
                  </a:cubicBezTo>
                  <a:lnTo>
                    <a:pt x="4726" y="5385"/>
                  </a:lnTo>
                  <a:lnTo>
                    <a:pt x="5042" y="5724"/>
                  </a:lnTo>
                  <a:cubicBezTo>
                    <a:pt x="5089" y="5775"/>
                    <a:pt x="5153" y="5804"/>
                    <a:pt x="5224" y="5806"/>
                  </a:cubicBezTo>
                  <a:cubicBezTo>
                    <a:pt x="5228" y="5806"/>
                    <a:pt x="5232" y="5806"/>
                    <a:pt x="5236" y="5806"/>
                  </a:cubicBezTo>
                  <a:cubicBezTo>
                    <a:pt x="5279" y="5806"/>
                    <a:pt x="5322" y="5794"/>
                    <a:pt x="5359" y="5774"/>
                  </a:cubicBezTo>
                  <a:cubicBezTo>
                    <a:pt x="5378" y="5764"/>
                    <a:pt x="5395" y="5751"/>
                    <a:pt x="5411" y="5737"/>
                  </a:cubicBezTo>
                  <a:cubicBezTo>
                    <a:pt x="5462" y="5690"/>
                    <a:pt x="5492" y="5624"/>
                    <a:pt x="5493" y="5554"/>
                  </a:cubicBezTo>
                  <a:cubicBezTo>
                    <a:pt x="5497" y="5484"/>
                    <a:pt x="5472" y="5418"/>
                    <a:pt x="5424" y="5367"/>
                  </a:cubicBezTo>
                  <a:lnTo>
                    <a:pt x="5132" y="5054"/>
                  </a:lnTo>
                  <a:lnTo>
                    <a:pt x="5132" y="5054"/>
                  </a:lnTo>
                  <a:lnTo>
                    <a:pt x="5479" y="5160"/>
                  </a:lnTo>
                  <a:cubicBezTo>
                    <a:pt x="5505" y="5168"/>
                    <a:pt x="5530" y="5171"/>
                    <a:pt x="5556" y="5171"/>
                  </a:cubicBezTo>
                  <a:cubicBezTo>
                    <a:pt x="5598" y="5171"/>
                    <a:pt x="5640" y="5161"/>
                    <a:pt x="5679" y="5140"/>
                  </a:cubicBezTo>
                  <a:cubicBezTo>
                    <a:pt x="5741" y="5108"/>
                    <a:pt x="5786" y="5052"/>
                    <a:pt x="5805" y="4985"/>
                  </a:cubicBezTo>
                  <a:cubicBezTo>
                    <a:pt x="5827" y="4920"/>
                    <a:pt x="5819" y="4849"/>
                    <a:pt x="5787" y="4787"/>
                  </a:cubicBezTo>
                  <a:cubicBezTo>
                    <a:pt x="5753" y="4725"/>
                    <a:pt x="5699" y="4679"/>
                    <a:pt x="5633" y="4659"/>
                  </a:cubicBezTo>
                  <a:lnTo>
                    <a:pt x="4418" y="4287"/>
                  </a:lnTo>
                  <a:lnTo>
                    <a:pt x="3717" y="3535"/>
                  </a:lnTo>
                  <a:lnTo>
                    <a:pt x="4769" y="3571"/>
                  </a:lnTo>
                  <a:lnTo>
                    <a:pt x="5926" y="4296"/>
                  </a:lnTo>
                  <a:cubicBezTo>
                    <a:pt x="5968" y="4322"/>
                    <a:pt x="6016" y="4335"/>
                    <a:pt x="6064" y="4335"/>
                  </a:cubicBezTo>
                  <a:cubicBezTo>
                    <a:pt x="6084" y="4335"/>
                    <a:pt x="6104" y="4333"/>
                    <a:pt x="6124" y="4328"/>
                  </a:cubicBezTo>
                  <a:cubicBezTo>
                    <a:pt x="6192" y="4312"/>
                    <a:pt x="6250" y="4271"/>
                    <a:pt x="6286" y="4213"/>
                  </a:cubicBezTo>
                  <a:cubicBezTo>
                    <a:pt x="6324" y="4154"/>
                    <a:pt x="6335" y="4083"/>
                    <a:pt x="6320" y="4016"/>
                  </a:cubicBezTo>
                  <a:cubicBezTo>
                    <a:pt x="6304" y="3947"/>
                    <a:pt x="6263" y="3890"/>
                    <a:pt x="6203" y="3852"/>
                  </a:cubicBezTo>
                  <a:lnTo>
                    <a:pt x="5814" y="3608"/>
                  </a:lnTo>
                  <a:lnTo>
                    <a:pt x="5814" y="3608"/>
                  </a:lnTo>
                  <a:lnTo>
                    <a:pt x="6278" y="3625"/>
                  </a:lnTo>
                  <a:cubicBezTo>
                    <a:pt x="6279" y="3625"/>
                    <a:pt x="6281" y="3626"/>
                    <a:pt x="6283" y="3626"/>
                  </a:cubicBezTo>
                  <a:cubicBezTo>
                    <a:pt x="6350" y="3626"/>
                    <a:pt x="6415" y="3601"/>
                    <a:pt x="6465" y="3555"/>
                  </a:cubicBezTo>
                  <a:cubicBezTo>
                    <a:pt x="6516" y="3506"/>
                    <a:pt x="6546" y="3442"/>
                    <a:pt x="6548" y="3373"/>
                  </a:cubicBezTo>
                  <a:cubicBezTo>
                    <a:pt x="6553" y="3229"/>
                    <a:pt x="6440" y="3107"/>
                    <a:pt x="6295" y="3102"/>
                  </a:cubicBezTo>
                  <a:lnTo>
                    <a:pt x="5867" y="3086"/>
                  </a:lnTo>
                  <a:lnTo>
                    <a:pt x="6188" y="2916"/>
                  </a:lnTo>
                  <a:cubicBezTo>
                    <a:pt x="6250" y="2883"/>
                    <a:pt x="6295" y="2828"/>
                    <a:pt x="6316" y="2761"/>
                  </a:cubicBezTo>
                  <a:cubicBezTo>
                    <a:pt x="6336" y="2694"/>
                    <a:pt x="6330" y="2624"/>
                    <a:pt x="6298" y="2563"/>
                  </a:cubicBezTo>
                  <a:cubicBezTo>
                    <a:pt x="6264" y="2501"/>
                    <a:pt x="6210" y="2456"/>
                    <a:pt x="6143" y="2435"/>
                  </a:cubicBezTo>
                  <a:cubicBezTo>
                    <a:pt x="6117" y="2427"/>
                    <a:pt x="6091" y="2424"/>
                    <a:pt x="6066" y="2424"/>
                  </a:cubicBezTo>
                  <a:cubicBezTo>
                    <a:pt x="6023" y="2424"/>
                    <a:pt x="5982" y="2434"/>
                    <a:pt x="5943" y="2454"/>
                  </a:cubicBezTo>
                  <a:lnTo>
                    <a:pt x="4822" y="3050"/>
                  </a:lnTo>
                  <a:lnTo>
                    <a:pt x="3727" y="3011"/>
                  </a:lnTo>
                  <a:lnTo>
                    <a:pt x="4433" y="2352"/>
                  </a:lnTo>
                  <a:lnTo>
                    <a:pt x="5765" y="2046"/>
                  </a:lnTo>
                  <a:cubicBezTo>
                    <a:pt x="5833" y="2030"/>
                    <a:pt x="5890" y="1989"/>
                    <a:pt x="5927" y="1930"/>
                  </a:cubicBezTo>
                  <a:cubicBezTo>
                    <a:pt x="5964" y="1870"/>
                    <a:pt x="5977" y="1799"/>
                    <a:pt x="5960" y="1732"/>
                  </a:cubicBezTo>
                  <a:cubicBezTo>
                    <a:pt x="5944" y="1664"/>
                    <a:pt x="5903" y="1606"/>
                    <a:pt x="5844" y="1569"/>
                  </a:cubicBezTo>
                  <a:cubicBezTo>
                    <a:pt x="5801" y="1542"/>
                    <a:pt x="5754" y="1528"/>
                    <a:pt x="5706" y="1528"/>
                  </a:cubicBezTo>
                  <a:cubicBezTo>
                    <a:pt x="5686" y="1528"/>
                    <a:pt x="5666" y="1531"/>
                    <a:pt x="5647" y="1535"/>
                  </a:cubicBezTo>
                  <a:lnTo>
                    <a:pt x="5199" y="1638"/>
                  </a:lnTo>
                  <a:lnTo>
                    <a:pt x="5539" y="1322"/>
                  </a:lnTo>
                  <a:cubicBezTo>
                    <a:pt x="5644" y="1224"/>
                    <a:pt x="5649" y="1058"/>
                    <a:pt x="5551" y="953"/>
                  </a:cubicBezTo>
                  <a:cubicBezTo>
                    <a:pt x="5500" y="898"/>
                    <a:pt x="5430" y="870"/>
                    <a:pt x="5360" y="870"/>
                  </a:cubicBezTo>
                  <a:cubicBezTo>
                    <a:pt x="5296" y="870"/>
                    <a:pt x="5232" y="893"/>
                    <a:pt x="5182" y="940"/>
                  </a:cubicBezTo>
                  <a:lnTo>
                    <a:pt x="4868" y="1232"/>
                  </a:lnTo>
                  <a:lnTo>
                    <a:pt x="4868" y="1232"/>
                  </a:lnTo>
                  <a:lnTo>
                    <a:pt x="4975" y="885"/>
                  </a:lnTo>
                  <a:cubicBezTo>
                    <a:pt x="4995" y="818"/>
                    <a:pt x="4988" y="747"/>
                    <a:pt x="4955" y="685"/>
                  </a:cubicBezTo>
                  <a:cubicBezTo>
                    <a:pt x="4923" y="623"/>
                    <a:pt x="4868" y="578"/>
                    <a:pt x="4801" y="557"/>
                  </a:cubicBezTo>
                  <a:cubicBezTo>
                    <a:pt x="4776" y="550"/>
                    <a:pt x="4750" y="546"/>
                    <a:pt x="4725" y="546"/>
                  </a:cubicBezTo>
                  <a:cubicBezTo>
                    <a:pt x="4613" y="546"/>
                    <a:pt x="4508" y="619"/>
                    <a:pt x="4474" y="731"/>
                  </a:cubicBezTo>
                  <a:lnTo>
                    <a:pt x="4102" y="1946"/>
                  </a:lnTo>
                  <a:lnTo>
                    <a:pt x="3343" y="2652"/>
                  </a:lnTo>
                  <a:lnTo>
                    <a:pt x="3374" y="1781"/>
                  </a:lnTo>
                  <a:lnTo>
                    <a:pt x="4098" y="623"/>
                  </a:lnTo>
                  <a:cubicBezTo>
                    <a:pt x="4136" y="563"/>
                    <a:pt x="4147" y="494"/>
                    <a:pt x="4132" y="426"/>
                  </a:cubicBezTo>
                  <a:cubicBezTo>
                    <a:pt x="4116" y="358"/>
                    <a:pt x="4075" y="299"/>
                    <a:pt x="4015" y="262"/>
                  </a:cubicBezTo>
                  <a:cubicBezTo>
                    <a:pt x="3974" y="236"/>
                    <a:pt x="3927" y="223"/>
                    <a:pt x="3879" y="223"/>
                  </a:cubicBezTo>
                  <a:cubicBezTo>
                    <a:pt x="3859" y="223"/>
                    <a:pt x="3839" y="225"/>
                    <a:pt x="3818" y="230"/>
                  </a:cubicBezTo>
                  <a:cubicBezTo>
                    <a:pt x="3750" y="245"/>
                    <a:pt x="3692" y="286"/>
                    <a:pt x="3656" y="345"/>
                  </a:cubicBezTo>
                  <a:lnTo>
                    <a:pt x="3412" y="735"/>
                  </a:lnTo>
                  <a:lnTo>
                    <a:pt x="3412" y="735"/>
                  </a:lnTo>
                  <a:lnTo>
                    <a:pt x="3428" y="272"/>
                  </a:lnTo>
                  <a:cubicBezTo>
                    <a:pt x="3430" y="201"/>
                    <a:pt x="3405" y="136"/>
                    <a:pt x="3358" y="85"/>
                  </a:cubicBezTo>
                  <a:cubicBezTo>
                    <a:pt x="3310" y="33"/>
                    <a:pt x="3246" y="3"/>
                    <a:pt x="3176" y="1"/>
                  </a:cubicBezTo>
                  <a:cubicBezTo>
                    <a:pt x="3173" y="1"/>
                    <a:pt x="3170"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2"/>
            <p:cNvSpPr/>
            <p:nvPr/>
          </p:nvSpPr>
          <p:spPr>
            <a:xfrm>
              <a:off x="7451600" y="1445363"/>
              <a:ext cx="606775" cy="799950"/>
            </a:xfrm>
            <a:custGeom>
              <a:avLst/>
              <a:gdLst/>
              <a:ahLst/>
              <a:cxnLst/>
              <a:rect l="l" t="t" r="r" b="b"/>
              <a:pathLst>
                <a:path w="24271" h="31998" extrusionOk="0">
                  <a:moveTo>
                    <a:pt x="19860" y="224"/>
                  </a:moveTo>
                  <a:cubicBezTo>
                    <a:pt x="19878" y="224"/>
                    <a:pt x="19896" y="224"/>
                    <a:pt x="19915" y="225"/>
                  </a:cubicBezTo>
                  <a:cubicBezTo>
                    <a:pt x="20554" y="250"/>
                    <a:pt x="20954" y="933"/>
                    <a:pt x="21314" y="1382"/>
                  </a:cubicBezTo>
                  <a:cubicBezTo>
                    <a:pt x="22100" y="2360"/>
                    <a:pt x="22845" y="3392"/>
                    <a:pt x="23349" y="4549"/>
                  </a:cubicBezTo>
                  <a:cubicBezTo>
                    <a:pt x="23649" y="5238"/>
                    <a:pt x="23832" y="5956"/>
                    <a:pt x="23915" y="6689"/>
                  </a:cubicBezTo>
                  <a:cubicBezTo>
                    <a:pt x="23673" y="7240"/>
                    <a:pt x="23442" y="7793"/>
                    <a:pt x="23154" y="8321"/>
                  </a:cubicBezTo>
                  <a:cubicBezTo>
                    <a:pt x="22985" y="8007"/>
                    <a:pt x="22806" y="7699"/>
                    <a:pt x="22610" y="7400"/>
                  </a:cubicBezTo>
                  <a:cubicBezTo>
                    <a:pt x="22512" y="7252"/>
                    <a:pt x="22411" y="7105"/>
                    <a:pt x="22307" y="6961"/>
                  </a:cubicBezTo>
                  <a:cubicBezTo>
                    <a:pt x="22240" y="6866"/>
                    <a:pt x="22165" y="6723"/>
                    <a:pt x="22036" y="6702"/>
                  </a:cubicBezTo>
                  <a:cubicBezTo>
                    <a:pt x="22024" y="6701"/>
                    <a:pt x="22013" y="6700"/>
                    <a:pt x="22002" y="6700"/>
                  </a:cubicBezTo>
                  <a:cubicBezTo>
                    <a:pt x="21900" y="6700"/>
                    <a:pt x="21832" y="6775"/>
                    <a:pt x="21756" y="6841"/>
                  </a:cubicBezTo>
                  <a:cubicBezTo>
                    <a:pt x="21597" y="6980"/>
                    <a:pt x="21442" y="7124"/>
                    <a:pt x="21285" y="7266"/>
                  </a:cubicBezTo>
                  <a:cubicBezTo>
                    <a:pt x="20986" y="7535"/>
                    <a:pt x="20687" y="7804"/>
                    <a:pt x="20388" y="8073"/>
                  </a:cubicBezTo>
                  <a:cubicBezTo>
                    <a:pt x="20120" y="7345"/>
                    <a:pt x="19735" y="6669"/>
                    <a:pt x="19244" y="6065"/>
                  </a:cubicBezTo>
                  <a:cubicBezTo>
                    <a:pt x="19224" y="6041"/>
                    <a:pt x="19195" y="6030"/>
                    <a:pt x="19165" y="6030"/>
                  </a:cubicBezTo>
                  <a:cubicBezTo>
                    <a:pt x="19141" y="6030"/>
                    <a:pt x="19116" y="6038"/>
                    <a:pt x="19098" y="6054"/>
                  </a:cubicBezTo>
                  <a:cubicBezTo>
                    <a:pt x="18495" y="6572"/>
                    <a:pt x="17894" y="7092"/>
                    <a:pt x="17293" y="7610"/>
                  </a:cubicBezTo>
                  <a:cubicBezTo>
                    <a:pt x="17090" y="6974"/>
                    <a:pt x="16839" y="6357"/>
                    <a:pt x="16539" y="5760"/>
                  </a:cubicBezTo>
                  <a:cubicBezTo>
                    <a:pt x="16521" y="5723"/>
                    <a:pt x="16484" y="5702"/>
                    <a:pt x="16445" y="5702"/>
                  </a:cubicBezTo>
                  <a:cubicBezTo>
                    <a:pt x="16422" y="5702"/>
                    <a:pt x="16398" y="5710"/>
                    <a:pt x="16378" y="5727"/>
                  </a:cubicBezTo>
                  <a:cubicBezTo>
                    <a:pt x="16145" y="5926"/>
                    <a:pt x="15906" y="6117"/>
                    <a:pt x="15658" y="6298"/>
                  </a:cubicBezTo>
                  <a:cubicBezTo>
                    <a:pt x="15545" y="6380"/>
                    <a:pt x="15430" y="6461"/>
                    <a:pt x="15314" y="6538"/>
                  </a:cubicBezTo>
                  <a:cubicBezTo>
                    <a:pt x="15247" y="6583"/>
                    <a:pt x="15193" y="6641"/>
                    <a:pt x="15127" y="6641"/>
                  </a:cubicBezTo>
                  <a:cubicBezTo>
                    <a:pt x="15112" y="6641"/>
                    <a:pt x="15096" y="6638"/>
                    <a:pt x="15080" y="6632"/>
                  </a:cubicBezTo>
                  <a:cubicBezTo>
                    <a:pt x="15011" y="6603"/>
                    <a:pt x="14982" y="6521"/>
                    <a:pt x="14946" y="6461"/>
                  </a:cubicBezTo>
                  <a:cubicBezTo>
                    <a:pt x="14649" y="5969"/>
                    <a:pt x="14427" y="5449"/>
                    <a:pt x="14218" y="4915"/>
                  </a:cubicBezTo>
                  <a:cubicBezTo>
                    <a:pt x="14390" y="4352"/>
                    <a:pt x="14628" y="3811"/>
                    <a:pt x="14954" y="3314"/>
                  </a:cubicBezTo>
                  <a:lnTo>
                    <a:pt x="14954" y="3316"/>
                  </a:lnTo>
                  <a:cubicBezTo>
                    <a:pt x="15309" y="2774"/>
                    <a:pt x="15794" y="2362"/>
                    <a:pt x="16330" y="2007"/>
                  </a:cubicBezTo>
                  <a:cubicBezTo>
                    <a:pt x="16901" y="1625"/>
                    <a:pt x="17496" y="1275"/>
                    <a:pt x="18095" y="940"/>
                  </a:cubicBezTo>
                  <a:cubicBezTo>
                    <a:pt x="18619" y="648"/>
                    <a:pt x="19235" y="224"/>
                    <a:pt x="19860" y="224"/>
                  </a:cubicBezTo>
                  <a:close/>
                  <a:moveTo>
                    <a:pt x="14125" y="5247"/>
                  </a:moveTo>
                  <a:cubicBezTo>
                    <a:pt x="14216" y="5495"/>
                    <a:pt x="14323" y="5735"/>
                    <a:pt x="14440" y="5971"/>
                  </a:cubicBezTo>
                  <a:cubicBezTo>
                    <a:pt x="14526" y="6145"/>
                    <a:pt x="14618" y="6314"/>
                    <a:pt x="14717" y="6482"/>
                  </a:cubicBezTo>
                  <a:cubicBezTo>
                    <a:pt x="14781" y="6592"/>
                    <a:pt x="14847" y="6756"/>
                    <a:pt x="14947" y="6838"/>
                  </a:cubicBezTo>
                  <a:cubicBezTo>
                    <a:pt x="14990" y="6872"/>
                    <a:pt x="15037" y="6886"/>
                    <a:pt x="15084" y="6886"/>
                  </a:cubicBezTo>
                  <a:cubicBezTo>
                    <a:pt x="15261" y="6886"/>
                    <a:pt x="15459" y="6691"/>
                    <a:pt x="15588" y="6601"/>
                  </a:cubicBezTo>
                  <a:cubicBezTo>
                    <a:pt x="15872" y="6404"/>
                    <a:pt x="16146" y="6193"/>
                    <a:pt x="16411" y="5970"/>
                  </a:cubicBezTo>
                  <a:cubicBezTo>
                    <a:pt x="16701" y="6564"/>
                    <a:pt x="16947" y="7178"/>
                    <a:pt x="17140" y="7811"/>
                  </a:cubicBezTo>
                  <a:cubicBezTo>
                    <a:pt x="17155" y="7860"/>
                    <a:pt x="17198" y="7894"/>
                    <a:pt x="17244" y="7894"/>
                  </a:cubicBezTo>
                  <a:cubicBezTo>
                    <a:pt x="17266" y="7894"/>
                    <a:pt x="17289" y="7887"/>
                    <a:pt x="17309" y="7869"/>
                  </a:cubicBezTo>
                  <a:cubicBezTo>
                    <a:pt x="17924" y="7340"/>
                    <a:pt x="18537" y="6811"/>
                    <a:pt x="19151" y="6282"/>
                  </a:cubicBezTo>
                  <a:cubicBezTo>
                    <a:pt x="19630" y="6890"/>
                    <a:pt x="19998" y="7569"/>
                    <a:pt x="20249" y="8302"/>
                  </a:cubicBezTo>
                  <a:cubicBezTo>
                    <a:pt x="20262" y="8340"/>
                    <a:pt x="20302" y="8359"/>
                    <a:pt x="20342" y="8359"/>
                  </a:cubicBezTo>
                  <a:cubicBezTo>
                    <a:pt x="20368" y="8359"/>
                    <a:pt x="20394" y="8351"/>
                    <a:pt x="20412" y="8335"/>
                  </a:cubicBezTo>
                  <a:cubicBezTo>
                    <a:pt x="20681" y="8093"/>
                    <a:pt x="20951" y="7850"/>
                    <a:pt x="21220" y="7609"/>
                  </a:cubicBezTo>
                  <a:cubicBezTo>
                    <a:pt x="21343" y="7497"/>
                    <a:pt x="21467" y="7385"/>
                    <a:pt x="21591" y="7275"/>
                  </a:cubicBezTo>
                  <a:cubicBezTo>
                    <a:pt x="21647" y="7224"/>
                    <a:pt x="21702" y="7173"/>
                    <a:pt x="21758" y="7123"/>
                  </a:cubicBezTo>
                  <a:cubicBezTo>
                    <a:pt x="21793" y="7092"/>
                    <a:pt x="21909" y="6945"/>
                    <a:pt x="21960" y="6940"/>
                  </a:cubicBezTo>
                  <a:cubicBezTo>
                    <a:pt x="21963" y="6940"/>
                    <a:pt x="21966" y="6940"/>
                    <a:pt x="21969" y="6940"/>
                  </a:cubicBezTo>
                  <a:cubicBezTo>
                    <a:pt x="22106" y="6940"/>
                    <a:pt x="22226" y="7208"/>
                    <a:pt x="22294" y="7306"/>
                  </a:cubicBezTo>
                  <a:cubicBezTo>
                    <a:pt x="22392" y="7449"/>
                    <a:pt x="22487" y="7595"/>
                    <a:pt x="22578" y="7742"/>
                  </a:cubicBezTo>
                  <a:cubicBezTo>
                    <a:pt x="22749" y="8016"/>
                    <a:pt x="22909" y="8298"/>
                    <a:pt x="23057" y="8585"/>
                  </a:cubicBezTo>
                  <a:cubicBezTo>
                    <a:pt x="23076" y="8621"/>
                    <a:pt x="23117" y="8643"/>
                    <a:pt x="23157" y="8643"/>
                  </a:cubicBezTo>
                  <a:cubicBezTo>
                    <a:pt x="23188" y="8643"/>
                    <a:pt x="23218" y="8629"/>
                    <a:pt x="23236" y="8598"/>
                  </a:cubicBezTo>
                  <a:cubicBezTo>
                    <a:pt x="23516" y="8106"/>
                    <a:pt x="23774" y="7591"/>
                    <a:pt x="23946" y="7051"/>
                  </a:cubicBezTo>
                  <a:lnTo>
                    <a:pt x="23946" y="7051"/>
                  </a:lnTo>
                  <a:cubicBezTo>
                    <a:pt x="23977" y="7496"/>
                    <a:pt x="23972" y="7946"/>
                    <a:pt x="23935" y="8397"/>
                  </a:cubicBezTo>
                  <a:lnTo>
                    <a:pt x="23935" y="8398"/>
                  </a:lnTo>
                  <a:cubicBezTo>
                    <a:pt x="23916" y="8621"/>
                    <a:pt x="23890" y="8843"/>
                    <a:pt x="23859" y="9065"/>
                  </a:cubicBezTo>
                  <a:cubicBezTo>
                    <a:pt x="23535" y="9468"/>
                    <a:pt x="23247" y="9902"/>
                    <a:pt x="22956" y="10330"/>
                  </a:cubicBezTo>
                  <a:cubicBezTo>
                    <a:pt x="22667" y="9768"/>
                    <a:pt x="22359" y="9216"/>
                    <a:pt x="22035" y="8675"/>
                  </a:cubicBezTo>
                  <a:cubicBezTo>
                    <a:pt x="22018" y="8646"/>
                    <a:pt x="21987" y="8625"/>
                    <a:pt x="21954" y="8625"/>
                  </a:cubicBezTo>
                  <a:cubicBezTo>
                    <a:pt x="21942" y="8625"/>
                    <a:pt x="21929" y="8628"/>
                    <a:pt x="21917" y="8635"/>
                  </a:cubicBezTo>
                  <a:cubicBezTo>
                    <a:pt x="21197" y="9018"/>
                    <a:pt x="20590" y="9592"/>
                    <a:pt x="19977" y="10125"/>
                  </a:cubicBezTo>
                  <a:cubicBezTo>
                    <a:pt x="19726" y="9369"/>
                    <a:pt x="19430" y="8630"/>
                    <a:pt x="19084" y="7912"/>
                  </a:cubicBezTo>
                  <a:cubicBezTo>
                    <a:pt x="19069" y="7880"/>
                    <a:pt x="19039" y="7864"/>
                    <a:pt x="19009" y="7864"/>
                  </a:cubicBezTo>
                  <a:cubicBezTo>
                    <a:pt x="18988" y="7864"/>
                    <a:pt x="18966" y="7872"/>
                    <a:pt x="18948" y="7885"/>
                  </a:cubicBezTo>
                  <a:cubicBezTo>
                    <a:pt x="18156" y="8454"/>
                    <a:pt x="17355" y="9013"/>
                    <a:pt x="16547" y="9561"/>
                  </a:cubicBezTo>
                  <a:cubicBezTo>
                    <a:pt x="16399" y="8934"/>
                    <a:pt x="16229" y="8314"/>
                    <a:pt x="16037" y="7699"/>
                  </a:cubicBezTo>
                  <a:cubicBezTo>
                    <a:pt x="16023" y="7655"/>
                    <a:pt x="15989" y="7630"/>
                    <a:pt x="15951" y="7630"/>
                  </a:cubicBezTo>
                  <a:cubicBezTo>
                    <a:pt x="15932" y="7630"/>
                    <a:pt x="15911" y="7636"/>
                    <a:pt x="15892" y="7649"/>
                  </a:cubicBezTo>
                  <a:cubicBezTo>
                    <a:pt x="15404" y="7993"/>
                    <a:pt x="14914" y="8334"/>
                    <a:pt x="14422" y="8673"/>
                  </a:cubicBezTo>
                  <a:cubicBezTo>
                    <a:pt x="14213" y="8307"/>
                    <a:pt x="14019" y="7933"/>
                    <a:pt x="13839" y="7552"/>
                  </a:cubicBezTo>
                  <a:cubicBezTo>
                    <a:pt x="13854" y="6783"/>
                    <a:pt x="13935" y="5999"/>
                    <a:pt x="14125" y="5247"/>
                  </a:cubicBezTo>
                  <a:close/>
                  <a:moveTo>
                    <a:pt x="14404" y="14075"/>
                  </a:moveTo>
                  <a:lnTo>
                    <a:pt x="14968" y="14155"/>
                  </a:lnTo>
                  <a:lnTo>
                    <a:pt x="15730" y="14752"/>
                  </a:lnTo>
                  <a:lnTo>
                    <a:pt x="14919" y="14849"/>
                  </a:lnTo>
                  <a:cubicBezTo>
                    <a:pt x="14837" y="14698"/>
                    <a:pt x="14748" y="14549"/>
                    <a:pt x="14650" y="14406"/>
                  </a:cubicBezTo>
                  <a:cubicBezTo>
                    <a:pt x="14574" y="14294"/>
                    <a:pt x="14492" y="14183"/>
                    <a:pt x="14404" y="14075"/>
                  </a:cubicBezTo>
                  <a:close/>
                  <a:moveTo>
                    <a:pt x="3884" y="6679"/>
                  </a:moveTo>
                  <a:cubicBezTo>
                    <a:pt x="4469" y="6679"/>
                    <a:pt x="5071" y="7017"/>
                    <a:pt x="5582" y="7249"/>
                  </a:cubicBezTo>
                  <a:cubicBezTo>
                    <a:pt x="6208" y="7532"/>
                    <a:pt x="6830" y="7829"/>
                    <a:pt x="7433" y="8160"/>
                  </a:cubicBezTo>
                  <a:cubicBezTo>
                    <a:pt x="7995" y="8470"/>
                    <a:pt x="8515" y="8838"/>
                    <a:pt x="8914" y="9348"/>
                  </a:cubicBezTo>
                  <a:cubicBezTo>
                    <a:pt x="9281" y="9814"/>
                    <a:pt x="9565" y="10333"/>
                    <a:pt x="9783" y="10880"/>
                  </a:cubicBezTo>
                  <a:cubicBezTo>
                    <a:pt x="9621" y="11429"/>
                    <a:pt x="9443" y="11966"/>
                    <a:pt x="9190" y="12482"/>
                  </a:cubicBezTo>
                  <a:cubicBezTo>
                    <a:pt x="9158" y="12545"/>
                    <a:pt x="9137" y="12629"/>
                    <a:pt x="9070" y="12663"/>
                  </a:cubicBezTo>
                  <a:cubicBezTo>
                    <a:pt x="9051" y="12673"/>
                    <a:pt x="9032" y="12677"/>
                    <a:pt x="9014" y="12677"/>
                  </a:cubicBezTo>
                  <a:cubicBezTo>
                    <a:pt x="8952" y="12677"/>
                    <a:pt x="8896" y="12627"/>
                    <a:pt x="8828" y="12590"/>
                  </a:cubicBezTo>
                  <a:cubicBezTo>
                    <a:pt x="8707" y="12523"/>
                    <a:pt x="8585" y="12452"/>
                    <a:pt x="8466" y="12380"/>
                  </a:cubicBezTo>
                  <a:cubicBezTo>
                    <a:pt x="8204" y="12221"/>
                    <a:pt x="7949" y="12052"/>
                    <a:pt x="7699" y="11872"/>
                  </a:cubicBezTo>
                  <a:cubicBezTo>
                    <a:pt x="7681" y="11859"/>
                    <a:pt x="7660" y="11853"/>
                    <a:pt x="7640" y="11853"/>
                  </a:cubicBezTo>
                  <a:cubicBezTo>
                    <a:pt x="7599" y="11853"/>
                    <a:pt x="7558" y="11877"/>
                    <a:pt x="7542" y="11919"/>
                  </a:cubicBezTo>
                  <a:cubicBezTo>
                    <a:pt x="7295" y="12539"/>
                    <a:pt x="7098" y="13176"/>
                    <a:pt x="6949" y="13826"/>
                  </a:cubicBezTo>
                  <a:cubicBezTo>
                    <a:pt x="6306" y="13361"/>
                    <a:pt x="5662" y="12895"/>
                    <a:pt x="5019" y="12430"/>
                  </a:cubicBezTo>
                  <a:cubicBezTo>
                    <a:pt x="5001" y="12417"/>
                    <a:pt x="4979" y="12410"/>
                    <a:pt x="4957" y="12410"/>
                  </a:cubicBezTo>
                  <a:cubicBezTo>
                    <a:pt x="4925" y="12410"/>
                    <a:pt x="4892" y="12425"/>
                    <a:pt x="4874" y="12452"/>
                  </a:cubicBezTo>
                  <a:cubicBezTo>
                    <a:pt x="4435" y="13095"/>
                    <a:pt x="4108" y="13801"/>
                    <a:pt x="3903" y="14551"/>
                  </a:cubicBezTo>
                  <a:cubicBezTo>
                    <a:pt x="3583" y="14308"/>
                    <a:pt x="3262" y="14065"/>
                    <a:pt x="2942" y="13822"/>
                  </a:cubicBezTo>
                  <a:cubicBezTo>
                    <a:pt x="2774" y="13694"/>
                    <a:pt x="2607" y="13564"/>
                    <a:pt x="2437" y="13439"/>
                  </a:cubicBezTo>
                  <a:cubicBezTo>
                    <a:pt x="2361" y="13383"/>
                    <a:pt x="2290" y="13319"/>
                    <a:pt x="2197" y="13319"/>
                  </a:cubicBezTo>
                  <a:cubicBezTo>
                    <a:pt x="2181" y="13319"/>
                    <a:pt x="2164" y="13321"/>
                    <a:pt x="2147" y="13325"/>
                  </a:cubicBezTo>
                  <a:cubicBezTo>
                    <a:pt x="2019" y="13356"/>
                    <a:pt x="1957" y="13504"/>
                    <a:pt x="1896" y="13605"/>
                  </a:cubicBezTo>
                  <a:cubicBezTo>
                    <a:pt x="1806" y="13757"/>
                    <a:pt x="1718" y="13912"/>
                    <a:pt x="1633" y="14069"/>
                  </a:cubicBezTo>
                  <a:cubicBezTo>
                    <a:pt x="1464" y="14383"/>
                    <a:pt x="1310" y="14706"/>
                    <a:pt x="1170" y="15033"/>
                  </a:cubicBezTo>
                  <a:cubicBezTo>
                    <a:pt x="836" y="14531"/>
                    <a:pt x="560" y="13999"/>
                    <a:pt x="272" y="13470"/>
                  </a:cubicBezTo>
                  <a:cubicBezTo>
                    <a:pt x="293" y="12733"/>
                    <a:pt x="415" y="12003"/>
                    <a:pt x="655" y="11290"/>
                  </a:cubicBezTo>
                  <a:cubicBezTo>
                    <a:pt x="1058" y="10095"/>
                    <a:pt x="1713" y="9003"/>
                    <a:pt x="2413" y="7962"/>
                  </a:cubicBezTo>
                  <a:cubicBezTo>
                    <a:pt x="2734" y="7485"/>
                    <a:pt x="3073" y="6769"/>
                    <a:pt x="3709" y="6690"/>
                  </a:cubicBezTo>
                  <a:cubicBezTo>
                    <a:pt x="3767" y="6683"/>
                    <a:pt x="3825" y="6679"/>
                    <a:pt x="3884" y="6679"/>
                  </a:cubicBezTo>
                  <a:close/>
                  <a:moveTo>
                    <a:pt x="15784" y="15272"/>
                  </a:moveTo>
                  <a:lnTo>
                    <a:pt x="15337" y="15842"/>
                  </a:lnTo>
                  <a:cubicBezTo>
                    <a:pt x="15283" y="15675"/>
                    <a:pt x="15224" y="15510"/>
                    <a:pt x="15157" y="15348"/>
                  </a:cubicBezTo>
                  <a:lnTo>
                    <a:pt x="15784" y="15272"/>
                  </a:lnTo>
                  <a:close/>
                  <a:moveTo>
                    <a:pt x="9903" y="11202"/>
                  </a:moveTo>
                  <a:cubicBezTo>
                    <a:pt x="10159" y="11936"/>
                    <a:pt x="10306" y="12710"/>
                    <a:pt x="10385" y="13475"/>
                  </a:cubicBezTo>
                  <a:cubicBezTo>
                    <a:pt x="10238" y="13870"/>
                    <a:pt x="10075" y="14259"/>
                    <a:pt x="9899" y="14642"/>
                  </a:cubicBezTo>
                  <a:cubicBezTo>
                    <a:pt x="9380" y="14346"/>
                    <a:pt x="8863" y="14047"/>
                    <a:pt x="8347" y="13747"/>
                  </a:cubicBezTo>
                  <a:cubicBezTo>
                    <a:pt x="8330" y="13737"/>
                    <a:pt x="8312" y="13732"/>
                    <a:pt x="8295" y="13732"/>
                  </a:cubicBezTo>
                  <a:cubicBezTo>
                    <a:pt x="8254" y="13732"/>
                    <a:pt x="8219" y="13761"/>
                    <a:pt x="8209" y="13809"/>
                  </a:cubicBezTo>
                  <a:cubicBezTo>
                    <a:pt x="8068" y="14438"/>
                    <a:pt x="7952" y="15070"/>
                    <a:pt x="7858" y="15707"/>
                  </a:cubicBezTo>
                  <a:cubicBezTo>
                    <a:pt x="7006" y="15230"/>
                    <a:pt x="6161" y="14740"/>
                    <a:pt x="5323" y="14241"/>
                  </a:cubicBezTo>
                  <a:cubicBezTo>
                    <a:pt x="5306" y="14231"/>
                    <a:pt x="5287" y="14226"/>
                    <a:pt x="5269" y="14226"/>
                  </a:cubicBezTo>
                  <a:cubicBezTo>
                    <a:pt x="5235" y="14226"/>
                    <a:pt x="5203" y="14243"/>
                    <a:pt x="5189" y="14280"/>
                  </a:cubicBezTo>
                  <a:cubicBezTo>
                    <a:pt x="4905" y="15024"/>
                    <a:pt x="4673" y="15785"/>
                    <a:pt x="4488" y="16560"/>
                  </a:cubicBezTo>
                  <a:cubicBezTo>
                    <a:pt x="3831" y="16082"/>
                    <a:pt x="3179" y="15561"/>
                    <a:pt x="2429" y="15240"/>
                  </a:cubicBezTo>
                  <a:cubicBezTo>
                    <a:pt x="2419" y="15236"/>
                    <a:pt x="2408" y="15234"/>
                    <a:pt x="2398" y="15234"/>
                  </a:cubicBezTo>
                  <a:cubicBezTo>
                    <a:pt x="2362" y="15234"/>
                    <a:pt x="2330" y="15258"/>
                    <a:pt x="2314" y="15291"/>
                  </a:cubicBezTo>
                  <a:cubicBezTo>
                    <a:pt x="2036" y="15857"/>
                    <a:pt x="1778" y="16433"/>
                    <a:pt x="1537" y="17018"/>
                  </a:cubicBezTo>
                  <a:cubicBezTo>
                    <a:pt x="1211" y="16616"/>
                    <a:pt x="888" y="16208"/>
                    <a:pt x="530" y="15835"/>
                  </a:cubicBezTo>
                  <a:cubicBezTo>
                    <a:pt x="480" y="15616"/>
                    <a:pt x="435" y="15396"/>
                    <a:pt x="397" y="15176"/>
                  </a:cubicBezTo>
                  <a:cubicBezTo>
                    <a:pt x="322" y="14728"/>
                    <a:pt x="278" y="14280"/>
                    <a:pt x="271" y="13835"/>
                  </a:cubicBezTo>
                  <a:lnTo>
                    <a:pt x="271" y="13835"/>
                  </a:lnTo>
                  <a:cubicBezTo>
                    <a:pt x="490" y="14359"/>
                    <a:pt x="790" y="14848"/>
                    <a:pt x="1110" y="15316"/>
                  </a:cubicBezTo>
                  <a:cubicBezTo>
                    <a:pt x="1128" y="15342"/>
                    <a:pt x="1156" y="15354"/>
                    <a:pt x="1184" y="15354"/>
                  </a:cubicBezTo>
                  <a:cubicBezTo>
                    <a:pt x="1226" y="15354"/>
                    <a:pt x="1270" y="15327"/>
                    <a:pt x="1288" y="15287"/>
                  </a:cubicBezTo>
                  <a:cubicBezTo>
                    <a:pt x="1411" y="14988"/>
                    <a:pt x="1547" y="14695"/>
                    <a:pt x="1693" y="14407"/>
                  </a:cubicBezTo>
                  <a:cubicBezTo>
                    <a:pt x="1772" y="14252"/>
                    <a:pt x="1854" y="14098"/>
                    <a:pt x="1940" y="13948"/>
                  </a:cubicBezTo>
                  <a:cubicBezTo>
                    <a:pt x="2000" y="13842"/>
                    <a:pt x="2101" y="13555"/>
                    <a:pt x="2241" y="13555"/>
                  </a:cubicBezTo>
                  <a:cubicBezTo>
                    <a:pt x="2292" y="13557"/>
                    <a:pt x="2421" y="13692"/>
                    <a:pt x="2458" y="13720"/>
                  </a:cubicBezTo>
                  <a:cubicBezTo>
                    <a:pt x="2518" y="13765"/>
                    <a:pt x="2578" y="13811"/>
                    <a:pt x="2637" y="13857"/>
                  </a:cubicBezTo>
                  <a:cubicBezTo>
                    <a:pt x="2770" y="13957"/>
                    <a:pt x="2903" y="14057"/>
                    <a:pt x="3035" y="14158"/>
                  </a:cubicBezTo>
                  <a:cubicBezTo>
                    <a:pt x="3324" y="14376"/>
                    <a:pt x="3613" y="14595"/>
                    <a:pt x="3902" y="14814"/>
                  </a:cubicBezTo>
                  <a:cubicBezTo>
                    <a:pt x="3919" y="14826"/>
                    <a:pt x="3940" y="14832"/>
                    <a:pt x="3963" y="14832"/>
                  </a:cubicBezTo>
                  <a:cubicBezTo>
                    <a:pt x="4006" y="14832"/>
                    <a:pt x="4050" y="14810"/>
                    <a:pt x="4062" y="14766"/>
                  </a:cubicBezTo>
                  <a:cubicBezTo>
                    <a:pt x="4249" y="14015"/>
                    <a:pt x="4559" y="13307"/>
                    <a:pt x="4984" y="12661"/>
                  </a:cubicBezTo>
                  <a:cubicBezTo>
                    <a:pt x="5641" y="13136"/>
                    <a:pt x="6297" y="13611"/>
                    <a:pt x="6954" y="14086"/>
                  </a:cubicBezTo>
                  <a:cubicBezTo>
                    <a:pt x="6973" y="14100"/>
                    <a:pt x="6993" y="14106"/>
                    <a:pt x="7013" y="14106"/>
                  </a:cubicBezTo>
                  <a:cubicBezTo>
                    <a:pt x="7062" y="14106"/>
                    <a:pt x="7106" y="14066"/>
                    <a:pt x="7118" y="14013"/>
                  </a:cubicBezTo>
                  <a:cubicBezTo>
                    <a:pt x="7256" y="13367"/>
                    <a:pt x="7449" y="12733"/>
                    <a:pt x="7688" y="12117"/>
                  </a:cubicBezTo>
                  <a:cubicBezTo>
                    <a:pt x="7971" y="12316"/>
                    <a:pt x="8262" y="12504"/>
                    <a:pt x="8561" y="12676"/>
                  </a:cubicBezTo>
                  <a:cubicBezTo>
                    <a:pt x="8692" y="12751"/>
                    <a:pt x="8894" y="12919"/>
                    <a:pt x="9066" y="12919"/>
                  </a:cubicBezTo>
                  <a:cubicBezTo>
                    <a:pt x="9121" y="12919"/>
                    <a:pt x="9174" y="12901"/>
                    <a:pt x="9220" y="12857"/>
                  </a:cubicBezTo>
                  <a:cubicBezTo>
                    <a:pt x="9313" y="12768"/>
                    <a:pt x="9364" y="12598"/>
                    <a:pt x="9420" y="12483"/>
                  </a:cubicBezTo>
                  <a:cubicBezTo>
                    <a:pt x="9504" y="12308"/>
                    <a:pt x="9581" y="12131"/>
                    <a:pt x="9652" y="11951"/>
                  </a:cubicBezTo>
                  <a:cubicBezTo>
                    <a:pt x="9748" y="11707"/>
                    <a:pt x="9834" y="11457"/>
                    <a:pt x="9903" y="11202"/>
                  </a:cubicBezTo>
                  <a:close/>
                  <a:moveTo>
                    <a:pt x="16053" y="11844"/>
                  </a:moveTo>
                  <a:cubicBezTo>
                    <a:pt x="16113" y="11844"/>
                    <a:pt x="16166" y="11889"/>
                    <a:pt x="16173" y="11951"/>
                  </a:cubicBezTo>
                  <a:lnTo>
                    <a:pt x="16256" y="12637"/>
                  </a:lnTo>
                  <a:cubicBezTo>
                    <a:pt x="16260" y="12668"/>
                    <a:pt x="16285" y="12694"/>
                    <a:pt x="16317" y="12697"/>
                  </a:cubicBezTo>
                  <a:cubicBezTo>
                    <a:pt x="16321" y="12698"/>
                    <a:pt x="16324" y="12698"/>
                    <a:pt x="16328" y="12698"/>
                  </a:cubicBezTo>
                  <a:cubicBezTo>
                    <a:pt x="16355" y="12698"/>
                    <a:pt x="16381" y="12682"/>
                    <a:pt x="16392" y="12655"/>
                  </a:cubicBezTo>
                  <a:lnTo>
                    <a:pt x="16637" y="12080"/>
                  </a:lnTo>
                  <a:cubicBezTo>
                    <a:pt x="16649" y="12050"/>
                    <a:pt x="16673" y="12028"/>
                    <a:pt x="16703" y="12016"/>
                  </a:cubicBezTo>
                  <a:cubicBezTo>
                    <a:pt x="16717" y="12010"/>
                    <a:pt x="16732" y="12007"/>
                    <a:pt x="16747" y="12007"/>
                  </a:cubicBezTo>
                  <a:cubicBezTo>
                    <a:pt x="16763" y="12007"/>
                    <a:pt x="16780" y="12010"/>
                    <a:pt x="16796" y="12017"/>
                  </a:cubicBezTo>
                  <a:lnTo>
                    <a:pt x="16797" y="12017"/>
                  </a:lnTo>
                  <a:cubicBezTo>
                    <a:pt x="16858" y="12044"/>
                    <a:pt x="16885" y="12115"/>
                    <a:pt x="16859" y="12176"/>
                  </a:cubicBezTo>
                  <a:lnTo>
                    <a:pt x="16353" y="13361"/>
                  </a:lnTo>
                  <a:cubicBezTo>
                    <a:pt x="16349" y="13372"/>
                    <a:pt x="16347" y="13384"/>
                    <a:pt x="16348" y="13397"/>
                  </a:cubicBezTo>
                  <a:lnTo>
                    <a:pt x="16481" y="14492"/>
                  </a:lnTo>
                  <a:cubicBezTo>
                    <a:pt x="16485" y="14521"/>
                    <a:pt x="16504" y="14545"/>
                    <a:pt x="16532" y="14552"/>
                  </a:cubicBezTo>
                  <a:cubicBezTo>
                    <a:pt x="16538" y="14554"/>
                    <a:pt x="16544" y="14554"/>
                    <a:pt x="16550" y="14554"/>
                  </a:cubicBezTo>
                  <a:cubicBezTo>
                    <a:pt x="16571" y="14554"/>
                    <a:pt x="16593" y="14545"/>
                    <a:pt x="16606" y="14527"/>
                  </a:cubicBezTo>
                  <a:lnTo>
                    <a:pt x="17156" y="13826"/>
                  </a:lnTo>
                  <a:cubicBezTo>
                    <a:pt x="17164" y="13816"/>
                    <a:pt x="17169" y="13804"/>
                    <a:pt x="17170" y="13792"/>
                  </a:cubicBezTo>
                  <a:lnTo>
                    <a:pt x="17366" y="12422"/>
                  </a:lnTo>
                  <a:cubicBezTo>
                    <a:pt x="17371" y="12390"/>
                    <a:pt x="17387" y="12361"/>
                    <a:pt x="17413" y="12342"/>
                  </a:cubicBezTo>
                  <a:cubicBezTo>
                    <a:pt x="17434" y="12327"/>
                    <a:pt x="17460" y="12318"/>
                    <a:pt x="17486" y="12318"/>
                  </a:cubicBezTo>
                  <a:cubicBezTo>
                    <a:pt x="17492" y="12318"/>
                    <a:pt x="17498" y="12318"/>
                    <a:pt x="17504" y="12319"/>
                  </a:cubicBezTo>
                  <a:cubicBezTo>
                    <a:pt x="17569" y="12328"/>
                    <a:pt x="17615" y="12390"/>
                    <a:pt x="17605" y="12456"/>
                  </a:cubicBezTo>
                  <a:lnTo>
                    <a:pt x="17504" y="13170"/>
                  </a:lnTo>
                  <a:cubicBezTo>
                    <a:pt x="17500" y="13202"/>
                    <a:pt x="17518" y="13232"/>
                    <a:pt x="17546" y="13244"/>
                  </a:cubicBezTo>
                  <a:cubicBezTo>
                    <a:pt x="17555" y="13248"/>
                    <a:pt x="17564" y="13250"/>
                    <a:pt x="17573" y="13250"/>
                  </a:cubicBezTo>
                  <a:cubicBezTo>
                    <a:pt x="17595" y="13250"/>
                    <a:pt x="17615" y="13240"/>
                    <a:pt x="17629" y="13223"/>
                  </a:cubicBezTo>
                  <a:lnTo>
                    <a:pt x="18076" y="12652"/>
                  </a:lnTo>
                  <a:cubicBezTo>
                    <a:pt x="18096" y="12627"/>
                    <a:pt x="18125" y="12611"/>
                    <a:pt x="18157" y="12607"/>
                  </a:cubicBezTo>
                  <a:cubicBezTo>
                    <a:pt x="18162" y="12606"/>
                    <a:pt x="18167" y="12606"/>
                    <a:pt x="18171" y="12606"/>
                  </a:cubicBezTo>
                  <a:cubicBezTo>
                    <a:pt x="18199" y="12606"/>
                    <a:pt x="18225" y="12615"/>
                    <a:pt x="18246" y="12632"/>
                  </a:cubicBezTo>
                  <a:cubicBezTo>
                    <a:pt x="18272" y="12652"/>
                    <a:pt x="18288" y="12680"/>
                    <a:pt x="18292" y="12712"/>
                  </a:cubicBezTo>
                  <a:cubicBezTo>
                    <a:pt x="18296" y="12745"/>
                    <a:pt x="18287" y="12777"/>
                    <a:pt x="18267" y="12802"/>
                  </a:cubicBezTo>
                  <a:lnTo>
                    <a:pt x="17841" y="13345"/>
                  </a:lnTo>
                  <a:cubicBezTo>
                    <a:pt x="17821" y="13369"/>
                    <a:pt x="17821" y="13405"/>
                    <a:pt x="17841" y="13430"/>
                  </a:cubicBezTo>
                  <a:cubicBezTo>
                    <a:pt x="17854" y="13449"/>
                    <a:pt x="17875" y="13459"/>
                    <a:pt x="17896" y="13459"/>
                  </a:cubicBezTo>
                  <a:cubicBezTo>
                    <a:pt x="17905" y="13459"/>
                    <a:pt x="17914" y="13457"/>
                    <a:pt x="17923" y="13454"/>
                  </a:cubicBezTo>
                  <a:lnTo>
                    <a:pt x="18503" y="13221"/>
                  </a:lnTo>
                  <a:cubicBezTo>
                    <a:pt x="18518" y="13215"/>
                    <a:pt x="18533" y="13212"/>
                    <a:pt x="18548" y="13212"/>
                  </a:cubicBezTo>
                  <a:cubicBezTo>
                    <a:pt x="18596" y="13212"/>
                    <a:pt x="18641" y="13240"/>
                    <a:pt x="18660" y="13288"/>
                  </a:cubicBezTo>
                  <a:cubicBezTo>
                    <a:pt x="18673" y="13317"/>
                    <a:pt x="18673" y="13351"/>
                    <a:pt x="18660" y="13380"/>
                  </a:cubicBezTo>
                  <a:cubicBezTo>
                    <a:pt x="18647" y="13410"/>
                    <a:pt x="18623" y="13433"/>
                    <a:pt x="18593" y="13445"/>
                  </a:cubicBezTo>
                  <a:lnTo>
                    <a:pt x="17398" y="13926"/>
                  </a:lnTo>
                  <a:cubicBezTo>
                    <a:pt x="17387" y="13930"/>
                    <a:pt x="17377" y="13937"/>
                    <a:pt x="17368" y="13947"/>
                  </a:cubicBezTo>
                  <a:lnTo>
                    <a:pt x="16785" y="14692"/>
                  </a:lnTo>
                  <a:cubicBezTo>
                    <a:pt x="16767" y="14714"/>
                    <a:pt x="16765" y="14745"/>
                    <a:pt x="16778" y="14770"/>
                  </a:cubicBezTo>
                  <a:cubicBezTo>
                    <a:pt x="16792" y="14793"/>
                    <a:pt x="16816" y="14806"/>
                    <a:pt x="16842" y="14806"/>
                  </a:cubicBezTo>
                  <a:cubicBezTo>
                    <a:pt x="16845" y="14806"/>
                    <a:pt x="16847" y="14806"/>
                    <a:pt x="16849" y="14806"/>
                  </a:cubicBezTo>
                  <a:lnTo>
                    <a:pt x="17699" y="14703"/>
                  </a:lnTo>
                  <a:cubicBezTo>
                    <a:pt x="17712" y="14701"/>
                    <a:pt x="17724" y="14697"/>
                    <a:pt x="17734" y="14690"/>
                  </a:cubicBezTo>
                  <a:lnTo>
                    <a:pt x="18841" y="13858"/>
                  </a:lnTo>
                  <a:cubicBezTo>
                    <a:pt x="18861" y="13843"/>
                    <a:pt x="18886" y="13834"/>
                    <a:pt x="18912" y="13834"/>
                  </a:cubicBezTo>
                  <a:cubicBezTo>
                    <a:pt x="18918" y="13834"/>
                    <a:pt x="18924" y="13835"/>
                    <a:pt x="18930" y="13835"/>
                  </a:cubicBezTo>
                  <a:cubicBezTo>
                    <a:pt x="18963" y="13839"/>
                    <a:pt x="18991" y="13857"/>
                    <a:pt x="19010" y="13883"/>
                  </a:cubicBezTo>
                  <a:cubicBezTo>
                    <a:pt x="19030" y="13907"/>
                    <a:pt x="19038" y="13940"/>
                    <a:pt x="19033" y="13972"/>
                  </a:cubicBezTo>
                  <a:cubicBezTo>
                    <a:pt x="19028" y="14004"/>
                    <a:pt x="19012" y="14033"/>
                    <a:pt x="18986" y="14051"/>
                  </a:cubicBezTo>
                  <a:lnTo>
                    <a:pt x="18410" y="14485"/>
                  </a:lnTo>
                  <a:cubicBezTo>
                    <a:pt x="18384" y="14504"/>
                    <a:pt x="18375" y="14537"/>
                    <a:pt x="18386" y="14567"/>
                  </a:cubicBezTo>
                  <a:cubicBezTo>
                    <a:pt x="18397" y="14594"/>
                    <a:pt x="18423" y="14611"/>
                    <a:pt x="18452" y="14611"/>
                  </a:cubicBezTo>
                  <a:cubicBezTo>
                    <a:pt x="18455" y="14611"/>
                    <a:pt x="18458" y="14611"/>
                    <a:pt x="18461" y="14610"/>
                  </a:cubicBezTo>
                  <a:lnTo>
                    <a:pt x="19181" y="14523"/>
                  </a:lnTo>
                  <a:cubicBezTo>
                    <a:pt x="19186" y="14523"/>
                    <a:pt x="19190" y="14523"/>
                    <a:pt x="19195" y="14523"/>
                  </a:cubicBezTo>
                  <a:cubicBezTo>
                    <a:pt x="19221" y="14523"/>
                    <a:pt x="19248" y="14531"/>
                    <a:pt x="19270" y="14548"/>
                  </a:cubicBezTo>
                  <a:cubicBezTo>
                    <a:pt x="19295" y="14568"/>
                    <a:pt x="19311" y="14597"/>
                    <a:pt x="19315" y="14629"/>
                  </a:cubicBezTo>
                  <a:cubicBezTo>
                    <a:pt x="19318" y="14661"/>
                    <a:pt x="19310" y="14693"/>
                    <a:pt x="19290" y="14718"/>
                  </a:cubicBezTo>
                  <a:cubicBezTo>
                    <a:pt x="19270" y="14744"/>
                    <a:pt x="19242" y="14760"/>
                    <a:pt x="19209" y="14764"/>
                  </a:cubicBezTo>
                  <a:lnTo>
                    <a:pt x="18524" y="14847"/>
                  </a:lnTo>
                  <a:cubicBezTo>
                    <a:pt x="18493" y="14851"/>
                    <a:pt x="18468" y="14876"/>
                    <a:pt x="18463" y="14907"/>
                  </a:cubicBezTo>
                  <a:cubicBezTo>
                    <a:pt x="18459" y="14938"/>
                    <a:pt x="18477" y="14969"/>
                    <a:pt x="18505" y="14981"/>
                  </a:cubicBezTo>
                  <a:lnTo>
                    <a:pt x="19080" y="15226"/>
                  </a:lnTo>
                  <a:cubicBezTo>
                    <a:pt x="19082" y="15226"/>
                    <a:pt x="19082" y="15226"/>
                    <a:pt x="19083" y="15228"/>
                  </a:cubicBezTo>
                  <a:cubicBezTo>
                    <a:pt x="19142" y="15254"/>
                    <a:pt x="19170" y="15324"/>
                    <a:pt x="19145" y="15385"/>
                  </a:cubicBezTo>
                  <a:cubicBezTo>
                    <a:pt x="19124" y="15431"/>
                    <a:pt x="19080" y="15459"/>
                    <a:pt x="19032" y="15459"/>
                  </a:cubicBezTo>
                  <a:cubicBezTo>
                    <a:pt x="19017" y="15459"/>
                    <a:pt x="19001" y="15456"/>
                    <a:pt x="18985" y="15449"/>
                  </a:cubicBezTo>
                  <a:lnTo>
                    <a:pt x="17800" y="14944"/>
                  </a:lnTo>
                  <a:cubicBezTo>
                    <a:pt x="17791" y="14940"/>
                    <a:pt x="17782" y="14938"/>
                    <a:pt x="17773" y="14938"/>
                  </a:cubicBezTo>
                  <a:cubicBezTo>
                    <a:pt x="17770" y="14938"/>
                    <a:pt x="17767" y="14938"/>
                    <a:pt x="17764" y="14939"/>
                  </a:cubicBezTo>
                  <a:lnTo>
                    <a:pt x="16847" y="15050"/>
                  </a:lnTo>
                  <a:cubicBezTo>
                    <a:pt x="16819" y="15053"/>
                    <a:pt x="16796" y="15073"/>
                    <a:pt x="16788" y="15100"/>
                  </a:cubicBezTo>
                  <a:cubicBezTo>
                    <a:pt x="16780" y="15128"/>
                    <a:pt x="16790" y="15157"/>
                    <a:pt x="16812" y="15174"/>
                  </a:cubicBezTo>
                  <a:lnTo>
                    <a:pt x="17583" y="15779"/>
                  </a:lnTo>
                  <a:cubicBezTo>
                    <a:pt x="17593" y="15787"/>
                    <a:pt x="17604" y="15792"/>
                    <a:pt x="17616" y="15793"/>
                  </a:cubicBezTo>
                  <a:lnTo>
                    <a:pt x="18987" y="15988"/>
                  </a:lnTo>
                  <a:cubicBezTo>
                    <a:pt x="19018" y="15992"/>
                    <a:pt x="19047" y="16010"/>
                    <a:pt x="19067" y="16036"/>
                  </a:cubicBezTo>
                  <a:cubicBezTo>
                    <a:pt x="19085" y="16062"/>
                    <a:pt x="19094" y="16093"/>
                    <a:pt x="19089" y="16125"/>
                  </a:cubicBezTo>
                  <a:cubicBezTo>
                    <a:pt x="19081" y="16185"/>
                    <a:pt x="19029" y="16229"/>
                    <a:pt x="18970" y="16229"/>
                  </a:cubicBezTo>
                  <a:cubicBezTo>
                    <a:pt x="18964" y="16229"/>
                    <a:pt x="18959" y="16229"/>
                    <a:pt x="18953" y="16228"/>
                  </a:cubicBezTo>
                  <a:lnTo>
                    <a:pt x="18239" y="16126"/>
                  </a:lnTo>
                  <a:cubicBezTo>
                    <a:pt x="18235" y="16126"/>
                    <a:pt x="18232" y="16126"/>
                    <a:pt x="18228" y="16126"/>
                  </a:cubicBezTo>
                  <a:cubicBezTo>
                    <a:pt x="18201" y="16126"/>
                    <a:pt x="18175" y="16142"/>
                    <a:pt x="18164" y="16169"/>
                  </a:cubicBezTo>
                  <a:cubicBezTo>
                    <a:pt x="18152" y="16198"/>
                    <a:pt x="18161" y="16232"/>
                    <a:pt x="18185" y="16252"/>
                  </a:cubicBezTo>
                  <a:lnTo>
                    <a:pt x="18756" y="16699"/>
                  </a:lnTo>
                  <a:cubicBezTo>
                    <a:pt x="18782" y="16719"/>
                    <a:pt x="18798" y="16747"/>
                    <a:pt x="18801" y="16780"/>
                  </a:cubicBezTo>
                  <a:cubicBezTo>
                    <a:pt x="18805" y="16812"/>
                    <a:pt x="18797" y="16844"/>
                    <a:pt x="18777" y="16869"/>
                  </a:cubicBezTo>
                  <a:cubicBezTo>
                    <a:pt x="18757" y="16894"/>
                    <a:pt x="18728" y="16911"/>
                    <a:pt x="18696" y="16915"/>
                  </a:cubicBezTo>
                  <a:cubicBezTo>
                    <a:pt x="18691" y="16915"/>
                    <a:pt x="18686" y="16916"/>
                    <a:pt x="18682" y="16916"/>
                  </a:cubicBezTo>
                  <a:cubicBezTo>
                    <a:pt x="18654" y="16916"/>
                    <a:pt x="18628" y="16907"/>
                    <a:pt x="18607" y="16890"/>
                  </a:cubicBezTo>
                  <a:lnTo>
                    <a:pt x="18064" y="16464"/>
                  </a:lnTo>
                  <a:cubicBezTo>
                    <a:pt x="18051" y="16453"/>
                    <a:pt x="18035" y="16449"/>
                    <a:pt x="18020" y="16449"/>
                  </a:cubicBezTo>
                  <a:cubicBezTo>
                    <a:pt x="18005" y="16449"/>
                    <a:pt x="17991" y="16453"/>
                    <a:pt x="17978" y="16462"/>
                  </a:cubicBezTo>
                  <a:cubicBezTo>
                    <a:pt x="17952" y="16482"/>
                    <a:pt x="17944" y="16516"/>
                    <a:pt x="17955" y="16545"/>
                  </a:cubicBezTo>
                  <a:lnTo>
                    <a:pt x="18188" y="17126"/>
                  </a:lnTo>
                  <a:cubicBezTo>
                    <a:pt x="18214" y="17188"/>
                    <a:pt x="18183" y="17258"/>
                    <a:pt x="18121" y="17283"/>
                  </a:cubicBezTo>
                  <a:cubicBezTo>
                    <a:pt x="18107" y="17289"/>
                    <a:pt x="18092" y="17292"/>
                    <a:pt x="18077" y="17292"/>
                  </a:cubicBezTo>
                  <a:cubicBezTo>
                    <a:pt x="18061" y="17292"/>
                    <a:pt x="18045" y="17288"/>
                    <a:pt x="18029" y="17282"/>
                  </a:cubicBezTo>
                  <a:cubicBezTo>
                    <a:pt x="17998" y="17271"/>
                    <a:pt x="17976" y="17246"/>
                    <a:pt x="17963" y="17216"/>
                  </a:cubicBezTo>
                  <a:lnTo>
                    <a:pt x="17482" y="16020"/>
                  </a:lnTo>
                  <a:cubicBezTo>
                    <a:pt x="17479" y="16009"/>
                    <a:pt x="17471" y="15999"/>
                    <a:pt x="17461" y="15991"/>
                  </a:cubicBezTo>
                  <a:lnTo>
                    <a:pt x="16659" y="15363"/>
                  </a:lnTo>
                  <a:cubicBezTo>
                    <a:pt x="16647" y="15353"/>
                    <a:pt x="16631" y="15348"/>
                    <a:pt x="16616" y="15348"/>
                  </a:cubicBezTo>
                  <a:cubicBezTo>
                    <a:pt x="16604" y="15348"/>
                    <a:pt x="16592" y="15351"/>
                    <a:pt x="16581" y="15357"/>
                  </a:cubicBezTo>
                  <a:cubicBezTo>
                    <a:pt x="16558" y="15371"/>
                    <a:pt x="16543" y="15399"/>
                    <a:pt x="16547" y="15427"/>
                  </a:cubicBezTo>
                  <a:lnTo>
                    <a:pt x="16674" y="16480"/>
                  </a:lnTo>
                  <a:cubicBezTo>
                    <a:pt x="16675" y="16492"/>
                    <a:pt x="16679" y="16503"/>
                    <a:pt x="16688" y="16513"/>
                  </a:cubicBezTo>
                  <a:lnTo>
                    <a:pt x="17518" y="17620"/>
                  </a:lnTo>
                  <a:cubicBezTo>
                    <a:pt x="17538" y="17646"/>
                    <a:pt x="17546" y="17677"/>
                    <a:pt x="17542" y="17709"/>
                  </a:cubicBezTo>
                  <a:cubicBezTo>
                    <a:pt x="17537" y="17742"/>
                    <a:pt x="17520" y="17770"/>
                    <a:pt x="17494" y="17790"/>
                  </a:cubicBezTo>
                  <a:cubicBezTo>
                    <a:pt x="17474" y="17806"/>
                    <a:pt x="17449" y="17814"/>
                    <a:pt x="17424" y="17814"/>
                  </a:cubicBezTo>
                  <a:cubicBezTo>
                    <a:pt x="17417" y="17814"/>
                    <a:pt x="17411" y="17813"/>
                    <a:pt x="17404" y="17812"/>
                  </a:cubicBezTo>
                  <a:cubicBezTo>
                    <a:pt x="17372" y="17807"/>
                    <a:pt x="17344" y="17791"/>
                    <a:pt x="17325" y="17765"/>
                  </a:cubicBezTo>
                  <a:lnTo>
                    <a:pt x="16892" y="17189"/>
                  </a:lnTo>
                  <a:cubicBezTo>
                    <a:pt x="16878" y="17171"/>
                    <a:pt x="16857" y="17161"/>
                    <a:pt x="16836" y="17161"/>
                  </a:cubicBezTo>
                  <a:cubicBezTo>
                    <a:pt x="16827" y="17161"/>
                    <a:pt x="16818" y="17163"/>
                    <a:pt x="16809" y="17166"/>
                  </a:cubicBezTo>
                  <a:cubicBezTo>
                    <a:pt x="16780" y="17178"/>
                    <a:pt x="16762" y="17209"/>
                    <a:pt x="16766" y="17240"/>
                  </a:cubicBezTo>
                  <a:lnTo>
                    <a:pt x="16853" y="17960"/>
                  </a:lnTo>
                  <a:cubicBezTo>
                    <a:pt x="16861" y="18027"/>
                    <a:pt x="16814" y="18086"/>
                    <a:pt x="16747" y="18095"/>
                  </a:cubicBezTo>
                  <a:cubicBezTo>
                    <a:pt x="16742" y="18096"/>
                    <a:pt x="16737" y="18096"/>
                    <a:pt x="16732" y="18096"/>
                  </a:cubicBezTo>
                  <a:cubicBezTo>
                    <a:pt x="16671" y="18096"/>
                    <a:pt x="16620" y="18050"/>
                    <a:pt x="16612" y="17990"/>
                  </a:cubicBezTo>
                  <a:lnTo>
                    <a:pt x="16529" y="17304"/>
                  </a:lnTo>
                  <a:cubicBezTo>
                    <a:pt x="16525" y="17272"/>
                    <a:pt x="16502" y="17247"/>
                    <a:pt x="16470" y="17242"/>
                  </a:cubicBezTo>
                  <a:cubicBezTo>
                    <a:pt x="16467" y="17242"/>
                    <a:pt x="16464" y="17242"/>
                    <a:pt x="16461" y="17242"/>
                  </a:cubicBezTo>
                  <a:cubicBezTo>
                    <a:pt x="16433" y="17242"/>
                    <a:pt x="16407" y="17258"/>
                    <a:pt x="16395" y="17284"/>
                  </a:cubicBezTo>
                  <a:lnTo>
                    <a:pt x="16150" y="17861"/>
                  </a:lnTo>
                  <a:cubicBezTo>
                    <a:pt x="16137" y="17889"/>
                    <a:pt x="16114" y="17913"/>
                    <a:pt x="16083" y="17925"/>
                  </a:cubicBezTo>
                  <a:cubicBezTo>
                    <a:pt x="16069" y="17931"/>
                    <a:pt x="16054" y="17934"/>
                    <a:pt x="16039" y="17934"/>
                  </a:cubicBezTo>
                  <a:cubicBezTo>
                    <a:pt x="16023" y="17934"/>
                    <a:pt x="16007" y="17930"/>
                    <a:pt x="15991" y="17924"/>
                  </a:cubicBezTo>
                  <a:cubicBezTo>
                    <a:pt x="15990" y="17924"/>
                    <a:pt x="15990" y="17924"/>
                    <a:pt x="15989" y="17923"/>
                  </a:cubicBezTo>
                  <a:cubicBezTo>
                    <a:pt x="15929" y="17897"/>
                    <a:pt x="15902" y="17826"/>
                    <a:pt x="15927" y="17765"/>
                  </a:cubicBezTo>
                  <a:lnTo>
                    <a:pt x="16432" y="16580"/>
                  </a:lnTo>
                  <a:cubicBezTo>
                    <a:pt x="16437" y="16569"/>
                    <a:pt x="16440" y="16557"/>
                    <a:pt x="16437" y="16544"/>
                  </a:cubicBezTo>
                  <a:lnTo>
                    <a:pt x="16302" y="15425"/>
                  </a:lnTo>
                  <a:cubicBezTo>
                    <a:pt x="16299" y="15397"/>
                    <a:pt x="16279" y="15374"/>
                    <a:pt x="16251" y="15365"/>
                  </a:cubicBezTo>
                  <a:cubicBezTo>
                    <a:pt x="16245" y="15364"/>
                    <a:pt x="16239" y="15363"/>
                    <a:pt x="16233" y="15363"/>
                  </a:cubicBezTo>
                  <a:cubicBezTo>
                    <a:pt x="16212" y="15363"/>
                    <a:pt x="16191" y="15373"/>
                    <a:pt x="16178" y="15390"/>
                  </a:cubicBezTo>
                  <a:lnTo>
                    <a:pt x="15462" y="16302"/>
                  </a:lnTo>
                  <a:cubicBezTo>
                    <a:pt x="15440" y="16203"/>
                    <a:pt x="15415" y="16105"/>
                    <a:pt x="15386" y="16007"/>
                  </a:cubicBezTo>
                  <a:lnTo>
                    <a:pt x="15999" y="15225"/>
                  </a:lnTo>
                  <a:cubicBezTo>
                    <a:pt x="16017" y="15203"/>
                    <a:pt x="16020" y="15172"/>
                    <a:pt x="16005" y="15147"/>
                  </a:cubicBezTo>
                  <a:cubicBezTo>
                    <a:pt x="15993" y="15125"/>
                    <a:pt x="15970" y="15112"/>
                    <a:pt x="15945" y="15112"/>
                  </a:cubicBezTo>
                  <a:cubicBezTo>
                    <a:pt x="15942" y="15112"/>
                    <a:pt x="15939" y="15112"/>
                    <a:pt x="15935" y="15112"/>
                  </a:cubicBezTo>
                  <a:lnTo>
                    <a:pt x="15099" y="15214"/>
                  </a:lnTo>
                  <a:cubicBezTo>
                    <a:pt x="15064" y="15136"/>
                    <a:pt x="15028" y="15059"/>
                    <a:pt x="14990" y="14982"/>
                  </a:cubicBezTo>
                  <a:lnTo>
                    <a:pt x="15914" y="14871"/>
                  </a:lnTo>
                  <a:cubicBezTo>
                    <a:pt x="15943" y="14867"/>
                    <a:pt x="15966" y="14847"/>
                    <a:pt x="15974" y="14820"/>
                  </a:cubicBezTo>
                  <a:cubicBezTo>
                    <a:pt x="15981" y="14792"/>
                    <a:pt x="15973" y="14763"/>
                    <a:pt x="15950" y="14745"/>
                  </a:cubicBezTo>
                  <a:lnTo>
                    <a:pt x="15040" y="14033"/>
                  </a:lnTo>
                  <a:cubicBezTo>
                    <a:pt x="15030" y="14025"/>
                    <a:pt x="15019" y="14020"/>
                    <a:pt x="15007" y="14019"/>
                  </a:cubicBezTo>
                  <a:lnTo>
                    <a:pt x="14268" y="13914"/>
                  </a:lnTo>
                  <a:cubicBezTo>
                    <a:pt x="14179" y="13813"/>
                    <a:pt x="14083" y="13716"/>
                    <a:pt x="13983" y="13628"/>
                  </a:cubicBezTo>
                  <a:lnTo>
                    <a:pt x="13983" y="13628"/>
                  </a:lnTo>
                  <a:lnTo>
                    <a:pt x="14385" y="13685"/>
                  </a:lnTo>
                  <a:cubicBezTo>
                    <a:pt x="14388" y="13686"/>
                    <a:pt x="14392" y="13686"/>
                    <a:pt x="14395" y="13686"/>
                  </a:cubicBezTo>
                  <a:cubicBezTo>
                    <a:pt x="14423" y="13686"/>
                    <a:pt x="14448" y="13670"/>
                    <a:pt x="14460" y="13643"/>
                  </a:cubicBezTo>
                  <a:cubicBezTo>
                    <a:pt x="14473" y="13614"/>
                    <a:pt x="14464" y="13580"/>
                    <a:pt x="14438" y="13560"/>
                  </a:cubicBezTo>
                  <a:lnTo>
                    <a:pt x="13868" y="13113"/>
                  </a:lnTo>
                  <a:cubicBezTo>
                    <a:pt x="13814" y="13072"/>
                    <a:pt x="13806" y="12995"/>
                    <a:pt x="13847" y="12943"/>
                  </a:cubicBezTo>
                  <a:cubicBezTo>
                    <a:pt x="13870" y="12913"/>
                    <a:pt x="13906" y="12897"/>
                    <a:pt x="13943" y="12897"/>
                  </a:cubicBezTo>
                  <a:cubicBezTo>
                    <a:pt x="13969" y="12897"/>
                    <a:pt x="13995" y="12905"/>
                    <a:pt x="14016" y="12922"/>
                  </a:cubicBezTo>
                  <a:lnTo>
                    <a:pt x="14561" y="13348"/>
                  </a:lnTo>
                  <a:cubicBezTo>
                    <a:pt x="14573" y="13358"/>
                    <a:pt x="14588" y="13363"/>
                    <a:pt x="14603" y="13363"/>
                  </a:cubicBezTo>
                  <a:cubicBezTo>
                    <a:pt x="14618" y="13363"/>
                    <a:pt x="14633" y="13359"/>
                    <a:pt x="14645" y="13349"/>
                  </a:cubicBezTo>
                  <a:cubicBezTo>
                    <a:pt x="14671" y="13330"/>
                    <a:pt x="14681" y="13296"/>
                    <a:pt x="14668" y="13266"/>
                  </a:cubicBezTo>
                  <a:lnTo>
                    <a:pt x="14435" y="12686"/>
                  </a:lnTo>
                  <a:cubicBezTo>
                    <a:pt x="14423" y="12657"/>
                    <a:pt x="14423" y="12624"/>
                    <a:pt x="14437" y="12595"/>
                  </a:cubicBezTo>
                  <a:cubicBezTo>
                    <a:pt x="14449" y="12564"/>
                    <a:pt x="14473" y="12541"/>
                    <a:pt x="14502" y="12529"/>
                  </a:cubicBezTo>
                  <a:cubicBezTo>
                    <a:pt x="14517" y="12523"/>
                    <a:pt x="14532" y="12520"/>
                    <a:pt x="14548" y="12520"/>
                  </a:cubicBezTo>
                  <a:cubicBezTo>
                    <a:pt x="14595" y="12520"/>
                    <a:pt x="14641" y="12549"/>
                    <a:pt x="14660" y="12596"/>
                  </a:cubicBezTo>
                  <a:lnTo>
                    <a:pt x="15140" y="13792"/>
                  </a:lnTo>
                  <a:cubicBezTo>
                    <a:pt x="15144" y="13803"/>
                    <a:pt x="15152" y="13813"/>
                    <a:pt x="15162" y="13821"/>
                  </a:cubicBezTo>
                  <a:lnTo>
                    <a:pt x="16126" y="14577"/>
                  </a:lnTo>
                  <a:cubicBezTo>
                    <a:pt x="16139" y="14587"/>
                    <a:pt x="16154" y="14592"/>
                    <a:pt x="16169" y="14592"/>
                  </a:cubicBezTo>
                  <a:cubicBezTo>
                    <a:pt x="16181" y="14592"/>
                    <a:pt x="16193" y="14589"/>
                    <a:pt x="16204" y="14583"/>
                  </a:cubicBezTo>
                  <a:cubicBezTo>
                    <a:pt x="16229" y="14569"/>
                    <a:pt x="16243" y="14541"/>
                    <a:pt x="16240" y="14514"/>
                  </a:cubicBezTo>
                  <a:lnTo>
                    <a:pt x="16113" y="13461"/>
                  </a:lnTo>
                  <a:cubicBezTo>
                    <a:pt x="16111" y="13449"/>
                    <a:pt x="16106" y="13436"/>
                    <a:pt x="16099" y="13426"/>
                  </a:cubicBezTo>
                  <a:lnTo>
                    <a:pt x="15268" y="12319"/>
                  </a:lnTo>
                  <a:cubicBezTo>
                    <a:pt x="15249" y="12295"/>
                    <a:pt x="15240" y="12262"/>
                    <a:pt x="15245" y="12230"/>
                  </a:cubicBezTo>
                  <a:cubicBezTo>
                    <a:pt x="15250" y="12198"/>
                    <a:pt x="15266" y="12169"/>
                    <a:pt x="15292" y="12149"/>
                  </a:cubicBezTo>
                  <a:cubicBezTo>
                    <a:pt x="15313" y="12134"/>
                    <a:pt x="15338" y="12126"/>
                    <a:pt x="15364" y="12126"/>
                  </a:cubicBezTo>
                  <a:cubicBezTo>
                    <a:pt x="15370" y="12126"/>
                    <a:pt x="15375" y="12126"/>
                    <a:pt x="15381" y="12127"/>
                  </a:cubicBezTo>
                  <a:cubicBezTo>
                    <a:pt x="15413" y="12132"/>
                    <a:pt x="15442" y="12148"/>
                    <a:pt x="15462" y="12174"/>
                  </a:cubicBezTo>
                  <a:lnTo>
                    <a:pt x="15894" y="12751"/>
                  </a:lnTo>
                  <a:cubicBezTo>
                    <a:pt x="15908" y="12769"/>
                    <a:pt x="15929" y="12779"/>
                    <a:pt x="15951" y="12779"/>
                  </a:cubicBezTo>
                  <a:cubicBezTo>
                    <a:pt x="15959" y="12779"/>
                    <a:pt x="15968" y="12777"/>
                    <a:pt x="15976" y="12774"/>
                  </a:cubicBezTo>
                  <a:cubicBezTo>
                    <a:pt x="16006" y="12762"/>
                    <a:pt x="16025" y="12732"/>
                    <a:pt x="16021" y="12700"/>
                  </a:cubicBezTo>
                  <a:lnTo>
                    <a:pt x="15933" y="11980"/>
                  </a:lnTo>
                  <a:cubicBezTo>
                    <a:pt x="15929" y="11949"/>
                    <a:pt x="15938" y="11916"/>
                    <a:pt x="15959" y="11890"/>
                  </a:cubicBezTo>
                  <a:cubicBezTo>
                    <a:pt x="15979" y="11866"/>
                    <a:pt x="16007" y="11849"/>
                    <a:pt x="16040" y="11845"/>
                  </a:cubicBezTo>
                  <a:cubicBezTo>
                    <a:pt x="16044" y="11844"/>
                    <a:pt x="16049" y="11844"/>
                    <a:pt x="16053" y="11844"/>
                  </a:cubicBezTo>
                  <a:close/>
                  <a:moveTo>
                    <a:pt x="11567" y="7597"/>
                  </a:moveTo>
                  <a:cubicBezTo>
                    <a:pt x="12164" y="7597"/>
                    <a:pt x="12499" y="8206"/>
                    <a:pt x="12552" y="8775"/>
                  </a:cubicBezTo>
                  <a:cubicBezTo>
                    <a:pt x="12650" y="9789"/>
                    <a:pt x="12250" y="11196"/>
                    <a:pt x="13315" y="11856"/>
                  </a:cubicBezTo>
                  <a:cubicBezTo>
                    <a:pt x="13334" y="11868"/>
                    <a:pt x="13353" y="11873"/>
                    <a:pt x="13371" y="11873"/>
                  </a:cubicBezTo>
                  <a:cubicBezTo>
                    <a:pt x="13453" y="11873"/>
                    <a:pt x="13505" y="11758"/>
                    <a:pt x="13426" y="11692"/>
                  </a:cubicBezTo>
                  <a:cubicBezTo>
                    <a:pt x="13291" y="11577"/>
                    <a:pt x="13183" y="11444"/>
                    <a:pt x="13097" y="11302"/>
                  </a:cubicBezTo>
                  <a:cubicBezTo>
                    <a:pt x="13793" y="10320"/>
                    <a:pt x="13818" y="9106"/>
                    <a:pt x="13833" y="7943"/>
                  </a:cubicBezTo>
                  <a:cubicBezTo>
                    <a:pt x="13984" y="8247"/>
                    <a:pt x="14144" y="8546"/>
                    <a:pt x="14313" y="8840"/>
                  </a:cubicBezTo>
                  <a:cubicBezTo>
                    <a:pt x="14331" y="8872"/>
                    <a:pt x="14360" y="8888"/>
                    <a:pt x="14390" y="8888"/>
                  </a:cubicBezTo>
                  <a:cubicBezTo>
                    <a:pt x="14410" y="8888"/>
                    <a:pt x="14431" y="8881"/>
                    <a:pt x="14450" y="8868"/>
                  </a:cubicBezTo>
                  <a:cubicBezTo>
                    <a:pt x="14936" y="8533"/>
                    <a:pt x="15420" y="8197"/>
                    <a:pt x="15901" y="7857"/>
                  </a:cubicBezTo>
                  <a:cubicBezTo>
                    <a:pt x="16092" y="8471"/>
                    <a:pt x="16260" y="9094"/>
                    <a:pt x="16404" y="9721"/>
                  </a:cubicBezTo>
                  <a:cubicBezTo>
                    <a:pt x="16415" y="9766"/>
                    <a:pt x="16450" y="9789"/>
                    <a:pt x="16487" y="9789"/>
                  </a:cubicBezTo>
                  <a:cubicBezTo>
                    <a:pt x="16508" y="9789"/>
                    <a:pt x="16529" y="9782"/>
                    <a:pt x="16548" y="9769"/>
                  </a:cubicBezTo>
                  <a:cubicBezTo>
                    <a:pt x="17363" y="9218"/>
                    <a:pt x="18171" y="8656"/>
                    <a:pt x="18970" y="8082"/>
                  </a:cubicBezTo>
                  <a:cubicBezTo>
                    <a:pt x="19311" y="8800"/>
                    <a:pt x="19605" y="9538"/>
                    <a:pt x="19848" y="10294"/>
                  </a:cubicBezTo>
                  <a:cubicBezTo>
                    <a:pt x="19861" y="10335"/>
                    <a:pt x="19898" y="10365"/>
                    <a:pt x="19937" y="10365"/>
                  </a:cubicBezTo>
                  <a:cubicBezTo>
                    <a:pt x="19955" y="10365"/>
                    <a:pt x="19974" y="10358"/>
                    <a:pt x="19992" y="10343"/>
                  </a:cubicBezTo>
                  <a:cubicBezTo>
                    <a:pt x="20608" y="9815"/>
                    <a:pt x="21209" y="9228"/>
                    <a:pt x="21923" y="8832"/>
                  </a:cubicBezTo>
                  <a:cubicBezTo>
                    <a:pt x="22255" y="9391"/>
                    <a:pt x="22569" y="9960"/>
                    <a:pt x="22865" y="10539"/>
                  </a:cubicBezTo>
                  <a:cubicBezTo>
                    <a:pt x="22881" y="10571"/>
                    <a:pt x="22914" y="10588"/>
                    <a:pt x="22946" y="10588"/>
                  </a:cubicBezTo>
                  <a:cubicBezTo>
                    <a:pt x="22973" y="10588"/>
                    <a:pt x="23000" y="10576"/>
                    <a:pt x="23018" y="10550"/>
                  </a:cubicBezTo>
                  <a:cubicBezTo>
                    <a:pt x="23284" y="10162"/>
                    <a:pt x="23562" y="9778"/>
                    <a:pt x="23812" y="9378"/>
                  </a:cubicBezTo>
                  <a:lnTo>
                    <a:pt x="23812" y="9378"/>
                  </a:lnTo>
                  <a:cubicBezTo>
                    <a:pt x="23646" y="10394"/>
                    <a:pt x="23367" y="11395"/>
                    <a:pt x="23060" y="12376"/>
                  </a:cubicBezTo>
                  <a:lnTo>
                    <a:pt x="23061" y="12378"/>
                  </a:lnTo>
                  <a:cubicBezTo>
                    <a:pt x="22653" y="13682"/>
                    <a:pt x="22171" y="14961"/>
                    <a:pt x="21647" y="16223"/>
                  </a:cubicBezTo>
                  <a:cubicBezTo>
                    <a:pt x="21143" y="17433"/>
                    <a:pt x="20623" y="18643"/>
                    <a:pt x="20045" y="19819"/>
                  </a:cubicBezTo>
                  <a:cubicBezTo>
                    <a:pt x="19553" y="20820"/>
                    <a:pt x="18966" y="21743"/>
                    <a:pt x="18193" y="22537"/>
                  </a:cubicBezTo>
                  <a:cubicBezTo>
                    <a:pt x="17605" y="22978"/>
                    <a:pt x="16889" y="22999"/>
                    <a:pt x="16156" y="23021"/>
                  </a:cubicBezTo>
                  <a:cubicBezTo>
                    <a:pt x="15963" y="23027"/>
                    <a:pt x="15769" y="23030"/>
                    <a:pt x="15575" y="23030"/>
                  </a:cubicBezTo>
                  <a:cubicBezTo>
                    <a:pt x="15413" y="23030"/>
                    <a:pt x="15250" y="23028"/>
                    <a:pt x="15087" y="23023"/>
                  </a:cubicBezTo>
                  <a:cubicBezTo>
                    <a:pt x="15084" y="22932"/>
                    <a:pt x="15084" y="22842"/>
                    <a:pt x="15085" y="22750"/>
                  </a:cubicBezTo>
                  <a:cubicBezTo>
                    <a:pt x="15105" y="21989"/>
                    <a:pt x="15286" y="21244"/>
                    <a:pt x="15416" y="20496"/>
                  </a:cubicBezTo>
                  <a:cubicBezTo>
                    <a:pt x="15545" y="19762"/>
                    <a:pt x="15643" y="19021"/>
                    <a:pt x="15658" y="18275"/>
                  </a:cubicBezTo>
                  <a:cubicBezTo>
                    <a:pt x="15668" y="17742"/>
                    <a:pt x="15633" y="17202"/>
                    <a:pt x="15539" y="16677"/>
                  </a:cubicBezTo>
                  <a:lnTo>
                    <a:pt x="15582" y="16378"/>
                  </a:lnTo>
                  <a:lnTo>
                    <a:pt x="16183" y="15611"/>
                  </a:lnTo>
                  <a:lnTo>
                    <a:pt x="16296" y="16542"/>
                  </a:lnTo>
                  <a:lnTo>
                    <a:pt x="15798" y="17711"/>
                  </a:lnTo>
                  <a:cubicBezTo>
                    <a:pt x="15742" y="17841"/>
                    <a:pt x="15802" y="17993"/>
                    <a:pt x="15932" y="18052"/>
                  </a:cubicBezTo>
                  <a:cubicBezTo>
                    <a:pt x="15933" y="18052"/>
                    <a:pt x="15934" y="18053"/>
                    <a:pt x="15935" y="18054"/>
                  </a:cubicBezTo>
                  <a:cubicBezTo>
                    <a:pt x="15968" y="18067"/>
                    <a:pt x="16003" y="18074"/>
                    <a:pt x="16038" y="18074"/>
                  </a:cubicBezTo>
                  <a:cubicBezTo>
                    <a:pt x="16071" y="18074"/>
                    <a:pt x="16104" y="18068"/>
                    <a:pt x="16136" y="18055"/>
                  </a:cubicBezTo>
                  <a:cubicBezTo>
                    <a:pt x="16201" y="18029"/>
                    <a:pt x="16251" y="17980"/>
                    <a:pt x="16279" y="17915"/>
                  </a:cubicBezTo>
                  <a:lnTo>
                    <a:pt x="16421" y="17582"/>
                  </a:lnTo>
                  <a:lnTo>
                    <a:pt x="16473" y="18007"/>
                  </a:lnTo>
                  <a:cubicBezTo>
                    <a:pt x="16489" y="18139"/>
                    <a:pt x="16602" y="18237"/>
                    <a:pt x="16733" y="18237"/>
                  </a:cubicBezTo>
                  <a:cubicBezTo>
                    <a:pt x="16744" y="18237"/>
                    <a:pt x="16754" y="18236"/>
                    <a:pt x="16765" y="18235"/>
                  </a:cubicBezTo>
                  <a:cubicBezTo>
                    <a:pt x="16907" y="18218"/>
                    <a:pt x="17010" y="18086"/>
                    <a:pt x="16993" y="17944"/>
                  </a:cubicBezTo>
                  <a:lnTo>
                    <a:pt x="16937" y="17484"/>
                  </a:lnTo>
                  <a:lnTo>
                    <a:pt x="17212" y="17851"/>
                  </a:lnTo>
                  <a:cubicBezTo>
                    <a:pt x="17254" y="17907"/>
                    <a:pt x="17315" y="17942"/>
                    <a:pt x="17385" y="17952"/>
                  </a:cubicBezTo>
                  <a:cubicBezTo>
                    <a:pt x="17397" y="17954"/>
                    <a:pt x="17410" y="17955"/>
                    <a:pt x="17423" y="17955"/>
                  </a:cubicBezTo>
                  <a:cubicBezTo>
                    <a:pt x="17479" y="17955"/>
                    <a:pt x="17534" y="17937"/>
                    <a:pt x="17579" y="17903"/>
                  </a:cubicBezTo>
                  <a:cubicBezTo>
                    <a:pt x="17635" y="17861"/>
                    <a:pt x="17671" y="17800"/>
                    <a:pt x="17681" y="17730"/>
                  </a:cubicBezTo>
                  <a:cubicBezTo>
                    <a:pt x="17691" y="17661"/>
                    <a:pt x="17673" y="17592"/>
                    <a:pt x="17631" y="17536"/>
                  </a:cubicBezTo>
                  <a:lnTo>
                    <a:pt x="16812" y="16445"/>
                  </a:lnTo>
                  <a:lnTo>
                    <a:pt x="16706" y="15578"/>
                  </a:lnTo>
                  <a:lnTo>
                    <a:pt x="17360" y="16090"/>
                  </a:lnTo>
                  <a:lnTo>
                    <a:pt x="17833" y="17269"/>
                  </a:lnTo>
                  <a:cubicBezTo>
                    <a:pt x="17859" y="17334"/>
                    <a:pt x="17910" y="17385"/>
                    <a:pt x="17973" y="17412"/>
                  </a:cubicBezTo>
                  <a:cubicBezTo>
                    <a:pt x="18006" y="17426"/>
                    <a:pt x="18041" y="17433"/>
                    <a:pt x="18076" y="17433"/>
                  </a:cubicBezTo>
                  <a:cubicBezTo>
                    <a:pt x="18110" y="17433"/>
                    <a:pt x="18143" y="17426"/>
                    <a:pt x="18174" y="17414"/>
                  </a:cubicBezTo>
                  <a:cubicBezTo>
                    <a:pt x="18308" y="17360"/>
                    <a:pt x="18373" y="17207"/>
                    <a:pt x="18319" y="17073"/>
                  </a:cubicBezTo>
                  <a:lnTo>
                    <a:pt x="18183" y="16736"/>
                  </a:lnTo>
                  <a:lnTo>
                    <a:pt x="18520" y="17000"/>
                  </a:lnTo>
                  <a:cubicBezTo>
                    <a:pt x="18568" y="17037"/>
                    <a:pt x="18625" y="17056"/>
                    <a:pt x="18684" y="17056"/>
                  </a:cubicBezTo>
                  <a:cubicBezTo>
                    <a:pt x="18694" y="17056"/>
                    <a:pt x="18704" y="17056"/>
                    <a:pt x="18713" y="17055"/>
                  </a:cubicBezTo>
                  <a:cubicBezTo>
                    <a:pt x="18783" y="17046"/>
                    <a:pt x="18845" y="17011"/>
                    <a:pt x="18888" y="16957"/>
                  </a:cubicBezTo>
                  <a:cubicBezTo>
                    <a:pt x="18930" y="16901"/>
                    <a:pt x="18950" y="16833"/>
                    <a:pt x="18942" y="16764"/>
                  </a:cubicBezTo>
                  <a:cubicBezTo>
                    <a:pt x="18933" y="16694"/>
                    <a:pt x="18898" y="16632"/>
                    <a:pt x="18844" y="16589"/>
                  </a:cubicBezTo>
                  <a:lnTo>
                    <a:pt x="18479" y="16304"/>
                  </a:lnTo>
                  <a:lnTo>
                    <a:pt x="18933" y="16368"/>
                  </a:lnTo>
                  <a:cubicBezTo>
                    <a:pt x="18945" y="16370"/>
                    <a:pt x="18957" y="16371"/>
                    <a:pt x="18970" y="16371"/>
                  </a:cubicBezTo>
                  <a:cubicBezTo>
                    <a:pt x="19099" y="16371"/>
                    <a:pt x="19211" y="16276"/>
                    <a:pt x="19229" y="16145"/>
                  </a:cubicBezTo>
                  <a:cubicBezTo>
                    <a:pt x="19239" y="16077"/>
                    <a:pt x="19220" y="16007"/>
                    <a:pt x="19180" y="15952"/>
                  </a:cubicBezTo>
                  <a:cubicBezTo>
                    <a:pt x="19137" y="15896"/>
                    <a:pt x="19075" y="15860"/>
                    <a:pt x="19007" y="15850"/>
                  </a:cubicBezTo>
                  <a:lnTo>
                    <a:pt x="17655" y="15658"/>
                  </a:lnTo>
                  <a:lnTo>
                    <a:pt x="17032" y="15169"/>
                  </a:lnTo>
                  <a:lnTo>
                    <a:pt x="17763" y="15080"/>
                  </a:lnTo>
                  <a:lnTo>
                    <a:pt x="18930" y="15578"/>
                  </a:lnTo>
                  <a:cubicBezTo>
                    <a:pt x="18964" y="15593"/>
                    <a:pt x="18999" y="15600"/>
                    <a:pt x="19033" y="15600"/>
                  </a:cubicBezTo>
                  <a:cubicBezTo>
                    <a:pt x="19135" y="15600"/>
                    <a:pt x="19232" y="15540"/>
                    <a:pt x="19274" y="15441"/>
                  </a:cubicBezTo>
                  <a:cubicBezTo>
                    <a:pt x="19330" y="15309"/>
                    <a:pt x="19270" y="15157"/>
                    <a:pt x="19140" y="15099"/>
                  </a:cubicBezTo>
                  <a:cubicBezTo>
                    <a:pt x="19139" y="15099"/>
                    <a:pt x="19137" y="15099"/>
                    <a:pt x="19136" y="15097"/>
                  </a:cubicBezTo>
                  <a:lnTo>
                    <a:pt x="18801" y="14955"/>
                  </a:lnTo>
                  <a:lnTo>
                    <a:pt x="19227" y="14904"/>
                  </a:lnTo>
                  <a:cubicBezTo>
                    <a:pt x="19296" y="14895"/>
                    <a:pt x="19358" y="14859"/>
                    <a:pt x="19401" y="14805"/>
                  </a:cubicBezTo>
                  <a:cubicBezTo>
                    <a:pt x="19445" y="14750"/>
                    <a:pt x="19463" y="14681"/>
                    <a:pt x="19455" y="14613"/>
                  </a:cubicBezTo>
                  <a:cubicBezTo>
                    <a:pt x="19447" y="14543"/>
                    <a:pt x="19411" y="14481"/>
                    <a:pt x="19357" y="14438"/>
                  </a:cubicBezTo>
                  <a:cubicBezTo>
                    <a:pt x="19310" y="14401"/>
                    <a:pt x="19254" y="14383"/>
                    <a:pt x="19197" y="14383"/>
                  </a:cubicBezTo>
                  <a:cubicBezTo>
                    <a:pt x="19186" y="14383"/>
                    <a:pt x="19175" y="14383"/>
                    <a:pt x="19163" y="14385"/>
                  </a:cubicBezTo>
                  <a:lnTo>
                    <a:pt x="18704" y="14439"/>
                  </a:lnTo>
                  <a:lnTo>
                    <a:pt x="19070" y="14164"/>
                  </a:lnTo>
                  <a:cubicBezTo>
                    <a:pt x="19126" y="14122"/>
                    <a:pt x="19162" y="14061"/>
                    <a:pt x="19172" y="13992"/>
                  </a:cubicBezTo>
                  <a:cubicBezTo>
                    <a:pt x="19182" y="13922"/>
                    <a:pt x="19165" y="13853"/>
                    <a:pt x="19123" y="13798"/>
                  </a:cubicBezTo>
                  <a:cubicBezTo>
                    <a:pt x="19082" y="13742"/>
                    <a:pt x="19020" y="13705"/>
                    <a:pt x="18950" y="13695"/>
                  </a:cubicBezTo>
                  <a:cubicBezTo>
                    <a:pt x="18938" y="13694"/>
                    <a:pt x="18926" y="13693"/>
                    <a:pt x="18914" y="13693"/>
                  </a:cubicBezTo>
                  <a:cubicBezTo>
                    <a:pt x="18858" y="13693"/>
                    <a:pt x="18803" y="13711"/>
                    <a:pt x="18757" y="13745"/>
                  </a:cubicBezTo>
                  <a:lnTo>
                    <a:pt x="17665" y="14566"/>
                  </a:lnTo>
                  <a:lnTo>
                    <a:pt x="17000" y="14645"/>
                  </a:lnTo>
                  <a:lnTo>
                    <a:pt x="17000" y="14645"/>
                  </a:lnTo>
                  <a:lnTo>
                    <a:pt x="17469" y="14049"/>
                  </a:lnTo>
                  <a:lnTo>
                    <a:pt x="18647" y="13575"/>
                  </a:lnTo>
                  <a:cubicBezTo>
                    <a:pt x="18780" y="13522"/>
                    <a:pt x="18845" y="13369"/>
                    <a:pt x="18792" y="13235"/>
                  </a:cubicBezTo>
                  <a:cubicBezTo>
                    <a:pt x="18751" y="13133"/>
                    <a:pt x="18651" y="13071"/>
                    <a:pt x="18548" y="13071"/>
                  </a:cubicBezTo>
                  <a:cubicBezTo>
                    <a:pt x="18516" y="13071"/>
                    <a:pt x="18483" y="13077"/>
                    <a:pt x="18452" y="13089"/>
                  </a:cubicBezTo>
                  <a:lnTo>
                    <a:pt x="18115" y="13226"/>
                  </a:lnTo>
                  <a:lnTo>
                    <a:pt x="18379" y="12888"/>
                  </a:lnTo>
                  <a:cubicBezTo>
                    <a:pt x="18422" y="12833"/>
                    <a:pt x="18441" y="12764"/>
                    <a:pt x="18432" y="12695"/>
                  </a:cubicBezTo>
                  <a:cubicBezTo>
                    <a:pt x="18423" y="12626"/>
                    <a:pt x="18389" y="12564"/>
                    <a:pt x="18334" y="12520"/>
                  </a:cubicBezTo>
                  <a:cubicBezTo>
                    <a:pt x="18287" y="12484"/>
                    <a:pt x="18230" y="12465"/>
                    <a:pt x="18171" y="12465"/>
                  </a:cubicBezTo>
                  <a:cubicBezTo>
                    <a:pt x="18161" y="12465"/>
                    <a:pt x="18151" y="12466"/>
                    <a:pt x="18141" y="12467"/>
                  </a:cubicBezTo>
                  <a:cubicBezTo>
                    <a:pt x="18071" y="12476"/>
                    <a:pt x="18009" y="12510"/>
                    <a:pt x="17967" y="12565"/>
                  </a:cubicBezTo>
                  <a:lnTo>
                    <a:pt x="17681" y="12930"/>
                  </a:lnTo>
                  <a:lnTo>
                    <a:pt x="17745" y="12476"/>
                  </a:lnTo>
                  <a:cubicBezTo>
                    <a:pt x="17766" y="12333"/>
                    <a:pt x="17666" y="12199"/>
                    <a:pt x="17523" y="12179"/>
                  </a:cubicBezTo>
                  <a:cubicBezTo>
                    <a:pt x="17511" y="12177"/>
                    <a:pt x="17498" y="12177"/>
                    <a:pt x="17486" y="12177"/>
                  </a:cubicBezTo>
                  <a:cubicBezTo>
                    <a:pt x="17430" y="12177"/>
                    <a:pt x="17376" y="12194"/>
                    <a:pt x="17330" y="12229"/>
                  </a:cubicBezTo>
                  <a:cubicBezTo>
                    <a:pt x="17273" y="12271"/>
                    <a:pt x="17237" y="12333"/>
                    <a:pt x="17227" y="12401"/>
                  </a:cubicBezTo>
                  <a:lnTo>
                    <a:pt x="17035" y="13754"/>
                  </a:lnTo>
                  <a:lnTo>
                    <a:pt x="16601" y="14307"/>
                  </a:lnTo>
                  <a:lnTo>
                    <a:pt x="16491" y="13398"/>
                  </a:lnTo>
                  <a:lnTo>
                    <a:pt x="16989" y="12230"/>
                  </a:lnTo>
                  <a:cubicBezTo>
                    <a:pt x="17045" y="12099"/>
                    <a:pt x="16985" y="11946"/>
                    <a:pt x="16855" y="11888"/>
                  </a:cubicBezTo>
                  <a:cubicBezTo>
                    <a:pt x="16854" y="11888"/>
                    <a:pt x="16853" y="11887"/>
                    <a:pt x="16851" y="11887"/>
                  </a:cubicBezTo>
                  <a:cubicBezTo>
                    <a:pt x="16818" y="11873"/>
                    <a:pt x="16783" y="11865"/>
                    <a:pt x="16748" y="11865"/>
                  </a:cubicBezTo>
                  <a:cubicBezTo>
                    <a:pt x="16715" y="11865"/>
                    <a:pt x="16682" y="11872"/>
                    <a:pt x="16651" y="11884"/>
                  </a:cubicBezTo>
                  <a:cubicBezTo>
                    <a:pt x="16586" y="11910"/>
                    <a:pt x="16535" y="11961"/>
                    <a:pt x="16508" y="12024"/>
                  </a:cubicBezTo>
                  <a:lnTo>
                    <a:pt x="16366" y="12359"/>
                  </a:lnTo>
                  <a:lnTo>
                    <a:pt x="16313" y="11934"/>
                  </a:lnTo>
                  <a:cubicBezTo>
                    <a:pt x="16297" y="11801"/>
                    <a:pt x="16186" y="11704"/>
                    <a:pt x="16056" y="11704"/>
                  </a:cubicBezTo>
                  <a:cubicBezTo>
                    <a:pt x="16045" y="11704"/>
                    <a:pt x="16033" y="11704"/>
                    <a:pt x="16022" y="11706"/>
                  </a:cubicBezTo>
                  <a:cubicBezTo>
                    <a:pt x="15954" y="11713"/>
                    <a:pt x="15892" y="11748"/>
                    <a:pt x="15849" y="11804"/>
                  </a:cubicBezTo>
                  <a:cubicBezTo>
                    <a:pt x="15805" y="11859"/>
                    <a:pt x="15785" y="11928"/>
                    <a:pt x="15794" y="11996"/>
                  </a:cubicBezTo>
                  <a:lnTo>
                    <a:pt x="15850" y="12457"/>
                  </a:lnTo>
                  <a:lnTo>
                    <a:pt x="15850" y="12457"/>
                  </a:lnTo>
                  <a:lnTo>
                    <a:pt x="15575" y="12090"/>
                  </a:lnTo>
                  <a:cubicBezTo>
                    <a:pt x="15532" y="12034"/>
                    <a:pt x="15472" y="11998"/>
                    <a:pt x="15402" y="11987"/>
                  </a:cubicBezTo>
                  <a:cubicBezTo>
                    <a:pt x="15390" y="11985"/>
                    <a:pt x="15378" y="11984"/>
                    <a:pt x="15365" y="11984"/>
                  </a:cubicBezTo>
                  <a:cubicBezTo>
                    <a:pt x="15309" y="11984"/>
                    <a:pt x="15254" y="12003"/>
                    <a:pt x="15208" y="12037"/>
                  </a:cubicBezTo>
                  <a:cubicBezTo>
                    <a:pt x="15152" y="12079"/>
                    <a:pt x="15116" y="12140"/>
                    <a:pt x="15106" y="12209"/>
                  </a:cubicBezTo>
                  <a:cubicBezTo>
                    <a:pt x="15096" y="12278"/>
                    <a:pt x="15115" y="12348"/>
                    <a:pt x="15156" y="12404"/>
                  </a:cubicBezTo>
                  <a:lnTo>
                    <a:pt x="15976" y="13495"/>
                  </a:lnTo>
                  <a:lnTo>
                    <a:pt x="16080" y="14361"/>
                  </a:lnTo>
                  <a:lnTo>
                    <a:pt x="15263" y="13721"/>
                  </a:lnTo>
                  <a:lnTo>
                    <a:pt x="14791" y="12544"/>
                  </a:lnTo>
                  <a:cubicBezTo>
                    <a:pt x="14749" y="12441"/>
                    <a:pt x="14651" y="12379"/>
                    <a:pt x="14547" y="12379"/>
                  </a:cubicBezTo>
                  <a:cubicBezTo>
                    <a:pt x="14514" y="12379"/>
                    <a:pt x="14482" y="12385"/>
                    <a:pt x="14450" y="12397"/>
                  </a:cubicBezTo>
                  <a:cubicBezTo>
                    <a:pt x="14386" y="12423"/>
                    <a:pt x="14335" y="12474"/>
                    <a:pt x="14308" y="12538"/>
                  </a:cubicBezTo>
                  <a:cubicBezTo>
                    <a:pt x="14279" y="12603"/>
                    <a:pt x="14279" y="12674"/>
                    <a:pt x="14305" y="12738"/>
                  </a:cubicBezTo>
                  <a:lnTo>
                    <a:pt x="14440" y="13076"/>
                  </a:lnTo>
                  <a:lnTo>
                    <a:pt x="14440" y="13076"/>
                  </a:lnTo>
                  <a:lnTo>
                    <a:pt x="14103" y="12811"/>
                  </a:lnTo>
                  <a:cubicBezTo>
                    <a:pt x="14055" y="12773"/>
                    <a:pt x="13999" y="12756"/>
                    <a:pt x="13942" y="12756"/>
                  </a:cubicBezTo>
                  <a:cubicBezTo>
                    <a:pt x="13865" y="12756"/>
                    <a:pt x="13787" y="12790"/>
                    <a:pt x="13736" y="12856"/>
                  </a:cubicBezTo>
                  <a:cubicBezTo>
                    <a:pt x="13647" y="12969"/>
                    <a:pt x="13667" y="13134"/>
                    <a:pt x="13781" y="13223"/>
                  </a:cubicBezTo>
                  <a:lnTo>
                    <a:pt x="14145" y="13508"/>
                  </a:lnTo>
                  <a:lnTo>
                    <a:pt x="14145" y="13508"/>
                  </a:lnTo>
                  <a:lnTo>
                    <a:pt x="13768" y="13455"/>
                  </a:lnTo>
                  <a:cubicBezTo>
                    <a:pt x="13609" y="13338"/>
                    <a:pt x="13435" y="13240"/>
                    <a:pt x="13249" y="13171"/>
                  </a:cubicBezTo>
                  <a:cubicBezTo>
                    <a:pt x="13082" y="13108"/>
                    <a:pt x="12910" y="13075"/>
                    <a:pt x="12742" y="13075"/>
                  </a:cubicBezTo>
                  <a:cubicBezTo>
                    <a:pt x="12379" y="13075"/>
                    <a:pt x="12036" y="13228"/>
                    <a:pt x="11807" y="13555"/>
                  </a:cubicBezTo>
                  <a:cubicBezTo>
                    <a:pt x="11381" y="14166"/>
                    <a:pt x="11533" y="14923"/>
                    <a:pt x="11616" y="15609"/>
                  </a:cubicBezTo>
                  <a:cubicBezTo>
                    <a:pt x="11668" y="16035"/>
                    <a:pt x="11672" y="16488"/>
                    <a:pt x="11543" y="16894"/>
                  </a:cubicBezTo>
                  <a:cubicBezTo>
                    <a:pt x="10777" y="15904"/>
                    <a:pt x="10739" y="14585"/>
                    <a:pt x="10612" y="13384"/>
                  </a:cubicBezTo>
                  <a:cubicBezTo>
                    <a:pt x="10481" y="12131"/>
                    <a:pt x="10152" y="10907"/>
                    <a:pt x="9511" y="9819"/>
                  </a:cubicBezTo>
                  <a:cubicBezTo>
                    <a:pt x="9621" y="9495"/>
                    <a:pt x="9761" y="9182"/>
                    <a:pt x="9938" y="8885"/>
                  </a:cubicBezTo>
                  <a:cubicBezTo>
                    <a:pt x="10252" y="8355"/>
                    <a:pt x="10711" y="7769"/>
                    <a:pt x="11345" y="7623"/>
                  </a:cubicBezTo>
                  <a:cubicBezTo>
                    <a:pt x="11423" y="7605"/>
                    <a:pt x="11497" y="7597"/>
                    <a:pt x="11567" y="7597"/>
                  </a:cubicBezTo>
                  <a:close/>
                  <a:moveTo>
                    <a:pt x="18118" y="22901"/>
                  </a:moveTo>
                  <a:lnTo>
                    <a:pt x="18118" y="22901"/>
                  </a:lnTo>
                  <a:cubicBezTo>
                    <a:pt x="18198" y="22931"/>
                    <a:pt x="18001" y="23351"/>
                    <a:pt x="17973" y="23430"/>
                  </a:cubicBezTo>
                  <a:cubicBezTo>
                    <a:pt x="17905" y="23621"/>
                    <a:pt x="17840" y="23812"/>
                    <a:pt x="17770" y="24003"/>
                  </a:cubicBezTo>
                  <a:cubicBezTo>
                    <a:pt x="17601" y="24472"/>
                    <a:pt x="17447" y="24975"/>
                    <a:pt x="17024" y="25281"/>
                  </a:cubicBezTo>
                  <a:cubicBezTo>
                    <a:pt x="16680" y="25528"/>
                    <a:pt x="16251" y="25626"/>
                    <a:pt x="15840" y="25692"/>
                  </a:cubicBezTo>
                  <a:cubicBezTo>
                    <a:pt x="15742" y="25707"/>
                    <a:pt x="15644" y="25720"/>
                    <a:pt x="15546" y="25731"/>
                  </a:cubicBezTo>
                  <a:cubicBezTo>
                    <a:pt x="15515" y="25471"/>
                    <a:pt x="15464" y="25212"/>
                    <a:pt x="15413" y="24965"/>
                  </a:cubicBezTo>
                  <a:cubicBezTo>
                    <a:pt x="15389" y="24845"/>
                    <a:pt x="15363" y="24726"/>
                    <a:pt x="15337" y="24607"/>
                  </a:cubicBezTo>
                  <a:cubicBezTo>
                    <a:pt x="15400" y="24366"/>
                    <a:pt x="15452" y="24122"/>
                    <a:pt x="15505" y="23882"/>
                  </a:cubicBezTo>
                  <a:cubicBezTo>
                    <a:pt x="15511" y="23856"/>
                    <a:pt x="15489" y="23837"/>
                    <a:pt x="15469" y="23837"/>
                  </a:cubicBezTo>
                  <a:cubicBezTo>
                    <a:pt x="15457" y="23837"/>
                    <a:pt x="15446" y="23844"/>
                    <a:pt x="15442" y="23859"/>
                  </a:cubicBezTo>
                  <a:cubicBezTo>
                    <a:pt x="15391" y="24038"/>
                    <a:pt x="15339" y="24218"/>
                    <a:pt x="15292" y="24397"/>
                  </a:cubicBezTo>
                  <a:cubicBezTo>
                    <a:pt x="15261" y="24255"/>
                    <a:pt x="15231" y="24112"/>
                    <a:pt x="15205" y="23970"/>
                  </a:cubicBezTo>
                  <a:cubicBezTo>
                    <a:pt x="15255" y="23820"/>
                    <a:pt x="15314" y="23650"/>
                    <a:pt x="15342" y="23486"/>
                  </a:cubicBezTo>
                  <a:cubicBezTo>
                    <a:pt x="15361" y="23414"/>
                    <a:pt x="15378" y="23342"/>
                    <a:pt x="15391" y="23269"/>
                  </a:cubicBezTo>
                  <a:cubicBezTo>
                    <a:pt x="15498" y="23271"/>
                    <a:pt x="15605" y="23273"/>
                    <a:pt x="15712" y="23273"/>
                  </a:cubicBezTo>
                  <a:cubicBezTo>
                    <a:pt x="15912" y="23273"/>
                    <a:pt x="16113" y="23269"/>
                    <a:pt x="16312" y="23261"/>
                  </a:cubicBezTo>
                  <a:lnTo>
                    <a:pt x="16312" y="23261"/>
                  </a:lnTo>
                  <a:cubicBezTo>
                    <a:pt x="16243" y="23488"/>
                    <a:pt x="16219" y="23738"/>
                    <a:pt x="16163" y="23965"/>
                  </a:cubicBezTo>
                  <a:cubicBezTo>
                    <a:pt x="16094" y="24247"/>
                    <a:pt x="16022" y="24536"/>
                    <a:pt x="15927" y="24810"/>
                  </a:cubicBezTo>
                  <a:cubicBezTo>
                    <a:pt x="15913" y="24852"/>
                    <a:pt x="15945" y="24880"/>
                    <a:pt x="15978" y="24880"/>
                  </a:cubicBezTo>
                  <a:cubicBezTo>
                    <a:pt x="15998" y="24880"/>
                    <a:pt x="16017" y="24870"/>
                    <a:pt x="16027" y="24847"/>
                  </a:cubicBezTo>
                  <a:cubicBezTo>
                    <a:pt x="16157" y="24547"/>
                    <a:pt x="16275" y="24257"/>
                    <a:pt x="16349" y="23939"/>
                  </a:cubicBezTo>
                  <a:cubicBezTo>
                    <a:pt x="16400" y="23721"/>
                    <a:pt x="16463" y="23481"/>
                    <a:pt x="16455" y="23253"/>
                  </a:cubicBezTo>
                  <a:cubicBezTo>
                    <a:pt x="16623" y="23246"/>
                    <a:pt x="16791" y="23235"/>
                    <a:pt x="16958" y="23221"/>
                  </a:cubicBezTo>
                  <a:cubicBezTo>
                    <a:pt x="17054" y="23214"/>
                    <a:pt x="17149" y="23202"/>
                    <a:pt x="17243" y="23189"/>
                  </a:cubicBezTo>
                  <a:lnTo>
                    <a:pt x="17243" y="23189"/>
                  </a:lnTo>
                  <a:cubicBezTo>
                    <a:pt x="17148" y="23474"/>
                    <a:pt x="17088" y="23780"/>
                    <a:pt x="16993" y="24063"/>
                  </a:cubicBezTo>
                  <a:cubicBezTo>
                    <a:pt x="16873" y="24414"/>
                    <a:pt x="16734" y="24758"/>
                    <a:pt x="16597" y="25104"/>
                  </a:cubicBezTo>
                  <a:cubicBezTo>
                    <a:pt x="16585" y="25134"/>
                    <a:pt x="16614" y="25160"/>
                    <a:pt x="16641" y="25160"/>
                  </a:cubicBezTo>
                  <a:cubicBezTo>
                    <a:pt x="16653" y="25160"/>
                    <a:pt x="16665" y="25155"/>
                    <a:pt x="16673" y="25142"/>
                  </a:cubicBezTo>
                  <a:cubicBezTo>
                    <a:pt x="16870" y="24819"/>
                    <a:pt x="17026" y="24476"/>
                    <a:pt x="17151" y="24120"/>
                  </a:cubicBezTo>
                  <a:cubicBezTo>
                    <a:pt x="17256" y="23820"/>
                    <a:pt x="17382" y="23483"/>
                    <a:pt x="17413" y="23158"/>
                  </a:cubicBezTo>
                  <a:cubicBezTo>
                    <a:pt x="17515" y="23135"/>
                    <a:pt x="17615" y="23109"/>
                    <a:pt x="17713" y="23075"/>
                  </a:cubicBezTo>
                  <a:cubicBezTo>
                    <a:pt x="17813" y="23039"/>
                    <a:pt x="18002" y="22985"/>
                    <a:pt x="18118" y="22901"/>
                  </a:cubicBezTo>
                  <a:close/>
                  <a:moveTo>
                    <a:pt x="12730" y="13324"/>
                  </a:moveTo>
                  <a:cubicBezTo>
                    <a:pt x="12778" y="13324"/>
                    <a:pt x="12826" y="13327"/>
                    <a:pt x="12877" y="13335"/>
                  </a:cubicBezTo>
                  <a:cubicBezTo>
                    <a:pt x="13519" y="13426"/>
                    <a:pt x="14028" y="13971"/>
                    <a:pt x="14386" y="14471"/>
                  </a:cubicBezTo>
                  <a:cubicBezTo>
                    <a:pt x="15173" y="15573"/>
                    <a:pt x="15432" y="16959"/>
                    <a:pt x="15402" y="18291"/>
                  </a:cubicBezTo>
                  <a:cubicBezTo>
                    <a:pt x="15386" y="18992"/>
                    <a:pt x="15297" y="19690"/>
                    <a:pt x="15178" y="20382"/>
                  </a:cubicBezTo>
                  <a:cubicBezTo>
                    <a:pt x="15059" y="21073"/>
                    <a:pt x="14895" y="21758"/>
                    <a:pt x="14846" y="22460"/>
                  </a:cubicBezTo>
                  <a:cubicBezTo>
                    <a:pt x="14792" y="23215"/>
                    <a:pt x="14934" y="23941"/>
                    <a:pt x="15095" y="24675"/>
                  </a:cubicBezTo>
                  <a:cubicBezTo>
                    <a:pt x="15173" y="25028"/>
                    <a:pt x="15249" y="25383"/>
                    <a:pt x="15296" y="25742"/>
                  </a:cubicBezTo>
                  <a:cubicBezTo>
                    <a:pt x="15325" y="25956"/>
                    <a:pt x="15335" y="26169"/>
                    <a:pt x="15337" y="26383"/>
                  </a:cubicBezTo>
                  <a:cubicBezTo>
                    <a:pt x="15159" y="26981"/>
                    <a:pt x="14604" y="27446"/>
                    <a:pt x="14101" y="27788"/>
                  </a:cubicBezTo>
                  <a:cubicBezTo>
                    <a:pt x="13431" y="28240"/>
                    <a:pt x="12665" y="28547"/>
                    <a:pt x="11884" y="28742"/>
                  </a:cubicBezTo>
                  <a:cubicBezTo>
                    <a:pt x="11068" y="28948"/>
                    <a:pt x="10229" y="29039"/>
                    <a:pt x="9390" y="29085"/>
                  </a:cubicBezTo>
                  <a:cubicBezTo>
                    <a:pt x="9166" y="29097"/>
                    <a:pt x="8943" y="29110"/>
                    <a:pt x="8724" y="29110"/>
                  </a:cubicBezTo>
                  <a:cubicBezTo>
                    <a:pt x="8228" y="29110"/>
                    <a:pt x="7751" y="29046"/>
                    <a:pt x="7320" y="28776"/>
                  </a:cubicBezTo>
                  <a:cubicBezTo>
                    <a:pt x="6482" y="28049"/>
                    <a:pt x="5818" y="27179"/>
                    <a:pt x="5243" y="26225"/>
                  </a:cubicBezTo>
                  <a:cubicBezTo>
                    <a:pt x="4568" y="25102"/>
                    <a:pt x="3947" y="23941"/>
                    <a:pt x="3343" y="22778"/>
                  </a:cubicBezTo>
                  <a:cubicBezTo>
                    <a:pt x="2712" y="21565"/>
                    <a:pt x="2123" y="20331"/>
                    <a:pt x="1606" y="19066"/>
                  </a:cubicBezTo>
                  <a:cubicBezTo>
                    <a:pt x="1218" y="18114"/>
                    <a:pt x="855" y="17140"/>
                    <a:pt x="603" y="16141"/>
                  </a:cubicBezTo>
                  <a:lnTo>
                    <a:pt x="603" y="16141"/>
                  </a:lnTo>
                  <a:cubicBezTo>
                    <a:pt x="886" y="16519"/>
                    <a:pt x="1195" y="16878"/>
                    <a:pt x="1493" y="17243"/>
                  </a:cubicBezTo>
                  <a:cubicBezTo>
                    <a:pt x="1511" y="17265"/>
                    <a:pt x="1536" y="17275"/>
                    <a:pt x="1561" y="17275"/>
                  </a:cubicBezTo>
                  <a:cubicBezTo>
                    <a:pt x="1596" y="17275"/>
                    <a:pt x="1630" y="17255"/>
                    <a:pt x="1645" y="17220"/>
                  </a:cubicBezTo>
                  <a:cubicBezTo>
                    <a:pt x="1891" y="16617"/>
                    <a:pt x="2155" y="16023"/>
                    <a:pt x="2439" y="15438"/>
                  </a:cubicBezTo>
                  <a:cubicBezTo>
                    <a:pt x="3184" y="15772"/>
                    <a:pt x="3833" y="16306"/>
                    <a:pt x="4492" y="16780"/>
                  </a:cubicBezTo>
                  <a:cubicBezTo>
                    <a:pt x="4509" y="16792"/>
                    <a:pt x="4526" y="16797"/>
                    <a:pt x="4542" y="16797"/>
                  </a:cubicBezTo>
                  <a:cubicBezTo>
                    <a:pt x="4583" y="16797"/>
                    <a:pt x="4620" y="16763"/>
                    <a:pt x="4631" y="16718"/>
                  </a:cubicBezTo>
                  <a:cubicBezTo>
                    <a:pt x="4808" y="15944"/>
                    <a:pt x="5039" y="15184"/>
                    <a:pt x="5318" y="14440"/>
                  </a:cubicBezTo>
                  <a:cubicBezTo>
                    <a:pt x="6163" y="14944"/>
                    <a:pt x="7015" y="15436"/>
                    <a:pt x="7874" y="15916"/>
                  </a:cubicBezTo>
                  <a:cubicBezTo>
                    <a:pt x="7891" y="15925"/>
                    <a:pt x="7909" y="15930"/>
                    <a:pt x="7927" y="15930"/>
                  </a:cubicBezTo>
                  <a:cubicBezTo>
                    <a:pt x="7969" y="15930"/>
                    <a:pt x="8006" y="15903"/>
                    <a:pt x="8013" y="15854"/>
                  </a:cubicBezTo>
                  <a:cubicBezTo>
                    <a:pt x="8103" y="15216"/>
                    <a:pt x="8218" y="14584"/>
                    <a:pt x="8356" y="13954"/>
                  </a:cubicBezTo>
                  <a:cubicBezTo>
                    <a:pt x="8866" y="14253"/>
                    <a:pt x="9376" y="14547"/>
                    <a:pt x="9888" y="14838"/>
                  </a:cubicBezTo>
                  <a:cubicBezTo>
                    <a:pt x="9906" y="14849"/>
                    <a:pt x="9924" y="14854"/>
                    <a:pt x="9942" y="14854"/>
                  </a:cubicBezTo>
                  <a:cubicBezTo>
                    <a:pt x="9975" y="14854"/>
                    <a:pt x="10006" y="14835"/>
                    <a:pt x="10023" y="14799"/>
                  </a:cubicBezTo>
                  <a:cubicBezTo>
                    <a:pt x="10166" y="14491"/>
                    <a:pt x="10300" y="14180"/>
                    <a:pt x="10425" y="13865"/>
                  </a:cubicBezTo>
                  <a:cubicBezTo>
                    <a:pt x="10538" y="15022"/>
                    <a:pt x="10667" y="16229"/>
                    <a:pt x="11443" y="17148"/>
                  </a:cubicBezTo>
                  <a:cubicBezTo>
                    <a:pt x="11370" y="17299"/>
                    <a:pt x="11273" y="17439"/>
                    <a:pt x="11148" y="17566"/>
                  </a:cubicBezTo>
                  <a:cubicBezTo>
                    <a:pt x="11078" y="17637"/>
                    <a:pt x="11133" y="17741"/>
                    <a:pt x="11211" y="17741"/>
                  </a:cubicBezTo>
                  <a:cubicBezTo>
                    <a:pt x="11231" y="17741"/>
                    <a:pt x="11253" y="17734"/>
                    <a:pt x="11274" y="17718"/>
                  </a:cubicBezTo>
                  <a:cubicBezTo>
                    <a:pt x="12277" y="16972"/>
                    <a:pt x="11760" y="15604"/>
                    <a:pt x="11770" y="14585"/>
                  </a:cubicBezTo>
                  <a:cubicBezTo>
                    <a:pt x="11776" y="13989"/>
                    <a:pt x="12082" y="13324"/>
                    <a:pt x="12730" y="13324"/>
                  </a:cubicBezTo>
                  <a:close/>
                  <a:moveTo>
                    <a:pt x="15387" y="26936"/>
                  </a:moveTo>
                  <a:cubicBezTo>
                    <a:pt x="15390" y="26936"/>
                    <a:pt x="15392" y="26937"/>
                    <a:pt x="15394" y="26939"/>
                  </a:cubicBezTo>
                  <a:cubicBezTo>
                    <a:pt x="15515" y="27071"/>
                    <a:pt x="15562" y="27269"/>
                    <a:pt x="15629" y="27433"/>
                  </a:cubicBezTo>
                  <a:cubicBezTo>
                    <a:pt x="15712" y="27638"/>
                    <a:pt x="15788" y="27845"/>
                    <a:pt x="15854" y="28057"/>
                  </a:cubicBezTo>
                  <a:cubicBezTo>
                    <a:pt x="15922" y="28278"/>
                    <a:pt x="16001" y="28516"/>
                    <a:pt x="16010" y="28749"/>
                  </a:cubicBezTo>
                  <a:cubicBezTo>
                    <a:pt x="16020" y="29023"/>
                    <a:pt x="15883" y="29228"/>
                    <a:pt x="15709" y="29424"/>
                  </a:cubicBezTo>
                  <a:cubicBezTo>
                    <a:pt x="15216" y="29976"/>
                    <a:pt x="14613" y="30440"/>
                    <a:pt x="13964" y="30800"/>
                  </a:cubicBezTo>
                  <a:cubicBezTo>
                    <a:pt x="13941" y="30644"/>
                    <a:pt x="13869" y="30484"/>
                    <a:pt x="13797" y="30357"/>
                  </a:cubicBezTo>
                  <a:cubicBezTo>
                    <a:pt x="13790" y="30343"/>
                    <a:pt x="13776" y="30337"/>
                    <a:pt x="13762" y="30337"/>
                  </a:cubicBezTo>
                  <a:cubicBezTo>
                    <a:pt x="13742" y="30337"/>
                    <a:pt x="13723" y="30351"/>
                    <a:pt x="13729" y="30376"/>
                  </a:cubicBezTo>
                  <a:cubicBezTo>
                    <a:pt x="13763" y="30531"/>
                    <a:pt x="13794" y="30707"/>
                    <a:pt x="13853" y="30862"/>
                  </a:cubicBezTo>
                  <a:cubicBezTo>
                    <a:pt x="13790" y="30896"/>
                    <a:pt x="13726" y="30929"/>
                    <a:pt x="13663" y="30960"/>
                  </a:cubicBezTo>
                  <a:cubicBezTo>
                    <a:pt x="12897" y="31343"/>
                    <a:pt x="12066" y="31594"/>
                    <a:pt x="11215" y="31690"/>
                  </a:cubicBezTo>
                  <a:cubicBezTo>
                    <a:pt x="10952" y="31721"/>
                    <a:pt x="10687" y="31737"/>
                    <a:pt x="10422" y="31737"/>
                  </a:cubicBezTo>
                  <a:cubicBezTo>
                    <a:pt x="10259" y="31737"/>
                    <a:pt x="10096" y="31731"/>
                    <a:pt x="9933" y="31719"/>
                  </a:cubicBezTo>
                  <a:cubicBezTo>
                    <a:pt x="9516" y="31689"/>
                    <a:pt x="9080" y="31627"/>
                    <a:pt x="8717" y="31410"/>
                  </a:cubicBezTo>
                  <a:cubicBezTo>
                    <a:pt x="8269" y="31142"/>
                    <a:pt x="8073" y="30653"/>
                    <a:pt x="7865" y="30200"/>
                  </a:cubicBezTo>
                  <a:cubicBezTo>
                    <a:pt x="7781" y="30016"/>
                    <a:pt x="7698" y="29831"/>
                    <a:pt x="7615" y="29646"/>
                  </a:cubicBezTo>
                  <a:cubicBezTo>
                    <a:pt x="7580" y="29571"/>
                    <a:pt x="7348" y="29169"/>
                    <a:pt x="7425" y="29132"/>
                  </a:cubicBezTo>
                  <a:lnTo>
                    <a:pt x="7425" y="29132"/>
                  </a:lnTo>
                  <a:cubicBezTo>
                    <a:pt x="7548" y="29206"/>
                    <a:pt x="7741" y="29243"/>
                    <a:pt x="7843" y="29271"/>
                  </a:cubicBezTo>
                  <a:cubicBezTo>
                    <a:pt x="7945" y="29297"/>
                    <a:pt x="8046" y="29314"/>
                    <a:pt x="8150" y="29328"/>
                  </a:cubicBezTo>
                  <a:cubicBezTo>
                    <a:pt x="8209" y="29649"/>
                    <a:pt x="8362" y="29975"/>
                    <a:pt x="8492" y="30264"/>
                  </a:cubicBezTo>
                  <a:cubicBezTo>
                    <a:pt x="8647" y="30607"/>
                    <a:pt x="8832" y="30937"/>
                    <a:pt x="9055" y="31242"/>
                  </a:cubicBezTo>
                  <a:cubicBezTo>
                    <a:pt x="9063" y="31253"/>
                    <a:pt x="9074" y="31257"/>
                    <a:pt x="9086" y="31257"/>
                  </a:cubicBezTo>
                  <a:cubicBezTo>
                    <a:pt x="9114" y="31257"/>
                    <a:pt x="9142" y="31228"/>
                    <a:pt x="9127" y="31197"/>
                  </a:cubicBezTo>
                  <a:cubicBezTo>
                    <a:pt x="8962" y="30864"/>
                    <a:pt x="8795" y="30534"/>
                    <a:pt x="8645" y="30193"/>
                  </a:cubicBezTo>
                  <a:cubicBezTo>
                    <a:pt x="8525" y="29919"/>
                    <a:pt x="8442" y="29620"/>
                    <a:pt x="8321" y="29344"/>
                  </a:cubicBezTo>
                  <a:lnTo>
                    <a:pt x="8321" y="29344"/>
                  </a:lnTo>
                  <a:cubicBezTo>
                    <a:pt x="8417" y="29350"/>
                    <a:pt x="8512" y="29352"/>
                    <a:pt x="8608" y="29352"/>
                  </a:cubicBezTo>
                  <a:cubicBezTo>
                    <a:pt x="8775" y="29351"/>
                    <a:pt x="8944" y="29349"/>
                    <a:pt x="9112" y="29342"/>
                  </a:cubicBezTo>
                  <a:cubicBezTo>
                    <a:pt x="9123" y="29571"/>
                    <a:pt x="9206" y="29802"/>
                    <a:pt x="9275" y="30014"/>
                  </a:cubicBezTo>
                  <a:cubicBezTo>
                    <a:pt x="9376" y="30327"/>
                    <a:pt x="9519" y="30606"/>
                    <a:pt x="9674" y="30892"/>
                  </a:cubicBezTo>
                  <a:cubicBezTo>
                    <a:pt x="9685" y="30913"/>
                    <a:pt x="9703" y="30921"/>
                    <a:pt x="9721" y="30921"/>
                  </a:cubicBezTo>
                  <a:cubicBezTo>
                    <a:pt x="9756" y="30921"/>
                    <a:pt x="9789" y="30890"/>
                    <a:pt x="9771" y="30849"/>
                  </a:cubicBezTo>
                  <a:cubicBezTo>
                    <a:pt x="9652" y="30583"/>
                    <a:pt x="9556" y="30301"/>
                    <a:pt x="9463" y="30026"/>
                  </a:cubicBezTo>
                  <a:cubicBezTo>
                    <a:pt x="9387" y="29805"/>
                    <a:pt x="9343" y="29557"/>
                    <a:pt x="9255" y="29336"/>
                  </a:cubicBezTo>
                  <a:cubicBezTo>
                    <a:pt x="9562" y="29323"/>
                    <a:pt x="9868" y="29299"/>
                    <a:pt x="10173" y="29268"/>
                  </a:cubicBezTo>
                  <a:cubicBezTo>
                    <a:pt x="10193" y="29339"/>
                    <a:pt x="10216" y="29409"/>
                    <a:pt x="10242" y="29479"/>
                  </a:cubicBezTo>
                  <a:cubicBezTo>
                    <a:pt x="10296" y="29692"/>
                    <a:pt x="10406" y="29910"/>
                    <a:pt x="10475" y="30084"/>
                  </a:cubicBezTo>
                  <a:cubicBezTo>
                    <a:pt x="10625" y="30467"/>
                    <a:pt x="10802" y="30826"/>
                    <a:pt x="11000" y="31185"/>
                  </a:cubicBezTo>
                  <a:cubicBezTo>
                    <a:pt x="11014" y="31209"/>
                    <a:pt x="11035" y="31219"/>
                    <a:pt x="11056" y="31219"/>
                  </a:cubicBezTo>
                  <a:cubicBezTo>
                    <a:pt x="11096" y="31219"/>
                    <a:pt x="11135" y="31182"/>
                    <a:pt x="11113" y="31134"/>
                  </a:cubicBezTo>
                  <a:cubicBezTo>
                    <a:pt x="10839" y="30524"/>
                    <a:pt x="10538" y="29894"/>
                    <a:pt x="10349" y="29249"/>
                  </a:cubicBezTo>
                  <a:cubicBezTo>
                    <a:pt x="10521" y="29230"/>
                    <a:pt x="10692" y="29209"/>
                    <a:pt x="10863" y="29185"/>
                  </a:cubicBezTo>
                  <a:cubicBezTo>
                    <a:pt x="11966" y="29025"/>
                    <a:pt x="13075" y="28708"/>
                    <a:pt x="14029" y="28123"/>
                  </a:cubicBezTo>
                  <a:cubicBezTo>
                    <a:pt x="14086" y="28347"/>
                    <a:pt x="14171" y="28565"/>
                    <a:pt x="14233" y="28787"/>
                  </a:cubicBezTo>
                  <a:cubicBezTo>
                    <a:pt x="14302" y="29028"/>
                    <a:pt x="14370" y="29269"/>
                    <a:pt x="14449" y="29506"/>
                  </a:cubicBezTo>
                  <a:cubicBezTo>
                    <a:pt x="14456" y="29528"/>
                    <a:pt x="14473" y="29537"/>
                    <a:pt x="14491" y="29537"/>
                  </a:cubicBezTo>
                  <a:cubicBezTo>
                    <a:pt x="14520" y="29537"/>
                    <a:pt x="14552" y="29511"/>
                    <a:pt x="14548" y="29476"/>
                  </a:cubicBezTo>
                  <a:cubicBezTo>
                    <a:pt x="14511" y="29152"/>
                    <a:pt x="14429" y="28799"/>
                    <a:pt x="14304" y="28473"/>
                  </a:cubicBezTo>
                  <a:cubicBezTo>
                    <a:pt x="14269" y="28352"/>
                    <a:pt x="14227" y="28232"/>
                    <a:pt x="14178" y="28123"/>
                  </a:cubicBezTo>
                  <a:cubicBezTo>
                    <a:pt x="14169" y="28097"/>
                    <a:pt x="14159" y="28072"/>
                    <a:pt x="14148" y="28047"/>
                  </a:cubicBezTo>
                  <a:cubicBezTo>
                    <a:pt x="14356" y="27913"/>
                    <a:pt x="14557" y="27764"/>
                    <a:pt x="14748" y="27602"/>
                  </a:cubicBezTo>
                  <a:cubicBezTo>
                    <a:pt x="14749" y="27601"/>
                    <a:pt x="14750" y="27599"/>
                    <a:pt x="14752" y="27598"/>
                  </a:cubicBezTo>
                  <a:cubicBezTo>
                    <a:pt x="14811" y="27872"/>
                    <a:pt x="14934" y="28152"/>
                    <a:pt x="15011" y="28408"/>
                  </a:cubicBezTo>
                  <a:cubicBezTo>
                    <a:pt x="15113" y="28752"/>
                    <a:pt x="15206" y="29104"/>
                    <a:pt x="15333" y="29442"/>
                  </a:cubicBezTo>
                  <a:cubicBezTo>
                    <a:pt x="15342" y="29465"/>
                    <a:pt x="15360" y="29474"/>
                    <a:pt x="15378" y="29474"/>
                  </a:cubicBezTo>
                  <a:cubicBezTo>
                    <a:pt x="15410" y="29474"/>
                    <a:pt x="15443" y="29447"/>
                    <a:pt x="15440" y="29409"/>
                  </a:cubicBezTo>
                  <a:cubicBezTo>
                    <a:pt x="15404" y="29045"/>
                    <a:pt x="15308" y="28684"/>
                    <a:pt x="15199" y="28336"/>
                  </a:cubicBezTo>
                  <a:cubicBezTo>
                    <a:pt x="15113" y="28063"/>
                    <a:pt x="15034" y="27736"/>
                    <a:pt x="14883" y="27478"/>
                  </a:cubicBezTo>
                  <a:cubicBezTo>
                    <a:pt x="14951" y="27412"/>
                    <a:pt x="15019" y="27343"/>
                    <a:pt x="15081" y="27272"/>
                  </a:cubicBezTo>
                  <a:cubicBezTo>
                    <a:pt x="15113" y="27236"/>
                    <a:pt x="15338" y="26936"/>
                    <a:pt x="15387" y="26936"/>
                  </a:cubicBezTo>
                  <a:close/>
                  <a:moveTo>
                    <a:pt x="19850" y="1"/>
                  </a:moveTo>
                  <a:cubicBezTo>
                    <a:pt x="19660" y="1"/>
                    <a:pt x="19464" y="37"/>
                    <a:pt x="19269" y="102"/>
                  </a:cubicBezTo>
                  <a:cubicBezTo>
                    <a:pt x="18630" y="317"/>
                    <a:pt x="18033" y="701"/>
                    <a:pt x="17455" y="1040"/>
                  </a:cubicBezTo>
                  <a:cubicBezTo>
                    <a:pt x="16861" y="1387"/>
                    <a:pt x="16255" y="1739"/>
                    <a:pt x="15712" y="2163"/>
                  </a:cubicBezTo>
                  <a:cubicBezTo>
                    <a:pt x="15211" y="2554"/>
                    <a:pt x="14815" y="3034"/>
                    <a:pt x="14518" y="3596"/>
                  </a:cubicBezTo>
                  <a:cubicBezTo>
                    <a:pt x="13884" y="4799"/>
                    <a:pt x="13631" y="6133"/>
                    <a:pt x="13605" y="7482"/>
                  </a:cubicBezTo>
                  <a:cubicBezTo>
                    <a:pt x="13580" y="8690"/>
                    <a:pt x="13654" y="10006"/>
                    <a:pt x="12975" y="11059"/>
                  </a:cubicBezTo>
                  <a:cubicBezTo>
                    <a:pt x="12813" y="10664"/>
                    <a:pt x="12777" y="10212"/>
                    <a:pt x="12793" y="9783"/>
                  </a:cubicBezTo>
                  <a:cubicBezTo>
                    <a:pt x="12818" y="9092"/>
                    <a:pt x="12904" y="8326"/>
                    <a:pt x="12428" y="7754"/>
                  </a:cubicBezTo>
                  <a:cubicBezTo>
                    <a:pt x="12198" y="7477"/>
                    <a:pt x="11886" y="7350"/>
                    <a:pt x="11562" y="7350"/>
                  </a:cubicBezTo>
                  <a:cubicBezTo>
                    <a:pt x="11361" y="7350"/>
                    <a:pt x="11154" y="7399"/>
                    <a:pt x="10959" y="7492"/>
                  </a:cubicBezTo>
                  <a:cubicBezTo>
                    <a:pt x="10389" y="7765"/>
                    <a:pt x="9971" y="8303"/>
                    <a:pt x="9669" y="8842"/>
                  </a:cubicBezTo>
                  <a:cubicBezTo>
                    <a:pt x="9540" y="9070"/>
                    <a:pt x="9432" y="9306"/>
                    <a:pt x="9340" y="9546"/>
                  </a:cubicBezTo>
                  <a:cubicBezTo>
                    <a:pt x="9002" y="9032"/>
                    <a:pt x="8577" y="8602"/>
                    <a:pt x="8060" y="8264"/>
                  </a:cubicBezTo>
                  <a:cubicBezTo>
                    <a:pt x="7483" y="7888"/>
                    <a:pt x="6850" y="7589"/>
                    <a:pt x="6228" y="7294"/>
                  </a:cubicBezTo>
                  <a:cubicBezTo>
                    <a:pt x="5623" y="7005"/>
                    <a:pt x="4995" y="6673"/>
                    <a:pt x="4341" y="6514"/>
                  </a:cubicBezTo>
                  <a:cubicBezTo>
                    <a:pt x="4186" y="6476"/>
                    <a:pt x="4033" y="6456"/>
                    <a:pt x="3884" y="6456"/>
                  </a:cubicBezTo>
                  <a:cubicBezTo>
                    <a:pt x="3513" y="6456"/>
                    <a:pt x="3168" y="6583"/>
                    <a:pt x="2895" y="6886"/>
                  </a:cubicBezTo>
                  <a:cubicBezTo>
                    <a:pt x="2469" y="7361"/>
                    <a:pt x="2128" y="7953"/>
                    <a:pt x="1788" y="8494"/>
                  </a:cubicBezTo>
                  <a:cubicBezTo>
                    <a:pt x="1459" y="9017"/>
                    <a:pt x="1149" y="9555"/>
                    <a:pt x="883" y="10114"/>
                  </a:cubicBezTo>
                  <a:cubicBezTo>
                    <a:pt x="327" y="11287"/>
                    <a:pt x="1" y="12539"/>
                    <a:pt x="32" y="13842"/>
                  </a:cubicBezTo>
                  <a:cubicBezTo>
                    <a:pt x="64" y="15242"/>
                    <a:pt x="442" y="16610"/>
                    <a:pt x="914" y="17920"/>
                  </a:cubicBezTo>
                  <a:cubicBezTo>
                    <a:pt x="1397" y="19260"/>
                    <a:pt x="1977" y="20564"/>
                    <a:pt x="2607" y="21840"/>
                  </a:cubicBezTo>
                  <a:cubicBezTo>
                    <a:pt x="3312" y="23269"/>
                    <a:pt x="4069" y="24679"/>
                    <a:pt x="4875" y="26054"/>
                  </a:cubicBezTo>
                  <a:cubicBezTo>
                    <a:pt x="5280" y="26747"/>
                    <a:pt x="5726" y="27458"/>
                    <a:pt x="6266" y="28072"/>
                  </a:cubicBezTo>
                  <a:cubicBezTo>
                    <a:pt x="6442" y="28304"/>
                    <a:pt x="6647" y="28514"/>
                    <a:pt x="6864" y="28710"/>
                  </a:cubicBezTo>
                  <a:cubicBezTo>
                    <a:pt x="6912" y="28754"/>
                    <a:pt x="6973" y="28808"/>
                    <a:pt x="7041" y="28864"/>
                  </a:cubicBezTo>
                  <a:cubicBezTo>
                    <a:pt x="7214" y="29352"/>
                    <a:pt x="7446" y="29825"/>
                    <a:pt x="7654" y="30296"/>
                  </a:cubicBezTo>
                  <a:cubicBezTo>
                    <a:pt x="7840" y="30714"/>
                    <a:pt x="8018" y="31159"/>
                    <a:pt x="8373" y="31464"/>
                  </a:cubicBezTo>
                  <a:cubicBezTo>
                    <a:pt x="8878" y="31896"/>
                    <a:pt x="9606" y="31998"/>
                    <a:pt x="10289" y="31998"/>
                  </a:cubicBezTo>
                  <a:cubicBezTo>
                    <a:pt x="10506" y="31998"/>
                    <a:pt x="10718" y="31987"/>
                    <a:pt x="10917" y="31974"/>
                  </a:cubicBezTo>
                  <a:cubicBezTo>
                    <a:pt x="12769" y="31852"/>
                    <a:pt x="14574" y="31012"/>
                    <a:pt x="15844" y="29655"/>
                  </a:cubicBezTo>
                  <a:cubicBezTo>
                    <a:pt x="16012" y="29475"/>
                    <a:pt x="16176" y="29279"/>
                    <a:pt x="16240" y="29035"/>
                  </a:cubicBezTo>
                  <a:cubicBezTo>
                    <a:pt x="16302" y="28797"/>
                    <a:pt x="16255" y="28555"/>
                    <a:pt x="16196" y="28323"/>
                  </a:cubicBezTo>
                  <a:cubicBezTo>
                    <a:pt x="16119" y="28026"/>
                    <a:pt x="16023" y="27733"/>
                    <a:pt x="15912" y="27447"/>
                  </a:cubicBezTo>
                  <a:cubicBezTo>
                    <a:pt x="15811" y="27188"/>
                    <a:pt x="15716" y="26889"/>
                    <a:pt x="15531" y="26676"/>
                  </a:cubicBezTo>
                  <a:cubicBezTo>
                    <a:pt x="15573" y="26453"/>
                    <a:pt x="15581" y="26223"/>
                    <a:pt x="15568" y="25994"/>
                  </a:cubicBezTo>
                  <a:cubicBezTo>
                    <a:pt x="16230" y="25932"/>
                    <a:pt x="16918" y="25765"/>
                    <a:pt x="17371" y="25305"/>
                  </a:cubicBezTo>
                  <a:cubicBezTo>
                    <a:pt x="17699" y="24970"/>
                    <a:pt x="17838" y="24513"/>
                    <a:pt x="17987" y="24080"/>
                  </a:cubicBezTo>
                  <a:cubicBezTo>
                    <a:pt x="18156" y="23593"/>
                    <a:pt x="18347" y="23103"/>
                    <a:pt x="18477" y="22601"/>
                  </a:cubicBezTo>
                  <a:cubicBezTo>
                    <a:pt x="18540" y="22540"/>
                    <a:pt x="18597" y="22481"/>
                    <a:pt x="18640" y="22434"/>
                  </a:cubicBezTo>
                  <a:cubicBezTo>
                    <a:pt x="18840" y="22219"/>
                    <a:pt x="19026" y="21992"/>
                    <a:pt x="19181" y="21747"/>
                  </a:cubicBezTo>
                  <a:cubicBezTo>
                    <a:pt x="19668" y="21089"/>
                    <a:pt x="20051" y="20342"/>
                    <a:pt x="20396" y="19617"/>
                  </a:cubicBezTo>
                  <a:cubicBezTo>
                    <a:pt x="21082" y="18179"/>
                    <a:pt x="21717" y="16710"/>
                    <a:pt x="22299" y="15226"/>
                  </a:cubicBezTo>
                  <a:cubicBezTo>
                    <a:pt x="22818" y="13901"/>
                    <a:pt x="23285" y="12554"/>
                    <a:pt x="23652" y="11178"/>
                  </a:cubicBezTo>
                  <a:cubicBezTo>
                    <a:pt x="24011" y="9831"/>
                    <a:pt x="24271" y="8437"/>
                    <a:pt x="24185" y="7038"/>
                  </a:cubicBezTo>
                  <a:cubicBezTo>
                    <a:pt x="24105" y="5737"/>
                    <a:pt x="23675" y="4517"/>
                    <a:pt x="23020" y="3396"/>
                  </a:cubicBezTo>
                  <a:cubicBezTo>
                    <a:pt x="22708" y="2862"/>
                    <a:pt x="22354" y="2352"/>
                    <a:pt x="21981" y="1859"/>
                  </a:cubicBezTo>
                  <a:cubicBezTo>
                    <a:pt x="21596" y="1349"/>
                    <a:pt x="21206" y="788"/>
                    <a:pt x="20740" y="350"/>
                  </a:cubicBezTo>
                  <a:cubicBezTo>
                    <a:pt x="20479" y="105"/>
                    <a:pt x="20172" y="1"/>
                    <a:pt x="19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2"/>
            <p:cNvSpPr/>
            <p:nvPr/>
          </p:nvSpPr>
          <p:spPr>
            <a:xfrm>
              <a:off x="7845250" y="2072113"/>
              <a:ext cx="4400" cy="10525"/>
            </a:xfrm>
            <a:custGeom>
              <a:avLst/>
              <a:gdLst/>
              <a:ahLst/>
              <a:cxnLst/>
              <a:rect l="l" t="t" r="r" b="b"/>
              <a:pathLst>
                <a:path w="176" h="421" extrusionOk="0">
                  <a:moveTo>
                    <a:pt x="138" y="1"/>
                  </a:moveTo>
                  <a:cubicBezTo>
                    <a:pt x="124" y="1"/>
                    <a:pt x="111" y="7"/>
                    <a:pt x="106" y="23"/>
                  </a:cubicBezTo>
                  <a:cubicBezTo>
                    <a:pt x="70" y="139"/>
                    <a:pt x="39" y="257"/>
                    <a:pt x="7" y="375"/>
                  </a:cubicBezTo>
                  <a:cubicBezTo>
                    <a:pt x="0" y="402"/>
                    <a:pt x="20" y="420"/>
                    <a:pt x="41" y="420"/>
                  </a:cubicBezTo>
                  <a:cubicBezTo>
                    <a:pt x="54" y="420"/>
                    <a:pt x="66" y="413"/>
                    <a:pt x="73" y="397"/>
                  </a:cubicBezTo>
                  <a:cubicBezTo>
                    <a:pt x="122" y="281"/>
                    <a:pt x="156" y="164"/>
                    <a:pt x="172" y="37"/>
                  </a:cubicBezTo>
                  <a:cubicBezTo>
                    <a:pt x="176" y="14"/>
                    <a:pt x="156"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2"/>
            <p:cNvSpPr/>
            <p:nvPr/>
          </p:nvSpPr>
          <p:spPr>
            <a:xfrm>
              <a:off x="8001600" y="1537313"/>
              <a:ext cx="12025" cy="28775"/>
            </a:xfrm>
            <a:custGeom>
              <a:avLst/>
              <a:gdLst/>
              <a:ahLst/>
              <a:cxnLst/>
              <a:rect l="l" t="t" r="r" b="b"/>
              <a:pathLst>
                <a:path w="481" h="1151" extrusionOk="0">
                  <a:moveTo>
                    <a:pt x="62" y="0"/>
                  </a:moveTo>
                  <a:cubicBezTo>
                    <a:pt x="32" y="0"/>
                    <a:pt x="0" y="29"/>
                    <a:pt x="10" y="60"/>
                  </a:cubicBezTo>
                  <a:cubicBezTo>
                    <a:pt x="61" y="236"/>
                    <a:pt x="156" y="394"/>
                    <a:pt x="196" y="575"/>
                  </a:cubicBezTo>
                  <a:cubicBezTo>
                    <a:pt x="233" y="752"/>
                    <a:pt x="237" y="938"/>
                    <a:pt x="255" y="1118"/>
                  </a:cubicBezTo>
                  <a:cubicBezTo>
                    <a:pt x="257" y="1140"/>
                    <a:pt x="274" y="1151"/>
                    <a:pt x="292" y="1151"/>
                  </a:cubicBezTo>
                  <a:cubicBezTo>
                    <a:pt x="310" y="1151"/>
                    <a:pt x="328" y="1141"/>
                    <a:pt x="336" y="1124"/>
                  </a:cubicBezTo>
                  <a:cubicBezTo>
                    <a:pt x="481" y="787"/>
                    <a:pt x="387" y="245"/>
                    <a:pt x="89" y="10"/>
                  </a:cubicBezTo>
                  <a:cubicBezTo>
                    <a:pt x="81" y="3"/>
                    <a:pt x="7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2"/>
            <p:cNvSpPr/>
            <p:nvPr/>
          </p:nvSpPr>
          <p:spPr>
            <a:xfrm>
              <a:off x="7989825" y="1548963"/>
              <a:ext cx="10300" cy="21525"/>
            </a:xfrm>
            <a:custGeom>
              <a:avLst/>
              <a:gdLst/>
              <a:ahLst/>
              <a:cxnLst/>
              <a:rect l="l" t="t" r="r" b="b"/>
              <a:pathLst>
                <a:path w="412" h="861" extrusionOk="0">
                  <a:moveTo>
                    <a:pt x="343" y="1"/>
                  </a:moveTo>
                  <a:cubicBezTo>
                    <a:pt x="333" y="1"/>
                    <a:pt x="322" y="5"/>
                    <a:pt x="313" y="13"/>
                  </a:cubicBezTo>
                  <a:cubicBezTo>
                    <a:pt x="78" y="240"/>
                    <a:pt x="1" y="527"/>
                    <a:pt x="114" y="835"/>
                  </a:cubicBezTo>
                  <a:cubicBezTo>
                    <a:pt x="120" y="853"/>
                    <a:pt x="133" y="860"/>
                    <a:pt x="146" y="860"/>
                  </a:cubicBezTo>
                  <a:cubicBezTo>
                    <a:pt x="171" y="860"/>
                    <a:pt x="198" y="837"/>
                    <a:pt x="194" y="808"/>
                  </a:cubicBezTo>
                  <a:cubicBezTo>
                    <a:pt x="171" y="561"/>
                    <a:pt x="240" y="279"/>
                    <a:pt x="387" y="79"/>
                  </a:cubicBezTo>
                  <a:cubicBezTo>
                    <a:pt x="411" y="44"/>
                    <a:pt x="378"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2"/>
            <p:cNvSpPr/>
            <p:nvPr/>
          </p:nvSpPr>
          <p:spPr>
            <a:xfrm>
              <a:off x="8001925" y="1576713"/>
              <a:ext cx="9325" cy="24125"/>
            </a:xfrm>
            <a:custGeom>
              <a:avLst/>
              <a:gdLst/>
              <a:ahLst/>
              <a:cxnLst/>
              <a:rect l="l" t="t" r="r" b="b"/>
              <a:pathLst>
                <a:path w="373" h="965" extrusionOk="0">
                  <a:moveTo>
                    <a:pt x="107" y="1"/>
                  </a:moveTo>
                  <a:cubicBezTo>
                    <a:pt x="77" y="1"/>
                    <a:pt x="52" y="35"/>
                    <a:pt x="64" y="69"/>
                  </a:cubicBezTo>
                  <a:cubicBezTo>
                    <a:pt x="163" y="362"/>
                    <a:pt x="165" y="622"/>
                    <a:pt x="15" y="900"/>
                  </a:cubicBezTo>
                  <a:cubicBezTo>
                    <a:pt x="0" y="929"/>
                    <a:pt x="22" y="964"/>
                    <a:pt x="49" y="964"/>
                  </a:cubicBezTo>
                  <a:cubicBezTo>
                    <a:pt x="57" y="964"/>
                    <a:pt x="66" y="961"/>
                    <a:pt x="74" y="954"/>
                  </a:cubicBezTo>
                  <a:cubicBezTo>
                    <a:pt x="320" y="722"/>
                    <a:pt x="372" y="281"/>
                    <a:pt x="141" y="18"/>
                  </a:cubicBezTo>
                  <a:cubicBezTo>
                    <a:pt x="130" y="6"/>
                    <a:pt x="118"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2"/>
            <p:cNvSpPr/>
            <p:nvPr/>
          </p:nvSpPr>
          <p:spPr>
            <a:xfrm>
              <a:off x="7985150" y="1585963"/>
              <a:ext cx="11575" cy="19525"/>
            </a:xfrm>
            <a:custGeom>
              <a:avLst/>
              <a:gdLst/>
              <a:ahLst/>
              <a:cxnLst/>
              <a:rect l="l" t="t" r="r" b="b"/>
              <a:pathLst>
                <a:path w="463" h="781" extrusionOk="0">
                  <a:moveTo>
                    <a:pt x="412" y="0"/>
                  </a:moveTo>
                  <a:cubicBezTo>
                    <a:pt x="408" y="0"/>
                    <a:pt x="403" y="1"/>
                    <a:pt x="399" y="2"/>
                  </a:cubicBezTo>
                  <a:cubicBezTo>
                    <a:pt x="115" y="104"/>
                    <a:pt x="1" y="524"/>
                    <a:pt x="164" y="766"/>
                  </a:cubicBezTo>
                  <a:cubicBezTo>
                    <a:pt x="172" y="776"/>
                    <a:pt x="183" y="781"/>
                    <a:pt x="195" y="781"/>
                  </a:cubicBezTo>
                  <a:cubicBezTo>
                    <a:pt x="218" y="781"/>
                    <a:pt x="243" y="764"/>
                    <a:pt x="241" y="740"/>
                  </a:cubicBezTo>
                  <a:cubicBezTo>
                    <a:pt x="235" y="615"/>
                    <a:pt x="229" y="499"/>
                    <a:pt x="262" y="375"/>
                  </a:cubicBezTo>
                  <a:cubicBezTo>
                    <a:pt x="297" y="248"/>
                    <a:pt x="369" y="160"/>
                    <a:pt x="443" y="54"/>
                  </a:cubicBezTo>
                  <a:cubicBezTo>
                    <a:pt x="463" y="27"/>
                    <a:pt x="439"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2"/>
            <p:cNvSpPr/>
            <p:nvPr/>
          </p:nvSpPr>
          <p:spPr>
            <a:xfrm>
              <a:off x="7973000" y="1501488"/>
              <a:ext cx="12575" cy="27250"/>
            </a:xfrm>
            <a:custGeom>
              <a:avLst/>
              <a:gdLst/>
              <a:ahLst/>
              <a:cxnLst/>
              <a:rect l="l" t="t" r="r" b="b"/>
              <a:pathLst>
                <a:path w="503" h="1090" extrusionOk="0">
                  <a:moveTo>
                    <a:pt x="58" y="1"/>
                  </a:moveTo>
                  <a:cubicBezTo>
                    <a:pt x="27" y="1"/>
                    <a:pt x="0" y="41"/>
                    <a:pt x="14" y="73"/>
                  </a:cubicBezTo>
                  <a:cubicBezTo>
                    <a:pt x="89" y="231"/>
                    <a:pt x="161" y="396"/>
                    <a:pt x="192" y="569"/>
                  </a:cubicBezTo>
                  <a:cubicBezTo>
                    <a:pt x="220" y="727"/>
                    <a:pt x="207" y="891"/>
                    <a:pt x="218" y="1051"/>
                  </a:cubicBezTo>
                  <a:cubicBezTo>
                    <a:pt x="219" y="1076"/>
                    <a:pt x="243" y="1089"/>
                    <a:pt x="266" y="1089"/>
                  </a:cubicBezTo>
                  <a:cubicBezTo>
                    <a:pt x="282" y="1089"/>
                    <a:pt x="298" y="1083"/>
                    <a:pt x="306" y="1069"/>
                  </a:cubicBezTo>
                  <a:cubicBezTo>
                    <a:pt x="503" y="736"/>
                    <a:pt x="363" y="255"/>
                    <a:pt x="85" y="12"/>
                  </a:cubicBezTo>
                  <a:cubicBezTo>
                    <a:pt x="77" y="4"/>
                    <a:pt x="67"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2"/>
            <p:cNvSpPr/>
            <p:nvPr/>
          </p:nvSpPr>
          <p:spPr>
            <a:xfrm>
              <a:off x="7960000" y="1515788"/>
              <a:ext cx="10675" cy="17400"/>
            </a:xfrm>
            <a:custGeom>
              <a:avLst/>
              <a:gdLst/>
              <a:ahLst/>
              <a:cxnLst/>
              <a:rect l="l" t="t" r="r" b="b"/>
              <a:pathLst>
                <a:path w="427" h="696" extrusionOk="0">
                  <a:moveTo>
                    <a:pt x="384" y="0"/>
                  </a:moveTo>
                  <a:cubicBezTo>
                    <a:pt x="381" y="0"/>
                    <a:pt x="378" y="1"/>
                    <a:pt x="375" y="2"/>
                  </a:cubicBezTo>
                  <a:cubicBezTo>
                    <a:pt x="114" y="66"/>
                    <a:pt x="0" y="460"/>
                    <a:pt x="139" y="671"/>
                  </a:cubicBezTo>
                  <a:cubicBezTo>
                    <a:pt x="149" y="686"/>
                    <a:pt x="169" y="695"/>
                    <a:pt x="188" y="695"/>
                  </a:cubicBezTo>
                  <a:cubicBezTo>
                    <a:pt x="211" y="695"/>
                    <a:pt x="231" y="683"/>
                    <a:pt x="230" y="654"/>
                  </a:cubicBezTo>
                  <a:cubicBezTo>
                    <a:pt x="225" y="546"/>
                    <a:pt x="223" y="440"/>
                    <a:pt x="251" y="335"/>
                  </a:cubicBezTo>
                  <a:cubicBezTo>
                    <a:pt x="280" y="221"/>
                    <a:pt x="350" y="153"/>
                    <a:pt x="412" y="57"/>
                  </a:cubicBezTo>
                  <a:cubicBezTo>
                    <a:pt x="426" y="35"/>
                    <a:pt x="411"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2"/>
            <p:cNvSpPr/>
            <p:nvPr/>
          </p:nvSpPr>
          <p:spPr>
            <a:xfrm>
              <a:off x="7970300" y="1539513"/>
              <a:ext cx="8525" cy="23850"/>
            </a:xfrm>
            <a:custGeom>
              <a:avLst/>
              <a:gdLst/>
              <a:ahLst/>
              <a:cxnLst/>
              <a:rect l="l" t="t" r="r" b="b"/>
              <a:pathLst>
                <a:path w="341" h="954" extrusionOk="0">
                  <a:moveTo>
                    <a:pt x="58" y="1"/>
                  </a:moveTo>
                  <a:cubicBezTo>
                    <a:pt x="29" y="1"/>
                    <a:pt x="1" y="26"/>
                    <a:pt x="8" y="57"/>
                  </a:cubicBezTo>
                  <a:cubicBezTo>
                    <a:pt x="42" y="203"/>
                    <a:pt x="77" y="350"/>
                    <a:pt x="70" y="500"/>
                  </a:cubicBezTo>
                  <a:cubicBezTo>
                    <a:pt x="65" y="638"/>
                    <a:pt x="1" y="768"/>
                    <a:pt x="3" y="905"/>
                  </a:cubicBezTo>
                  <a:cubicBezTo>
                    <a:pt x="4" y="934"/>
                    <a:pt x="26" y="953"/>
                    <a:pt x="50" y="953"/>
                  </a:cubicBezTo>
                  <a:cubicBezTo>
                    <a:pt x="60" y="953"/>
                    <a:pt x="71" y="950"/>
                    <a:pt x="80" y="943"/>
                  </a:cubicBezTo>
                  <a:cubicBezTo>
                    <a:pt x="341" y="748"/>
                    <a:pt x="264" y="241"/>
                    <a:pt x="91" y="17"/>
                  </a:cubicBezTo>
                  <a:cubicBezTo>
                    <a:pt x="82" y="6"/>
                    <a:pt x="70"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2"/>
            <p:cNvSpPr/>
            <p:nvPr/>
          </p:nvSpPr>
          <p:spPr>
            <a:xfrm>
              <a:off x="7953950" y="1550088"/>
              <a:ext cx="10525" cy="17675"/>
            </a:xfrm>
            <a:custGeom>
              <a:avLst/>
              <a:gdLst/>
              <a:ahLst/>
              <a:cxnLst/>
              <a:rect l="l" t="t" r="r" b="b"/>
              <a:pathLst>
                <a:path w="421" h="707" extrusionOk="0">
                  <a:moveTo>
                    <a:pt x="361" y="0"/>
                  </a:moveTo>
                  <a:cubicBezTo>
                    <a:pt x="355" y="0"/>
                    <a:pt x="349" y="2"/>
                    <a:pt x="343" y="6"/>
                  </a:cubicBezTo>
                  <a:cubicBezTo>
                    <a:pt x="115" y="142"/>
                    <a:pt x="0" y="436"/>
                    <a:pt x="110" y="684"/>
                  </a:cubicBezTo>
                  <a:cubicBezTo>
                    <a:pt x="116" y="699"/>
                    <a:pt x="132" y="707"/>
                    <a:pt x="147" y="707"/>
                  </a:cubicBezTo>
                  <a:cubicBezTo>
                    <a:pt x="168" y="707"/>
                    <a:pt x="190" y="693"/>
                    <a:pt x="190" y="668"/>
                  </a:cubicBezTo>
                  <a:cubicBezTo>
                    <a:pt x="188" y="439"/>
                    <a:pt x="245" y="241"/>
                    <a:pt x="397" y="69"/>
                  </a:cubicBezTo>
                  <a:cubicBezTo>
                    <a:pt x="421" y="42"/>
                    <a:pt x="392" y="0"/>
                    <a:pt x="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2"/>
            <p:cNvSpPr/>
            <p:nvPr/>
          </p:nvSpPr>
          <p:spPr>
            <a:xfrm>
              <a:off x="7963825" y="1572738"/>
              <a:ext cx="6500" cy="20650"/>
            </a:xfrm>
            <a:custGeom>
              <a:avLst/>
              <a:gdLst/>
              <a:ahLst/>
              <a:cxnLst/>
              <a:rect l="l" t="t" r="r" b="b"/>
              <a:pathLst>
                <a:path w="260" h="826" extrusionOk="0">
                  <a:moveTo>
                    <a:pt x="100" y="0"/>
                  </a:moveTo>
                  <a:cubicBezTo>
                    <a:pt x="74" y="0"/>
                    <a:pt x="48" y="23"/>
                    <a:pt x="52" y="55"/>
                  </a:cubicBezTo>
                  <a:cubicBezTo>
                    <a:pt x="84" y="314"/>
                    <a:pt x="46" y="533"/>
                    <a:pt x="5" y="787"/>
                  </a:cubicBezTo>
                  <a:cubicBezTo>
                    <a:pt x="1" y="813"/>
                    <a:pt x="20" y="826"/>
                    <a:pt x="41" y="826"/>
                  </a:cubicBezTo>
                  <a:cubicBezTo>
                    <a:pt x="54" y="826"/>
                    <a:pt x="67" y="821"/>
                    <a:pt x="75" y="812"/>
                  </a:cubicBezTo>
                  <a:cubicBezTo>
                    <a:pt x="258" y="604"/>
                    <a:pt x="260" y="265"/>
                    <a:pt x="139" y="26"/>
                  </a:cubicBezTo>
                  <a:cubicBezTo>
                    <a:pt x="129" y="8"/>
                    <a:pt x="115"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2"/>
            <p:cNvSpPr/>
            <p:nvPr/>
          </p:nvSpPr>
          <p:spPr>
            <a:xfrm>
              <a:off x="7951600" y="1583463"/>
              <a:ext cx="7625" cy="12825"/>
            </a:xfrm>
            <a:custGeom>
              <a:avLst/>
              <a:gdLst/>
              <a:ahLst/>
              <a:cxnLst/>
              <a:rect l="l" t="t" r="r" b="b"/>
              <a:pathLst>
                <a:path w="305" h="513" extrusionOk="0">
                  <a:moveTo>
                    <a:pt x="256" y="1"/>
                  </a:moveTo>
                  <a:cubicBezTo>
                    <a:pt x="250" y="1"/>
                    <a:pt x="244" y="2"/>
                    <a:pt x="237" y="6"/>
                  </a:cubicBezTo>
                  <a:cubicBezTo>
                    <a:pt x="59" y="100"/>
                    <a:pt x="0" y="313"/>
                    <a:pt x="78" y="492"/>
                  </a:cubicBezTo>
                  <a:cubicBezTo>
                    <a:pt x="84" y="507"/>
                    <a:pt x="96" y="513"/>
                    <a:pt x="109" y="513"/>
                  </a:cubicBezTo>
                  <a:cubicBezTo>
                    <a:pt x="131" y="513"/>
                    <a:pt x="155" y="494"/>
                    <a:pt x="149" y="467"/>
                  </a:cubicBezTo>
                  <a:cubicBezTo>
                    <a:pt x="122" y="321"/>
                    <a:pt x="178" y="174"/>
                    <a:pt x="279" y="70"/>
                  </a:cubicBezTo>
                  <a:cubicBezTo>
                    <a:pt x="304" y="44"/>
                    <a:pt x="286" y="1"/>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2"/>
            <p:cNvSpPr/>
            <p:nvPr/>
          </p:nvSpPr>
          <p:spPr>
            <a:xfrm>
              <a:off x="7937000" y="1493563"/>
              <a:ext cx="8200" cy="26525"/>
            </a:xfrm>
            <a:custGeom>
              <a:avLst/>
              <a:gdLst/>
              <a:ahLst/>
              <a:cxnLst/>
              <a:rect l="l" t="t" r="r" b="b"/>
              <a:pathLst>
                <a:path w="328" h="1061" extrusionOk="0">
                  <a:moveTo>
                    <a:pt x="42" y="1"/>
                  </a:moveTo>
                  <a:cubicBezTo>
                    <a:pt x="20" y="1"/>
                    <a:pt x="0" y="17"/>
                    <a:pt x="5" y="44"/>
                  </a:cubicBezTo>
                  <a:cubicBezTo>
                    <a:pt x="36" y="215"/>
                    <a:pt x="101" y="370"/>
                    <a:pt x="100" y="547"/>
                  </a:cubicBezTo>
                  <a:cubicBezTo>
                    <a:pt x="97" y="706"/>
                    <a:pt x="49" y="857"/>
                    <a:pt x="16" y="1012"/>
                  </a:cubicBezTo>
                  <a:cubicBezTo>
                    <a:pt x="10" y="1044"/>
                    <a:pt x="35" y="1061"/>
                    <a:pt x="62" y="1061"/>
                  </a:cubicBezTo>
                  <a:cubicBezTo>
                    <a:pt x="78" y="1061"/>
                    <a:pt x="94" y="1055"/>
                    <a:pt x="104" y="1043"/>
                  </a:cubicBezTo>
                  <a:lnTo>
                    <a:pt x="104" y="1042"/>
                  </a:lnTo>
                  <a:cubicBezTo>
                    <a:pt x="328" y="785"/>
                    <a:pt x="328" y="248"/>
                    <a:pt x="71" y="12"/>
                  </a:cubicBezTo>
                  <a:cubicBezTo>
                    <a:pt x="62" y="4"/>
                    <a:pt x="52"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2"/>
            <p:cNvSpPr/>
            <p:nvPr/>
          </p:nvSpPr>
          <p:spPr>
            <a:xfrm>
              <a:off x="7923350" y="1504638"/>
              <a:ext cx="8875" cy="19850"/>
            </a:xfrm>
            <a:custGeom>
              <a:avLst/>
              <a:gdLst/>
              <a:ahLst/>
              <a:cxnLst/>
              <a:rect l="l" t="t" r="r" b="b"/>
              <a:pathLst>
                <a:path w="355" h="794" extrusionOk="0">
                  <a:moveTo>
                    <a:pt x="315" y="0"/>
                  </a:moveTo>
                  <a:cubicBezTo>
                    <a:pt x="308" y="0"/>
                    <a:pt x="302" y="2"/>
                    <a:pt x="296" y="6"/>
                  </a:cubicBezTo>
                  <a:cubicBezTo>
                    <a:pt x="70" y="171"/>
                    <a:pt x="1" y="503"/>
                    <a:pt x="42" y="764"/>
                  </a:cubicBezTo>
                  <a:cubicBezTo>
                    <a:pt x="45" y="784"/>
                    <a:pt x="61" y="793"/>
                    <a:pt x="78" y="793"/>
                  </a:cubicBezTo>
                  <a:cubicBezTo>
                    <a:pt x="96" y="793"/>
                    <a:pt x="115" y="781"/>
                    <a:pt x="117" y="759"/>
                  </a:cubicBezTo>
                  <a:cubicBezTo>
                    <a:pt x="129" y="627"/>
                    <a:pt x="156" y="495"/>
                    <a:pt x="197" y="368"/>
                  </a:cubicBezTo>
                  <a:cubicBezTo>
                    <a:pt x="233" y="253"/>
                    <a:pt x="300" y="152"/>
                    <a:pt x="346" y="41"/>
                  </a:cubicBezTo>
                  <a:cubicBezTo>
                    <a:pt x="355" y="17"/>
                    <a:pt x="335"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2"/>
            <p:cNvSpPr/>
            <p:nvPr/>
          </p:nvSpPr>
          <p:spPr>
            <a:xfrm>
              <a:off x="7930100" y="1533013"/>
              <a:ext cx="6900" cy="19875"/>
            </a:xfrm>
            <a:custGeom>
              <a:avLst/>
              <a:gdLst/>
              <a:ahLst/>
              <a:cxnLst/>
              <a:rect l="l" t="t" r="r" b="b"/>
              <a:pathLst>
                <a:path w="276" h="795" extrusionOk="0">
                  <a:moveTo>
                    <a:pt x="80" y="0"/>
                  </a:moveTo>
                  <a:cubicBezTo>
                    <a:pt x="51" y="0"/>
                    <a:pt x="21" y="25"/>
                    <a:pt x="30" y="56"/>
                  </a:cubicBezTo>
                  <a:cubicBezTo>
                    <a:pt x="102" y="294"/>
                    <a:pt x="89" y="500"/>
                    <a:pt x="10" y="734"/>
                  </a:cubicBezTo>
                  <a:cubicBezTo>
                    <a:pt x="1" y="763"/>
                    <a:pt x="27" y="795"/>
                    <a:pt x="53" y="795"/>
                  </a:cubicBezTo>
                  <a:cubicBezTo>
                    <a:pt x="62" y="795"/>
                    <a:pt x="71" y="791"/>
                    <a:pt x="79" y="783"/>
                  </a:cubicBezTo>
                  <a:cubicBezTo>
                    <a:pt x="268" y="572"/>
                    <a:pt x="275" y="245"/>
                    <a:pt x="113" y="17"/>
                  </a:cubicBezTo>
                  <a:cubicBezTo>
                    <a:pt x="104" y="5"/>
                    <a:pt x="92"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2"/>
            <p:cNvSpPr/>
            <p:nvPr/>
          </p:nvSpPr>
          <p:spPr>
            <a:xfrm>
              <a:off x="7913500" y="1542763"/>
              <a:ext cx="11800" cy="18425"/>
            </a:xfrm>
            <a:custGeom>
              <a:avLst/>
              <a:gdLst/>
              <a:ahLst/>
              <a:cxnLst/>
              <a:rect l="l" t="t" r="r" b="b"/>
              <a:pathLst>
                <a:path w="472" h="737" extrusionOk="0">
                  <a:moveTo>
                    <a:pt x="410" y="0"/>
                  </a:moveTo>
                  <a:cubicBezTo>
                    <a:pt x="404" y="0"/>
                    <a:pt x="398" y="2"/>
                    <a:pt x="392" y="5"/>
                  </a:cubicBezTo>
                  <a:cubicBezTo>
                    <a:pt x="142" y="147"/>
                    <a:pt x="1" y="472"/>
                    <a:pt x="185" y="723"/>
                  </a:cubicBezTo>
                  <a:cubicBezTo>
                    <a:pt x="192" y="732"/>
                    <a:pt x="202" y="736"/>
                    <a:pt x="211" y="736"/>
                  </a:cubicBezTo>
                  <a:cubicBezTo>
                    <a:pt x="232" y="736"/>
                    <a:pt x="254" y="716"/>
                    <a:pt x="250" y="692"/>
                  </a:cubicBezTo>
                  <a:cubicBezTo>
                    <a:pt x="204" y="468"/>
                    <a:pt x="241" y="214"/>
                    <a:pt x="437" y="74"/>
                  </a:cubicBezTo>
                  <a:cubicBezTo>
                    <a:pt x="471" y="51"/>
                    <a:pt x="444"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2"/>
            <p:cNvSpPr/>
            <p:nvPr/>
          </p:nvSpPr>
          <p:spPr>
            <a:xfrm>
              <a:off x="7923675" y="1566263"/>
              <a:ext cx="5225" cy="14950"/>
            </a:xfrm>
            <a:custGeom>
              <a:avLst/>
              <a:gdLst/>
              <a:ahLst/>
              <a:cxnLst/>
              <a:rect l="l" t="t" r="r" b="b"/>
              <a:pathLst>
                <a:path w="209" h="598" extrusionOk="0">
                  <a:moveTo>
                    <a:pt x="50" y="1"/>
                  </a:moveTo>
                  <a:cubicBezTo>
                    <a:pt x="29" y="1"/>
                    <a:pt x="8" y="20"/>
                    <a:pt x="13" y="43"/>
                  </a:cubicBezTo>
                  <a:cubicBezTo>
                    <a:pt x="31" y="133"/>
                    <a:pt x="52" y="215"/>
                    <a:pt x="47" y="309"/>
                  </a:cubicBezTo>
                  <a:cubicBezTo>
                    <a:pt x="44" y="392"/>
                    <a:pt x="15" y="471"/>
                    <a:pt x="4" y="554"/>
                  </a:cubicBezTo>
                  <a:cubicBezTo>
                    <a:pt x="0" y="582"/>
                    <a:pt x="22" y="597"/>
                    <a:pt x="45" y="597"/>
                  </a:cubicBezTo>
                  <a:cubicBezTo>
                    <a:pt x="59" y="597"/>
                    <a:pt x="74" y="592"/>
                    <a:pt x="83" y="581"/>
                  </a:cubicBezTo>
                  <a:cubicBezTo>
                    <a:pt x="209" y="436"/>
                    <a:pt x="184" y="161"/>
                    <a:pt x="73" y="13"/>
                  </a:cubicBezTo>
                  <a:cubicBezTo>
                    <a:pt x="67" y="4"/>
                    <a:pt x="5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2"/>
            <p:cNvSpPr/>
            <p:nvPr/>
          </p:nvSpPr>
          <p:spPr>
            <a:xfrm>
              <a:off x="7907775" y="1576688"/>
              <a:ext cx="8275" cy="11775"/>
            </a:xfrm>
            <a:custGeom>
              <a:avLst/>
              <a:gdLst/>
              <a:ahLst/>
              <a:cxnLst/>
              <a:rect l="l" t="t" r="r" b="b"/>
              <a:pathLst>
                <a:path w="331" h="471" extrusionOk="0">
                  <a:moveTo>
                    <a:pt x="280" y="0"/>
                  </a:moveTo>
                  <a:cubicBezTo>
                    <a:pt x="275" y="0"/>
                    <a:pt x="270" y="1"/>
                    <a:pt x="266" y="4"/>
                  </a:cubicBezTo>
                  <a:cubicBezTo>
                    <a:pt x="111" y="78"/>
                    <a:pt x="0" y="290"/>
                    <a:pt x="106" y="450"/>
                  </a:cubicBezTo>
                  <a:cubicBezTo>
                    <a:pt x="115" y="464"/>
                    <a:pt x="129" y="470"/>
                    <a:pt x="142" y="470"/>
                  </a:cubicBezTo>
                  <a:cubicBezTo>
                    <a:pt x="164" y="470"/>
                    <a:pt x="184" y="454"/>
                    <a:pt x="180" y="425"/>
                  </a:cubicBezTo>
                  <a:cubicBezTo>
                    <a:pt x="159" y="285"/>
                    <a:pt x="180" y="148"/>
                    <a:pt x="303" y="60"/>
                  </a:cubicBezTo>
                  <a:cubicBezTo>
                    <a:pt x="330" y="40"/>
                    <a:pt x="308"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2"/>
            <p:cNvSpPr/>
            <p:nvPr/>
          </p:nvSpPr>
          <p:spPr>
            <a:xfrm>
              <a:off x="7896550" y="1499863"/>
              <a:ext cx="6225" cy="26375"/>
            </a:xfrm>
            <a:custGeom>
              <a:avLst/>
              <a:gdLst/>
              <a:ahLst/>
              <a:cxnLst/>
              <a:rect l="l" t="t" r="r" b="b"/>
              <a:pathLst>
                <a:path w="249" h="1055" extrusionOk="0">
                  <a:moveTo>
                    <a:pt x="53" y="1"/>
                  </a:moveTo>
                  <a:cubicBezTo>
                    <a:pt x="32" y="1"/>
                    <a:pt x="11" y="19"/>
                    <a:pt x="15" y="45"/>
                  </a:cubicBezTo>
                  <a:cubicBezTo>
                    <a:pt x="74" y="381"/>
                    <a:pt x="60" y="679"/>
                    <a:pt x="4" y="1014"/>
                  </a:cubicBezTo>
                  <a:cubicBezTo>
                    <a:pt x="0" y="1038"/>
                    <a:pt x="22" y="1055"/>
                    <a:pt x="43" y="1055"/>
                  </a:cubicBezTo>
                  <a:cubicBezTo>
                    <a:pt x="55" y="1055"/>
                    <a:pt x="66" y="1050"/>
                    <a:pt x="73" y="1039"/>
                  </a:cubicBezTo>
                  <a:cubicBezTo>
                    <a:pt x="249" y="733"/>
                    <a:pt x="246" y="336"/>
                    <a:pt x="85" y="21"/>
                  </a:cubicBezTo>
                  <a:cubicBezTo>
                    <a:pt x="78" y="7"/>
                    <a:pt x="6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2"/>
            <p:cNvSpPr/>
            <p:nvPr/>
          </p:nvSpPr>
          <p:spPr>
            <a:xfrm>
              <a:off x="7880725" y="1511388"/>
              <a:ext cx="11225" cy="22125"/>
            </a:xfrm>
            <a:custGeom>
              <a:avLst/>
              <a:gdLst/>
              <a:ahLst/>
              <a:cxnLst/>
              <a:rect l="l" t="t" r="r" b="b"/>
              <a:pathLst>
                <a:path w="449" h="885" extrusionOk="0">
                  <a:moveTo>
                    <a:pt x="393" y="0"/>
                  </a:moveTo>
                  <a:cubicBezTo>
                    <a:pt x="385" y="0"/>
                    <a:pt x="376" y="3"/>
                    <a:pt x="367" y="10"/>
                  </a:cubicBezTo>
                  <a:cubicBezTo>
                    <a:pt x="113" y="215"/>
                    <a:pt x="0" y="538"/>
                    <a:pt x="88" y="853"/>
                  </a:cubicBezTo>
                  <a:cubicBezTo>
                    <a:pt x="94" y="874"/>
                    <a:pt x="111" y="884"/>
                    <a:pt x="129" y="884"/>
                  </a:cubicBezTo>
                  <a:cubicBezTo>
                    <a:pt x="147" y="884"/>
                    <a:pt x="165" y="872"/>
                    <a:pt x="167" y="848"/>
                  </a:cubicBezTo>
                  <a:cubicBezTo>
                    <a:pt x="194" y="567"/>
                    <a:pt x="275" y="303"/>
                    <a:pt x="429" y="65"/>
                  </a:cubicBezTo>
                  <a:cubicBezTo>
                    <a:pt x="448" y="34"/>
                    <a:pt x="423"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2"/>
            <p:cNvSpPr/>
            <p:nvPr/>
          </p:nvSpPr>
          <p:spPr>
            <a:xfrm>
              <a:off x="7891800" y="1534888"/>
              <a:ext cx="6450" cy="20800"/>
            </a:xfrm>
            <a:custGeom>
              <a:avLst/>
              <a:gdLst/>
              <a:ahLst/>
              <a:cxnLst/>
              <a:rect l="l" t="t" r="r" b="b"/>
              <a:pathLst>
                <a:path w="258" h="832" extrusionOk="0">
                  <a:moveTo>
                    <a:pt x="63" y="1"/>
                  </a:moveTo>
                  <a:cubicBezTo>
                    <a:pt x="44" y="1"/>
                    <a:pt x="26" y="19"/>
                    <a:pt x="28" y="41"/>
                  </a:cubicBezTo>
                  <a:cubicBezTo>
                    <a:pt x="44" y="164"/>
                    <a:pt x="73" y="281"/>
                    <a:pt x="69" y="405"/>
                  </a:cubicBezTo>
                  <a:cubicBezTo>
                    <a:pt x="65" y="529"/>
                    <a:pt x="33" y="649"/>
                    <a:pt x="7" y="770"/>
                  </a:cubicBezTo>
                  <a:cubicBezTo>
                    <a:pt x="0" y="803"/>
                    <a:pt x="25" y="831"/>
                    <a:pt x="52" y="831"/>
                  </a:cubicBezTo>
                  <a:cubicBezTo>
                    <a:pt x="65" y="831"/>
                    <a:pt x="78" y="825"/>
                    <a:pt x="89" y="811"/>
                  </a:cubicBezTo>
                  <a:cubicBezTo>
                    <a:pt x="253" y="595"/>
                    <a:pt x="258" y="228"/>
                    <a:pt x="86" y="12"/>
                  </a:cubicBezTo>
                  <a:cubicBezTo>
                    <a:pt x="80" y="4"/>
                    <a:pt x="71"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2"/>
            <p:cNvSpPr/>
            <p:nvPr/>
          </p:nvSpPr>
          <p:spPr>
            <a:xfrm>
              <a:off x="7874200" y="1541013"/>
              <a:ext cx="10475" cy="19075"/>
            </a:xfrm>
            <a:custGeom>
              <a:avLst/>
              <a:gdLst/>
              <a:ahLst/>
              <a:cxnLst/>
              <a:rect l="l" t="t" r="r" b="b"/>
              <a:pathLst>
                <a:path w="419" h="763" extrusionOk="0">
                  <a:moveTo>
                    <a:pt x="363" y="0"/>
                  </a:moveTo>
                  <a:cubicBezTo>
                    <a:pt x="355" y="0"/>
                    <a:pt x="347" y="3"/>
                    <a:pt x="339" y="10"/>
                  </a:cubicBezTo>
                  <a:cubicBezTo>
                    <a:pt x="145" y="200"/>
                    <a:pt x="1" y="445"/>
                    <a:pt x="31" y="726"/>
                  </a:cubicBezTo>
                  <a:cubicBezTo>
                    <a:pt x="33" y="750"/>
                    <a:pt x="55" y="762"/>
                    <a:pt x="76" y="762"/>
                  </a:cubicBezTo>
                  <a:cubicBezTo>
                    <a:pt x="96" y="762"/>
                    <a:pt x="115" y="752"/>
                    <a:pt x="121" y="732"/>
                  </a:cubicBezTo>
                  <a:cubicBezTo>
                    <a:pt x="187" y="493"/>
                    <a:pt x="244" y="263"/>
                    <a:pt x="397" y="62"/>
                  </a:cubicBezTo>
                  <a:cubicBezTo>
                    <a:pt x="419" y="35"/>
                    <a:pt x="392"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2"/>
            <p:cNvSpPr/>
            <p:nvPr/>
          </p:nvSpPr>
          <p:spPr>
            <a:xfrm>
              <a:off x="7885725" y="1565238"/>
              <a:ext cx="5675" cy="18725"/>
            </a:xfrm>
            <a:custGeom>
              <a:avLst/>
              <a:gdLst/>
              <a:ahLst/>
              <a:cxnLst/>
              <a:rect l="l" t="t" r="r" b="b"/>
              <a:pathLst>
                <a:path w="227" h="749" extrusionOk="0">
                  <a:moveTo>
                    <a:pt x="46" y="1"/>
                  </a:moveTo>
                  <a:cubicBezTo>
                    <a:pt x="23" y="1"/>
                    <a:pt x="1" y="18"/>
                    <a:pt x="7" y="45"/>
                  </a:cubicBezTo>
                  <a:cubicBezTo>
                    <a:pt x="34" y="158"/>
                    <a:pt x="54" y="274"/>
                    <a:pt x="54" y="390"/>
                  </a:cubicBezTo>
                  <a:cubicBezTo>
                    <a:pt x="53" y="495"/>
                    <a:pt x="28" y="598"/>
                    <a:pt x="22" y="704"/>
                  </a:cubicBezTo>
                  <a:cubicBezTo>
                    <a:pt x="20" y="730"/>
                    <a:pt x="44" y="748"/>
                    <a:pt x="66" y="748"/>
                  </a:cubicBezTo>
                  <a:cubicBezTo>
                    <a:pt x="78" y="748"/>
                    <a:pt x="89" y="743"/>
                    <a:pt x="96" y="731"/>
                  </a:cubicBezTo>
                  <a:lnTo>
                    <a:pt x="98" y="731"/>
                  </a:lnTo>
                  <a:cubicBezTo>
                    <a:pt x="227" y="521"/>
                    <a:pt x="189" y="230"/>
                    <a:pt x="80" y="22"/>
                  </a:cubicBezTo>
                  <a:cubicBezTo>
                    <a:pt x="73" y="7"/>
                    <a:pt x="5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2"/>
            <p:cNvSpPr/>
            <p:nvPr/>
          </p:nvSpPr>
          <p:spPr>
            <a:xfrm>
              <a:off x="7870525" y="1572788"/>
              <a:ext cx="7650" cy="12125"/>
            </a:xfrm>
            <a:custGeom>
              <a:avLst/>
              <a:gdLst/>
              <a:ahLst/>
              <a:cxnLst/>
              <a:rect l="l" t="t" r="r" b="b"/>
              <a:pathLst>
                <a:path w="306" h="485" extrusionOk="0">
                  <a:moveTo>
                    <a:pt x="257" y="0"/>
                  </a:moveTo>
                  <a:cubicBezTo>
                    <a:pt x="251" y="0"/>
                    <a:pt x="246" y="2"/>
                    <a:pt x="240" y="5"/>
                  </a:cubicBezTo>
                  <a:cubicBezTo>
                    <a:pt x="75" y="99"/>
                    <a:pt x="0" y="281"/>
                    <a:pt x="72" y="461"/>
                  </a:cubicBezTo>
                  <a:cubicBezTo>
                    <a:pt x="79" y="477"/>
                    <a:pt x="91" y="484"/>
                    <a:pt x="103" y="484"/>
                  </a:cubicBezTo>
                  <a:cubicBezTo>
                    <a:pt x="126" y="484"/>
                    <a:pt x="151" y="462"/>
                    <a:pt x="149" y="434"/>
                  </a:cubicBezTo>
                  <a:cubicBezTo>
                    <a:pt x="138" y="305"/>
                    <a:pt x="185" y="156"/>
                    <a:pt x="280" y="67"/>
                  </a:cubicBezTo>
                  <a:cubicBezTo>
                    <a:pt x="306" y="43"/>
                    <a:pt x="286"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2"/>
            <p:cNvSpPr/>
            <p:nvPr/>
          </p:nvSpPr>
          <p:spPr>
            <a:xfrm>
              <a:off x="7850650" y="1528863"/>
              <a:ext cx="9475" cy="20525"/>
            </a:xfrm>
            <a:custGeom>
              <a:avLst/>
              <a:gdLst/>
              <a:ahLst/>
              <a:cxnLst/>
              <a:rect l="l" t="t" r="r" b="b"/>
              <a:pathLst>
                <a:path w="379" h="821" extrusionOk="0">
                  <a:moveTo>
                    <a:pt x="67" y="0"/>
                  </a:moveTo>
                  <a:cubicBezTo>
                    <a:pt x="31" y="0"/>
                    <a:pt x="0" y="38"/>
                    <a:pt x="16" y="81"/>
                  </a:cubicBezTo>
                  <a:cubicBezTo>
                    <a:pt x="56" y="202"/>
                    <a:pt x="116" y="313"/>
                    <a:pt x="147" y="438"/>
                  </a:cubicBezTo>
                  <a:cubicBezTo>
                    <a:pt x="174" y="552"/>
                    <a:pt x="183" y="670"/>
                    <a:pt x="210" y="783"/>
                  </a:cubicBezTo>
                  <a:cubicBezTo>
                    <a:pt x="216" y="806"/>
                    <a:pt x="238" y="820"/>
                    <a:pt x="259" y="820"/>
                  </a:cubicBezTo>
                  <a:cubicBezTo>
                    <a:pt x="277" y="820"/>
                    <a:pt x="294" y="811"/>
                    <a:pt x="301" y="790"/>
                  </a:cubicBezTo>
                  <a:cubicBezTo>
                    <a:pt x="379" y="547"/>
                    <a:pt x="289" y="200"/>
                    <a:pt x="109" y="19"/>
                  </a:cubicBezTo>
                  <a:cubicBezTo>
                    <a:pt x="95" y="6"/>
                    <a:pt x="81"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2"/>
            <p:cNvSpPr/>
            <p:nvPr/>
          </p:nvSpPr>
          <p:spPr>
            <a:xfrm>
              <a:off x="7839625" y="1542463"/>
              <a:ext cx="9525" cy="14200"/>
            </a:xfrm>
            <a:custGeom>
              <a:avLst/>
              <a:gdLst/>
              <a:ahLst/>
              <a:cxnLst/>
              <a:rect l="l" t="t" r="r" b="b"/>
              <a:pathLst>
                <a:path w="381" h="568" extrusionOk="0">
                  <a:moveTo>
                    <a:pt x="313" y="0"/>
                  </a:moveTo>
                  <a:cubicBezTo>
                    <a:pt x="307" y="0"/>
                    <a:pt x="301" y="1"/>
                    <a:pt x="295" y="3"/>
                  </a:cubicBezTo>
                  <a:cubicBezTo>
                    <a:pt x="82" y="75"/>
                    <a:pt x="0" y="381"/>
                    <a:pt x="145" y="552"/>
                  </a:cubicBezTo>
                  <a:cubicBezTo>
                    <a:pt x="155" y="563"/>
                    <a:pt x="167" y="568"/>
                    <a:pt x="179" y="568"/>
                  </a:cubicBezTo>
                  <a:cubicBezTo>
                    <a:pt x="207" y="568"/>
                    <a:pt x="235" y="544"/>
                    <a:pt x="227" y="513"/>
                  </a:cubicBezTo>
                  <a:cubicBezTo>
                    <a:pt x="185" y="348"/>
                    <a:pt x="221" y="200"/>
                    <a:pt x="346" y="80"/>
                  </a:cubicBezTo>
                  <a:lnTo>
                    <a:pt x="345" y="80"/>
                  </a:lnTo>
                  <a:cubicBezTo>
                    <a:pt x="381" y="45"/>
                    <a:pt x="353"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2"/>
            <p:cNvSpPr/>
            <p:nvPr/>
          </p:nvSpPr>
          <p:spPr>
            <a:xfrm>
              <a:off x="7850475" y="1564313"/>
              <a:ext cx="5250" cy="14300"/>
            </a:xfrm>
            <a:custGeom>
              <a:avLst/>
              <a:gdLst/>
              <a:ahLst/>
              <a:cxnLst/>
              <a:rect l="l" t="t" r="r" b="b"/>
              <a:pathLst>
                <a:path w="210" h="572" extrusionOk="0">
                  <a:moveTo>
                    <a:pt x="52" y="0"/>
                  </a:moveTo>
                  <a:cubicBezTo>
                    <a:pt x="27" y="0"/>
                    <a:pt x="1" y="34"/>
                    <a:pt x="11" y="63"/>
                  </a:cubicBezTo>
                  <a:cubicBezTo>
                    <a:pt x="65" y="219"/>
                    <a:pt x="49" y="359"/>
                    <a:pt x="9" y="516"/>
                  </a:cubicBezTo>
                  <a:cubicBezTo>
                    <a:pt x="0" y="548"/>
                    <a:pt x="24" y="572"/>
                    <a:pt x="49" y="572"/>
                  </a:cubicBezTo>
                  <a:cubicBezTo>
                    <a:pt x="62" y="572"/>
                    <a:pt x="74" y="567"/>
                    <a:pt x="85" y="555"/>
                  </a:cubicBezTo>
                  <a:lnTo>
                    <a:pt x="83" y="555"/>
                  </a:lnTo>
                  <a:cubicBezTo>
                    <a:pt x="210" y="402"/>
                    <a:pt x="189" y="172"/>
                    <a:pt x="80" y="17"/>
                  </a:cubicBezTo>
                  <a:cubicBezTo>
                    <a:pt x="72" y="5"/>
                    <a:pt x="62"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2"/>
            <p:cNvSpPr/>
            <p:nvPr/>
          </p:nvSpPr>
          <p:spPr>
            <a:xfrm>
              <a:off x="7834700" y="1571188"/>
              <a:ext cx="7275" cy="15325"/>
            </a:xfrm>
            <a:custGeom>
              <a:avLst/>
              <a:gdLst/>
              <a:ahLst/>
              <a:cxnLst/>
              <a:rect l="l" t="t" r="r" b="b"/>
              <a:pathLst>
                <a:path w="291" h="613" extrusionOk="0">
                  <a:moveTo>
                    <a:pt x="246" y="1"/>
                  </a:moveTo>
                  <a:cubicBezTo>
                    <a:pt x="239" y="1"/>
                    <a:pt x="231" y="3"/>
                    <a:pt x="225" y="9"/>
                  </a:cubicBezTo>
                  <a:cubicBezTo>
                    <a:pt x="58" y="159"/>
                    <a:pt x="0" y="394"/>
                    <a:pt x="116" y="595"/>
                  </a:cubicBezTo>
                  <a:cubicBezTo>
                    <a:pt x="123" y="607"/>
                    <a:pt x="134" y="613"/>
                    <a:pt x="146" y="613"/>
                  </a:cubicBezTo>
                  <a:cubicBezTo>
                    <a:pt x="165" y="613"/>
                    <a:pt x="183" y="597"/>
                    <a:pt x="179" y="574"/>
                  </a:cubicBezTo>
                  <a:cubicBezTo>
                    <a:pt x="148" y="397"/>
                    <a:pt x="173" y="208"/>
                    <a:pt x="274" y="54"/>
                  </a:cubicBezTo>
                  <a:cubicBezTo>
                    <a:pt x="290" y="29"/>
                    <a:pt x="269"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2"/>
            <p:cNvSpPr/>
            <p:nvPr/>
          </p:nvSpPr>
          <p:spPr>
            <a:xfrm>
              <a:off x="7747150" y="1668513"/>
              <a:ext cx="6425" cy="22550"/>
            </a:xfrm>
            <a:custGeom>
              <a:avLst/>
              <a:gdLst/>
              <a:ahLst/>
              <a:cxnLst/>
              <a:rect l="l" t="t" r="r" b="b"/>
              <a:pathLst>
                <a:path w="257" h="902" extrusionOk="0">
                  <a:moveTo>
                    <a:pt x="84" y="0"/>
                  </a:moveTo>
                  <a:cubicBezTo>
                    <a:pt x="74" y="0"/>
                    <a:pt x="62" y="5"/>
                    <a:pt x="56" y="14"/>
                  </a:cubicBezTo>
                  <a:cubicBezTo>
                    <a:pt x="0" y="123"/>
                    <a:pt x="70" y="264"/>
                    <a:pt x="70" y="385"/>
                  </a:cubicBezTo>
                  <a:cubicBezTo>
                    <a:pt x="68" y="542"/>
                    <a:pt x="8" y="691"/>
                    <a:pt x="9" y="846"/>
                  </a:cubicBezTo>
                  <a:cubicBezTo>
                    <a:pt x="9" y="877"/>
                    <a:pt x="34" y="902"/>
                    <a:pt x="62" y="902"/>
                  </a:cubicBezTo>
                  <a:cubicBezTo>
                    <a:pt x="73" y="902"/>
                    <a:pt x="84" y="898"/>
                    <a:pt x="94" y="889"/>
                  </a:cubicBezTo>
                  <a:cubicBezTo>
                    <a:pt x="233" y="770"/>
                    <a:pt x="257" y="572"/>
                    <a:pt x="249" y="398"/>
                  </a:cubicBezTo>
                  <a:cubicBezTo>
                    <a:pt x="244" y="274"/>
                    <a:pt x="231" y="51"/>
                    <a:pt x="94" y="2"/>
                  </a:cubicBezTo>
                  <a:cubicBezTo>
                    <a:pt x="91" y="1"/>
                    <a:pt x="88"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2"/>
            <p:cNvSpPr/>
            <p:nvPr/>
          </p:nvSpPr>
          <p:spPr>
            <a:xfrm>
              <a:off x="7732750" y="1678038"/>
              <a:ext cx="11750" cy="15600"/>
            </a:xfrm>
            <a:custGeom>
              <a:avLst/>
              <a:gdLst/>
              <a:ahLst/>
              <a:cxnLst/>
              <a:rect l="l" t="t" r="r" b="b"/>
              <a:pathLst>
                <a:path w="470" h="624" extrusionOk="0">
                  <a:moveTo>
                    <a:pt x="407" y="0"/>
                  </a:moveTo>
                  <a:cubicBezTo>
                    <a:pt x="404" y="0"/>
                    <a:pt x="401" y="0"/>
                    <a:pt x="398" y="1"/>
                  </a:cubicBezTo>
                  <a:cubicBezTo>
                    <a:pt x="139" y="66"/>
                    <a:pt x="1" y="367"/>
                    <a:pt x="144" y="601"/>
                  </a:cubicBezTo>
                  <a:cubicBezTo>
                    <a:pt x="153" y="617"/>
                    <a:pt x="168" y="624"/>
                    <a:pt x="182" y="624"/>
                  </a:cubicBezTo>
                  <a:cubicBezTo>
                    <a:pt x="206" y="624"/>
                    <a:pt x="229" y="605"/>
                    <a:pt x="224" y="574"/>
                  </a:cubicBezTo>
                  <a:cubicBezTo>
                    <a:pt x="197" y="389"/>
                    <a:pt x="282" y="188"/>
                    <a:pt x="436" y="78"/>
                  </a:cubicBezTo>
                  <a:cubicBezTo>
                    <a:pt x="469" y="54"/>
                    <a:pt x="444" y="0"/>
                    <a:pt x="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2"/>
            <p:cNvSpPr/>
            <p:nvPr/>
          </p:nvSpPr>
          <p:spPr>
            <a:xfrm>
              <a:off x="7742825" y="1703138"/>
              <a:ext cx="8275" cy="21200"/>
            </a:xfrm>
            <a:custGeom>
              <a:avLst/>
              <a:gdLst/>
              <a:ahLst/>
              <a:cxnLst/>
              <a:rect l="l" t="t" r="r" b="b"/>
              <a:pathLst>
                <a:path w="331" h="848" extrusionOk="0">
                  <a:moveTo>
                    <a:pt x="48" y="1"/>
                  </a:moveTo>
                  <a:cubicBezTo>
                    <a:pt x="24" y="1"/>
                    <a:pt x="1" y="19"/>
                    <a:pt x="8" y="47"/>
                  </a:cubicBezTo>
                  <a:cubicBezTo>
                    <a:pt x="39" y="166"/>
                    <a:pt x="103" y="274"/>
                    <a:pt x="124" y="397"/>
                  </a:cubicBezTo>
                  <a:cubicBezTo>
                    <a:pt x="146" y="523"/>
                    <a:pt x="138" y="668"/>
                    <a:pt x="132" y="797"/>
                  </a:cubicBezTo>
                  <a:cubicBezTo>
                    <a:pt x="131" y="827"/>
                    <a:pt x="157" y="847"/>
                    <a:pt x="182" y="847"/>
                  </a:cubicBezTo>
                  <a:cubicBezTo>
                    <a:pt x="196" y="847"/>
                    <a:pt x="209" y="841"/>
                    <a:pt x="219" y="827"/>
                  </a:cubicBezTo>
                  <a:cubicBezTo>
                    <a:pt x="312" y="687"/>
                    <a:pt x="331" y="553"/>
                    <a:pt x="297" y="386"/>
                  </a:cubicBezTo>
                  <a:cubicBezTo>
                    <a:pt x="269" y="242"/>
                    <a:pt x="204" y="81"/>
                    <a:pt x="69" y="6"/>
                  </a:cubicBezTo>
                  <a:cubicBezTo>
                    <a:pt x="63" y="2"/>
                    <a:pt x="55"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2"/>
            <p:cNvSpPr/>
            <p:nvPr/>
          </p:nvSpPr>
          <p:spPr>
            <a:xfrm>
              <a:off x="7731425" y="1716363"/>
              <a:ext cx="8325" cy="20950"/>
            </a:xfrm>
            <a:custGeom>
              <a:avLst/>
              <a:gdLst/>
              <a:ahLst/>
              <a:cxnLst/>
              <a:rect l="l" t="t" r="r" b="b"/>
              <a:pathLst>
                <a:path w="333" h="838" extrusionOk="0">
                  <a:moveTo>
                    <a:pt x="284" y="1"/>
                  </a:moveTo>
                  <a:cubicBezTo>
                    <a:pt x="275" y="1"/>
                    <a:pt x="266" y="4"/>
                    <a:pt x="257" y="13"/>
                  </a:cubicBezTo>
                  <a:cubicBezTo>
                    <a:pt x="50" y="214"/>
                    <a:pt x="1" y="561"/>
                    <a:pt x="136" y="814"/>
                  </a:cubicBezTo>
                  <a:cubicBezTo>
                    <a:pt x="144" y="830"/>
                    <a:pt x="160" y="838"/>
                    <a:pt x="177" y="838"/>
                  </a:cubicBezTo>
                  <a:cubicBezTo>
                    <a:pt x="198" y="838"/>
                    <a:pt x="220" y="823"/>
                    <a:pt x="221" y="796"/>
                  </a:cubicBezTo>
                  <a:cubicBezTo>
                    <a:pt x="235" y="541"/>
                    <a:pt x="270" y="310"/>
                    <a:pt x="327" y="60"/>
                  </a:cubicBezTo>
                  <a:cubicBezTo>
                    <a:pt x="332" y="32"/>
                    <a:pt x="310" y="1"/>
                    <a:pt x="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2"/>
            <p:cNvSpPr/>
            <p:nvPr/>
          </p:nvSpPr>
          <p:spPr>
            <a:xfrm>
              <a:off x="7743525" y="1738463"/>
              <a:ext cx="6875" cy="17325"/>
            </a:xfrm>
            <a:custGeom>
              <a:avLst/>
              <a:gdLst/>
              <a:ahLst/>
              <a:cxnLst/>
              <a:rect l="l" t="t" r="r" b="b"/>
              <a:pathLst>
                <a:path w="275" h="693" extrusionOk="0">
                  <a:moveTo>
                    <a:pt x="58" y="0"/>
                  </a:moveTo>
                  <a:cubicBezTo>
                    <a:pt x="29" y="0"/>
                    <a:pt x="1" y="36"/>
                    <a:pt x="13" y="68"/>
                  </a:cubicBezTo>
                  <a:cubicBezTo>
                    <a:pt x="82" y="261"/>
                    <a:pt x="60" y="445"/>
                    <a:pt x="47" y="642"/>
                  </a:cubicBezTo>
                  <a:cubicBezTo>
                    <a:pt x="46" y="673"/>
                    <a:pt x="71" y="693"/>
                    <a:pt x="96" y="693"/>
                  </a:cubicBezTo>
                  <a:cubicBezTo>
                    <a:pt x="110" y="693"/>
                    <a:pt x="124" y="687"/>
                    <a:pt x="133" y="673"/>
                  </a:cubicBezTo>
                  <a:cubicBezTo>
                    <a:pt x="274" y="471"/>
                    <a:pt x="218" y="207"/>
                    <a:pt x="88" y="19"/>
                  </a:cubicBezTo>
                  <a:cubicBezTo>
                    <a:pt x="79" y="6"/>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2"/>
            <p:cNvSpPr/>
            <p:nvPr/>
          </p:nvSpPr>
          <p:spPr>
            <a:xfrm>
              <a:off x="7730850" y="1753388"/>
              <a:ext cx="7500" cy="18175"/>
            </a:xfrm>
            <a:custGeom>
              <a:avLst/>
              <a:gdLst/>
              <a:ahLst/>
              <a:cxnLst/>
              <a:rect l="l" t="t" r="r" b="b"/>
              <a:pathLst>
                <a:path w="300" h="727" extrusionOk="0">
                  <a:moveTo>
                    <a:pt x="243" y="0"/>
                  </a:moveTo>
                  <a:cubicBezTo>
                    <a:pt x="233" y="0"/>
                    <a:pt x="222" y="4"/>
                    <a:pt x="212" y="12"/>
                  </a:cubicBezTo>
                  <a:cubicBezTo>
                    <a:pt x="13" y="177"/>
                    <a:pt x="0" y="495"/>
                    <a:pt x="136" y="704"/>
                  </a:cubicBezTo>
                  <a:cubicBezTo>
                    <a:pt x="146" y="719"/>
                    <a:pt x="163" y="726"/>
                    <a:pt x="178" y="726"/>
                  </a:cubicBezTo>
                  <a:cubicBezTo>
                    <a:pt x="203" y="726"/>
                    <a:pt x="227" y="708"/>
                    <a:pt x="221" y="674"/>
                  </a:cubicBezTo>
                  <a:cubicBezTo>
                    <a:pt x="181" y="453"/>
                    <a:pt x="224" y="275"/>
                    <a:pt x="289" y="64"/>
                  </a:cubicBezTo>
                  <a:cubicBezTo>
                    <a:pt x="300" y="30"/>
                    <a:pt x="273"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2"/>
            <p:cNvSpPr/>
            <p:nvPr/>
          </p:nvSpPr>
          <p:spPr>
            <a:xfrm>
              <a:off x="7718900" y="1666738"/>
              <a:ext cx="7475" cy="23150"/>
            </a:xfrm>
            <a:custGeom>
              <a:avLst/>
              <a:gdLst/>
              <a:ahLst/>
              <a:cxnLst/>
              <a:rect l="l" t="t" r="r" b="b"/>
              <a:pathLst>
                <a:path w="299" h="926" extrusionOk="0">
                  <a:moveTo>
                    <a:pt x="69" y="1"/>
                  </a:moveTo>
                  <a:cubicBezTo>
                    <a:pt x="36" y="1"/>
                    <a:pt x="0" y="31"/>
                    <a:pt x="11" y="66"/>
                  </a:cubicBezTo>
                  <a:cubicBezTo>
                    <a:pt x="50" y="209"/>
                    <a:pt x="89" y="342"/>
                    <a:pt x="81" y="490"/>
                  </a:cubicBezTo>
                  <a:cubicBezTo>
                    <a:pt x="74" y="623"/>
                    <a:pt x="31" y="747"/>
                    <a:pt x="7" y="876"/>
                  </a:cubicBezTo>
                  <a:cubicBezTo>
                    <a:pt x="3" y="903"/>
                    <a:pt x="31" y="926"/>
                    <a:pt x="56" y="926"/>
                  </a:cubicBezTo>
                  <a:cubicBezTo>
                    <a:pt x="67" y="926"/>
                    <a:pt x="77" y="922"/>
                    <a:pt x="84" y="914"/>
                  </a:cubicBezTo>
                  <a:lnTo>
                    <a:pt x="85" y="914"/>
                  </a:lnTo>
                  <a:cubicBezTo>
                    <a:pt x="298" y="686"/>
                    <a:pt x="277" y="268"/>
                    <a:pt x="107" y="21"/>
                  </a:cubicBezTo>
                  <a:cubicBezTo>
                    <a:pt x="98" y="7"/>
                    <a:pt x="83"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2"/>
            <p:cNvSpPr/>
            <p:nvPr/>
          </p:nvSpPr>
          <p:spPr>
            <a:xfrm>
              <a:off x="7703950" y="1677163"/>
              <a:ext cx="10650" cy="20100"/>
            </a:xfrm>
            <a:custGeom>
              <a:avLst/>
              <a:gdLst/>
              <a:ahLst/>
              <a:cxnLst/>
              <a:rect l="l" t="t" r="r" b="b"/>
              <a:pathLst>
                <a:path w="426" h="804" extrusionOk="0">
                  <a:moveTo>
                    <a:pt x="381" y="1"/>
                  </a:moveTo>
                  <a:cubicBezTo>
                    <a:pt x="376" y="1"/>
                    <a:pt x="371" y="2"/>
                    <a:pt x="366" y="5"/>
                  </a:cubicBezTo>
                  <a:cubicBezTo>
                    <a:pt x="118" y="156"/>
                    <a:pt x="0" y="485"/>
                    <a:pt x="66" y="764"/>
                  </a:cubicBezTo>
                  <a:cubicBezTo>
                    <a:pt x="72" y="791"/>
                    <a:pt x="93" y="804"/>
                    <a:pt x="114" y="804"/>
                  </a:cubicBezTo>
                  <a:cubicBezTo>
                    <a:pt x="137" y="804"/>
                    <a:pt x="162" y="787"/>
                    <a:pt x="166" y="758"/>
                  </a:cubicBezTo>
                  <a:cubicBezTo>
                    <a:pt x="208" y="495"/>
                    <a:pt x="296" y="283"/>
                    <a:pt x="414" y="47"/>
                  </a:cubicBezTo>
                  <a:cubicBezTo>
                    <a:pt x="425" y="25"/>
                    <a:pt x="403"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2"/>
            <p:cNvSpPr/>
            <p:nvPr/>
          </p:nvSpPr>
          <p:spPr>
            <a:xfrm>
              <a:off x="7716000" y="1699913"/>
              <a:ext cx="6425" cy="18550"/>
            </a:xfrm>
            <a:custGeom>
              <a:avLst/>
              <a:gdLst/>
              <a:ahLst/>
              <a:cxnLst/>
              <a:rect l="l" t="t" r="r" b="b"/>
              <a:pathLst>
                <a:path w="257" h="742" extrusionOk="0">
                  <a:moveTo>
                    <a:pt x="61" y="1"/>
                  </a:moveTo>
                  <a:cubicBezTo>
                    <a:pt x="31" y="1"/>
                    <a:pt x="0" y="28"/>
                    <a:pt x="8" y="61"/>
                  </a:cubicBezTo>
                  <a:cubicBezTo>
                    <a:pt x="34" y="167"/>
                    <a:pt x="64" y="274"/>
                    <a:pt x="64" y="386"/>
                  </a:cubicBezTo>
                  <a:cubicBezTo>
                    <a:pt x="64" y="489"/>
                    <a:pt x="42" y="588"/>
                    <a:pt x="28" y="689"/>
                  </a:cubicBezTo>
                  <a:cubicBezTo>
                    <a:pt x="23" y="722"/>
                    <a:pt x="51" y="742"/>
                    <a:pt x="78" y="742"/>
                  </a:cubicBezTo>
                  <a:cubicBezTo>
                    <a:pt x="93" y="742"/>
                    <a:pt x="109" y="735"/>
                    <a:pt x="118" y="722"/>
                  </a:cubicBezTo>
                  <a:cubicBezTo>
                    <a:pt x="257" y="518"/>
                    <a:pt x="236" y="215"/>
                    <a:pt x="96" y="19"/>
                  </a:cubicBezTo>
                  <a:cubicBezTo>
                    <a:pt x="87" y="6"/>
                    <a:pt x="74"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2"/>
            <p:cNvSpPr/>
            <p:nvPr/>
          </p:nvSpPr>
          <p:spPr>
            <a:xfrm>
              <a:off x="7703250" y="1710013"/>
              <a:ext cx="7450" cy="13150"/>
            </a:xfrm>
            <a:custGeom>
              <a:avLst/>
              <a:gdLst/>
              <a:ahLst/>
              <a:cxnLst/>
              <a:rect l="l" t="t" r="r" b="b"/>
              <a:pathLst>
                <a:path w="298" h="526" extrusionOk="0">
                  <a:moveTo>
                    <a:pt x="257" y="0"/>
                  </a:moveTo>
                  <a:cubicBezTo>
                    <a:pt x="252" y="0"/>
                    <a:pt x="248" y="1"/>
                    <a:pt x="244" y="4"/>
                  </a:cubicBezTo>
                  <a:cubicBezTo>
                    <a:pt x="91" y="103"/>
                    <a:pt x="1" y="326"/>
                    <a:pt x="81" y="497"/>
                  </a:cubicBezTo>
                  <a:cubicBezTo>
                    <a:pt x="91" y="517"/>
                    <a:pt x="107" y="525"/>
                    <a:pt x="124" y="525"/>
                  </a:cubicBezTo>
                  <a:cubicBezTo>
                    <a:pt x="148" y="525"/>
                    <a:pt x="174" y="507"/>
                    <a:pt x="178" y="479"/>
                  </a:cubicBezTo>
                  <a:cubicBezTo>
                    <a:pt x="188" y="401"/>
                    <a:pt x="187" y="323"/>
                    <a:pt x="205" y="247"/>
                  </a:cubicBezTo>
                  <a:cubicBezTo>
                    <a:pt x="223" y="174"/>
                    <a:pt x="255" y="109"/>
                    <a:pt x="287" y="44"/>
                  </a:cubicBezTo>
                  <a:lnTo>
                    <a:pt x="288" y="44"/>
                  </a:lnTo>
                  <a:cubicBezTo>
                    <a:pt x="297" y="23"/>
                    <a:pt x="277"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2"/>
            <p:cNvSpPr/>
            <p:nvPr/>
          </p:nvSpPr>
          <p:spPr>
            <a:xfrm>
              <a:off x="7713550" y="1729763"/>
              <a:ext cx="5725" cy="17925"/>
            </a:xfrm>
            <a:custGeom>
              <a:avLst/>
              <a:gdLst/>
              <a:ahLst/>
              <a:cxnLst/>
              <a:rect l="l" t="t" r="r" b="b"/>
              <a:pathLst>
                <a:path w="229" h="717" extrusionOk="0">
                  <a:moveTo>
                    <a:pt x="57" y="1"/>
                  </a:moveTo>
                  <a:cubicBezTo>
                    <a:pt x="31" y="1"/>
                    <a:pt x="4" y="27"/>
                    <a:pt x="9" y="56"/>
                  </a:cubicBezTo>
                  <a:cubicBezTo>
                    <a:pt x="29" y="164"/>
                    <a:pt x="51" y="268"/>
                    <a:pt x="47" y="378"/>
                  </a:cubicBezTo>
                  <a:cubicBezTo>
                    <a:pt x="44" y="477"/>
                    <a:pt x="19" y="575"/>
                    <a:pt x="4" y="674"/>
                  </a:cubicBezTo>
                  <a:cubicBezTo>
                    <a:pt x="0" y="702"/>
                    <a:pt x="22" y="717"/>
                    <a:pt x="44" y="717"/>
                  </a:cubicBezTo>
                  <a:cubicBezTo>
                    <a:pt x="57" y="717"/>
                    <a:pt x="71" y="711"/>
                    <a:pt x="80" y="700"/>
                  </a:cubicBezTo>
                  <a:cubicBezTo>
                    <a:pt x="228" y="513"/>
                    <a:pt x="217" y="209"/>
                    <a:pt x="87" y="17"/>
                  </a:cubicBezTo>
                  <a:cubicBezTo>
                    <a:pt x="79" y="6"/>
                    <a:pt x="6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2"/>
            <p:cNvSpPr/>
            <p:nvPr/>
          </p:nvSpPr>
          <p:spPr>
            <a:xfrm>
              <a:off x="7993900" y="1702638"/>
              <a:ext cx="10725" cy="29050"/>
            </a:xfrm>
            <a:custGeom>
              <a:avLst/>
              <a:gdLst/>
              <a:ahLst/>
              <a:cxnLst/>
              <a:rect l="l" t="t" r="r" b="b"/>
              <a:pathLst>
                <a:path w="429" h="1162" extrusionOk="0">
                  <a:moveTo>
                    <a:pt x="229" y="1"/>
                  </a:moveTo>
                  <a:cubicBezTo>
                    <a:pt x="193" y="1"/>
                    <a:pt x="155" y="25"/>
                    <a:pt x="155" y="67"/>
                  </a:cubicBezTo>
                  <a:cubicBezTo>
                    <a:pt x="155" y="253"/>
                    <a:pt x="174" y="434"/>
                    <a:pt x="138" y="619"/>
                  </a:cubicBezTo>
                  <a:cubicBezTo>
                    <a:pt x="106" y="784"/>
                    <a:pt x="23" y="932"/>
                    <a:pt x="5" y="1101"/>
                  </a:cubicBezTo>
                  <a:cubicBezTo>
                    <a:pt x="1" y="1139"/>
                    <a:pt x="31" y="1161"/>
                    <a:pt x="63" y="1161"/>
                  </a:cubicBezTo>
                  <a:cubicBezTo>
                    <a:pt x="76" y="1161"/>
                    <a:pt x="90" y="1157"/>
                    <a:pt x="101" y="1149"/>
                  </a:cubicBezTo>
                  <a:cubicBezTo>
                    <a:pt x="395" y="932"/>
                    <a:pt x="428" y="352"/>
                    <a:pt x="293" y="40"/>
                  </a:cubicBezTo>
                  <a:cubicBezTo>
                    <a:pt x="281" y="13"/>
                    <a:pt x="255"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2"/>
            <p:cNvSpPr/>
            <p:nvPr/>
          </p:nvSpPr>
          <p:spPr>
            <a:xfrm>
              <a:off x="7981250" y="1718038"/>
              <a:ext cx="11100" cy="16950"/>
            </a:xfrm>
            <a:custGeom>
              <a:avLst/>
              <a:gdLst/>
              <a:ahLst/>
              <a:cxnLst/>
              <a:rect l="l" t="t" r="r" b="b"/>
              <a:pathLst>
                <a:path w="444" h="678" extrusionOk="0">
                  <a:moveTo>
                    <a:pt x="400" y="0"/>
                  </a:moveTo>
                  <a:cubicBezTo>
                    <a:pt x="397" y="0"/>
                    <a:pt x="394" y="1"/>
                    <a:pt x="391" y="2"/>
                  </a:cubicBezTo>
                  <a:cubicBezTo>
                    <a:pt x="102" y="82"/>
                    <a:pt x="1" y="406"/>
                    <a:pt x="126" y="656"/>
                  </a:cubicBezTo>
                  <a:cubicBezTo>
                    <a:pt x="133" y="671"/>
                    <a:pt x="146" y="678"/>
                    <a:pt x="158" y="678"/>
                  </a:cubicBezTo>
                  <a:cubicBezTo>
                    <a:pt x="179" y="678"/>
                    <a:pt x="201" y="659"/>
                    <a:pt x="198" y="633"/>
                  </a:cubicBezTo>
                  <a:cubicBezTo>
                    <a:pt x="174" y="426"/>
                    <a:pt x="280" y="209"/>
                    <a:pt x="422" y="67"/>
                  </a:cubicBezTo>
                  <a:cubicBezTo>
                    <a:pt x="444" y="45"/>
                    <a:pt x="431" y="0"/>
                    <a:pt x="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2"/>
            <p:cNvSpPr/>
            <p:nvPr/>
          </p:nvSpPr>
          <p:spPr>
            <a:xfrm>
              <a:off x="7987825" y="1743463"/>
              <a:ext cx="8300" cy="22825"/>
            </a:xfrm>
            <a:custGeom>
              <a:avLst/>
              <a:gdLst/>
              <a:ahLst/>
              <a:cxnLst/>
              <a:rect l="l" t="t" r="r" b="b"/>
              <a:pathLst>
                <a:path w="332" h="913" extrusionOk="0">
                  <a:moveTo>
                    <a:pt x="192" y="1"/>
                  </a:moveTo>
                  <a:cubicBezTo>
                    <a:pt x="165" y="1"/>
                    <a:pt x="140" y="17"/>
                    <a:pt x="140" y="52"/>
                  </a:cubicBezTo>
                  <a:cubicBezTo>
                    <a:pt x="152" y="340"/>
                    <a:pt x="61" y="586"/>
                    <a:pt x="5" y="861"/>
                  </a:cubicBezTo>
                  <a:cubicBezTo>
                    <a:pt x="0" y="891"/>
                    <a:pt x="29" y="913"/>
                    <a:pt x="56" y="913"/>
                  </a:cubicBezTo>
                  <a:cubicBezTo>
                    <a:pt x="67" y="913"/>
                    <a:pt x="78" y="909"/>
                    <a:pt x="86" y="901"/>
                  </a:cubicBezTo>
                  <a:lnTo>
                    <a:pt x="85" y="901"/>
                  </a:lnTo>
                  <a:cubicBezTo>
                    <a:pt x="313" y="687"/>
                    <a:pt x="331" y="330"/>
                    <a:pt x="253" y="45"/>
                  </a:cubicBezTo>
                  <a:cubicBezTo>
                    <a:pt x="246" y="16"/>
                    <a:pt x="218"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2"/>
            <p:cNvSpPr/>
            <p:nvPr/>
          </p:nvSpPr>
          <p:spPr>
            <a:xfrm>
              <a:off x="7974425" y="1752513"/>
              <a:ext cx="9100" cy="19125"/>
            </a:xfrm>
            <a:custGeom>
              <a:avLst/>
              <a:gdLst/>
              <a:ahLst/>
              <a:cxnLst/>
              <a:rect l="l" t="t" r="r" b="b"/>
              <a:pathLst>
                <a:path w="364" h="765" extrusionOk="0">
                  <a:moveTo>
                    <a:pt x="326" y="1"/>
                  </a:moveTo>
                  <a:cubicBezTo>
                    <a:pt x="321" y="1"/>
                    <a:pt x="315" y="2"/>
                    <a:pt x="310" y="6"/>
                  </a:cubicBezTo>
                  <a:cubicBezTo>
                    <a:pt x="53" y="171"/>
                    <a:pt x="1" y="452"/>
                    <a:pt x="57" y="734"/>
                  </a:cubicBezTo>
                  <a:cubicBezTo>
                    <a:pt x="61" y="755"/>
                    <a:pt x="81" y="765"/>
                    <a:pt x="99" y="765"/>
                  </a:cubicBezTo>
                  <a:cubicBezTo>
                    <a:pt x="119" y="765"/>
                    <a:pt x="139" y="753"/>
                    <a:pt x="137" y="729"/>
                  </a:cubicBezTo>
                  <a:cubicBezTo>
                    <a:pt x="127" y="493"/>
                    <a:pt x="239" y="254"/>
                    <a:pt x="352" y="54"/>
                  </a:cubicBezTo>
                  <a:cubicBezTo>
                    <a:pt x="364" y="33"/>
                    <a:pt x="349"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2"/>
            <p:cNvSpPr/>
            <p:nvPr/>
          </p:nvSpPr>
          <p:spPr>
            <a:xfrm>
              <a:off x="7978375" y="1778213"/>
              <a:ext cx="10425" cy="24375"/>
            </a:xfrm>
            <a:custGeom>
              <a:avLst/>
              <a:gdLst/>
              <a:ahLst/>
              <a:cxnLst/>
              <a:rect l="l" t="t" r="r" b="b"/>
              <a:pathLst>
                <a:path w="417" h="975" extrusionOk="0">
                  <a:moveTo>
                    <a:pt x="216" y="1"/>
                  </a:moveTo>
                  <a:cubicBezTo>
                    <a:pt x="191" y="1"/>
                    <a:pt x="168" y="16"/>
                    <a:pt x="168" y="45"/>
                  </a:cubicBezTo>
                  <a:cubicBezTo>
                    <a:pt x="166" y="194"/>
                    <a:pt x="176" y="342"/>
                    <a:pt x="148" y="488"/>
                  </a:cubicBezTo>
                  <a:cubicBezTo>
                    <a:pt x="119" y="633"/>
                    <a:pt x="60" y="773"/>
                    <a:pt x="11" y="912"/>
                  </a:cubicBezTo>
                  <a:cubicBezTo>
                    <a:pt x="0" y="945"/>
                    <a:pt x="28" y="975"/>
                    <a:pt x="58" y="975"/>
                  </a:cubicBezTo>
                  <a:cubicBezTo>
                    <a:pt x="68" y="975"/>
                    <a:pt x="78" y="971"/>
                    <a:pt x="87" y="964"/>
                  </a:cubicBezTo>
                  <a:cubicBezTo>
                    <a:pt x="341" y="750"/>
                    <a:pt x="417" y="322"/>
                    <a:pt x="262" y="27"/>
                  </a:cubicBezTo>
                  <a:cubicBezTo>
                    <a:pt x="253" y="9"/>
                    <a:pt x="23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2"/>
            <p:cNvSpPr/>
            <p:nvPr/>
          </p:nvSpPr>
          <p:spPr>
            <a:xfrm>
              <a:off x="7965425" y="1784913"/>
              <a:ext cx="9100" cy="17650"/>
            </a:xfrm>
            <a:custGeom>
              <a:avLst/>
              <a:gdLst/>
              <a:ahLst/>
              <a:cxnLst/>
              <a:rect l="l" t="t" r="r" b="b"/>
              <a:pathLst>
                <a:path w="364" h="706" extrusionOk="0">
                  <a:moveTo>
                    <a:pt x="315" y="0"/>
                  </a:moveTo>
                  <a:cubicBezTo>
                    <a:pt x="307" y="0"/>
                    <a:pt x="298" y="3"/>
                    <a:pt x="290" y="9"/>
                  </a:cubicBezTo>
                  <a:cubicBezTo>
                    <a:pt x="91" y="157"/>
                    <a:pt x="0" y="438"/>
                    <a:pt x="66" y="675"/>
                  </a:cubicBezTo>
                  <a:cubicBezTo>
                    <a:pt x="72" y="695"/>
                    <a:pt x="88" y="705"/>
                    <a:pt x="104" y="705"/>
                  </a:cubicBezTo>
                  <a:cubicBezTo>
                    <a:pt x="122" y="705"/>
                    <a:pt x="139" y="693"/>
                    <a:pt x="143" y="670"/>
                  </a:cubicBezTo>
                  <a:cubicBezTo>
                    <a:pt x="174" y="443"/>
                    <a:pt x="237" y="261"/>
                    <a:pt x="347" y="61"/>
                  </a:cubicBezTo>
                  <a:cubicBezTo>
                    <a:pt x="364" y="32"/>
                    <a:pt x="342"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2"/>
            <p:cNvSpPr/>
            <p:nvPr/>
          </p:nvSpPr>
          <p:spPr>
            <a:xfrm>
              <a:off x="7951000" y="1713463"/>
              <a:ext cx="10050" cy="25225"/>
            </a:xfrm>
            <a:custGeom>
              <a:avLst/>
              <a:gdLst/>
              <a:ahLst/>
              <a:cxnLst/>
              <a:rect l="l" t="t" r="r" b="b"/>
              <a:pathLst>
                <a:path w="402" h="1009" extrusionOk="0">
                  <a:moveTo>
                    <a:pt x="60" y="0"/>
                  </a:moveTo>
                  <a:cubicBezTo>
                    <a:pt x="29" y="0"/>
                    <a:pt x="1" y="34"/>
                    <a:pt x="14" y="69"/>
                  </a:cubicBezTo>
                  <a:cubicBezTo>
                    <a:pt x="73" y="219"/>
                    <a:pt x="117" y="390"/>
                    <a:pt x="114" y="550"/>
                  </a:cubicBezTo>
                  <a:cubicBezTo>
                    <a:pt x="110" y="689"/>
                    <a:pt x="61" y="821"/>
                    <a:pt x="53" y="959"/>
                  </a:cubicBezTo>
                  <a:cubicBezTo>
                    <a:pt x="51" y="988"/>
                    <a:pt x="75" y="1009"/>
                    <a:pt x="100" y="1009"/>
                  </a:cubicBezTo>
                  <a:cubicBezTo>
                    <a:pt x="110" y="1009"/>
                    <a:pt x="120" y="1005"/>
                    <a:pt x="128" y="998"/>
                  </a:cubicBezTo>
                  <a:cubicBezTo>
                    <a:pt x="401" y="759"/>
                    <a:pt x="309" y="258"/>
                    <a:pt x="95" y="17"/>
                  </a:cubicBezTo>
                  <a:cubicBezTo>
                    <a:pt x="84" y="5"/>
                    <a:pt x="72"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2"/>
            <p:cNvSpPr/>
            <p:nvPr/>
          </p:nvSpPr>
          <p:spPr>
            <a:xfrm>
              <a:off x="7938225" y="1725388"/>
              <a:ext cx="9825" cy="22425"/>
            </a:xfrm>
            <a:custGeom>
              <a:avLst/>
              <a:gdLst/>
              <a:ahLst/>
              <a:cxnLst/>
              <a:rect l="l" t="t" r="r" b="b"/>
              <a:pathLst>
                <a:path w="393" h="897" extrusionOk="0">
                  <a:moveTo>
                    <a:pt x="331" y="1"/>
                  </a:moveTo>
                  <a:cubicBezTo>
                    <a:pt x="316" y="1"/>
                    <a:pt x="301" y="7"/>
                    <a:pt x="289" y="21"/>
                  </a:cubicBezTo>
                  <a:cubicBezTo>
                    <a:pt x="100" y="237"/>
                    <a:pt x="1" y="583"/>
                    <a:pt x="80" y="862"/>
                  </a:cubicBezTo>
                  <a:cubicBezTo>
                    <a:pt x="87" y="883"/>
                    <a:pt x="109" y="897"/>
                    <a:pt x="129" y="897"/>
                  </a:cubicBezTo>
                  <a:cubicBezTo>
                    <a:pt x="146" y="897"/>
                    <a:pt x="161" y="888"/>
                    <a:pt x="167" y="868"/>
                  </a:cubicBezTo>
                  <a:cubicBezTo>
                    <a:pt x="204" y="735"/>
                    <a:pt x="224" y="600"/>
                    <a:pt x="256" y="466"/>
                  </a:cubicBezTo>
                  <a:cubicBezTo>
                    <a:pt x="287" y="330"/>
                    <a:pt x="339" y="201"/>
                    <a:pt x="380" y="68"/>
                  </a:cubicBezTo>
                  <a:cubicBezTo>
                    <a:pt x="392" y="28"/>
                    <a:pt x="363"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2"/>
            <p:cNvSpPr/>
            <p:nvPr/>
          </p:nvSpPr>
          <p:spPr>
            <a:xfrm>
              <a:off x="7948775" y="1750488"/>
              <a:ext cx="8675" cy="24050"/>
            </a:xfrm>
            <a:custGeom>
              <a:avLst/>
              <a:gdLst/>
              <a:ahLst/>
              <a:cxnLst/>
              <a:rect l="l" t="t" r="r" b="b"/>
              <a:pathLst>
                <a:path w="347" h="962" extrusionOk="0">
                  <a:moveTo>
                    <a:pt x="78" y="1"/>
                  </a:moveTo>
                  <a:cubicBezTo>
                    <a:pt x="61" y="1"/>
                    <a:pt x="44" y="11"/>
                    <a:pt x="45" y="33"/>
                  </a:cubicBezTo>
                  <a:cubicBezTo>
                    <a:pt x="51" y="183"/>
                    <a:pt x="96" y="323"/>
                    <a:pt x="87" y="475"/>
                  </a:cubicBezTo>
                  <a:cubicBezTo>
                    <a:pt x="79" y="624"/>
                    <a:pt x="35" y="773"/>
                    <a:pt x="5" y="918"/>
                  </a:cubicBezTo>
                  <a:cubicBezTo>
                    <a:pt x="0" y="943"/>
                    <a:pt x="25" y="961"/>
                    <a:pt x="48" y="961"/>
                  </a:cubicBezTo>
                  <a:cubicBezTo>
                    <a:pt x="57" y="961"/>
                    <a:pt x="66" y="959"/>
                    <a:pt x="72" y="952"/>
                  </a:cubicBezTo>
                  <a:cubicBezTo>
                    <a:pt x="295" y="732"/>
                    <a:pt x="346" y="244"/>
                    <a:pt x="107" y="11"/>
                  </a:cubicBezTo>
                  <a:cubicBezTo>
                    <a:pt x="100" y="4"/>
                    <a:pt x="89"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2"/>
            <p:cNvSpPr/>
            <p:nvPr/>
          </p:nvSpPr>
          <p:spPr>
            <a:xfrm>
              <a:off x="7931750" y="1763363"/>
              <a:ext cx="11225" cy="15700"/>
            </a:xfrm>
            <a:custGeom>
              <a:avLst/>
              <a:gdLst/>
              <a:ahLst/>
              <a:cxnLst/>
              <a:rect l="l" t="t" r="r" b="b"/>
              <a:pathLst>
                <a:path w="449" h="628" extrusionOk="0">
                  <a:moveTo>
                    <a:pt x="406" y="1"/>
                  </a:moveTo>
                  <a:cubicBezTo>
                    <a:pt x="403" y="1"/>
                    <a:pt x="400" y="1"/>
                    <a:pt x="396" y="2"/>
                  </a:cubicBezTo>
                  <a:cubicBezTo>
                    <a:pt x="153" y="79"/>
                    <a:pt x="1" y="370"/>
                    <a:pt x="132" y="603"/>
                  </a:cubicBezTo>
                  <a:cubicBezTo>
                    <a:pt x="141" y="620"/>
                    <a:pt x="159" y="628"/>
                    <a:pt x="177" y="628"/>
                  </a:cubicBezTo>
                  <a:cubicBezTo>
                    <a:pt x="199" y="628"/>
                    <a:pt x="221" y="614"/>
                    <a:pt x="222" y="586"/>
                  </a:cubicBezTo>
                  <a:cubicBezTo>
                    <a:pt x="224" y="388"/>
                    <a:pt x="277" y="203"/>
                    <a:pt x="426" y="65"/>
                  </a:cubicBezTo>
                  <a:cubicBezTo>
                    <a:pt x="449" y="45"/>
                    <a:pt x="435"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2"/>
            <p:cNvSpPr/>
            <p:nvPr/>
          </p:nvSpPr>
          <p:spPr>
            <a:xfrm>
              <a:off x="7921325" y="1677338"/>
              <a:ext cx="8000" cy="24625"/>
            </a:xfrm>
            <a:custGeom>
              <a:avLst/>
              <a:gdLst/>
              <a:ahLst/>
              <a:cxnLst/>
              <a:rect l="l" t="t" r="r" b="b"/>
              <a:pathLst>
                <a:path w="320" h="985" extrusionOk="0">
                  <a:moveTo>
                    <a:pt x="82" y="0"/>
                  </a:moveTo>
                  <a:cubicBezTo>
                    <a:pt x="56" y="0"/>
                    <a:pt x="30" y="22"/>
                    <a:pt x="37" y="50"/>
                  </a:cubicBezTo>
                  <a:cubicBezTo>
                    <a:pt x="135" y="369"/>
                    <a:pt x="122" y="612"/>
                    <a:pt x="10" y="925"/>
                  </a:cubicBezTo>
                  <a:cubicBezTo>
                    <a:pt x="1" y="953"/>
                    <a:pt x="27" y="984"/>
                    <a:pt x="53" y="984"/>
                  </a:cubicBezTo>
                  <a:cubicBezTo>
                    <a:pt x="62" y="984"/>
                    <a:pt x="71" y="981"/>
                    <a:pt x="78" y="973"/>
                  </a:cubicBezTo>
                  <a:cubicBezTo>
                    <a:pt x="308" y="720"/>
                    <a:pt x="320" y="285"/>
                    <a:pt x="112" y="14"/>
                  </a:cubicBezTo>
                  <a:cubicBezTo>
                    <a:pt x="104" y="4"/>
                    <a:pt x="93"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2"/>
            <p:cNvSpPr/>
            <p:nvPr/>
          </p:nvSpPr>
          <p:spPr>
            <a:xfrm>
              <a:off x="7905300" y="1688463"/>
              <a:ext cx="12325" cy="19600"/>
            </a:xfrm>
            <a:custGeom>
              <a:avLst/>
              <a:gdLst/>
              <a:ahLst/>
              <a:cxnLst/>
              <a:rect l="l" t="t" r="r" b="b"/>
              <a:pathLst>
                <a:path w="493" h="784" extrusionOk="0">
                  <a:moveTo>
                    <a:pt x="414" y="1"/>
                  </a:moveTo>
                  <a:cubicBezTo>
                    <a:pt x="406" y="1"/>
                    <a:pt x="398" y="3"/>
                    <a:pt x="391" y="7"/>
                  </a:cubicBezTo>
                  <a:cubicBezTo>
                    <a:pt x="124" y="163"/>
                    <a:pt x="0" y="482"/>
                    <a:pt x="164" y="762"/>
                  </a:cubicBezTo>
                  <a:cubicBezTo>
                    <a:pt x="172" y="776"/>
                    <a:pt x="189" y="783"/>
                    <a:pt x="204" y="783"/>
                  </a:cubicBezTo>
                  <a:cubicBezTo>
                    <a:pt x="224" y="783"/>
                    <a:pt x="241" y="772"/>
                    <a:pt x="241" y="748"/>
                  </a:cubicBezTo>
                  <a:cubicBezTo>
                    <a:pt x="233" y="518"/>
                    <a:pt x="305" y="262"/>
                    <a:pt x="461" y="89"/>
                  </a:cubicBezTo>
                  <a:cubicBezTo>
                    <a:pt x="493" y="53"/>
                    <a:pt x="454"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2"/>
            <p:cNvSpPr/>
            <p:nvPr/>
          </p:nvSpPr>
          <p:spPr>
            <a:xfrm>
              <a:off x="7918425" y="1712513"/>
              <a:ext cx="6700" cy="19050"/>
            </a:xfrm>
            <a:custGeom>
              <a:avLst/>
              <a:gdLst/>
              <a:ahLst/>
              <a:cxnLst/>
              <a:rect l="l" t="t" r="r" b="b"/>
              <a:pathLst>
                <a:path w="268" h="762" extrusionOk="0">
                  <a:moveTo>
                    <a:pt x="103" y="1"/>
                  </a:moveTo>
                  <a:cubicBezTo>
                    <a:pt x="78" y="1"/>
                    <a:pt x="55" y="16"/>
                    <a:pt x="55" y="47"/>
                  </a:cubicBezTo>
                  <a:cubicBezTo>
                    <a:pt x="58" y="158"/>
                    <a:pt x="68" y="270"/>
                    <a:pt x="57" y="381"/>
                  </a:cubicBezTo>
                  <a:cubicBezTo>
                    <a:pt x="45" y="493"/>
                    <a:pt x="11" y="598"/>
                    <a:pt x="2" y="711"/>
                  </a:cubicBezTo>
                  <a:cubicBezTo>
                    <a:pt x="0" y="739"/>
                    <a:pt x="25" y="762"/>
                    <a:pt x="51" y="762"/>
                  </a:cubicBezTo>
                  <a:cubicBezTo>
                    <a:pt x="61" y="762"/>
                    <a:pt x="71" y="758"/>
                    <a:pt x="80" y="749"/>
                  </a:cubicBezTo>
                  <a:cubicBezTo>
                    <a:pt x="256" y="575"/>
                    <a:pt x="267" y="240"/>
                    <a:pt x="152" y="28"/>
                  </a:cubicBezTo>
                  <a:cubicBezTo>
                    <a:pt x="142" y="10"/>
                    <a:pt x="122"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2"/>
            <p:cNvSpPr/>
            <p:nvPr/>
          </p:nvSpPr>
          <p:spPr>
            <a:xfrm>
              <a:off x="7903500" y="1720088"/>
              <a:ext cx="9875" cy="13900"/>
            </a:xfrm>
            <a:custGeom>
              <a:avLst/>
              <a:gdLst/>
              <a:ahLst/>
              <a:cxnLst/>
              <a:rect l="l" t="t" r="r" b="b"/>
              <a:pathLst>
                <a:path w="395" h="556" extrusionOk="0">
                  <a:moveTo>
                    <a:pt x="356" y="0"/>
                  </a:moveTo>
                  <a:cubicBezTo>
                    <a:pt x="353" y="0"/>
                    <a:pt x="350" y="0"/>
                    <a:pt x="346" y="1"/>
                  </a:cubicBezTo>
                  <a:cubicBezTo>
                    <a:pt x="129" y="60"/>
                    <a:pt x="0" y="313"/>
                    <a:pt x="65" y="522"/>
                  </a:cubicBezTo>
                  <a:cubicBezTo>
                    <a:pt x="72" y="545"/>
                    <a:pt x="91" y="556"/>
                    <a:pt x="109" y="556"/>
                  </a:cubicBezTo>
                  <a:cubicBezTo>
                    <a:pt x="128" y="556"/>
                    <a:pt x="147" y="543"/>
                    <a:pt x="150" y="517"/>
                  </a:cubicBezTo>
                  <a:cubicBezTo>
                    <a:pt x="178" y="336"/>
                    <a:pt x="253" y="196"/>
                    <a:pt x="376" y="62"/>
                  </a:cubicBezTo>
                  <a:lnTo>
                    <a:pt x="375" y="62"/>
                  </a:lnTo>
                  <a:cubicBezTo>
                    <a:pt x="395" y="41"/>
                    <a:pt x="386"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2"/>
            <p:cNvSpPr/>
            <p:nvPr/>
          </p:nvSpPr>
          <p:spPr>
            <a:xfrm>
              <a:off x="7884300" y="1688313"/>
              <a:ext cx="7625" cy="22975"/>
            </a:xfrm>
            <a:custGeom>
              <a:avLst/>
              <a:gdLst/>
              <a:ahLst/>
              <a:cxnLst/>
              <a:rect l="l" t="t" r="r" b="b"/>
              <a:pathLst>
                <a:path w="305" h="919" extrusionOk="0">
                  <a:moveTo>
                    <a:pt x="110" y="1"/>
                  </a:moveTo>
                  <a:cubicBezTo>
                    <a:pt x="77" y="1"/>
                    <a:pt x="44" y="27"/>
                    <a:pt x="52" y="67"/>
                  </a:cubicBezTo>
                  <a:cubicBezTo>
                    <a:pt x="79" y="208"/>
                    <a:pt x="101" y="349"/>
                    <a:pt x="86" y="491"/>
                  </a:cubicBezTo>
                  <a:cubicBezTo>
                    <a:pt x="73" y="620"/>
                    <a:pt x="26" y="741"/>
                    <a:pt x="5" y="868"/>
                  </a:cubicBezTo>
                  <a:cubicBezTo>
                    <a:pt x="0" y="897"/>
                    <a:pt x="28" y="918"/>
                    <a:pt x="54" y="918"/>
                  </a:cubicBezTo>
                  <a:cubicBezTo>
                    <a:pt x="64" y="918"/>
                    <a:pt x="74" y="915"/>
                    <a:pt x="82" y="908"/>
                  </a:cubicBezTo>
                  <a:lnTo>
                    <a:pt x="82" y="907"/>
                  </a:lnTo>
                  <a:cubicBezTo>
                    <a:pt x="305" y="695"/>
                    <a:pt x="298" y="286"/>
                    <a:pt x="161" y="31"/>
                  </a:cubicBezTo>
                  <a:cubicBezTo>
                    <a:pt x="150" y="10"/>
                    <a:pt x="130" y="1"/>
                    <a:pt x="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2"/>
            <p:cNvSpPr/>
            <p:nvPr/>
          </p:nvSpPr>
          <p:spPr>
            <a:xfrm>
              <a:off x="7871475" y="1698638"/>
              <a:ext cx="9600" cy="17225"/>
            </a:xfrm>
            <a:custGeom>
              <a:avLst/>
              <a:gdLst/>
              <a:ahLst/>
              <a:cxnLst/>
              <a:rect l="l" t="t" r="r" b="b"/>
              <a:pathLst>
                <a:path w="384" h="689" extrusionOk="0">
                  <a:moveTo>
                    <a:pt x="341" y="0"/>
                  </a:moveTo>
                  <a:cubicBezTo>
                    <a:pt x="335" y="0"/>
                    <a:pt x="329" y="2"/>
                    <a:pt x="323" y="5"/>
                  </a:cubicBezTo>
                  <a:cubicBezTo>
                    <a:pt x="115" y="130"/>
                    <a:pt x="1" y="421"/>
                    <a:pt x="58" y="655"/>
                  </a:cubicBezTo>
                  <a:cubicBezTo>
                    <a:pt x="63" y="676"/>
                    <a:pt x="85" y="689"/>
                    <a:pt x="105" y="689"/>
                  </a:cubicBezTo>
                  <a:cubicBezTo>
                    <a:pt x="121" y="689"/>
                    <a:pt x="136" y="680"/>
                    <a:pt x="141" y="661"/>
                  </a:cubicBezTo>
                  <a:cubicBezTo>
                    <a:pt x="163" y="559"/>
                    <a:pt x="184" y="459"/>
                    <a:pt x="219" y="361"/>
                  </a:cubicBezTo>
                  <a:cubicBezTo>
                    <a:pt x="256" y="252"/>
                    <a:pt x="318" y="160"/>
                    <a:pt x="371" y="60"/>
                  </a:cubicBezTo>
                  <a:lnTo>
                    <a:pt x="371" y="61"/>
                  </a:lnTo>
                  <a:cubicBezTo>
                    <a:pt x="384" y="36"/>
                    <a:pt x="367"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2"/>
            <p:cNvSpPr/>
            <p:nvPr/>
          </p:nvSpPr>
          <p:spPr>
            <a:xfrm>
              <a:off x="7842400" y="1672463"/>
              <a:ext cx="8400" cy="23525"/>
            </a:xfrm>
            <a:custGeom>
              <a:avLst/>
              <a:gdLst/>
              <a:ahLst/>
              <a:cxnLst/>
              <a:rect l="l" t="t" r="r" b="b"/>
              <a:pathLst>
                <a:path w="336" h="941" extrusionOk="0">
                  <a:moveTo>
                    <a:pt x="104" y="1"/>
                  </a:moveTo>
                  <a:cubicBezTo>
                    <a:pt x="85" y="1"/>
                    <a:pt x="66" y="14"/>
                    <a:pt x="65" y="36"/>
                  </a:cubicBezTo>
                  <a:cubicBezTo>
                    <a:pt x="60" y="182"/>
                    <a:pt x="101" y="320"/>
                    <a:pt x="91" y="467"/>
                  </a:cubicBezTo>
                  <a:cubicBezTo>
                    <a:pt x="83" y="612"/>
                    <a:pt x="36" y="750"/>
                    <a:pt x="7" y="892"/>
                  </a:cubicBezTo>
                  <a:cubicBezTo>
                    <a:pt x="1" y="925"/>
                    <a:pt x="26" y="941"/>
                    <a:pt x="52" y="941"/>
                  </a:cubicBezTo>
                  <a:cubicBezTo>
                    <a:pt x="68" y="941"/>
                    <a:pt x="85" y="935"/>
                    <a:pt x="95" y="923"/>
                  </a:cubicBezTo>
                  <a:cubicBezTo>
                    <a:pt x="290" y="706"/>
                    <a:pt x="336" y="237"/>
                    <a:pt x="134" y="13"/>
                  </a:cubicBezTo>
                  <a:cubicBezTo>
                    <a:pt x="126" y="5"/>
                    <a:pt x="115"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2"/>
            <p:cNvSpPr/>
            <p:nvPr/>
          </p:nvSpPr>
          <p:spPr>
            <a:xfrm>
              <a:off x="7828100" y="1683838"/>
              <a:ext cx="10325" cy="21675"/>
            </a:xfrm>
            <a:custGeom>
              <a:avLst/>
              <a:gdLst/>
              <a:ahLst/>
              <a:cxnLst/>
              <a:rect l="l" t="t" r="r" b="b"/>
              <a:pathLst>
                <a:path w="413" h="867" extrusionOk="0">
                  <a:moveTo>
                    <a:pt x="357" y="1"/>
                  </a:moveTo>
                  <a:cubicBezTo>
                    <a:pt x="347" y="1"/>
                    <a:pt x="337" y="4"/>
                    <a:pt x="327" y="12"/>
                  </a:cubicBezTo>
                  <a:cubicBezTo>
                    <a:pt x="76" y="204"/>
                    <a:pt x="0" y="553"/>
                    <a:pt x="103" y="840"/>
                  </a:cubicBezTo>
                  <a:cubicBezTo>
                    <a:pt x="110" y="859"/>
                    <a:pt x="126" y="867"/>
                    <a:pt x="143" y="867"/>
                  </a:cubicBezTo>
                  <a:cubicBezTo>
                    <a:pt x="167" y="867"/>
                    <a:pt x="193" y="850"/>
                    <a:pt x="194" y="823"/>
                  </a:cubicBezTo>
                  <a:cubicBezTo>
                    <a:pt x="197" y="546"/>
                    <a:pt x="268" y="315"/>
                    <a:pt x="394" y="72"/>
                  </a:cubicBezTo>
                  <a:cubicBezTo>
                    <a:pt x="412" y="37"/>
                    <a:pt x="38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2"/>
            <p:cNvSpPr/>
            <p:nvPr/>
          </p:nvSpPr>
          <p:spPr>
            <a:xfrm>
              <a:off x="7839350" y="1706513"/>
              <a:ext cx="7450" cy="20825"/>
            </a:xfrm>
            <a:custGeom>
              <a:avLst/>
              <a:gdLst/>
              <a:ahLst/>
              <a:cxnLst/>
              <a:rect l="l" t="t" r="r" b="b"/>
              <a:pathLst>
                <a:path w="298" h="833" extrusionOk="0">
                  <a:moveTo>
                    <a:pt x="87" y="1"/>
                  </a:moveTo>
                  <a:cubicBezTo>
                    <a:pt x="65" y="1"/>
                    <a:pt x="43" y="23"/>
                    <a:pt x="46" y="49"/>
                  </a:cubicBezTo>
                  <a:cubicBezTo>
                    <a:pt x="60" y="179"/>
                    <a:pt x="87" y="306"/>
                    <a:pt x="76" y="438"/>
                  </a:cubicBezTo>
                  <a:cubicBezTo>
                    <a:pt x="66" y="556"/>
                    <a:pt x="30" y="668"/>
                    <a:pt x="6" y="785"/>
                  </a:cubicBezTo>
                  <a:cubicBezTo>
                    <a:pt x="0" y="812"/>
                    <a:pt x="27" y="832"/>
                    <a:pt x="53" y="832"/>
                  </a:cubicBezTo>
                  <a:cubicBezTo>
                    <a:pt x="63" y="832"/>
                    <a:pt x="72" y="829"/>
                    <a:pt x="80" y="822"/>
                  </a:cubicBezTo>
                  <a:cubicBezTo>
                    <a:pt x="280" y="621"/>
                    <a:pt x="298" y="232"/>
                    <a:pt x="115" y="15"/>
                  </a:cubicBezTo>
                  <a:cubicBezTo>
                    <a:pt x="107" y="5"/>
                    <a:pt x="97"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2"/>
            <p:cNvSpPr/>
            <p:nvPr/>
          </p:nvSpPr>
          <p:spPr>
            <a:xfrm>
              <a:off x="7823575" y="1717188"/>
              <a:ext cx="10800" cy="19275"/>
            </a:xfrm>
            <a:custGeom>
              <a:avLst/>
              <a:gdLst/>
              <a:ahLst/>
              <a:cxnLst/>
              <a:rect l="l" t="t" r="r" b="b"/>
              <a:pathLst>
                <a:path w="432" h="771" extrusionOk="0">
                  <a:moveTo>
                    <a:pt x="372" y="1"/>
                  </a:moveTo>
                  <a:cubicBezTo>
                    <a:pt x="363" y="1"/>
                    <a:pt x="354" y="3"/>
                    <a:pt x="345" y="10"/>
                  </a:cubicBezTo>
                  <a:cubicBezTo>
                    <a:pt x="119" y="162"/>
                    <a:pt x="0" y="508"/>
                    <a:pt x="149" y="748"/>
                  </a:cubicBezTo>
                  <a:cubicBezTo>
                    <a:pt x="158" y="763"/>
                    <a:pt x="173" y="770"/>
                    <a:pt x="187" y="770"/>
                  </a:cubicBezTo>
                  <a:cubicBezTo>
                    <a:pt x="206" y="770"/>
                    <a:pt x="224" y="758"/>
                    <a:pt x="226" y="734"/>
                  </a:cubicBezTo>
                  <a:cubicBezTo>
                    <a:pt x="248" y="487"/>
                    <a:pt x="277" y="284"/>
                    <a:pt x="409" y="69"/>
                  </a:cubicBezTo>
                  <a:cubicBezTo>
                    <a:pt x="431" y="33"/>
                    <a:pt x="40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2"/>
            <p:cNvSpPr/>
            <p:nvPr/>
          </p:nvSpPr>
          <p:spPr>
            <a:xfrm>
              <a:off x="7916675" y="1920288"/>
              <a:ext cx="10450" cy="25325"/>
            </a:xfrm>
            <a:custGeom>
              <a:avLst/>
              <a:gdLst/>
              <a:ahLst/>
              <a:cxnLst/>
              <a:rect l="l" t="t" r="r" b="b"/>
              <a:pathLst>
                <a:path w="418" h="1013" extrusionOk="0">
                  <a:moveTo>
                    <a:pt x="267" y="1"/>
                  </a:moveTo>
                  <a:cubicBezTo>
                    <a:pt x="239" y="1"/>
                    <a:pt x="207" y="25"/>
                    <a:pt x="201" y="55"/>
                  </a:cubicBezTo>
                  <a:cubicBezTo>
                    <a:pt x="166" y="222"/>
                    <a:pt x="166" y="392"/>
                    <a:pt x="120" y="558"/>
                  </a:cubicBezTo>
                  <a:cubicBezTo>
                    <a:pt x="82" y="695"/>
                    <a:pt x="21" y="821"/>
                    <a:pt x="4" y="962"/>
                  </a:cubicBezTo>
                  <a:cubicBezTo>
                    <a:pt x="0" y="994"/>
                    <a:pt x="26" y="1013"/>
                    <a:pt x="52" y="1013"/>
                  </a:cubicBezTo>
                  <a:cubicBezTo>
                    <a:pt x="62" y="1013"/>
                    <a:pt x="73" y="1010"/>
                    <a:pt x="82" y="1003"/>
                  </a:cubicBezTo>
                  <a:lnTo>
                    <a:pt x="82" y="1002"/>
                  </a:lnTo>
                  <a:cubicBezTo>
                    <a:pt x="340" y="809"/>
                    <a:pt x="418" y="325"/>
                    <a:pt x="310" y="34"/>
                  </a:cubicBezTo>
                  <a:cubicBezTo>
                    <a:pt x="301" y="10"/>
                    <a:pt x="28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2"/>
            <p:cNvSpPr/>
            <p:nvPr/>
          </p:nvSpPr>
          <p:spPr>
            <a:xfrm>
              <a:off x="7901200" y="1932338"/>
              <a:ext cx="12750" cy="16425"/>
            </a:xfrm>
            <a:custGeom>
              <a:avLst/>
              <a:gdLst/>
              <a:ahLst/>
              <a:cxnLst/>
              <a:rect l="l" t="t" r="r" b="b"/>
              <a:pathLst>
                <a:path w="510" h="657" extrusionOk="0">
                  <a:moveTo>
                    <a:pt x="420" y="1"/>
                  </a:moveTo>
                  <a:cubicBezTo>
                    <a:pt x="411" y="1"/>
                    <a:pt x="401" y="4"/>
                    <a:pt x="392" y="9"/>
                  </a:cubicBezTo>
                  <a:cubicBezTo>
                    <a:pt x="217" y="122"/>
                    <a:pt x="1" y="384"/>
                    <a:pt x="56" y="611"/>
                  </a:cubicBezTo>
                  <a:cubicBezTo>
                    <a:pt x="63" y="639"/>
                    <a:pt x="88" y="656"/>
                    <a:pt x="114" y="656"/>
                  </a:cubicBezTo>
                  <a:cubicBezTo>
                    <a:pt x="131" y="656"/>
                    <a:pt x="148" y="649"/>
                    <a:pt x="159" y="632"/>
                  </a:cubicBezTo>
                  <a:cubicBezTo>
                    <a:pt x="219" y="550"/>
                    <a:pt x="240" y="443"/>
                    <a:pt x="289" y="354"/>
                  </a:cubicBezTo>
                  <a:cubicBezTo>
                    <a:pt x="340" y="263"/>
                    <a:pt x="406" y="182"/>
                    <a:pt x="474" y="104"/>
                  </a:cubicBezTo>
                  <a:cubicBezTo>
                    <a:pt x="509" y="64"/>
                    <a:pt x="466"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2"/>
            <p:cNvSpPr/>
            <p:nvPr/>
          </p:nvSpPr>
          <p:spPr>
            <a:xfrm>
              <a:off x="7904925" y="1956438"/>
              <a:ext cx="9575" cy="22775"/>
            </a:xfrm>
            <a:custGeom>
              <a:avLst/>
              <a:gdLst/>
              <a:ahLst/>
              <a:cxnLst/>
              <a:rect l="l" t="t" r="r" b="b"/>
              <a:pathLst>
                <a:path w="383" h="911" extrusionOk="0">
                  <a:moveTo>
                    <a:pt x="170" y="1"/>
                  </a:moveTo>
                  <a:cubicBezTo>
                    <a:pt x="143" y="1"/>
                    <a:pt x="117" y="17"/>
                    <a:pt x="117" y="52"/>
                  </a:cubicBezTo>
                  <a:cubicBezTo>
                    <a:pt x="118" y="182"/>
                    <a:pt x="134" y="310"/>
                    <a:pt x="116" y="440"/>
                  </a:cubicBezTo>
                  <a:cubicBezTo>
                    <a:pt x="97" y="576"/>
                    <a:pt x="49" y="714"/>
                    <a:pt x="10" y="847"/>
                  </a:cubicBezTo>
                  <a:cubicBezTo>
                    <a:pt x="1" y="879"/>
                    <a:pt x="27" y="911"/>
                    <a:pt x="56" y="911"/>
                  </a:cubicBezTo>
                  <a:cubicBezTo>
                    <a:pt x="66" y="911"/>
                    <a:pt x="76" y="907"/>
                    <a:pt x="86" y="899"/>
                  </a:cubicBezTo>
                  <a:cubicBezTo>
                    <a:pt x="314" y="697"/>
                    <a:pt x="382" y="297"/>
                    <a:pt x="226" y="31"/>
                  </a:cubicBezTo>
                  <a:cubicBezTo>
                    <a:pt x="214" y="11"/>
                    <a:pt x="192"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2"/>
            <p:cNvSpPr/>
            <p:nvPr/>
          </p:nvSpPr>
          <p:spPr>
            <a:xfrm>
              <a:off x="7889300" y="1967313"/>
              <a:ext cx="12850" cy="22050"/>
            </a:xfrm>
            <a:custGeom>
              <a:avLst/>
              <a:gdLst/>
              <a:ahLst/>
              <a:cxnLst/>
              <a:rect l="l" t="t" r="r" b="b"/>
              <a:pathLst>
                <a:path w="514" h="882" extrusionOk="0">
                  <a:moveTo>
                    <a:pt x="460" y="1"/>
                  </a:moveTo>
                  <a:cubicBezTo>
                    <a:pt x="453" y="1"/>
                    <a:pt x="447" y="2"/>
                    <a:pt x="441" y="6"/>
                  </a:cubicBezTo>
                  <a:cubicBezTo>
                    <a:pt x="162" y="170"/>
                    <a:pt x="1" y="537"/>
                    <a:pt x="103" y="848"/>
                  </a:cubicBezTo>
                  <a:cubicBezTo>
                    <a:pt x="111" y="870"/>
                    <a:pt x="128" y="881"/>
                    <a:pt x="145" y="881"/>
                  </a:cubicBezTo>
                  <a:cubicBezTo>
                    <a:pt x="164" y="881"/>
                    <a:pt x="183" y="868"/>
                    <a:pt x="188" y="843"/>
                  </a:cubicBezTo>
                  <a:cubicBezTo>
                    <a:pt x="243" y="553"/>
                    <a:pt x="329" y="315"/>
                    <a:pt x="494" y="69"/>
                  </a:cubicBezTo>
                  <a:lnTo>
                    <a:pt x="495" y="69"/>
                  </a:lnTo>
                  <a:cubicBezTo>
                    <a:pt x="514" y="42"/>
                    <a:pt x="490"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2"/>
            <p:cNvSpPr/>
            <p:nvPr/>
          </p:nvSpPr>
          <p:spPr>
            <a:xfrm>
              <a:off x="7872975" y="1929263"/>
              <a:ext cx="9075" cy="24775"/>
            </a:xfrm>
            <a:custGeom>
              <a:avLst/>
              <a:gdLst/>
              <a:ahLst/>
              <a:cxnLst/>
              <a:rect l="l" t="t" r="r" b="b"/>
              <a:pathLst>
                <a:path w="363" h="991" extrusionOk="0">
                  <a:moveTo>
                    <a:pt x="99" y="1"/>
                  </a:moveTo>
                  <a:cubicBezTo>
                    <a:pt x="86" y="1"/>
                    <a:pt x="73" y="8"/>
                    <a:pt x="68" y="22"/>
                  </a:cubicBezTo>
                  <a:cubicBezTo>
                    <a:pt x="27" y="160"/>
                    <a:pt x="86" y="308"/>
                    <a:pt x="82" y="452"/>
                  </a:cubicBezTo>
                  <a:cubicBezTo>
                    <a:pt x="76" y="617"/>
                    <a:pt x="0" y="771"/>
                    <a:pt x="1" y="933"/>
                  </a:cubicBezTo>
                  <a:cubicBezTo>
                    <a:pt x="2" y="966"/>
                    <a:pt x="29" y="991"/>
                    <a:pt x="57" y="991"/>
                  </a:cubicBezTo>
                  <a:cubicBezTo>
                    <a:pt x="68" y="991"/>
                    <a:pt x="80" y="987"/>
                    <a:pt x="91" y="978"/>
                  </a:cubicBezTo>
                  <a:cubicBezTo>
                    <a:pt x="303" y="799"/>
                    <a:pt x="362" y="178"/>
                    <a:pt x="117" y="6"/>
                  </a:cubicBezTo>
                  <a:cubicBezTo>
                    <a:pt x="112" y="2"/>
                    <a:pt x="106"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2"/>
            <p:cNvSpPr/>
            <p:nvPr/>
          </p:nvSpPr>
          <p:spPr>
            <a:xfrm>
              <a:off x="7857975" y="1940513"/>
              <a:ext cx="10975" cy="22400"/>
            </a:xfrm>
            <a:custGeom>
              <a:avLst/>
              <a:gdLst/>
              <a:ahLst/>
              <a:cxnLst/>
              <a:rect l="l" t="t" r="r" b="b"/>
              <a:pathLst>
                <a:path w="439" h="896" extrusionOk="0">
                  <a:moveTo>
                    <a:pt x="372" y="0"/>
                  </a:moveTo>
                  <a:cubicBezTo>
                    <a:pt x="361" y="0"/>
                    <a:pt x="350" y="4"/>
                    <a:pt x="341" y="12"/>
                  </a:cubicBezTo>
                  <a:cubicBezTo>
                    <a:pt x="120" y="228"/>
                    <a:pt x="0" y="561"/>
                    <a:pt x="91" y="861"/>
                  </a:cubicBezTo>
                  <a:cubicBezTo>
                    <a:pt x="97" y="882"/>
                    <a:pt x="120" y="896"/>
                    <a:pt x="140" y="896"/>
                  </a:cubicBezTo>
                  <a:cubicBezTo>
                    <a:pt x="155" y="896"/>
                    <a:pt x="169" y="887"/>
                    <a:pt x="174" y="867"/>
                  </a:cubicBezTo>
                  <a:cubicBezTo>
                    <a:pt x="237" y="589"/>
                    <a:pt x="299" y="327"/>
                    <a:pt x="422" y="68"/>
                  </a:cubicBezTo>
                  <a:cubicBezTo>
                    <a:pt x="438" y="33"/>
                    <a:pt x="405" y="0"/>
                    <a:pt x="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2"/>
            <p:cNvSpPr/>
            <p:nvPr/>
          </p:nvSpPr>
          <p:spPr>
            <a:xfrm>
              <a:off x="7863975" y="1967338"/>
              <a:ext cx="8050" cy="22975"/>
            </a:xfrm>
            <a:custGeom>
              <a:avLst/>
              <a:gdLst/>
              <a:ahLst/>
              <a:cxnLst/>
              <a:rect l="l" t="t" r="r" b="b"/>
              <a:pathLst>
                <a:path w="322" h="919" extrusionOk="0">
                  <a:moveTo>
                    <a:pt x="164" y="1"/>
                  </a:moveTo>
                  <a:cubicBezTo>
                    <a:pt x="135" y="1"/>
                    <a:pt x="109" y="18"/>
                    <a:pt x="110" y="56"/>
                  </a:cubicBezTo>
                  <a:cubicBezTo>
                    <a:pt x="118" y="332"/>
                    <a:pt x="81" y="593"/>
                    <a:pt x="9" y="861"/>
                  </a:cubicBezTo>
                  <a:cubicBezTo>
                    <a:pt x="1" y="893"/>
                    <a:pt x="26" y="919"/>
                    <a:pt x="52" y="919"/>
                  </a:cubicBezTo>
                  <a:cubicBezTo>
                    <a:pt x="65" y="919"/>
                    <a:pt x="78" y="913"/>
                    <a:pt x="87" y="900"/>
                  </a:cubicBezTo>
                  <a:cubicBezTo>
                    <a:pt x="273" y="659"/>
                    <a:pt x="322" y="341"/>
                    <a:pt x="234" y="49"/>
                  </a:cubicBezTo>
                  <a:cubicBezTo>
                    <a:pt x="224" y="18"/>
                    <a:pt x="193"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2"/>
            <p:cNvSpPr/>
            <p:nvPr/>
          </p:nvSpPr>
          <p:spPr>
            <a:xfrm>
              <a:off x="7850275" y="1980138"/>
              <a:ext cx="10125" cy="17525"/>
            </a:xfrm>
            <a:custGeom>
              <a:avLst/>
              <a:gdLst/>
              <a:ahLst/>
              <a:cxnLst/>
              <a:rect l="l" t="t" r="r" b="b"/>
              <a:pathLst>
                <a:path w="405" h="701" extrusionOk="0">
                  <a:moveTo>
                    <a:pt x="348" y="1"/>
                  </a:moveTo>
                  <a:cubicBezTo>
                    <a:pt x="339" y="1"/>
                    <a:pt x="330" y="3"/>
                    <a:pt x="322" y="10"/>
                  </a:cubicBezTo>
                  <a:cubicBezTo>
                    <a:pt x="127" y="170"/>
                    <a:pt x="1" y="406"/>
                    <a:pt x="32" y="662"/>
                  </a:cubicBezTo>
                  <a:cubicBezTo>
                    <a:pt x="35" y="687"/>
                    <a:pt x="58" y="700"/>
                    <a:pt x="80" y="700"/>
                  </a:cubicBezTo>
                  <a:cubicBezTo>
                    <a:pt x="100" y="700"/>
                    <a:pt x="119" y="690"/>
                    <a:pt x="125" y="670"/>
                  </a:cubicBezTo>
                  <a:cubicBezTo>
                    <a:pt x="187" y="456"/>
                    <a:pt x="252" y="249"/>
                    <a:pt x="383" y="65"/>
                  </a:cubicBezTo>
                  <a:cubicBezTo>
                    <a:pt x="405" y="35"/>
                    <a:pt x="378"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2"/>
            <p:cNvSpPr/>
            <p:nvPr/>
          </p:nvSpPr>
          <p:spPr>
            <a:xfrm>
              <a:off x="7844825" y="1901588"/>
              <a:ext cx="7425" cy="24950"/>
            </a:xfrm>
            <a:custGeom>
              <a:avLst/>
              <a:gdLst/>
              <a:ahLst/>
              <a:cxnLst/>
              <a:rect l="l" t="t" r="r" b="b"/>
              <a:pathLst>
                <a:path w="297" h="998" extrusionOk="0">
                  <a:moveTo>
                    <a:pt x="111" y="1"/>
                  </a:moveTo>
                  <a:cubicBezTo>
                    <a:pt x="77" y="1"/>
                    <a:pt x="39" y="35"/>
                    <a:pt x="42" y="74"/>
                  </a:cubicBezTo>
                  <a:cubicBezTo>
                    <a:pt x="53" y="239"/>
                    <a:pt x="69" y="404"/>
                    <a:pt x="55" y="570"/>
                  </a:cubicBezTo>
                  <a:cubicBezTo>
                    <a:pt x="44" y="703"/>
                    <a:pt x="1" y="830"/>
                    <a:pt x="24" y="963"/>
                  </a:cubicBezTo>
                  <a:cubicBezTo>
                    <a:pt x="28" y="982"/>
                    <a:pt x="48" y="998"/>
                    <a:pt x="68" y="998"/>
                  </a:cubicBezTo>
                  <a:cubicBezTo>
                    <a:pt x="77" y="998"/>
                    <a:pt x="86" y="994"/>
                    <a:pt x="92" y="986"/>
                  </a:cubicBezTo>
                  <a:cubicBezTo>
                    <a:pt x="297" y="762"/>
                    <a:pt x="249" y="301"/>
                    <a:pt x="156" y="36"/>
                  </a:cubicBezTo>
                  <a:cubicBezTo>
                    <a:pt x="146" y="11"/>
                    <a:pt x="129"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2"/>
            <p:cNvSpPr/>
            <p:nvPr/>
          </p:nvSpPr>
          <p:spPr>
            <a:xfrm>
              <a:off x="7838525" y="1937063"/>
              <a:ext cx="7600" cy="19625"/>
            </a:xfrm>
            <a:custGeom>
              <a:avLst/>
              <a:gdLst/>
              <a:ahLst/>
              <a:cxnLst/>
              <a:rect l="l" t="t" r="r" b="b"/>
              <a:pathLst>
                <a:path w="304" h="785" extrusionOk="0">
                  <a:moveTo>
                    <a:pt x="130" y="1"/>
                  </a:moveTo>
                  <a:cubicBezTo>
                    <a:pt x="107" y="1"/>
                    <a:pt x="84" y="20"/>
                    <a:pt x="89" y="50"/>
                  </a:cubicBezTo>
                  <a:cubicBezTo>
                    <a:pt x="125" y="293"/>
                    <a:pt x="78" y="501"/>
                    <a:pt x="8" y="731"/>
                  </a:cubicBezTo>
                  <a:cubicBezTo>
                    <a:pt x="1" y="759"/>
                    <a:pt x="23" y="785"/>
                    <a:pt x="47" y="785"/>
                  </a:cubicBezTo>
                  <a:cubicBezTo>
                    <a:pt x="55" y="785"/>
                    <a:pt x="64" y="782"/>
                    <a:pt x="72" y="775"/>
                  </a:cubicBezTo>
                  <a:cubicBezTo>
                    <a:pt x="284" y="589"/>
                    <a:pt x="303" y="259"/>
                    <a:pt x="166" y="24"/>
                  </a:cubicBezTo>
                  <a:cubicBezTo>
                    <a:pt x="157" y="8"/>
                    <a:pt x="144"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2"/>
            <p:cNvSpPr/>
            <p:nvPr/>
          </p:nvSpPr>
          <p:spPr>
            <a:xfrm>
              <a:off x="7956100" y="1814463"/>
              <a:ext cx="39125" cy="93300"/>
            </a:xfrm>
            <a:custGeom>
              <a:avLst/>
              <a:gdLst/>
              <a:ahLst/>
              <a:cxnLst/>
              <a:rect l="l" t="t" r="r" b="b"/>
              <a:pathLst>
                <a:path w="1565" h="3732" extrusionOk="0">
                  <a:moveTo>
                    <a:pt x="1518" y="0"/>
                  </a:moveTo>
                  <a:cubicBezTo>
                    <a:pt x="1504" y="0"/>
                    <a:pt x="1490" y="8"/>
                    <a:pt x="1483" y="26"/>
                  </a:cubicBezTo>
                  <a:cubicBezTo>
                    <a:pt x="1220" y="626"/>
                    <a:pt x="1028" y="1259"/>
                    <a:pt x="782" y="1866"/>
                  </a:cubicBezTo>
                  <a:cubicBezTo>
                    <a:pt x="537" y="2474"/>
                    <a:pt x="262" y="3069"/>
                    <a:pt x="12" y="3677"/>
                  </a:cubicBezTo>
                  <a:cubicBezTo>
                    <a:pt x="1" y="3706"/>
                    <a:pt x="28" y="3731"/>
                    <a:pt x="54" y="3731"/>
                  </a:cubicBezTo>
                  <a:cubicBezTo>
                    <a:pt x="66" y="3731"/>
                    <a:pt x="77" y="3726"/>
                    <a:pt x="84" y="3713"/>
                  </a:cubicBezTo>
                  <a:cubicBezTo>
                    <a:pt x="399" y="3147"/>
                    <a:pt x="653" y="2554"/>
                    <a:pt x="895" y="1954"/>
                  </a:cubicBezTo>
                  <a:cubicBezTo>
                    <a:pt x="1142" y="1340"/>
                    <a:pt x="1411" y="700"/>
                    <a:pt x="1557" y="53"/>
                  </a:cubicBezTo>
                  <a:cubicBezTo>
                    <a:pt x="1564" y="22"/>
                    <a:pt x="1541"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2"/>
            <p:cNvSpPr/>
            <p:nvPr/>
          </p:nvSpPr>
          <p:spPr>
            <a:xfrm>
              <a:off x="7957575" y="1844838"/>
              <a:ext cx="15525" cy="34175"/>
            </a:xfrm>
            <a:custGeom>
              <a:avLst/>
              <a:gdLst/>
              <a:ahLst/>
              <a:cxnLst/>
              <a:rect l="l" t="t" r="r" b="b"/>
              <a:pathLst>
                <a:path w="621" h="1367" extrusionOk="0">
                  <a:moveTo>
                    <a:pt x="588" y="0"/>
                  </a:moveTo>
                  <a:cubicBezTo>
                    <a:pt x="576" y="0"/>
                    <a:pt x="562" y="7"/>
                    <a:pt x="556" y="20"/>
                  </a:cubicBezTo>
                  <a:cubicBezTo>
                    <a:pt x="455" y="230"/>
                    <a:pt x="395" y="462"/>
                    <a:pt x="302" y="678"/>
                  </a:cubicBezTo>
                  <a:cubicBezTo>
                    <a:pt x="210" y="892"/>
                    <a:pt x="93" y="1098"/>
                    <a:pt x="10" y="1318"/>
                  </a:cubicBezTo>
                  <a:cubicBezTo>
                    <a:pt x="0" y="1345"/>
                    <a:pt x="23" y="1366"/>
                    <a:pt x="46" y="1366"/>
                  </a:cubicBezTo>
                  <a:cubicBezTo>
                    <a:pt x="57" y="1366"/>
                    <a:pt x="68" y="1362"/>
                    <a:pt x="76" y="1351"/>
                  </a:cubicBezTo>
                  <a:cubicBezTo>
                    <a:pt x="220" y="1160"/>
                    <a:pt x="315" y="935"/>
                    <a:pt x="403" y="714"/>
                  </a:cubicBezTo>
                  <a:cubicBezTo>
                    <a:pt x="491" y="497"/>
                    <a:pt x="588" y="266"/>
                    <a:pt x="617" y="33"/>
                  </a:cubicBezTo>
                  <a:cubicBezTo>
                    <a:pt x="620" y="11"/>
                    <a:pt x="605" y="0"/>
                    <a:pt x="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2"/>
            <p:cNvSpPr/>
            <p:nvPr/>
          </p:nvSpPr>
          <p:spPr>
            <a:xfrm>
              <a:off x="7952575" y="1852213"/>
              <a:ext cx="11025" cy="20725"/>
            </a:xfrm>
            <a:custGeom>
              <a:avLst/>
              <a:gdLst/>
              <a:ahLst/>
              <a:cxnLst/>
              <a:rect l="l" t="t" r="r" b="b"/>
              <a:pathLst>
                <a:path w="441" h="829" extrusionOk="0">
                  <a:moveTo>
                    <a:pt x="387" y="0"/>
                  </a:moveTo>
                  <a:cubicBezTo>
                    <a:pt x="375" y="0"/>
                    <a:pt x="364" y="6"/>
                    <a:pt x="357" y="18"/>
                  </a:cubicBezTo>
                  <a:cubicBezTo>
                    <a:pt x="224" y="259"/>
                    <a:pt x="90" y="522"/>
                    <a:pt x="8" y="785"/>
                  </a:cubicBezTo>
                  <a:cubicBezTo>
                    <a:pt x="1" y="808"/>
                    <a:pt x="21" y="829"/>
                    <a:pt x="41" y="829"/>
                  </a:cubicBezTo>
                  <a:cubicBezTo>
                    <a:pt x="50" y="829"/>
                    <a:pt x="59" y="824"/>
                    <a:pt x="65" y="814"/>
                  </a:cubicBezTo>
                  <a:cubicBezTo>
                    <a:pt x="214" y="583"/>
                    <a:pt x="329" y="311"/>
                    <a:pt x="430" y="54"/>
                  </a:cubicBezTo>
                  <a:lnTo>
                    <a:pt x="429" y="54"/>
                  </a:lnTo>
                  <a:cubicBezTo>
                    <a:pt x="440" y="26"/>
                    <a:pt x="413"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2"/>
            <p:cNvSpPr/>
            <p:nvPr/>
          </p:nvSpPr>
          <p:spPr>
            <a:xfrm>
              <a:off x="7947225" y="1856238"/>
              <a:ext cx="6650" cy="11625"/>
            </a:xfrm>
            <a:custGeom>
              <a:avLst/>
              <a:gdLst/>
              <a:ahLst/>
              <a:cxnLst/>
              <a:rect l="l" t="t" r="r" b="b"/>
              <a:pathLst>
                <a:path w="266" h="465" extrusionOk="0">
                  <a:moveTo>
                    <a:pt x="221" y="0"/>
                  </a:moveTo>
                  <a:cubicBezTo>
                    <a:pt x="208" y="0"/>
                    <a:pt x="195" y="8"/>
                    <a:pt x="189" y="25"/>
                  </a:cubicBezTo>
                  <a:cubicBezTo>
                    <a:pt x="162" y="93"/>
                    <a:pt x="136" y="161"/>
                    <a:pt x="105" y="227"/>
                  </a:cubicBezTo>
                  <a:cubicBezTo>
                    <a:pt x="74" y="291"/>
                    <a:pt x="35" y="353"/>
                    <a:pt x="9" y="420"/>
                  </a:cubicBezTo>
                  <a:cubicBezTo>
                    <a:pt x="1" y="443"/>
                    <a:pt x="21" y="465"/>
                    <a:pt x="41" y="465"/>
                  </a:cubicBezTo>
                  <a:cubicBezTo>
                    <a:pt x="48" y="465"/>
                    <a:pt x="55" y="462"/>
                    <a:pt x="61" y="456"/>
                  </a:cubicBezTo>
                  <a:cubicBezTo>
                    <a:pt x="165" y="353"/>
                    <a:pt x="227" y="191"/>
                    <a:pt x="260" y="51"/>
                  </a:cubicBezTo>
                  <a:lnTo>
                    <a:pt x="260" y="50"/>
                  </a:lnTo>
                  <a:cubicBezTo>
                    <a:pt x="266" y="21"/>
                    <a:pt x="243"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2"/>
            <p:cNvSpPr/>
            <p:nvPr/>
          </p:nvSpPr>
          <p:spPr>
            <a:xfrm>
              <a:off x="7940725" y="1856613"/>
              <a:ext cx="4725" cy="8700"/>
            </a:xfrm>
            <a:custGeom>
              <a:avLst/>
              <a:gdLst/>
              <a:ahLst/>
              <a:cxnLst/>
              <a:rect l="l" t="t" r="r" b="b"/>
              <a:pathLst>
                <a:path w="189" h="348" extrusionOk="0">
                  <a:moveTo>
                    <a:pt x="144" y="0"/>
                  </a:moveTo>
                  <a:cubicBezTo>
                    <a:pt x="131" y="0"/>
                    <a:pt x="118" y="7"/>
                    <a:pt x="112" y="22"/>
                  </a:cubicBezTo>
                  <a:cubicBezTo>
                    <a:pt x="73" y="118"/>
                    <a:pt x="36" y="211"/>
                    <a:pt x="8" y="310"/>
                  </a:cubicBezTo>
                  <a:cubicBezTo>
                    <a:pt x="1" y="333"/>
                    <a:pt x="18" y="348"/>
                    <a:pt x="36" y="348"/>
                  </a:cubicBezTo>
                  <a:cubicBezTo>
                    <a:pt x="47" y="348"/>
                    <a:pt x="58" y="342"/>
                    <a:pt x="65" y="330"/>
                  </a:cubicBezTo>
                  <a:cubicBezTo>
                    <a:pt x="109" y="237"/>
                    <a:pt x="144" y="144"/>
                    <a:pt x="180" y="47"/>
                  </a:cubicBezTo>
                  <a:lnTo>
                    <a:pt x="179" y="47"/>
                  </a:lnTo>
                  <a:cubicBezTo>
                    <a:pt x="189" y="20"/>
                    <a:pt x="166"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2"/>
            <p:cNvSpPr/>
            <p:nvPr/>
          </p:nvSpPr>
          <p:spPr>
            <a:xfrm>
              <a:off x="7945450" y="1914563"/>
              <a:ext cx="7750" cy="13700"/>
            </a:xfrm>
            <a:custGeom>
              <a:avLst/>
              <a:gdLst/>
              <a:ahLst/>
              <a:cxnLst/>
              <a:rect l="l" t="t" r="r" b="b"/>
              <a:pathLst>
                <a:path w="310" h="548" extrusionOk="0">
                  <a:moveTo>
                    <a:pt x="259" y="0"/>
                  </a:moveTo>
                  <a:cubicBezTo>
                    <a:pt x="244" y="0"/>
                    <a:pt x="228" y="8"/>
                    <a:pt x="219" y="25"/>
                  </a:cubicBezTo>
                  <a:cubicBezTo>
                    <a:pt x="142" y="179"/>
                    <a:pt x="69" y="334"/>
                    <a:pt x="11" y="496"/>
                  </a:cubicBezTo>
                  <a:cubicBezTo>
                    <a:pt x="0" y="523"/>
                    <a:pt x="26" y="547"/>
                    <a:pt x="49" y="547"/>
                  </a:cubicBezTo>
                  <a:cubicBezTo>
                    <a:pt x="60" y="547"/>
                    <a:pt x="70" y="542"/>
                    <a:pt x="76" y="531"/>
                  </a:cubicBezTo>
                  <a:cubicBezTo>
                    <a:pt x="162" y="376"/>
                    <a:pt x="231" y="216"/>
                    <a:pt x="297" y="52"/>
                  </a:cubicBezTo>
                  <a:cubicBezTo>
                    <a:pt x="309" y="21"/>
                    <a:pt x="285"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2"/>
            <p:cNvSpPr/>
            <p:nvPr/>
          </p:nvSpPr>
          <p:spPr>
            <a:xfrm>
              <a:off x="7788875" y="1671388"/>
              <a:ext cx="17600" cy="56750"/>
            </a:xfrm>
            <a:custGeom>
              <a:avLst/>
              <a:gdLst/>
              <a:ahLst/>
              <a:cxnLst/>
              <a:rect l="l" t="t" r="r" b="b"/>
              <a:pathLst>
                <a:path w="704" h="2270" extrusionOk="0">
                  <a:moveTo>
                    <a:pt x="639" y="0"/>
                  </a:moveTo>
                  <a:cubicBezTo>
                    <a:pt x="618" y="0"/>
                    <a:pt x="596" y="14"/>
                    <a:pt x="591" y="43"/>
                  </a:cubicBezTo>
                  <a:cubicBezTo>
                    <a:pt x="525" y="426"/>
                    <a:pt x="478" y="808"/>
                    <a:pt x="373" y="1183"/>
                  </a:cubicBezTo>
                  <a:cubicBezTo>
                    <a:pt x="274" y="1534"/>
                    <a:pt x="132" y="1869"/>
                    <a:pt x="11" y="2212"/>
                  </a:cubicBezTo>
                  <a:cubicBezTo>
                    <a:pt x="1" y="2244"/>
                    <a:pt x="28" y="2269"/>
                    <a:pt x="54" y="2269"/>
                  </a:cubicBezTo>
                  <a:cubicBezTo>
                    <a:pt x="66" y="2269"/>
                    <a:pt x="78" y="2264"/>
                    <a:pt x="87" y="2251"/>
                  </a:cubicBezTo>
                  <a:cubicBezTo>
                    <a:pt x="480" y="1636"/>
                    <a:pt x="704" y="779"/>
                    <a:pt x="687" y="49"/>
                  </a:cubicBezTo>
                  <a:cubicBezTo>
                    <a:pt x="685" y="17"/>
                    <a:pt x="662"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2"/>
            <p:cNvSpPr/>
            <p:nvPr/>
          </p:nvSpPr>
          <p:spPr>
            <a:xfrm>
              <a:off x="7798975" y="1694013"/>
              <a:ext cx="10850" cy="33075"/>
            </a:xfrm>
            <a:custGeom>
              <a:avLst/>
              <a:gdLst/>
              <a:ahLst/>
              <a:cxnLst/>
              <a:rect l="l" t="t" r="r" b="b"/>
              <a:pathLst>
                <a:path w="434" h="1323" extrusionOk="0">
                  <a:moveTo>
                    <a:pt x="383" y="1"/>
                  </a:moveTo>
                  <a:cubicBezTo>
                    <a:pt x="363" y="1"/>
                    <a:pt x="344" y="13"/>
                    <a:pt x="340" y="40"/>
                  </a:cubicBezTo>
                  <a:cubicBezTo>
                    <a:pt x="307" y="262"/>
                    <a:pt x="280" y="482"/>
                    <a:pt x="217" y="699"/>
                  </a:cubicBezTo>
                  <a:cubicBezTo>
                    <a:pt x="160" y="891"/>
                    <a:pt x="67" y="1069"/>
                    <a:pt x="11" y="1260"/>
                  </a:cubicBezTo>
                  <a:cubicBezTo>
                    <a:pt x="1" y="1295"/>
                    <a:pt x="28" y="1322"/>
                    <a:pt x="57" y="1322"/>
                  </a:cubicBezTo>
                  <a:cubicBezTo>
                    <a:pt x="70" y="1322"/>
                    <a:pt x="84" y="1316"/>
                    <a:pt x="94" y="1302"/>
                  </a:cubicBezTo>
                  <a:cubicBezTo>
                    <a:pt x="333" y="974"/>
                    <a:pt x="434" y="448"/>
                    <a:pt x="428" y="46"/>
                  </a:cubicBezTo>
                  <a:cubicBezTo>
                    <a:pt x="428" y="17"/>
                    <a:pt x="405"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2"/>
            <p:cNvSpPr/>
            <p:nvPr/>
          </p:nvSpPr>
          <p:spPr>
            <a:xfrm>
              <a:off x="7806625" y="1708313"/>
              <a:ext cx="6475" cy="15675"/>
            </a:xfrm>
            <a:custGeom>
              <a:avLst/>
              <a:gdLst/>
              <a:ahLst/>
              <a:cxnLst/>
              <a:rect l="l" t="t" r="r" b="b"/>
              <a:pathLst>
                <a:path w="259" h="627" extrusionOk="0">
                  <a:moveTo>
                    <a:pt x="217" y="0"/>
                  </a:moveTo>
                  <a:cubicBezTo>
                    <a:pt x="199" y="0"/>
                    <a:pt x="180" y="12"/>
                    <a:pt x="177" y="36"/>
                  </a:cubicBezTo>
                  <a:cubicBezTo>
                    <a:pt x="151" y="232"/>
                    <a:pt x="88" y="398"/>
                    <a:pt x="12" y="579"/>
                  </a:cubicBezTo>
                  <a:cubicBezTo>
                    <a:pt x="1" y="606"/>
                    <a:pt x="24" y="627"/>
                    <a:pt x="48" y="627"/>
                  </a:cubicBezTo>
                  <a:cubicBezTo>
                    <a:pt x="59" y="627"/>
                    <a:pt x="70" y="622"/>
                    <a:pt x="78" y="611"/>
                  </a:cubicBezTo>
                  <a:cubicBezTo>
                    <a:pt x="197" y="450"/>
                    <a:pt x="252" y="241"/>
                    <a:pt x="258" y="42"/>
                  </a:cubicBezTo>
                  <a:cubicBezTo>
                    <a:pt x="259" y="15"/>
                    <a:pt x="238"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2"/>
            <p:cNvSpPr/>
            <p:nvPr/>
          </p:nvSpPr>
          <p:spPr>
            <a:xfrm>
              <a:off x="8013325" y="1718638"/>
              <a:ext cx="15975" cy="44000"/>
            </a:xfrm>
            <a:custGeom>
              <a:avLst/>
              <a:gdLst/>
              <a:ahLst/>
              <a:cxnLst/>
              <a:rect l="l" t="t" r="r" b="b"/>
              <a:pathLst>
                <a:path w="639" h="1760" extrusionOk="0">
                  <a:moveTo>
                    <a:pt x="590" y="1"/>
                  </a:moveTo>
                  <a:cubicBezTo>
                    <a:pt x="572" y="1"/>
                    <a:pt x="555" y="9"/>
                    <a:pt x="549" y="28"/>
                  </a:cubicBezTo>
                  <a:cubicBezTo>
                    <a:pt x="368" y="580"/>
                    <a:pt x="167" y="1138"/>
                    <a:pt x="11" y="1697"/>
                  </a:cubicBezTo>
                  <a:cubicBezTo>
                    <a:pt x="1" y="1735"/>
                    <a:pt x="27" y="1759"/>
                    <a:pt x="56" y="1759"/>
                  </a:cubicBezTo>
                  <a:cubicBezTo>
                    <a:pt x="73" y="1759"/>
                    <a:pt x="91" y="1750"/>
                    <a:pt x="101" y="1729"/>
                  </a:cubicBezTo>
                  <a:cubicBezTo>
                    <a:pt x="355" y="1214"/>
                    <a:pt x="524" y="610"/>
                    <a:pt x="633" y="46"/>
                  </a:cubicBezTo>
                  <a:cubicBezTo>
                    <a:pt x="639" y="18"/>
                    <a:pt x="614" y="1"/>
                    <a:pt x="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2"/>
            <p:cNvSpPr/>
            <p:nvPr/>
          </p:nvSpPr>
          <p:spPr>
            <a:xfrm>
              <a:off x="8010900" y="1730888"/>
              <a:ext cx="7150" cy="20825"/>
            </a:xfrm>
            <a:custGeom>
              <a:avLst/>
              <a:gdLst/>
              <a:ahLst/>
              <a:cxnLst/>
              <a:rect l="l" t="t" r="r" b="b"/>
              <a:pathLst>
                <a:path w="286" h="833" extrusionOk="0">
                  <a:moveTo>
                    <a:pt x="237" y="1"/>
                  </a:moveTo>
                  <a:cubicBezTo>
                    <a:pt x="224" y="1"/>
                    <a:pt x="210" y="8"/>
                    <a:pt x="204" y="27"/>
                  </a:cubicBezTo>
                  <a:cubicBezTo>
                    <a:pt x="121" y="280"/>
                    <a:pt x="43" y="539"/>
                    <a:pt x="3" y="802"/>
                  </a:cubicBezTo>
                  <a:cubicBezTo>
                    <a:pt x="1" y="822"/>
                    <a:pt x="16" y="833"/>
                    <a:pt x="32" y="833"/>
                  </a:cubicBezTo>
                  <a:cubicBezTo>
                    <a:pt x="44" y="833"/>
                    <a:pt x="56" y="827"/>
                    <a:pt x="62" y="814"/>
                  </a:cubicBezTo>
                  <a:cubicBezTo>
                    <a:pt x="160" y="571"/>
                    <a:pt x="223" y="309"/>
                    <a:pt x="279" y="54"/>
                  </a:cubicBezTo>
                  <a:cubicBezTo>
                    <a:pt x="286" y="23"/>
                    <a:pt x="261"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2"/>
            <p:cNvSpPr/>
            <p:nvPr/>
          </p:nvSpPr>
          <p:spPr>
            <a:xfrm>
              <a:off x="8006700" y="1770238"/>
              <a:ext cx="5225" cy="11925"/>
            </a:xfrm>
            <a:custGeom>
              <a:avLst/>
              <a:gdLst/>
              <a:ahLst/>
              <a:cxnLst/>
              <a:rect l="l" t="t" r="r" b="b"/>
              <a:pathLst>
                <a:path w="209" h="477" extrusionOk="0">
                  <a:moveTo>
                    <a:pt x="158" y="0"/>
                  </a:moveTo>
                  <a:cubicBezTo>
                    <a:pt x="143" y="0"/>
                    <a:pt x="128" y="8"/>
                    <a:pt x="122" y="27"/>
                  </a:cubicBezTo>
                  <a:cubicBezTo>
                    <a:pt x="74" y="162"/>
                    <a:pt x="29" y="300"/>
                    <a:pt x="4" y="443"/>
                  </a:cubicBezTo>
                  <a:cubicBezTo>
                    <a:pt x="1" y="465"/>
                    <a:pt x="17" y="477"/>
                    <a:pt x="35" y="477"/>
                  </a:cubicBezTo>
                  <a:cubicBezTo>
                    <a:pt x="49" y="477"/>
                    <a:pt x="63" y="470"/>
                    <a:pt x="70" y="456"/>
                  </a:cubicBezTo>
                  <a:cubicBezTo>
                    <a:pt x="128" y="327"/>
                    <a:pt x="165" y="191"/>
                    <a:pt x="200" y="56"/>
                  </a:cubicBezTo>
                  <a:cubicBezTo>
                    <a:pt x="209" y="23"/>
                    <a:pt x="182"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2"/>
            <p:cNvSpPr/>
            <p:nvPr/>
          </p:nvSpPr>
          <p:spPr>
            <a:xfrm>
              <a:off x="7836125" y="2050313"/>
              <a:ext cx="5400" cy="14950"/>
            </a:xfrm>
            <a:custGeom>
              <a:avLst/>
              <a:gdLst/>
              <a:ahLst/>
              <a:cxnLst/>
              <a:rect l="l" t="t" r="r" b="b"/>
              <a:pathLst>
                <a:path w="216" h="598" extrusionOk="0">
                  <a:moveTo>
                    <a:pt x="183" y="1"/>
                  </a:moveTo>
                  <a:cubicBezTo>
                    <a:pt x="171" y="1"/>
                    <a:pt x="159" y="7"/>
                    <a:pt x="154" y="20"/>
                  </a:cubicBezTo>
                  <a:cubicBezTo>
                    <a:pt x="91" y="193"/>
                    <a:pt x="45" y="371"/>
                    <a:pt x="6" y="551"/>
                  </a:cubicBezTo>
                  <a:cubicBezTo>
                    <a:pt x="1" y="578"/>
                    <a:pt x="22" y="598"/>
                    <a:pt x="42" y="598"/>
                  </a:cubicBezTo>
                  <a:cubicBezTo>
                    <a:pt x="54" y="598"/>
                    <a:pt x="65" y="591"/>
                    <a:pt x="71" y="575"/>
                  </a:cubicBezTo>
                  <a:cubicBezTo>
                    <a:pt x="129" y="395"/>
                    <a:pt x="179" y="218"/>
                    <a:pt x="212" y="32"/>
                  </a:cubicBezTo>
                  <a:cubicBezTo>
                    <a:pt x="216" y="12"/>
                    <a:pt x="19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2"/>
            <p:cNvSpPr/>
            <p:nvPr/>
          </p:nvSpPr>
          <p:spPr>
            <a:xfrm>
              <a:off x="7871050" y="2029688"/>
              <a:ext cx="6700" cy="14250"/>
            </a:xfrm>
            <a:custGeom>
              <a:avLst/>
              <a:gdLst/>
              <a:ahLst/>
              <a:cxnLst/>
              <a:rect l="l" t="t" r="r" b="b"/>
              <a:pathLst>
                <a:path w="268" h="570" extrusionOk="0">
                  <a:moveTo>
                    <a:pt x="220" y="1"/>
                  </a:moveTo>
                  <a:cubicBezTo>
                    <a:pt x="207" y="1"/>
                    <a:pt x="195" y="6"/>
                    <a:pt x="188" y="18"/>
                  </a:cubicBezTo>
                  <a:cubicBezTo>
                    <a:pt x="98" y="159"/>
                    <a:pt x="41" y="351"/>
                    <a:pt x="7" y="512"/>
                  </a:cubicBezTo>
                  <a:cubicBezTo>
                    <a:pt x="1" y="541"/>
                    <a:pt x="26" y="569"/>
                    <a:pt x="50" y="569"/>
                  </a:cubicBezTo>
                  <a:cubicBezTo>
                    <a:pt x="61" y="569"/>
                    <a:pt x="71" y="563"/>
                    <a:pt x="78" y="550"/>
                  </a:cubicBezTo>
                  <a:cubicBezTo>
                    <a:pt x="158" y="400"/>
                    <a:pt x="240" y="214"/>
                    <a:pt x="263" y="45"/>
                  </a:cubicBezTo>
                  <a:cubicBezTo>
                    <a:pt x="267" y="19"/>
                    <a:pt x="243"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2"/>
            <p:cNvSpPr/>
            <p:nvPr/>
          </p:nvSpPr>
          <p:spPr>
            <a:xfrm>
              <a:off x="8025425" y="1559063"/>
              <a:ext cx="14925" cy="53575"/>
            </a:xfrm>
            <a:custGeom>
              <a:avLst/>
              <a:gdLst/>
              <a:ahLst/>
              <a:cxnLst/>
              <a:rect l="l" t="t" r="r" b="b"/>
              <a:pathLst>
                <a:path w="597" h="2143" extrusionOk="0">
                  <a:moveTo>
                    <a:pt x="51" y="0"/>
                  </a:moveTo>
                  <a:cubicBezTo>
                    <a:pt x="26" y="0"/>
                    <a:pt x="1" y="27"/>
                    <a:pt x="11" y="59"/>
                  </a:cubicBezTo>
                  <a:cubicBezTo>
                    <a:pt x="130" y="406"/>
                    <a:pt x="259" y="745"/>
                    <a:pt x="342" y="1104"/>
                  </a:cubicBezTo>
                  <a:cubicBezTo>
                    <a:pt x="420" y="1439"/>
                    <a:pt x="446" y="1776"/>
                    <a:pt x="495" y="2116"/>
                  </a:cubicBezTo>
                  <a:cubicBezTo>
                    <a:pt x="498" y="2134"/>
                    <a:pt x="512" y="2143"/>
                    <a:pt x="527" y="2143"/>
                  </a:cubicBezTo>
                  <a:cubicBezTo>
                    <a:pt x="544" y="2143"/>
                    <a:pt x="561" y="2132"/>
                    <a:pt x="562" y="2112"/>
                  </a:cubicBezTo>
                  <a:cubicBezTo>
                    <a:pt x="596" y="1429"/>
                    <a:pt x="404" y="627"/>
                    <a:pt x="86" y="23"/>
                  </a:cubicBezTo>
                  <a:cubicBezTo>
                    <a:pt x="77" y="7"/>
                    <a:pt x="64"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2"/>
            <p:cNvSpPr/>
            <p:nvPr/>
          </p:nvSpPr>
          <p:spPr>
            <a:xfrm>
              <a:off x="8028925" y="1597338"/>
              <a:ext cx="4200" cy="15450"/>
            </a:xfrm>
            <a:custGeom>
              <a:avLst/>
              <a:gdLst/>
              <a:ahLst/>
              <a:cxnLst/>
              <a:rect l="l" t="t" r="r" b="b"/>
              <a:pathLst>
                <a:path w="168" h="618" extrusionOk="0">
                  <a:moveTo>
                    <a:pt x="40" y="0"/>
                  </a:moveTo>
                  <a:cubicBezTo>
                    <a:pt x="23" y="0"/>
                    <a:pt x="6" y="12"/>
                    <a:pt x="5" y="31"/>
                  </a:cubicBezTo>
                  <a:cubicBezTo>
                    <a:pt x="0" y="128"/>
                    <a:pt x="21" y="222"/>
                    <a:pt x="39" y="317"/>
                  </a:cubicBezTo>
                  <a:cubicBezTo>
                    <a:pt x="55" y="411"/>
                    <a:pt x="68" y="507"/>
                    <a:pt x="99" y="599"/>
                  </a:cubicBezTo>
                  <a:cubicBezTo>
                    <a:pt x="104" y="612"/>
                    <a:pt x="116" y="617"/>
                    <a:pt x="129" y="617"/>
                  </a:cubicBezTo>
                  <a:cubicBezTo>
                    <a:pt x="147" y="617"/>
                    <a:pt x="167" y="605"/>
                    <a:pt x="166" y="585"/>
                  </a:cubicBezTo>
                  <a:cubicBezTo>
                    <a:pt x="166" y="488"/>
                    <a:pt x="146" y="394"/>
                    <a:pt x="132" y="299"/>
                  </a:cubicBezTo>
                  <a:cubicBezTo>
                    <a:pt x="115" y="204"/>
                    <a:pt x="104" y="108"/>
                    <a:pt x="68" y="18"/>
                  </a:cubicBezTo>
                  <a:cubicBezTo>
                    <a:pt x="63" y="6"/>
                    <a:pt x="51"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2"/>
            <p:cNvSpPr/>
            <p:nvPr/>
          </p:nvSpPr>
          <p:spPr>
            <a:xfrm>
              <a:off x="8024000" y="1603113"/>
              <a:ext cx="3400" cy="9375"/>
            </a:xfrm>
            <a:custGeom>
              <a:avLst/>
              <a:gdLst/>
              <a:ahLst/>
              <a:cxnLst/>
              <a:rect l="l" t="t" r="r" b="b"/>
              <a:pathLst>
                <a:path w="136" h="375" extrusionOk="0">
                  <a:moveTo>
                    <a:pt x="48" y="0"/>
                  </a:moveTo>
                  <a:cubicBezTo>
                    <a:pt x="30" y="0"/>
                    <a:pt x="12" y="12"/>
                    <a:pt x="10" y="33"/>
                  </a:cubicBezTo>
                  <a:cubicBezTo>
                    <a:pt x="0" y="133"/>
                    <a:pt x="29" y="249"/>
                    <a:pt x="57" y="344"/>
                  </a:cubicBezTo>
                  <a:cubicBezTo>
                    <a:pt x="63" y="364"/>
                    <a:pt x="83" y="375"/>
                    <a:pt x="101" y="375"/>
                  </a:cubicBezTo>
                  <a:cubicBezTo>
                    <a:pt x="119" y="375"/>
                    <a:pt x="136" y="364"/>
                    <a:pt x="135" y="340"/>
                  </a:cubicBezTo>
                  <a:lnTo>
                    <a:pt x="135" y="339"/>
                  </a:lnTo>
                  <a:cubicBezTo>
                    <a:pt x="130" y="236"/>
                    <a:pt x="122" y="115"/>
                    <a:pt x="78" y="19"/>
                  </a:cubicBezTo>
                  <a:cubicBezTo>
                    <a:pt x="72" y="6"/>
                    <a:pt x="60"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2"/>
            <p:cNvSpPr/>
            <p:nvPr/>
          </p:nvSpPr>
          <p:spPr>
            <a:xfrm>
              <a:off x="8019250" y="1605338"/>
              <a:ext cx="3275" cy="6000"/>
            </a:xfrm>
            <a:custGeom>
              <a:avLst/>
              <a:gdLst/>
              <a:ahLst/>
              <a:cxnLst/>
              <a:rect l="l" t="t" r="r" b="b"/>
              <a:pathLst>
                <a:path w="131" h="240" extrusionOk="0">
                  <a:moveTo>
                    <a:pt x="60" y="0"/>
                  </a:moveTo>
                  <a:cubicBezTo>
                    <a:pt x="49" y="0"/>
                    <a:pt x="39" y="4"/>
                    <a:pt x="34" y="13"/>
                  </a:cubicBezTo>
                  <a:cubicBezTo>
                    <a:pt x="10" y="52"/>
                    <a:pt x="0" y="95"/>
                    <a:pt x="9" y="140"/>
                  </a:cubicBezTo>
                  <a:cubicBezTo>
                    <a:pt x="13" y="162"/>
                    <a:pt x="22" y="183"/>
                    <a:pt x="35" y="203"/>
                  </a:cubicBezTo>
                  <a:cubicBezTo>
                    <a:pt x="41" y="212"/>
                    <a:pt x="48" y="222"/>
                    <a:pt x="56" y="228"/>
                  </a:cubicBezTo>
                  <a:cubicBezTo>
                    <a:pt x="58" y="229"/>
                    <a:pt x="74" y="236"/>
                    <a:pt x="76" y="236"/>
                  </a:cubicBezTo>
                  <a:cubicBezTo>
                    <a:pt x="76" y="236"/>
                    <a:pt x="76" y="236"/>
                    <a:pt x="76" y="235"/>
                  </a:cubicBezTo>
                  <a:lnTo>
                    <a:pt x="76" y="235"/>
                  </a:lnTo>
                  <a:cubicBezTo>
                    <a:pt x="81" y="238"/>
                    <a:pt x="87" y="240"/>
                    <a:pt x="93" y="240"/>
                  </a:cubicBezTo>
                  <a:cubicBezTo>
                    <a:pt x="112" y="240"/>
                    <a:pt x="130" y="224"/>
                    <a:pt x="126" y="204"/>
                  </a:cubicBezTo>
                  <a:lnTo>
                    <a:pt x="126" y="204"/>
                  </a:lnTo>
                  <a:cubicBezTo>
                    <a:pt x="126" y="204"/>
                    <a:pt x="126" y="204"/>
                    <a:pt x="126" y="204"/>
                  </a:cubicBezTo>
                  <a:cubicBezTo>
                    <a:pt x="127" y="204"/>
                    <a:pt x="126" y="191"/>
                    <a:pt x="126" y="188"/>
                  </a:cubicBezTo>
                  <a:cubicBezTo>
                    <a:pt x="126" y="179"/>
                    <a:pt x="122" y="171"/>
                    <a:pt x="119" y="162"/>
                  </a:cubicBezTo>
                  <a:cubicBezTo>
                    <a:pt x="116" y="148"/>
                    <a:pt x="111" y="134"/>
                    <a:pt x="107" y="120"/>
                  </a:cubicBezTo>
                  <a:cubicBezTo>
                    <a:pt x="100" y="89"/>
                    <a:pt x="95" y="58"/>
                    <a:pt x="91" y="26"/>
                  </a:cubicBezTo>
                  <a:cubicBezTo>
                    <a:pt x="90" y="9"/>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2"/>
            <p:cNvSpPr/>
            <p:nvPr/>
          </p:nvSpPr>
          <p:spPr>
            <a:xfrm>
              <a:off x="7813425" y="1517388"/>
              <a:ext cx="26875" cy="51200"/>
            </a:xfrm>
            <a:custGeom>
              <a:avLst/>
              <a:gdLst/>
              <a:ahLst/>
              <a:cxnLst/>
              <a:rect l="l" t="t" r="r" b="b"/>
              <a:pathLst>
                <a:path w="1075" h="2048" extrusionOk="0">
                  <a:moveTo>
                    <a:pt x="1019" y="0"/>
                  </a:moveTo>
                  <a:cubicBezTo>
                    <a:pt x="1011" y="0"/>
                    <a:pt x="1003" y="3"/>
                    <a:pt x="996" y="9"/>
                  </a:cubicBezTo>
                  <a:cubicBezTo>
                    <a:pt x="455" y="514"/>
                    <a:pt x="147" y="1290"/>
                    <a:pt x="6" y="2004"/>
                  </a:cubicBezTo>
                  <a:cubicBezTo>
                    <a:pt x="0" y="2032"/>
                    <a:pt x="23" y="2047"/>
                    <a:pt x="46" y="2047"/>
                  </a:cubicBezTo>
                  <a:cubicBezTo>
                    <a:pt x="63" y="2047"/>
                    <a:pt x="81" y="2039"/>
                    <a:pt x="88" y="2021"/>
                  </a:cubicBezTo>
                  <a:cubicBezTo>
                    <a:pt x="352" y="1317"/>
                    <a:pt x="562" y="648"/>
                    <a:pt x="1053" y="59"/>
                  </a:cubicBezTo>
                  <a:cubicBezTo>
                    <a:pt x="1074" y="33"/>
                    <a:pt x="1047"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2"/>
            <p:cNvSpPr/>
            <p:nvPr/>
          </p:nvSpPr>
          <p:spPr>
            <a:xfrm>
              <a:off x="7820425" y="1548363"/>
              <a:ext cx="8450" cy="17425"/>
            </a:xfrm>
            <a:custGeom>
              <a:avLst/>
              <a:gdLst/>
              <a:ahLst/>
              <a:cxnLst/>
              <a:rect l="l" t="t" r="r" b="b"/>
              <a:pathLst>
                <a:path w="338" h="697" extrusionOk="0">
                  <a:moveTo>
                    <a:pt x="300" y="1"/>
                  </a:moveTo>
                  <a:cubicBezTo>
                    <a:pt x="291" y="1"/>
                    <a:pt x="282" y="5"/>
                    <a:pt x="276" y="14"/>
                  </a:cubicBezTo>
                  <a:cubicBezTo>
                    <a:pt x="155" y="202"/>
                    <a:pt x="54" y="427"/>
                    <a:pt x="7" y="646"/>
                  </a:cubicBezTo>
                  <a:cubicBezTo>
                    <a:pt x="1" y="676"/>
                    <a:pt x="24" y="696"/>
                    <a:pt x="46" y="696"/>
                  </a:cubicBezTo>
                  <a:cubicBezTo>
                    <a:pt x="59" y="696"/>
                    <a:pt x="72" y="689"/>
                    <a:pt x="79" y="672"/>
                  </a:cubicBezTo>
                  <a:cubicBezTo>
                    <a:pt x="163" y="461"/>
                    <a:pt x="243" y="251"/>
                    <a:pt x="329" y="40"/>
                  </a:cubicBezTo>
                  <a:cubicBezTo>
                    <a:pt x="338" y="19"/>
                    <a:pt x="31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2"/>
            <p:cNvSpPr/>
            <p:nvPr/>
          </p:nvSpPr>
          <p:spPr>
            <a:xfrm>
              <a:off x="7825200" y="1556588"/>
              <a:ext cx="6825" cy="11775"/>
            </a:xfrm>
            <a:custGeom>
              <a:avLst/>
              <a:gdLst/>
              <a:ahLst/>
              <a:cxnLst/>
              <a:rect l="l" t="t" r="r" b="b"/>
              <a:pathLst>
                <a:path w="273" h="471" extrusionOk="0">
                  <a:moveTo>
                    <a:pt x="234" y="1"/>
                  </a:moveTo>
                  <a:cubicBezTo>
                    <a:pt x="228" y="1"/>
                    <a:pt x="222" y="3"/>
                    <a:pt x="215" y="8"/>
                  </a:cubicBezTo>
                  <a:cubicBezTo>
                    <a:pt x="98" y="111"/>
                    <a:pt x="24" y="286"/>
                    <a:pt x="3" y="437"/>
                  </a:cubicBezTo>
                  <a:cubicBezTo>
                    <a:pt x="0" y="459"/>
                    <a:pt x="18" y="471"/>
                    <a:pt x="35" y="471"/>
                  </a:cubicBezTo>
                  <a:cubicBezTo>
                    <a:pt x="47" y="471"/>
                    <a:pt x="60" y="464"/>
                    <a:pt x="65" y="451"/>
                  </a:cubicBezTo>
                  <a:cubicBezTo>
                    <a:pt x="90" y="384"/>
                    <a:pt x="114" y="317"/>
                    <a:pt x="145" y="253"/>
                  </a:cubicBezTo>
                  <a:cubicBezTo>
                    <a:pt x="179" y="182"/>
                    <a:pt x="225" y="119"/>
                    <a:pt x="260" y="50"/>
                  </a:cubicBezTo>
                  <a:lnTo>
                    <a:pt x="260" y="49"/>
                  </a:lnTo>
                  <a:cubicBezTo>
                    <a:pt x="272" y="27"/>
                    <a:pt x="255"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2"/>
            <p:cNvSpPr/>
            <p:nvPr/>
          </p:nvSpPr>
          <p:spPr>
            <a:xfrm>
              <a:off x="7953100" y="1459138"/>
              <a:ext cx="17175" cy="26350"/>
            </a:xfrm>
            <a:custGeom>
              <a:avLst/>
              <a:gdLst/>
              <a:ahLst/>
              <a:cxnLst/>
              <a:rect l="l" t="t" r="r" b="b"/>
              <a:pathLst>
                <a:path w="687" h="1054" extrusionOk="0">
                  <a:moveTo>
                    <a:pt x="60" y="0"/>
                  </a:moveTo>
                  <a:cubicBezTo>
                    <a:pt x="30" y="0"/>
                    <a:pt x="1" y="33"/>
                    <a:pt x="18" y="63"/>
                  </a:cubicBezTo>
                  <a:cubicBezTo>
                    <a:pt x="115" y="227"/>
                    <a:pt x="238" y="371"/>
                    <a:pt x="336" y="534"/>
                  </a:cubicBezTo>
                  <a:cubicBezTo>
                    <a:pt x="434" y="698"/>
                    <a:pt x="514" y="870"/>
                    <a:pt x="612" y="1034"/>
                  </a:cubicBezTo>
                  <a:cubicBezTo>
                    <a:pt x="620" y="1048"/>
                    <a:pt x="633" y="1054"/>
                    <a:pt x="646" y="1054"/>
                  </a:cubicBezTo>
                  <a:cubicBezTo>
                    <a:pt x="666" y="1054"/>
                    <a:pt x="686" y="1037"/>
                    <a:pt x="682" y="1010"/>
                  </a:cubicBezTo>
                  <a:cubicBezTo>
                    <a:pt x="623" y="651"/>
                    <a:pt x="378" y="227"/>
                    <a:pt x="83" y="8"/>
                  </a:cubicBezTo>
                  <a:cubicBezTo>
                    <a:pt x="76" y="2"/>
                    <a:pt x="68"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2"/>
            <p:cNvSpPr/>
            <p:nvPr/>
          </p:nvSpPr>
          <p:spPr>
            <a:xfrm>
              <a:off x="7948425" y="1463063"/>
              <a:ext cx="4300" cy="14500"/>
            </a:xfrm>
            <a:custGeom>
              <a:avLst/>
              <a:gdLst/>
              <a:ahLst/>
              <a:cxnLst/>
              <a:rect l="l" t="t" r="r" b="b"/>
              <a:pathLst>
                <a:path w="172" h="580" extrusionOk="0">
                  <a:moveTo>
                    <a:pt x="36" y="1"/>
                  </a:moveTo>
                  <a:cubicBezTo>
                    <a:pt x="17" y="1"/>
                    <a:pt x="1" y="12"/>
                    <a:pt x="2" y="35"/>
                  </a:cubicBezTo>
                  <a:cubicBezTo>
                    <a:pt x="9" y="204"/>
                    <a:pt x="42" y="387"/>
                    <a:pt x="90" y="549"/>
                  </a:cubicBezTo>
                  <a:cubicBezTo>
                    <a:pt x="96" y="568"/>
                    <a:pt x="117" y="579"/>
                    <a:pt x="136" y="579"/>
                  </a:cubicBezTo>
                  <a:cubicBezTo>
                    <a:pt x="155" y="579"/>
                    <a:pt x="172" y="568"/>
                    <a:pt x="171" y="544"/>
                  </a:cubicBezTo>
                  <a:cubicBezTo>
                    <a:pt x="161" y="375"/>
                    <a:pt x="130" y="191"/>
                    <a:pt x="80" y="32"/>
                  </a:cubicBezTo>
                  <a:cubicBezTo>
                    <a:pt x="74" y="12"/>
                    <a:pt x="54"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2"/>
            <p:cNvSpPr/>
            <p:nvPr/>
          </p:nvSpPr>
          <p:spPr>
            <a:xfrm>
              <a:off x="7927425" y="1459513"/>
              <a:ext cx="15900" cy="10975"/>
            </a:xfrm>
            <a:custGeom>
              <a:avLst/>
              <a:gdLst/>
              <a:ahLst/>
              <a:cxnLst/>
              <a:rect l="l" t="t" r="r" b="b"/>
              <a:pathLst>
                <a:path w="636" h="439" extrusionOk="0">
                  <a:moveTo>
                    <a:pt x="554" y="1"/>
                  </a:moveTo>
                  <a:cubicBezTo>
                    <a:pt x="454" y="1"/>
                    <a:pt x="343" y="57"/>
                    <a:pt x="263" y="108"/>
                  </a:cubicBezTo>
                  <a:cubicBezTo>
                    <a:pt x="159" y="172"/>
                    <a:pt x="66" y="268"/>
                    <a:pt x="14" y="381"/>
                  </a:cubicBezTo>
                  <a:cubicBezTo>
                    <a:pt x="1" y="409"/>
                    <a:pt x="31" y="439"/>
                    <a:pt x="58" y="439"/>
                  </a:cubicBezTo>
                  <a:cubicBezTo>
                    <a:pt x="67" y="439"/>
                    <a:pt x="76" y="435"/>
                    <a:pt x="83" y="428"/>
                  </a:cubicBezTo>
                  <a:cubicBezTo>
                    <a:pt x="159" y="345"/>
                    <a:pt x="231" y="265"/>
                    <a:pt x="325" y="201"/>
                  </a:cubicBezTo>
                  <a:cubicBezTo>
                    <a:pt x="416" y="140"/>
                    <a:pt x="528" y="120"/>
                    <a:pt x="616" y="60"/>
                  </a:cubicBezTo>
                  <a:cubicBezTo>
                    <a:pt x="635" y="47"/>
                    <a:pt x="629" y="11"/>
                    <a:pt x="607" y="6"/>
                  </a:cubicBezTo>
                  <a:cubicBezTo>
                    <a:pt x="590" y="2"/>
                    <a:pt x="572"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32"/>
          <p:cNvGrpSpPr/>
          <p:nvPr/>
        </p:nvGrpSpPr>
        <p:grpSpPr>
          <a:xfrm rot="-769930">
            <a:off x="118363" y="107385"/>
            <a:ext cx="1515935" cy="1236242"/>
            <a:chOff x="2007000" y="469125"/>
            <a:chExt cx="682650" cy="556700"/>
          </a:xfrm>
        </p:grpSpPr>
        <p:sp>
          <p:nvSpPr>
            <p:cNvPr id="2850" name="Google Shape;2850;p32"/>
            <p:cNvSpPr/>
            <p:nvPr/>
          </p:nvSpPr>
          <p:spPr>
            <a:xfrm>
              <a:off x="2398250" y="484675"/>
              <a:ext cx="257675" cy="176650"/>
            </a:xfrm>
            <a:custGeom>
              <a:avLst/>
              <a:gdLst/>
              <a:ahLst/>
              <a:cxnLst/>
              <a:rect l="l" t="t" r="r" b="b"/>
              <a:pathLst>
                <a:path w="10307" h="7066" extrusionOk="0">
                  <a:moveTo>
                    <a:pt x="9501" y="1082"/>
                  </a:moveTo>
                  <a:cubicBezTo>
                    <a:pt x="9504" y="1082"/>
                    <a:pt x="9507" y="1082"/>
                    <a:pt x="9511" y="1083"/>
                  </a:cubicBezTo>
                  <a:cubicBezTo>
                    <a:pt x="9966" y="1278"/>
                    <a:pt x="9852" y="1893"/>
                    <a:pt x="9781" y="2149"/>
                  </a:cubicBezTo>
                  <a:cubicBezTo>
                    <a:pt x="9779" y="2159"/>
                    <a:pt x="9769" y="2160"/>
                    <a:pt x="9764" y="2160"/>
                  </a:cubicBezTo>
                  <a:cubicBezTo>
                    <a:pt x="9762" y="2160"/>
                    <a:pt x="9761" y="2160"/>
                    <a:pt x="9760" y="2160"/>
                  </a:cubicBezTo>
                  <a:cubicBezTo>
                    <a:pt x="9754" y="2159"/>
                    <a:pt x="9747" y="2155"/>
                    <a:pt x="9748" y="2145"/>
                  </a:cubicBezTo>
                  <a:cubicBezTo>
                    <a:pt x="9778" y="1782"/>
                    <a:pt x="9781" y="1403"/>
                    <a:pt x="9485" y="1113"/>
                  </a:cubicBezTo>
                  <a:cubicBezTo>
                    <a:pt x="9475" y="1103"/>
                    <a:pt x="9478" y="1097"/>
                    <a:pt x="9480" y="1092"/>
                  </a:cubicBezTo>
                  <a:cubicBezTo>
                    <a:pt x="9485" y="1086"/>
                    <a:pt x="9492" y="1082"/>
                    <a:pt x="9501" y="1082"/>
                  </a:cubicBezTo>
                  <a:close/>
                  <a:moveTo>
                    <a:pt x="4562" y="2576"/>
                  </a:moveTo>
                  <a:cubicBezTo>
                    <a:pt x="4565" y="2576"/>
                    <a:pt x="4571" y="2576"/>
                    <a:pt x="4573" y="2584"/>
                  </a:cubicBezTo>
                  <a:cubicBezTo>
                    <a:pt x="4576" y="2590"/>
                    <a:pt x="4575" y="2599"/>
                    <a:pt x="4567" y="2603"/>
                  </a:cubicBezTo>
                  <a:lnTo>
                    <a:pt x="4567" y="2604"/>
                  </a:lnTo>
                  <a:cubicBezTo>
                    <a:pt x="4514" y="2639"/>
                    <a:pt x="4457" y="2671"/>
                    <a:pt x="4401" y="2702"/>
                  </a:cubicBezTo>
                  <a:cubicBezTo>
                    <a:pt x="4354" y="2728"/>
                    <a:pt x="4306" y="2754"/>
                    <a:pt x="4259" y="2784"/>
                  </a:cubicBezTo>
                  <a:cubicBezTo>
                    <a:pt x="4205" y="2819"/>
                    <a:pt x="4156" y="2859"/>
                    <a:pt x="4109" y="2898"/>
                  </a:cubicBezTo>
                  <a:cubicBezTo>
                    <a:pt x="4066" y="2933"/>
                    <a:pt x="4023" y="2969"/>
                    <a:pt x="3977" y="3000"/>
                  </a:cubicBezTo>
                  <a:cubicBezTo>
                    <a:pt x="3974" y="3002"/>
                    <a:pt x="3971" y="3003"/>
                    <a:pt x="3968" y="3003"/>
                  </a:cubicBezTo>
                  <a:cubicBezTo>
                    <a:pt x="3966" y="3003"/>
                    <a:pt x="3964" y="3002"/>
                    <a:pt x="3962" y="3000"/>
                  </a:cubicBezTo>
                  <a:cubicBezTo>
                    <a:pt x="3955" y="2995"/>
                    <a:pt x="3950" y="2981"/>
                    <a:pt x="3955" y="2971"/>
                  </a:cubicBezTo>
                  <a:cubicBezTo>
                    <a:pt x="4048" y="2763"/>
                    <a:pt x="4332" y="2578"/>
                    <a:pt x="4561" y="2576"/>
                  </a:cubicBezTo>
                  <a:close/>
                  <a:moveTo>
                    <a:pt x="4825" y="2019"/>
                  </a:moveTo>
                  <a:cubicBezTo>
                    <a:pt x="4833" y="2019"/>
                    <a:pt x="4841" y="2025"/>
                    <a:pt x="4844" y="2031"/>
                  </a:cubicBezTo>
                  <a:cubicBezTo>
                    <a:pt x="4847" y="2038"/>
                    <a:pt x="4845" y="2041"/>
                    <a:pt x="4841" y="2044"/>
                  </a:cubicBezTo>
                  <a:cubicBezTo>
                    <a:pt x="4714" y="2145"/>
                    <a:pt x="4570" y="2230"/>
                    <a:pt x="4431" y="2310"/>
                  </a:cubicBezTo>
                  <a:cubicBezTo>
                    <a:pt x="4344" y="2361"/>
                    <a:pt x="4255" y="2413"/>
                    <a:pt x="4169" y="2470"/>
                  </a:cubicBezTo>
                  <a:cubicBezTo>
                    <a:pt x="3990" y="2588"/>
                    <a:pt x="3820" y="2724"/>
                    <a:pt x="3656" y="2856"/>
                  </a:cubicBezTo>
                  <a:cubicBezTo>
                    <a:pt x="3582" y="2915"/>
                    <a:pt x="3507" y="2976"/>
                    <a:pt x="3431" y="3034"/>
                  </a:cubicBezTo>
                  <a:cubicBezTo>
                    <a:pt x="3428" y="3036"/>
                    <a:pt x="3425" y="3037"/>
                    <a:pt x="3422" y="3037"/>
                  </a:cubicBezTo>
                  <a:cubicBezTo>
                    <a:pt x="3417" y="3037"/>
                    <a:pt x="3411" y="3034"/>
                    <a:pt x="3407" y="3031"/>
                  </a:cubicBezTo>
                  <a:cubicBezTo>
                    <a:pt x="3406" y="3029"/>
                    <a:pt x="3404" y="3028"/>
                    <a:pt x="3408" y="3023"/>
                  </a:cubicBezTo>
                  <a:cubicBezTo>
                    <a:pt x="3729" y="2607"/>
                    <a:pt x="4291" y="2134"/>
                    <a:pt x="4823" y="2019"/>
                  </a:cubicBezTo>
                  <a:close/>
                  <a:moveTo>
                    <a:pt x="4562" y="2869"/>
                  </a:moveTo>
                  <a:cubicBezTo>
                    <a:pt x="4569" y="2869"/>
                    <a:pt x="4571" y="2879"/>
                    <a:pt x="4571" y="2879"/>
                  </a:cubicBezTo>
                  <a:cubicBezTo>
                    <a:pt x="4572" y="2882"/>
                    <a:pt x="4573" y="2889"/>
                    <a:pt x="4567" y="2893"/>
                  </a:cubicBezTo>
                  <a:cubicBezTo>
                    <a:pt x="4466" y="2944"/>
                    <a:pt x="4373" y="3003"/>
                    <a:pt x="4301" y="3065"/>
                  </a:cubicBezTo>
                  <a:cubicBezTo>
                    <a:pt x="4297" y="3068"/>
                    <a:pt x="4293" y="3070"/>
                    <a:pt x="4290" y="3070"/>
                  </a:cubicBezTo>
                  <a:cubicBezTo>
                    <a:pt x="4285" y="3070"/>
                    <a:pt x="4281" y="3067"/>
                    <a:pt x="4278" y="3065"/>
                  </a:cubicBezTo>
                  <a:cubicBezTo>
                    <a:pt x="4270" y="3059"/>
                    <a:pt x="4275" y="3052"/>
                    <a:pt x="4276" y="3049"/>
                  </a:cubicBezTo>
                  <a:cubicBezTo>
                    <a:pt x="4339" y="2940"/>
                    <a:pt x="4438" y="2878"/>
                    <a:pt x="4561" y="2869"/>
                  </a:cubicBezTo>
                  <a:close/>
                  <a:moveTo>
                    <a:pt x="8734" y="980"/>
                  </a:moveTo>
                  <a:cubicBezTo>
                    <a:pt x="9181" y="1025"/>
                    <a:pt x="9437" y="1512"/>
                    <a:pt x="9520" y="1916"/>
                  </a:cubicBezTo>
                  <a:cubicBezTo>
                    <a:pt x="9633" y="2469"/>
                    <a:pt x="9571" y="3064"/>
                    <a:pt x="9355" y="3508"/>
                  </a:cubicBezTo>
                  <a:cubicBezTo>
                    <a:pt x="9351" y="3514"/>
                    <a:pt x="9347" y="3517"/>
                    <a:pt x="9343" y="3517"/>
                  </a:cubicBezTo>
                  <a:cubicBezTo>
                    <a:pt x="9341" y="3517"/>
                    <a:pt x="9339" y="3517"/>
                    <a:pt x="9338" y="3517"/>
                  </a:cubicBezTo>
                  <a:cubicBezTo>
                    <a:pt x="9326" y="3513"/>
                    <a:pt x="9316" y="3500"/>
                    <a:pt x="9319" y="3488"/>
                  </a:cubicBezTo>
                  <a:cubicBezTo>
                    <a:pt x="9383" y="3073"/>
                    <a:pt x="9458" y="2602"/>
                    <a:pt x="9395" y="2112"/>
                  </a:cubicBezTo>
                  <a:cubicBezTo>
                    <a:pt x="9333" y="1622"/>
                    <a:pt x="9133" y="1295"/>
                    <a:pt x="8728" y="1016"/>
                  </a:cubicBezTo>
                  <a:cubicBezTo>
                    <a:pt x="8720" y="1011"/>
                    <a:pt x="8718" y="996"/>
                    <a:pt x="8720" y="988"/>
                  </a:cubicBezTo>
                  <a:cubicBezTo>
                    <a:pt x="8723" y="983"/>
                    <a:pt x="8725" y="980"/>
                    <a:pt x="8731" y="980"/>
                  </a:cubicBezTo>
                  <a:close/>
                  <a:moveTo>
                    <a:pt x="7934" y="4101"/>
                  </a:moveTo>
                  <a:cubicBezTo>
                    <a:pt x="8070" y="4101"/>
                    <a:pt x="8206" y="4136"/>
                    <a:pt x="8299" y="4196"/>
                  </a:cubicBezTo>
                  <a:cubicBezTo>
                    <a:pt x="8304" y="4200"/>
                    <a:pt x="8305" y="4209"/>
                    <a:pt x="8304" y="4216"/>
                  </a:cubicBezTo>
                  <a:cubicBezTo>
                    <a:pt x="8301" y="4221"/>
                    <a:pt x="8300" y="4221"/>
                    <a:pt x="8295" y="4221"/>
                  </a:cubicBezTo>
                  <a:cubicBezTo>
                    <a:pt x="8166" y="4207"/>
                    <a:pt x="8031" y="4170"/>
                    <a:pt x="7901" y="4133"/>
                  </a:cubicBezTo>
                  <a:lnTo>
                    <a:pt x="7891" y="4130"/>
                  </a:lnTo>
                  <a:cubicBezTo>
                    <a:pt x="7883" y="4128"/>
                    <a:pt x="7881" y="4124"/>
                    <a:pt x="7881" y="4117"/>
                  </a:cubicBezTo>
                  <a:cubicBezTo>
                    <a:pt x="7881" y="4115"/>
                    <a:pt x="7883" y="4103"/>
                    <a:pt x="7896" y="4102"/>
                  </a:cubicBezTo>
                  <a:cubicBezTo>
                    <a:pt x="7909" y="4101"/>
                    <a:pt x="7921" y="4101"/>
                    <a:pt x="7934" y="4101"/>
                  </a:cubicBezTo>
                  <a:close/>
                  <a:moveTo>
                    <a:pt x="6718" y="3939"/>
                  </a:moveTo>
                  <a:cubicBezTo>
                    <a:pt x="6981" y="3939"/>
                    <a:pt x="7226" y="3965"/>
                    <a:pt x="7461" y="4017"/>
                  </a:cubicBezTo>
                  <a:cubicBezTo>
                    <a:pt x="7483" y="4022"/>
                    <a:pt x="7479" y="4047"/>
                    <a:pt x="7479" y="4050"/>
                  </a:cubicBezTo>
                  <a:cubicBezTo>
                    <a:pt x="7479" y="4053"/>
                    <a:pt x="7475" y="4074"/>
                    <a:pt x="7455" y="4074"/>
                  </a:cubicBezTo>
                  <a:cubicBezTo>
                    <a:pt x="7454" y="4074"/>
                    <a:pt x="7454" y="4074"/>
                    <a:pt x="7453" y="4074"/>
                  </a:cubicBezTo>
                  <a:cubicBezTo>
                    <a:pt x="7281" y="4063"/>
                    <a:pt x="7111" y="4057"/>
                    <a:pt x="6944" y="4057"/>
                  </a:cubicBezTo>
                  <a:cubicBezTo>
                    <a:pt x="6372" y="4057"/>
                    <a:pt x="5828" y="4124"/>
                    <a:pt x="5292" y="4262"/>
                  </a:cubicBezTo>
                  <a:cubicBezTo>
                    <a:pt x="4882" y="4366"/>
                    <a:pt x="4479" y="4509"/>
                    <a:pt x="4089" y="4648"/>
                  </a:cubicBezTo>
                  <a:cubicBezTo>
                    <a:pt x="3817" y="4745"/>
                    <a:pt x="3536" y="4844"/>
                    <a:pt x="3256" y="4931"/>
                  </a:cubicBezTo>
                  <a:cubicBezTo>
                    <a:pt x="3254" y="4931"/>
                    <a:pt x="3253" y="4931"/>
                    <a:pt x="3252" y="4931"/>
                  </a:cubicBezTo>
                  <a:cubicBezTo>
                    <a:pt x="3244" y="4931"/>
                    <a:pt x="3240" y="4923"/>
                    <a:pt x="3240" y="4921"/>
                  </a:cubicBezTo>
                  <a:cubicBezTo>
                    <a:pt x="3237" y="4917"/>
                    <a:pt x="3235" y="4909"/>
                    <a:pt x="3243" y="4904"/>
                  </a:cubicBezTo>
                  <a:cubicBezTo>
                    <a:pt x="3890" y="4578"/>
                    <a:pt x="4617" y="4310"/>
                    <a:pt x="5346" y="4129"/>
                  </a:cubicBezTo>
                  <a:cubicBezTo>
                    <a:pt x="5860" y="4002"/>
                    <a:pt x="6310" y="3939"/>
                    <a:pt x="6718" y="3939"/>
                  </a:cubicBezTo>
                  <a:close/>
                  <a:moveTo>
                    <a:pt x="2950" y="5036"/>
                  </a:moveTo>
                  <a:cubicBezTo>
                    <a:pt x="2959" y="5036"/>
                    <a:pt x="2968" y="5044"/>
                    <a:pt x="2972" y="5050"/>
                  </a:cubicBezTo>
                  <a:cubicBezTo>
                    <a:pt x="2976" y="5056"/>
                    <a:pt x="2974" y="5062"/>
                    <a:pt x="2968" y="5067"/>
                  </a:cubicBezTo>
                  <a:cubicBezTo>
                    <a:pt x="2892" y="5136"/>
                    <a:pt x="2790" y="5167"/>
                    <a:pt x="2690" y="5198"/>
                  </a:cubicBezTo>
                  <a:lnTo>
                    <a:pt x="2657" y="5209"/>
                  </a:lnTo>
                  <a:cubicBezTo>
                    <a:pt x="2656" y="5209"/>
                    <a:pt x="2655" y="5209"/>
                    <a:pt x="2654" y="5209"/>
                  </a:cubicBezTo>
                  <a:cubicBezTo>
                    <a:pt x="2651" y="5209"/>
                    <a:pt x="2648" y="5208"/>
                    <a:pt x="2646" y="5204"/>
                  </a:cubicBezTo>
                  <a:cubicBezTo>
                    <a:pt x="2643" y="5199"/>
                    <a:pt x="2642" y="5191"/>
                    <a:pt x="2650" y="5186"/>
                  </a:cubicBezTo>
                  <a:lnTo>
                    <a:pt x="2683" y="5164"/>
                  </a:lnTo>
                  <a:cubicBezTo>
                    <a:pt x="2766" y="5109"/>
                    <a:pt x="2852" y="5052"/>
                    <a:pt x="2946" y="5036"/>
                  </a:cubicBezTo>
                  <a:close/>
                  <a:moveTo>
                    <a:pt x="7384" y="732"/>
                  </a:moveTo>
                  <a:cubicBezTo>
                    <a:pt x="7518" y="732"/>
                    <a:pt x="7644" y="742"/>
                    <a:pt x="7763" y="762"/>
                  </a:cubicBezTo>
                  <a:cubicBezTo>
                    <a:pt x="7784" y="764"/>
                    <a:pt x="7793" y="787"/>
                    <a:pt x="7793" y="807"/>
                  </a:cubicBezTo>
                  <a:cubicBezTo>
                    <a:pt x="7793" y="823"/>
                    <a:pt x="7785" y="844"/>
                    <a:pt x="7764" y="846"/>
                  </a:cubicBezTo>
                  <a:cubicBezTo>
                    <a:pt x="7626" y="865"/>
                    <a:pt x="7484" y="878"/>
                    <a:pt x="7348" y="891"/>
                  </a:cubicBezTo>
                  <a:cubicBezTo>
                    <a:pt x="7150" y="908"/>
                    <a:pt x="6946" y="927"/>
                    <a:pt x="6745" y="964"/>
                  </a:cubicBezTo>
                  <a:cubicBezTo>
                    <a:pt x="6417" y="1026"/>
                    <a:pt x="6082" y="1120"/>
                    <a:pt x="5747" y="1245"/>
                  </a:cubicBezTo>
                  <a:cubicBezTo>
                    <a:pt x="5144" y="1472"/>
                    <a:pt x="4538" y="1808"/>
                    <a:pt x="3945" y="2241"/>
                  </a:cubicBezTo>
                  <a:cubicBezTo>
                    <a:pt x="3440" y="2610"/>
                    <a:pt x="2927" y="3070"/>
                    <a:pt x="2330" y="3688"/>
                  </a:cubicBezTo>
                  <a:cubicBezTo>
                    <a:pt x="2119" y="3905"/>
                    <a:pt x="1912" y="4133"/>
                    <a:pt x="1711" y="4353"/>
                  </a:cubicBezTo>
                  <a:cubicBezTo>
                    <a:pt x="1445" y="4646"/>
                    <a:pt x="1169" y="4950"/>
                    <a:pt x="882" y="5232"/>
                  </a:cubicBezTo>
                  <a:cubicBezTo>
                    <a:pt x="878" y="5236"/>
                    <a:pt x="874" y="5237"/>
                    <a:pt x="870" y="5237"/>
                  </a:cubicBezTo>
                  <a:cubicBezTo>
                    <a:pt x="864" y="5237"/>
                    <a:pt x="857" y="5234"/>
                    <a:pt x="853" y="5230"/>
                  </a:cubicBezTo>
                  <a:cubicBezTo>
                    <a:pt x="842" y="5221"/>
                    <a:pt x="848" y="5212"/>
                    <a:pt x="850" y="5210"/>
                  </a:cubicBezTo>
                  <a:cubicBezTo>
                    <a:pt x="1225" y="4687"/>
                    <a:pt x="1680" y="4150"/>
                    <a:pt x="2280" y="3520"/>
                  </a:cubicBezTo>
                  <a:cubicBezTo>
                    <a:pt x="2824" y="2950"/>
                    <a:pt x="3355" y="2479"/>
                    <a:pt x="3903" y="2081"/>
                  </a:cubicBezTo>
                  <a:cubicBezTo>
                    <a:pt x="4508" y="1641"/>
                    <a:pt x="5141" y="1300"/>
                    <a:pt x="5785" y="1068"/>
                  </a:cubicBezTo>
                  <a:cubicBezTo>
                    <a:pt x="6407" y="844"/>
                    <a:pt x="6934" y="732"/>
                    <a:pt x="7384" y="732"/>
                  </a:cubicBezTo>
                  <a:close/>
                  <a:moveTo>
                    <a:pt x="8153" y="0"/>
                  </a:moveTo>
                  <a:cubicBezTo>
                    <a:pt x="7222" y="0"/>
                    <a:pt x="6238" y="256"/>
                    <a:pt x="5275" y="751"/>
                  </a:cubicBezTo>
                  <a:cubicBezTo>
                    <a:pt x="4083" y="1363"/>
                    <a:pt x="3088" y="2278"/>
                    <a:pt x="2444" y="2914"/>
                  </a:cubicBezTo>
                  <a:cubicBezTo>
                    <a:pt x="2069" y="3283"/>
                    <a:pt x="1707" y="3680"/>
                    <a:pt x="1357" y="4063"/>
                  </a:cubicBezTo>
                  <a:cubicBezTo>
                    <a:pt x="925" y="4534"/>
                    <a:pt x="480" y="5021"/>
                    <a:pt x="8" y="5464"/>
                  </a:cubicBezTo>
                  <a:cubicBezTo>
                    <a:pt x="4" y="5468"/>
                    <a:pt x="0" y="5474"/>
                    <a:pt x="0" y="5480"/>
                  </a:cubicBezTo>
                  <a:cubicBezTo>
                    <a:pt x="0" y="5488"/>
                    <a:pt x="3" y="5493"/>
                    <a:pt x="8" y="5498"/>
                  </a:cubicBezTo>
                  <a:cubicBezTo>
                    <a:pt x="41" y="5528"/>
                    <a:pt x="67" y="5561"/>
                    <a:pt x="90" y="5594"/>
                  </a:cubicBezTo>
                  <a:lnTo>
                    <a:pt x="91" y="5594"/>
                  </a:lnTo>
                  <a:cubicBezTo>
                    <a:pt x="127" y="5649"/>
                    <a:pt x="157" y="5711"/>
                    <a:pt x="180" y="5784"/>
                  </a:cubicBezTo>
                  <a:cubicBezTo>
                    <a:pt x="183" y="5791"/>
                    <a:pt x="189" y="5798"/>
                    <a:pt x="197" y="5799"/>
                  </a:cubicBezTo>
                  <a:cubicBezTo>
                    <a:pt x="199" y="5799"/>
                    <a:pt x="201" y="5800"/>
                    <a:pt x="202" y="5800"/>
                  </a:cubicBezTo>
                  <a:cubicBezTo>
                    <a:pt x="209" y="5800"/>
                    <a:pt x="215" y="5796"/>
                    <a:pt x="220" y="5793"/>
                  </a:cubicBezTo>
                  <a:cubicBezTo>
                    <a:pt x="251" y="5758"/>
                    <a:pt x="284" y="5726"/>
                    <a:pt x="316" y="5695"/>
                  </a:cubicBezTo>
                  <a:cubicBezTo>
                    <a:pt x="388" y="5629"/>
                    <a:pt x="460" y="5567"/>
                    <a:pt x="545" y="5542"/>
                  </a:cubicBezTo>
                  <a:cubicBezTo>
                    <a:pt x="548" y="5541"/>
                    <a:pt x="551" y="5540"/>
                    <a:pt x="554" y="5540"/>
                  </a:cubicBezTo>
                  <a:cubicBezTo>
                    <a:pt x="560" y="5540"/>
                    <a:pt x="565" y="5543"/>
                    <a:pt x="569" y="5547"/>
                  </a:cubicBezTo>
                  <a:cubicBezTo>
                    <a:pt x="577" y="5557"/>
                    <a:pt x="579" y="5572"/>
                    <a:pt x="573" y="5583"/>
                  </a:cubicBezTo>
                  <a:cubicBezTo>
                    <a:pt x="536" y="5666"/>
                    <a:pt x="460" y="5732"/>
                    <a:pt x="378" y="5798"/>
                  </a:cubicBezTo>
                  <a:cubicBezTo>
                    <a:pt x="333" y="5835"/>
                    <a:pt x="282" y="5873"/>
                    <a:pt x="226" y="5905"/>
                  </a:cubicBezTo>
                  <a:cubicBezTo>
                    <a:pt x="217" y="5910"/>
                    <a:pt x="214" y="5920"/>
                    <a:pt x="215" y="5930"/>
                  </a:cubicBezTo>
                  <a:cubicBezTo>
                    <a:pt x="227" y="6002"/>
                    <a:pt x="236" y="6081"/>
                    <a:pt x="240" y="6179"/>
                  </a:cubicBezTo>
                  <a:cubicBezTo>
                    <a:pt x="240" y="6188"/>
                    <a:pt x="246" y="6195"/>
                    <a:pt x="254" y="6199"/>
                  </a:cubicBezTo>
                  <a:cubicBezTo>
                    <a:pt x="257" y="6201"/>
                    <a:pt x="260" y="6201"/>
                    <a:pt x="264" y="6201"/>
                  </a:cubicBezTo>
                  <a:cubicBezTo>
                    <a:pt x="269" y="6201"/>
                    <a:pt x="274" y="6199"/>
                    <a:pt x="278" y="6195"/>
                  </a:cubicBezTo>
                  <a:cubicBezTo>
                    <a:pt x="417" y="6076"/>
                    <a:pt x="585" y="5983"/>
                    <a:pt x="749" y="5893"/>
                  </a:cubicBezTo>
                  <a:cubicBezTo>
                    <a:pt x="826" y="5851"/>
                    <a:pt x="905" y="5806"/>
                    <a:pt x="980" y="5760"/>
                  </a:cubicBezTo>
                  <a:cubicBezTo>
                    <a:pt x="1245" y="5597"/>
                    <a:pt x="1525" y="5413"/>
                    <a:pt x="1772" y="5185"/>
                  </a:cubicBezTo>
                  <a:cubicBezTo>
                    <a:pt x="1779" y="5178"/>
                    <a:pt x="1785" y="5176"/>
                    <a:pt x="1791" y="5176"/>
                  </a:cubicBezTo>
                  <a:cubicBezTo>
                    <a:pt x="1798" y="5176"/>
                    <a:pt x="1804" y="5180"/>
                    <a:pt x="1807" y="5183"/>
                  </a:cubicBezTo>
                  <a:cubicBezTo>
                    <a:pt x="1816" y="5191"/>
                    <a:pt x="1821" y="5209"/>
                    <a:pt x="1809" y="5225"/>
                  </a:cubicBezTo>
                  <a:cubicBezTo>
                    <a:pt x="1629" y="5453"/>
                    <a:pt x="1407" y="5644"/>
                    <a:pt x="1110" y="5826"/>
                  </a:cubicBezTo>
                  <a:cubicBezTo>
                    <a:pt x="1071" y="5850"/>
                    <a:pt x="1033" y="5873"/>
                    <a:pt x="993" y="5898"/>
                  </a:cubicBezTo>
                  <a:cubicBezTo>
                    <a:pt x="768" y="6039"/>
                    <a:pt x="511" y="6199"/>
                    <a:pt x="261" y="6270"/>
                  </a:cubicBezTo>
                  <a:cubicBezTo>
                    <a:pt x="251" y="6274"/>
                    <a:pt x="243" y="6282"/>
                    <a:pt x="243" y="6293"/>
                  </a:cubicBezTo>
                  <a:lnTo>
                    <a:pt x="246" y="6473"/>
                  </a:lnTo>
                  <a:cubicBezTo>
                    <a:pt x="246" y="6484"/>
                    <a:pt x="246" y="6497"/>
                    <a:pt x="246" y="6508"/>
                  </a:cubicBezTo>
                  <a:lnTo>
                    <a:pt x="246" y="6526"/>
                  </a:lnTo>
                  <a:cubicBezTo>
                    <a:pt x="246" y="6535"/>
                    <a:pt x="251" y="6544"/>
                    <a:pt x="258" y="6548"/>
                  </a:cubicBezTo>
                  <a:cubicBezTo>
                    <a:pt x="262" y="6549"/>
                    <a:pt x="266" y="6550"/>
                    <a:pt x="270" y="6550"/>
                  </a:cubicBezTo>
                  <a:cubicBezTo>
                    <a:pt x="274" y="6550"/>
                    <a:pt x="278" y="6549"/>
                    <a:pt x="282" y="6546"/>
                  </a:cubicBezTo>
                  <a:cubicBezTo>
                    <a:pt x="345" y="6503"/>
                    <a:pt x="421" y="6474"/>
                    <a:pt x="494" y="6447"/>
                  </a:cubicBezTo>
                  <a:cubicBezTo>
                    <a:pt x="522" y="6436"/>
                    <a:pt x="551" y="6426"/>
                    <a:pt x="578" y="6414"/>
                  </a:cubicBezTo>
                  <a:cubicBezTo>
                    <a:pt x="633" y="6391"/>
                    <a:pt x="687" y="6370"/>
                    <a:pt x="742" y="6348"/>
                  </a:cubicBezTo>
                  <a:cubicBezTo>
                    <a:pt x="841" y="6308"/>
                    <a:pt x="940" y="6267"/>
                    <a:pt x="1039" y="6225"/>
                  </a:cubicBezTo>
                  <a:cubicBezTo>
                    <a:pt x="1043" y="6223"/>
                    <a:pt x="1047" y="6223"/>
                    <a:pt x="1051" y="6223"/>
                  </a:cubicBezTo>
                  <a:cubicBezTo>
                    <a:pt x="1059" y="6223"/>
                    <a:pt x="1065" y="6227"/>
                    <a:pt x="1069" y="6233"/>
                  </a:cubicBezTo>
                  <a:cubicBezTo>
                    <a:pt x="1071" y="6236"/>
                    <a:pt x="1076" y="6249"/>
                    <a:pt x="1060" y="6261"/>
                  </a:cubicBezTo>
                  <a:cubicBezTo>
                    <a:pt x="762" y="6486"/>
                    <a:pt x="521" y="6597"/>
                    <a:pt x="327" y="6597"/>
                  </a:cubicBezTo>
                  <a:cubicBezTo>
                    <a:pt x="308" y="6597"/>
                    <a:pt x="290" y="6595"/>
                    <a:pt x="272" y="6593"/>
                  </a:cubicBezTo>
                  <a:cubicBezTo>
                    <a:pt x="266" y="6593"/>
                    <a:pt x="259" y="6595"/>
                    <a:pt x="254" y="6600"/>
                  </a:cubicBezTo>
                  <a:cubicBezTo>
                    <a:pt x="250" y="6605"/>
                    <a:pt x="246" y="6611"/>
                    <a:pt x="246" y="6617"/>
                  </a:cubicBezTo>
                  <a:cubicBezTo>
                    <a:pt x="246" y="6773"/>
                    <a:pt x="243" y="6912"/>
                    <a:pt x="240" y="7041"/>
                  </a:cubicBezTo>
                  <a:cubicBezTo>
                    <a:pt x="238" y="7051"/>
                    <a:pt x="243" y="7058"/>
                    <a:pt x="252" y="7063"/>
                  </a:cubicBezTo>
                  <a:cubicBezTo>
                    <a:pt x="254" y="7064"/>
                    <a:pt x="259" y="7066"/>
                    <a:pt x="263" y="7066"/>
                  </a:cubicBezTo>
                  <a:cubicBezTo>
                    <a:pt x="267" y="7066"/>
                    <a:pt x="272" y="7064"/>
                    <a:pt x="277" y="7061"/>
                  </a:cubicBezTo>
                  <a:cubicBezTo>
                    <a:pt x="478" y="6916"/>
                    <a:pt x="714" y="6795"/>
                    <a:pt x="943" y="6680"/>
                  </a:cubicBezTo>
                  <a:cubicBezTo>
                    <a:pt x="1044" y="6628"/>
                    <a:pt x="1141" y="6580"/>
                    <a:pt x="1234" y="6529"/>
                  </a:cubicBezTo>
                  <a:cubicBezTo>
                    <a:pt x="1674" y="6288"/>
                    <a:pt x="2076" y="6080"/>
                    <a:pt x="2465" y="5890"/>
                  </a:cubicBezTo>
                  <a:cubicBezTo>
                    <a:pt x="4132" y="5074"/>
                    <a:pt x="5539" y="4621"/>
                    <a:pt x="6892" y="4466"/>
                  </a:cubicBezTo>
                  <a:cubicBezTo>
                    <a:pt x="7107" y="4442"/>
                    <a:pt x="7323" y="4424"/>
                    <a:pt x="7532" y="4424"/>
                  </a:cubicBezTo>
                  <a:cubicBezTo>
                    <a:pt x="8045" y="4424"/>
                    <a:pt x="8515" y="4531"/>
                    <a:pt x="8834" y="4909"/>
                  </a:cubicBezTo>
                  <a:cubicBezTo>
                    <a:pt x="8990" y="5095"/>
                    <a:pt x="9070" y="5351"/>
                    <a:pt x="9047" y="5595"/>
                  </a:cubicBezTo>
                  <a:cubicBezTo>
                    <a:pt x="9029" y="5807"/>
                    <a:pt x="8935" y="5993"/>
                    <a:pt x="8783" y="6119"/>
                  </a:cubicBezTo>
                  <a:cubicBezTo>
                    <a:pt x="8777" y="6124"/>
                    <a:pt x="8773" y="6132"/>
                    <a:pt x="8776" y="6141"/>
                  </a:cubicBezTo>
                  <a:cubicBezTo>
                    <a:pt x="8777" y="6150"/>
                    <a:pt x="8785" y="6157"/>
                    <a:pt x="8793" y="6158"/>
                  </a:cubicBezTo>
                  <a:cubicBezTo>
                    <a:pt x="8959" y="6202"/>
                    <a:pt x="9123" y="6254"/>
                    <a:pt x="9282" y="6313"/>
                  </a:cubicBezTo>
                  <a:cubicBezTo>
                    <a:pt x="9284" y="6314"/>
                    <a:pt x="9287" y="6314"/>
                    <a:pt x="9290" y="6314"/>
                  </a:cubicBezTo>
                  <a:cubicBezTo>
                    <a:pt x="9296" y="6314"/>
                    <a:pt x="9301" y="6312"/>
                    <a:pt x="9307" y="6308"/>
                  </a:cubicBezTo>
                  <a:cubicBezTo>
                    <a:pt x="9688" y="5966"/>
                    <a:pt x="9949" y="5474"/>
                    <a:pt x="10104" y="4806"/>
                  </a:cubicBezTo>
                  <a:cubicBezTo>
                    <a:pt x="10247" y="4182"/>
                    <a:pt x="10307" y="3483"/>
                    <a:pt x="10281" y="2728"/>
                  </a:cubicBezTo>
                  <a:cubicBezTo>
                    <a:pt x="10256" y="2018"/>
                    <a:pt x="10168" y="1407"/>
                    <a:pt x="10013" y="861"/>
                  </a:cubicBezTo>
                  <a:cubicBezTo>
                    <a:pt x="9833" y="228"/>
                    <a:pt x="9246" y="84"/>
                    <a:pt x="8638" y="24"/>
                  </a:cubicBezTo>
                  <a:cubicBezTo>
                    <a:pt x="8478" y="8"/>
                    <a:pt x="8316" y="0"/>
                    <a:pt x="8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2"/>
            <p:cNvSpPr/>
            <p:nvPr/>
          </p:nvSpPr>
          <p:spPr>
            <a:xfrm>
              <a:off x="2403800" y="600250"/>
              <a:ext cx="216500" cy="69700"/>
            </a:xfrm>
            <a:custGeom>
              <a:avLst/>
              <a:gdLst/>
              <a:ahLst/>
              <a:cxnLst/>
              <a:rect l="l" t="t" r="r" b="b"/>
              <a:pathLst>
                <a:path w="8660" h="2788" extrusionOk="0">
                  <a:moveTo>
                    <a:pt x="7320" y="0"/>
                  </a:moveTo>
                  <a:cubicBezTo>
                    <a:pt x="7286" y="0"/>
                    <a:pt x="7251" y="1"/>
                    <a:pt x="7215" y="2"/>
                  </a:cubicBezTo>
                  <a:cubicBezTo>
                    <a:pt x="6444" y="27"/>
                    <a:pt x="5600" y="188"/>
                    <a:pt x="4635" y="496"/>
                  </a:cubicBezTo>
                  <a:cubicBezTo>
                    <a:pt x="3884" y="737"/>
                    <a:pt x="3109" y="1059"/>
                    <a:pt x="2196" y="1512"/>
                  </a:cubicBezTo>
                  <a:cubicBezTo>
                    <a:pt x="1870" y="1673"/>
                    <a:pt x="1524" y="1851"/>
                    <a:pt x="1074" y="2092"/>
                  </a:cubicBezTo>
                  <a:cubicBezTo>
                    <a:pt x="970" y="2148"/>
                    <a:pt x="866" y="2210"/>
                    <a:pt x="755" y="2274"/>
                  </a:cubicBezTo>
                  <a:cubicBezTo>
                    <a:pt x="517" y="2414"/>
                    <a:pt x="272" y="2559"/>
                    <a:pt x="23" y="2644"/>
                  </a:cubicBezTo>
                  <a:cubicBezTo>
                    <a:pt x="14" y="2646"/>
                    <a:pt x="8" y="2655"/>
                    <a:pt x="6" y="2665"/>
                  </a:cubicBezTo>
                  <a:lnTo>
                    <a:pt x="5" y="2697"/>
                  </a:lnTo>
                  <a:cubicBezTo>
                    <a:pt x="4" y="2718"/>
                    <a:pt x="3" y="2740"/>
                    <a:pt x="2" y="2761"/>
                  </a:cubicBezTo>
                  <a:cubicBezTo>
                    <a:pt x="0" y="2770"/>
                    <a:pt x="4" y="2779"/>
                    <a:pt x="11" y="2782"/>
                  </a:cubicBezTo>
                  <a:cubicBezTo>
                    <a:pt x="15" y="2785"/>
                    <a:pt x="20" y="2787"/>
                    <a:pt x="25" y="2787"/>
                  </a:cubicBezTo>
                  <a:cubicBezTo>
                    <a:pt x="28" y="2787"/>
                    <a:pt x="31" y="2786"/>
                    <a:pt x="35" y="2785"/>
                  </a:cubicBezTo>
                  <a:lnTo>
                    <a:pt x="34" y="2785"/>
                  </a:lnTo>
                  <a:cubicBezTo>
                    <a:pt x="909" y="2361"/>
                    <a:pt x="1878" y="2041"/>
                    <a:pt x="2997" y="1808"/>
                  </a:cubicBezTo>
                  <a:cubicBezTo>
                    <a:pt x="4192" y="1559"/>
                    <a:pt x="5332" y="1405"/>
                    <a:pt x="6387" y="1352"/>
                  </a:cubicBezTo>
                  <a:cubicBezTo>
                    <a:pt x="6559" y="1343"/>
                    <a:pt x="6725" y="1339"/>
                    <a:pt x="6886" y="1339"/>
                  </a:cubicBezTo>
                  <a:cubicBezTo>
                    <a:pt x="7372" y="1339"/>
                    <a:pt x="7814" y="1378"/>
                    <a:pt x="8227" y="1458"/>
                  </a:cubicBezTo>
                  <a:cubicBezTo>
                    <a:pt x="8228" y="1459"/>
                    <a:pt x="8229" y="1459"/>
                    <a:pt x="8230" y="1459"/>
                  </a:cubicBezTo>
                  <a:cubicBezTo>
                    <a:pt x="8238" y="1459"/>
                    <a:pt x="8245" y="1455"/>
                    <a:pt x="8250" y="1450"/>
                  </a:cubicBezTo>
                  <a:cubicBezTo>
                    <a:pt x="8258" y="1440"/>
                    <a:pt x="8270" y="1431"/>
                    <a:pt x="8285" y="1424"/>
                  </a:cubicBezTo>
                  <a:cubicBezTo>
                    <a:pt x="8460" y="1346"/>
                    <a:pt x="8578" y="1201"/>
                    <a:pt x="8615" y="1017"/>
                  </a:cubicBezTo>
                  <a:cubicBezTo>
                    <a:pt x="8659" y="798"/>
                    <a:pt x="8586" y="555"/>
                    <a:pt x="8425" y="381"/>
                  </a:cubicBezTo>
                  <a:cubicBezTo>
                    <a:pt x="8185" y="122"/>
                    <a:pt x="7831" y="0"/>
                    <a:pt x="7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2"/>
            <p:cNvSpPr/>
            <p:nvPr/>
          </p:nvSpPr>
          <p:spPr>
            <a:xfrm>
              <a:off x="2400325" y="638900"/>
              <a:ext cx="278725" cy="196725"/>
            </a:xfrm>
            <a:custGeom>
              <a:avLst/>
              <a:gdLst/>
              <a:ahLst/>
              <a:cxnLst/>
              <a:rect l="l" t="t" r="r" b="b"/>
              <a:pathLst>
                <a:path w="11149" h="7869" extrusionOk="0">
                  <a:moveTo>
                    <a:pt x="5993" y="269"/>
                  </a:moveTo>
                  <a:cubicBezTo>
                    <a:pt x="6861" y="269"/>
                    <a:pt x="7646" y="385"/>
                    <a:pt x="8336" y="614"/>
                  </a:cubicBezTo>
                  <a:cubicBezTo>
                    <a:pt x="8357" y="620"/>
                    <a:pt x="8356" y="636"/>
                    <a:pt x="8353" y="643"/>
                  </a:cubicBezTo>
                  <a:cubicBezTo>
                    <a:pt x="8351" y="652"/>
                    <a:pt x="8343" y="662"/>
                    <a:pt x="8329" y="662"/>
                  </a:cubicBezTo>
                  <a:cubicBezTo>
                    <a:pt x="8327" y="662"/>
                    <a:pt x="8325" y="662"/>
                    <a:pt x="8322" y="661"/>
                  </a:cubicBezTo>
                  <a:cubicBezTo>
                    <a:pt x="7521" y="525"/>
                    <a:pt x="6666" y="403"/>
                    <a:pt x="5784" y="403"/>
                  </a:cubicBezTo>
                  <a:cubicBezTo>
                    <a:pt x="5611" y="403"/>
                    <a:pt x="5437" y="408"/>
                    <a:pt x="5263" y="418"/>
                  </a:cubicBezTo>
                  <a:cubicBezTo>
                    <a:pt x="4752" y="448"/>
                    <a:pt x="4229" y="520"/>
                    <a:pt x="3709" y="634"/>
                  </a:cubicBezTo>
                  <a:cubicBezTo>
                    <a:pt x="3483" y="683"/>
                    <a:pt x="3257" y="754"/>
                    <a:pt x="3038" y="822"/>
                  </a:cubicBezTo>
                  <a:cubicBezTo>
                    <a:pt x="2786" y="902"/>
                    <a:pt x="2524" y="983"/>
                    <a:pt x="2263" y="1032"/>
                  </a:cubicBezTo>
                  <a:cubicBezTo>
                    <a:pt x="2262" y="1032"/>
                    <a:pt x="2260" y="1032"/>
                    <a:pt x="2259" y="1032"/>
                  </a:cubicBezTo>
                  <a:cubicBezTo>
                    <a:pt x="2251" y="1032"/>
                    <a:pt x="2247" y="1024"/>
                    <a:pt x="2247" y="1023"/>
                  </a:cubicBezTo>
                  <a:cubicBezTo>
                    <a:pt x="2243" y="1016"/>
                    <a:pt x="2250" y="1011"/>
                    <a:pt x="2252" y="1009"/>
                  </a:cubicBezTo>
                  <a:cubicBezTo>
                    <a:pt x="2659" y="755"/>
                    <a:pt x="3190" y="636"/>
                    <a:pt x="3659" y="531"/>
                  </a:cubicBezTo>
                  <a:lnTo>
                    <a:pt x="3719" y="517"/>
                  </a:lnTo>
                  <a:cubicBezTo>
                    <a:pt x="4205" y="408"/>
                    <a:pt x="4711" y="335"/>
                    <a:pt x="5224" y="298"/>
                  </a:cubicBezTo>
                  <a:cubicBezTo>
                    <a:pt x="5487" y="279"/>
                    <a:pt x="5743" y="269"/>
                    <a:pt x="5993" y="269"/>
                  </a:cubicBezTo>
                  <a:close/>
                  <a:moveTo>
                    <a:pt x="9320" y="2363"/>
                  </a:moveTo>
                  <a:cubicBezTo>
                    <a:pt x="9320" y="2363"/>
                    <a:pt x="9321" y="2364"/>
                    <a:pt x="9321" y="2364"/>
                  </a:cubicBezTo>
                  <a:cubicBezTo>
                    <a:pt x="9331" y="2377"/>
                    <a:pt x="9343" y="2389"/>
                    <a:pt x="9352" y="2402"/>
                  </a:cubicBezTo>
                  <a:cubicBezTo>
                    <a:pt x="9390" y="2444"/>
                    <a:pt x="9428" y="2487"/>
                    <a:pt x="9452" y="2536"/>
                  </a:cubicBezTo>
                  <a:cubicBezTo>
                    <a:pt x="9457" y="2544"/>
                    <a:pt x="9450" y="2552"/>
                    <a:pt x="9447" y="2554"/>
                  </a:cubicBezTo>
                  <a:cubicBezTo>
                    <a:pt x="9444" y="2556"/>
                    <a:pt x="9442" y="2557"/>
                    <a:pt x="9440" y="2557"/>
                  </a:cubicBezTo>
                  <a:cubicBezTo>
                    <a:pt x="9437" y="2557"/>
                    <a:pt x="9434" y="2554"/>
                    <a:pt x="9432" y="2553"/>
                  </a:cubicBezTo>
                  <a:cubicBezTo>
                    <a:pt x="9395" y="2516"/>
                    <a:pt x="9366" y="2466"/>
                    <a:pt x="9338" y="2418"/>
                  </a:cubicBezTo>
                  <a:cubicBezTo>
                    <a:pt x="9329" y="2403"/>
                    <a:pt x="9320" y="2388"/>
                    <a:pt x="9312" y="2374"/>
                  </a:cubicBezTo>
                  <a:cubicBezTo>
                    <a:pt x="9309" y="2369"/>
                    <a:pt x="9315" y="2364"/>
                    <a:pt x="9317" y="2364"/>
                  </a:cubicBezTo>
                  <a:cubicBezTo>
                    <a:pt x="9318" y="2363"/>
                    <a:pt x="9319" y="2363"/>
                    <a:pt x="9320" y="2363"/>
                  </a:cubicBezTo>
                  <a:close/>
                  <a:moveTo>
                    <a:pt x="9292" y="1968"/>
                  </a:moveTo>
                  <a:cubicBezTo>
                    <a:pt x="9293" y="1968"/>
                    <a:pt x="9295" y="1968"/>
                    <a:pt x="9297" y="1969"/>
                  </a:cubicBezTo>
                  <a:cubicBezTo>
                    <a:pt x="9476" y="2069"/>
                    <a:pt x="9638" y="2309"/>
                    <a:pt x="9678" y="2537"/>
                  </a:cubicBezTo>
                  <a:cubicBezTo>
                    <a:pt x="9681" y="2549"/>
                    <a:pt x="9671" y="2558"/>
                    <a:pt x="9664" y="2562"/>
                  </a:cubicBezTo>
                  <a:cubicBezTo>
                    <a:pt x="9662" y="2562"/>
                    <a:pt x="9661" y="2562"/>
                    <a:pt x="9659" y="2562"/>
                  </a:cubicBezTo>
                  <a:cubicBezTo>
                    <a:pt x="9654" y="2562"/>
                    <a:pt x="9650" y="2560"/>
                    <a:pt x="9647" y="2554"/>
                  </a:cubicBezTo>
                  <a:lnTo>
                    <a:pt x="9620" y="2500"/>
                  </a:lnTo>
                  <a:cubicBezTo>
                    <a:pt x="9578" y="2417"/>
                    <a:pt x="9535" y="2332"/>
                    <a:pt x="9485" y="2252"/>
                  </a:cubicBezTo>
                  <a:cubicBezTo>
                    <a:pt x="9450" y="2195"/>
                    <a:pt x="9407" y="2144"/>
                    <a:pt x="9365" y="2095"/>
                  </a:cubicBezTo>
                  <a:cubicBezTo>
                    <a:pt x="9335" y="2059"/>
                    <a:pt x="9304" y="2022"/>
                    <a:pt x="9277" y="1984"/>
                  </a:cubicBezTo>
                  <a:cubicBezTo>
                    <a:pt x="9276" y="1983"/>
                    <a:pt x="9273" y="1979"/>
                    <a:pt x="9278" y="1974"/>
                  </a:cubicBezTo>
                  <a:cubicBezTo>
                    <a:pt x="9281" y="1970"/>
                    <a:pt x="9287" y="1968"/>
                    <a:pt x="9292" y="1968"/>
                  </a:cubicBezTo>
                  <a:close/>
                  <a:moveTo>
                    <a:pt x="9254" y="1529"/>
                  </a:moveTo>
                  <a:cubicBezTo>
                    <a:pt x="9257" y="1529"/>
                    <a:pt x="9260" y="1530"/>
                    <a:pt x="9263" y="1531"/>
                  </a:cubicBezTo>
                  <a:cubicBezTo>
                    <a:pt x="9645" y="1710"/>
                    <a:pt x="9904" y="2195"/>
                    <a:pt x="9952" y="2560"/>
                  </a:cubicBezTo>
                  <a:cubicBezTo>
                    <a:pt x="9955" y="2574"/>
                    <a:pt x="9941" y="2590"/>
                    <a:pt x="9929" y="2594"/>
                  </a:cubicBezTo>
                  <a:cubicBezTo>
                    <a:pt x="9928" y="2594"/>
                    <a:pt x="9926" y="2594"/>
                    <a:pt x="9925" y="2594"/>
                  </a:cubicBezTo>
                  <a:cubicBezTo>
                    <a:pt x="9921" y="2594"/>
                    <a:pt x="9916" y="2592"/>
                    <a:pt x="9913" y="2584"/>
                  </a:cubicBezTo>
                  <a:cubicBezTo>
                    <a:pt x="9845" y="2424"/>
                    <a:pt x="9759" y="2227"/>
                    <a:pt x="9650" y="2051"/>
                  </a:cubicBezTo>
                  <a:cubicBezTo>
                    <a:pt x="9578" y="1936"/>
                    <a:pt x="9490" y="1836"/>
                    <a:pt x="9406" y="1740"/>
                  </a:cubicBezTo>
                  <a:cubicBezTo>
                    <a:pt x="9352" y="1680"/>
                    <a:pt x="9298" y="1618"/>
                    <a:pt x="9247" y="1552"/>
                  </a:cubicBezTo>
                  <a:cubicBezTo>
                    <a:pt x="9241" y="1545"/>
                    <a:pt x="9243" y="1536"/>
                    <a:pt x="9246" y="1533"/>
                  </a:cubicBezTo>
                  <a:cubicBezTo>
                    <a:pt x="9248" y="1530"/>
                    <a:pt x="9251" y="1529"/>
                    <a:pt x="9254" y="1529"/>
                  </a:cubicBezTo>
                  <a:close/>
                  <a:moveTo>
                    <a:pt x="1902" y="2470"/>
                  </a:moveTo>
                  <a:cubicBezTo>
                    <a:pt x="2151" y="2470"/>
                    <a:pt x="2410" y="2512"/>
                    <a:pt x="2659" y="2558"/>
                  </a:cubicBezTo>
                  <a:cubicBezTo>
                    <a:pt x="2972" y="2615"/>
                    <a:pt x="3431" y="2717"/>
                    <a:pt x="3822" y="2942"/>
                  </a:cubicBezTo>
                  <a:cubicBezTo>
                    <a:pt x="3840" y="2952"/>
                    <a:pt x="3832" y="2971"/>
                    <a:pt x="3831" y="2973"/>
                  </a:cubicBezTo>
                  <a:cubicBezTo>
                    <a:pt x="3830" y="2977"/>
                    <a:pt x="3823" y="2988"/>
                    <a:pt x="3811" y="2988"/>
                  </a:cubicBezTo>
                  <a:cubicBezTo>
                    <a:pt x="3809" y="2988"/>
                    <a:pt x="3806" y="2988"/>
                    <a:pt x="3804" y="2987"/>
                  </a:cubicBezTo>
                  <a:cubicBezTo>
                    <a:pt x="3698" y="2955"/>
                    <a:pt x="3592" y="2920"/>
                    <a:pt x="3489" y="2886"/>
                  </a:cubicBezTo>
                  <a:cubicBezTo>
                    <a:pt x="3225" y="2801"/>
                    <a:pt x="2953" y="2712"/>
                    <a:pt x="2672" y="2657"/>
                  </a:cubicBezTo>
                  <a:cubicBezTo>
                    <a:pt x="2472" y="2619"/>
                    <a:pt x="2268" y="2604"/>
                    <a:pt x="2071" y="2589"/>
                  </a:cubicBezTo>
                  <a:cubicBezTo>
                    <a:pt x="1885" y="2575"/>
                    <a:pt x="1694" y="2562"/>
                    <a:pt x="1509" y="2528"/>
                  </a:cubicBezTo>
                  <a:cubicBezTo>
                    <a:pt x="1508" y="2528"/>
                    <a:pt x="1505" y="2527"/>
                    <a:pt x="1505" y="2522"/>
                  </a:cubicBezTo>
                  <a:cubicBezTo>
                    <a:pt x="1505" y="2518"/>
                    <a:pt x="1507" y="2513"/>
                    <a:pt x="1510" y="2512"/>
                  </a:cubicBezTo>
                  <a:cubicBezTo>
                    <a:pt x="1636" y="2482"/>
                    <a:pt x="1767" y="2470"/>
                    <a:pt x="1902" y="2470"/>
                  </a:cubicBezTo>
                  <a:close/>
                  <a:moveTo>
                    <a:pt x="9004" y="925"/>
                  </a:moveTo>
                  <a:cubicBezTo>
                    <a:pt x="9007" y="925"/>
                    <a:pt x="9009" y="926"/>
                    <a:pt x="9010" y="926"/>
                  </a:cubicBezTo>
                  <a:cubicBezTo>
                    <a:pt x="9890" y="1194"/>
                    <a:pt x="10574" y="2263"/>
                    <a:pt x="10443" y="3169"/>
                  </a:cubicBezTo>
                  <a:cubicBezTo>
                    <a:pt x="10442" y="3178"/>
                    <a:pt x="10432" y="3181"/>
                    <a:pt x="10427" y="3181"/>
                  </a:cubicBezTo>
                  <a:cubicBezTo>
                    <a:pt x="10426" y="3181"/>
                    <a:pt x="10425" y="3180"/>
                    <a:pt x="10425" y="3180"/>
                  </a:cubicBezTo>
                  <a:cubicBezTo>
                    <a:pt x="10419" y="3180"/>
                    <a:pt x="10406" y="3178"/>
                    <a:pt x="10405" y="3169"/>
                  </a:cubicBezTo>
                  <a:cubicBezTo>
                    <a:pt x="10348" y="2808"/>
                    <a:pt x="10250" y="2340"/>
                    <a:pt x="9990" y="1912"/>
                  </a:cubicBezTo>
                  <a:cubicBezTo>
                    <a:pt x="9719" y="1469"/>
                    <a:pt x="9336" y="1182"/>
                    <a:pt x="8998" y="959"/>
                  </a:cubicBezTo>
                  <a:cubicBezTo>
                    <a:pt x="8987" y="951"/>
                    <a:pt x="8989" y="939"/>
                    <a:pt x="8992" y="934"/>
                  </a:cubicBezTo>
                  <a:lnTo>
                    <a:pt x="8993" y="934"/>
                  </a:lnTo>
                  <a:cubicBezTo>
                    <a:pt x="8995" y="926"/>
                    <a:pt x="9000" y="925"/>
                    <a:pt x="9004" y="925"/>
                  </a:cubicBezTo>
                  <a:close/>
                  <a:moveTo>
                    <a:pt x="4329" y="3124"/>
                  </a:moveTo>
                  <a:cubicBezTo>
                    <a:pt x="4331" y="3124"/>
                    <a:pt x="4332" y="3124"/>
                    <a:pt x="4334" y="3124"/>
                  </a:cubicBezTo>
                  <a:cubicBezTo>
                    <a:pt x="4787" y="3215"/>
                    <a:pt x="5252" y="3398"/>
                    <a:pt x="5645" y="3640"/>
                  </a:cubicBezTo>
                  <a:cubicBezTo>
                    <a:pt x="5652" y="3645"/>
                    <a:pt x="5650" y="3654"/>
                    <a:pt x="5648" y="3656"/>
                  </a:cubicBezTo>
                  <a:cubicBezTo>
                    <a:pt x="5646" y="3661"/>
                    <a:pt x="5644" y="3661"/>
                    <a:pt x="5642" y="3661"/>
                  </a:cubicBezTo>
                  <a:cubicBezTo>
                    <a:pt x="5641" y="3661"/>
                    <a:pt x="5640" y="3661"/>
                    <a:pt x="5640" y="3661"/>
                  </a:cubicBezTo>
                  <a:cubicBezTo>
                    <a:pt x="5211" y="3505"/>
                    <a:pt x="4768" y="3334"/>
                    <a:pt x="4327" y="3153"/>
                  </a:cubicBezTo>
                  <a:cubicBezTo>
                    <a:pt x="4316" y="3148"/>
                    <a:pt x="4314" y="3139"/>
                    <a:pt x="4317" y="3133"/>
                  </a:cubicBezTo>
                  <a:lnTo>
                    <a:pt x="4316" y="3133"/>
                  </a:lnTo>
                  <a:cubicBezTo>
                    <a:pt x="4318" y="3129"/>
                    <a:pt x="4321" y="3124"/>
                    <a:pt x="4329" y="3124"/>
                  </a:cubicBezTo>
                  <a:close/>
                  <a:moveTo>
                    <a:pt x="7720" y="4765"/>
                  </a:moveTo>
                  <a:cubicBezTo>
                    <a:pt x="7725" y="4765"/>
                    <a:pt x="7730" y="4767"/>
                    <a:pt x="7735" y="4771"/>
                  </a:cubicBezTo>
                  <a:cubicBezTo>
                    <a:pt x="7912" y="4923"/>
                    <a:pt x="8022" y="5079"/>
                    <a:pt x="8061" y="5236"/>
                  </a:cubicBezTo>
                  <a:cubicBezTo>
                    <a:pt x="8062" y="5243"/>
                    <a:pt x="8061" y="5248"/>
                    <a:pt x="8055" y="5250"/>
                  </a:cubicBezTo>
                  <a:cubicBezTo>
                    <a:pt x="8053" y="5251"/>
                    <a:pt x="8051" y="5252"/>
                    <a:pt x="8047" y="5252"/>
                  </a:cubicBezTo>
                  <a:cubicBezTo>
                    <a:pt x="8044" y="5252"/>
                    <a:pt x="8039" y="5251"/>
                    <a:pt x="8036" y="5245"/>
                  </a:cubicBezTo>
                  <a:cubicBezTo>
                    <a:pt x="8017" y="5218"/>
                    <a:pt x="8000" y="5191"/>
                    <a:pt x="7983" y="5164"/>
                  </a:cubicBezTo>
                  <a:cubicBezTo>
                    <a:pt x="7900" y="5032"/>
                    <a:pt x="7820" y="4908"/>
                    <a:pt x="7701" y="4799"/>
                  </a:cubicBezTo>
                  <a:cubicBezTo>
                    <a:pt x="7693" y="4792"/>
                    <a:pt x="7693" y="4783"/>
                    <a:pt x="7700" y="4774"/>
                  </a:cubicBezTo>
                  <a:cubicBezTo>
                    <a:pt x="7704" y="4770"/>
                    <a:pt x="7712" y="4765"/>
                    <a:pt x="7720" y="4765"/>
                  </a:cubicBezTo>
                  <a:close/>
                  <a:moveTo>
                    <a:pt x="6760" y="4269"/>
                  </a:moveTo>
                  <a:cubicBezTo>
                    <a:pt x="6762" y="4269"/>
                    <a:pt x="6765" y="4270"/>
                    <a:pt x="6768" y="4271"/>
                  </a:cubicBezTo>
                  <a:cubicBezTo>
                    <a:pt x="7383" y="4577"/>
                    <a:pt x="7871" y="5232"/>
                    <a:pt x="7983" y="5900"/>
                  </a:cubicBezTo>
                  <a:cubicBezTo>
                    <a:pt x="7984" y="5911"/>
                    <a:pt x="7974" y="5922"/>
                    <a:pt x="7965" y="5925"/>
                  </a:cubicBezTo>
                  <a:cubicBezTo>
                    <a:pt x="7964" y="5925"/>
                    <a:pt x="7963" y="5925"/>
                    <a:pt x="7962" y="5925"/>
                  </a:cubicBezTo>
                  <a:cubicBezTo>
                    <a:pt x="7958" y="5925"/>
                    <a:pt x="7956" y="5923"/>
                    <a:pt x="7954" y="5919"/>
                  </a:cubicBezTo>
                  <a:cubicBezTo>
                    <a:pt x="7830" y="5625"/>
                    <a:pt x="7688" y="5315"/>
                    <a:pt x="7487" y="5037"/>
                  </a:cubicBezTo>
                  <a:cubicBezTo>
                    <a:pt x="7287" y="4761"/>
                    <a:pt x="7045" y="4541"/>
                    <a:pt x="6742" y="4297"/>
                  </a:cubicBezTo>
                  <a:cubicBezTo>
                    <a:pt x="6738" y="4293"/>
                    <a:pt x="6734" y="4288"/>
                    <a:pt x="6739" y="4281"/>
                  </a:cubicBezTo>
                  <a:cubicBezTo>
                    <a:pt x="6743" y="4275"/>
                    <a:pt x="6751" y="4269"/>
                    <a:pt x="6760" y="4269"/>
                  </a:cubicBezTo>
                  <a:close/>
                  <a:moveTo>
                    <a:pt x="7013" y="0"/>
                  </a:moveTo>
                  <a:cubicBezTo>
                    <a:pt x="6504" y="0"/>
                    <a:pt x="6002" y="41"/>
                    <a:pt x="5531" y="93"/>
                  </a:cubicBezTo>
                  <a:cubicBezTo>
                    <a:pt x="3982" y="267"/>
                    <a:pt x="1971" y="578"/>
                    <a:pt x="136" y="1446"/>
                  </a:cubicBezTo>
                  <a:cubicBezTo>
                    <a:pt x="128" y="1450"/>
                    <a:pt x="123" y="1457"/>
                    <a:pt x="123" y="1466"/>
                  </a:cubicBezTo>
                  <a:cubicBezTo>
                    <a:pt x="118" y="1528"/>
                    <a:pt x="112" y="1590"/>
                    <a:pt x="106" y="1652"/>
                  </a:cubicBezTo>
                  <a:cubicBezTo>
                    <a:pt x="106" y="1660"/>
                    <a:pt x="110" y="1668"/>
                    <a:pt x="116" y="1673"/>
                  </a:cubicBezTo>
                  <a:cubicBezTo>
                    <a:pt x="120" y="1676"/>
                    <a:pt x="125" y="1678"/>
                    <a:pt x="131" y="1678"/>
                  </a:cubicBezTo>
                  <a:cubicBezTo>
                    <a:pt x="133" y="1678"/>
                    <a:pt x="136" y="1677"/>
                    <a:pt x="139" y="1676"/>
                  </a:cubicBezTo>
                  <a:cubicBezTo>
                    <a:pt x="255" y="1628"/>
                    <a:pt x="381" y="1595"/>
                    <a:pt x="504" y="1562"/>
                  </a:cubicBezTo>
                  <a:cubicBezTo>
                    <a:pt x="579" y="1543"/>
                    <a:pt x="659" y="1521"/>
                    <a:pt x="733" y="1498"/>
                  </a:cubicBezTo>
                  <a:cubicBezTo>
                    <a:pt x="790" y="1479"/>
                    <a:pt x="847" y="1461"/>
                    <a:pt x="903" y="1442"/>
                  </a:cubicBezTo>
                  <a:cubicBezTo>
                    <a:pt x="1090" y="1381"/>
                    <a:pt x="1283" y="1318"/>
                    <a:pt x="1477" y="1271"/>
                  </a:cubicBezTo>
                  <a:cubicBezTo>
                    <a:pt x="1480" y="1270"/>
                    <a:pt x="1484" y="1270"/>
                    <a:pt x="1487" y="1270"/>
                  </a:cubicBezTo>
                  <a:cubicBezTo>
                    <a:pt x="1504" y="1270"/>
                    <a:pt x="1515" y="1281"/>
                    <a:pt x="1520" y="1292"/>
                  </a:cubicBezTo>
                  <a:cubicBezTo>
                    <a:pt x="1525" y="1306"/>
                    <a:pt x="1525" y="1326"/>
                    <a:pt x="1505" y="1337"/>
                  </a:cubicBezTo>
                  <a:cubicBezTo>
                    <a:pt x="1313" y="1457"/>
                    <a:pt x="1094" y="1554"/>
                    <a:pt x="816" y="1643"/>
                  </a:cubicBezTo>
                  <a:cubicBezTo>
                    <a:pt x="786" y="1653"/>
                    <a:pt x="755" y="1664"/>
                    <a:pt x="724" y="1674"/>
                  </a:cubicBezTo>
                  <a:cubicBezTo>
                    <a:pt x="522" y="1741"/>
                    <a:pt x="315" y="1809"/>
                    <a:pt x="112" y="1813"/>
                  </a:cubicBezTo>
                  <a:cubicBezTo>
                    <a:pt x="100" y="1813"/>
                    <a:pt x="90" y="1823"/>
                    <a:pt x="88" y="1834"/>
                  </a:cubicBezTo>
                  <a:cubicBezTo>
                    <a:pt x="87" y="1856"/>
                    <a:pt x="85" y="1879"/>
                    <a:pt x="81" y="1900"/>
                  </a:cubicBezTo>
                  <a:lnTo>
                    <a:pt x="77" y="1934"/>
                  </a:lnTo>
                  <a:cubicBezTo>
                    <a:pt x="76" y="1943"/>
                    <a:pt x="80" y="1950"/>
                    <a:pt x="86" y="1955"/>
                  </a:cubicBezTo>
                  <a:cubicBezTo>
                    <a:pt x="90" y="1959"/>
                    <a:pt x="96" y="1961"/>
                    <a:pt x="102" y="1961"/>
                  </a:cubicBezTo>
                  <a:cubicBezTo>
                    <a:pt x="104" y="1961"/>
                    <a:pt x="106" y="1961"/>
                    <a:pt x="108" y="1960"/>
                  </a:cubicBezTo>
                  <a:cubicBezTo>
                    <a:pt x="387" y="1870"/>
                    <a:pt x="742" y="1862"/>
                    <a:pt x="1027" y="1856"/>
                  </a:cubicBezTo>
                  <a:lnTo>
                    <a:pt x="1044" y="1856"/>
                  </a:lnTo>
                  <a:cubicBezTo>
                    <a:pt x="1049" y="1856"/>
                    <a:pt x="1058" y="1857"/>
                    <a:pt x="1059" y="1867"/>
                  </a:cubicBezTo>
                  <a:cubicBezTo>
                    <a:pt x="1060" y="1875"/>
                    <a:pt x="1058" y="1887"/>
                    <a:pt x="1047" y="1891"/>
                  </a:cubicBezTo>
                  <a:cubicBezTo>
                    <a:pt x="876" y="1951"/>
                    <a:pt x="579" y="2038"/>
                    <a:pt x="295" y="2038"/>
                  </a:cubicBezTo>
                  <a:cubicBezTo>
                    <a:pt x="227" y="2038"/>
                    <a:pt x="159" y="2033"/>
                    <a:pt x="93" y="2021"/>
                  </a:cubicBezTo>
                  <a:cubicBezTo>
                    <a:pt x="92" y="2021"/>
                    <a:pt x="90" y="2021"/>
                    <a:pt x="89" y="2021"/>
                  </a:cubicBezTo>
                  <a:cubicBezTo>
                    <a:pt x="84" y="2021"/>
                    <a:pt x="79" y="2022"/>
                    <a:pt x="75" y="2025"/>
                  </a:cubicBezTo>
                  <a:cubicBezTo>
                    <a:pt x="70" y="2029"/>
                    <a:pt x="66" y="2035"/>
                    <a:pt x="66" y="2041"/>
                  </a:cubicBezTo>
                  <a:lnTo>
                    <a:pt x="62" y="2072"/>
                  </a:lnTo>
                  <a:cubicBezTo>
                    <a:pt x="61" y="2078"/>
                    <a:pt x="64" y="2086"/>
                    <a:pt x="67" y="2090"/>
                  </a:cubicBezTo>
                  <a:cubicBezTo>
                    <a:pt x="71" y="2095"/>
                    <a:pt x="77" y="2098"/>
                    <a:pt x="85" y="2099"/>
                  </a:cubicBezTo>
                  <a:cubicBezTo>
                    <a:pt x="201" y="2103"/>
                    <a:pt x="320" y="2121"/>
                    <a:pt x="437" y="2139"/>
                  </a:cubicBezTo>
                  <a:cubicBezTo>
                    <a:pt x="571" y="2160"/>
                    <a:pt x="710" y="2181"/>
                    <a:pt x="846" y="2182"/>
                  </a:cubicBezTo>
                  <a:cubicBezTo>
                    <a:pt x="861" y="2182"/>
                    <a:pt x="863" y="2196"/>
                    <a:pt x="863" y="2198"/>
                  </a:cubicBezTo>
                  <a:cubicBezTo>
                    <a:pt x="864" y="2203"/>
                    <a:pt x="864" y="2214"/>
                    <a:pt x="852" y="2217"/>
                  </a:cubicBezTo>
                  <a:cubicBezTo>
                    <a:pt x="754" y="2243"/>
                    <a:pt x="609" y="2272"/>
                    <a:pt x="456" y="2272"/>
                  </a:cubicBezTo>
                  <a:cubicBezTo>
                    <a:pt x="328" y="2272"/>
                    <a:pt x="195" y="2251"/>
                    <a:pt x="79" y="2192"/>
                  </a:cubicBezTo>
                  <a:cubicBezTo>
                    <a:pt x="75" y="2191"/>
                    <a:pt x="72" y="2190"/>
                    <a:pt x="68" y="2190"/>
                  </a:cubicBezTo>
                  <a:cubicBezTo>
                    <a:pt x="64" y="2190"/>
                    <a:pt x="61" y="2191"/>
                    <a:pt x="57" y="2192"/>
                  </a:cubicBezTo>
                  <a:cubicBezTo>
                    <a:pt x="51" y="2196"/>
                    <a:pt x="46" y="2203"/>
                    <a:pt x="45" y="2211"/>
                  </a:cubicBezTo>
                  <a:cubicBezTo>
                    <a:pt x="33" y="2312"/>
                    <a:pt x="19" y="2434"/>
                    <a:pt x="2" y="2557"/>
                  </a:cubicBezTo>
                  <a:cubicBezTo>
                    <a:pt x="0" y="2564"/>
                    <a:pt x="3" y="2570"/>
                    <a:pt x="7" y="2575"/>
                  </a:cubicBezTo>
                  <a:cubicBezTo>
                    <a:pt x="10" y="2580"/>
                    <a:pt x="17" y="2583"/>
                    <a:pt x="23" y="2584"/>
                  </a:cubicBezTo>
                  <a:cubicBezTo>
                    <a:pt x="360" y="2612"/>
                    <a:pt x="702" y="2682"/>
                    <a:pt x="1033" y="2748"/>
                  </a:cubicBezTo>
                  <a:cubicBezTo>
                    <a:pt x="1101" y="2761"/>
                    <a:pt x="1169" y="2775"/>
                    <a:pt x="1238" y="2788"/>
                  </a:cubicBezTo>
                  <a:cubicBezTo>
                    <a:pt x="1694" y="2878"/>
                    <a:pt x="2180" y="2974"/>
                    <a:pt x="2659" y="3095"/>
                  </a:cubicBezTo>
                  <a:cubicBezTo>
                    <a:pt x="3553" y="3318"/>
                    <a:pt x="4331" y="3573"/>
                    <a:pt x="5035" y="3877"/>
                  </a:cubicBezTo>
                  <a:cubicBezTo>
                    <a:pt x="5769" y="4194"/>
                    <a:pt x="6524" y="4562"/>
                    <a:pt x="7074" y="5108"/>
                  </a:cubicBezTo>
                  <a:cubicBezTo>
                    <a:pt x="7556" y="5584"/>
                    <a:pt x="7890" y="6360"/>
                    <a:pt x="7550" y="7018"/>
                  </a:cubicBezTo>
                  <a:cubicBezTo>
                    <a:pt x="7393" y="7322"/>
                    <a:pt x="7058" y="7556"/>
                    <a:pt x="6716" y="7598"/>
                  </a:cubicBezTo>
                  <a:cubicBezTo>
                    <a:pt x="6706" y="7600"/>
                    <a:pt x="6697" y="7608"/>
                    <a:pt x="6696" y="7618"/>
                  </a:cubicBezTo>
                  <a:cubicBezTo>
                    <a:pt x="6695" y="7628"/>
                    <a:pt x="6700" y="7638"/>
                    <a:pt x="6709" y="7643"/>
                  </a:cubicBezTo>
                  <a:lnTo>
                    <a:pt x="6727" y="7652"/>
                  </a:lnTo>
                  <a:cubicBezTo>
                    <a:pt x="6738" y="7657"/>
                    <a:pt x="6749" y="7663"/>
                    <a:pt x="6760" y="7668"/>
                  </a:cubicBezTo>
                  <a:cubicBezTo>
                    <a:pt x="7068" y="7802"/>
                    <a:pt x="7333" y="7869"/>
                    <a:pt x="7556" y="7869"/>
                  </a:cubicBezTo>
                  <a:cubicBezTo>
                    <a:pt x="7777" y="7869"/>
                    <a:pt x="7955" y="7802"/>
                    <a:pt x="8090" y="7669"/>
                  </a:cubicBezTo>
                  <a:cubicBezTo>
                    <a:pt x="8224" y="7535"/>
                    <a:pt x="8331" y="7368"/>
                    <a:pt x="8434" y="7205"/>
                  </a:cubicBezTo>
                  <a:cubicBezTo>
                    <a:pt x="8470" y="7148"/>
                    <a:pt x="8506" y="7093"/>
                    <a:pt x="8542" y="7038"/>
                  </a:cubicBezTo>
                  <a:cubicBezTo>
                    <a:pt x="8666" y="6853"/>
                    <a:pt x="8790" y="6669"/>
                    <a:pt x="8914" y="6483"/>
                  </a:cubicBezTo>
                  <a:cubicBezTo>
                    <a:pt x="9537" y="5547"/>
                    <a:pt x="10029" y="4769"/>
                    <a:pt x="10462" y="4034"/>
                  </a:cubicBezTo>
                  <a:lnTo>
                    <a:pt x="10484" y="3998"/>
                  </a:lnTo>
                  <a:cubicBezTo>
                    <a:pt x="10721" y="3595"/>
                    <a:pt x="10966" y="3180"/>
                    <a:pt x="11056" y="2717"/>
                  </a:cubicBezTo>
                  <a:cubicBezTo>
                    <a:pt x="11149" y="2228"/>
                    <a:pt x="11010" y="1767"/>
                    <a:pt x="10640" y="1343"/>
                  </a:cubicBezTo>
                  <a:cubicBezTo>
                    <a:pt x="9711" y="278"/>
                    <a:pt x="8343" y="0"/>
                    <a:pt x="7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2"/>
            <p:cNvSpPr/>
            <p:nvPr/>
          </p:nvSpPr>
          <p:spPr>
            <a:xfrm>
              <a:off x="2422925" y="711500"/>
              <a:ext cx="165800" cy="112500"/>
            </a:xfrm>
            <a:custGeom>
              <a:avLst/>
              <a:gdLst/>
              <a:ahLst/>
              <a:cxnLst/>
              <a:rect l="l" t="t" r="r" b="b"/>
              <a:pathLst>
                <a:path w="6632" h="4500" extrusionOk="0">
                  <a:moveTo>
                    <a:pt x="27" y="0"/>
                  </a:moveTo>
                  <a:cubicBezTo>
                    <a:pt x="17" y="0"/>
                    <a:pt x="7" y="7"/>
                    <a:pt x="4" y="17"/>
                  </a:cubicBezTo>
                  <a:cubicBezTo>
                    <a:pt x="0" y="28"/>
                    <a:pt x="6" y="41"/>
                    <a:pt x="17" y="46"/>
                  </a:cubicBezTo>
                  <a:cubicBezTo>
                    <a:pt x="1403" y="664"/>
                    <a:pt x="2507" y="1787"/>
                    <a:pt x="3573" y="2875"/>
                  </a:cubicBezTo>
                  <a:cubicBezTo>
                    <a:pt x="3658" y="2963"/>
                    <a:pt x="3745" y="3051"/>
                    <a:pt x="3831" y="3137"/>
                  </a:cubicBezTo>
                  <a:lnTo>
                    <a:pt x="3944" y="3251"/>
                  </a:lnTo>
                  <a:cubicBezTo>
                    <a:pt x="4349" y="3664"/>
                    <a:pt x="4768" y="4091"/>
                    <a:pt x="5249" y="4420"/>
                  </a:cubicBezTo>
                  <a:cubicBezTo>
                    <a:pt x="5253" y="4423"/>
                    <a:pt x="5257" y="4425"/>
                    <a:pt x="5262" y="4425"/>
                  </a:cubicBezTo>
                  <a:cubicBezTo>
                    <a:pt x="5265" y="4425"/>
                    <a:pt x="5268" y="4424"/>
                    <a:pt x="5271" y="4423"/>
                  </a:cubicBezTo>
                  <a:cubicBezTo>
                    <a:pt x="5277" y="4420"/>
                    <a:pt x="5283" y="4419"/>
                    <a:pt x="5290" y="4419"/>
                  </a:cubicBezTo>
                  <a:cubicBezTo>
                    <a:pt x="5299" y="4419"/>
                    <a:pt x="5308" y="4421"/>
                    <a:pt x="5318" y="4425"/>
                  </a:cubicBezTo>
                  <a:cubicBezTo>
                    <a:pt x="5439" y="4475"/>
                    <a:pt x="5563" y="4500"/>
                    <a:pt x="5683" y="4500"/>
                  </a:cubicBezTo>
                  <a:cubicBezTo>
                    <a:pt x="5896" y="4500"/>
                    <a:pt x="6102" y="4424"/>
                    <a:pt x="6270" y="4278"/>
                  </a:cubicBezTo>
                  <a:cubicBezTo>
                    <a:pt x="6600" y="3993"/>
                    <a:pt x="6631" y="3525"/>
                    <a:pt x="6551" y="3183"/>
                  </a:cubicBezTo>
                  <a:cubicBezTo>
                    <a:pt x="6384" y="2478"/>
                    <a:pt x="5757" y="2034"/>
                    <a:pt x="5105" y="1660"/>
                  </a:cubicBezTo>
                  <a:cubicBezTo>
                    <a:pt x="4505" y="1315"/>
                    <a:pt x="3849" y="1024"/>
                    <a:pt x="3099" y="768"/>
                  </a:cubicBezTo>
                  <a:cubicBezTo>
                    <a:pt x="2491" y="561"/>
                    <a:pt x="1810" y="373"/>
                    <a:pt x="1022" y="193"/>
                  </a:cubicBezTo>
                  <a:cubicBezTo>
                    <a:pt x="769" y="136"/>
                    <a:pt x="505" y="88"/>
                    <a:pt x="251" y="42"/>
                  </a:cubicBezTo>
                  <a:cubicBezTo>
                    <a:pt x="177" y="28"/>
                    <a:pt x="104" y="15"/>
                    <a:pt x="31" y="1"/>
                  </a:cubicBezTo>
                  <a:cubicBezTo>
                    <a:pt x="30" y="1"/>
                    <a:pt x="28"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2"/>
            <p:cNvSpPr/>
            <p:nvPr/>
          </p:nvSpPr>
          <p:spPr>
            <a:xfrm>
              <a:off x="2388000" y="714950"/>
              <a:ext cx="291675" cy="302050"/>
            </a:xfrm>
            <a:custGeom>
              <a:avLst/>
              <a:gdLst/>
              <a:ahLst/>
              <a:cxnLst/>
              <a:rect l="l" t="t" r="r" b="b"/>
              <a:pathLst>
                <a:path w="11667" h="12082" extrusionOk="0">
                  <a:moveTo>
                    <a:pt x="260" y="148"/>
                  </a:moveTo>
                  <a:cubicBezTo>
                    <a:pt x="263" y="149"/>
                    <a:pt x="265" y="149"/>
                    <a:pt x="268" y="149"/>
                  </a:cubicBezTo>
                  <a:cubicBezTo>
                    <a:pt x="270" y="149"/>
                    <a:pt x="274" y="149"/>
                    <a:pt x="276" y="151"/>
                  </a:cubicBezTo>
                  <a:cubicBezTo>
                    <a:pt x="637" y="498"/>
                    <a:pt x="802" y="1093"/>
                    <a:pt x="805" y="1528"/>
                  </a:cubicBezTo>
                  <a:cubicBezTo>
                    <a:pt x="805" y="1548"/>
                    <a:pt x="787" y="1554"/>
                    <a:pt x="777" y="1555"/>
                  </a:cubicBezTo>
                  <a:cubicBezTo>
                    <a:pt x="776" y="1555"/>
                    <a:pt x="775" y="1555"/>
                    <a:pt x="773" y="1555"/>
                  </a:cubicBezTo>
                  <a:cubicBezTo>
                    <a:pt x="765" y="1555"/>
                    <a:pt x="753" y="1552"/>
                    <a:pt x="750" y="1537"/>
                  </a:cubicBezTo>
                  <a:lnTo>
                    <a:pt x="745" y="1512"/>
                  </a:lnTo>
                  <a:cubicBezTo>
                    <a:pt x="697" y="1284"/>
                    <a:pt x="647" y="1047"/>
                    <a:pt x="567" y="820"/>
                  </a:cubicBezTo>
                  <a:cubicBezTo>
                    <a:pt x="518" y="685"/>
                    <a:pt x="455" y="557"/>
                    <a:pt x="393" y="433"/>
                  </a:cubicBezTo>
                  <a:cubicBezTo>
                    <a:pt x="347" y="343"/>
                    <a:pt x="301" y="250"/>
                    <a:pt x="260" y="152"/>
                  </a:cubicBezTo>
                  <a:cubicBezTo>
                    <a:pt x="260" y="151"/>
                    <a:pt x="260" y="149"/>
                    <a:pt x="260" y="148"/>
                  </a:cubicBezTo>
                  <a:close/>
                  <a:moveTo>
                    <a:pt x="822" y="2062"/>
                  </a:moveTo>
                  <a:cubicBezTo>
                    <a:pt x="823" y="2062"/>
                    <a:pt x="824" y="2062"/>
                    <a:pt x="824" y="2065"/>
                  </a:cubicBezTo>
                  <a:cubicBezTo>
                    <a:pt x="950" y="2341"/>
                    <a:pt x="937" y="2650"/>
                    <a:pt x="925" y="2948"/>
                  </a:cubicBezTo>
                  <a:lnTo>
                    <a:pt x="924" y="2991"/>
                  </a:lnTo>
                  <a:cubicBezTo>
                    <a:pt x="911" y="3333"/>
                    <a:pt x="900" y="3669"/>
                    <a:pt x="912" y="4005"/>
                  </a:cubicBezTo>
                  <a:cubicBezTo>
                    <a:pt x="936" y="4665"/>
                    <a:pt x="1083" y="5315"/>
                    <a:pt x="1377" y="6048"/>
                  </a:cubicBezTo>
                  <a:cubicBezTo>
                    <a:pt x="1380" y="6054"/>
                    <a:pt x="1379" y="6059"/>
                    <a:pt x="1372" y="6061"/>
                  </a:cubicBezTo>
                  <a:cubicBezTo>
                    <a:pt x="1369" y="6063"/>
                    <a:pt x="1365" y="6064"/>
                    <a:pt x="1360" y="6064"/>
                  </a:cubicBezTo>
                  <a:cubicBezTo>
                    <a:pt x="1353" y="6064"/>
                    <a:pt x="1346" y="6062"/>
                    <a:pt x="1343" y="6056"/>
                  </a:cubicBezTo>
                  <a:cubicBezTo>
                    <a:pt x="953" y="5497"/>
                    <a:pt x="860" y="4755"/>
                    <a:pt x="824" y="4245"/>
                  </a:cubicBezTo>
                  <a:cubicBezTo>
                    <a:pt x="802" y="3937"/>
                    <a:pt x="801" y="3606"/>
                    <a:pt x="819" y="3234"/>
                  </a:cubicBezTo>
                  <a:cubicBezTo>
                    <a:pt x="824" y="3160"/>
                    <a:pt x="828" y="3089"/>
                    <a:pt x="833" y="3017"/>
                  </a:cubicBezTo>
                  <a:cubicBezTo>
                    <a:pt x="853" y="2698"/>
                    <a:pt x="872" y="2396"/>
                    <a:pt x="811" y="2076"/>
                  </a:cubicBezTo>
                  <a:cubicBezTo>
                    <a:pt x="810" y="2070"/>
                    <a:pt x="816" y="2063"/>
                    <a:pt x="821" y="2062"/>
                  </a:cubicBezTo>
                  <a:close/>
                  <a:moveTo>
                    <a:pt x="1584" y="6359"/>
                  </a:moveTo>
                  <a:cubicBezTo>
                    <a:pt x="1589" y="6359"/>
                    <a:pt x="1594" y="6360"/>
                    <a:pt x="1598" y="6367"/>
                  </a:cubicBezTo>
                  <a:cubicBezTo>
                    <a:pt x="1674" y="6550"/>
                    <a:pt x="1798" y="6694"/>
                    <a:pt x="1918" y="6826"/>
                  </a:cubicBezTo>
                  <a:cubicBezTo>
                    <a:pt x="1925" y="6834"/>
                    <a:pt x="1920" y="6845"/>
                    <a:pt x="1915" y="6850"/>
                  </a:cubicBezTo>
                  <a:cubicBezTo>
                    <a:pt x="1913" y="6854"/>
                    <a:pt x="1910" y="6855"/>
                    <a:pt x="1907" y="6855"/>
                  </a:cubicBezTo>
                  <a:cubicBezTo>
                    <a:pt x="1904" y="6855"/>
                    <a:pt x="1902" y="6853"/>
                    <a:pt x="1900" y="6852"/>
                  </a:cubicBezTo>
                  <a:cubicBezTo>
                    <a:pt x="1716" y="6723"/>
                    <a:pt x="1622" y="6519"/>
                    <a:pt x="1574" y="6370"/>
                  </a:cubicBezTo>
                  <a:cubicBezTo>
                    <a:pt x="1572" y="6364"/>
                    <a:pt x="1573" y="6361"/>
                    <a:pt x="1579" y="6359"/>
                  </a:cubicBezTo>
                  <a:close/>
                  <a:moveTo>
                    <a:pt x="3589" y="7126"/>
                  </a:moveTo>
                  <a:cubicBezTo>
                    <a:pt x="4008" y="7218"/>
                    <a:pt x="4396" y="7263"/>
                    <a:pt x="4769" y="7263"/>
                  </a:cubicBezTo>
                  <a:cubicBezTo>
                    <a:pt x="5028" y="7263"/>
                    <a:pt x="5280" y="7241"/>
                    <a:pt x="5533" y="7198"/>
                  </a:cubicBezTo>
                  <a:cubicBezTo>
                    <a:pt x="5535" y="7198"/>
                    <a:pt x="5537" y="7198"/>
                    <a:pt x="5538" y="7198"/>
                  </a:cubicBezTo>
                  <a:cubicBezTo>
                    <a:pt x="5553" y="7198"/>
                    <a:pt x="5557" y="7211"/>
                    <a:pt x="5557" y="7213"/>
                  </a:cubicBezTo>
                  <a:cubicBezTo>
                    <a:pt x="5559" y="7218"/>
                    <a:pt x="5559" y="7229"/>
                    <a:pt x="5544" y="7234"/>
                  </a:cubicBezTo>
                  <a:cubicBezTo>
                    <a:pt x="5251" y="7329"/>
                    <a:pt x="4946" y="7377"/>
                    <a:pt x="4646" y="7377"/>
                  </a:cubicBezTo>
                  <a:cubicBezTo>
                    <a:pt x="4271" y="7377"/>
                    <a:pt x="3903" y="7303"/>
                    <a:pt x="3573" y="7156"/>
                  </a:cubicBezTo>
                  <a:cubicBezTo>
                    <a:pt x="3569" y="7153"/>
                    <a:pt x="3564" y="7151"/>
                    <a:pt x="3567" y="7141"/>
                  </a:cubicBezTo>
                  <a:cubicBezTo>
                    <a:pt x="3569" y="7135"/>
                    <a:pt x="3576" y="7126"/>
                    <a:pt x="3586" y="7126"/>
                  </a:cubicBezTo>
                  <a:close/>
                  <a:moveTo>
                    <a:pt x="4129" y="7519"/>
                  </a:moveTo>
                  <a:cubicBezTo>
                    <a:pt x="4181" y="7524"/>
                    <a:pt x="4235" y="7534"/>
                    <a:pt x="4287" y="7543"/>
                  </a:cubicBezTo>
                  <a:cubicBezTo>
                    <a:pt x="4351" y="7555"/>
                    <a:pt x="4417" y="7566"/>
                    <a:pt x="4483" y="7570"/>
                  </a:cubicBezTo>
                  <a:cubicBezTo>
                    <a:pt x="4512" y="7572"/>
                    <a:pt x="4541" y="7573"/>
                    <a:pt x="4570" y="7573"/>
                  </a:cubicBezTo>
                  <a:cubicBezTo>
                    <a:pt x="4650" y="7573"/>
                    <a:pt x="4729" y="7566"/>
                    <a:pt x="4806" y="7560"/>
                  </a:cubicBezTo>
                  <a:lnTo>
                    <a:pt x="4851" y="7558"/>
                  </a:lnTo>
                  <a:cubicBezTo>
                    <a:pt x="4852" y="7558"/>
                    <a:pt x="4852" y="7557"/>
                    <a:pt x="4853" y="7557"/>
                  </a:cubicBezTo>
                  <a:cubicBezTo>
                    <a:pt x="4866" y="7557"/>
                    <a:pt x="4871" y="7569"/>
                    <a:pt x="4872" y="7575"/>
                  </a:cubicBezTo>
                  <a:cubicBezTo>
                    <a:pt x="4876" y="7586"/>
                    <a:pt x="4874" y="7600"/>
                    <a:pt x="4863" y="7606"/>
                  </a:cubicBezTo>
                  <a:cubicBezTo>
                    <a:pt x="4769" y="7656"/>
                    <a:pt x="4651" y="7684"/>
                    <a:pt x="4533" y="7684"/>
                  </a:cubicBezTo>
                  <a:cubicBezTo>
                    <a:pt x="4383" y="7684"/>
                    <a:pt x="4232" y="7639"/>
                    <a:pt x="4126" y="7533"/>
                  </a:cubicBezTo>
                  <a:cubicBezTo>
                    <a:pt x="4124" y="7530"/>
                    <a:pt x="4124" y="7525"/>
                    <a:pt x="4126" y="7522"/>
                  </a:cubicBezTo>
                  <a:cubicBezTo>
                    <a:pt x="4127" y="7519"/>
                    <a:pt x="4128" y="7519"/>
                    <a:pt x="4129" y="7519"/>
                  </a:cubicBezTo>
                  <a:close/>
                  <a:moveTo>
                    <a:pt x="4566" y="7898"/>
                  </a:moveTo>
                  <a:cubicBezTo>
                    <a:pt x="4615" y="7898"/>
                    <a:pt x="4661" y="7903"/>
                    <a:pt x="4703" y="7912"/>
                  </a:cubicBezTo>
                  <a:cubicBezTo>
                    <a:pt x="4710" y="7915"/>
                    <a:pt x="4710" y="7922"/>
                    <a:pt x="4710" y="7925"/>
                  </a:cubicBezTo>
                  <a:cubicBezTo>
                    <a:pt x="4710" y="7926"/>
                    <a:pt x="4710" y="7934"/>
                    <a:pt x="4702" y="7936"/>
                  </a:cubicBezTo>
                  <a:cubicBezTo>
                    <a:pt x="4662" y="7944"/>
                    <a:pt x="4617" y="7949"/>
                    <a:pt x="4569" y="7949"/>
                  </a:cubicBezTo>
                  <a:cubicBezTo>
                    <a:pt x="4515" y="7949"/>
                    <a:pt x="4456" y="7943"/>
                    <a:pt x="4397" y="7932"/>
                  </a:cubicBezTo>
                  <a:cubicBezTo>
                    <a:pt x="4393" y="7932"/>
                    <a:pt x="4393" y="7925"/>
                    <a:pt x="4393" y="7925"/>
                  </a:cubicBezTo>
                  <a:cubicBezTo>
                    <a:pt x="4393" y="7923"/>
                    <a:pt x="4393" y="7916"/>
                    <a:pt x="4398" y="7915"/>
                  </a:cubicBezTo>
                  <a:cubicBezTo>
                    <a:pt x="4455" y="7905"/>
                    <a:pt x="4512" y="7898"/>
                    <a:pt x="4566" y="7898"/>
                  </a:cubicBezTo>
                  <a:close/>
                  <a:moveTo>
                    <a:pt x="10531" y="9340"/>
                  </a:moveTo>
                  <a:cubicBezTo>
                    <a:pt x="10535" y="9340"/>
                    <a:pt x="10538" y="9341"/>
                    <a:pt x="10541" y="9344"/>
                  </a:cubicBezTo>
                  <a:cubicBezTo>
                    <a:pt x="10614" y="9412"/>
                    <a:pt x="10643" y="9519"/>
                    <a:pt x="10612" y="9604"/>
                  </a:cubicBezTo>
                  <a:cubicBezTo>
                    <a:pt x="10608" y="9613"/>
                    <a:pt x="10602" y="9613"/>
                    <a:pt x="10599" y="9613"/>
                  </a:cubicBezTo>
                  <a:cubicBezTo>
                    <a:pt x="10597" y="9612"/>
                    <a:pt x="10592" y="9610"/>
                    <a:pt x="10590" y="9601"/>
                  </a:cubicBezTo>
                  <a:cubicBezTo>
                    <a:pt x="10582" y="9501"/>
                    <a:pt x="10559" y="9431"/>
                    <a:pt x="10516" y="9361"/>
                  </a:cubicBezTo>
                  <a:cubicBezTo>
                    <a:pt x="10515" y="9359"/>
                    <a:pt x="10510" y="9351"/>
                    <a:pt x="10519" y="9344"/>
                  </a:cubicBezTo>
                  <a:cubicBezTo>
                    <a:pt x="10521" y="9343"/>
                    <a:pt x="10526" y="9340"/>
                    <a:pt x="10531" y="9340"/>
                  </a:cubicBezTo>
                  <a:close/>
                  <a:moveTo>
                    <a:pt x="10511" y="8896"/>
                  </a:moveTo>
                  <a:cubicBezTo>
                    <a:pt x="10514" y="8896"/>
                    <a:pt x="10517" y="8898"/>
                    <a:pt x="10520" y="8899"/>
                  </a:cubicBezTo>
                  <a:cubicBezTo>
                    <a:pt x="10771" y="9112"/>
                    <a:pt x="10930" y="9520"/>
                    <a:pt x="10888" y="9847"/>
                  </a:cubicBezTo>
                  <a:cubicBezTo>
                    <a:pt x="10887" y="9858"/>
                    <a:pt x="10876" y="9867"/>
                    <a:pt x="10866" y="9867"/>
                  </a:cubicBezTo>
                  <a:cubicBezTo>
                    <a:pt x="10862" y="9867"/>
                    <a:pt x="10857" y="9867"/>
                    <a:pt x="10856" y="9857"/>
                  </a:cubicBezTo>
                  <a:cubicBezTo>
                    <a:pt x="10850" y="9825"/>
                    <a:pt x="10845" y="9794"/>
                    <a:pt x="10838" y="9762"/>
                  </a:cubicBezTo>
                  <a:cubicBezTo>
                    <a:pt x="10817" y="9637"/>
                    <a:pt x="10794" y="9506"/>
                    <a:pt x="10750" y="9382"/>
                  </a:cubicBezTo>
                  <a:cubicBezTo>
                    <a:pt x="10702" y="9241"/>
                    <a:pt x="10631" y="9125"/>
                    <a:pt x="10557" y="9001"/>
                  </a:cubicBezTo>
                  <a:cubicBezTo>
                    <a:pt x="10538" y="8971"/>
                    <a:pt x="10520" y="8941"/>
                    <a:pt x="10502" y="8910"/>
                  </a:cubicBezTo>
                  <a:cubicBezTo>
                    <a:pt x="10500" y="8905"/>
                    <a:pt x="10500" y="8903"/>
                    <a:pt x="10504" y="8900"/>
                  </a:cubicBezTo>
                  <a:cubicBezTo>
                    <a:pt x="10505" y="8898"/>
                    <a:pt x="10509" y="8896"/>
                    <a:pt x="10511" y="8896"/>
                  </a:cubicBezTo>
                  <a:close/>
                  <a:moveTo>
                    <a:pt x="10329" y="8159"/>
                  </a:moveTo>
                  <a:cubicBezTo>
                    <a:pt x="10330" y="8159"/>
                    <a:pt x="10331" y="8159"/>
                    <a:pt x="10334" y="8161"/>
                  </a:cubicBezTo>
                  <a:cubicBezTo>
                    <a:pt x="10986" y="8619"/>
                    <a:pt x="11355" y="9510"/>
                    <a:pt x="11230" y="10328"/>
                  </a:cubicBezTo>
                  <a:cubicBezTo>
                    <a:pt x="11229" y="10332"/>
                    <a:pt x="11228" y="10342"/>
                    <a:pt x="11213" y="10342"/>
                  </a:cubicBezTo>
                  <a:cubicBezTo>
                    <a:pt x="11199" y="10341"/>
                    <a:pt x="11184" y="10332"/>
                    <a:pt x="11184" y="10318"/>
                  </a:cubicBezTo>
                  <a:cubicBezTo>
                    <a:pt x="11148" y="9511"/>
                    <a:pt x="10874" y="8832"/>
                    <a:pt x="10324" y="8180"/>
                  </a:cubicBezTo>
                  <a:cubicBezTo>
                    <a:pt x="10319" y="8174"/>
                    <a:pt x="10321" y="8165"/>
                    <a:pt x="10325" y="8161"/>
                  </a:cubicBezTo>
                  <a:cubicBezTo>
                    <a:pt x="10326" y="8160"/>
                    <a:pt x="10328" y="8159"/>
                    <a:pt x="10329" y="8159"/>
                  </a:cubicBezTo>
                  <a:close/>
                  <a:moveTo>
                    <a:pt x="344" y="1"/>
                  </a:moveTo>
                  <a:cubicBezTo>
                    <a:pt x="336" y="1"/>
                    <a:pt x="329" y="5"/>
                    <a:pt x="324" y="12"/>
                  </a:cubicBezTo>
                  <a:cubicBezTo>
                    <a:pt x="303" y="45"/>
                    <a:pt x="276" y="79"/>
                    <a:pt x="248" y="111"/>
                  </a:cubicBezTo>
                  <a:cubicBezTo>
                    <a:pt x="243" y="117"/>
                    <a:pt x="241" y="126"/>
                    <a:pt x="244" y="133"/>
                  </a:cubicBezTo>
                  <a:cubicBezTo>
                    <a:pt x="243" y="133"/>
                    <a:pt x="241" y="133"/>
                    <a:pt x="240" y="133"/>
                  </a:cubicBezTo>
                  <a:cubicBezTo>
                    <a:pt x="233" y="133"/>
                    <a:pt x="226" y="135"/>
                    <a:pt x="221" y="139"/>
                  </a:cubicBezTo>
                  <a:cubicBezTo>
                    <a:pt x="161" y="201"/>
                    <a:pt x="92" y="251"/>
                    <a:pt x="15" y="288"/>
                  </a:cubicBezTo>
                  <a:lnTo>
                    <a:pt x="14" y="288"/>
                  </a:lnTo>
                  <a:cubicBezTo>
                    <a:pt x="7" y="292"/>
                    <a:pt x="3" y="297"/>
                    <a:pt x="1" y="304"/>
                  </a:cubicBezTo>
                  <a:cubicBezTo>
                    <a:pt x="0" y="312"/>
                    <a:pt x="3" y="319"/>
                    <a:pt x="6" y="324"/>
                  </a:cubicBezTo>
                  <a:cubicBezTo>
                    <a:pt x="714" y="1153"/>
                    <a:pt x="622" y="2344"/>
                    <a:pt x="542" y="3394"/>
                  </a:cubicBezTo>
                  <a:cubicBezTo>
                    <a:pt x="522" y="3658"/>
                    <a:pt x="502" y="3908"/>
                    <a:pt x="495" y="4150"/>
                  </a:cubicBezTo>
                  <a:cubicBezTo>
                    <a:pt x="449" y="5578"/>
                    <a:pt x="1018" y="6811"/>
                    <a:pt x="2054" y="7535"/>
                  </a:cubicBezTo>
                  <a:cubicBezTo>
                    <a:pt x="2847" y="8089"/>
                    <a:pt x="3852" y="8361"/>
                    <a:pt x="5117" y="8361"/>
                  </a:cubicBezTo>
                  <a:cubicBezTo>
                    <a:pt x="5297" y="8361"/>
                    <a:pt x="5481" y="8356"/>
                    <a:pt x="5671" y="8345"/>
                  </a:cubicBezTo>
                  <a:cubicBezTo>
                    <a:pt x="5745" y="8341"/>
                    <a:pt x="5817" y="8337"/>
                    <a:pt x="5888" y="8332"/>
                  </a:cubicBezTo>
                  <a:cubicBezTo>
                    <a:pt x="6193" y="8314"/>
                    <a:pt x="6502" y="8296"/>
                    <a:pt x="6812" y="8296"/>
                  </a:cubicBezTo>
                  <a:cubicBezTo>
                    <a:pt x="7120" y="8296"/>
                    <a:pt x="7428" y="8314"/>
                    <a:pt x="7732" y="8370"/>
                  </a:cubicBezTo>
                  <a:cubicBezTo>
                    <a:pt x="8248" y="8463"/>
                    <a:pt x="8963" y="8670"/>
                    <a:pt x="9450" y="9117"/>
                  </a:cubicBezTo>
                  <a:cubicBezTo>
                    <a:pt x="10200" y="9808"/>
                    <a:pt x="10288" y="11034"/>
                    <a:pt x="9646" y="11851"/>
                  </a:cubicBezTo>
                  <a:cubicBezTo>
                    <a:pt x="9640" y="11859"/>
                    <a:pt x="9640" y="11872"/>
                    <a:pt x="9646" y="11880"/>
                  </a:cubicBezTo>
                  <a:cubicBezTo>
                    <a:pt x="9651" y="11886"/>
                    <a:pt x="9658" y="11889"/>
                    <a:pt x="9665" y="11889"/>
                  </a:cubicBezTo>
                  <a:cubicBezTo>
                    <a:pt x="9669" y="11889"/>
                    <a:pt x="9672" y="11888"/>
                    <a:pt x="9676" y="11887"/>
                  </a:cubicBezTo>
                  <a:cubicBezTo>
                    <a:pt x="9715" y="11865"/>
                    <a:pt x="9757" y="11844"/>
                    <a:pt x="9798" y="11825"/>
                  </a:cubicBezTo>
                  <a:cubicBezTo>
                    <a:pt x="9894" y="11776"/>
                    <a:pt x="9994" y="11727"/>
                    <a:pt x="10081" y="11667"/>
                  </a:cubicBezTo>
                  <a:cubicBezTo>
                    <a:pt x="10315" y="11506"/>
                    <a:pt x="10531" y="11303"/>
                    <a:pt x="10723" y="11060"/>
                  </a:cubicBezTo>
                  <a:cubicBezTo>
                    <a:pt x="10734" y="11046"/>
                    <a:pt x="10750" y="11040"/>
                    <a:pt x="10768" y="11040"/>
                  </a:cubicBezTo>
                  <a:cubicBezTo>
                    <a:pt x="10795" y="11040"/>
                    <a:pt x="10825" y="11056"/>
                    <a:pt x="10841" y="11079"/>
                  </a:cubicBezTo>
                  <a:cubicBezTo>
                    <a:pt x="11050" y="11371"/>
                    <a:pt x="11146" y="11739"/>
                    <a:pt x="11230" y="12064"/>
                  </a:cubicBezTo>
                  <a:cubicBezTo>
                    <a:pt x="11233" y="12072"/>
                    <a:pt x="11241" y="12080"/>
                    <a:pt x="11251" y="12081"/>
                  </a:cubicBezTo>
                  <a:lnTo>
                    <a:pt x="11252" y="12081"/>
                  </a:lnTo>
                  <a:cubicBezTo>
                    <a:pt x="11261" y="12081"/>
                    <a:pt x="11270" y="12075"/>
                    <a:pt x="11274" y="12067"/>
                  </a:cubicBezTo>
                  <a:cubicBezTo>
                    <a:pt x="11326" y="11952"/>
                    <a:pt x="11373" y="11827"/>
                    <a:pt x="11427" y="11658"/>
                  </a:cubicBezTo>
                  <a:cubicBezTo>
                    <a:pt x="11555" y="11145"/>
                    <a:pt x="11667" y="10528"/>
                    <a:pt x="11534" y="9836"/>
                  </a:cubicBezTo>
                  <a:cubicBezTo>
                    <a:pt x="11398" y="9123"/>
                    <a:pt x="11058" y="8469"/>
                    <a:pt x="10551" y="7943"/>
                  </a:cubicBezTo>
                  <a:cubicBezTo>
                    <a:pt x="9779" y="7142"/>
                    <a:pt x="8731" y="6749"/>
                    <a:pt x="7359" y="6749"/>
                  </a:cubicBezTo>
                  <a:cubicBezTo>
                    <a:pt x="7175" y="6749"/>
                    <a:pt x="6985" y="6756"/>
                    <a:pt x="6790" y="6770"/>
                  </a:cubicBezTo>
                  <a:cubicBezTo>
                    <a:pt x="6519" y="6790"/>
                    <a:pt x="6241" y="6822"/>
                    <a:pt x="5969" y="6855"/>
                  </a:cubicBezTo>
                  <a:cubicBezTo>
                    <a:pt x="5516" y="6907"/>
                    <a:pt x="5057" y="6960"/>
                    <a:pt x="4605" y="6960"/>
                  </a:cubicBezTo>
                  <a:cubicBezTo>
                    <a:pt x="4009" y="6960"/>
                    <a:pt x="3425" y="6868"/>
                    <a:pt x="2885" y="6557"/>
                  </a:cubicBezTo>
                  <a:cubicBezTo>
                    <a:pt x="1660" y="5854"/>
                    <a:pt x="1320" y="4566"/>
                    <a:pt x="1251" y="3608"/>
                  </a:cubicBezTo>
                  <a:cubicBezTo>
                    <a:pt x="1230" y="3325"/>
                    <a:pt x="1224" y="3037"/>
                    <a:pt x="1219" y="2758"/>
                  </a:cubicBezTo>
                  <a:cubicBezTo>
                    <a:pt x="1210" y="2324"/>
                    <a:pt x="1201" y="1875"/>
                    <a:pt x="1137" y="1437"/>
                  </a:cubicBezTo>
                  <a:cubicBezTo>
                    <a:pt x="1026" y="689"/>
                    <a:pt x="770" y="220"/>
                    <a:pt x="355" y="3"/>
                  </a:cubicBezTo>
                  <a:cubicBezTo>
                    <a:pt x="351" y="2"/>
                    <a:pt x="348"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2"/>
            <p:cNvSpPr/>
            <p:nvPr/>
          </p:nvSpPr>
          <p:spPr>
            <a:xfrm>
              <a:off x="2234925" y="832300"/>
              <a:ext cx="61675" cy="59775"/>
            </a:xfrm>
            <a:custGeom>
              <a:avLst/>
              <a:gdLst/>
              <a:ahLst/>
              <a:cxnLst/>
              <a:rect l="l" t="t" r="r" b="b"/>
              <a:pathLst>
                <a:path w="2467" h="2391" extrusionOk="0">
                  <a:moveTo>
                    <a:pt x="23" y="1"/>
                  </a:moveTo>
                  <a:cubicBezTo>
                    <a:pt x="18" y="1"/>
                    <a:pt x="12" y="3"/>
                    <a:pt x="9" y="7"/>
                  </a:cubicBezTo>
                  <a:cubicBezTo>
                    <a:pt x="4" y="11"/>
                    <a:pt x="0" y="19"/>
                    <a:pt x="2" y="25"/>
                  </a:cubicBezTo>
                  <a:cubicBezTo>
                    <a:pt x="13" y="709"/>
                    <a:pt x="251" y="1314"/>
                    <a:pt x="688" y="1771"/>
                  </a:cubicBezTo>
                  <a:cubicBezTo>
                    <a:pt x="1013" y="2112"/>
                    <a:pt x="1489" y="2390"/>
                    <a:pt x="1949" y="2390"/>
                  </a:cubicBezTo>
                  <a:cubicBezTo>
                    <a:pt x="2090" y="2390"/>
                    <a:pt x="2229" y="2364"/>
                    <a:pt x="2363" y="2304"/>
                  </a:cubicBezTo>
                  <a:lnTo>
                    <a:pt x="2362" y="2304"/>
                  </a:lnTo>
                  <a:cubicBezTo>
                    <a:pt x="2371" y="2302"/>
                    <a:pt x="2376" y="2295"/>
                    <a:pt x="2377" y="2286"/>
                  </a:cubicBezTo>
                  <a:cubicBezTo>
                    <a:pt x="2466" y="1166"/>
                    <a:pt x="1395" y="503"/>
                    <a:pt x="929" y="270"/>
                  </a:cubicBezTo>
                  <a:cubicBezTo>
                    <a:pt x="626" y="118"/>
                    <a:pt x="323" y="28"/>
                    <a:pt x="26" y="1"/>
                  </a:cubicBezTo>
                  <a:cubicBezTo>
                    <a:pt x="25" y="1"/>
                    <a:pt x="24" y="1"/>
                    <a:pt x="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2"/>
            <p:cNvSpPr/>
            <p:nvPr/>
          </p:nvSpPr>
          <p:spPr>
            <a:xfrm>
              <a:off x="2151300" y="797450"/>
              <a:ext cx="163500" cy="184300"/>
            </a:xfrm>
            <a:custGeom>
              <a:avLst/>
              <a:gdLst/>
              <a:ahLst/>
              <a:cxnLst/>
              <a:rect l="l" t="t" r="r" b="b"/>
              <a:pathLst>
                <a:path w="6540" h="7372" extrusionOk="0">
                  <a:moveTo>
                    <a:pt x="1377" y="1303"/>
                  </a:moveTo>
                  <a:cubicBezTo>
                    <a:pt x="1383" y="1303"/>
                    <a:pt x="1389" y="1307"/>
                    <a:pt x="1392" y="1310"/>
                  </a:cubicBezTo>
                  <a:cubicBezTo>
                    <a:pt x="1395" y="1313"/>
                    <a:pt x="1400" y="1321"/>
                    <a:pt x="1395" y="1329"/>
                  </a:cubicBezTo>
                  <a:cubicBezTo>
                    <a:pt x="1368" y="1368"/>
                    <a:pt x="1340" y="1406"/>
                    <a:pt x="1310" y="1442"/>
                  </a:cubicBezTo>
                  <a:cubicBezTo>
                    <a:pt x="1263" y="1504"/>
                    <a:pt x="1214" y="1566"/>
                    <a:pt x="1176" y="1638"/>
                  </a:cubicBezTo>
                  <a:cubicBezTo>
                    <a:pt x="1175" y="1640"/>
                    <a:pt x="1174" y="1642"/>
                    <a:pt x="1171" y="1642"/>
                  </a:cubicBezTo>
                  <a:cubicBezTo>
                    <a:pt x="1170" y="1642"/>
                    <a:pt x="1168" y="1641"/>
                    <a:pt x="1166" y="1641"/>
                  </a:cubicBezTo>
                  <a:cubicBezTo>
                    <a:pt x="1165" y="1641"/>
                    <a:pt x="1159" y="1637"/>
                    <a:pt x="1160" y="1631"/>
                  </a:cubicBezTo>
                  <a:cubicBezTo>
                    <a:pt x="1191" y="1524"/>
                    <a:pt x="1252" y="1380"/>
                    <a:pt x="1371" y="1306"/>
                  </a:cubicBezTo>
                  <a:cubicBezTo>
                    <a:pt x="1373" y="1303"/>
                    <a:pt x="1375" y="1303"/>
                    <a:pt x="1377" y="1303"/>
                  </a:cubicBezTo>
                  <a:close/>
                  <a:moveTo>
                    <a:pt x="5523" y="1896"/>
                  </a:moveTo>
                  <a:cubicBezTo>
                    <a:pt x="5526" y="1896"/>
                    <a:pt x="5530" y="1897"/>
                    <a:pt x="5533" y="1902"/>
                  </a:cubicBezTo>
                  <a:cubicBezTo>
                    <a:pt x="5540" y="1912"/>
                    <a:pt x="5546" y="1921"/>
                    <a:pt x="5553" y="1932"/>
                  </a:cubicBezTo>
                  <a:cubicBezTo>
                    <a:pt x="5573" y="1960"/>
                    <a:pt x="5593" y="1990"/>
                    <a:pt x="5606" y="2021"/>
                  </a:cubicBezTo>
                  <a:cubicBezTo>
                    <a:pt x="5611" y="2032"/>
                    <a:pt x="5606" y="2037"/>
                    <a:pt x="5605" y="2039"/>
                  </a:cubicBezTo>
                  <a:cubicBezTo>
                    <a:pt x="5603" y="2041"/>
                    <a:pt x="5599" y="2042"/>
                    <a:pt x="5596" y="2042"/>
                  </a:cubicBezTo>
                  <a:cubicBezTo>
                    <a:pt x="5593" y="2042"/>
                    <a:pt x="5591" y="2041"/>
                    <a:pt x="5590" y="2040"/>
                  </a:cubicBezTo>
                  <a:cubicBezTo>
                    <a:pt x="5567" y="2011"/>
                    <a:pt x="5548" y="1978"/>
                    <a:pt x="5531" y="1944"/>
                  </a:cubicBezTo>
                  <a:cubicBezTo>
                    <a:pt x="5525" y="1934"/>
                    <a:pt x="5518" y="1923"/>
                    <a:pt x="5512" y="1912"/>
                  </a:cubicBezTo>
                  <a:cubicBezTo>
                    <a:pt x="5511" y="1910"/>
                    <a:pt x="5507" y="1903"/>
                    <a:pt x="5516" y="1898"/>
                  </a:cubicBezTo>
                  <a:cubicBezTo>
                    <a:pt x="5518" y="1897"/>
                    <a:pt x="5521" y="1896"/>
                    <a:pt x="5523" y="1896"/>
                  </a:cubicBezTo>
                  <a:close/>
                  <a:moveTo>
                    <a:pt x="5577" y="1591"/>
                  </a:moveTo>
                  <a:cubicBezTo>
                    <a:pt x="5580" y="1591"/>
                    <a:pt x="5584" y="1592"/>
                    <a:pt x="5588" y="1596"/>
                  </a:cubicBezTo>
                  <a:cubicBezTo>
                    <a:pt x="5749" y="1731"/>
                    <a:pt x="5838" y="1926"/>
                    <a:pt x="5832" y="2128"/>
                  </a:cubicBezTo>
                  <a:cubicBezTo>
                    <a:pt x="5832" y="2137"/>
                    <a:pt x="5823" y="2139"/>
                    <a:pt x="5820" y="2139"/>
                  </a:cubicBezTo>
                  <a:cubicBezTo>
                    <a:pt x="5819" y="2139"/>
                    <a:pt x="5818" y="2139"/>
                    <a:pt x="5817" y="2139"/>
                  </a:cubicBezTo>
                  <a:cubicBezTo>
                    <a:pt x="5812" y="2139"/>
                    <a:pt x="5811" y="2135"/>
                    <a:pt x="5811" y="2133"/>
                  </a:cubicBezTo>
                  <a:cubicBezTo>
                    <a:pt x="5768" y="1928"/>
                    <a:pt x="5688" y="1760"/>
                    <a:pt x="5567" y="1617"/>
                  </a:cubicBezTo>
                  <a:cubicBezTo>
                    <a:pt x="5558" y="1606"/>
                    <a:pt x="5563" y="1598"/>
                    <a:pt x="5567" y="1595"/>
                  </a:cubicBezTo>
                  <a:cubicBezTo>
                    <a:pt x="5568" y="1594"/>
                    <a:pt x="5572" y="1591"/>
                    <a:pt x="5577" y="1591"/>
                  </a:cubicBezTo>
                  <a:close/>
                  <a:moveTo>
                    <a:pt x="5507" y="1132"/>
                  </a:moveTo>
                  <a:cubicBezTo>
                    <a:pt x="5510" y="1132"/>
                    <a:pt x="5512" y="1134"/>
                    <a:pt x="5515" y="1135"/>
                  </a:cubicBezTo>
                  <a:cubicBezTo>
                    <a:pt x="5875" y="1356"/>
                    <a:pt x="6221" y="1802"/>
                    <a:pt x="6182" y="2300"/>
                  </a:cubicBezTo>
                  <a:cubicBezTo>
                    <a:pt x="6180" y="2313"/>
                    <a:pt x="6169" y="2321"/>
                    <a:pt x="6159" y="2321"/>
                  </a:cubicBezTo>
                  <a:cubicBezTo>
                    <a:pt x="6159" y="2321"/>
                    <a:pt x="6158" y="2321"/>
                    <a:pt x="6157" y="2321"/>
                  </a:cubicBezTo>
                  <a:cubicBezTo>
                    <a:pt x="6145" y="2321"/>
                    <a:pt x="6142" y="2311"/>
                    <a:pt x="6142" y="2308"/>
                  </a:cubicBezTo>
                  <a:cubicBezTo>
                    <a:pt x="6043" y="1907"/>
                    <a:pt x="5897" y="1492"/>
                    <a:pt x="5490" y="1165"/>
                  </a:cubicBezTo>
                  <a:cubicBezTo>
                    <a:pt x="5484" y="1158"/>
                    <a:pt x="5483" y="1152"/>
                    <a:pt x="5489" y="1144"/>
                  </a:cubicBezTo>
                  <a:cubicBezTo>
                    <a:pt x="5491" y="1140"/>
                    <a:pt x="5499" y="1132"/>
                    <a:pt x="5507" y="1132"/>
                  </a:cubicBezTo>
                  <a:close/>
                  <a:moveTo>
                    <a:pt x="944" y="4637"/>
                  </a:moveTo>
                  <a:cubicBezTo>
                    <a:pt x="953" y="4637"/>
                    <a:pt x="963" y="4644"/>
                    <a:pt x="964" y="4652"/>
                  </a:cubicBezTo>
                  <a:cubicBezTo>
                    <a:pt x="966" y="4673"/>
                    <a:pt x="969" y="4693"/>
                    <a:pt x="971" y="4714"/>
                  </a:cubicBezTo>
                  <a:cubicBezTo>
                    <a:pt x="981" y="4797"/>
                    <a:pt x="991" y="4882"/>
                    <a:pt x="1016" y="4965"/>
                  </a:cubicBezTo>
                  <a:cubicBezTo>
                    <a:pt x="1020" y="4978"/>
                    <a:pt x="1012" y="4983"/>
                    <a:pt x="1006" y="4985"/>
                  </a:cubicBezTo>
                  <a:cubicBezTo>
                    <a:pt x="1005" y="4985"/>
                    <a:pt x="1002" y="4986"/>
                    <a:pt x="999" y="4986"/>
                  </a:cubicBezTo>
                  <a:cubicBezTo>
                    <a:pt x="993" y="4986"/>
                    <a:pt x="986" y="4984"/>
                    <a:pt x="983" y="4974"/>
                  </a:cubicBezTo>
                  <a:cubicBezTo>
                    <a:pt x="939" y="4845"/>
                    <a:pt x="927" y="4740"/>
                    <a:pt x="940" y="4642"/>
                  </a:cubicBezTo>
                  <a:cubicBezTo>
                    <a:pt x="942" y="4637"/>
                    <a:pt x="942" y="4637"/>
                    <a:pt x="944" y="4637"/>
                  </a:cubicBezTo>
                  <a:close/>
                  <a:moveTo>
                    <a:pt x="639" y="4194"/>
                  </a:moveTo>
                  <a:cubicBezTo>
                    <a:pt x="645" y="4194"/>
                    <a:pt x="648" y="4198"/>
                    <a:pt x="649" y="4206"/>
                  </a:cubicBezTo>
                  <a:cubicBezTo>
                    <a:pt x="678" y="4631"/>
                    <a:pt x="753" y="4958"/>
                    <a:pt x="896" y="5267"/>
                  </a:cubicBezTo>
                  <a:cubicBezTo>
                    <a:pt x="902" y="5279"/>
                    <a:pt x="891" y="5285"/>
                    <a:pt x="888" y="5287"/>
                  </a:cubicBezTo>
                  <a:cubicBezTo>
                    <a:pt x="886" y="5287"/>
                    <a:pt x="885" y="5288"/>
                    <a:pt x="883" y="5288"/>
                  </a:cubicBezTo>
                  <a:cubicBezTo>
                    <a:pt x="879" y="5288"/>
                    <a:pt x="877" y="5284"/>
                    <a:pt x="875" y="5282"/>
                  </a:cubicBezTo>
                  <a:cubicBezTo>
                    <a:pt x="674" y="4938"/>
                    <a:pt x="586" y="4556"/>
                    <a:pt x="627" y="4207"/>
                  </a:cubicBezTo>
                  <a:cubicBezTo>
                    <a:pt x="628" y="4196"/>
                    <a:pt x="637" y="4194"/>
                    <a:pt x="639" y="4194"/>
                  </a:cubicBezTo>
                  <a:close/>
                  <a:moveTo>
                    <a:pt x="846" y="2130"/>
                  </a:moveTo>
                  <a:cubicBezTo>
                    <a:pt x="849" y="2130"/>
                    <a:pt x="851" y="2130"/>
                    <a:pt x="854" y="2132"/>
                  </a:cubicBezTo>
                  <a:cubicBezTo>
                    <a:pt x="857" y="2134"/>
                    <a:pt x="861" y="2139"/>
                    <a:pt x="857" y="2148"/>
                  </a:cubicBezTo>
                  <a:cubicBezTo>
                    <a:pt x="235" y="3344"/>
                    <a:pt x="230" y="4689"/>
                    <a:pt x="842" y="5839"/>
                  </a:cubicBezTo>
                  <a:cubicBezTo>
                    <a:pt x="847" y="5848"/>
                    <a:pt x="842" y="5853"/>
                    <a:pt x="839" y="5856"/>
                  </a:cubicBezTo>
                  <a:cubicBezTo>
                    <a:pt x="837" y="5857"/>
                    <a:pt x="834" y="5857"/>
                    <a:pt x="832" y="5857"/>
                  </a:cubicBezTo>
                  <a:cubicBezTo>
                    <a:pt x="828" y="5857"/>
                    <a:pt x="825" y="5856"/>
                    <a:pt x="821" y="5852"/>
                  </a:cubicBezTo>
                  <a:cubicBezTo>
                    <a:pt x="120" y="4732"/>
                    <a:pt x="126" y="3205"/>
                    <a:pt x="836" y="2137"/>
                  </a:cubicBezTo>
                  <a:cubicBezTo>
                    <a:pt x="840" y="2132"/>
                    <a:pt x="844" y="2130"/>
                    <a:pt x="846" y="2130"/>
                  </a:cubicBezTo>
                  <a:close/>
                  <a:moveTo>
                    <a:pt x="3398" y="1"/>
                  </a:moveTo>
                  <a:cubicBezTo>
                    <a:pt x="2648" y="1"/>
                    <a:pt x="1924" y="277"/>
                    <a:pt x="1362" y="814"/>
                  </a:cubicBezTo>
                  <a:cubicBezTo>
                    <a:pt x="474" y="1659"/>
                    <a:pt x="1" y="2991"/>
                    <a:pt x="95" y="4375"/>
                  </a:cubicBezTo>
                  <a:cubicBezTo>
                    <a:pt x="178" y="5590"/>
                    <a:pt x="762" y="6680"/>
                    <a:pt x="1697" y="7367"/>
                  </a:cubicBezTo>
                  <a:cubicBezTo>
                    <a:pt x="1702" y="7370"/>
                    <a:pt x="1706" y="7372"/>
                    <a:pt x="1710" y="7372"/>
                  </a:cubicBezTo>
                  <a:cubicBezTo>
                    <a:pt x="1716" y="7372"/>
                    <a:pt x="1721" y="7369"/>
                    <a:pt x="1726" y="7365"/>
                  </a:cubicBezTo>
                  <a:cubicBezTo>
                    <a:pt x="1735" y="7358"/>
                    <a:pt x="1736" y="7346"/>
                    <a:pt x="1731" y="7337"/>
                  </a:cubicBezTo>
                  <a:cubicBezTo>
                    <a:pt x="1623" y="7151"/>
                    <a:pt x="1534" y="6920"/>
                    <a:pt x="1464" y="6650"/>
                  </a:cubicBezTo>
                  <a:cubicBezTo>
                    <a:pt x="1457" y="6628"/>
                    <a:pt x="1465" y="6599"/>
                    <a:pt x="1482" y="6579"/>
                  </a:cubicBezTo>
                  <a:cubicBezTo>
                    <a:pt x="1490" y="6570"/>
                    <a:pt x="1505" y="6558"/>
                    <a:pt x="1527" y="6558"/>
                  </a:cubicBezTo>
                  <a:cubicBezTo>
                    <a:pt x="1528" y="6558"/>
                    <a:pt x="1529" y="6558"/>
                    <a:pt x="1530" y="6558"/>
                  </a:cubicBezTo>
                  <a:cubicBezTo>
                    <a:pt x="1761" y="6581"/>
                    <a:pt x="1993" y="6604"/>
                    <a:pt x="2225" y="6628"/>
                  </a:cubicBezTo>
                  <a:lnTo>
                    <a:pt x="2579" y="6663"/>
                  </a:lnTo>
                  <a:cubicBezTo>
                    <a:pt x="2580" y="6663"/>
                    <a:pt x="2581" y="6663"/>
                    <a:pt x="2582" y="6663"/>
                  </a:cubicBezTo>
                  <a:cubicBezTo>
                    <a:pt x="2591" y="6663"/>
                    <a:pt x="2598" y="6658"/>
                    <a:pt x="2603" y="6650"/>
                  </a:cubicBezTo>
                  <a:cubicBezTo>
                    <a:pt x="2606" y="6641"/>
                    <a:pt x="2606" y="6632"/>
                    <a:pt x="2600" y="6624"/>
                  </a:cubicBezTo>
                  <a:cubicBezTo>
                    <a:pt x="2478" y="6473"/>
                    <a:pt x="2375" y="6337"/>
                    <a:pt x="2284" y="6206"/>
                  </a:cubicBezTo>
                  <a:cubicBezTo>
                    <a:pt x="1861" y="5681"/>
                    <a:pt x="1540" y="5102"/>
                    <a:pt x="1356" y="4537"/>
                  </a:cubicBezTo>
                  <a:cubicBezTo>
                    <a:pt x="1099" y="3746"/>
                    <a:pt x="1128" y="2970"/>
                    <a:pt x="1434" y="2351"/>
                  </a:cubicBezTo>
                  <a:cubicBezTo>
                    <a:pt x="1728" y="1758"/>
                    <a:pt x="2271" y="1326"/>
                    <a:pt x="2848" y="1224"/>
                  </a:cubicBezTo>
                  <a:cubicBezTo>
                    <a:pt x="2951" y="1206"/>
                    <a:pt x="3057" y="1197"/>
                    <a:pt x="3166" y="1197"/>
                  </a:cubicBezTo>
                  <a:cubicBezTo>
                    <a:pt x="3736" y="1197"/>
                    <a:pt x="4378" y="1442"/>
                    <a:pt x="4973" y="1895"/>
                  </a:cubicBezTo>
                  <a:cubicBezTo>
                    <a:pt x="5561" y="2342"/>
                    <a:pt x="5899" y="2941"/>
                    <a:pt x="5900" y="3540"/>
                  </a:cubicBezTo>
                  <a:cubicBezTo>
                    <a:pt x="5900" y="3548"/>
                    <a:pt x="5905" y="3557"/>
                    <a:pt x="5914" y="3561"/>
                  </a:cubicBezTo>
                  <a:cubicBezTo>
                    <a:pt x="5917" y="3562"/>
                    <a:pt x="5920" y="3563"/>
                    <a:pt x="5924" y="3563"/>
                  </a:cubicBezTo>
                  <a:cubicBezTo>
                    <a:pt x="5929" y="3563"/>
                    <a:pt x="5934" y="3561"/>
                    <a:pt x="5939" y="3557"/>
                  </a:cubicBezTo>
                  <a:lnTo>
                    <a:pt x="5951" y="3547"/>
                  </a:lnTo>
                  <a:cubicBezTo>
                    <a:pt x="5956" y="3544"/>
                    <a:pt x="5960" y="3540"/>
                    <a:pt x="5965" y="3536"/>
                  </a:cubicBezTo>
                  <a:cubicBezTo>
                    <a:pt x="6540" y="3041"/>
                    <a:pt x="6502" y="2288"/>
                    <a:pt x="6273" y="1746"/>
                  </a:cubicBezTo>
                  <a:cubicBezTo>
                    <a:pt x="6047" y="1210"/>
                    <a:pt x="5542" y="710"/>
                    <a:pt x="4887" y="371"/>
                  </a:cubicBezTo>
                  <a:cubicBezTo>
                    <a:pt x="4406" y="122"/>
                    <a:pt x="3896" y="1"/>
                    <a:pt x="3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2"/>
            <p:cNvSpPr/>
            <p:nvPr/>
          </p:nvSpPr>
          <p:spPr>
            <a:xfrm>
              <a:off x="2237250" y="705225"/>
              <a:ext cx="35225" cy="91450"/>
            </a:xfrm>
            <a:custGeom>
              <a:avLst/>
              <a:gdLst/>
              <a:ahLst/>
              <a:cxnLst/>
              <a:rect l="l" t="t" r="r" b="b"/>
              <a:pathLst>
                <a:path w="1409" h="3658" extrusionOk="0">
                  <a:moveTo>
                    <a:pt x="842" y="1680"/>
                  </a:moveTo>
                  <a:cubicBezTo>
                    <a:pt x="849" y="1681"/>
                    <a:pt x="852" y="1685"/>
                    <a:pt x="852" y="1690"/>
                  </a:cubicBezTo>
                  <a:cubicBezTo>
                    <a:pt x="847" y="1773"/>
                    <a:pt x="842" y="1855"/>
                    <a:pt x="836" y="1937"/>
                  </a:cubicBezTo>
                  <a:cubicBezTo>
                    <a:pt x="825" y="2090"/>
                    <a:pt x="814" y="2250"/>
                    <a:pt x="811" y="2409"/>
                  </a:cubicBezTo>
                  <a:cubicBezTo>
                    <a:pt x="811" y="2415"/>
                    <a:pt x="810" y="2419"/>
                    <a:pt x="804" y="2419"/>
                  </a:cubicBezTo>
                  <a:cubicBezTo>
                    <a:pt x="804" y="2419"/>
                    <a:pt x="792" y="2419"/>
                    <a:pt x="790" y="2406"/>
                  </a:cubicBezTo>
                  <a:cubicBezTo>
                    <a:pt x="758" y="2140"/>
                    <a:pt x="770" y="1898"/>
                    <a:pt x="827" y="1689"/>
                  </a:cubicBezTo>
                  <a:cubicBezTo>
                    <a:pt x="830" y="1681"/>
                    <a:pt x="836" y="1680"/>
                    <a:pt x="840" y="1680"/>
                  </a:cubicBezTo>
                  <a:close/>
                  <a:moveTo>
                    <a:pt x="910" y="857"/>
                  </a:moveTo>
                  <a:cubicBezTo>
                    <a:pt x="914" y="857"/>
                    <a:pt x="918" y="858"/>
                    <a:pt x="919" y="858"/>
                  </a:cubicBezTo>
                  <a:cubicBezTo>
                    <a:pt x="923" y="859"/>
                    <a:pt x="933" y="866"/>
                    <a:pt x="929" y="877"/>
                  </a:cubicBezTo>
                  <a:cubicBezTo>
                    <a:pt x="908" y="950"/>
                    <a:pt x="884" y="1022"/>
                    <a:pt x="862" y="1094"/>
                  </a:cubicBezTo>
                  <a:cubicBezTo>
                    <a:pt x="800" y="1283"/>
                    <a:pt x="738" y="1479"/>
                    <a:pt x="697" y="1680"/>
                  </a:cubicBezTo>
                  <a:cubicBezTo>
                    <a:pt x="640" y="1961"/>
                    <a:pt x="615" y="2243"/>
                    <a:pt x="595" y="2580"/>
                  </a:cubicBezTo>
                  <a:cubicBezTo>
                    <a:pt x="594" y="2595"/>
                    <a:pt x="585" y="2596"/>
                    <a:pt x="580" y="2596"/>
                  </a:cubicBezTo>
                  <a:cubicBezTo>
                    <a:pt x="577" y="2596"/>
                    <a:pt x="564" y="2596"/>
                    <a:pt x="563" y="2580"/>
                  </a:cubicBezTo>
                  <a:cubicBezTo>
                    <a:pt x="505" y="1983"/>
                    <a:pt x="629" y="1342"/>
                    <a:pt x="898" y="864"/>
                  </a:cubicBezTo>
                  <a:lnTo>
                    <a:pt x="897" y="864"/>
                  </a:lnTo>
                  <a:cubicBezTo>
                    <a:pt x="900" y="858"/>
                    <a:pt x="905" y="857"/>
                    <a:pt x="910" y="857"/>
                  </a:cubicBezTo>
                  <a:close/>
                  <a:moveTo>
                    <a:pt x="1384" y="1"/>
                  </a:moveTo>
                  <a:cubicBezTo>
                    <a:pt x="1382" y="1"/>
                    <a:pt x="1380" y="1"/>
                    <a:pt x="1378" y="2"/>
                  </a:cubicBezTo>
                  <a:cubicBezTo>
                    <a:pt x="1373" y="2"/>
                    <a:pt x="1368" y="4"/>
                    <a:pt x="1365" y="8"/>
                  </a:cubicBezTo>
                  <a:lnTo>
                    <a:pt x="1334" y="37"/>
                  </a:lnTo>
                  <a:cubicBezTo>
                    <a:pt x="1308" y="62"/>
                    <a:pt x="1282" y="87"/>
                    <a:pt x="1257" y="113"/>
                  </a:cubicBezTo>
                  <a:cubicBezTo>
                    <a:pt x="1136" y="242"/>
                    <a:pt x="1027" y="373"/>
                    <a:pt x="933" y="502"/>
                  </a:cubicBezTo>
                  <a:cubicBezTo>
                    <a:pt x="734" y="775"/>
                    <a:pt x="567" y="1084"/>
                    <a:pt x="434" y="1416"/>
                  </a:cubicBezTo>
                  <a:cubicBezTo>
                    <a:pt x="305" y="1741"/>
                    <a:pt x="205" y="2097"/>
                    <a:pt x="127" y="2502"/>
                  </a:cubicBezTo>
                  <a:cubicBezTo>
                    <a:pt x="92" y="2688"/>
                    <a:pt x="61" y="2885"/>
                    <a:pt x="36" y="3088"/>
                  </a:cubicBezTo>
                  <a:cubicBezTo>
                    <a:pt x="30" y="3143"/>
                    <a:pt x="26" y="3200"/>
                    <a:pt x="21" y="3256"/>
                  </a:cubicBezTo>
                  <a:cubicBezTo>
                    <a:pt x="16" y="3323"/>
                    <a:pt x="11" y="3392"/>
                    <a:pt x="2" y="3458"/>
                  </a:cubicBezTo>
                  <a:cubicBezTo>
                    <a:pt x="0" y="3465"/>
                    <a:pt x="3" y="3471"/>
                    <a:pt x="6" y="3476"/>
                  </a:cubicBezTo>
                  <a:cubicBezTo>
                    <a:pt x="11" y="3481"/>
                    <a:pt x="18" y="3485"/>
                    <a:pt x="24" y="3485"/>
                  </a:cubicBezTo>
                  <a:cubicBezTo>
                    <a:pt x="354" y="3494"/>
                    <a:pt x="683" y="3552"/>
                    <a:pt x="1004" y="3656"/>
                  </a:cubicBezTo>
                  <a:cubicBezTo>
                    <a:pt x="1007" y="3656"/>
                    <a:pt x="1009" y="3657"/>
                    <a:pt x="1012" y="3657"/>
                  </a:cubicBezTo>
                  <a:cubicBezTo>
                    <a:pt x="1017" y="3657"/>
                    <a:pt x="1023" y="3655"/>
                    <a:pt x="1027" y="3651"/>
                  </a:cubicBezTo>
                  <a:cubicBezTo>
                    <a:pt x="1033" y="3646"/>
                    <a:pt x="1037" y="3637"/>
                    <a:pt x="1034" y="3629"/>
                  </a:cubicBezTo>
                  <a:cubicBezTo>
                    <a:pt x="999" y="3445"/>
                    <a:pt x="996" y="3240"/>
                    <a:pt x="992" y="3057"/>
                  </a:cubicBezTo>
                  <a:cubicBezTo>
                    <a:pt x="992" y="2999"/>
                    <a:pt x="991" y="2942"/>
                    <a:pt x="988" y="2889"/>
                  </a:cubicBezTo>
                  <a:cubicBezTo>
                    <a:pt x="975" y="2522"/>
                    <a:pt x="986" y="2147"/>
                    <a:pt x="1023" y="1777"/>
                  </a:cubicBezTo>
                  <a:cubicBezTo>
                    <a:pt x="1060" y="1409"/>
                    <a:pt x="1122" y="1045"/>
                    <a:pt x="1206" y="695"/>
                  </a:cubicBezTo>
                  <a:lnTo>
                    <a:pt x="1223" y="628"/>
                  </a:lnTo>
                  <a:cubicBezTo>
                    <a:pt x="1267" y="437"/>
                    <a:pt x="1319" y="220"/>
                    <a:pt x="1405" y="34"/>
                  </a:cubicBezTo>
                  <a:cubicBezTo>
                    <a:pt x="1409" y="26"/>
                    <a:pt x="1407" y="18"/>
                    <a:pt x="1404" y="11"/>
                  </a:cubicBezTo>
                  <a:cubicBezTo>
                    <a:pt x="1399" y="5"/>
                    <a:pt x="1392" y="1"/>
                    <a:pt x="1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2"/>
            <p:cNvSpPr/>
            <p:nvPr/>
          </p:nvSpPr>
          <p:spPr>
            <a:xfrm>
              <a:off x="2095775" y="717200"/>
              <a:ext cx="152000" cy="110525"/>
            </a:xfrm>
            <a:custGeom>
              <a:avLst/>
              <a:gdLst/>
              <a:ahLst/>
              <a:cxnLst/>
              <a:rect l="l" t="t" r="r" b="b"/>
              <a:pathLst>
                <a:path w="6080" h="4421" extrusionOk="0">
                  <a:moveTo>
                    <a:pt x="6055" y="0"/>
                  </a:moveTo>
                  <a:cubicBezTo>
                    <a:pt x="6052" y="0"/>
                    <a:pt x="6049" y="1"/>
                    <a:pt x="6046" y="2"/>
                  </a:cubicBezTo>
                  <a:cubicBezTo>
                    <a:pt x="5731" y="123"/>
                    <a:pt x="5406" y="219"/>
                    <a:pt x="5100" y="304"/>
                  </a:cubicBezTo>
                  <a:cubicBezTo>
                    <a:pt x="4929" y="352"/>
                    <a:pt x="4756" y="399"/>
                    <a:pt x="4583" y="446"/>
                  </a:cubicBezTo>
                  <a:cubicBezTo>
                    <a:pt x="3993" y="607"/>
                    <a:pt x="3383" y="773"/>
                    <a:pt x="2796" y="978"/>
                  </a:cubicBezTo>
                  <a:cubicBezTo>
                    <a:pt x="2097" y="1221"/>
                    <a:pt x="1301" y="1522"/>
                    <a:pt x="708" y="2037"/>
                  </a:cubicBezTo>
                  <a:cubicBezTo>
                    <a:pt x="89" y="2575"/>
                    <a:pt x="0" y="3357"/>
                    <a:pt x="491" y="3939"/>
                  </a:cubicBezTo>
                  <a:cubicBezTo>
                    <a:pt x="787" y="4290"/>
                    <a:pt x="1185" y="4420"/>
                    <a:pt x="1583" y="4420"/>
                  </a:cubicBezTo>
                  <a:cubicBezTo>
                    <a:pt x="1917" y="4420"/>
                    <a:pt x="2250" y="4330"/>
                    <a:pt x="2522" y="4201"/>
                  </a:cubicBezTo>
                  <a:cubicBezTo>
                    <a:pt x="2523" y="4200"/>
                    <a:pt x="2525" y="4199"/>
                    <a:pt x="2527" y="4197"/>
                  </a:cubicBezTo>
                  <a:cubicBezTo>
                    <a:pt x="2590" y="4145"/>
                    <a:pt x="2652" y="4092"/>
                    <a:pt x="2711" y="4041"/>
                  </a:cubicBezTo>
                  <a:cubicBezTo>
                    <a:pt x="3294" y="3534"/>
                    <a:pt x="3774" y="2942"/>
                    <a:pt x="4206" y="2377"/>
                  </a:cubicBezTo>
                  <a:cubicBezTo>
                    <a:pt x="4345" y="2195"/>
                    <a:pt x="4485" y="2008"/>
                    <a:pt x="4619" y="1827"/>
                  </a:cubicBezTo>
                  <a:cubicBezTo>
                    <a:pt x="4924" y="1420"/>
                    <a:pt x="5238" y="999"/>
                    <a:pt x="5569" y="602"/>
                  </a:cubicBezTo>
                  <a:cubicBezTo>
                    <a:pt x="5740" y="398"/>
                    <a:pt x="5905" y="214"/>
                    <a:pt x="6071" y="39"/>
                  </a:cubicBezTo>
                  <a:cubicBezTo>
                    <a:pt x="6078" y="32"/>
                    <a:pt x="6080" y="20"/>
                    <a:pt x="6073" y="11"/>
                  </a:cubicBezTo>
                  <a:cubicBezTo>
                    <a:pt x="6069" y="4"/>
                    <a:pt x="6062" y="0"/>
                    <a:pt x="6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2"/>
            <p:cNvSpPr/>
            <p:nvPr/>
          </p:nvSpPr>
          <p:spPr>
            <a:xfrm>
              <a:off x="2013475" y="475075"/>
              <a:ext cx="259900" cy="185725"/>
            </a:xfrm>
            <a:custGeom>
              <a:avLst/>
              <a:gdLst/>
              <a:ahLst/>
              <a:cxnLst/>
              <a:rect l="l" t="t" r="r" b="b"/>
              <a:pathLst>
                <a:path w="10396" h="7429" extrusionOk="0">
                  <a:moveTo>
                    <a:pt x="1904" y="1202"/>
                  </a:moveTo>
                  <a:cubicBezTo>
                    <a:pt x="1982" y="1202"/>
                    <a:pt x="2056" y="1208"/>
                    <a:pt x="2126" y="1222"/>
                  </a:cubicBezTo>
                  <a:cubicBezTo>
                    <a:pt x="2134" y="1223"/>
                    <a:pt x="2144" y="1227"/>
                    <a:pt x="2143" y="1241"/>
                  </a:cubicBezTo>
                  <a:cubicBezTo>
                    <a:pt x="2142" y="1255"/>
                    <a:pt x="2132" y="1271"/>
                    <a:pt x="2116" y="1272"/>
                  </a:cubicBezTo>
                  <a:cubicBezTo>
                    <a:pt x="1910" y="1291"/>
                    <a:pt x="1697" y="1310"/>
                    <a:pt x="1491" y="1378"/>
                  </a:cubicBezTo>
                  <a:cubicBezTo>
                    <a:pt x="1368" y="1417"/>
                    <a:pt x="1259" y="1481"/>
                    <a:pt x="1154" y="1541"/>
                  </a:cubicBezTo>
                  <a:lnTo>
                    <a:pt x="1154" y="1540"/>
                  </a:lnTo>
                  <a:cubicBezTo>
                    <a:pt x="1082" y="1581"/>
                    <a:pt x="1008" y="1624"/>
                    <a:pt x="929" y="1659"/>
                  </a:cubicBezTo>
                  <a:cubicBezTo>
                    <a:pt x="927" y="1660"/>
                    <a:pt x="925" y="1661"/>
                    <a:pt x="923" y="1661"/>
                  </a:cubicBezTo>
                  <a:cubicBezTo>
                    <a:pt x="917" y="1661"/>
                    <a:pt x="911" y="1658"/>
                    <a:pt x="908" y="1654"/>
                  </a:cubicBezTo>
                  <a:cubicBezTo>
                    <a:pt x="906" y="1652"/>
                    <a:pt x="905" y="1648"/>
                    <a:pt x="908" y="1643"/>
                  </a:cubicBezTo>
                  <a:cubicBezTo>
                    <a:pt x="1108" y="1348"/>
                    <a:pt x="1537" y="1202"/>
                    <a:pt x="1904" y="1202"/>
                  </a:cubicBezTo>
                  <a:close/>
                  <a:moveTo>
                    <a:pt x="1696" y="1628"/>
                  </a:moveTo>
                  <a:cubicBezTo>
                    <a:pt x="1755" y="1628"/>
                    <a:pt x="1815" y="1637"/>
                    <a:pt x="1873" y="1653"/>
                  </a:cubicBezTo>
                  <a:cubicBezTo>
                    <a:pt x="1877" y="1654"/>
                    <a:pt x="1881" y="1657"/>
                    <a:pt x="1880" y="1664"/>
                  </a:cubicBezTo>
                  <a:cubicBezTo>
                    <a:pt x="1880" y="1665"/>
                    <a:pt x="1879" y="1675"/>
                    <a:pt x="1868" y="1677"/>
                  </a:cubicBezTo>
                  <a:cubicBezTo>
                    <a:pt x="1636" y="1693"/>
                    <a:pt x="1443" y="1755"/>
                    <a:pt x="1205" y="1889"/>
                  </a:cubicBezTo>
                  <a:cubicBezTo>
                    <a:pt x="1201" y="1890"/>
                    <a:pt x="1198" y="1891"/>
                    <a:pt x="1196" y="1891"/>
                  </a:cubicBezTo>
                  <a:cubicBezTo>
                    <a:pt x="1192" y="1891"/>
                    <a:pt x="1190" y="1889"/>
                    <a:pt x="1189" y="1887"/>
                  </a:cubicBezTo>
                  <a:cubicBezTo>
                    <a:pt x="1184" y="1881"/>
                    <a:pt x="1181" y="1871"/>
                    <a:pt x="1189" y="1862"/>
                  </a:cubicBezTo>
                  <a:cubicBezTo>
                    <a:pt x="1303" y="1715"/>
                    <a:pt x="1498" y="1628"/>
                    <a:pt x="1696" y="1628"/>
                  </a:cubicBezTo>
                  <a:close/>
                  <a:moveTo>
                    <a:pt x="1631" y="1995"/>
                  </a:moveTo>
                  <a:cubicBezTo>
                    <a:pt x="1682" y="1995"/>
                    <a:pt x="1731" y="2006"/>
                    <a:pt x="1779" y="2027"/>
                  </a:cubicBezTo>
                  <a:cubicBezTo>
                    <a:pt x="1780" y="2027"/>
                    <a:pt x="1782" y="2029"/>
                    <a:pt x="1781" y="2035"/>
                  </a:cubicBezTo>
                  <a:cubicBezTo>
                    <a:pt x="1780" y="2039"/>
                    <a:pt x="1777" y="2045"/>
                    <a:pt x="1772" y="2045"/>
                  </a:cubicBezTo>
                  <a:cubicBezTo>
                    <a:pt x="1772" y="2045"/>
                    <a:pt x="1772" y="2045"/>
                    <a:pt x="1771" y="2045"/>
                  </a:cubicBezTo>
                  <a:cubicBezTo>
                    <a:pt x="1626" y="2046"/>
                    <a:pt x="1505" y="2057"/>
                    <a:pt x="1382" y="2110"/>
                  </a:cubicBezTo>
                  <a:cubicBezTo>
                    <a:pt x="1380" y="2111"/>
                    <a:pt x="1378" y="2112"/>
                    <a:pt x="1376" y="2112"/>
                  </a:cubicBezTo>
                  <a:cubicBezTo>
                    <a:pt x="1370" y="2112"/>
                    <a:pt x="1363" y="2107"/>
                    <a:pt x="1360" y="2102"/>
                  </a:cubicBezTo>
                  <a:cubicBezTo>
                    <a:pt x="1358" y="2099"/>
                    <a:pt x="1357" y="2098"/>
                    <a:pt x="1362" y="2093"/>
                  </a:cubicBezTo>
                  <a:cubicBezTo>
                    <a:pt x="1444" y="2029"/>
                    <a:pt x="1538" y="1995"/>
                    <a:pt x="1631" y="1995"/>
                  </a:cubicBezTo>
                  <a:close/>
                  <a:moveTo>
                    <a:pt x="1702" y="2275"/>
                  </a:moveTo>
                  <a:cubicBezTo>
                    <a:pt x="1720" y="2275"/>
                    <a:pt x="1738" y="2279"/>
                    <a:pt x="1753" y="2290"/>
                  </a:cubicBezTo>
                  <a:cubicBezTo>
                    <a:pt x="1759" y="2294"/>
                    <a:pt x="1762" y="2305"/>
                    <a:pt x="1761" y="2312"/>
                  </a:cubicBezTo>
                  <a:cubicBezTo>
                    <a:pt x="1760" y="2316"/>
                    <a:pt x="1759" y="2317"/>
                    <a:pt x="1753" y="2319"/>
                  </a:cubicBezTo>
                  <a:cubicBezTo>
                    <a:pt x="1736" y="2322"/>
                    <a:pt x="1720" y="2322"/>
                    <a:pt x="1702" y="2322"/>
                  </a:cubicBezTo>
                  <a:cubicBezTo>
                    <a:pt x="1672" y="2322"/>
                    <a:pt x="1641" y="2322"/>
                    <a:pt x="1608" y="2339"/>
                  </a:cubicBezTo>
                  <a:cubicBezTo>
                    <a:pt x="1604" y="2340"/>
                    <a:pt x="1602" y="2340"/>
                    <a:pt x="1599" y="2340"/>
                  </a:cubicBezTo>
                  <a:cubicBezTo>
                    <a:pt x="1590" y="2340"/>
                    <a:pt x="1586" y="2333"/>
                    <a:pt x="1585" y="2332"/>
                  </a:cubicBezTo>
                  <a:cubicBezTo>
                    <a:pt x="1583" y="2327"/>
                    <a:pt x="1580" y="2319"/>
                    <a:pt x="1591" y="2311"/>
                  </a:cubicBezTo>
                  <a:cubicBezTo>
                    <a:pt x="1619" y="2294"/>
                    <a:pt x="1662" y="2275"/>
                    <a:pt x="1702" y="2275"/>
                  </a:cubicBezTo>
                  <a:close/>
                  <a:moveTo>
                    <a:pt x="2409" y="629"/>
                  </a:moveTo>
                  <a:cubicBezTo>
                    <a:pt x="3121" y="629"/>
                    <a:pt x="3784" y="825"/>
                    <a:pt x="4077" y="925"/>
                  </a:cubicBezTo>
                  <a:cubicBezTo>
                    <a:pt x="5245" y="1327"/>
                    <a:pt x="6229" y="2016"/>
                    <a:pt x="6922" y="2920"/>
                  </a:cubicBezTo>
                  <a:cubicBezTo>
                    <a:pt x="6932" y="2932"/>
                    <a:pt x="6923" y="2943"/>
                    <a:pt x="6917" y="2948"/>
                  </a:cubicBezTo>
                  <a:cubicBezTo>
                    <a:pt x="6911" y="2954"/>
                    <a:pt x="6903" y="2958"/>
                    <a:pt x="6894" y="2958"/>
                  </a:cubicBezTo>
                  <a:cubicBezTo>
                    <a:pt x="6888" y="2958"/>
                    <a:pt x="6882" y="2956"/>
                    <a:pt x="6877" y="2951"/>
                  </a:cubicBezTo>
                  <a:cubicBezTo>
                    <a:pt x="6038" y="2063"/>
                    <a:pt x="5108" y="1434"/>
                    <a:pt x="4115" y="1080"/>
                  </a:cubicBezTo>
                  <a:cubicBezTo>
                    <a:pt x="3514" y="866"/>
                    <a:pt x="2972" y="760"/>
                    <a:pt x="2465" y="760"/>
                  </a:cubicBezTo>
                  <a:cubicBezTo>
                    <a:pt x="2413" y="760"/>
                    <a:pt x="2360" y="762"/>
                    <a:pt x="2308" y="764"/>
                  </a:cubicBezTo>
                  <a:cubicBezTo>
                    <a:pt x="1728" y="789"/>
                    <a:pt x="1181" y="984"/>
                    <a:pt x="641" y="1357"/>
                  </a:cubicBezTo>
                  <a:cubicBezTo>
                    <a:pt x="636" y="1360"/>
                    <a:pt x="631" y="1361"/>
                    <a:pt x="627" y="1361"/>
                  </a:cubicBezTo>
                  <a:cubicBezTo>
                    <a:pt x="622" y="1361"/>
                    <a:pt x="617" y="1359"/>
                    <a:pt x="612" y="1353"/>
                  </a:cubicBezTo>
                  <a:cubicBezTo>
                    <a:pt x="602" y="1343"/>
                    <a:pt x="598" y="1324"/>
                    <a:pt x="610" y="1313"/>
                  </a:cubicBezTo>
                  <a:cubicBezTo>
                    <a:pt x="1092" y="787"/>
                    <a:pt x="1770" y="629"/>
                    <a:pt x="2409" y="629"/>
                  </a:cubicBezTo>
                  <a:close/>
                  <a:moveTo>
                    <a:pt x="3491" y="4295"/>
                  </a:moveTo>
                  <a:cubicBezTo>
                    <a:pt x="3743" y="4295"/>
                    <a:pt x="4008" y="4326"/>
                    <a:pt x="4272" y="4390"/>
                  </a:cubicBezTo>
                  <a:cubicBezTo>
                    <a:pt x="4284" y="4393"/>
                    <a:pt x="4281" y="4409"/>
                    <a:pt x="4281" y="4410"/>
                  </a:cubicBezTo>
                  <a:cubicBezTo>
                    <a:pt x="4280" y="4415"/>
                    <a:pt x="4277" y="4421"/>
                    <a:pt x="4271" y="4421"/>
                  </a:cubicBezTo>
                  <a:cubicBezTo>
                    <a:pt x="4270" y="4421"/>
                    <a:pt x="4270" y="4421"/>
                    <a:pt x="4269" y="4421"/>
                  </a:cubicBezTo>
                  <a:cubicBezTo>
                    <a:pt x="4027" y="4398"/>
                    <a:pt x="3808" y="4387"/>
                    <a:pt x="3603" y="4387"/>
                  </a:cubicBezTo>
                  <a:cubicBezTo>
                    <a:pt x="3541" y="4387"/>
                    <a:pt x="3481" y="4388"/>
                    <a:pt x="3421" y="4390"/>
                  </a:cubicBezTo>
                  <a:cubicBezTo>
                    <a:pt x="3248" y="4395"/>
                    <a:pt x="3075" y="4419"/>
                    <a:pt x="2908" y="4442"/>
                  </a:cubicBezTo>
                  <a:cubicBezTo>
                    <a:pt x="2801" y="4456"/>
                    <a:pt x="2691" y="4472"/>
                    <a:pt x="2583" y="4482"/>
                  </a:cubicBezTo>
                  <a:cubicBezTo>
                    <a:pt x="2576" y="4482"/>
                    <a:pt x="2576" y="4481"/>
                    <a:pt x="2576" y="4478"/>
                  </a:cubicBezTo>
                  <a:cubicBezTo>
                    <a:pt x="2573" y="4471"/>
                    <a:pt x="2577" y="4460"/>
                    <a:pt x="2584" y="4457"/>
                  </a:cubicBezTo>
                  <a:cubicBezTo>
                    <a:pt x="2847" y="4349"/>
                    <a:pt x="3158" y="4295"/>
                    <a:pt x="3491" y="4295"/>
                  </a:cubicBezTo>
                  <a:close/>
                  <a:moveTo>
                    <a:pt x="910" y="4297"/>
                  </a:moveTo>
                  <a:cubicBezTo>
                    <a:pt x="913" y="4297"/>
                    <a:pt x="916" y="4300"/>
                    <a:pt x="916" y="4302"/>
                  </a:cubicBezTo>
                  <a:cubicBezTo>
                    <a:pt x="917" y="4305"/>
                    <a:pt x="918" y="4310"/>
                    <a:pt x="915" y="4313"/>
                  </a:cubicBezTo>
                  <a:cubicBezTo>
                    <a:pt x="898" y="4329"/>
                    <a:pt x="879" y="4343"/>
                    <a:pt x="858" y="4357"/>
                  </a:cubicBezTo>
                  <a:cubicBezTo>
                    <a:pt x="843" y="4368"/>
                    <a:pt x="827" y="4378"/>
                    <a:pt x="813" y="4389"/>
                  </a:cubicBezTo>
                  <a:cubicBezTo>
                    <a:pt x="793" y="4405"/>
                    <a:pt x="776" y="4422"/>
                    <a:pt x="758" y="4440"/>
                  </a:cubicBezTo>
                  <a:cubicBezTo>
                    <a:pt x="745" y="4456"/>
                    <a:pt x="731" y="4470"/>
                    <a:pt x="715" y="4482"/>
                  </a:cubicBezTo>
                  <a:cubicBezTo>
                    <a:pt x="712" y="4484"/>
                    <a:pt x="709" y="4486"/>
                    <a:pt x="705" y="4486"/>
                  </a:cubicBezTo>
                  <a:cubicBezTo>
                    <a:pt x="701" y="4486"/>
                    <a:pt x="697" y="4484"/>
                    <a:pt x="694" y="4482"/>
                  </a:cubicBezTo>
                  <a:cubicBezTo>
                    <a:pt x="690" y="4479"/>
                    <a:pt x="689" y="4477"/>
                    <a:pt x="690" y="4472"/>
                  </a:cubicBezTo>
                  <a:cubicBezTo>
                    <a:pt x="719" y="4391"/>
                    <a:pt x="818" y="4300"/>
                    <a:pt x="910" y="4297"/>
                  </a:cubicBezTo>
                  <a:close/>
                  <a:moveTo>
                    <a:pt x="1104" y="4436"/>
                  </a:moveTo>
                  <a:cubicBezTo>
                    <a:pt x="1110" y="4436"/>
                    <a:pt x="1113" y="4442"/>
                    <a:pt x="1113" y="4443"/>
                  </a:cubicBezTo>
                  <a:cubicBezTo>
                    <a:pt x="1114" y="4447"/>
                    <a:pt x="1114" y="4452"/>
                    <a:pt x="1109" y="4455"/>
                  </a:cubicBezTo>
                  <a:lnTo>
                    <a:pt x="1093" y="4465"/>
                  </a:lnTo>
                  <a:cubicBezTo>
                    <a:pt x="1034" y="4496"/>
                    <a:pt x="973" y="4529"/>
                    <a:pt x="924" y="4575"/>
                  </a:cubicBezTo>
                  <a:cubicBezTo>
                    <a:pt x="885" y="4612"/>
                    <a:pt x="861" y="4653"/>
                    <a:pt x="839" y="4694"/>
                  </a:cubicBezTo>
                  <a:cubicBezTo>
                    <a:pt x="828" y="4715"/>
                    <a:pt x="815" y="4736"/>
                    <a:pt x="801" y="4756"/>
                  </a:cubicBezTo>
                  <a:cubicBezTo>
                    <a:pt x="797" y="4762"/>
                    <a:pt x="791" y="4764"/>
                    <a:pt x="785" y="4764"/>
                  </a:cubicBezTo>
                  <a:cubicBezTo>
                    <a:pt x="783" y="4764"/>
                    <a:pt x="780" y="4764"/>
                    <a:pt x="778" y="4763"/>
                  </a:cubicBezTo>
                  <a:cubicBezTo>
                    <a:pt x="768" y="4761"/>
                    <a:pt x="768" y="4752"/>
                    <a:pt x="768" y="4750"/>
                  </a:cubicBezTo>
                  <a:cubicBezTo>
                    <a:pt x="771" y="4592"/>
                    <a:pt x="960" y="4440"/>
                    <a:pt x="1104" y="4436"/>
                  </a:cubicBezTo>
                  <a:close/>
                  <a:moveTo>
                    <a:pt x="1327" y="4631"/>
                  </a:moveTo>
                  <a:cubicBezTo>
                    <a:pt x="1340" y="4631"/>
                    <a:pt x="1345" y="4642"/>
                    <a:pt x="1345" y="4646"/>
                  </a:cubicBezTo>
                  <a:cubicBezTo>
                    <a:pt x="1346" y="4648"/>
                    <a:pt x="1347" y="4659"/>
                    <a:pt x="1336" y="4667"/>
                  </a:cubicBezTo>
                  <a:cubicBezTo>
                    <a:pt x="1309" y="4684"/>
                    <a:pt x="1280" y="4699"/>
                    <a:pt x="1252" y="4714"/>
                  </a:cubicBezTo>
                  <a:cubicBezTo>
                    <a:pt x="1191" y="4748"/>
                    <a:pt x="1127" y="4783"/>
                    <a:pt x="1071" y="4838"/>
                  </a:cubicBezTo>
                  <a:cubicBezTo>
                    <a:pt x="1004" y="4903"/>
                    <a:pt x="949" y="4989"/>
                    <a:pt x="898" y="5107"/>
                  </a:cubicBezTo>
                  <a:cubicBezTo>
                    <a:pt x="896" y="5111"/>
                    <a:pt x="890" y="5112"/>
                    <a:pt x="886" y="5112"/>
                  </a:cubicBezTo>
                  <a:cubicBezTo>
                    <a:pt x="883" y="5112"/>
                    <a:pt x="880" y="5112"/>
                    <a:pt x="880" y="5112"/>
                  </a:cubicBezTo>
                  <a:cubicBezTo>
                    <a:pt x="880" y="5110"/>
                    <a:pt x="865" y="5107"/>
                    <a:pt x="866" y="5098"/>
                  </a:cubicBezTo>
                  <a:lnTo>
                    <a:pt x="867" y="5098"/>
                  </a:lnTo>
                  <a:cubicBezTo>
                    <a:pt x="892" y="4880"/>
                    <a:pt x="1096" y="4631"/>
                    <a:pt x="1320" y="4631"/>
                  </a:cubicBezTo>
                  <a:close/>
                  <a:moveTo>
                    <a:pt x="1978" y="4637"/>
                  </a:moveTo>
                  <a:cubicBezTo>
                    <a:pt x="1987" y="4637"/>
                    <a:pt x="1993" y="4642"/>
                    <a:pt x="1996" y="4652"/>
                  </a:cubicBezTo>
                  <a:cubicBezTo>
                    <a:pt x="1999" y="4663"/>
                    <a:pt x="1997" y="4678"/>
                    <a:pt x="1987" y="4684"/>
                  </a:cubicBezTo>
                  <a:cubicBezTo>
                    <a:pt x="1917" y="4725"/>
                    <a:pt x="1844" y="4760"/>
                    <a:pt x="1774" y="4793"/>
                  </a:cubicBezTo>
                  <a:cubicBezTo>
                    <a:pt x="1651" y="4851"/>
                    <a:pt x="1522" y="4912"/>
                    <a:pt x="1412" y="5010"/>
                  </a:cubicBezTo>
                  <a:cubicBezTo>
                    <a:pt x="1273" y="5133"/>
                    <a:pt x="1211" y="5277"/>
                    <a:pt x="1146" y="5429"/>
                  </a:cubicBezTo>
                  <a:cubicBezTo>
                    <a:pt x="1133" y="5461"/>
                    <a:pt x="1118" y="5495"/>
                    <a:pt x="1103" y="5527"/>
                  </a:cubicBezTo>
                  <a:cubicBezTo>
                    <a:pt x="1102" y="5530"/>
                    <a:pt x="1098" y="5531"/>
                    <a:pt x="1095" y="5531"/>
                  </a:cubicBezTo>
                  <a:cubicBezTo>
                    <a:pt x="1094" y="5531"/>
                    <a:pt x="1093" y="5531"/>
                    <a:pt x="1092" y="5531"/>
                  </a:cubicBezTo>
                  <a:cubicBezTo>
                    <a:pt x="1088" y="5531"/>
                    <a:pt x="1083" y="5528"/>
                    <a:pt x="1082" y="5524"/>
                  </a:cubicBezTo>
                  <a:cubicBezTo>
                    <a:pt x="1056" y="5383"/>
                    <a:pt x="1099" y="5232"/>
                    <a:pt x="1206" y="5089"/>
                  </a:cubicBezTo>
                  <a:cubicBezTo>
                    <a:pt x="1378" y="4859"/>
                    <a:pt x="1709" y="4665"/>
                    <a:pt x="1976" y="4637"/>
                  </a:cubicBezTo>
                  <a:close/>
                  <a:moveTo>
                    <a:pt x="4707" y="4548"/>
                  </a:moveTo>
                  <a:cubicBezTo>
                    <a:pt x="5211" y="4606"/>
                    <a:pt x="5690" y="4841"/>
                    <a:pt x="6152" y="5070"/>
                  </a:cubicBezTo>
                  <a:lnTo>
                    <a:pt x="6161" y="5074"/>
                  </a:lnTo>
                  <a:cubicBezTo>
                    <a:pt x="6674" y="5329"/>
                    <a:pt x="7206" y="5590"/>
                    <a:pt x="7759" y="5782"/>
                  </a:cubicBezTo>
                  <a:cubicBezTo>
                    <a:pt x="7772" y="5787"/>
                    <a:pt x="7772" y="5796"/>
                    <a:pt x="7771" y="5802"/>
                  </a:cubicBezTo>
                  <a:cubicBezTo>
                    <a:pt x="7770" y="5809"/>
                    <a:pt x="7764" y="5816"/>
                    <a:pt x="7753" y="5816"/>
                  </a:cubicBezTo>
                  <a:cubicBezTo>
                    <a:pt x="7751" y="5816"/>
                    <a:pt x="7749" y="5816"/>
                    <a:pt x="7748" y="5816"/>
                  </a:cubicBezTo>
                  <a:cubicBezTo>
                    <a:pt x="7219" y="5736"/>
                    <a:pt x="6742" y="5484"/>
                    <a:pt x="6280" y="5239"/>
                  </a:cubicBezTo>
                  <a:cubicBezTo>
                    <a:pt x="5684" y="4923"/>
                    <a:pt x="5199" y="4717"/>
                    <a:pt x="4708" y="4570"/>
                  </a:cubicBezTo>
                  <a:cubicBezTo>
                    <a:pt x="4700" y="4567"/>
                    <a:pt x="4699" y="4558"/>
                    <a:pt x="4700" y="4554"/>
                  </a:cubicBezTo>
                  <a:cubicBezTo>
                    <a:pt x="4702" y="4549"/>
                    <a:pt x="4703" y="4548"/>
                    <a:pt x="4705" y="4548"/>
                  </a:cubicBezTo>
                  <a:close/>
                  <a:moveTo>
                    <a:pt x="2450" y="0"/>
                  </a:moveTo>
                  <a:cubicBezTo>
                    <a:pt x="2080" y="0"/>
                    <a:pt x="1680" y="51"/>
                    <a:pt x="1286" y="195"/>
                  </a:cubicBezTo>
                  <a:cubicBezTo>
                    <a:pt x="617" y="439"/>
                    <a:pt x="208" y="971"/>
                    <a:pt x="101" y="1732"/>
                  </a:cubicBezTo>
                  <a:cubicBezTo>
                    <a:pt x="1" y="2453"/>
                    <a:pt x="91" y="3212"/>
                    <a:pt x="203" y="3928"/>
                  </a:cubicBezTo>
                  <a:cubicBezTo>
                    <a:pt x="261" y="4300"/>
                    <a:pt x="338" y="4678"/>
                    <a:pt x="432" y="5051"/>
                  </a:cubicBezTo>
                  <a:lnTo>
                    <a:pt x="432" y="5052"/>
                  </a:lnTo>
                  <a:cubicBezTo>
                    <a:pt x="446" y="5105"/>
                    <a:pt x="460" y="5160"/>
                    <a:pt x="473" y="5216"/>
                  </a:cubicBezTo>
                  <a:cubicBezTo>
                    <a:pt x="546" y="5516"/>
                    <a:pt x="622" y="5827"/>
                    <a:pt x="773" y="6085"/>
                  </a:cubicBezTo>
                  <a:cubicBezTo>
                    <a:pt x="927" y="6348"/>
                    <a:pt x="1176" y="6434"/>
                    <a:pt x="1423" y="6489"/>
                  </a:cubicBezTo>
                  <a:cubicBezTo>
                    <a:pt x="1425" y="6489"/>
                    <a:pt x="1426" y="6490"/>
                    <a:pt x="1428" y="6490"/>
                  </a:cubicBezTo>
                  <a:cubicBezTo>
                    <a:pt x="1435" y="6490"/>
                    <a:pt x="1442" y="6486"/>
                    <a:pt x="1446" y="6480"/>
                  </a:cubicBezTo>
                  <a:cubicBezTo>
                    <a:pt x="1453" y="6473"/>
                    <a:pt x="1453" y="6463"/>
                    <a:pt x="1449" y="6455"/>
                  </a:cubicBezTo>
                  <a:cubicBezTo>
                    <a:pt x="1223" y="6041"/>
                    <a:pt x="1391" y="5493"/>
                    <a:pt x="1815" y="5257"/>
                  </a:cubicBezTo>
                  <a:cubicBezTo>
                    <a:pt x="2164" y="5062"/>
                    <a:pt x="2628" y="4966"/>
                    <a:pt x="3224" y="4966"/>
                  </a:cubicBezTo>
                  <a:cubicBezTo>
                    <a:pt x="3387" y="4966"/>
                    <a:pt x="3561" y="4973"/>
                    <a:pt x="3745" y="4988"/>
                  </a:cubicBezTo>
                  <a:cubicBezTo>
                    <a:pt x="4505" y="5046"/>
                    <a:pt x="5217" y="5299"/>
                    <a:pt x="5874" y="5563"/>
                  </a:cubicBezTo>
                  <a:cubicBezTo>
                    <a:pt x="6644" y="5873"/>
                    <a:pt x="7414" y="6184"/>
                    <a:pt x="8185" y="6495"/>
                  </a:cubicBezTo>
                  <a:cubicBezTo>
                    <a:pt x="8556" y="6646"/>
                    <a:pt x="8928" y="6796"/>
                    <a:pt x="9298" y="6948"/>
                  </a:cubicBezTo>
                  <a:cubicBezTo>
                    <a:pt x="9375" y="6979"/>
                    <a:pt x="9458" y="7008"/>
                    <a:pt x="9545" y="7039"/>
                  </a:cubicBezTo>
                  <a:cubicBezTo>
                    <a:pt x="9804" y="7132"/>
                    <a:pt x="10098" y="7239"/>
                    <a:pt x="10288" y="7414"/>
                  </a:cubicBezTo>
                  <a:lnTo>
                    <a:pt x="10291" y="7419"/>
                  </a:lnTo>
                  <a:cubicBezTo>
                    <a:pt x="10296" y="7425"/>
                    <a:pt x="10304" y="7429"/>
                    <a:pt x="10311" y="7429"/>
                  </a:cubicBezTo>
                  <a:cubicBezTo>
                    <a:pt x="10314" y="7429"/>
                    <a:pt x="10316" y="7429"/>
                    <a:pt x="10317" y="7427"/>
                  </a:cubicBezTo>
                  <a:cubicBezTo>
                    <a:pt x="10327" y="7424"/>
                    <a:pt x="10335" y="7415"/>
                    <a:pt x="10334" y="7405"/>
                  </a:cubicBezTo>
                  <a:cubicBezTo>
                    <a:pt x="10332" y="7307"/>
                    <a:pt x="10332" y="7205"/>
                    <a:pt x="10332" y="7095"/>
                  </a:cubicBezTo>
                  <a:cubicBezTo>
                    <a:pt x="10332" y="7053"/>
                    <a:pt x="10332" y="7010"/>
                    <a:pt x="10332" y="6965"/>
                  </a:cubicBezTo>
                  <a:cubicBezTo>
                    <a:pt x="10332" y="6908"/>
                    <a:pt x="10332" y="6851"/>
                    <a:pt x="10332" y="6793"/>
                  </a:cubicBezTo>
                  <a:cubicBezTo>
                    <a:pt x="10332" y="6785"/>
                    <a:pt x="10329" y="6778"/>
                    <a:pt x="10322" y="6774"/>
                  </a:cubicBezTo>
                  <a:cubicBezTo>
                    <a:pt x="10318" y="6771"/>
                    <a:pt x="10314" y="6769"/>
                    <a:pt x="10309" y="6769"/>
                  </a:cubicBezTo>
                  <a:cubicBezTo>
                    <a:pt x="10306" y="6769"/>
                    <a:pt x="10304" y="6770"/>
                    <a:pt x="10301" y="6770"/>
                  </a:cubicBezTo>
                  <a:cubicBezTo>
                    <a:pt x="10247" y="6788"/>
                    <a:pt x="10190" y="6796"/>
                    <a:pt x="10130" y="6796"/>
                  </a:cubicBezTo>
                  <a:cubicBezTo>
                    <a:pt x="9839" y="6796"/>
                    <a:pt x="9496" y="6605"/>
                    <a:pt x="9254" y="6472"/>
                  </a:cubicBezTo>
                  <a:lnTo>
                    <a:pt x="9194" y="6439"/>
                  </a:lnTo>
                  <a:cubicBezTo>
                    <a:pt x="9181" y="6431"/>
                    <a:pt x="9188" y="6415"/>
                    <a:pt x="9188" y="6413"/>
                  </a:cubicBezTo>
                  <a:cubicBezTo>
                    <a:pt x="9190" y="6409"/>
                    <a:pt x="9195" y="6403"/>
                    <a:pt x="9203" y="6403"/>
                  </a:cubicBezTo>
                  <a:cubicBezTo>
                    <a:pt x="9204" y="6403"/>
                    <a:pt x="9206" y="6403"/>
                    <a:pt x="9208" y="6403"/>
                  </a:cubicBezTo>
                  <a:cubicBezTo>
                    <a:pt x="9403" y="6472"/>
                    <a:pt x="9602" y="6542"/>
                    <a:pt x="9807" y="6591"/>
                  </a:cubicBezTo>
                  <a:cubicBezTo>
                    <a:pt x="9892" y="6612"/>
                    <a:pt x="9981" y="6619"/>
                    <a:pt x="10068" y="6625"/>
                  </a:cubicBezTo>
                  <a:cubicBezTo>
                    <a:pt x="10148" y="6633"/>
                    <a:pt x="10231" y="6639"/>
                    <a:pt x="10307" y="6656"/>
                  </a:cubicBezTo>
                  <a:cubicBezTo>
                    <a:pt x="10309" y="6657"/>
                    <a:pt x="10311" y="6657"/>
                    <a:pt x="10313" y="6657"/>
                  </a:cubicBezTo>
                  <a:cubicBezTo>
                    <a:pt x="10318" y="6657"/>
                    <a:pt x="10323" y="6655"/>
                    <a:pt x="10327" y="6653"/>
                  </a:cubicBezTo>
                  <a:cubicBezTo>
                    <a:pt x="10332" y="6648"/>
                    <a:pt x="10336" y="6641"/>
                    <a:pt x="10336" y="6635"/>
                  </a:cubicBezTo>
                  <a:cubicBezTo>
                    <a:pt x="10340" y="6556"/>
                    <a:pt x="10345" y="6486"/>
                    <a:pt x="10351" y="6421"/>
                  </a:cubicBezTo>
                  <a:cubicBezTo>
                    <a:pt x="10352" y="6411"/>
                    <a:pt x="10347" y="6402"/>
                    <a:pt x="10338" y="6397"/>
                  </a:cubicBezTo>
                  <a:cubicBezTo>
                    <a:pt x="10335" y="6396"/>
                    <a:pt x="10332" y="6395"/>
                    <a:pt x="10328" y="6395"/>
                  </a:cubicBezTo>
                  <a:cubicBezTo>
                    <a:pt x="10322" y="6395"/>
                    <a:pt x="10316" y="6397"/>
                    <a:pt x="10311" y="6402"/>
                  </a:cubicBezTo>
                  <a:cubicBezTo>
                    <a:pt x="10308" y="6405"/>
                    <a:pt x="10300" y="6412"/>
                    <a:pt x="10288" y="6412"/>
                  </a:cubicBezTo>
                  <a:cubicBezTo>
                    <a:pt x="10285" y="6412"/>
                    <a:pt x="10282" y="6412"/>
                    <a:pt x="10279" y="6411"/>
                  </a:cubicBezTo>
                  <a:cubicBezTo>
                    <a:pt x="9789" y="6277"/>
                    <a:pt x="9380" y="5803"/>
                    <a:pt x="9050" y="5423"/>
                  </a:cubicBezTo>
                  <a:lnTo>
                    <a:pt x="8867" y="5211"/>
                  </a:lnTo>
                  <a:cubicBezTo>
                    <a:pt x="8522" y="4813"/>
                    <a:pt x="8164" y="4400"/>
                    <a:pt x="7797" y="4005"/>
                  </a:cubicBezTo>
                  <a:cubicBezTo>
                    <a:pt x="7791" y="3998"/>
                    <a:pt x="7798" y="3990"/>
                    <a:pt x="7798" y="3990"/>
                  </a:cubicBezTo>
                  <a:cubicBezTo>
                    <a:pt x="7800" y="3988"/>
                    <a:pt x="7802" y="3987"/>
                    <a:pt x="7803" y="3987"/>
                  </a:cubicBezTo>
                  <a:cubicBezTo>
                    <a:pt x="7804" y="3987"/>
                    <a:pt x="7805" y="3988"/>
                    <a:pt x="7806" y="3989"/>
                  </a:cubicBezTo>
                  <a:cubicBezTo>
                    <a:pt x="8172" y="4234"/>
                    <a:pt x="8475" y="4581"/>
                    <a:pt x="8770" y="4917"/>
                  </a:cubicBezTo>
                  <a:cubicBezTo>
                    <a:pt x="8850" y="5009"/>
                    <a:pt x="8933" y="5103"/>
                    <a:pt x="9013" y="5192"/>
                  </a:cubicBezTo>
                  <a:cubicBezTo>
                    <a:pt x="9204" y="5402"/>
                    <a:pt x="9409" y="5624"/>
                    <a:pt x="9633" y="5821"/>
                  </a:cubicBezTo>
                  <a:cubicBezTo>
                    <a:pt x="9741" y="5916"/>
                    <a:pt x="9859" y="6003"/>
                    <a:pt x="9973" y="6086"/>
                  </a:cubicBezTo>
                  <a:cubicBezTo>
                    <a:pt x="10087" y="6169"/>
                    <a:pt x="10206" y="6256"/>
                    <a:pt x="10315" y="6354"/>
                  </a:cubicBezTo>
                  <a:lnTo>
                    <a:pt x="10319" y="6359"/>
                  </a:lnTo>
                  <a:cubicBezTo>
                    <a:pt x="10324" y="6365"/>
                    <a:pt x="10331" y="6369"/>
                    <a:pt x="10340" y="6369"/>
                  </a:cubicBezTo>
                  <a:cubicBezTo>
                    <a:pt x="10341" y="6369"/>
                    <a:pt x="10342" y="6369"/>
                    <a:pt x="10343" y="6369"/>
                  </a:cubicBezTo>
                  <a:cubicBezTo>
                    <a:pt x="10353" y="6366"/>
                    <a:pt x="10360" y="6359"/>
                    <a:pt x="10361" y="6349"/>
                  </a:cubicBezTo>
                  <a:cubicBezTo>
                    <a:pt x="10371" y="6284"/>
                    <a:pt x="10381" y="6229"/>
                    <a:pt x="10393" y="6180"/>
                  </a:cubicBezTo>
                  <a:cubicBezTo>
                    <a:pt x="10396" y="6172"/>
                    <a:pt x="10393" y="6163"/>
                    <a:pt x="10387" y="6158"/>
                  </a:cubicBezTo>
                  <a:cubicBezTo>
                    <a:pt x="10006" y="5775"/>
                    <a:pt x="9660" y="5339"/>
                    <a:pt x="9326" y="4917"/>
                  </a:cubicBezTo>
                  <a:cubicBezTo>
                    <a:pt x="9140" y="4682"/>
                    <a:pt x="8946" y="4437"/>
                    <a:pt x="8750" y="4207"/>
                  </a:cubicBezTo>
                  <a:cubicBezTo>
                    <a:pt x="8107" y="3453"/>
                    <a:pt x="7563" y="2859"/>
                    <a:pt x="7037" y="2339"/>
                  </a:cubicBezTo>
                  <a:cubicBezTo>
                    <a:pt x="6239" y="1549"/>
                    <a:pt x="4997" y="458"/>
                    <a:pt x="3429" y="111"/>
                  </a:cubicBezTo>
                  <a:cubicBezTo>
                    <a:pt x="3158" y="51"/>
                    <a:pt x="2819"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2"/>
            <p:cNvSpPr/>
            <p:nvPr/>
          </p:nvSpPr>
          <p:spPr>
            <a:xfrm>
              <a:off x="2052475" y="604900"/>
              <a:ext cx="198375" cy="52050"/>
            </a:xfrm>
            <a:custGeom>
              <a:avLst/>
              <a:gdLst/>
              <a:ahLst/>
              <a:cxnLst/>
              <a:rect l="l" t="t" r="r" b="b"/>
              <a:pathLst>
                <a:path w="7935" h="2082" extrusionOk="0">
                  <a:moveTo>
                    <a:pt x="1754" y="0"/>
                  </a:moveTo>
                  <a:cubicBezTo>
                    <a:pt x="1611" y="0"/>
                    <a:pt x="1468" y="7"/>
                    <a:pt x="1326" y="19"/>
                  </a:cubicBezTo>
                  <a:cubicBezTo>
                    <a:pt x="957" y="51"/>
                    <a:pt x="573" y="100"/>
                    <a:pt x="282" y="303"/>
                  </a:cubicBezTo>
                  <a:cubicBezTo>
                    <a:pt x="101" y="429"/>
                    <a:pt x="0" y="605"/>
                    <a:pt x="0" y="799"/>
                  </a:cubicBezTo>
                  <a:cubicBezTo>
                    <a:pt x="0" y="970"/>
                    <a:pt x="75" y="1110"/>
                    <a:pt x="147" y="1245"/>
                  </a:cubicBezTo>
                  <a:cubicBezTo>
                    <a:pt x="165" y="1280"/>
                    <a:pt x="184" y="1315"/>
                    <a:pt x="202" y="1350"/>
                  </a:cubicBezTo>
                  <a:cubicBezTo>
                    <a:pt x="205" y="1358"/>
                    <a:pt x="211" y="1363"/>
                    <a:pt x="219" y="1364"/>
                  </a:cubicBezTo>
                  <a:cubicBezTo>
                    <a:pt x="576" y="1430"/>
                    <a:pt x="933" y="1494"/>
                    <a:pt x="1290" y="1560"/>
                  </a:cubicBezTo>
                  <a:lnTo>
                    <a:pt x="1477" y="1593"/>
                  </a:lnTo>
                  <a:cubicBezTo>
                    <a:pt x="2078" y="1704"/>
                    <a:pt x="2699" y="1817"/>
                    <a:pt x="3303" y="1967"/>
                  </a:cubicBezTo>
                  <a:cubicBezTo>
                    <a:pt x="3305" y="1967"/>
                    <a:pt x="3306" y="1967"/>
                    <a:pt x="3308" y="1967"/>
                  </a:cubicBezTo>
                  <a:cubicBezTo>
                    <a:pt x="3309" y="1967"/>
                    <a:pt x="3309" y="1967"/>
                    <a:pt x="3310" y="1967"/>
                  </a:cubicBezTo>
                  <a:cubicBezTo>
                    <a:pt x="3786" y="1916"/>
                    <a:pt x="4282" y="1891"/>
                    <a:pt x="4823" y="1891"/>
                  </a:cubicBezTo>
                  <a:cubicBezTo>
                    <a:pt x="5213" y="1891"/>
                    <a:pt x="5628" y="1904"/>
                    <a:pt x="6075" y="1931"/>
                  </a:cubicBezTo>
                  <a:cubicBezTo>
                    <a:pt x="6194" y="1938"/>
                    <a:pt x="6315" y="1944"/>
                    <a:pt x="6437" y="1950"/>
                  </a:cubicBezTo>
                  <a:cubicBezTo>
                    <a:pt x="6921" y="1974"/>
                    <a:pt x="7421" y="2000"/>
                    <a:pt x="7905" y="2082"/>
                  </a:cubicBezTo>
                  <a:lnTo>
                    <a:pt x="7908" y="2082"/>
                  </a:lnTo>
                  <a:cubicBezTo>
                    <a:pt x="7919" y="2082"/>
                    <a:pt x="7928" y="2076"/>
                    <a:pt x="7932" y="2065"/>
                  </a:cubicBezTo>
                  <a:cubicBezTo>
                    <a:pt x="7934" y="2053"/>
                    <a:pt x="7928" y="2041"/>
                    <a:pt x="7917" y="2037"/>
                  </a:cubicBezTo>
                  <a:cubicBezTo>
                    <a:pt x="7769" y="1979"/>
                    <a:pt x="7623" y="1921"/>
                    <a:pt x="7476" y="1861"/>
                  </a:cubicBezTo>
                  <a:cubicBezTo>
                    <a:pt x="7075" y="1703"/>
                    <a:pt x="6675" y="1544"/>
                    <a:pt x="6274" y="1384"/>
                  </a:cubicBezTo>
                  <a:cubicBezTo>
                    <a:pt x="6010" y="1279"/>
                    <a:pt x="5746" y="1171"/>
                    <a:pt x="5483" y="1064"/>
                  </a:cubicBezTo>
                  <a:cubicBezTo>
                    <a:pt x="4940" y="845"/>
                    <a:pt x="4380" y="617"/>
                    <a:pt x="3824" y="407"/>
                  </a:cubicBezTo>
                  <a:cubicBezTo>
                    <a:pt x="3100" y="135"/>
                    <a:pt x="2419" y="0"/>
                    <a:pt x="1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2"/>
            <p:cNvSpPr/>
            <p:nvPr/>
          </p:nvSpPr>
          <p:spPr>
            <a:xfrm>
              <a:off x="2017750" y="657700"/>
              <a:ext cx="257600" cy="183050"/>
            </a:xfrm>
            <a:custGeom>
              <a:avLst/>
              <a:gdLst/>
              <a:ahLst/>
              <a:cxnLst/>
              <a:rect l="l" t="t" r="r" b="b"/>
              <a:pathLst>
                <a:path w="10304" h="7322" extrusionOk="0">
                  <a:moveTo>
                    <a:pt x="3004" y="937"/>
                  </a:moveTo>
                  <a:cubicBezTo>
                    <a:pt x="3013" y="937"/>
                    <a:pt x="3023" y="938"/>
                    <a:pt x="3032" y="938"/>
                  </a:cubicBezTo>
                  <a:cubicBezTo>
                    <a:pt x="3042" y="938"/>
                    <a:pt x="3042" y="948"/>
                    <a:pt x="3042" y="949"/>
                  </a:cubicBezTo>
                  <a:cubicBezTo>
                    <a:pt x="3043" y="955"/>
                    <a:pt x="3039" y="957"/>
                    <a:pt x="3037" y="957"/>
                  </a:cubicBezTo>
                  <a:cubicBezTo>
                    <a:pt x="2964" y="974"/>
                    <a:pt x="2896" y="1000"/>
                    <a:pt x="2829" y="1024"/>
                  </a:cubicBezTo>
                  <a:cubicBezTo>
                    <a:pt x="2791" y="1038"/>
                    <a:pt x="2754" y="1052"/>
                    <a:pt x="2717" y="1065"/>
                  </a:cubicBezTo>
                  <a:cubicBezTo>
                    <a:pt x="2716" y="1065"/>
                    <a:pt x="2715" y="1065"/>
                    <a:pt x="2714" y="1065"/>
                  </a:cubicBezTo>
                  <a:cubicBezTo>
                    <a:pt x="2712" y="1065"/>
                    <a:pt x="2710" y="1064"/>
                    <a:pt x="2707" y="1061"/>
                  </a:cubicBezTo>
                  <a:cubicBezTo>
                    <a:pt x="2706" y="1057"/>
                    <a:pt x="2703" y="1051"/>
                    <a:pt x="2708" y="1047"/>
                  </a:cubicBezTo>
                  <a:lnTo>
                    <a:pt x="2707" y="1047"/>
                  </a:lnTo>
                  <a:cubicBezTo>
                    <a:pt x="2787" y="966"/>
                    <a:pt x="2908" y="937"/>
                    <a:pt x="3004" y="937"/>
                  </a:cubicBezTo>
                  <a:close/>
                  <a:moveTo>
                    <a:pt x="8883" y="1769"/>
                  </a:moveTo>
                  <a:cubicBezTo>
                    <a:pt x="8894" y="1769"/>
                    <a:pt x="8902" y="1776"/>
                    <a:pt x="8904" y="1782"/>
                  </a:cubicBezTo>
                  <a:cubicBezTo>
                    <a:pt x="8909" y="1792"/>
                    <a:pt x="8907" y="1800"/>
                    <a:pt x="8897" y="1805"/>
                  </a:cubicBezTo>
                  <a:lnTo>
                    <a:pt x="8897" y="1806"/>
                  </a:lnTo>
                  <a:cubicBezTo>
                    <a:pt x="8451" y="2053"/>
                    <a:pt x="8046" y="2183"/>
                    <a:pt x="7627" y="2212"/>
                  </a:cubicBezTo>
                  <a:cubicBezTo>
                    <a:pt x="7616" y="2212"/>
                    <a:pt x="7613" y="2205"/>
                    <a:pt x="7611" y="2198"/>
                  </a:cubicBezTo>
                  <a:cubicBezTo>
                    <a:pt x="7611" y="2196"/>
                    <a:pt x="7609" y="2179"/>
                    <a:pt x="7622" y="2175"/>
                  </a:cubicBezTo>
                  <a:cubicBezTo>
                    <a:pt x="8012" y="2077"/>
                    <a:pt x="8460" y="1957"/>
                    <a:pt x="8872" y="1771"/>
                  </a:cubicBezTo>
                  <a:cubicBezTo>
                    <a:pt x="8876" y="1769"/>
                    <a:pt x="8879" y="1769"/>
                    <a:pt x="8883" y="1769"/>
                  </a:cubicBezTo>
                  <a:close/>
                  <a:moveTo>
                    <a:pt x="2246" y="1107"/>
                  </a:moveTo>
                  <a:cubicBezTo>
                    <a:pt x="2252" y="1107"/>
                    <a:pt x="2255" y="1114"/>
                    <a:pt x="2256" y="1115"/>
                  </a:cubicBezTo>
                  <a:cubicBezTo>
                    <a:pt x="2257" y="1122"/>
                    <a:pt x="2257" y="1125"/>
                    <a:pt x="2253" y="1127"/>
                  </a:cubicBezTo>
                  <a:cubicBezTo>
                    <a:pt x="2193" y="1155"/>
                    <a:pt x="2131" y="1182"/>
                    <a:pt x="2070" y="1211"/>
                  </a:cubicBezTo>
                  <a:cubicBezTo>
                    <a:pt x="1482" y="1477"/>
                    <a:pt x="875" y="1753"/>
                    <a:pt x="554" y="2351"/>
                  </a:cubicBezTo>
                  <a:cubicBezTo>
                    <a:pt x="549" y="2360"/>
                    <a:pt x="543" y="2362"/>
                    <a:pt x="538" y="2362"/>
                  </a:cubicBezTo>
                  <a:cubicBezTo>
                    <a:pt x="533" y="2362"/>
                    <a:pt x="529" y="2360"/>
                    <a:pt x="527" y="2359"/>
                  </a:cubicBezTo>
                  <a:cubicBezTo>
                    <a:pt x="518" y="2355"/>
                    <a:pt x="507" y="2343"/>
                    <a:pt x="515" y="2325"/>
                  </a:cubicBezTo>
                  <a:cubicBezTo>
                    <a:pt x="860" y="1626"/>
                    <a:pt x="1620" y="1306"/>
                    <a:pt x="2244" y="1108"/>
                  </a:cubicBezTo>
                  <a:cubicBezTo>
                    <a:pt x="2245" y="1107"/>
                    <a:pt x="2245" y="1107"/>
                    <a:pt x="2246" y="1107"/>
                  </a:cubicBezTo>
                  <a:close/>
                  <a:moveTo>
                    <a:pt x="1658" y="1760"/>
                  </a:moveTo>
                  <a:cubicBezTo>
                    <a:pt x="1666" y="1760"/>
                    <a:pt x="1670" y="1764"/>
                    <a:pt x="1673" y="1770"/>
                  </a:cubicBezTo>
                  <a:cubicBezTo>
                    <a:pt x="1677" y="1779"/>
                    <a:pt x="1678" y="1792"/>
                    <a:pt x="1666" y="1800"/>
                  </a:cubicBezTo>
                  <a:cubicBezTo>
                    <a:pt x="1621" y="1829"/>
                    <a:pt x="1575" y="1858"/>
                    <a:pt x="1529" y="1886"/>
                  </a:cubicBezTo>
                  <a:cubicBezTo>
                    <a:pt x="1429" y="1948"/>
                    <a:pt x="1324" y="2013"/>
                    <a:pt x="1230" y="2091"/>
                  </a:cubicBezTo>
                  <a:cubicBezTo>
                    <a:pt x="1165" y="2146"/>
                    <a:pt x="1107" y="2207"/>
                    <a:pt x="1051" y="2267"/>
                  </a:cubicBezTo>
                  <a:cubicBezTo>
                    <a:pt x="999" y="2324"/>
                    <a:pt x="943" y="2382"/>
                    <a:pt x="884" y="2433"/>
                  </a:cubicBezTo>
                  <a:cubicBezTo>
                    <a:pt x="880" y="2436"/>
                    <a:pt x="876" y="2438"/>
                    <a:pt x="873" y="2438"/>
                  </a:cubicBezTo>
                  <a:cubicBezTo>
                    <a:pt x="870" y="2438"/>
                    <a:pt x="868" y="2437"/>
                    <a:pt x="866" y="2436"/>
                  </a:cubicBezTo>
                  <a:cubicBezTo>
                    <a:pt x="861" y="2432"/>
                    <a:pt x="858" y="2424"/>
                    <a:pt x="863" y="2416"/>
                  </a:cubicBezTo>
                  <a:cubicBezTo>
                    <a:pt x="985" y="2123"/>
                    <a:pt x="1368" y="1848"/>
                    <a:pt x="1652" y="1761"/>
                  </a:cubicBezTo>
                  <a:cubicBezTo>
                    <a:pt x="1655" y="1760"/>
                    <a:pt x="1657" y="1760"/>
                    <a:pt x="1658" y="1760"/>
                  </a:cubicBezTo>
                  <a:close/>
                  <a:moveTo>
                    <a:pt x="1507" y="2217"/>
                  </a:moveTo>
                  <a:cubicBezTo>
                    <a:pt x="1511" y="2217"/>
                    <a:pt x="1512" y="2220"/>
                    <a:pt x="1513" y="2222"/>
                  </a:cubicBezTo>
                  <a:cubicBezTo>
                    <a:pt x="1518" y="2230"/>
                    <a:pt x="1517" y="2243"/>
                    <a:pt x="1512" y="2250"/>
                  </a:cubicBezTo>
                  <a:cubicBezTo>
                    <a:pt x="1485" y="2284"/>
                    <a:pt x="1450" y="2309"/>
                    <a:pt x="1412" y="2336"/>
                  </a:cubicBezTo>
                  <a:cubicBezTo>
                    <a:pt x="1389" y="2353"/>
                    <a:pt x="1367" y="2369"/>
                    <a:pt x="1347" y="2386"/>
                  </a:cubicBezTo>
                  <a:cubicBezTo>
                    <a:pt x="1290" y="2434"/>
                    <a:pt x="1241" y="2488"/>
                    <a:pt x="1190" y="2543"/>
                  </a:cubicBezTo>
                  <a:cubicBezTo>
                    <a:pt x="1186" y="2548"/>
                    <a:pt x="1181" y="2550"/>
                    <a:pt x="1177" y="2550"/>
                  </a:cubicBezTo>
                  <a:cubicBezTo>
                    <a:pt x="1174" y="2550"/>
                    <a:pt x="1171" y="2549"/>
                    <a:pt x="1168" y="2546"/>
                  </a:cubicBezTo>
                  <a:cubicBezTo>
                    <a:pt x="1161" y="2542"/>
                    <a:pt x="1153" y="2531"/>
                    <a:pt x="1160" y="2519"/>
                  </a:cubicBezTo>
                  <a:cubicBezTo>
                    <a:pt x="1233" y="2381"/>
                    <a:pt x="1368" y="2235"/>
                    <a:pt x="1505" y="2219"/>
                  </a:cubicBezTo>
                  <a:cubicBezTo>
                    <a:pt x="1506" y="2219"/>
                    <a:pt x="1506" y="2217"/>
                    <a:pt x="1507" y="2217"/>
                  </a:cubicBezTo>
                  <a:close/>
                  <a:moveTo>
                    <a:pt x="1610" y="2516"/>
                  </a:moveTo>
                  <a:cubicBezTo>
                    <a:pt x="1614" y="2516"/>
                    <a:pt x="1619" y="2517"/>
                    <a:pt x="1622" y="2517"/>
                  </a:cubicBezTo>
                  <a:cubicBezTo>
                    <a:pt x="1630" y="2517"/>
                    <a:pt x="1637" y="2525"/>
                    <a:pt x="1640" y="2532"/>
                  </a:cubicBezTo>
                  <a:cubicBezTo>
                    <a:pt x="1640" y="2535"/>
                    <a:pt x="1640" y="2537"/>
                    <a:pt x="1637" y="2540"/>
                  </a:cubicBezTo>
                  <a:cubicBezTo>
                    <a:pt x="1605" y="2565"/>
                    <a:pt x="1570" y="2586"/>
                    <a:pt x="1533" y="2608"/>
                  </a:cubicBezTo>
                  <a:cubicBezTo>
                    <a:pt x="1482" y="2639"/>
                    <a:pt x="1430" y="2670"/>
                    <a:pt x="1387" y="2715"/>
                  </a:cubicBezTo>
                  <a:cubicBezTo>
                    <a:pt x="1386" y="2715"/>
                    <a:pt x="1384" y="2718"/>
                    <a:pt x="1380" y="2718"/>
                  </a:cubicBezTo>
                  <a:cubicBezTo>
                    <a:pt x="1378" y="2718"/>
                    <a:pt x="1377" y="2717"/>
                    <a:pt x="1375" y="2716"/>
                  </a:cubicBezTo>
                  <a:cubicBezTo>
                    <a:pt x="1373" y="2715"/>
                    <a:pt x="1365" y="2708"/>
                    <a:pt x="1370" y="2700"/>
                  </a:cubicBezTo>
                  <a:lnTo>
                    <a:pt x="1370" y="2698"/>
                  </a:lnTo>
                  <a:cubicBezTo>
                    <a:pt x="1397" y="2646"/>
                    <a:pt x="1420" y="2607"/>
                    <a:pt x="1474" y="2569"/>
                  </a:cubicBezTo>
                  <a:cubicBezTo>
                    <a:pt x="1508" y="2545"/>
                    <a:pt x="1559" y="2516"/>
                    <a:pt x="1610" y="2516"/>
                  </a:cubicBezTo>
                  <a:close/>
                  <a:moveTo>
                    <a:pt x="1796" y="2738"/>
                  </a:moveTo>
                  <a:cubicBezTo>
                    <a:pt x="1802" y="2738"/>
                    <a:pt x="1807" y="2741"/>
                    <a:pt x="1810" y="2746"/>
                  </a:cubicBezTo>
                  <a:cubicBezTo>
                    <a:pt x="1812" y="2750"/>
                    <a:pt x="1811" y="2759"/>
                    <a:pt x="1802" y="2767"/>
                  </a:cubicBezTo>
                  <a:cubicBezTo>
                    <a:pt x="1754" y="2804"/>
                    <a:pt x="1698" y="2843"/>
                    <a:pt x="1629" y="2889"/>
                  </a:cubicBezTo>
                  <a:cubicBezTo>
                    <a:pt x="1625" y="2892"/>
                    <a:pt x="1622" y="2894"/>
                    <a:pt x="1621" y="2898"/>
                  </a:cubicBezTo>
                  <a:cubicBezTo>
                    <a:pt x="1613" y="2913"/>
                    <a:pt x="1601" y="2925"/>
                    <a:pt x="1588" y="2940"/>
                  </a:cubicBezTo>
                  <a:cubicBezTo>
                    <a:pt x="1584" y="2944"/>
                    <a:pt x="1581" y="2945"/>
                    <a:pt x="1577" y="2945"/>
                  </a:cubicBezTo>
                  <a:cubicBezTo>
                    <a:pt x="1573" y="2945"/>
                    <a:pt x="1569" y="2942"/>
                    <a:pt x="1567" y="2940"/>
                  </a:cubicBezTo>
                  <a:cubicBezTo>
                    <a:pt x="1564" y="2939"/>
                    <a:pt x="1554" y="2930"/>
                    <a:pt x="1560" y="2920"/>
                  </a:cubicBezTo>
                  <a:lnTo>
                    <a:pt x="1560" y="2919"/>
                  </a:lnTo>
                  <a:cubicBezTo>
                    <a:pt x="1585" y="2881"/>
                    <a:pt x="1622" y="2838"/>
                    <a:pt x="1657" y="2810"/>
                  </a:cubicBezTo>
                  <a:cubicBezTo>
                    <a:pt x="1706" y="2769"/>
                    <a:pt x="1749" y="2746"/>
                    <a:pt x="1791" y="2738"/>
                  </a:cubicBezTo>
                  <a:close/>
                  <a:moveTo>
                    <a:pt x="6984" y="2335"/>
                  </a:moveTo>
                  <a:cubicBezTo>
                    <a:pt x="6994" y="2335"/>
                    <a:pt x="6998" y="2343"/>
                    <a:pt x="6998" y="2346"/>
                  </a:cubicBezTo>
                  <a:cubicBezTo>
                    <a:pt x="6999" y="2350"/>
                    <a:pt x="7001" y="2361"/>
                    <a:pt x="6987" y="2366"/>
                  </a:cubicBezTo>
                  <a:cubicBezTo>
                    <a:pt x="6642" y="2484"/>
                    <a:pt x="6280" y="2573"/>
                    <a:pt x="5929" y="2660"/>
                  </a:cubicBezTo>
                  <a:cubicBezTo>
                    <a:pt x="5340" y="2805"/>
                    <a:pt x="4730" y="2955"/>
                    <a:pt x="4182" y="3245"/>
                  </a:cubicBezTo>
                  <a:cubicBezTo>
                    <a:pt x="3312" y="3706"/>
                    <a:pt x="2777" y="4427"/>
                    <a:pt x="2672" y="5274"/>
                  </a:cubicBezTo>
                  <a:cubicBezTo>
                    <a:pt x="2671" y="5289"/>
                    <a:pt x="2659" y="5292"/>
                    <a:pt x="2653" y="5292"/>
                  </a:cubicBezTo>
                  <a:cubicBezTo>
                    <a:pt x="2644" y="5292"/>
                    <a:pt x="2639" y="5287"/>
                    <a:pt x="2639" y="5276"/>
                  </a:cubicBezTo>
                  <a:cubicBezTo>
                    <a:pt x="2601" y="4188"/>
                    <a:pt x="3638" y="3471"/>
                    <a:pt x="3957" y="3276"/>
                  </a:cubicBezTo>
                  <a:cubicBezTo>
                    <a:pt x="4709" y="2819"/>
                    <a:pt x="5598" y="2630"/>
                    <a:pt x="6460" y="2448"/>
                  </a:cubicBezTo>
                  <a:cubicBezTo>
                    <a:pt x="6631" y="2411"/>
                    <a:pt x="6808" y="2374"/>
                    <a:pt x="6979" y="2335"/>
                  </a:cubicBezTo>
                  <a:close/>
                  <a:moveTo>
                    <a:pt x="6239" y="1"/>
                  </a:moveTo>
                  <a:cubicBezTo>
                    <a:pt x="5309" y="1"/>
                    <a:pt x="4511" y="72"/>
                    <a:pt x="3770" y="222"/>
                  </a:cubicBezTo>
                  <a:cubicBezTo>
                    <a:pt x="2829" y="411"/>
                    <a:pt x="1986" y="721"/>
                    <a:pt x="1264" y="1146"/>
                  </a:cubicBezTo>
                  <a:cubicBezTo>
                    <a:pt x="912" y="1353"/>
                    <a:pt x="554" y="1591"/>
                    <a:pt x="318" y="1932"/>
                  </a:cubicBezTo>
                  <a:cubicBezTo>
                    <a:pt x="1" y="2388"/>
                    <a:pt x="116" y="2861"/>
                    <a:pt x="251" y="3223"/>
                  </a:cubicBezTo>
                  <a:cubicBezTo>
                    <a:pt x="524" y="3947"/>
                    <a:pt x="978" y="4672"/>
                    <a:pt x="1637" y="5437"/>
                  </a:cubicBezTo>
                  <a:cubicBezTo>
                    <a:pt x="1888" y="5727"/>
                    <a:pt x="2165" y="6022"/>
                    <a:pt x="2511" y="6365"/>
                  </a:cubicBezTo>
                  <a:lnTo>
                    <a:pt x="2547" y="6403"/>
                  </a:lnTo>
                  <a:cubicBezTo>
                    <a:pt x="2845" y="6698"/>
                    <a:pt x="3152" y="7004"/>
                    <a:pt x="3533" y="7192"/>
                  </a:cubicBezTo>
                  <a:cubicBezTo>
                    <a:pt x="3708" y="7278"/>
                    <a:pt x="3890" y="7321"/>
                    <a:pt x="4082" y="7321"/>
                  </a:cubicBezTo>
                  <a:cubicBezTo>
                    <a:pt x="4363" y="7321"/>
                    <a:pt x="4666" y="7228"/>
                    <a:pt x="4994" y="7041"/>
                  </a:cubicBezTo>
                  <a:cubicBezTo>
                    <a:pt x="5004" y="7036"/>
                    <a:pt x="5008" y="7024"/>
                    <a:pt x="5004" y="7014"/>
                  </a:cubicBezTo>
                  <a:cubicBezTo>
                    <a:pt x="5001" y="7003"/>
                    <a:pt x="4992" y="6997"/>
                    <a:pt x="4982" y="6997"/>
                  </a:cubicBezTo>
                  <a:cubicBezTo>
                    <a:pt x="4981" y="6997"/>
                    <a:pt x="4980" y="6997"/>
                    <a:pt x="4979" y="6998"/>
                  </a:cubicBezTo>
                  <a:cubicBezTo>
                    <a:pt x="4890" y="7011"/>
                    <a:pt x="4801" y="7017"/>
                    <a:pt x="4712" y="7017"/>
                  </a:cubicBezTo>
                  <a:cubicBezTo>
                    <a:pt x="4259" y="7017"/>
                    <a:pt x="3831" y="6847"/>
                    <a:pt x="3532" y="6539"/>
                  </a:cubicBezTo>
                  <a:cubicBezTo>
                    <a:pt x="3041" y="6034"/>
                    <a:pt x="2941" y="5288"/>
                    <a:pt x="3290" y="4723"/>
                  </a:cubicBezTo>
                  <a:cubicBezTo>
                    <a:pt x="3691" y="4071"/>
                    <a:pt x="4472" y="3707"/>
                    <a:pt x="5237" y="3391"/>
                  </a:cubicBezTo>
                  <a:cubicBezTo>
                    <a:pt x="6041" y="3059"/>
                    <a:pt x="6892" y="2829"/>
                    <a:pt x="7718" y="2605"/>
                  </a:cubicBezTo>
                  <a:lnTo>
                    <a:pt x="7950" y="2542"/>
                  </a:lnTo>
                  <a:cubicBezTo>
                    <a:pt x="8339" y="2437"/>
                    <a:pt x="8741" y="2328"/>
                    <a:pt x="9126" y="2185"/>
                  </a:cubicBezTo>
                  <a:cubicBezTo>
                    <a:pt x="9370" y="2095"/>
                    <a:pt x="9587" y="1978"/>
                    <a:pt x="9838" y="1829"/>
                  </a:cubicBezTo>
                  <a:cubicBezTo>
                    <a:pt x="9885" y="1797"/>
                    <a:pt x="9932" y="1770"/>
                    <a:pt x="9982" y="1745"/>
                  </a:cubicBezTo>
                  <a:cubicBezTo>
                    <a:pt x="10094" y="1676"/>
                    <a:pt x="10184" y="1624"/>
                    <a:pt x="10270" y="1574"/>
                  </a:cubicBezTo>
                  <a:cubicBezTo>
                    <a:pt x="10275" y="1572"/>
                    <a:pt x="10280" y="1569"/>
                    <a:pt x="10286" y="1567"/>
                  </a:cubicBezTo>
                  <a:cubicBezTo>
                    <a:pt x="10298" y="1563"/>
                    <a:pt x="10304" y="1552"/>
                    <a:pt x="10301" y="1541"/>
                  </a:cubicBezTo>
                  <a:cubicBezTo>
                    <a:pt x="10268" y="1386"/>
                    <a:pt x="10242" y="1218"/>
                    <a:pt x="10220" y="1031"/>
                  </a:cubicBezTo>
                  <a:cubicBezTo>
                    <a:pt x="10218" y="1021"/>
                    <a:pt x="10212" y="1014"/>
                    <a:pt x="10203" y="1011"/>
                  </a:cubicBezTo>
                  <a:cubicBezTo>
                    <a:pt x="10201" y="1011"/>
                    <a:pt x="10199" y="1010"/>
                    <a:pt x="10197" y="1010"/>
                  </a:cubicBezTo>
                  <a:cubicBezTo>
                    <a:pt x="10190" y="1010"/>
                    <a:pt x="10184" y="1013"/>
                    <a:pt x="10180" y="1017"/>
                  </a:cubicBezTo>
                  <a:cubicBezTo>
                    <a:pt x="10098" y="1102"/>
                    <a:pt x="9967" y="1154"/>
                    <a:pt x="9861" y="1195"/>
                  </a:cubicBezTo>
                  <a:lnTo>
                    <a:pt x="9858" y="1196"/>
                  </a:lnTo>
                  <a:cubicBezTo>
                    <a:pt x="9683" y="1266"/>
                    <a:pt x="9527" y="1301"/>
                    <a:pt x="9383" y="1301"/>
                  </a:cubicBezTo>
                  <a:cubicBezTo>
                    <a:pt x="9358" y="1301"/>
                    <a:pt x="9335" y="1300"/>
                    <a:pt x="9311" y="1298"/>
                  </a:cubicBezTo>
                  <a:cubicBezTo>
                    <a:pt x="9300" y="1296"/>
                    <a:pt x="9298" y="1289"/>
                    <a:pt x="9298" y="1286"/>
                  </a:cubicBezTo>
                  <a:cubicBezTo>
                    <a:pt x="9297" y="1283"/>
                    <a:pt x="9298" y="1278"/>
                    <a:pt x="9307" y="1275"/>
                  </a:cubicBezTo>
                  <a:cubicBezTo>
                    <a:pt x="9358" y="1257"/>
                    <a:pt x="9409" y="1241"/>
                    <a:pt x="9460" y="1224"/>
                  </a:cubicBezTo>
                  <a:cubicBezTo>
                    <a:pt x="9587" y="1185"/>
                    <a:pt x="9719" y="1143"/>
                    <a:pt x="9844" y="1082"/>
                  </a:cubicBezTo>
                  <a:cubicBezTo>
                    <a:pt x="9885" y="1061"/>
                    <a:pt x="9926" y="1036"/>
                    <a:pt x="9964" y="1012"/>
                  </a:cubicBezTo>
                  <a:cubicBezTo>
                    <a:pt x="10039" y="968"/>
                    <a:pt x="10108" y="924"/>
                    <a:pt x="10185" y="907"/>
                  </a:cubicBezTo>
                  <a:cubicBezTo>
                    <a:pt x="10197" y="905"/>
                    <a:pt x="10205" y="893"/>
                    <a:pt x="10203" y="882"/>
                  </a:cubicBezTo>
                  <a:lnTo>
                    <a:pt x="10196" y="805"/>
                  </a:lnTo>
                  <a:cubicBezTo>
                    <a:pt x="10195" y="797"/>
                    <a:pt x="10190" y="789"/>
                    <a:pt x="10181" y="786"/>
                  </a:cubicBezTo>
                  <a:cubicBezTo>
                    <a:pt x="10178" y="785"/>
                    <a:pt x="10175" y="784"/>
                    <a:pt x="10172" y="784"/>
                  </a:cubicBezTo>
                  <a:cubicBezTo>
                    <a:pt x="10167" y="784"/>
                    <a:pt x="10162" y="786"/>
                    <a:pt x="10158" y="789"/>
                  </a:cubicBezTo>
                  <a:cubicBezTo>
                    <a:pt x="10015" y="905"/>
                    <a:pt x="9770" y="947"/>
                    <a:pt x="9590" y="977"/>
                  </a:cubicBezTo>
                  <a:cubicBezTo>
                    <a:pt x="9567" y="980"/>
                    <a:pt x="9545" y="984"/>
                    <a:pt x="9524" y="988"/>
                  </a:cubicBezTo>
                  <a:cubicBezTo>
                    <a:pt x="9379" y="1014"/>
                    <a:pt x="9207" y="1040"/>
                    <a:pt x="9026" y="1040"/>
                  </a:cubicBezTo>
                  <a:cubicBezTo>
                    <a:pt x="8913" y="1040"/>
                    <a:pt x="8796" y="1030"/>
                    <a:pt x="8681" y="1004"/>
                  </a:cubicBezTo>
                  <a:cubicBezTo>
                    <a:pt x="8670" y="1001"/>
                    <a:pt x="8665" y="996"/>
                    <a:pt x="8665" y="986"/>
                  </a:cubicBezTo>
                  <a:cubicBezTo>
                    <a:pt x="8666" y="973"/>
                    <a:pt x="8676" y="958"/>
                    <a:pt x="8692" y="957"/>
                  </a:cubicBezTo>
                  <a:cubicBezTo>
                    <a:pt x="8782" y="946"/>
                    <a:pt x="8873" y="938"/>
                    <a:pt x="8963" y="929"/>
                  </a:cubicBezTo>
                  <a:cubicBezTo>
                    <a:pt x="9161" y="912"/>
                    <a:pt x="9365" y="895"/>
                    <a:pt x="9566" y="845"/>
                  </a:cubicBezTo>
                  <a:cubicBezTo>
                    <a:pt x="9641" y="827"/>
                    <a:pt x="9717" y="797"/>
                    <a:pt x="9793" y="767"/>
                  </a:cubicBezTo>
                  <a:cubicBezTo>
                    <a:pt x="9818" y="757"/>
                    <a:pt x="9843" y="747"/>
                    <a:pt x="9867" y="737"/>
                  </a:cubicBezTo>
                  <a:cubicBezTo>
                    <a:pt x="9879" y="734"/>
                    <a:pt x="9885" y="722"/>
                    <a:pt x="9882" y="711"/>
                  </a:cubicBezTo>
                  <a:cubicBezTo>
                    <a:pt x="9881" y="701"/>
                    <a:pt x="9871" y="693"/>
                    <a:pt x="9860" y="693"/>
                  </a:cubicBezTo>
                  <a:cubicBezTo>
                    <a:pt x="9587" y="685"/>
                    <a:pt x="9311" y="637"/>
                    <a:pt x="9043" y="591"/>
                  </a:cubicBezTo>
                  <a:cubicBezTo>
                    <a:pt x="8855" y="560"/>
                    <a:pt x="8660" y="527"/>
                    <a:pt x="8469" y="507"/>
                  </a:cubicBezTo>
                  <a:cubicBezTo>
                    <a:pt x="8304" y="490"/>
                    <a:pt x="8145" y="481"/>
                    <a:pt x="7992" y="481"/>
                  </a:cubicBezTo>
                  <a:cubicBezTo>
                    <a:pt x="7563" y="481"/>
                    <a:pt x="7183" y="548"/>
                    <a:pt x="6840" y="683"/>
                  </a:cubicBezTo>
                  <a:cubicBezTo>
                    <a:pt x="6839" y="683"/>
                    <a:pt x="6838" y="683"/>
                    <a:pt x="6837" y="683"/>
                  </a:cubicBezTo>
                  <a:cubicBezTo>
                    <a:pt x="6833" y="683"/>
                    <a:pt x="6830" y="680"/>
                    <a:pt x="6827" y="674"/>
                  </a:cubicBezTo>
                  <a:cubicBezTo>
                    <a:pt x="6824" y="670"/>
                    <a:pt x="6822" y="659"/>
                    <a:pt x="6830" y="654"/>
                  </a:cubicBezTo>
                  <a:cubicBezTo>
                    <a:pt x="7174" y="470"/>
                    <a:pt x="7570" y="382"/>
                    <a:pt x="8060" y="382"/>
                  </a:cubicBezTo>
                  <a:cubicBezTo>
                    <a:pt x="8163" y="382"/>
                    <a:pt x="8271" y="386"/>
                    <a:pt x="8384" y="394"/>
                  </a:cubicBezTo>
                  <a:cubicBezTo>
                    <a:pt x="8992" y="437"/>
                    <a:pt x="9587" y="518"/>
                    <a:pt x="10153" y="633"/>
                  </a:cubicBezTo>
                  <a:cubicBezTo>
                    <a:pt x="10154" y="633"/>
                    <a:pt x="10155" y="633"/>
                    <a:pt x="10157" y="633"/>
                  </a:cubicBezTo>
                  <a:cubicBezTo>
                    <a:pt x="10163" y="633"/>
                    <a:pt x="10168" y="631"/>
                    <a:pt x="10172" y="628"/>
                  </a:cubicBezTo>
                  <a:cubicBezTo>
                    <a:pt x="10179" y="623"/>
                    <a:pt x="10181" y="616"/>
                    <a:pt x="10181" y="608"/>
                  </a:cubicBezTo>
                  <a:cubicBezTo>
                    <a:pt x="10177" y="541"/>
                    <a:pt x="10174" y="473"/>
                    <a:pt x="10170" y="405"/>
                  </a:cubicBezTo>
                  <a:cubicBezTo>
                    <a:pt x="10170" y="395"/>
                    <a:pt x="10164" y="388"/>
                    <a:pt x="10154" y="384"/>
                  </a:cubicBezTo>
                  <a:cubicBezTo>
                    <a:pt x="9663" y="223"/>
                    <a:pt x="9148" y="168"/>
                    <a:pt x="8705" y="129"/>
                  </a:cubicBezTo>
                  <a:cubicBezTo>
                    <a:pt x="8040" y="70"/>
                    <a:pt x="7500" y="34"/>
                    <a:pt x="7004" y="16"/>
                  </a:cubicBezTo>
                  <a:cubicBezTo>
                    <a:pt x="6739" y="6"/>
                    <a:pt x="6485" y="1"/>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2"/>
            <p:cNvSpPr/>
            <p:nvPr/>
          </p:nvSpPr>
          <p:spPr>
            <a:xfrm>
              <a:off x="2276825" y="614475"/>
              <a:ext cx="122750" cy="105625"/>
            </a:xfrm>
            <a:custGeom>
              <a:avLst/>
              <a:gdLst/>
              <a:ahLst/>
              <a:cxnLst/>
              <a:rect l="l" t="t" r="r" b="b"/>
              <a:pathLst>
                <a:path w="4910" h="4225" extrusionOk="0">
                  <a:moveTo>
                    <a:pt x="1643" y="1000"/>
                  </a:moveTo>
                  <a:cubicBezTo>
                    <a:pt x="1647" y="1000"/>
                    <a:pt x="1649" y="1002"/>
                    <a:pt x="1650" y="1003"/>
                  </a:cubicBezTo>
                  <a:cubicBezTo>
                    <a:pt x="1870" y="1157"/>
                    <a:pt x="2082" y="1233"/>
                    <a:pt x="2286" y="1233"/>
                  </a:cubicBezTo>
                  <a:cubicBezTo>
                    <a:pt x="2472" y="1233"/>
                    <a:pt x="2652" y="1169"/>
                    <a:pt x="2823" y="1041"/>
                  </a:cubicBezTo>
                  <a:cubicBezTo>
                    <a:pt x="2827" y="1038"/>
                    <a:pt x="2830" y="1036"/>
                    <a:pt x="2832" y="1036"/>
                  </a:cubicBezTo>
                  <a:cubicBezTo>
                    <a:pt x="2835" y="1036"/>
                    <a:pt x="2838" y="1038"/>
                    <a:pt x="2840" y="1041"/>
                  </a:cubicBezTo>
                  <a:cubicBezTo>
                    <a:pt x="2849" y="1049"/>
                    <a:pt x="2853" y="1067"/>
                    <a:pt x="2844" y="1077"/>
                  </a:cubicBezTo>
                  <a:cubicBezTo>
                    <a:pt x="2698" y="1260"/>
                    <a:pt x="2458" y="1372"/>
                    <a:pt x="2218" y="1372"/>
                  </a:cubicBezTo>
                  <a:cubicBezTo>
                    <a:pt x="2195" y="1372"/>
                    <a:pt x="2172" y="1371"/>
                    <a:pt x="2150" y="1369"/>
                  </a:cubicBezTo>
                  <a:cubicBezTo>
                    <a:pt x="1919" y="1348"/>
                    <a:pt x="1733" y="1228"/>
                    <a:pt x="1627" y="1029"/>
                  </a:cubicBezTo>
                  <a:cubicBezTo>
                    <a:pt x="1623" y="1022"/>
                    <a:pt x="1627" y="1011"/>
                    <a:pt x="1633" y="1005"/>
                  </a:cubicBezTo>
                  <a:cubicBezTo>
                    <a:pt x="1637" y="1001"/>
                    <a:pt x="1640" y="1000"/>
                    <a:pt x="1643" y="1000"/>
                  </a:cubicBezTo>
                  <a:close/>
                  <a:moveTo>
                    <a:pt x="2595" y="1525"/>
                  </a:moveTo>
                  <a:cubicBezTo>
                    <a:pt x="2601" y="1525"/>
                    <a:pt x="2606" y="1527"/>
                    <a:pt x="2609" y="1530"/>
                  </a:cubicBezTo>
                  <a:cubicBezTo>
                    <a:pt x="2615" y="1535"/>
                    <a:pt x="2615" y="1541"/>
                    <a:pt x="2610" y="1549"/>
                  </a:cubicBezTo>
                  <a:cubicBezTo>
                    <a:pt x="2547" y="1652"/>
                    <a:pt x="2456" y="1708"/>
                    <a:pt x="2336" y="1716"/>
                  </a:cubicBezTo>
                  <a:cubicBezTo>
                    <a:pt x="2326" y="1717"/>
                    <a:pt x="2317" y="1717"/>
                    <a:pt x="2307" y="1717"/>
                  </a:cubicBezTo>
                  <a:cubicBezTo>
                    <a:pt x="2216" y="1717"/>
                    <a:pt x="2108" y="1685"/>
                    <a:pt x="2048" y="1595"/>
                  </a:cubicBezTo>
                  <a:cubicBezTo>
                    <a:pt x="2046" y="1591"/>
                    <a:pt x="2051" y="1585"/>
                    <a:pt x="2051" y="1584"/>
                  </a:cubicBezTo>
                  <a:cubicBezTo>
                    <a:pt x="2051" y="1584"/>
                    <a:pt x="2054" y="1579"/>
                    <a:pt x="2058" y="1579"/>
                  </a:cubicBezTo>
                  <a:cubicBezTo>
                    <a:pt x="2059" y="1579"/>
                    <a:pt x="2059" y="1579"/>
                    <a:pt x="2061" y="1580"/>
                  </a:cubicBezTo>
                  <a:cubicBezTo>
                    <a:pt x="2149" y="1610"/>
                    <a:pt x="2229" y="1625"/>
                    <a:pt x="2303" y="1625"/>
                  </a:cubicBezTo>
                  <a:cubicBezTo>
                    <a:pt x="2410" y="1625"/>
                    <a:pt x="2502" y="1593"/>
                    <a:pt x="2581" y="1530"/>
                  </a:cubicBezTo>
                  <a:cubicBezTo>
                    <a:pt x="2586" y="1527"/>
                    <a:pt x="2590" y="1525"/>
                    <a:pt x="2595" y="1525"/>
                  </a:cubicBezTo>
                  <a:close/>
                  <a:moveTo>
                    <a:pt x="455" y="768"/>
                  </a:moveTo>
                  <a:cubicBezTo>
                    <a:pt x="459" y="768"/>
                    <a:pt x="463" y="768"/>
                    <a:pt x="463" y="772"/>
                  </a:cubicBezTo>
                  <a:cubicBezTo>
                    <a:pt x="419" y="1191"/>
                    <a:pt x="407" y="1549"/>
                    <a:pt x="489" y="1929"/>
                  </a:cubicBezTo>
                  <a:cubicBezTo>
                    <a:pt x="538" y="2166"/>
                    <a:pt x="614" y="2398"/>
                    <a:pt x="687" y="2624"/>
                  </a:cubicBezTo>
                  <a:cubicBezTo>
                    <a:pt x="726" y="2738"/>
                    <a:pt x="764" y="2857"/>
                    <a:pt x="799" y="2975"/>
                  </a:cubicBezTo>
                  <a:cubicBezTo>
                    <a:pt x="802" y="2988"/>
                    <a:pt x="790" y="2997"/>
                    <a:pt x="783" y="2999"/>
                  </a:cubicBezTo>
                  <a:cubicBezTo>
                    <a:pt x="780" y="3000"/>
                    <a:pt x="776" y="3001"/>
                    <a:pt x="773" y="3001"/>
                  </a:cubicBezTo>
                  <a:cubicBezTo>
                    <a:pt x="768" y="3001"/>
                    <a:pt x="763" y="3000"/>
                    <a:pt x="760" y="2993"/>
                  </a:cubicBezTo>
                  <a:cubicBezTo>
                    <a:pt x="346" y="2061"/>
                    <a:pt x="241" y="1315"/>
                    <a:pt x="447" y="774"/>
                  </a:cubicBezTo>
                  <a:cubicBezTo>
                    <a:pt x="449" y="770"/>
                    <a:pt x="454" y="769"/>
                    <a:pt x="455" y="768"/>
                  </a:cubicBezTo>
                  <a:close/>
                  <a:moveTo>
                    <a:pt x="4477" y="841"/>
                  </a:moveTo>
                  <a:cubicBezTo>
                    <a:pt x="4483" y="841"/>
                    <a:pt x="4492" y="842"/>
                    <a:pt x="4494" y="850"/>
                  </a:cubicBezTo>
                  <a:cubicBezTo>
                    <a:pt x="4731" y="1507"/>
                    <a:pt x="4715" y="2362"/>
                    <a:pt x="4453" y="3030"/>
                  </a:cubicBezTo>
                  <a:cubicBezTo>
                    <a:pt x="4450" y="3039"/>
                    <a:pt x="4444" y="3041"/>
                    <a:pt x="4441" y="3041"/>
                  </a:cubicBezTo>
                  <a:cubicBezTo>
                    <a:pt x="4439" y="3041"/>
                    <a:pt x="4438" y="3041"/>
                    <a:pt x="4437" y="3040"/>
                  </a:cubicBezTo>
                  <a:cubicBezTo>
                    <a:pt x="4433" y="3040"/>
                    <a:pt x="4425" y="3036"/>
                    <a:pt x="4427" y="3023"/>
                  </a:cubicBezTo>
                  <a:lnTo>
                    <a:pt x="4430" y="3010"/>
                  </a:lnTo>
                  <a:cubicBezTo>
                    <a:pt x="4487" y="2648"/>
                    <a:pt x="4547" y="2275"/>
                    <a:pt x="4552" y="1901"/>
                  </a:cubicBezTo>
                  <a:cubicBezTo>
                    <a:pt x="4557" y="1610"/>
                    <a:pt x="4525" y="1323"/>
                    <a:pt x="4494" y="1044"/>
                  </a:cubicBezTo>
                  <a:cubicBezTo>
                    <a:pt x="4487" y="980"/>
                    <a:pt x="4479" y="914"/>
                    <a:pt x="4473" y="848"/>
                  </a:cubicBezTo>
                  <a:cubicBezTo>
                    <a:pt x="4472" y="844"/>
                    <a:pt x="4473" y="842"/>
                    <a:pt x="4477" y="841"/>
                  </a:cubicBezTo>
                  <a:close/>
                  <a:moveTo>
                    <a:pt x="2445" y="2924"/>
                  </a:moveTo>
                  <a:cubicBezTo>
                    <a:pt x="2539" y="2924"/>
                    <a:pt x="2626" y="2951"/>
                    <a:pt x="2693" y="3006"/>
                  </a:cubicBezTo>
                  <a:cubicBezTo>
                    <a:pt x="2700" y="3010"/>
                    <a:pt x="2699" y="3014"/>
                    <a:pt x="2698" y="3018"/>
                  </a:cubicBezTo>
                  <a:cubicBezTo>
                    <a:pt x="2694" y="3027"/>
                    <a:pt x="2682" y="3034"/>
                    <a:pt x="2673" y="3034"/>
                  </a:cubicBezTo>
                  <a:cubicBezTo>
                    <a:pt x="2672" y="3034"/>
                    <a:pt x="2671" y="3034"/>
                    <a:pt x="2671" y="3034"/>
                  </a:cubicBezTo>
                  <a:cubicBezTo>
                    <a:pt x="2593" y="3023"/>
                    <a:pt x="2522" y="3015"/>
                    <a:pt x="2455" y="3015"/>
                  </a:cubicBezTo>
                  <a:cubicBezTo>
                    <a:pt x="2305" y="3015"/>
                    <a:pt x="2176" y="3052"/>
                    <a:pt x="2043" y="3158"/>
                  </a:cubicBezTo>
                  <a:cubicBezTo>
                    <a:pt x="2039" y="3162"/>
                    <a:pt x="2034" y="3163"/>
                    <a:pt x="2029" y="3163"/>
                  </a:cubicBezTo>
                  <a:cubicBezTo>
                    <a:pt x="2021" y="3163"/>
                    <a:pt x="2014" y="3160"/>
                    <a:pt x="2009" y="3156"/>
                  </a:cubicBezTo>
                  <a:cubicBezTo>
                    <a:pt x="2004" y="3151"/>
                    <a:pt x="2002" y="3146"/>
                    <a:pt x="2009" y="3137"/>
                  </a:cubicBezTo>
                  <a:lnTo>
                    <a:pt x="2009" y="3138"/>
                  </a:lnTo>
                  <a:cubicBezTo>
                    <a:pt x="2090" y="3027"/>
                    <a:pt x="2233" y="2946"/>
                    <a:pt x="2381" y="2927"/>
                  </a:cubicBezTo>
                  <a:cubicBezTo>
                    <a:pt x="2402" y="2925"/>
                    <a:pt x="2424" y="2924"/>
                    <a:pt x="2445" y="2924"/>
                  </a:cubicBezTo>
                  <a:close/>
                  <a:moveTo>
                    <a:pt x="1204" y="0"/>
                  </a:moveTo>
                  <a:cubicBezTo>
                    <a:pt x="1175" y="0"/>
                    <a:pt x="1145" y="1"/>
                    <a:pt x="1115" y="2"/>
                  </a:cubicBezTo>
                  <a:cubicBezTo>
                    <a:pt x="835" y="12"/>
                    <a:pt x="437" y="54"/>
                    <a:pt x="207" y="306"/>
                  </a:cubicBezTo>
                  <a:cubicBezTo>
                    <a:pt x="61" y="465"/>
                    <a:pt x="43" y="671"/>
                    <a:pt x="36" y="851"/>
                  </a:cubicBezTo>
                  <a:cubicBezTo>
                    <a:pt x="0" y="1855"/>
                    <a:pt x="49" y="2630"/>
                    <a:pt x="192" y="3365"/>
                  </a:cubicBezTo>
                  <a:lnTo>
                    <a:pt x="195" y="3379"/>
                  </a:lnTo>
                  <a:cubicBezTo>
                    <a:pt x="245" y="3624"/>
                    <a:pt x="299" y="3903"/>
                    <a:pt x="490" y="4086"/>
                  </a:cubicBezTo>
                  <a:cubicBezTo>
                    <a:pt x="593" y="4186"/>
                    <a:pt x="700" y="4224"/>
                    <a:pt x="806" y="4224"/>
                  </a:cubicBezTo>
                  <a:cubicBezTo>
                    <a:pt x="962" y="4224"/>
                    <a:pt x="1120" y="4142"/>
                    <a:pt x="1272" y="4046"/>
                  </a:cubicBezTo>
                  <a:cubicBezTo>
                    <a:pt x="1362" y="3989"/>
                    <a:pt x="1451" y="3930"/>
                    <a:pt x="1540" y="3872"/>
                  </a:cubicBezTo>
                  <a:cubicBezTo>
                    <a:pt x="1864" y="3660"/>
                    <a:pt x="2198" y="3441"/>
                    <a:pt x="2559" y="3283"/>
                  </a:cubicBezTo>
                  <a:cubicBezTo>
                    <a:pt x="2565" y="3281"/>
                    <a:pt x="2571" y="3279"/>
                    <a:pt x="2577" y="3279"/>
                  </a:cubicBezTo>
                  <a:cubicBezTo>
                    <a:pt x="2595" y="3279"/>
                    <a:pt x="2610" y="3289"/>
                    <a:pt x="2619" y="3302"/>
                  </a:cubicBezTo>
                  <a:cubicBezTo>
                    <a:pt x="2626" y="3312"/>
                    <a:pt x="2630" y="3328"/>
                    <a:pt x="2611" y="3344"/>
                  </a:cubicBezTo>
                  <a:cubicBezTo>
                    <a:pt x="2495" y="3452"/>
                    <a:pt x="2362" y="3558"/>
                    <a:pt x="2208" y="3670"/>
                  </a:cubicBezTo>
                  <a:cubicBezTo>
                    <a:pt x="2200" y="3676"/>
                    <a:pt x="2197" y="3686"/>
                    <a:pt x="2200" y="3696"/>
                  </a:cubicBezTo>
                  <a:cubicBezTo>
                    <a:pt x="2203" y="3706"/>
                    <a:pt x="2212" y="3712"/>
                    <a:pt x="2222" y="3712"/>
                  </a:cubicBezTo>
                  <a:cubicBezTo>
                    <a:pt x="2591" y="3715"/>
                    <a:pt x="2961" y="3847"/>
                    <a:pt x="3319" y="3975"/>
                  </a:cubicBezTo>
                  <a:cubicBezTo>
                    <a:pt x="3473" y="4029"/>
                    <a:pt x="3633" y="4086"/>
                    <a:pt x="3789" y="4131"/>
                  </a:cubicBezTo>
                  <a:cubicBezTo>
                    <a:pt x="3896" y="4162"/>
                    <a:pt x="3999" y="4178"/>
                    <a:pt x="4095" y="4178"/>
                  </a:cubicBezTo>
                  <a:cubicBezTo>
                    <a:pt x="4225" y="4178"/>
                    <a:pt x="4341" y="4150"/>
                    <a:pt x="4436" y="4094"/>
                  </a:cubicBezTo>
                  <a:cubicBezTo>
                    <a:pt x="4576" y="4013"/>
                    <a:pt x="4669" y="3877"/>
                    <a:pt x="4714" y="3691"/>
                  </a:cubicBezTo>
                  <a:cubicBezTo>
                    <a:pt x="4722" y="3656"/>
                    <a:pt x="4728" y="3620"/>
                    <a:pt x="4736" y="3586"/>
                  </a:cubicBezTo>
                  <a:cubicBezTo>
                    <a:pt x="4736" y="3583"/>
                    <a:pt x="4736" y="3582"/>
                    <a:pt x="4736" y="3579"/>
                  </a:cubicBezTo>
                  <a:cubicBezTo>
                    <a:pt x="4736" y="3573"/>
                    <a:pt x="4737" y="3567"/>
                    <a:pt x="4741" y="3561"/>
                  </a:cubicBezTo>
                  <a:cubicBezTo>
                    <a:pt x="4742" y="3558"/>
                    <a:pt x="4742" y="3557"/>
                    <a:pt x="4743" y="3555"/>
                  </a:cubicBezTo>
                  <a:cubicBezTo>
                    <a:pt x="4789" y="3310"/>
                    <a:pt x="4809" y="3054"/>
                    <a:pt x="4828" y="2806"/>
                  </a:cubicBezTo>
                  <a:cubicBezTo>
                    <a:pt x="4834" y="2720"/>
                    <a:pt x="4841" y="2635"/>
                    <a:pt x="4849" y="2551"/>
                  </a:cubicBezTo>
                  <a:cubicBezTo>
                    <a:pt x="4891" y="2075"/>
                    <a:pt x="4909" y="1685"/>
                    <a:pt x="4906" y="1325"/>
                  </a:cubicBezTo>
                  <a:cubicBezTo>
                    <a:pt x="4906" y="1294"/>
                    <a:pt x="4906" y="1261"/>
                    <a:pt x="4906" y="1229"/>
                  </a:cubicBezTo>
                  <a:cubicBezTo>
                    <a:pt x="4904" y="870"/>
                    <a:pt x="4904" y="421"/>
                    <a:pt x="4471" y="324"/>
                  </a:cubicBezTo>
                  <a:cubicBezTo>
                    <a:pt x="4330" y="293"/>
                    <a:pt x="4187" y="278"/>
                    <a:pt x="4044" y="278"/>
                  </a:cubicBezTo>
                  <a:cubicBezTo>
                    <a:pt x="3428" y="278"/>
                    <a:pt x="2807" y="539"/>
                    <a:pt x="2358" y="784"/>
                  </a:cubicBezTo>
                  <a:cubicBezTo>
                    <a:pt x="2350" y="788"/>
                    <a:pt x="2342" y="790"/>
                    <a:pt x="2335" y="790"/>
                  </a:cubicBezTo>
                  <a:cubicBezTo>
                    <a:pt x="2313" y="790"/>
                    <a:pt x="2293" y="777"/>
                    <a:pt x="2283" y="760"/>
                  </a:cubicBezTo>
                  <a:cubicBezTo>
                    <a:pt x="2275" y="749"/>
                    <a:pt x="2262" y="723"/>
                    <a:pt x="2290" y="701"/>
                  </a:cubicBezTo>
                  <a:cubicBezTo>
                    <a:pt x="2403" y="610"/>
                    <a:pt x="2527" y="527"/>
                    <a:pt x="2659" y="456"/>
                  </a:cubicBezTo>
                  <a:cubicBezTo>
                    <a:pt x="2667" y="451"/>
                    <a:pt x="2672" y="442"/>
                    <a:pt x="2671" y="433"/>
                  </a:cubicBezTo>
                  <a:cubicBezTo>
                    <a:pt x="2671" y="425"/>
                    <a:pt x="2666" y="417"/>
                    <a:pt x="2657" y="413"/>
                  </a:cubicBezTo>
                  <a:cubicBezTo>
                    <a:pt x="2617" y="395"/>
                    <a:pt x="2579" y="372"/>
                    <a:pt x="2538" y="350"/>
                  </a:cubicBezTo>
                  <a:cubicBezTo>
                    <a:pt x="2508" y="333"/>
                    <a:pt x="2477" y="315"/>
                    <a:pt x="2445" y="299"/>
                  </a:cubicBezTo>
                  <a:cubicBezTo>
                    <a:pt x="2307" y="229"/>
                    <a:pt x="2160" y="168"/>
                    <a:pt x="2005" y="121"/>
                  </a:cubicBezTo>
                  <a:cubicBezTo>
                    <a:pt x="1743" y="40"/>
                    <a:pt x="1473"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2"/>
            <p:cNvSpPr/>
            <p:nvPr/>
          </p:nvSpPr>
          <p:spPr>
            <a:xfrm>
              <a:off x="2335900" y="490325"/>
              <a:ext cx="353750" cy="535500"/>
            </a:xfrm>
            <a:custGeom>
              <a:avLst/>
              <a:gdLst/>
              <a:ahLst/>
              <a:cxnLst/>
              <a:rect l="l" t="t" r="r" b="b"/>
              <a:pathLst>
                <a:path w="14150" h="21420" extrusionOk="0">
                  <a:moveTo>
                    <a:pt x="12401" y="0"/>
                  </a:moveTo>
                  <a:cubicBezTo>
                    <a:pt x="11799" y="1492"/>
                    <a:pt x="9931" y="2430"/>
                    <a:pt x="8603" y="3121"/>
                  </a:cubicBezTo>
                  <a:cubicBezTo>
                    <a:pt x="7327" y="3785"/>
                    <a:pt x="5768" y="4138"/>
                    <a:pt x="4720" y="5174"/>
                  </a:cubicBezTo>
                  <a:cubicBezTo>
                    <a:pt x="4581" y="5311"/>
                    <a:pt x="4421" y="5465"/>
                    <a:pt x="4601" y="5626"/>
                  </a:cubicBezTo>
                  <a:cubicBezTo>
                    <a:pt x="4779" y="5787"/>
                    <a:pt x="5021" y="5890"/>
                    <a:pt x="5219" y="6026"/>
                  </a:cubicBezTo>
                  <a:cubicBezTo>
                    <a:pt x="5541" y="6246"/>
                    <a:pt x="6039" y="6511"/>
                    <a:pt x="6107" y="6943"/>
                  </a:cubicBezTo>
                  <a:cubicBezTo>
                    <a:pt x="6225" y="7700"/>
                    <a:pt x="4839" y="7934"/>
                    <a:pt x="4349" y="8027"/>
                  </a:cubicBezTo>
                  <a:cubicBezTo>
                    <a:pt x="3901" y="8112"/>
                    <a:pt x="3438" y="8180"/>
                    <a:pt x="2983" y="8191"/>
                  </a:cubicBezTo>
                  <a:cubicBezTo>
                    <a:pt x="2934" y="8192"/>
                    <a:pt x="2886" y="8193"/>
                    <a:pt x="2837" y="8193"/>
                  </a:cubicBezTo>
                  <a:cubicBezTo>
                    <a:pt x="2367" y="8193"/>
                    <a:pt x="1897" y="8138"/>
                    <a:pt x="1427" y="8131"/>
                  </a:cubicBezTo>
                  <a:cubicBezTo>
                    <a:pt x="1368" y="8130"/>
                    <a:pt x="1306" y="8129"/>
                    <a:pt x="1242" y="8129"/>
                  </a:cubicBezTo>
                  <a:cubicBezTo>
                    <a:pt x="906" y="8129"/>
                    <a:pt x="532" y="8158"/>
                    <a:pt x="273" y="8372"/>
                  </a:cubicBezTo>
                  <a:cubicBezTo>
                    <a:pt x="110" y="8507"/>
                    <a:pt x="31" y="8695"/>
                    <a:pt x="0" y="8900"/>
                  </a:cubicBezTo>
                  <a:cubicBezTo>
                    <a:pt x="172" y="8924"/>
                    <a:pt x="345" y="8956"/>
                    <a:pt x="517" y="9007"/>
                  </a:cubicBezTo>
                  <a:cubicBezTo>
                    <a:pt x="872" y="9111"/>
                    <a:pt x="1208" y="9302"/>
                    <a:pt x="1575" y="9359"/>
                  </a:cubicBezTo>
                  <a:cubicBezTo>
                    <a:pt x="1634" y="9368"/>
                    <a:pt x="1691" y="9372"/>
                    <a:pt x="1746" y="9372"/>
                  </a:cubicBezTo>
                  <a:cubicBezTo>
                    <a:pt x="1804" y="9372"/>
                    <a:pt x="1860" y="9367"/>
                    <a:pt x="1913" y="9357"/>
                  </a:cubicBezTo>
                  <a:cubicBezTo>
                    <a:pt x="2633" y="10409"/>
                    <a:pt x="2440" y="11663"/>
                    <a:pt x="2370" y="12867"/>
                  </a:cubicBezTo>
                  <a:cubicBezTo>
                    <a:pt x="2301" y="14057"/>
                    <a:pt x="2537" y="15189"/>
                    <a:pt x="3342" y="16104"/>
                  </a:cubicBezTo>
                  <a:cubicBezTo>
                    <a:pt x="4084" y="16943"/>
                    <a:pt x="5158" y="17376"/>
                    <a:pt x="6251" y="17516"/>
                  </a:cubicBezTo>
                  <a:cubicBezTo>
                    <a:pt x="6513" y="17550"/>
                    <a:pt x="6776" y="17561"/>
                    <a:pt x="7040" y="17561"/>
                  </a:cubicBezTo>
                  <a:cubicBezTo>
                    <a:pt x="7629" y="17561"/>
                    <a:pt x="8221" y="17503"/>
                    <a:pt x="8808" y="17503"/>
                  </a:cubicBezTo>
                  <a:cubicBezTo>
                    <a:pt x="9266" y="17503"/>
                    <a:pt x="9720" y="17538"/>
                    <a:pt x="10169" y="17664"/>
                  </a:cubicBezTo>
                  <a:cubicBezTo>
                    <a:pt x="10899" y="17869"/>
                    <a:pt x="11601" y="18242"/>
                    <a:pt x="11851" y="19005"/>
                  </a:cubicBezTo>
                  <a:cubicBezTo>
                    <a:pt x="12078" y="19698"/>
                    <a:pt x="11843" y="20422"/>
                    <a:pt x="11457" y="21010"/>
                  </a:cubicBezTo>
                  <a:cubicBezTo>
                    <a:pt x="11432" y="21048"/>
                    <a:pt x="11465" y="21085"/>
                    <a:pt x="11502" y="21088"/>
                  </a:cubicBezTo>
                  <a:cubicBezTo>
                    <a:pt x="11509" y="21093"/>
                    <a:pt x="11518" y="21097"/>
                    <a:pt x="11528" y="21098"/>
                  </a:cubicBezTo>
                  <a:cubicBezTo>
                    <a:pt x="11539" y="21099"/>
                    <a:pt x="11549" y="21099"/>
                    <a:pt x="11560" y="21099"/>
                  </a:cubicBezTo>
                  <a:cubicBezTo>
                    <a:pt x="11809" y="21099"/>
                    <a:pt x="12087" y="20914"/>
                    <a:pt x="12280" y="20780"/>
                  </a:cubicBezTo>
                  <a:cubicBezTo>
                    <a:pt x="12492" y="20633"/>
                    <a:pt x="12681" y="20460"/>
                    <a:pt x="12848" y="20265"/>
                  </a:cubicBezTo>
                  <a:cubicBezTo>
                    <a:pt x="13039" y="20593"/>
                    <a:pt x="13111" y="20986"/>
                    <a:pt x="13210" y="21348"/>
                  </a:cubicBezTo>
                  <a:cubicBezTo>
                    <a:pt x="13223" y="21394"/>
                    <a:pt x="13266" y="21419"/>
                    <a:pt x="13308" y="21419"/>
                  </a:cubicBezTo>
                  <a:cubicBezTo>
                    <a:pt x="13341" y="21419"/>
                    <a:pt x="13374" y="21404"/>
                    <a:pt x="13393" y="21371"/>
                  </a:cubicBezTo>
                  <a:cubicBezTo>
                    <a:pt x="13431" y="21308"/>
                    <a:pt x="13465" y="21242"/>
                    <a:pt x="13499" y="21176"/>
                  </a:cubicBezTo>
                  <a:cubicBezTo>
                    <a:pt x="13505" y="21172"/>
                    <a:pt x="13510" y="21165"/>
                    <a:pt x="13514" y="21158"/>
                  </a:cubicBezTo>
                  <a:cubicBezTo>
                    <a:pt x="13842" y="20610"/>
                    <a:pt x="13922" y="19895"/>
                    <a:pt x="13878" y="19266"/>
                  </a:cubicBezTo>
                  <a:cubicBezTo>
                    <a:pt x="13834" y="18623"/>
                    <a:pt x="13638" y="17992"/>
                    <a:pt x="13294" y="17445"/>
                  </a:cubicBezTo>
                  <a:cubicBezTo>
                    <a:pt x="12632" y="16391"/>
                    <a:pt x="11532" y="15729"/>
                    <a:pt x="10305" y="15573"/>
                  </a:cubicBezTo>
                  <a:cubicBezTo>
                    <a:pt x="10051" y="15541"/>
                    <a:pt x="9797" y="15528"/>
                    <a:pt x="9542" y="15528"/>
                  </a:cubicBezTo>
                  <a:cubicBezTo>
                    <a:pt x="9044" y="15528"/>
                    <a:pt x="8547" y="15578"/>
                    <a:pt x="8053" y="15636"/>
                  </a:cubicBezTo>
                  <a:cubicBezTo>
                    <a:pt x="7602" y="15689"/>
                    <a:pt x="7140" y="15749"/>
                    <a:pt x="6682" y="15749"/>
                  </a:cubicBezTo>
                  <a:cubicBezTo>
                    <a:pt x="6356" y="15749"/>
                    <a:pt x="6032" y="15719"/>
                    <a:pt x="5715" y="15634"/>
                  </a:cubicBezTo>
                  <a:cubicBezTo>
                    <a:pt x="5078" y="15464"/>
                    <a:pt x="4521" y="15057"/>
                    <a:pt x="4141" y="14521"/>
                  </a:cubicBezTo>
                  <a:cubicBezTo>
                    <a:pt x="3720" y="13929"/>
                    <a:pt x="3573" y="13224"/>
                    <a:pt x="3528" y="12510"/>
                  </a:cubicBezTo>
                  <a:cubicBezTo>
                    <a:pt x="3477" y="11722"/>
                    <a:pt x="3534" y="10916"/>
                    <a:pt x="3371" y="10137"/>
                  </a:cubicBezTo>
                  <a:cubicBezTo>
                    <a:pt x="3263" y="9620"/>
                    <a:pt x="3006" y="9077"/>
                    <a:pt x="2507" y="8859"/>
                  </a:cubicBezTo>
                  <a:cubicBezTo>
                    <a:pt x="2515" y="8839"/>
                    <a:pt x="2524" y="8818"/>
                    <a:pt x="2533" y="8796"/>
                  </a:cubicBezTo>
                  <a:cubicBezTo>
                    <a:pt x="4494" y="9293"/>
                    <a:pt x="5872" y="10856"/>
                    <a:pt x="7244" y="12238"/>
                  </a:cubicBezTo>
                  <a:cubicBezTo>
                    <a:pt x="7865" y="12864"/>
                    <a:pt x="8517" y="13531"/>
                    <a:pt x="9353" y="13861"/>
                  </a:cubicBezTo>
                  <a:cubicBezTo>
                    <a:pt x="9590" y="13954"/>
                    <a:pt x="9875" y="14038"/>
                    <a:pt x="10148" y="14038"/>
                  </a:cubicBezTo>
                  <a:cubicBezTo>
                    <a:pt x="10290" y="14038"/>
                    <a:pt x="10428" y="14016"/>
                    <a:pt x="10555" y="13960"/>
                  </a:cubicBezTo>
                  <a:cubicBezTo>
                    <a:pt x="10932" y="13798"/>
                    <a:pt x="11147" y="13343"/>
                    <a:pt x="11365" y="13021"/>
                  </a:cubicBezTo>
                  <a:cubicBezTo>
                    <a:pt x="11955" y="12147"/>
                    <a:pt x="12533" y="11264"/>
                    <a:pt x="13076" y="10360"/>
                  </a:cubicBezTo>
                  <a:cubicBezTo>
                    <a:pt x="13535" y="9597"/>
                    <a:pt x="14150" y="8666"/>
                    <a:pt x="13775" y="7745"/>
                  </a:cubicBezTo>
                  <a:cubicBezTo>
                    <a:pt x="13478" y="7014"/>
                    <a:pt x="12755" y="6488"/>
                    <a:pt x="12048" y="6173"/>
                  </a:cubicBezTo>
                  <a:cubicBezTo>
                    <a:pt x="12828" y="5409"/>
                    <a:pt x="12973" y="4160"/>
                    <a:pt x="13008" y="3123"/>
                  </a:cubicBezTo>
                  <a:cubicBezTo>
                    <a:pt x="13032" y="2433"/>
                    <a:pt x="12974" y="1738"/>
                    <a:pt x="12843" y="1060"/>
                  </a:cubicBezTo>
                  <a:cubicBezTo>
                    <a:pt x="12764" y="656"/>
                    <a:pt x="12672" y="269"/>
                    <a:pt x="1240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2"/>
            <p:cNvSpPr/>
            <p:nvPr/>
          </p:nvSpPr>
          <p:spPr>
            <a:xfrm>
              <a:off x="2007000" y="469125"/>
              <a:ext cx="329250" cy="330500"/>
            </a:xfrm>
            <a:custGeom>
              <a:avLst/>
              <a:gdLst/>
              <a:ahLst/>
              <a:cxnLst/>
              <a:rect l="l" t="t" r="r" b="b"/>
              <a:pathLst>
                <a:path w="13170" h="13220" extrusionOk="0">
                  <a:moveTo>
                    <a:pt x="2719" y="1"/>
                  </a:moveTo>
                  <a:cubicBezTo>
                    <a:pt x="1659" y="1"/>
                    <a:pt x="575" y="373"/>
                    <a:pt x="226" y="1458"/>
                  </a:cubicBezTo>
                  <a:cubicBezTo>
                    <a:pt x="1" y="2161"/>
                    <a:pt x="73" y="2952"/>
                    <a:pt x="153" y="3674"/>
                  </a:cubicBezTo>
                  <a:cubicBezTo>
                    <a:pt x="244" y="4479"/>
                    <a:pt x="404" y="5286"/>
                    <a:pt x="659" y="6056"/>
                  </a:cubicBezTo>
                  <a:cubicBezTo>
                    <a:pt x="767" y="6384"/>
                    <a:pt x="923" y="6690"/>
                    <a:pt x="1248" y="6846"/>
                  </a:cubicBezTo>
                  <a:cubicBezTo>
                    <a:pt x="1636" y="7031"/>
                    <a:pt x="2123" y="7057"/>
                    <a:pt x="2542" y="7132"/>
                  </a:cubicBezTo>
                  <a:cubicBezTo>
                    <a:pt x="3174" y="7248"/>
                    <a:pt x="3807" y="7372"/>
                    <a:pt x="4440" y="7470"/>
                  </a:cubicBezTo>
                  <a:cubicBezTo>
                    <a:pt x="3634" y="7606"/>
                    <a:pt x="2843" y="7836"/>
                    <a:pt x="2105" y="8190"/>
                  </a:cubicBezTo>
                  <a:cubicBezTo>
                    <a:pt x="1425" y="8515"/>
                    <a:pt x="546" y="8991"/>
                    <a:pt x="329" y="9777"/>
                  </a:cubicBezTo>
                  <a:cubicBezTo>
                    <a:pt x="209" y="10213"/>
                    <a:pt x="362" y="10648"/>
                    <a:pt x="530" y="11050"/>
                  </a:cubicBezTo>
                  <a:cubicBezTo>
                    <a:pt x="699" y="11448"/>
                    <a:pt x="910" y="11827"/>
                    <a:pt x="1149" y="12185"/>
                  </a:cubicBezTo>
                  <a:cubicBezTo>
                    <a:pt x="1392" y="12548"/>
                    <a:pt x="1663" y="12891"/>
                    <a:pt x="1951" y="13219"/>
                  </a:cubicBezTo>
                  <a:cubicBezTo>
                    <a:pt x="2019" y="12900"/>
                    <a:pt x="2107" y="12600"/>
                    <a:pt x="2194" y="12348"/>
                  </a:cubicBezTo>
                  <a:lnTo>
                    <a:pt x="2193" y="12348"/>
                  </a:lnTo>
                  <a:cubicBezTo>
                    <a:pt x="2374" y="11818"/>
                    <a:pt x="2605" y="11285"/>
                    <a:pt x="2935" y="10830"/>
                  </a:cubicBezTo>
                  <a:cubicBezTo>
                    <a:pt x="3384" y="10212"/>
                    <a:pt x="4007" y="9723"/>
                    <a:pt x="4677" y="9361"/>
                  </a:cubicBezTo>
                  <a:cubicBezTo>
                    <a:pt x="5408" y="8966"/>
                    <a:pt x="6212" y="8712"/>
                    <a:pt x="7020" y="8527"/>
                  </a:cubicBezTo>
                  <a:cubicBezTo>
                    <a:pt x="7869" y="8334"/>
                    <a:pt x="8727" y="8202"/>
                    <a:pt x="9597" y="8154"/>
                  </a:cubicBezTo>
                  <a:cubicBezTo>
                    <a:pt x="10549" y="8100"/>
                    <a:pt x="11463" y="8035"/>
                    <a:pt x="12381" y="7758"/>
                  </a:cubicBezTo>
                  <a:cubicBezTo>
                    <a:pt x="12685" y="7668"/>
                    <a:pt x="12862" y="7445"/>
                    <a:pt x="12994" y="7161"/>
                  </a:cubicBezTo>
                  <a:cubicBezTo>
                    <a:pt x="13166" y="6786"/>
                    <a:pt x="13056" y="6344"/>
                    <a:pt x="13143" y="5951"/>
                  </a:cubicBezTo>
                  <a:cubicBezTo>
                    <a:pt x="13151" y="5915"/>
                    <a:pt x="13160" y="5880"/>
                    <a:pt x="13170" y="5846"/>
                  </a:cubicBezTo>
                  <a:cubicBezTo>
                    <a:pt x="13045" y="5797"/>
                    <a:pt x="12918" y="5760"/>
                    <a:pt x="12814" y="5729"/>
                  </a:cubicBezTo>
                  <a:cubicBezTo>
                    <a:pt x="12553" y="5653"/>
                    <a:pt x="12281" y="5614"/>
                    <a:pt x="12009" y="5614"/>
                  </a:cubicBezTo>
                  <a:cubicBezTo>
                    <a:pt x="11899" y="5614"/>
                    <a:pt x="11788" y="5620"/>
                    <a:pt x="11678" y="5634"/>
                  </a:cubicBezTo>
                  <a:cubicBezTo>
                    <a:pt x="11313" y="5676"/>
                    <a:pt x="10889" y="5839"/>
                    <a:pt x="10709" y="6191"/>
                  </a:cubicBezTo>
                  <a:cubicBezTo>
                    <a:pt x="10284" y="5553"/>
                    <a:pt x="9748" y="4968"/>
                    <a:pt x="9256" y="4383"/>
                  </a:cubicBezTo>
                  <a:cubicBezTo>
                    <a:pt x="8718" y="3746"/>
                    <a:pt x="8165" y="3120"/>
                    <a:pt x="7579" y="2524"/>
                  </a:cubicBezTo>
                  <a:cubicBezTo>
                    <a:pt x="6513" y="1443"/>
                    <a:pt x="5268" y="452"/>
                    <a:pt x="3753" y="115"/>
                  </a:cubicBezTo>
                  <a:cubicBezTo>
                    <a:pt x="3431" y="43"/>
                    <a:pt x="3076" y="1"/>
                    <a:pt x="27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2"/>
            <p:cNvSpPr/>
            <p:nvPr/>
          </p:nvSpPr>
          <p:spPr>
            <a:xfrm>
              <a:off x="2078950" y="684925"/>
              <a:ext cx="202250" cy="159200"/>
            </a:xfrm>
            <a:custGeom>
              <a:avLst/>
              <a:gdLst/>
              <a:ahLst/>
              <a:cxnLst/>
              <a:rect l="l" t="t" r="r" b="b"/>
              <a:pathLst>
                <a:path w="8090" h="6368" extrusionOk="0">
                  <a:moveTo>
                    <a:pt x="7732" y="0"/>
                  </a:moveTo>
                  <a:cubicBezTo>
                    <a:pt x="7685" y="0"/>
                    <a:pt x="7635" y="16"/>
                    <a:pt x="7584" y="51"/>
                  </a:cubicBezTo>
                  <a:cubicBezTo>
                    <a:pt x="6120" y="1080"/>
                    <a:pt x="4297" y="1255"/>
                    <a:pt x="2637" y="1803"/>
                  </a:cubicBezTo>
                  <a:cubicBezTo>
                    <a:pt x="1851" y="2062"/>
                    <a:pt x="1045" y="2400"/>
                    <a:pt x="559" y="3106"/>
                  </a:cubicBezTo>
                  <a:cubicBezTo>
                    <a:pt x="84" y="3794"/>
                    <a:pt x="0" y="4790"/>
                    <a:pt x="398" y="5530"/>
                  </a:cubicBezTo>
                  <a:cubicBezTo>
                    <a:pt x="610" y="5925"/>
                    <a:pt x="974" y="6216"/>
                    <a:pt x="1408" y="6331"/>
                  </a:cubicBezTo>
                  <a:cubicBezTo>
                    <a:pt x="1497" y="6355"/>
                    <a:pt x="1597" y="6367"/>
                    <a:pt x="1699" y="6367"/>
                  </a:cubicBezTo>
                  <a:cubicBezTo>
                    <a:pt x="2006" y="6367"/>
                    <a:pt x="2337" y="6254"/>
                    <a:pt x="2478" y="5987"/>
                  </a:cubicBezTo>
                  <a:cubicBezTo>
                    <a:pt x="2508" y="5931"/>
                    <a:pt x="2486" y="5870"/>
                    <a:pt x="2436" y="5844"/>
                  </a:cubicBezTo>
                  <a:cubicBezTo>
                    <a:pt x="2476" y="5833"/>
                    <a:pt x="2505" y="5824"/>
                    <a:pt x="2522" y="5819"/>
                  </a:cubicBezTo>
                  <a:cubicBezTo>
                    <a:pt x="3048" y="5631"/>
                    <a:pt x="3471" y="5275"/>
                    <a:pt x="3843" y="4867"/>
                  </a:cubicBezTo>
                  <a:cubicBezTo>
                    <a:pt x="4250" y="4422"/>
                    <a:pt x="4643" y="3965"/>
                    <a:pt x="5043" y="3514"/>
                  </a:cubicBezTo>
                  <a:cubicBezTo>
                    <a:pt x="5245" y="3285"/>
                    <a:pt x="5450" y="3059"/>
                    <a:pt x="5650" y="2829"/>
                  </a:cubicBezTo>
                  <a:cubicBezTo>
                    <a:pt x="5854" y="2599"/>
                    <a:pt x="5996" y="2377"/>
                    <a:pt x="6138" y="2111"/>
                  </a:cubicBezTo>
                  <a:cubicBezTo>
                    <a:pt x="6227" y="2026"/>
                    <a:pt x="6316" y="1940"/>
                    <a:pt x="6403" y="1854"/>
                  </a:cubicBezTo>
                  <a:cubicBezTo>
                    <a:pt x="6601" y="1654"/>
                    <a:pt x="6791" y="1468"/>
                    <a:pt x="6844" y="1204"/>
                  </a:cubicBezTo>
                  <a:lnTo>
                    <a:pt x="6844" y="1204"/>
                  </a:lnTo>
                  <a:cubicBezTo>
                    <a:pt x="6388" y="1547"/>
                    <a:pt x="5959" y="1926"/>
                    <a:pt x="5499" y="2264"/>
                  </a:cubicBezTo>
                  <a:cubicBezTo>
                    <a:pt x="4975" y="2651"/>
                    <a:pt x="4411" y="2994"/>
                    <a:pt x="3826" y="3282"/>
                  </a:cubicBezTo>
                  <a:cubicBezTo>
                    <a:pt x="3312" y="3536"/>
                    <a:pt x="2778" y="3716"/>
                    <a:pt x="2246" y="3924"/>
                  </a:cubicBezTo>
                  <a:cubicBezTo>
                    <a:pt x="1979" y="4028"/>
                    <a:pt x="1713" y="4146"/>
                    <a:pt x="1472" y="4302"/>
                  </a:cubicBezTo>
                  <a:cubicBezTo>
                    <a:pt x="1234" y="4456"/>
                    <a:pt x="1065" y="4654"/>
                    <a:pt x="865" y="4846"/>
                  </a:cubicBezTo>
                  <a:cubicBezTo>
                    <a:pt x="867" y="4851"/>
                    <a:pt x="868" y="4856"/>
                    <a:pt x="869" y="4861"/>
                  </a:cubicBezTo>
                  <a:cubicBezTo>
                    <a:pt x="871" y="4867"/>
                    <a:pt x="866" y="4872"/>
                    <a:pt x="861" y="4872"/>
                  </a:cubicBezTo>
                  <a:cubicBezTo>
                    <a:pt x="858" y="4872"/>
                    <a:pt x="855" y="4870"/>
                    <a:pt x="853" y="4867"/>
                  </a:cubicBezTo>
                  <a:cubicBezTo>
                    <a:pt x="851" y="4866"/>
                    <a:pt x="849" y="4864"/>
                    <a:pt x="848" y="4861"/>
                  </a:cubicBezTo>
                  <a:cubicBezTo>
                    <a:pt x="844" y="4863"/>
                    <a:pt x="840" y="4864"/>
                    <a:pt x="836" y="4864"/>
                  </a:cubicBezTo>
                  <a:cubicBezTo>
                    <a:pt x="820" y="4864"/>
                    <a:pt x="804" y="4850"/>
                    <a:pt x="811" y="4831"/>
                  </a:cubicBezTo>
                  <a:cubicBezTo>
                    <a:pt x="812" y="4826"/>
                    <a:pt x="815" y="4821"/>
                    <a:pt x="817" y="4816"/>
                  </a:cubicBezTo>
                  <a:cubicBezTo>
                    <a:pt x="512" y="4347"/>
                    <a:pt x="738" y="3788"/>
                    <a:pt x="1076" y="3393"/>
                  </a:cubicBezTo>
                  <a:cubicBezTo>
                    <a:pt x="1491" y="2909"/>
                    <a:pt x="2079" y="2611"/>
                    <a:pt x="2659" y="2368"/>
                  </a:cubicBezTo>
                  <a:cubicBezTo>
                    <a:pt x="4059" y="1783"/>
                    <a:pt x="5571" y="1530"/>
                    <a:pt x="6972" y="957"/>
                  </a:cubicBezTo>
                  <a:cubicBezTo>
                    <a:pt x="6979" y="954"/>
                    <a:pt x="6985" y="953"/>
                    <a:pt x="6991" y="953"/>
                  </a:cubicBezTo>
                  <a:cubicBezTo>
                    <a:pt x="6998" y="953"/>
                    <a:pt x="7004" y="955"/>
                    <a:pt x="7009" y="957"/>
                  </a:cubicBezTo>
                  <a:cubicBezTo>
                    <a:pt x="7018" y="952"/>
                    <a:pt x="7027" y="947"/>
                    <a:pt x="7035" y="942"/>
                  </a:cubicBezTo>
                  <a:cubicBezTo>
                    <a:pt x="7044" y="938"/>
                    <a:pt x="7052" y="936"/>
                    <a:pt x="7060" y="936"/>
                  </a:cubicBezTo>
                  <a:cubicBezTo>
                    <a:pt x="7092" y="936"/>
                    <a:pt x="7114" y="969"/>
                    <a:pt x="7105" y="999"/>
                  </a:cubicBezTo>
                  <a:cubicBezTo>
                    <a:pt x="7277" y="910"/>
                    <a:pt x="7444" y="816"/>
                    <a:pt x="7608" y="713"/>
                  </a:cubicBezTo>
                  <a:lnTo>
                    <a:pt x="7608" y="713"/>
                  </a:lnTo>
                  <a:cubicBezTo>
                    <a:pt x="7568" y="759"/>
                    <a:pt x="7532" y="807"/>
                    <a:pt x="7499" y="857"/>
                  </a:cubicBezTo>
                  <a:cubicBezTo>
                    <a:pt x="7484" y="859"/>
                    <a:pt x="7472" y="866"/>
                    <a:pt x="7462" y="878"/>
                  </a:cubicBezTo>
                  <a:cubicBezTo>
                    <a:pt x="7382" y="976"/>
                    <a:pt x="7324" y="1084"/>
                    <a:pt x="7279" y="1197"/>
                  </a:cubicBezTo>
                  <a:cubicBezTo>
                    <a:pt x="7168" y="1374"/>
                    <a:pt x="7059" y="1552"/>
                    <a:pt x="6956" y="1733"/>
                  </a:cubicBezTo>
                  <a:cubicBezTo>
                    <a:pt x="6828" y="1958"/>
                    <a:pt x="6717" y="2190"/>
                    <a:pt x="6610" y="2425"/>
                  </a:cubicBezTo>
                  <a:cubicBezTo>
                    <a:pt x="6508" y="2647"/>
                    <a:pt x="6400" y="2885"/>
                    <a:pt x="6417" y="3135"/>
                  </a:cubicBezTo>
                  <a:cubicBezTo>
                    <a:pt x="6419" y="3169"/>
                    <a:pt x="6444" y="3188"/>
                    <a:pt x="6471" y="3188"/>
                  </a:cubicBezTo>
                  <a:cubicBezTo>
                    <a:pt x="6484" y="3188"/>
                    <a:pt x="6497" y="3184"/>
                    <a:pt x="6510" y="3174"/>
                  </a:cubicBezTo>
                  <a:cubicBezTo>
                    <a:pt x="6593" y="3106"/>
                    <a:pt x="6660" y="3023"/>
                    <a:pt x="6720" y="2933"/>
                  </a:cubicBezTo>
                  <a:cubicBezTo>
                    <a:pt x="6841" y="2837"/>
                    <a:pt x="6942" y="2718"/>
                    <a:pt x="7048" y="2605"/>
                  </a:cubicBezTo>
                  <a:cubicBezTo>
                    <a:pt x="7177" y="2466"/>
                    <a:pt x="7297" y="2326"/>
                    <a:pt x="7374" y="2150"/>
                  </a:cubicBezTo>
                  <a:cubicBezTo>
                    <a:pt x="7465" y="1937"/>
                    <a:pt x="7548" y="1681"/>
                    <a:pt x="7588" y="1428"/>
                  </a:cubicBezTo>
                  <a:cubicBezTo>
                    <a:pt x="7614" y="1386"/>
                    <a:pt x="7639" y="1344"/>
                    <a:pt x="7665" y="1303"/>
                  </a:cubicBezTo>
                  <a:cubicBezTo>
                    <a:pt x="7804" y="1086"/>
                    <a:pt x="7969" y="890"/>
                    <a:pt x="8012" y="631"/>
                  </a:cubicBezTo>
                  <a:cubicBezTo>
                    <a:pt x="8023" y="564"/>
                    <a:pt x="7978" y="504"/>
                    <a:pt x="7919" y="496"/>
                  </a:cubicBezTo>
                  <a:lnTo>
                    <a:pt x="7919" y="496"/>
                  </a:lnTo>
                  <a:cubicBezTo>
                    <a:pt x="8090" y="313"/>
                    <a:pt x="7944" y="0"/>
                    <a:pt x="773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2"/>
            <p:cNvSpPr/>
            <p:nvPr/>
          </p:nvSpPr>
          <p:spPr>
            <a:xfrm>
              <a:off x="2172850" y="820000"/>
              <a:ext cx="142975" cy="145075"/>
            </a:xfrm>
            <a:custGeom>
              <a:avLst/>
              <a:gdLst/>
              <a:ahLst/>
              <a:cxnLst/>
              <a:rect l="l" t="t" r="r" b="b"/>
              <a:pathLst>
                <a:path w="5719" h="5803" extrusionOk="0">
                  <a:moveTo>
                    <a:pt x="2291" y="1"/>
                  </a:moveTo>
                  <a:cubicBezTo>
                    <a:pt x="2085" y="1"/>
                    <a:pt x="1881" y="29"/>
                    <a:pt x="1687" y="93"/>
                  </a:cubicBezTo>
                  <a:cubicBezTo>
                    <a:pt x="1034" y="307"/>
                    <a:pt x="497" y="1010"/>
                    <a:pt x="261" y="1634"/>
                  </a:cubicBezTo>
                  <a:cubicBezTo>
                    <a:pt x="0" y="2323"/>
                    <a:pt x="101" y="3167"/>
                    <a:pt x="319" y="3854"/>
                  </a:cubicBezTo>
                  <a:cubicBezTo>
                    <a:pt x="549" y="4583"/>
                    <a:pt x="978" y="5360"/>
                    <a:pt x="1634" y="5785"/>
                  </a:cubicBezTo>
                  <a:cubicBezTo>
                    <a:pt x="1652" y="5797"/>
                    <a:pt x="1669" y="5802"/>
                    <a:pt x="1685" y="5802"/>
                  </a:cubicBezTo>
                  <a:cubicBezTo>
                    <a:pt x="1757" y="5802"/>
                    <a:pt x="1801" y="5700"/>
                    <a:pt x="1751" y="5635"/>
                  </a:cubicBezTo>
                  <a:cubicBezTo>
                    <a:pt x="1302" y="5071"/>
                    <a:pt x="877" y="4537"/>
                    <a:pt x="646" y="3842"/>
                  </a:cubicBezTo>
                  <a:cubicBezTo>
                    <a:pt x="422" y="3162"/>
                    <a:pt x="299" y="2282"/>
                    <a:pt x="624" y="1615"/>
                  </a:cubicBezTo>
                  <a:cubicBezTo>
                    <a:pt x="776" y="1301"/>
                    <a:pt x="1001" y="995"/>
                    <a:pt x="1250" y="751"/>
                  </a:cubicBezTo>
                  <a:cubicBezTo>
                    <a:pt x="1536" y="469"/>
                    <a:pt x="1881" y="348"/>
                    <a:pt x="2274" y="348"/>
                  </a:cubicBezTo>
                  <a:cubicBezTo>
                    <a:pt x="2284" y="348"/>
                    <a:pt x="2294" y="348"/>
                    <a:pt x="2304" y="348"/>
                  </a:cubicBezTo>
                  <a:cubicBezTo>
                    <a:pt x="2244" y="475"/>
                    <a:pt x="2261" y="648"/>
                    <a:pt x="2348" y="761"/>
                  </a:cubicBezTo>
                  <a:cubicBezTo>
                    <a:pt x="2383" y="806"/>
                    <a:pt x="2420" y="850"/>
                    <a:pt x="2457" y="894"/>
                  </a:cubicBezTo>
                  <a:cubicBezTo>
                    <a:pt x="2566" y="1454"/>
                    <a:pt x="2817" y="2024"/>
                    <a:pt x="3189" y="2436"/>
                  </a:cubicBezTo>
                  <a:cubicBezTo>
                    <a:pt x="3422" y="2695"/>
                    <a:pt x="3919" y="2974"/>
                    <a:pt x="4343" y="2974"/>
                  </a:cubicBezTo>
                  <a:cubicBezTo>
                    <a:pt x="4581" y="2974"/>
                    <a:pt x="4796" y="2886"/>
                    <a:pt x="4928" y="2659"/>
                  </a:cubicBezTo>
                  <a:cubicBezTo>
                    <a:pt x="4944" y="2633"/>
                    <a:pt x="4955" y="2606"/>
                    <a:pt x="4966" y="2577"/>
                  </a:cubicBezTo>
                  <a:cubicBezTo>
                    <a:pt x="4999" y="2630"/>
                    <a:pt x="5054" y="2658"/>
                    <a:pt x="5110" y="2658"/>
                  </a:cubicBezTo>
                  <a:cubicBezTo>
                    <a:pt x="5177" y="2658"/>
                    <a:pt x="5245" y="2619"/>
                    <a:pt x="5279" y="2536"/>
                  </a:cubicBezTo>
                  <a:cubicBezTo>
                    <a:pt x="5328" y="2411"/>
                    <a:pt x="5385" y="2288"/>
                    <a:pt x="5447" y="2169"/>
                  </a:cubicBezTo>
                  <a:cubicBezTo>
                    <a:pt x="5513" y="2045"/>
                    <a:pt x="5590" y="1955"/>
                    <a:pt x="5565" y="1810"/>
                  </a:cubicBezTo>
                  <a:cubicBezTo>
                    <a:pt x="5563" y="1795"/>
                    <a:pt x="5555" y="1781"/>
                    <a:pt x="5548" y="1769"/>
                  </a:cubicBezTo>
                  <a:cubicBezTo>
                    <a:pt x="5600" y="1722"/>
                    <a:pt x="5646" y="1665"/>
                    <a:pt x="5679" y="1600"/>
                  </a:cubicBezTo>
                  <a:cubicBezTo>
                    <a:pt x="5719" y="1527"/>
                    <a:pt x="5697" y="1456"/>
                    <a:pt x="5651" y="1409"/>
                  </a:cubicBezTo>
                  <a:cubicBezTo>
                    <a:pt x="5680" y="1317"/>
                    <a:pt x="5601" y="1200"/>
                    <a:pt x="5490" y="1200"/>
                  </a:cubicBezTo>
                  <a:cubicBezTo>
                    <a:pt x="5479" y="1200"/>
                    <a:pt x="5468" y="1201"/>
                    <a:pt x="5456" y="1204"/>
                  </a:cubicBezTo>
                  <a:cubicBezTo>
                    <a:pt x="5280" y="1242"/>
                    <a:pt x="5114" y="1330"/>
                    <a:pt x="4931" y="1330"/>
                  </a:cubicBezTo>
                  <a:cubicBezTo>
                    <a:pt x="4915" y="1330"/>
                    <a:pt x="4898" y="1329"/>
                    <a:pt x="4881" y="1327"/>
                  </a:cubicBezTo>
                  <a:cubicBezTo>
                    <a:pt x="4851" y="1324"/>
                    <a:pt x="4823" y="1318"/>
                    <a:pt x="4795" y="1309"/>
                  </a:cubicBezTo>
                  <a:cubicBezTo>
                    <a:pt x="4710" y="1205"/>
                    <a:pt x="4634" y="1098"/>
                    <a:pt x="4578" y="1039"/>
                  </a:cubicBezTo>
                  <a:cubicBezTo>
                    <a:pt x="4344" y="789"/>
                    <a:pt x="4066" y="576"/>
                    <a:pt x="3768" y="411"/>
                  </a:cubicBezTo>
                  <a:cubicBezTo>
                    <a:pt x="3337" y="175"/>
                    <a:pt x="2805" y="1"/>
                    <a:pt x="2291"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2"/>
            <p:cNvSpPr/>
            <p:nvPr/>
          </p:nvSpPr>
          <p:spPr>
            <a:xfrm>
              <a:off x="2501300" y="917825"/>
              <a:ext cx="149950" cy="93900"/>
            </a:xfrm>
            <a:custGeom>
              <a:avLst/>
              <a:gdLst/>
              <a:ahLst/>
              <a:cxnLst/>
              <a:rect l="l" t="t" r="r" b="b"/>
              <a:pathLst>
                <a:path w="5998" h="3756" extrusionOk="0">
                  <a:moveTo>
                    <a:pt x="2827" y="1"/>
                  </a:moveTo>
                  <a:cubicBezTo>
                    <a:pt x="2751" y="1"/>
                    <a:pt x="2676" y="2"/>
                    <a:pt x="2600" y="5"/>
                  </a:cubicBezTo>
                  <a:cubicBezTo>
                    <a:pt x="1762" y="40"/>
                    <a:pt x="873" y="102"/>
                    <a:pt x="59" y="317"/>
                  </a:cubicBezTo>
                  <a:cubicBezTo>
                    <a:pt x="0" y="333"/>
                    <a:pt x="20" y="408"/>
                    <a:pt x="72" y="414"/>
                  </a:cubicBezTo>
                  <a:cubicBezTo>
                    <a:pt x="361" y="451"/>
                    <a:pt x="650" y="464"/>
                    <a:pt x="940" y="464"/>
                  </a:cubicBezTo>
                  <a:cubicBezTo>
                    <a:pt x="1389" y="464"/>
                    <a:pt x="1839" y="434"/>
                    <a:pt x="2287" y="421"/>
                  </a:cubicBezTo>
                  <a:cubicBezTo>
                    <a:pt x="2382" y="418"/>
                    <a:pt x="2476" y="416"/>
                    <a:pt x="2570" y="416"/>
                  </a:cubicBezTo>
                  <a:cubicBezTo>
                    <a:pt x="3142" y="416"/>
                    <a:pt x="3713" y="481"/>
                    <a:pt x="4220" y="770"/>
                  </a:cubicBezTo>
                  <a:cubicBezTo>
                    <a:pt x="4699" y="1043"/>
                    <a:pt x="5120" y="1487"/>
                    <a:pt x="5273" y="2024"/>
                  </a:cubicBezTo>
                  <a:cubicBezTo>
                    <a:pt x="5344" y="2281"/>
                    <a:pt x="5366" y="2558"/>
                    <a:pt x="5316" y="2823"/>
                  </a:cubicBezTo>
                  <a:cubicBezTo>
                    <a:pt x="5263" y="3114"/>
                    <a:pt x="5095" y="3371"/>
                    <a:pt x="5160" y="3672"/>
                  </a:cubicBezTo>
                  <a:cubicBezTo>
                    <a:pt x="5173" y="3731"/>
                    <a:pt x="5226" y="3756"/>
                    <a:pt x="5280" y="3756"/>
                  </a:cubicBezTo>
                  <a:cubicBezTo>
                    <a:pt x="5288" y="3756"/>
                    <a:pt x="5297" y="3755"/>
                    <a:pt x="5305" y="3754"/>
                  </a:cubicBezTo>
                  <a:cubicBezTo>
                    <a:pt x="5998" y="3661"/>
                    <a:pt x="5974" y="2505"/>
                    <a:pt x="5861" y="2005"/>
                  </a:cubicBezTo>
                  <a:cubicBezTo>
                    <a:pt x="5711" y="1347"/>
                    <a:pt x="5271" y="790"/>
                    <a:pt x="4691" y="457"/>
                  </a:cubicBezTo>
                  <a:cubicBezTo>
                    <a:pt x="4115" y="125"/>
                    <a:pt x="3480" y="1"/>
                    <a:pt x="28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2"/>
            <p:cNvSpPr/>
            <p:nvPr/>
          </p:nvSpPr>
          <p:spPr>
            <a:xfrm>
              <a:off x="2291425" y="489525"/>
              <a:ext cx="388875" cy="347300"/>
            </a:xfrm>
            <a:custGeom>
              <a:avLst/>
              <a:gdLst/>
              <a:ahLst/>
              <a:cxnLst/>
              <a:rect l="l" t="t" r="r" b="b"/>
              <a:pathLst>
                <a:path w="15555" h="13892" extrusionOk="0">
                  <a:moveTo>
                    <a:pt x="13948" y="0"/>
                  </a:moveTo>
                  <a:cubicBezTo>
                    <a:pt x="13889" y="0"/>
                    <a:pt x="13825" y="51"/>
                    <a:pt x="13840" y="128"/>
                  </a:cubicBezTo>
                  <a:cubicBezTo>
                    <a:pt x="13914" y="515"/>
                    <a:pt x="13976" y="921"/>
                    <a:pt x="13959" y="1315"/>
                  </a:cubicBezTo>
                  <a:cubicBezTo>
                    <a:pt x="13944" y="1668"/>
                    <a:pt x="13860" y="2018"/>
                    <a:pt x="13818" y="2368"/>
                  </a:cubicBezTo>
                  <a:cubicBezTo>
                    <a:pt x="13772" y="2736"/>
                    <a:pt x="13744" y="3104"/>
                    <a:pt x="13650" y="3465"/>
                  </a:cubicBezTo>
                  <a:cubicBezTo>
                    <a:pt x="13589" y="3698"/>
                    <a:pt x="13486" y="4084"/>
                    <a:pt x="13203" y="4084"/>
                  </a:cubicBezTo>
                  <a:cubicBezTo>
                    <a:pt x="13186" y="4084"/>
                    <a:pt x="13168" y="4083"/>
                    <a:pt x="13149" y="4080"/>
                  </a:cubicBezTo>
                  <a:cubicBezTo>
                    <a:pt x="12805" y="4025"/>
                    <a:pt x="12489" y="3895"/>
                    <a:pt x="12133" y="3888"/>
                  </a:cubicBezTo>
                  <a:cubicBezTo>
                    <a:pt x="12093" y="3887"/>
                    <a:pt x="12054" y="3887"/>
                    <a:pt x="12015" y="3887"/>
                  </a:cubicBezTo>
                  <a:cubicBezTo>
                    <a:pt x="11707" y="3887"/>
                    <a:pt x="11405" y="3913"/>
                    <a:pt x="11101" y="3972"/>
                  </a:cubicBezTo>
                  <a:cubicBezTo>
                    <a:pt x="10412" y="4106"/>
                    <a:pt x="9707" y="4338"/>
                    <a:pt x="9076" y="4646"/>
                  </a:cubicBezTo>
                  <a:cubicBezTo>
                    <a:pt x="9004" y="4682"/>
                    <a:pt x="9048" y="4779"/>
                    <a:pt x="9115" y="4779"/>
                  </a:cubicBezTo>
                  <a:cubicBezTo>
                    <a:pt x="9120" y="4779"/>
                    <a:pt x="9125" y="4779"/>
                    <a:pt x="9130" y="4778"/>
                  </a:cubicBezTo>
                  <a:cubicBezTo>
                    <a:pt x="9915" y="4612"/>
                    <a:pt x="10660" y="4400"/>
                    <a:pt x="11467" y="4400"/>
                  </a:cubicBezTo>
                  <a:cubicBezTo>
                    <a:pt x="11492" y="4400"/>
                    <a:pt x="11517" y="4401"/>
                    <a:pt x="11542" y="4401"/>
                  </a:cubicBezTo>
                  <a:cubicBezTo>
                    <a:pt x="11725" y="4404"/>
                    <a:pt x="11905" y="4418"/>
                    <a:pt x="12083" y="4444"/>
                  </a:cubicBezTo>
                  <a:cubicBezTo>
                    <a:pt x="10925" y="4990"/>
                    <a:pt x="9686" y="5334"/>
                    <a:pt x="8447" y="5656"/>
                  </a:cubicBezTo>
                  <a:cubicBezTo>
                    <a:pt x="7736" y="5840"/>
                    <a:pt x="7019" y="6015"/>
                    <a:pt x="6315" y="6227"/>
                  </a:cubicBezTo>
                  <a:cubicBezTo>
                    <a:pt x="6009" y="6320"/>
                    <a:pt x="5705" y="6417"/>
                    <a:pt x="5404" y="6523"/>
                  </a:cubicBezTo>
                  <a:cubicBezTo>
                    <a:pt x="5421" y="6496"/>
                    <a:pt x="5430" y="6465"/>
                    <a:pt x="5431" y="6434"/>
                  </a:cubicBezTo>
                  <a:cubicBezTo>
                    <a:pt x="5431" y="6429"/>
                    <a:pt x="5430" y="6423"/>
                    <a:pt x="5430" y="6418"/>
                  </a:cubicBezTo>
                  <a:cubicBezTo>
                    <a:pt x="5881" y="6402"/>
                    <a:pt x="6360" y="6215"/>
                    <a:pt x="6650" y="5901"/>
                  </a:cubicBezTo>
                  <a:cubicBezTo>
                    <a:pt x="6708" y="5839"/>
                    <a:pt x="6667" y="5736"/>
                    <a:pt x="6580" y="5734"/>
                  </a:cubicBezTo>
                  <a:cubicBezTo>
                    <a:pt x="6574" y="5734"/>
                    <a:pt x="6567" y="5733"/>
                    <a:pt x="6560" y="5733"/>
                  </a:cubicBezTo>
                  <a:cubicBezTo>
                    <a:pt x="6150" y="5733"/>
                    <a:pt x="5744" y="5941"/>
                    <a:pt x="5334" y="5941"/>
                  </a:cubicBezTo>
                  <a:cubicBezTo>
                    <a:pt x="5237" y="5941"/>
                    <a:pt x="5141" y="5929"/>
                    <a:pt x="5044" y="5901"/>
                  </a:cubicBezTo>
                  <a:cubicBezTo>
                    <a:pt x="4735" y="5811"/>
                    <a:pt x="4637" y="5258"/>
                    <a:pt x="4301" y="5258"/>
                  </a:cubicBezTo>
                  <a:cubicBezTo>
                    <a:pt x="4290" y="5258"/>
                    <a:pt x="4279" y="5259"/>
                    <a:pt x="4267" y="5260"/>
                  </a:cubicBezTo>
                  <a:cubicBezTo>
                    <a:pt x="4197" y="5269"/>
                    <a:pt x="4152" y="5333"/>
                    <a:pt x="4187" y="5401"/>
                  </a:cubicBezTo>
                  <a:cubicBezTo>
                    <a:pt x="4236" y="5498"/>
                    <a:pt x="4302" y="5573"/>
                    <a:pt x="4339" y="5678"/>
                  </a:cubicBezTo>
                  <a:cubicBezTo>
                    <a:pt x="4375" y="5780"/>
                    <a:pt x="4402" y="5887"/>
                    <a:pt x="4452" y="5983"/>
                  </a:cubicBezTo>
                  <a:cubicBezTo>
                    <a:pt x="4453" y="5984"/>
                    <a:pt x="4453" y="5984"/>
                    <a:pt x="4453" y="5985"/>
                  </a:cubicBezTo>
                  <a:cubicBezTo>
                    <a:pt x="4442" y="5995"/>
                    <a:pt x="4433" y="6006"/>
                    <a:pt x="4427" y="6019"/>
                  </a:cubicBezTo>
                  <a:cubicBezTo>
                    <a:pt x="4373" y="6124"/>
                    <a:pt x="4347" y="6249"/>
                    <a:pt x="4384" y="6360"/>
                  </a:cubicBezTo>
                  <a:cubicBezTo>
                    <a:pt x="4363" y="6495"/>
                    <a:pt x="4354" y="6625"/>
                    <a:pt x="4358" y="6766"/>
                  </a:cubicBezTo>
                  <a:cubicBezTo>
                    <a:pt x="4361" y="6851"/>
                    <a:pt x="4417" y="6932"/>
                    <a:pt x="4492" y="6975"/>
                  </a:cubicBezTo>
                  <a:cubicBezTo>
                    <a:pt x="4473" y="6997"/>
                    <a:pt x="4454" y="7020"/>
                    <a:pt x="4438" y="7046"/>
                  </a:cubicBezTo>
                  <a:cubicBezTo>
                    <a:pt x="4404" y="7106"/>
                    <a:pt x="4436" y="7190"/>
                    <a:pt x="4504" y="7206"/>
                  </a:cubicBezTo>
                  <a:cubicBezTo>
                    <a:pt x="4551" y="7218"/>
                    <a:pt x="4599" y="7223"/>
                    <a:pt x="4649" y="7223"/>
                  </a:cubicBezTo>
                  <a:cubicBezTo>
                    <a:pt x="4697" y="7223"/>
                    <a:pt x="4746" y="7218"/>
                    <a:pt x="4795" y="7210"/>
                  </a:cubicBezTo>
                  <a:lnTo>
                    <a:pt x="4795" y="7210"/>
                  </a:lnTo>
                  <a:cubicBezTo>
                    <a:pt x="4744" y="7232"/>
                    <a:pt x="4692" y="7256"/>
                    <a:pt x="4643" y="7281"/>
                  </a:cubicBezTo>
                  <a:cubicBezTo>
                    <a:pt x="4626" y="7276"/>
                    <a:pt x="4609" y="7274"/>
                    <a:pt x="4592" y="7274"/>
                  </a:cubicBezTo>
                  <a:cubicBezTo>
                    <a:pt x="4525" y="7274"/>
                    <a:pt x="4458" y="7311"/>
                    <a:pt x="4431" y="7397"/>
                  </a:cubicBezTo>
                  <a:cubicBezTo>
                    <a:pt x="4401" y="7500"/>
                    <a:pt x="4370" y="7609"/>
                    <a:pt x="4348" y="7720"/>
                  </a:cubicBezTo>
                  <a:cubicBezTo>
                    <a:pt x="4277" y="7726"/>
                    <a:pt x="4215" y="7732"/>
                    <a:pt x="4148" y="7777"/>
                  </a:cubicBezTo>
                  <a:cubicBezTo>
                    <a:pt x="4073" y="7829"/>
                    <a:pt x="4014" y="7906"/>
                    <a:pt x="3946" y="7965"/>
                  </a:cubicBezTo>
                  <a:cubicBezTo>
                    <a:pt x="3796" y="8095"/>
                    <a:pt x="3616" y="8192"/>
                    <a:pt x="3428" y="8249"/>
                  </a:cubicBezTo>
                  <a:cubicBezTo>
                    <a:pt x="3297" y="8287"/>
                    <a:pt x="3161" y="8306"/>
                    <a:pt x="3025" y="8306"/>
                  </a:cubicBezTo>
                  <a:cubicBezTo>
                    <a:pt x="2940" y="8306"/>
                    <a:pt x="2855" y="8299"/>
                    <a:pt x="2771" y="8284"/>
                  </a:cubicBezTo>
                  <a:cubicBezTo>
                    <a:pt x="2527" y="8238"/>
                    <a:pt x="2346" y="8119"/>
                    <a:pt x="2130" y="8008"/>
                  </a:cubicBezTo>
                  <a:cubicBezTo>
                    <a:pt x="2015" y="7950"/>
                    <a:pt x="1912" y="7925"/>
                    <a:pt x="1816" y="7925"/>
                  </a:cubicBezTo>
                  <a:cubicBezTo>
                    <a:pt x="1537" y="7925"/>
                    <a:pt x="1324" y="8139"/>
                    <a:pt x="1100" y="8369"/>
                  </a:cubicBezTo>
                  <a:cubicBezTo>
                    <a:pt x="930" y="8542"/>
                    <a:pt x="763" y="8714"/>
                    <a:pt x="569" y="8860"/>
                  </a:cubicBezTo>
                  <a:cubicBezTo>
                    <a:pt x="402" y="8987"/>
                    <a:pt x="205" y="9083"/>
                    <a:pt x="51" y="9227"/>
                  </a:cubicBezTo>
                  <a:cubicBezTo>
                    <a:pt x="0" y="9274"/>
                    <a:pt x="42" y="9352"/>
                    <a:pt x="106" y="9357"/>
                  </a:cubicBezTo>
                  <a:lnTo>
                    <a:pt x="104" y="9357"/>
                  </a:lnTo>
                  <a:cubicBezTo>
                    <a:pt x="123" y="9358"/>
                    <a:pt x="141" y="9359"/>
                    <a:pt x="160" y="9359"/>
                  </a:cubicBezTo>
                  <a:cubicBezTo>
                    <a:pt x="560" y="9359"/>
                    <a:pt x="979" y="9074"/>
                    <a:pt x="1277" y="8844"/>
                  </a:cubicBezTo>
                  <a:cubicBezTo>
                    <a:pt x="1344" y="8793"/>
                    <a:pt x="1443" y="8685"/>
                    <a:pt x="1547" y="8595"/>
                  </a:cubicBezTo>
                  <a:lnTo>
                    <a:pt x="1547" y="8595"/>
                  </a:lnTo>
                  <a:cubicBezTo>
                    <a:pt x="1537" y="8615"/>
                    <a:pt x="1542" y="8636"/>
                    <a:pt x="1556" y="8652"/>
                  </a:cubicBezTo>
                  <a:cubicBezTo>
                    <a:pt x="1642" y="8755"/>
                    <a:pt x="1777" y="8768"/>
                    <a:pt x="1902" y="8801"/>
                  </a:cubicBezTo>
                  <a:cubicBezTo>
                    <a:pt x="2063" y="8842"/>
                    <a:pt x="2224" y="8885"/>
                    <a:pt x="2385" y="8923"/>
                  </a:cubicBezTo>
                  <a:cubicBezTo>
                    <a:pt x="2708" y="9001"/>
                    <a:pt x="3018" y="9115"/>
                    <a:pt x="3345" y="9177"/>
                  </a:cubicBezTo>
                  <a:cubicBezTo>
                    <a:pt x="3425" y="9192"/>
                    <a:pt x="3502" y="9201"/>
                    <a:pt x="3576" y="9201"/>
                  </a:cubicBezTo>
                  <a:cubicBezTo>
                    <a:pt x="3624" y="9201"/>
                    <a:pt x="3671" y="9197"/>
                    <a:pt x="3717" y="9190"/>
                  </a:cubicBezTo>
                  <a:lnTo>
                    <a:pt x="3717" y="9190"/>
                  </a:lnTo>
                  <a:cubicBezTo>
                    <a:pt x="3702" y="9273"/>
                    <a:pt x="3712" y="9367"/>
                    <a:pt x="3743" y="9449"/>
                  </a:cubicBezTo>
                  <a:cubicBezTo>
                    <a:pt x="3760" y="9497"/>
                    <a:pt x="3780" y="9547"/>
                    <a:pt x="3808" y="9590"/>
                  </a:cubicBezTo>
                  <a:cubicBezTo>
                    <a:pt x="3831" y="9625"/>
                    <a:pt x="3862" y="9658"/>
                    <a:pt x="3898" y="9682"/>
                  </a:cubicBezTo>
                  <a:cubicBezTo>
                    <a:pt x="3921" y="9742"/>
                    <a:pt x="3951" y="9800"/>
                    <a:pt x="3977" y="9856"/>
                  </a:cubicBezTo>
                  <a:cubicBezTo>
                    <a:pt x="4066" y="10053"/>
                    <a:pt x="4141" y="10252"/>
                    <a:pt x="4304" y="10401"/>
                  </a:cubicBezTo>
                  <a:cubicBezTo>
                    <a:pt x="4318" y="10412"/>
                    <a:pt x="4330" y="10425"/>
                    <a:pt x="4343" y="10436"/>
                  </a:cubicBezTo>
                  <a:cubicBezTo>
                    <a:pt x="4344" y="10439"/>
                    <a:pt x="4347" y="10443"/>
                    <a:pt x="4349" y="10448"/>
                  </a:cubicBezTo>
                  <a:cubicBezTo>
                    <a:pt x="4609" y="10845"/>
                    <a:pt x="4918" y="11170"/>
                    <a:pt x="5052" y="11633"/>
                  </a:cubicBezTo>
                  <a:cubicBezTo>
                    <a:pt x="5060" y="11661"/>
                    <a:pt x="5084" y="11675"/>
                    <a:pt x="5108" y="11675"/>
                  </a:cubicBezTo>
                  <a:cubicBezTo>
                    <a:pt x="5132" y="11675"/>
                    <a:pt x="5157" y="11661"/>
                    <a:pt x="5165" y="11633"/>
                  </a:cubicBezTo>
                  <a:cubicBezTo>
                    <a:pt x="5224" y="11445"/>
                    <a:pt x="5152" y="11269"/>
                    <a:pt x="5049" y="11110"/>
                  </a:cubicBezTo>
                  <a:cubicBezTo>
                    <a:pt x="5074" y="11110"/>
                    <a:pt x="5099" y="11104"/>
                    <a:pt x="5124" y="11089"/>
                  </a:cubicBezTo>
                  <a:cubicBezTo>
                    <a:pt x="5316" y="10976"/>
                    <a:pt x="5149" y="10712"/>
                    <a:pt x="4969" y="10504"/>
                  </a:cubicBezTo>
                  <a:cubicBezTo>
                    <a:pt x="5077" y="10338"/>
                    <a:pt x="5005" y="10141"/>
                    <a:pt x="4950" y="9951"/>
                  </a:cubicBezTo>
                  <a:cubicBezTo>
                    <a:pt x="4885" y="9719"/>
                    <a:pt x="4792" y="9496"/>
                    <a:pt x="4686" y="9280"/>
                  </a:cubicBezTo>
                  <a:cubicBezTo>
                    <a:pt x="4643" y="9193"/>
                    <a:pt x="4568" y="9157"/>
                    <a:pt x="4492" y="9157"/>
                  </a:cubicBezTo>
                  <a:cubicBezTo>
                    <a:pt x="4487" y="9157"/>
                    <a:pt x="4482" y="9157"/>
                    <a:pt x="4477" y="9158"/>
                  </a:cubicBezTo>
                  <a:cubicBezTo>
                    <a:pt x="4448" y="9124"/>
                    <a:pt x="4413" y="9093"/>
                    <a:pt x="4376" y="9070"/>
                  </a:cubicBezTo>
                  <a:cubicBezTo>
                    <a:pt x="4356" y="9057"/>
                    <a:pt x="4337" y="9047"/>
                    <a:pt x="4314" y="9041"/>
                  </a:cubicBezTo>
                  <a:cubicBezTo>
                    <a:pt x="4299" y="9036"/>
                    <a:pt x="4285" y="9034"/>
                    <a:pt x="4268" y="9032"/>
                  </a:cubicBezTo>
                  <a:cubicBezTo>
                    <a:pt x="4252" y="9035"/>
                    <a:pt x="4243" y="9036"/>
                    <a:pt x="4242" y="9036"/>
                  </a:cubicBezTo>
                  <a:cubicBezTo>
                    <a:pt x="4241" y="9036"/>
                    <a:pt x="4246" y="9035"/>
                    <a:pt x="4256" y="9034"/>
                  </a:cubicBezTo>
                  <a:cubicBezTo>
                    <a:pt x="4250" y="9032"/>
                    <a:pt x="4245" y="9032"/>
                    <a:pt x="4239" y="9032"/>
                  </a:cubicBezTo>
                  <a:cubicBezTo>
                    <a:pt x="4217" y="9032"/>
                    <a:pt x="4196" y="9041"/>
                    <a:pt x="4182" y="9056"/>
                  </a:cubicBezTo>
                  <a:cubicBezTo>
                    <a:pt x="4167" y="9049"/>
                    <a:pt x="4149" y="9042"/>
                    <a:pt x="4131" y="9041"/>
                  </a:cubicBezTo>
                  <a:cubicBezTo>
                    <a:pt x="4129" y="9041"/>
                    <a:pt x="4127" y="9041"/>
                    <a:pt x="4125" y="9041"/>
                  </a:cubicBezTo>
                  <a:cubicBezTo>
                    <a:pt x="4102" y="9041"/>
                    <a:pt x="4083" y="9047"/>
                    <a:pt x="4066" y="9056"/>
                  </a:cubicBezTo>
                  <a:cubicBezTo>
                    <a:pt x="4064" y="9055"/>
                    <a:pt x="4061" y="9052"/>
                    <a:pt x="4059" y="9051"/>
                  </a:cubicBezTo>
                  <a:cubicBezTo>
                    <a:pt x="4071" y="9042"/>
                    <a:pt x="4084" y="9034"/>
                    <a:pt x="4095" y="9025"/>
                  </a:cubicBezTo>
                  <a:cubicBezTo>
                    <a:pt x="4214" y="8936"/>
                    <a:pt x="4319" y="8845"/>
                    <a:pt x="4386" y="8737"/>
                  </a:cubicBezTo>
                  <a:cubicBezTo>
                    <a:pt x="4419" y="8761"/>
                    <a:pt x="4463" y="8774"/>
                    <a:pt x="4505" y="8774"/>
                  </a:cubicBezTo>
                  <a:cubicBezTo>
                    <a:pt x="4537" y="8774"/>
                    <a:pt x="4569" y="8767"/>
                    <a:pt x="4594" y="8752"/>
                  </a:cubicBezTo>
                  <a:cubicBezTo>
                    <a:pt x="4619" y="8740"/>
                    <a:pt x="4643" y="8726"/>
                    <a:pt x="4665" y="8714"/>
                  </a:cubicBezTo>
                  <a:cubicBezTo>
                    <a:pt x="4791" y="8792"/>
                    <a:pt x="4947" y="8848"/>
                    <a:pt x="5089" y="8848"/>
                  </a:cubicBezTo>
                  <a:cubicBezTo>
                    <a:pt x="5104" y="8848"/>
                    <a:pt x="5119" y="8848"/>
                    <a:pt x="5134" y="8846"/>
                  </a:cubicBezTo>
                  <a:lnTo>
                    <a:pt x="5134" y="8846"/>
                  </a:lnTo>
                  <a:cubicBezTo>
                    <a:pt x="5111" y="8884"/>
                    <a:pt x="5116" y="8937"/>
                    <a:pt x="5161" y="8959"/>
                  </a:cubicBezTo>
                  <a:cubicBezTo>
                    <a:pt x="5315" y="9036"/>
                    <a:pt x="5485" y="9071"/>
                    <a:pt x="5639" y="9148"/>
                  </a:cubicBezTo>
                  <a:cubicBezTo>
                    <a:pt x="5783" y="9220"/>
                    <a:pt x="5918" y="9306"/>
                    <a:pt x="6051" y="9397"/>
                  </a:cubicBezTo>
                  <a:cubicBezTo>
                    <a:pt x="6351" y="9600"/>
                    <a:pt x="6641" y="9812"/>
                    <a:pt x="6926" y="10034"/>
                  </a:cubicBezTo>
                  <a:cubicBezTo>
                    <a:pt x="7495" y="10477"/>
                    <a:pt x="8027" y="10969"/>
                    <a:pt x="8581" y="11430"/>
                  </a:cubicBezTo>
                  <a:cubicBezTo>
                    <a:pt x="8644" y="11703"/>
                    <a:pt x="8916" y="11969"/>
                    <a:pt x="9092" y="12148"/>
                  </a:cubicBezTo>
                  <a:cubicBezTo>
                    <a:pt x="9370" y="12432"/>
                    <a:pt x="9665" y="12704"/>
                    <a:pt x="9955" y="12975"/>
                  </a:cubicBezTo>
                  <a:cubicBezTo>
                    <a:pt x="10249" y="13249"/>
                    <a:pt x="10627" y="13537"/>
                    <a:pt x="11037" y="13701"/>
                  </a:cubicBezTo>
                  <a:cubicBezTo>
                    <a:pt x="11058" y="13789"/>
                    <a:pt x="11126" y="13865"/>
                    <a:pt x="11245" y="13866"/>
                  </a:cubicBezTo>
                  <a:cubicBezTo>
                    <a:pt x="11393" y="13867"/>
                    <a:pt x="11583" y="13891"/>
                    <a:pt x="11768" y="13891"/>
                  </a:cubicBezTo>
                  <a:cubicBezTo>
                    <a:pt x="11879" y="13891"/>
                    <a:pt x="11988" y="13883"/>
                    <a:pt x="12086" y="13856"/>
                  </a:cubicBezTo>
                  <a:cubicBezTo>
                    <a:pt x="12115" y="13864"/>
                    <a:pt x="12146" y="13869"/>
                    <a:pt x="12176" y="13869"/>
                  </a:cubicBezTo>
                  <a:cubicBezTo>
                    <a:pt x="12269" y="13869"/>
                    <a:pt x="12359" y="13828"/>
                    <a:pt x="12401" y="13734"/>
                  </a:cubicBezTo>
                  <a:cubicBezTo>
                    <a:pt x="12424" y="13681"/>
                    <a:pt x="12448" y="13627"/>
                    <a:pt x="12473" y="13573"/>
                  </a:cubicBezTo>
                  <a:cubicBezTo>
                    <a:pt x="12799" y="13289"/>
                    <a:pt x="12997" y="12880"/>
                    <a:pt x="13223" y="12513"/>
                  </a:cubicBezTo>
                  <a:cubicBezTo>
                    <a:pt x="13489" y="12080"/>
                    <a:pt x="13793" y="11670"/>
                    <a:pt x="14052" y="11233"/>
                  </a:cubicBezTo>
                  <a:cubicBezTo>
                    <a:pt x="14311" y="10796"/>
                    <a:pt x="14602" y="10381"/>
                    <a:pt x="14859" y="9942"/>
                  </a:cubicBezTo>
                  <a:cubicBezTo>
                    <a:pt x="14992" y="9718"/>
                    <a:pt x="15101" y="9485"/>
                    <a:pt x="15206" y="9246"/>
                  </a:cubicBezTo>
                  <a:cubicBezTo>
                    <a:pt x="15279" y="9082"/>
                    <a:pt x="15350" y="8904"/>
                    <a:pt x="15365" y="8721"/>
                  </a:cubicBezTo>
                  <a:cubicBezTo>
                    <a:pt x="15430" y="8576"/>
                    <a:pt x="15484" y="8426"/>
                    <a:pt x="15518" y="8269"/>
                  </a:cubicBezTo>
                  <a:cubicBezTo>
                    <a:pt x="15536" y="8187"/>
                    <a:pt x="15554" y="8100"/>
                    <a:pt x="15549" y="8016"/>
                  </a:cubicBezTo>
                  <a:cubicBezTo>
                    <a:pt x="15544" y="7898"/>
                    <a:pt x="15489" y="7821"/>
                    <a:pt x="15446" y="7715"/>
                  </a:cubicBezTo>
                  <a:cubicBezTo>
                    <a:pt x="15431" y="7672"/>
                    <a:pt x="15393" y="7649"/>
                    <a:pt x="15356" y="7649"/>
                  </a:cubicBezTo>
                  <a:cubicBezTo>
                    <a:pt x="15320" y="7649"/>
                    <a:pt x="15285" y="7670"/>
                    <a:pt x="15270" y="7715"/>
                  </a:cubicBezTo>
                  <a:cubicBezTo>
                    <a:pt x="15237" y="7815"/>
                    <a:pt x="15166" y="7896"/>
                    <a:pt x="15132" y="7997"/>
                  </a:cubicBezTo>
                  <a:cubicBezTo>
                    <a:pt x="15094" y="8105"/>
                    <a:pt x="15070" y="8214"/>
                    <a:pt x="15024" y="8320"/>
                  </a:cubicBezTo>
                  <a:cubicBezTo>
                    <a:pt x="14939" y="8515"/>
                    <a:pt x="14840" y="8706"/>
                    <a:pt x="14739" y="8894"/>
                  </a:cubicBezTo>
                  <a:cubicBezTo>
                    <a:pt x="14545" y="9252"/>
                    <a:pt x="14342" y="9604"/>
                    <a:pt x="14115" y="9942"/>
                  </a:cubicBezTo>
                  <a:cubicBezTo>
                    <a:pt x="13887" y="10282"/>
                    <a:pt x="13635" y="10604"/>
                    <a:pt x="13348" y="10896"/>
                  </a:cubicBezTo>
                  <a:cubicBezTo>
                    <a:pt x="13208" y="11038"/>
                    <a:pt x="13060" y="11175"/>
                    <a:pt x="12903" y="11299"/>
                  </a:cubicBezTo>
                  <a:cubicBezTo>
                    <a:pt x="12787" y="11389"/>
                    <a:pt x="12591" y="11576"/>
                    <a:pt x="12436" y="11576"/>
                  </a:cubicBezTo>
                  <a:cubicBezTo>
                    <a:pt x="12426" y="11576"/>
                    <a:pt x="12416" y="11576"/>
                    <a:pt x="12406" y="11574"/>
                  </a:cubicBezTo>
                  <a:cubicBezTo>
                    <a:pt x="12228" y="11543"/>
                    <a:pt x="12027" y="11284"/>
                    <a:pt x="11901" y="11165"/>
                  </a:cubicBezTo>
                  <a:cubicBezTo>
                    <a:pt x="11739" y="11008"/>
                    <a:pt x="11579" y="10849"/>
                    <a:pt x="11411" y="10697"/>
                  </a:cubicBezTo>
                  <a:cubicBezTo>
                    <a:pt x="11096" y="10416"/>
                    <a:pt x="10747" y="10209"/>
                    <a:pt x="10371" y="10022"/>
                  </a:cubicBezTo>
                  <a:cubicBezTo>
                    <a:pt x="9626" y="9650"/>
                    <a:pt x="8829" y="9439"/>
                    <a:pt x="8016" y="9277"/>
                  </a:cubicBezTo>
                  <a:cubicBezTo>
                    <a:pt x="8010" y="9276"/>
                    <a:pt x="8005" y="9275"/>
                    <a:pt x="8000" y="9275"/>
                  </a:cubicBezTo>
                  <a:cubicBezTo>
                    <a:pt x="7936" y="9275"/>
                    <a:pt x="7917" y="9368"/>
                    <a:pt x="7984" y="9393"/>
                  </a:cubicBezTo>
                  <a:cubicBezTo>
                    <a:pt x="8668" y="9656"/>
                    <a:pt x="9376" y="9888"/>
                    <a:pt x="10022" y="10235"/>
                  </a:cubicBezTo>
                  <a:cubicBezTo>
                    <a:pt x="10329" y="10401"/>
                    <a:pt x="10648" y="10609"/>
                    <a:pt x="10902" y="10849"/>
                  </a:cubicBezTo>
                  <a:cubicBezTo>
                    <a:pt x="11189" y="11119"/>
                    <a:pt x="11462" y="11405"/>
                    <a:pt x="11750" y="11675"/>
                  </a:cubicBezTo>
                  <a:cubicBezTo>
                    <a:pt x="11783" y="11706"/>
                    <a:pt x="11818" y="11739"/>
                    <a:pt x="11853" y="11771"/>
                  </a:cubicBezTo>
                  <a:cubicBezTo>
                    <a:pt x="11899" y="12008"/>
                    <a:pt x="11894" y="12258"/>
                    <a:pt x="11856" y="12496"/>
                  </a:cubicBezTo>
                  <a:cubicBezTo>
                    <a:pt x="11719" y="12464"/>
                    <a:pt x="11581" y="12430"/>
                    <a:pt x="11449" y="12383"/>
                  </a:cubicBezTo>
                  <a:cubicBezTo>
                    <a:pt x="11125" y="12269"/>
                    <a:pt x="10815" y="12142"/>
                    <a:pt x="10518" y="11969"/>
                  </a:cubicBezTo>
                  <a:cubicBezTo>
                    <a:pt x="9896" y="11612"/>
                    <a:pt x="9325" y="11175"/>
                    <a:pt x="8763" y="10733"/>
                  </a:cubicBezTo>
                  <a:cubicBezTo>
                    <a:pt x="8186" y="10280"/>
                    <a:pt x="7615" y="9818"/>
                    <a:pt x="6998" y="9420"/>
                  </a:cubicBezTo>
                  <a:cubicBezTo>
                    <a:pt x="6694" y="9226"/>
                    <a:pt x="6394" y="9039"/>
                    <a:pt x="6065" y="8892"/>
                  </a:cubicBezTo>
                  <a:cubicBezTo>
                    <a:pt x="5891" y="8816"/>
                    <a:pt x="5673" y="8732"/>
                    <a:pt x="5467" y="8732"/>
                  </a:cubicBezTo>
                  <a:cubicBezTo>
                    <a:pt x="5431" y="8732"/>
                    <a:pt x="5396" y="8734"/>
                    <a:pt x="5361" y="8740"/>
                  </a:cubicBezTo>
                  <a:cubicBezTo>
                    <a:pt x="5387" y="8705"/>
                    <a:pt x="5396" y="8657"/>
                    <a:pt x="5384" y="8616"/>
                  </a:cubicBezTo>
                  <a:cubicBezTo>
                    <a:pt x="5279" y="8271"/>
                    <a:pt x="4796" y="8181"/>
                    <a:pt x="4925" y="7738"/>
                  </a:cubicBezTo>
                  <a:cubicBezTo>
                    <a:pt x="5017" y="7421"/>
                    <a:pt x="5432" y="7283"/>
                    <a:pt x="5666" y="7082"/>
                  </a:cubicBezTo>
                  <a:cubicBezTo>
                    <a:pt x="5692" y="7060"/>
                    <a:pt x="5699" y="7028"/>
                    <a:pt x="5693" y="6996"/>
                  </a:cubicBezTo>
                  <a:cubicBezTo>
                    <a:pt x="5827" y="6940"/>
                    <a:pt x="5958" y="6880"/>
                    <a:pt x="6083" y="6834"/>
                  </a:cubicBezTo>
                  <a:cubicBezTo>
                    <a:pt x="6414" y="6711"/>
                    <a:pt x="6749" y="6605"/>
                    <a:pt x="7087" y="6505"/>
                  </a:cubicBezTo>
                  <a:cubicBezTo>
                    <a:pt x="7490" y="6396"/>
                    <a:pt x="7896" y="6292"/>
                    <a:pt x="8300" y="6186"/>
                  </a:cubicBezTo>
                  <a:cubicBezTo>
                    <a:pt x="8737" y="6088"/>
                    <a:pt x="9177" y="6008"/>
                    <a:pt x="9620" y="5949"/>
                  </a:cubicBezTo>
                  <a:cubicBezTo>
                    <a:pt x="9968" y="5903"/>
                    <a:pt x="10314" y="5885"/>
                    <a:pt x="10663" y="5885"/>
                  </a:cubicBezTo>
                  <a:cubicBezTo>
                    <a:pt x="10716" y="5885"/>
                    <a:pt x="10770" y="5885"/>
                    <a:pt x="10824" y="5886"/>
                  </a:cubicBezTo>
                  <a:cubicBezTo>
                    <a:pt x="10852" y="5887"/>
                    <a:pt x="10881" y="5887"/>
                    <a:pt x="10909" y="5887"/>
                  </a:cubicBezTo>
                  <a:cubicBezTo>
                    <a:pt x="11271" y="5887"/>
                    <a:pt x="11634" y="5860"/>
                    <a:pt x="11997" y="5860"/>
                  </a:cubicBezTo>
                  <a:cubicBezTo>
                    <a:pt x="12005" y="5860"/>
                    <a:pt x="12012" y="5860"/>
                    <a:pt x="12020" y="5860"/>
                  </a:cubicBezTo>
                  <a:cubicBezTo>
                    <a:pt x="12325" y="5861"/>
                    <a:pt x="12643" y="5893"/>
                    <a:pt x="12951" y="5893"/>
                  </a:cubicBezTo>
                  <a:cubicBezTo>
                    <a:pt x="13001" y="5893"/>
                    <a:pt x="13051" y="5892"/>
                    <a:pt x="13100" y="5890"/>
                  </a:cubicBezTo>
                  <a:cubicBezTo>
                    <a:pt x="13134" y="6035"/>
                    <a:pt x="13241" y="6148"/>
                    <a:pt x="13397" y="6148"/>
                  </a:cubicBezTo>
                  <a:cubicBezTo>
                    <a:pt x="13440" y="6148"/>
                    <a:pt x="13487" y="6140"/>
                    <a:pt x="13537" y="6120"/>
                  </a:cubicBezTo>
                  <a:cubicBezTo>
                    <a:pt x="13668" y="6071"/>
                    <a:pt x="13744" y="5970"/>
                    <a:pt x="13799" y="5851"/>
                  </a:cubicBezTo>
                  <a:cubicBezTo>
                    <a:pt x="13842" y="5837"/>
                    <a:pt x="13881" y="5813"/>
                    <a:pt x="13908" y="5782"/>
                  </a:cubicBezTo>
                  <a:cubicBezTo>
                    <a:pt x="14504" y="5098"/>
                    <a:pt x="14599" y="4028"/>
                    <a:pt x="14643" y="3161"/>
                  </a:cubicBezTo>
                  <a:cubicBezTo>
                    <a:pt x="14668" y="2673"/>
                    <a:pt x="14649" y="2187"/>
                    <a:pt x="14522" y="1716"/>
                  </a:cubicBezTo>
                  <a:cubicBezTo>
                    <a:pt x="14396" y="1250"/>
                    <a:pt x="14337" y="735"/>
                    <a:pt x="14108" y="306"/>
                  </a:cubicBezTo>
                  <a:cubicBezTo>
                    <a:pt x="14101" y="295"/>
                    <a:pt x="14093" y="289"/>
                    <a:pt x="14083" y="287"/>
                  </a:cubicBezTo>
                  <a:cubicBezTo>
                    <a:pt x="14068" y="216"/>
                    <a:pt x="14053" y="145"/>
                    <a:pt x="14037" y="73"/>
                  </a:cubicBezTo>
                  <a:cubicBezTo>
                    <a:pt x="14025" y="22"/>
                    <a:pt x="13988" y="0"/>
                    <a:pt x="1394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2"/>
            <p:cNvSpPr/>
            <p:nvPr/>
          </p:nvSpPr>
          <p:spPr>
            <a:xfrm>
              <a:off x="2016500" y="575075"/>
              <a:ext cx="261100" cy="89150"/>
            </a:xfrm>
            <a:custGeom>
              <a:avLst/>
              <a:gdLst/>
              <a:ahLst/>
              <a:cxnLst/>
              <a:rect l="l" t="t" r="r" b="b"/>
              <a:pathLst>
                <a:path w="10444" h="3566" extrusionOk="0">
                  <a:moveTo>
                    <a:pt x="79" y="1"/>
                  </a:moveTo>
                  <a:cubicBezTo>
                    <a:pt x="40" y="1"/>
                    <a:pt x="1" y="39"/>
                    <a:pt x="9" y="86"/>
                  </a:cubicBezTo>
                  <a:cubicBezTo>
                    <a:pt x="72" y="445"/>
                    <a:pt x="186" y="810"/>
                    <a:pt x="350" y="1140"/>
                  </a:cubicBezTo>
                  <a:cubicBezTo>
                    <a:pt x="349" y="1140"/>
                    <a:pt x="349" y="1140"/>
                    <a:pt x="349" y="1141"/>
                  </a:cubicBezTo>
                  <a:cubicBezTo>
                    <a:pt x="243" y="1334"/>
                    <a:pt x="366" y="1653"/>
                    <a:pt x="438" y="1842"/>
                  </a:cubicBezTo>
                  <a:cubicBezTo>
                    <a:pt x="536" y="2093"/>
                    <a:pt x="683" y="2313"/>
                    <a:pt x="901" y="2474"/>
                  </a:cubicBezTo>
                  <a:cubicBezTo>
                    <a:pt x="943" y="2505"/>
                    <a:pt x="989" y="2518"/>
                    <a:pt x="1037" y="2518"/>
                  </a:cubicBezTo>
                  <a:cubicBezTo>
                    <a:pt x="1115" y="2518"/>
                    <a:pt x="1195" y="2481"/>
                    <a:pt x="1253" y="2424"/>
                  </a:cubicBezTo>
                  <a:cubicBezTo>
                    <a:pt x="1320" y="2446"/>
                    <a:pt x="1390" y="2460"/>
                    <a:pt x="1458" y="2479"/>
                  </a:cubicBezTo>
                  <a:cubicBezTo>
                    <a:pt x="1654" y="2530"/>
                    <a:pt x="1847" y="2583"/>
                    <a:pt x="2044" y="2623"/>
                  </a:cubicBezTo>
                  <a:cubicBezTo>
                    <a:pt x="2410" y="2697"/>
                    <a:pt x="2776" y="2770"/>
                    <a:pt x="3141" y="2843"/>
                  </a:cubicBezTo>
                  <a:cubicBezTo>
                    <a:pt x="3888" y="2990"/>
                    <a:pt x="4605" y="3201"/>
                    <a:pt x="5374" y="3201"/>
                  </a:cubicBezTo>
                  <a:cubicBezTo>
                    <a:pt x="5379" y="3201"/>
                    <a:pt x="5383" y="3201"/>
                    <a:pt x="5388" y="3201"/>
                  </a:cubicBezTo>
                  <a:cubicBezTo>
                    <a:pt x="5982" y="3200"/>
                    <a:pt x="6575" y="3135"/>
                    <a:pt x="7170" y="3135"/>
                  </a:cubicBezTo>
                  <a:cubicBezTo>
                    <a:pt x="7339" y="3135"/>
                    <a:pt x="7508" y="3140"/>
                    <a:pt x="7677" y="3153"/>
                  </a:cubicBezTo>
                  <a:cubicBezTo>
                    <a:pt x="7813" y="3165"/>
                    <a:pt x="7948" y="3179"/>
                    <a:pt x="8083" y="3197"/>
                  </a:cubicBezTo>
                  <a:cubicBezTo>
                    <a:pt x="7935" y="3156"/>
                    <a:pt x="7790" y="3116"/>
                    <a:pt x="7649" y="3084"/>
                  </a:cubicBezTo>
                  <a:cubicBezTo>
                    <a:pt x="6884" y="2912"/>
                    <a:pt x="6128" y="2701"/>
                    <a:pt x="5370" y="2498"/>
                  </a:cubicBezTo>
                  <a:cubicBezTo>
                    <a:pt x="4734" y="2328"/>
                    <a:pt x="4107" y="2124"/>
                    <a:pt x="3460" y="2003"/>
                  </a:cubicBezTo>
                  <a:cubicBezTo>
                    <a:pt x="3129" y="1942"/>
                    <a:pt x="2794" y="1900"/>
                    <a:pt x="2457" y="1900"/>
                  </a:cubicBezTo>
                  <a:cubicBezTo>
                    <a:pt x="2426" y="1900"/>
                    <a:pt x="2394" y="1901"/>
                    <a:pt x="2363" y="1901"/>
                  </a:cubicBezTo>
                  <a:cubicBezTo>
                    <a:pt x="1997" y="1910"/>
                    <a:pt x="1671" y="2018"/>
                    <a:pt x="1315" y="2072"/>
                  </a:cubicBezTo>
                  <a:cubicBezTo>
                    <a:pt x="1314" y="2073"/>
                    <a:pt x="1312" y="2073"/>
                    <a:pt x="1310" y="2073"/>
                  </a:cubicBezTo>
                  <a:cubicBezTo>
                    <a:pt x="1282" y="2073"/>
                    <a:pt x="1269" y="2039"/>
                    <a:pt x="1294" y="2020"/>
                  </a:cubicBezTo>
                  <a:cubicBezTo>
                    <a:pt x="1314" y="2007"/>
                    <a:pt x="1335" y="1994"/>
                    <a:pt x="1355" y="1982"/>
                  </a:cubicBezTo>
                  <a:cubicBezTo>
                    <a:pt x="1438" y="1526"/>
                    <a:pt x="1793" y="1272"/>
                    <a:pt x="2235" y="1156"/>
                  </a:cubicBezTo>
                  <a:cubicBezTo>
                    <a:pt x="2524" y="1081"/>
                    <a:pt x="2827" y="1049"/>
                    <a:pt x="3136" y="1049"/>
                  </a:cubicBezTo>
                  <a:cubicBezTo>
                    <a:pt x="3857" y="1049"/>
                    <a:pt x="4607" y="1222"/>
                    <a:pt x="5266" y="1409"/>
                  </a:cubicBezTo>
                  <a:cubicBezTo>
                    <a:pt x="6955" y="1888"/>
                    <a:pt x="8422" y="2949"/>
                    <a:pt x="10139" y="3331"/>
                  </a:cubicBezTo>
                  <a:cubicBezTo>
                    <a:pt x="10196" y="3343"/>
                    <a:pt x="10183" y="3430"/>
                    <a:pt x="10127" y="3430"/>
                  </a:cubicBezTo>
                  <a:cubicBezTo>
                    <a:pt x="10127" y="3430"/>
                    <a:pt x="10126" y="3430"/>
                    <a:pt x="10126" y="3430"/>
                  </a:cubicBezTo>
                  <a:cubicBezTo>
                    <a:pt x="10040" y="3427"/>
                    <a:pt x="9953" y="3420"/>
                    <a:pt x="9867" y="3409"/>
                  </a:cubicBezTo>
                  <a:lnTo>
                    <a:pt x="9867" y="3409"/>
                  </a:lnTo>
                  <a:cubicBezTo>
                    <a:pt x="9904" y="3513"/>
                    <a:pt x="10005" y="3565"/>
                    <a:pt x="10102" y="3565"/>
                  </a:cubicBezTo>
                  <a:cubicBezTo>
                    <a:pt x="10218" y="3565"/>
                    <a:pt x="10328" y="3491"/>
                    <a:pt x="10318" y="3342"/>
                  </a:cubicBezTo>
                  <a:cubicBezTo>
                    <a:pt x="10303" y="3131"/>
                    <a:pt x="10268" y="2928"/>
                    <a:pt x="10206" y="2726"/>
                  </a:cubicBezTo>
                  <a:cubicBezTo>
                    <a:pt x="10194" y="2685"/>
                    <a:pt x="10169" y="2651"/>
                    <a:pt x="10138" y="2625"/>
                  </a:cubicBezTo>
                  <a:lnTo>
                    <a:pt x="10138" y="2624"/>
                  </a:lnTo>
                  <a:cubicBezTo>
                    <a:pt x="10172" y="2613"/>
                    <a:pt x="10205" y="2602"/>
                    <a:pt x="10239" y="2591"/>
                  </a:cubicBezTo>
                  <a:cubicBezTo>
                    <a:pt x="10443" y="2516"/>
                    <a:pt x="10384" y="2211"/>
                    <a:pt x="10204" y="2211"/>
                  </a:cubicBezTo>
                  <a:cubicBezTo>
                    <a:pt x="10183" y="2211"/>
                    <a:pt x="10161" y="2215"/>
                    <a:pt x="10137" y="2224"/>
                  </a:cubicBezTo>
                  <a:cubicBezTo>
                    <a:pt x="9845" y="2331"/>
                    <a:pt x="9556" y="2377"/>
                    <a:pt x="9272" y="2377"/>
                  </a:cubicBezTo>
                  <a:cubicBezTo>
                    <a:pt x="8070" y="2377"/>
                    <a:pt x="6938" y="1552"/>
                    <a:pt x="5887" y="1031"/>
                  </a:cubicBezTo>
                  <a:cubicBezTo>
                    <a:pt x="5133" y="657"/>
                    <a:pt x="4292" y="401"/>
                    <a:pt x="3458" y="401"/>
                  </a:cubicBezTo>
                  <a:cubicBezTo>
                    <a:pt x="2912" y="401"/>
                    <a:pt x="2369" y="511"/>
                    <a:pt x="1856" y="770"/>
                  </a:cubicBezTo>
                  <a:cubicBezTo>
                    <a:pt x="1680" y="858"/>
                    <a:pt x="1524" y="969"/>
                    <a:pt x="1363" y="1082"/>
                  </a:cubicBezTo>
                  <a:cubicBezTo>
                    <a:pt x="1244" y="1165"/>
                    <a:pt x="1105" y="1260"/>
                    <a:pt x="970" y="1260"/>
                  </a:cubicBezTo>
                  <a:cubicBezTo>
                    <a:pt x="900" y="1260"/>
                    <a:pt x="831" y="1235"/>
                    <a:pt x="766" y="1169"/>
                  </a:cubicBezTo>
                  <a:cubicBezTo>
                    <a:pt x="630" y="1030"/>
                    <a:pt x="546" y="818"/>
                    <a:pt x="454" y="649"/>
                  </a:cubicBezTo>
                  <a:cubicBezTo>
                    <a:pt x="342" y="446"/>
                    <a:pt x="242" y="238"/>
                    <a:pt x="132" y="34"/>
                  </a:cubicBezTo>
                  <a:cubicBezTo>
                    <a:pt x="119" y="11"/>
                    <a:pt x="99" y="1"/>
                    <a:pt x="7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2"/>
            <p:cNvSpPr/>
            <p:nvPr/>
          </p:nvSpPr>
          <p:spPr>
            <a:xfrm>
              <a:off x="2143800" y="796800"/>
              <a:ext cx="164000" cy="184425"/>
            </a:xfrm>
            <a:custGeom>
              <a:avLst/>
              <a:gdLst/>
              <a:ahLst/>
              <a:cxnLst/>
              <a:rect l="l" t="t" r="r" b="b"/>
              <a:pathLst>
                <a:path w="6560" h="7377" extrusionOk="0">
                  <a:moveTo>
                    <a:pt x="3591" y="0"/>
                  </a:moveTo>
                  <a:cubicBezTo>
                    <a:pt x="3054" y="0"/>
                    <a:pt x="2535" y="156"/>
                    <a:pt x="2065" y="506"/>
                  </a:cubicBezTo>
                  <a:cubicBezTo>
                    <a:pt x="705" y="1517"/>
                    <a:pt x="1" y="3314"/>
                    <a:pt x="380" y="4977"/>
                  </a:cubicBezTo>
                  <a:cubicBezTo>
                    <a:pt x="583" y="5864"/>
                    <a:pt x="1093" y="6867"/>
                    <a:pt x="1886" y="7363"/>
                  </a:cubicBezTo>
                  <a:cubicBezTo>
                    <a:pt x="1901" y="7372"/>
                    <a:pt x="1916" y="7376"/>
                    <a:pt x="1930" y="7376"/>
                  </a:cubicBezTo>
                  <a:cubicBezTo>
                    <a:pt x="1994" y="7376"/>
                    <a:pt x="2037" y="7287"/>
                    <a:pt x="1989" y="7229"/>
                  </a:cubicBezTo>
                  <a:cubicBezTo>
                    <a:pt x="1734" y="6924"/>
                    <a:pt x="1462" y="6635"/>
                    <a:pt x="1252" y="6296"/>
                  </a:cubicBezTo>
                  <a:cubicBezTo>
                    <a:pt x="1049" y="5970"/>
                    <a:pt x="891" y="5619"/>
                    <a:pt x="783" y="5251"/>
                  </a:cubicBezTo>
                  <a:cubicBezTo>
                    <a:pt x="565" y="4508"/>
                    <a:pt x="549" y="3723"/>
                    <a:pt x="761" y="2977"/>
                  </a:cubicBezTo>
                  <a:cubicBezTo>
                    <a:pt x="971" y="2234"/>
                    <a:pt x="1390" y="1553"/>
                    <a:pt x="1963" y="1033"/>
                  </a:cubicBezTo>
                  <a:cubicBezTo>
                    <a:pt x="2258" y="765"/>
                    <a:pt x="2603" y="517"/>
                    <a:pt x="2990" y="407"/>
                  </a:cubicBezTo>
                  <a:cubicBezTo>
                    <a:pt x="3165" y="356"/>
                    <a:pt x="3346" y="335"/>
                    <a:pt x="3528" y="335"/>
                  </a:cubicBezTo>
                  <a:cubicBezTo>
                    <a:pt x="3775" y="335"/>
                    <a:pt x="4024" y="374"/>
                    <a:pt x="4261" y="434"/>
                  </a:cubicBezTo>
                  <a:cubicBezTo>
                    <a:pt x="4683" y="542"/>
                    <a:pt x="5081" y="723"/>
                    <a:pt x="5442" y="965"/>
                  </a:cubicBezTo>
                  <a:cubicBezTo>
                    <a:pt x="5794" y="1201"/>
                    <a:pt x="6066" y="1519"/>
                    <a:pt x="6410" y="1758"/>
                  </a:cubicBezTo>
                  <a:cubicBezTo>
                    <a:pt x="6422" y="1767"/>
                    <a:pt x="6437" y="1771"/>
                    <a:pt x="6451" y="1771"/>
                  </a:cubicBezTo>
                  <a:cubicBezTo>
                    <a:pt x="6505" y="1771"/>
                    <a:pt x="6559" y="1715"/>
                    <a:pt x="6539" y="1660"/>
                  </a:cubicBezTo>
                  <a:cubicBezTo>
                    <a:pt x="6463" y="1458"/>
                    <a:pt x="6395" y="1332"/>
                    <a:pt x="6242" y="1177"/>
                  </a:cubicBezTo>
                  <a:cubicBezTo>
                    <a:pt x="6095" y="1029"/>
                    <a:pt x="5935" y="893"/>
                    <a:pt x="5768" y="769"/>
                  </a:cubicBezTo>
                  <a:cubicBezTo>
                    <a:pt x="5424" y="514"/>
                    <a:pt x="5039" y="317"/>
                    <a:pt x="4633" y="182"/>
                  </a:cubicBezTo>
                  <a:cubicBezTo>
                    <a:pt x="4284" y="64"/>
                    <a:pt x="3934" y="0"/>
                    <a:pt x="359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2"/>
            <p:cNvSpPr/>
            <p:nvPr/>
          </p:nvSpPr>
          <p:spPr>
            <a:xfrm>
              <a:off x="2234300" y="768100"/>
              <a:ext cx="9075" cy="27925"/>
            </a:xfrm>
            <a:custGeom>
              <a:avLst/>
              <a:gdLst/>
              <a:ahLst/>
              <a:cxnLst/>
              <a:rect l="l" t="t" r="r" b="b"/>
              <a:pathLst>
                <a:path w="363" h="1117" extrusionOk="0">
                  <a:moveTo>
                    <a:pt x="261" y="0"/>
                  </a:moveTo>
                  <a:cubicBezTo>
                    <a:pt x="238" y="0"/>
                    <a:pt x="216" y="11"/>
                    <a:pt x="201" y="38"/>
                  </a:cubicBezTo>
                  <a:cubicBezTo>
                    <a:pt x="113" y="198"/>
                    <a:pt x="79" y="376"/>
                    <a:pt x="58" y="557"/>
                  </a:cubicBezTo>
                  <a:cubicBezTo>
                    <a:pt x="38" y="733"/>
                    <a:pt x="1" y="930"/>
                    <a:pt x="115" y="1080"/>
                  </a:cubicBezTo>
                  <a:cubicBezTo>
                    <a:pt x="133" y="1104"/>
                    <a:pt x="157" y="1117"/>
                    <a:pt x="182" y="1117"/>
                  </a:cubicBezTo>
                  <a:cubicBezTo>
                    <a:pt x="205" y="1117"/>
                    <a:pt x="229" y="1105"/>
                    <a:pt x="246" y="1080"/>
                  </a:cubicBezTo>
                  <a:cubicBezTo>
                    <a:pt x="343" y="944"/>
                    <a:pt x="319" y="791"/>
                    <a:pt x="329" y="632"/>
                  </a:cubicBezTo>
                  <a:cubicBezTo>
                    <a:pt x="339" y="447"/>
                    <a:pt x="363" y="261"/>
                    <a:pt x="343" y="76"/>
                  </a:cubicBezTo>
                  <a:cubicBezTo>
                    <a:pt x="338" y="32"/>
                    <a:pt x="299" y="0"/>
                    <a:pt x="26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2"/>
            <p:cNvSpPr/>
            <p:nvPr/>
          </p:nvSpPr>
          <p:spPr>
            <a:xfrm>
              <a:off x="2274925" y="609850"/>
              <a:ext cx="133675" cy="101100"/>
            </a:xfrm>
            <a:custGeom>
              <a:avLst/>
              <a:gdLst/>
              <a:ahLst/>
              <a:cxnLst/>
              <a:rect l="l" t="t" r="r" b="b"/>
              <a:pathLst>
                <a:path w="5347" h="4044" extrusionOk="0">
                  <a:moveTo>
                    <a:pt x="1246" y="1"/>
                  </a:moveTo>
                  <a:cubicBezTo>
                    <a:pt x="1026" y="1"/>
                    <a:pt x="807" y="33"/>
                    <a:pt x="611" y="126"/>
                  </a:cubicBezTo>
                  <a:cubicBezTo>
                    <a:pt x="270" y="287"/>
                    <a:pt x="130" y="608"/>
                    <a:pt x="80" y="964"/>
                  </a:cubicBezTo>
                  <a:cubicBezTo>
                    <a:pt x="11" y="1464"/>
                    <a:pt x="1" y="1982"/>
                    <a:pt x="19" y="2485"/>
                  </a:cubicBezTo>
                  <a:cubicBezTo>
                    <a:pt x="37" y="2956"/>
                    <a:pt x="35" y="3612"/>
                    <a:pt x="303" y="4019"/>
                  </a:cubicBezTo>
                  <a:cubicBezTo>
                    <a:pt x="315" y="4035"/>
                    <a:pt x="334" y="4044"/>
                    <a:pt x="353" y="4044"/>
                  </a:cubicBezTo>
                  <a:cubicBezTo>
                    <a:pt x="375" y="4044"/>
                    <a:pt x="397" y="4031"/>
                    <a:pt x="402" y="4005"/>
                  </a:cubicBezTo>
                  <a:cubicBezTo>
                    <a:pt x="443" y="3804"/>
                    <a:pt x="409" y="3580"/>
                    <a:pt x="392" y="3375"/>
                  </a:cubicBezTo>
                  <a:cubicBezTo>
                    <a:pt x="374" y="3124"/>
                    <a:pt x="352" y="2872"/>
                    <a:pt x="340" y="2619"/>
                  </a:cubicBezTo>
                  <a:cubicBezTo>
                    <a:pt x="321" y="2134"/>
                    <a:pt x="332" y="1642"/>
                    <a:pt x="404" y="1161"/>
                  </a:cubicBezTo>
                  <a:cubicBezTo>
                    <a:pt x="432" y="974"/>
                    <a:pt x="467" y="769"/>
                    <a:pt x="591" y="618"/>
                  </a:cubicBezTo>
                  <a:cubicBezTo>
                    <a:pt x="737" y="440"/>
                    <a:pt x="971" y="398"/>
                    <a:pt x="1191" y="391"/>
                  </a:cubicBezTo>
                  <a:cubicBezTo>
                    <a:pt x="1215" y="391"/>
                    <a:pt x="1239" y="390"/>
                    <a:pt x="1263" y="390"/>
                  </a:cubicBezTo>
                  <a:cubicBezTo>
                    <a:pt x="1691" y="390"/>
                    <a:pt x="2115" y="505"/>
                    <a:pt x="2497" y="693"/>
                  </a:cubicBezTo>
                  <a:cubicBezTo>
                    <a:pt x="2525" y="705"/>
                    <a:pt x="2558" y="724"/>
                    <a:pt x="2595" y="740"/>
                  </a:cubicBezTo>
                  <a:cubicBezTo>
                    <a:pt x="2460" y="815"/>
                    <a:pt x="2339" y="908"/>
                    <a:pt x="2251" y="1030"/>
                  </a:cubicBezTo>
                  <a:cubicBezTo>
                    <a:pt x="2203" y="1094"/>
                    <a:pt x="2264" y="1195"/>
                    <a:pt x="2340" y="1195"/>
                  </a:cubicBezTo>
                  <a:cubicBezTo>
                    <a:pt x="2341" y="1195"/>
                    <a:pt x="2343" y="1195"/>
                    <a:pt x="2345" y="1195"/>
                  </a:cubicBezTo>
                  <a:cubicBezTo>
                    <a:pt x="2593" y="1179"/>
                    <a:pt x="2817" y="1057"/>
                    <a:pt x="3052" y="983"/>
                  </a:cubicBezTo>
                  <a:cubicBezTo>
                    <a:pt x="3304" y="901"/>
                    <a:pt x="3568" y="833"/>
                    <a:pt x="3833" y="797"/>
                  </a:cubicBezTo>
                  <a:cubicBezTo>
                    <a:pt x="3910" y="786"/>
                    <a:pt x="3990" y="778"/>
                    <a:pt x="4069" y="778"/>
                  </a:cubicBezTo>
                  <a:cubicBezTo>
                    <a:pt x="4239" y="778"/>
                    <a:pt x="4404" y="815"/>
                    <a:pt x="4532" y="943"/>
                  </a:cubicBezTo>
                  <a:cubicBezTo>
                    <a:pt x="4671" y="1081"/>
                    <a:pt x="4772" y="1310"/>
                    <a:pt x="4837" y="1492"/>
                  </a:cubicBezTo>
                  <a:cubicBezTo>
                    <a:pt x="4852" y="1537"/>
                    <a:pt x="4893" y="1563"/>
                    <a:pt x="4934" y="1563"/>
                  </a:cubicBezTo>
                  <a:cubicBezTo>
                    <a:pt x="4965" y="1563"/>
                    <a:pt x="4996" y="1548"/>
                    <a:pt x="5015" y="1516"/>
                  </a:cubicBezTo>
                  <a:cubicBezTo>
                    <a:pt x="5346" y="967"/>
                    <a:pt x="4772" y="398"/>
                    <a:pt x="4235" y="339"/>
                  </a:cubicBezTo>
                  <a:cubicBezTo>
                    <a:pt x="4181" y="333"/>
                    <a:pt x="4126" y="331"/>
                    <a:pt x="4070" y="331"/>
                  </a:cubicBezTo>
                  <a:cubicBezTo>
                    <a:pt x="3757" y="331"/>
                    <a:pt x="3429" y="416"/>
                    <a:pt x="3141" y="515"/>
                  </a:cubicBezTo>
                  <a:cubicBezTo>
                    <a:pt x="3074" y="538"/>
                    <a:pt x="3006" y="561"/>
                    <a:pt x="2935" y="587"/>
                  </a:cubicBezTo>
                  <a:cubicBezTo>
                    <a:pt x="2923" y="552"/>
                    <a:pt x="2903" y="520"/>
                    <a:pt x="2880" y="494"/>
                  </a:cubicBezTo>
                  <a:cubicBezTo>
                    <a:pt x="2774" y="364"/>
                    <a:pt x="2576" y="297"/>
                    <a:pt x="2426" y="235"/>
                  </a:cubicBezTo>
                  <a:cubicBezTo>
                    <a:pt x="2211" y="148"/>
                    <a:pt x="1988" y="84"/>
                    <a:pt x="1760" y="48"/>
                  </a:cubicBezTo>
                  <a:cubicBezTo>
                    <a:pt x="1595" y="21"/>
                    <a:pt x="1420" y="1"/>
                    <a:pt x="124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2"/>
            <p:cNvSpPr/>
            <p:nvPr/>
          </p:nvSpPr>
          <p:spPr>
            <a:xfrm>
              <a:off x="2015250" y="653500"/>
              <a:ext cx="260450" cy="164775"/>
            </a:xfrm>
            <a:custGeom>
              <a:avLst/>
              <a:gdLst/>
              <a:ahLst/>
              <a:cxnLst/>
              <a:rect l="l" t="t" r="r" b="b"/>
              <a:pathLst>
                <a:path w="10418" h="6591" extrusionOk="0">
                  <a:moveTo>
                    <a:pt x="5863" y="1"/>
                  </a:moveTo>
                  <a:cubicBezTo>
                    <a:pt x="5715" y="1"/>
                    <a:pt x="5567" y="4"/>
                    <a:pt x="5419" y="9"/>
                  </a:cubicBezTo>
                  <a:cubicBezTo>
                    <a:pt x="4601" y="39"/>
                    <a:pt x="3779" y="150"/>
                    <a:pt x="2991" y="378"/>
                  </a:cubicBezTo>
                  <a:cubicBezTo>
                    <a:pt x="2267" y="589"/>
                    <a:pt x="1543" y="889"/>
                    <a:pt x="977" y="1404"/>
                  </a:cubicBezTo>
                  <a:cubicBezTo>
                    <a:pt x="919" y="1457"/>
                    <a:pt x="863" y="1513"/>
                    <a:pt x="809" y="1572"/>
                  </a:cubicBezTo>
                  <a:cubicBezTo>
                    <a:pt x="456" y="1681"/>
                    <a:pt x="230" y="2056"/>
                    <a:pt x="134" y="2399"/>
                  </a:cubicBezTo>
                  <a:cubicBezTo>
                    <a:pt x="1" y="2883"/>
                    <a:pt x="87" y="3356"/>
                    <a:pt x="304" y="3801"/>
                  </a:cubicBezTo>
                  <a:cubicBezTo>
                    <a:pt x="513" y="4230"/>
                    <a:pt x="808" y="4625"/>
                    <a:pt x="1103" y="5001"/>
                  </a:cubicBezTo>
                  <a:cubicBezTo>
                    <a:pt x="1220" y="5162"/>
                    <a:pt x="1346" y="5316"/>
                    <a:pt x="1475" y="5468"/>
                  </a:cubicBezTo>
                  <a:cubicBezTo>
                    <a:pt x="1665" y="5703"/>
                    <a:pt x="1861" y="5933"/>
                    <a:pt x="2066" y="6155"/>
                  </a:cubicBezTo>
                  <a:cubicBezTo>
                    <a:pt x="2128" y="6231"/>
                    <a:pt x="2189" y="6308"/>
                    <a:pt x="2248" y="6386"/>
                  </a:cubicBezTo>
                  <a:cubicBezTo>
                    <a:pt x="2266" y="6408"/>
                    <a:pt x="2290" y="6418"/>
                    <a:pt x="2312" y="6418"/>
                  </a:cubicBezTo>
                  <a:cubicBezTo>
                    <a:pt x="2314" y="6418"/>
                    <a:pt x="2315" y="6418"/>
                    <a:pt x="2316" y="6418"/>
                  </a:cubicBezTo>
                  <a:cubicBezTo>
                    <a:pt x="2367" y="6468"/>
                    <a:pt x="2417" y="6518"/>
                    <a:pt x="2469" y="6567"/>
                  </a:cubicBezTo>
                  <a:cubicBezTo>
                    <a:pt x="2486" y="6584"/>
                    <a:pt x="2505" y="6591"/>
                    <a:pt x="2523" y="6591"/>
                  </a:cubicBezTo>
                  <a:cubicBezTo>
                    <a:pt x="2580" y="6591"/>
                    <a:pt x="2626" y="6515"/>
                    <a:pt x="2579" y="6456"/>
                  </a:cubicBezTo>
                  <a:cubicBezTo>
                    <a:pt x="2257" y="6040"/>
                    <a:pt x="1892" y="5635"/>
                    <a:pt x="1558" y="5209"/>
                  </a:cubicBezTo>
                  <a:cubicBezTo>
                    <a:pt x="1321" y="4893"/>
                    <a:pt x="1106" y="4564"/>
                    <a:pt x="970" y="4194"/>
                  </a:cubicBezTo>
                  <a:cubicBezTo>
                    <a:pt x="684" y="3422"/>
                    <a:pt x="887" y="2648"/>
                    <a:pt x="1470" y="2084"/>
                  </a:cubicBezTo>
                  <a:cubicBezTo>
                    <a:pt x="2024" y="1547"/>
                    <a:pt x="2771" y="1204"/>
                    <a:pt x="3491" y="954"/>
                  </a:cubicBezTo>
                  <a:cubicBezTo>
                    <a:pt x="3602" y="915"/>
                    <a:pt x="3712" y="880"/>
                    <a:pt x="3824" y="849"/>
                  </a:cubicBezTo>
                  <a:cubicBezTo>
                    <a:pt x="4064" y="802"/>
                    <a:pt x="4305" y="765"/>
                    <a:pt x="4541" y="737"/>
                  </a:cubicBezTo>
                  <a:cubicBezTo>
                    <a:pt x="4980" y="685"/>
                    <a:pt x="5421" y="662"/>
                    <a:pt x="5862" y="662"/>
                  </a:cubicBezTo>
                  <a:cubicBezTo>
                    <a:pt x="6352" y="662"/>
                    <a:pt x="6842" y="690"/>
                    <a:pt x="7329" y="738"/>
                  </a:cubicBezTo>
                  <a:cubicBezTo>
                    <a:pt x="7808" y="785"/>
                    <a:pt x="8283" y="856"/>
                    <a:pt x="8758" y="933"/>
                  </a:cubicBezTo>
                  <a:cubicBezTo>
                    <a:pt x="9113" y="990"/>
                    <a:pt x="9477" y="1051"/>
                    <a:pt x="9840" y="1051"/>
                  </a:cubicBezTo>
                  <a:cubicBezTo>
                    <a:pt x="9952" y="1051"/>
                    <a:pt x="10063" y="1045"/>
                    <a:pt x="10175" y="1032"/>
                  </a:cubicBezTo>
                  <a:cubicBezTo>
                    <a:pt x="10328" y="1013"/>
                    <a:pt x="10417" y="809"/>
                    <a:pt x="10259" y="718"/>
                  </a:cubicBezTo>
                  <a:cubicBezTo>
                    <a:pt x="10219" y="696"/>
                    <a:pt x="10179" y="675"/>
                    <a:pt x="10140" y="655"/>
                  </a:cubicBezTo>
                  <a:cubicBezTo>
                    <a:pt x="10127" y="546"/>
                    <a:pt x="9972" y="473"/>
                    <a:pt x="9884" y="444"/>
                  </a:cubicBezTo>
                  <a:cubicBezTo>
                    <a:pt x="9726" y="393"/>
                    <a:pt x="9548" y="382"/>
                    <a:pt x="9382" y="370"/>
                  </a:cubicBezTo>
                  <a:cubicBezTo>
                    <a:pt x="9379" y="369"/>
                    <a:pt x="9376" y="369"/>
                    <a:pt x="9373" y="369"/>
                  </a:cubicBezTo>
                  <a:cubicBezTo>
                    <a:pt x="9365" y="369"/>
                    <a:pt x="9358" y="371"/>
                    <a:pt x="9350" y="373"/>
                  </a:cubicBezTo>
                  <a:cubicBezTo>
                    <a:pt x="8862" y="253"/>
                    <a:pt x="8347" y="201"/>
                    <a:pt x="7866" y="139"/>
                  </a:cubicBezTo>
                  <a:cubicBezTo>
                    <a:pt x="7202" y="54"/>
                    <a:pt x="6533" y="1"/>
                    <a:pt x="586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2"/>
            <p:cNvSpPr/>
            <p:nvPr/>
          </p:nvSpPr>
          <p:spPr>
            <a:xfrm>
              <a:off x="2008025" y="472750"/>
              <a:ext cx="266075" cy="157050"/>
            </a:xfrm>
            <a:custGeom>
              <a:avLst/>
              <a:gdLst/>
              <a:ahLst/>
              <a:cxnLst/>
              <a:rect l="l" t="t" r="r" b="b"/>
              <a:pathLst>
                <a:path w="10643" h="6282" extrusionOk="0">
                  <a:moveTo>
                    <a:pt x="2581" y="0"/>
                  </a:moveTo>
                  <a:cubicBezTo>
                    <a:pt x="1981" y="0"/>
                    <a:pt x="1383" y="139"/>
                    <a:pt x="926" y="517"/>
                  </a:cubicBezTo>
                  <a:cubicBezTo>
                    <a:pt x="551" y="826"/>
                    <a:pt x="299" y="1266"/>
                    <a:pt x="179" y="1734"/>
                  </a:cubicBezTo>
                  <a:cubicBezTo>
                    <a:pt x="42" y="2267"/>
                    <a:pt x="1" y="2915"/>
                    <a:pt x="152" y="3449"/>
                  </a:cubicBezTo>
                  <a:cubicBezTo>
                    <a:pt x="164" y="3491"/>
                    <a:pt x="202" y="3513"/>
                    <a:pt x="240" y="3513"/>
                  </a:cubicBezTo>
                  <a:cubicBezTo>
                    <a:pt x="277" y="3513"/>
                    <a:pt x="314" y="3492"/>
                    <a:pt x="324" y="3449"/>
                  </a:cubicBezTo>
                  <a:cubicBezTo>
                    <a:pt x="435" y="2988"/>
                    <a:pt x="410" y="2505"/>
                    <a:pt x="531" y="2042"/>
                  </a:cubicBezTo>
                  <a:cubicBezTo>
                    <a:pt x="638" y="1638"/>
                    <a:pt x="834" y="1220"/>
                    <a:pt x="1155" y="941"/>
                  </a:cubicBezTo>
                  <a:cubicBezTo>
                    <a:pt x="1508" y="636"/>
                    <a:pt x="2003" y="566"/>
                    <a:pt x="2455" y="551"/>
                  </a:cubicBezTo>
                  <a:cubicBezTo>
                    <a:pt x="2494" y="550"/>
                    <a:pt x="2533" y="549"/>
                    <a:pt x="2572" y="549"/>
                  </a:cubicBezTo>
                  <a:cubicBezTo>
                    <a:pt x="2997" y="549"/>
                    <a:pt x="3416" y="623"/>
                    <a:pt x="3823" y="749"/>
                  </a:cubicBezTo>
                  <a:cubicBezTo>
                    <a:pt x="5645" y="1320"/>
                    <a:pt x="6906" y="2863"/>
                    <a:pt x="8118" y="4246"/>
                  </a:cubicBezTo>
                  <a:cubicBezTo>
                    <a:pt x="8465" y="4643"/>
                    <a:pt x="8815" y="5039"/>
                    <a:pt x="9194" y="5407"/>
                  </a:cubicBezTo>
                  <a:cubicBezTo>
                    <a:pt x="9554" y="5758"/>
                    <a:pt x="10010" y="6127"/>
                    <a:pt x="10495" y="6278"/>
                  </a:cubicBezTo>
                  <a:cubicBezTo>
                    <a:pt x="10502" y="6281"/>
                    <a:pt x="10510" y="6282"/>
                    <a:pt x="10518" y="6282"/>
                  </a:cubicBezTo>
                  <a:cubicBezTo>
                    <a:pt x="10584" y="6282"/>
                    <a:pt x="10642" y="6201"/>
                    <a:pt x="10600" y="6141"/>
                  </a:cubicBezTo>
                  <a:cubicBezTo>
                    <a:pt x="10320" y="5732"/>
                    <a:pt x="9933" y="5368"/>
                    <a:pt x="9585" y="5016"/>
                  </a:cubicBezTo>
                  <a:cubicBezTo>
                    <a:pt x="9213" y="4642"/>
                    <a:pt x="8857" y="4251"/>
                    <a:pt x="8507" y="3856"/>
                  </a:cubicBezTo>
                  <a:cubicBezTo>
                    <a:pt x="7828" y="3087"/>
                    <a:pt x="7166" y="2298"/>
                    <a:pt x="6386" y="1625"/>
                  </a:cubicBezTo>
                  <a:cubicBezTo>
                    <a:pt x="5616" y="961"/>
                    <a:pt x="4733" y="406"/>
                    <a:pt x="3741" y="153"/>
                  </a:cubicBezTo>
                  <a:cubicBezTo>
                    <a:pt x="3379" y="61"/>
                    <a:pt x="2979" y="0"/>
                    <a:pt x="258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2"/>
            <p:cNvSpPr/>
            <p:nvPr/>
          </p:nvSpPr>
          <p:spPr>
            <a:xfrm>
              <a:off x="2407625" y="479475"/>
              <a:ext cx="217325" cy="135300"/>
            </a:xfrm>
            <a:custGeom>
              <a:avLst/>
              <a:gdLst/>
              <a:ahLst/>
              <a:cxnLst/>
              <a:rect l="l" t="t" r="r" b="b"/>
              <a:pathLst>
                <a:path w="8693" h="5412" extrusionOk="0">
                  <a:moveTo>
                    <a:pt x="7864" y="1"/>
                  </a:moveTo>
                  <a:cubicBezTo>
                    <a:pt x="7810" y="1"/>
                    <a:pt x="7755" y="3"/>
                    <a:pt x="7699" y="7"/>
                  </a:cubicBezTo>
                  <a:cubicBezTo>
                    <a:pt x="7352" y="32"/>
                    <a:pt x="7001" y="97"/>
                    <a:pt x="6663" y="180"/>
                  </a:cubicBezTo>
                  <a:cubicBezTo>
                    <a:pt x="6008" y="339"/>
                    <a:pt x="5374" y="591"/>
                    <a:pt x="4775" y="898"/>
                  </a:cubicBezTo>
                  <a:cubicBezTo>
                    <a:pt x="3515" y="1543"/>
                    <a:pt x="2453" y="2467"/>
                    <a:pt x="1486" y="3490"/>
                  </a:cubicBezTo>
                  <a:cubicBezTo>
                    <a:pt x="1202" y="3789"/>
                    <a:pt x="941" y="4105"/>
                    <a:pt x="682" y="4425"/>
                  </a:cubicBezTo>
                  <a:cubicBezTo>
                    <a:pt x="556" y="4579"/>
                    <a:pt x="427" y="4730"/>
                    <a:pt x="302" y="4884"/>
                  </a:cubicBezTo>
                  <a:cubicBezTo>
                    <a:pt x="193" y="5017"/>
                    <a:pt x="67" y="5145"/>
                    <a:pt x="15" y="5310"/>
                  </a:cubicBezTo>
                  <a:cubicBezTo>
                    <a:pt x="1" y="5356"/>
                    <a:pt x="41" y="5411"/>
                    <a:pt x="88" y="5411"/>
                  </a:cubicBezTo>
                  <a:cubicBezTo>
                    <a:pt x="96" y="5411"/>
                    <a:pt x="104" y="5410"/>
                    <a:pt x="111" y="5407"/>
                  </a:cubicBezTo>
                  <a:cubicBezTo>
                    <a:pt x="285" y="5337"/>
                    <a:pt x="410" y="5194"/>
                    <a:pt x="545" y="5067"/>
                  </a:cubicBezTo>
                  <a:cubicBezTo>
                    <a:pt x="710" y="4912"/>
                    <a:pt x="872" y="4755"/>
                    <a:pt x="1042" y="4605"/>
                  </a:cubicBezTo>
                  <a:cubicBezTo>
                    <a:pt x="1360" y="4325"/>
                    <a:pt x="1673" y="4037"/>
                    <a:pt x="1986" y="3751"/>
                  </a:cubicBezTo>
                  <a:cubicBezTo>
                    <a:pt x="2628" y="3160"/>
                    <a:pt x="3311" y="2605"/>
                    <a:pt x="4035" y="2118"/>
                  </a:cubicBezTo>
                  <a:cubicBezTo>
                    <a:pt x="4728" y="1652"/>
                    <a:pt x="5467" y="1253"/>
                    <a:pt x="6261" y="990"/>
                  </a:cubicBezTo>
                  <a:cubicBezTo>
                    <a:pt x="6642" y="863"/>
                    <a:pt x="7034" y="765"/>
                    <a:pt x="7430" y="706"/>
                  </a:cubicBezTo>
                  <a:cubicBezTo>
                    <a:pt x="7640" y="674"/>
                    <a:pt x="7852" y="654"/>
                    <a:pt x="8063" y="623"/>
                  </a:cubicBezTo>
                  <a:cubicBezTo>
                    <a:pt x="8272" y="592"/>
                    <a:pt x="8422" y="529"/>
                    <a:pt x="8605" y="426"/>
                  </a:cubicBezTo>
                  <a:cubicBezTo>
                    <a:pt x="8692" y="377"/>
                    <a:pt x="8682" y="258"/>
                    <a:pt x="8605" y="208"/>
                  </a:cubicBezTo>
                  <a:cubicBezTo>
                    <a:pt x="8368" y="53"/>
                    <a:pt x="8131" y="1"/>
                    <a:pt x="786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2"/>
            <p:cNvSpPr/>
            <p:nvPr/>
          </p:nvSpPr>
          <p:spPr>
            <a:xfrm>
              <a:off x="2438450" y="639525"/>
              <a:ext cx="225625" cy="40375"/>
            </a:xfrm>
            <a:custGeom>
              <a:avLst/>
              <a:gdLst/>
              <a:ahLst/>
              <a:cxnLst/>
              <a:rect l="l" t="t" r="r" b="b"/>
              <a:pathLst>
                <a:path w="9025" h="1615" extrusionOk="0">
                  <a:moveTo>
                    <a:pt x="5771" y="1"/>
                  </a:moveTo>
                  <a:cubicBezTo>
                    <a:pt x="5492" y="1"/>
                    <a:pt x="5215" y="8"/>
                    <a:pt x="4943" y="11"/>
                  </a:cubicBezTo>
                  <a:lnTo>
                    <a:pt x="4943" y="13"/>
                  </a:lnTo>
                  <a:cubicBezTo>
                    <a:pt x="4096" y="24"/>
                    <a:pt x="3263" y="101"/>
                    <a:pt x="2424" y="199"/>
                  </a:cubicBezTo>
                  <a:cubicBezTo>
                    <a:pt x="2015" y="247"/>
                    <a:pt x="1604" y="299"/>
                    <a:pt x="1200" y="375"/>
                  </a:cubicBezTo>
                  <a:cubicBezTo>
                    <a:pt x="997" y="412"/>
                    <a:pt x="779" y="437"/>
                    <a:pt x="582" y="497"/>
                  </a:cubicBezTo>
                  <a:cubicBezTo>
                    <a:pt x="403" y="554"/>
                    <a:pt x="189" y="630"/>
                    <a:pt x="50" y="758"/>
                  </a:cubicBezTo>
                  <a:cubicBezTo>
                    <a:pt x="0" y="804"/>
                    <a:pt x="30" y="880"/>
                    <a:pt x="88" y="900"/>
                  </a:cubicBezTo>
                  <a:cubicBezTo>
                    <a:pt x="190" y="934"/>
                    <a:pt x="299" y="947"/>
                    <a:pt x="412" y="947"/>
                  </a:cubicBezTo>
                  <a:cubicBezTo>
                    <a:pt x="659" y="947"/>
                    <a:pt x="921" y="886"/>
                    <a:pt x="1146" y="853"/>
                  </a:cubicBezTo>
                  <a:cubicBezTo>
                    <a:pt x="1541" y="794"/>
                    <a:pt x="1937" y="734"/>
                    <a:pt x="2333" y="686"/>
                  </a:cubicBezTo>
                  <a:cubicBezTo>
                    <a:pt x="3122" y="592"/>
                    <a:pt x="3924" y="556"/>
                    <a:pt x="4717" y="536"/>
                  </a:cubicBezTo>
                  <a:cubicBezTo>
                    <a:pt x="4984" y="529"/>
                    <a:pt x="5253" y="522"/>
                    <a:pt x="5522" y="522"/>
                  </a:cubicBezTo>
                  <a:cubicBezTo>
                    <a:pt x="6025" y="522"/>
                    <a:pt x="6530" y="546"/>
                    <a:pt x="7023" y="636"/>
                  </a:cubicBezTo>
                  <a:cubicBezTo>
                    <a:pt x="7355" y="697"/>
                    <a:pt x="7663" y="804"/>
                    <a:pt x="7953" y="981"/>
                  </a:cubicBezTo>
                  <a:cubicBezTo>
                    <a:pt x="8219" y="1144"/>
                    <a:pt x="8410" y="1390"/>
                    <a:pt x="8661" y="1575"/>
                  </a:cubicBezTo>
                  <a:cubicBezTo>
                    <a:pt x="8698" y="1602"/>
                    <a:pt x="8737" y="1615"/>
                    <a:pt x="8774" y="1615"/>
                  </a:cubicBezTo>
                  <a:cubicBezTo>
                    <a:pt x="8910" y="1615"/>
                    <a:pt x="9025" y="1453"/>
                    <a:pt x="8998" y="1314"/>
                  </a:cubicBezTo>
                  <a:cubicBezTo>
                    <a:pt x="8864" y="631"/>
                    <a:pt x="7982" y="287"/>
                    <a:pt x="7379" y="146"/>
                  </a:cubicBezTo>
                  <a:cubicBezTo>
                    <a:pt x="6861" y="26"/>
                    <a:pt x="6314" y="1"/>
                    <a:pt x="577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2"/>
            <p:cNvSpPr/>
            <p:nvPr/>
          </p:nvSpPr>
          <p:spPr>
            <a:xfrm>
              <a:off x="2399200" y="764525"/>
              <a:ext cx="91500" cy="161025"/>
            </a:xfrm>
            <a:custGeom>
              <a:avLst/>
              <a:gdLst/>
              <a:ahLst/>
              <a:cxnLst/>
              <a:rect l="l" t="t" r="r" b="b"/>
              <a:pathLst>
                <a:path w="3660" h="6441" extrusionOk="0">
                  <a:moveTo>
                    <a:pt x="81" y="0"/>
                  </a:moveTo>
                  <a:cubicBezTo>
                    <a:pt x="45" y="0"/>
                    <a:pt x="9" y="30"/>
                    <a:pt x="19" y="80"/>
                  </a:cubicBezTo>
                  <a:cubicBezTo>
                    <a:pt x="182" y="855"/>
                    <a:pt x="2" y="1649"/>
                    <a:pt x="1" y="2428"/>
                  </a:cubicBezTo>
                  <a:cubicBezTo>
                    <a:pt x="1" y="3111"/>
                    <a:pt x="183" y="3788"/>
                    <a:pt x="507" y="4388"/>
                  </a:cubicBezTo>
                  <a:cubicBezTo>
                    <a:pt x="819" y="4966"/>
                    <a:pt x="1269" y="5458"/>
                    <a:pt x="1811" y="5829"/>
                  </a:cubicBezTo>
                  <a:cubicBezTo>
                    <a:pt x="2224" y="6112"/>
                    <a:pt x="2810" y="6441"/>
                    <a:pt x="3349" y="6441"/>
                  </a:cubicBezTo>
                  <a:cubicBezTo>
                    <a:pt x="3430" y="6441"/>
                    <a:pt x="3509" y="6434"/>
                    <a:pt x="3587" y="6418"/>
                  </a:cubicBezTo>
                  <a:cubicBezTo>
                    <a:pt x="3653" y="6404"/>
                    <a:pt x="3659" y="6310"/>
                    <a:pt x="3606" y="6279"/>
                  </a:cubicBezTo>
                  <a:cubicBezTo>
                    <a:pt x="3343" y="6127"/>
                    <a:pt x="3037" y="6061"/>
                    <a:pt x="2757" y="5950"/>
                  </a:cubicBezTo>
                  <a:cubicBezTo>
                    <a:pt x="2473" y="5839"/>
                    <a:pt x="2202" y="5689"/>
                    <a:pt x="1952" y="5514"/>
                  </a:cubicBezTo>
                  <a:cubicBezTo>
                    <a:pt x="1420" y="5143"/>
                    <a:pt x="994" y="4631"/>
                    <a:pt x="710" y="4049"/>
                  </a:cubicBezTo>
                  <a:cubicBezTo>
                    <a:pt x="411" y="3434"/>
                    <a:pt x="306" y="2767"/>
                    <a:pt x="318" y="2086"/>
                  </a:cubicBezTo>
                  <a:cubicBezTo>
                    <a:pt x="332" y="1392"/>
                    <a:pt x="409" y="708"/>
                    <a:pt x="145" y="46"/>
                  </a:cubicBezTo>
                  <a:cubicBezTo>
                    <a:pt x="133" y="14"/>
                    <a:pt x="107" y="0"/>
                    <a:pt x="8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2"/>
            <p:cNvSpPr/>
            <p:nvPr/>
          </p:nvSpPr>
          <p:spPr>
            <a:xfrm>
              <a:off x="2433475" y="851775"/>
              <a:ext cx="249425" cy="150075"/>
            </a:xfrm>
            <a:custGeom>
              <a:avLst/>
              <a:gdLst/>
              <a:ahLst/>
              <a:cxnLst/>
              <a:rect l="l" t="t" r="r" b="b"/>
              <a:pathLst>
                <a:path w="9977" h="6003" extrusionOk="0">
                  <a:moveTo>
                    <a:pt x="64" y="1"/>
                  </a:moveTo>
                  <a:cubicBezTo>
                    <a:pt x="33" y="1"/>
                    <a:pt x="0" y="31"/>
                    <a:pt x="12" y="66"/>
                  </a:cubicBezTo>
                  <a:cubicBezTo>
                    <a:pt x="236" y="752"/>
                    <a:pt x="911" y="1244"/>
                    <a:pt x="1549" y="1511"/>
                  </a:cubicBezTo>
                  <a:cubicBezTo>
                    <a:pt x="2066" y="1727"/>
                    <a:pt x="2620" y="1813"/>
                    <a:pt x="3177" y="1813"/>
                  </a:cubicBezTo>
                  <a:cubicBezTo>
                    <a:pt x="3501" y="1813"/>
                    <a:pt x="3826" y="1784"/>
                    <a:pt x="4145" y="1734"/>
                  </a:cubicBezTo>
                  <a:cubicBezTo>
                    <a:pt x="4629" y="1658"/>
                    <a:pt x="5102" y="1558"/>
                    <a:pt x="5594" y="1548"/>
                  </a:cubicBezTo>
                  <a:cubicBezTo>
                    <a:pt x="5630" y="1547"/>
                    <a:pt x="5667" y="1547"/>
                    <a:pt x="5703" y="1547"/>
                  </a:cubicBezTo>
                  <a:cubicBezTo>
                    <a:pt x="6128" y="1547"/>
                    <a:pt x="6556" y="1594"/>
                    <a:pt x="6968" y="1705"/>
                  </a:cubicBezTo>
                  <a:cubicBezTo>
                    <a:pt x="7824" y="1935"/>
                    <a:pt x="8529" y="2522"/>
                    <a:pt x="9003" y="3264"/>
                  </a:cubicBezTo>
                  <a:cubicBezTo>
                    <a:pt x="9240" y="3633"/>
                    <a:pt x="9482" y="4036"/>
                    <a:pt x="9591" y="4465"/>
                  </a:cubicBezTo>
                  <a:cubicBezTo>
                    <a:pt x="9712" y="4937"/>
                    <a:pt x="9732" y="5432"/>
                    <a:pt x="9647" y="5911"/>
                  </a:cubicBezTo>
                  <a:cubicBezTo>
                    <a:pt x="9637" y="5966"/>
                    <a:pt x="9681" y="6002"/>
                    <a:pt x="9722" y="6002"/>
                  </a:cubicBezTo>
                  <a:cubicBezTo>
                    <a:pt x="9749" y="6002"/>
                    <a:pt x="9775" y="5986"/>
                    <a:pt x="9784" y="5950"/>
                  </a:cubicBezTo>
                  <a:cubicBezTo>
                    <a:pt x="9976" y="5181"/>
                    <a:pt x="9866" y="4378"/>
                    <a:pt x="9598" y="3639"/>
                  </a:cubicBezTo>
                  <a:cubicBezTo>
                    <a:pt x="9329" y="2897"/>
                    <a:pt x="8721" y="2230"/>
                    <a:pt x="8067" y="1801"/>
                  </a:cubicBezTo>
                  <a:cubicBezTo>
                    <a:pt x="7385" y="1353"/>
                    <a:pt x="6543" y="1185"/>
                    <a:pt x="5730" y="1185"/>
                  </a:cubicBezTo>
                  <a:cubicBezTo>
                    <a:pt x="5641" y="1185"/>
                    <a:pt x="5551" y="1187"/>
                    <a:pt x="5463" y="1191"/>
                  </a:cubicBezTo>
                  <a:cubicBezTo>
                    <a:pt x="4652" y="1226"/>
                    <a:pt x="3875" y="1451"/>
                    <a:pt x="3071" y="1451"/>
                  </a:cubicBezTo>
                  <a:cubicBezTo>
                    <a:pt x="2894" y="1451"/>
                    <a:pt x="2715" y="1440"/>
                    <a:pt x="2535" y="1414"/>
                  </a:cubicBezTo>
                  <a:cubicBezTo>
                    <a:pt x="2051" y="1343"/>
                    <a:pt x="1576" y="1190"/>
                    <a:pt x="1157" y="937"/>
                  </a:cubicBezTo>
                  <a:cubicBezTo>
                    <a:pt x="738" y="683"/>
                    <a:pt x="430" y="369"/>
                    <a:pt x="99" y="16"/>
                  </a:cubicBezTo>
                  <a:cubicBezTo>
                    <a:pt x="89" y="5"/>
                    <a:pt x="77" y="1"/>
                    <a:pt x="6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2"/>
            <p:cNvSpPr/>
            <p:nvPr/>
          </p:nvSpPr>
          <p:spPr>
            <a:xfrm>
              <a:off x="2007000" y="469125"/>
              <a:ext cx="682650" cy="556675"/>
            </a:xfrm>
            <a:custGeom>
              <a:avLst/>
              <a:gdLst/>
              <a:ahLst/>
              <a:cxnLst/>
              <a:rect l="l" t="t" r="r" b="b"/>
              <a:pathLst>
                <a:path w="27306" h="22267" extrusionOk="0">
                  <a:moveTo>
                    <a:pt x="3572" y="5455"/>
                  </a:moveTo>
                  <a:cubicBezTo>
                    <a:pt x="4279" y="5455"/>
                    <a:pt x="4965" y="5608"/>
                    <a:pt x="5634" y="5859"/>
                  </a:cubicBezTo>
                  <a:cubicBezTo>
                    <a:pt x="6456" y="6169"/>
                    <a:pt x="7268" y="6510"/>
                    <a:pt x="8085" y="6836"/>
                  </a:cubicBezTo>
                  <a:cubicBezTo>
                    <a:pt x="8485" y="6996"/>
                    <a:pt x="8886" y="7156"/>
                    <a:pt x="9286" y="7315"/>
                  </a:cubicBezTo>
                  <a:cubicBezTo>
                    <a:pt x="9433" y="7373"/>
                    <a:pt x="9580" y="7431"/>
                    <a:pt x="9727" y="7489"/>
                  </a:cubicBezTo>
                  <a:cubicBezTo>
                    <a:pt x="9121" y="7386"/>
                    <a:pt x="8488" y="7373"/>
                    <a:pt x="7895" y="7338"/>
                  </a:cubicBezTo>
                  <a:cubicBezTo>
                    <a:pt x="7479" y="7314"/>
                    <a:pt x="7063" y="7299"/>
                    <a:pt x="6646" y="7299"/>
                  </a:cubicBezTo>
                  <a:cubicBezTo>
                    <a:pt x="6139" y="7299"/>
                    <a:pt x="5631" y="7321"/>
                    <a:pt x="5127" y="7375"/>
                  </a:cubicBezTo>
                  <a:cubicBezTo>
                    <a:pt x="4462" y="7210"/>
                    <a:pt x="3789" y="7091"/>
                    <a:pt x="3114" y="6967"/>
                  </a:cubicBezTo>
                  <a:cubicBezTo>
                    <a:pt x="2755" y="6902"/>
                    <a:pt x="2400" y="6837"/>
                    <a:pt x="2041" y="6772"/>
                  </a:cubicBezTo>
                  <a:cubicBezTo>
                    <a:pt x="1956" y="6596"/>
                    <a:pt x="1842" y="6438"/>
                    <a:pt x="1843" y="6230"/>
                  </a:cubicBezTo>
                  <a:cubicBezTo>
                    <a:pt x="1843" y="6029"/>
                    <a:pt x="1953" y="5865"/>
                    <a:pt x="2114" y="5754"/>
                  </a:cubicBezTo>
                  <a:cubicBezTo>
                    <a:pt x="2406" y="5550"/>
                    <a:pt x="2801" y="5503"/>
                    <a:pt x="3147" y="5474"/>
                  </a:cubicBezTo>
                  <a:cubicBezTo>
                    <a:pt x="3290" y="5461"/>
                    <a:pt x="3431" y="5455"/>
                    <a:pt x="3572" y="5455"/>
                  </a:cubicBezTo>
                  <a:close/>
                  <a:moveTo>
                    <a:pt x="2711" y="263"/>
                  </a:moveTo>
                  <a:cubicBezTo>
                    <a:pt x="3039" y="263"/>
                    <a:pt x="3368" y="303"/>
                    <a:pt x="3683" y="372"/>
                  </a:cubicBezTo>
                  <a:cubicBezTo>
                    <a:pt x="5098" y="685"/>
                    <a:pt x="6270" y="1593"/>
                    <a:pt x="7280" y="2594"/>
                  </a:cubicBezTo>
                  <a:cubicBezTo>
                    <a:pt x="7880" y="3188"/>
                    <a:pt x="8444" y="3819"/>
                    <a:pt x="8991" y="4461"/>
                  </a:cubicBezTo>
                  <a:cubicBezTo>
                    <a:pt x="9538" y="5102"/>
                    <a:pt x="10035" y="5815"/>
                    <a:pt x="10630" y="6412"/>
                  </a:cubicBezTo>
                  <a:cubicBezTo>
                    <a:pt x="10616" y="6468"/>
                    <a:pt x="10605" y="6525"/>
                    <a:pt x="10596" y="6583"/>
                  </a:cubicBezTo>
                  <a:cubicBezTo>
                    <a:pt x="10595" y="6581"/>
                    <a:pt x="10593" y="6577"/>
                    <a:pt x="10589" y="6573"/>
                  </a:cubicBezTo>
                  <a:cubicBezTo>
                    <a:pt x="10373" y="6381"/>
                    <a:pt x="10124" y="6234"/>
                    <a:pt x="9907" y="6041"/>
                  </a:cubicBezTo>
                  <a:cubicBezTo>
                    <a:pt x="9688" y="5847"/>
                    <a:pt x="9488" y="5631"/>
                    <a:pt x="9290" y="5414"/>
                  </a:cubicBezTo>
                  <a:cubicBezTo>
                    <a:pt x="8913" y="5001"/>
                    <a:pt x="8547" y="4522"/>
                    <a:pt x="8078" y="4208"/>
                  </a:cubicBezTo>
                  <a:cubicBezTo>
                    <a:pt x="8073" y="4204"/>
                    <a:pt x="8067" y="4202"/>
                    <a:pt x="8061" y="4202"/>
                  </a:cubicBezTo>
                  <a:cubicBezTo>
                    <a:pt x="8036" y="4202"/>
                    <a:pt x="8019" y="4237"/>
                    <a:pt x="8039" y="4259"/>
                  </a:cubicBezTo>
                  <a:cubicBezTo>
                    <a:pt x="8452" y="4703"/>
                    <a:pt x="8842" y="5158"/>
                    <a:pt x="9240" y="5615"/>
                  </a:cubicBezTo>
                  <a:cubicBezTo>
                    <a:pt x="9582" y="6010"/>
                    <a:pt x="10009" y="6529"/>
                    <a:pt x="10532" y="6672"/>
                  </a:cubicBezTo>
                  <a:cubicBezTo>
                    <a:pt x="10536" y="6673"/>
                    <a:pt x="10541" y="6674"/>
                    <a:pt x="10545" y="6674"/>
                  </a:cubicBezTo>
                  <a:cubicBezTo>
                    <a:pt x="10561" y="6674"/>
                    <a:pt x="10576" y="6667"/>
                    <a:pt x="10586" y="6656"/>
                  </a:cubicBezTo>
                  <a:lnTo>
                    <a:pt x="10586" y="6656"/>
                  </a:lnTo>
                  <a:cubicBezTo>
                    <a:pt x="10579" y="6727"/>
                    <a:pt x="10574" y="6800"/>
                    <a:pt x="10571" y="6872"/>
                  </a:cubicBezTo>
                  <a:cubicBezTo>
                    <a:pt x="10409" y="6835"/>
                    <a:pt x="10234" y="6845"/>
                    <a:pt x="10071" y="6806"/>
                  </a:cubicBezTo>
                  <a:cubicBezTo>
                    <a:pt x="9869" y="6758"/>
                    <a:pt x="9671" y="6689"/>
                    <a:pt x="9474" y="6619"/>
                  </a:cubicBezTo>
                  <a:cubicBezTo>
                    <a:pt x="9470" y="6617"/>
                    <a:pt x="9465" y="6617"/>
                    <a:pt x="9461" y="6617"/>
                  </a:cubicBezTo>
                  <a:cubicBezTo>
                    <a:pt x="9423" y="6617"/>
                    <a:pt x="9404" y="6676"/>
                    <a:pt x="9442" y="6697"/>
                  </a:cubicBezTo>
                  <a:cubicBezTo>
                    <a:pt x="9680" y="6827"/>
                    <a:pt x="10066" y="7058"/>
                    <a:pt x="10391" y="7058"/>
                  </a:cubicBezTo>
                  <a:cubicBezTo>
                    <a:pt x="10452" y="7058"/>
                    <a:pt x="10512" y="7049"/>
                    <a:pt x="10568" y="7031"/>
                  </a:cubicBezTo>
                  <a:lnTo>
                    <a:pt x="10568" y="7031"/>
                  </a:lnTo>
                  <a:cubicBezTo>
                    <a:pt x="10566" y="7134"/>
                    <a:pt x="10568" y="7236"/>
                    <a:pt x="10568" y="7333"/>
                  </a:cubicBezTo>
                  <a:cubicBezTo>
                    <a:pt x="10568" y="7435"/>
                    <a:pt x="10568" y="7538"/>
                    <a:pt x="10570" y="7643"/>
                  </a:cubicBezTo>
                  <a:cubicBezTo>
                    <a:pt x="10568" y="7639"/>
                    <a:pt x="10565" y="7637"/>
                    <a:pt x="10563" y="7634"/>
                  </a:cubicBezTo>
                  <a:cubicBezTo>
                    <a:pt x="10306" y="7399"/>
                    <a:pt x="9882" y="7292"/>
                    <a:pt x="9566" y="7163"/>
                  </a:cubicBezTo>
                  <a:cubicBezTo>
                    <a:pt x="9195" y="7013"/>
                    <a:pt x="8824" y="6862"/>
                    <a:pt x="8453" y="6712"/>
                  </a:cubicBezTo>
                  <a:cubicBezTo>
                    <a:pt x="7682" y="6401"/>
                    <a:pt x="6912" y="6090"/>
                    <a:pt x="6142" y="5780"/>
                  </a:cubicBezTo>
                  <a:cubicBezTo>
                    <a:pt x="5449" y="5501"/>
                    <a:pt x="4755" y="5260"/>
                    <a:pt x="4005" y="5202"/>
                  </a:cubicBezTo>
                  <a:cubicBezTo>
                    <a:pt x="3840" y="5189"/>
                    <a:pt x="3665" y="5181"/>
                    <a:pt x="3486" y="5181"/>
                  </a:cubicBezTo>
                  <a:cubicBezTo>
                    <a:pt x="2993" y="5181"/>
                    <a:pt x="2471" y="5247"/>
                    <a:pt x="2062" y="5475"/>
                  </a:cubicBezTo>
                  <a:cubicBezTo>
                    <a:pt x="1620" y="5722"/>
                    <a:pt x="1457" y="6284"/>
                    <a:pt x="1687" y="6705"/>
                  </a:cubicBezTo>
                  <a:cubicBezTo>
                    <a:pt x="1433" y="6648"/>
                    <a:pt x="1197" y="6558"/>
                    <a:pt x="1052" y="6312"/>
                  </a:cubicBezTo>
                  <a:lnTo>
                    <a:pt x="1052" y="6310"/>
                  </a:lnTo>
                  <a:cubicBezTo>
                    <a:pt x="876" y="6008"/>
                    <a:pt x="800" y="5621"/>
                    <a:pt x="715" y="5284"/>
                  </a:cubicBezTo>
                  <a:cubicBezTo>
                    <a:pt x="621" y="4913"/>
                    <a:pt x="544" y="4539"/>
                    <a:pt x="486" y="4162"/>
                  </a:cubicBezTo>
                  <a:cubicBezTo>
                    <a:pt x="374" y="3453"/>
                    <a:pt x="285" y="2689"/>
                    <a:pt x="384" y="1974"/>
                  </a:cubicBezTo>
                  <a:cubicBezTo>
                    <a:pt x="483" y="1260"/>
                    <a:pt x="865" y="707"/>
                    <a:pt x="1553" y="455"/>
                  </a:cubicBezTo>
                  <a:cubicBezTo>
                    <a:pt x="1921" y="321"/>
                    <a:pt x="2316" y="263"/>
                    <a:pt x="2711" y="263"/>
                  </a:cubicBezTo>
                  <a:close/>
                  <a:moveTo>
                    <a:pt x="23802" y="645"/>
                  </a:moveTo>
                  <a:cubicBezTo>
                    <a:pt x="23963" y="645"/>
                    <a:pt x="24125" y="653"/>
                    <a:pt x="24287" y="669"/>
                  </a:cubicBezTo>
                  <a:cubicBezTo>
                    <a:pt x="24870" y="727"/>
                    <a:pt x="25462" y="860"/>
                    <a:pt x="25641" y="1489"/>
                  </a:cubicBezTo>
                  <a:cubicBezTo>
                    <a:pt x="25812" y="2089"/>
                    <a:pt x="25886" y="2729"/>
                    <a:pt x="25909" y="3351"/>
                  </a:cubicBezTo>
                  <a:cubicBezTo>
                    <a:pt x="25932" y="4041"/>
                    <a:pt x="25886" y="4748"/>
                    <a:pt x="25731" y="5423"/>
                  </a:cubicBezTo>
                  <a:cubicBezTo>
                    <a:pt x="25601" y="5984"/>
                    <a:pt x="25376" y="6524"/>
                    <a:pt x="24940" y="6913"/>
                  </a:cubicBezTo>
                  <a:cubicBezTo>
                    <a:pt x="24779" y="6852"/>
                    <a:pt x="24616" y="6801"/>
                    <a:pt x="24450" y="6758"/>
                  </a:cubicBezTo>
                  <a:cubicBezTo>
                    <a:pt x="24810" y="6459"/>
                    <a:pt x="24807" y="5877"/>
                    <a:pt x="24502" y="5516"/>
                  </a:cubicBezTo>
                  <a:cubicBezTo>
                    <a:pt x="24171" y="5122"/>
                    <a:pt x="23681" y="5021"/>
                    <a:pt x="23189" y="5021"/>
                  </a:cubicBezTo>
                  <a:cubicBezTo>
                    <a:pt x="22968" y="5021"/>
                    <a:pt x="22748" y="5041"/>
                    <a:pt x="22540" y="5065"/>
                  </a:cubicBezTo>
                  <a:cubicBezTo>
                    <a:pt x="20982" y="5243"/>
                    <a:pt x="19504" y="5805"/>
                    <a:pt x="18105" y="6490"/>
                  </a:cubicBezTo>
                  <a:cubicBezTo>
                    <a:pt x="17688" y="6693"/>
                    <a:pt x="17279" y="6908"/>
                    <a:pt x="16873" y="7130"/>
                  </a:cubicBezTo>
                  <a:cubicBezTo>
                    <a:pt x="16568" y="7297"/>
                    <a:pt x="16204" y="7453"/>
                    <a:pt x="15913" y="7664"/>
                  </a:cubicBezTo>
                  <a:cubicBezTo>
                    <a:pt x="15918" y="7523"/>
                    <a:pt x="15919" y="7380"/>
                    <a:pt x="15919" y="7239"/>
                  </a:cubicBezTo>
                  <a:cubicBezTo>
                    <a:pt x="15938" y="7241"/>
                    <a:pt x="15956" y="7242"/>
                    <a:pt x="15975" y="7242"/>
                  </a:cubicBezTo>
                  <a:cubicBezTo>
                    <a:pt x="16236" y="7242"/>
                    <a:pt x="16531" y="7049"/>
                    <a:pt x="16725" y="6902"/>
                  </a:cubicBezTo>
                  <a:cubicBezTo>
                    <a:pt x="16764" y="6872"/>
                    <a:pt x="16742" y="6821"/>
                    <a:pt x="16702" y="6821"/>
                  </a:cubicBezTo>
                  <a:cubicBezTo>
                    <a:pt x="16695" y="6821"/>
                    <a:pt x="16688" y="6823"/>
                    <a:pt x="16681" y="6826"/>
                  </a:cubicBezTo>
                  <a:cubicBezTo>
                    <a:pt x="16528" y="6891"/>
                    <a:pt x="16373" y="6951"/>
                    <a:pt x="16221" y="7015"/>
                  </a:cubicBezTo>
                  <a:cubicBezTo>
                    <a:pt x="16119" y="7057"/>
                    <a:pt x="16010" y="7086"/>
                    <a:pt x="15919" y="7148"/>
                  </a:cubicBezTo>
                  <a:cubicBezTo>
                    <a:pt x="15919" y="7130"/>
                    <a:pt x="15919" y="7112"/>
                    <a:pt x="15919" y="7094"/>
                  </a:cubicBezTo>
                  <a:cubicBezTo>
                    <a:pt x="15918" y="7036"/>
                    <a:pt x="15918" y="6976"/>
                    <a:pt x="15917" y="6914"/>
                  </a:cubicBezTo>
                  <a:cubicBezTo>
                    <a:pt x="16214" y="6830"/>
                    <a:pt x="16512" y="6628"/>
                    <a:pt x="16772" y="6468"/>
                  </a:cubicBezTo>
                  <a:cubicBezTo>
                    <a:pt x="17043" y="6302"/>
                    <a:pt x="17281" y="6111"/>
                    <a:pt x="17478" y="5860"/>
                  </a:cubicBezTo>
                  <a:cubicBezTo>
                    <a:pt x="17508" y="5822"/>
                    <a:pt x="17479" y="5774"/>
                    <a:pt x="17441" y="5774"/>
                  </a:cubicBezTo>
                  <a:cubicBezTo>
                    <a:pt x="17430" y="5774"/>
                    <a:pt x="17417" y="5779"/>
                    <a:pt x="17406" y="5790"/>
                  </a:cubicBezTo>
                  <a:cubicBezTo>
                    <a:pt x="17168" y="6012"/>
                    <a:pt x="16895" y="6193"/>
                    <a:pt x="16617" y="6362"/>
                  </a:cubicBezTo>
                  <a:cubicBezTo>
                    <a:pt x="16389" y="6504"/>
                    <a:pt x="16119" y="6623"/>
                    <a:pt x="15913" y="6800"/>
                  </a:cubicBezTo>
                  <a:cubicBezTo>
                    <a:pt x="15909" y="6716"/>
                    <a:pt x="15902" y="6630"/>
                    <a:pt x="15888" y="6548"/>
                  </a:cubicBezTo>
                  <a:cubicBezTo>
                    <a:pt x="15943" y="6516"/>
                    <a:pt x="15994" y="6478"/>
                    <a:pt x="16043" y="6438"/>
                  </a:cubicBezTo>
                  <a:cubicBezTo>
                    <a:pt x="16119" y="6376"/>
                    <a:pt x="16204" y="6305"/>
                    <a:pt x="16245" y="6215"/>
                  </a:cubicBezTo>
                  <a:cubicBezTo>
                    <a:pt x="16260" y="6182"/>
                    <a:pt x="16240" y="6139"/>
                    <a:pt x="16202" y="6139"/>
                  </a:cubicBezTo>
                  <a:cubicBezTo>
                    <a:pt x="16198" y="6139"/>
                    <a:pt x="16193" y="6139"/>
                    <a:pt x="16188" y="6141"/>
                  </a:cubicBezTo>
                  <a:cubicBezTo>
                    <a:pt x="16097" y="6168"/>
                    <a:pt x="16020" y="6236"/>
                    <a:pt x="15950" y="6300"/>
                  </a:cubicBezTo>
                  <a:cubicBezTo>
                    <a:pt x="15917" y="6331"/>
                    <a:pt x="15883" y="6364"/>
                    <a:pt x="15852" y="6398"/>
                  </a:cubicBezTo>
                  <a:cubicBezTo>
                    <a:pt x="15829" y="6329"/>
                    <a:pt x="15800" y="6263"/>
                    <a:pt x="15759" y="6203"/>
                  </a:cubicBezTo>
                  <a:cubicBezTo>
                    <a:pt x="15735" y="6165"/>
                    <a:pt x="15705" y="6132"/>
                    <a:pt x="15674" y="6103"/>
                  </a:cubicBezTo>
                  <a:cubicBezTo>
                    <a:pt x="16532" y="5300"/>
                    <a:pt x="17276" y="4378"/>
                    <a:pt x="18111" y="3552"/>
                  </a:cubicBezTo>
                  <a:cubicBezTo>
                    <a:pt x="18957" y="2719"/>
                    <a:pt x="19875" y="1938"/>
                    <a:pt x="20936" y="1393"/>
                  </a:cubicBezTo>
                  <a:cubicBezTo>
                    <a:pt x="21819" y="939"/>
                    <a:pt x="22805" y="645"/>
                    <a:pt x="23802" y="645"/>
                  </a:cubicBezTo>
                  <a:close/>
                  <a:moveTo>
                    <a:pt x="23197" y="5269"/>
                  </a:moveTo>
                  <a:cubicBezTo>
                    <a:pt x="23590" y="5269"/>
                    <a:pt x="24001" y="5342"/>
                    <a:pt x="24280" y="5642"/>
                  </a:cubicBezTo>
                  <a:cubicBezTo>
                    <a:pt x="24561" y="5945"/>
                    <a:pt x="24560" y="6463"/>
                    <a:pt x="24147" y="6648"/>
                  </a:cubicBezTo>
                  <a:cubicBezTo>
                    <a:pt x="24128" y="6656"/>
                    <a:pt x="24114" y="6667"/>
                    <a:pt x="24104" y="6680"/>
                  </a:cubicBezTo>
                  <a:cubicBezTo>
                    <a:pt x="23661" y="6595"/>
                    <a:pt x="23207" y="6560"/>
                    <a:pt x="22754" y="6560"/>
                  </a:cubicBezTo>
                  <a:cubicBezTo>
                    <a:pt x="22588" y="6560"/>
                    <a:pt x="22423" y="6565"/>
                    <a:pt x="22258" y="6573"/>
                  </a:cubicBezTo>
                  <a:cubicBezTo>
                    <a:pt x="21123" y="6630"/>
                    <a:pt x="19977" y="6798"/>
                    <a:pt x="18864" y="7031"/>
                  </a:cubicBezTo>
                  <a:cubicBezTo>
                    <a:pt x="17837" y="7244"/>
                    <a:pt x="16839" y="7551"/>
                    <a:pt x="15896" y="8009"/>
                  </a:cubicBezTo>
                  <a:cubicBezTo>
                    <a:pt x="15898" y="7975"/>
                    <a:pt x="15900" y="7943"/>
                    <a:pt x="15902" y="7911"/>
                  </a:cubicBezTo>
                  <a:cubicBezTo>
                    <a:pt x="16268" y="7788"/>
                    <a:pt x="16621" y="7536"/>
                    <a:pt x="16957" y="7358"/>
                  </a:cubicBezTo>
                  <a:cubicBezTo>
                    <a:pt x="17328" y="7160"/>
                    <a:pt x="17701" y="6964"/>
                    <a:pt x="18078" y="6778"/>
                  </a:cubicBezTo>
                  <a:cubicBezTo>
                    <a:pt x="18867" y="6387"/>
                    <a:pt x="19676" y="6033"/>
                    <a:pt x="20514" y="5764"/>
                  </a:cubicBezTo>
                  <a:cubicBezTo>
                    <a:pt x="21342" y="5498"/>
                    <a:pt x="22216" y="5298"/>
                    <a:pt x="23087" y="5270"/>
                  </a:cubicBezTo>
                  <a:cubicBezTo>
                    <a:pt x="23124" y="5269"/>
                    <a:pt x="23160" y="5269"/>
                    <a:pt x="23197" y="5269"/>
                  </a:cubicBezTo>
                  <a:close/>
                  <a:moveTo>
                    <a:pt x="11996" y="5838"/>
                  </a:moveTo>
                  <a:cubicBezTo>
                    <a:pt x="12265" y="5838"/>
                    <a:pt x="12533" y="5879"/>
                    <a:pt x="12790" y="5957"/>
                  </a:cubicBezTo>
                  <a:cubicBezTo>
                    <a:pt x="12942" y="6003"/>
                    <a:pt x="13088" y="6061"/>
                    <a:pt x="13227" y="6133"/>
                  </a:cubicBezTo>
                  <a:cubicBezTo>
                    <a:pt x="13302" y="6172"/>
                    <a:pt x="13369" y="6215"/>
                    <a:pt x="13440" y="6248"/>
                  </a:cubicBezTo>
                  <a:cubicBezTo>
                    <a:pt x="13310" y="6320"/>
                    <a:pt x="13185" y="6403"/>
                    <a:pt x="13068" y="6496"/>
                  </a:cubicBezTo>
                  <a:cubicBezTo>
                    <a:pt x="13009" y="6544"/>
                    <a:pt x="13064" y="6627"/>
                    <a:pt x="13127" y="6627"/>
                  </a:cubicBezTo>
                  <a:cubicBezTo>
                    <a:pt x="13139" y="6627"/>
                    <a:pt x="13151" y="6624"/>
                    <a:pt x="13162" y="6618"/>
                  </a:cubicBezTo>
                  <a:cubicBezTo>
                    <a:pt x="13649" y="6352"/>
                    <a:pt x="14255" y="6116"/>
                    <a:pt x="14839" y="6116"/>
                  </a:cubicBezTo>
                  <a:cubicBezTo>
                    <a:pt x="14980" y="6116"/>
                    <a:pt x="15121" y="6130"/>
                    <a:pt x="15257" y="6160"/>
                  </a:cubicBezTo>
                  <a:cubicBezTo>
                    <a:pt x="15712" y="6262"/>
                    <a:pt x="15671" y="6769"/>
                    <a:pt x="15675" y="7140"/>
                  </a:cubicBezTo>
                  <a:cubicBezTo>
                    <a:pt x="15679" y="7548"/>
                    <a:pt x="15654" y="7955"/>
                    <a:pt x="15618" y="8362"/>
                  </a:cubicBezTo>
                  <a:cubicBezTo>
                    <a:pt x="15588" y="8691"/>
                    <a:pt x="15575" y="9038"/>
                    <a:pt x="15513" y="9365"/>
                  </a:cubicBezTo>
                  <a:cubicBezTo>
                    <a:pt x="15508" y="9374"/>
                    <a:pt x="15505" y="9384"/>
                    <a:pt x="15507" y="9395"/>
                  </a:cubicBezTo>
                  <a:cubicBezTo>
                    <a:pt x="15499" y="9429"/>
                    <a:pt x="15492" y="9465"/>
                    <a:pt x="15484" y="9499"/>
                  </a:cubicBezTo>
                  <a:cubicBezTo>
                    <a:pt x="15404" y="9832"/>
                    <a:pt x="15170" y="9969"/>
                    <a:pt x="14890" y="9969"/>
                  </a:cubicBezTo>
                  <a:cubicBezTo>
                    <a:pt x="14793" y="9969"/>
                    <a:pt x="14691" y="9953"/>
                    <a:pt x="14588" y="9923"/>
                  </a:cubicBezTo>
                  <a:cubicBezTo>
                    <a:pt x="14078" y="9777"/>
                    <a:pt x="13552" y="9506"/>
                    <a:pt x="13015" y="9503"/>
                  </a:cubicBezTo>
                  <a:cubicBezTo>
                    <a:pt x="13155" y="9401"/>
                    <a:pt x="13291" y="9294"/>
                    <a:pt x="13420" y="9175"/>
                  </a:cubicBezTo>
                  <a:cubicBezTo>
                    <a:pt x="13469" y="9131"/>
                    <a:pt x="13423" y="9070"/>
                    <a:pt x="13371" y="9070"/>
                  </a:cubicBezTo>
                  <a:cubicBezTo>
                    <a:pt x="13362" y="9070"/>
                    <a:pt x="13352" y="9072"/>
                    <a:pt x="13343" y="9076"/>
                  </a:cubicBezTo>
                  <a:cubicBezTo>
                    <a:pt x="12882" y="9276"/>
                    <a:pt x="12474" y="9571"/>
                    <a:pt x="12053" y="9840"/>
                  </a:cubicBezTo>
                  <a:cubicBezTo>
                    <a:pt x="11906" y="9934"/>
                    <a:pt x="11752" y="10015"/>
                    <a:pt x="11601" y="10015"/>
                  </a:cubicBezTo>
                  <a:cubicBezTo>
                    <a:pt x="11499" y="10015"/>
                    <a:pt x="11398" y="9978"/>
                    <a:pt x="11299" y="9883"/>
                  </a:cubicBezTo>
                  <a:cubicBezTo>
                    <a:pt x="11109" y="9702"/>
                    <a:pt x="11057" y="9421"/>
                    <a:pt x="11009" y="9174"/>
                  </a:cubicBezTo>
                  <a:cubicBezTo>
                    <a:pt x="10844" y="8342"/>
                    <a:pt x="10822" y="7512"/>
                    <a:pt x="10853" y="6666"/>
                  </a:cubicBezTo>
                  <a:cubicBezTo>
                    <a:pt x="10859" y="6473"/>
                    <a:pt x="10881" y="6283"/>
                    <a:pt x="11018" y="6136"/>
                  </a:cubicBezTo>
                  <a:cubicBezTo>
                    <a:pt x="11233" y="5899"/>
                    <a:pt x="11605" y="5850"/>
                    <a:pt x="11908" y="5839"/>
                  </a:cubicBezTo>
                  <a:cubicBezTo>
                    <a:pt x="11937" y="5838"/>
                    <a:pt x="11966" y="5838"/>
                    <a:pt x="11996" y="5838"/>
                  </a:cubicBezTo>
                  <a:close/>
                  <a:moveTo>
                    <a:pt x="10594" y="9468"/>
                  </a:moveTo>
                  <a:cubicBezTo>
                    <a:pt x="10496" y="9679"/>
                    <a:pt x="10445" y="9920"/>
                    <a:pt x="10394" y="10134"/>
                  </a:cubicBezTo>
                  <a:cubicBezTo>
                    <a:pt x="10307" y="10491"/>
                    <a:pt x="10247" y="10853"/>
                    <a:pt x="10209" y="11218"/>
                  </a:cubicBezTo>
                  <a:cubicBezTo>
                    <a:pt x="10172" y="11589"/>
                    <a:pt x="10160" y="11961"/>
                    <a:pt x="10175" y="12333"/>
                  </a:cubicBezTo>
                  <a:cubicBezTo>
                    <a:pt x="10183" y="12555"/>
                    <a:pt x="10175" y="12832"/>
                    <a:pt x="10222" y="13078"/>
                  </a:cubicBezTo>
                  <a:cubicBezTo>
                    <a:pt x="9902" y="12974"/>
                    <a:pt x="9569" y="12915"/>
                    <a:pt x="9235" y="12905"/>
                  </a:cubicBezTo>
                  <a:cubicBezTo>
                    <a:pt x="9252" y="12783"/>
                    <a:pt x="9256" y="12656"/>
                    <a:pt x="9270" y="12536"/>
                  </a:cubicBezTo>
                  <a:cubicBezTo>
                    <a:pt x="9293" y="12340"/>
                    <a:pt x="9323" y="12144"/>
                    <a:pt x="9360" y="11950"/>
                  </a:cubicBezTo>
                  <a:cubicBezTo>
                    <a:pt x="9430" y="11581"/>
                    <a:pt x="9528" y="11218"/>
                    <a:pt x="9665" y="10869"/>
                  </a:cubicBezTo>
                  <a:cubicBezTo>
                    <a:pt x="9794" y="10549"/>
                    <a:pt x="9959" y="10240"/>
                    <a:pt x="10161" y="9960"/>
                  </a:cubicBezTo>
                  <a:cubicBezTo>
                    <a:pt x="10260" y="9824"/>
                    <a:pt x="10369" y="9696"/>
                    <a:pt x="10485" y="9573"/>
                  </a:cubicBezTo>
                  <a:cubicBezTo>
                    <a:pt x="10519" y="9536"/>
                    <a:pt x="10555" y="9503"/>
                    <a:pt x="10591" y="9469"/>
                  </a:cubicBezTo>
                  <a:cubicBezTo>
                    <a:pt x="10591" y="9469"/>
                    <a:pt x="10593" y="9468"/>
                    <a:pt x="10594" y="9468"/>
                  </a:cubicBezTo>
                  <a:close/>
                  <a:moveTo>
                    <a:pt x="16663" y="9720"/>
                  </a:moveTo>
                  <a:lnTo>
                    <a:pt x="16663" y="9720"/>
                  </a:lnTo>
                  <a:cubicBezTo>
                    <a:pt x="16995" y="9780"/>
                    <a:pt x="17329" y="9837"/>
                    <a:pt x="17652" y="9912"/>
                  </a:cubicBezTo>
                  <a:cubicBezTo>
                    <a:pt x="18353" y="10070"/>
                    <a:pt x="19050" y="10255"/>
                    <a:pt x="19729" y="10486"/>
                  </a:cubicBezTo>
                  <a:cubicBezTo>
                    <a:pt x="20421" y="10721"/>
                    <a:pt x="21096" y="11010"/>
                    <a:pt x="21731" y="11374"/>
                  </a:cubicBezTo>
                  <a:cubicBezTo>
                    <a:pt x="22328" y="11718"/>
                    <a:pt x="22997" y="12168"/>
                    <a:pt x="23165" y="12883"/>
                  </a:cubicBezTo>
                  <a:cubicBezTo>
                    <a:pt x="23253" y="13256"/>
                    <a:pt x="23196" y="13691"/>
                    <a:pt x="22892" y="13955"/>
                  </a:cubicBezTo>
                  <a:cubicBezTo>
                    <a:pt x="22726" y="14100"/>
                    <a:pt x="22526" y="14172"/>
                    <a:pt x="22321" y="14172"/>
                  </a:cubicBezTo>
                  <a:cubicBezTo>
                    <a:pt x="22202" y="14172"/>
                    <a:pt x="22081" y="14148"/>
                    <a:pt x="21964" y="14099"/>
                  </a:cubicBezTo>
                  <a:cubicBezTo>
                    <a:pt x="21951" y="14093"/>
                    <a:pt x="21939" y="14091"/>
                    <a:pt x="21928" y="14091"/>
                  </a:cubicBezTo>
                  <a:cubicBezTo>
                    <a:pt x="21918" y="14091"/>
                    <a:pt x="21908" y="14093"/>
                    <a:pt x="21900" y="14097"/>
                  </a:cubicBezTo>
                  <a:cubicBezTo>
                    <a:pt x="21376" y="13737"/>
                    <a:pt x="20924" y="13261"/>
                    <a:pt x="20485" y="12816"/>
                  </a:cubicBezTo>
                  <a:cubicBezTo>
                    <a:pt x="19338" y="11653"/>
                    <a:pt x="18167" y="10389"/>
                    <a:pt x="16663" y="9720"/>
                  </a:cubicBezTo>
                  <a:close/>
                  <a:moveTo>
                    <a:pt x="9605" y="9946"/>
                  </a:moveTo>
                  <a:lnTo>
                    <a:pt x="9605" y="9946"/>
                  </a:lnTo>
                  <a:cubicBezTo>
                    <a:pt x="9431" y="10129"/>
                    <a:pt x="9264" y="10317"/>
                    <a:pt x="9102" y="10510"/>
                  </a:cubicBezTo>
                  <a:cubicBezTo>
                    <a:pt x="8624" y="11083"/>
                    <a:pt x="8191" y="11693"/>
                    <a:pt x="7739" y="12286"/>
                  </a:cubicBezTo>
                  <a:cubicBezTo>
                    <a:pt x="7286" y="12877"/>
                    <a:pt x="6810" y="13457"/>
                    <a:pt x="6246" y="13947"/>
                  </a:cubicBezTo>
                  <a:cubicBezTo>
                    <a:pt x="6188" y="13998"/>
                    <a:pt x="6126" y="14050"/>
                    <a:pt x="6063" y="14103"/>
                  </a:cubicBezTo>
                  <a:cubicBezTo>
                    <a:pt x="5776" y="14238"/>
                    <a:pt x="5454" y="14321"/>
                    <a:pt x="5140" y="14321"/>
                  </a:cubicBezTo>
                  <a:cubicBezTo>
                    <a:pt x="4735" y="14321"/>
                    <a:pt x="4344" y="14184"/>
                    <a:pt x="4059" y="13846"/>
                  </a:cubicBezTo>
                  <a:cubicBezTo>
                    <a:pt x="3551" y="13244"/>
                    <a:pt x="3705" y="12472"/>
                    <a:pt x="4275" y="11977"/>
                  </a:cubicBezTo>
                  <a:cubicBezTo>
                    <a:pt x="4855" y="11472"/>
                    <a:pt x="5638" y="11171"/>
                    <a:pt x="6354" y="10923"/>
                  </a:cubicBezTo>
                  <a:cubicBezTo>
                    <a:pt x="7110" y="10660"/>
                    <a:pt x="7888" y="10465"/>
                    <a:pt x="8657" y="10249"/>
                  </a:cubicBezTo>
                  <a:cubicBezTo>
                    <a:pt x="8977" y="10160"/>
                    <a:pt x="9296" y="10065"/>
                    <a:pt x="9605" y="9946"/>
                  </a:cubicBezTo>
                  <a:close/>
                  <a:moveTo>
                    <a:pt x="22729" y="6816"/>
                  </a:moveTo>
                  <a:cubicBezTo>
                    <a:pt x="24076" y="6816"/>
                    <a:pt x="25438" y="7099"/>
                    <a:pt x="26356" y="8150"/>
                  </a:cubicBezTo>
                  <a:cubicBezTo>
                    <a:pt x="26693" y="8536"/>
                    <a:pt x="26863" y="8991"/>
                    <a:pt x="26765" y="9503"/>
                  </a:cubicBezTo>
                  <a:cubicBezTo>
                    <a:pt x="26675" y="9976"/>
                    <a:pt x="26417" y="10404"/>
                    <a:pt x="26175" y="10814"/>
                  </a:cubicBezTo>
                  <a:cubicBezTo>
                    <a:pt x="25684" y="11646"/>
                    <a:pt x="25162" y="12458"/>
                    <a:pt x="24627" y="13261"/>
                  </a:cubicBezTo>
                  <a:cubicBezTo>
                    <a:pt x="24504" y="13446"/>
                    <a:pt x="24379" y="13632"/>
                    <a:pt x="24255" y="13817"/>
                  </a:cubicBezTo>
                  <a:cubicBezTo>
                    <a:pt x="24115" y="14025"/>
                    <a:pt x="23985" y="14265"/>
                    <a:pt x="23806" y="14443"/>
                  </a:cubicBezTo>
                  <a:cubicBezTo>
                    <a:pt x="23664" y="14584"/>
                    <a:pt x="23481" y="14635"/>
                    <a:pt x="23288" y="14635"/>
                  </a:cubicBezTo>
                  <a:cubicBezTo>
                    <a:pt x="23017" y="14635"/>
                    <a:pt x="22727" y="14534"/>
                    <a:pt x="22503" y="14436"/>
                  </a:cubicBezTo>
                  <a:cubicBezTo>
                    <a:pt x="22486" y="14429"/>
                    <a:pt x="22469" y="14420"/>
                    <a:pt x="22452" y="14413"/>
                  </a:cubicBezTo>
                  <a:cubicBezTo>
                    <a:pt x="22803" y="14368"/>
                    <a:pt x="23143" y="14130"/>
                    <a:pt x="23303" y="13819"/>
                  </a:cubicBezTo>
                  <a:cubicBezTo>
                    <a:pt x="23647" y="13155"/>
                    <a:pt x="23316" y="12370"/>
                    <a:pt x="22824" y="11881"/>
                  </a:cubicBezTo>
                  <a:cubicBezTo>
                    <a:pt x="22263" y="11326"/>
                    <a:pt x="21493" y="10955"/>
                    <a:pt x="20776" y="10647"/>
                  </a:cubicBezTo>
                  <a:cubicBezTo>
                    <a:pt x="20009" y="10316"/>
                    <a:pt x="19209" y="10065"/>
                    <a:pt x="18399" y="9863"/>
                  </a:cubicBezTo>
                  <a:cubicBezTo>
                    <a:pt x="17928" y="9746"/>
                    <a:pt x="17452" y="9650"/>
                    <a:pt x="16976" y="9556"/>
                  </a:cubicBezTo>
                  <a:cubicBezTo>
                    <a:pt x="16575" y="9478"/>
                    <a:pt x="16166" y="9386"/>
                    <a:pt x="15758" y="9351"/>
                  </a:cubicBezTo>
                  <a:cubicBezTo>
                    <a:pt x="15774" y="9236"/>
                    <a:pt x="15788" y="9121"/>
                    <a:pt x="15802" y="9004"/>
                  </a:cubicBezTo>
                  <a:cubicBezTo>
                    <a:pt x="15918" y="9063"/>
                    <a:pt x="16054" y="9086"/>
                    <a:pt x="16190" y="9086"/>
                  </a:cubicBezTo>
                  <a:cubicBezTo>
                    <a:pt x="16329" y="9086"/>
                    <a:pt x="16468" y="9063"/>
                    <a:pt x="16590" y="9031"/>
                  </a:cubicBezTo>
                  <a:cubicBezTo>
                    <a:pt x="16636" y="9019"/>
                    <a:pt x="16626" y="8950"/>
                    <a:pt x="16579" y="8950"/>
                  </a:cubicBezTo>
                  <a:cubicBezTo>
                    <a:pt x="16325" y="8948"/>
                    <a:pt x="16071" y="8877"/>
                    <a:pt x="15818" y="8867"/>
                  </a:cubicBezTo>
                  <a:cubicBezTo>
                    <a:pt x="15819" y="8855"/>
                    <a:pt x="15820" y="8846"/>
                    <a:pt x="15821" y="8836"/>
                  </a:cubicBezTo>
                  <a:cubicBezTo>
                    <a:pt x="15887" y="8847"/>
                    <a:pt x="15955" y="8852"/>
                    <a:pt x="16025" y="8852"/>
                  </a:cubicBezTo>
                  <a:cubicBezTo>
                    <a:pt x="16284" y="8852"/>
                    <a:pt x="16565" y="8782"/>
                    <a:pt x="16787" y="8704"/>
                  </a:cubicBezTo>
                  <a:cubicBezTo>
                    <a:pt x="16829" y="8689"/>
                    <a:pt x="16824" y="8624"/>
                    <a:pt x="16777" y="8624"/>
                  </a:cubicBezTo>
                  <a:cubicBezTo>
                    <a:pt x="16777" y="8624"/>
                    <a:pt x="16776" y="8624"/>
                    <a:pt x="16776" y="8624"/>
                  </a:cubicBezTo>
                  <a:cubicBezTo>
                    <a:pt x="16481" y="8630"/>
                    <a:pt x="16121" y="8635"/>
                    <a:pt x="15834" y="8729"/>
                  </a:cubicBezTo>
                  <a:cubicBezTo>
                    <a:pt x="15838" y="8694"/>
                    <a:pt x="15841" y="8661"/>
                    <a:pt x="15845" y="8627"/>
                  </a:cubicBezTo>
                  <a:cubicBezTo>
                    <a:pt x="16083" y="8624"/>
                    <a:pt x="16331" y="8529"/>
                    <a:pt x="16555" y="8456"/>
                  </a:cubicBezTo>
                  <a:cubicBezTo>
                    <a:pt x="16798" y="8378"/>
                    <a:pt x="17034" y="8283"/>
                    <a:pt x="17250" y="8149"/>
                  </a:cubicBezTo>
                  <a:cubicBezTo>
                    <a:pt x="17303" y="8115"/>
                    <a:pt x="17276" y="8038"/>
                    <a:pt x="17220" y="8038"/>
                  </a:cubicBezTo>
                  <a:cubicBezTo>
                    <a:pt x="17214" y="8038"/>
                    <a:pt x="17209" y="8038"/>
                    <a:pt x="17204" y="8040"/>
                  </a:cubicBezTo>
                  <a:cubicBezTo>
                    <a:pt x="16951" y="8100"/>
                    <a:pt x="16707" y="8187"/>
                    <a:pt x="16459" y="8267"/>
                  </a:cubicBezTo>
                  <a:cubicBezTo>
                    <a:pt x="16264" y="8329"/>
                    <a:pt x="16052" y="8366"/>
                    <a:pt x="15862" y="8445"/>
                  </a:cubicBezTo>
                  <a:cubicBezTo>
                    <a:pt x="15867" y="8383"/>
                    <a:pt x="15874" y="8321"/>
                    <a:pt x="15878" y="8258"/>
                  </a:cubicBezTo>
                  <a:cubicBezTo>
                    <a:pt x="17564" y="7461"/>
                    <a:pt x="19424" y="7114"/>
                    <a:pt x="21265" y="6908"/>
                  </a:cubicBezTo>
                  <a:cubicBezTo>
                    <a:pt x="21735" y="6855"/>
                    <a:pt x="22231" y="6816"/>
                    <a:pt x="22729" y="6816"/>
                  </a:cubicBezTo>
                  <a:close/>
                  <a:moveTo>
                    <a:pt x="6663" y="7568"/>
                  </a:moveTo>
                  <a:cubicBezTo>
                    <a:pt x="6920" y="7568"/>
                    <a:pt x="7177" y="7574"/>
                    <a:pt x="7434" y="7584"/>
                  </a:cubicBezTo>
                  <a:cubicBezTo>
                    <a:pt x="8002" y="7605"/>
                    <a:pt x="8568" y="7646"/>
                    <a:pt x="9133" y="7695"/>
                  </a:cubicBezTo>
                  <a:cubicBezTo>
                    <a:pt x="9622" y="7739"/>
                    <a:pt x="10110" y="7797"/>
                    <a:pt x="10578" y="7949"/>
                  </a:cubicBezTo>
                  <a:cubicBezTo>
                    <a:pt x="10580" y="8017"/>
                    <a:pt x="10584" y="8086"/>
                    <a:pt x="10588" y="8154"/>
                  </a:cubicBezTo>
                  <a:cubicBezTo>
                    <a:pt x="10007" y="8035"/>
                    <a:pt x="9406" y="7955"/>
                    <a:pt x="8816" y="7915"/>
                  </a:cubicBezTo>
                  <a:cubicBezTo>
                    <a:pt x="8706" y="7907"/>
                    <a:pt x="8596" y="7902"/>
                    <a:pt x="8486" y="7902"/>
                  </a:cubicBezTo>
                  <a:cubicBezTo>
                    <a:pt x="8057" y="7902"/>
                    <a:pt x="7635" y="7971"/>
                    <a:pt x="7249" y="8176"/>
                  </a:cubicBezTo>
                  <a:cubicBezTo>
                    <a:pt x="7216" y="8195"/>
                    <a:pt x="7233" y="8250"/>
                    <a:pt x="7266" y="8250"/>
                  </a:cubicBezTo>
                  <a:cubicBezTo>
                    <a:pt x="7270" y="8250"/>
                    <a:pt x="7274" y="8249"/>
                    <a:pt x="7279" y="8247"/>
                  </a:cubicBezTo>
                  <a:cubicBezTo>
                    <a:pt x="7646" y="8103"/>
                    <a:pt x="8032" y="8048"/>
                    <a:pt x="8421" y="8048"/>
                  </a:cubicBezTo>
                  <a:cubicBezTo>
                    <a:pt x="8579" y="8048"/>
                    <a:pt x="8738" y="8057"/>
                    <a:pt x="8897" y="8073"/>
                  </a:cubicBezTo>
                  <a:cubicBezTo>
                    <a:pt x="9362" y="8120"/>
                    <a:pt x="9824" y="8246"/>
                    <a:pt x="10290" y="8259"/>
                  </a:cubicBezTo>
                  <a:cubicBezTo>
                    <a:pt x="10188" y="8298"/>
                    <a:pt x="10088" y="8342"/>
                    <a:pt x="9991" y="8366"/>
                  </a:cubicBezTo>
                  <a:cubicBezTo>
                    <a:pt x="9702" y="8436"/>
                    <a:pt x="9412" y="8441"/>
                    <a:pt x="9120" y="8477"/>
                  </a:cubicBezTo>
                  <a:cubicBezTo>
                    <a:pt x="9070" y="8482"/>
                    <a:pt x="9049" y="8558"/>
                    <a:pt x="9107" y="8570"/>
                  </a:cubicBezTo>
                  <a:cubicBezTo>
                    <a:pt x="9221" y="8596"/>
                    <a:pt x="9338" y="8606"/>
                    <a:pt x="9455" y="8606"/>
                  </a:cubicBezTo>
                  <a:cubicBezTo>
                    <a:pt x="9624" y="8606"/>
                    <a:pt x="9794" y="8584"/>
                    <a:pt x="9959" y="8554"/>
                  </a:cubicBezTo>
                  <a:cubicBezTo>
                    <a:pt x="10149" y="8521"/>
                    <a:pt x="10436" y="8485"/>
                    <a:pt x="10602" y="8351"/>
                  </a:cubicBezTo>
                  <a:cubicBezTo>
                    <a:pt x="10605" y="8377"/>
                    <a:pt x="10609" y="8402"/>
                    <a:pt x="10610" y="8428"/>
                  </a:cubicBezTo>
                  <a:cubicBezTo>
                    <a:pt x="10485" y="8456"/>
                    <a:pt x="10379" y="8547"/>
                    <a:pt x="10264" y="8604"/>
                  </a:cubicBezTo>
                  <a:cubicBezTo>
                    <a:pt x="10092" y="8688"/>
                    <a:pt x="9909" y="8734"/>
                    <a:pt x="9730" y="8796"/>
                  </a:cubicBezTo>
                  <a:cubicBezTo>
                    <a:pt x="9691" y="8808"/>
                    <a:pt x="9699" y="8860"/>
                    <a:pt x="9738" y="8864"/>
                  </a:cubicBezTo>
                  <a:cubicBezTo>
                    <a:pt x="9762" y="8866"/>
                    <a:pt x="9785" y="8867"/>
                    <a:pt x="9808" y="8867"/>
                  </a:cubicBezTo>
                  <a:cubicBezTo>
                    <a:pt x="9975" y="8867"/>
                    <a:pt x="10142" y="8822"/>
                    <a:pt x="10296" y="8761"/>
                  </a:cubicBezTo>
                  <a:cubicBezTo>
                    <a:pt x="10404" y="8718"/>
                    <a:pt x="10540" y="8666"/>
                    <a:pt x="10626" y="8577"/>
                  </a:cubicBezTo>
                  <a:cubicBezTo>
                    <a:pt x="10646" y="8750"/>
                    <a:pt x="10673" y="8921"/>
                    <a:pt x="10709" y="9089"/>
                  </a:cubicBezTo>
                  <a:cubicBezTo>
                    <a:pt x="10702" y="9091"/>
                    <a:pt x="10695" y="9092"/>
                    <a:pt x="10688" y="9097"/>
                  </a:cubicBezTo>
                  <a:cubicBezTo>
                    <a:pt x="10590" y="9153"/>
                    <a:pt x="10493" y="9210"/>
                    <a:pt x="10399" y="9267"/>
                  </a:cubicBezTo>
                  <a:cubicBezTo>
                    <a:pt x="10350" y="9293"/>
                    <a:pt x="10301" y="9322"/>
                    <a:pt x="10255" y="9354"/>
                  </a:cubicBezTo>
                  <a:cubicBezTo>
                    <a:pt x="10030" y="9486"/>
                    <a:pt x="9803" y="9612"/>
                    <a:pt x="9547" y="9706"/>
                  </a:cubicBezTo>
                  <a:cubicBezTo>
                    <a:pt x="9142" y="9857"/>
                    <a:pt x="8723" y="9967"/>
                    <a:pt x="8305" y="10081"/>
                  </a:cubicBezTo>
                  <a:cubicBezTo>
                    <a:pt x="7413" y="10323"/>
                    <a:pt x="6515" y="10559"/>
                    <a:pt x="5659" y="10912"/>
                  </a:cubicBezTo>
                  <a:cubicBezTo>
                    <a:pt x="4952" y="11205"/>
                    <a:pt x="4118" y="11575"/>
                    <a:pt x="3700" y="12253"/>
                  </a:cubicBezTo>
                  <a:cubicBezTo>
                    <a:pt x="3334" y="12847"/>
                    <a:pt x="3468" y="13608"/>
                    <a:pt x="3945" y="14099"/>
                  </a:cubicBezTo>
                  <a:cubicBezTo>
                    <a:pt x="4261" y="14424"/>
                    <a:pt x="4702" y="14584"/>
                    <a:pt x="5145" y="14584"/>
                  </a:cubicBezTo>
                  <a:cubicBezTo>
                    <a:pt x="5234" y="14584"/>
                    <a:pt x="5324" y="14577"/>
                    <a:pt x="5412" y="14564"/>
                  </a:cubicBezTo>
                  <a:lnTo>
                    <a:pt x="5412" y="14564"/>
                  </a:lnTo>
                  <a:cubicBezTo>
                    <a:pt x="5126" y="14727"/>
                    <a:pt x="4820" y="14840"/>
                    <a:pt x="4510" y="14840"/>
                  </a:cubicBezTo>
                  <a:cubicBezTo>
                    <a:pt x="4331" y="14840"/>
                    <a:pt x="4151" y="14802"/>
                    <a:pt x="3973" y="14714"/>
                  </a:cubicBezTo>
                  <a:cubicBezTo>
                    <a:pt x="3580" y="14521"/>
                    <a:pt x="3265" y="14198"/>
                    <a:pt x="2957" y="13892"/>
                  </a:cubicBezTo>
                  <a:cubicBezTo>
                    <a:pt x="2656" y="13593"/>
                    <a:pt x="2362" y="13286"/>
                    <a:pt x="2086" y="12964"/>
                  </a:cubicBezTo>
                  <a:cubicBezTo>
                    <a:pt x="1518" y="12307"/>
                    <a:pt x="1011" y="11574"/>
                    <a:pt x="704" y="10757"/>
                  </a:cubicBezTo>
                  <a:cubicBezTo>
                    <a:pt x="538" y="10317"/>
                    <a:pt x="487" y="9892"/>
                    <a:pt x="767" y="9489"/>
                  </a:cubicBezTo>
                  <a:cubicBezTo>
                    <a:pt x="1001" y="9150"/>
                    <a:pt x="1358" y="8914"/>
                    <a:pt x="1707" y="8709"/>
                  </a:cubicBezTo>
                  <a:cubicBezTo>
                    <a:pt x="2476" y="8255"/>
                    <a:pt x="3331" y="7963"/>
                    <a:pt x="4205" y="7788"/>
                  </a:cubicBezTo>
                  <a:cubicBezTo>
                    <a:pt x="5013" y="7626"/>
                    <a:pt x="5838" y="7568"/>
                    <a:pt x="6663" y="7568"/>
                  </a:cubicBezTo>
                  <a:close/>
                  <a:moveTo>
                    <a:pt x="9141" y="14552"/>
                  </a:moveTo>
                  <a:lnTo>
                    <a:pt x="9141" y="14552"/>
                  </a:lnTo>
                  <a:cubicBezTo>
                    <a:pt x="9441" y="14578"/>
                    <a:pt x="9745" y="14672"/>
                    <a:pt x="10036" y="14817"/>
                  </a:cubicBezTo>
                  <a:cubicBezTo>
                    <a:pt x="10805" y="15203"/>
                    <a:pt x="11545" y="15884"/>
                    <a:pt x="11470" y="16810"/>
                  </a:cubicBezTo>
                  <a:cubicBezTo>
                    <a:pt x="11341" y="16867"/>
                    <a:pt x="11205" y="16892"/>
                    <a:pt x="11068" y="16892"/>
                  </a:cubicBezTo>
                  <a:cubicBezTo>
                    <a:pt x="10610" y="16892"/>
                    <a:pt x="10137" y="16611"/>
                    <a:pt x="9823" y="16282"/>
                  </a:cubicBezTo>
                  <a:cubicBezTo>
                    <a:pt x="9369" y="15809"/>
                    <a:pt x="9152" y="15195"/>
                    <a:pt x="9141" y="14552"/>
                  </a:cubicBezTo>
                  <a:close/>
                  <a:moveTo>
                    <a:pt x="9173" y="13161"/>
                  </a:moveTo>
                  <a:cubicBezTo>
                    <a:pt x="9674" y="13161"/>
                    <a:pt x="10182" y="13284"/>
                    <a:pt x="10650" y="13525"/>
                  </a:cubicBezTo>
                  <a:cubicBezTo>
                    <a:pt x="11212" y="13817"/>
                    <a:pt x="11771" y="14291"/>
                    <a:pt x="12023" y="14889"/>
                  </a:cubicBezTo>
                  <a:cubicBezTo>
                    <a:pt x="12278" y="15493"/>
                    <a:pt x="12247" y="16199"/>
                    <a:pt x="11722" y="16652"/>
                  </a:cubicBezTo>
                  <a:cubicBezTo>
                    <a:pt x="11713" y="16659"/>
                    <a:pt x="11705" y="16665"/>
                    <a:pt x="11696" y="16673"/>
                  </a:cubicBezTo>
                  <a:cubicBezTo>
                    <a:pt x="11695" y="16000"/>
                    <a:pt x="11288" y="15411"/>
                    <a:pt x="10759" y="15009"/>
                  </a:cubicBezTo>
                  <a:cubicBezTo>
                    <a:pt x="10253" y="14624"/>
                    <a:pt x="9599" y="14306"/>
                    <a:pt x="8946" y="14306"/>
                  </a:cubicBezTo>
                  <a:cubicBezTo>
                    <a:pt x="8836" y="14306"/>
                    <a:pt x="8726" y="14315"/>
                    <a:pt x="8616" y="14335"/>
                  </a:cubicBezTo>
                  <a:cubicBezTo>
                    <a:pt x="7988" y="14445"/>
                    <a:pt x="7464" y="14911"/>
                    <a:pt x="7185" y="15474"/>
                  </a:cubicBezTo>
                  <a:cubicBezTo>
                    <a:pt x="6846" y="16157"/>
                    <a:pt x="6875" y="16964"/>
                    <a:pt x="7105" y="17676"/>
                  </a:cubicBezTo>
                  <a:cubicBezTo>
                    <a:pt x="7301" y="18277"/>
                    <a:pt x="7633" y="18851"/>
                    <a:pt x="8038" y="19354"/>
                  </a:cubicBezTo>
                  <a:cubicBezTo>
                    <a:pt x="8138" y="19498"/>
                    <a:pt x="8245" y="19637"/>
                    <a:pt x="8354" y="19772"/>
                  </a:cubicBezTo>
                  <a:cubicBezTo>
                    <a:pt x="8004" y="19737"/>
                    <a:pt x="7655" y="19703"/>
                    <a:pt x="7304" y="19668"/>
                  </a:cubicBezTo>
                  <a:cubicBezTo>
                    <a:pt x="7302" y="19668"/>
                    <a:pt x="7299" y="19668"/>
                    <a:pt x="7297" y="19668"/>
                  </a:cubicBezTo>
                  <a:cubicBezTo>
                    <a:pt x="7238" y="19668"/>
                    <a:pt x="7200" y="19735"/>
                    <a:pt x="7213" y="19789"/>
                  </a:cubicBezTo>
                  <a:cubicBezTo>
                    <a:pt x="7271" y="20012"/>
                    <a:pt x="7357" y="20263"/>
                    <a:pt x="7482" y="20481"/>
                  </a:cubicBezTo>
                  <a:cubicBezTo>
                    <a:pt x="6539" y="19788"/>
                    <a:pt x="5971" y="18689"/>
                    <a:pt x="5890" y="17507"/>
                  </a:cubicBezTo>
                  <a:cubicBezTo>
                    <a:pt x="5804" y="16233"/>
                    <a:pt x="6210" y="14860"/>
                    <a:pt x="7150" y="13964"/>
                  </a:cubicBezTo>
                  <a:cubicBezTo>
                    <a:pt x="7715" y="13425"/>
                    <a:pt x="8438" y="13161"/>
                    <a:pt x="9173" y="13161"/>
                  </a:cubicBezTo>
                  <a:close/>
                  <a:moveTo>
                    <a:pt x="15583" y="9857"/>
                  </a:moveTo>
                  <a:cubicBezTo>
                    <a:pt x="16090" y="10120"/>
                    <a:pt x="16275" y="10741"/>
                    <a:pt x="16353" y="11273"/>
                  </a:cubicBezTo>
                  <a:cubicBezTo>
                    <a:pt x="16459" y="11991"/>
                    <a:pt x="16415" y="12721"/>
                    <a:pt x="16467" y="13442"/>
                  </a:cubicBezTo>
                  <a:cubicBezTo>
                    <a:pt x="16554" y="14646"/>
                    <a:pt x="17024" y="15785"/>
                    <a:pt x="18112" y="16410"/>
                  </a:cubicBezTo>
                  <a:cubicBezTo>
                    <a:pt x="18657" y="16723"/>
                    <a:pt x="19244" y="16817"/>
                    <a:pt x="19844" y="16817"/>
                  </a:cubicBezTo>
                  <a:cubicBezTo>
                    <a:pt x="20572" y="16817"/>
                    <a:pt x="21319" y="16679"/>
                    <a:pt x="22031" y="16627"/>
                  </a:cubicBezTo>
                  <a:cubicBezTo>
                    <a:pt x="22221" y="16613"/>
                    <a:pt x="22412" y="16606"/>
                    <a:pt x="22600" y="16606"/>
                  </a:cubicBezTo>
                  <a:cubicBezTo>
                    <a:pt x="23783" y="16606"/>
                    <a:pt x="24915" y="16901"/>
                    <a:pt x="25775" y="17792"/>
                  </a:cubicBezTo>
                  <a:cubicBezTo>
                    <a:pt x="26274" y="18312"/>
                    <a:pt x="26615" y="18965"/>
                    <a:pt x="26752" y="19674"/>
                  </a:cubicBezTo>
                  <a:cubicBezTo>
                    <a:pt x="26873" y="20308"/>
                    <a:pt x="26792" y="20890"/>
                    <a:pt x="26645" y="21485"/>
                  </a:cubicBezTo>
                  <a:cubicBezTo>
                    <a:pt x="26600" y="21623"/>
                    <a:pt x="26552" y="21758"/>
                    <a:pt x="26492" y="21891"/>
                  </a:cubicBezTo>
                  <a:cubicBezTo>
                    <a:pt x="26403" y="21543"/>
                    <a:pt x="26309" y="21188"/>
                    <a:pt x="26099" y="20899"/>
                  </a:cubicBezTo>
                  <a:cubicBezTo>
                    <a:pt x="26080" y="20871"/>
                    <a:pt x="26042" y="20849"/>
                    <a:pt x="26006" y="20849"/>
                  </a:cubicBezTo>
                  <a:cubicBezTo>
                    <a:pt x="25984" y="20849"/>
                    <a:pt x="25962" y="20857"/>
                    <a:pt x="25946" y="20878"/>
                  </a:cubicBezTo>
                  <a:cubicBezTo>
                    <a:pt x="25762" y="21110"/>
                    <a:pt x="25552" y="21313"/>
                    <a:pt x="25307" y="21480"/>
                  </a:cubicBezTo>
                  <a:cubicBezTo>
                    <a:pt x="25185" y="21565"/>
                    <a:pt x="25040" y="21627"/>
                    <a:pt x="24904" y="21698"/>
                  </a:cubicBezTo>
                  <a:cubicBezTo>
                    <a:pt x="25537" y="20893"/>
                    <a:pt x="25485" y="19649"/>
                    <a:pt x="24706" y="18933"/>
                  </a:cubicBezTo>
                  <a:cubicBezTo>
                    <a:pt x="24246" y="18510"/>
                    <a:pt x="23580" y="18289"/>
                    <a:pt x="22977" y="18179"/>
                  </a:cubicBezTo>
                  <a:cubicBezTo>
                    <a:pt x="22669" y="18123"/>
                    <a:pt x="22361" y="18105"/>
                    <a:pt x="22052" y="18105"/>
                  </a:cubicBezTo>
                  <a:cubicBezTo>
                    <a:pt x="21672" y="18105"/>
                    <a:pt x="21291" y="18133"/>
                    <a:pt x="20910" y="18154"/>
                  </a:cubicBezTo>
                  <a:cubicBezTo>
                    <a:pt x="20728" y="18165"/>
                    <a:pt x="20544" y="18170"/>
                    <a:pt x="20359" y="18170"/>
                  </a:cubicBezTo>
                  <a:cubicBezTo>
                    <a:pt x="19287" y="18170"/>
                    <a:pt x="18204" y="17975"/>
                    <a:pt x="17308" y="17348"/>
                  </a:cubicBezTo>
                  <a:cubicBezTo>
                    <a:pt x="16196" y="16572"/>
                    <a:pt x="15716" y="15305"/>
                    <a:pt x="15758" y="13983"/>
                  </a:cubicBezTo>
                  <a:cubicBezTo>
                    <a:pt x="15798" y="12741"/>
                    <a:pt x="16151" y="11181"/>
                    <a:pt x="15265" y="10142"/>
                  </a:cubicBezTo>
                  <a:cubicBezTo>
                    <a:pt x="15344" y="10104"/>
                    <a:pt x="15416" y="10052"/>
                    <a:pt x="15478" y="9989"/>
                  </a:cubicBezTo>
                  <a:cubicBezTo>
                    <a:pt x="15478" y="9992"/>
                    <a:pt x="15478" y="9993"/>
                    <a:pt x="15479" y="9997"/>
                  </a:cubicBezTo>
                  <a:cubicBezTo>
                    <a:pt x="15574" y="10222"/>
                    <a:pt x="15701" y="10429"/>
                    <a:pt x="15784" y="10660"/>
                  </a:cubicBezTo>
                  <a:cubicBezTo>
                    <a:pt x="15867" y="10893"/>
                    <a:pt x="15916" y="11133"/>
                    <a:pt x="15966" y="11374"/>
                  </a:cubicBezTo>
                  <a:cubicBezTo>
                    <a:pt x="15972" y="11400"/>
                    <a:pt x="15992" y="11412"/>
                    <a:pt x="16013" y="11412"/>
                  </a:cubicBezTo>
                  <a:cubicBezTo>
                    <a:pt x="16040" y="11412"/>
                    <a:pt x="16068" y="11393"/>
                    <a:pt x="16068" y="11361"/>
                  </a:cubicBezTo>
                  <a:cubicBezTo>
                    <a:pt x="16066" y="10890"/>
                    <a:pt x="15880" y="10300"/>
                    <a:pt x="15533" y="9966"/>
                  </a:cubicBezTo>
                  <a:cubicBezTo>
                    <a:pt x="15526" y="9961"/>
                    <a:pt x="15518" y="9958"/>
                    <a:pt x="15510" y="9958"/>
                  </a:cubicBezTo>
                  <a:cubicBezTo>
                    <a:pt x="15509" y="9958"/>
                    <a:pt x="15507" y="9959"/>
                    <a:pt x="15505" y="9959"/>
                  </a:cubicBezTo>
                  <a:cubicBezTo>
                    <a:pt x="15534" y="9928"/>
                    <a:pt x="15560" y="9893"/>
                    <a:pt x="15583" y="9857"/>
                  </a:cubicBezTo>
                  <a:close/>
                  <a:moveTo>
                    <a:pt x="2720" y="1"/>
                  </a:moveTo>
                  <a:cubicBezTo>
                    <a:pt x="1660" y="1"/>
                    <a:pt x="576" y="374"/>
                    <a:pt x="226" y="1460"/>
                  </a:cubicBezTo>
                  <a:cubicBezTo>
                    <a:pt x="1" y="2162"/>
                    <a:pt x="73" y="2953"/>
                    <a:pt x="153" y="3674"/>
                  </a:cubicBezTo>
                  <a:cubicBezTo>
                    <a:pt x="244" y="4479"/>
                    <a:pt x="405" y="5286"/>
                    <a:pt x="659" y="6058"/>
                  </a:cubicBezTo>
                  <a:cubicBezTo>
                    <a:pt x="768" y="6385"/>
                    <a:pt x="923" y="6690"/>
                    <a:pt x="1248" y="6846"/>
                  </a:cubicBezTo>
                  <a:cubicBezTo>
                    <a:pt x="1636" y="7031"/>
                    <a:pt x="2123" y="7057"/>
                    <a:pt x="2542" y="7132"/>
                  </a:cubicBezTo>
                  <a:cubicBezTo>
                    <a:pt x="3176" y="7248"/>
                    <a:pt x="3807" y="7372"/>
                    <a:pt x="4441" y="7470"/>
                  </a:cubicBezTo>
                  <a:cubicBezTo>
                    <a:pt x="3634" y="7606"/>
                    <a:pt x="2843" y="7836"/>
                    <a:pt x="2105" y="8190"/>
                  </a:cubicBezTo>
                  <a:cubicBezTo>
                    <a:pt x="1425" y="8515"/>
                    <a:pt x="546" y="8991"/>
                    <a:pt x="331" y="9777"/>
                  </a:cubicBezTo>
                  <a:cubicBezTo>
                    <a:pt x="209" y="10213"/>
                    <a:pt x="362" y="10648"/>
                    <a:pt x="531" y="11050"/>
                  </a:cubicBezTo>
                  <a:cubicBezTo>
                    <a:pt x="699" y="11448"/>
                    <a:pt x="910" y="11827"/>
                    <a:pt x="1150" y="12185"/>
                  </a:cubicBezTo>
                  <a:cubicBezTo>
                    <a:pt x="1657" y="12944"/>
                    <a:pt x="2286" y="13616"/>
                    <a:pt x="2938" y="14249"/>
                  </a:cubicBezTo>
                  <a:cubicBezTo>
                    <a:pt x="3408" y="14705"/>
                    <a:pt x="3941" y="15107"/>
                    <a:pt x="4556" y="15107"/>
                  </a:cubicBezTo>
                  <a:cubicBezTo>
                    <a:pt x="4745" y="15107"/>
                    <a:pt x="4942" y="15069"/>
                    <a:pt x="5148" y="14983"/>
                  </a:cubicBezTo>
                  <a:cubicBezTo>
                    <a:pt x="5868" y="14682"/>
                    <a:pt x="6495" y="14130"/>
                    <a:pt x="7022" y="13565"/>
                  </a:cubicBezTo>
                  <a:cubicBezTo>
                    <a:pt x="7631" y="12912"/>
                    <a:pt x="8148" y="12180"/>
                    <a:pt x="8686" y="11469"/>
                  </a:cubicBezTo>
                  <a:cubicBezTo>
                    <a:pt x="8974" y="11088"/>
                    <a:pt x="9270" y="10712"/>
                    <a:pt x="9590" y="10358"/>
                  </a:cubicBezTo>
                  <a:cubicBezTo>
                    <a:pt x="9669" y="10270"/>
                    <a:pt x="9750" y="10183"/>
                    <a:pt x="9831" y="10098"/>
                  </a:cubicBezTo>
                  <a:lnTo>
                    <a:pt x="9831" y="10098"/>
                  </a:lnTo>
                  <a:cubicBezTo>
                    <a:pt x="9704" y="10303"/>
                    <a:pt x="9595" y="10522"/>
                    <a:pt x="9502" y="10746"/>
                  </a:cubicBezTo>
                  <a:cubicBezTo>
                    <a:pt x="9347" y="11115"/>
                    <a:pt x="9239" y="11502"/>
                    <a:pt x="9163" y="11895"/>
                  </a:cubicBezTo>
                  <a:cubicBezTo>
                    <a:pt x="9104" y="12203"/>
                    <a:pt x="9014" y="12577"/>
                    <a:pt x="9023" y="12907"/>
                  </a:cubicBezTo>
                  <a:cubicBezTo>
                    <a:pt x="8610" y="12922"/>
                    <a:pt x="8201" y="13015"/>
                    <a:pt x="7821" y="13194"/>
                  </a:cubicBezTo>
                  <a:cubicBezTo>
                    <a:pt x="6534" y="13803"/>
                    <a:pt x="5820" y="15226"/>
                    <a:pt x="5664" y="16587"/>
                  </a:cubicBezTo>
                  <a:cubicBezTo>
                    <a:pt x="5501" y="17993"/>
                    <a:pt x="5959" y="19533"/>
                    <a:pt x="7066" y="20461"/>
                  </a:cubicBezTo>
                  <a:cubicBezTo>
                    <a:pt x="7208" y="20581"/>
                    <a:pt x="7362" y="20691"/>
                    <a:pt x="7523" y="20786"/>
                  </a:cubicBezTo>
                  <a:cubicBezTo>
                    <a:pt x="7590" y="20826"/>
                    <a:pt x="7757" y="20928"/>
                    <a:pt x="7839" y="20928"/>
                  </a:cubicBezTo>
                  <a:cubicBezTo>
                    <a:pt x="7889" y="20928"/>
                    <a:pt x="7907" y="20889"/>
                    <a:pt x="7850" y="20775"/>
                  </a:cubicBezTo>
                  <a:cubicBezTo>
                    <a:pt x="7777" y="20629"/>
                    <a:pt x="7705" y="20482"/>
                    <a:pt x="7628" y="20339"/>
                  </a:cubicBezTo>
                  <a:cubicBezTo>
                    <a:pt x="7605" y="20294"/>
                    <a:pt x="7448" y="19873"/>
                    <a:pt x="7434" y="19871"/>
                  </a:cubicBezTo>
                  <a:lnTo>
                    <a:pt x="7434" y="19871"/>
                  </a:lnTo>
                  <a:cubicBezTo>
                    <a:pt x="7813" y="19910"/>
                    <a:pt x="8193" y="19948"/>
                    <a:pt x="8573" y="19985"/>
                  </a:cubicBezTo>
                  <a:cubicBezTo>
                    <a:pt x="8578" y="19986"/>
                    <a:pt x="8583" y="19986"/>
                    <a:pt x="8588" y="19986"/>
                  </a:cubicBezTo>
                  <a:cubicBezTo>
                    <a:pt x="8712" y="19986"/>
                    <a:pt x="8644" y="19818"/>
                    <a:pt x="8598" y="19765"/>
                  </a:cubicBezTo>
                  <a:cubicBezTo>
                    <a:pt x="8303" y="19415"/>
                    <a:pt x="8074" y="19013"/>
                    <a:pt x="7809" y="18641"/>
                  </a:cubicBezTo>
                  <a:cubicBezTo>
                    <a:pt x="7604" y="18309"/>
                    <a:pt x="7423" y="17963"/>
                    <a:pt x="7305" y="17579"/>
                  </a:cubicBezTo>
                  <a:cubicBezTo>
                    <a:pt x="7051" y="16753"/>
                    <a:pt x="7083" y="15804"/>
                    <a:pt x="7677" y="15128"/>
                  </a:cubicBezTo>
                  <a:cubicBezTo>
                    <a:pt x="8034" y="14719"/>
                    <a:pt x="8484" y="14544"/>
                    <a:pt x="8955" y="14543"/>
                  </a:cubicBezTo>
                  <a:lnTo>
                    <a:pt x="8955" y="14543"/>
                  </a:lnTo>
                  <a:cubicBezTo>
                    <a:pt x="8930" y="14730"/>
                    <a:pt x="8959" y="14950"/>
                    <a:pt x="9016" y="15154"/>
                  </a:cubicBezTo>
                  <a:cubicBezTo>
                    <a:pt x="9073" y="15542"/>
                    <a:pt x="9234" y="15918"/>
                    <a:pt x="9468" y="16228"/>
                  </a:cubicBezTo>
                  <a:cubicBezTo>
                    <a:pt x="9832" y="16708"/>
                    <a:pt x="10442" y="17147"/>
                    <a:pt x="11071" y="17147"/>
                  </a:cubicBezTo>
                  <a:cubicBezTo>
                    <a:pt x="11106" y="17147"/>
                    <a:pt x="11140" y="17145"/>
                    <a:pt x="11175" y="17143"/>
                  </a:cubicBezTo>
                  <a:cubicBezTo>
                    <a:pt x="11806" y="17093"/>
                    <a:pt x="12298" y="16527"/>
                    <a:pt x="12412" y="15928"/>
                  </a:cubicBezTo>
                  <a:cubicBezTo>
                    <a:pt x="12544" y="15234"/>
                    <a:pt x="12199" y="14539"/>
                    <a:pt x="11739" y="14039"/>
                  </a:cubicBezTo>
                  <a:cubicBezTo>
                    <a:pt x="11387" y="13655"/>
                    <a:pt x="10945" y="13359"/>
                    <a:pt x="10462" y="13165"/>
                  </a:cubicBezTo>
                  <a:cubicBezTo>
                    <a:pt x="10462" y="12905"/>
                    <a:pt x="10393" y="12628"/>
                    <a:pt x="10382" y="12376"/>
                  </a:cubicBezTo>
                  <a:cubicBezTo>
                    <a:pt x="10366" y="12018"/>
                    <a:pt x="10374" y="11660"/>
                    <a:pt x="10407" y="11304"/>
                  </a:cubicBezTo>
                  <a:cubicBezTo>
                    <a:pt x="10439" y="10942"/>
                    <a:pt x="10497" y="10582"/>
                    <a:pt x="10579" y="10228"/>
                  </a:cubicBezTo>
                  <a:cubicBezTo>
                    <a:pt x="10640" y="9967"/>
                    <a:pt x="10751" y="9693"/>
                    <a:pt x="10790" y="9423"/>
                  </a:cubicBezTo>
                  <a:cubicBezTo>
                    <a:pt x="10791" y="9422"/>
                    <a:pt x="10792" y="9422"/>
                    <a:pt x="10793" y="9422"/>
                  </a:cubicBezTo>
                  <a:cubicBezTo>
                    <a:pt x="10822" y="9516"/>
                    <a:pt x="10855" y="9609"/>
                    <a:pt x="10891" y="9698"/>
                  </a:cubicBezTo>
                  <a:cubicBezTo>
                    <a:pt x="11023" y="10024"/>
                    <a:pt x="11296" y="10272"/>
                    <a:pt x="11624" y="10272"/>
                  </a:cubicBezTo>
                  <a:cubicBezTo>
                    <a:pt x="11713" y="10272"/>
                    <a:pt x="11807" y="10253"/>
                    <a:pt x="11903" y="10213"/>
                  </a:cubicBezTo>
                  <a:cubicBezTo>
                    <a:pt x="12185" y="10093"/>
                    <a:pt x="12443" y="9888"/>
                    <a:pt x="12699" y="9721"/>
                  </a:cubicBezTo>
                  <a:cubicBezTo>
                    <a:pt x="12707" y="9715"/>
                    <a:pt x="12715" y="9710"/>
                    <a:pt x="12724" y="9703"/>
                  </a:cubicBezTo>
                  <a:cubicBezTo>
                    <a:pt x="13045" y="9729"/>
                    <a:pt x="13358" y="9762"/>
                    <a:pt x="13673" y="9855"/>
                  </a:cubicBezTo>
                  <a:cubicBezTo>
                    <a:pt x="14028" y="9959"/>
                    <a:pt x="14364" y="10150"/>
                    <a:pt x="14731" y="10207"/>
                  </a:cubicBezTo>
                  <a:cubicBezTo>
                    <a:pt x="14790" y="10216"/>
                    <a:pt x="14847" y="10220"/>
                    <a:pt x="14902" y="10220"/>
                  </a:cubicBezTo>
                  <a:cubicBezTo>
                    <a:pt x="14960" y="10220"/>
                    <a:pt x="15016" y="10215"/>
                    <a:pt x="15069" y="10205"/>
                  </a:cubicBezTo>
                  <a:cubicBezTo>
                    <a:pt x="15789" y="11257"/>
                    <a:pt x="15596" y="12511"/>
                    <a:pt x="15526" y="13715"/>
                  </a:cubicBezTo>
                  <a:cubicBezTo>
                    <a:pt x="15457" y="14905"/>
                    <a:pt x="15693" y="16037"/>
                    <a:pt x="16498" y="16950"/>
                  </a:cubicBezTo>
                  <a:cubicBezTo>
                    <a:pt x="17240" y="17791"/>
                    <a:pt x="18316" y="18222"/>
                    <a:pt x="19407" y="18364"/>
                  </a:cubicBezTo>
                  <a:cubicBezTo>
                    <a:pt x="19669" y="18398"/>
                    <a:pt x="19932" y="18409"/>
                    <a:pt x="20196" y="18409"/>
                  </a:cubicBezTo>
                  <a:cubicBezTo>
                    <a:pt x="20785" y="18409"/>
                    <a:pt x="21377" y="18351"/>
                    <a:pt x="21964" y="18351"/>
                  </a:cubicBezTo>
                  <a:cubicBezTo>
                    <a:pt x="22422" y="18351"/>
                    <a:pt x="22876" y="18386"/>
                    <a:pt x="23325" y="18512"/>
                  </a:cubicBezTo>
                  <a:cubicBezTo>
                    <a:pt x="24057" y="18717"/>
                    <a:pt x="24757" y="19090"/>
                    <a:pt x="25007" y="19853"/>
                  </a:cubicBezTo>
                  <a:cubicBezTo>
                    <a:pt x="25234" y="20546"/>
                    <a:pt x="24999" y="21270"/>
                    <a:pt x="24614" y="21857"/>
                  </a:cubicBezTo>
                  <a:cubicBezTo>
                    <a:pt x="24590" y="21896"/>
                    <a:pt x="24622" y="21933"/>
                    <a:pt x="24658" y="21936"/>
                  </a:cubicBezTo>
                  <a:cubicBezTo>
                    <a:pt x="24665" y="21941"/>
                    <a:pt x="24674" y="21945"/>
                    <a:pt x="24684" y="21946"/>
                  </a:cubicBezTo>
                  <a:cubicBezTo>
                    <a:pt x="24695" y="21947"/>
                    <a:pt x="24705" y="21947"/>
                    <a:pt x="24716" y="21947"/>
                  </a:cubicBezTo>
                  <a:cubicBezTo>
                    <a:pt x="24965" y="21947"/>
                    <a:pt x="25243" y="21762"/>
                    <a:pt x="25436" y="21628"/>
                  </a:cubicBezTo>
                  <a:cubicBezTo>
                    <a:pt x="25648" y="21480"/>
                    <a:pt x="25837" y="21308"/>
                    <a:pt x="26004" y="21113"/>
                  </a:cubicBezTo>
                  <a:cubicBezTo>
                    <a:pt x="26195" y="21441"/>
                    <a:pt x="26267" y="21834"/>
                    <a:pt x="26366" y="22196"/>
                  </a:cubicBezTo>
                  <a:cubicBezTo>
                    <a:pt x="26379" y="22241"/>
                    <a:pt x="26422" y="22266"/>
                    <a:pt x="26464" y="22266"/>
                  </a:cubicBezTo>
                  <a:cubicBezTo>
                    <a:pt x="26497" y="22266"/>
                    <a:pt x="26530" y="22251"/>
                    <a:pt x="26549" y="22219"/>
                  </a:cubicBezTo>
                  <a:cubicBezTo>
                    <a:pt x="26587" y="22155"/>
                    <a:pt x="26621" y="22090"/>
                    <a:pt x="26655" y="22024"/>
                  </a:cubicBezTo>
                  <a:cubicBezTo>
                    <a:pt x="26661" y="22020"/>
                    <a:pt x="26666" y="22013"/>
                    <a:pt x="26670" y="22006"/>
                  </a:cubicBezTo>
                  <a:cubicBezTo>
                    <a:pt x="26998" y="21458"/>
                    <a:pt x="27078" y="20743"/>
                    <a:pt x="27034" y="20114"/>
                  </a:cubicBezTo>
                  <a:cubicBezTo>
                    <a:pt x="26990" y="19471"/>
                    <a:pt x="26794" y="18840"/>
                    <a:pt x="26450" y="18293"/>
                  </a:cubicBezTo>
                  <a:cubicBezTo>
                    <a:pt x="25788" y="17239"/>
                    <a:pt x="24688" y="16577"/>
                    <a:pt x="23461" y="16421"/>
                  </a:cubicBezTo>
                  <a:cubicBezTo>
                    <a:pt x="23207" y="16389"/>
                    <a:pt x="22953" y="16376"/>
                    <a:pt x="22698" y="16376"/>
                  </a:cubicBezTo>
                  <a:cubicBezTo>
                    <a:pt x="22200" y="16376"/>
                    <a:pt x="21703" y="16426"/>
                    <a:pt x="21209" y="16484"/>
                  </a:cubicBezTo>
                  <a:cubicBezTo>
                    <a:pt x="20758" y="16537"/>
                    <a:pt x="20296" y="16597"/>
                    <a:pt x="19838" y="16597"/>
                  </a:cubicBezTo>
                  <a:cubicBezTo>
                    <a:pt x="19512" y="16597"/>
                    <a:pt x="19188" y="16567"/>
                    <a:pt x="18871" y="16482"/>
                  </a:cubicBezTo>
                  <a:cubicBezTo>
                    <a:pt x="18234" y="16312"/>
                    <a:pt x="17677" y="15905"/>
                    <a:pt x="17297" y="15369"/>
                  </a:cubicBezTo>
                  <a:cubicBezTo>
                    <a:pt x="16876" y="14777"/>
                    <a:pt x="16729" y="14072"/>
                    <a:pt x="16684" y="13358"/>
                  </a:cubicBezTo>
                  <a:cubicBezTo>
                    <a:pt x="16633" y="12570"/>
                    <a:pt x="16690" y="11764"/>
                    <a:pt x="16527" y="10985"/>
                  </a:cubicBezTo>
                  <a:cubicBezTo>
                    <a:pt x="16419" y="10468"/>
                    <a:pt x="16162" y="9925"/>
                    <a:pt x="15663" y="9707"/>
                  </a:cubicBezTo>
                  <a:cubicBezTo>
                    <a:pt x="15671" y="9687"/>
                    <a:pt x="15680" y="9666"/>
                    <a:pt x="15689" y="9644"/>
                  </a:cubicBezTo>
                  <a:cubicBezTo>
                    <a:pt x="17650" y="10141"/>
                    <a:pt x="19028" y="11704"/>
                    <a:pt x="20400" y="13086"/>
                  </a:cubicBezTo>
                  <a:cubicBezTo>
                    <a:pt x="21021" y="13712"/>
                    <a:pt x="21673" y="14379"/>
                    <a:pt x="22509" y="14709"/>
                  </a:cubicBezTo>
                  <a:cubicBezTo>
                    <a:pt x="22746" y="14802"/>
                    <a:pt x="23031" y="14886"/>
                    <a:pt x="23304" y="14886"/>
                  </a:cubicBezTo>
                  <a:cubicBezTo>
                    <a:pt x="23446" y="14886"/>
                    <a:pt x="23584" y="14864"/>
                    <a:pt x="23711" y="14808"/>
                  </a:cubicBezTo>
                  <a:cubicBezTo>
                    <a:pt x="24088" y="14646"/>
                    <a:pt x="24303" y="14191"/>
                    <a:pt x="24521" y="13869"/>
                  </a:cubicBezTo>
                  <a:cubicBezTo>
                    <a:pt x="25111" y="12995"/>
                    <a:pt x="25689" y="12112"/>
                    <a:pt x="26232" y="11208"/>
                  </a:cubicBezTo>
                  <a:cubicBezTo>
                    <a:pt x="26691" y="10445"/>
                    <a:pt x="27306" y="9514"/>
                    <a:pt x="26931" y="8593"/>
                  </a:cubicBezTo>
                  <a:cubicBezTo>
                    <a:pt x="26634" y="7862"/>
                    <a:pt x="25911" y="7336"/>
                    <a:pt x="25204" y="7022"/>
                  </a:cubicBezTo>
                  <a:cubicBezTo>
                    <a:pt x="25984" y="6257"/>
                    <a:pt x="26129" y="5008"/>
                    <a:pt x="26164" y="3971"/>
                  </a:cubicBezTo>
                  <a:cubicBezTo>
                    <a:pt x="26188" y="3281"/>
                    <a:pt x="26130" y="2588"/>
                    <a:pt x="25999" y="1908"/>
                  </a:cubicBezTo>
                  <a:cubicBezTo>
                    <a:pt x="25894" y="1369"/>
                    <a:pt x="25765" y="863"/>
                    <a:pt x="25222" y="623"/>
                  </a:cubicBezTo>
                  <a:cubicBezTo>
                    <a:pt x="24816" y="443"/>
                    <a:pt x="24334" y="388"/>
                    <a:pt x="23876" y="388"/>
                  </a:cubicBezTo>
                  <a:cubicBezTo>
                    <a:pt x="23744" y="388"/>
                    <a:pt x="23614" y="392"/>
                    <a:pt x="23489" y="400"/>
                  </a:cubicBezTo>
                  <a:cubicBezTo>
                    <a:pt x="22889" y="436"/>
                    <a:pt x="22295" y="567"/>
                    <a:pt x="21730" y="770"/>
                  </a:cubicBezTo>
                  <a:cubicBezTo>
                    <a:pt x="20542" y="1199"/>
                    <a:pt x="19501" y="1929"/>
                    <a:pt x="18571" y="2774"/>
                  </a:cubicBezTo>
                  <a:cubicBezTo>
                    <a:pt x="18034" y="3260"/>
                    <a:pt x="17532" y="3783"/>
                    <a:pt x="17038" y="4312"/>
                  </a:cubicBezTo>
                  <a:cubicBezTo>
                    <a:pt x="16523" y="4862"/>
                    <a:pt x="15989" y="5405"/>
                    <a:pt x="15518" y="5994"/>
                  </a:cubicBezTo>
                  <a:cubicBezTo>
                    <a:pt x="15397" y="5936"/>
                    <a:pt x="15261" y="5909"/>
                    <a:pt x="15122" y="5896"/>
                  </a:cubicBezTo>
                  <a:cubicBezTo>
                    <a:pt x="15037" y="5889"/>
                    <a:pt x="14951" y="5885"/>
                    <a:pt x="14865" y="5885"/>
                  </a:cubicBezTo>
                  <a:cubicBezTo>
                    <a:pt x="14442" y="5885"/>
                    <a:pt x="14016" y="5976"/>
                    <a:pt x="13631" y="6152"/>
                  </a:cubicBezTo>
                  <a:cubicBezTo>
                    <a:pt x="13461" y="5919"/>
                    <a:pt x="13073" y="5805"/>
                    <a:pt x="12814" y="5729"/>
                  </a:cubicBezTo>
                  <a:cubicBezTo>
                    <a:pt x="12553" y="5653"/>
                    <a:pt x="12281" y="5614"/>
                    <a:pt x="12009" y="5614"/>
                  </a:cubicBezTo>
                  <a:cubicBezTo>
                    <a:pt x="11899" y="5614"/>
                    <a:pt x="11788" y="5620"/>
                    <a:pt x="11678" y="5634"/>
                  </a:cubicBezTo>
                  <a:cubicBezTo>
                    <a:pt x="11314" y="5677"/>
                    <a:pt x="10889" y="5839"/>
                    <a:pt x="10710" y="6191"/>
                  </a:cubicBezTo>
                  <a:cubicBezTo>
                    <a:pt x="10285" y="5553"/>
                    <a:pt x="9748" y="4968"/>
                    <a:pt x="9256" y="4384"/>
                  </a:cubicBezTo>
                  <a:cubicBezTo>
                    <a:pt x="8719" y="3746"/>
                    <a:pt x="8165" y="3120"/>
                    <a:pt x="7580" y="2524"/>
                  </a:cubicBezTo>
                  <a:cubicBezTo>
                    <a:pt x="6513" y="1443"/>
                    <a:pt x="5268" y="452"/>
                    <a:pt x="3753" y="115"/>
                  </a:cubicBezTo>
                  <a:cubicBezTo>
                    <a:pt x="3431" y="43"/>
                    <a:pt x="3077" y="1"/>
                    <a:pt x="2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2"/>
            <p:cNvSpPr/>
            <p:nvPr/>
          </p:nvSpPr>
          <p:spPr>
            <a:xfrm>
              <a:off x="2418450" y="502375"/>
              <a:ext cx="175625" cy="113825"/>
            </a:xfrm>
            <a:custGeom>
              <a:avLst/>
              <a:gdLst/>
              <a:ahLst/>
              <a:cxnLst/>
              <a:rect l="l" t="t" r="r" b="b"/>
              <a:pathLst>
                <a:path w="7025" h="4553" extrusionOk="0">
                  <a:moveTo>
                    <a:pt x="6574" y="1"/>
                  </a:moveTo>
                  <a:cubicBezTo>
                    <a:pt x="6031" y="1"/>
                    <a:pt x="5459" y="161"/>
                    <a:pt x="4969" y="338"/>
                  </a:cubicBezTo>
                  <a:cubicBezTo>
                    <a:pt x="4294" y="582"/>
                    <a:pt x="3660" y="933"/>
                    <a:pt x="3081" y="1354"/>
                  </a:cubicBezTo>
                  <a:cubicBezTo>
                    <a:pt x="2495" y="1781"/>
                    <a:pt x="1956" y="2272"/>
                    <a:pt x="1455" y="2796"/>
                  </a:cubicBezTo>
                  <a:cubicBezTo>
                    <a:pt x="948" y="3328"/>
                    <a:pt x="451" y="3891"/>
                    <a:pt x="23" y="4488"/>
                  </a:cubicBezTo>
                  <a:cubicBezTo>
                    <a:pt x="1" y="4519"/>
                    <a:pt x="31" y="4552"/>
                    <a:pt x="62" y="4552"/>
                  </a:cubicBezTo>
                  <a:cubicBezTo>
                    <a:pt x="72" y="4552"/>
                    <a:pt x="82" y="4549"/>
                    <a:pt x="90" y="4540"/>
                  </a:cubicBezTo>
                  <a:cubicBezTo>
                    <a:pt x="593" y="4047"/>
                    <a:pt x="1047" y="3503"/>
                    <a:pt x="1538" y="2996"/>
                  </a:cubicBezTo>
                  <a:cubicBezTo>
                    <a:pt x="2040" y="2478"/>
                    <a:pt x="2567" y="1979"/>
                    <a:pt x="3151" y="1553"/>
                  </a:cubicBezTo>
                  <a:cubicBezTo>
                    <a:pt x="3704" y="1147"/>
                    <a:pt x="4305" y="801"/>
                    <a:pt x="4947" y="560"/>
                  </a:cubicBezTo>
                  <a:cubicBezTo>
                    <a:pt x="5270" y="438"/>
                    <a:pt x="5603" y="343"/>
                    <a:pt x="5941" y="280"/>
                  </a:cubicBezTo>
                  <a:cubicBezTo>
                    <a:pt x="6280" y="216"/>
                    <a:pt x="6620" y="208"/>
                    <a:pt x="6960" y="162"/>
                  </a:cubicBezTo>
                  <a:lnTo>
                    <a:pt x="6959" y="162"/>
                  </a:lnTo>
                  <a:cubicBezTo>
                    <a:pt x="7025" y="153"/>
                    <a:pt x="7023" y="42"/>
                    <a:pt x="6959" y="30"/>
                  </a:cubicBezTo>
                  <a:cubicBezTo>
                    <a:pt x="6833" y="10"/>
                    <a:pt x="6704" y="1"/>
                    <a:pt x="6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2"/>
            <p:cNvSpPr/>
            <p:nvPr/>
          </p:nvSpPr>
          <p:spPr>
            <a:xfrm>
              <a:off x="2482450" y="534525"/>
              <a:ext cx="38000" cy="26650"/>
            </a:xfrm>
            <a:custGeom>
              <a:avLst/>
              <a:gdLst/>
              <a:ahLst/>
              <a:cxnLst/>
              <a:rect l="l" t="t" r="r" b="b"/>
              <a:pathLst>
                <a:path w="1520" h="1066" extrusionOk="0">
                  <a:moveTo>
                    <a:pt x="1457" y="1"/>
                  </a:moveTo>
                  <a:cubicBezTo>
                    <a:pt x="1455" y="1"/>
                    <a:pt x="1452" y="1"/>
                    <a:pt x="1450" y="1"/>
                  </a:cubicBezTo>
                  <a:cubicBezTo>
                    <a:pt x="918" y="118"/>
                    <a:pt x="348" y="592"/>
                    <a:pt x="22" y="1015"/>
                  </a:cubicBezTo>
                  <a:cubicBezTo>
                    <a:pt x="1" y="1042"/>
                    <a:pt x="28" y="1066"/>
                    <a:pt x="55" y="1066"/>
                  </a:cubicBezTo>
                  <a:cubicBezTo>
                    <a:pt x="63" y="1066"/>
                    <a:pt x="71" y="1064"/>
                    <a:pt x="77" y="1059"/>
                  </a:cubicBezTo>
                  <a:cubicBezTo>
                    <a:pt x="323" y="869"/>
                    <a:pt x="555" y="666"/>
                    <a:pt x="815" y="495"/>
                  </a:cubicBezTo>
                  <a:cubicBezTo>
                    <a:pt x="1037" y="349"/>
                    <a:pt x="1279" y="234"/>
                    <a:pt x="1488" y="68"/>
                  </a:cubicBezTo>
                  <a:cubicBezTo>
                    <a:pt x="1519" y="44"/>
                    <a:pt x="1489" y="1"/>
                    <a:pt x="1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2"/>
            <p:cNvSpPr/>
            <p:nvPr/>
          </p:nvSpPr>
          <p:spPr>
            <a:xfrm>
              <a:off x="2496250" y="548475"/>
              <a:ext cx="17275" cy="11875"/>
            </a:xfrm>
            <a:custGeom>
              <a:avLst/>
              <a:gdLst/>
              <a:ahLst/>
              <a:cxnLst/>
              <a:rect l="l" t="t" r="r" b="b"/>
              <a:pathLst>
                <a:path w="691" h="475" extrusionOk="0">
                  <a:moveTo>
                    <a:pt x="642" y="0"/>
                  </a:moveTo>
                  <a:cubicBezTo>
                    <a:pt x="642" y="0"/>
                    <a:pt x="642" y="0"/>
                    <a:pt x="641" y="0"/>
                  </a:cubicBezTo>
                  <a:cubicBezTo>
                    <a:pt x="403" y="3"/>
                    <a:pt x="111" y="191"/>
                    <a:pt x="13" y="410"/>
                  </a:cubicBezTo>
                  <a:cubicBezTo>
                    <a:pt x="1" y="437"/>
                    <a:pt x="21" y="475"/>
                    <a:pt x="49" y="475"/>
                  </a:cubicBezTo>
                  <a:cubicBezTo>
                    <a:pt x="56" y="475"/>
                    <a:pt x="63" y="472"/>
                    <a:pt x="71" y="467"/>
                  </a:cubicBezTo>
                  <a:cubicBezTo>
                    <a:pt x="169" y="402"/>
                    <a:pt x="251" y="315"/>
                    <a:pt x="351" y="252"/>
                  </a:cubicBezTo>
                  <a:cubicBezTo>
                    <a:pt x="453" y="187"/>
                    <a:pt x="561" y="138"/>
                    <a:pt x="661" y="71"/>
                  </a:cubicBezTo>
                  <a:lnTo>
                    <a:pt x="660" y="71"/>
                  </a:lnTo>
                  <a:cubicBezTo>
                    <a:pt x="690" y="51"/>
                    <a:pt x="681"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2"/>
            <p:cNvSpPr/>
            <p:nvPr/>
          </p:nvSpPr>
          <p:spPr>
            <a:xfrm>
              <a:off x="2504225" y="555850"/>
              <a:ext cx="9250" cy="6175"/>
            </a:xfrm>
            <a:custGeom>
              <a:avLst/>
              <a:gdLst/>
              <a:ahLst/>
              <a:cxnLst/>
              <a:rect l="l" t="t" r="r" b="b"/>
              <a:pathLst>
                <a:path w="370" h="247" extrusionOk="0">
                  <a:moveTo>
                    <a:pt x="323" y="0"/>
                  </a:moveTo>
                  <a:cubicBezTo>
                    <a:pt x="322" y="0"/>
                    <a:pt x="322" y="0"/>
                    <a:pt x="321" y="0"/>
                  </a:cubicBezTo>
                  <a:cubicBezTo>
                    <a:pt x="188" y="8"/>
                    <a:pt x="83" y="76"/>
                    <a:pt x="17" y="190"/>
                  </a:cubicBezTo>
                  <a:cubicBezTo>
                    <a:pt x="0" y="220"/>
                    <a:pt x="25" y="247"/>
                    <a:pt x="51" y="247"/>
                  </a:cubicBezTo>
                  <a:cubicBezTo>
                    <a:pt x="60" y="247"/>
                    <a:pt x="69" y="244"/>
                    <a:pt x="77" y="237"/>
                  </a:cubicBezTo>
                  <a:cubicBezTo>
                    <a:pt x="155" y="170"/>
                    <a:pt x="248" y="112"/>
                    <a:pt x="339" y="67"/>
                  </a:cubicBezTo>
                  <a:cubicBezTo>
                    <a:pt x="370" y="51"/>
                    <a:pt x="35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2"/>
            <p:cNvSpPr/>
            <p:nvPr/>
          </p:nvSpPr>
          <p:spPr>
            <a:xfrm>
              <a:off x="2615350" y="508575"/>
              <a:ext cx="24125" cy="64625"/>
            </a:xfrm>
            <a:custGeom>
              <a:avLst/>
              <a:gdLst/>
              <a:ahLst/>
              <a:cxnLst/>
              <a:rect l="l" t="t" r="r" b="b"/>
              <a:pathLst>
                <a:path w="965" h="2585" extrusionOk="0">
                  <a:moveTo>
                    <a:pt x="47" y="0"/>
                  </a:moveTo>
                  <a:cubicBezTo>
                    <a:pt x="6" y="0"/>
                    <a:pt x="0" y="58"/>
                    <a:pt x="31" y="80"/>
                  </a:cubicBezTo>
                  <a:cubicBezTo>
                    <a:pt x="427" y="351"/>
                    <a:pt x="626" y="676"/>
                    <a:pt x="688" y="1158"/>
                  </a:cubicBezTo>
                  <a:cubicBezTo>
                    <a:pt x="748" y="1628"/>
                    <a:pt x="685" y="2065"/>
                    <a:pt x="611" y="2528"/>
                  </a:cubicBezTo>
                  <a:cubicBezTo>
                    <a:pt x="606" y="2558"/>
                    <a:pt x="633" y="2584"/>
                    <a:pt x="658" y="2584"/>
                  </a:cubicBezTo>
                  <a:cubicBezTo>
                    <a:pt x="671" y="2584"/>
                    <a:pt x="684" y="2578"/>
                    <a:pt x="692" y="2562"/>
                  </a:cubicBezTo>
                  <a:cubicBezTo>
                    <a:pt x="925" y="2082"/>
                    <a:pt x="965" y="1472"/>
                    <a:pt x="858" y="955"/>
                  </a:cubicBezTo>
                  <a:cubicBezTo>
                    <a:pt x="776" y="552"/>
                    <a:pt x="513" y="46"/>
                    <a:pt x="52" y="1"/>
                  </a:cubicBezTo>
                  <a:cubicBezTo>
                    <a:pt x="51" y="0"/>
                    <a:pt x="49"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2"/>
            <p:cNvSpPr/>
            <p:nvPr/>
          </p:nvSpPr>
          <p:spPr>
            <a:xfrm>
              <a:off x="2634125" y="511125"/>
              <a:ext cx="12875" cy="28175"/>
            </a:xfrm>
            <a:custGeom>
              <a:avLst/>
              <a:gdLst/>
              <a:ahLst/>
              <a:cxnLst/>
              <a:rect l="l" t="t" r="r" b="b"/>
              <a:pathLst>
                <a:path w="515" h="1127" extrusionOk="0">
                  <a:moveTo>
                    <a:pt x="66" y="0"/>
                  </a:moveTo>
                  <a:cubicBezTo>
                    <a:pt x="31" y="0"/>
                    <a:pt x="1" y="39"/>
                    <a:pt x="33" y="71"/>
                  </a:cubicBezTo>
                  <a:cubicBezTo>
                    <a:pt x="319" y="351"/>
                    <a:pt x="320" y="711"/>
                    <a:pt x="289" y="1086"/>
                  </a:cubicBezTo>
                  <a:cubicBezTo>
                    <a:pt x="287" y="1112"/>
                    <a:pt x="308" y="1126"/>
                    <a:pt x="329" y="1126"/>
                  </a:cubicBezTo>
                  <a:cubicBezTo>
                    <a:pt x="347" y="1126"/>
                    <a:pt x="364" y="1117"/>
                    <a:pt x="370" y="1097"/>
                  </a:cubicBezTo>
                  <a:lnTo>
                    <a:pt x="369" y="1096"/>
                  </a:lnTo>
                  <a:cubicBezTo>
                    <a:pt x="472" y="727"/>
                    <a:pt x="515" y="186"/>
                    <a:pt x="85" y="4"/>
                  </a:cubicBezTo>
                  <a:cubicBezTo>
                    <a:pt x="79" y="1"/>
                    <a:pt x="7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2"/>
            <p:cNvSpPr/>
            <p:nvPr/>
          </p:nvSpPr>
          <p:spPr>
            <a:xfrm>
              <a:off x="2455475" y="645050"/>
              <a:ext cx="154850" cy="20225"/>
            </a:xfrm>
            <a:custGeom>
              <a:avLst/>
              <a:gdLst/>
              <a:ahLst/>
              <a:cxnLst/>
              <a:rect l="l" t="t" r="r" b="b"/>
              <a:pathLst>
                <a:path w="6194" h="809" extrusionOk="0">
                  <a:moveTo>
                    <a:pt x="3788" y="0"/>
                  </a:moveTo>
                  <a:cubicBezTo>
                    <a:pt x="3530" y="0"/>
                    <a:pt x="3272" y="10"/>
                    <a:pt x="3017" y="28"/>
                  </a:cubicBezTo>
                  <a:cubicBezTo>
                    <a:pt x="2510" y="64"/>
                    <a:pt x="2004" y="137"/>
                    <a:pt x="1508" y="249"/>
                  </a:cubicBezTo>
                  <a:cubicBezTo>
                    <a:pt x="1020" y="359"/>
                    <a:pt x="462" y="477"/>
                    <a:pt x="33" y="744"/>
                  </a:cubicBezTo>
                  <a:cubicBezTo>
                    <a:pt x="1" y="764"/>
                    <a:pt x="19" y="809"/>
                    <a:pt x="53" y="809"/>
                  </a:cubicBezTo>
                  <a:cubicBezTo>
                    <a:pt x="55" y="809"/>
                    <a:pt x="58" y="809"/>
                    <a:pt x="61" y="808"/>
                  </a:cubicBezTo>
                  <a:cubicBezTo>
                    <a:pt x="550" y="718"/>
                    <a:pt x="1020" y="517"/>
                    <a:pt x="1508" y="410"/>
                  </a:cubicBezTo>
                  <a:cubicBezTo>
                    <a:pt x="2019" y="299"/>
                    <a:pt x="2537" y="225"/>
                    <a:pt x="3058" y="194"/>
                  </a:cubicBezTo>
                  <a:cubicBezTo>
                    <a:pt x="3230" y="185"/>
                    <a:pt x="3401" y="180"/>
                    <a:pt x="3572" y="180"/>
                  </a:cubicBezTo>
                  <a:cubicBezTo>
                    <a:pt x="4426" y="180"/>
                    <a:pt x="5268" y="295"/>
                    <a:pt x="6113" y="439"/>
                  </a:cubicBezTo>
                  <a:cubicBezTo>
                    <a:pt x="6116" y="439"/>
                    <a:pt x="6119" y="440"/>
                    <a:pt x="6122" y="440"/>
                  </a:cubicBezTo>
                  <a:cubicBezTo>
                    <a:pt x="6175" y="440"/>
                    <a:pt x="6194" y="364"/>
                    <a:pt x="6137" y="346"/>
                  </a:cubicBezTo>
                  <a:cubicBezTo>
                    <a:pt x="5386" y="96"/>
                    <a:pt x="4584" y="0"/>
                    <a:pt x="3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2"/>
            <p:cNvSpPr/>
            <p:nvPr/>
          </p:nvSpPr>
          <p:spPr>
            <a:xfrm>
              <a:off x="2624100" y="661450"/>
              <a:ext cx="41225" cy="57550"/>
            </a:xfrm>
            <a:custGeom>
              <a:avLst/>
              <a:gdLst/>
              <a:ahLst/>
              <a:cxnLst/>
              <a:rect l="l" t="t" r="r" b="b"/>
              <a:pathLst>
                <a:path w="1649" h="2302" extrusionOk="0">
                  <a:moveTo>
                    <a:pt x="53" y="0"/>
                  </a:moveTo>
                  <a:cubicBezTo>
                    <a:pt x="17" y="0"/>
                    <a:pt x="1" y="54"/>
                    <a:pt x="35" y="77"/>
                  </a:cubicBezTo>
                  <a:cubicBezTo>
                    <a:pt x="426" y="334"/>
                    <a:pt x="771" y="617"/>
                    <a:pt x="1019" y="1022"/>
                  </a:cubicBezTo>
                  <a:cubicBezTo>
                    <a:pt x="1253" y="1407"/>
                    <a:pt x="1362" y="1831"/>
                    <a:pt x="1432" y="2271"/>
                  </a:cubicBezTo>
                  <a:cubicBezTo>
                    <a:pt x="1435" y="2291"/>
                    <a:pt x="1455" y="2302"/>
                    <a:pt x="1475" y="2302"/>
                  </a:cubicBezTo>
                  <a:cubicBezTo>
                    <a:pt x="1494" y="2302"/>
                    <a:pt x="1513" y="2292"/>
                    <a:pt x="1516" y="2271"/>
                  </a:cubicBezTo>
                  <a:lnTo>
                    <a:pt x="1517" y="2271"/>
                  </a:lnTo>
                  <a:cubicBezTo>
                    <a:pt x="1649" y="1345"/>
                    <a:pt x="962" y="274"/>
                    <a:pt x="66"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2"/>
            <p:cNvSpPr/>
            <p:nvPr/>
          </p:nvSpPr>
          <p:spPr>
            <a:xfrm>
              <a:off x="2630525" y="676500"/>
              <a:ext cx="19325" cy="27850"/>
            </a:xfrm>
            <a:custGeom>
              <a:avLst/>
              <a:gdLst/>
              <a:ahLst/>
              <a:cxnLst/>
              <a:rect l="l" t="t" r="r" b="b"/>
              <a:pathLst>
                <a:path w="773" h="1114" extrusionOk="0">
                  <a:moveTo>
                    <a:pt x="47" y="1"/>
                  </a:moveTo>
                  <a:cubicBezTo>
                    <a:pt x="18" y="1"/>
                    <a:pt x="0" y="35"/>
                    <a:pt x="22" y="62"/>
                  </a:cubicBezTo>
                  <a:cubicBezTo>
                    <a:pt x="152" y="233"/>
                    <a:pt x="308" y="375"/>
                    <a:pt x="422" y="559"/>
                  </a:cubicBezTo>
                  <a:cubicBezTo>
                    <a:pt x="526" y="727"/>
                    <a:pt x="606" y="908"/>
                    <a:pt x="682" y="1089"/>
                  </a:cubicBezTo>
                  <a:cubicBezTo>
                    <a:pt x="690" y="1106"/>
                    <a:pt x="703" y="1113"/>
                    <a:pt x="716" y="1113"/>
                  </a:cubicBezTo>
                  <a:cubicBezTo>
                    <a:pt x="743" y="1113"/>
                    <a:pt x="772" y="1083"/>
                    <a:pt x="768" y="1053"/>
                  </a:cubicBezTo>
                  <a:cubicBezTo>
                    <a:pt x="715" y="657"/>
                    <a:pt x="438" y="180"/>
                    <a:pt x="65" y="5"/>
                  </a:cubicBezTo>
                  <a:cubicBezTo>
                    <a:pt x="59" y="2"/>
                    <a:pt x="53"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2"/>
            <p:cNvSpPr/>
            <p:nvPr/>
          </p:nvSpPr>
          <p:spPr>
            <a:xfrm>
              <a:off x="2631275" y="687475"/>
              <a:ext cx="11725" cy="16075"/>
            </a:xfrm>
            <a:custGeom>
              <a:avLst/>
              <a:gdLst/>
              <a:ahLst/>
              <a:cxnLst/>
              <a:rect l="l" t="t" r="r" b="b"/>
              <a:pathLst>
                <a:path w="469" h="643" extrusionOk="0">
                  <a:moveTo>
                    <a:pt x="53" y="1"/>
                  </a:moveTo>
                  <a:cubicBezTo>
                    <a:pt x="27" y="1"/>
                    <a:pt x="1" y="29"/>
                    <a:pt x="20" y="55"/>
                  </a:cubicBezTo>
                  <a:cubicBezTo>
                    <a:pt x="86" y="146"/>
                    <a:pt x="167" y="224"/>
                    <a:pt x="227" y="321"/>
                  </a:cubicBezTo>
                  <a:cubicBezTo>
                    <a:pt x="288" y="418"/>
                    <a:pt x="338" y="521"/>
                    <a:pt x="388" y="621"/>
                  </a:cubicBezTo>
                  <a:cubicBezTo>
                    <a:pt x="396" y="636"/>
                    <a:pt x="408" y="642"/>
                    <a:pt x="420" y="642"/>
                  </a:cubicBezTo>
                  <a:cubicBezTo>
                    <a:pt x="444" y="642"/>
                    <a:pt x="469" y="619"/>
                    <a:pt x="464" y="590"/>
                  </a:cubicBezTo>
                  <a:cubicBezTo>
                    <a:pt x="424" y="371"/>
                    <a:pt x="268" y="115"/>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2"/>
            <p:cNvSpPr/>
            <p:nvPr/>
          </p:nvSpPr>
          <p:spPr>
            <a:xfrm>
              <a:off x="2632275" y="697375"/>
              <a:ext cx="5200" cy="6050"/>
            </a:xfrm>
            <a:custGeom>
              <a:avLst/>
              <a:gdLst/>
              <a:ahLst/>
              <a:cxnLst/>
              <a:rect l="l" t="t" r="r" b="b"/>
              <a:pathLst>
                <a:path w="208" h="242" extrusionOk="0">
                  <a:moveTo>
                    <a:pt x="42" y="1"/>
                  </a:moveTo>
                  <a:cubicBezTo>
                    <a:pt x="22" y="1"/>
                    <a:pt x="1" y="25"/>
                    <a:pt x="14" y="47"/>
                  </a:cubicBezTo>
                  <a:cubicBezTo>
                    <a:pt x="52" y="109"/>
                    <a:pt x="87" y="179"/>
                    <a:pt x="138" y="230"/>
                  </a:cubicBezTo>
                  <a:lnTo>
                    <a:pt x="136" y="230"/>
                  </a:lnTo>
                  <a:cubicBezTo>
                    <a:pt x="144" y="238"/>
                    <a:pt x="153" y="241"/>
                    <a:pt x="162" y="241"/>
                  </a:cubicBezTo>
                  <a:cubicBezTo>
                    <a:pt x="186" y="241"/>
                    <a:pt x="208" y="213"/>
                    <a:pt x="195" y="185"/>
                  </a:cubicBezTo>
                  <a:cubicBezTo>
                    <a:pt x="164" y="121"/>
                    <a:pt x="107" y="65"/>
                    <a:pt x="61" y="11"/>
                  </a:cubicBezTo>
                  <a:cubicBezTo>
                    <a:pt x="55" y="4"/>
                    <a:pt x="49"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2"/>
            <p:cNvSpPr/>
            <p:nvPr/>
          </p:nvSpPr>
          <p:spPr>
            <a:xfrm>
              <a:off x="2567675" y="745025"/>
              <a:ext cx="32900" cy="42600"/>
            </a:xfrm>
            <a:custGeom>
              <a:avLst/>
              <a:gdLst/>
              <a:ahLst/>
              <a:cxnLst/>
              <a:rect l="l" t="t" r="r" b="b"/>
              <a:pathLst>
                <a:path w="1316" h="1704" extrusionOk="0">
                  <a:moveTo>
                    <a:pt x="65" y="1"/>
                  </a:moveTo>
                  <a:cubicBezTo>
                    <a:pt x="31" y="1"/>
                    <a:pt x="0" y="43"/>
                    <a:pt x="33" y="69"/>
                  </a:cubicBezTo>
                  <a:cubicBezTo>
                    <a:pt x="307" y="291"/>
                    <a:pt x="566" y="518"/>
                    <a:pt x="774" y="806"/>
                  </a:cubicBezTo>
                  <a:cubicBezTo>
                    <a:pt x="969" y="1075"/>
                    <a:pt x="1110" y="1377"/>
                    <a:pt x="1238" y="1682"/>
                  </a:cubicBezTo>
                  <a:cubicBezTo>
                    <a:pt x="1244" y="1697"/>
                    <a:pt x="1255" y="1703"/>
                    <a:pt x="1267" y="1703"/>
                  </a:cubicBezTo>
                  <a:cubicBezTo>
                    <a:pt x="1290" y="1703"/>
                    <a:pt x="1316" y="1679"/>
                    <a:pt x="1311" y="1651"/>
                  </a:cubicBezTo>
                  <a:cubicBezTo>
                    <a:pt x="1198" y="973"/>
                    <a:pt x="699" y="311"/>
                    <a:pt x="84" y="5"/>
                  </a:cubicBezTo>
                  <a:cubicBezTo>
                    <a:pt x="78" y="2"/>
                    <a:pt x="7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2"/>
            <p:cNvSpPr/>
            <p:nvPr/>
          </p:nvSpPr>
          <p:spPr>
            <a:xfrm>
              <a:off x="2591625" y="757425"/>
              <a:ext cx="10975" cy="13375"/>
            </a:xfrm>
            <a:custGeom>
              <a:avLst/>
              <a:gdLst/>
              <a:ahLst/>
              <a:cxnLst/>
              <a:rect l="l" t="t" r="r" b="b"/>
              <a:pathLst>
                <a:path w="439" h="535" extrusionOk="0">
                  <a:moveTo>
                    <a:pt x="68" y="1"/>
                  </a:moveTo>
                  <a:cubicBezTo>
                    <a:pt x="32" y="1"/>
                    <a:pt x="0" y="45"/>
                    <a:pt x="34" y="76"/>
                  </a:cubicBezTo>
                  <a:cubicBezTo>
                    <a:pt x="174" y="206"/>
                    <a:pt x="261" y="361"/>
                    <a:pt x="364" y="517"/>
                  </a:cubicBezTo>
                  <a:cubicBezTo>
                    <a:pt x="372" y="529"/>
                    <a:pt x="384" y="534"/>
                    <a:pt x="396" y="534"/>
                  </a:cubicBezTo>
                  <a:cubicBezTo>
                    <a:pt x="418" y="534"/>
                    <a:pt x="438" y="516"/>
                    <a:pt x="431" y="490"/>
                  </a:cubicBezTo>
                  <a:cubicBezTo>
                    <a:pt x="384" y="299"/>
                    <a:pt x="243" y="136"/>
                    <a:pt x="98" y="12"/>
                  </a:cubicBezTo>
                  <a:cubicBezTo>
                    <a:pt x="88" y="4"/>
                    <a:pt x="78"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2"/>
            <p:cNvSpPr/>
            <p:nvPr/>
          </p:nvSpPr>
          <p:spPr>
            <a:xfrm>
              <a:off x="2316600" y="638875"/>
              <a:ext cx="32375" cy="10500"/>
            </a:xfrm>
            <a:custGeom>
              <a:avLst/>
              <a:gdLst/>
              <a:ahLst/>
              <a:cxnLst/>
              <a:rect l="l" t="t" r="r" b="b"/>
              <a:pathLst>
                <a:path w="1295" h="420" extrusionOk="0">
                  <a:moveTo>
                    <a:pt x="52" y="1"/>
                  </a:moveTo>
                  <a:cubicBezTo>
                    <a:pt x="24" y="1"/>
                    <a:pt x="1" y="38"/>
                    <a:pt x="16" y="66"/>
                  </a:cubicBezTo>
                  <a:cubicBezTo>
                    <a:pt x="147" y="309"/>
                    <a:pt x="384" y="419"/>
                    <a:pt x="627" y="419"/>
                  </a:cubicBezTo>
                  <a:cubicBezTo>
                    <a:pt x="868" y="419"/>
                    <a:pt x="1116" y="311"/>
                    <a:pt x="1272" y="115"/>
                  </a:cubicBezTo>
                  <a:cubicBezTo>
                    <a:pt x="1295" y="87"/>
                    <a:pt x="1274" y="37"/>
                    <a:pt x="1241" y="37"/>
                  </a:cubicBezTo>
                  <a:cubicBezTo>
                    <a:pt x="1234" y="37"/>
                    <a:pt x="1225" y="40"/>
                    <a:pt x="1217" y="46"/>
                  </a:cubicBezTo>
                  <a:cubicBezTo>
                    <a:pt x="1044" y="177"/>
                    <a:pt x="869" y="234"/>
                    <a:pt x="695" y="234"/>
                  </a:cubicBezTo>
                  <a:cubicBezTo>
                    <a:pt x="484" y="234"/>
                    <a:pt x="274" y="149"/>
                    <a:pt x="73" y="8"/>
                  </a:cubicBezTo>
                  <a:cubicBezTo>
                    <a:pt x="66" y="3"/>
                    <a:pt x="59"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2"/>
            <p:cNvSpPr/>
            <p:nvPr/>
          </p:nvSpPr>
          <p:spPr>
            <a:xfrm>
              <a:off x="2327200" y="652025"/>
              <a:ext cx="15875" cy="5975"/>
            </a:xfrm>
            <a:custGeom>
              <a:avLst/>
              <a:gdLst/>
              <a:ahLst/>
              <a:cxnLst/>
              <a:rect l="l" t="t" r="r" b="b"/>
              <a:pathLst>
                <a:path w="635" h="239" extrusionOk="0">
                  <a:moveTo>
                    <a:pt x="579" y="1"/>
                  </a:moveTo>
                  <a:cubicBezTo>
                    <a:pt x="570" y="1"/>
                    <a:pt x="560" y="3"/>
                    <a:pt x="551" y="10"/>
                  </a:cubicBezTo>
                  <a:cubicBezTo>
                    <a:pt x="470" y="75"/>
                    <a:pt x="380" y="100"/>
                    <a:pt x="288" y="100"/>
                  </a:cubicBezTo>
                  <a:cubicBezTo>
                    <a:pt x="210" y="100"/>
                    <a:pt x="130" y="82"/>
                    <a:pt x="53" y="56"/>
                  </a:cubicBezTo>
                  <a:cubicBezTo>
                    <a:pt x="50" y="54"/>
                    <a:pt x="47" y="54"/>
                    <a:pt x="44" y="54"/>
                  </a:cubicBezTo>
                  <a:cubicBezTo>
                    <a:pt x="20" y="54"/>
                    <a:pt x="0" y="84"/>
                    <a:pt x="13" y="106"/>
                  </a:cubicBezTo>
                  <a:cubicBezTo>
                    <a:pt x="73" y="197"/>
                    <a:pt x="185" y="239"/>
                    <a:pt x="292" y="239"/>
                  </a:cubicBezTo>
                  <a:cubicBezTo>
                    <a:pt x="302" y="239"/>
                    <a:pt x="312" y="239"/>
                    <a:pt x="322" y="238"/>
                  </a:cubicBezTo>
                  <a:cubicBezTo>
                    <a:pt x="452" y="228"/>
                    <a:pt x="548" y="168"/>
                    <a:pt x="615" y="59"/>
                  </a:cubicBezTo>
                  <a:cubicBezTo>
                    <a:pt x="634" y="27"/>
                    <a:pt x="608" y="1"/>
                    <a:pt x="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2"/>
            <p:cNvSpPr/>
            <p:nvPr/>
          </p:nvSpPr>
          <p:spPr>
            <a:xfrm>
              <a:off x="2325950" y="686950"/>
              <a:ext cx="19475" cy="7200"/>
            </a:xfrm>
            <a:custGeom>
              <a:avLst/>
              <a:gdLst/>
              <a:ahLst/>
              <a:cxnLst/>
              <a:rect l="l" t="t" r="r" b="b"/>
              <a:pathLst>
                <a:path w="779" h="288" extrusionOk="0">
                  <a:moveTo>
                    <a:pt x="481" y="1"/>
                  </a:moveTo>
                  <a:cubicBezTo>
                    <a:pt x="307" y="1"/>
                    <a:pt x="125" y="91"/>
                    <a:pt x="25" y="226"/>
                  </a:cubicBezTo>
                  <a:cubicBezTo>
                    <a:pt x="1" y="258"/>
                    <a:pt x="33" y="287"/>
                    <a:pt x="65" y="287"/>
                  </a:cubicBezTo>
                  <a:cubicBezTo>
                    <a:pt x="75" y="287"/>
                    <a:pt x="85" y="284"/>
                    <a:pt x="93" y="278"/>
                  </a:cubicBezTo>
                  <a:cubicBezTo>
                    <a:pt x="225" y="173"/>
                    <a:pt x="349" y="140"/>
                    <a:pt x="488" y="140"/>
                  </a:cubicBezTo>
                  <a:cubicBezTo>
                    <a:pt x="555" y="140"/>
                    <a:pt x="626" y="147"/>
                    <a:pt x="702" y="159"/>
                  </a:cubicBezTo>
                  <a:cubicBezTo>
                    <a:pt x="704" y="159"/>
                    <a:pt x="706" y="159"/>
                    <a:pt x="707" y="159"/>
                  </a:cubicBezTo>
                  <a:cubicBezTo>
                    <a:pt x="742" y="159"/>
                    <a:pt x="778" y="116"/>
                    <a:pt x="743" y="88"/>
                  </a:cubicBezTo>
                  <a:cubicBezTo>
                    <a:pt x="667" y="27"/>
                    <a:pt x="575"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2"/>
            <p:cNvSpPr/>
            <p:nvPr/>
          </p:nvSpPr>
          <p:spPr>
            <a:xfrm>
              <a:off x="2386800" y="634925"/>
              <a:ext cx="9025" cy="56175"/>
            </a:xfrm>
            <a:custGeom>
              <a:avLst/>
              <a:gdLst/>
              <a:ahLst/>
              <a:cxnLst/>
              <a:rect l="l" t="t" r="r" b="b"/>
              <a:pathLst>
                <a:path w="361" h="2247" extrusionOk="0">
                  <a:moveTo>
                    <a:pt x="82" y="0"/>
                  </a:moveTo>
                  <a:cubicBezTo>
                    <a:pt x="65" y="0"/>
                    <a:pt x="49" y="11"/>
                    <a:pt x="51" y="33"/>
                  </a:cubicBezTo>
                  <a:cubicBezTo>
                    <a:pt x="88" y="385"/>
                    <a:pt x="136" y="727"/>
                    <a:pt x="131" y="1083"/>
                  </a:cubicBezTo>
                  <a:cubicBezTo>
                    <a:pt x="125" y="1460"/>
                    <a:pt x="64" y="1830"/>
                    <a:pt x="5" y="2201"/>
                  </a:cubicBezTo>
                  <a:cubicBezTo>
                    <a:pt x="1" y="2229"/>
                    <a:pt x="21" y="2247"/>
                    <a:pt x="41" y="2247"/>
                  </a:cubicBezTo>
                  <a:cubicBezTo>
                    <a:pt x="55" y="2247"/>
                    <a:pt x="68" y="2239"/>
                    <a:pt x="75" y="2221"/>
                  </a:cubicBezTo>
                  <a:cubicBezTo>
                    <a:pt x="336" y="1555"/>
                    <a:pt x="360" y="699"/>
                    <a:pt x="117" y="24"/>
                  </a:cubicBezTo>
                  <a:cubicBezTo>
                    <a:pt x="112" y="8"/>
                    <a:pt x="97"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2"/>
            <p:cNvSpPr/>
            <p:nvPr/>
          </p:nvSpPr>
          <p:spPr>
            <a:xfrm>
              <a:off x="2280750" y="633075"/>
              <a:ext cx="16825" cy="57025"/>
            </a:xfrm>
            <a:custGeom>
              <a:avLst/>
              <a:gdLst/>
              <a:ahLst/>
              <a:cxnLst/>
              <a:rect l="l" t="t" r="r" b="b"/>
              <a:pathLst>
                <a:path w="673" h="2281" extrusionOk="0">
                  <a:moveTo>
                    <a:pt x="301" y="1"/>
                  </a:moveTo>
                  <a:cubicBezTo>
                    <a:pt x="288" y="1"/>
                    <a:pt x="274" y="8"/>
                    <a:pt x="269" y="21"/>
                  </a:cubicBezTo>
                  <a:cubicBezTo>
                    <a:pt x="1" y="721"/>
                    <a:pt x="295" y="1612"/>
                    <a:pt x="582" y="2258"/>
                  </a:cubicBezTo>
                  <a:cubicBezTo>
                    <a:pt x="589" y="2274"/>
                    <a:pt x="603" y="2281"/>
                    <a:pt x="617" y="2281"/>
                  </a:cubicBezTo>
                  <a:cubicBezTo>
                    <a:pt x="644" y="2281"/>
                    <a:pt x="673" y="2255"/>
                    <a:pt x="664" y="2224"/>
                  </a:cubicBezTo>
                  <a:cubicBezTo>
                    <a:pt x="561" y="1876"/>
                    <a:pt x="430" y="1536"/>
                    <a:pt x="354" y="1181"/>
                  </a:cubicBezTo>
                  <a:cubicBezTo>
                    <a:pt x="271" y="788"/>
                    <a:pt x="288" y="426"/>
                    <a:pt x="329" y="30"/>
                  </a:cubicBezTo>
                  <a:cubicBezTo>
                    <a:pt x="331" y="10"/>
                    <a:pt x="317" y="1"/>
                    <a:pt x="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2"/>
            <p:cNvSpPr/>
            <p:nvPr/>
          </p:nvSpPr>
          <p:spPr>
            <a:xfrm>
              <a:off x="2407425" y="765900"/>
              <a:ext cx="15850" cy="101250"/>
            </a:xfrm>
            <a:custGeom>
              <a:avLst/>
              <a:gdLst/>
              <a:ahLst/>
              <a:cxnLst/>
              <a:rect l="l" t="t" r="r" b="b"/>
              <a:pathLst>
                <a:path w="634" h="4050" extrusionOk="0">
                  <a:moveTo>
                    <a:pt x="46" y="0"/>
                  </a:moveTo>
                  <a:cubicBezTo>
                    <a:pt x="27" y="0"/>
                    <a:pt x="7" y="19"/>
                    <a:pt x="11" y="41"/>
                  </a:cubicBezTo>
                  <a:cubicBezTo>
                    <a:pt x="85" y="432"/>
                    <a:pt x="39" y="801"/>
                    <a:pt x="20" y="1194"/>
                  </a:cubicBezTo>
                  <a:cubicBezTo>
                    <a:pt x="2" y="1533"/>
                    <a:pt x="0" y="1871"/>
                    <a:pt x="24" y="2208"/>
                  </a:cubicBezTo>
                  <a:cubicBezTo>
                    <a:pt x="68" y="2833"/>
                    <a:pt x="183" y="3509"/>
                    <a:pt x="547" y="4032"/>
                  </a:cubicBezTo>
                  <a:cubicBezTo>
                    <a:pt x="556" y="4044"/>
                    <a:pt x="570" y="4050"/>
                    <a:pt x="583" y="4050"/>
                  </a:cubicBezTo>
                  <a:cubicBezTo>
                    <a:pt x="609" y="4050"/>
                    <a:pt x="633" y="4031"/>
                    <a:pt x="621" y="4001"/>
                  </a:cubicBezTo>
                  <a:cubicBezTo>
                    <a:pt x="355" y="3334"/>
                    <a:pt x="185" y="2687"/>
                    <a:pt x="159" y="1965"/>
                  </a:cubicBezTo>
                  <a:cubicBezTo>
                    <a:pt x="147" y="1628"/>
                    <a:pt x="158" y="1291"/>
                    <a:pt x="170" y="953"/>
                  </a:cubicBezTo>
                  <a:cubicBezTo>
                    <a:pt x="183" y="638"/>
                    <a:pt x="202" y="310"/>
                    <a:pt x="70" y="17"/>
                  </a:cubicBezTo>
                  <a:cubicBezTo>
                    <a:pt x="64" y="5"/>
                    <a:pt x="55"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2"/>
            <p:cNvSpPr/>
            <p:nvPr/>
          </p:nvSpPr>
          <p:spPr>
            <a:xfrm>
              <a:off x="2426575" y="873300"/>
              <a:ext cx="10400" cy="13600"/>
            </a:xfrm>
            <a:custGeom>
              <a:avLst/>
              <a:gdLst/>
              <a:ahLst/>
              <a:cxnLst/>
              <a:rect l="l" t="t" r="r" b="b"/>
              <a:pathLst>
                <a:path w="416" h="544" extrusionOk="0">
                  <a:moveTo>
                    <a:pt x="41" y="1"/>
                  </a:moveTo>
                  <a:cubicBezTo>
                    <a:pt x="21" y="1"/>
                    <a:pt x="1" y="17"/>
                    <a:pt x="9" y="43"/>
                  </a:cubicBezTo>
                  <a:cubicBezTo>
                    <a:pt x="70" y="236"/>
                    <a:pt x="176" y="420"/>
                    <a:pt x="344" y="537"/>
                  </a:cubicBezTo>
                  <a:cubicBezTo>
                    <a:pt x="351" y="542"/>
                    <a:pt x="358" y="544"/>
                    <a:pt x="365" y="544"/>
                  </a:cubicBezTo>
                  <a:cubicBezTo>
                    <a:pt x="394" y="544"/>
                    <a:pt x="415" y="501"/>
                    <a:pt x="391" y="476"/>
                  </a:cubicBezTo>
                  <a:cubicBezTo>
                    <a:pt x="264" y="337"/>
                    <a:pt x="149" y="200"/>
                    <a:pt x="76" y="25"/>
                  </a:cubicBezTo>
                  <a:cubicBezTo>
                    <a:pt x="70" y="8"/>
                    <a:pt x="55"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2"/>
            <p:cNvSpPr/>
            <p:nvPr/>
          </p:nvSpPr>
          <p:spPr>
            <a:xfrm>
              <a:off x="2476050" y="892475"/>
              <a:ext cx="51975" cy="7475"/>
            </a:xfrm>
            <a:custGeom>
              <a:avLst/>
              <a:gdLst/>
              <a:ahLst/>
              <a:cxnLst/>
              <a:rect l="l" t="t" r="r" b="b"/>
              <a:pathLst>
                <a:path w="2079" h="299" extrusionOk="0">
                  <a:moveTo>
                    <a:pt x="65" y="1"/>
                  </a:moveTo>
                  <a:cubicBezTo>
                    <a:pt x="27" y="1"/>
                    <a:pt x="0" y="57"/>
                    <a:pt x="42" y="76"/>
                  </a:cubicBezTo>
                  <a:cubicBezTo>
                    <a:pt x="380" y="227"/>
                    <a:pt x="751" y="299"/>
                    <a:pt x="1122" y="299"/>
                  </a:cubicBezTo>
                  <a:cubicBezTo>
                    <a:pt x="1430" y="299"/>
                    <a:pt x="1739" y="249"/>
                    <a:pt x="2029" y="154"/>
                  </a:cubicBezTo>
                  <a:cubicBezTo>
                    <a:pt x="2078" y="139"/>
                    <a:pt x="2062" y="73"/>
                    <a:pt x="2016" y="73"/>
                  </a:cubicBezTo>
                  <a:cubicBezTo>
                    <a:pt x="2013" y="73"/>
                    <a:pt x="2010" y="73"/>
                    <a:pt x="2007" y="74"/>
                  </a:cubicBezTo>
                  <a:cubicBezTo>
                    <a:pt x="1749" y="118"/>
                    <a:pt x="1497" y="138"/>
                    <a:pt x="1246" y="138"/>
                  </a:cubicBezTo>
                  <a:cubicBezTo>
                    <a:pt x="855" y="138"/>
                    <a:pt x="469" y="88"/>
                    <a:pt x="73" y="2"/>
                  </a:cubicBezTo>
                  <a:cubicBezTo>
                    <a:pt x="70" y="1"/>
                    <a:pt x="68"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2"/>
            <p:cNvSpPr/>
            <p:nvPr/>
          </p:nvSpPr>
          <p:spPr>
            <a:xfrm>
              <a:off x="2490275" y="902325"/>
              <a:ext cx="20575" cy="5325"/>
            </a:xfrm>
            <a:custGeom>
              <a:avLst/>
              <a:gdLst/>
              <a:ahLst/>
              <a:cxnLst/>
              <a:rect l="l" t="t" r="r" b="b"/>
              <a:pathLst>
                <a:path w="823" h="213" extrusionOk="0">
                  <a:moveTo>
                    <a:pt x="37" y="0"/>
                  </a:moveTo>
                  <a:cubicBezTo>
                    <a:pt x="12" y="0"/>
                    <a:pt x="1" y="37"/>
                    <a:pt x="19" y="54"/>
                  </a:cubicBezTo>
                  <a:cubicBezTo>
                    <a:pt x="127" y="163"/>
                    <a:pt x="285" y="213"/>
                    <a:pt x="443" y="213"/>
                  </a:cubicBezTo>
                  <a:cubicBezTo>
                    <a:pt x="563" y="213"/>
                    <a:pt x="683" y="184"/>
                    <a:pt x="782" y="132"/>
                  </a:cubicBezTo>
                  <a:lnTo>
                    <a:pt x="782" y="131"/>
                  </a:lnTo>
                  <a:cubicBezTo>
                    <a:pt x="823" y="109"/>
                    <a:pt x="808" y="39"/>
                    <a:pt x="762" y="39"/>
                  </a:cubicBezTo>
                  <a:cubicBezTo>
                    <a:pt x="761" y="39"/>
                    <a:pt x="759" y="39"/>
                    <a:pt x="757" y="39"/>
                  </a:cubicBezTo>
                  <a:cubicBezTo>
                    <a:pt x="665" y="46"/>
                    <a:pt x="571" y="54"/>
                    <a:pt x="477" y="54"/>
                  </a:cubicBezTo>
                  <a:cubicBezTo>
                    <a:pt x="449" y="54"/>
                    <a:pt x="421" y="53"/>
                    <a:pt x="393" y="51"/>
                  </a:cubicBezTo>
                  <a:cubicBezTo>
                    <a:pt x="274" y="45"/>
                    <a:pt x="159" y="12"/>
                    <a:pt x="40" y="1"/>
                  </a:cubicBezTo>
                  <a:cubicBezTo>
                    <a:pt x="39" y="1"/>
                    <a:pt x="38"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2"/>
            <p:cNvSpPr/>
            <p:nvPr/>
          </p:nvSpPr>
          <p:spPr>
            <a:xfrm>
              <a:off x="2497050" y="911825"/>
              <a:ext cx="9500" cy="2450"/>
            </a:xfrm>
            <a:custGeom>
              <a:avLst/>
              <a:gdLst/>
              <a:ahLst/>
              <a:cxnLst/>
              <a:rect l="l" t="t" r="r" b="b"/>
              <a:pathLst>
                <a:path w="380" h="98" extrusionOk="0">
                  <a:moveTo>
                    <a:pt x="205" y="1"/>
                  </a:moveTo>
                  <a:cubicBezTo>
                    <a:pt x="146" y="1"/>
                    <a:pt x="86" y="7"/>
                    <a:pt x="31" y="17"/>
                  </a:cubicBezTo>
                  <a:cubicBezTo>
                    <a:pt x="0" y="23"/>
                    <a:pt x="0" y="74"/>
                    <a:pt x="31" y="81"/>
                  </a:cubicBezTo>
                  <a:cubicBezTo>
                    <a:pt x="86" y="91"/>
                    <a:pt x="146" y="97"/>
                    <a:pt x="205" y="97"/>
                  </a:cubicBezTo>
                  <a:cubicBezTo>
                    <a:pt x="253" y="97"/>
                    <a:pt x="301" y="93"/>
                    <a:pt x="345" y="83"/>
                  </a:cubicBezTo>
                  <a:cubicBezTo>
                    <a:pt x="380" y="76"/>
                    <a:pt x="380" y="22"/>
                    <a:pt x="345" y="15"/>
                  </a:cubicBezTo>
                  <a:cubicBezTo>
                    <a:pt x="301" y="5"/>
                    <a:pt x="253"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2"/>
            <p:cNvSpPr/>
            <p:nvPr/>
          </p:nvSpPr>
          <p:spPr>
            <a:xfrm>
              <a:off x="2645150" y="918325"/>
              <a:ext cx="27275" cy="55775"/>
            </a:xfrm>
            <a:custGeom>
              <a:avLst/>
              <a:gdLst/>
              <a:ahLst/>
              <a:cxnLst/>
              <a:rect l="l" t="t" r="r" b="b"/>
              <a:pathLst>
                <a:path w="1091" h="2231" extrusionOk="0">
                  <a:moveTo>
                    <a:pt x="43" y="0"/>
                  </a:moveTo>
                  <a:cubicBezTo>
                    <a:pt x="17" y="0"/>
                    <a:pt x="0" y="37"/>
                    <a:pt x="19" y="60"/>
                  </a:cubicBezTo>
                  <a:cubicBezTo>
                    <a:pt x="547" y="685"/>
                    <a:pt x="838" y="1361"/>
                    <a:pt x="875" y="2185"/>
                  </a:cubicBezTo>
                  <a:cubicBezTo>
                    <a:pt x="876" y="2213"/>
                    <a:pt x="903" y="2230"/>
                    <a:pt x="927" y="2230"/>
                  </a:cubicBezTo>
                  <a:cubicBezTo>
                    <a:pt x="946" y="2230"/>
                    <a:pt x="963" y="2220"/>
                    <a:pt x="966" y="2196"/>
                  </a:cubicBezTo>
                  <a:cubicBezTo>
                    <a:pt x="1090" y="1391"/>
                    <a:pt x="736" y="480"/>
                    <a:pt x="62" y="6"/>
                  </a:cubicBezTo>
                  <a:cubicBezTo>
                    <a:pt x="55"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2"/>
            <p:cNvSpPr/>
            <p:nvPr/>
          </p:nvSpPr>
          <p:spPr>
            <a:xfrm>
              <a:off x="2649650" y="936775"/>
              <a:ext cx="12225" cy="25450"/>
            </a:xfrm>
            <a:custGeom>
              <a:avLst/>
              <a:gdLst/>
              <a:ahLst/>
              <a:cxnLst/>
              <a:rect l="l" t="t" r="r" b="b"/>
              <a:pathLst>
                <a:path w="489" h="1018" extrusionOk="0">
                  <a:moveTo>
                    <a:pt x="46" y="0"/>
                  </a:moveTo>
                  <a:cubicBezTo>
                    <a:pt x="22" y="0"/>
                    <a:pt x="1" y="23"/>
                    <a:pt x="15" y="48"/>
                  </a:cubicBezTo>
                  <a:cubicBezTo>
                    <a:pt x="107" y="204"/>
                    <a:pt x="203" y="343"/>
                    <a:pt x="262" y="517"/>
                  </a:cubicBezTo>
                  <a:cubicBezTo>
                    <a:pt x="315" y="669"/>
                    <a:pt x="338" y="829"/>
                    <a:pt x="366" y="988"/>
                  </a:cubicBezTo>
                  <a:cubicBezTo>
                    <a:pt x="370" y="1009"/>
                    <a:pt x="384" y="1018"/>
                    <a:pt x="400" y="1018"/>
                  </a:cubicBezTo>
                  <a:cubicBezTo>
                    <a:pt x="420" y="1018"/>
                    <a:pt x="443" y="1002"/>
                    <a:pt x="446" y="978"/>
                  </a:cubicBezTo>
                  <a:lnTo>
                    <a:pt x="446" y="977"/>
                  </a:lnTo>
                  <a:cubicBezTo>
                    <a:pt x="489" y="641"/>
                    <a:pt x="328" y="228"/>
                    <a:pt x="69" y="9"/>
                  </a:cubicBezTo>
                  <a:cubicBezTo>
                    <a:pt x="62" y="3"/>
                    <a:pt x="53"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2"/>
            <p:cNvSpPr/>
            <p:nvPr/>
          </p:nvSpPr>
          <p:spPr>
            <a:xfrm>
              <a:off x="2649925" y="947850"/>
              <a:ext cx="4825" cy="8025"/>
            </a:xfrm>
            <a:custGeom>
              <a:avLst/>
              <a:gdLst/>
              <a:ahLst/>
              <a:cxnLst/>
              <a:rect l="l" t="t" r="r" b="b"/>
              <a:pathLst>
                <a:path w="193" h="321" extrusionOk="0">
                  <a:moveTo>
                    <a:pt x="54" y="1"/>
                  </a:moveTo>
                  <a:cubicBezTo>
                    <a:pt x="27" y="1"/>
                    <a:pt x="1" y="29"/>
                    <a:pt x="19" y="58"/>
                  </a:cubicBezTo>
                  <a:cubicBezTo>
                    <a:pt x="65" y="131"/>
                    <a:pt x="82" y="203"/>
                    <a:pt x="90" y="287"/>
                  </a:cubicBezTo>
                  <a:cubicBezTo>
                    <a:pt x="91" y="308"/>
                    <a:pt x="108" y="320"/>
                    <a:pt x="124" y="320"/>
                  </a:cubicBezTo>
                  <a:cubicBezTo>
                    <a:pt x="137" y="320"/>
                    <a:pt x="150" y="313"/>
                    <a:pt x="156" y="297"/>
                  </a:cubicBezTo>
                  <a:cubicBezTo>
                    <a:pt x="193" y="198"/>
                    <a:pt x="156" y="81"/>
                    <a:pt x="80" y="11"/>
                  </a:cubicBezTo>
                  <a:cubicBezTo>
                    <a:pt x="72" y="4"/>
                    <a:pt x="63"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2"/>
            <p:cNvSpPr/>
            <p:nvPr/>
          </p:nvSpPr>
          <p:spPr>
            <a:xfrm>
              <a:off x="2153500" y="850100"/>
              <a:ext cx="20100" cy="94375"/>
            </a:xfrm>
            <a:custGeom>
              <a:avLst/>
              <a:gdLst/>
              <a:ahLst/>
              <a:cxnLst/>
              <a:rect l="l" t="t" r="r" b="b"/>
              <a:pathLst>
                <a:path w="804" h="3775" extrusionOk="0">
                  <a:moveTo>
                    <a:pt x="758" y="0"/>
                  </a:moveTo>
                  <a:cubicBezTo>
                    <a:pt x="748" y="0"/>
                    <a:pt x="737" y="5"/>
                    <a:pt x="730" y="17"/>
                  </a:cubicBezTo>
                  <a:cubicBezTo>
                    <a:pt x="1" y="1114"/>
                    <a:pt x="19" y="2651"/>
                    <a:pt x="714" y="3758"/>
                  </a:cubicBezTo>
                  <a:cubicBezTo>
                    <a:pt x="721" y="3770"/>
                    <a:pt x="732" y="3775"/>
                    <a:pt x="743" y="3775"/>
                  </a:cubicBezTo>
                  <a:cubicBezTo>
                    <a:pt x="767" y="3775"/>
                    <a:pt x="790" y="3750"/>
                    <a:pt x="776" y="3722"/>
                  </a:cubicBezTo>
                  <a:cubicBezTo>
                    <a:pt x="156" y="2559"/>
                    <a:pt x="185" y="1213"/>
                    <a:pt x="789" y="53"/>
                  </a:cubicBezTo>
                  <a:cubicBezTo>
                    <a:pt x="804" y="25"/>
                    <a:pt x="782" y="0"/>
                    <a:pt x="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2"/>
            <p:cNvSpPr/>
            <p:nvPr/>
          </p:nvSpPr>
          <p:spPr>
            <a:xfrm>
              <a:off x="2165275" y="901725"/>
              <a:ext cx="9275" cy="28500"/>
            </a:xfrm>
            <a:custGeom>
              <a:avLst/>
              <a:gdLst/>
              <a:ahLst/>
              <a:cxnLst/>
              <a:rect l="l" t="t" r="r" b="b"/>
              <a:pathLst>
                <a:path w="371" h="1140" extrusionOk="0">
                  <a:moveTo>
                    <a:pt x="80" y="0"/>
                  </a:moveTo>
                  <a:cubicBezTo>
                    <a:pt x="63" y="0"/>
                    <a:pt x="47" y="11"/>
                    <a:pt x="44" y="33"/>
                  </a:cubicBezTo>
                  <a:cubicBezTo>
                    <a:pt x="1" y="411"/>
                    <a:pt x="105" y="797"/>
                    <a:pt x="296" y="1122"/>
                  </a:cubicBezTo>
                  <a:cubicBezTo>
                    <a:pt x="303" y="1134"/>
                    <a:pt x="314" y="1140"/>
                    <a:pt x="324" y="1140"/>
                  </a:cubicBezTo>
                  <a:cubicBezTo>
                    <a:pt x="348" y="1140"/>
                    <a:pt x="371" y="1114"/>
                    <a:pt x="358" y="1086"/>
                  </a:cubicBezTo>
                  <a:cubicBezTo>
                    <a:pt x="200" y="745"/>
                    <a:pt x="138" y="406"/>
                    <a:pt x="114" y="33"/>
                  </a:cubicBezTo>
                  <a:cubicBezTo>
                    <a:pt x="112" y="11"/>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2"/>
            <p:cNvSpPr/>
            <p:nvPr/>
          </p:nvSpPr>
          <p:spPr>
            <a:xfrm>
              <a:off x="2173800" y="912775"/>
              <a:ext cx="3725" cy="9925"/>
            </a:xfrm>
            <a:custGeom>
              <a:avLst/>
              <a:gdLst/>
              <a:ahLst/>
              <a:cxnLst/>
              <a:rect l="l" t="t" r="r" b="b"/>
              <a:pathLst>
                <a:path w="149" h="397" extrusionOk="0">
                  <a:moveTo>
                    <a:pt x="45" y="0"/>
                  </a:moveTo>
                  <a:cubicBezTo>
                    <a:pt x="32" y="0"/>
                    <a:pt x="20" y="8"/>
                    <a:pt x="18" y="26"/>
                  </a:cubicBezTo>
                  <a:cubicBezTo>
                    <a:pt x="1" y="143"/>
                    <a:pt x="23" y="258"/>
                    <a:pt x="60" y="369"/>
                  </a:cubicBezTo>
                  <a:cubicBezTo>
                    <a:pt x="67" y="388"/>
                    <a:pt x="83" y="397"/>
                    <a:pt x="99" y="397"/>
                  </a:cubicBezTo>
                  <a:cubicBezTo>
                    <a:pt x="123" y="397"/>
                    <a:pt x="148" y="377"/>
                    <a:pt x="138" y="346"/>
                  </a:cubicBezTo>
                  <a:cubicBezTo>
                    <a:pt x="109" y="245"/>
                    <a:pt x="101" y="140"/>
                    <a:pt x="87" y="35"/>
                  </a:cubicBezTo>
                  <a:cubicBezTo>
                    <a:pt x="85" y="15"/>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2"/>
            <p:cNvSpPr/>
            <p:nvPr/>
          </p:nvSpPr>
          <p:spPr>
            <a:xfrm>
              <a:off x="2179575" y="829425"/>
              <a:ext cx="7575" cy="9675"/>
            </a:xfrm>
            <a:custGeom>
              <a:avLst/>
              <a:gdLst/>
              <a:ahLst/>
              <a:cxnLst/>
              <a:rect l="l" t="t" r="r" b="b"/>
              <a:pathLst>
                <a:path w="303" h="387" extrusionOk="0">
                  <a:moveTo>
                    <a:pt x="247" y="1"/>
                  </a:moveTo>
                  <a:cubicBezTo>
                    <a:pt x="240" y="1"/>
                    <a:pt x="234" y="3"/>
                    <a:pt x="227" y="7"/>
                  </a:cubicBezTo>
                  <a:cubicBezTo>
                    <a:pt x="111" y="80"/>
                    <a:pt x="42" y="218"/>
                    <a:pt x="6" y="346"/>
                  </a:cubicBezTo>
                  <a:cubicBezTo>
                    <a:pt x="1" y="368"/>
                    <a:pt x="21" y="386"/>
                    <a:pt x="40" y="386"/>
                  </a:cubicBezTo>
                  <a:cubicBezTo>
                    <a:pt x="50" y="386"/>
                    <a:pt x="60" y="382"/>
                    <a:pt x="66" y="370"/>
                  </a:cubicBezTo>
                  <a:cubicBezTo>
                    <a:pt x="125" y="258"/>
                    <a:pt x="212" y="168"/>
                    <a:pt x="283" y="63"/>
                  </a:cubicBezTo>
                  <a:cubicBezTo>
                    <a:pt x="303" y="35"/>
                    <a:pt x="276"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2"/>
            <p:cNvSpPr/>
            <p:nvPr/>
          </p:nvSpPr>
          <p:spPr>
            <a:xfrm>
              <a:off x="2249325" y="726050"/>
              <a:ext cx="11950" cy="44700"/>
            </a:xfrm>
            <a:custGeom>
              <a:avLst/>
              <a:gdLst/>
              <a:ahLst/>
              <a:cxnLst/>
              <a:rect l="l" t="t" r="r" b="b"/>
              <a:pathLst>
                <a:path w="478" h="1788" extrusionOk="0">
                  <a:moveTo>
                    <a:pt x="427" y="0"/>
                  </a:moveTo>
                  <a:cubicBezTo>
                    <a:pt x="414" y="0"/>
                    <a:pt x="401" y="6"/>
                    <a:pt x="394" y="20"/>
                  </a:cubicBezTo>
                  <a:cubicBezTo>
                    <a:pt x="110" y="525"/>
                    <a:pt x="1" y="1177"/>
                    <a:pt x="57" y="1750"/>
                  </a:cubicBezTo>
                  <a:cubicBezTo>
                    <a:pt x="59" y="1774"/>
                    <a:pt x="78" y="1787"/>
                    <a:pt x="97" y="1787"/>
                  </a:cubicBezTo>
                  <a:cubicBezTo>
                    <a:pt x="115" y="1787"/>
                    <a:pt x="133" y="1775"/>
                    <a:pt x="135" y="1750"/>
                  </a:cubicBezTo>
                  <a:cubicBezTo>
                    <a:pt x="153" y="1448"/>
                    <a:pt x="177" y="1148"/>
                    <a:pt x="236" y="852"/>
                  </a:cubicBezTo>
                  <a:cubicBezTo>
                    <a:pt x="292" y="578"/>
                    <a:pt x="388" y="318"/>
                    <a:pt x="468" y="51"/>
                  </a:cubicBezTo>
                  <a:cubicBezTo>
                    <a:pt x="477" y="23"/>
                    <a:pt x="452"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2"/>
            <p:cNvSpPr/>
            <p:nvPr/>
          </p:nvSpPr>
          <p:spPr>
            <a:xfrm>
              <a:off x="2255675" y="746625"/>
              <a:ext cx="3500" cy="19650"/>
            </a:xfrm>
            <a:custGeom>
              <a:avLst/>
              <a:gdLst/>
              <a:ahLst/>
              <a:cxnLst/>
              <a:rect l="l" t="t" r="r" b="b"/>
              <a:pathLst>
                <a:path w="140" h="786" extrusionOk="0">
                  <a:moveTo>
                    <a:pt x="103" y="1"/>
                  </a:moveTo>
                  <a:cubicBezTo>
                    <a:pt x="88" y="1"/>
                    <a:pt x="73" y="9"/>
                    <a:pt x="68" y="27"/>
                  </a:cubicBezTo>
                  <a:cubicBezTo>
                    <a:pt x="3" y="261"/>
                    <a:pt x="1" y="512"/>
                    <a:pt x="31" y="753"/>
                  </a:cubicBezTo>
                  <a:cubicBezTo>
                    <a:pt x="33" y="774"/>
                    <a:pt x="51" y="786"/>
                    <a:pt x="67" y="786"/>
                  </a:cubicBezTo>
                  <a:cubicBezTo>
                    <a:pt x="83" y="786"/>
                    <a:pt x="98" y="775"/>
                    <a:pt x="98" y="753"/>
                  </a:cubicBezTo>
                  <a:cubicBezTo>
                    <a:pt x="101" y="512"/>
                    <a:pt x="125" y="276"/>
                    <a:pt x="139" y="35"/>
                  </a:cubicBezTo>
                  <a:cubicBezTo>
                    <a:pt x="140" y="13"/>
                    <a:pt x="121"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2"/>
            <p:cNvSpPr/>
            <p:nvPr/>
          </p:nvSpPr>
          <p:spPr>
            <a:xfrm>
              <a:off x="2287350" y="825175"/>
              <a:ext cx="20050" cy="30925"/>
            </a:xfrm>
            <a:custGeom>
              <a:avLst/>
              <a:gdLst/>
              <a:ahLst/>
              <a:cxnLst/>
              <a:rect l="l" t="t" r="r" b="b"/>
              <a:pathLst>
                <a:path w="802" h="1237" extrusionOk="0">
                  <a:moveTo>
                    <a:pt x="65" y="0"/>
                  </a:moveTo>
                  <a:cubicBezTo>
                    <a:pt x="31" y="0"/>
                    <a:pt x="1" y="47"/>
                    <a:pt x="33" y="73"/>
                  </a:cubicBezTo>
                  <a:cubicBezTo>
                    <a:pt x="409" y="375"/>
                    <a:pt x="565" y="750"/>
                    <a:pt x="676" y="1205"/>
                  </a:cubicBezTo>
                  <a:cubicBezTo>
                    <a:pt x="682" y="1227"/>
                    <a:pt x="698" y="1236"/>
                    <a:pt x="715" y="1236"/>
                  </a:cubicBezTo>
                  <a:cubicBezTo>
                    <a:pt x="737" y="1236"/>
                    <a:pt x="761" y="1220"/>
                    <a:pt x="763" y="1194"/>
                  </a:cubicBezTo>
                  <a:cubicBezTo>
                    <a:pt x="802" y="713"/>
                    <a:pt x="481" y="248"/>
                    <a:pt x="85" y="6"/>
                  </a:cubicBezTo>
                  <a:cubicBezTo>
                    <a:pt x="79" y="2"/>
                    <a:pt x="72"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2"/>
            <p:cNvSpPr/>
            <p:nvPr/>
          </p:nvSpPr>
          <p:spPr>
            <a:xfrm>
              <a:off x="2289400" y="836625"/>
              <a:ext cx="8450" cy="14900"/>
            </a:xfrm>
            <a:custGeom>
              <a:avLst/>
              <a:gdLst/>
              <a:ahLst/>
              <a:cxnLst/>
              <a:rect l="l" t="t" r="r" b="b"/>
              <a:pathLst>
                <a:path w="338" h="596" extrusionOk="0">
                  <a:moveTo>
                    <a:pt x="53" y="0"/>
                  </a:moveTo>
                  <a:cubicBezTo>
                    <a:pt x="24" y="0"/>
                    <a:pt x="1" y="35"/>
                    <a:pt x="25" y="65"/>
                  </a:cubicBezTo>
                  <a:cubicBezTo>
                    <a:pt x="151" y="212"/>
                    <a:pt x="225" y="382"/>
                    <a:pt x="263" y="571"/>
                  </a:cubicBezTo>
                  <a:cubicBezTo>
                    <a:pt x="267" y="588"/>
                    <a:pt x="281" y="596"/>
                    <a:pt x="294" y="596"/>
                  </a:cubicBezTo>
                  <a:cubicBezTo>
                    <a:pt x="312" y="596"/>
                    <a:pt x="331" y="583"/>
                    <a:pt x="332" y="562"/>
                  </a:cubicBezTo>
                  <a:cubicBezTo>
                    <a:pt x="338" y="349"/>
                    <a:pt x="241" y="148"/>
                    <a:pt x="79" y="10"/>
                  </a:cubicBezTo>
                  <a:cubicBezTo>
                    <a:pt x="70" y="3"/>
                    <a:pt x="61"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2"/>
            <p:cNvSpPr/>
            <p:nvPr/>
          </p:nvSpPr>
          <p:spPr>
            <a:xfrm>
              <a:off x="2288200" y="844250"/>
              <a:ext cx="3975" cy="4825"/>
            </a:xfrm>
            <a:custGeom>
              <a:avLst/>
              <a:gdLst/>
              <a:ahLst/>
              <a:cxnLst/>
              <a:rect l="l" t="t" r="r" b="b"/>
              <a:pathLst>
                <a:path w="159" h="193" extrusionOk="0">
                  <a:moveTo>
                    <a:pt x="48" y="0"/>
                  </a:moveTo>
                  <a:cubicBezTo>
                    <a:pt x="24" y="0"/>
                    <a:pt x="1" y="25"/>
                    <a:pt x="16" y="51"/>
                  </a:cubicBezTo>
                  <a:cubicBezTo>
                    <a:pt x="41" y="96"/>
                    <a:pt x="64" y="143"/>
                    <a:pt x="96" y="183"/>
                  </a:cubicBezTo>
                  <a:cubicBezTo>
                    <a:pt x="101" y="190"/>
                    <a:pt x="110" y="193"/>
                    <a:pt x="119" y="193"/>
                  </a:cubicBezTo>
                  <a:cubicBezTo>
                    <a:pt x="128" y="193"/>
                    <a:pt x="136" y="190"/>
                    <a:pt x="143" y="185"/>
                  </a:cubicBezTo>
                  <a:cubicBezTo>
                    <a:pt x="158" y="174"/>
                    <a:pt x="159" y="155"/>
                    <a:pt x="152" y="139"/>
                  </a:cubicBezTo>
                  <a:cubicBezTo>
                    <a:pt x="133" y="96"/>
                    <a:pt x="102" y="56"/>
                    <a:pt x="76" y="17"/>
                  </a:cubicBezTo>
                  <a:cubicBezTo>
                    <a:pt x="69" y="5"/>
                    <a:pt x="58"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2"/>
            <p:cNvSpPr/>
            <p:nvPr/>
          </p:nvSpPr>
          <p:spPr>
            <a:xfrm>
              <a:off x="2082375" y="715450"/>
              <a:ext cx="111350" cy="75150"/>
            </a:xfrm>
            <a:custGeom>
              <a:avLst/>
              <a:gdLst/>
              <a:ahLst/>
              <a:cxnLst/>
              <a:rect l="l" t="t" r="r" b="b"/>
              <a:pathLst>
                <a:path w="4454" h="3006" extrusionOk="0">
                  <a:moveTo>
                    <a:pt x="4398" y="0"/>
                  </a:moveTo>
                  <a:cubicBezTo>
                    <a:pt x="4395" y="0"/>
                    <a:pt x="4392" y="1"/>
                    <a:pt x="4388" y="2"/>
                  </a:cubicBezTo>
                  <a:cubicBezTo>
                    <a:pt x="3369" y="232"/>
                    <a:pt x="2267" y="393"/>
                    <a:pt x="1361" y="946"/>
                  </a:cubicBezTo>
                  <a:cubicBezTo>
                    <a:pt x="665" y="1369"/>
                    <a:pt x="1" y="2103"/>
                    <a:pt x="30" y="2967"/>
                  </a:cubicBezTo>
                  <a:cubicBezTo>
                    <a:pt x="32" y="2993"/>
                    <a:pt x="50" y="3005"/>
                    <a:pt x="69" y="3005"/>
                  </a:cubicBezTo>
                  <a:cubicBezTo>
                    <a:pt x="88" y="3005"/>
                    <a:pt x="108" y="2992"/>
                    <a:pt x="111" y="2967"/>
                  </a:cubicBezTo>
                  <a:cubicBezTo>
                    <a:pt x="221" y="2066"/>
                    <a:pt x="820" y="1373"/>
                    <a:pt x="1607" y="956"/>
                  </a:cubicBezTo>
                  <a:cubicBezTo>
                    <a:pt x="2481" y="494"/>
                    <a:pt x="3485" y="395"/>
                    <a:pt x="4409" y="78"/>
                  </a:cubicBezTo>
                  <a:cubicBezTo>
                    <a:pt x="4454" y="62"/>
                    <a:pt x="4441" y="0"/>
                    <a:pt x="4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2"/>
            <p:cNvSpPr/>
            <p:nvPr/>
          </p:nvSpPr>
          <p:spPr>
            <a:xfrm>
              <a:off x="2207075" y="701300"/>
              <a:ext cx="34500" cy="12325"/>
            </a:xfrm>
            <a:custGeom>
              <a:avLst/>
              <a:gdLst/>
              <a:ahLst/>
              <a:cxnLst/>
              <a:rect l="l" t="t" r="r" b="b"/>
              <a:pathLst>
                <a:path w="1380" h="493" extrusionOk="0">
                  <a:moveTo>
                    <a:pt x="1310" y="1"/>
                  </a:moveTo>
                  <a:cubicBezTo>
                    <a:pt x="1304" y="1"/>
                    <a:pt x="1297" y="2"/>
                    <a:pt x="1290" y="5"/>
                  </a:cubicBezTo>
                  <a:cubicBezTo>
                    <a:pt x="891" y="186"/>
                    <a:pt x="467" y="302"/>
                    <a:pt x="44" y="409"/>
                  </a:cubicBezTo>
                  <a:cubicBezTo>
                    <a:pt x="1" y="420"/>
                    <a:pt x="7" y="492"/>
                    <a:pt x="53" y="492"/>
                  </a:cubicBezTo>
                  <a:cubicBezTo>
                    <a:pt x="54" y="492"/>
                    <a:pt x="55" y="492"/>
                    <a:pt x="56" y="492"/>
                  </a:cubicBezTo>
                  <a:cubicBezTo>
                    <a:pt x="518" y="459"/>
                    <a:pt x="933" y="305"/>
                    <a:pt x="1335" y="82"/>
                  </a:cubicBezTo>
                  <a:cubicBezTo>
                    <a:pt x="1379" y="57"/>
                    <a:pt x="1351"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2"/>
            <p:cNvSpPr/>
            <p:nvPr/>
          </p:nvSpPr>
          <p:spPr>
            <a:xfrm>
              <a:off x="2029650" y="684750"/>
              <a:ext cx="45500" cy="32575"/>
            </a:xfrm>
            <a:custGeom>
              <a:avLst/>
              <a:gdLst/>
              <a:ahLst/>
              <a:cxnLst/>
              <a:rect l="l" t="t" r="r" b="b"/>
              <a:pathLst>
                <a:path w="1820" h="1303" extrusionOk="0">
                  <a:moveTo>
                    <a:pt x="1769" y="1"/>
                  </a:moveTo>
                  <a:cubicBezTo>
                    <a:pt x="1766" y="1"/>
                    <a:pt x="1763" y="1"/>
                    <a:pt x="1760" y="2"/>
                  </a:cubicBezTo>
                  <a:cubicBezTo>
                    <a:pt x="1068" y="224"/>
                    <a:pt x="357" y="548"/>
                    <a:pt x="18" y="1233"/>
                  </a:cubicBezTo>
                  <a:cubicBezTo>
                    <a:pt x="0" y="1269"/>
                    <a:pt x="31" y="1303"/>
                    <a:pt x="62" y="1303"/>
                  </a:cubicBezTo>
                  <a:cubicBezTo>
                    <a:pt x="75" y="1303"/>
                    <a:pt x="89" y="1296"/>
                    <a:pt x="98" y="1279"/>
                  </a:cubicBezTo>
                  <a:cubicBezTo>
                    <a:pt x="450" y="627"/>
                    <a:pt x="1150" y="361"/>
                    <a:pt x="1787" y="66"/>
                  </a:cubicBezTo>
                  <a:cubicBezTo>
                    <a:pt x="1819" y="51"/>
                    <a:pt x="1801" y="1"/>
                    <a:pt x="1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2"/>
            <p:cNvSpPr/>
            <p:nvPr/>
          </p:nvSpPr>
          <p:spPr>
            <a:xfrm>
              <a:off x="2038450" y="701100"/>
              <a:ext cx="22200" cy="18125"/>
            </a:xfrm>
            <a:custGeom>
              <a:avLst/>
              <a:gdLst/>
              <a:ahLst/>
              <a:cxnLst/>
              <a:rect l="l" t="t" r="r" b="b"/>
              <a:pathLst>
                <a:path w="888" h="725" extrusionOk="0">
                  <a:moveTo>
                    <a:pt x="831" y="1"/>
                  </a:moveTo>
                  <a:cubicBezTo>
                    <a:pt x="827" y="1"/>
                    <a:pt x="822" y="1"/>
                    <a:pt x="817" y="3"/>
                  </a:cubicBezTo>
                  <a:cubicBezTo>
                    <a:pt x="519" y="95"/>
                    <a:pt x="137" y="376"/>
                    <a:pt x="12" y="670"/>
                  </a:cubicBezTo>
                  <a:cubicBezTo>
                    <a:pt x="0" y="698"/>
                    <a:pt x="20" y="725"/>
                    <a:pt x="44" y="725"/>
                  </a:cubicBezTo>
                  <a:cubicBezTo>
                    <a:pt x="53" y="725"/>
                    <a:pt x="62" y="722"/>
                    <a:pt x="71" y="714"/>
                  </a:cubicBezTo>
                  <a:cubicBezTo>
                    <a:pt x="194" y="612"/>
                    <a:pt x="291" y="478"/>
                    <a:pt x="416" y="374"/>
                  </a:cubicBezTo>
                  <a:cubicBezTo>
                    <a:pt x="551" y="262"/>
                    <a:pt x="705" y="180"/>
                    <a:pt x="851" y="83"/>
                  </a:cubicBezTo>
                  <a:cubicBezTo>
                    <a:pt x="887" y="60"/>
                    <a:pt x="872"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2"/>
            <p:cNvSpPr/>
            <p:nvPr/>
          </p:nvSpPr>
          <p:spPr>
            <a:xfrm>
              <a:off x="2045800" y="712550"/>
              <a:ext cx="10675" cy="9500"/>
            </a:xfrm>
            <a:custGeom>
              <a:avLst/>
              <a:gdLst/>
              <a:ahLst/>
              <a:cxnLst/>
              <a:rect l="l" t="t" r="r" b="b"/>
              <a:pathLst>
                <a:path w="427" h="380" extrusionOk="0">
                  <a:moveTo>
                    <a:pt x="387" y="1"/>
                  </a:moveTo>
                  <a:cubicBezTo>
                    <a:pt x="385" y="1"/>
                    <a:pt x="382" y="1"/>
                    <a:pt x="380" y="1"/>
                  </a:cubicBezTo>
                  <a:cubicBezTo>
                    <a:pt x="227" y="20"/>
                    <a:pt x="86" y="183"/>
                    <a:pt x="17" y="313"/>
                  </a:cubicBezTo>
                  <a:cubicBezTo>
                    <a:pt x="0" y="345"/>
                    <a:pt x="27" y="379"/>
                    <a:pt x="56" y="379"/>
                  </a:cubicBezTo>
                  <a:cubicBezTo>
                    <a:pt x="66" y="379"/>
                    <a:pt x="76" y="375"/>
                    <a:pt x="85" y="366"/>
                  </a:cubicBezTo>
                  <a:cubicBezTo>
                    <a:pt x="135" y="312"/>
                    <a:pt x="184" y="258"/>
                    <a:pt x="240" y="211"/>
                  </a:cubicBezTo>
                  <a:cubicBezTo>
                    <a:pt x="296" y="162"/>
                    <a:pt x="364" y="128"/>
                    <a:pt x="409" y="71"/>
                  </a:cubicBezTo>
                  <a:cubicBezTo>
                    <a:pt x="426" y="48"/>
                    <a:pt x="421" y="1"/>
                    <a:pt x="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2"/>
            <p:cNvSpPr/>
            <p:nvPr/>
          </p:nvSpPr>
          <p:spPr>
            <a:xfrm>
              <a:off x="2051125" y="720025"/>
              <a:ext cx="8625" cy="6200"/>
            </a:xfrm>
            <a:custGeom>
              <a:avLst/>
              <a:gdLst/>
              <a:ahLst/>
              <a:cxnLst/>
              <a:rect l="l" t="t" r="r" b="b"/>
              <a:pathLst>
                <a:path w="345" h="248" extrusionOk="0">
                  <a:moveTo>
                    <a:pt x="274" y="0"/>
                  </a:moveTo>
                  <a:cubicBezTo>
                    <a:pt x="221" y="0"/>
                    <a:pt x="167" y="27"/>
                    <a:pt x="125" y="57"/>
                  </a:cubicBezTo>
                  <a:cubicBezTo>
                    <a:pt x="71" y="96"/>
                    <a:pt x="44" y="137"/>
                    <a:pt x="14" y="194"/>
                  </a:cubicBezTo>
                  <a:cubicBezTo>
                    <a:pt x="0" y="220"/>
                    <a:pt x="22" y="248"/>
                    <a:pt x="46" y="248"/>
                  </a:cubicBezTo>
                  <a:cubicBezTo>
                    <a:pt x="54" y="248"/>
                    <a:pt x="62" y="245"/>
                    <a:pt x="69" y="238"/>
                  </a:cubicBezTo>
                  <a:cubicBezTo>
                    <a:pt x="140" y="164"/>
                    <a:pt x="239" y="127"/>
                    <a:pt x="317" y="64"/>
                  </a:cubicBezTo>
                  <a:lnTo>
                    <a:pt x="316" y="64"/>
                  </a:lnTo>
                  <a:cubicBezTo>
                    <a:pt x="344" y="42"/>
                    <a:pt x="318" y="3"/>
                    <a:pt x="290" y="1"/>
                  </a:cubicBezTo>
                  <a:cubicBezTo>
                    <a:pt x="285" y="0"/>
                    <a:pt x="279"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2"/>
            <p:cNvSpPr/>
            <p:nvPr/>
          </p:nvSpPr>
          <p:spPr>
            <a:xfrm>
              <a:off x="2055825" y="725525"/>
              <a:ext cx="8150" cy="6400"/>
            </a:xfrm>
            <a:custGeom>
              <a:avLst/>
              <a:gdLst/>
              <a:ahLst/>
              <a:cxnLst/>
              <a:rect l="l" t="t" r="r" b="b"/>
              <a:pathLst>
                <a:path w="326" h="256" extrusionOk="0">
                  <a:moveTo>
                    <a:pt x="273" y="1"/>
                  </a:moveTo>
                  <a:cubicBezTo>
                    <a:pt x="270" y="1"/>
                    <a:pt x="267" y="1"/>
                    <a:pt x="264" y="2"/>
                  </a:cubicBezTo>
                  <a:cubicBezTo>
                    <a:pt x="210" y="13"/>
                    <a:pt x="161" y="44"/>
                    <a:pt x="119" y="78"/>
                  </a:cubicBezTo>
                  <a:cubicBezTo>
                    <a:pt x="82" y="109"/>
                    <a:pt x="44" y="153"/>
                    <a:pt x="18" y="194"/>
                  </a:cubicBezTo>
                  <a:cubicBezTo>
                    <a:pt x="0" y="223"/>
                    <a:pt x="27" y="255"/>
                    <a:pt x="55" y="255"/>
                  </a:cubicBezTo>
                  <a:cubicBezTo>
                    <a:pt x="64" y="255"/>
                    <a:pt x="74" y="252"/>
                    <a:pt x="82" y="243"/>
                  </a:cubicBezTo>
                  <a:cubicBezTo>
                    <a:pt x="97" y="227"/>
                    <a:pt x="109" y="214"/>
                    <a:pt x="119" y="196"/>
                  </a:cubicBezTo>
                  <a:cubicBezTo>
                    <a:pt x="178" y="156"/>
                    <a:pt x="237" y="114"/>
                    <a:pt x="293" y="72"/>
                  </a:cubicBezTo>
                  <a:cubicBezTo>
                    <a:pt x="325" y="48"/>
                    <a:pt x="311"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2"/>
            <p:cNvSpPr/>
            <p:nvPr/>
          </p:nvSpPr>
          <p:spPr>
            <a:xfrm>
              <a:off x="2084500" y="680525"/>
              <a:ext cx="10275" cy="4400"/>
            </a:xfrm>
            <a:custGeom>
              <a:avLst/>
              <a:gdLst/>
              <a:ahLst/>
              <a:cxnLst/>
              <a:rect l="l" t="t" r="r" b="b"/>
              <a:pathLst>
                <a:path w="411" h="176" extrusionOk="0">
                  <a:moveTo>
                    <a:pt x="336" y="1"/>
                  </a:moveTo>
                  <a:cubicBezTo>
                    <a:pt x="224" y="1"/>
                    <a:pt x="101" y="37"/>
                    <a:pt x="21" y="118"/>
                  </a:cubicBezTo>
                  <a:cubicBezTo>
                    <a:pt x="1" y="138"/>
                    <a:pt x="17" y="175"/>
                    <a:pt x="44" y="175"/>
                  </a:cubicBezTo>
                  <a:cubicBezTo>
                    <a:pt x="47" y="175"/>
                    <a:pt x="50" y="175"/>
                    <a:pt x="53" y="174"/>
                  </a:cubicBezTo>
                  <a:cubicBezTo>
                    <a:pt x="161" y="138"/>
                    <a:pt x="262" y="93"/>
                    <a:pt x="372" y="67"/>
                  </a:cubicBezTo>
                  <a:lnTo>
                    <a:pt x="372" y="66"/>
                  </a:lnTo>
                  <a:cubicBezTo>
                    <a:pt x="410" y="57"/>
                    <a:pt x="399" y="3"/>
                    <a:pt x="363" y="2"/>
                  </a:cubicBezTo>
                  <a:cubicBezTo>
                    <a:pt x="354" y="1"/>
                    <a:pt x="345"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2"/>
            <p:cNvSpPr/>
            <p:nvPr/>
          </p:nvSpPr>
          <p:spPr>
            <a:xfrm>
              <a:off x="2027525" y="490125"/>
              <a:ext cx="160150" cy="59500"/>
            </a:xfrm>
            <a:custGeom>
              <a:avLst/>
              <a:gdLst/>
              <a:ahLst/>
              <a:cxnLst/>
              <a:rect l="l" t="t" r="r" b="b"/>
              <a:pathLst>
                <a:path w="6406" h="2380" extrusionOk="0">
                  <a:moveTo>
                    <a:pt x="1853" y="0"/>
                  </a:moveTo>
                  <a:cubicBezTo>
                    <a:pt x="1167" y="0"/>
                    <a:pt x="500" y="182"/>
                    <a:pt x="30" y="695"/>
                  </a:cubicBezTo>
                  <a:cubicBezTo>
                    <a:pt x="1" y="728"/>
                    <a:pt x="28" y="782"/>
                    <a:pt x="65" y="782"/>
                  </a:cubicBezTo>
                  <a:cubicBezTo>
                    <a:pt x="73" y="782"/>
                    <a:pt x="82" y="780"/>
                    <a:pt x="91" y="773"/>
                  </a:cubicBezTo>
                  <a:cubicBezTo>
                    <a:pt x="596" y="426"/>
                    <a:pt x="1130" y="212"/>
                    <a:pt x="1747" y="186"/>
                  </a:cubicBezTo>
                  <a:cubicBezTo>
                    <a:pt x="1800" y="183"/>
                    <a:pt x="1852" y="182"/>
                    <a:pt x="1904" y="182"/>
                  </a:cubicBezTo>
                  <a:cubicBezTo>
                    <a:pt x="2464" y="182"/>
                    <a:pt x="3020" y="312"/>
                    <a:pt x="3546" y="499"/>
                  </a:cubicBezTo>
                  <a:cubicBezTo>
                    <a:pt x="4607" y="877"/>
                    <a:pt x="5529" y="1551"/>
                    <a:pt x="6299" y="2365"/>
                  </a:cubicBezTo>
                  <a:cubicBezTo>
                    <a:pt x="6309" y="2375"/>
                    <a:pt x="6320" y="2379"/>
                    <a:pt x="6332" y="2379"/>
                  </a:cubicBezTo>
                  <a:cubicBezTo>
                    <a:pt x="6368" y="2379"/>
                    <a:pt x="6406" y="2339"/>
                    <a:pt x="6379" y="2304"/>
                  </a:cubicBezTo>
                  <a:cubicBezTo>
                    <a:pt x="5657" y="1363"/>
                    <a:pt x="4639" y="685"/>
                    <a:pt x="3522" y="301"/>
                  </a:cubicBezTo>
                  <a:cubicBezTo>
                    <a:pt x="3025" y="130"/>
                    <a:pt x="2432" y="0"/>
                    <a:pt x="1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2"/>
            <p:cNvSpPr/>
            <p:nvPr/>
          </p:nvSpPr>
          <p:spPr>
            <a:xfrm>
              <a:off x="2037825" y="590425"/>
              <a:ext cx="26550" cy="23525"/>
            </a:xfrm>
            <a:custGeom>
              <a:avLst/>
              <a:gdLst/>
              <a:ahLst/>
              <a:cxnLst/>
              <a:rect l="l" t="t" r="r" b="b"/>
              <a:pathLst>
                <a:path w="1062" h="941" extrusionOk="0">
                  <a:moveTo>
                    <a:pt x="1005" y="0"/>
                  </a:moveTo>
                  <a:cubicBezTo>
                    <a:pt x="1004" y="0"/>
                    <a:pt x="1002" y="0"/>
                    <a:pt x="1000" y="1"/>
                  </a:cubicBezTo>
                  <a:cubicBezTo>
                    <a:pt x="607" y="40"/>
                    <a:pt x="0" y="457"/>
                    <a:pt x="84" y="914"/>
                  </a:cubicBezTo>
                  <a:cubicBezTo>
                    <a:pt x="87" y="931"/>
                    <a:pt x="104" y="941"/>
                    <a:pt x="120" y="941"/>
                  </a:cubicBezTo>
                  <a:cubicBezTo>
                    <a:pt x="133" y="941"/>
                    <a:pt x="145" y="935"/>
                    <a:pt x="150" y="923"/>
                  </a:cubicBezTo>
                  <a:cubicBezTo>
                    <a:pt x="236" y="733"/>
                    <a:pt x="289" y="558"/>
                    <a:pt x="453" y="413"/>
                  </a:cubicBezTo>
                  <a:cubicBezTo>
                    <a:pt x="624" y="263"/>
                    <a:pt x="833" y="204"/>
                    <a:pt x="1024" y="90"/>
                  </a:cubicBezTo>
                  <a:cubicBezTo>
                    <a:pt x="1061" y="68"/>
                    <a:pt x="1050" y="0"/>
                    <a:pt x="1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2"/>
            <p:cNvSpPr/>
            <p:nvPr/>
          </p:nvSpPr>
          <p:spPr>
            <a:xfrm>
              <a:off x="2034475" y="590250"/>
              <a:ext cx="13625" cy="13225"/>
            </a:xfrm>
            <a:custGeom>
              <a:avLst/>
              <a:gdLst/>
              <a:ahLst/>
              <a:cxnLst/>
              <a:rect l="l" t="t" r="r" b="b"/>
              <a:pathLst>
                <a:path w="545" h="529" extrusionOk="0">
                  <a:moveTo>
                    <a:pt x="481" y="0"/>
                  </a:moveTo>
                  <a:cubicBezTo>
                    <a:pt x="239" y="0"/>
                    <a:pt x="30" y="267"/>
                    <a:pt x="4" y="489"/>
                  </a:cubicBezTo>
                  <a:cubicBezTo>
                    <a:pt x="1" y="512"/>
                    <a:pt x="24" y="529"/>
                    <a:pt x="47" y="529"/>
                  </a:cubicBezTo>
                  <a:cubicBezTo>
                    <a:pt x="60" y="529"/>
                    <a:pt x="73" y="523"/>
                    <a:pt x="80" y="508"/>
                  </a:cubicBezTo>
                  <a:cubicBezTo>
                    <a:pt x="122" y="413"/>
                    <a:pt x="172" y="321"/>
                    <a:pt x="248" y="248"/>
                  </a:cubicBezTo>
                  <a:cubicBezTo>
                    <a:pt x="325" y="171"/>
                    <a:pt x="418" y="136"/>
                    <a:pt x="508" y="79"/>
                  </a:cubicBezTo>
                  <a:cubicBezTo>
                    <a:pt x="544" y="58"/>
                    <a:pt x="530" y="1"/>
                    <a:pt x="487" y="0"/>
                  </a:cubicBezTo>
                  <a:cubicBezTo>
                    <a:pt x="485" y="0"/>
                    <a:pt x="483" y="0"/>
                    <a:pt x="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2"/>
            <p:cNvSpPr/>
            <p:nvPr/>
          </p:nvSpPr>
          <p:spPr>
            <a:xfrm>
              <a:off x="2032050" y="585375"/>
              <a:ext cx="10175" cy="9400"/>
            </a:xfrm>
            <a:custGeom>
              <a:avLst/>
              <a:gdLst/>
              <a:ahLst/>
              <a:cxnLst/>
              <a:rect l="l" t="t" r="r" b="b"/>
              <a:pathLst>
                <a:path w="407" h="376" extrusionOk="0">
                  <a:moveTo>
                    <a:pt x="361" y="0"/>
                  </a:moveTo>
                  <a:cubicBezTo>
                    <a:pt x="361" y="0"/>
                    <a:pt x="360" y="0"/>
                    <a:pt x="360" y="0"/>
                  </a:cubicBezTo>
                  <a:cubicBezTo>
                    <a:pt x="201" y="4"/>
                    <a:pt x="4" y="169"/>
                    <a:pt x="2" y="336"/>
                  </a:cubicBezTo>
                  <a:cubicBezTo>
                    <a:pt x="1" y="362"/>
                    <a:pt x="20" y="376"/>
                    <a:pt x="41" y="376"/>
                  </a:cubicBezTo>
                  <a:cubicBezTo>
                    <a:pt x="54" y="376"/>
                    <a:pt x="68" y="370"/>
                    <a:pt x="77" y="358"/>
                  </a:cubicBezTo>
                  <a:cubicBezTo>
                    <a:pt x="119" y="297"/>
                    <a:pt x="142" y="232"/>
                    <a:pt x="198" y="180"/>
                  </a:cubicBezTo>
                  <a:cubicBezTo>
                    <a:pt x="248" y="132"/>
                    <a:pt x="315" y="97"/>
                    <a:pt x="377" y="64"/>
                  </a:cubicBezTo>
                  <a:cubicBezTo>
                    <a:pt x="407" y="48"/>
                    <a:pt x="394" y="0"/>
                    <a:pt x="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2"/>
            <p:cNvSpPr/>
            <p:nvPr/>
          </p:nvSpPr>
          <p:spPr>
            <a:xfrm>
              <a:off x="2029950" y="581900"/>
              <a:ext cx="7325" cy="5925"/>
            </a:xfrm>
            <a:custGeom>
              <a:avLst/>
              <a:gdLst/>
              <a:ahLst/>
              <a:cxnLst/>
              <a:rect l="l" t="t" r="r" b="b"/>
              <a:pathLst>
                <a:path w="293" h="237" extrusionOk="0">
                  <a:moveTo>
                    <a:pt x="251" y="1"/>
                  </a:moveTo>
                  <a:cubicBezTo>
                    <a:pt x="250" y="1"/>
                    <a:pt x="250" y="1"/>
                    <a:pt x="249" y="1"/>
                  </a:cubicBezTo>
                  <a:cubicBezTo>
                    <a:pt x="150" y="3"/>
                    <a:pt x="41" y="101"/>
                    <a:pt x="10" y="190"/>
                  </a:cubicBezTo>
                  <a:cubicBezTo>
                    <a:pt x="0" y="218"/>
                    <a:pt x="23" y="236"/>
                    <a:pt x="47" y="236"/>
                  </a:cubicBezTo>
                  <a:cubicBezTo>
                    <a:pt x="56" y="236"/>
                    <a:pt x="65" y="233"/>
                    <a:pt x="72" y="228"/>
                  </a:cubicBezTo>
                  <a:cubicBezTo>
                    <a:pt x="106" y="198"/>
                    <a:pt x="133" y="162"/>
                    <a:pt x="168" y="135"/>
                  </a:cubicBezTo>
                  <a:cubicBezTo>
                    <a:pt x="202" y="107"/>
                    <a:pt x="242" y="87"/>
                    <a:pt x="273" y="56"/>
                  </a:cubicBezTo>
                  <a:lnTo>
                    <a:pt x="272" y="56"/>
                  </a:lnTo>
                  <a:cubicBezTo>
                    <a:pt x="292" y="38"/>
                    <a:pt x="278"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2"/>
            <p:cNvSpPr/>
            <p:nvPr/>
          </p:nvSpPr>
          <p:spPr>
            <a:xfrm>
              <a:off x="2035200" y="504525"/>
              <a:ext cx="33050" cy="12650"/>
            </a:xfrm>
            <a:custGeom>
              <a:avLst/>
              <a:gdLst/>
              <a:ahLst/>
              <a:cxnLst/>
              <a:rect l="l" t="t" r="r" b="b"/>
              <a:pathLst>
                <a:path w="1322" h="506" extrusionOk="0">
                  <a:moveTo>
                    <a:pt x="1039" y="0"/>
                  </a:moveTo>
                  <a:cubicBezTo>
                    <a:pt x="662" y="0"/>
                    <a:pt x="222" y="154"/>
                    <a:pt x="20" y="451"/>
                  </a:cubicBezTo>
                  <a:cubicBezTo>
                    <a:pt x="1" y="480"/>
                    <a:pt x="28" y="506"/>
                    <a:pt x="54" y="506"/>
                  </a:cubicBezTo>
                  <a:cubicBezTo>
                    <a:pt x="60" y="506"/>
                    <a:pt x="65" y="505"/>
                    <a:pt x="70" y="502"/>
                  </a:cubicBezTo>
                  <a:cubicBezTo>
                    <a:pt x="264" y="415"/>
                    <a:pt x="426" y="289"/>
                    <a:pt x="629" y="221"/>
                  </a:cubicBezTo>
                  <a:cubicBezTo>
                    <a:pt x="830" y="155"/>
                    <a:pt x="1039" y="137"/>
                    <a:pt x="1248" y="118"/>
                  </a:cubicBezTo>
                  <a:cubicBezTo>
                    <a:pt x="1300" y="114"/>
                    <a:pt x="1321" y="31"/>
                    <a:pt x="1262" y="20"/>
                  </a:cubicBezTo>
                  <a:cubicBezTo>
                    <a:pt x="1192" y="7"/>
                    <a:pt x="1117"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2"/>
            <p:cNvSpPr/>
            <p:nvPr/>
          </p:nvSpPr>
          <p:spPr>
            <a:xfrm>
              <a:off x="2042175" y="515225"/>
              <a:ext cx="19275" cy="7725"/>
            </a:xfrm>
            <a:custGeom>
              <a:avLst/>
              <a:gdLst/>
              <a:ahLst/>
              <a:cxnLst/>
              <a:rect l="l" t="t" r="r" b="b"/>
              <a:pathLst>
                <a:path w="771" h="309" extrusionOk="0">
                  <a:moveTo>
                    <a:pt x="548" y="0"/>
                  </a:moveTo>
                  <a:cubicBezTo>
                    <a:pt x="348" y="0"/>
                    <a:pt x="144" y="85"/>
                    <a:pt x="22" y="243"/>
                  </a:cubicBezTo>
                  <a:cubicBezTo>
                    <a:pt x="1" y="269"/>
                    <a:pt x="18" y="308"/>
                    <a:pt x="47" y="308"/>
                  </a:cubicBezTo>
                  <a:cubicBezTo>
                    <a:pt x="54" y="308"/>
                    <a:pt x="61" y="307"/>
                    <a:pt x="68" y="302"/>
                  </a:cubicBezTo>
                  <a:cubicBezTo>
                    <a:pt x="283" y="182"/>
                    <a:pt x="473" y="111"/>
                    <a:pt x="722" y="94"/>
                  </a:cubicBezTo>
                  <a:cubicBezTo>
                    <a:pt x="760" y="92"/>
                    <a:pt x="771" y="37"/>
                    <a:pt x="731" y="26"/>
                  </a:cubicBezTo>
                  <a:cubicBezTo>
                    <a:pt x="672" y="9"/>
                    <a:pt x="61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2"/>
            <p:cNvSpPr/>
            <p:nvPr/>
          </p:nvSpPr>
          <p:spPr>
            <a:xfrm>
              <a:off x="2046425" y="524375"/>
              <a:ext cx="12550" cy="4075"/>
            </a:xfrm>
            <a:custGeom>
              <a:avLst/>
              <a:gdLst/>
              <a:ahLst/>
              <a:cxnLst/>
              <a:rect l="l" t="t" r="r" b="b"/>
              <a:pathLst>
                <a:path w="502" h="163" extrusionOk="0">
                  <a:moveTo>
                    <a:pt x="314" y="0"/>
                  </a:moveTo>
                  <a:cubicBezTo>
                    <a:pt x="213" y="0"/>
                    <a:pt x="112" y="39"/>
                    <a:pt x="30" y="104"/>
                  </a:cubicBezTo>
                  <a:cubicBezTo>
                    <a:pt x="1" y="127"/>
                    <a:pt x="28" y="163"/>
                    <a:pt x="59" y="163"/>
                  </a:cubicBezTo>
                  <a:cubicBezTo>
                    <a:pt x="64" y="163"/>
                    <a:pt x="69" y="162"/>
                    <a:pt x="74" y="160"/>
                  </a:cubicBezTo>
                  <a:cubicBezTo>
                    <a:pt x="198" y="106"/>
                    <a:pt x="319" y="98"/>
                    <a:pt x="453" y="96"/>
                  </a:cubicBezTo>
                  <a:cubicBezTo>
                    <a:pt x="484" y="96"/>
                    <a:pt x="502" y="48"/>
                    <a:pt x="471" y="33"/>
                  </a:cubicBezTo>
                  <a:cubicBezTo>
                    <a:pt x="420" y="11"/>
                    <a:pt x="367"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2"/>
            <p:cNvSpPr/>
            <p:nvPr/>
          </p:nvSpPr>
          <p:spPr>
            <a:xfrm>
              <a:off x="2052000" y="531375"/>
              <a:ext cx="6325" cy="2825"/>
            </a:xfrm>
            <a:custGeom>
              <a:avLst/>
              <a:gdLst/>
              <a:ahLst/>
              <a:cxnLst/>
              <a:rect l="l" t="t" r="r" b="b"/>
              <a:pathLst>
                <a:path w="253" h="113" extrusionOk="0">
                  <a:moveTo>
                    <a:pt x="161" y="0"/>
                  </a:moveTo>
                  <a:cubicBezTo>
                    <a:pt x="117" y="0"/>
                    <a:pt x="69" y="20"/>
                    <a:pt x="37" y="41"/>
                  </a:cubicBezTo>
                  <a:cubicBezTo>
                    <a:pt x="1" y="65"/>
                    <a:pt x="22" y="112"/>
                    <a:pt x="57" y="112"/>
                  </a:cubicBezTo>
                  <a:cubicBezTo>
                    <a:pt x="63" y="112"/>
                    <a:pt x="70" y="111"/>
                    <a:pt x="76" y="108"/>
                  </a:cubicBezTo>
                  <a:cubicBezTo>
                    <a:pt x="124" y="87"/>
                    <a:pt x="168" y="99"/>
                    <a:pt x="217" y="90"/>
                  </a:cubicBezTo>
                  <a:cubicBezTo>
                    <a:pt x="252" y="84"/>
                    <a:pt x="249" y="37"/>
                    <a:pt x="225" y="20"/>
                  </a:cubicBezTo>
                  <a:cubicBezTo>
                    <a:pt x="207" y="6"/>
                    <a:pt x="18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2"/>
            <p:cNvSpPr/>
            <p:nvPr/>
          </p:nvSpPr>
          <p:spPr>
            <a:xfrm>
              <a:off x="2077000" y="581850"/>
              <a:ext cx="44450" cy="5875"/>
            </a:xfrm>
            <a:custGeom>
              <a:avLst/>
              <a:gdLst/>
              <a:ahLst/>
              <a:cxnLst/>
              <a:rect l="l" t="t" r="r" b="b"/>
              <a:pathLst>
                <a:path w="1778" h="235" extrusionOk="0">
                  <a:moveTo>
                    <a:pt x="945" y="0"/>
                  </a:moveTo>
                  <a:cubicBezTo>
                    <a:pt x="630" y="0"/>
                    <a:pt x="315" y="49"/>
                    <a:pt x="35" y="164"/>
                  </a:cubicBezTo>
                  <a:cubicBezTo>
                    <a:pt x="2" y="177"/>
                    <a:pt x="0" y="235"/>
                    <a:pt x="40" y="235"/>
                  </a:cubicBezTo>
                  <a:cubicBezTo>
                    <a:pt x="41" y="235"/>
                    <a:pt x="42" y="235"/>
                    <a:pt x="43" y="234"/>
                  </a:cubicBezTo>
                  <a:cubicBezTo>
                    <a:pt x="324" y="208"/>
                    <a:pt x="599" y="151"/>
                    <a:pt x="881" y="143"/>
                  </a:cubicBezTo>
                  <a:cubicBezTo>
                    <a:pt x="941" y="141"/>
                    <a:pt x="1001" y="140"/>
                    <a:pt x="1060" y="140"/>
                  </a:cubicBezTo>
                  <a:cubicBezTo>
                    <a:pt x="1282" y="140"/>
                    <a:pt x="1505" y="153"/>
                    <a:pt x="1726" y="174"/>
                  </a:cubicBezTo>
                  <a:cubicBezTo>
                    <a:pt x="1727" y="174"/>
                    <a:pt x="1729" y="174"/>
                    <a:pt x="1730" y="174"/>
                  </a:cubicBezTo>
                  <a:cubicBezTo>
                    <a:pt x="1771" y="174"/>
                    <a:pt x="1777" y="106"/>
                    <a:pt x="1736" y="96"/>
                  </a:cubicBezTo>
                  <a:cubicBezTo>
                    <a:pt x="1487" y="36"/>
                    <a:pt x="1216"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2"/>
            <p:cNvSpPr/>
            <p:nvPr/>
          </p:nvSpPr>
          <p:spPr>
            <a:xfrm>
              <a:off x="2130100" y="588200"/>
              <a:ext cx="78750" cy="32875"/>
            </a:xfrm>
            <a:custGeom>
              <a:avLst/>
              <a:gdLst/>
              <a:ahLst/>
              <a:cxnLst/>
              <a:rect l="l" t="t" r="r" b="b"/>
              <a:pathLst>
                <a:path w="3150" h="1315" extrusionOk="0">
                  <a:moveTo>
                    <a:pt x="41" y="0"/>
                  </a:moveTo>
                  <a:cubicBezTo>
                    <a:pt x="5" y="0"/>
                    <a:pt x="1" y="57"/>
                    <a:pt x="35" y="67"/>
                  </a:cubicBezTo>
                  <a:cubicBezTo>
                    <a:pt x="591" y="235"/>
                    <a:pt x="1092" y="464"/>
                    <a:pt x="1604" y="735"/>
                  </a:cubicBezTo>
                  <a:cubicBezTo>
                    <a:pt x="2073" y="983"/>
                    <a:pt x="2548" y="1235"/>
                    <a:pt x="3079" y="1314"/>
                  </a:cubicBezTo>
                  <a:cubicBezTo>
                    <a:pt x="3082" y="1315"/>
                    <a:pt x="3084" y="1315"/>
                    <a:pt x="3087" y="1315"/>
                  </a:cubicBezTo>
                  <a:cubicBezTo>
                    <a:pt x="3133" y="1315"/>
                    <a:pt x="3149" y="1253"/>
                    <a:pt x="3101" y="1236"/>
                  </a:cubicBezTo>
                  <a:cubicBezTo>
                    <a:pt x="2548" y="1044"/>
                    <a:pt x="2026" y="786"/>
                    <a:pt x="1502" y="527"/>
                  </a:cubicBezTo>
                  <a:cubicBezTo>
                    <a:pt x="1047" y="303"/>
                    <a:pt x="555" y="59"/>
                    <a:pt x="45" y="0"/>
                  </a:cubicBezTo>
                  <a:cubicBezTo>
                    <a:pt x="44" y="0"/>
                    <a:pt x="42"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2"/>
            <p:cNvSpPr/>
            <p:nvPr/>
          </p:nvSpPr>
          <p:spPr>
            <a:xfrm>
              <a:off x="2437150" y="700050"/>
              <a:ext cx="60100" cy="14150"/>
            </a:xfrm>
            <a:custGeom>
              <a:avLst/>
              <a:gdLst/>
              <a:ahLst/>
              <a:cxnLst/>
              <a:rect l="l" t="t" r="r" b="b"/>
              <a:pathLst>
                <a:path w="2404" h="566" extrusionOk="0">
                  <a:moveTo>
                    <a:pt x="428" y="1"/>
                  </a:moveTo>
                  <a:cubicBezTo>
                    <a:pt x="293" y="1"/>
                    <a:pt x="159" y="13"/>
                    <a:pt x="31" y="44"/>
                  </a:cubicBezTo>
                  <a:cubicBezTo>
                    <a:pt x="3" y="51"/>
                    <a:pt x="0" y="99"/>
                    <a:pt x="31" y="104"/>
                  </a:cubicBezTo>
                  <a:cubicBezTo>
                    <a:pt x="415" y="174"/>
                    <a:pt x="810" y="159"/>
                    <a:pt x="1195" y="235"/>
                  </a:cubicBezTo>
                  <a:cubicBezTo>
                    <a:pt x="1583" y="309"/>
                    <a:pt x="1946" y="448"/>
                    <a:pt x="2325" y="563"/>
                  </a:cubicBezTo>
                  <a:cubicBezTo>
                    <a:pt x="2329" y="565"/>
                    <a:pt x="2334" y="565"/>
                    <a:pt x="2338" y="565"/>
                  </a:cubicBezTo>
                  <a:cubicBezTo>
                    <a:pt x="2382" y="565"/>
                    <a:pt x="2403" y="500"/>
                    <a:pt x="2362" y="475"/>
                  </a:cubicBezTo>
                  <a:cubicBezTo>
                    <a:pt x="2006" y="271"/>
                    <a:pt x="1592" y="161"/>
                    <a:pt x="1191" y="88"/>
                  </a:cubicBezTo>
                  <a:cubicBezTo>
                    <a:pt x="949" y="44"/>
                    <a:pt x="685"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2"/>
            <p:cNvSpPr/>
            <p:nvPr/>
          </p:nvSpPr>
          <p:spPr>
            <a:xfrm>
              <a:off x="2507225" y="716425"/>
              <a:ext cx="35275" cy="14625"/>
            </a:xfrm>
            <a:custGeom>
              <a:avLst/>
              <a:gdLst/>
              <a:ahLst/>
              <a:cxnLst/>
              <a:rect l="l" t="t" r="r" b="b"/>
              <a:pathLst>
                <a:path w="1411" h="585" extrusionOk="0">
                  <a:moveTo>
                    <a:pt x="52" y="0"/>
                  </a:moveTo>
                  <a:cubicBezTo>
                    <a:pt x="12" y="0"/>
                    <a:pt x="1" y="57"/>
                    <a:pt x="42" y="73"/>
                  </a:cubicBezTo>
                  <a:cubicBezTo>
                    <a:pt x="474" y="251"/>
                    <a:pt x="916" y="423"/>
                    <a:pt x="1355" y="582"/>
                  </a:cubicBezTo>
                  <a:cubicBezTo>
                    <a:pt x="1359" y="584"/>
                    <a:pt x="1362" y="584"/>
                    <a:pt x="1365" y="584"/>
                  </a:cubicBezTo>
                  <a:cubicBezTo>
                    <a:pt x="1396" y="584"/>
                    <a:pt x="1410" y="537"/>
                    <a:pt x="1381" y="519"/>
                  </a:cubicBezTo>
                  <a:cubicBezTo>
                    <a:pt x="988" y="278"/>
                    <a:pt x="514" y="90"/>
                    <a:pt x="62" y="1"/>
                  </a:cubicBezTo>
                  <a:cubicBezTo>
                    <a:pt x="59" y="0"/>
                    <a:pt x="55"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2"/>
            <p:cNvSpPr/>
            <p:nvPr/>
          </p:nvSpPr>
          <p:spPr>
            <a:xfrm>
              <a:off x="2478200" y="582550"/>
              <a:ext cx="108125" cy="26000"/>
            </a:xfrm>
            <a:custGeom>
              <a:avLst/>
              <a:gdLst/>
              <a:ahLst/>
              <a:cxnLst/>
              <a:rect l="l" t="t" r="r" b="b"/>
              <a:pathLst>
                <a:path w="4325" h="1040" extrusionOk="0">
                  <a:moveTo>
                    <a:pt x="3520" y="1"/>
                  </a:moveTo>
                  <a:cubicBezTo>
                    <a:pt x="3056" y="1"/>
                    <a:pt x="2589" y="81"/>
                    <a:pt x="2142" y="192"/>
                  </a:cubicBezTo>
                  <a:cubicBezTo>
                    <a:pt x="1423" y="369"/>
                    <a:pt x="696" y="633"/>
                    <a:pt x="35" y="968"/>
                  </a:cubicBezTo>
                  <a:cubicBezTo>
                    <a:pt x="0" y="986"/>
                    <a:pt x="19" y="1040"/>
                    <a:pt x="53" y="1040"/>
                  </a:cubicBezTo>
                  <a:cubicBezTo>
                    <a:pt x="57" y="1040"/>
                    <a:pt x="60" y="1039"/>
                    <a:pt x="64" y="1038"/>
                  </a:cubicBezTo>
                  <a:cubicBezTo>
                    <a:pt x="748" y="829"/>
                    <a:pt x="1405" y="546"/>
                    <a:pt x="2101" y="369"/>
                  </a:cubicBezTo>
                  <a:cubicBezTo>
                    <a:pt x="2649" y="229"/>
                    <a:pt x="3195" y="165"/>
                    <a:pt x="3751" y="165"/>
                  </a:cubicBezTo>
                  <a:cubicBezTo>
                    <a:pt x="3917" y="165"/>
                    <a:pt x="4085" y="171"/>
                    <a:pt x="4254" y="182"/>
                  </a:cubicBezTo>
                  <a:cubicBezTo>
                    <a:pt x="4255" y="182"/>
                    <a:pt x="4257" y="182"/>
                    <a:pt x="4258" y="182"/>
                  </a:cubicBezTo>
                  <a:cubicBezTo>
                    <a:pt x="4314" y="182"/>
                    <a:pt x="4324" y="91"/>
                    <a:pt x="4268" y="79"/>
                  </a:cubicBezTo>
                  <a:cubicBezTo>
                    <a:pt x="4022" y="24"/>
                    <a:pt x="3771" y="1"/>
                    <a:pt x="3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2"/>
            <p:cNvSpPr/>
            <p:nvPr/>
          </p:nvSpPr>
          <p:spPr>
            <a:xfrm>
              <a:off x="2594300" y="586575"/>
              <a:ext cx="12400" cy="4200"/>
            </a:xfrm>
            <a:custGeom>
              <a:avLst/>
              <a:gdLst/>
              <a:ahLst/>
              <a:cxnLst/>
              <a:rect l="l" t="t" r="r" b="b"/>
              <a:pathLst>
                <a:path w="496" h="168" extrusionOk="0">
                  <a:moveTo>
                    <a:pt x="94" y="1"/>
                  </a:moveTo>
                  <a:cubicBezTo>
                    <a:pt x="80" y="1"/>
                    <a:pt x="66" y="1"/>
                    <a:pt x="53" y="2"/>
                  </a:cubicBezTo>
                  <a:cubicBezTo>
                    <a:pt x="12" y="5"/>
                    <a:pt x="0" y="64"/>
                    <a:pt x="43" y="76"/>
                  </a:cubicBezTo>
                  <a:cubicBezTo>
                    <a:pt x="174" y="112"/>
                    <a:pt x="317" y="153"/>
                    <a:pt x="450" y="167"/>
                  </a:cubicBezTo>
                  <a:cubicBezTo>
                    <a:pt x="452" y="167"/>
                    <a:pt x="454" y="167"/>
                    <a:pt x="455" y="167"/>
                  </a:cubicBezTo>
                  <a:cubicBezTo>
                    <a:pt x="489" y="167"/>
                    <a:pt x="495" y="118"/>
                    <a:pt x="469" y="100"/>
                  </a:cubicBezTo>
                  <a:cubicBezTo>
                    <a:pt x="364" y="32"/>
                    <a:pt x="222" y="1"/>
                    <a:pt x="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2"/>
            <p:cNvSpPr/>
            <p:nvPr/>
          </p:nvSpPr>
          <p:spPr>
            <a:xfrm>
              <a:off x="2463450" y="610000"/>
              <a:ext cx="10225" cy="5500"/>
            </a:xfrm>
            <a:custGeom>
              <a:avLst/>
              <a:gdLst/>
              <a:ahLst/>
              <a:cxnLst/>
              <a:rect l="l" t="t" r="r" b="b"/>
              <a:pathLst>
                <a:path w="409" h="220" extrusionOk="0">
                  <a:moveTo>
                    <a:pt x="341" y="0"/>
                  </a:moveTo>
                  <a:cubicBezTo>
                    <a:pt x="339" y="0"/>
                    <a:pt x="336" y="1"/>
                    <a:pt x="334" y="1"/>
                  </a:cubicBezTo>
                  <a:cubicBezTo>
                    <a:pt x="221" y="20"/>
                    <a:pt x="122" y="93"/>
                    <a:pt x="29" y="154"/>
                  </a:cubicBezTo>
                  <a:cubicBezTo>
                    <a:pt x="0" y="173"/>
                    <a:pt x="13" y="220"/>
                    <a:pt x="45" y="220"/>
                  </a:cubicBezTo>
                  <a:cubicBezTo>
                    <a:pt x="49" y="220"/>
                    <a:pt x="53" y="219"/>
                    <a:pt x="56" y="218"/>
                  </a:cubicBezTo>
                  <a:cubicBezTo>
                    <a:pt x="167" y="182"/>
                    <a:pt x="287" y="151"/>
                    <a:pt x="376" y="72"/>
                  </a:cubicBezTo>
                  <a:cubicBezTo>
                    <a:pt x="409" y="43"/>
                    <a:pt x="377"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32"/>
          <p:cNvGrpSpPr/>
          <p:nvPr/>
        </p:nvGrpSpPr>
        <p:grpSpPr>
          <a:xfrm rot="9133905">
            <a:off x="7226242" y="-1208203"/>
            <a:ext cx="2078519" cy="2514839"/>
            <a:chOff x="6524175" y="2906625"/>
            <a:chExt cx="1080775" cy="1307650"/>
          </a:xfrm>
        </p:grpSpPr>
        <p:sp>
          <p:nvSpPr>
            <p:cNvPr id="2940" name="Google Shape;2940;p32"/>
            <p:cNvSpPr/>
            <p:nvPr/>
          </p:nvSpPr>
          <p:spPr>
            <a:xfrm>
              <a:off x="6554325" y="3026950"/>
              <a:ext cx="770300" cy="1183700"/>
            </a:xfrm>
            <a:custGeom>
              <a:avLst/>
              <a:gdLst/>
              <a:ahLst/>
              <a:cxnLst/>
              <a:rect l="l" t="t" r="r" b="b"/>
              <a:pathLst>
                <a:path w="30812" h="47348" extrusionOk="0">
                  <a:moveTo>
                    <a:pt x="14581" y="21829"/>
                  </a:moveTo>
                  <a:cubicBezTo>
                    <a:pt x="14988" y="21829"/>
                    <a:pt x="15392" y="21861"/>
                    <a:pt x="15788" y="21923"/>
                  </a:cubicBezTo>
                  <a:cubicBezTo>
                    <a:pt x="17679" y="22218"/>
                    <a:pt x="19455" y="23136"/>
                    <a:pt x="20840" y="24449"/>
                  </a:cubicBezTo>
                  <a:cubicBezTo>
                    <a:pt x="22336" y="25867"/>
                    <a:pt x="23485" y="27845"/>
                    <a:pt x="23552" y="29944"/>
                  </a:cubicBezTo>
                  <a:cubicBezTo>
                    <a:pt x="23561" y="30202"/>
                    <a:pt x="23551" y="30457"/>
                    <a:pt x="23528" y="30709"/>
                  </a:cubicBezTo>
                  <a:cubicBezTo>
                    <a:pt x="22153" y="31902"/>
                    <a:pt x="20523" y="32742"/>
                    <a:pt x="18728" y="33135"/>
                  </a:cubicBezTo>
                  <a:lnTo>
                    <a:pt x="18729" y="33135"/>
                  </a:lnTo>
                  <a:cubicBezTo>
                    <a:pt x="17985" y="33298"/>
                    <a:pt x="17220" y="33382"/>
                    <a:pt x="16455" y="33382"/>
                  </a:cubicBezTo>
                  <a:cubicBezTo>
                    <a:pt x="15174" y="33382"/>
                    <a:pt x="13894" y="33145"/>
                    <a:pt x="12715" y="32640"/>
                  </a:cubicBezTo>
                  <a:cubicBezTo>
                    <a:pt x="10900" y="31863"/>
                    <a:pt x="9374" y="30425"/>
                    <a:pt x="8830" y="28489"/>
                  </a:cubicBezTo>
                  <a:cubicBezTo>
                    <a:pt x="8576" y="27585"/>
                    <a:pt x="8533" y="26614"/>
                    <a:pt x="8762" y="25699"/>
                  </a:cubicBezTo>
                  <a:cubicBezTo>
                    <a:pt x="9006" y="24733"/>
                    <a:pt x="9559" y="23899"/>
                    <a:pt x="10323" y="23264"/>
                  </a:cubicBezTo>
                  <a:cubicBezTo>
                    <a:pt x="11503" y="22281"/>
                    <a:pt x="13052" y="21829"/>
                    <a:pt x="14581" y="21829"/>
                  </a:cubicBezTo>
                  <a:close/>
                  <a:moveTo>
                    <a:pt x="127" y="0"/>
                  </a:moveTo>
                  <a:cubicBezTo>
                    <a:pt x="64" y="0"/>
                    <a:pt x="1" y="40"/>
                    <a:pt x="10" y="113"/>
                  </a:cubicBezTo>
                  <a:cubicBezTo>
                    <a:pt x="517" y="4108"/>
                    <a:pt x="3385" y="7557"/>
                    <a:pt x="7095" y="9032"/>
                  </a:cubicBezTo>
                  <a:cubicBezTo>
                    <a:pt x="8472" y="9580"/>
                    <a:pt x="9935" y="9852"/>
                    <a:pt x="11405" y="9852"/>
                  </a:cubicBezTo>
                  <a:cubicBezTo>
                    <a:pt x="12039" y="9852"/>
                    <a:pt x="12674" y="9801"/>
                    <a:pt x="13304" y="9700"/>
                  </a:cubicBezTo>
                  <a:cubicBezTo>
                    <a:pt x="15591" y="9335"/>
                    <a:pt x="17733" y="8407"/>
                    <a:pt x="19980" y="7877"/>
                  </a:cubicBezTo>
                  <a:cubicBezTo>
                    <a:pt x="20938" y="7650"/>
                    <a:pt x="21957" y="7493"/>
                    <a:pt x="22969" y="7493"/>
                  </a:cubicBezTo>
                  <a:cubicBezTo>
                    <a:pt x="24024" y="7493"/>
                    <a:pt x="25070" y="7664"/>
                    <a:pt x="26028" y="8106"/>
                  </a:cubicBezTo>
                  <a:cubicBezTo>
                    <a:pt x="27868" y="8954"/>
                    <a:pt x="29002" y="10711"/>
                    <a:pt x="29578" y="12596"/>
                  </a:cubicBezTo>
                  <a:cubicBezTo>
                    <a:pt x="30812" y="16638"/>
                    <a:pt x="29859" y="21074"/>
                    <a:pt x="27971" y="24751"/>
                  </a:cubicBezTo>
                  <a:cubicBezTo>
                    <a:pt x="26980" y="26676"/>
                    <a:pt x="25722" y="28528"/>
                    <a:pt x="24202" y="30077"/>
                  </a:cubicBezTo>
                  <a:cubicBezTo>
                    <a:pt x="24125" y="30155"/>
                    <a:pt x="24046" y="30233"/>
                    <a:pt x="23966" y="30309"/>
                  </a:cubicBezTo>
                  <a:cubicBezTo>
                    <a:pt x="24066" y="26526"/>
                    <a:pt x="20940" y="23136"/>
                    <a:pt x="17498" y="21925"/>
                  </a:cubicBezTo>
                  <a:cubicBezTo>
                    <a:pt x="16560" y="21595"/>
                    <a:pt x="15561" y="21414"/>
                    <a:pt x="14565" y="21414"/>
                  </a:cubicBezTo>
                  <a:cubicBezTo>
                    <a:pt x="13628" y="21414"/>
                    <a:pt x="12694" y="21574"/>
                    <a:pt x="11816" y="21921"/>
                  </a:cubicBezTo>
                  <a:cubicBezTo>
                    <a:pt x="9984" y="22646"/>
                    <a:pt x="8538" y="24135"/>
                    <a:pt x="8254" y="26131"/>
                  </a:cubicBezTo>
                  <a:cubicBezTo>
                    <a:pt x="7981" y="28045"/>
                    <a:pt x="8696" y="30001"/>
                    <a:pt x="10052" y="31361"/>
                  </a:cubicBezTo>
                  <a:cubicBezTo>
                    <a:pt x="11477" y="32790"/>
                    <a:pt x="13465" y="33560"/>
                    <a:pt x="15451" y="33752"/>
                  </a:cubicBezTo>
                  <a:cubicBezTo>
                    <a:pt x="15789" y="33785"/>
                    <a:pt x="16128" y="33801"/>
                    <a:pt x="16468" y="33801"/>
                  </a:cubicBezTo>
                  <a:cubicBezTo>
                    <a:pt x="18220" y="33801"/>
                    <a:pt x="19972" y="33371"/>
                    <a:pt x="21534" y="32577"/>
                  </a:cubicBezTo>
                  <a:cubicBezTo>
                    <a:pt x="22222" y="32228"/>
                    <a:pt x="22853" y="31804"/>
                    <a:pt x="23440" y="31325"/>
                  </a:cubicBezTo>
                  <a:lnTo>
                    <a:pt x="23440" y="31325"/>
                  </a:lnTo>
                  <a:cubicBezTo>
                    <a:pt x="23111" y="33080"/>
                    <a:pt x="22135" y="34719"/>
                    <a:pt x="21346" y="36288"/>
                  </a:cubicBezTo>
                  <a:cubicBezTo>
                    <a:pt x="20446" y="38075"/>
                    <a:pt x="19567" y="40002"/>
                    <a:pt x="19616" y="42046"/>
                  </a:cubicBezTo>
                  <a:cubicBezTo>
                    <a:pt x="19656" y="43666"/>
                    <a:pt x="20229" y="45409"/>
                    <a:pt x="21534" y="46449"/>
                  </a:cubicBezTo>
                  <a:cubicBezTo>
                    <a:pt x="22242" y="47012"/>
                    <a:pt x="23117" y="47318"/>
                    <a:pt x="24020" y="47345"/>
                  </a:cubicBezTo>
                  <a:cubicBezTo>
                    <a:pt x="24066" y="47347"/>
                    <a:pt x="24112" y="47347"/>
                    <a:pt x="24158" y="47347"/>
                  </a:cubicBezTo>
                  <a:cubicBezTo>
                    <a:pt x="25155" y="47347"/>
                    <a:pt x="26130" y="47030"/>
                    <a:pt x="27021" y="46600"/>
                  </a:cubicBezTo>
                  <a:cubicBezTo>
                    <a:pt x="27974" y="46142"/>
                    <a:pt x="28837" y="45538"/>
                    <a:pt x="29697" y="44928"/>
                  </a:cubicBezTo>
                  <a:cubicBezTo>
                    <a:pt x="29843" y="44824"/>
                    <a:pt x="29752" y="44606"/>
                    <a:pt x="29616" y="44606"/>
                  </a:cubicBezTo>
                  <a:cubicBezTo>
                    <a:pt x="29587" y="44606"/>
                    <a:pt x="29557" y="44615"/>
                    <a:pt x="29526" y="44637"/>
                  </a:cubicBezTo>
                  <a:cubicBezTo>
                    <a:pt x="28618" y="45281"/>
                    <a:pt x="27654" y="45885"/>
                    <a:pt x="26633" y="46335"/>
                  </a:cubicBezTo>
                  <a:cubicBezTo>
                    <a:pt x="25856" y="46676"/>
                    <a:pt x="25006" y="46935"/>
                    <a:pt x="24153" y="46935"/>
                  </a:cubicBezTo>
                  <a:cubicBezTo>
                    <a:pt x="23928" y="46935"/>
                    <a:pt x="23704" y="46917"/>
                    <a:pt x="23480" y="46878"/>
                  </a:cubicBezTo>
                  <a:cubicBezTo>
                    <a:pt x="21668" y="46563"/>
                    <a:pt x="20554" y="45018"/>
                    <a:pt x="20180" y="43308"/>
                  </a:cubicBezTo>
                  <a:cubicBezTo>
                    <a:pt x="19749" y="41319"/>
                    <a:pt x="20353" y="39366"/>
                    <a:pt x="21186" y="37567"/>
                  </a:cubicBezTo>
                  <a:cubicBezTo>
                    <a:pt x="21663" y="36537"/>
                    <a:pt x="22210" y="35540"/>
                    <a:pt x="22704" y="34517"/>
                  </a:cubicBezTo>
                  <a:cubicBezTo>
                    <a:pt x="23213" y="33467"/>
                    <a:pt x="23690" y="32376"/>
                    <a:pt x="23881" y="31217"/>
                  </a:cubicBezTo>
                  <a:cubicBezTo>
                    <a:pt x="23898" y="31114"/>
                    <a:pt x="23912" y="31013"/>
                    <a:pt x="23923" y="30910"/>
                  </a:cubicBezTo>
                  <a:cubicBezTo>
                    <a:pt x="24821" y="30100"/>
                    <a:pt x="25609" y="29166"/>
                    <a:pt x="26332" y="28185"/>
                  </a:cubicBezTo>
                  <a:cubicBezTo>
                    <a:pt x="28863" y="24749"/>
                    <a:pt x="30611" y="20531"/>
                    <a:pt x="30538" y="16211"/>
                  </a:cubicBezTo>
                  <a:cubicBezTo>
                    <a:pt x="30504" y="14204"/>
                    <a:pt x="30101" y="12121"/>
                    <a:pt x="29065" y="10380"/>
                  </a:cubicBezTo>
                  <a:cubicBezTo>
                    <a:pt x="28567" y="9542"/>
                    <a:pt x="27913" y="8795"/>
                    <a:pt x="27108" y="8241"/>
                  </a:cubicBezTo>
                  <a:cubicBezTo>
                    <a:pt x="26267" y="7662"/>
                    <a:pt x="25282" y="7323"/>
                    <a:pt x="24275" y="7179"/>
                  </a:cubicBezTo>
                  <a:cubicBezTo>
                    <a:pt x="23830" y="7115"/>
                    <a:pt x="23390" y="7087"/>
                    <a:pt x="22954" y="7087"/>
                  </a:cubicBezTo>
                  <a:cubicBezTo>
                    <a:pt x="18990" y="7087"/>
                    <a:pt x="15363" y="9449"/>
                    <a:pt x="11374" y="9449"/>
                  </a:cubicBezTo>
                  <a:cubicBezTo>
                    <a:pt x="11310" y="9449"/>
                    <a:pt x="11246" y="9449"/>
                    <a:pt x="11182" y="9447"/>
                  </a:cubicBezTo>
                  <a:cubicBezTo>
                    <a:pt x="9004" y="9405"/>
                    <a:pt x="6848" y="8721"/>
                    <a:pt x="5045" y="7499"/>
                  </a:cubicBezTo>
                  <a:cubicBezTo>
                    <a:pt x="3356" y="6352"/>
                    <a:pt x="2023" y="4734"/>
                    <a:pt x="1159" y="2888"/>
                  </a:cubicBezTo>
                  <a:cubicBezTo>
                    <a:pt x="744" y="1999"/>
                    <a:pt x="439" y="1041"/>
                    <a:pt x="238" y="82"/>
                  </a:cubicBezTo>
                  <a:cubicBezTo>
                    <a:pt x="226" y="26"/>
                    <a:pt x="177"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2"/>
            <p:cNvSpPr/>
            <p:nvPr/>
          </p:nvSpPr>
          <p:spPr>
            <a:xfrm>
              <a:off x="6650750" y="3356325"/>
              <a:ext cx="174025" cy="216275"/>
            </a:xfrm>
            <a:custGeom>
              <a:avLst/>
              <a:gdLst/>
              <a:ahLst/>
              <a:cxnLst/>
              <a:rect l="l" t="t" r="r" b="b"/>
              <a:pathLst>
                <a:path w="6961" h="8651" extrusionOk="0">
                  <a:moveTo>
                    <a:pt x="2039" y="0"/>
                  </a:moveTo>
                  <a:cubicBezTo>
                    <a:pt x="2036" y="0"/>
                    <a:pt x="2034" y="1"/>
                    <a:pt x="2031" y="1"/>
                  </a:cubicBezTo>
                  <a:cubicBezTo>
                    <a:pt x="1140" y="220"/>
                    <a:pt x="691" y="1060"/>
                    <a:pt x="431" y="1674"/>
                  </a:cubicBezTo>
                  <a:cubicBezTo>
                    <a:pt x="142" y="2358"/>
                    <a:pt x="1" y="3122"/>
                    <a:pt x="23" y="3882"/>
                  </a:cubicBezTo>
                  <a:cubicBezTo>
                    <a:pt x="57" y="4971"/>
                    <a:pt x="338" y="6039"/>
                    <a:pt x="839" y="6971"/>
                  </a:cubicBezTo>
                  <a:cubicBezTo>
                    <a:pt x="1079" y="7417"/>
                    <a:pt x="1741" y="8651"/>
                    <a:pt x="2683" y="8651"/>
                  </a:cubicBezTo>
                  <a:cubicBezTo>
                    <a:pt x="2832" y="8651"/>
                    <a:pt x="2988" y="8620"/>
                    <a:pt x="3151" y="8550"/>
                  </a:cubicBezTo>
                  <a:cubicBezTo>
                    <a:pt x="3552" y="8378"/>
                    <a:pt x="3908" y="8110"/>
                    <a:pt x="4253" y="7852"/>
                  </a:cubicBezTo>
                  <a:lnTo>
                    <a:pt x="4314" y="7806"/>
                  </a:lnTo>
                  <a:cubicBezTo>
                    <a:pt x="4925" y="7348"/>
                    <a:pt x="5469" y="6765"/>
                    <a:pt x="5887" y="6123"/>
                  </a:cubicBezTo>
                  <a:cubicBezTo>
                    <a:pt x="6311" y="5470"/>
                    <a:pt x="6608" y="4768"/>
                    <a:pt x="6772" y="4038"/>
                  </a:cubicBezTo>
                  <a:cubicBezTo>
                    <a:pt x="6960" y="3191"/>
                    <a:pt x="6892" y="2357"/>
                    <a:pt x="6570" y="1560"/>
                  </a:cubicBezTo>
                  <a:cubicBezTo>
                    <a:pt x="6417" y="1186"/>
                    <a:pt x="6221" y="910"/>
                    <a:pt x="5969" y="718"/>
                  </a:cubicBezTo>
                  <a:cubicBezTo>
                    <a:pt x="5967" y="717"/>
                    <a:pt x="5966" y="715"/>
                    <a:pt x="5964" y="714"/>
                  </a:cubicBezTo>
                  <a:cubicBezTo>
                    <a:pt x="5957" y="712"/>
                    <a:pt x="5952" y="708"/>
                    <a:pt x="5945" y="703"/>
                  </a:cubicBezTo>
                  <a:cubicBezTo>
                    <a:pt x="5944" y="702"/>
                    <a:pt x="5942" y="702"/>
                    <a:pt x="5941" y="702"/>
                  </a:cubicBezTo>
                  <a:cubicBezTo>
                    <a:pt x="5938" y="700"/>
                    <a:pt x="5934" y="699"/>
                    <a:pt x="5931" y="699"/>
                  </a:cubicBezTo>
                  <a:cubicBezTo>
                    <a:pt x="5928" y="699"/>
                    <a:pt x="5925" y="699"/>
                    <a:pt x="5923" y="701"/>
                  </a:cubicBezTo>
                  <a:cubicBezTo>
                    <a:pt x="5857" y="723"/>
                    <a:pt x="5784" y="743"/>
                    <a:pt x="5706" y="758"/>
                  </a:cubicBezTo>
                  <a:cubicBezTo>
                    <a:pt x="5698" y="759"/>
                    <a:pt x="5692" y="764"/>
                    <a:pt x="5690" y="770"/>
                  </a:cubicBezTo>
                  <a:cubicBezTo>
                    <a:pt x="5686" y="776"/>
                    <a:pt x="5686" y="784"/>
                    <a:pt x="5688" y="790"/>
                  </a:cubicBezTo>
                  <a:cubicBezTo>
                    <a:pt x="6027" y="1520"/>
                    <a:pt x="6159" y="2290"/>
                    <a:pt x="6073" y="3016"/>
                  </a:cubicBezTo>
                  <a:cubicBezTo>
                    <a:pt x="5997" y="3648"/>
                    <a:pt x="5641" y="4744"/>
                    <a:pt x="4785" y="4845"/>
                  </a:cubicBezTo>
                  <a:cubicBezTo>
                    <a:pt x="4743" y="4850"/>
                    <a:pt x="4701" y="4852"/>
                    <a:pt x="4660" y="4852"/>
                  </a:cubicBezTo>
                  <a:cubicBezTo>
                    <a:pt x="4475" y="4852"/>
                    <a:pt x="4304" y="4801"/>
                    <a:pt x="4150" y="4701"/>
                  </a:cubicBezTo>
                  <a:cubicBezTo>
                    <a:pt x="4146" y="4699"/>
                    <a:pt x="4141" y="4697"/>
                    <a:pt x="4137" y="4697"/>
                  </a:cubicBezTo>
                  <a:cubicBezTo>
                    <a:pt x="4132" y="4697"/>
                    <a:pt x="4127" y="4699"/>
                    <a:pt x="4123" y="4702"/>
                  </a:cubicBezTo>
                  <a:cubicBezTo>
                    <a:pt x="3960" y="4819"/>
                    <a:pt x="3782" y="4883"/>
                    <a:pt x="3593" y="4894"/>
                  </a:cubicBezTo>
                  <a:cubicBezTo>
                    <a:pt x="3571" y="4896"/>
                    <a:pt x="3548" y="4896"/>
                    <a:pt x="3526" y="4896"/>
                  </a:cubicBezTo>
                  <a:cubicBezTo>
                    <a:pt x="3091" y="4896"/>
                    <a:pt x="2696" y="4668"/>
                    <a:pt x="2407" y="4248"/>
                  </a:cubicBezTo>
                  <a:cubicBezTo>
                    <a:pt x="2403" y="4242"/>
                    <a:pt x="2395" y="4238"/>
                    <a:pt x="2387" y="4238"/>
                  </a:cubicBezTo>
                  <a:cubicBezTo>
                    <a:pt x="2386" y="4238"/>
                    <a:pt x="2385" y="4238"/>
                    <a:pt x="2383" y="4239"/>
                  </a:cubicBezTo>
                  <a:cubicBezTo>
                    <a:pt x="2367" y="4242"/>
                    <a:pt x="2352" y="4245"/>
                    <a:pt x="2336" y="4246"/>
                  </a:cubicBezTo>
                  <a:cubicBezTo>
                    <a:pt x="2297" y="4250"/>
                    <a:pt x="2258" y="4252"/>
                    <a:pt x="2220" y="4252"/>
                  </a:cubicBezTo>
                  <a:cubicBezTo>
                    <a:pt x="1991" y="4252"/>
                    <a:pt x="1796" y="4175"/>
                    <a:pt x="1642" y="4019"/>
                  </a:cubicBezTo>
                  <a:cubicBezTo>
                    <a:pt x="1294" y="3670"/>
                    <a:pt x="1198" y="2960"/>
                    <a:pt x="1260" y="2414"/>
                  </a:cubicBezTo>
                  <a:cubicBezTo>
                    <a:pt x="1356" y="1558"/>
                    <a:pt x="1709" y="763"/>
                    <a:pt x="2257" y="171"/>
                  </a:cubicBezTo>
                  <a:cubicBezTo>
                    <a:pt x="2262" y="166"/>
                    <a:pt x="2264" y="159"/>
                    <a:pt x="2263" y="151"/>
                  </a:cubicBezTo>
                  <a:cubicBezTo>
                    <a:pt x="2262" y="145"/>
                    <a:pt x="2258" y="139"/>
                    <a:pt x="2252" y="135"/>
                  </a:cubicBezTo>
                  <a:cubicBezTo>
                    <a:pt x="2179" y="96"/>
                    <a:pt x="2112" y="52"/>
                    <a:pt x="2054" y="5"/>
                  </a:cubicBezTo>
                  <a:cubicBezTo>
                    <a:pt x="2050" y="2"/>
                    <a:pt x="2044"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2"/>
            <p:cNvSpPr/>
            <p:nvPr/>
          </p:nvSpPr>
          <p:spPr>
            <a:xfrm>
              <a:off x="6705700" y="3416225"/>
              <a:ext cx="19525" cy="39925"/>
            </a:xfrm>
            <a:custGeom>
              <a:avLst/>
              <a:gdLst/>
              <a:ahLst/>
              <a:cxnLst/>
              <a:rect l="l" t="t" r="r" b="b"/>
              <a:pathLst>
                <a:path w="781" h="1597" extrusionOk="0">
                  <a:moveTo>
                    <a:pt x="409" y="0"/>
                  </a:moveTo>
                  <a:cubicBezTo>
                    <a:pt x="351" y="0"/>
                    <a:pt x="291" y="29"/>
                    <a:pt x="228" y="88"/>
                  </a:cubicBezTo>
                  <a:cubicBezTo>
                    <a:pt x="128" y="181"/>
                    <a:pt x="68" y="334"/>
                    <a:pt x="40" y="555"/>
                  </a:cubicBezTo>
                  <a:lnTo>
                    <a:pt x="40" y="556"/>
                  </a:lnTo>
                  <a:cubicBezTo>
                    <a:pt x="1" y="884"/>
                    <a:pt x="80" y="1260"/>
                    <a:pt x="259" y="1585"/>
                  </a:cubicBezTo>
                  <a:cubicBezTo>
                    <a:pt x="261" y="1590"/>
                    <a:pt x="266" y="1593"/>
                    <a:pt x="272" y="1596"/>
                  </a:cubicBezTo>
                  <a:cubicBezTo>
                    <a:pt x="274" y="1596"/>
                    <a:pt x="277" y="1597"/>
                    <a:pt x="279" y="1597"/>
                  </a:cubicBezTo>
                  <a:cubicBezTo>
                    <a:pt x="283" y="1597"/>
                    <a:pt x="287" y="1596"/>
                    <a:pt x="291" y="1593"/>
                  </a:cubicBezTo>
                  <a:cubicBezTo>
                    <a:pt x="428" y="1515"/>
                    <a:pt x="541" y="1371"/>
                    <a:pt x="614" y="1177"/>
                  </a:cubicBezTo>
                  <a:cubicBezTo>
                    <a:pt x="683" y="995"/>
                    <a:pt x="780" y="639"/>
                    <a:pt x="670" y="298"/>
                  </a:cubicBezTo>
                  <a:cubicBezTo>
                    <a:pt x="637" y="193"/>
                    <a:pt x="577" y="65"/>
                    <a:pt x="483" y="19"/>
                  </a:cubicBezTo>
                  <a:cubicBezTo>
                    <a:pt x="472" y="13"/>
                    <a:pt x="461" y="9"/>
                    <a:pt x="449" y="5"/>
                  </a:cubicBezTo>
                  <a:cubicBezTo>
                    <a:pt x="436" y="2"/>
                    <a:pt x="422"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2"/>
            <p:cNvSpPr/>
            <p:nvPr/>
          </p:nvSpPr>
          <p:spPr>
            <a:xfrm>
              <a:off x="6743850" y="3426375"/>
              <a:ext cx="21375" cy="40200"/>
            </a:xfrm>
            <a:custGeom>
              <a:avLst/>
              <a:gdLst/>
              <a:ahLst/>
              <a:cxnLst/>
              <a:rect l="l" t="t" r="r" b="b"/>
              <a:pathLst>
                <a:path w="855" h="1608" extrusionOk="0">
                  <a:moveTo>
                    <a:pt x="406" y="0"/>
                  </a:moveTo>
                  <a:cubicBezTo>
                    <a:pt x="399" y="0"/>
                    <a:pt x="392" y="0"/>
                    <a:pt x="385" y="1"/>
                  </a:cubicBezTo>
                  <a:cubicBezTo>
                    <a:pt x="270" y="10"/>
                    <a:pt x="166" y="85"/>
                    <a:pt x="101" y="211"/>
                  </a:cubicBezTo>
                  <a:cubicBezTo>
                    <a:pt x="1" y="400"/>
                    <a:pt x="9" y="646"/>
                    <a:pt x="24" y="814"/>
                  </a:cubicBezTo>
                  <a:cubicBezTo>
                    <a:pt x="50" y="1104"/>
                    <a:pt x="188" y="1398"/>
                    <a:pt x="394" y="1601"/>
                  </a:cubicBezTo>
                  <a:cubicBezTo>
                    <a:pt x="399" y="1605"/>
                    <a:pt x="405" y="1608"/>
                    <a:pt x="411" y="1608"/>
                  </a:cubicBezTo>
                  <a:cubicBezTo>
                    <a:pt x="417" y="1608"/>
                    <a:pt x="423" y="1605"/>
                    <a:pt x="427" y="1600"/>
                  </a:cubicBezTo>
                  <a:cubicBezTo>
                    <a:pt x="583" y="1437"/>
                    <a:pt x="700" y="1218"/>
                    <a:pt x="762" y="970"/>
                  </a:cubicBezTo>
                  <a:cubicBezTo>
                    <a:pt x="821" y="734"/>
                    <a:pt x="855" y="401"/>
                    <a:pt x="679" y="157"/>
                  </a:cubicBezTo>
                  <a:cubicBezTo>
                    <a:pt x="637" y="100"/>
                    <a:pt x="588" y="58"/>
                    <a:pt x="536" y="31"/>
                  </a:cubicBezTo>
                  <a:cubicBezTo>
                    <a:pt x="495" y="10"/>
                    <a:pt x="451"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2"/>
            <p:cNvSpPr/>
            <p:nvPr/>
          </p:nvSpPr>
          <p:spPr>
            <a:xfrm>
              <a:off x="6714900" y="3354350"/>
              <a:ext cx="71750" cy="17850"/>
            </a:xfrm>
            <a:custGeom>
              <a:avLst/>
              <a:gdLst/>
              <a:ahLst/>
              <a:cxnLst/>
              <a:rect l="l" t="t" r="r" b="b"/>
              <a:pathLst>
                <a:path w="2870" h="714" extrusionOk="0">
                  <a:moveTo>
                    <a:pt x="185" y="1"/>
                  </a:moveTo>
                  <a:cubicBezTo>
                    <a:pt x="169" y="1"/>
                    <a:pt x="152" y="1"/>
                    <a:pt x="136" y="1"/>
                  </a:cubicBezTo>
                  <a:cubicBezTo>
                    <a:pt x="130" y="1"/>
                    <a:pt x="124" y="5"/>
                    <a:pt x="119" y="8"/>
                  </a:cubicBezTo>
                  <a:cubicBezTo>
                    <a:pt x="83" y="48"/>
                    <a:pt x="46" y="87"/>
                    <a:pt x="8" y="124"/>
                  </a:cubicBezTo>
                  <a:cubicBezTo>
                    <a:pt x="2" y="130"/>
                    <a:pt x="1" y="137"/>
                    <a:pt x="2" y="145"/>
                  </a:cubicBezTo>
                  <a:cubicBezTo>
                    <a:pt x="3" y="152"/>
                    <a:pt x="8" y="158"/>
                    <a:pt x="15" y="162"/>
                  </a:cubicBezTo>
                  <a:cubicBezTo>
                    <a:pt x="131" y="215"/>
                    <a:pt x="250" y="270"/>
                    <a:pt x="370" y="316"/>
                  </a:cubicBezTo>
                  <a:cubicBezTo>
                    <a:pt x="706" y="441"/>
                    <a:pt x="1038" y="540"/>
                    <a:pt x="1361" y="608"/>
                  </a:cubicBezTo>
                  <a:cubicBezTo>
                    <a:pt x="1695" y="679"/>
                    <a:pt x="2020" y="714"/>
                    <a:pt x="2343" y="714"/>
                  </a:cubicBezTo>
                  <a:cubicBezTo>
                    <a:pt x="2511" y="714"/>
                    <a:pt x="2679" y="704"/>
                    <a:pt x="2847" y="685"/>
                  </a:cubicBezTo>
                  <a:cubicBezTo>
                    <a:pt x="2855" y="684"/>
                    <a:pt x="2861" y="680"/>
                    <a:pt x="2865" y="674"/>
                  </a:cubicBezTo>
                  <a:cubicBezTo>
                    <a:pt x="2868" y="668"/>
                    <a:pt x="2869" y="661"/>
                    <a:pt x="2867" y="653"/>
                  </a:cubicBezTo>
                  <a:lnTo>
                    <a:pt x="2816" y="518"/>
                  </a:lnTo>
                  <a:cubicBezTo>
                    <a:pt x="2815" y="517"/>
                    <a:pt x="2815" y="514"/>
                    <a:pt x="2815" y="512"/>
                  </a:cubicBezTo>
                  <a:cubicBezTo>
                    <a:pt x="2814" y="504"/>
                    <a:pt x="2809" y="498"/>
                    <a:pt x="2801" y="494"/>
                  </a:cubicBezTo>
                  <a:cubicBezTo>
                    <a:pt x="2801" y="494"/>
                    <a:pt x="2800" y="493"/>
                    <a:pt x="2799" y="493"/>
                  </a:cubicBezTo>
                  <a:cubicBezTo>
                    <a:pt x="2525" y="396"/>
                    <a:pt x="2237" y="331"/>
                    <a:pt x="1960" y="266"/>
                  </a:cubicBezTo>
                  <a:lnTo>
                    <a:pt x="1891" y="250"/>
                  </a:lnTo>
                  <a:cubicBezTo>
                    <a:pt x="1340" y="124"/>
                    <a:pt x="75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2"/>
            <p:cNvSpPr/>
            <p:nvPr/>
          </p:nvSpPr>
          <p:spPr>
            <a:xfrm>
              <a:off x="6682775" y="3361775"/>
              <a:ext cx="115525" cy="112025"/>
            </a:xfrm>
            <a:custGeom>
              <a:avLst/>
              <a:gdLst/>
              <a:ahLst/>
              <a:cxnLst/>
              <a:rect l="l" t="t" r="r" b="b"/>
              <a:pathLst>
                <a:path w="4621" h="4481" extrusionOk="0">
                  <a:moveTo>
                    <a:pt x="1134" y="1"/>
                  </a:moveTo>
                  <a:cubicBezTo>
                    <a:pt x="1128" y="1"/>
                    <a:pt x="1122" y="3"/>
                    <a:pt x="1117" y="8"/>
                  </a:cubicBezTo>
                  <a:cubicBezTo>
                    <a:pt x="1071" y="56"/>
                    <a:pt x="1034" y="96"/>
                    <a:pt x="1001" y="134"/>
                  </a:cubicBezTo>
                  <a:cubicBezTo>
                    <a:pt x="726" y="506"/>
                    <a:pt x="516" y="892"/>
                    <a:pt x="376" y="1281"/>
                  </a:cubicBezTo>
                  <a:cubicBezTo>
                    <a:pt x="256" y="1616"/>
                    <a:pt x="0" y="2470"/>
                    <a:pt x="221" y="3191"/>
                  </a:cubicBezTo>
                  <a:cubicBezTo>
                    <a:pt x="316" y="3502"/>
                    <a:pt x="510" y="3721"/>
                    <a:pt x="765" y="3805"/>
                  </a:cubicBezTo>
                  <a:cubicBezTo>
                    <a:pt x="831" y="3826"/>
                    <a:pt x="897" y="3837"/>
                    <a:pt x="959" y="3837"/>
                  </a:cubicBezTo>
                  <a:cubicBezTo>
                    <a:pt x="962" y="3837"/>
                    <a:pt x="965" y="3837"/>
                    <a:pt x="969" y="3837"/>
                  </a:cubicBezTo>
                  <a:cubicBezTo>
                    <a:pt x="977" y="3836"/>
                    <a:pt x="985" y="3832"/>
                    <a:pt x="988" y="3825"/>
                  </a:cubicBezTo>
                  <a:cubicBezTo>
                    <a:pt x="992" y="3818"/>
                    <a:pt x="993" y="3810"/>
                    <a:pt x="990" y="3802"/>
                  </a:cubicBezTo>
                  <a:cubicBezTo>
                    <a:pt x="889" y="3608"/>
                    <a:pt x="816" y="3391"/>
                    <a:pt x="779" y="3176"/>
                  </a:cubicBezTo>
                  <a:cubicBezTo>
                    <a:pt x="717" y="2821"/>
                    <a:pt x="752" y="2352"/>
                    <a:pt x="1035" y="2099"/>
                  </a:cubicBezTo>
                  <a:cubicBezTo>
                    <a:pt x="1126" y="2019"/>
                    <a:pt x="1224" y="1978"/>
                    <a:pt x="1321" y="1978"/>
                  </a:cubicBezTo>
                  <a:cubicBezTo>
                    <a:pt x="1342" y="1978"/>
                    <a:pt x="1364" y="1980"/>
                    <a:pt x="1385" y="1984"/>
                  </a:cubicBezTo>
                  <a:cubicBezTo>
                    <a:pt x="1516" y="2009"/>
                    <a:pt x="1637" y="2113"/>
                    <a:pt x="1715" y="2268"/>
                  </a:cubicBezTo>
                  <a:cubicBezTo>
                    <a:pt x="1963" y="2762"/>
                    <a:pt x="1816" y="3664"/>
                    <a:pt x="1322" y="3942"/>
                  </a:cubicBezTo>
                  <a:cubicBezTo>
                    <a:pt x="1316" y="3946"/>
                    <a:pt x="1312" y="3951"/>
                    <a:pt x="1311" y="3959"/>
                  </a:cubicBezTo>
                  <a:cubicBezTo>
                    <a:pt x="1308" y="3965"/>
                    <a:pt x="1311" y="3971"/>
                    <a:pt x="1314" y="3977"/>
                  </a:cubicBezTo>
                  <a:cubicBezTo>
                    <a:pt x="1459" y="4167"/>
                    <a:pt x="1628" y="4307"/>
                    <a:pt x="1818" y="4390"/>
                  </a:cubicBezTo>
                  <a:cubicBezTo>
                    <a:pt x="1953" y="4450"/>
                    <a:pt x="2088" y="4480"/>
                    <a:pt x="2218" y="4480"/>
                  </a:cubicBezTo>
                  <a:cubicBezTo>
                    <a:pt x="2375" y="4480"/>
                    <a:pt x="2525" y="4437"/>
                    <a:pt x="2664" y="4352"/>
                  </a:cubicBezTo>
                  <a:cubicBezTo>
                    <a:pt x="2671" y="4349"/>
                    <a:pt x="2674" y="4343"/>
                    <a:pt x="2676" y="4335"/>
                  </a:cubicBezTo>
                  <a:cubicBezTo>
                    <a:pt x="2677" y="4328"/>
                    <a:pt x="2674" y="4322"/>
                    <a:pt x="2669" y="4317"/>
                  </a:cubicBezTo>
                  <a:cubicBezTo>
                    <a:pt x="2393" y="4021"/>
                    <a:pt x="2235" y="3541"/>
                    <a:pt x="2270" y="3093"/>
                  </a:cubicBezTo>
                  <a:cubicBezTo>
                    <a:pt x="2296" y="2747"/>
                    <a:pt x="2490" y="2375"/>
                    <a:pt x="2852" y="2375"/>
                  </a:cubicBezTo>
                  <a:cubicBezTo>
                    <a:pt x="2854" y="2375"/>
                    <a:pt x="2856" y="2375"/>
                    <a:pt x="2858" y="2375"/>
                  </a:cubicBezTo>
                  <a:cubicBezTo>
                    <a:pt x="3176" y="2379"/>
                    <a:pt x="3391" y="2709"/>
                    <a:pt x="3439" y="3034"/>
                  </a:cubicBezTo>
                  <a:cubicBezTo>
                    <a:pt x="3502" y="3463"/>
                    <a:pt x="3342" y="3975"/>
                    <a:pt x="3041" y="4307"/>
                  </a:cubicBezTo>
                  <a:cubicBezTo>
                    <a:pt x="3036" y="4312"/>
                    <a:pt x="3034" y="4319"/>
                    <a:pt x="3035" y="4325"/>
                  </a:cubicBezTo>
                  <a:cubicBezTo>
                    <a:pt x="3036" y="4333"/>
                    <a:pt x="3040" y="4339"/>
                    <a:pt x="3046" y="4343"/>
                  </a:cubicBezTo>
                  <a:cubicBezTo>
                    <a:pt x="3161" y="4405"/>
                    <a:pt x="3280" y="4437"/>
                    <a:pt x="3399" y="4437"/>
                  </a:cubicBezTo>
                  <a:cubicBezTo>
                    <a:pt x="3557" y="4437"/>
                    <a:pt x="3715" y="4382"/>
                    <a:pt x="3864" y="4275"/>
                  </a:cubicBezTo>
                  <a:cubicBezTo>
                    <a:pt x="4582" y="3754"/>
                    <a:pt x="4621" y="2637"/>
                    <a:pt x="4616" y="2307"/>
                  </a:cubicBezTo>
                  <a:cubicBezTo>
                    <a:pt x="4606" y="1692"/>
                    <a:pt x="4427" y="1115"/>
                    <a:pt x="4235" y="583"/>
                  </a:cubicBezTo>
                  <a:cubicBezTo>
                    <a:pt x="4233" y="578"/>
                    <a:pt x="4229" y="573"/>
                    <a:pt x="4224" y="571"/>
                  </a:cubicBezTo>
                  <a:cubicBezTo>
                    <a:pt x="4221" y="569"/>
                    <a:pt x="4218" y="568"/>
                    <a:pt x="4215" y="568"/>
                  </a:cubicBezTo>
                  <a:cubicBezTo>
                    <a:pt x="4214" y="568"/>
                    <a:pt x="4212" y="568"/>
                    <a:pt x="4211" y="568"/>
                  </a:cubicBezTo>
                  <a:cubicBezTo>
                    <a:pt x="4069" y="582"/>
                    <a:pt x="3924" y="584"/>
                    <a:pt x="3796" y="587"/>
                  </a:cubicBezTo>
                  <a:cubicBezTo>
                    <a:pt x="3760" y="588"/>
                    <a:pt x="3723" y="588"/>
                    <a:pt x="3686" y="588"/>
                  </a:cubicBezTo>
                  <a:cubicBezTo>
                    <a:pt x="3378" y="588"/>
                    <a:pt x="3057" y="556"/>
                    <a:pt x="2730" y="494"/>
                  </a:cubicBezTo>
                  <a:cubicBezTo>
                    <a:pt x="2408" y="433"/>
                    <a:pt x="2079" y="342"/>
                    <a:pt x="1725" y="217"/>
                  </a:cubicBezTo>
                  <a:cubicBezTo>
                    <a:pt x="1685" y="204"/>
                    <a:pt x="1644" y="190"/>
                    <a:pt x="1602" y="175"/>
                  </a:cubicBezTo>
                  <a:cubicBezTo>
                    <a:pt x="1451" y="123"/>
                    <a:pt x="1295" y="70"/>
                    <a:pt x="1143" y="3"/>
                  </a:cubicBezTo>
                  <a:cubicBezTo>
                    <a:pt x="1140" y="1"/>
                    <a:pt x="113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2"/>
            <p:cNvSpPr/>
            <p:nvPr/>
          </p:nvSpPr>
          <p:spPr>
            <a:xfrm>
              <a:off x="6705850" y="3262150"/>
              <a:ext cx="101325" cy="105475"/>
            </a:xfrm>
            <a:custGeom>
              <a:avLst/>
              <a:gdLst/>
              <a:ahLst/>
              <a:cxnLst/>
              <a:rect l="l" t="t" r="r" b="b"/>
              <a:pathLst>
                <a:path w="4053" h="4219" extrusionOk="0">
                  <a:moveTo>
                    <a:pt x="2223" y="272"/>
                  </a:moveTo>
                  <a:cubicBezTo>
                    <a:pt x="2307" y="272"/>
                    <a:pt x="2393" y="299"/>
                    <a:pt x="2463" y="349"/>
                  </a:cubicBezTo>
                  <a:cubicBezTo>
                    <a:pt x="2468" y="353"/>
                    <a:pt x="2464" y="360"/>
                    <a:pt x="2463" y="362"/>
                  </a:cubicBezTo>
                  <a:cubicBezTo>
                    <a:pt x="2462" y="365"/>
                    <a:pt x="2458" y="371"/>
                    <a:pt x="2453" y="371"/>
                  </a:cubicBezTo>
                  <a:cubicBezTo>
                    <a:pt x="2453" y="371"/>
                    <a:pt x="2452" y="371"/>
                    <a:pt x="2452" y="370"/>
                  </a:cubicBezTo>
                  <a:cubicBezTo>
                    <a:pt x="2339" y="339"/>
                    <a:pt x="2226" y="321"/>
                    <a:pt x="2095" y="311"/>
                  </a:cubicBezTo>
                  <a:cubicBezTo>
                    <a:pt x="2091" y="302"/>
                    <a:pt x="2093" y="295"/>
                    <a:pt x="2097" y="294"/>
                  </a:cubicBezTo>
                  <a:cubicBezTo>
                    <a:pt x="2137" y="279"/>
                    <a:pt x="2180" y="272"/>
                    <a:pt x="2223" y="272"/>
                  </a:cubicBezTo>
                  <a:close/>
                  <a:moveTo>
                    <a:pt x="1221" y="2550"/>
                  </a:moveTo>
                  <a:cubicBezTo>
                    <a:pt x="1222" y="2550"/>
                    <a:pt x="1224" y="2551"/>
                    <a:pt x="1226" y="2551"/>
                  </a:cubicBezTo>
                  <a:cubicBezTo>
                    <a:pt x="1228" y="2551"/>
                    <a:pt x="1234" y="2553"/>
                    <a:pt x="1234" y="2558"/>
                  </a:cubicBezTo>
                  <a:cubicBezTo>
                    <a:pt x="1231" y="2669"/>
                    <a:pt x="1212" y="2767"/>
                    <a:pt x="1172" y="2884"/>
                  </a:cubicBezTo>
                  <a:cubicBezTo>
                    <a:pt x="1168" y="2897"/>
                    <a:pt x="1159" y="2901"/>
                    <a:pt x="1152" y="2901"/>
                  </a:cubicBezTo>
                  <a:cubicBezTo>
                    <a:pt x="1150" y="2901"/>
                    <a:pt x="1148" y="2901"/>
                    <a:pt x="1146" y="2901"/>
                  </a:cubicBezTo>
                  <a:cubicBezTo>
                    <a:pt x="1145" y="2901"/>
                    <a:pt x="1144" y="2901"/>
                    <a:pt x="1143" y="2899"/>
                  </a:cubicBezTo>
                  <a:cubicBezTo>
                    <a:pt x="1138" y="2897"/>
                    <a:pt x="1131" y="2891"/>
                    <a:pt x="1133" y="2877"/>
                  </a:cubicBezTo>
                  <a:cubicBezTo>
                    <a:pt x="1146" y="2753"/>
                    <a:pt x="1170" y="2656"/>
                    <a:pt x="1212" y="2555"/>
                  </a:cubicBezTo>
                  <a:cubicBezTo>
                    <a:pt x="1214" y="2551"/>
                    <a:pt x="1217" y="2550"/>
                    <a:pt x="1221" y="2550"/>
                  </a:cubicBezTo>
                  <a:close/>
                  <a:moveTo>
                    <a:pt x="1047" y="2264"/>
                  </a:moveTo>
                  <a:cubicBezTo>
                    <a:pt x="1049" y="2264"/>
                    <a:pt x="1051" y="2265"/>
                    <a:pt x="1053" y="2266"/>
                  </a:cubicBezTo>
                  <a:cubicBezTo>
                    <a:pt x="1061" y="2268"/>
                    <a:pt x="1068" y="2277"/>
                    <a:pt x="1067" y="2288"/>
                  </a:cubicBezTo>
                  <a:cubicBezTo>
                    <a:pt x="1056" y="2389"/>
                    <a:pt x="1020" y="2487"/>
                    <a:pt x="985" y="2581"/>
                  </a:cubicBezTo>
                  <a:cubicBezTo>
                    <a:pt x="973" y="2613"/>
                    <a:pt x="962" y="2644"/>
                    <a:pt x="952" y="2676"/>
                  </a:cubicBezTo>
                  <a:cubicBezTo>
                    <a:pt x="939" y="2711"/>
                    <a:pt x="929" y="2746"/>
                    <a:pt x="919" y="2782"/>
                  </a:cubicBezTo>
                  <a:cubicBezTo>
                    <a:pt x="896" y="2865"/>
                    <a:pt x="871" y="2949"/>
                    <a:pt x="829" y="3022"/>
                  </a:cubicBezTo>
                  <a:cubicBezTo>
                    <a:pt x="825" y="3027"/>
                    <a:pt x="822" y="3029"/>
                    <a:pt x="819" y="3029"/>
                  </a:cubicBezTo>
                  <a:cubicBezTo>
                    <a:pt x="818" y="3029"/>
                    <a:pt x="816" y="3029"/>
                    <a:pt x="815" y="3028"/>
                  </a:cubicBezTo>
                  <a:cubicBezTo>
                    <a:pt x="814" y="3028"/>
                    <a:pt x="807" y="3026"/>
                    <a:pt x="805" y="3017"/>
                  </a:cubicBezTo>
                  <a:cubicBezTo>
                    <a:pt x="773" y="2794"/>
                    <a:pt x="881" y="2444"/>
                    <a:pt x="1035" y="2271"/>
                  </a:cubicBezTo>
                  <a:cubicBezTo>
                    <a:pt x="1039" y="2266"/>
                    <a:pt x="1043" y="2264"/>
                    <a:pt x="1047" y="2264"/>
                  </a:cubicBezTo>
                  <a:close/>
                  <a:moveTo>
                    <a:pt x="1727" y="275"/>
                  </a:moveTo>
                  <a:cubicBezTo>
                    <a:pt x="1739" y="275"/>
                    <a:pt x="1749" y="284"/>
                    <a:pt x="1753" y="294"/>
                  </a:cubicBezTo>
                  <a:cubicBezTo>
                    <a:pt x="1758" y="303"/>
                    <a:pt x="1754" y="311"/>
                    <a:pt x="1744" y="317"/>
                  </a:cubicBezTo>
                  <a:cubicBezTo>
                    <a:pt x="1259" y="617"/>
                    <a:pt x="1096" y="1049"/>
                    <a:pt x="918" y="1626"/>
                  </a:cubicBezTo>
                  <a:cubicBezTo>
                    <a:pt x="870" y="1784"/>
                    <a:pt x="824" y="1947"/>
                    <a:pt x="779" y="2105"/>
                  </a:cubicBezTo>
                  <a:cubicBezTo>
                    <a:pt x="691" y="2418"/>
                    <a:pt x="601" y="2743"/>
                    <a:pt x="482" y="3049"/>
                  </a:cubicBezTo>
                  <a:cubicBezTo>
                    <a:pt x="481" y="3052"/>
                    <a:pt x="480" y="3054"/>
                    <a:pt x="477" y="3054"/>
                  </a:cubicBezTo>
                  <a:cubicBezTo>
                    <a:pt x="476" y="3054"/>
                    <a:pt x="475" y="3053"/>
                    <a:pt x="473" y="3053"/>
                  </a:cubicBezTo>
                  <a:cubicBezTo>
                    <a:pt x="472" y="3053"/>
                    <a:pt x="472" y="3053"/>
                    <a:pt x="471" y="3052"/>
                  </a:cubicBezTo>
                  <a:cubicBezTo>
                    <a:pt x="466" y="3049"/>
                    <a:pt x="461" y="3044"/>
                    <a:pt x="461" y="3038"/>
                  </a:cubicBezTo>
                  <a:cubicBezTo>
                    <a:pt x="543" y="2441"/>
                    <a:pt x="739" y="1842"/>
                    <a:pt x="929" y="1263"/>
                  </a:cubicBezTo>
                  <a:cubicBezTo>
                    <a:pt x="1052" y="889"/>
                    <a:pt x="1268" y="380"/>
                    <a:pt x="1720" y="276"/>
                  </a:cubicBezTo>
                  <a:cubicBezTo>
                    <a:pt x="1722" y="276"/>
                    <a:pt x="1725" y="275"/>
                    <a:pt x="1727" y="275"/>
                  </a:cubicBezTo>
                  <a:close/>
                  <a:moveTo>
                    <a:pt x="2542" y="2921"/>
                  </a:moveTo>
                  <a:cubicBezTo>
                    <a:pt x="2545" y="2921"/>
                    <a:pt x="2548" y="2921"/>
                    <a:pt x="2551" y="2922"/>
                  </a:cubicBezTo>
                  <a:cubicBezTo>
                    <a:pt x="2565" y="2924"/>
                    <a:pt x="2579" y="2932"/>
                    <a:pt x="2582" y="2964"/>
                  </a:cubicBezTo>
                  <a:cubicBezTo>
                    <a:pt x="2584" y="2990"/>
                    <a:pt x="2578" y="3022"/>
                    <a:pt x="2573" y="3046"/>
                  </a:cubicBezTo>
                  <a:lnTo>
                    <a:pt x="2573" y="3052"/>
                  </a:lnTo>
                  <a:lnTo>
                    <a:pt x="2572" y="3056"/>
                  </a:lnTo>
                  <a:cubicBezTo>
                    <a:pt x="2560" y="3120"/>
                    <a:pt x="2546" y="3187"/>
                    <a:pt x="2511" y="3239"/>
                  </a:cubicBezTo>
                  <a:cubicBezTo>
                    <a:pt x="2509" y="3242"/>
                    <a:pt x="2505" y="3243"/>
                    <a:pt x="2500" y="3243"/>
                  </a:cubicBezTo>
                  <a:cubicBezTo>
                    <a:pt x="2498" y="3243"/>
                    <a:pt x="2496" y="3243"/>
                    <a:pt x="2494" y="3243"/>
                  </a:cubicBezTo>
                  <a:cubicBezTo>
                    <a:pt x="2490" y="3243"/>
                    <a:pt x="2488" y="3241"/>
                    <a:pt x="2485" y="3240"/>
                  </a:cubicBezTo>
                  <a:cubicBezTo>
                    <a:pt x="2479" y="3238"/>
                    <a:pt x="2475" y="3234"/>
                    <a:pt x="2474" y="3229"/>
                  </a:cubicBezTo>
                  <a:cubicBezTo>
                    <a:pt x="2460" y="3171"/>
                    <a:pt x="2472" y="3101"/>
                    <a:pt x="2483" y="3039"/>
                  </a:cubicBezTo>
                  <a:lnTo>
                    <a:pt x="2484" y="3033"/>
                  </a:lnTo>
                  <a:cubicBezTo>
                    <a:pt x="2489" y="3001"/>
                    <a:pt x="2498" y="2944"/>
                    <a:pt x="2524" y="2927"/>
                  </a:cubicBezTo>
                  <a:cubicBezTo>
                    <a:pt x="2527" y="2924"/>
                    <a:pt x="2533" y="2921"/>
                    <a:pt x="2542" y="2921"/>
                  </a:cubicBezTo>
                  <a:close/>
                  <a:moveTo>
                    <a:pt x="2857" y="2865"/>
                  </a:moveTo>
                  <a:cubicBezTo>
                    <a:pt x="2859" y="2865"/>
                    <a:pt x="2861" y="2865"/>
                    <a:pt x="2863" y="2866"/>
                  </a:cubicBezTo>
                  <a:cubicBezTo>
                    <a:pt x="2866" y="2868"/>
                    <a:pt x="2869" y="2870"/>
                    <a:pt x="2867" y="2878"/>
                  </a:cubicBezTo>
                  <a:cubicBezTo>
                    <a:pt x="2862" y="2907"/>
                    <a:pt x="2855" y="2937"/>
                    <a:pt x="2848" y="2965"/>
                  </a:cubicBezTo>
                  <a:cubicBezTo>
                    <a:pt x="2825" y="3072"/>
                    <a:pt x="2803" y="3172"/>
                    <a:pt x="2803" y="3284"/>
                  </a:cubicBezTo>
                  <a:cubicBezTo>
                    <a:pt x="2803" y="3291"/>
                    <a:pt x="2799" y="3295"/>
                    <a:pt x="2793" y="3295"/>
                  </a:cubicBezTo>
                  <a:cubicBezTo>
                    <a:pt x="2791" y="3295"/>
                    <a:pt x="2789" y="3295"/>
                    <a:pt x="2786" y="3294"/>
                  </a:cubicBezTo>
                  <a:cubicBezTo>
                    <a:pt x="2784" y="3292"/>
                    <a:pt x="2781" y="3290"/>
                    <a:pt x="2780" y="3284"/>
                  </a:cubicBezTo>
                  <a:cubicBezTo>
                    <a:pt x="2760" y="3170"/>
                    <a:pt x="2754" y="3006"/>
                    <a:pt x="2841" y="2872"/>
                  </a:cubicBezTo>
                  <a:cubicBezTo>
                    <a:pt x="2845" y="2867"/>
                    <a:pt x="2851" y="2865"/>
                    <a:pt x="2857" y="2865"/>
                  </a:cubicBezTo>
                  <a:close/>
                  <a:moveTo>
                    <a:pt x="3173" y="2551"/>
                  </a:moveTo>
                  <a:cubicBezTo>
                    <a:pt x="3174" y="2551"/>
                    <a:pt x="3175" y="2551"/>
                    <a:pt x="3176" y="2551"/>
                  </a:cubicBezTo>
                  <a:cubicBezTo>
                    <a:pt x="3178" y="2552"/>
                    <a:pt x="3182" y="2553"/>
                    <a:pt x="3184" y="2560"/>
                  </a:cubicBezTo>
                  <a:cubicBezTo>
                    <a:pt x="3215" y="2664"/>
                    <a:pt x="3194" y="2779"/>
                    <a:pt x="3173" y="2891"/>
                  </a:cubicBezTo>
                  <a:cubicBezTo>
                    <a:pt x="3169" y="2912"/>
                    <a:pt x="3166" y="2934"/>
                    <a:pt x="3162" y="2956"/>
                  </a:cubicBezTo>
                  <a:cubicBezTo>
                    <a:pt x="3157" y="2986"/>
                    <a:pt x="3152" y="3018"/>
                    <a:pt x="3148" y="3051"/>
                  </a:cubicBezTo>
                  <a:cubicBezTo>
                    <a:pt x="3132" y="3170"/>
                    <a:pt x="3116" y="3294"/>
                    <a:pt x="3058" y="3387"/>
                  </a:cubicBezTo>
                  <a:cubicBezTo>
                    <a:pt x="3056" y="3390"/>
                    <a:pt x="3051" y="3393"/>
                    <a:pt x="3046" y="3393"/>
                  </a:cubicBezTo>
                  <a:cubicBezTo>
                    <a:pt x="3046" y="3393"/>
                    <a:pt x="3045" y="3393"/>
                    <a:pt x="3044" y="3393"/>
                  </a:cubicBezTo>
                  <a:lnTo>
                    <a:pt x="3042" y="3393"/>
                  </a:lnTo>
                  <a:cubicBezTo>
                    <a:pt x="3041" y="3391"/>
                    <a:pt x="3041" y="3391"/>
                    <a:pt x="3041" y="3389"/>
                  </a:cubicBezTo>
                  <a:cubicBezTo>
                    <a:pt x="3013" y="3289"/>
                    <a:pt x="3031" y="3176"/>
                    <a:pt x="3047" y="3067"/>
                  </a:cubicBezTo>
                  <a:cubicBezTo>
                    <a:pt x="3050" y="3042"/>
                    <a:pt x="3054" y="3017"/>
                    <a:pt x="3058" y="2994"/>
                  </a:cubicBezTo>
                  <a:cubicBezTo>
                    <a:pt x="3062" y="2965"/>
                    <a:pt x="3064" y="2935"/>
                    <a:pt x="3067" y="2906"/>
                  </a:cubicBezTo>
                  <a:cubicBezTo>
                    <a:pt x="3079" y="2783"/>
                    <a:pt x="3091" y="2656"/>
                    <a:pt x="3155" y="2561"/>
                  </a:cubicBezTo>
                  <a:cubicBezTo>
                    <a:pt x="3159" y="2554"/>
                    <a:pt x="3167" y="2551"/>
                    <a:pt x="3173" y="2551"/>
                  </a:cubicBezTo>
                  <a:close/>
                  <a:moveTo>
                    <a:pt x="3612" y="1852"/>
                  </a:moveTo>
                  <a:cubicBezTo>
                    <a:pt x="3613" y="1852"/>
                    <a:pt x="3614" y="1852"/>
                    <a:pt x="3615" y="1852"/>
                  </a:cubicBezTo>
                  <a:cubicBezTo>
                    <a:pt x="3628" y="1853"/>
                    <a:pt x="3629" y="1863"/>
                    <a:pt x="3629" y="1867"/>
                  </a:cubicBezTo>
                  <a:cubicBezTo>
                    <a:pt x="3636" y="2157"/>
                    <a:pt x="3590" y="2447"/>
                    <a:pt x="3545" y="2727"/>
                  </a:cubicBezTo>
                  <a:lnTo>
                    <a:pt x="3567" y="2732"/>
                  </a:lnTo>
                  <a:lnTo>
                    <a:pt x="3545" y="2728"/>
                  </a:lnTo>
                  <a:cubicBezTo>
                    <a:pt x="3538" y="2768"/>
                    <a:pt x="3531" y="2810"/>
                    <a:pt x="3525" y="2851"/>
                  </a:cubicBezTo>
                  <a:cubicBezTo>
                    <a:pt x="3488" y="3094"/>
                    <a:pt x="3450" y="3346"/>
                    <a:pt x="3358" y="3568"/>
                  </a:cubicBezTo>
                  <a:cubicBezTo>
                    <a:pt x="3356" y="3573"/>
                    <a:pt x="3350" y="3574"/>
                    <a:pt x="3346" y="3574"/>
                  </a:cubicBezTo>
                  <a:cubicBezTo>
                    <a:pt x="3344" y="3574"/>
                    <a:pt x="3342" y="3574"/>
                    <a:pt x="3342" y="3574"/>
                  </a:cubicBezTo>
                  <a:cubicBezTo>
                    <a:pt x="3341" y="3574"/>
                    <a:pt x="3338" y="3572"/>
                    <a:pt x="3337" y="3571"/>
                  </a:cubicBezTo>
                  <a:cubicBezTo>
                    <a:pt x="3333" y="3570"/>
                    <a:pt x="3329" y="3568"/>
                    <a:pt x="3329" y="3563"/>
                  </a:cubicBezTo>
                  <a:cubicBezTo>
                    <a:pt x="3333" y="3377"/>
                    <a:pt x="3369" y="3186"/>
                    <a:pt x="3404" y="3001"/>
                  </a:cubicBezTo>
                  <a:cubicBezTo>
                    <a:pt x="3420" y="2920"/>
                    <a:pt x="3436" y="2835"/>
                    <a:pt x="3448" y="2753"/>
                  </a:cubicBezTo>
                  <a:cubicBezTo>
                    <a:pt x="3462" y="2661"/>
                    <a:pt x="3474" y="2570"/>
                    <a:pt x="3487" y="2478"/>
                  </a:cubicBezTo>
                  <a:cubicBezTo>
                    <a:pt x="3515" y="2276"/>
                    <a:pt x="3543" y="2068"/>
                    <a:pt x="3591" y="1867"/>
                  </a:cubicBezTo>
                  <a:cubicBezTo>
                    <a:pt x="3593" y="1856"/>
                    <a:pt x="3604" y="1852"/>
                    <a:pt x="3612" y="1852"/>
                  </a:cubicBezTo>
                  <a:close/>
                  <a:moveTo>
                    <a:pt x="1957" y="1"/>
                  </a:moveTo>
                  <a:cubicBezTo>
                    <a:pt x="1713" y="1"/>
                    <a:pt x="1463" y="39"/>
                    <a:pt x="1249" y="170"/>
                  </a:cubicBezTo>
                  <a:cubicBezTo>
                    <a:pt x="906" y="379"/>
                    <a:pt x="730" y="763"/>
                    <a:pt x="615" y="1075"/>
                  </a:cubicBezTo>
                  <a:cubicBezTo>
                    <a:pt x="468" y="1471"/>
                    <a:pt x="363" y="1888"/>
                    <a:pt x="261" y="2292"/>
                  </a:cubicBezTo>
                  <a:cubicBezTo>
                    <a:pt x="208" y="2504"/>
                    <a:pt x="152" y="2725"/>
                    <a:pt x="90" y="2939"/>
                  </a:cubicBezTo>
                  <a:cubicBezTo>
                    <a:pt x="81" y="2995"/>
                    <a:pt x="72" y="3048"/>
                    <a:pt x="63" y="3101"/>
                  </a:cubicBezTo>
                  <a:lnTo>
                    <a:pt x="44" y="3208"/>
                  </a:lnTo>
                  <a:cubicBezTo>
                    <a:pt x="41" y="3237"/>
                    <a:pt x="36" y="3269"/>
                    <a:pt x="32" y="3302"/>
                  </a:cubicBezTo>
                  <a:cubicBezTo>
                    <a:pt x="24" y="3362"/>
                    <a:pt x="17" y="3424"/>
                    <a:pt x="2" y="3483"/>
                  </a:cubicBezTo>
                  <a:cubicBezTo>
                    <a:pt x="1" y="3491"/>
                    <a:pt x="2" y="3498"/>
                    <a:pt x="8" y="3504"/>
                  </a:cubicBezTo>
                  <a:cubicBezTo>
                    <a:pt x="12" y="3509"/>
                    <a:pt x="18" y="3512"/>
                    <a:pt x="25" y="3512"/>
                  </a:cubicBezTo>
                  <a:cubicBezTo>
                    <a:pt x="27" y="3512"/>
                    <a:pt x="28" y="3512"/>
                    <a:pt x="29" y="3512"/>
                  </a:cubicBezTo>
                  <a:cubicBezTo>
                    <a:pt x="196" y="3487"/>
                    <a:pt x="365" y="3476"/>
                    <a:pt x="535" y="3476"/>
                  </a:cubicBezTo>
                  <a:cubicBezTo>
                    <a:pt x="1049" y="3476"/>
                    <a:pt x="1574" y="3575"/>
                    <a:pt x="2077" y="3680"/>
                  </a:cubicBezTo>
                  <a:cubicBezTo>
                    <a:pt x="2617" y="3793"/>
                    <a:pt x="3228" y="3922"/>
                    <a:pt x="3715" y="4215"/>
                  </a:cubicBezTo>
                  <a:cubicBezTo>
                    <a:pt x="3719" y="4217"/>
                    <a:pt x="3723" y="4218"/>
                    <a:pt x="3727" y="4218"/>
                  </a:cubicBezTo>
                  <a:cubicBezTo>
                    <a:pt x="3730" y="4218"/>
                    <a:pt x="3733" y="4217"/>
                    <a:pt x="3736" y="4216"/>
                  </a:cubicBezTo>
                  <a:cubicBezTo>
                    <a:pt x="3743" y="4213"/>
                    <a:pt x="3748" y="4207"/>
                    <a:pt x="3750" y="4200"/>
                  </a:cubicBezTo>
                  <a:cubicBezTo>
                    <a:pt x="3950" y="3328"/>
                    <a:pt x="4052" y="2453"/>
                    <a:pt x="4051" y="1600"/>
                  </a:cubicBezTo>
                  <a:cubicBezTo>
                    <a:pt x="4051" y="1160"/>
                    <a:pt x="4021" y="740"/>
                    <a:pt x="3668" y="451"/>
                  </a:cubicBezTo>
                  <a:cubicBezTo>
                    <a:pt x="3586" y="384"/>
                    <a:pt x="3498" y="328"/>
                    <a:pt x="3405" y="282"/>
                  </a:cubicBezTo>
                  <a:cubicBezTo>
                    <a:pt x="3136" y="149"/>
                    <a:pt x="2826" y="90"/>
                    <a:pt x="2524" y="49"/>
                  </a:cubicBezTo>
                  <a:cubicBezTo>
                    <a:pt x="2355" y="27"/>
                    <a:pt x="2158" y="1"/>
                    <a:pt x="1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2"/>
            <p:cNvSpPr/>
            <p:nvPr/>
          </p:nvSpPr>
          <p:spPr>
            <a:xfrm>
              <a:off x="6732475" y="3260325"/>
              <a:ext cx="105900" cy="314700"/>
            </a:xfrm>
            <a:custGeom>
              <a:avLst/>
              <a:gdLst/>
              <a:ahLst/>
              <a:cxnLst/>
              <a:rect l="l" t="t" r="r" b="b"/>
              <a:pathLst>
                <a:path w="4236" h="12588" extrusionOk="0">
                  <a:moveTo>
                    <a:pt x="2023" y="1"/>
                  </a:moveTo>
                  <a:cubicBezTo>
                    <a:pt x="2045" y="333"/>
                    <a:pt x="2033" y="673"/>
                    <a:pt x="1994" y="1012"/>
                  </a:cubicBezTo>
                  <a:cubicBezTo>
                    <a:pt x="1874" y="2054"/>
                    <a:pt x="1596" y="3069"/>
                    <a:pt x="1721" y="4125"/>
                  </a:cubicBezTo>
                  <a:cubicBezTo>
                    <a:pt x="1778" y="4606"/>
                    <a:pt x="1910" y="5043"/>
                    <a:pt x="2083" y="5494"/>
                  </a:cubicBezTo>
                  <a:cubicBezTo>
                    <a:pt x="2248" y="5919"/>
                    <a:pt x="2402" y="6347"/>
                    <a:pt x="2449" y="6803"/>
                  </a:cubicBezTo>
                  <a:cubicBezTo>
                    <a:pt x="2512" y="7422"/>
                    <a:pt x="2381" y="8056"/>
                    <a:pt x="2214" y="8649"/>
                  </a:cubicBezTo>
                  <a:cubicBezTo>
                    <a:pt x="2020" y="9334"/>
                    <a:pt x="1730" y="9989"/>
                    <a:pt x="1378" y="10606"/>
                  </a:cubicBezTo>
                  <a:cubicBezTo>
                    <a:pt x="979" y="11308"/>
                    <a:pt x="508" y="11961"/>
                    <a:pt x="1" y="12587"/>
                  </a:cubicBezTo>
                  <a:cubicBezTo>
                    <a:pt x="324" y="12441"/>
                    <a:pt x="624" y="12231"/>
                    <a:pt x="908" y="12039"/>
                  </a:cubicBezTo>
                  <a:cubicBezTo>
                    <a:pt x="1695" y="11507"/>
                    <a:pt x="2365" y="10808"/>
                    <a:pt x="2874" y="10005"/>
                  </a:cubicBezTo>
                  <a:lnTo>
                    <a:pt x="2873" y="10005"/>
                  </a:lnTo>
                  <a:cubicBezTo>
                    <a:pt x="3803" y="8537"/>
                    <a:pt x="4235" y="6627"/>
                    <a:pt x="3386" y="5022"/>
                  </a:cubicBezTo>
                  <a:cubicBezTo>
                    <a:pt x="3256" y="4775"/>
                    <a:pt x="3085" y="4580"/>
                    <a:pt x="2888" y="4424"/>
                  </a:cubicBezTo>
                  <a:cubicBezTo>
                    <a:pt x="3097" y="3545"/>
                    <a:pt x="3210" y="2645"/>
                    <a:pt x="3216" y="1741"/>
                  </a:cubicBezTo>
                  <a:cubicBezTo>
                    <a:pt x="3219" y="1395"/>
                    <a:pt x="3220" y="1031"/>
                    <a:pt x="3054" y="716"/>
                  </a:cubicBezTo>
                  <a:cubicBezTo>
                    <a:pt x="2910" y="442"/>
                    <a:pt x="2655" y="246"/>
                    <a:pt x="2375" y="124"/>
                  </a:cubicBezTo>
                  <a:cubicBezTo>
                    <a:pt x="2261" y="73"/>
                    <a:pt x="2142" y="33"/>
                    <a:pt x="202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2"/>
            <p:cNvSpPr/>
            <p:nvPr/>
          </p:nvSpPr>
          <p:spPr>
            <a:xfrm>
              <a:off x="6637275" y="3256575"/>
              <a:ext cx="115375" cy="322650"/>
            </a:xfrm>
            <a:custGeom>
              <a:avLst/>
              <a:gdLst/>
              <a:ahLst/>
              <a:cxnLst/>
              <a:rect l="l" t="t" r="r" b="b"/>
              <a:pathLst>
                <a:path w="4615" h="12906" extrusionOk="0">
                  <a:moveTo>
                    <a:pt x="4615" y="1"/>
                  </a:moveTo>
                  <a:lnTo>
                    <a:pt x="4615" y="1"/>
                  </a:lnTo>
                  <a:cubicBezTo>
                    <a:pt x="4483" y="3"/>
                    <a:pt x="4352" y="18"/>
                    <a:pt x="4224" y="50"/>
                  </a:cubicBezTo>
                  <a:cubicBezTo>
                    <a:pt x="3573" y="218"/>
                    <a:pt x="3260" y="838"/>
                    <a:pt x="3075" y="1431"/>
                  </a:cubicBezTo>
                  <a:cubicBezTo>
                    <a:pt x="2953" y="1821"/>
                    <a:pt x="2860" y="2219"/>
                    <a:pt x="2756" y="2613"/>
                  </a:cubicBezTo>
                  <a:cubicBezTo>
                    <a:pt x="2656" y="2995"/>
                    <a:pt x="2551" y="3376"/>
                    <a:pt x="2490" y="3767"/>
                  </a:cubicBezTo>
                  <a:cubicBezTo>
                    <a:pt x="2410" y="3788"/>
                    <a:pt x="2334" y="3810"/>
                    <a:pt x="2258" y="3838"/>
                  </a:cubicBezTo>
                  <a:cubicBezTo>
                    <a:pt x="1453" y="4135"/>
                    <a:pt x="984" y="4962"/>
                    <a:pt x="692" y="5723"/>
                  </a:cubicBezTo>
                  <a:cubicBezTo>
                    <a:pt x="1" y="7528"/>
                    <a:pt x="372" y="9641"/>
                    <a:pt x="1318" y="11283"/>
                  </a:cubicBezTo>
                  <a:cubicBezTo>
                    <a:pt x="1670" y="11894"/>
                    <a:pt x="2254" y="12836"/>
                    <a:pt x="3045" y="12906"/>
                  </a:cubicBezTo>
                  <a:cubicBezTo>
                    <a:pt x="2144" y="11432"/>
                    <a:pt x="1621" y="9695"/>
                    <a:pt x="1700" y="7977"/>
                  </a:cubicBezTo>
                  <a:cubicBezTo>
                    <a:pt x="1724" y="7464"/>
                    <a:pt x="1789" y="6927"/>
                    <a:pt x="1955" y="6438"/>
                  </a:cubicBezTo>
                  <a:cubicBezTo>
                    <a:pt x="2146" y="5878"/>
                    <a:pt x="2517" y="5427"/>
                    <a:pt x="2878" y="4968"/>
                  </a:cubicBezTo>
                  <a:cubicBezTo>
                    <a:pt x="3235" y="4516"/>
                    <a:pt x="3504" y="4053"/>
                    <a:pt x="3655" y="3495"/>
                  </a:cubicBezTo>
                  <a:cubicBezTo>
                    <a:pt x="3800" y="2960"/>
                    <a:pt x="3871" y="2410"/>
                    <a:pt x="3970" y="1865"/>
                  </a:cubicBezTo>
                  <a:cubicBezTo>
                    <a:pt x="4088" y="1213"/>
                    <a:pt x="4262" y="541"/>
                    <a:pt x="461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2"/>
            <p:cNvSpPr/>
            <p:nvPr/>
          </p:nvSpPr>
          <p:spPr>
            <a:xfrm>
              <a:off x="6722350" y="3261375"/>
              <a:ext cx="103700" cy="312950"/>
            </a:xfrm>
            <a:custGeom>
              <a:avLst/>
              <a:gdLst/>
              <a:ahLst/>
              <a:cxnLst/>
              <a:rect l="l" t="t" r="r" b="b"/>
              <a:pathLst>
                <a:path w="4148" h="12518" extrusionOk="0">
                  <a:moveTo>
                    <a:pt x="2044" y="1"/>
                  </a:moveTo>
                  <a:cubicBezTo>
                    <a:pt x="2006" y="1"/>
                    <a:pt x="1967" y="5"/>
                    <a:pt x="1929" y="13"/>
                  </a:cubicBezTo>
                  <a:cubicBezTo>
                    <a:pt x="1880" y="25"/>
                    <a:pt x="1881" y="98"/>
                    <a:pt x="1922" y="118"/>
                  </a:cubicBezTo>
                  <a:cubicBezTo>
                    <a:pt x="2110" y="212"/>
                    <a:pt x="2274" y="256"/>
                    <a:pt x="2409" y="431"/>
                  </a:cubicBezTo>
                  <a:cubicBezTo>
                    <a:pt x="2507" y="558"/>
                    <a:pt x="2580" y="693"/>
                    <a:pt x="2627" y="845"/>
                  </a:cubicBezTo>
                  <a:cubicBezTo>
                    <a:pt x="2728" y="1165"/>
                    <a:pt x="2745" y="1523"/>
                    <a:pt x="2761" y="1857"/>
                  </a:cubicBezTo>
                  <a:cubicBezTo>
                    <a:pt x="2795" y="2572"/>
                    <a:pt x="2689" y="3276"/>
                    <a:pt x="2586" y="3983"/>
                  </a:cubicBezTo>
                  <a:cubicBezTo>
                    <a:pt x="2569" y="4104"/>
                    <a:pt x="2621" y="4211"/>
                    <a:pt x="2717" y="4272"/>
                  </a:cubicBezTo>
                  <a:cubicBezTo>
                    <a:pt x="2744" y="4358"/>
                    <a:pt x="2785" y="4445"/>
                    <a:pt x="2821" y="4528"/>
                  </a:cubicBezTo>
                  <a:cubicBezTo>
                    <a:pt x="2895" y="4704"/>
                    <a:pt x="2963" y="4883"/>
                    <a:pt x="3026" y="5064"/>
                  </a:cubicBezTo>
                  <a:cubicBezTo>
                    <a:pt x="3162" y="5458"/>
                    <a:pt x="3266" y="5865"/>
                    <a:pt x="3319" y="6279"/>
                  </a:cubicBezTo>
                  <a:cubicBezTo>
                    <a:pt x="3422" y="7075"/>
                    <a:pt x="3348" y="7879"/>
                    <a:pt x="3025" y="8618"/>
                  </a:cubicBezTo>
                  <a:cubicBezTo>
                    <a:pt x="2699" y="9365"/>
                    <a:pt x="2229" y="10075"/>
                    <a:pt x="1742" y="10727"/>
                  </a:cubicBezTo>
                  <a:cubicBezTo>
                    <a:pt x="1509" y="11040"/>
                    <a:pt x="1260" y="11349"/>
                    <a:pt x="987" y="11629"/>
                  </a:cubicBezTo>
                  <a:cubicBezTo>
                    <a:pt x="702" y="11922"/>
                    <a:pt x="375" y="12146"/>
                    <a:pt x="54" y="12394"/>
                  </a:cubicBezTo>
                  <a:cubicBezTo>
                    <a:pt x="0" y="12435"/>
                    <a:pt x="30" y="12518"/>
                    <a:pt x="90" y="12518"/>
                  </a:cubicBezTo>
                  <a:cubicBezTo>
                    <a:pt x="97" y="12518"/>
                    <a:pt x="104" y="12517"/>
                    <a:pt x="112" y="12514"/>
                  </a:cubicBezTo>
                  <a:cubicBezTo>
                    <a:pt x="578" y="12370"/>
                    <a:pt x="1013" y="12049"/>
                    <a:pt x="1381" y="11690"/>
                  </a:cubicBezTo>
                  <a:cubicBezTo>
                    <a:pt x="1402" y="11703"/>
                    <a:pt x="1425" y="11711"/>
                    <a:pt x="1449" y="11711"/>
                  </a:cubicBezTo>
                  <a:cubicBezTo>
                    <a:pt x="1461" y="11711"/>
                    <a:pt x="1473" y="11709"/>
                    <a:pt x="1484" y="11705"/>
                  </a:cubicBezTo>
                  <a:cubicBezTo>
                    <a:pt x="1805" y="11577"/>
                    <a:pt x="2030" y="11245"/>
                    <a:pt x="2247" y="10989"/>
                  </a:cubicBezTo>
                  <a:cubicBezTo>
                    <a:pt x="2497" y="10694"/>
                    <a:pt x="2730" y="10388"/>
                    <a:pt x="2956" y="10073"/>
                  </a:cubicBezTo>
                  <a:cubicBezTo>
                    <a:pt x="3382" y="9477"/>
                    <a:pt x="3733" y="8876"/>
                    <a:pt x="3912" y="8157"/>
                  </a:cubicBezTo>
                  <a:cubicBezTo>
                    <a:pt x="4075" y="7494"/>
                    <a:pt x="4147" y="6736"/>
                    <a:pt x="4062" y="6057"/>
                  </a:cubicBezTo>
                  <a:cubicBezTo>
                    <a:pt x="4023" y="5756"/>
                    <a:pt x="3951" y="5449"/>
                    <a:pt x="3814" y="5177"/>
                  </a:cubicBezTo>
                  <a:cubicBezTo>
                    <a:pt x="3692" y="4936"/>
                    <a:pt x="3541" y="4672"/>
                    <a:pt x="3266" y="4603"/>
                  </a:cubicBezTo>
                  <a:cubicBezTo>
                    <a:pt x="3230" y="4506"/>
                    <a:pt x="3191" y="4396"/>
                    <a:pt x="3143" y="4291"/>
                  </a:cubicBezTo>
                  <a:cubicBezTo>
                    <a:pt x="3200" y="4249"/>
                    <a:pt x="3242" y="4187"/>
                    <a:pt x="3256" y="4119"/>
                  </a:cubicBezTo>
                  <a:cubicBezTo>
                    <a:pt x="3402" y="3348"/>
                    <a:pt x="3474" y="2565"/>
                    <a:pt x="3468" y="1780"/>
                  </a:cubicBezTo>
                  <a:cubicBezTo>
                    <a:pt x="3463" y="1282"/>
                    <a:pt x="3450" y="265"/>
                    <a:pt x="2795" y="187"/>
                  </a:cubicBezTo>
                  <a:cubicBezTo>
                    <a:pt x="2787" y="186"/>
                    <a:pt x="2779" y="186"/>
                    <a:pt x="2771" y="186"/>
                  </a:cubicBezTo>
                  <a:cubicBezTo>
                    <a:pt x="2709" y="186"/>
                    <a:pt x="2658" y="212"/>
                    <a:pt x="2627" y="254"/>
                  </a:cubicBezTo>
                  <a:cubicBezTo>
                    <a:pt x="2462" y="114"/>
                    <a:pt x="2249" y="1"/>
                    <a:pt x="204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2"/>
            <p:cNvSpPr/>
            <p:nvPr/>
          </p:nvSpPr>
          <p:spPr>
            <a:xfrm>
              <a:off x="6645725" y="3258325"/>
              <a:ext cx="113550" cy="317325"/>
            </a:xfrm>
            <a:custGeom>
              <a:avLst/>
              <a:gdLst/>
              <a:ahLst/>
              <a:cxnLst/>
              <a:rect l="l" t="t" r="r" b="b"/>
              <a:pathLst>
                <a:path w="4542" h="12693" extrusionOk="0">
                  <a:moveTo>
                    <a:pt x="4160" y="0"/>
                  </a:moveTo>
                  <a:cubicBezTo>
                    <a:pt x="3859" y="0"/>
                    <a:pt x="3586" y="267"/>
                    <a:pt x="3406" y="485"/>
                  </a:cubicBezTo>
                  <a:cubicBezTo>
                    <a:pt x="3146" y="800"/>
                    <a:pt x="2984" y="1178"/>
                    <a:pt x="2860" y="1563"/>
                  </a:cubicBezTo>
                  <a:cubicBezTo>
                    <a:pt x="2737" y="1942"/>
                    <a:pt x="2617" y="2316"/>
                    <a:pt x="2527" y="2704"/>
                  </a:cubicBezTo>
                  <a:cubicBezTo>
                    <a:pt x="2454" y="3026"/>
                    <a:pt x="2333" y="3419"/>
                    <a:pt x="2381" y="3761"/>
                  </a:cubicBezTo>
                  <a:cubicBezTo>
                    <a:pt x="1811" y="3893"/>
                    <a:pt x="1289" y="4288"/>
                    <a:pt x="941" y="4740"/>
                  </a:cubicBezTo>
                  <a:cubicBezTo>
                    <a:pt x="1" y="5958"/>
                    <a:pt x="1" y="7612"/>
                    <a:pt x="259" y="9061"/>
                  </a:cubicBezTo>
                  <a:cubicBezTo>
                    <a:pt x="394" y="9816"/>
                    <a:pt x="621" y="10560"/>
                    <a:pt x="1010" y="11225"/>
                  </a:cubicBezTo>
                  <a:cubicBezTo>
                    <a:pt x="1200" y="11552"/>
                    <a:pt x="1432" y="11855"/>
                    <a:pt x="1697" y="12124"/>
                  </a:cubicBezTo>
                  <a:cubicBezTo>
                    <a:pt x="1837" y="12266"/>
                    <a:pt x="1987" y="12398"/>
                    <a:pt x="2148" y="12515"/>
                  </a:cubicBezTo>
                  <a:cubicBezTo>
                    <a:pt x="2304" y="12629"/>
                    <a:pt x="2410" y="12660"/>
                    <a:pt x="2599" y="12691"/>
                  </a:cubicBezTo>
                  <a:cubicBezTo>
                    <a:pt x="2605" y="12692"/>
                    <a:pt x="2610" y="12692"/>
                    <a:pt x="2616" y="12692"/>
                  </a:cubicBezTo>
                  <a:cubicBezTo>
                    <a:pt x="2700" y="12692"/>
                    <a:pt x="2781" y="12589"/>
                    <a:pt x="2717" y="12513"/>
                  </a:cubicBezTo>
                  <a:cubicBezTo>
                    <a:pt x="2661" y="12447"/>
                    <a:pt x="2619" y="12359"/>
                    <a:pt x="2553" y="12299"/>
                  </a:cubicBezTo>
                  <a:cubicBezTo>
                    <a:pt x="2485" y="12238"/>
                    <a:pt x="2398" y="12194"/>
                    <a:pt x="2327" y="12138"/>
                  </a:cubicBezTo>
                  <a:cubicBezTo>
                    <a:pt x="2168" y="12015"/>
                    <a:pt x="2020" y="11880"/>
                    <a:pt x="1884" y="11735"/>
                  </a:cubicBezTo>
                  <a:cubicBezTo>
                    <a:pt x="1860" y="11709"/>
                    <a:pt x="1838" y="11683"/>
                    <a:pt x="1815" y="11657"/>
                  </a:cubicBezTo>
                  <a:cubicBezTo>
                    <a:pt x="1472" y="11083"/>
                    <a:pt x="1151" y="10511"/>
                    <a:pt x="925" y="9874"/>
                  </a:cubicBezTo>
                  <a:cubicBezTo>
                    <a:pt x="453" y="8553"/>
                    <a:pt x="431" y="7083"/>
                    <a:pt x="1041" y="5799"/>
                  </a:cubicBezTo>
                  <a:cubicBezTo>
                    <a:pt x="1336" y="5176"/>
                    <a:pt x="1808" y="4562"/>
                    <a:pt x="2447" y="4263"/>
                  </a:cubicBezTo>
                  <a:cubicBezTo>
                    <a:pt x="2775" y="4109"/>
                    <a:pt x="3109" y="4089"/>
                    <a:pt x="3462" y="4047"/>
                  </a:cubicBezTo>
                  <a:cubicBezTo>
                    <a:pt x="3804" y="4007"/>
                    <a:pt x="4143" y="4027"/>
                    <a:pt x="4484" y="3999"/>
                  </a:cubicBezTo>
                  <a:cubicBezTo>
                    <a:pt x="4527" y="3996"/>
                    <a:pt x="4542" y="3933"/>
                    <a:pt x="4501" y="3913"/>
                  </a:cubicBezTo>
                  <a:cubicBezTo>
                    <a:pt x="4311" y="3825"/>
                    <a:pt x="4098" y="3780"/>
                    <a:pt x="3897" y="3725"/>
                  </a:cubicBezTo>
                  <a:cubicBezTo>
                    <a:pt x="3706" y="3674"/>
                    <a:pt x="3505" y="3632"/>
                    <a:pt x="3306" y="3632"/>
                  </a:cubicBezTo>
                  <a:cubicBezTo>
                    <a:pt x="3298" y="3632"/>
                    <a:pt x="3289" y="3632"/>
                    <a:pt x="3281" y="3633"/>
                  </a:cubicBezTo>
                  <a:cubicBezTo>
                    <a:pt x="3119" y="3635"/>
                    <a:pt x="2955" y="3655"/>
                    <a:pt x="2796" y="3690"/>
                  </a:cubicBezTo>
                  <a:cubicBezTo>
                    <a:pt x="2907" y="3406"/>
                    <a:pt x="2949" y="3085"/>
                    <a:pt x="3027" y="2791"/>
                  </a:cubicBezTo>
                  <a:cubicBezTo>
                    <a:pt x="3116" y="2456"/>
                    <a:pt x="3217" y="2124"/>
                    <a:pt x="3329" y="1797"/>
                  </a:cubicBezTo>
                  <a:cubicBezTo>
                    <a:pt x="3439" y="1480"/>
                    <a:pt x="3546" y="1148"/>
                    <a:pt x="3715" y="859"/>
                  </a:cubicBezTo>
                  <a:cubicBezTo>
                    <a:pt x="3802" y="713"/>
                    <a:pt x="3911" y="575"/>
                    <a:pt x="4048" y="474"/>
                  </a:cubicBezTo>
                  <a:cubicBezTo>
                    <a:pt x="4164" y="391"/>
                    <a:pt x="4301" y="359"/>
                    <a:pt x="4414" y="274"/>
                  </a:cubicBezTo>
                  <a:cubicBezTo>
                    <a:pt x="4470" y="232"/>
                    <a:pt x="4451" y="155"/>
                    <a:pt x="4387" y="135"/>
                  </a:cubicBezTo>
                  <a:cubicBezTo>
                    <a:pt x="4377" y="133"/>
                    <a:pt x="4367" y="130"/>
                    <a:pt x="4357" y="129"/>
                  </a:cubicBezTo>
                  <a:cubicBezTo>
                    <a:pt x="4361" y="77"/>
                    <a:pt x="4327" y="26"/>
                    <a:pt x="4270" y="13"/>
                  </a:cubicBezTo>
                  <a:cubicBezTo>
                    <a:pt x="4233" y="4"/>
                    <a:pt x="4196" y="0"/>
                    <a:pt x="416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2"/>
            <p:cNvSpPr/>
            <p:nvPr/>
          </p:nvSpPr>
          <p:spPr>
            <a:xfrm>
              <a:off x="6671250" y="3403600"/>
              <a:ext cx="125625" cy="83100"/>
            </a:xfrm>
            <a:custGeom>
              <a:avLst/>
              <a:gdLst/>
              <a:ahLst/>
              <a:cxnLst/>
              <a:rect l="l" t="t" r="r" b="b"/>
              <a:pathLst>
                <a:path w="5025" h="3324" extrusionOk="0">
                  <a:moveTo>
                    <a:pt x="1787" y="1"/>
                  </a:moveTo>
                  <a:cubicBezTo>
                    <a:pt x="1375" y="1"/>
                    <a:pt x="1024" y="336"/>
                    <a:pt x="942" y="810"/>
                  </a:cubicBezTo>
                  <a:cubicBezTo>
                    <a:pt x="882" y="1157"/>
                    <a:pt x="916" y="1533"/>
                    <a:pt x="1069" y="1848"/>
                  </a:cubicBezTo>
                  <a:cubicBezTo>
                    <a:pt x="1157" y="2033"/>
                    <a:pt x="1183" y="2238"/>
                    <a:pt x="1281" y="2423"/>
                  </a:cubicBezTo>
                  <a:cubicBezTo>
                    <a:pt x="1283" y="2428"/>
                    <a:pt x="1287" y="2433"/>
                    <a:pt x="1289" y="2439"/>
                  </a:cubicBezTo>
                  <a:cubicBezTo>
                    <a:pt x="1272" y="2440"/>
                    <a:pt x="1255" y="2441"/>
                    <a:pt x="1237" y="2441"/>
                  </a:cubicBezTo>
                  <a:cubicBezTo>
                    <a:pt x="1008" y="2441"/>
                    <a:pt x="783" y="2335"/>
                    <a:pt x="610" y="2114"/>
                  </a:cubicBezTo>
                  <a:cubicBezTo>
                    <a:pt x="440" y="1898"/>
                    <a:pt x="363" y="1632"/>
                    <a:pt x="319" y="1364"/>
                  </a:cubicBezTo>
                  <a:cubicBezTo>
                    <a:pt x="280" y="1135"/>
                    <a:pt x="244" y="902"/>
                    <a:pt x="210" y="672"/>
                  </a:cubicBezTo>
                  <a:cubicBezTo>
                    <a:pt x="204" y="633"/>
                    <a:pt x="169" y="610"/>
                    <a:pt x="136" y="610"/>
                  </a:cubicBezTo>
                  <a:cubicBezTo>
                    <a:pt x="109" y="610"/>
                    <a:pt x="82" y="626"/>
                    <a:pt x="77" y="663"/>
                  </a:cubicBezTo>
                  <a:cubicBezTo>
                    <a:pt x="19" y="1091"/>
                    <a:pt x="0" y="1492"/>
                    <a:pt x="164" y="1905"/>
                  </a:cubicBezTo>
                  <a:cubicBezTo>
                    <a:pt x="292" y="2225"/>
                    <a:pt x="528" y="2524"/>
                    <a:pt x="844" y="2674"/>
                  </a:cubicBezTo>
                  <a:cubicBezTo>
                    <a:pt x="988" y="2741"/>
                    <a:pt x="1129" y="2771"/>
                    <a:pt x="1266" y="2771"/>
                  </a:cubicBezTo>
                  <a:cubicBezTo>
                    <a:pt x="1345" y="2771"/>
                    <a:pt x="1422" y="2762"/>
                    <a:pt x="1498" y="2743"/>
                  </a:cubicBezTo>
                  <a:cubicBezTo>
                    <a:pt x="1529" y="2779"/>
                    <a:pt x="1561" y="2815"/>
                    <a:pt x="1594" y="2848"/>
                  </a:cubicBezTo>
                  <a:cubicBezTo>
                    <a:pt x="1859" y="3111"/>
                    <a:pt x="2203" y="3234"/>
                    <a:pt x="2552" y="3234"/>
                  </a:cubicBezTo>
                  <a:cubicBezTo>
                    <a:pt x="2821" y="3234"/>
                    <a:pt x="3093" y="3161"/>
                    <a:pt x="3335" y="3021"/>
                  </a:cubicBezTo>
                  <a:cubicBezTo>
                    <a:pt x="3559" y="3214"/>
                    <a:pt x="3857" y="3323"/>
                    <a:pt x="4146" y="3323"/>
                  </a:cubicBezTo>
                  <a:cubicBezTo>
                    <a:pt x="4464" y="3323"/>
                    <a:pt x="4772" y="3190"/>
                    <a:pt x="4958" y="2889"/>
                  </a:cubicBezTo>
                  <a:cubicBezTo>
                    <a:pt x="5024" y="2781"/>
                    <a:pt x="4914" y="2647"/>
                    <a:pt x="4802" y="2647"/>
                  </a:cubicBezTo>
                  <a:cubicBezTo>
                    <a:pt x="4773" y="2647"/>
                    <a:pt x="4743" y="2656"/>
                    <a:pt x="4717" y="2677"/>
                  </a:cubicBezTo>
                  <a:cubicBezTo>
                    <a:pt x="4536" y="2826"/>
                    <a:pt x="4332" y="2899"/>
                    <a:pt x="4135" y="2899"/>
                  </a:cubicBezTo>
                  <a:cubicBezTo>
                    <a:pt x="3972" y="2899"/>
                    <a:pt x="3814" y="2850"/>
                    <a:pt x="3675" y="2753"/>
                  </a:cubicBezTo>
                  <a:cubicBezTo>
                    <a:pt x="4060" y="2345"/>
                    <a:pt x="4219" y="1736"/>
                    <a:pt x="4144" y="1183"/>
                  </a:cubicBezTo>
                  <a:cubicBezTo>
                    <a:pt x="4102" y="875"/>
                    <a:pt x="3998" y="509"/>
                    <a:pt x="3639" y="458"/>
                  </a:cubicBezTo>
                  <a:cubicBezTo>
                    <a:pt x="3609" y="454"/>
                    <a:pt x="3581" y="452"/>
                    <a:pt x="3553" y="452"/>
                  </a:cubicBezTo>
                  <a:cubicBezTo>
                    <a:pt x="3238" y="452"/>
                    <a:pt x="3006" y="712"/>
                    <a:pt x="2908" y="1001"/>
                  </a:cubicBezTo>
                  <a:cubicBezTo>
                    <a:pt x="2723" y="1547"/>
                    <a:pt x="2749" y="2209"/>
                    <a:pt x="3061" y="2701"/>
                  </a:cubicBezTo>
                  <a:cubicBezTo>
                    <a:pt x="2900" y="2786"/>
                    <a:pt x="2720" y="2834"/>
                    <a:pt x="2533" y="2834"/>
                  </a:cubicBezTo>
                  <a:cubicBezTo>
                    <a:pt x="2519" y="2834"/>
                    <a:pt x="2505" y="2834"/>
                    <a:pt x="2492" y="2833"/>
                  </a:cubicBezTo>
                  <a:cubicBezTo>
                    <a:pt x="2242" y="2824"/>
                    <a:pt x="2047" y="2719"/>
                    <a:pt x="1886" y="2568"/>
                  </a:cubicBezTo>
                  <a:cubicBezTo>
                    <a:pt x="2153" y="2390"/>
                    <a:pt x="2375" y="2113"/>
                    <a:pt x="2518" y="1832"/>
                  </a:cubicBezTo>
                  <a:cubicBezTo>
                    <a:pt x="2794" y="1280"/>
                    <a:pt x="2844" y="533"/>
                    <a:pt x="2270" y="156"/>
                  </a:cubicBezTo>
                  <a:cubicBezTo>
                    <a:pt x="2108" y="49"/>
                    <a:pt x="1943" y="1"/>
                    <a:pt x="178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2"/>
            <p:cNvSpPr/>
            <p:nvPr/>
          </p:nvSpPr>
          <p:spPr>
            <a:xfrm>
              <a:off x="6637275" y="3256525"/>
              <a:ext cx="201100" cy="322825"/>
            </a:xfrm>
            <a:custGeom>
              <a:avLst/>
              <a:gdLst/>
              <a:ahLst/>
              <a:cxnLst/>
              <a:rect l="l" t="t" r="r" b="b"/>
              <a:pathLst>
                <a:path w="8044" h="12913" extrusionOk="0">
                  <a:moveTo>
                    <a:pt x="4693" y="248"/>
                  </a:moveTo>
                  <a:cubicBezTo>
                    <a:pt x="4886" y="248"/>
                    <a:pt x="5080" y="273"/>
                    <a:pt x="5263" y="298"/>
                  </a:cubicBezTo>
                  <a:cubicBezTo>
                    <a:pt x="5655" y="351"/>
                    <a:pt x="6082" y="437"/>
                    <a:pt x="6396" y="693"/>
                  </a:cubicBezTo>
                  <a:cubicBezTo>
                    <a:pt x="6746" y="980"/>
                    <a:pt x="6770" y="1404"/>
                    <a:pt x="6770" y="1825"/>
                  </a:cubicBezTo>
                  <a:cubicBezTo>
                    <a:pt x="6772" y="2699"/>
                    <a:pt x="6665" y="3568"/>
                    <a:pt x="6470" y="4420"/>
                  </a:cubicBezTo>
                  <a:cubicBezTo>
                    <a:pt x="5986" y="4128"/>
                    <a:pt x="5391" y="4001"/>
                    <a:pt x="4825" y="3882"/>
                  </a:cubicBezTo>
                  <a:cubicBezTo>
                    <a:pt x="4335" y="3779"/>
                    <a:pt x="3798" y="3678"/>
                    <a:pt x="3274" y="3678"/>
                  </a:cubicBezTo>
                  <a:cubicBezTo>
                    <a:pt x="3103" y="3678"/>
                    <a:pt x="2934" y="3689"/>
                    <a:pt x="2769" y="3713"/>
                  </a:cubicBezTo>
                  <a:cubicBezTo>
                    <a:pt x="2791" y="3620"/>
                    <a:pt x="2797" y="3517"/>
                    <a:pt x="2811" y="3437"/>
                  </a:cubicBezTo>
                  <a:cubicBezTo>
                    <a:pt x="2826" y="3349"/>
                    <a:pt x="2842" y="3261"/>
                    <a:pt x="2855" y="3170"/>
                  </a:cubicBezTo>
                  <a:cubicBezTo>
                    <a:pt x="3033" y="2550"/>
                    <a:pt x="3157" y="1913"/>
                    <a:pt x="3380" y="1307"/>
                  </a:cubicBezTo>
                  <a:cubicBezTo>
                    <a:pt x="3506" y="966"/>
                    <a:pt x="3684" y="610"/>
                    <a:pt x="4005" y="414"/>
                  </a:cubicBezTo>
                  <a:cubicBezTo>
                    <a:pt x="4212" y="287"/>
                    <a:pt x="4451" y="248"/>
                    <a:pt x="4693" y="248"/>
                  </a:cubicBezTo>
                  <a:close/>
                  <a:moveTo>
                    <a:pt x="3297" y="3937"/>
                  </a:moveTo>
                  <a:cubicBezTo>
                    <a:pt x="3870" y="3937"/>
                    <a:pt x="4457" y="4063"/>
                    <a:pt x="4991" y="4187"/>
                  </a:cubicBezTo>
                  <a:cubicBezTo>
                    <a:pt x="5288" y="4255"/>
                    <a:pt x="5601" y="4324"/>
                    <a:pt x="5896" y="4428"/>
                  </a:cubicBezTo>
                  <a:cubicBezTo>
                    <a:pt x="5896" y="4432"/>
                    <a:pt x="5898" y="4436"/>
                    <a:pt x="5899" y="4440"/>
                  </a:cubicBezTo>
                  <a:cubicBezTo>
                    <a:pt x="5916" y="4484"/>
                    <a:pt x="5932" y="4529"/>
                    <a:pt x="5950" y="4575"/>
                  </a:cubicBezTo>
                  <a:cubicBezTo>
                    <a:pt x="5782" y="4594"/>
                    <a:pt x="5615" y="4603"/>
                    <a:pt x="5447" y="4603"/>
                  </a:cubicBezTo>
                  <a:cubicBezTo>
                    <a:pt x="5125" y="4603"/>
                    <a:pt x="4801" y="4568"/>
                    <a:pt x="4470" y="4498"/>
                  </a:cubicBezTo>
                  <a:cubicBezTo>
                    <a:pt x="4134" y="4427"/>
                    <a:pt x="3805" y="4327"/>
                    <a:pt x="3483" y="4207"/>
                  </a:cubicBezTo>
                  <a:cubicBezTo>
                    <a:pt x="3364" y="4162"/>
                    <a:pt x="3247" y="4107"/>
                    <a:pt x="3129" y="4054"/>
                  </a:cubicBezTo>
                  <a:cubicBezTo>
                    <a:pt x="3167" y="4016"/>
                    <a:pt x="3204" y="3977"/>
                    <a:pt x="3241" y="3938"/>
                  </a:cubicBezTo>
                  <a:cubicBezTo>
                    <a:pt x="3260" y="3937"/>
                    <a:pt x="3279" y="3937"/>
                    <a:pt x="3297" y="3937"/>
                  </a:cubicBezTo>
                  <a:close/>
                  <a:moveTo>
                    <a:pt x="3144" y="6411"/>
                  </a:moveTo>
                  <a:cubicBezTo>
                    <a:pt x="3259" y="6411"/>
                    <a:pt x="3338" y="6547"/>
                    <a:pt x="3385" y="6692"/>
                  </a:cubicBezTo>
                  <a:cubicBezTo>
                    <a:pt x="3475" y="6970"/>
                    <a:pt x="3429" y="7288"/>
                    <a:pt x="3329" y="7556"/>
                  </a:cubicBezTo>
                  <a:cubicBezTo>
                    <a:pt x="3262" y="7733"/>
                    <a:pt x="3157" y="7882"/>
                    <a:pt x="3015" y="7962"/>
                  </a:cubicBezTo>
                  <a:cubicBezTo>
                    <a:pt x="2843" y="7645"/>
                    <a:pt x="2761" y="7272"/>
                    <a:pt x="2801" y="6946"/>
                  </a:cubicBezTo>
                  <a:cubicBezTo>
                    <a:pt x="2820" y="6793"/>
                    <a:pt x="2863" y="6603"/>
                    <a:pt x="2981" y="6493"/>
                  </a:cubicBezTo>
                  <a:cubicBezTo>
                    <a:pt x="3042" y="6435"/>
                    <a:pt x="3096" y="6411"/>
                    <a:pt x="3144" y="6411"/>
                  </a:cubicBezTo>
                  <a:close/>
                  <a:moveTo>
                    <a:pt x="4668" y="6818"/>
                  </a:moveTo>
                  <a:cubicBezTo>
                    <a:pt x="4758" y="6818"/>
                    <a:pt x="4849" y="6864"/>
                    <a:pt x="4922" y="6965"/>
                  </a:cubicBezTo>
                  <a:cubicBezTo>
                    <a:pt x="5086" y="7190"/>
                    <a:pt x="5067" y="7502"/>
                    <a:pt x="5003" y="7758"/>
                  </a:cubicBezTo>
                  <a:cubicBezTo>
                    <a:pt x="4942" y="7997"/>
                    <a:pt x="4828" y="8216"/>
                    <a:pt x="4673" y="8378"/>
                  </a:cubicBezTo>
                  <a:cubicBezTo>
                    <a:pt x="4473" y="8181"/>
                    <a:pt x="4336" y="7890"/>
                    <a:pt x="4310" y="7606"/>
                  </a:cubicBezTo>
                  <a:cubicBezTo>
                    <a:pt x="4293" y="7415"/>
                    <a:pt x="4292" y="7189"/>
                    <a:pt x="4384" y="7014"/>
                  </a:cubicBezTo>
                  <a:cubicBezTo>
                    <a:pt x="4451" y="6888"/>
                    <a:pt x="4558" y="6818"/>
                    <a:pt x="4668" y="6818"/>
                  </a:cubicBezTo>
                  <a:close/>
                  <a:moveTo>
                    <a:pt x="2955" y="4234"/>
                  </a:moveTo>
                  <a:cubicBezTo>
                    <a:pt x="3148" y="4319"/>
                    <a:pt x="3355" y="4385"/>
                    <a:pt x="3536" y="4450"/>
                  </a:cubicBezTo>
                  <a:cubicBezTo>
                    <a:pt x="3866" y="4566"/>
                    <a:pt x="4202" y="4662"/>
                    <a:pt x="4545" y="4727"/>
                  </a:cubicBezTo>
                  <a:cubicBezTo>
                    <a:pt x="4862" y="4787"/>
                    <a:pt x="5184" y="4822"/>
                    <a:pt x="5506" y="4822"/>
                  </a:cubicBezTo>
                  <a:cubicBezTo>
                    <a:pt x="5542" y="4822"/>
                    <a:pt x="5579" y="4821"/>
                    <a:pt x="5615" y="4820"/>
                  </a:cubicBezTo>
                  <a:cubicBezTo>
                    <a:pt x="5746" y="4818"/>
                    <a:pt x="5889" y="4814"/>
                    <a:pt x="6033" y="4802"/>
                  </a:cubicBezTo>
                  <a:cubicBezTo>
                    <a:pt x="6232" y="5356"/>
                    <a:pt x="6402" y="5922"/>
                    <a:pt x="6412" y="6517"/>
                  </a:cubicBezTo>
                  <a:cubicBezTo>
                    <a:pt x="6423" y="7183"/>
                    <a:pt x="6246" y="8050"/>
                    <a:pt x="5670" y="8466"/>
                  </a:cubicBezTo>
                  <a:cubicBezTo>
                    <a:pt x="5517" y="8577"/>
                    <a:pt x="5364" y="8624"/>
                    <a:pt x="5220" y="8624"/>
                  </a:cubicBezTo>
                  <a:cubicBezTo>
                    <a:pt x="5099" y="8624"/>
                    <a:pt x="4984" y="8591"/>
                    <a:pt x="4879" y="8532"/>
                  </a:cubicBezTo>
                  <a:cubicBezTo>
                    <a:pt x="5189" y="8191"/>
                    <a:pt x="5346" y="7676"/>
                    <a:pt x="5281" y="7240"/>
                  </a:cubicBezTo>
                  <a:cubicBezTo>
                    <a:pt x="5236" y="6931"/>
                    <a:pt x="5030" y="6567"/>
                    <a:pt x="4678" y="6563"/>
                  </a:cubicBezTo>
                  <a:cubicBezTo>
                    <a:pt x="4675" y="6563"/>
                    <a:pt x="4673" y="6563"/>
                    <a:pt x="4671" y="6563"/>
                  </a:cubicBezTo>
                  <a:cubicBezTo>
                    <a:pt x="4281" y="6563"/>
                    <a:pt x="4093" y="6967"/>
                    <a:pt x="4067" y="7302"/>
                  </a:cubicBezTo>
                  <a:cubicBezTo>
                    <a:pt x="4034" y="7731"/>
                    <a:pt x="4176" y="8226"/>
                    <a:pt x="4473" y="8543"/>
                  </a:cubicBezTo>
                  <a:cubicBezTo>
                    <a:pt x="4344" y="8622"/>
                    <a:pt x="4198" y="8667"/>
                    <a:pt x="4039" y="8667"/>
                  </a:cubicBezTo>
                  <a:cubicBezTo>
                    <a:pt x="3915" y="8667"/>
                    <a:pt x="3784" y="8640"/>
                    <a:pt x="3646" y="8579"/>
                  </a:cubicBezTo>
                  <a:cubicBezTo>
                    <a:pt x="3454" y="8493"/>
                    <a:pt x="3287" y="8350"/>
                    <a:pt x="3153" y="8174"/>
                  </a:cubicBezTo>
                  <a:cubicBezTo>
                    <a:pt x="3674" y="7880"/>
                    <a:pt x="3799" y="6954"/>
                    <a:pt x="3555" y="6468"/>
                  </a:cubicBezTo>
                  <a:cubicBezTo>
                    <a:pt x="3460" y="6278"/>
                    <a:pt x="3307" y="6164"/>
                    <a:pt x="3141" y="6164"/>
                  </a:cubicBezTo>
                  <a:cubicBezTo>
                    <a:pt x="3042" y="6164"/>
                    <a:pt x="2938" y="6205"/>
                    <a:pt x="2839" y="6293"/>
                  </a:cubicBezTo>
                  <a:cubicBezTo>
                    <a:pt x="2546" y="6553"/>
                    <a:pt x="2512" y="7029"/>
                    <a:pt x="2575" y="7390"/>
                  </a:cubicBezTo>
                  <a:cubicBezTo>
                    <a:pt x="2614" y="7606"/>
                    <a:pt x="2684" y="7823"/>
                    <a:pt x="2789" y="8024"/>
                  </a:cubicBezTo>
                  <a:cubicBezTo>
                    <a:pt x="2785" y="8024"/>
                    <a:pt x="2782" y="8024"/>
                    <a:pt x="2778" y="8024"/>
                  </a:cubicBezTo>
                  <a:cubicBezTo>
                    <a:pt x="2719" y="8024"/>
                    <a:pt x="2658" y="8014"/>
                    <a:pt x="2593" y="7993"/>
                  </a:cubicBezTo>
                  <a:cubicBezTo>
                    <a:pt x="2316" y="7902"/>
                    <a:pt x="2145" y="7662"/>
                    <a:pt x="2063" y="7394"/>
                  </a:cubicBezTo>
                  <a:cubicBezTo>
                    <a:pt x="1882" y="6801"/>
                    <a:pt x="2014" y="6067"/>
                    <a:pt x="2218" y="5498"/>
                  </a:cubicBezTo>
                  <a:cubicBezTo>
                    <a:pt x="2366" y="5085"/>
                    <a:pt x="2580" y="4707"/>
                    <a:pt x="2839" y="4359"/>
                  </a:cubicBezTo>
                  <a:cubicBezTo>
                    <a:pt x="2877" y="4317"/>
                    <a:pt x="2915" y="4275"/>
                    <a:pt x="2955" y="4234"/>
                  </a:cubicBezTo>
                  <a:close/>
                  <a:moveTo>
                    <a:pt x="2578" y="4016"/>
                  </a:moveTo>
                  <a:cubicBezTo>
                    <a:pt x="2640" y="4064"/>
                    <a:pt x="2707" y="4109"/>
                    <a:pt x="2779" y="4147"/>
                  </a:cubicBezTo>
                  <a:cubicBezTo>
                    <a:pt x="2212" y="4759"/>
                    <a:pt x="1867" y="5579"/>
                    <a:pt x="1776" y="6403"/>
                  </a:cubicBezTo>
                  <a:cubicBezTo>
                    <a:pt x="1697" y="7097"/>
                    <a:pt x="1858" y="8268"/>
                    <a:pt x="2758" y="8268"/>
                  </a:cubicBezTo>
                  <a:cubicBezTo>
                    <a:pt x="2797" y="8268"/>
                    <a:pt x="2836" y="8266"/>
                    <a:pt x="2878" y="8262"/>
                  </a:cubicBezTo>
                  <a:cubicBezTo>
                    <a:pt x="2895" y="8260"/>
                    <a:pt x="2910" y="8257"/>
                    <a:pt x="2926" y="8254"/>
                  </a:cubicBezTo>
                  <a:cubicBezTo>
                    <a:pt x="3189" y="8635"/>
                    <a:pt x="3576" y="8912"/>
                    <a:pt x="4061" y="8912"/>
                  </a:cubicBezTo>
                  <a:cubicBezTo>
                    <a:pt x="4085" y="8912"/>
                    <a:pt x="4108" y="8911"/>
                    <a:pt x="4132" y="8910"/>
                  </a:cubicBezTo>
                  <a:cubicBezTo>
                    <a:pt x="4336" y="8899"/>
                    <a:pt x="4518" y="8826"/>
                    <a:pt x="4675" y="8714"/>
                  </a:cubicBezTo>
                  <a:cubicBezTo>
                    <a:pt x="4825" y="8810"/>
                    <a:pt x="5000" y="8868"/>
                    <a:pt x="5199" y="8868"/>
                  </a:cubicBezTo>
                  <a:cubicBezTo>
                    <a:pt x="5240" y="8868"/>
                    <a:pt x="5283" y="8865"/>
                    <a:pt x="5326" y="8860"/>
                  </a:cubicBezTo>
                  <a:cubicBezTo>
                    <a:pt x="6164" y="8762"/>
                    <a:pt x="6550" y="7728"/>
                    <a:pt x="6635" y="7011"/>
                  </a:cubicBezTo>
                  <a:cubicBezTo>
                    <a:pt x="6726" y="6248"/>
                    <a:pt x="6571" y="5469"/>
                    <a:pt x="6250" y="4773"/>
                  </a:cubicBezTo>
                  <a:cubicBezTo>
                    <a:pt x="6325" y="4758"/>
                    <a:pt x="6400" y="4740"/>
                    <a:pt x="6470" y="4715"/>
                  </a:cubicBezTo>
                  <a:cubicBezTo>
                    <a:pt x="6478" y="4720"/>
                    <a:pt x="6485" y="4725"/>
                    <a:pt x="6494" y="4728"/>
                  </a:cubicBezTo>
                  <a:cubicBezTo>
                    <a:pt x="6768" y="4938"/>
                    <a:pt x="6955" y="5235"/>
                    <a:pt x="7086" y="5560"/>
                  </a:cubicBezTo>
                  <a:cubicBezTo>
                    <a:pt x="7409" y="6356"/>
                    <a:pt x="7474" y="7189"/>
                    <a:pt x="7289" y="8025"/>
                  </a:cubicBezTo>
                  <a:cubicBezTo>
                    <a:pt x="7124" y="8764"/>
                    <a:pt x="6819" y="9468"/>
                    <a:pt x="6407" y="10102"/>
                  </a:cubicBezTo>
                  <a:lnTo>
                    <a:pt x="6406" y="10101"/>
                  </a:lnTo>
                  <a:cubicBezTo>
                    <a:pt x="5988" y="10746"/>
                    <a:pt x="5453" y="11319"/>
                    <a:pt x="4838" y="11780"/>
                  </a:cubicBezTo>
                  <a:cubicBezTo>
                    <a:pt x="4473" y="12054"/>
                    <a:pt x="4104" y="12339"/>
                    <a:pt x="3681" y="12521"/>
                  </a:cubicBezTo>
                  <a:cubicBezTo>
                    <a:pt x="3521" y="12590"/>
                    <a:pt x="3368" y="12620"/>
                    <a:pt x="3221" y="12620"/>
                  </a:cubicBezTo>
                  <a:cubicBezTo>
                    <a:pt x="2384" y="12620"/>
                    <a:pt x="1759" y="11624"/>
                    <a:pt x="1398" y="10952"/>
                  </a:cubicBezTo>
                  <a:cubicBezTo>
                    <a:pt x="892" y="10009"/>
                    <a:pt x="618" y="8941"/>
                    <a:pt x="586" y="7874"/>
                  </a:cubicBezTo>
                  <a:cubicBezTo>
                    <a:pt x="563" y="7125"/>
                    <a:pt x="698" y="6366"/>
                    <a:pt x="991" y="5676"/>
                  </a:cubicBezTo>
                  <a:cubicBezTo>
                    <a:pt x="1300" y="4947"/>
                    <a:pt x="1757" y="4216"/>
                    <a:pt x="2572" y="4017"/>
                  </a:cubicBezTo>
                  <a:cubicBezTo>
                    <a:pt x="2574" y="4017"/>
                    <a:pt x="2577" y="4016"/>
                    <a:pt x="2578" y="4016"/>
                  </a:cubicBezTo>
                  <a:close/>
                  <a:moveTo>
                    <a:pt x="4678" y="1"/>
                  </a:moveTo>
                  <a:cubicBezTo>
                    <a:pt x="4525" y="1"/>
                    <a:pt x="4373" y="14"/>
                    <a:pt x="4224" y="52"/>
                  </a:cubicBezTo>
                  <a:cubicBezTo>
                    <a:pt x="3573" y="221"/>
                    <a:pt x="3260" y="840"/>
                    <a:pt x="3075" y="1433"/>
                  </a:cubicBezTo>
                  <a:cubicBezTo>
                    <a:pt x="2953" y="1821"/>
                    <a:pt x="2860" y="2221"/>
                    <a:pt x="2756" y="2615"/>
                  </a:cubicBezTo>
                  <a:cubicBezTo>
                    <a:pt x="2655" y="2997"/>
                    <a:pt x="2551" y="3378"/>
                    <a:pt x="2490" y="3769"/>
                  </a:cubicBezTo>
                  <a:cubicBezTo>
                    <a:pt x="2410" y="3790"/>
                    <a:pt x="2334" y="3812"/>
                    <a:pt x="2258" y="3840"/>
                  </a:cubicBezTo>
                  <a:cubicBezTo>
                    <a:pt x="1453" y="4137"/>
                    <a:pt x="984" y="4964"/>
                    <a:pt x="692" y="5725"/>
                  </a:cubicBezTo>
                  <a:cubicBezTo>
                    <a:pt x="1" y="7530"/>
                    <a:pt x="372" y="9643"/>
                    <a:pt x="1318" y="11285"/>
                  </a:cubicBezTo>
                  <a:cubicBezTo>
                    <a:pt x="1684" y="11920"/>
                    <a:pt x="2300" y="12912"/>
                    <a:pt x="3138" y="12912"/>
                  </a:cubicBezTo>
                  <a:cubicBezTo>
                    <a:pt x="3212" y="12912"/>
                    <a:pt x="3288" y="12905"/>
                    <a:pt x="3366" y="12888"/>
                  </a:cubicBezTo>
                  <a:cubicBezTo>
                    <a:pt x="3863" y="12783"/>
                    <a:pt x="4307" y="12468"/>
                    <a:pt x="4715" y="12191"/>
                  </a:cubicBezTo>
                  <a:cubicBezTo>
                    <a:pt x="5503" y="11659"/>
                    <a:pt x="6173" y="10960"/>
                    <a:pt x="6681" y="10157"/>
                  </a:cubicBezTo>
                  <a:cubicBezTo>
                    <a:pt x="7611" y="8689"/>
                    <a:pt x="8043" y="6779"/>
                    <a:pt x="7194" y="5174"/>
                  </a:cubicBezTo>
                  <a:lnTo>
                    <a:pt x="7196" y="5174"/>
                  </a:lnTo>
                  <a:cubicBezTo>
                    <a:pt x="7064" y="4927"/>
                    <a:pt x="6894" y="4732"/>
                    <a:pt x="6696" y="4576"/>
                  </a:cubicBezTo>
                  <a:cubicBezTo>
                    <a:pt x="6905" y="3697"/>
                    <a:pt x="7018" y="2797"/>
                    <a:pt x="7024" y="1893"/>
                  </a:cubicBezTo>
                  <a:cubicBezTo>
                    <a:pt x="7027" y="1547"/>
                    <a:pt x="7028" y="1183"/>
                    <a:pt x="6862" y="868"/>
                  </a:cubicBezTo>
                  <a:cubicBezTo>
                    <a:pt x="6718" y="594"/>
                    <a:pt x="6464" y="398"/>
                    <a:pt x="6183" y="276"/>
                  </a:cubicBezTo>
                  <a:cubicBezTo>
                    <a:pt x="5874" y="140"/>
                    <a:pt x="5538" y="77"/>
                    <a:pt x="5205" y="39"/>
                  </a:cubicBezTo>
                  <a:cubicBezTo>
                    <a:pt x="5031" y="19"/>
                    <a:pt x="4854" y="1"/>
                    <a:pt x="4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2"/>
            <p:cNvSpPr/>
            <p:nvPr/>
          </p:nvSpPr>
          <p:spPr>
            <a:xfrm>
              <a:off x="6716700" y="3268450"/>
              <a:ext cx="34175" cy="70650"/>
            </a:xfrm>
            <a:custGeom>
              <a:avLst/>
              <a:gdLst/>
              <a:ahLst/>
              <a:cxnLst/>
              <a:rect l="l" t="t" r="r" b="b"/>
              <a:pathLst>
                <a:path w="1367" h="2826" extrusionOk="0">
                  <a:moveTo>
                    <a:pt x="1292" y="1"/>
                  </a:moveTo>
                  <a:cubicBezTo>
                    <a:pt x="1288" y="1"/>
                    <a:pt x="1284" y="1"/>
                    <a:pt x="1280" y="2"/>
                  </a:cubicBezTo>
                  <a:cubicBezTo>
                    <a:pt x="825" y="106"/>
                    <a:pt x="605" y="601"/>
                    <a:pt x="472" y="1004"/>
                  </a:cubicBezTo>
                  <a:cubicBezTo>
                    <a:pt x="283" y="1576"/>
                    <a:pt x="85" y="2184"/>
                    <a:pt x="3" y="2784"/>
                  </a:cubicBezTo>
                  <a:cubicBezTo>
                    <a:pt x="1" y="2807"/>
                    <a:pt x="23" y="2825"/>
                    <a:pt x="43" y="2825"/>
                  </a:cubicBezTo>
                  <a:cubicBezTo>
                    <a:pt x="54" y="2825"/>
                    <a:pt x="64" y="2820"/>
                    <a:pt x="70" y="2806"/>
                  </a:cubicBezTo>
                  <a:cubicBezTo>
                    <a:pt x="249" y="2344"/>
                    <a:pt x="362" y="1854"/>
                    <a:pt x="507" y="1380"/>
                  </a:cubicBezTo>
                  <a:cubicBezTo>
                    <a:pt x="670" y="850"/>
                    <a:pt x="829" y="390"/>
                    <a:pt x="1322" y="85"/>
                  </a:cubicBezTo>
                  <a:cubicBezTo>
                    <a:pt x="1367" y="58"/>
                    <a:pt x="1336"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2"/>
            <p:cNvSpPr/>
            <p:nvPr/>
          </p:nvSpPr>
          <p:spPr>
            <a:xfrm>
              <a:off x="6757300" y="3268350"/>
              <a:ext cx="11125" cy="3650"/>
            </a:xfrm>
            <a:custGeom>
              <a:avLst/>
              <a:gdLst/>
              <a:ahLst/>
              <a:cxnLst/>
              <a:rect l="l" t="t" r="r" b="b"/>
              <a:pathLst>
                <a:path w="445" h="146" extrusionOk="0">
                  <a:moveTo>
                    <a:pt x="166" y="0"/>
                  </a:moveTo>
                  <a:cubicBezTo>
                    <a:pt x="120" y="0"/>
                    <a:pt x="74" y="8"/>
                    <a:pt x="31" y="24"/>
                  </a:cubicBezTo>
                  <a:cubicBezTo>
                    <a:pt x="3" y="34"/>
                    <a:pt x="1" y="84"/>
                    <a:pt x="34" y="86"/>
                  </a:cubicBezTo>
                  <a:cubicBezTo>
                    <a:pt x="157" y="95"/>
                    <a:pt x="270" y="112"/>
                    <a:pt x="388" y="145"/>
                  </a:cubicBezTo>
                  <a:cubicBezTo>
                    <a:pt x="390" y="145"/>
                    <a:pt x="393" y="146"/>
                    <a:pt x="395" y="146"/>
                  </a:cubicBezTo>
                  <a:cubicBezTo>
                    <a:pt x="425" y="146"/>
                    <a:pt x="445" y="101"/>
                    <a:pt x="419" y="83"/>
                  </a:cubicBezTo>
                  <a:cubicBezTo>
                    <a:pt x="346" y="30"/>
                    <a:pt x="256"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2"/>
            <p:cNvSpPr/>
            <p:nvPr/>
          </p:nvSpPr>
          <p:spPr>
            <a:xfrm>
              <a:off x="6788475" y="3307850"/>
              <a:ext cx="8875" cy="44250"/>
            </a:xfrm>
            <a:custGeom>
              <a:avLst/>
              <a:gdLst/>
              <a:ahLst/>
              <a:cxnLst/>
              <a:rect l="l" t="t" r="r" b="b"/>
              <a:pathLst>
                <a:path w="355" h="1770" extrusionOk="0">
                  <a:moveTo>
                    <a:pt x="307" y="0"/>
                  </a:moveTo>
                  <a:cubicBezTo>
                    <a:pt x="288" y="0"/>
                    <a:pt x="268" y="12"/>
                    <a:pt x="262" y="34"/>
                  </a:cubicBezTo>
                  <a:cubicBezTo>
                    <a:pt x="193" y="325"/>
                    <a:pt x="166" y="625"/>
                    <a:pt x="120" y="921"/>
                  </a:cubicBezTo>
                  <a:cubicBezTo>
                    <a:pt x="78" y="1189"/>
                    <a:pt x="7" y="1463"/>
                    <a:pt x="1" y="1735"/>
                  </a:cubicBezTo>
                  <a:cubicBezTo>
                    <a:pt x="1" y="1756"/>
                    <a:pt x="21" y="1769"/>
                    <a:pt x="41" y="1769"/>
                  </a:cubicBezTo>
                  <a:cubicBezTo>
                    <a:pt x="55" y="1769"/>
                    <a:pt x="68" y="1763"/>
                    <a:pt x="74" y="1748"/>
                  </a:cubicBezTo>
                  <a:cubicBezTo>
                    <a:pt x="183" y="1485"/>
                    <a:pt x="218" y="1183"/>
                    <a:pt x="262" y="904"/>
                  </a:cubicBezTo>
                  <a:cubicBezTo>
                    <a:pt x="308" y="616"/>
                    <a:pt x="354" y="330"/>
                    <a:pt x="347" y="39"/>
                  </a:cubicBezTo>
                  <a:cubicBezTo>
                    <a:pt x="346" y="13"/>
                    <a:pt x="32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2"/>
            <p:cNvSpPr/>
            <p:nvPr/>
          </p:nvSpPr>
          <p:spPr>
            <a:xfrm>
              <a:off x="6780400" y="3325325"/>
              <a:ext cx="6625" cy="22250"/>
            </a:xfrm>
            <a:custGeom>
              <a:avLst/>
              <a:gdLst/>
              <a:ahLst/>
              <a:cxnLst/>
              <a:rect l="l" t="t" r="r" b="b"/>
              <a:pathLst>
                <a:path w="265" h="890" extrusionOk="0">
                  <a:moveTo>
                    <a:pt x="191" y="1"/>
                  </a:moveTo>
                  <a:cubicBezTo>
                    <a:pt x="177" y="1"/>
                    <a:pt x="162" y="8"/>
                    <a:pt x="153" y="22"/>
                  </a:cubicBezTo>
                  <a:cubicBezTo>
                    <a:pt x="70" y="145"/>
                    <a:pt x="71" y="319"/>
                    <a:pt x="52" y="464"/>
                  </a:cubicBezTo>
                  <a:cubicBezTo>
                    <a:pt x="35" y="594"/>
                    <a:pt x="0" y="739"/>
                    <a:pt x="35" y="868"/>
                  </a:cubicBezTo>
                  <a:cubicBezTo>
                    <a:pt x="39" y="883"/>
                    <a:pt x="51" y="890"/>
                    <a:pt x="64" y="890"/>
                  </a:cubicBezTo>
                  <a:cubicBezTo>
                    <a:pt x="76" y="890"/>
                    <a:pt x="89" y="883"/>
                    <a:pt x="96" y="872"/>
                  </a:cubicBezTo>
                  <a:cubicBezTo>
                    <a:pt x="173" y="748"/>
                    <a:pt x="179" y="574"/>
                    <a:pt x="202" y="433"/>
                  </a:cubicBezTo>
                  <a:cubicBezTo>
                    <a:pt x="225" y="300"/>
                    <a:pt x="264" y="157"/>
                    <a:pt x="225" y="25"/>
                  </a:cubicBezTo>
                  <a:cubicBezTo>
                    <a:pt x="219" y="8"/>
                    <a:pt x="20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2"/>
            <p:cNvSpPr/>
            <p:nvPr/>
          </p:nvSpPr>
          <p:spPr>
            <a:xfrm>
              <a:off x="6774125" y="3333175"/>
              <a:ext cx="4125" cy="11950"/>
            </a:xfrm>
            <a:custGeom>
              <a:avLst/>
              <a:gdLst/>
              <a:ahLst/>
              <a:cxnLst/>
              <a:rect l="l" t="t" r="r" b="b"/>
              <a:pathLst>
                <a:path w="165" h="478" extrusionOk="0">
                  <a:moveTo>
                    <a:pt x="126" y="0"/>
                  </a:moveTo>
                  <a:cubicBezTo>
                    <a:pt x="113" y="0"/>
                    <a:pt x="100" y="6"/>
                    <a:pt x="91" y="19"/>
                  </a:cubicBezTo>
                  <a:cubicBezTo>
                    <a:pt x="8" y="144"/>
                    <a:pt x="1" y="303"/>
                    <a:pt x="26" y="448"/>
                  </a:cubicBezTo>
                  <a:cubicBezTo>
                    <a:pt x="30" y="468"/>
                    <a:pt x="46" y="478"/>
                    <a:pt x="61" y="478"/>
                  </a:cubicBezTo>
                  <a:cubicBezTo>
                    <a:pt x="78" y="478"/>
                    <a:pt x="94" y="466"/>
                    <a:pt x="95" y="443"/>
                  </a:cubicBezTo>
                  <a:cubicBezTo>
                    <a:pt x="95" y="303"/>
                    <a:pt x="132" y="176"/>
                    <a:pt x="160" y="42"/>
                  </a:cubicBezTo>
                  <a:cubicBezTo>
                    <a:pt x="165" y="15"/>
                    <a:pt x="146"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2"/>
            <p:cNvSpPr/>
            <p:nvPr/>
          </p:nvSpPr>
          <p:spPr>
            <a:xfrm>
              <a:off x="6766725" y="3334575"/>
              <a:ext cx="4800" cy="9275"/>
            </a:xfrm>
            <a:custGeom>
              <a:avLst/>
              <a:gdLst/>
              <a:ahLst/>
              <a:cxnLst/>
              <a:rect l="l" t="t" r="r" b="b"/>
              <a:pathLst>
                <a:path w="192" h="371" extrusionOk="0">
                  <a:moveTo>
                    <a:pt x="105" y="1"/>
                  </a:moveTo>
                  <a:cubicBezTo>
                    <a:pt x="46" y="1"/>
                    <a:pt x="32" y="88"/>
                    <a:pt x="25" y="133"/>
                  </a:cubicBezTo>
                  <a:cubicBezTo>
                    <a:pt x="14" y="198"/>
                    <a:pt x="1" y="273"/>
                    <a:pt x="17" y="338"/>
                  </a:cubicBezTo>
                  <a:cubicBezTo>
                    <a:pt x="21" y="358"/>
                    <a:pt x="43" y="370"/>
                    <a:pt x="63" y="370"/>
                  </a:cubicBezTo>
                  <a:cubicBezTo>
                    <a:pt x="75" y="370"/>
                    <a:pt x="88" y="365"/>
                    <a:pt x="95" y="354"/>
                  </a:cubicBezTo>
                  <a:cubicBezTo>
                    <a:pt x="133" y="299"/>
                    <a:pt x="147" y="225"/>
                    <a:pt x="161" y="159"/>
                  </a:cubicBezTo>
                  <a:cubicBezTo>
                    <a:pt x="170" y="110"/>
                    <a:pt x="192" y="16"/>
                    <a:pt x="120" y="2"/>
                  </a:cubicBezTo>
                  <a:cubicBezTo>
                    <a:pt x="115" y="1"/>
                    <a:pt x="110"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2"/>
            <p:cNvSpPr/>
            <p:nvPr/>
          </p:nvSpPr>
          <p:spPr>
            <a:xfrm>
              <a:off x="6724550" y="3318150"/>
              <a:ext cx="8625" cy="20325"/>
            </a:xfrm>
            <a:custGeom>
              <a:avLst/>
              <a:gdLst/>
              <a:ahLst/>
              <a:cxnLst/>
              <a:rect l="l" t="t" r="r" b="b"/>
              <a:pathLst>
                <a:path w="345" h="813" extrusionOk="0">
                  <a:moveTo>
                    <a:pt x="299" y="1"/>
                  </a:moveTo>
                  <a:cubicBezTo>
                    <a:pt x="289" y="1"/>
                    <a:pt x="278" y="5"/>
                    <a:pt x="269" y="15"/>
                  </a:cubicBezTo>
                  <a:cubicBezTo>
                    <a:pt x="112" y="192"/>
                    <a:pt x="0" y="545"/>
                    <a:pt x="34" y="781"/>
                  </a:cubicBezTo>
                  <a:cubicBezTo>
                    <a:pt x="37" y="801"/>
                    <a:pt x="53" y="812"/>
                    <a:pt x="69" y="812"/>
                  </a:cubicBezTo>
                  <a:cubicBezTo>
                    <a:pt x="81" y="812"/>
                    <a:pt x="93" y="806"/>
                    <a:pt x="101" y="793"/>
                  </a:cubicBezTo>
                  <a:cubicBezTo>
                    <a:pt x="162" y="687"/>
                    <a:pt x="186" y="560"/>
                    <a:pt x="225" y="444"/>
                  </a:cubicBezTo>
                  <a:cubicBezTo>
                    <a:pt x="268" y="315"/>
                    <a:pt x="326" y="187"/>
                    <a:pt x="341" y="51"/>
                  </a:cubicBezTo>
                  <a:cubicBezTo>
                    <a:pt x="345" y="23"/>
                    <a:pt x="322"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2"/>
            <p:cNvSpPr/>
            <p:nvPr/>
          </p:nvSpPr>
          <p:spPr>
            <a:xfrm>
              <a:off x="6733475" y="3325325"/>
              <a:ext cx="3850" cy="9950"/>
            </a:xfrm>
            <a:custGeom>
              <a:avLst/>
              <a:gdLst/>
              <a:ahLst/>
              <a:cxnLst/>
              <a:rect l="l" t="t" r="r" b="b"/>
              <a:pathLst>
                <a:path w="154" h="398" extrusionOk="0">
                  <a:moveTo>
                    <a:pt x="117" y="0"/>
                  </a:moveTo>
                  <a:cubicBezTo>
                    <a:pt x="104" y="0"/>
                    <a:pt x="91" y="6"/>
                    <a:pt x="86" y="19"/>
                  </a:cubicBezTo>
                  <a:cubicBezTo>
                    <a:pt x="39" y="129"/>
                    <a:pt x="17" y="230"/>
                    <a:pt x="4" y="349"/>
                  </a:cubicBezTo>
                  <a:cubicBezTo>
                    <a:pt x="1" y="380"/>
                    <a:pt x="23" y="398"/>
                    <a:pt x="46" y="398"/>
                  </a:cubicBezTo>
                  <a:cubicBezTo>
                    <a:pt x="64" y="398"/>
                    <a:pt x="82" y="388"/>
                    <a:pt x="90" y="365"/>
                  </a:cubicBezTo>
                  <a:cubicBezTo>
                    <a:pt x="127" y="251"/>
                    <a:pt x="148" y="153"/>
                    <a:pt x="153" y="33"/>
                  </a:cubicBezTo>
                  <a:cubicBezTo>
                    <a:pt x="154" y="12"/>
                    <a:pt x="135"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2"/>
            <p:cNvSpPr/>
            <p:nvPr/>
          </p:nvSpPr>
          <p:spPr>
            <a:xfrm>
              <a:off x="6722325" y="4038425"/>
              <a:ext cx="228250" cy="169875"/>
            </a:xfrm>
            <a:custGeom>
              <a:avLst/>
              <a:gdLst/>
              <a:ahLst/>
              <a:cxnLst/>
              <a:rect l="l" t="t" r="r" b="b"/>
              <a:pathLst>
                <a:path w="9130" h="6795" extrusionOk="0">
                  <a:moveTo>
                    <a:pt x="6060" y="0"/>
                  </a:moveTo>
                  <a:cubicBezTo>
                    <a:pt x="5521" y="0"/>
                    <a:pt x="4976" y="85"/>
                    <a:pt x="4456" y="249"/>
                  </a:cubicBezTo>
                  <a:cubicBezTo>
                    <a:pt x="3417" y="578"/>
                    <a:pt x="2466" y="1139"/>
                    <a:pt x="1706" y="1874"/>
                  </a:cubicBezTo>
                  <a:cubicBezTo>
                    <a:pt x="1283" y="2282"/>
                    <a:pt x="0" y="3524"/>
                    <a:pt x="816" y="4531"/>
                  </a:cubicBezTo>
                  <a:cubicBezTo>
                    <a:pt x="1091" y="4871"/>
                    <a:pt x="1446" y="5140"/>
                    <a:pt x="1788" y="5400"/>
                  </a:cubicBezTo>
                  <a:lnTo>
                    <a:pt x="1849" y="5446"/>
                  </a:lnTo>
                  <a:cubicBezTo>
                    <a:pt x="2457" y="5909"/>
                    <a:pt x="3165" y="6275"/>
                    <a:pt x="3898" y="6501"/>
                  </a:cubicBezTo>
                  <a:cubicBezTo>
                    <a:pt x="4527" y="6696"/>
                    <a:pt x="5166" y="6794"/>
                    <a:pt x="5800" y="6794"/>
                  </a:cubicBezTo>
                  <a:cubicBezTo>
                    <a:pt x="5915" y="6794"/>
                    <a:pt x="6029" y="6791"/>
                    <a:pt x="6144" y="6785"/>
                  </a:cubicBezTo>
                  <a:cubicBezTo>
                    <a:pt x="7010" y="6735"/>
                    <a:pt x="7794" y="6443"/>
                    <a:pt x="8473" y="5914"/>
                  </a:cubicBezTo>
                  <a:cubicBezTo>
                    <a:pt x="8792" y="5667"/>
                    <a:pt x="9003" y="5402"/>
                    <a:pt x="9120" y="5107"/>
                  </a:cubicBezTo>
                  <a:cubicBezTo>
                    <a:pt x="9120" y="5105"/>
                    <a:pt x="9122" y="5104"/>
                    <a:pt x="9122" y="5101"/>
                  </a:cubicBezTo>
                  <a:cubicBezTo>
                    <a:pt x="9123" y="5095"/>
                    <a:pt x="9124" y="5089"/>
                    <a:pt x="9127" y="5080"/>
                  </a:cubicBezTo>
                  <a:cubicBezTo>
                    <a:pt x="9128" y="5079"/>
                    <a:pt x="9128" y="5078"/>
                    <a:pt x="9128" y="5076"/>
                  </a:cubicBezTo>
                  <a:cubicBezTo>
                    <a:pt x="9129" y="5070"/>
                    <a:pt x="9128" y="5064"/>
                    <a:pt x="9124" y="5058"/>
                  </a:cubicBezTo>
                  <a:cubicBezTo>
                    <a:pt x="9084" y="5001"/>
                    <a:pt x="9046" y="4936"/>
                    <a:pt x="9010" y="4864"/>
                  </a:cubicBezTo>
                  <a:cubicBezTo>
                    <a:pt x="9006" y="4858"/>
                    <a:pt x="9000" y="4853"/>
                    <a:pt x="8994" y="4852"/>
                  </a:cubicBezTo>
                  <a:cubicBezTo>
                    <a:pt x="8993" y="4852"/>
                    <a:pt x="8991" y="4852"/>
                    <a:pt x="8990" y="4852"/>
                  </a:cubicBezTo>
                  <a:cubicBezTo>
                    <a:pt x="8984" y="4852"/>
                    <a:pt x="8978" y="4854"/>
                    <a:pt x="8974" y="4857"/>
                  </a:cubicBezTo>
                  <a:cubicBezTo>
                    <a:pt x="8363" y="5381"/>
                    <a:pt x="7659" y="5719"/>
                    <a:pt x="6937" y="5833"/>
                  </a:cubicBezTo>
                  <a:cubicBezTo>
                    <a:pt x="6791" y="5856"/>
                    <a:pt x="6615" y="5872"/>
                    <a:pt x="6428" y="5872"/>
                  </a:cubicBezTo>
                  <a:cubicBezTo>
                    <a:pt x="5815" y="5872"/>
                    <a:pt x="5079" y="5704"/>
                    <a:pt x="4826" y="5093"/>
                  </a:cubicBezTo>
                  <a:cubicBezTo>
                    <a:pt x="4737" y="4876"/>
                    <a:pt x="4725" y="4657"/>
                    <a:pt x="4791" y="4442"/>
                  </a:cubicBezTo>
                  <a:cubicBezTo>
                    <a:pt x="4794" y="4433"/>
                    <a:pt x="4790" y="4423"/>
                    <a:pt x="4783" y="4417"/>
                  </a:cubicBezTo>
                  <a:cubicBezTo>
                    <a:pt x="4627" y="4292"/>
                    <a:pt x="4516" y="4138"/>
                    <a:pt x="4454" y="3959"/>
                  </a:cubicBezTo>
                  <a:cubicBezTo>
                    <a:pt x="4304" y="3523"/>
                    <a:pt x="4410" y="3055"/>
                    <a:pt x="4752" y="2642"/>
                  </a:cubicBezTo>
                  <a:cubicBezTo>
                    <a:pt x="4758" y="2636"/>
                    <a:pt x="4759" y="2624"/>
                    <a:pt x="4754" y="2617"/>
                  </a:cubicBezTo>
                  <a:cubicBezTo>
                    <a:pt x="4748" y="2602"/>
                    <a:pt x="4741" y="2588"/>
                    <a:pt x="4734" y="2574"/>
                  </a:cubicBezTo>
                  <a:cubicBezTo>
                    <a:pt x="4629" y="2312"/>
                    <a:pt x="4639" y="2065"/>
                    <a:pt x="4764" y="1843"/>
                  </a:cubicBezTo>
                  <a:cubicBezTo>
                    <a:pt x="5006" y="1413"/>
                    <a:pt x="5662" y="1128"/>
                    <a:pt x="6205" y="1038"/>
                  </a:cubicBezTo>
                  <a:cubicBezTo>
                    <a:pt x="6433" y="1000"/>
                    <a:pt x="6661" y="981"/>
                    <a:pt x="6888" y="981"/>
                  </a:cubicBezTo>
                  <a:cubicBezTo>
                    <a:pt x="7506" y="981"/>
                    <a:pt x="8108" y="1120"/>
                    <a:pt x="8634" y="1387"/>
                  </a:cubicBezTo>
                  <a:cubicBezTo>
                    <a:pt x="8638" y="1389"/>
                    <a:pt x="8641" y="1390"/>
                    <a:pt x="8644" y="1390"/>
                  </a:cubicBezTo>
                  <a:cubicBezTo>
                    <a:pt x="8648" y="1390"/>
                    <a:pt x="8651" y="1389"/>
                    <a:pt x="8654" y="1387"/>
                  </a:cubicBezTo>
                  <a:cubicBezTo>
                    <a:pt x="8660" y="1385"/>
                    <a:pt x="8665" y="1379"/>
                    <a:pt x="8668" y="1371"/>
                  </a:cubicBezTo>
                  <a:cubicBezTo>
                    <a:pt x="8685" y="1292"/>
                    <a:pt x="8710" y="1215"/>
                    <a:pt x="8739" y="1145"/>
                  </a:cubicBezTo>
                  <a:cubicBezTo>
                    <a:pt x="8741" y="1138"/>
                    <a:pt x="8741" y="1131"/>
                    <a:pt x="8736" y="1123"/>
                  </a:cubicBezTo>
                  <a:cubicBezTo>
                    <a:pt x="8284" y="325"/>
                    <a:pt x="7351" y="123"/>
                    <a:pt x="6691" y="40"/>
                  </a:cubicBezTo>
                  <a:cubicBezTo>
                    <a:pt x="6483" y="13"/>
                    <a:pt x="627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2"/>
            <p:cNvSpPr/>
            <p:nvPr/>
          </p:nvSpPr>
          <p:spPr>
            <a:xfrm>
              <a:off x="6847700" y="4091150"/>
              <a:ext cx="39525" cy="18650"/>
            </a:xfrm>
            <a:custGeom>
              <a:avLst/>
              <a:gdLst/>
              <a:ahLst/>
              <a:cxnLst/>
              <a:rect l="l" t="t" r="r" b="b"/>
              <a:pathLst>
                <a:path w="1581" h="746" extrusionOk="0">
                  <a:moveTo>
                    <a:pt x="1141" y="1"/>
                  </a:moveTo>
                  <a:cubicBezTo>
                    <a:pt x="1080" y="1"/>
                    <a:pt x="1013" y="7"/>
                    <a:pt x="939" y="18"/>
                  </a:cubicBezTo>
                  <a:cubicBezTo>
                    <a:pt x="612" y="69"/>
                    <a:pt x="272" y="248"/>
                    <a:pt x="8" y="508"/>
                  </a:cubicBezTo>
                  <a:cubicBezTo>
                    <a:pt x="5" y="512"/>
                    <a:pt x="1" y="518"/>
                    <a:pt x="1" y="524"/>
                  </a:cubicBezTo>
                  <a:cubicBezTo>
                    <a:pt x="1" y="530"/>
                    <a:pt x="3" y="536"/>
                    <a:pt x="8" y="541"/>
                  </a:cubicBezTo>
                  <a:cubicBezTo>
                    <a:pt x="121" y="653"/>
                    <a:pt x="291" y="721"/>
                    <a:pt x="498" y="739"/>
                  </a:cubicBezTo>
                  <a:cubicBezTo>
                    <a:pt x="541" y="742"/>
                    <a:pt x="592" y="745"/>
                    <a:pt x="649" y="745"/>
                  </a:cubicBezTo>
                  <a:cubicBezTo>
                    <a:pt x="851" y="745"/>
                    <a:pt x="1127" y="709"/>
                    <a:pt x="1360" y="554"/>
                  </a:cubicBezTo>
                  <a:cubicBezTo>
                    <a:pt x="1450" y="492"/>
                    <a:pt x="1557" y="400"/>
                    <a:pt x="1576" y="297"/>
                  </a:cubicBezTo>
                  <a:cubicBezTo>
                    <a:pt x="1579" y="286"/>
                    <a:pt x="1580" y="274"/>
                    <a:pt x="1579" y="261"/>
                  </a:cubicBezTo>
                  <a:cubicBezTo>
                    <a:pt x="1578" y="189"/>
                    <a:pt x="1531" y="126"/>
                    <a:pt x="1440" y="70"/>
                  </a:cubicBezTo>
                  <a:cubicBezTo>
                    <a:pt x="1362" y="24"/>
                    <a:pt x="1264" y="1"/>
                    <a:pt x="1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2"/>
            <p:cNvSpPr/>
            <p:nvPr/>
          </p:nvSpPr>
          <p:spPr>
            <a:xfrm>
              <a:off x="6848950" y="4129800"/>
              <a:ext cx="39100" cy="21475"/>
            </a:xfrm>
            <a:custGeom>
              <a:avLst/>
              <a:gdLst/>
              <a:ahLst/>
              <a:cxnLst/>
              <a:rect l="l" t="t" r="r" b="b"/>
              <a:pathLst>
                <a:path w="1564" h="859" extrusionOk="0">
                  <a:moveTo>
                    <a:pt x="1128" y="1"/>
                  </a:moveTo>
                  <a:cubicBezTo>
                    <a:pt x="958" y="1"/>
                    <a:pt x="785" y="58"/>
                    <a:pt x="661" y="105"/>
                  </a:cubicBezTo>
                  <a:cubicBezTo>
                    <a:pt x="388" y="209"/>
                    <a:pt x="143" y="422"/>
                    <a:pt x="4" y="675"/>
                  </a:cubicBezTo>
                  <a:cubicBezTo>
                    <a:pt x="2" y="681"/>
                    <a:pt x="0" y="688"/>
                    <a:pt x="3" y="694"/>
                  </a:cubicBezTo>
                  <a:cubicBezTo>
                    <a:pt x="4" y="700"/>
                    <a:pt x="9" y="705"/>
                    <a:pt x="14" y="707"/>
                  </a:cubicBezTo>
                  <a:cubicBezTo>
                    <a:pt x="202" y="807"/>
                    <a:pt x="425" y="858"/>
                    <a:pt x="663" y="858"/>
                  </a:cubicBezTo>
                  <a:cubicBezTo>
                    <a:pt x="679" y="858"/>
                    <a:pt x="696" y="858"/>
                    <a:pt x="712" y="857"/>
                  </a:cubicBezTo>
                  <a:cubicBezTo>
                    <a:pt x="955" y="850"/>
                    <a:pt x="1285" y="792"/>
                    <a:pt x="1472" y="555"/>
                  </a:cubicBezTo>
                  <a:cubicBezTo>
                    <a:pt x="1515" y="500"/>
                    <a:pt x="1543" y="442"/>
                    <a:pt x="1554" y="384"/>
                  </a:cubicBezTo>
                  <a:cubicBezTo>
                    <a:pt x="1564" y="333"/>
                    <a:pt x="1560" y="281"/>
                    <a:pt x="1541" y="231"/>
                  </a:cubicBezTo>
                  <a:cubicBezTo>
                    <a:pt x="1502" y="122"/>
                    <a:pt x="1401" y="43"/>
                    <a:pt x="1264" y="14"/>
                  </a:cubicBezTo>
                  <a:cubicBezTo>
                    <a:pt x="1219" y="5"/>
                    <a:pt x="1174" y="1"/>
                    <a:pt x="1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2"/>
            <p:cNvSpPr/>
            <p:nvPr/>
          </p:nvSpPr>
          <p:spPr>
            <a:xfrm>
              <a:off x="6940375" y="4079775"/>
              <a:ext cx="13600" cy="72575"/>
            </a:xfrm>
            <a:custGeom>
              <a:avLst/>
              <a:gdLst/>
              <a:ahLst/>
              <a:cxnLst/>
              <a:rect l="l" t="t" r="r" b="b"/>
              <a:pathLst>
                <a:path w="544" h="2903" extrusionOk="0">
                  <a:moveTo>
                    <a:pt x="109" y="1"/>
                  </a:moveTo>
                  <a:cubicBezTo>
                    <a:pt x="105" y="1"/>
                    <a:pt x="101" y="2"/>
                    <a:pt x="98" y="3"/>
                  </a:cubicBezTo>
                  <a:cubicBezTo>
                    <a:pt x="91" y="7"/>
                    <a:pt x="87" y="13"/>
                    <a:pt x="86" y="21"/>
                  </a:cubicBezTo>
                  <a:cubicBezTo>
                    <a:pt x="66" y="146"/>
                    <a:pt x="45" y="276"/>
                    <a:pt x="34" y="404"/>
                  </a:cubicBezTo>
                  <a:cubicBezTo>
                    <a:pt x="4" y="761"/>
                    <a:pt x="0" y="1109"/>
                    <a:pt x="23" y="1436"/>
                  </a:cubicBezTo>
                  <a:cubicBezTo>
                    <a:pt x="57" y="1955"/>
                    <a:pt x="167" y="2429"/>
                    <a:pt x="354" y="2888"/>
                  </a:cubicBezTo>
                  <a:cubicBezTo>
                    <a:pt x="356" y="2894"/>
                    <a:pt x="362" y="2899"/>
                    <a:pt x="370" y="2902"/>
                  </a:cubicBezTo>
                  <a:cubicBezTo>
                    <a:pt x="371" y="2902"/>
                    <a:pt x="373" y="2902"/>
                    <a:pt x="375" y="2902"/>
                  </a:cubicBezTo>
                  <a:cubicBezTo>
                    <a:pt x="380" y="2902"/>
                    <a:pt x="385" y="2901"/>
                    <a:pt x="390" y="2898"/>
                  </a:cubicBezTo>
                  <a:lnTo>
                    <a:pt x="506" y="2813"/>
                  </a:lnTo>
                  <a:cubicBezTo>
                    <a:pt x="507" y="2811"/>
                    <a:pt x="509" y="2810"/>
                    <a:pt x="511" y="2809"/>
                  </a:cubicBezTo>
                  <a:cubicBezTo>
                    <a:pt x="519" y="2806"/>
                    <a:pt x="524" y="2800"/>
                    <a:pt x="525" y="2793"/>
                  </a:cubicBezTo>
                  <a:cubicBezTo>
                    <a:pt x="525" y="2791"/>
                    <a:pt x="525" y="2790"/>
                    <a:pt x="525" y="2789"/>
                  </a:cubicBezTo>
                  <a:cubicBezTo>
                    <a:pt x="543" y="2500"/>
                    <a:pt x="529" y="2205"/>
                    <a:pt x="515" y="1920"/>
                  </a:cubicBezTo>
                  <a:lnTo>
                    <a:pt x="511" y="1851"/>
                  </a:lnTo>
                  <a:cubicBezTo>
                    <a:pt x="483" y="1268"/>
                    <a:pt x="439" y="653"/>
                    <a:pt x="272" y="93"/>
                  </a:cubicBezTo>
                  <a:cubicBezTo>
                    <a:pt x="271" y="86"/>
                    <a:pt x="267" y="82"/>
                    <a:pt x="261" y="79"/>
                  </a:cubicBezTo>
                  <a:cubicBezTo>
                    <a:pt x="214" y="54"/>
                    <a:pt x="167" y="28"/>
                    <a:pt x="119" y="3"/>
                  </a:cubicBezTo>
                  <a:cubicBezTo>
                    <a:pt x="116" y="2"/>
                    <a:pt x="113"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2"/>
            <p:cNvSpPr/>
            <p:nvPr/>
          </p:nvSpPr>
          <p:spPr>
            <a:xfrm>
              <a:off x="6836025" y="4067450"/>
              <a:ext cx="109450" cy="112975"/>
            </a:xfrm>
            <a:custGeom>
              <a:avLst/>
              <a:gdLst/>
              <a:ahLst/>
              <a:cxnLst/>
              <a:rect l="l" t="t" r="r" b="b"/>
              <a:pathLst>
                <a:path w="4378" h="4519" extrusionOk="0">
                  <a:moveTo>
                    <a:pt x="2345" y="0"/>
                  </a:moveTo>
                  <a:cubicBezTo>
                    <a:pt x="1915" y="0"/>
                    <a:pt x="1261" y="62"/>
                    <a:pt x="765" y="381"/>
                  </a:cubicBezTo>
                  <a:cubicBezTo>
                    <a:pt x="491" y="558"/>
                    <a:pt x="334" y="804"/>
                    <a:pt x="323" y="1073"/>
                  </a:cubicBezTo>
                  <a:cubicBezTo>
                    <a:pt x="320" y="1146"/>
                    <a:pt x="328" y="1215"/>
                    <a:pt x="348" y="1277"/>
                  </a:cubicBezTo>
                  <a:cubicBezTo>
                    <a:pt x="349" y="1285"/>
                    <a:pt x="355" y="1291"/>
                    <a:pt x="364" y="1294"/>
                  </a:cubicBezTo>
                  <a:cubicBezTo>
                    <a:pt x="365" y="1294"/>
                    <a:pt x="366" y="1294"/>
                    <a:pt x="368" y="1294"/>
                  </a:cubicBezTo>
                  <a:cubicBezTo>
                    <a:pt x="374" y="1294"/>
                    <a:pt x="381" y="1291"/>
                    <a:pt x="385" y="1287"/>
                  </a:cubicBezTo>
                  <a:cubicBezTo>
                    <a:pt x="546" y="1139"/>
                    <a:pt x="734" y="1010"/>
                    <a:pt x="930" y="914"/>
                  </a:cubicBezTo>
                  <a:cubicBezTo>
                    <a:pt x="1123" y="822"/>
                    <a:pt x="1363" y="751"/>
                    <a:pt x="1594" y="751"/>
                  </a:cubicBezTo>
                  <a:cubicBezTo>
                    <a:pt x="1752" y="751"/>
                    <a:pt x="1906" y="784"/>
                    <a:pt x="2036" y="867"/>
                  </a:cubicBezTo>
                  <a:cubicBezTo>
                    <a:pt x="2161" y="948"/>
                    <a:pt x="2233" y="1053"/>
                    <a:pt x="2243" y="1172"/>
                  </a:cubicBezTo>
                  <a:cubicBezTo>
                    <a:pt x="2255" y="1306"/>
                    <a:pt x="2189" y="1450"/>
                    <a:pt x="2060" y="1566"/>
                  </a:cubicBezTo>
                  <a:cubicBezTo>
                    <a:pt x="1832" y="1775"/>
                    <a:pt x="1448" y="1901"/>
                    <a:pt x="1084" y="1901"/>
                  </a:cubicBezTo>
                  <a:cubicBezTo>
                    <a:pt x="795" y="1901"/>
                    <a:pt x="519" y="1822"/>
                    <a:pt x="341" y="1646"/>
                  </a:cubicBezTo>
                  <a:cubicBezTo>
                    <a:pt x="337" y="1641"/>
                    <a:pt x="332" y="1639"/>
                    <a:pt x="327" y="1639"/>
                  </a:cubicBezTo>
                  <a:cubicBezTo>
                    <a:pt x="325" y="1639"/>
                    <a:pt x="324" y="1639"/>
                    <a:pt x="323" y="1639"/>
                  </a:cubicBezTo>
                  <a:cubicBezTo>
                    <a:pt x="317" y="1639"/>
                    <a:pt x="310" y="1643"/>
                    <a:pt x="307" y="1648"/>
                  </a:cubicBezTo>
                  <a:cubicBezTo>
                    <a:pt x="163" y="1839"/>
                    <a:pt x="75" y="2040"/>
                    <a:pt x="46" y="2244"/>
                  </a:cubicBezTo>
                  <a:cubicBezTo>
                    <a:pt x="0" y="2568"/>
                    <a:pt x="92" y="2847"/>
                    <a:pt x="313" y="3050"/>
                  </a:cubicBezTo>
                  <a:cubicBezTo>
                    <a:pt x="318" y="3053"/>
                    <a:pt x="323" y="3055"/>
                    <a:pt x="329" y="3055"/>
                  </a:cubicBezTo>
                  <a:cubicBezTo>
                    <a:pt x="330" y="3055"/>
                    <a:pt x="331" y="3055"/>
                    <a:pt x="333" y="3055"/>
                  </a:cubicBezTo>
                  <a:cubicBezTo>
                    <a:pt x="339" y="3055"/>
                    <a:pt x="345" y="3050"/>
                    <a:pt x="349" y="3045"/>
                  </a:cubicBezTo>
                  <a:cubicBezTo>
                    <a:pt x="558" y="2698"/>
                    <a:pt x="977" y="2415"/>
                    <a:pt x="1416" y="2326"/>
                  </a:cubicBezTo>
                  <a:cubicBezTo>
                    <a:pt x="1487" y="2312"/>
                    <a:pt x="1561" y="2305"/>
                    <a:pt x="1634" y="2305"/>
                  </a:cubicBezTo>
                  <a:cubicBezTo>
                    <a:pt x="1916" y="2305"/>
                    <a:pt x="2191" y="2416"/>
                    <a:pt x="2268" y="2697"/>
                  </a:cubicBezTo>
                  <a:cubicBezTo>
                    <a:pt x="2351" y="3004"/>
                    <a:pt x="2092" y="3301"/>
                    <a:pt x="1793" y="3434"/>
                  </a:cubicBezTo>
                  <a:cubicBezTo>
                    <a:pt x="1608" y="3518"/>
                    <a:pt x="1392" y="3559"/>
                    <a:pt x="1174" y="3559"/>
                  </a:cubicBezTo>
                  <a:cubicBezTo>
                    <a:pt x="925" y="3559"/>
                    <a:pt x="673" y="3505"/>
                    <a:pt x="459" y="3398"/>
                  </a:cubicBezTo>
                  <a:cubicBezTo>
                    <a:pt x="456" y="3397"/>
                    <a:pt x="453" y="3397"/>
                    <a:pt x="449" y="3397"/>
                  </a:cubicBezTo>
                  <a:cubicBezTo>
                    <a:pt x="446" y="3397"/>
                    <a:pt x="442" y="3397"/>
                    <a:pt x="439" y="3398"/>
                  </a:cubicBezTo>
                  <a:cubicBezTo>
                    <a:pt x="433" y="3402"/>
                    <a:pt x="428" y="3407"/>
                    <a:pt x="427" y="3415"/>
                  </a:cubicBezTo>
                  <a:cubicBezTo>
                    <a:pt x="359" y="3708"/>
                    <a:pt x="460" y="3981"/>
                    <a:pt x="715" y="4182"/>
                  </a:cubicBezTo>
                  <a:cubicBezTo>
                    <a:pt x="1042" y="4441"/>
                    <a:pt x="1456" y="4519"/>
                    <a:pt x="1835" y="4519"/>
                  </a:cubicBezTo>
                  <a:cubicBezTo>
                    <a:pt x="2262" y="4519"/>
                    <a:pt x="2646" y="4420"/>
                    <a:pt x="2813" y="4369"/>
                  </a:cubicBezTo>
                  <a:cubicBezTo>
                    <a:pt x="3402" y="4192"/>
                    <a:pt x="3908" y="3862"/>
                    <a:pt x="4368" y="3534"/>
                  </a:cubicBezTo>
                  <a:cubicBezTo>
                    <a:pt x="4373" y="3530"/>
                    <a:pt x="4377" y="3524"/>
                    <a:pt x="4378" y="3519"/>
                  </a:cubicBezTo>
                  <a:cubicBezTo>
                    <a:pt x="4378" y="3514"/>
                    <a:pt x="4378" y="3510"/>
                    <a:pt x="4377" y="3506"/>
                  </a:cubicBezTo>
                  <a:cubicBezTo>
                    <a:pt x="4324" y="3372"/>
                    <a:pt x="4282" y="3235"/>
                    <a:pt x="4245" y="3112"/>
                  </a:cubicBezTo>
                  <a:cubicBezTo>
                    <a:pt x="4143" y="2785"/>
                    <a:pt x="4077" y="2432"/>
                    <a:pt x="4043" y="2061"/>
                  </a:cubicBezTo>
                  <a:cubicBezTo>
                    <a:pt x="4015" y="1735"/>
                    <a:pt x="4012" y="1394"/>
                    <a:pt x="4036" y="1018"/>
                  </a:cubicBezTo>
                  <a:cubicBezTo>
                    <a:pt x="4038" y="976"/>
                    <a:pt x="4041" y="933"/>
                    <a:pt x="4043" y="889"/>
                  </a:cubicBezTo>
                  <a:cubicBezTo>
                    <a:pt x="4052" y="729"/>
                    <a:pt x="4062" y="565"/>
                    <a:pt x="4084" y="401"/>
                  </a:cubicBezTo>
                  <a:cubicBezTo>
                    <a:pt x="4085" y="391"/>
                    <a:pt x="4080" y="381"/>
                    <a:pt x="4072" y="377"/>
                  </a:cubicBezTo>
                  <a:cubicBezTo>
                    <a:pt x="4013" y="345"/>
                    <a:pt x="3964" y="320"/>
                    <a:pt x="3919" y="299"/>
                  </a:cubicBezTo>
                  <a:cubicBezTo>
                    <a:pt x="3486" y="136"/>
                    <a:pt x="3059" y="39"/>
                    <a:pt x="2645" y="10"/>
                  </a:cubicBezTo>
                  <a:cubicBezTo>
                    <a:pt x="2568" y="5"/>
                    <a:pt x="2465" y="0"/>
                    <a:pt x="2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2"/>
            <p:cNvSpPr/>
            <p:nvPr/>
          </p:nvSpPr>
          <p:spPr>
            <a:xfrm>
              <a:off x="6948175" y="4066575"/>
              <a:ext cx="102150" cy="97225"/>
            </a:xfrm>
            <a:custGeom>
              <a:avLst/>
              <a:gdLst/>
              <a:ahLst/>
              <a:cxnLst/>
              <a:rect l="l" t="t" r="r" b="b"/>
              <a:pathLst>
                <a:path w="4086" h="3889" extrusionOk="0">
                  <a:moveTo>
                    <a:pt x="1051" y="670"/>
                  </a:moveTo>
                  <a:cubicBezTo>
                    <a:pt x="1204" y="670"/>
                    <a:pt x="1360" y="697"/>
                    <a:pt x="1472" y="751"/>
                  </a:cubicBezTo>
                  <a:cubicBezTo>
                    <a:pt x="1480" y="755"/>
                    <a:pt x="1483" y="761"/>
                    <a:pt x="1482" y="768"/>
                  </a:cubicBezTo>
                  <a:cubicBezTo>
                    <a:pt x="1481" y="776"/>
                    <a:pt x="1475" y="784"/>
                    <a:pt x="1464" y="787"/>
                  </a:cubicBezTo>
                  <a:cubicBezTo>
                    <a:pt x="1420" y="794"/>
                    <a:pt x="1376" y="796"/>
                    <a:pt x="1331" y="796"/>
                  </a:cubicBezTo>
                  <a:cubicBezTo>
                    <a:pt x="1274" y="796"/>
                    <a:pt x="1216" y="792"/>
                    <a:pt x="1160" y="788"/>
                  </a:cubicBezTo>
                  <a:cubicBezTo>
                    <a:pt x="1126" y="786"/>
                    <a:pt x="1093" y="783"/>
                    <a:pt x="1060" y="781"/>
                  </a:cubicBezTo>
                  <a:cubicBezTo>
                    <a:pt x="1022" y="779"/>
                    <a:pt x="985" y="779"/>
                    <a:pt x="949" y="778"/>
                  </a:cubicBezTo>
                  <a:cubicBezTo>
                    <a:pt x="864" y="778"/>
                    <a:pt x="774" y="778"/>
                    <a:pt x="693" y="757"/>
                  </a:cubicBezTo>
                  <a:cubicBezTo>
                    <a:pt x="685" y="755"/>
                    <a:pt x="683" y="750"/>
                    <a:pt x="683" y="747"/>
                  </a:cubicBezTo>
                  <a:cubicBezTo>
                    <a:pt x="683" y="745"/>
                    <a:pt x="683" y="737"/>
                    <a:pt x="691" y="733"/>
                  </a:cubicBezTo>
                  <a:cubicBezTo>
                    <a:pt x="787" y="691"/>
                    <a:pt x="918" y="670"/>
                    <a:pt x="1051" y="670"/>
                  </a:cubicBezTo>
                  <a:close/>
                  <a:moveTo>
                    <a:pt x="1528" y="350"/>
                  </a:moveTo>
                  <a:cubicBezTo>
                    <a:pt x="1824" y="350"/>
                    <a:pt x="2121" y="362"/>
                    <a:pt x="2413" y="374"/>
                  </a:cubicBezTo>
                  <a:cubicBezTo>
                    <a:pt x="2806" y="390"/>
                    <a:pt x="3354" y="460"/>
                    <a:pt x="3577" y="867"/>
                  </a:cubicBezTo>
                  <a:cubicBezTo>
                    <a:pt x="3585" y="880"/>
                    <a:pt x="3580" y="896"/>
                    <a:pt x="3570" y="903"/>
                  </a:cubicBezTo>
                  <a:cubicBezTo>
                    <a:pt x="3566" y="906"/>
                    <a:pt x="3563" y="907"/>
                    <a:pt x="3559" y="907"/>
                  </a:cubicBezTo>
                  <a:cubicBezTo>
                    <a:pt x="3555" y="907"/>
                    <a:pt x="3550" y="905"/>
                    <a:pt x="3545" y="901"/>
                  </a:cubicBezTo>
                  <a:cubicBezTo>
                    <a:pt x="3125" y="515"/>
                    <a:pt x="2665" y="477"/>
                    <a:pt x="2060" y="463"/>
                  </a:cubicBezTo>
                  <a:cubicBezTo>
                    <a:pt x="1955" y="461"/>
                    <a:pt x="1849" y="460"/>
                    <a:pt x="1744" y="460"/>
                  </a:cubicBezTo>
                  <a:cubicBezTo>
                    <a:pt x="1683" y="460"/>
                    <a:pt x="1623" y="460"/>
                    <a:pt x="1563" y="461"/>
                  </a:cubicBezTo>
                  <a:cubicBezTo>
                    <a:pt x="1539" y="461"/>
                    <a:pt x="1514" y="461"/>
                    <a:pt x="1490" y="461"/>
                  </a:cubicBezTo>
                  <a:cubicBezTo>
                    <a:pt x="1187" y="461"/>
                    <a:pt x="875" y="460"/>
                    <a:pt x="572" y="431"/>
                  </a:cubicBezTo>
                  <a:cubicBezTo>
                    <a:pt x="569" y="431"/>
                    <a:pt x="566" y="430"/>
                    <a:pt x="566" y="425"/>
                  </a:cubicBezTo>
                  <a:cubicBezTo>
                    <a:pt x="566" y="424"/>
                    <a:pt x="566" y="422"/>
                    <a:pt x="566" y="421"/>
                  </a:cubicBezTo>
                  <a:cubicBezTo>
                    <a:pt x="567" y="415"/>
                    <a:pt x="571" y="409"/>
                    <a:pt x="577" y="409"/>
                  </a:cubicBezTo>
                  <a:cubicBezTo>
                    <a:pt x="888" y="364"/>
                    <a:pt x="1208" y="350"/>
                    <a:pt x="1528" y="350"/>
                  </a:cubicBezTo>
                  <a:close/>
                  <a:moveTo>
                    <a:pt x="1124" y="992"/>
                  </a:moveTo>
                  <a:cubicBezTo>
                    <a:pt x="1165" y="992"/>
                    <a:pt x="1205" y="994"/>
                    <a:pt x="1247" y="999"/>
                  </a:cubicBezTo>
                  <a:cubicBezTo>
                    <a:pt x="1252" y="1000"/>
                    <a:pt x="1254" y="1006"/>
                    <a:pt x="1254" y="1011"/>
                  </a:cubicBezTo>
                  <a:cubicBezTo>
                    <a:pt x="1254" y="1014"/>
                    <a:pt x="1254" y="1020"/>
                    <a:pt x="1249" y="1021"/>
                  </a:cubicBezTo>
                  <a:cubicBezTo>
                    <a:pt x="1162" y="1043"/>
                    <a:pt x="1079" y="1052"/>
                    <a:pt x="983" y="1052"/>
                  </a:cubicBezTo>
                  <a:cubicBezTo>
                    <a:pt x="963" y="1052"/>
                    <a:pt x="941" y="1052"/>
                    <a:pt x="919" y="1051"/>
                  </a:cubicBezTo>
                  <a:cubicBezTo>
                    <a:pt x="903" y="1050"/>
                    <a:pt x="896" y="1040"/>
                    <a:pt x="896" y="1030"/>
                  </a:cubicBezTo>
                  <a:cubicBezTo>
                    <a:pt x="896" y="1029"/>
                    <a:pt x="896" y="1027"/>
                    <a:pt x="896" y="1026"/>
                  </a:cubicBezTo>
                  <a:cubicBezTo>
                    <a:pt x="897" y="1020"/>
                    <a:pt x="901" y="1012"/>
                    <a:pt x="914" y="1011"/>
                  </a:cubicBezTo>
                  <a:cubicBezTo>
                    <a:pt x="991" y="998"/>
                    <a:pt x="1058" y="992"/>
                    <a:pt x="1124" y="992"/>
                  </a:cubicBezTo>
                  <a:close/>
                  <a:moveTo>
                    <a:pt x="3657" y="1231"/>
                  </a:moveTo>
                  <a:cubicBezTo>
                    <a:pt x="3660" y="1231"/>
                    <a:pt x="3662" y="1233"/>
                    <a:pt x="3663" y="1234"/>
                  </a:cubicBezTo>
                  <a:cubicBezTo>
                    <a:pt x="3737" y="1335"/>
                    <a:pt x="3755" y="1479"/>
                    <a:pt x="3710" y="1601"/>
                  </a:cubicBezTo>
                  <a:cubicBezTo>
                    <a:pt x="3708" y="1605"/>
                    <a:pt x="3704" y="1605"/>
                    <a:pt x="3701" y="1605"/>
                  </a:cubicBezTo>
                  <a:cubicBezTo>
                    <a:pt x="3699" y="1605"/>
                    <a:pt x="3698" y="1605"/>
                    <a:pt x="3698" y="1605"/>
                  </a:cubicBezTo>
                  <a:cubicBezTo>
                    <a:pt x="3694" y="1605"/>
                    <a:pt x="3686" y="1601"/>
                    <a:pt x="3686" y="1596"/>
                  </a:cubicBezTo>
                  <a:cubicBezTo>
                    <a:pt x="3686" y="1480"/>
                    <a:pt x="3673" y="1364"/>
                    <a:pt x="3647" y="1237"/>
                  </a:cubicBezTo>
                  <a:cubicBezTo>
                    <a:pt x="3651" y="1233"/>
                    <a:pt x="3654" y="1231"/>
                    <a:pt x="3657" y="1231"/>
                  </a:cubicBezTo>
                  <a:close/>
                  <a:moveTo>
                    <a:pt x="1188" y="2349"/>
                  </a:moveTo>
                  <a:cubicBezTo>
                    <a:pt x="1211" y="2349"/>
                    <a:pt x="1234" y="2352"/>
                    <a:pt x="1247" y="2362"/>
                  </a:cubicBezTo>
                  <a:cubicBezTo>
                    <a:pt x="1252" y="2365"/>
                    <a:pt x="1257" y="2372"/>
                    <a:pt x="1258" y="2386"/>
                  </a:cubicBezTo>
                  <a:cubicBezTo>
                    <a:pt x="1259" y="2401"/>
                    <a:pt x="1257" y="2417"/>
                    <a:pt x="1227" y="2428"/>
                  </a:cubicBezTo>
                  <a:cubicBezTo>
                    <a:pt x="1202" y="2438"/>
                    <a:pt x="1169" y="2441"/>
                    <a:pt x="1145" y="2443"/>
                  </a:cubicBezTo>
                  <a:lnTo>
                    <a:pt x="1140" y="2443"/>
                  </a:lnTo>
                  <a:lnTo>
                    <a:pt x="1136" y="2444"/>
                  </a:lnTo>
                  <a:cubicBezTo>
                    <a:pt x="1106" y="2447"/>
                    <a:pt x="1075" y="2449"/>
                    <a:pt x="1045" y="2449"/>
                  </a:cubicBezTo>
                  <a:cubicBezTo>
                    <a:pt x="1010" y="2449"/>
                    <a:pt x="975" y="2446"/>
                    <a:pt x="943" y="2436"/>
                  </a:cubicBezTo>
                  <a:cubicBezTo>
                    <a:pt x="937" y="2433"/>
                    <a:pt x="934" y="2426"/>
                    <a:pt x="933" y="2419"/>
                  </a:cubicBezTo>
                  <a:cubicBezTo>
                    <a:pt x="933" y="2416"/>
                    <a:pt x="933" y="2413"/>
                    <a:pt x="934" y="2411"/>
                  </a:cubicBezTo>
                  <a:cubicBezTo>
                    <a:pt x="936" y="2405"/>
                    <a:pt x="938" y="2400"/>
                    <a:pt x="942" y="2397"/>
                  </a:cubicBezTo>
                  <a:cubicBezTo>
                    <a:pt x="994" y="2367"/>
                    <a:pt x="1064" y="2360"/>
                    <a:pt x="1126" y="2353"/>
                  </a:cubicBezTo>
                  <a:lnTo>
                    <a:pt x="1133" y="2353"/>
                  </a:lnTo>
                  <a:cubicBezTo>
                    <a:pt x="1147" y="2351"/>
                    <a:pt x="1168" y="2349"/>
                    <a:pt x="1188" y="2349"/>
                  </a:cubicBezTo>
                  <a:close/>
                  <a:moveTo>
                    <a:pt x="1254" y="2634"/>
                  </a:moveTo>
                  <a:cubicBezTo>
                    <a:pt x="1298" y="2634"/>
                    <a:pt x="1342" y="2640"/>
                    <a:pt x="1386" y="2654"/>
                  </a:cubicBezTo>
                  <a:cubicBezTo>
                    <a:pt x="1394" y="2656"/>
                    <a:pt x="1398" y="2666"/>
                    <a:pt x="1398" y="2672"/>
                  </a:cubicBezTo>
                  <a:cubicBezTo>
                    <a:pt x="1397" y="2676"/>
                    <a:pt x="1395" y="2680"/>
                    <a:pt x="1387" y="2680"/>
                  </a:cubicBezTo>
                  <a:cubicBezTo>
                    <a:pt x="1357" y="2682"/>
                    <a:pt x="1327" y="2683"/>
                    <a:pt x="1299" y="2686"/>
                  </a:cubicBezTo>
                  <a:cubicBezTo>
                    <a:pt x="1190" y="2692"/>
                    <a:pt x="1087" y="2697"/>
                    <a:pt x="979" y="2727"/>
                  </a:cubicBezTo>
                  <a:cubicBezTo>
                    <a:pt x="977" y="2728"/>
                    <a:pt x="976" y="2728"/>
                    <a:pt x="974" y="2728"/>
                  </a:cubicBezTo>
                  <a:cubicBezTo>
                    <a:pt x="970" y="2728"/>
                    <a:pt x="967" y="2726"/>
                    <a:pt x="965" y="2722"/>
                  </a:cubicBezTo>
                  <a:cubicBezTo>
                    <a:pt x="965" y="2721"/>
                    <a:pt x="964" y="2718"/>
                    <a:pt x="965" y="2716"/>
                  </a:cubicBezTo>
                  <a:cubicBezTo>
                    <a:pt x="965" y="2712"/>
                    <a:pt x="968" y="2708"/>
                    <a:pt x="973" y="2706"/>
                  </a:cubicBezTo>
                  <a:cubicBezTo>
                    <a:pt x="1047" y="2670"/>
                    <a:pt x="1148" y="2634"/>
                    <a:pt x="1254" y="2634"/>
                  </a:cubicBezTo>
                  <a:close/>
                  <a:moveTo>
                    <a:pt x="1642" y="2851"/>
                  </a:moveTo>
                  <a:cubicBezTo>
                    <a:pt x="1687" y="2851"/>
                    <a:pt x="1729" y="2856"/>
                    <a:pt x="1770" y="2869"/>
                  </a:cubicBezTo>
                  <a:cubicBezTo>
                    <a:pt x="1779" y="2872"/>
                    <a:pt x="1785" y="2881"/>
                    <a:pt x="1785" y="2887"/>
                  </a:cubicBezTo>
                  <a:cubicBezTo>
                    <a:pt x="1786" y="2889"/>
                    <a:pt x="1785" y="2894"/>
                    <a:pt x="1780" y="2898"/>
                  </a:cubicBezTo>
                  <a:cubicBezTo>
                    <a:pt x="1688" y="2956"/>
                    <a:pt x="1572" y="2967"/>
                    <a:pt x="1459" y="2977"/>
                  </a:cubicBezTo>
                  <a:cubicBezTo>
                    <a:pt x="1436" y="2980"/>
                    <a:pt x="1414" y="2982"/>
                    <a:pt x="1392" y="2983"/>
                  </a:cubicBezTo>
                  <a:cubicBezTo>
                    <a:pt x="1362" y="2987"/>
                    <a:pt x="1330" y="2992"/>
                    <a:pt x="1298" y="2997"/>
                  </a:cubicBezTo>
                  <a:cubicBezTo>
                    <a:pt x="1226" y="3008"/>
                    <a:pt x="1153" y="3018"/>
                    <a:pt x="1083" y="3018"/>
                  </a:cubicBezTo>
                  <a:cubicBezTo>
                    <a:pt x="1037" y="3018"/>
                    <a:pt x="991" y="3013"/>
                    <a:pt x="949" y="3001"/>
                  </a:cubicBezTo>
                  <a:cubicBezTo>
                    <a:pt x="944" y="3000"/>
                    <a:pt x="941" y="2995"/>
                    <a:pt x="939" y="2990"/>
                  </a:cubicBezTo>
                  <a:lnTo>
                    <a:pt x="939" y="2987"/>
                  </a:lnTo>
                  <a:cubicBezTo>
                    <a:pt x="939" y="2987"/>
                    <a:pt x="941" y="2986"/>
                    <a:pt x="942" y="2985"/>
                  </a:cubicBezTo>
                  <a:cubicBezTo>
                    <a:pt x="1032" y="2931"/>
                    <a:pt x="1145" y="2918"/>
                    <a:pt x="1254" y="2904"/>
                  </a:cubicBezTo>
                  <a:cubicBezTo>
                    <a:pt x="1279" y="2900"/>
                    <a:pt x="1304" y="2898"/>
                    <a:pt x="1327" y="2894"/>
                  </a:cubicBezTo>
                  <a:cubicBezTo>
                    <a:pt x="1356" y="2889"/>
                    <a:pt x="1386" y="2884"/>
                    <a:pt x="1415" y="2879"/>
                  </a:cubicBezTo>
                  <a:cubicBezTo>
                    <a:pt x="1491" y="2865"/>
                    <a:pt x="1569" y="2851"/>
                    <a:pt x="1642" y="2851"/>
                  </a:cubicBezTo>
                  <a:close/>
                  <a:moveTo>
                    <a:pt x="2557" y="3100"/>
                  </a:moveTo>
                  <a:cubicBezTo>
                    <a:pt x="2569" y="3100"/>
                    <a:pt x="2577" y="3111"/>
                    <a:pt x="2578" y="3120"/>
                  </a:cubicBezTo>
                  <a:cubicBezTo>
                    <a:pt x="2581" y="3133"/>
                    <a:pt x="2571" y="3136"/>
                    <a:pt x="2567" y="3137"/>
                  </a:cubicBezTo>
                  <a:cubicBezTo>
                    <a:pt x="2291" y="3223"/>
                    <a:pt x="1999" y="3257"/>
                    <a:pt x="1717" y="3290"/>
                  </a:cubicBezTo>
                  <a:lnTo>
                    <a:pt x="1719" y="3313"/>
                  </a:lnTo>
                  <a:lnTo>
                    <a:pt x="1717" y="3291"/>
                  </a:lnTo>
                  <a:cubicBezTo>
                    <a:pt x="1676" y="3295"/>
                    <a:pt x="1633" y="3301"/>
                    <a:pt x="1593" y="3306"/>
                  </a:cubicBezTo>
                  <a:cubicBezTo>
                    <a:pt x="1415" y="3327"/>
                    <a:pt x="1233" y="3350"/>
                    <a:pt x="1056" y="3350"/>
                  </a:cubicBezTo>
                  <a:cubicBezTo>
                    <a:pt x="989" y="3350"/>
                    <a:pt x="923" y="3347"/>
                    <a:pt x="857" y="3339"/>
                  </a:cubicBezTo>
                  <a:cubicBezTo>
                    <a:pt x="849" y="3338"/>
                    <a:pt x="848" y="3327"/>
                    <a:pt x="846" y="3326"/>
                  </a:cubicBezTo>
                  <a:cubicBezTo>
                    <a:pt x="846" y="3324"/>
                    <a:pt x="846" y="3322"/>
                    <a:pt x="848" y="3319"/>
                  </a:cubicBezTo>
                  <a:cubicBezTo>
                    <a:pt x="848" y="3317"/>
                    <a:pt x="850" y="3312"/>
                    <a:pt x="854" y="3311"/>
                  </a:cubicBezTo>
                  <a:cubicBezTo>
                    <a:pt x="1033" y="3264"/>
                    <a:pt x="1227" y="3246"/>
                    <a:pt x="1414" y="3230"/>
                  </a:cubicBezTo>
                  <a:cubicBezTo>
                    <a:pt x="1497" y="3223"/>
                    <a:pt x="1583" y="3214"/>
                    <a:pt x="1666" y="3204"/>
                  </a:cubicBezTo>
                  <a:cubicBezTo>
                    <a:pt x="1757" y="3193"/>
                    <a:pt x="1849" y="3181"/>
                    <a:pt x="1941" y="3167"/>
                  </a:cubicBezTo>
                  <a:cubicBezTo>
                    <a:pt x="2142" y="3138"/>
                    <a:pt x="2350" y="3109"/>
                    <a:pt x="2557" y="3100"/>
                  </a:cubicBezTo>
                  <a:close/>
                  <a:moveTo>
                    <a:pt x="1900" y="0"/>
                  </a:moveTo>
                  <a:cubicBezTo>
                    <a:pt x="1678" y="0"/>
                    <a:pt x="1458" y="6"/>
                    <a:pt x="1242" y="12"/>
                  </a:cubicBezTo>
                  <a:cubicBezTo>
                    <a:pt x="1022" y="18"/>
                    <a:pt x="794" y="24"/>
                    <a:pt x="572" y="24"/>
                  </a:cubicBezTo>
                  <a:cubicBezTo>
                    <a:pt x="515" y="31"/>
                    <a:pt x="462" y="37"/>
                    <a:pt x="409" y="42"/>
                  </a:cubicBezTo>
                  <a:lnTo>
                    <a:pt x="301" y="54"/>
                  </a:lnTo>
                  <a:cubicBezTo>
                    <a:pt x="271" y="58"/>
                    <a:pt x="240" y="62"/>
                    <a:pt x="207" y="68"/>
                  </a:cubicBezTo>
                  <a:cubicBezTo>
                    <a:pt x="147" y="76"/>
                    <a:pt x="85" y="86"/>
                    <a:pt x="24" y="89"/>
                  </a:cubicBezTo>
                  <a:cubicBezTo>
                    <a:pt x="17" y="89"/>
                    <a:pt x="10" y="93"/>
                    <a:pt x="6" y="100"/>
                  </a:cubicBezTo>
                  <a:cubicBezTo>
                    <a:pt x="2" y="106"/>
                    <a:pt x="1" y="115"/>
                    <a:pt x="5" y="121"/>
                  </a:cubicBezTo>
                  <a:cubicBezTo>
                    <a:pt x="283" y="740"/>
                    <a:pt x="353" y="1456"/>
                    <a:pt x="400" y="2138"/>
                  </a:cubicBezTo>
                  <a:cubicBezTo>
                    <a:pt x="438" y="2687"/>
                    <a:pt x="482" y="3311"/>
                    <a:pt x="332" y="3859"/>
                  </a:cubicBezTo>
                  <a:cubicBezTo>
                    <a:pt x="331" y="3866"/>
                    <a:pt x="332" y="3875"/>
                    <a:pt x="337" y="3880"/>
                  </a:cubicBezTo>
                  <a:cubicBezTo>
                    <a:pt x="340" y="3885"/>
                    <a:pt x="346" y="3889"/>
                    <a:pt x="353" y="3889"/>
                  </a:cubicBezTo>
                  <a:cubicBezTo>
                    <a:pt x="353" y="3889"/>
                    <a:pt x="354" y="3889"/>
                    <a:pt x="355" y="3888"/>
                  </a:cubicBezTo>
                  <a:cubicBezTo>
                    <a:pt x="1249" y="3844"/>
                    <a:pt x="2118" y="3704"/>
                    <a:pt x="2939" y="3471"/>
                  </a:cubicBezTo>
                  <a:cubicBezTo>
                    <a:pt x="3363" y="3350"/>
                    <a:pt x="3758" y="3207"/>
                    <a:pt x="3941" y="2788"/>
                  </a:cubicBezTo>
                  <a:cubicBezTo>
                    <a:pt x="3983" y="2692"/>
                    <a:pt x="4011" y="2592"/>
                    <a:pt x="4031" y="2490"/>
                  </a:cubicBezTo>
                  <a:cubicBezTo>
                    <a:pt x="4086" y="2195"/>
                    <a:pt x="4057" y="1880"/>
                    <a:pt x="4015" y="1578"/>
                  </a:cubicBezTo>
                  <a:cubicBezTo>
                    <a:pt x="3962" y="1206"/>
                    <a:pt x="3887" y="696"/>
                    <a:pt x="3552" y="385"/>
                  </a:cubicBezTo>
                  <a:cubicBezTo>
                    <a:pt x="3257" y="111"/>
                    <a:pt x="2840" y="47"/>
                    <a:pt x="2509" y="21"/>
                  </a:cubicBezTo>
                  <a:cubicBezTo>
                    <a:pt x="2307" y="5"/>
                    <a:pt x="2103" y="0"/>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2"/>
            <p:cNvSpPr/>
            <p:nvPr/>
          </p:nvSpPr>
          <p:spPr>
            <a:xfrm>
              <a:off x="6738775" y="4118750"/>
              <a:ext cx="316600" cy="95525"/>
            </a:xfrm>
            <a:custGeom>
              <a:avLst/>
              <a:gdLst/>
              <a:ahLst/>
              <a:cxnLst/>
              <a:rect l="l" t="t" r="r" b="b"/>
              <a:pathLst>
                <a:path w="12664" h="3821" extrusionOk="0">
                  <a:moveTo>
                    <a:pt x="12661" y="0"/>
                  </a:moveTo>
                  <a:lnTo>
                    <a:pt x="12661" y="0"/>
                  </a:lnTo>
                  <a:cubicBezTo>
                    <a:pt x="12347" y="112"/>
                    <a:pt x="12019" y="194"/>
                    <a:pt x="11681" y="248"/>
                  </a:cubicBezTo>
                  <a:cubicBezTo>
                    <a:pt x="10647" y="417"/>
                    <a:pt x="9594" y="425"/>
                    <a:pt x="8611" y="835"/>
                  </a:cubicBezTo>
                  <a:cubicBezTo>
                    <a:pt x="8164" y="1020"/>
                    <a:pt x="7781" y="1266"/>
                    <a:pt x="7394" y="1556"/>
                  </a:cubicBezTo>
                  <a:cubicBezTo>
                    <a:pt x="7029" y="1830"/>
                    <a:pt x="6660" y="2095"/>
                    <a:pt x="6233" y="2265"/>
                  </a:cubicBezTo>
                  <a:cubicBezTo>
                    <a:pt x="5655" y="2493"/>
                    <a:pt x="5009" y="2540"/>
                    <a:pt x="4393" y="2542"/>
                  </a:cubicBezTo>
                  <a:cubicBezTo>
                    <a:pt x="4388" y="2542"/>
                    <a:pt x="4384" y="2542"/>
                    <a:pt x="4380" y="2542"/>
                  </a:cubicBezTo>
                  <a:cubicBezTo>
                    <a:pt x="3672" y="2542"/>
                    <a:pt x="2968" y="2440"/>
                    <a:pt x="2281" y="2271"/>
                  </a:cubicBezTo>
                  <a:cubicBezTo>
                    <a:pt x="1498" y="2078"/>
                    <a:pt x="742" y="1803"/>
                    <a:pt x="0" y="1485"/>
                  </a:cubicBezTo>
                  <a:lnTo>
                    <a:pt x="0" y="1485"/>
                  </a:lnTo>
                  <a:cubicBezTo>
                    <a:pt x="230" y="1757"/>
                    <a:pt x="514" y="1989"/>
                    <a:pt x="775" y="2208"/>
                  </a:cubicBezTo>
                  <a:cubicBezTo>
                    <a:pt x="1502" y="2822"/>
                    <a:pt x="2357" y="3275"/>
                    <a:pt x="3268" y="3546"/>
                  </a:cubicBezTo>
                  <a:cubicBezTo>
                    <a:pt x="3859" y="3721"/>
                    <a:pt x="4487" y="3821"/>
                    <a:pt x="5110" y="3821"/>
                  </a:cubicBezTo>
                  <a:cubicBezTo>
                    <a:pt x="6241" y="3821"/>
                    <a:pt x="7355" y="3491"/>
                    <a:pt x="8202" y="2682"/>
                  </a:cubicBezTo>
                  <a:cubicBezTo>
                    <a:pt x="8404" y="2488"/>
                    <a:pt x="8545" y="2271"/>
                    <a:pt x="8642" y="2038"/>
                  </a:cubicBezTo>
                  <a:cubicBezTo>
                    <a:pt x="9545" y="2001"/>
                    <a:pt x="10441" y="1865"/>
                    <a:pt x="11311" y="1624"/>
                  </a:cubicBezTo>
                  <a:cubicBezTo>
                    <a:pt x="11646" y="1531"/>
                    <a:pt x="11995" y="1433"/>
                    <a:pt x="12255" y="1188"/>
                  </a:cubicBezTo>
                  <a:cubicBezTo>
                    <a:pt x="12479" y="975"/>
                    <a:pt x="12598" y="676"/>
                    <a:pt x="12640" y="372"/>
                  </a:cubicBezTo>
                  <a:cubicBezTo>
                    <a:pt x="12656" y="248"/>
                    <a:pt x="12664" y="124"/>
                    <a:pt x="1266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2"/>
            <p:cNvSpPr/>
            <p:nvPr/>
          </p:nvSpPr>
          <p:spPr>
            <a:xfrm>
              <a:off x="6725825" y="4032600"/>
              <a:ext cx="324850" cy="106100"/>
            </a:xfrm>
            <a:custGeom>
              <a:avLst/>
              <a:gdLst/>
              <a:ahLst/>
              <a:cxnLst/>
              <a:rect l="l" t="t" r="r" b="b"/>
              <a:pathLst>
                <a:path w="12994" h="4244" extrusionOk="0">
                  <a:moveTo>
                    <a:pt x="5956" y="1"/>
                  </a:moveTo>
                  <a:cubicBezTo>
                    <a:pt x="4188" y="1"/>
                    <a:pt x="2456" y="890"/>
                    <a:pt x="1239" y="2140"/>
                  </a:cubicBezTo>
                  <a:cubicBezTo>
                    <a:pt x="747" y="2645"/>
                    <a:pt x="0" y="3464"/>
                    <a:pt x="149" y="4243"/>
                  </a:cubicBezTo>
                  <a:cubicBezTo>
                    <a:pt x="1320" y="2974"/>
                    <a:pt x="2850" y="1997"/>
                    <a:pt x="4524" y="1605"/>
                  </a:cubicBezTo>
                  <a:cubicBezTo>
                    <a:pt x="4962" y="1503"/>
                    <a:pt x="5426" y="1427"/>
                    <a:pt x="5881" y="1427"/>
                  </a:cubicBezTo>
                  <a:cubicBezTo>
                    <a:pt x="5946" y="1427"/>
                    <a:pt x="6010" y="1429"/>
                    <a:pt x="6075" y="1432"/>
                  </a:cubicBezTo>
                  <a:cubicBezTo>
                    <a:pt x="6665" y="1463"/>
                    <a:pt x="7200" y="1697"/>
                    <a:pt x="7739" y="1919"/>
                  </a:cubicBezTo>
                  <a:cubicBezTo>
                    <a:pt x="8261" y="2133"/>
                    <a:pt x="8769" y="2266"/>
                    <a:pt x="9331" y="2266"/>
                  </a:cubicBezTo>
                  <a:cubicBezTo>
                    <a:pt x="9344" y="2266"/>
                    <a:pt x="9357" y="2266"/>
                    <a:pt x="9370" y="2266"/>
                  </a:cubicBezTo>
                  <a:cubicBezTo>
                    <a:pt x="9924" y="2260"/>
                    <a:pt x="10473" y="2177"/>
                    <a:pt x="11023" y="2123"/>
                  </a:cubicBezTo>
                  <a:cubicBezTo>
                    <a:pt x="11285" y="2098"/>
                    <a:pt x="11553" y="2081"/>
                    <a:pt x="11818" y="2081"/>
                  </a:cubicBezTo>
                  <a:cubicBezTo>
                    <a:pt x="12222" y="2081"/>
                    <a:pt x="12622" y="2121"/>
                    <a:pt x="12993" y="2236"/>
                  </a:cubicBezTo>
                  <a:cubicBezTo>
                    <a:pt x="12954" y="2111"/>
                    <a:pt x="12904" y="1988"/>
                    <a:pt x="12838" y="1874"/>
                  </a:cubicBezTo>
                  <a:cubicBezTo>
                    <a:pt x="12500" y="1294"/>
                    <a:pt x="11818" y="1162"/>
                    <a:pt x="11197" y="1145"/>
                  </a:cubicBezTo>
                  <a:cubicBezTo>
                    <a:pt x="11107" y="1143"/>
                    <a:pt x="11016" y="1142"/>
                    <a:pt x="10926" y="1142"/>
                  </a:cubicBezTo>
                  <a:cubicBezTo>
                    <a:pt x="10608" y="1142"/>
                    <a:pt x="10290" y="1154"/>
                    <a:pt x="9973" y="1160"/>
                  </a:cubicBezTo>
                  <a:cubicBezTo>
                    <a:pt x="9578" y="1168"/>
                    <a:pt x="9182" y="1170"/>
                    <a:pt x="8789" y="1217"/>
                  </a:cubicBezTo>
                  <a:cubicBezTo>
                    <a:pt x="8749" y="1148"/>
                    <a:pt x="8706" y="1080"/>
                    <a:pt x="8658" y="1014"/>
                  </a:cubicBezTo>
                  <a:cubicBezTo>
                    <a:pt x="8154" y="322"/>
                    <a:pt x="7230" y="94"/>
                    <a:pt x="6418" y="21"/>
                  </a:cubicBezTo>
                  <a:cubicBezTo>
                    <a:pt x="6264" y="7"/>
                    <a:pt x="6110" y="1"/>
                    <a:pt x="595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2"/>
            <p:cNvSpPr/>
            <p:nvPr/>
          </p:nvSpPr>
          <p:spPr>
            <a:xfrm>
              <a:off x="6736700" y="4106525"/>
              <a:ext cx="318250" cy="103850"/>
            </a:xfrm>
            <a:custGeom>
              <a:avLst/>
              <a:gdLst/>
              <a:ahLst/>
              <a:cxnLst/>
              <a:rect l="l" t="t" r="r" b="b"/>
              <a:pathLst>
                <a:path w="12730" h="4154" extrusionOk="0">
                  <a:moveTo>
                    <a:pt x="12515" y="0"/>
                  </a:moveTo>
                  <a:cubicBezTo>
                    <a:pt x="12488" y="0"/>
                    <a:pt x="12459" y="19"/>
                    <a:pt x="12454" y="47"/>
                  </a:cubicBezTo>
                  <a:cubicBezTo>
                    <a:pt x="12414" y="254"/>
                    <a:pt x="12417" y="424"/>
                    <a:pt x="12285" y="601"/>
                  </a:cubicBezTo>
                  <a:cubicBezTo>
                    <a:pt x="12191" y="730"/>
                    <a:pt x="12081" y="836"/>
                    <a:pt x="11947" y="923"/>
                  </a:cubicBezTo>
                  <a:cubicBezTo>
                    <a:pt x="11666" y="1107"/>
                    <a:pt x="11326" y="1222"/>
                    <a:pt x="11009" y="1327"/>
                  </a:cubicBezTo>
                  <a:cubicBezTo>
                    <a:pt x="10330" y="1555"/>
                    <a:pt x="9624" y="1646"/>
                    <a:pt x="8917" y="1739"/>
                  </a:cubicBezTo>
                  <a:cubicBezTo>
                    <a:pt x="8795" y="1755"/>
                    <a:pt x="8707" y="1835"/>
                    <a:pt x="8674" y="1943"/>
                  </a:cubicBezTo>
                  <a:cubicBezTo>
                    <a:pt x="8597" y="1993"/>
                    <a:pt x="8526" y="2056"/>
                    <a:pt x="8455" y="2113"/>
                  </a:cubicBezTo>
                  <a:cubicBezTo>
                    <a:pt x="8306" y="2232"/>
                    <a:pt x="8154" y="2347"/>
                    <a:pt x="7996" y="2457"/>
                  </a:cubicBezTo>
                  <a:cubicBezTo>
                    <a:pt x="7654" y="2695"/>
                    <a:pt x="7291" y="2905"/>
                    <a:pt x="6907" y="3070"/>
                  </a:cubicBezTo>
                  <a:cubicBezTo>
                    <a:pt x="6331" y="3316"/>
                    <a:pt x="5721" y="3460"/>
                    <a:pt x="5102" y="3460"/>
                  </a:cubicBezTo>
                  <a:cubicBezTo>
                    <a:pt x="4927" y="3460"/>
                    <a:pt x="4752" y="3449"/>
                    <a:pt x="4576" y="3425"/>
                  </a:cubicBezTo>
                  <a:cubicBezTo>
                    <a:pt x="3768" y="3314"/>
                    <a:pt x="2957" y="3055"/>
                    <a:pt x="2197" y="2765"/>
                  </a:cubicBezTo>
                  <a:cubicBezTo>
                    <a:pt x="1833" y="2626"/>
                    <a:pt x="1467" y="2470"/>
                    <a:pt x="1124" y="2284"/>
                  </a:cubicBezTo>
                  <a:cubicBezTo>
                    <a:pt x="765" y="2090"/>
                    <a:pt x="460" y="1835"/>
                    <a:pt x="133" y="1595"/>
                  </a:cubicBezTo>
                  <a:cubicBezTo>
                    <a:pt x="120" y="1585"/>
                    <a:pt x="105" y="1581"/>
                    <a:pt x="91" y="1581"/>
                  </a:cubicBezTo>
                  <a:cubicBezTo>
                    <a:pt x="42" y="1581"/>
                    <a:pt x="0" y="1632"/>
                    <a:pt x="34" y="1684"/>
                  </a:cubicBezTo>
                  <a:cubicBezTo>
                    <a:pt x="299" y="2092"/>
                    <a:pt x="727" y="2423"/>
                    <a:pt x="1173" y="2680"/>
                  </a:cubicBezTo>
                  <a:cubicBezTo>
                    <a:pt x="1162" y="2714"/>
                    <a:pt x="1164" y="2754"/>
                    <a:pt x="1187" y="2784"/>
                  </a:cubicBezTo>
                  <a:cubicBezTo>
                    <a:pt x="1396" y="3058"/>
                    <a:pt x="1778" y="3183"/>
                    <a:pt x="2082" y="3322"/>
                  </a:cubicBezTo>
                  <a:cubicBezTo>
                    <a:pt x="2434" y="3483"/>
                    <a:pt x="2792" y="3624"/>
                    <a:pt x="3157" y="3755"/>
                  </a:cubicBezTo>
                  <a:cubicBezTo>
                    <a:pt x="3801" y="3986"/>
                    <a:pt x="4432" y="4154"/>
                    <a:pt x="5115" y="4154"/>
                  </a:cubicBezTo>
                  <a:cubicBezTo>
                    <a:pt x="5164" y="4154"/>
                    <a:pt x="5213" y="4153"/>
                    <a:pt x="5262" y="4151"/>
                  </a:cubicBezTo>
                  <a:cubicBezTo>
                    <a:pt x="5943" y="4128"/>
                    <a:pt x="6692" y="3991"/>
                    <a:pt x="7323" y="3724"/>
                  </a:cubicBezTo>
                  <a:cubicBezTo>
                    <a:pt x="7602" y="3605"/>
                    <a:pt x="7877" y="3451"/>
                    <a:pt x="8102" y="3245"/>
                  </a:cubicBezTo>
                  <a:cubicBezTo>
                    <a:pt x="8300" y="3063"/>
                    <a:pt x="8513" y="2846"/>
                    <a:pt x="8504" y="2562"/>
                  </a:cubicBezTo>
                  <a:cubicBezTo>
                    <a:pt x="8589" y="2500"/>
                    <a:pt x="8683" y="2434"/>
                    <a:pt x="8771" y="2360"/>
                  </a:cubicBezTo>
                  <a:cubicBezTo>
                    <a:pt x="8822" y="2398"/>
                    <a:pt x="8886" y="2421"/>
                    <a:pt x="8949" y="2421"/>
                  </a:cubicBezTo>
                  <a:cubicBezTo>
                    <a:pt x="8955" y="2421"/>
                    <a:pt x="8961" y="2421"/>
                    <a:pt x="8967" y="2421"/>
                  </a:cubicBezTo>
                  <a:cubicBezTo>
                    <a:pt x="9749" y="2351"/>
                    <a:pt x="10523" y="2206"/>
                    <a:pt x="11276" y="1987"/>
                  </a:cubicBezTo>
                  <a:cubicBezTo>
                    <a:pt x="11755" y="1847"/>
                    <a:pt x="12729" y="1557"/>
                    <a:pt x="12624" y="905"/>
                  </a:cubicBezTo>
                  <a:cubicBezTo>
                    <a:pt x="12613" y="833"/>
                    <a:pt x="12571" y="783"/>
                    <a:pt x="12515" y="762"/>
                  </a:cubicBezTo>
                  <a:cubicBezTo>
                    <a:pt x="12621" y="528"/>
                    <a:pt x="12673" y="240"/>
                    <a:pt x="12556" y="24"/>
                  </a:cubicBezTo>
                  <a:cubicBezTo>
                    <a:pt x="12547" y="7"/>
                    <a:pt x="12531" y="0"/>
                    <a:pt x="12515"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2"/>
            <p:cNvSpPr/>
            <p:nvPr/>
          </p:nvSpPr>
          <p:spPr>
            <a:xfrm>
              <a:off x="6731750" y="4034450"/>
              <a:ext cx="316925" cy="103325"/>
            </a:xfrm>
            <a:custGeom>
              <a:avLst/>
              <a:gdLst/>
              <a:ahLst/>
              <a:cxnLst/>
              <a:rect l="l" t="t" r="r" b="b"/>
              <a:pathLst>
                <a:path w="12677" h="4133" extrusionOk="0">
                  <a:moveTo>
                    <a:pt x="5805" y="1"/>
                  </a:moveTo>
                  <a:cubicBezTo>
                    <a:pt x="4795" y="1"/>
                    <a:pt x="3774" y="349"/>
                    <a:pt x="2875" y="785"/>
                  </a:cubicBezTo>
                  <a:cubicBezTo>
                    <a:pt x="2186" y="1120"/>
                    <a:pt x="1532" y="1542"/>
                    <a:pt x="998" y="2097"/>
                  </a:cubicBezTo>
                  <a:cubicBezTo>
                    <a:pt x="736" y="2368"/>
                    <a:pt x="507" y="2674"/>
                    <a:pt x="320" y="3003"/>
                  </a:cubicBezTo>
                  <a:cubicBezTo>
                    <a:pt x="222" y="3175"/>
                    <a:pt x="136" y="3356"/>
                    <a:pt x="67" y="3543"/>
                  </a:cubicBezTo>
                  <a:cubicBezTo>
                    <a:pt x="0" y="3724"/>
                    <a:pt x="0" y="3835"/>
                    <a:pt x="21" y="4026"/>
                  </a:cubicBezTo>
                  <a:cubicBezTo>
                    <a:pt x="28" y="4085"/>
                    <a:pt x="89" y="4133"/>
                    <a:pt x="147" y="4133"/>
                  </a:cubicBezTo>
                  <a:cubicBezTo>
                    <a:pt x="176" y="4133"/>
                    <a:pt x="204" y="4120"/>
                    <a:pt x="224" y="4091"/>
                  </a:cubicBezTo>
                  <a:cubicBezTo>
                    <a:pt x="274" y="4018"/>
                    <a:pt x="346" y="3954"/>
                    <a:pt x="386" y="3874"/>
                  </a:cubicBezTo>
                  <a:cubicBezTo>
                    <a:pt x="425" y="3792"/>
                    <a:pt x="445" y="3697"/>
                    <a:pt x="479" y="3611"/>
                  </a:cubicBezTo>
                  <a:cubicBezTo>
                    <a:pt x="554" y="3427"/>
                    <a:pt x="643" y="3248"/>
                    <a:pt x="746" y="3077"/>
                  </a:cubicBezTo>
                  <a:cubicBezTo>
                    <a:pt x="765" y="3047"/>
                    <a:pt x="783" y="3018"/>
                    <a:pt x="802" y="2988"/>
                  </a:cubicBezTo>
                  <a:cubicBezTo>
                    <a:pt x="1262" y="2503"/>
                    <a:pt x="1723" y="2038"/>
                    <a:pt x="2275" y="1645"/>
                  </a:cubicBezTo>
                  <a:cubicBezTo>
                    <a:pt x="3205" y="985"/>
                    <a:pt x="4311" y="582"/>
                    <a:pt x="5445" y="582"/>
                  </a:cubicBezTo>
                  <a:cubicBezTo>
                    <a:pt x="5705" y="582"/>
                    <a:pt x="5966" y="604"/>
                    <a:pt x="6227" y="647"/>
                  </a:cubicBezTo>
                  <a:cubicBezTo>
                    <a:pt x="6907" y="763"/>
                    <a:pt x="7626" y="1049"/>
                    <a:pt x="8088" y="1582"/>
                  </a:cubicBezTo>
                  <a:cubicBezTo>
                    <a:pt x="8326" y="1856"/>
                    <a:pt x="8437" y="2171"/>
                    <a:pt x="8574" y="2501"/>
                  </a:cubicBezTo>
                  <a:cubicBezTo>
                    <a:pt x="8705" y="2819"/>
                    <a:pt x="8778" y="3149"/>
                    <a:pt x="8897" y="3469"/>
                  </a:cubicBezTo>
                  <a:lnTo>
                    <a:pt x="8897" y="3470"/>
                  </a:lnTo>
                  <a:cubicBezTo>
                    <a:pt x="8905" y="3489"/>
                    <a:pt x="8923" y="3499"/>
                    <a:pt x="8941" y="3499"/>
                  </a:cubicBezTo>
                  <a:cubicBezTo>
                    <a:pt x="8961" y="3499"/>
                    <a:pt x="8981" y="3487"/>
                    <a:pt x="8985" y="3463"/>
                  </a:cubicBezTo>
                  <a:cubicBezTo>
                    <a:pt x="9019" y="3257"/>
                    <a:pt x="9004" y="3040"/>
                    <a:pt x="9001" y="2832"/>
                  </a:cubicBezTo>
                  <a:cubicBezTo>
                    <a:pt x="8998" y="2625"/>
                    <a:pt x="8981" y="2413"/>
                    <a:pt x="8922" y="2213"/>
                  </a:cubicBezTo>
                  <a:cubicBezTo>
                    <a:pt x="8876" y="2057"/>
                    <a:pt x="8812" y="1906"/>
                    <a:pt x="8735" y="1762"/>
                  </a:cubicBezTo>
                  <a:lnTo>
                    <a:pt x="8735" y="1762"/>
                  </a:lnTo>
                  <a:cubicBezTo>
                    <a:pt x="8807" y="1769"/>
                    <a:pt x="8880" y="1772"/>
                    <a:pt x="8954" y="1772"/>
                  </a:cubicBezTo>
                  <a:cubicBezTo>
                    <a:pt x="9190" y="1772"/>
                    <a:pt x="9431" y="1743"/>
                    <a:pt x="9663" y="1740"/>
                  </a:cubicBezTo>
                  <a:cubicBezTo>
                    <a:pt x="9749" y="1738"/>
                    <a:pt x="9835" y="1737"/>
                    <a:pt x="9920" y="1737"/>
                  </a:cubicBezTo>
                  <a:cubicBezTo>
                    <a:pt x="10181" y="1737"/>
                    <a:pt x="10442" y="1744"/>
                    <a:pt x="10703" y="1759"/>
                  </a:cubicBezTo>
                  <a:cubicBezTo>
                    <a:pt x="11036" y="1778"/>
                    <a:pt x="11384" y="1790"/>
                    <a:pt x="11709" y="1875"/>
                  </a:cubicBezTo>
                  <a:cubicBezTo>
                    <a:pt x="11874" y="1918"/>
                    <a:pt x="12035" y="1985"/>
                    <a:pt x="12170" y="2090"/>
                  </a:cubicBezTo>
                  <a:cubicBezTo>
                    <a:pt x="12281" y="2178"/>
                    <a:pt x="12351" y="2304"/>
                    <a:pt x="12462" y="2388"/>
                  </a:cubicBezTo>
                  <a:cubicBezTo>
                    <a:pt x="12478" y="2400"/>
                    <a:pt x="12495" y="2405"/>
                    <a:pt x="12511" y="2405"/>
                  </a:cubicBezTo>
                  <a:cubicBezTo>
                    <a:pt x="12552" y="2405"/>
                    <a:pt x="12587" y="2371"/>
                    <a:pt x="12589" y="2323"/>
                  </a:cubicBezTo>
                  <a:cubicBezTo>
                    <a:pt x="12589" y="2314"/>
                    <a:pt x="12588" y="2304"/>
                    <a:pt x="12586" y="2294"/>
                  </a:cubicBezTo>
                  <a:cubicBezTo>
                    <a:pt x="12637" y="2283"/>
                    <a:pt x="12677" y="2238"/>
                    <a:pt x="12674" y="2178"/>
                  </a:cubicBezTo>
                  <a:cubicBezTo>
                    <a:pt x="12656" y="1828"/>
                    <a:pt x="12275" y="1604"/>
                    <a:pt x="11984" y="1476"/>
                  </a:cubicBezTo>
                  <a:cubicBezTo>
                    <a:pt x="11611" y="1311"/>
                    <a:pt x="11203" y="1259"/>
                    <a:pt x="10798" y="1244"/>
                  </a:cubicBezTo>
                  <a:cubicBezTo>
                    <a:pt x="10543" y="1234"/>
                    <a:pt x="10290" y="1225"/>
                    <a:pt x="10036" y="1225"/>
                  </a:cubicBezTo>
                  <a:cubicBezTo>
                    <a:pt x="9894" y="1225"/>
                    <a:pt x="9752" y="1228"/>
                    <a:pt x="9610" y="1235"/>
                  </a:cubicBezTo>
                  <a:cubicBezTo>
                    <a:pt x="9280" y="1252"/>
                    <a:pt x="8869" y="1242"/>
                    <a:pt x="8552" y="1383"/>
                  </a:cubicBezTo>
                  <a:cubicBezTo>
                    <a:pt x="8271" y="869"/>
                    <a:pt x="7749" y="475"/>
                    <a:pt x="7220" y="263"/>
                  </a:cubicBezTo>
                  <a:cubicBezTo>
                    <a:pt x="6760" y="79"/>
                    <a:pt x="6284" y="1"/>
                    <a:pt x="58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2"/>
            <p:cNvSpPr/>
            <p:nvPr/>
          </p:nvSpPr>
          <p:spPr>
            <a:xfrm>
              <a:off x="6821375" y="4056575"/>
              <a:ext cx="82400" cy="132775"/>
            </a:xfrm>
            <a:custGeom>
              <a:avLst/>
              <a:gdLst/>
              <a:ahLst/>
              <a:cxnLst/>
              <a:rect l="l" t="t" r="r" b="b"/>
              <a:pathLst>
                <a:path w="3296" h="5311" extrusionOk="0">
                  <a:moveTo>
                    <a:pt x="2019" y="1"/>
                  </a:moveTo>
                  <a:cubicBezTo>
                    <a:pt x="2016" y="1"/>
                    <a:pt x="2012" y="1"/>
                    <a:pt x="2008" y="2"/>
                  </a:cubicBezTo>
                  <a:cubicBezTo>
                    <a:pt x="1582" y="62"/>
                    <a:pt x="1190" y="153"/>
                    <a:pt x="838" y="423"/>
                  </a:cubicBezTo>
                  <a:cubicBezTo>
                    <a:pt x="565" y="634"/>
                    <a:pt x="342" y="943"/>
                    <a:pt x="284" y="1288"/>
                  </a:cubicBezTo>
                  <a:cubicBezTo>
                    <a:pt x="243" y="1534"/>
                    <a:pt x="290" y="1751"/>
                    <a:pt x="394" y="1936"/>
                  </a:cubicBezTo>
                  <a:cubicBezTo>
                    <a:pt x="368" y="1975"/>
                    <a:pt x="344" y="2016"/>
                    <a:pt x="320" y="2057"/>
                  </a:cubicBezTo>
                  <a:cubicBezTo>
                    <a:pt x="0" y="2633"/>
                    <a:pt x="167" y="3333"/>
                    <a:pt x="629" y="3779"/>
                  </a:cubicBezTo>
                  <a:cubicBezTo>
                    <a:pt x="367" y="4343"/>
                    <a:pt x="548" y="5120"/>
                    <a:pt x="1196" y="5305"/>
                  </a:cubicBezTo>
                  <a:cubicBezTo>
                    <a:pt x="1209" y="5309"/>
                    <a:pt x="1221" y="5310"/>
                    <a:pt x="1233" y="5310"/>
                  </a:cubicBezTo>
                  <a:cubicBezTo>
                    <a:pt x="1369" y="5310"/>
                    <a:pt x="1458" y="5100"/>
                    <a:pt x="1335" y="5016"/>
                  </a:cubicBezTo>
                  <a:cubicBezTo>
                    <a:pt x="984" y="4771"/>
                    <a:pt x="856" y="4388"/>
                    <a:pt x="979" y="4032"/>
                  </a:cubicBezTo>
                  <a:lnTo>
                    <a:pt x="979" y="4032"/>
                  </a:lnTo>
                  <a:cubicBezTo>
                    <a:pt x="1231" y="4164"/>
                    <a:pt x="1517" y="4226"/>
                    <a:pt x="1804" y="4226"/>
                  </a:cubicBezTo>
                  <a:cubicBezTo>
                    <a:pt x="2083" y="4226"/>
                    <a:pt x="2364" y="4167"/>
                    <a:pt x="2617" y="4057"/>
                  </a:cubicBezTo>
                  <a:cubicBezTo>
                    <a:pt x="2902" y="3933"/>
                    <a:pt x="3226" y="3732"/>
                    <a:pt x="3177" y="3374"/>
                  </a:cubicBezTo>
                  <a:cubicBezTo>
                    <a:pt x="3129" y="3014"/>
                    <a:pt x="2787" y="2836"/>
                    <a:pt x="2456" y="2818"/>
                  </a:cubicBezTo>
                  <a:cubicBezTo>
                    <a:pt x="2419" y="2816"/>
                    <a:pt x="2383" y="2815"/>
                    <a:pt x="2346" y="2815"/>
                  </a:cubicBezTo>
                  <a:cubicBezTo>
                    <a:pt x="1802" y="2815"/>
                    <a:pt x="1225" y="3021"/>
                    <a:pt x="860" y="3428"/>
                  </a:cubicBezTo>
                  <a:cubicBezTo>
                    <a:pt x="727" y="3287"/>
                    <a:pt x="626" y="3113"/>
                    <a:pt x="579" y="2916"/>
                  </a:cubicBezTo>
                  <a:cubicBezTo>
                    <a:pt x="520" y="2673"/>
                    <a:pt x="567" y="2457"/>
                    <a:pt x="668" y="2262"/>
                  </a:cubicBezTo>
                  <a:cubicBezTo>
                    <a:pt x="914" y="2470"/>
                    <a:pt x="1240" y="2609"/>
                    <a:pt x="1550" y="2668"/>
                  </a:cubicBezTo>
                  <a:cubicBezTo>
                    <a:pt x="1669" y="2691"/>
                    <a:pt x="1794" y="2704"/>
                    <a:pt x="1919" y="2704"/>
                  </a:cubicBezTo>
                  <a:cubicBezTo>
                    <a:pt x="2425" y="2704"/>
                    <a:pt x="2929" y="2499"/>
                    <a:pt x="3096" y="1974"/>
                  </a:cubicBezTo>
                  <a:cubicBezTo>
                    <a:pt x="3295" y="1341"/>
                    <a:pt x="2828" y="868"/>
                    <a:pt x="2227" y="868"/>
                  </a:cubicBezTo>
                  <a:cubicBezTo>
                    <a:pt x="2186" y="868"/>
                    <a:pt x="2145" y="870"/>
                    <a:pt x="2104" y="874"/>
                  </a:cubicBezTo>
                  <a:cubicBezTo>
                    <a:pt x="1752" y="910"/>
                    <a:pt x="1401" y="1047"/>
                    <a:pt x="1138" y="1279"/>
                  </a:cubicBezTo>
                  <a:cubicBezTo>
                    <a:pt x="986" y="1414"/>
                    <a:pt x="795" y="1495"/>
                    <a:pt x="644" y="1639"/>
                  </a:cubicBezTo>
                  <a:cubicBezTo>
                    <a:pt x="639" y="1643"/>
                    <a:pt x="635" y="1648"/>
                    <a:pt x="630" y="1653"/>
                  </a:cubicBezTo>
                  <a:cubicBezTo>
                    <a:pt x="547" y="1420"/>
                    <a:pt x="580" y="1155"/>
                    <a:pt x="758" y="910"/>
                  </a:cubicBezTo>
                  <a:cubicBezTo>
                    <a:pt x="920" y="688"/>
                    <a:pt x="1154" y="541"/>
                    <a:pt x="1400" y="426"/>
                  </a:cubicBezTo>
                  <a:cubicBezTo>
                    <a:pt x="1610" y="325"/>
                    <a:pt x="1825" y="227"/>
                    <a:pt x="2037" y="132"/>
                  </a:cubicBezTo>
                  <a:cubicBezTo>
                    <a:pt x="2100" y="105"/>
                    <a:pt x="2090" y="1"/>
                    <a:pt x="201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2"/>
            <p:cNvSpPr/>
            <p:nvPr/>
          </p:nvSpPr>
          <p:spPr>
            <a:xfrm>
              <a:off x="6720800" y="4032600"/>
              <a:ext cx="335125" cy="181675"/>
            </a:xfrm>
            <a:custGeom>
              <a:avLst/>
              <a:gdLst/>
              <a:ahLst/>
              <a:cxnLst/>
              <a:rect l="l" t="t" r="r" b="b"/>
              <a:pathLst>
                <a:path w="13405" h="7267" extrusionOk="0">
                  <a:moveTo>
                    <a:pt x="6215" y="2366"/>
                  </a:moveTo>
                  <a:cubicBezTo>
                    <a:pt x="6317" y="2366"/>
                    <a:pt x="6420" y="2382"/>
                    <a:pt x="6504" y="2432"/>
                  </a:cubicBezTo>
                  <a:cubicBezTo>
                    <a:pt x="6747" y="2580"/>
                    <a:pt x="6602" y="2756"/>
                    <a:pt x="6422" y="2876"/>
                  </a:cubicBezTo>
                  <a:cubicBezTo>
                    <a:pt x="6221" y="3011"/>
                    <a:pt x="5967" y="3063"/>
                    <a:pt x="5724" y="3063"/>
                  </a:cubicBezTo>
                  <a:cubicBezTo>
                    <a:pt x="5674" y="3063"/>
                    <a:pt x="5624" y="3061"/>
                    <a:pt x="5575" y="3057"/>
                  </a:cubicBezTo>
                  <a:cubicBezTo>
                    <a:pt x="5387" y="3042"/>
                    <a:pt x="5216" y="2980"/>
                    <a:pt x="5100" y="2866"/>
                  </a:cubicBezTo>
                  <a:cubicBezTo>
                    <a:pt x="5357" y="2614"/>
                    <a:pt x="5694" y="2435"/>
                    <a:pt x="6019" y="2383"/>
                  </a:cubicBezTo>
                  <a:cubicBezTo>
                    <a:pt x="6080" y="2373"/>
                    <a:pt x="6147" y="2366"/>
                    <a:pt x="6215" y="2366"/>
                  </a:cubicBezTo>
                  <a:close/>
                  <a:moveTo>
                    <a:pt x="6255" y="3912"/>
                  </a:moveTo>
                  <a:cubicBezTo>
                    <a:pt x="6299" y="3912"/>
                    <a:pt x="6342" y="3916"/>
                    <a:pt x="6383" y="3925"/>
                  </a:cubicBezTo>
                  <a:cubicBezTo>
                    <a:pt x="6639" y="3979"/>
                    <a:pt x="6749" y="4212"/>
                    <a:pt x="6579" y="4429"/>
                  </a:cubicBezTo>
                  <a:cubicBezTo>
                    <a:pt x="6406" y="4647"/>
                    <a:pt x="6102" y="4714"/>
                    <a:pt x="5837" y="4723"/>
                  </a:cubicBezTo>
                  <a:cubicBezTo>
                    <a:pt x="5823" y="4723"/>
                    <a:pt x="5809" y="4724"/>
                    <a:pt x="5796" y="4724"/>
                  </a:cubicBezTo>
                  <a:cubicBezTo>
                    <a:pt x="5563" y="4724"/>
                    <a:pt x="5339" y="4674"/>
                    <a:pt x="5151" y="4574"/>
                  </a:cubicBezTo>
                  <a:cubicBezTo>
                    <a:pt x="5286" y="4328"/>
                    <a:pt x="5529" y="4117"/>
                    <a:pt x="5796" y="4015"/>
                  </a:cubicBezTo>
                  <a:lnTo>
                    <a:pt x="5795" y="4015"/>
                  </a:lnTo>
                  <a:cubicBezTo>
                    <a:pt x="5935" y="3962"/>
                    <a:pt x="6099" y="3912"/>
                    <a:pt x="6255" y="3912"/>
                  </a:cubicBezTo>
                  <a:close/>
                  <a:moveTo>
                    <a:pt x="8891" y="1912"/>
                  </a:moveTo>
                  <a:cubicBezTo>
                    <a:pt x="8938" y="1936"/>
                    <a:pt x="8986" y="1962"/>
                    <a:pt x="9033" y="1986"/>
                  </a:cubicBezTo>
                  <a:cubicBezTo>
                    <a:pt x="9202" y="2551"/>
                    <a:pt x="9243" y="3172"/>
                    <a:pt x="9271" y="3738"/>
                  </a:cubicBezTo>
                  <a:cubicBezTo>
                    <a:pt x="9286" y="4042"/>
                    <a:pt x="9304" y="4362"/>
                    <a:pt x="9286" y="4675"/>
                  </a:cubicBezTo>
                  <a:cubicBezTo>
                    <a:pt x="9282" y="4676"/>
                    <a:pt x="9278" y="4678"/>
                    <a:pt x="9274" y="4681"/>
                  </a:cubicBezTo>
                  <a:cubicBezTo>
                    <a:pt x="9236" y="4709"/>
                    <a:pt x="9197" y="4738"/>
                    <a:pt x="9159" y="4766"/>
                  </a:cubicBezTo>
                  <a:cubicBezTo>
                    <a:pt x="8972" y="4309"/>
                    <a:pt x="8864" y="3835"/>
                    <a:pt x="8829" y="3322"/>
                  </a:cubicBezTo>
                  <a:cubicBezTo>
                    <a:pt x="8806" y="2979"/>
                    <a:pt x="8812" y="2635"/>
                    <a:pt x="8840" y="2292"/>
                  </a:cubicBezTo>
                  <a:cubicBezTo>
                    <a:pt x="8852" y="2166"/>
                    <a:pt x="8871" y="2039"/>
                    <a:pt x="8891" y="1912"/>
                  </a:cubicBezTo>
                  <a:close/>
                  <a:moveTo>
                    <a:pt x="10996" y="1382"/>
                  </a:moveTo>
                  <a:cubicBezTo>
                    <a:pt x="11199" y="1382"/>
                    <a:pt x="11401" y="1388"/>
                    <a:pt x="11602" y="1403"/>
                  </a:cubicBezTo>
                  <a:cubicBezTo>
                    <a:pt x="11964" y="1432"/>
                    <a:pt x="12355" y="1505"/>
                    <a:pt x="12631" y="1762"/>
                  </a:cubicBezTo>
                  <a:cubicBezTo>
                    <a:pt x="12952" y="2058"/>
                    <a:pt x="13027" y="2529"/>
                    <a:pt x="13086" y="2940"/>
                  </a:cubicBezTo>
                  <a:cubicBezTo>
                    <a:pt x="13142" y="3331"/>
                    <a:pt x="13176" y="3766"/>
                    <a:pt x="13014" y="4138"/>
                  </a:cubicBezTo>
                  <a:cubicBezTo>
                    <a:pt x="12833" y="4552"/>
                    <a:pt x="12433" y="4692"/>
                    <a:pt x="12028" y="4807"/>
                  </a:cubicBezTo>
                  <a:cubicBezTo>
                    <a:pt x="11187" y="5045"/>
                    <a:pt x="10321" y="5181"/>
                    <a:pt x="9449" y="5224"/>
                  </a:cubicBezTo>
                  <a:cubicBezTo>
                    <a:pt x="9598" y="4680"/>
                    <a:pt x="9558" y="4071"/>
                    <a:pt x="9519" y="3495"/>
                  </a:cubicBezTo>
                  <a:cubicBezTo>
                    <a:pt x="9473" y="2834"/>
                    <a:pt x="9402" y="2095"/>
                    <a:pt x="9121" y="1470"/>
                  </a:cubicBezTo>
                  <a:cubicBezTo>
                    <a:pt x="9216" y="1466"/>
                    <a:pt x="9317" y="1445"/>
                    <a:pt x="9398" y="1437"/>
                  </a:cubicBezTo>
                  <a:cubicBezTo>
                    <a:pt x="9486" y="1427"/>
                    <a:pt x="9577" y="1417"/>
                    <a:pt x="9667" y="1407"/>
                  </a:cubicBezTo>
                  <a:cubicBezTo>
                    <a:pt x="9675" y="1407"/>
                    <a:pt x="9682" y="1407"/>
                    <a:pt x="9689" y="1407"/>
                  </a:cubicBezTo>
                  <a:cubicBezTo>
                    <a:pt x="10124" y="1407"/>
                    <a:pt x="10561" y="1382"/>
                    <a:pt x="10996" y="1382"/>
                  </a:cubicBezTo>
                  <a:close/>
                  <a:moveTo>
                    <a:pt x="6950" y="1417"/>
                  </a:moveTo>
                  <a:cubicBezTo>
                    <a:pt x="7053" y="1417"/>
                    <a:pt x="7155" y="1420"/>
                    <a:pt x="7252" y="1427"/>
                  </a:cubicBezTo>
                  <a:cubicBezTo>
                    <a:pt x="7690" y="1458"/>
                    <a:pt x="8113" y="1561"/>
                    <a:pt x="8518" y="1714"/>
                  </a:cubicBezTo>
                  <a:cubicBezTo>
                    <a:pt x="8569" y="1739"/>
                    <a:pt x="8620" y="1765"/>
                    <a:pt x="8669" y="1791"/>
                  </a:cubicBezTo>
                  <a:cubicBezTo>
                    <a:pt x="8640" y="2001"/>
                    <a:pt x="8633" y="2218"/>
                    <a:pt x="8621" y="2410"/>
                  </a:cubicBezTo>
                  <a:cubicBezTo>
                    <a:pt x="8599" y="2758"/>
                    <a:pt x="8597" y="3108"/>
                    <a:pt x="8630" y="3456"/>
                  </a:cubicBezTo>
                  <a:cubicBezTo>
                    <a:pt x="8661" y="3813"/>
                    <a:pt x="8725" y="4169"/>
                    <a:pt x="8831" y="4511"/>
                  </a:cubicBezTo>
                  <a:cubicBezTo>
                    <a:pt x="8869" y="4636"/>
                    <a:pt x="8911" y="4774"/>
                    <a:pt x="8963" y="4908"/>
                  </a:cubicBezTo>
                  <a:cubicBezTo>
                    <a:pt x="8483" y="5251"/>
                    <a:pt x="7985" y="5569"/>
                    <a:pt x="7415" y="5741"/>
                  </a:cubicBezTo>
                  <a:cubicBezTo>
                    <a:pt x="7127" y="5828"/>
                    <a:pt x="6790" y="5888"/>
                    <a:pt x="6455" y="5888"/>
                  </a:cubicBezTo>
                  <a:cubicBezTo>
                    <a:pt x="6048" y="5888"/>
                    <a:pt x="5644" y="5799"/>
                    <a:pt x="5338" y="5557"/>
                  </a:cubicBezTo>
                  <a:cubicBezTo>
                    <a:pt x="5066" y="5342"/>
                    <a:pt x="4999" y="5071"/>
                    <a:pt x="5058" y="4814"/>
                  </a:cubicBezTo>
                  <a:lnTo>
                    <a:pt x="5058" y="4814"/>
                  </a:lnTo>
                  <a:cubicBezTo>
                    <a:pt x="5278" y="4923"/>
                    <a:pt x="5532" y="4977"/>
                    <a:pt x="5783" y="4977"/>
                  </a:cubicBezTo>
                  <a:cubicBezTo>
                    <a:pt x="6005" y="4977"/>
                    <a:pt x="6223" y="4935"/>
                    <a:pt x="6412" y="4850"/>
                  </a:cubicBezTo>
                  <a:cubicBezTo>
                    <a:pt x="6696" y="4722"/>
                    <a:pt x="6991" y="4423"/>
                    <a:pt x="6899" y="4085"/>
                  </a:cubicBezTo>
                  <a:cubicBezTo>
                    <a:pt x="6818" y="3785"/>
                    <a:pt x="6525" y="3676"/>
                    <a:pt x="6242" y="3676"/>
                  </a:cubicBezTo>
                  <a:cubicBezTo>
                    <a:pt x="6166" y="3676"/>
                    <a:pt x="6091" y="3684"/>
                    <a:pt x="6020" y="3698"/>
                  </a:cubicBezTo>
                  <a:cubicBezTo>
                    <a:pt x="5600" y="3782"/>
                    <a:pt x="5162" y="4055"/>
                    <a:pt x="4938" y="4426"/>
                  </a:cubicBezTo>
                  <a:cubicBezTo>
                    <a:pt x="4741" y="4243"/>
                    <a:pt x="4629" y="3981"/>
                    <a:pt x="4679" y="3642"/>
                  </a:cubicBezTo>
                  <a:cubicBezTo>
                    <a:pt x="4707" y="3433"/>
                    <a:pt x="4800" y="3233"/>
                    <a:pt x="4934" y="3056"/>
                  </a:cubicBezTo>
                  <a:cubicBezTo>
                    <a:pt x="5119" y="3239"/>
                    <a:pt x="5398" y="3318"/>
                    <a:pt x="5688" y="3318"/>
                  </a:cubicBezTo>
                  <a:cubicBezTo>
                    <a:pt x="6064" y="3318"/>
                    <a:pt x="6458" y="3185"/>
                    <a:pt x="6685" y="2978"/>
                  </a:cubicBezTo>
                  <a:cubicBezTo>
                    <a:pt x="6934" y="2750"/>
                    <a:pt x="6957" y="2432"/>
                    <a:pt x="6659" y="2241"/>
                  </a:cubicBezTo>
                  <a:cubicBezTo>
                    <a:pt x="6523" y="2155"/>
                    <a:pt x="6365" y="2120"/>
                    <a:pt x="6202" y="2120"/>
                  </a:cubicBezTo>
                  <a:cubicBezTo>
                    <a:pt x="5968" y="2120"/>
                    <a:pt x="5725" y="2193"/>
                    <a:pt x="5529" y="2287"/>
                  </a:cubicBezTo>
                  <a:cubicBezTo>
                    <a:pt x="5333" y="2381"/>
                    <a:pt x="5144" y="2510"/>
                    <a:pt x="4979" y="2664"/>
                  </a:cubicBezTo>
                  <a:cubicBezTo>
                    <a:pt x="4960" y="2606"/>
                    <a:pt x="4952" y="2540"/>
                    <a:pt x="4955" y="2467"/>
                  </a:cubicBezTo>
                  <a:cubicBezTo>
                    <a:pt x="4967" y="2177"/>
                    <a:pt x="5152" y="1946"/>
                    <a:pt x="5387" y="1795"/>
                  </a:cubicBezTo>
                  <a:cubicBezTo>
                    <a:pt x="5823" y="1514"/>
                    <a:pt x="6415" y="1417"/>
                    <a:pt x="6950" y="1417"/>
                  </a:cubicBezTo>
                  <a:close/>
                  <a:moveTo>
                    <a:pt x="6118" y="257"/>
                  </a:moveTo>
                  <a:cubicBezTo>
                    <a:pt x="6329" y="257"/>
                    <a:pt x="6539" y="270"/>
                    <a:pt x="6748" y="296"/>
                  </a:cubicBezTo>
                  <a:cubicBezTo>
                    <a:pt x="7533" y="394"/>
                    <a:pt x="8361" y="635"/>
                    <a:pt x="8774" y="1364"/>
                  </a:cubicBezTo>
                  <a:cubicBezTo>
                    <a:pt x="8775" y="1366"/>
                    <a:pt x="8776" y="1369"/>
                    <a:pt x="8777" y="1370"/>
                  </a:cubicBezTo>
                  <a:cubicBezTo>
                    <a:pt x="8747" y="1443"/>
                    <a:pt x="8723" y="1520"/>
                    <a:pt x="8705" y="1599"/>
                  </a:cubicBezTo>
                  <a:cubicBezTo>
                    <a:pt x="8165" y="1325"/>
                    <a:pt x="7553" y="1192"/>
                    <a:pt x="6945" y="1192"/>
                  </a:cubicBezTo>
                  <a:cubicBezTo>
                    <a:pt x="6715" y="1192"/>
                    <a:pt x="6486" y="1211"/>
                    <a:pt x="6262" y="1248"/>
                  </a:cubicBezTo>
                  <a:cubicBezTo>
                    <a:pt x="5543" y="1369"/>
                    <a:pt x="4396" y="1877"/>
                    <a:pt x="4773" y="2816"/>
                  </a:cubicBezTo>
                  <a:cubicBezTo>
                    <a:pt x="4779" y="2831"/>
                    <a:pt x="4787" y="2845"/>
                    <a:pt x="4794" y="2860"/>
                  </a:cubicBezTo>
                  <a:cubicBezTo>
                    <a:pt x="4486" y="3233"/>
                    <a:pt x="4323" y="3709"/>
                    <a:pt x="4492" y="4200"/>
                  </a:cubicBezTo>
                  <a:cubicBezTo>
                    <a:pt x="4559" y="4392"/>
                    <a:pt x="4678" y="4548"/>
                    <a:pt x="4829" y="4669"/>
                  </a:cubicBezTo>
                  <a:cubicBezTo>
                    <a:pt x="4766" y="4874"/>
                    <a:pt x="4768" y="5100"/>
                    <a:pt x="4865" y="5334"/>
                  </a:cubicBezTo>
                  <a:cubicBezTo>
                    <a:pt x="5116" y="5941"/>
                    <a:pt x="5838" y="6130"/>
                    <a:pt x="6482" y="6130"/>
                  </a:cubicBezTo>
                  <a:cubicBezTo>
                    <a:pt x="6666" y="6130"/>
                    <a:pt x="6843" y="6114"/>
                    <a:pt x="7001" y="6089"/>
                  </a:cubicBezTo>
                  <a:cubicBezTo>
                    <a:pt x="7759" y="5969"/>
                    <a:pt x="8467" y="5607"/>
                    <a:pt x="9049" y="5109"/>
                  </a:cubicBezTo>
                  <a:cubicBezTo>
                    <a:pt x="9083" y="5178"/>
                    <a:pt x="9122" y="5244"/>
                    <a:pt x="9165" y="5304"/>
                  </a:cubicBezTo>
                  <a:cubicBezTo>
                    <a:pt x="9163" y="5313"/>
                    <a:pt x="9160" y="5322"/>
                    <a:pt x="9159" y="5332"/>
                  </a:cubicBezTo>
                  <a:cubicBezTo>
                    <a:pt x="9031" y="5653"/>
                    <a:pt x="8796" y="5913"/>
                    <a:pt x="8519" y="6129"/>
                  </a:cubicBezTo>
                  <a:cubicBezTo>
                    <a:pt x="7841" y="6656"/>
                    <a:pt x="7058" y="6946"/>
                    <a:pt x="6202" y="6994"/>
                  </a:cubicBezTo>
                  <a:cubicBezTo>
                    <a:pt x="6088" y="7001"/>
                    <a:pt x="5974" y="7004"/>
                    <a:pt x="5859" y="7004"/>
                  </a:cubicBezTo>
                  <a:cubicBezTo>
                    <a:pt x="5218" y="7004"/>
                    <a:pt x="4578" y="6902"/>
                    <a:pt x="3965" y="6713"/>
                  </a:cubicBezTo>
                  <a:lnTo>
                    <a:pt x="3965" y="6712"/>
                  </a:lnTo>
                  <a:cubicBezTo>
                    <a:pt x="3231" y="6485"/>
                    <a:pt x="2534" y="6126"/>
                    <a:pt x="1923" y="5660"/>
                  </a:cubicBezTo>
                  <a:cubicBezTo>
                    <a:pt x="1560" y="5384"/>
                    <a:pt x="1184" y="5106"/>
                    <a:pt x="895" y="4749"/>
                  </a:cubicBezTo>
                  <a:cubicBezTo>
                    <a:pt x="162" y="3845"/>
                    <a:pt x="1137" y="2750"/>
                    <a:pt x="1783" y="2125"/>
                  </a:cubicBezTo>
                  <a:cubicBezTo>
                    <a:pt x="2552" y="1381"/>
                    <a:pt x="3504" y="826"/>
                    <a:pt x="4523" y="504"/>
                  </a:cubicBezTo>
                  <a:cubicBezTo>
                    <a:pt x="5036" y="342"/>
                    <a:pt x="5578" y="257"/>
                    <a:pt x="6118" y="257"/>
                  </a:cubicBezTo>
                  <a:close/>
                  <a:moveTo>
                    <a:pt x="6155" y="0"/>
                  </a:moveTo>
                  <a:cubicBezTo>
                    <a:pt x="4387" y="0"/>
                    <a:pt x="2657" y="889"/>
                    <a:pt x="1440" y="2140"/>
                  </a:cubicBezTo>
                  <a:cubicBezTo>
                    <a:pt x="883" y="2710"/>
                    <a:pt x="0" y="3683"/>
                    <a:pt x="455" y="4546"/>
                  </a:cubicBezTo>
                  <a:cubicBezTo>
                    <a:pt x="692" y="4996"/>
                    <a:pt x="1117" y="5337"/>
                    <a:pt x="1494" y="5654"/>
                  </a:cubicBezTo>
                  <a:cubicBezTo>
                    <a:pt x="2221" y="6268"/>
                    <a:pt x="3076" y="6720"/>
                    <a:pt x="3987" y="6992"/>
                  </a:cubicBezTo>
                  <a:cubicBezTo>
                    <a:pt x="4578" y="7167"/>
                    <a:pt x="5205" y="7267"/>
                    <a:pt x="5827" y="7267"/>
                  </a:cubicBezTo>
                  <a:cubicBezTo>
                    <a:pt x="6959" y="7267"/>
                    <a:pt x="8074" y="6936"/>
                    <a:pt x="8921" y="6128"/>
                  </a:cubicBezTo>
                  <a:lnTo>
                    <a:pt x="8922" y="6128"/>
                  </a:lnTo>
                  <a:cubicBezTo>
                    <a:pt x="9123" y="5934"/>
                    <a:pt x="9264" y="5717"/>
                    <a:pt x="9361" y="5484"/>
                  </a:cubicBezTo>
                  <a:cubicBezTo>
                    <a:pt x="10264" y="5447"/>
                    <a:pt x="11160" y="5311"/>
                    <a:pt x="12031" y="5070"/>
                  </a:cubicBezTo>
                  <a:cubicBezTo>
                    <a:pt x="12365" y="4977"/>
                    <a:pt x="12716" y="4879"/>
                    <a:pt x="12974" y="4634"/>
                  </a:cubicBezTo>
                  <a:cubicBezTo>
                    <a:pt x="13198" y="4421"/>
                    <a:pt x="13318" y="4122"/>
                    <a:pt x="13359" y="3818"/>
                  </a:cubicBezTo>
                  <a:cubicBezTo>
                    <a:pt x="13405" y="3485"/>
                    <a:pt x="13374" y="3144"/>
                    <a:pt x="13321" y="2813"/>
                  </a:cubicBezTo>
                  <a:cubicBezTo>
                    <a:pt x="13269" y="2492"/>
                    <a:pt x="13205" y="2158"/>
                    <a:pt x="13039" y="1873"/>
                  </a:cubicBezTo>
                  <a:cubicBezTo>
                    <a:pt x="12701" y="1293"/>
                    <a:pt x="12019" y="1160"/>
                    <a:pt x="11398" y="1144"/>
                  </a:cubicBezTo>
                  <a:cubicBezTo>
                    <a:pt x="11308" y="1142"/>
                    <a:pt x="11217" y="1141"/>
                    <a:pt x="11127" y="1141"/>
                  </a:cubicBezTo>
                  <a:cubicBezTo>
                    <a:pt x="10809" y="1141"/>
                    <a:pt x="10491" y="1153"/>
                    <a:pt x="10174" y="1159"/>
                  </a:cubicBezTo>
                  <a:cubicBezTo>
                    <a:pt x="9779" y="1166"/>
                    <a:pt x="9383" y="1170"/>
                    <a:pt x="8990" y="1217"/>
                  </a:cubicBezTo>
                  <a:cubicBezTo>
                    <a:pt x="8950" y="1148"/>
                    <a:pt x="8907" y="1080"/>
                    <a:pt x="8859" y="1014"/>
                  </a:cubicBezTo>
                  <a:cubicBezTo>
                    <a:pt x="8355" y="321"/>
                    <a:pt x="7431" y="94"/>
                    <a:pt x="6619" y="21"/>
                  </a:cubicBezTo>
                  <a:cubicBezTo>
                    <a:pt x="6464" y="7"/>
                    <a:pt x="6309" y="0"/>
                    <a:pt x="6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2"/>
            <p:cNvSpPr/>
            <p:nvPr/>
          </p:nvSpPr>
          <p:spPr>
            <a:xfrm>
              <a:off x="6961375" y="4074725"/>
              <a:ext cx="77250" cy="15125"/>
            </a:xfrm>
            <a:custGeom>
              <a:avLst/>
              <a:gdLst/>
              <a:ahLst/>
              <a:cxnLst/>
              <a:rect l="l" t="t" r="r" b="b"/>
              <a:pathLst>
                <a:path w="3090" h="605" extrusionOk="0">
                  <a:moveTo>
                    <a:pt x="1001" y="0"/>
                  </a:moveTo>
                  <a:cubicBezTo>
                    <a:pt x="679" y="0"/>
                    <a:pt x="357" y="15"/>
                    <a:pt x="46" y="59"/>
                  </a:cubicBezTo>
                  <a:cubicBezTo>
                    <a:pt x="8" y="64"/>
                    <a:pt x="1" y="125"/>
                    <a:pt x="42" y="129"/>
                  </a:cubicBezTo>
                  <a:cubicBezTo>
                    <a:pt x="322" y="155"/>
                    <a:pt x="605" y="158"/>
                    <a:pt x="887" y="158"/>
                  </a:cubicBezTo>
                  <a:cubicBezTo>
                    <a:pt x="982" y="158"/>
                    <a:pt x="1077" y="158"/>
                    <a:pt x="1172" y="158"/>
                  </a:cubicBezTo>
                  <a:cubicBezTo>
                    <a:pt x="1292" y="158"/>
                    <a:pt x="1412" y="158"/>
                    <a:pt x="1532" y="161"/>
                  </a:cubicBezTo>
                  <a:cubicBezTo>
                    <a:pt x="2087" y="173"/>
                    <a:pt x="2573" y="200"/>
                    <a:pt x="3001" y="592"/>
                  </a:cubicBezTo>
                  <a:cubicBezTo>
                    <a:pt x="3011" y="601"/>
                    <a:pt x="3021" y="605"/>
                    <a:pt x="3031" y="605"/>
                  </a:cubicBezTo>
                  <a:cubicBezTo>
                    <a:pt x="3063" y="605"/>
                    <a:pt x="3089" y="563"/>
                    <a:pt x="3070" y="529"/>
                  </a:cubicBezTo>
                  <a:cubicBezTo>
                    <a:pt x="2846" y="120"/>
                    <a:pt x="2309" y="43"/>
                    <a:pt x="1886" y="24"/>
                  </a:cubicBezTo>
                  <a:cubicBezTo>
                    <a:pt x="1597" y="13"/>
                    <a:pt x="1299"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2"/>
            <p:cNvSpPr/>
            <p:nvPr/>
          </p:nvSpPr>
          <p:spPr>
            <a:xfrm>
              <a:off x="7038650" y="4096750"/>
              <a:ext cx="4000" cy="10550"/>
            </a:xfrm>
            <a:custGeom>
              <a:avLst/>
              <a:gdLst/>
              <a:ahLst/>
              <a:cxnLst/>
              <a:rect l="l" t="t" r="r" b="b"/>
              <a:pathLst>
                <a:path w="160" h="422" extrusionOk="0">
                  <a:moveTo>
                    <a:pt x="35" y="1"/>
                  </a:moveTo>
                  <a:cubicBezTo>
                    <a:pt x="17" y="1"/>
                    <a:pt x="0" y="13"/>
                    <a:pt x="4" y="34"/>
                  </a:cubicBezTo>
                  <a:cubicBezTo>
                    <a:pt x="29" y="154"/>
                    <a:pt x="44" y="267"/>
                    <a:pt x="44" y="389"/>
                  </a:cubicBezTo>
                  <a:cubicBezTo>
                    <a:pt x="45" y="410"/>
                    <a:pt x="64" y="422"/>
                    <a:pt x="82" y="422"/>
                  </a:cubicBezTo>
                  <a:cubicBezTo>
                    <a:pt x="95" y="422"/>
                    <a:pt x="107" y="416"/>
                    <a:pt x="112" y="402"/>
                  </a:cubicBezTo>
                  <a:cubicBezTo>
                    <a:pt x="159" y="275"/>
                    <a:pt x="144" y="123"/>
                    <a:pt x="64" y="14"/>
                  </a:cubicBezTo>
                  <a:cubicBezTo>
                    <a:pt x="57" y="5"/>
                    <a:pt x="46"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2"/>
            <p:cNvSpPr/>
            <p:nvPr/>
          </p:nvSpPr>
          <p:spPr>
            <a:xfrm>
              <a:off x="6968450" y="4143475"/>
              <a:ext cx="45300" cy="7450"/>
            </a:xfrm>
            <a:custGeom>
              <a:avLst/>
              <a:gdLst/>
              <a:ahLst/>
              <a:cxnLst/>
              <a:rect l="l" t="t" r="r" b="b"/>
              <a:pathLst>
                <a:path w="1812" h="298" extrusionOk="0">
                  <a:moveTo>
                    <a:pt x="1746" y="0"/>
                  </a:moveTo>
                  <a:cubicBezTo>
                    <a:pt x="1746" y="0"/>
                    <a:pt x="1745" y="0"/>
                    <a:pt x="1745" y="0"/>
                  </a:cubicBezTo>
                  <a:cubicBezTo>
                    <a:pt x="1445" y="13"/>
                    <a:pt x="1150" y="69"/>
                    <a:pt x="851" y="105"/>
                  </a:cubicBezTo>
                  <a:cubicBezTo>
                    <a:pt x="582" y="138"/>
                    <a:pt x="299" y="144"/>
                    <a:pt x="37" y="212"/>
                  </a:cubicBezTo>
                  <a:cubicBezTo>
                    <a:pt x="1" y="222"/>
                    <a:pt x="7" y="282"/>
                    <a:pt x="43" y="287"/>
                  </a:cubicBezTo>
                  <a:cubicBezTo>
                    <a:pt x="109" y="295"/>
                    <a:pt x="177" y="298"/>
                    <a:pt x="244" y="298"/>
                  </a:cubicBezTo>
                  <a:cubicBezTo>
                    <a:pt x="466" y="298"/>
                    <a:pt x="693" y="263"/>
                    <a:pt x="908" y="237"/>
                  </a:cubicBezTo>
                  <a:cubicBezTo>
                    <a:pt x="1197" y="204"/>
                    <a:pt x="1484" y="169"/>
                    <a:pt x="1763" y="84"/>
                  </a:cubicBezTo>
                  <a:cubicBezTo>
                    <a:pt x="1811" y="69"/>
                    <a:pt x="1791" y="0"/>
                    <a:pt x="1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2"/>
            <p:cNvSpPr/>
            <p:nvPr/>
          </p:nvSpPr>
          <p:spPr>
            <a:xfrm>
              <a:off x="6970775" y="4137275"/>
              <a:ext cx="23000" cy="5350"/>
            </a:xfrm>
            <a:custGeom>
              <a:avLst/>
              <a:gdLst/>
              <a:ahLst/>
              <a:cxnLst/>
              <a:rect l="l" t="t" r="r" b="b"/>
              <a:pathLst>
                <a:path w="920" h="214" extrusionOk="0">
                  <a:moveTo>
                    <a:pt x="739" y="0"/>
                  </a:moveTo>
                  <a:cubicBezTo>
                    <a:pt x="633" y="0"/>
                    <a:pt x="521" y="28"/>
                    <a:pt x="421" y="43"/>
                  </a:cubicBezTo>
                  <a:cubicBezTo>
                    <a:pt x="291" y="61"/>
                    <a:pt x="142" y="69"/>
                    <a:pt x="27" y="137"/>
                  </a:cubicBezTo>
                  <a:cubicBezTo>
                    <a:pt x="1" y="153"/>
                    <a:pt x="14" y="189"/>
                    <a:pt x="39" y="196"/>
                  </a:cubicBezTo>
                  <a:cubicBezTo>
                    <a:pt x="82" y="209"/>
                    <a:pt x="128" y="213"/>
                    <a:pt x="175" y="213"/>
                  </a:cubicBezTo>
                  <a:cubicBezTo>
                    <a:pt x="281" y="213"/>
                    <a:pt x="393" y="190"/>
                    <a:pt x="491" y="179"/>
                  </a:cubicBezTo>
                  <a:cubicBezTo>
                    <a:pt x="624" y="164"/>
                    <a:pt x="773" y="163"/>
                    <a:pt x="888" y="90"/>
                  </a:cubicBezTo>
                  <a:cubicBezTo>
                    <a:pt x="919" y="69"/>
                    <a:pt x="903" y="29"/>
                    <a:pt x="873" y="19"/>
                  </a:cubicBezTo>
                  <a:cubicBezTo>
                    <a:pt x="831" y="5"/>
                    <a:pt x="785"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2"/>
            <p:cNvSpPr/>
            <p:nvPr/>
          </p:nvSpPr>
          <p:spPr>
            <a:xfrm>
              <a:off x="6971325" y="4131825"/>
              <a:ext cx="12700" cy="3550"/>
            </a:xfrm>
            <a:custGeom>
              <a:avLst/>
              <a:gdLst/>
              <a:ahLst/>
              <a:cxnLst/>
              <a:rect l="l" t="t" r="r" b="b"/>
              <a:pathLst>
                <a:path w="508" h="142" extrusionOk="0">
                  <a:moveTo>
                    <a:pt x="330" y="1"/>
                  </a:moveTo>
                  <a:cubicBezTo>
                    <a:pt x="229" y="1"/>
                    <a:pt x="127" y="31"/>
                    <a:pt x="37" y="75"/>
                  </a:cubicBezTo>
                  <a:cubicBezTo>
                    <a:pt x="1" y="93"/>
                    <a:pt x="14" y="142"/>
                    <a:pt x="50" y="142"/>
                  </a:cubicBezTo>
                  <a:cubicBezTo>
                    <a:pt x="53" y="142"/>
                    <a:pt x="57" y="141"/>
                    <a:pt x="60" y="140"/>
                  </a:cubicBezTo>
                  <a:cubicBezTo>
                    <a:pt x="194" y="103"/>
                    <a:pt x="326" y="103"/>
                    <a:pt x="463" y="93"/>
                  </a:cubicBezTo>
                  <a:cubicBezTo>
                    <a:pt x="508" y="90"/>
                    <a:pt x="503" y="33"/>
                    <a:pt x="467" y="21"/>
                  </a:cubicBezTo>
                  <a:cubicBezTo>
                    <a:pt x="422" y="7"/>
                    <a:pt x="37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2"/>
            <p:cNvSpPr/>
            <p:nvPr/>
          </p:nvSpPr>
          <p:spPr>
            <a:xfrm>
              <a:off x="6970725" y="4124675"/>
              <a:ext cx="9650" cy="3725"/>
            </a:xfrm>
            <a:custGeom>
              <a:avLst/>
              <a:gdLst/>
              <a:ahLst/>
              <a:cxnLst/>
              <a:rect l="l" t="t" r="r" b="b"/>
              <a:pathLst>
                <a:path w="386" h="149" extrusionOk="0">
                  <a:moveTo>
                    <a:pt x="286" y="1"/>
                  </a:moveTo>
                  <a:cubicBezTo>
                    <a:pt x="265" y="1"/>
                    <a:pt x="244" y="3"/>
                    <a:pt x="228" y="5"/>
                  </a:cubicBezTo>
                  <a:cubicBezTo>
                    <a:pt x="162" y="12"/>
                    <a:pt x="87" y="20"/>
                    <a:pt x="29" y="53"/>
                  </a:cubicBezTo>
                  <a:cubicBezTo>
                    <a:pt x="0" y="69"/>
                    <a:pt x="1" y="123"/>
                    <a:pt x="34" y="133"/>
                  </a:cubicBezTo>
                  <a:cubicBezTo>
                    <a:pt x="69" y="145"/>
                    <a:pt x="106" y="148"/>
                    <a:pt x="143" y="148"/>
                  </a:cubicBezTo>
                  <a:cubicBezTo>
                    <a:pt x="176" y="148"/>
                    <a:pt x="209" y="145"/>
                    <a:pt x="241" y="143"/>
                  </a:cubicBezTo>
                  <a:cubicBezTo>
                    <a:pt x="289" y="139"/>
                    <a:pt x="386" y="133"/>
                    <a:pt x="379" y="61"/>
                  </a:cubicBezTo>
                  <a:cubicBezTo>
                    <a:pt x="375" y="11"/>
                    <a:pt x="330"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2"/>
            <p:cNvSpPr/>
            <p:nvPr/>
          </p:nvSpPr>
          <p:spPr>
            <a:xfrm>
              <a:off x="6964425" y="4082700"/>
              <a:ext cx="21800" cy="4375"/>
            </a:xfrm>
            <a:custGeom>
              <a:avLst/>
              <a:gdLst/>
              <a:ahLst/>
              <a:cxnLst/>
              <a:rect l="l" t="t" r="r" b="b"/>
              <a:pathLst>
                <a:path w="872" h="175" extrusionOk="0">
                  <a:moveTo>
                    <a:pt x="402" y="1"/>
                  </a:moveTo>
                  <a:cubicBezTo>
                    <a:pt x="266" y="1"/>
                    <a:pt x="132" y="23"/>
                    <a:pt x="31" y="67"/>
                  </a:cubicBezTo>
                  <a:cubicBezTo>
                    <a:pt x="0" y="82"/>
                    <a:pt x="3" y="126"/>
                    <a:pt x="38" y="134"/>
                  </a:cubicBezTo>
                  <a:cubicBezTo>
                    <a:pt x="157" y="165"/>
                    <a:pt x="286" y="153"/>
                    <a:pt x="408" y="159"/>
                  </a:cubicBezTo>
                  <a:cubicBezTo>
                    <a:pt x="498" y="164"/>
                    <a:pt x="589" y="174"/>
                    <a:pt x="679" y="174"/>
                  </a:cubicBezTo>
                  <a:cubicBezTo>
                    <a:pt x="725" y="174"/>
                    <a:pt x="772" y="172"/>
                    <a:pt x="817" y="164"/>
                  </a:cubicBezTo>
                  <a:cubicBezTo>
                    <a:pt x="857" y="158"/>
                    <a:pt x="872" y="103"/>
                    <a:pt x="832" y="85"/>
                  </a:cubicBezTo>
                  <a:cubicBezTo>
                    <a:pt x="718" y="30"/>
                    <a:pt x="55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2"/>
            <p:cNvSpPr/>
            <p:nvPr/>
          </p:nvSpPr>
          <p:spPr>
            <a:xfrm>
              <a:off x="6969525" y="4090750"/>
              <a:ext cx="10875" cy="2725"/>
            </a:xfrm>
            <a:custGeom>
              <a:avLst/>
              <a:gdLst/>
              <a:ahLst/>
              <a:cxnLst/>
              <a:rect l="l" t="t" r="r" b="b"/>
              <a:pathLst>
                <a:path w="435" h="109" extrusionOk="0">
                  <a:moveTo>
                    <a:pt x="271" y="1"/>
                  </a:moveTo>
                  <a:cubicBezTo>
                    <a:pt x="200" y="1"/>
                    <a:pt x="132" y="8"/>
                    <a:pt x="57" y="21"/>
                  </a:cubicBezTo>
                  <a:cubicBezTo>
                    <a:pt x="1" y="31"/>
                    <a:pt x="10" y="104"/>
                    <a:pt x="64" y="106"/>
                  </a:cubicBezTo>
                  <a:cubicBezTo>
                    <a:pt x="90" y="107"/>
                    <a:pt x="114" y="108"/>
                    <a:pt x="139" y="108"/>
                  </a:cubicBezTo>
                  <a:cubicBezTo>
                    <a:pt x="228" y="108"/>
                    <a:pt x="310" y="99"/>
                    <a:pt x="401" y="76"/>
                  </a:cubicBezTo>
                  <a:cubicBezTo>
                    <a:pt x="435" y="69"/>
                    <a:pt x="430" y="12"/>
                    <a:pt x="396" y="8"/>
                  </a:cubicBezTo>
                  <a:cubicBezTo>
                    <a:pt x="353" y="3"/>
                    <a:pt x="311"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2"/>
            <p:cNvSpPr/>
            <p:nvPr/>
          </p:nvSpPr>
          <p:spPr>
            <a:xfrm>
              <a:off x="6526425" y="3813625"/>
              <a:ext cx="218975" cy="186775"/>
            </a:xfrm>
            <a:custGeom>
              <a:avLst/>
              <a:gdLst/>
              <a:ahLst/>
              <a:cxnLst/>
              <a:rect l="l" t="t" r="r" b="b"/>
              <a:pathLst>
                <a:path w="8759" h="7471" extrusionOk="0">
                  <a:moveTo>
                    <a:pt x="5459" y="1"/>
                  </a:moveTo>
                  <a:cubicBezTo>
                    <a:pt x="4961" y="1"/>
                    <a:pt x="4478" y="166"/>
                    <a:pt x="4104" y="319"/>
                  </a:cubicBezTo>
                  <a:cubicBezTo>
                    <a:pt x="3417" y="603"/>
                    <a:pt x="2780" y="1047"/>
                    <a:pt x="2261" y="1604"/>
                  </a:cubicBezTo>
                  <a:cubicBezTo>
                    <a:pt x="1520" y="2402"/>
                    <a:pt x="970" y="3359"/>
                    <a:pt x="671" y="4374"/>
                  </a:cubicBezTo>
                  <a:cubicBezTo>
                    <a:pt x="505" y="4937"/>
                    <a:pt x="0" y="6650"/>
                    <a:pt x="1206" y="7123"/>
                  </a:cubicBezTo>
                  <a:cubicBezTo>
                    <a:pt x="1613" y="7282"/>
                    <a:pt x="2054" y="7343"/>
                    <a:pt x="2481" y="7400"/>
                  </a:cubicBezTo>
                  <a:lnTo>
                    <a:pt x="2555" y="7410"/>
                  </a:lnTo>
                  <a:cubicBezTo>
                    <a:pt x="2847" y="7450"/>
                    <a:pt x="3144" y="7470"/>
                    <a:pt x="3442" y="7470"/>
                  </a:cubicBezTo>
                  <a:cubicBezTo>
                    <a:pt x="3919" y="7470"/>
                    <a:pt x="4398" y="7419"/>
                    <a:pt x="4858" y="7318"/>
                  </a:cubicBezTo>
                  <a:cubicBezTo>
                    <a:pt x="5620" y="7152"/>
                    <a:pt x="6324" y="6862"/>
                    <a:pt x="6952" y="6457"/>
                  </a:cubicBezTo>
                  <a:cubicBezTo>
                    <a:pt x="7682" y="5987"/>
                    <a:pt x="8220" y="5346"/>
                    <a:pt x="8550" y="4551"/>
                  </a:cubicBezTo>
                  <a:cubicBezTo>
                    <a:pt x="8705" y="4180"/>
                    <a:pt x="8758" y="3846"/>
                    <a:pt x="8715" y="3530"/>
                  </a:cubicBezTo>
                  <a:cubicBezTo>
                    <a:pt x="8715" y="3529"/>
                    <a:pt x="8714" y="3526"/>
                    <a:pt x="8714" y="3525"/>
                  </a:cubicBezTo>
                  <a:cubicBezTo>
                    <a:pt x="8711" y="3519"/>
                    <a:pt x="8709" y="3513"/>
                    <a:pt x="8708" y="3504"/>
                  </a:cubicBezTo>
                  <a:cubicBezTo>
                    <a:pt x="8708" y="3503"/>
                    <a:pt x="8708" y="3501"/>
                    <a:pt x="8706" y="3500"/>
                  </a:cubicBezTo>
                  <a:cubicBezTo>
                    <a:pt x="8705" y="3494"/>
                    <a:pt x="8700" y="3489"/>
                    <a:pt x="8695" y="3487"/>
                  </a:cubicBezTo>
                  <a:cubicBezTo>
                    <a:pt x="8632" y="3457"/>
                    <a:pt x="8566" y="3418"/>
                    <a:pt x="8499" y="3375"/>
                  </a:cubicBezTo>
                  <a:cubicBezTo>
                    <a:pt x="8496" y="3372"/>
                    <a:pt x="8491" y="3370"/>
                    <a:pt x="8486" y="3370"/>
                  </a:cubicBezTo>
                  <a:cubicBezTo>
                    <a:pt x="8484" y="3370"/>
                    <a:pt x="8482" y="3371"/>
                    <a:pt x="8480" y="3371"/>
                  </a:cubicBezTo>
                  <a:cubicBezTo>
                    <a:pt x="8472" y="3374"/>
                    <a:pt x="8467" y="3379"/>
                    <a:pt x="8465" y="3386"/>
                  </a:cubicBezTo>
                  <a:cubicBezTo>
                    <a:pt x="8192" y="4142"/>
                    <a:pt x="7746" y="4783"/>
                    <a:pt x="7173" y="5240"/>
                  </a:cubicBezTo>
                  <a:cubicBezTo>
                    <a:pt x="6826" y="5517"/>
                    <a:pt x="6221" y="5859"/>
                    <a:pt x="5657" y="5859"/>
                  </a:cubicBezTo>
                  <a:cubicBezTo>
                    <a:pt x="5413" y="5859"/>
                    <a:pt x="5177" y="5795"/>
                    <a:pt x="4973" y="5635"/>
                  </a:cubicBezTo>
                  <a:cubicBezTo>
                    <a:pt x="4788" y="5490"/>
                    <a:pt x="4669" y="5306"/>
                    <a:pt x="4620" y="5087"/>
                  </a:cubicBezTo>
                  <a:cubicBezTo>
                    <a:pt x="4618" y="5077"/>
                    <a:pt x="4612" y="5070"/>
                    <a:pt x="4602" y="5068"/>
                  </a:cubicBezTo>
                  <a:cubicBezTo>
                    <a:pt x="4404" y="5036"/>
                    <a:pt x="4231" y="4957"/>
                    <a:pt x="4090" y="4832"/>
                  </a:cubicBezTo>
                  <a:cubicBezTo>
                    <a:pt x="3744" y="4527"/>
                    <a:pt x="3605" y="4068"/>
                    <a:pt x="3699" y="3540"/>
                  </a:cubicBezTo>
                  <a:cubicBezTo>
                    <a:pt x="3701" y="3531"/>
                    <a:pt x="3697" y="3521"/>
                    <a:pt x="3689" y="3516"/>
                  </a:cubicBezTo>
                  <a:cubicBezTo>
                    <a:pt x="3677" y="3508"/>
                    <a:pt x="3663" y="3499"/>
                    <a:pt x="3651" y="3489"/>
                  </a:cubicBezTo>
                  <a:cubicBezTo>
                    <a:pt x="3430" y="3313"/>
                    <a:pt x="3318" y="3094"/>
                    <a:pt x="3316" y="2840"/>
                  </a:cubicBezTo>
                  <a:cubicBezTo>
                    <a:pt x="3315" y="2345"/>
                    <a:pt x="3745" y="1775"/>
                    <a:pt x="4173" y="1428"/>
                  </a:cubicBezTo>
                  <a:cubicBezTo>
                    <a:pt x="4841" y="887"/>
                    <a:pt x="5653" y="570"/>
                    <a:pt x="6459" y="534"/>
                  </a:cubicBezTo>
                  <a:cubicBezTo>
                    <a:pt x="6465" y="534"/>
                    <a:pt x="6473" y="530"/>
                    <a:pt x="6476" y="525"/>
                  </a:cubicBezTo>
                  <a:cubicBezTo>
                    <a:pt x="6481" y="519"/>
                    <a:pt x="6482" y="511"/>
                    <a:pt x="6480" y="504"/>
                  </a:cubicBezTo>
                  <a:cubicBezTo>
                    <a:pt x="6456" y="425"/>
                    <a:pt x="6439" y="348"/>
                    <a:pt x="6430" y="273"/>
                  </a:cubicBezTo>
                  <a:cubicBezTo>
                    <a:pt x="6429" y="265"/>
                    <a:pt x="6424" y="259"/>
                    <a:pt x="6418" y="255"/>
                  </a:cubicBezTo>
                  <a:cubicBezTo>
                    <a:pt x="6109" y="69"/>
                    <a:pt x="5780" y="1"/>
                    <a:pt x="5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2"/>
            <p:cNvSpPr/>
            <p:nvPr/>
          </p:nvSpPr>
          <p:spPr>
            <a:xfrm>
              <a:off x="6624450" y="3871050"/>
              <a:ext cx="32425" cy="28400"/>
            </a:xfrm>
            <a:custGeom>
              <a:avLst/>
              <a:gdLst/>
              <a:ahLst/>
              <a:cxnLst/>
              <a:rect l="l" t="t" r="r" b="b"/>
              <a:pathLst>
                <a:path w="1297" h="1136" extrusionOk="0">
                  <a:moveTo>
                    <a:pt x="1021" y="1"/>
                  </a:moveTo>
                  <a:cubicBezTo>
                    <a:pt x="888" y="1"/>
                    <a:pt x="741" y="66"/>
                    <a:pt x="571" y="202"/>
                  </a:cubicBezTo>
                  <a:cubicBezTo>
                    <a:pt x="311" y="407"/>
                    <a:pt x="103" y="731"/>
                    <a:pt x="3" y="1087"/>
                  </a:cubicBezTo>
                  <a:cubicBezTo>
                    <a:pt x="0" y="1093"/>
                    <a:pt x="2" y="1099"/>
                    <a:pt x="4" y="1104"/>
                  </a:cubicBezTo>
                  <a:cubicBezTo>
                    <a:pt x="8" y="1110"/>
                    <a:pt x="13" y="1114"/>
                    <a:pt x="19" y="1115"/>
                  </a:cubicBezTo>
                  <a:cubicBezTo>
                    <a:pt x="68" y="1129"/>
                    <a:pt x="120" y="1136"/>
                    <a:pt x="174" y="1136"/>
                  </a:cubicBezTo>
                  <a:cubicBezTo>
                    <a:pt x="289" y="1136"/>
                    <a:pt x="413" y="1106"/>
                    <a:pt x="542" y="1046"/>
                  </a:cubicBezTo>
                  <a:cubicBezTo>
                    <a:pt x="718" y="965"/>
                    <a:pt x="1039" y="781"/>
                    <a:pt x="1199" y="461"/>
                  </a:cubicBezTo>
                  <a:cubicBezTo>
                    <a:pt x="1249" y="363"/>
                    <a:pt x="1297" y="230"/>
                    <a:pt x="1262" y="131"/>
                  </a:cubicBezTo>
                  <a:cubicBezTo>
                    <a:pt x="1259" y="120"/>
                    <a:pt x="1254" y="109"/>
                    <a:pt x="1247" y="97"/>
                  </a:cubicBezTo>
                  <a:cubicBezTo>
                    <a:pt x="1211" y="37"/>
                    <a:pt x="1138" y="4"/>
                    <a:pt x="1032" y="1"/>
                  </a:cubicBezTo>
                  <a:cubicBezTo>
                    <a:pt x="1028" y="1"/>
                    <a:pt x="1024"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2"/>
            <p:cNvSpPr/>
            <p:nvPr/>
          </p:nvSpPr>
          <p:spPr>
            <a:xfrm>
              <a:off x="6646550" y="3904475"/>
              <a:ext cx="30800" cy="31050"/>
            </a:xfrm>
            <a:custGeom>
              <a:avLst/>
              <a:gdLst/>
              <a:ahLst/>
              <a:cxnLst/>
              <a:rect l="l" t="t" r="r" b="b"/>
              <a:pathLst>
                <a:path w="1232" h="1242" extrusionOk="0">
                  <a:moveTo>
                    <a:pt x="910" y="0"/>
                  </a:moveTo>
                  <a:cubicBezTo>
                    <a:pt x="866" y="0"/>
                    <a:pt x="820" y="8"/>
                    <a:pt x="772" y="22"/>
                  </a:cubicBezTo>
                  <a:cubicBezTo>
                    <a:pt x="568" y="87"/>
                    <a:pt x="401" y="268"/>
                    <a:pt x="293" y="398"/>
                  </a:cubicBezTo>
                  <a:cubicBezTo>
                    <a:pt x="108" y="624"/>
                    <a:pt x="0" y="930"/>
                    <a:pt x="4" y="1219"/>
                  </a:cubicBezTo>
                  <a:cubicBezTo>
                    <a:pt x="4" y="1225"/>
                    <a:pt x="6" y="1230"/>
                    <a:pt x="11" y="1235"/>
                  </a:cubicBezTo>
                  <a:cubicBezTo>
                    <a:pt x="15" y="1239"/>
                    <a:pt x="21" y="1241"/>
                    <a:pt x="27" y="1241"/>
                  </a:cubicBezTo>
                  <a:cubicBezTo>
                    <a:pt x="254" y="1235"/>
                    <a:pt x="490" y="1160"/>
                    <a:pt x="709" y="1028"/>
                  </a:cubicBezTo>
                  <a:cubicBezTo>
                    <a:pt x="916" y="901"/>
                    <a:pt x="1174" y="688"/>
                    <a:pt x="1221" y="391"/>
                  </a:cubicBezTo>
                  <a:cubicBezTo>
                    <a:pt x="1231" y="321"/>
                    <a:pt x="1226" y="257"/>
                    <a:pt x="1208" y="201"/>
                  </a:cubicBezTo>
                  <a:cubicBezTo>
                    <a:pt x="1190" y="151"/>
                    <a:pt x="1162" y="108"/>
                    <a:pt x="1122" y="73"/>
                  </a:cubicBezTo>
                  <a:cubicBezTo>
                    <a:pt x="1065" y="25"/>
                    <a:pt x="991" y="0"/>
                    <a:pt x="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2"/>
            <p:cNvSpPr/>
            <p:nvPr/>
          </p:nvSpPr>
          <p:spPr>
            <a:xfrm>
              <a:off x="6695125" y="3830175"/>
              <a:ext cx="43850" cy="60125"/>
            </a:xfrm>
            <a:custGeom>
              <a:avLst/>
              <a:gdLst/>
              <a:ahLst/>
              <a:cxnLst/>
              <a:rect l="l" t="t" r="r" b="b"/>
              <a:pathLst>
                <a:path w="1754" h="2405" extrusionOk="0">
                  <a:moveTo>
                    <a:pt x="184" y="1"/>
                  </a:moveTo>
                  <a:cubicBezTo>
                    <a:pt x="131" y="3"/>
                    <a:pt x="78" y="4"/>
                    <a:pt x="25" y="4"/>
                  </a:cubicBezTo>
                  <a:cubicBezTo>
                    <a:pt x="17" y="6"/>
                    <a:pt x="10" y="9"/>
                    <a:pt x="6" y="16"/>
                  </a:cubicBezTo>
                  <a:cubicBezTo>
                    <a:pt x="1" y="22"/>
                    <a:pt x="1" y="29"/>
                    <a:pt x="3" y="37"/>
                  </a:cubicBezTo>
                  <a:cubicBezTo>
                    <a:pt x="48" y="156"/>
                    <a:pt x="94" y="278"/>
                    <a:pt x="147" y="395"/>
                  </a:cubicBezTo>
                  <a:cubicBezTo>
                    <a:pt x="297" y="721"/>
                    <a:pt x="466" y="1025"/>
                    <a:pt x="646" y="1300"/>
                  </a:cubicBezTo>
                  <a:cubicBezTo>
                    <a:pt x="932" y="1732"/>
                    <a:pt x="1260" y="2092"/>
                    <a:pt x="1650" y="2399"/>
                  </a:cubicBezTo>
                  <a:cubicBezTo>
                    <a:pt x="1654" y="2402"/>
                    <a:pt x="1659" y="2404"/>
                    <a:pt x="1665" y="2404"/>
                  </a:cubicBezTo>
                  <a:cubicBezTo>
                    <a:pt x="1667" y="2404"/>
                    <a:pt x="1669" y="2404"/>
                    <a:pt x="1671" y="2403"/>
                  </a:cubicBezTo>
                  <a:cubicBezTo>
                    <a:pt x="1677" y="2402"/>
                    <a:pt x="1683" y="2397"/>
                    <a:pt x="1686" y="2391"/>
                  </a:cubicBezTo>
                  <a:lnTo>
                    <a:pt x="1745" y="2258"/>
                  </a:lnTo>
                  <a:cubicBezTo>
                    <a:pt x="1745" y="2257"/>
                    <a:pt x="1746" y="2254"/>
                    <a:pt x="1749" y="2253"/>
                  </a:cubicBezTo>
                  <a:cubicBezTo>
                    <a:pt x="1753" y="2247"/>
                    <a:pt x="1754" y="2238"/>
                    <a:pt x="1751" y="2232"/>
                  </a:cubicBezTo>
                  <a:cubicBezTo>
                    <a:pt x="1751" y="2231"/>
                    <a:pt x="1751" y="2230"/>
                    <a:pt x="1750" y="2228"/>
                  </a:cubicBezTo>
                  <a:cubicBezTo>
                    <a:pt x="1624" y="1968"/>
                    <a:pt x="1466" y="1719"/>
                    <a:pt x="1313" y="1477"/>
                  </a:cubicBezTo>
                  <a:lnTo>
                    <a:pt x="1275" y="1419"/>
                  </a:lnTo>
                  <a:cubicBezTo>
                    <a:pt x="963" y="927"/>
                    <a:pt x="623" y="412"/>
                    <a:pt x="202" y="7"/>
                  </a:cubicBezTo>
                  <a:cubicBezTo>
                    <a:pt x="197" y="3"/>
                    <a:pt x="191" y="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2"/>
            <p:cNvSpPr/>
            <p:nvPr/>
          </p:nvSpPr>
          <p:spPr>
            <a:xfrm>
              <a:off x="6613375" y="3830400"/>
              <a:ext cx="121475" cy="124575"/>
            </a:xfrm>
            <a:custGeom>
              <a:avLst/>
              <a:gdLst/>
              <a:ahLst/>
              <a:cxnLst/>
              <a:rect l="l" t="t" r="r" b="b"/>
              <a:pathLst>
                <a:path w="4859" h="4983" extrusionOk="0">
                  <a:moveTo>
                    <a:pt x="3043" y="0"/>
                  </a:moveTo>
                  <a:cubicBezTo>
                    <a:pt x="2976" y="3"/>
                    <a:pt x="2921" y="5"/>
                    <a:pt x="2872" y="9"/>
                  </a:cubicBezTo>
                  <a:cubicBezTo>
                    <a:pt x="2414" y="80"/>
                    <a:pt x="1994" y="206"/>
                    <a:pt x="1621" y="385"/>
                  </a:cubicBezTo>
                  <a:cubicBezTo>
                    <a:pt x="1300" y="538"/>
                    <a:pt x="518" y="967"/>
                    <a:pt x="168" y="1635"/>
                  </a:cubicBezTo>
                  <a:cubicBezTo>
                    <a:pt x="17" y="1924"/>
                    <a:pt x="1" y="2216"/>
                    <a:pt x="123" y="2455"/>
                  </a:cubicBezTo>
                  <a:cubicBezTo>
                    <a:pt x="157" y="2521"/>
                    <a:pt x="198" y="2576"/>
                    <a:pt x="246" y="2621"/>
                  </a:cubicBezTo>
                  <a:lnTo>
                    <a:pt x="245" y="2621"/>
                  </a:lnTo>
                  <a:cubicBezTo>
                    <a:pt x="249" y="2625"/>
                    <a:pt x="255" y="2627"/>
                    <a:pt x="261" y="2627"/>
                  </a:cubicBezTo>
                  <a:cubicBezTo>
                    <a:pt x="263" y="2627"/>
                    <a:pt x="265" y="2627"/>
                    <a:pt x="267" y="2626"/>
                  </a:cubicBezTo>
                  <a:cubicBezTo>
                    <a:pt x="275" y="2625"/>
                    <a:pt x="281" y="2619"/>
                    <a:pt x="283" y="2611"/>
                  </a:cubicBezTo>
                  <a:cubicBezTo>
                    <a:pt x="349" y="2402"/>
                    <a:pt x="450" y="2197"/>
                    <a:pt x="575" y="2017"/>
                  </a:cubicBezTo>
                  <a:cubicBezTo>
                    <a:pt x="773" y="1730"/>
                    <a:pt x="1112" y="1430"/>
                    <a:pt x="1478" y="1430"/>
                  </a:cubicBezTo>
                  <a:cubicBezTo>
                    <a:pt x="1490" y="1430"/>
                    <a:pt x="1502" y="1430"/>
                    <a:pt x="1513" y="1431"/>
                  </a:cubicBezTo>
                  <a:cubicBezTo>
                    <a:pt x="1661" y="1440"/>
                    <a:pt x="1776" y="1495"/>
                    <a:pt x="1843" y="1595"/>
                  </a:cubicBezTo>
                  <a:cubicBezTo>
                    <a:pt x="1920" y="1705"/>
                    <a:pt x="1932" y="1862"/>
                    <a:pt x="1879" y="2028"/>
                  </a:cubicBezTo>
                  <a:cubicBezTo>
                    <a:pt x="1728" y="2493"/>
                    <a:pt x="1133" y="2969"/>
                    <a:pt x="619" y="2969"/>
                  </a:cubicBezTo>
                  <a:cubicBezTo>
                    <a:pt x="551" y="2969"/>
                    <a:pt x="486" y="2961"/>
                    <a:pt x="422" y="2943"/>
                  </a:cubicBezTo>
                  <a:cubicBezTo>
                    <a:pt x="420" y="2943"/>
                    <a:pt x="419" y="2943"/>
                    <a:pt x="417" y="2943"/>
                  </a:cubicBezTo>
                  <a:cubicBezTo>
                    <a:pt x="412" y="2943"/>
                    <a:pt x="407" y="2944"/>
                    <a:pt x="402" y="2947"/>
                  </a:cubicBezTo>
                  <a:cubicBezTo>
                    <a:pt x="397" y="2951"/>
                    <a:pt x="394" y="2957"/>
                    <a:pt x="392" y="2963"/>
                  </a:cubicBezTo>
                  <a:cubicBezTo>
                    <a:pt x="361" y="3201"/>
                    <a:pt x="384" y="3418"/>
                    <a:pt x="461" y="3610"/>
                  </a:cubicBezTo>
                  <a:cubicBezTo>
                    <a:pt x="580" y="3915"/>
                    <a:pt x="797" y="4111"/>
                    <a:pt x="1089" y="4179"/>
                  </a:cubicBezTo>
                  <a:cubicBezTo>
                    <a:pt x="1091" y="4180"/>
                    <a:pt x="1093" y="4180"/>
                    <a:pt x="1095" y="4180"/>
                  </a:cubicBezTo>
                  <a:cubicBezTo>
                    <a:pt x="1100" y="4180"/>
                    <a:pt x="1105" y="4178"/>
                    <a:pt x="1109" y="4176"/>
                  </a:cubicBezTo>
                  <a:cubicBezTo>
                    <a:pt x="1115" y="4171"/>
                    <a:pt x="1119" y="4164"/>
                    <a:pt x="1119" y="4157"/>
                  </a:cubicBezTo>
                  <a:cubicBezTo>
                    <a:pt x="1129" y="3752"/>
                    <a:pt x="1356" y="3300"/>
                    <a:pt x="1693" y="3007"/>
                  </a:cubicBezTo>
                  <a:cubicBezTo>
                    <a:pt x="1854" y="2867"/>
                    <a:pt x="2065" y="2765"/>
                    <a:pt x="2264" y="2765"/>
                  </a:cubicBezTo>
                  <a:cubicBezTo>
                    <a:pt x="2393" y="2765"/>
                    <a:pt x="2516" y="2807"/>
                    <a:pt x="2616" y="2909"/>
                  </a:cubicBezTo>
                  <a:cubicBezTo>
                    <a:pt x="2840" y="3135"/>
                    <a:pt x="2760" y="3521"/>
                    <a:pt x="2567" y="3785"/>
                  </a:cubicBezTo>
                  <a:cubicBezTo>
                    <a:pt x="2310" y="4135"/>
                    <a:pt x="1837" y="4386"/>
                    <a:pt x="1389" y="4411"/>
                  </a:cubicBezTo>
                  <a:cubicBezTo>
                    <a:pt x="1382" y="4411"/>
                    <a:pt x="1376" y="4415"/>
                    <a:pt x="1372" y="4421"/>
                  </a:cubicBezTo>
                  <a:cubicBezTo>
                    <a:pt x="1367" y="4427"/>
                    <a:pt x="1366" y="4435"/>
                    <a:pt x="1368" y="4441"/>
                  </a:cubicBezTo>
                  <a:cubicBezTo>
                    <a:pt x="1455" y="4730"/>
                    <a:pt x="1677" y="4917"/>
                    <a:pt x="1998" y="4966"/>
                  </a:cubicBezTo>
                  <a:cubicBezTo>
                    <a:pt x="2068" y="4977"/>
                    <a:pt x="2137" y="4982"/>
                    <a:pt x="2206" y="4982"/>
                  </a:cubicBezTo>
                  <a:cubicBezTo>
                    <a:pt x="3000" y="4982"/>
                    <a:pt x="3706" y="4314"/>
                    <a:pt x="3916" y="4095"/>
                  </a:cubicBezTo>
                  <a:cubicBezTo>
                    <a:pt x="4340" y="3650"/>
                    <a:pt x="4618" y="3114"/>
                    <a:pt x="4855" y="2601"/>
                  </a:cubicBezTo>
                  <a:cubicBezTo>
                    <a:pt x="4859" y="2595"/>
                    <a:pt x="4859" y="2589"/>
                    <a:pt x="4857" y="2584"/>
                  </a:cubicBezTo>
                  <a:cubicBezTo>
                    <a:pt x="4855" y="2580"/>
                    <a:pt x="4853" y="2576"/>
                    <a:pt x="4849" y="2573"/>
                  </a:cubicBezTo>
                  <a:cubicBezTo>
                    <a:pt x="4739" y="2482"/>
                    <a:pt x="4633" y="2383"/>
                    <a:pt x="4542" y="2295"/>
                  </a:cubicBezTo>
                  <a:cubicBezTo>
                    <a:pt x="4292" y="2061"/>
                    <a:pt x="4059" y="1785"/>
                    <a:pt x="3847" y="1479"/>
                  </a:cubicBezTo>
                  <a:cubicBezTo>
                    <a:pt x="3661" y="1210"/>
                    <a:pt x="3492" y="915"/>
                    <a:pt x="3327" y="577"/>
                  </a:cubicBezTo>
                  <a:cubicBezTo>
                    <a:pt x="3308" y="538"/>
                    <a:pt x="3290" y="500"/>
                    <a:pt x="3270" y="460"/>
                  </a:cubicBezTo>
                  <a:cubicBezTo>
                    <a:pt x="3199" y="318"/>
                    <a:pt x="3126" y="169"/>
                    <a:pt x="3065" y="15"/>
                  </a:cubicBezTo>
                  <a:cubicBezTo>
                    <a:pt x="3061" y="7"/>
                    <a:pt x="3053" y="0"/>
                    <a:pt x="3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2"/>
            <p:cNvSpPr/>
            <p:nvPr/>
          </p:nvSpPr>
          <p:spPr>
            <a:xfrm>
              <a:off x="6694700" y="3780225"/>
              <a:ext cx="119975" cy="116450"/>
            </a:xfrm>
            <a:custGeom>
              <a:avLst/>
              <a:gdLst/>
              <a:ahLst/>
              <a:cxnLst/>
              <a:rect l="l" t="t" r="r" b="b"/>
              <a:pathLst>
                <a:path w="4799" h="4658" extrusionOk="0">
                  <a:moveTo>
                    <a:pt x="3740" y="713"/>
                  </a:moveTo>
                  <a:cubicBezTo>
                    <a:pt x="3741" y="713"/>
                    <a:pt x="3741" y="713"/>
                    <a:pt x="3742" y="713"/>
                  </a:cubicBezTo>
                  <a:lnTo>
                    <a:pt x="3743" y="713"/>
                  </a:lnTo>
                  <a:cubicBezTo>
                    <a:pt x="3856" y="764"/>
                    <a:pt x="3943" y="880"/>
                    <a:pt x="3964" y="1009"/>
                  </a:cubicBezTo>
                  <a:lnTo>
                    <a:pt x="3964" y="1011"/>
                  </a:lnTo>
                  <a:cubicBezTo>
                    <a:pt x="3964" y="1016"/>
                    <a:pt x="3956" y="1019"/>
                    <a:pt x="3955" y="1019"/>
                  </a:cubicBezTo>
                  <a:cubicBezTo>
                    <a:pt x="3953" y="1020"/>
                    <a:pt x="3951" y="1020"/>
                    <a:pt x="3949" y="1020"/>
                  </a:cubicBezTo>
                  <a:cubicBezTo>
                    <a:pt x="3946" y="1020"/>
                    <a:pt x="3943" y="1020"/>
                    <a:pt x="3942" y="1017"/>
                  </a:cubicBezTo>
                  <a:cubicBezTo>
                    <a:pt x="3883" y="915"/>
                    <a:pt x="3815" y="822"/>
                    <a:pt x="3728" y="724"/>
                  </a:cubicBezTo>
                  <a:cubicBezTo>
                    <a:pt x="3731" y="716"/>
                    <a:pt x="3736" y="713"/>
                    <a:pt x="3740" y="713"/>
                  </a:cubicBezTo>
                  <a:close/>
                  <a:moveTo>
                    <a:pt x="3073" y="326"/>
                  </a:moveTo>
                  <a:cubicBezTo>
                    <a:pt x="3217" y="326"/>
                    <a:pt x="3358" y="357"/>
                    <a:pt x="3487" y="437"/>
                  </a:cubicBezTo>
                  <a:cubicBezTo>
                    <a:pt x="3499" y="444"/>
                    <a:pt x="3503" y="460"/>
                    <a:pt x="3498" y="471"/>
                  </a:cubicBezTo>
                  <a:cubicBezTo>
                    <a:pt x="3495" y="479"/>
                    <a:pt x="3490" y="483"/>
                    <a:pt x="3483" y="483"/>
                  </a:cubicBezTo>
                  <a:cubicBezTo>
                    <a:pt x="3480" y="483"/>
                    <a:pt x="3477" y="482"/>
                    <a:pt x="3474" y="481"/>
                  </a:cubicBezTo>
                  <a:cubicBezTo>
                    <a:pt x="3355" y="454"/>
                    <a:pt x="3242" y="442"/>
                    <a:pt x="3133" y="442"/>
                  </a:cubicBezTo>
                  <a:cubicBezTo>
                    <a:pt x="2734" y="442"/>
                    <a:pt x="2386" y="608"/>
                    <a:pt x="1968" y="833"/>
                  </a:cubicBezTo>
                  <a:cubicBezTo>
                    <a:pt x="1822" y="911"/>
                    <a:pt x="1675" y="995"/>
                    <a:pt x="1533" y="1076"/>
                  </a:cubicBezTo>
                  <a:cubicBezTo>
                    <a:pt x="1250" y="1237"/>
                    <a:pt x="956" y="1405"/>
                    <a:pt x="658" y="1539"/>
                  </a:cubicBezTo>
                  <a:cubicBezTo>
                    <a:pt x="656" y="1539"/>
                    <a:pt x="655" y="1540"/>
                    <a:pt x="653" y="1540"/>
                  </a:cubicBezTo>
                  <a:cubicBezTo>
                    <a:pt x="651" y="1540"/>
                    <a:pt x="650" y="1539"/>
                    <a:pt x="648" y="1536"/>
                  </a:cubicBezTo>
                  <a:cubicBezTo>
                    <a:pt x="648" y="1535"/>
                    <a:pt x="646" y="1534"/>
                    <a:pt x="646" y="1533"/>
                  </a:cubicBezTo>
                  <a:cubicBezTo>
                    <a:pt x="645" y="1528"/>
                    <a:pt x="645" y="1520"/>
                    <a:pt x="650" y="1516"/>
                  </a:cubicBezTo>
                  <a:cubicBezTo>
                    <a:pt x="1127" y="1148"/>
                    <a:pt x="1689" y="861"/>
                    <a:pt x="2231" y="582"/>
                  </a:cubicBezTo>
                  <a:cubicBezTo>
                    <a:pt x="2467" y="460"/>
                    <a:pt x="2776" y="326"/>
                    <a:pt x="3073" y="326"/>
                  </a:cubicBezTo>
                  <a:close/>
                  <a:moveTo>
                    <a:pt x="1597" y="1373"/>
                  </a:moveTo>
                  <a:cubicBezTo>
                    <a:pt x="1606" y="1373"/>
                    <a:pt x="1612" y="1376"/>
                    <a:pt x="1615" y="1384"/>
                  </a:cubicBezTo>
                  <a:cubicBezTo>
                    <a:pt x="1618" y="1391"/>
                    <a:pt x="1617" y="1401"/>
                    <a:pt x="1608" y="1409"/>
                  </a:cubicBezTo>
                  <a:cubicBezTo>
                    <a:pt x="1529" y="1472"/>
                    <a:pt x="1435" y="1516"/>
                    <a:pt x="1344" y="1560"/>
                  </a:cubicBezTo>
                  <a:cubicBezTo>
                    <a:pt x="1313" y="1573"/>
                    <a:pt x="1284" y="1588"/>
                    <a:pt x="1254" y="1603"/>
                  </a:cubicBezTo>
                  <a:cubicBezTo>
                    <a:pt x="1220" y="1619"/>
                    <a:pt x="1188" y="1638"/>
                    <a:pt x="1156" y="1655"/>
                  </a:cubicBezTo>
                  <a:cubicBezTo>
                    <a:pt x="1082" y="1697"/>
                    <a:pt x="1005" y="1741"/>
                    <a:pt x="923" y="1763"/>
                  </a:cubicBezTo>
                  <a:cubicBezTo>
                    <a:pt x="921" y="1764"/>
                    <a:pt x="919" y="1764"/>
                    <a:pt x="918" y="1764"/>
                  </a:cubicBezTo>
                  <a:cubicBezTo>
                    <a:pt x="913" y="1764"/>
                    <a:pt x="910" y="1761"/>
                    <a:pt x="909" y="1759"/>
                  </a:cubicBezTo>
                  <a:cubicBezTo>
                    <a:pt x="908" y="1757"/>
                    <a:pt x="904" y="1751"/>
                    <a:pt x="911" y="1743"/>
                  </a:cubicBezTo>
                  <a:cubicBezTo>
                    <a:pt x="1044" y="1562"/>
                    <a:pt x="1365" y="1389"/>
                    <a:pt x="1597" y="1373"/>
                  </a:cubicBezTo>
                  <a:close/>
                  <a:moveTo>
                    <a:pt x="1526" y="1700"/>
                  </a:moveTo>
                  <a:cubicBezTo>
                    <a:pt x="1530" y="1700"/>
                    <a:pt x="1534" y="1704"/>
                    <a:pt x="1537" y="1707"/>
                  </a:cubicBezTo>
                  <a:lnTo>
                    <a:pt x="1537" y="1706"/>
                  </a:lnTo>
                  <a:cubicBezTo>
                    <a:pt x="1538" y="1709"/>
                    <a:pt x="1542" y="1715"/>
                    <a:pt x="1538" y="1718"/>
                  </a:cubicBezTo>
                  <a:cubicBezTo>
                    <a:pt x="1457" y="1794"/>
                    <a:pt x="1375" y="1850"/>
                    <a:pt x="1264" y="1907"/>
                  </a:cubicBezTo>
                  <a:cubicBezTo>
                    <a:pt x="1259" y="1909"/>
                    <a:pt x="1255" y="1910"/>
                    <a:pt x="1252" y="1910"/>
                  </a:cubicBezTo>
                  <a:cubicBezTo>
                    <a:pt x="1244" y="1910"/>
                    <a:pt x="1237" y="1906"/>
                    <a:pt x="1234" y="1901"/>
                  </a:cubicBezTo>
                  <a:cubicBezTo>
                    <a:pt x="1234" y="1899"/>
                    <a:pt x="1233" y="1898"/>
                    <a:pt x="1232" y="1896"/>
                  </a:cubicBezTo>
                  <a:cubicBezTo>
                    <a:pt x="1230" y="1891"/>
                    <a:pt x="1230" y="1883"/>
                    <a:pt x="1240" y="1875"/>
                  </a:cubicBezTo>
                  <a:cubicBezTo>
                    <a:pt x="1337" y="1795"/>
                    <a:pt x="1421" y="1743"/>
                    <a:pt x="1524" y="1700"/>
                  </a:cubicBezTo>
                  <a:cubicBezTo>
                    <a:pt x="1525" y="1700"/>
                    <a:pt x="1525" y="1700"/>
                    <a:pt x="1526" y="1700"/>
                  </a:cubicBezTo>
                  <a:close/>
                  <a:moveTo>
                    <a:pt x="2190" y="2886"/>
                  </a:moveTo>
                  <a:cubicBezTo>
                    <a:pt x="2192" y="2886"/>
                    <a:pt x="2194" y="2886"/>
                    <a:pt x="2196" y="2886"/>
                  </a:cubicBezTo>
                  <a:cubicBezTo>
                    <a:pt x="2202" y="2887"/>
                    <a:pt x="2210" y="2890"/>
                    <a:pt x="2218" y="2901"/>
                  </a:cubicBezTo>
                  <a:cubicBezTo>
                    <a:pt x="2226" y="2914"/>
                    <a:pt x="2232" y="2928"/>
                    <a:pt x="2212" y="2953"/>
                  </a:cubicBezTo>
                  <a:cubicBezTo>
                    <a:pt x="2195" y="2974"/>
                    <a:pt x="2168" y="2993"/>
                    <a:pt x="2148" y="3007"/>
                  </a:cubicBezTo>
                  <a:lnTo>
                    <a:pt x="2144" y="3009"/>
                  </a:lnTo>
                  <a:lnTo>
                    <a:pt x="2140" y="3011"/>
                  </a:lnTo>
                  <a:cubicBezTo>
                    <a:pt x="2086" y="3049"/>
                    <a:pt x="2029" y="3087"/>
                    <a:pt x="1968" y="3099"/>
                  </a:cubicBezTo>
                  <a:cubicBezTo>
                    <a:pt x="1967" y="3100"/>
                    <a:pt x="1967" y="3100"/>
                    <a:pt x="1966" y="3100"/>
                  </a:cubicBezTo>
                  <a:cubicBezTo>
                    <a:pt x="1960" y="3100"/>
                    <a:pt x="1955" y="3095"/>
                    <a:pt x="1952" y="3091"/>
                  </a:cubicBezTo>
                  <a:cubicBezTo>
                    <a:pt x="1949" y="3088"/>
                    <a:pt x="1948" y="3085"/>
                    <a:pt x="1948" y="3082"/>
                  </a:cubicBezTo>
                  <a:cubicBezTo>
                    <a:pt x="1946" y="3077"/>
                    <a:pt x="1946" y="3071"/>
                    <a:pt x="1948" y="3067"/>
                  </a:cubicBezTo>
                  <a:cubicBezTo>
                    <a:pt x="1979" y="3015"/>
                    <a:pt x="2036" y="2974"/>
                    <a:pt x="2087" y="2937"/>
                  </a:cubicBezTo>
                  <a:lnTo>
                    <a:pt x="2092" y="2933"/>
                  </a:lnTo>
                  <a:cubicBezTo>
                    <a:pt x="2117" y="2916"/>
                    <a:pt x="2159" y="2886"/>
                    <a:pt x="2190" y="2886"/>
                  </a:cubicBezTo>
                  <a:close/>
                  <a:moveTo>
                    <a:pt x="2463" y="3071"/>
                  </a:moveTo>
                  <a:cubicBezTo>
                    <a:pt x="2471" y="3071"/>
                    <a:pt x="2478" y="3076"/>
                    <a:pt x="2480" y="3082"/>
                  </a:cubicBezTo>
                  <a:cubicBezTo>
                    <a:pt x="2481" y="3086"/>
                    <a:pt x="2482" y="3090"/>
                    <a:pt x="2475" y="3093"/>
                  </a:cubicBezTo>
                  <a:cubicBezTo>
                    <a:pt x="2450" y="3111"/>
                    <a:pt x="2425" y="3127"/>
                    <a:pt x="2401" y="3142"/>
                  </a:cubicBezTo>
                  <a:cubicBezTo>
                    <a:pt x="2309" y="3201"/>
                    <a:pt x="2222" y="3257"/>
                    <a:pt x="2144" y="3336"/>
                  </a:cubicBezTo>
                  <a:cubicBezTo>
                    <a:pt x="2141" y="3339"/>
                    <a:pt x="2138" y="3340"/>
                    <a:pt x="2135" y="3340"/>
                  </a:cubicBezTo>
                  <a:cubicBezTo>
                    <a:pt x="2133" y="3340"/>
                    <a:pt x="2131" y="3339"/>
                    <a:pt x="2129" y="3337"/>
                  </a:cubicBezTo>
                  <a:cubicBezTo>
                    <a:pt x="2128" y="3337"/>
                    <a:pt x="2125" y="3335"/>
                    <a:pt x="2125" y="3333"/>
                  </a:cubicBezTo>
                  <a:cubicBezTo>
                    <a:pt x="2124" y="3330"/>
                    <a:pt x="2124" y="3325"/>
                    <a:pt x="2128" y="3320"/>
                  </a:cubicBezTo>
                  <a:cubicBezTo>
                    <a:pt x="2194" y="3225"/>
                    <a:pt x="2305" y="3104"/>
                    <a:pt x="2460" y="3071"/>
                  </a:cubicBezTo>
                  <a:cubicBezTo>
                    <a:pt x="2461" y="3071"/>
                    <a:pt x="2462" y="3071"/>
                    <a:pt x="2463" y="3071"/>
                  </a:cubicBezTo>
                  <a:close/>
                  <a:moveTo>
                    <a:pt x="2907" y="3069"/>
                  </a:moveTo>
                  <a:cubicBezTo>
                    <a:pt x="2914" y="3069"/>
                    <a:pt x="2921" y="3073"/>
                    <a:pt x="2924" y="3077"/>
                  </a:cubicBezTo>
                  <a:cubicBezTo>
                    <a:pt x="2925" y="3080"/>
                    <a:pt x="2927" y="3083"/>
                    <a:pt x="2924" y="3090"/>
                  </a:cubicBezTo>
                  <a:cubicBezTo>
                    <a:pt x="2873" y="3186"/>
                    <a:pt x="2777" y="3253"/>
                    <a:pt x="2684" y="3318"/>
                  </a:cubicBezTo>
                  <a:cubicBezTo>
                    <a:pt x="2666" y="3330"/>
                    <a:pt x="2647" y="3342"/>
                    <a:pt x="2630" y="3356"/>
                  </a:cubicBezTo>
                  <a:cubicBezTo>
                    <a:pt x="2605" y="3373"/>
                    <a:pt x="2579" y="3393"/>
                    <a:pt x="2553" y="3413"/>
                  </a:cubicBezTo>
                  <a:cubicBezTo>
                    <a:pt x="2458" y="3487"/>
                    <a:pt x="2360" y="3563"/>
                    <a:pt x="2253" y="3589"/>
                  </a:cubicBezTo>
                  <a:cubicBezTo>
                    <a:pt x="2252" y="3589"/>
                    <a:pt x="2251" y="3589"/>
                    <a:pt x="2250" y="3589"/>
                  </a:cubicBezTo>
                  <a:cubicBezTo>
                    <a:pt x="2246" y="3589"/>
                    <a:pt x="2241" y="3587"/>
                    <a:pt x="2238" y="3584"/>
                  </a:cubicBezTo>
                  <a:cubicBezTo>
                    <a:pt x="2238" y="3583"/>
                    <a:pt x="2238" y="3583"/>
                    <a:pt x="2237" y="3582"/>
                  </a:cubicBezTo>
                  <a:cubicBezTo>
                    <a:pt x="2237" y="3580"/>
                    <a:pt x="2237" y="3580"/>
                    <a:pt x="2238" y="3578"/>
                  </a:cubicBezTo>
                  <a:cubicBezTo>
                    <a:pt x="2290" y="3487"/>
                    <a:pt x="2381" y="3419"/>
                    <a:pt x="2470" y="3354"/>
                  </a:cubicBezTo>
                  <a:cubicBezTo>
                    <a:pt x="2490" y="3339"/>
                    <a:pt x="2510" y="3324"/>
                    <a:pt x="2528" y="3309"/>
                  </a:cubicBezTo>
                  <a:cubicBezTo>
                    <a:pt x="2552" y="3292"/>
                    <a:pt x="2574" y="3272"/>
                    <a:pt x="2598" y="3253"/>
                  </a:cubicBezTo>
                  <a:cubicBezTo>
                    <a:pt x="2692" y="3174"/>
                    <a:pt x="2790" y="3093"/>
                    <a:pt x="2901" y="3070"/>
                  </a:cubicBezTo>
                  <a:cubicBezTo>
                    <a:pt x="2903" y="3069"/>
                    <a:pt x="2905" y="3069"/>
                    <a:pt x="2907" y="3069"/>
                  </a:cubicBezTo>
                  <a:close/>
                  <a:moveTo>
                    <a:pt x="3709" y="2880"/>
                  </a:moveTo>
                  <a:cubicBezTo>
                    <a:pt x="3717" y="2880"/>
                    <a:pt x="3724" y="2884"/>
                    <a:pt x="3728" y="2889"/>
                  </a:cubicBezTo>
                  <a:cubicBezTo>
                    <a:pt x="3737" y="2900"/>
                    <a:pt x="3730" y="2907"/>
                    <a:pt x="3727" y="2910"/>
                  </a:cubicBezTo>
                  <a:cubicBezTo>
                    <a:pt x="3529" y="3121"/>
                    <a:pt x="3292" y="3294"/>
                    <a:pt x="3063" y="3463"/>
                  </a:cubicBezTo>
                  <a:cubicBezTo>
                    <a:pt x="3029" y="3486"/>
                    <a:pt x="2996" y="3512"/>
                    <a:pt x="2962" y="3537"/>
                  </a:cubicBezTo>
                  <a:cubicBezTo>
                    <a:pt x="2765" y="3683"/>
                    <a:pt x="2561" y="3836"/>
                    <a:pt x="2339" y="3929"/>
                  </a:cubicBezTo>
                  <a:cubicBezTo>
                    <a:pt x="2338" y="3929"/>
                    <a:pt x="2337" y="3929"/>
                    <a:pt x="2336" y="3929"/>
                  </a:cubicBezTo>
                  <a:cubicBezTo>
                    <a:pt x="2329" y="3929"/>
                    <a:pt x="2324" y="3922"/>
                    <a:pt x="2324" y="3921"/>
                  </a:cubicBezTo>
                  <a:cubicBezTo>
                    <a:pt x="2323" y="3921"/>
                    <a:pt x="2321" y="3919"/>
                    <a:pt x="2321" y="3916"/>
                  </a:cubicBezTo>
                  <a:cubicBezTo>
                    <a:pt x="2320" y="3914"/>
                    <a:pt x="2319" y="3909"/>
                    <a:pt x="2323" y="3905"/>
                  </a:cubicBezTo>
                  <a:cubicBezTo>
                    <a:pt x="2456" y="3776"/>
                    <a:pt x="2615" y="3666"/>
                    <a:pt x="2770" y="3559"/>
                  </a:cubicBezTo>
                  <a:cubicBezTo>
                    <a:pt x="2838" y="3511"/>
                    <a:pt x="2909" y="3463"/>
                    <a:pt x="2976" y="3413"/>
                  </a:cubicBezTo>
                  <a:cubicBezTo>
                    <a:pt x="3050" y="3357"/>
                    <a:pt x="3123" y="3302"/>
                    <a:pt x="3196" y="3245"/>
                  </a:cubicBezTo>
                  <a:cubicBezTo>
                    <a:pt x="3358" y="3121"/>
                    <a:pt x="3525" y="2992"/>
                    <a:pt x="3700" y="2883"/>
                  </a:cubicBezTo>
                  <a:cubicBezTo>
                    <a:pt x="3703" y="2881"/>
                    <a:pt x="3706" y="2880"/>
                    <a:pt x="3709" y="2880"/>
                  </a:cubicBezTo>
                  <a:close/>
                  <a:moveTo>
                    <a:pt x="2976" y="1"/>
                  </a:moveTo>
                  <a:cubicBezTo>
                    <a:pt x="2671" y="1"/>
                    <a:pt x="2376" y="116"/>
                    <a:pt x="2140" y="227"/>
                  </a:cubicBezTo>
                  <a:cubicBezTo>
                    <a:pt x="1757" y="407"/>
                    <a:pt x="1389" y="629"/>
                    <a:pt x="1033" y="845"/>
                  </a:cubicBezTo>
                  <a:cubicBezTo>
                    <a:pt x="845" y="957"/>
                    <a:pt x="650" y="1075"/>
                    <a:pt x="457" y="1185"/>
                  </a:cubicBezTo>
                  <a:cubicBezTo>
                    <a:pt x="411" y="1219"/>
                    <a:pt x="366" y="1250"/>
                    <a:pt x="323" y="1281"/>
                  </a:cubicBezTo>
                  <a:lnTo>
                    <a:pt x="235" y="1344"/>
                  </a:lnTo>
                  <a:cubicBezTo>
                    <a:pt x="211" y="1361"/>
                    <a:pt x="187" y="1381"/>
                    <a:pt x="161" y="1402"/>
                  </a:cubicBezTo>
                  <a:cubicBezTo>
                    <a:pt x="112" y="1440"/>
                    <a:pt x="64" y="1478"/>
                    <a:pt x="12" y="1510"/>
                  </a:cubicBezTo>
                  <a:cubicBezTo>
                    <a:pt x="6" y="1514"/>
                    <a:pt x="1" y="1521"/>
                    <a:pt x="1" y="1529"/>
                  </a:cubicBezTo>
                  <a:cubicBezTo>
                    <a:pt x="1" y="1537"/>
                    <a:pt x="4" y="1545"/>
                    <a:pt x="11" y="1549"/>
                  </a:cubicBezTo>
                  <a:cubicBezTo>
                    <a:pt x="558" y="1949"/>
                    <a:pt x="973" y="2539"/>
                    <a:pt x="1349" y="3108"/>
                  </a:cubicBezTo>
                  <a:cubicBezTo>
                    <a:pt x="1653" y="3568"/>
                    <a:pt x="1999" y="4089"/>
                    <a:pt x="2139" y="4639"/>
                  </a:cubicBezTo>
                  <a:cubicBezTo>
                    <a:pt x="2140" y="4647"/>
                    <a:pt x="2145" y="4653"/>
                    <a:pt x="2153" y="4655"/>
                  </a:cubicBezTo>
                  <a:cubicBezTo>
                    <a:pt x="2155" y="4657"/>
                    <a:pt x="2158" y="4658"/>
                    <a:pt x="2161" y="4658"/>
                  </a:cubicBezTo>
                  <a:cubicBezTo>
                    <a:pt x="2166" y="4658"/>
                    <a:pt x="2170" y="4656"/>
                    <a:pt x="2174" y="4654"/>
                  </a:cubicBezTo>
                  <a:cubicBezTo>
                    <a:pt x="2929" y="4174"/>
                    <a:pt x="3615" y="3624"/>
                    <a:pt x="4214" y="3016"/>
                  </a:cubicBezTo>
                  <a:cubicBezTo>
                    <a:pt x="4524" y="2703"/>
                    <a:pt x="4798" y="2383"/>
                    <a:pt x="4750" y="1929"/>
                  </a:cubicBezTo>
                  <a:cubicBezTo>
                    <a:pt x="4740" y="1824"/>
                    <a:pt x="4715" y="1723"/>
                    <a:pt x="4682" y="1624"/>
                  </a:cubicBezTo>
                  <a:cubicBezTo>
                    <a:pt x="4584" y="1340"/>
                    <a:pt x="4404" y="1081"/>
                    <a:pt x="4218" y="840"/>
                  </a:cubicBezTo>
                  <a:cubicBezTo>
                    <a:pt x="3987" y="542"/>
                    <a:pt x="3673" y="134"/>
                    <a:pt x="3227" y="29"/>
                  </a:cubicBezTo>
                  <a:cubicBezTo>
                    <a:pt x="3143" y="9"/>
                    <a:pt x="3059" y="1"/>
                    <a:pt x="2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2"/>
            <p:cNvSpPr/>
            <p:nvPr/>
          </p:nvSpPr>
          <p:spPr>
            <a:xfrm>
              <a:off x="6555200" y="3808950"/>
              <a:ext cx="265175" cy="197425"/>
            </a:xfrm>
            <a:custGeom>
              <a:avLst/>
              <a:gdLst/>
              <a:ahLst/>
              <a:cxnLst/>
              <a:rect l="l" t="t" r="r" b="b"/>
              <a:pathLst>
                <a:path w="10607" h="7897" extrusionOk="0">
                  <a:moveTo>
                    <a:pt x="10284" y="0"/>
                  </a:moveTo>
                  <a:cubicBezTo>
                    <a:pt x="10066" y="252"/>
                    <a:pt x="9820" y="485"/>
                    <a:pt x="9554" y="700"/>
                  </a:cubicBezTo>
                  <a:cubicBezTo>
                    <a:pt x="8737" y="1357"/>
                    <a:pt x="7826" y="1882"/>
                    <a:pt x="7172" y="2723"/>
                  </a:cubicBezTo>
                  <a:cubicBezTo>
                    <a:pt x="6874" y="3105"/>
                    <a:pt x="6662" y="3508"/>
                    <a:pt x="6468" y="3951"/>
                  </a:cubicBezTo>
                  <a:cubicBezTo>
                    <a:pt x="6286" y="4369"/>
                    <a:pt x="6095" y="4782"/>
                    <a:pt x="5807" y="5139"/>
                  </a:cubicBezTo>
                  <a:cubicBezTo>
                    <a:pt x="5417" y="5624"/>
                    <a:pt x="4879" y="5983"/>
                    <a:pt x="4343" y="6287"/>
                  </a:cubicBezTo>
                  <a:cubicBezTo>
                    <a:pt x="3724" y="6639"/>
                    <a:pt x="3057" y="6900"/>
                    <a:pt x="2372" y="7093"/>
                  </a:cubicBezTo>
                  <a:cubicBezTo>
                    <a:pt x="1595" y="7311"/>
                    <a:pt x="802" y="7443"/>
                    <a:pt x="1" y="7534"/>
                  </a:cubicBezTo>
                  <a:cubicBezTo>
                    <a:pt x="333" y="7657"/>
                    <a:pt x="695" y="7719"/>
                    <a:pt x="1031" y="7781"/>
                  </a:cubicBezTo>
                  <a:cubicBezTo>
                    <a:pt x="1443" y="7858"/>
                    <a:pt x="1861" y="7896"/>
                    <a:pt x="2280" y="7896"/>
                  </a:cubicBezTo>
                  <a:cubicBezTo>
                    <a:pt x="2811" y="7896"/>
                    <a:pt x="3342" y="7835"/>
                    <a:pt x="3860" y="7715"/>
                  </a:cubicBezTo>
                  <a:lnTo>
                    <a:pt x="3860" y="7716"/>
                  </a:lnTo>
                  <a:cubicBezTo>
                    <a:pt x="5552" y="7324"/>
                    <a:pt x="7202" y="6269"/>
                    <a:pt x="7726" y="4531"/>
                  </a:cubicBezTo>
                  <a:cubicBezTo>
                    <a:pt x="7807" y="4264"/>
                    <a:pt x="7822" y="4006"/>
                    <a:pt x="7792" y="3754"/>
                  </a:cubicBezTo>
                  <a:cubicBezTo>
                    <a:pt x="8558" y="3277"/>
                    <a:pt x="9271" y="2717"/>
                    <a:pt x="9911" y="2078"/>
                  </a:cubicBezTo>
                  <a:cubicBezTo>
                    <a:pt x="10156" y="1833"/>
                    <a:pt x="10412" y="1575"/>
                    <a:pt x="10516" y="1235"/>
                  </a:cubicBezTo>
                  <a:cubicBezTo>
                    <a:pt x="10606" y="938"/>
                    <a:pt x="10563" y="619"/>
                    <a:pt x="10449" y="335"/>
                  </a:cubicBezTo>
                  <a:cubicBezTo>
                    <a:pt x="10403" y="219"/>
                    <a:pt x="10347" y="107"/>
                    <a:pt x="10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2"/>
            <p:cNvSpPr/>
            <p:nvPr/>
          </p:nvSpPr>
          <p:spPr>
            <a:xfrm>
              <a:off x="6525825" y="3774675"/>
              <a:ext cx="267550" cy="212225"/>
            </a:xfrm>
            <a:custGeom>
              <a:avLst/>
              <a:gdLst/>
              <a:ahLst/>
              <a:cxnLst/>
              <a:rect l="l" t="t" r="r" b="b"/>
              <a:pathLst>
                <a:path w="10702" h="8489" extrusionOk="0">
                  <a:moveTo>
                    <a:pt x="9741" y="1"/>
                  </a:moveTo>
                  <a:cubicBezTo>
                    <a:pt x="9348" y="1"/>
                    <a:pt x="8951" y="159"/>
                    <a:pt x="8599" y="346"/>
                  </a:cubicBezTo>
                  <a:cubicBezTo>
                    <a:pt x="8241" y="537"/>
                    <a:pt x="7892" y="754"/>
                    <a:pt x="7543" y="962"/>
                  </a:cubicBezTo>
                  <a:cubicBezTo>
                    <a:pt x="7202" y="1163"/>
                    <a:pt x="6860" y="1362"/>
                    <a:pt x="6541" y="1596"/>
                  </a:cubicBezTo>
                  <a:cubicBezTo>
                    <a:pt x="6471" y="1555"/>
                    <a:pt x="6401" y="1518"/>
                    <a:pt x="6327" y="1484"/>
                  </a:cubicBezTo>
                  <a:cubicBezTo>
                    <a:pt x="6061" y="1364"/>
                    <a:pt x="5781" y="1314"/>
                    <a:pt x="5496" y="1314"/>
                  </a:cubicBezTo>
                  <a:cubicBezTo>
                    <a:pt x="4944" y="1314"/>
                    <a:pt x="4378" y="1502"/>
                    <a:pt x="3887" y="1725"/>
                  </a:cubicBezTo>
                  <a:cubicBezTo>
                    <a:pt x="2127" y="2523"/>
                    <a:pt x="908" y="4286"/>
                    <a:pt x="426" y="6121"/>
                  </a:cubicBezTo>
                  <a:cubicBezTo>
                    <a:pt x="247" y="6802"/>
                    <a:pt x="1" y="7883"/>
                    <a:pt x="515" y="8488"/>
                  </a:cubicBezTo>
                  <a:cubicBezTo>
                    <a:pt x="908" y="6806"/>
                    <a:pt x="1757" y="5202"/>
                    <a:pt x="3021" y="4037"/>
                  </a:cubicBezTo>
                  <a:cubicBezTo>
                    <a:pt x="3399" y="3688"/>
                    <a:pt x="3823" y="3352"/>
                    <a:pt x="4285" y="3121"/>
                  </a:cubicBezTo>
                  <a:cubicBezTo>
                    <a:pt x="4814" y="2857"/>
                    <a:pt x="5394" y="2796"/>
                    <a:pt x="5973" y="2724"/>
                  </a:cubicBezTo>
                  <a:cubicBezTo>
                    <a:pt x="6545" y="2652"/>
                    <a:pt x="7063" y="2513"/>
                    <a:pt x="7563" y="2222"/>
                  </a:cubicBezTo>
                  <a:cubicBezTo>
                    <a:pt x="8041" y="1943"/>
                    <a:pt x="8479" y="1601"/>
                    <a:pt x="8931" y="1283"/>
                  </a:cubicBezTo>
                  <a:cubicBezTo>
                    <a:pt x="9474" y="902"/>
                    <a:pt x="10070" y="547"/>
                    <a:pt x="10701" y="409"/>
                  </a:cubicBezTo>
                  <a:cubicBezTo>
                    <a:pt x="10605" y="320"/>
                    <a:pt x="10502" y="237"/>
                    <a:pt x="10387" y="171"/>
                  </a:cubicBezTo>
                  <a:cubicBezTo>
                    <a:pt x="10178" y="50"/>
                    <a:pt x="9960" y="1"/>
                    <a:pt x="9741"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2"/>
            <p:cNvSpPr/>
            <p:nvPr/>
          </p:nvSpPr>
          <p:spPr>
            <a:xfrm>
              <a:off x="6548875" y="3800975"/>
              <a:ext cx="276275" cy="202250"/>
            </a:xfrm>
            <a:custGeom>
              <a:avLst/>
              <a:gdLst/>
              <a:ahLst/>
              <a:cxnLst/>
              <a:rect l="l" t="t" r="r" b="b"/>
              <a:pathLst>
                <a:path w="11051" h="8090" extrusionOk="0">
                  <a:moveTo>
                    <a:pt x="10119" y="1"/>
                  </a:moveTo>
                  <a:cubicBezTo>
                    <a:pt x="10084" y="1"/>
                    <a:pt x="10055" y="42"/>
                    <a:pt x="10066" y="77"/>
                  </a:cubicBezTo>
                  <a:cubicBezTo>
                    <a:pt x="10134" y="277"/>
                    <a:pt x="10220" y="424"/>
                    <a:pt x="10194" y="643"/>
                  </a:cubicBezTo>
                  <a:cubicBezTo>
                    <a:pt x="10174" y="802"/>
                    <a:pt x="10130" y="948"/>
                    <a:pt x="10057" y="1091"/>
                  </a:cubicBezTo>
                  <a:cubicBezTo>
                    <a:pt x="9902" y="1388"/>
                    <a:pt x="9663" y="1656"/>
                    <a:pt x="9440" y="1904"/>
                  </a:cubicBezTo>
                  <a:cubicBezTo>
                    <a:pt x="8963" y="2437"/>
                    <a:pt x="8392" y="2865"/>
                    <a:pt x="7823" y="3293"/>
                  </a:cubicBezTo>
                  <a:cubicBezTo>
                    <a:pt x="7724" y="3368"/>
                    <a:pt x="7687" y="3481"/>
                    <a:pt x="7713" y="3591"/>
                  </a:cubicBezTo>
                  <a:cubicBezTo>
                    <a:pt x="7671" y="3672"/>
                    <a:pt x="7640" y="3762"/>
                    <a:pt x="7606" y="3846"/>
                  </a:cubicBezTo>
                  <a:cubicBezTo>
                    <a:pt x="7536" y="4024"/>
                    <a:pt x="7459" y="4198"/>
                    <a:pt x="7376" y="4371"/>
                  </a:cubicBezTo>
                  <a:cubicBezTo>
                    <a:pt x="7195" y="4748"/>
                    <a:pt x="6984" y="5110"/>
                    <a:pt x="6730" y="5442"/>
                  </a:cubicBezTo>
                  <a:cubicBezTo>
                    <a:pt x="6244" y="6080"/>
                    <a:pt x="5625" y="6601"/>
                    <a:pt x="4877" y="6900"/>
                  </a:cubicBezTo>
                  <a:cubicBezTo>
                    <a:pt x="4119" y="7202"/>
                    <a:pt x="3287" y="7377"/>
                    <a:pt x="2483" y="7498"/>
                  </a:cubicBezTo>
                  <a:cubicBezTo>
                    <a:pt x="2096" y="7558"/>
                    <a:pt x="1702" y="7603"/>
                    <a:pt x="1311" y="7610"/>
                  </a:cubicBezTo>
                  <a:cubicBezTo>
                    <a:pt x="1291" y="7610"/>
                    <a:pt x="1271" y="7611"/>
                    <a:pt x="1251" y="7611"/>
                  </a:cubicBezTo>
                  <a:cubicBezTo>
                    <a:pt x="865" y="7611"/>
                    <a:pt x="493" y="7544"/>
                    <a:pt x="110" y="7498"/>
                  </a:cubicBezTo>
                  <a:cubicBezTo>
                    <a:pt x="107" y="7498"/>
                    <a:pt x="103" y="7498"/>
                    <a:pt x="100" y="7498"/>
                  </a:cubicBezTo>
                  <a:cubicBezTo>
                    <a:pt x="32" y="7498"/>
                    <a:pt x="1" y="7589"/>
                    <a:pt x="67" y="7625"/>
                  </a:cubicBezTo>
                  <a:cubicBezTo>
                    <a:pt x="499" y="7849"/>
                    <a:pt x="1035" y="7926"/>
                    <a:pt x="1549" y="7930"/>
                  </a:cubicBezTo>
                  <a:cubicBezTo>
                    <a:pt x="1557" y="7966"/>
                    <a:pt x="1578" y="7998"/>
                    <a:pt x="1613" y="8013"/>
                  </a:cubicBezTo>
                  <a:cubicBezTo>
                    <a:pt x="1749" y="8071"/>
                    <a:pt x="1899" y="8089"/>
                    <a:pt x="2052" y="8089"/>
                  </a:cubicBezTo>
                  <a:cubicBezTo>
                    <a:pt x="2256" y="8089"/>
                    <a:pt x="2466" y="8056"/>
                    <a:pt x="2658" y="8040"/>
                  </a:cubicBezTo>
                  <a:lnTo>
                    <a:pt x="2656" y="8040"/>
                  </a:lnTo>
                  <a:cubicBezTo>
                    <a:pt x="3043" y="8007"/>
                    <a:pt x="3424" y="7953"/>
                    <a:pt x="3806" y="7886"/>
                  </a:cubicBezTo>
                  <a:cubicBezTo>
                    <a:pt x="4528" y="7762"/>
                    <a:pt x="5200" y="7581"/>
                    <a:pt x="5832" y="7195"/>
                  </a:cubicBezTo>
                  <a:cubicBezTo>
                    <a:pt x="6414" y="6838"/>
                    <a:pt x="6998" y="6349"/>
                    <a:pt x="7414" y="5806"/>
                  </a:cubicBezTo>
                  <a:cubicBezTo>
                    <a:pt x="7599" y="5566"/>
                    <a:pt x="7763" y="5296"/>
                    <a:pt x="7857" y="5005"/>
                  </a:cubicBezTo>
                  <a:cubicBezTo>
                    <a:pt x="7940" y="4750"/>
                    <a:pt x="8018" y="4455"/>
                    <a:pt x="7870" y="4212"/>
                  </a:cubicBezTo>
                  <a:cubicBezTo>
                    <a:pt x="7913" y="4118"/>
                    <a:pt x="7963" y="4014"/>
                    <a:pt x="8002" y="3906"/>
                  </a:cubicBezTo>
                  <a:cubicBezTo>
                    <a:pt x="8015" y="3908"/>
                    <a:pt x="8029" y="3908"/>
                    <a:pt x="8043" y="3908"/>
                  </a:cubicBezTo>
                  <a:cubicBezTo>
                    <a:pt x="8100" y="3908"/>
                    <a:pt x="8157" y="3893"/>
                    <a:pt x="8203" y="3861"/>
                  </a:cubicBezTo>
                  <a:cubicBezTo>
                    <a:pt x="8848" y="3416"/>
                    <a:pt x="9451" y="2909"/>
                    <a:pt x="9998" y="2346"/>
                  </a:cubicBezTo>
                  <a:cubicBezTo>
                    <a:pt x="10345" y="1988"/>
                    <a:pt x="11050" y="1255"/>
                    <a:pt x="10637" y="740"/>
                  </a:cubicBezTo>
                  <a:cubicBezTo>
                    <a:pt x="10599" y="691"/>
                    <a:pt x="10548" y="667"/>
                    <a:pt x="10497" y="667"/>
                  </a:cubicBezTo>
                  <a:cubicBezTo>
                    <a:pt x="10489" y="667"/>
                    <a:pt x="10481" y="668"/>
                    <a:pt x="10472" y="669"/>
                  </a:cubicBezTo>
                  <a:cubicBezTo>
                    <a:pt x="10449" y="414"/>
                    <a:pt x="10352" y="137"/>
                    <a:pt x="10144" y="8"/>
                  </a:cubicBezTo>
                  <a:cubicBezTo>
                    <a:pt x="10136" y="3"/>
                    <a:pt x="10127" y="1"/>
                    <a:pt x="10119"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2"/>
            <p:cNvSpPr/>
            <p:nvPr/>
          </p:nvSpPr>
          <p:spPr>
            <a:xfrm>
              <a:off x="6533175" y="3779175"/>
              <a:ext cx="259400" cy="204400"/>
            </a:xfrm>
            <a:custGeom>
              <a:avLst/>
              <a:gdLst/>
              <a:ahLst/>
              <a:cxnLst/>
              <a:rect l="l" t="t" r="r" b="b"/>
              <a:pathLst>
                <a:path w="10376" h="8176" extrusionOk="0">
                  <a:moveTo>
                    <a:pt x="9637" y="1"/>
                  </a:moveTo>
                  <a:cubicBezTo>
                    <a:pt x="9554" y="1"/>
                    <a:pt x="9472" y="6"/>
                    <a:pt x="9397" y="14"/>
                  </a:cubicBezTo>
                  <a:cubicBezTo>
                    <a:pt x="8991" y="53"/>
                    <a:pt x="8610" y="210"/>
                    <a:pt x="8249" y="396"/>
                  </a:cubicBezTo>
                  <a:cubicBezTo>
                    <a:pt x="7897" y="579"/>
                    <a:pt x="7548" y="761"/>
                    <a:pt x="7213" y="975"/>
                  </a:cubicBezTo>
                  <a:cubicBezTo>
                    <a:pt x="6934" y="1152"/>
                    <a:pt x="6571" y="1346"/>
                    <a:pt x="6365" y="1624"/>
                  </a:cubicBezTo>
                  <a:cubicBezTo>
                    <a:pt x="5979" y="1386"/>
                    <a:pt x="5502" y="1281"/>
                    <a:pt x="5045" y="1281"/>
                  </a:cubicBezTo>
                  <a:cubicBezTo>
                    <a:pt x="4912" y="1281"/>
                    <a:pt x="4780" y="1290"/>
                    <a:pt x="4653" y="1307"/>
                  </a:cubicBezTo>
                  <a:cubicBezTo>
                    <a:pt x="3128" y="1514"/>
                    <a:pt x="1967" y="2690"/>
                    <a:pt x="1131" y="3903"/>
                  </a:cubicBezTo>
                  <a:cubicBezTo>
                    <a:pt x="696" y="4535"/>
                    <a:pt x="335" y="5224"/>
                    <a:pt x="144" y="5969"/>
                  </a:cubicBezTo>
                  <a:cubicBezTo>
                    <a:pt x="50" y="6336"/>
                    <a:pt x="2" y="6714"/>
                    <a:pt x="0" y="7092"/>
                  </a:cubicBezTo>
                  <a:cubicBezTo>
                    <a:pt x="0" y="7291"/>
                    <a:pt x="15" y="7490"/>
                    <a:pt x="48" y="7687"/>
                  </a:cubicBezTo>
                  <a:cubicBezTo>
                    <a:pt x="79" y="7878"/>
                    <a:pt x="133" y="7974"/>
                    <a:pt x="245" y="8129"/>
                  </a:cubicBezTo>
                  <a:cubicBezTo>
                    <a:pt x="267" y="8160"/>
                    <a:pt x="307" y="8176"/>
                    <a:pt x="345" y="8176"/>
                  </a:cubicBezTo>
                  <a:cubicBezTo>
                    <a:pt x="398" y="8176"/>
                    <a:pt x="449" y="8146"/>
                    <a:pt x="454" y="8087"/>
                  </a:cubicBezTo>
                  <a:cubicBezTo>
                    <a:pt x="462" y="7999"/>
                    <a:pt x="493" y="7907"/>
                    <a:pt x="488" y="7819"/>
                  </a:cubicBezTo>
                  <a:cubicBezTo>
                    <a:pt x="483" y="7728"/>
                    <a:pt x="452" y="7634"/>
                    <a:pt x="439" y="7544"/>
                  </a:cubicBezTo>
                  <a:cubicBezTo>
                    <a:pt x="413" y="7346"/>
                    <a:pt x="403" y="7146"/>
                    <a:pt x="408" y="6947"/>
                  </a:cubicBezTo>
                  <a:cubicBezTo>
                    <a:pt x="410" y="6911"/>
                    <a:pt x="412" y="6877"/>
                    <a:pt x="413" y="6842"/>
                  </a:cubicBezTo>
                  <a:cubicBezTo>
                    <a:pt x="574" y="6194"/>
                    <a:pt x="747" y="5561"/>
                    <a:pt x="1033" y="4948"/>
                  </a:cubicBezTo>
                  <a:cubicBezTo>
                    <a:pt x="1626" y="3677"/>
                    <a:pt x="2643" y="2616"/>
                    <a:pt x="3980" y="2131"/>
                  </a:cubicBezTo>
                  <a:cubicBezTo>
                    <a:pt x="4373" y="1988"/>
                    <a:pt x="4810" y="1893"/>
                    <a:pt x="5241" y="1893"/>
                  </a:cubicBezTo>
                  <a:cubicBezTo>
                    <a:pt x="5520" y="1893"/>
                    <a:pt x="5797" y="1933"/>
                    <a:pt x="6059" y="2026"/>
                  </a:cubicBezTo>
                  <a:cubicBezTo>
                    <a:pt x="6401" y="2147"/>
                    <a:pt x="6653" y="2367"/>
                    <a:pt x="6934" y="2586"/>
                  </a:cubicBezTo>
                  <a:cubicBezTo>
                    <a:pt x="7205" y="2798"/>
                    <a:pt x="7432" y="3050"/>
                    <a:pt x="7694" y="3269"/>
                  </a:cubicBezTo>
                  <a:lnTo>
                    <a:pt x="7694" y="3270"/>
                  </a:lnTo>
                  <a:cubicBezTo>
                    <a:pt x="7702" y="3278"/>
                    <a:pt x="7712" y="3281"/>
                    <a:pt x="7722" y="3281"/>
                  </a:cubicBezTo>
                  <a:cubicBezTo>
                    <a:pt x="7750" y="3281"/>
                    <a:pt x="7778" y="3253"/>
                    <a:pt x="7766" y="3221"/>
                  </a:cubicBezTo>
                  <a:cubicBezTo>
                    <a:pt x="7694" y="3025"/>
                    <a:pt x="7574" y="2844"/>
                    <a:pt x="7468" y="2664"/>
                  </a:cubicBezTo>
                  <a:cubicBezTo>
                    <a:pt x="7364" y="2486"/>
                    <a:pt x="7246" y="2308"/>
                    <a:pt x="7096" y="2165"/>
                  </a:cubicBezTo>
                  <a:cubicBezTo>
                    <a:pt x="6979" y="2052"/>
                    <a:pt x="6848" y="1951"/>
                    <a:pt x="6711" y="1865"/>
                  </a:cubicBezTo>
                  <a:cubicBezTo>
                    <a:pt x="6990" y="1739"/>
                    <a:pt x="7245" y="1541"/>
                    <a:pt x="7508" y="1387"/>
                  </a:cubicBezTo>
                  <a:cubicBezTo>
                    <a:pt x="7805" y="1211"/>
                    <a:pt x="8110" y="1045"/>
                    <a:pt x="8422" y="893"/>
                  </a:cubicBezTo>
                  <a:cubicBezTo>
                    <a:pt x="8722" y="744"/>
                    <a:pt x="9030" y="583"/>
                    <a:pt x="9354" y="497"/>
                  </a:cubicBezTo>
                  <a:cubicBezTo>
                    <a:pt x="9469" y="466"/>
                    <a:pt x="9589" y="446"/>
                    <a:pt x="9709" y="446"/>
                  </a:cubicBezTo>
                  <a:cubicBezTo>
                    <a:pt x="9760" y="446"/>
                    <a:pt x="9811" y="450"/>
                    <a:pt x="9862" y="458"/>
                  </a:cubicBezTo>
                  <a:cubicBezTo>
                    <a:pt x="10002" y="479"/>
                    <a:pt x="10124" y="553"/>
                    <a:pt x="10262" y="572"/>
                  </a:cubicBezTo>
                  <a:cubicBezTo>
                    <a:pt x="10266" y="572"/>
                    <a:pt x="10270" y="572"/>
                    <a:pt x="10274" y="572"/>
                  </a:cubicBezTo>
                  <a:cubicBezTo>
                    <a:pt x="10336" y="572"/>
                    <a:pt x="10370" y="509"/>
                    <a:pt x="10341" y="454"/>
                  </a:cubicBezTo>
                  <a:cubicBezTo>
                    <a:pt x="10336" y="445"/>
                    <a:pt x="10329" y="437"/>
                    <a:pt x="10324" y="428"/>
                  </a:cubicBezTo>
                  <a:cubicBezTo>
                    <a:pt x="10363" y="393"/>
                    <a:pt x="10375" y="335"/>
                    <a:pt x="10343" y="284"/>
                  </a:cubicBezTo>
                  <a:cubicBezTo>
                    <a:pt x="10199" y="58"/>
                    <a:pt x="9908" y="1"/>
                    <a:pt x="963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2"/>
            <p:cNvSpPr/>
            <p:nvPr/>
          </p:nvSpPr>
          <p:spPr>
            <a:xfrm>
              <a:off x="6597175" y="3845075"/>
              <a:ext cx="97100" cy="126400"/>
            </a:xfrm>
            <a:custGeom>
              <a:avLst/>
              <a:gdLst/>
              <a:ahLst/>
              <a:cxnLst/>
              <a:rect l="l" t="t" r="r" b="b"/>
              <a:pathLst>
                <a:path w="3884" h="5056" extrusionOk="0">
                  <a:moveTo>
                    <a:pt x="1024" y="1"/>
                  </a:moveTo>
                  <a:cubicBezTo>
                    <a:pt x="1012" y="1"/>
                    <a:pt x="999" y="5"/>
                    <a:pt x="986" y="15"/>
                  </a:cubicBezTo>
                  <a:cubicBezTo>
                    <a:pt x="645" y="279"/>
                    <a:pt x="349" y="550"/>
                    <a:pt x="176" y="959"/>
                  </a:cubicBezTo>
                  <a:cubicBezTo>
                    <a:pt x="41" y="1277"/>
                    <a:pt x="0" y="1656"/>
                    <a:pt x="119" y="1984"/>
                  </a:cubicBezTo>
                  <a:cubicBezTo>
                    <a:pt x="205" y="2219"/>
                    <a:pt x="352" y="2384"/>
                    <a:pt x="535" y="2494"/>
                  </a:cubicBezTo>
                  <a:cubicBezTo>
                    <a:pt x="532" y="2541"/>
                    <a:pt x="530" y="2588"/>
                    <a:pt x="531" y="2636"/>
                  </a:cubicBezTo>
                  <a:cubicBezTo>
                    <a:pt x="537" y="3296"/>
                    <a:pt x="1027" y="3822"/>
                    <a:pt x="1648" y="3982"/>
                  </a:cubicBezTo>
                  <a:cubicBezTo>
                    <a:pt x="1692" y="4532"/>
                    <a:pt x="2123" y="5055"/>
                    <a:pt x="2677" y="5055"/>
                  </a:cubicBezTo>
                  <a:cubicBezTo>
                    <a:pt x="2748" y="5055"/>
                    <a:pt x="2820" y="5047"/>
                    <a:pt x="2894" y="5029"/>
                  </a:cubicBezTo>
                  <a:cubicBezTo>
                    <a:pt x="3050" y="4991"/>
                    <a:pt x="3034" y="4724"/>
                    <a:pt x="2873" y="4709"/>
                  </a:cubicBezTo>
                  <a:cubicBezTo>
                    <a:pt x="2446" y="4670"/>
                    <a:pt x="2145" y="4399"/>
                    <a:pt x="2077" y="4029"/>
                  </a:cubicBezTo>
                  <a:cubicBezTo>
                    <a:pt x="2637" y="4010"/>
                    <a:pt x="3179" y="3689"/>
                    <a:pt x="3514" y="3243"/>
                  </a:cubicBezTo>
                  <a:cubicBezTo>
                    <a:pt x="3702" y="2993"/>
                    <a:pt x="3883" y="2661"/>
                    <a:pt x="3665" y="2372"/>
                  </a:cubicBezTo>
                  <a:cubicBezTo>
                    <a:pt x="3540" y="2208"/>
                    <a:pt x="3362" y="2142"/>
                    <a:pt x="3177" y="2142"/>
                  </a:cubicBezTo>
                  <a:cubicBezTo>
                    <a:pt x="3036" y="2142"/>
                    <a:pt x="2891" y="2180"/>
                    <a:pt x="2762" y="2245"/>
                  </a:cubicBezTo>
                  <a:cubicBezTo>
                    <a:pt x="2248" y="2503"/>
                    <a:pt x="1800" y="2992"/>
                    <a:pt x="1676" y="3563"/>
                  </a:cubicBezTo>
                  <a:cubicBezTo>
                    <a:pt x="1489" y="3505"/>
                    <a:pt x="1317" y="3403"/>
                    <a:pt x="1179" y="3256"/>
                  </a:cubicBezTo>
                  <a:cubicBezTo>
                    <a:pt x="1008" y="3074"/>
                    <a:pt x="941" y="2862"/>
                    <a:pt x="934" y="2641"/>
                  </a:cubicBezTo>
                  <a:lnTo>
                    <a:pt x="934" y="2641"/>
                  </a:lnTo>
                  <a:cubicBezTo>
                    <a:pt x="1036" y="2661"/>
                    <a:pt x="1142" y="2670"/>
                    <a:pt x="1248" y="2670"/>
                  </a:cubicBezTo>
                  <a:cubicBezTo>
                    <a:pt x="1472" y="2670"/>
                    <a:pt x="1699" y="2630"/>
                    <a:pt x="1902" y="2561"/>
                  </a:cubicBezTo>
                  <a:cubicBezTo>
                    <a:pt x="2486" y="2364"/>
                    <a:pt x="3046" y="1867"/>
                    <a:pt x="2904" y="1195"/>
                  </a:cubicBezTo>
                  <a:cubicBezTo>
                    <a:pt x="2809" y="748"/>
                    <a:pt x="2476" y="523"/>
                    <a:pt x="2107" y="523"/>
                  </a:cubicBezTo>
                  <a:cubicBezTo>
                    <a:pt x="1904" y="523"/>
                    <a:pt x="1691" y="591"/>
                    <a:pt x="1499" y="727"/>
                  </a:cubicBezTo>
                  <a:cubicBezTo>
                    <a:pt x="1212" y="932"/>
                    <a:pt x="972" y="1223"/>
                    <a:pt x="858" y="1554"/>
                  </a:cubicBezTo>
                  <a:cubicBezTo>
                    <a:pt x="793" y="1748"/>
                    <a:pt x="666" y="1913"/>
                    <a:pt x="605" y="2112"/>
                  </a:cubicBezTo>
                  <a:cubicBezTo>
                    <a:pt x="604" y="2118"/>
                    <a:pt x="603" y="2124"/>
                    <a:pt x="600" y="2131"/>
                  </a:cubicBezTo>
                  <a:cubicBezTo>
                    <a:pt x="413" y="1970"/>
                    <a:pt x="312" y="1722"/>
                    <a:pt x="346" y="1423"/>
                  </a:cubicBezTo>
                  <a:cubicBezTo>
                    <a:pt x="377" y="1149"/>
                    <a:pt x="509" y="906"/>
                    <a:pt x="665" y="684"/>
                  </a:cubicBezTo>
                  <a:cubicBezTo>
                    <a:pt x="799" y="493"/>
                    <a:pt x="938" y="302"/>
                    <a:pt x="1075" y="115"/>
                  </a:cubicBezTo>
                  <a:cubicBezTo>
                    <a:pt x="1110" y="68"/>
                    <a:pt x="1073" y="1"/>
                    <a:pt x="1024"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2"/>
            <p:cNvSpPr/>
            <p:nvPr/>
          </p:nvSpPr>
          <p:spPr>
            <a:xfrm>
              <a:off x="6524175" y="3774675"/>
              <a:ext cx="296200" cy="231700"/>
            </a:xfrm>
            <a:custGeom>
              <a:avLst/>
              <a:gdLst/>
              <a:ahLst/>
              <a:cxnLst/>
              <a:rect l="l" t="t" r="r" b="b"/>
              <a:pathLst>
                <a:path w="11848" h="9268" extrusionOk="0">
                  <a:moveTo>
                    <a:pt x="7024" y="2244"/>
                  </a:moveTo>
                  <a:cubicBezTo>
                    <a:pt x="7449" y="2652"/>
                    <a:pt x="7791" y="3173"/>
                    <a:pt x="8094" y="3651"/>
                  </a:cubicBezTo>
                  <a:cubicBezTo>
                    <a:pt x="8256" y="3908"/>
                    <a:pt x="8431" y="4178"/>
                    <a:pt x="8567" y="4459"/>
                  </a:cubicBezTo>
                  <a:cubicBezTo>
                    <a:pt x="8566" y="4462"/>
                    <a:pt x="8563" y="4466"/>
                    <a:pt x="8562" y="4469"/>
                  </a:cubicBezTo>
                  <a:cubicBezTo>
                    <a:pt x="8542" y="4513"/>
                    <a:pt x="8522" y="4556"/>
                    <a:pt x="8503" y="4601"/>
                  </a:cubicBezTo>
                  <a:cubicBezTo>
                    <a:pt x="8115" y="4295"/>
                    <a:pt x="7787" y="3935"/>
                    <a:pt x="7505" y="3506"/>
                  </a:cubicBezTo>
                  <a:cubicBezTo>
                    <a:pt x="7315" y="3220"/>
                    <a:pt x="7150" y="2917"/>
                    <a:pt x="7006" y="2605"/>
                  </a:cubicBezTo>
                  <a:cubicBezTo>
                    <a:pt x="6954" y="2490"/>
                    <a:pt x="6908" y="2369"/>
                    <a:pt x="6863" y="2248"/>
                  </a:cubicBezTo>
                  <a:cubicBezTo>
                    <a:pt x="6916" y="2247"/>
                    <a:pt x="6969" y="2247"/>
                    <a:pt x="7024" y="2244"/>
                  </a:cubicBezTo>
                  <a:close/>
                  <a:moveTo>
                    <a:pt x="9797" y="246"/>
                  </a:moveTo>
                  <a:cubicBezTo>
                    <a:pt x="9879" y="246"/>
                    <a:pt x="9962" y="255"/>
                    <a:pt x="10044" y="274"/>
                  </a:cubicBezTo>
                  <a:cubicBezTo>
                    <a:pt x="10469" y="375"/>
                    <a:pt x="10765" y="747"/>
                    <a:pt x="11020" y="1075"/>
                  </a:cubicBezTo>
                  <a:cubicBezTo>
                    <a:pt x="11261" y="1389"/>
                    <a:pt x="11505" y="1751"/>
                    <a:pt x="11547" y="2152"/>
                  </a:cubicBezTo>
                  <a:cubicBezTo>
                    <a:pt x="11596" y="2602"/>
                    <a:pt x="11314" y="2922"/>
                    <a:pt x="11019" y="3222"/>
                  </a:cubicBezTo>
                  <a:cubicBezTo>
                    <a:pt x="10405" y="3843"/>
                    <a:pt x="9719" y="4389"/>
                    <a:pt x="8982" y="4856"/>
                  </a:cubicBezTo>
                  <a:cubicBezTo>
                    <a:pt x="8842" y="4308"/>
                    <a:pt x="8509" y="3799"/>
                    <a:pt x="8189" y="3318"/>
                  </a:cubicBezTo>
                  <a:cubicBezTo>
                    <a:pt x="7823" y="2765"/>
                    <a:pt x="7398" y="2156"/>
                    <a:pt x="6845" y="1752"/>
                  </a:cubicBezTo>
                  <a:cubicBezTo>
                    <a:pt x="6927" y="1701"/>
                    <a:pt x="7004" y="1633"/>
                    <a:pt x="7070" y="1585"/>
                  </a:cubicBezTo>
                  <a:cubicBezTo>
                    <a:pt x="7141" y="1534"/>
                    <a:pt x="7215" y="1481"/>
                    <a:pt x="7289" y="1427"/>
                  </a:cubicBezTo>
                  <a:cubicBezTo>
                    <a:pt x="7851" y="1110"/>
                    <a:pt x="8387" y="744"/>
                    <a:pt x="8971" y="470"/>
                  </a:cubicBezTo>
                  <a:cubicBezTo>
                    <a:pt x="9226" y="351"/>
                    <a:pt x="9511" y="246"/>
                    <a:pt x="9797" y="246"/>
                  </a:cubicBezTo>
                  <a:close/>
                  <a:moveTo>
                    <a:pt x="5032" y="3879"/>
                  </a:moveTo>
                  <a:cubicBezTo>
                    <a:pt x="5035" y="3879"/>
                    <a:pt x="5039" y="3879"/>
                    <a:pt x="5043" y="3879"/>
                  </a:cubicBezTo>
                  <a:cubicBezTo>
                    <a:pt x="5325" y="3887"/>
                    <a:pt x="5287" y="4111"/>
                    <a:pt x="5190" y="4305"/>
                  </a:cubicBezTo>
                  <a:cubicBezTo>
                    <a:pt x="5059" y="4565"/>
                    <a:pt x="4803" y="4761"/>
                    <a:pt x="4543" y="4880"/>
                  </a:cubicBezTo>
                  <a:cubicBezTo>
                    <a:pt x="4423" y="4935"/>
                    <a:pt x="4300" y="4967"/>
                    <a:pt x="4183" y="4967"/>
                  </a:cubicBezTo>
                  <a:cubicBezTo>
                    <a:pt x="4133" y="4967"/>
                    <a:pt x="4083" y="4961"/>
                    <a:pt x="4036" y="4948"/>
                  </a:cubicBezTo>
                  <a:cubicBezTo>
                    <a:pt x="4134" y="4602"/>
                    <a:pt x="4339" y="4279"/>
                    <a:pt x="4596" y="4074"/>
                  </a:cubicBezTo>
                  <a:cubicBezTo>
                    <a:pt x="4714" y="3981"/>
                    <a:pt x="4874" y="3879"/>
                    <a:pt x="5032" y="3879"/>
                  </a:cubicBezTo>
                  <a:close/>
                  <a:moveTo>
                    <a:pt x="5805" y="5215"/>
                  </a:moveTo>
                  <a:cubicBezTo>
                    <a:pt x="5991" y="5215"/>
                    <a:pt x="6126" y="5356"/>
                    <a:pt x="6093" y="5579"/>
                  </a:cubicBezTo>
                  <a:cubicBezTo>
                    <a:pt x="6049" y="5854"/>
                    <a:pt x="5817" y="6062"/>
                    <a:pt x="5592" y="6200"/>
                  </a:cubicBezTo>
                  <a:cubicBezTo>
                    <a:pt x="5380" y="6328"/>
                    <a:pt x="5146" y="6403"/>
                    <a:pt x="4922" y="6409"/>
                  </a:cubicBezTo>
                  <a:cubicBezTo>
                    <a:pt x="4919" y="6128"/>
                    <a:pt x="5025" y="5826"/>
                    <a:pt x="5206" y="5605"/>
                  </a:cubicBezTo>
                  <a:cubicBezTo>
                    <a:pt x="5329" y="5457"/>
                    <a:pt x="5487" y="5296"/>
                    <a:pt x="5675" y="5237"/>
                  </a:cubicBezTo>
                  <a:cubicBezTo>
                    <a:pt x="5720" y="5222"/>
                    <a:pt x="5764" y="5215"/>
                    <a:pt x="5805" y="5215"/>
                  </a:cubicBezTo>
                  <a:close/>
                  <a:moveTo>
                    <a:pt x="6611" y="2254"/>
                  </a:moveTo>
                  <a:cubicBezTo>
                    <a:pt x="6689" y="2451"/>
                    <a:pt x="6789" y="2642"/>
                    <a:pt x="6874" y="2816"/>
                  </a:cubicBezTo>
                  <a:cubicBezTo>
                    <a:pt x="7026" y="3131"/>
                    <a:pt x="7197" y="3436"/>
                    <a:pt x="7397" y="3722"/>
                  </a:cubicBezTo>
                  <a:cubicBezTo>
                    <a:pt x="7600" y="4017"/>
                    <a:pt x="7831" y="4295"/>
                    <a:pt x="8092" y="4541"/>
                  </a:cubicBezTo>
                  <a:cubicBezTo>
                    <a:pt x="8186" y="4631"/>
                    <a:pt x="8291" y="4730"/>
                    <a:pt x="8402" y="4820"/>
                  </a:cubicBezTo>
                  <a:cubicBezTo>
                    <a:pt x="8154" y="5356"/>
                    <a:pt x="7878" y="5878"/>
                    <a:pt x="7466" y="6308"/>
                  </a:cubicBezTo>
                  <a:cubicBezTo>
                    <a:pt x="7050" y="6744"/>
                    <a:pt x="6408" y="7188"/>
                    <a:pt x="5769" y="7188"/>
                  </a:cubicBezTo>
                  <a:cubicBezTo>
                    <a:pt x="5703" y="7188"/>
                    <a:pt x="5636" y="7183"/>
                    <a:pt x="5570" y="7173"/>
                  </a:cubicBezTo>
                  <a:cubicBezTo>
                    <a:pt x="5226" y="7120"/>
                    <a:pt x="5034" y="6918"/>
                    <a:pt x="4958" y="6664"/>
                  </a:cubicBezTo>
                  <a:cubicBezTo>
                    <a:pt x="5421" y="6639"/>
                    <a:pt x="5894" y="6383"/>
                    <a:pt x="6155" y="6028"/>
                  </a:cubicBezTo>
                  <a:cubicBezTo>
                    <a:pt x="6338" y="5776"/>
                    <a:pt x="6448" y="5372"/>
                    <a:pt x="6201" y="5121"/>
                  </a:cubicBezTo>
                  <a:cubicBezTo>
                    <a:pt x="6094" y="5014"/>
                    <a:pt x="5966" y="4970"/>
                    <a:pt x="5834" y="4970"/>
                  </a:cubicBezTo>
                  <a:cubicBezTo>
                    <a:pt x="5624" y="4970"/>
                    <a:pt x="5404" y="5082"/>
                    <a:pt x="5246" y="5218"/>
                  </a:cubicBezTo>
                  <a:cubicBezTo>
                    <a:pt x="4922" y="5500"/>
                    <a:pt x="4676" y="5952"/>
                    <a:pt x="4663" y="6386"/>
                  </a:cubicBezTo>
                  <a:cubicBezTo>
                    <a:pt x="4402" y="6324"/>
                    <a:pt x="4176" y="6149"/>
                    <a:pt x="4051" y="5831"/>
                  </a:cubicBezTo>
                  <a:cubicBezTo>
                    <a:pt x="3973" y="5635"/>
                    <a:pt x="3956" y="5415"/>
                    <a:pt x="3984" y="5196"/>
                  </a:cubicBezTo>
                  <a:lnTo>
                    <a:pt x="3984" y="5196"/>
                  </a:lnTo>
                  <a:cubicBezTo>
                    <a:pt x="4050" y="5214"/>
                    <a:pt x="4118" y="5222"/>
                    <a:pt x="4188" y="5222"/>
                  </a:cubicBezTo>
                  <a:cubicBezTo>
                    <a:pt x="4724" y="5222"/>
                    <a:pt x="5320" y="4723"/>
                    <a:pt x="5469" y="4265"/>
                  </a:cubicBezTo>
                  <a:cubicBezTo>
                    <a:pt x="5573" y="3943"/>
                    <a:pt x="5438" y="3656"/>
                    <a:pt x="5082" y="3638"/>
                  </a:cubicBezTo>
                  <a:cubicBezTo>
                    <a:pt x="5070" y="3637"/>
                    <a:pt x="5057" y="3637"/>
                    <a:pt x="5045" y="3637"/>
                  </a:cubicBezTo>
                  <a:cubicBezTo>
                    <a:pt x="4668" y="3637"/>
                    <a:pt x="4326" y="3941"/>
                    <a:pt x="4124" y="4233"/>
                  </a:cubicBezTo>
                  <a:cubicBezTo>
                    <a:pt x="3999" y="4412"/>
                    <a:pt x="3897" y="4617"/>
                    <a:pt x="3830" y="4833"/>
                  </a:cubicBezTo>
                  <a:cubicBezTo>
                    <a:pt x="3786" y="4790"/>
                    <a:pt x="3746" y="4737"/>
                    <a:pt x="3713" y="4673"/>
                  </a:cubicBezTo>
                  <a:cubicBezTo>
                    <a:pt x="3580" y="4415"/>
                    <a:pt x="3627" y="4124"/>
                    <a:pt x="3757" y="3874"/>
                  </a:cubicBezTo>
                  <a:cubicBezTo>
                    <a:pt x="4044" y="3326"/>
                    <a:pt x="4653" y="2896"/>
                    <a:pt x="5199" y="2636"/>
                  </a:cubicBezTo>
                  <a:cubicBezTo>
                    <a:pt x="5594" y="2446"/>
                    <a:pt x="6012" y="2329"/>
                    <a:pt x="6441" y="2262"/>
                  </a:cubicBezTo>
                  <a:cubicBezTo>
                    <a:pt x="6498" y="2258"/>
                    <a:pt x="6555" y="2255"/>
                    <a:pt x="6611" y="2254"/>
                  </a:cubicBezTo>
                  <a:close/>
                  <a:moveTo>
                    <a:pt x="5553" y="1582"/>
                  </a:moveTo>
                  <a:cubicBezTo>
                    <a:pt x="5876" y="1582"/>
                    <a:pt x="6194" y="1652"/>
                    <a:pt x="6492" y="1830"/>
                  </a:cubicBezTo>
                  <a:cubicBezTo>
                    <a:pt x="6493" y="1831"/>
                    <a:pt x="6496" y="1833"/>
                    <a:pt x="6497" y="1834"/>
                  </a:cubicBezTo>
                  <a:cubicBezTo>
                    <a:pt x="6507" y="1912"/>
                    <a:pt x="6524" y="1990"/>
                    <a:pt x="6548" y="2069"/>
                  </a:cubicBezTo>
                  <a:cubicBezTo>
                    <a:pt x="5715" y="2105"/>
                    <a:pt x="4893" y="2446"/>
                    <a:pt x="4248" y="2968"/>
                  </a:cubicBezTo>
                  <a:cubicBezTo>
                    <a:pt x="3682" y="3427"/>
                    <a:pt x="2935" y="4435"/>
                    <a:pt x="3726" y="5066"/>
                  </a:cubicBezTo>
                  <a:cubicBezTo>
                    <a:pt x="3740" y="5076"/>
                    <a:pt x="3752" y="5084"/>
                    <a:pt x="3766" y="5094"/>
                  </a:cubicBezTo>
                  <a:cubicBezTo>
                    <a:pt x="3682" y="5570"/>
                    <a:pt x="3776" y="6064"/>
                    <a:pt x="4164" y="6408"/>
                  </a:cubicBezTo>
                  <a:cubicBezTo>
                    <a:pt x="4316" y="6542"/>
                    <a:pt x="4497" y="6619"/>
                    <a:pt x="4688" y="6650"/>
                  </a:cubicBezTo>
                  <a:cubicBezTo>
                    <a:pt x="4734" y="6859"/>
                    <a:pt x="4847" y="7055"/>
                    <a:pt x="5048" y="7212"/>
                  </a:cubicBezTo>
                  <a:cubicBezTo>
                    <a:pt x="5256" y="7374"/>
                    <a:pt x="5497" y="7440"/>
                    <a:pt x="5748" y="7440"/>
                  </a:cubicBezTo>
                  <a:cubicBezTo>
                    <a:pt x="6297" y="7440"/>
                    <a:pt x="6891" y="7124"/>
                    <a:pt x="7278" y="6815"/>
                  </a:cubicBezTo>
                  <a:cubicBezTo>
                    <a:pt x="7879" y="6336"/>
                    <a:pt x="8317" y="5673"/>
                    <a:pt x="8577" y="4952"/>
                  </a:cubicBezTo>
                  <a:cubicBezTo>
                    <a:pt x="8640" y="4995"/>
                    <a:pt x="8707" y="5033"/>
                    <a:pt x="8774" y="5066"/>
                  </a:cubicBezTo>
                  <a:cubicBezTo>
                    <a:pt x="8777" y="5074"/>
                    <a:pt x="8778" y="5083"/>
                    <a:pt x="8782" y="5092"/>
                  </a:cubicBezTo>
                  <a:cubicBezTo>
                    <a:pt x="8830" y="5435"/>
                    <a:pt x="8754" y="5777"/>
                    <a:pt x="8619" y="6101"/>
                  </a:cubicBezTo>
                  <a:cubicBezTo>
                    <a:pt x="8288" y="6894"/>
                    <a:pt x="7750" y="7531"/>
                    <a:pt x="7030" y="7996"/>
                  </a:cubicBezTo>
                  <a:cubicBezTo>
                    <a:pt x="6394" y="8405"/>
                    <a:pt x="5682" y="8692"/>
                    <a:pt x="4944" y="8854"/>
                  </a:cubicBezTo>
                  <a:cubicBezTo>
                    <a:pt x="4482" y="8955"/>
                    <a:pt x="4008" y="9006"/>
                    <a:pt x="3534" y="9006"/>
                  </a:cubicBezTo>
                  <a:cubicBezTo>
                    <a:pt x="3238" y="9006"/>
                    <a:pt x="2942" y="8986"/>
                    <a:pt x="2649" y="8946"/>
                  </a:cubicBezTo>
                  <a:cubicBezTo>
                    <a:pt x="2196" y="8884"/>
                    <a:pt x="1733" y="8827"/>
                    <a:pt x="1305" y="8659"/>
                  </a:cubicBezTo>
                  <a:cubicBezTo>
                    <a:pt x="222" y="8234"/>
                    <a:pt x="529" y="6800"/>
                    <a:pt x="783" y="5938"/>
                  </a:cubicBezTo>
                  <a:cubicBezTo>
                    <a:pt x="1086" y="4912"/>
                    <a:pt x="1641" y="3960"/>
                    <a:pt x="2369" y="3178"/>
                  </a:cubicBezTo>
                  <a:cubicBezTo>
                    <a:pt x="2879" y="2630"/>
                    <a:pt x="3508" y="2185"/>
                    <a:pt x="4202" y="1900"/>
                  </a:cubicBezTo>
                  <a:cubicBezTo>
                    <a:pt x="4631" y="1723"/>
                    <a:pt x="5096" y="1582"/>
                    <a:pt x="5553" y="1582"/>
                  </a:cubicBezTo>
                  <a:close/>
                  <a:moveTo>
                    <a:pt x="9807" y="1"/>
                  </a:moveTo>
                  <a:cubicBezTo>
                    <a:pt x="9414" y="1"/>
                    <a:pt x="9017" y="159"/>
                    <a:pt x="8665" y="346"/>
                  </a:cubicBezTo>
                  <a:cubicBezTo>
                    <a:pt x="8306" y="537"/>
                    <a:pt x="7958" y="755"/>
                    <a:pt x="7608" y="962"/>
                  </a:cubicBezTo>
                  <a:cubicBezTo>
                    <a:pt x="7268" y="1163"/>
                    <a:pt x="6926" y="1362"/>
                    <a:pt x="6607" y="1596"/>
                  </a:cubicBezTo>
                  <a:cubicBezTo>
                    <a:pt x="6537" y="1555"/>
                    <a:pt x="6466" y="1518"/>
                    <a:pt x="6393" y="1484"/>
                  </a:cubicBezTo>
                  <a:cubicBezTo>
                    <a:pt x="6127" y="1364"/>
                    <a:pt x="5847" y="1314"/>
                    <a:pt x="5562" y="1314"/>
                  </a:cubicBezTo>
                  <a:cubicBezTo>
                    <a:pt x="5009" y="1314"/>
                    <a:pt x="4443" y="1502"/>
                    <a:pt x="3953" y="1725"/>
                  </a:cubicBezTo>
                  <a:cubicBezTo>
                    <a:pt x="2193" y="2523"/>
                    <a:pt x="973" y="4286"/>
                    <a:pt x="492" y="6121"/>
                  </a:cubicBezTo>
                  <a:cubicBezTo>
                    <a:pt x="290" y="6892"/>
                    <a:pt x="1" y="8174"/>
                    <a:pt x="822" y="8700"/>
                  </a:cubicBezTo>
                  <a:cubicBezTo>
                    <a:pt x="1251" y="8974"/>
                    <a:pt x="1787" y="9061"/>
                    <a:pt x="2272" y="9153"/>
                  </a:cubicBezTo>
                  <a:cubicBezTo>
                    <a:pt x="2684" y="9230"/>
                    <a:pt x="3101" y="9268"/>
                    <a:pt x="3519" y="9268"/>
                  </a:cubicBezTo>
                  <a:cubicBezTo>
                    <a:pt x="4050" y="9268"/>
                    <a:pt x="4581" y="9207"/>
                    <a:pt x="5100" y="9087"/>
                  </a:cubicBezTo>
                  <a:cubicBezTo>
                    <a:pt x="6793" y="8695"/>
                    <a:pt x="8443" y="7640"/>
                    <a:pt x="8967" y="5902"/>
                  </a:cubicBezTo>
                  <a:cubicBezTo>
                    <a:pt x="9048" y="5635"/>
                    <a:pt x="9064" y="5377"/>
                    <a:pt x="9033" y="5125"/>
                  </a:cubicBezTo>
                  <a:cubicBezTo>
                    <a:pt x="9799" y="4648"/>
                    <a:pt x="10512" y="4088"/>
                    <a:pt x="11152" y="3449"/>
                  </a:cubicBezTo>
                  <a:cubicBezTo>
                    <a:pt x="11397" y="3204"/>
                    <a:pt x="11653" y="2946"/>
                    <a:pt x="11757" y="2605"/>
                  </a:cubicBezTo>
                  <a:cubicBezTo>
                    <a:pt x="11847" y="2309"/>
                    <a:pt x="11804" y="1990"/>
                    <a:pt x="11690" y="1705"/>
                  </a:cubicBezTo>
                  <a:cubicBezTo>
                    <a:pt x="11565" y="1393"/>
                    <a:pt x="11370" y="1112"/>
                    <a:pt x="11160" y="850"/>
                  </a:cubicBezTo>
                  <a:cubicBezTo>
                    <a:pt x="10957" y="595"/>
                    <a:pt x="10738" y="338"/>
                    <a:pt x="10453" y="171"/>
                  </a:cubicBezTo>
                  <a:cubicBezTo>
                    <a:pt x="10244" y="50"/>
                    <a:pt x="10026" y="1"/>
                    <a:pt x="9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2"/>
            <p:cNvSpPr/>
            <p:nvPr/>
          </p:nvSpPr>
          <p:spPr>
            <a:xfrm>
              <a:off x="6709950" y="3787750"/>
              <a:ext cx="73225" cy="31575"/>
            </a:xfrm>
            <a:custGeom>
              <a:avLst/>
              <a:gdLst/>
              <a:ahLst/>
              <a:cxnLst/>
              <a:rect l="l" t="t" r="r" b="b"/>
              <a:pathLst>
                <a:path w="2929" h="1263" extrusionOk="0">
                  <a:moveTo>
                    <a:pt x="2464" y="0"/>
                  </a:moveTo>
                  <a:cubicBezTo>
                    <a:pt x="2169" y="0"/>
                    <a:pt x="1862" y="131"/>
                    <a:pt x="1610" y="260"/>
                  </a:cubicBezTo>
                  <a:cubicBezTo>
                    <a:pt x="1073" y="536"/>
                    <a:pt x="505" y="827"/>
                    <a:pt x="25" y="1197"/>
                  </a:cubicBezTo>
                  <a:cubicBezTo>
                    <a:pt x="0" y="1216"/>
                    <a:pt x="14" y="1262"/>
                    <a:pt x="44" y="1262"/>
                  </a:cubicBezTo>
                  <a:cubicBezTo>
                    <a:pt x="48" y="1262"/>
                    <a:pt x="53" y="1261"/>
                    <a:pt x="58" y="1259"/>
                  </a:cubicBezTo>
                  <a:cubicBezTo>
                    <a:pt x="509" y="1057"/>
                    <a:pt x="934" y="786"/>
                    <a:pt x="1369" y="552"/>
                  </a:cubicBezTo>
                  <a:cubicBezTo>
                    <a:pt x="1757" y="343"/>
                    <a:pt x="2113" y="164"/>
                    <a:pt x="2526" y="164"/>
                  </a:cubicBezTo>
                  <a:cubicBezTo>
                    <a:pt x="2633" y="164"/>
                    <a:pt x="2743" y="176"/>
                    <a:pt x="2859" y="203"/>
                  </a:cubicBezTo>
                  <a:cubicBezTo>
                    <a:pt x="2864" y="204"/>
                    <a:pt x="2868" y="204"/>
                    <a:pt x="2872" y="204"/>
                  </a:cubicBezTo>
                  <a:cubicBezTo>
                    <a:pt x="2918" y="204"/>
                    <a:pt x="2929" y="139"/>
                    <a:pt x="2889" y="115"/>
                  </a:cubicBezTo>
                  <a:cubicBezTo>
                    <a:pt x="2756" y="33"/>
                    <a:pt x="261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2"/>
            <p:cNvSpPr/>
            <p:nvPr/>
          </p:nvSpPr>
          <p:spPr>
            <a:xfrm>
              <a:off x="6786975" y="3797450"/>
              <a:ext cx="7500" cy="8875"/>
            </a:xfrm>
            <a:custGeom>
              <a:avLst/>
              <a:gdLst/>
              <a:ahLst/>
              <a:cxnLst/>
              <a:rect l="l" t="t" r="r" b="b"/>
              <a:pathLst>
                <a:path w="300" h="355" extrusionOk="0">
                  <a:moveTo>
                    <a:pt x="49" y="1"/>
                  </a:moveTo>
                  <a:cubicBezTo>
                    <a:pt x="26" y="1"/>
                    <a:pt x="1" y="28"/>
                    <a:pt x="20" y="50"/>
                  </a:cubicBezTo>
                  <a:cubicBezTo>
                    <a:pt x="101" y="142"/>
                    <a:pt x="169" y="234"/>
                    <a:pt x="231" y="339"/>
                  </a:cubicBezTo>
                  <a:cubicBezTo>
                    <a:pt x="237" y="350"/>
                    <a:pt x="248" y="355"/>
                    <a:pt x="258" y="355"/>
                  </a:cubicBezTo>
                  <a:cubicBezTo>
                    <a:pt x="278" y="355"/>
                    <a:pt x="299" y="339"/>
                    <a:pt x="295" y="317"/>
                  </a:cubicBezTo>
                  <a:cubicBezTo>
                    <a:pt x="274" y="183"/>
                    <a:pt x="185" y="59"/>
                    <a:pt x="61" y="3"/>
                  </a:cubicBezTo>
                  <a:cubicBezTo>
                    <a:pt x="57" y="1"/>
                    <a:pt x="53"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2"/>
            <p:cNvSpPr/>
            <p:nvPr/>
          </p:nvSpPr>
          <p:spPr>
            <a:xfrm>
              <a:off x="6751750" y="3851625"/>
              <a:ext cx="37250" cy="27425"/>
            </a:xfrm>
            <a:custGeom>
              <a:avLst/>
              <a:gdLst/>
              <a:ahLst/>
              <a:cxnLst/>
              <a:rect l="l" t="t" r="r" b="b"/>
              <a:pathLst>
                <a:path w="1490" h="1097" extrusionOk="0">
                  <a:moveTo>
                    <a:pt x="1428" y="0"/>
                  </a:moveTo>
                  <a:cubicBezTo>
                    <a:pt x="1420" y="0"/>
                    <a:pt x="1413" y="2"/>
                    <a:pt x="1405" y="7"/>
                  </a:cubicBezTo>
                  <a:cubicBezTo>
                    <a:pt x="1151" y="165"/>
                    <a:pt x="921" y="359"/>
                    <a:pt x="680" y="537"/>
                  </a:cubicBezTo>
                  <a:cubicBezTo>
                    <a:pt x="462" y="700"/>
                    <a:pt x="218" y="843"/>
                    <a:pt x="24" y="1033"/>
                  </a:cubicBezTo>
                  <a:cubicBezTo>
                    <a:pt x="1" y="1056"/>
                    <a:pt x="24" y="1097"/>
                    <a:pt x="53" y="1097"/>
                  </a:cubicBezTo>
                  <a:cubicBezTo>
                    <a:pt x="57" y="1097"/>
                    <a:pt x="61" y="1096"/>
                    <a:pt x="65" y="1094"/>
                  </a:cubicBezTo>
                  <a:cubicBezTo>
                    <a:pt x="328" y="984"/>
                    <a:pt x="565" y="793"/>
                    <a:pt x="794" y="625"/>
                  </a:cubicBezTo>
                  <a:cubicBezTo>
                    <a:pt x="1029" y="453"/>
                    <a:pt x="1262" y="282"/>
                    <a:pt x="1462" y="69"/>
                  </a:cubicBezTo>
                  <a:cubicBezTo>
                    <a:pt x="1490" y="39"/>
                    <a:pt x="1461"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2"/>
            <p:cNvSpPr/>
            <p:nvPr/>
          </p:nvSpPr>
          <p:spPr>
            <a:xfrm>
              <a:off x="6749825" y="3856350"/>
              <a:ext cx="18900" cy="14200"/>
            </a:xfrm>
            <a:custGeom>
              <a:avLst/>
              <a:gdLst/>
              <a:ahLst/>
              <a:cxnLst/>
              <a:rect l="l" t="t" r="r" b="b"/>
              <a:pathLst>
                <a:path w="756" h="568" extrusionOk="0">
                  <a:moveTo>
                    <a:pt x="701" y="0"/>
                  </a:moveTo>
                  <a:cubicBezTo>
                    <a:pt x="698" y="0"/>
                    <a:pt x="694" y="1"/>
                    <a:pt x="691" y="1"/>
                  </a:cubicBezTo>
                  <a:cubicBezTo>
                    <a:pt x="546" y="32"/>
                    <a:pt x="424" y="156"/>
                    <a:pt x="310" y="245"/>
                  </a:cubicBezTo>
                  <a:cubicBezTo>
                    <a:pt x="206" y="326"/>
                    <a:pt x="79" y="405"/>
                    <a:pt x="13" y="522"/>
                  </a:cubicBezTo>
                  <a:cubicBezTo>
                    <a:pt x="0" y="545"/>
                    <a:pt x="22" y="567"/>
                    <a:pt x="45" y="567"/>
                  </a:cubicBezTo>
                  <a:cubicBezTo>
                    <a:pt x="48" y="567"/>
                    <a:pt x="50" y="567"/>
                    <a:pt x="53" y="566"/>
                  </a:cubicBezTo>
                  <a:cubicBezTo>
                    <a:pt x="196" y="533"/>
                    <a:pt x="322" y="414"/>
                    <a:pt x="439" y="330"/>
                  </a:cubicBezTo>
                  <a:cubicBezTo>
                    <a:pt x="546" y="252"/>
                    <a:pt x="675" y="176"/>
                    <a:pt x="740" y="54"/>
                  </a:cubicBezTo>
                  <a:cubicBezTo>
                    <a:pt x="756" y="25"/>
                    <a:pt x="72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2"/>
            <p:cNvSpPr/>
            <p:nvPr/>
          </p:nvSpPr>
          <p:spPr>
            <a:xfrm>
              <a:off x="6746925" y="3856400"/>
              <a:ext cx="10825" cy="7925"/>
            </a:xfrm>
            <a:custGeom>
              <a:avLst/>
              <a:gdLst/>
              <a:ahLst/>
              <a:cxnLst/>
              <a:rect l="l" t="t" r="r" b="b"/>
              <a:pathLst>
                <a:path w="433" h="317" extrusionOk="0">
                  <a:moveTo>
                    <a:pt x="375" y="1"/>
                  </a:moveTo>
                  <a:cubicBezTo>
                    <a:pt x="372" y="1"/>
                    <a:pt x="369" y="1"/>
                    <a:pt x="366" y="2"/>
                  </a:cubicBezTo>
                  <a:cubicBezTo>
                    <a:pt x="220" y="33"/>
                    <a:pt x="102" y="139"/>
                    <a:pt x="19" y="260"/>
                  </a:cubicBezTo>
                  <a:cubicBezTo>
                    <a:pt x="1" y="287"/>
                    <a:pt x="21" y="317"/>
                    <a:pt x="46" y="317"/>
                  </a:cubicBezTo>
                  <a:cubicBezTo>
                    <a:pt x="54" y="317"/>
                    <a:pt x="63" y="313"/>
                    <a:pt x="71" y="305"/>
                  </a:cubicBezTo>
                  <a:cubicBezTo>
                    <a:pt x="169" y="206"/>
                    <a:pt x="284" y="143"/>
                    <a:pt x="398" y="66"/>
                  </a:cubicBezTo>
                  <a:cubicBezTo>
                    <a:pt x="433" y="43"/>
                    <a:pt x="409" y="1"/>
                    <a:pt x="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2"/>
            <p:cNvSpPr/>
            <p:nvPr/>
          </p:nvSpPr>
          <p:spPr>
            <a:xfrm>
              <a:off x="6742500" y="3851775"/>
              <a:ext cx="9150" cy="6525"/>
            </a:xfrm>
            <a:custGeom>
              <a:avLst/>
              <a:gdLst/>
              <a:ahLst/>
              <a:cxnLst/>
              <a:rect l="l" t="t" r="r" b="b"/>
              <a:pathLst>
                <a:path w="366" h="261" extrusionOk="0">
                  <a:moveTo>
                    <a:pt x="277" y="0"/>
                  </a:moveTo>
                  <a:cubicBezTo>
                    <a:pt x="239" y="0"/>
                    <a:pt x="194" y="33"/>
                    <a:pt x="166" y="53"/>
                  </a:cubicBezTo>
                  <a:cubicBezTo>
                    <a:pt x="113" y="91"/>
                    <a:pt x="51" y="136"/>
                    <a:pt x="16" y="193"/>
                  </a:cubicBezTo>
                  <a:cubicBezTo>
                    <a:pt x="0" y="219"/>
                    <a:pt x="22" y="261"/>
                    <a:pt x="52" y="261"/>
                  </a:cubicBezTo>
                  <a:cubicBezTo>
                    <a:pt x="55" y="261"/>
                    <a:pt x="57" y="260"/>
                    <a:pt x="60" y="260"/>
                  </a:cubicBezTo>
                  <a:cubicBezTo>
                    <a:pt x="128" y="247"/>
                    <a:pt x="189" y="205"/>
                    <a:pt x="244" y="167"/>
                  </a:cubicBezTo>
                  <a:cubicBezTo>
                    <a:pt x="285" y="138"/>
                    <a:pt x="366" y="86"/>
                    <a:pt x="325" y="27"/>
                  </a:cubicBezTo>
                  <a:cubicBezTo>
                    <a:pt x="312" y="7"/>
                    <a:pt x="295"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2"/>
            <p:cNvSpPr/>
            <p:nvPr/>
          </p:nvSpPr>
          <p:spPr>
            <a:xfrm>
              <a:off x="6716500" y="3813925"/>
              <a:ext cx="19550" cy="10975"/>
            </a:xfrm>
            <a:custGeom>
              <a:avLst/>
              <a:gdLst/>
              <a:ahLst/>
              <a:cxnLst/>
              <a:rect l="l" t="t" r="r" b="b"/>
              <a:pathLst>
                <a:path w="782" h="439" extrusionOk="0">
                  <a:moveTo>
                    <a:pt x="727" y="1"/>
                  </a:moveTo>
                  <a:cubicBezTo>
                    <a:pt x="726" y="1"/>
                    <a:pt x="725" y="1"/>
                    <a:pt x="724" y="1"/>
                  </a:cubicBezTo>
                  <a:cubicBezTo>
                    <a:pt x="487" y="17"/>
                    <a:pt x="160" y="191"/>
                    <a:pt x="19" y="382"/>
                  </a:cubicBezTo>
                  <a:cubicBezTo>
                    <a:pt x="1" y="407"/>
                    <a:pt x="18" y="439"/>
                    <a:pt x="47" y="439"/>
                  </a:cubicBezTo>
                  <a:cubicBezTo>
                    <a:pt x="50" y="439"/>
                    <a:pt x="54" y="438"/>
                    <a:pt x="57" y="437"/>
                  </a:cubicBezTo>
                  <a:cubicBezTo>
                    <a:pt x="176" y="405"/>
                    <a:pt x="282" y="331"/>
                    <a:pt x="392" y="276"/>
                  </a:cubicBezTo>
                  <a:cubicBezTo>
                    <a:pt x="513" y="214"/>
                    <a:pt x="645" y="165"/>
                    <a:pt x="751" y="79"/>
                  </a:cubicBezTo>
                  <a:cubicBezTo>
                    <a:pt x="782" y="54"/>
                    <a:pt x="768"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2"/>
            <p:cNvSpPr/>
            <p:nvPr/>
          </p:nvSpPr>
          <p:spPr>
            <a:xfrm>
              <a:off x="6724425" y="3822125"/>
              <a:ext cx="9675" cy="6425"/>
            </a:xfrm>
            <a:custGeom>
              <a:avLst/>
              <a:gdLst/>
              <a:ahLst/>
              <a:cxnLst/>
              <a:rect l="l" t="t" r="r" b="b"/>
              <a:pathLst>
                <a:path w="387" h="257" extrusionOk="0">
                  <a:moveTo>
                    <a:pt x="338" y="0"/>
                  </a:moveTo>
                  <a:cubicBezTo>
                    <a:pt x="334" y="0"/>
                    <a:pt x="330" y="1"/>
                    <a:pt x="326" y="3"/>
                  </a:cubicBezTo>
                  <a:cubicBezTo>
                    <a:pt x="215" y="49"/>
                    <a:pt x="129" y="104"/>
                    <a:pt x="38" y="180"/>
                  </a:cubicBezTo>
                  <a:cubicBezTo>
                    <a:pt x="0" y="210"/>
                    <a:pt x="25" y="257"/>
                    <a:pt x="63" y="257"/>
                  </a:cubicBezTo>
                  <a:cubicBezTo>
                    <a:pt x="70" y="257"/>
                    <a:pt x="78" y="255"/>
                    <a:pt x="86" y="251"/>
                  </a:cubicBezTo>
                  <a:cubicBezTo>
                    <a:pt x="193" y="197"/>
                    <a:pt x="277" y="142"/>
                    <a:pt x="365" y="59"/>
                  </a:cubicBezTo>
                  <a:cubicBezTo>
                    <a:pt x="387" y="38"/>
                    <a:pt x="365"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2"/>
            <p:cNvSpPr/>
            <p:nvPr/>
          </p:nvSpPr>
          <p:spPr>
            <a:xfrm>
              <a:off x="6981000" y="3360525"/>
              <a:ext cx="228125" cy="169850"/>
            </a:xfrm>
            <a:custGeom>
              <a:avLst/>
              <a:gdLst/>
              <a:ahLst/>
              <a:cxnLst/>
              <a:rect l="l" t="t" r="r" b="b"/>
              <a:pathLst>
                <a:path w="9125" h="6794" extrusionOk="0">
                  <a:moveTo>
                    <a:pt x="6056" y="1"/>
                  </a:moveTo>
                  <a:cubicBezTo>
                    <a:pt x="5523" y="1"/>
                    <a:pt x="4982" y="83"/>
                    <a:pt x="4466" y="245"/>
                  </a:cubicBezTo>
                  <a:cubicBezTo>
                    <a:pt x="3427" y="570"/>
                    <a:pt x="2474" y="1129"/>
                    <a:pt x="1711" y="1861"/>
                  </a:cubicBezTo>
                  <a:cubicBezTo>
                    <a:pt x="1289" y="2268"/>
                    <a:pt x="1" y="3506"/>
                    <a:pt x="814" y="4514"/>
                  </a:cubicBezTo>
                  <a:cubicBezTo>
                    <a:pt x="1088" y="4855"/>
                    <a:pt x="1441" y="5125"/>
                    <a:pt x="1783" y="5387"/>
                  </a:cubicBezTo>
                  <a:lnTo>
                    <a:pt x="1844" y="5434"/>
                  </a:lnTo>
                  <a:cubicBezTo>
                    <a:pt x="2450" y="5899"/>
                    <a:pt x="3158" y="6266"/>
                    <a:pt x="3889" y="6495"/>
                  </a:cubicBezTo>
                  <a:cubicBezTo>
                    <a:pt x="4525" y="6694"/>
                    <a:pt x="5170" y="6794"/>
                    <a:pt x="5811" y="6794"/>
                  </a:cubicBezTo>
                  <a:cubicBezTo>
                    <a:pt x="5919" y="6794"/>
                    <a:pt x="6027" y="6791"/>
                    <a:pt x="6135" y="6785"/>
                  </a:cubicBezTo>
                  <a:cubicBezTo>
                    <a:pt x="7002" y="6738"/>
                    <a:pt x="7787" y="6448"/>
                    <a:pt x="8468" y="5923"/>
                  </a:cubicBezTo>
                  <a:cubicBezTo>
                    <a:pt x="8786" y="5676"/>
                    <a:pt x="8998" y="5412"/>
                    <a:pt x="9116" y="5117"/>
                  </a:cubicBezTo>
                  <a:cubicBezTo>
                    <a:pt x="9117" y="5116"/>
                    <a:pt x="9117" y="5113"/>
                    <a:pt x="9117" y="5112"/>
                  </a:cubicBezTo>
                  <a:cubicBezTo>
                    <a:pt x="9118" y="5104"/>
                    <a:pt x="9120" y="5098"/>
                    <a:pt x="9123" y="5090"/>
                  </a:cubicBezTo>
                  <a:cubicBezTo>
                    <a:pt x="9123" y="5088"/>
                    <a:pt x="9123" y="5087"/>
                    <a:pt x="9125" y="5086"/>
                  </a:cubicBezTo>
                  <a:cubicBezTo>
                    <a:pt x="9125" y="5080"/>
                    <a:pt x="9123" y="5073"/>
                    <a:pt x="9120" y="5068"/>
                  </a:cubicBezTo>
                  <a:cubicBezTo>
                    <a:pt x="9080" y="5011"/>
                    <a:pt x="9042" y="4946"/>
                    <a:pt x="9007" y="4874"/>
                  </a:cubicBezTo>
                  <a:cubicBezTo>
                    <a:pt x="9003" y="4868"/>
                    <a:pt x="8997" y="4863"/>
                    <a:pt x="8991" y="4861"/>
                  </a:cubicBezTo>
                  <a:cubicBezTo>
                    <a:pt x="8989" y="4861"/>
                    <a:pt x="8988" y="4861"/>
                    <a:pt x="8987" y="4861"/>
                  </a:cubicBezTo>
                  <a:cubicBezTo>
                    <a:pt x="8981" y="4861"/>
                    <a:pt x="8975" y="4863"/>
                    <a:pt x="8971" y="4866"/>
                  </a:cubicBezTo>
                  <a:cubicBezTo>
                    <a:pt x="8358" y="5388"/>
                    <a:pt x="7653" y="5724"/>
                    <a:pt x="6930" y="5836"/>
                  </a:cubicBezTo>
                  <a:cubicBezTo>
                    <a:pt x="6787" y="5858"/>
                    <a:pt x="6616" y="5873"/>
                    <a:pt x="6434" y="5873"/>
                  </a:cubicBezTo>
                  <a:cubicBezTo>
                    <a:pt x="5819" y="5873"/>
                    <a:pt x="5075" y="5704"/>
                    <a:pt x="4823" y="5088"/>
                  </a:cubicBezTo>
                  <a:cubicBezTo>
                    <a:pt x="4734" y="4873"/>
                    <a:pt x="4723" y="4653"/>
                    <a:pt x="4789" y="4439"/>
                  </a:cubicBezTo>
                  <a:cubicBezTo>
                    <a:pt x="4792" y="4429"/>
                    <a:pt x="4788" y="4419"/>
                    <a:pt x="4781" y="4414"/>
                  </a:cubicBezTo>
                  <a:cubicBezTo>
                    <a:pt x="4625" y="4287"/>
                    <a:pt x="4514" y="4134"/>
                    <a:pt x="4454" y="3954"/>
                  </a:cubicBezTo>
                  <a:cubicBezTo>
                    <a:pt x="4305" y="3518"/>
                    <a:pt x="4411" y="3050"/>
                    <a:pt x="4755" y="2639"/>
                  </a:cubicBezTo>
                  <a:cubicBezTo>
                    <a:pt x="4761" y="2631"/>
                    <a:pt x="4762" y="2621"/>
                    <a:pt x="4758" y="2613"/>
                  </a:cubicBezTo>
                  <a:cubicBezTo>
                    <a:pt x="4751" y="2599"/>
                    <a:pt x="4745" y="2585"/>
                    <a:pt x="4739" y="2571"/>
                  </a:cubicBezTo>
                  <a:cubicBezTo>
                    <a:pt x="4635" y="2308"/>
                    <a:pt x="4644" y="2062"/>
                    <a:pt x="4770" y="1840"/>
                  </a:cubicBezTo>
                  <a:cubicBezTo>
                    <a:pt x="5014" y="1410"/>
                    <a:pt x="5670" y="1128"/>
                    <a:pt x="6214" y="1040"/>
                  </a:cubicBezTo>
                  <a:cubicBezTo>
                    <a:pt x="6438" y="1003"/>
                    <a:pt x="6664" y="985"/>
                    <a:pt x="6888" y="985"/>
                  </a:cubicBezTo>
                  <a:cubicBezTo>
                    <a:pt x="7508" y="985"/>
                    <a:pt x="8114" y="1125"/>
                    <a:pt x="8641" y="1395"/>
                  </a:cubicBezTo>
                  <a:cubicBezTo>
                    <a:pt x="8645" y="1397"/>
                    <a:pt x="8648" y="1398"/>
                    <a:pt x="8652" y="1398"/>
                  </a:cubicBezTo>
                  <a:cubicBezTo>
                    <a:pt x="8656" y="1398"/>
                    <a:pt x="8659" y="1398"/>
                    <a:pt x="8662" y="1397"/>
                  </a:cubicBezTo>
                  <a:cubicBezTo>
                    <a:pt x="8668" y="1393"/>
                    <a:pt x="8673" y="1387"/>
                    <a:pt x="8675" y="1380"/>
                  </a:cubicBezTo>
                  <a:cubicBezTo>
                    <a:pt x="8693" y="1300"/>
                    <a:pt x="8718" y="1224"/>
                    <a:pt x="8746" y="1155"/>
                  </a:cubicBezTo>
                  <a:cubicBezTo>
                    <a:pt x="8750" y="1147"/>
                    <a:pt x="8749" y="1139"/>
                    <a:pt x="8744" y="1133"/>
                  </a:cubicBezTo>
                  <a:cubicBezTo>
                    <a:pt x="8294" y="332"/>
                    <a:pt x="7363" y="127"/>
                    <a:pt x="6702" y="42"/>
                  </a:cubicBezTo>
                  <a:cubicBezTo>
                    <a:pt x="6489" y="14"/>
                    <a:pt x="6273" y="1"/>
                    <a:pt x="6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2"/>
            <p:cNvSpPr/>
            <p:nvPr/>
          </p:nvSpPr>
          <p:spPr>
            <a:xfrm>
              <a:off x="7106500" y="3413275"/>
              <a:ext cx="39500" cy="18600"/>
            </a:xfrm>
            <a:custGeom>
              <a:avLst/>
              <a:gdLst/>
              <a:ahLst/>
              <a:cxnLst/>
              <a:rect l="l" t="t" r="r" b="b"/>
              <a:pathLst>
                <a:path w="1580" h="744" extrusionOk="0">
                  <a:moveTo>
                    <a:pt x="1138" y="0"/>
                  </a:moveTo>
                  <a:cubicBezTo>
                    <a:pt x="1078" y="0"/>
                    <a:pt x="1012" y="6"/>
                    <a:pt x="940" y="17"/>
                  </a:cubicBezTo>
                  <a:cubicBezTo>
                    <a:pt x="612" y="68"/>
                    <a:pt x="273" y="245"/>
                    <a:pt x="7" y="504"/>
                  </a:cubicBezTo>
                  <a:cubicBezTo>
                    <a:pt x="3" y="508"/>
                    <a:pt x="0" y="514"/>
                    <a:pt x="0" y="520"/>
                  </a:cubicBezTo>
                  <a:cubicBezTo>
                    <a:pt x="0" y="526"/>
                    <a:pt x="3" y="532"/>
                    <a:pt x="7" y="537"/>
                  </a:cubicBezTo>
                  <a:cubicBezTo>
                    <a:pt x="119" y="649"/>
                    <a:pt x="289" y="718"/>
                    <a:pt x="496" y="737"/>
                  </a:cubicBezTo>
                  <a:cubicBezTo>
                    <a:pt x="538" y="740"/>
                    <a:pt x="589" y="743"/>
                    <a:pt x="645" y="743"/>
                  </a:cubicBezTo>
                  <a:cubicBezTo>
                    <a:pt x="847" y="743"/>
                    <a:pt x="1124" y="709"/>
                    <a:pt x="1357" y="554"/>
                  </a:cubicBezTo>
                  <a:cubicBezTo>
                    <a:pt x="1449" y="493"/>
                    <a:pt x="1556" y="401"/>
                    <a:pt x="1576" y="298"/>
                  </a:cubicBezTo>
                  <a:cubicBezTo>
                    <a:pt x="1578" y="287"/>
                    <a:pt x="1579" y="275"/>
                    <a:pt x="1579" y="262"/>
                  </a:cubicBezTo>
                  <a:cubicBezTo>
                    <a:pt x="1577" y="190"/>
                    <a:pt x="1531" y="127"/>
                    <a:pt x="1441" y="71"/>
                  </a:cubicBezTo>
                  <a:cubicBezTo>
                    <a:pt x="1362" y="24"/>
                    <a:pt x="1262" y="0"/>
                    <a:pt x="1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2"/>
            <p:cNvSpPr/>
            <p:nvPr/>
          </p:nvSpPr>
          <p:spPr>
            <a:xfrm>
              <a:off x="7107600" y="3451925"/>
              <a:ext cx="39100" cy="21450"/>
            </a:xfrm>
            <a:custGeom>
              <a:avLst/>
              <a:gdLst/>
              <a:ahLst/>
              <a:cxnLst/>
              <a:rect l="l" t="t" r="r" b="b"/>
              <a:pathLst>
                <a:path w="1564" h="858" extrusionOk="0">
                  <a:moveTo>
                    <a:pt x="1128" y="1"/>
                  </a:moveTo>
                  <a:cubicBezTo>
                    <a:pt x="958" y="1"/>
                    <a:pt x="787" y="57"/>
                    <a:pt x="663" y="103"/>
                  </a:cubicBezTo>
                  <a:cubicBezTo>
                    <a:pt x="390" y="208"/>
                    <a:pt x="144" y="419"/>
                    <a:pt x="4" y="672"/>
                  </a:cubicBezTo>
                  <a:cubicBezTo>
                    <a:pt x="1" y="677"/>
                    <a:pt x="1" y="684"/>
                    <a:pt x="2" y="690"/>
                  </a:cubicBezTo>
                  <a:cubicBezTo>
                    <a:pt x="4" y="696"/>
                    <a:pt x="8" y="701"/>
                    <a:pt x="14" y="705"/>
                  </a:cubicBezTo>
                  <a:cubicBezTo>
                    <a:pt x="203" y="806"/>
                    <a:pt x="430" y="858"/>
                    <a:pt x="670" y="858"/>
                  </a:cubicBezTo>
                  <a:cubicBezTo>
                    <a:pt x="684" y="858"/>
                    <a:pt x="697" y="857"/>
                    <a:pt x="711" y="857"/>
                  </a:cubicBezTo>
                  <a:cubicBezTo>
                    <a:pt x="954" y="850"/>
                    <a:pt x="1284" y="793"/>
                    <a:pt x="1472" y="556"/>
                  </a:cubicBezTo>
                  <a:cubicBezTo>
                    <a:pt x="1516" y="501"/>
                    <a:pt x="1543" y="443"/>
                    <a:pt x="1554" y="386"/>
                  </a:cubicBezTo>
                  <a:cubicBezTo>
                    <a:pt x="1564" y="334"/>
                    <a:pt x="1560" y="282"/>
                    <a:pt x="1543" y="232"/>
                  </a:cubicBezTo>
                  <a:cubicBezTo>
                    <a:pt x="1503" y="123"/>
                    <a:pt x="1403" y="44"/>
                    <a:pt x="1265" y="14"/>
                  </a:cubicBezTo>
                  <a:cubicBezTo>
                    <a:pt x="1220" y="5"/>
                    <a:pt x="1174" y="1"/>
                    <a:pt x="1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2"/>
            <p:cNvSpPr/>
            <p:nvPr/>
          </p:nvSpPr>
          <p:spPr>
            <a:xfrm>
              <a:off x="7199125" y="3402100"/>
              <a:ext cx="13500" cy="72600"/>
            </a:xfrm>
            <a:custGeom>
              <a:avLst/>
              <a:gdLst/>
              <a:ahLst/>
              <a:cxnLst/>
              <a:rect l="l" t="t" r="r" b="b"/>
              <a:pathLst>
                <a:path w="540" h="2904" extrusionOk="0">
                  <a:moveTo>
                    <a:pt x="111" y="0"/>
                  </a:moveTo>
                  <a:cubicBezTo>
                    <a:pt x="108" y="0"/>
                    <a:pt x="105" y="1"/>
                    <a:pt x="102" y="3"/>
                  </a:cubicBezTo>
                  <a:cubicBezTo>
                    <a:pt x="95" y="6"/>
                    <a:pt x="91" y="12"/>
                    <a:pt x="90" y="20"/>
                  </a:cubicBezTo>
                  <a:cubicBezTo>
                    <a:pt x="69" y="145"/>
                    <a:pt x="49" y="275"/>
                    <a:pt x="38" y="403"/>
                  </a:cubicBezTo>
                  <a:cubicBezTo>
                    <a:pt x="7" y="760"/>
                    <a:pt x="0" y="1108"/>
                    <a:pt x="23" y="1436"/>
                  </a:cubicBezTo>
                  <a:cubicBezTo>
                    <a:pt x="56" y="1954"/>
                    <a:pt x="163" y="2429"/>
                    <a:pt x="349" y="2889"/>
                  </a:cubicBezTo>
                  <a:cubicBezTo>
                    <a:pt x="352" y="2895"/>
                    <a:pt x="357" y="2900"/>
                    <a:pt x="365" y="2902"/>
                  </a:cubicBezTo>
                  <a:cubicBezTo>
                    <a:pt x="367" y="2903"/>
                    <a:pt x="368" y="2903"/>
                    <a:pt x="370" y="2903"/>
                  </a:cubicBezTo>
                  <a:cubicBezTo>
                    <a:pt x="375" y="2903"/>
                    <a:pt x="380" y="2901"/>
                    <a:pt x="385" y="2898"/>
                  </a:cubicBezTo>
                  <a:lnTo>
                    <a:pt x="501" y="2813"/>
                  </a:lnTo>
                  <a:cubicBezTo>
                    <a:pt x="502" y="2813"/>
                    <a:pt x="504" y="2812"/>
                    <a:pt x="506" y="2810"/>
                  </a:cubicBezTo>
                  <a:cubicBezTo>
                    <a:pt x="514" y="2807"/>
                    <a:pt x="519" y="2801"/>
                    <a:pt x="520" y="2793"/>
                  </a:cubicBezTo>
                  <a:cubicBezTo>
                    <a:pt x="520" y="2792"/>
                    <a:pt x="520" y="2792"/>
                    <a:pt x="520" y="2791"/>
                  </a:cubicBezTo>
                  <a:cubicBezTo>
                    <a:pt x="540" y="2501"/>
                    <a:pt x="526" y="2205"/>
                    <a:pt x="512" y="1920"/>
                  </a:cubicBezTo>
                  <a:lnTo>
                    <a:pt x="510" y="1851"/>
                  </a:lnTo>
                  <a:cubicBezTo>
                    <a:pt x="483" y="1268"/>
                    <a:pt x="442" y="653"/>
                    <a:pt x="276" y="93"/>
                  </a:cubicBezTo>
                  <a:cubicBezTo>
                    <a:pt x="274" y="87"/>
                    <a:pt x="271" y="82"/>
                    <a:pt x="264" y="79"/>
                  </a:cubicBezTo>
                  <a:cubicBezTo>
                    <a:pt x="217" y="55"/>
                    <a:pt x="170" y="29"/>
                    <a:pt x="123" y="4"/>
                  </a:cubicBezTo>
                  <a:cubicBezTo>
                    <a:pt x="120" y="2"/>
                    <a:pt x="115" y="0"/>
                    <a:pt x="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2"/>
            <p:cNvSpPr/>
            <p:nvPr/>
          </p:nvSpPr>
          <p:spPr>
            <a:xfrm>
              <a:off x="7094675" y="3389600"/>
              <a:ext cx="109425" cy="112950"/>
            </a:xfrm>
            <a:custGeom>
              <a:avLst/>
              <a:gdLst/>
              <a:ahLst/>
              <a:cxnLst/>
              <a:rect l="l" t="t" r="r" b="b"/>
              <a:pathLst>
                <a:path w="4377" h="4518" extrusionOk="0">
                  <a:moveTo>
                    <a:pt x="2343" y="1"/>
                  </a:moveTo>
                  <a:cubicBezTo>
                    <a:pt x="1912" y="1"/>
                    <a:pt x="1265" y="62"/>
                    <a:pt x="773" y="377"/>
                  </a:cubicBezTo>
                  <a:cubicBezTo>
                    <a:pt x="499" y="555"/>
                    <a:pt x="340" y="799"/>
                    <a:pt x="329" y="1068"/>
                  </a:cubicBezTo>
                  <a:cubicBezTo>
                    <a:pt x="326" y="1141"/>
                    <a:pt x="333" y="1209"/>
                    <a:pt x="353" y="1272"/>
                  </a:cubicBezTo>
                  <a:lnTo>
                    <a:pt x="352" y="1272"/>
                  </a:lnTo>
                  <a:cubicBezTo>
                    <a:pt x="354" y="1280"/>
                    <a:pt x="360" y="1286"/>
                    <a:pt x="368" y="1289"/>
                  </a:cubicBezTo>
                  <a:cubicBezTo>
                    <a:pt x="370" y="1289"/>
                    <a:pt x="372" y="1290"/>
                    <a:pt x="374" y="1290"/>
                  </a:cubicBezTo>
                  <a:cubicBezTo>
                    <a:pt x="380" y="1290"/>
                    <a:pt x="385" y="1287"/>
                    <a:pt x="390" y="1284"/>
                  </a:cubicBezTo>
                  <a:cubicBezTo>
                    <a:pt x="551" y="1134"/>
                    <a:pt x="740" y="1006"/>
                    <a:pt x="937" y="912"/>
                  </a:cubicBezTo>
                  <a:cubicBezTo>
                    <a:pt x="1128" y="820"/>
                    <a:pt x="1367" y="750"/>
                    <a:pt x="1597" y="750"/>
                  </a:cubicBezTo>
                  <a:cubicBezTo>
                    <a:pt x="1757" y="750"/>
                    <a:pt x="1912" y="784"/>
                    <a:pt x="2042" y="868"/>
                  </a:cubicBezTo>
                  <a:cubicBezTo>
                    <a:pt x="2168" y="949"/>
                    <a:pt x="2238" y="1054"/>
                    <a:pt x="2248" y="1174"/>
                  </a:cubicBezTo>
                  <a:cubicBezTo>
                    <a:pt x="2259" y="1307"/>
                    <a:pt x="2192" y="1451"/>
                    <a:pt x="2064" y="1567"/>
                  </a:cubicBezTo>
                  <a:cubicBezTo>
                    <a:pt x="1836" y="1774"/>
                    <a:pt x="1455" y="1898"/>
                    <a:pt x="1092" y="1898"/>
                  </a:cubicBezTo>
                  <a:cubicBezTo>
                    <a:pt x="802" y="1898"/>
                    <a:pt x="524" y="1819"/>
                    <a:pt x="345" y="1641"/>
                  </a:cubicBezTo>
                  <a:cubicBezTo>
                    <a:pt x="341" y="1636"/>
                    <a:pt x="336" y="1634"/>
                    <a:pt x="330" y="1634"/>
                  </a:cubicBezTo>
                  <a:cubicBezTo>
                    <a:pt x="329" y="1634"/>
                    <a:pt x="328" y="1634"/>
                    <a:pt x="327" y="1634"/>
                  </a:cubicBezTo>
                  <a:cubicBezTo>
                    <a:pt x="321" y="1634"/>
                    <a:pt x="314" y="1638"/>
                    <a:pt x="311" y="1643"/>
                  </a:cubicBezTo>
                  <a:cubicBezTo>
                    <a:pt x="166" y="1834"/>
                    <a:pt x="78" y="2035"/>
                    <a:pt x="48" y="2239"/>
                  </a:cubicBezTo>
                  <a:cubicBezTo>
                    <a:pt x="1" y="2562"/>
                    <a:pt x="92" y="2841"/>
                    <a:pt x="313" y="3045"/>
                  </a:cubicBezTo>
                  <a:cubicBezTo>
                    <a:pt x="318" y="3050"/>
                    <a:pt x="326" y="3051"/>
                    <a:pt x="332" y="3051"/>
                  </a:cubicBezTo>
                  <a:cubicBezTo>
                    <a:pt x="339" y="3050"/>
                    <a:pt x="345" y="3046"/>
                    <a:pt x="349" y="3040"/>
                  </a:cubicBezTo>
                  <a:cubicBezTo>
                    <a:pt x="560" y="2693"/>
                    <a:pt x="979" y="2413"/>
                    <a:pt x="1419" y="2325"/>
                  </a:cubicBezTo>
                  <a:cubicBezTo>
                    <a:pt x="1489" y="2311"/>
                    <a:pt x="1561" y="2304"/>
                    <a:pt x="1634" y="2304"/>
                  </a:cubicBezTo>
                  <a:cubicBezTo>
                    <a:pt x="1916" y="2304"/>
                    <a:pt x="2193" y="2417"/>
                    <a:pt x="2268" y="2698"/>
                  </a:cubicBezTo>
                  <a:cubicBezTo>
                    <a:pt x="2350" y="3005"/>
                    <a:pt x="2091" y="3302"/>
                    <a:pt x="1792" y="3434"/>
                  </a:cubicBezTo>
                  <a:cubicBezTo>
                    <a:pt x="1608" y="3516"/>
                    <a:pt x="1395" y="3557"/>
                    <a:pt x="1179" y="3557"/>
                  </a:cubicBezTo>
                  <a:cubicBezTo>
                    <a:pt x="928" y="3557"/>
                    <a:pt x="674" y="3503"/>
                    <a:pt x="458" y="3395"/>
                  </a:cubicBezTo>
                  <a:cubicBezTo>
                    <a:pt x="455" y="3393"/>
                    <a:pt x="452" y="3392"/>
                    <a:pt x="448" y="3392"/>
                  </a:cubicBezTo>
                  <a:cubicBezTo>
                    <a:pt x="445" y="3392"/>
                    <a:pt x="441" y="3393"/>
                    <a:pt x="438" y="3395"/>
                  </a:cubicBezTo>
                  <a:cubicBezTo>
                    <a:pt x="432" y="3397"/>
                    <a:pt x="427" y="3403"/>
                    <a:pt x="425" y="3410"/>
                  </a:cubicBezTo>
                  <a:cubicBezTo>
                    <a:pt x="358" y="3703"/>
                    <a:pt x="457" y="3976"/>
                    <a:pt x="711" y="4178"/>
                  </a:cubicBezTo>
                  <a:cubicBezTo>
                    <a:pt x="1040" y="4440"/>
                    <a:pt x="1457" y="4518"/>
                    <a:pt x="1838" y="4518"/>
                  </a:cubicBezTo>
                  <a:cubicBezTo>
                    <a:pt x="2262" y="4518"/>
                    <a:pt x="2642" y="4421"/>
                    <a:pt x="2809" y="4372"/>
                  </a:cubicBezTo>
                  <a:cubicBezTo>
                    <a:pt x="3399" y="4196"/>
                    <a:pt x="3906" y="3868"/>
                    <a:pt x="4366" y="3541"/>
                  </a:cubicBezTo>
                  <a:cubicBezTo>
                    <a:pt x="4372" y="3537"/>
                    <a:pt x="4374" y="3532"/>
                    <a:pt x="4376" y="3526"/>
                  </a:cubicBezTo>
                  <a:cubicBezTo>
                    <a:pt x="4377" y="3522"/>
                    <a:pt x="4377" y="3517"/>
                    <a:pt x="4374" y="3514"/>
                  </a:cubicBezTo>
                  <a:cubicBezTo>
                    <a:pt x="4323" y="3380"/>
                    <a:pt x="4281" y="3241"/>
                    <a:pt x="4244" y="3120"/>
                  </a:cubicBezTo>
                  <a:cubicBezTo>
                    <a:pt x="4145" y="2791"/>
                    <a:pt x="4078" y="2438"/>
                    <a:pt x="4047" y="2067"/>
                  </a:cubicBezTo>
                  <a:cubicBezTo>
                    <a:pt x="4018" y="1741"/>
                    <a:pt x="4016" y="1400"/>
                    <a:pt x="4042" y="1024"/>
                  </a:cubicBezTo>
                  <a:cubicBezTo>
                    <a:pt x="4045" y="982"/>
                    <a:pt x="4047" y="939"/>
                    <a:pt x="4049" y="896"/>
                  </a:cubicBezTo>
                  <a:cubicBezTo>
                    <a:pt x="4058" y="736"/>
                    <a:pt x="4068" y="571"/>
                    <a:pt x="4092" y="407"/>
                  </a:cubicBezTo>
                  <a:cubicBezTo>
                    <a:pt x="4093" y="397"/>
                    <a:pt x="4089" y="389"/>
                    <a:pt x="4080" y="384"/>
                  </a:cubicBezTo>
                  <a:cubicBezTo>
                    <a:pt x="4021" y="351"/>
                    <a:pt x="3973" y="327"/>
                    <a:pt x="3927" y="305"/>
                  </a:cubicBezTo>
                  <a:cubicBezTo>
                    <a:pt x="3495" y="141"/>
                    <a:pt x="3068" y="41"/>
                    <a:pt x="2655" y="12"/>
                  </a:cubicBezTo>
                  <a:cubicBezTo>
                    <a:pt x="2575" y="6"/>
                    <a:pt x="2468" y="1"/>
                    <a:pt x="2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2"/>
            <p:cNvSpPr/>
            <p:nvPr/>
          </p:nvSpPr>
          <p:spPr>
            <a:xfrm>
              <a:off x="7207050" y="3389050"/>
              <a:ext cx="102000" cy="97125"/>
            </a:xfrm>
            <a:custGeom>
              <a:avLst/>
              <a:gdLst/>
              <a:ahLst/>
              <a:cxnLst/>
              <a:rect l="l" t="t" r="r" b="b"/>
              <a:pathLst>
                <a:path w="4080" h="3885" extrusionOk="0">
                  <a:moveTo>
                    <a:pt x="1047" y="668"/>
                  </a:moveTo>
                  <a:cubicBezTo>
                    <a:pt x="1201" y="668"/>
                    <a:pt x="1358" y="696"/>
                    <a:pt x="1470" y="750"/>
                  </a:cubicBezTo>
                  <a:cubicBezTo>
                    <a:pt x="1478" y="754"/>
                    <a:pt x="1481" y="760"/>
                    <a:pt x="1480" y="768"/>
                  </a:cubicBezTo>
                  <a:cubicBezTo>
                    <a:pt x="1480" y="775"/>
                    <a:pt x="1472" y="784"/>
                    <a:pt x="1461" y="786"/>
                  </a:cubicBezTo>
                  <a:cubicBezTo>
                    <a:pt x="1419" y="792"/>
                    <a:pt x="1376" y="795"/>
                    <a:pt x="1333" y="795"/>
                  </a:cubicBezTo>
                  <a:cubicBezTo>
                    <a:pt x="1275" y="795"/>
                    <a:pt x="1215" y="790"/>
                    <a:pt x="1157" y="786"/>
                  </a:cubicBezTo>
                  <a:cubicBezTo>
                    <a:pt x="1124" y="782"/>
                    <a:pt x="1090" y="780"/>
                    <a:pt x="1057" y="779"/>
                  </a:cubicBezTo>
                  <a:cubicBezTo>
                    <a:pt x="1021" y="776"/>
                    <a:pt x="984" y="776"/>
                    <a:pt x="947" y="776"/>
                  </a:cubicBezTo>
                  <a:cubicBezTo>
                    <a:pt x="861" y="775"/>
                    <a:pt x="773" y="775"/>
                    <a:pt x="691" y="754"/>
                  </a:cubicBezTo>
                  <a:cubicBezTo>
                    <a:pt x="683" y="751"/>
                    <a:pt x="681" y="746"/>
                    <a:pt x="681" y="744"/>
                  </a:cubicBezTo>
                  <a:cubicBezTo>
                    <a:pt x="680" y="742"/>
                    <a:pt x="681" y="734"/>
                    <a:pt x="690" y="730"/>
                  </a:cubicBezTo>
                  <a:cubicBezTo>
                    <a:pt x="785" y="688"/>
                    <a:pt x="915" y="668"/>
                    <a:pt x="1047" y="668"/>
                  </a:cubicBezTo>
                  <a:close/>
                  <a:moveTo>
                    <a:pt x="1485" y="349"/>
                  </a:moveTo>
                  <a:cubicBezTo>
                    <a:pt x="1795" y="349"/>
                    <a:pt x="2106" y="363"/>
                    <a:pt x="2412" y="377"/>
                  </a:cubicBezTo>
                  <a:cubicBezTo>
                    <a:pt x="2805" y="394"/>
                    <a:pt x="3353" y="465"/>
                    <a:pt x="3576" y="873"/>
                  </a:cubicBezTo>
                  <a:cubicBezTo>
                    <a:pt x="3582" y="885"/>
                    <a:pt x="3577" y="901"/>
                    <a:pt x="3567" y="909"/>
                  </a:cubicBezTo>
                  <a:cubicBezTo>
                    <a:pt x="3564" y="912"/>
                    <a:pt x="3561" y="913"/>
                    <a:pt x="3557" y="913"/>
                  </a:cubicBezTo>
                  <a:cubicBezTo>
                    <a:pt x="3552" y="913"/>
                    <a:pt x="3547" y="911"/>
                    <a:pt x="3542" y="906"/>
                  </a:cubicBezTo>
                  <a:cubicBezTo>
                    <a:pt x="3123" y="520"/>
                    <a:pt x="2664" y="480"/>
                    <a:pt x="2060" y="465"/>
                  </a:cubicBezTo>
                  <a:cubicBezTo>
                    <a:pt x="1894" y="460"/>
                    <a:pt x="1725" y="460"/>
                    <a:pt x="1562" y="460"/>
                  </a:cubicBezTo>
                  <a:cubicBezTo>
                    <a:pt x="1235" y="460"/>
                    <a:pt x="898" y="459"/>
                    <a:pt x="571" y="428"/>
                  </a:cubicBezTo>
                  <a:cubicBezTo>
                    <a:pt x="567" y="427"/>
                    <a:pt x="565" y="427"/>
                    <a:pt x="565" y="420"/>
                  </a:cubicBezTo>
                  <a:cubicBezTo>
                    <a:pt x="565" y="419"/>
                    <a:pt x="565" y="418"/>
                    <a:pt x="565" y="417"/>
                  </a:cubicBezTo>
                  <a:cubicBezTo>
                    <a:pt x="566" y="412"/>
                    <a:pt x="570" y="406"/>
                    <a:pt x="576" y="404"/>
                  </a:cubicBezTo>
                  <a:cubicBezTo>
                    <a:pt x="873" y="363"/>
                    <a:pt x="1178" y="349"/>
                    <a:pt x="1485" y="349"/>
                  </a:cubicBezTo>
                  <a:close/>
                  <a:moveTo>
                    <a:pt x="1112" y="990"/>
                  </a:moveTo>
                  <a:cubicBezTo>
                    <a:pt x="1156" y="990"/>
                    <a:pt x="1199" y="993"/>
                    <a:pt x="1244" y="998"/>
                  </a:cubicBezTo>
                  <a:cubicBezTo>
                    <a:pt x="1249" y="998"/>
                    <a:pt x="1252" y="1004"/>
                    <a:pt x="1252" y="1009"/>
                  </a:cubicBezTo>
                  <a:cubicBezTo>
                    <a:pt x="1252" y="1012"/>
                    <a:pt x="1252" y="1019"/>
                    <a:pt x="1247" y="1019"/>
                  </a:cubicBezTo>
                  <a:cubicBezTo>
                    <a:pt x="1162" y="1040"/>
                    <a:pt x="1082" y="1050"/>
                    <a:pt x="990" y="1050"/>
                  </a:cubicBezTo>
                  <a:cubicBezTo>
                    <a:pt x="967" y="1050"/>
                    <a:pt x="942" y="1049"/>
                    <a:pt x="917" y="1048"/>
                  </a:cubicBezTo>
                  <a:cubicBezTo>
                    <a:pt x="901" y="1048"/>
                    <a:pt x="895" y="1037"/>
                    <a:pt x="893" y="1028"/>
                  </a:cubicBezTo>
                  <a:cubicBezTo>
                    <a:pt x="893" y="1027"/>
                    <a:pt x="893" y="1025"/>
                    <a:pt x="893" y="1023"/>
                  </a:cubicBezTo>
                  <a:cubicBezTo>
                    <a:pt x="895" y="1018"/>
                    <a:pt x="898" y="1011"/>
                    <a:pt x="912" y="1008"/>
                  </a:cubicBezTo>
                  <a:cubicBezTo>
                    <a:pt x="984" y="996"/>
                    <a:pt x="1049" y="990"/>
                    <a:pt x="1112" y="990"/>
                  </a:cubicBezTo>
                  <a:close/>
                  <a:moveTo>
                    <a:pt x="3654" y="1238"/>
                  </a:moveTo>
                  <a:cubicBezTo>
                    <a:pt x="3657" y="1238"/>
                    <a:pt x="3659" y="1239"/>
                    <a:pt x="3660" y="1240"/>
                  </a:cubicBezTo>
                  <a:cubicBezTo>
                    <a:pt x="3733" y="1340"/>
                    <a:pt x="3751" y="1484"/>
                    <a:pt x="3705" y="1607"/>
                  </a:cubicBezTo>
                  <a:cubicBezTo>
                    <a:pt x="3704" y="1611"/>
                    <a:pt x="3699" y="1612"/>
                    <a:pt x="3696" y="1612"/>
                  </a:cubicBezTo>
                  <a:cubicBezTo>
                    <a:pt x="3695" y="1612"/>
                    <a:pt x="3694" y="1612"/>
                    <a:pt x="3694" y="1612"/>
                  </a:cubicBezTo>
                  <a:cubicBezTo>
                    <a:pt x="3690" y="1611"/>
                    <a:pt x="3683" y="1608"/>
                    <a:pt x="3683" y="1602"/>
                  </a:cubicBezTo>
                  <a:cubicBezTo>
                    <a:pt x="3681" y="1485"/>
                    <a:pt x="3669" y="1371"/>
                    <a:pt x="3643" y="1242"/>
                  </a:cubicBezTo>
                  <a:cubicBezTo>
                    <a:pt x="3647" y="1239"/>
                    <a:pt x="3651" y="1238"/>
                    <a:pt x="3654" y="1238"/>
                  </a:cubicBezTo>
                  <a:close/>
                  <a:moveTo>
                    <a:pt x="1181" y="2347"/>
                  </a:moveTo>
                  <a:cubicBezTo>
                    <a:pt x="1204" y="2347"/>
                    <a:pt x="1227" y="2350"/>
                    <a:pt x="1240" y="2361"/>
                  </a:cubicBezTo>
                  <a:cubicBezTo>
                    <a:pt x="1244" y="2364"/>
                    <a:pt x="1250" y="2370"/>
                    <a:pt x="1252" y="2385"/>
                  </a:cubicBezTo>
                  <a:cubicBezTo>
                    <a:pt x="1253" y="2399"/>
                    <a:pt x="1249" y="2415"/>
                    <a:pt x="1219" y="2426"/>
                  </a:cubicBezTo>
                  <a:cubicBezTo>
                    <a:pt x="1195" y="2436"/>
                    <a:pt x="1162" y="2439"/>
                    <a:pt x="1138" y="2441"/>
                  </a:cubicBezTo>
                  <a:lnTo>
                    <a:pt x="1133" y="2441"/>
                  </a:lnTo>
                  <a:lnTo>
                    <a:pt x="1129" y="2442"/>
                  </a:lnTo>
                  <a:cubicBezTo>
                    <a:pt x="1099" y="2445"/>
                    <a:pt x="1070" y="2447"/>
                    <a:pt x="1040" y="2447"/>
                  </a:cubicBezTo>
                  <a:cubicBezTo>
                    <a:pt x="1004" y="2447"/>
                    <a:pt x="968" y="2443"/>
                    <a:pt x="935" y="2432"/>
                  </a:cubicBezTo>
                  <a:cubicBezTo>
                    <a:pt x="931" y="2431"/>
                    <a:pt x="927" y="2423"/>
                    <a:pt x="927" y="2418"/>
                  </a:cubicBezTo>
                  <a:cubicBezTo>
                    <a:pt x="927" y="2414"/>
                    <a:pt x="927" y="2411"/>
                    <a:pt x="927" y="2408"/>
                  </a:cubicBezTo>
                  <a:cubicBezTo>
                    <a:pt x="928" y="2403"/>
                    <a:pt x="931" y="2398"/>
                    <a:pt x="935" y="2395"/>
                  </a:cubicBezTo>
                  <a:cubicBezTo>
                    <a:pt x="988" y="2365"/>
                    <a:pt x="1058" y="2358"/>
                    <a:pt x="1120" y="2352"/>
                  </a:cubicBezTo>
                  <a:lnTo>
                    <a:pt x="1126" y="2351"/>
                  </a:lnTo>
                  <a:cubicBezTo>
                    <a:pt x="1141" y="2349"/>
                    <a:pt x="1161" y="2347"/>
                    <a:pt x="1181" y="2347"/>
                  </a:cubicBezTo>
                  <a:close/>
                  <a:moveTo>
                    <a:pt x="1247" y="2632"/>
                  </a:moveTo>
                  <a:cubicBezTo>
                    <a:pt x="1290" y="2632"/>
                    <a:pt x="1335" y="2638"/>
                    <a:pt x="1378" y="2652"/>
                  </a:cubicBezTo>
                  <a:cubicBezTo>
                    <a:pt x="1387" y="2656"/>
                    <a:pt x="1390" y="2665"/>
                    <a:pt x="1390" y="2670"/>
                  </a:cubicBezTo>
                  <a:cubicBezTo>
                    <a:pt x="1389" y="2674"/>
                    <a:pt x="1388" y="2678"/>
                    <a:pt x="1379" y="2679"/>
                  </a:cubicBezTo>
                  <a:cubicBezTo>
                    <a:pt x="1350" y="2680"/>
                    <a:pt x="1320" y="2683"/>
                    <a:pt x="1291" y="2684"/>
                  </a:cubicBezTo>
                  <a:cubicBezTo>
                    <a:pt x="1182" y="2690"/>
                    <a:pt x="1079" y="2695"/>
                    <a:pt x="971" y="2725"/>
                  </a:cubicBezTo>
                  <a:cubicBezTo>
                    <a:pt x="970" y="2726"/>
                    <a:pt x="968" y="2726"/>
                    <a:pt x="966" y="2726"/>
                  </a:cubicBezTo>
                  <a:cubicBezTo>
                    <a:pt x="962" y="2726"/>
                    <a:pt x="960" y="2723"/>
                    <a:pt x="958" y="2719"/>
                  </a:cubicBezTo>
                  <a:lnTo>
                    <a:pt x="958" y="2720"/>
                  </a:lnTo>
                  <a:cubicBezTo>
                    <a:pt x="958" y="2719"/>
                    <a:pt x="957" y="2716"/>
                    <a:pt x="957" y="2713"/>
                  </a:cubicBezTo>
                  <a:cubicBezTo>
                    <a:pt x="958" y="2710"/>
                    <a:pt x="960" y="2706"/>
                    <a:pt x="965" y="2704"/>
                  </a:cubicBezTo>
                  <a:cubicBezTo>
                    <a:pt x="1039" y="2668"/>
                    <a:pt x="1141" y="2632"/>
                    <a:pt x="1247" y="2632"/>
                  </a:cubicBezTo>
                  <a:close/>
                  <a:moveTo>
                    <a:pt x="1631" y="2851"/>
                  </a:moveTo>
                  <a:cubicBezTo>
                    <a:pt x="1676" y="2851"/>
                    <a:pt x="1720" y="2856"/>
                    <a:pt x="1762" y="2870"/>
                  </a:cubicBezTo>
                  <a:cubicBezTo>
                    <a:pt x="1771" y="2873"/>
                    <a:pt x="1776" y="2880"/>
                    <a:pt x="1777" y="2887"/>
                  </a:cubicBezTo>
                  <a:cubicBezTo>
                    <a:pt x="1777" y="2890"/>
                    <a:pt x="1777" y="2894"/>
                    <a:pt x="1771" y="2897"/>
                  </a:cubicBezTo>
                  <a:cubicBezTo>
                    <a:pt x="1679" y="2957"/>
                    <a:pt x="1563" y="2967"/>
                    <a:pt x="1450" y="2977"/>
                  </a:cubicBezTo>
                  <a:cubicBezTo>
                    <a:pt x="1428" y="2979"/>
                    <a:pt x="1405" y="2980"/>
                    <a:pt x="1384" y="2983"/>
                  </a:cubicBezTo>
                  <a:cubicBezTo>
                    <a:pt x="1353" y="2987"/>
                    <a:pt x="1321" y="2992"/>
                    <a:pt x="1289" y="2995"/>
                  </a:cubicBezTo>
                  <a:cubicBezTo>
                    <a:pt x="1217" y="3006"/>
                    <a:pt x="1144" y="3016"/>
                    <a:pt x="1075" y="3016"/>
                  </a:cubicBezTo>
                  <a:cubicBezTo>
                    <a:pt x="1028" y="3016"/>
                    <a:pt x="983" y="3011"/>
                    <a:pt x="940" y="2999"/>
                  </a:cubicBezTo>
                  <a:cubicBezTo>
                    <a:pt x="937" y="2998"/>
                    <a:pt x="932" y="2993"/>
                    <a:pt x="932" y="2988"/>
                  </a:cubicBezTo>
                  <a:lnTo>
                    <a:pt x="932" y="2985"/>
                  </a:lnTo>
                  <a:cubicBezTo>
                    <a:pt x="932" y="2984"/>
                    <a:pt x="932" y="2984"/>
                    <a:pt x="934" y="2983"/>
                  </a:cubicBezTo>
                  <a:cubicBezTo>
                    <a:pt x="1023" y="2930"/>
                    <a:pt x="1136" y="2916"/>
                    <a:pt x="1245" y="2902"/>
                  </a:cubicBezTo>
                  <a:cubicBezTo>
                    <a:pt x="1270" y="2899"/>
                    <a:pt x="1295" y="2896"/>
                    <a:pt x="1320" y="2892"/>
                  </a:cubicBezTo>
                  <a:cubicBezTo>
                    <a:pt x="1348" y="2889"/>
                    <a:pt x="1377" y="2884"/>
                    <a:pt x="1408" y="2877"/>
                  </a:cubicBezTo>
                  <a:cubicBezTo>
                    <a:pt x="1482" y="2864"/>
                    <a:pt x="1558" y="2851"/>
                    <a:pt x="1631" y="2851"/>
                  </a:cubicBezTo>
                  <a:close/>
                  <a:moveTo>
                    <a:pt x="2550" y="3103"/>
                  </a:moveTo>
                  <a:cubicBezTo>
                    <a:pt x="2561" y="3103"/>
                    <a:pt x="2568" y="3115"/>
                    <a:pt x="2569" y="3122"/>
                  </a:cubicBezTo>
                  <a:cubicBezTo>
                    <a:pt x="2572" y="3135"/>
                    <a:pt x="2562" y="3139"/>
                    <a:pt x="2558" y="3139"/>
                  </a:cubicBezTo>
                  <a:cubicBezTo>
                    <a:pt x="2282" y="3225"/>
                    <a:pt x="1989" y="3258"/>
                    <a:pt x="1708" y="3290"/>
                  </a:cubicBezTo>
                  <a:lnTo>
                    <a:pt x="1709" y="3314"/>
                  </a:lnTo>
                  <a:lnTo>
                    <a:pt x="1707" y="3290"/>
                  </a:lnTo>
                  <a:cubicBezTo>
                    <a:pt x="1666" y="3295"/>
                    <a:pt x="1625" y="3300"/>
                    <a:pt x="1583" y="3305"/>
                  </a:cubicBezTo>
                  <a:cubicBezTo>
                    <a:pt x="1408" y="3326"/>
                    <a:pt x="1230" y="3348"/>
                    <a:pt x="1056" y="3348"/>
                  </a:cubicBezTo>
                  <a:cubicBezTo>
                    <a:pt x="986" y="3348"/>
                    <a:pt x="916" y="3345"/>
                    <a:pt x="847" y="3336"/>
                  </a:cubicBezTo>
                  <a:cubicBezTo>
                    <a:pt x="839" y="3336"/>
                    <a:pt x="838" y="3324"/>
                    <a:pt x="838" y="3323"/>
                  </a:cubicBezTo>
                  <a:cubicBezTo>
                    <a:pt x="838" y="3323"/>
                    <a:pt x="838" y="3320"/>
                    <a:pt x="838" y="3318"/>
                  </a:cubicBezTo>
                  <a:cubicBezTo>
                    <a:pt x="839" y="3314"/>
                    <a:pt x="840" y="3310"/>
                    <a:pt x="845" y="3309"/>
                  </a:cubicBezTo>
                  <a:cubicBezTo>
                    <a:pt x="1025" y="3262"/>
                    <a:pt x="1218" y="3246"/>
                    <a:pt x="1405" y="3230"/>
                  </a:cubicBezTo>
                  <a:cubicBezTo>
                    <a:pt x="1487" y="3222"/>
                    <a:pt x="1573" y="3215"/>
                    <a:pt x="1656" y="3205"/>
                  </a:cubicBezTo>
                  <a:cubicBezTo>
                    <a:pt x="1747" y="3194"/>
                    <a:pt x="1840" y="3181"/>
                    <a:pt x="1932" y="3168"/>
                  </a:cubicBezTo>
                  <a:cubicBezTo>
                    <a:pt x="2133" y="3140"/>
                    <a:pt x="2341" y="3111"/>
                    <a:pt x="2548" y="3103"/>
                  </a:cubicBezTo>
                  <a:cubicBezTo>
                    <a:pt x="2549" y="3103"/>
                    <a:pt x="2549" y="3103"/>
                    <a:pt x="2550" y="3103"/>
                  </a:cubicBezTo>
                  <a:close/>
                  <a:moveTo>
                    <a:pt x="1855" y="1"/>
                  </a:moveTo>
                  <a:cubicBezTo>
                    <a:pt x="1649" y="1"/>
                    <a:pt x="1443" y="6"/>
                    <a:pt x="1242" y="11"/>
                  </a:cubicBezTo>
                  <a:cubicBezTo>
                    <a:pt x="1042" y="16"/>
                    <a:pt x="835" y="21"/>
                    <a:pt x="631" y="21"/>
                  </a:cubicBezTo>
                  <a:cubicBezTo>
                    <a:pt x="611" y="21"/>
                    <a:pt x="592" y="21"/>
                    <a:pt x="572" y="21"/>
                  </a:cubicBezTo>
                  <a:cubicBezTo>
                    <a:pt x="515" y="27"/>
                    <a:pt x="462" y="32"/>
                    <a:pt x="409" y="39"/>
                  </a:cubicBezTo>
                  <a:lnTo>
                    <a:pt x="301" y="50"/>
                  </a:lnTo>
                  <a:cubicBezTo>
                    <a:pt x="272" y="54"/>
                    <a:pt x="240" y="57"/>
                    <a:pt x="207" y="62"/>
                  </a:cubicBezTo>
                  <a:cubicBezTo>
                    <a:pt x="147" y="72"/>
                    <a:pt x="85" y="81"/>
                    <a:pt x="24" y="83"/>
                  </a:cubicBezTo>
                  <a:cubicBezTo>
                    <a:pt x="17" y="83"/>
                    <a:pt x="9" y="88"/>
                    <a:pt x="6" y="94"/>
                  </a:cubicBezTo>
                  <a:cubicBezTo>
                    <a:pt x="1" y="101"/>
                    <a:pt x="1" y="109"/>
                    <a:pt x="4" y="115"/>
                  </a:cubicBezTo>
                  <a:cubicBezTo>
                    <a:pt x="281" y="735"/>
                    <a:pt x="348" y="1452"/>
                    <a:pt x="394" y="2134"/>
                  </a:cubicBezTo>
                  <a:cubicBezTo>
                    <a:pt x="431" y="2684"/>
                    <a:pt x="472" y="3306"/>
                    <a:pt x="321" y="3854"/>
                  </a:cubicBezTo>
                  <a:cubicBezTo>
                    <a:pt x="318" y="3862"/>
                    <a:pt x="319" y="3869"/>
                    <a:pt x="324" y="3875"/>
                  </a:cubicBezTo>
                  <a:cubicBezTo>
                    <a:pt x="329" y="3881"/>
                    <a:pt x="335" y="3884"/>
                    <a:pt x="341" y="3884"/>
                  </a:cubicBezTo>
                  <a:cubicBezTo>
                    <a:pt x="342" y="3884"/>
                    <a:pt x="343" y="3884"/>
                    <a:pt x="344" y="3884"/>
                  </a:cubicBezTo>
                  <a:cubicBezTo>
                    <a:pt x="1238" y="3843"/>
                    <a:pt x="2107" y="3704"/>
                    <a:pt x="2929" y="3475"/>
                  </a:cubicBezTo>
                  <a:cubicBezTo>
                    <a:pt x="3353" y="3355"/>
                    <a:pt x="3750" y="3213"/>
                    <a:pt x="3933" y="2796"/>
                  </a:cubicBezTo>
                  <a:cubicBezTo>
                    <a:pt x="3975" y="2699"/>
                    <a:pt x="4005" y="2599"/>
                    <a:pt x="4023" y="2497"/>
                  </a:cubicBezTo>
                  <a:cubicBezTo>
                    <a:pt x="4079" y="2202"/>
                    <a:pt x="4052" y="1888"/>
                    <a:pt x="4010" y="1586"/>
                  </a:cubicBezTo>
                  <a:cubicBezTo>
                    <a:pt x="3958" y="1213"/>
                    <a:pt x="3886" y="703"/>
                    <a:pt x="3552" y="391"/>
                  </a:cubicBezTo>
                  <a:cubicBezTo>
                    <a:pt x="3257" y="115"/>
                    <a:pt x="2840" y="50"/>
                    <a:pt x="2509" y="24"/>
                  </a:cubicBezTo>
                  <a:cubicBezTo>
                    <a:pt x="2292" y="7"/>
                    <a:pt x="2073" y="1"/>
                    <a:pt x="1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2"/>
            <p:cNvSpPr/>
            <p:nvPr/>
          </p:nvSpPr>
          <p:spPr>
            <a:xfrm>
              <a:off x="6997400" y="3441425"/>
              <a:ext cx="316675" cy="94950"/>
            </a:xfrm>
            <a:custGeom>
              <a:avLst/>
              <a:gdLst/>
              <a:ahLst/>
              <a:cxnLst/>
              <a:rect l="l" t="t" r="r" b="b"/>
              <a:pathLst>
                <a:path w="12667" h="3798" extrusionOk="0">
                  <a:moveTo>
                    <a:pt x="12666" y="0"/>
                  </a:moveTo>
                  <a:lnTo>
                    <a:pt x="12666" y="0"/>
                  </a:lnTo>
                  <a:cubicBezTo>
                    <a:pt x="12351" y="111"/>
                    <a:pt x="12021" y="191"/>
                    <a:pt x="11684" y="246"/>
                  </a:cubicBezTo>
                  <a:cubicBezTo>
                    <a:pt x="10649" y="411"/>
                    <a:pt x="9597" y="417"/>
                    <a:pt x="8614" y="822"/>
                  </a:cubicBezTo>
                  <a:cubicBezTo>
                    <a:pt x="8165" y="1006"/>
                    <a:pt x="7781" y="1251"/>
                    <a:pt x="7393" y="1540"/>
                  </a:cubicBezTo>
                  <a:cubicBezTo>
                    <a:pt x="7028" y="1813"/>
                    <a:pt x="6657" y="2077"/>
                    <a:pt x="6230" y="2245"/>
                  </a:cubicBezTo>
                  <a:cubicBezTo>
                    <a:pt x="5660" y="2469"/>
                    <a:pt x="5022" y="2516"/>
                    <a:pt x="4413" y="2516"/>
                  </a:cubicBezTo>
                  <a:cubicBezTo>
                    <a:pt x="4405" y="2516"/>
                    <a:pt x="4397" y="2516"/>
                    <a:pt x="4389" y="2516"/>
                  </a:cubicBezTo>
                  <a:cubicBezTo>
                    <a:pt x="3677" y="2514"/>
                    <a:pt x="2968" y="2411"/>
                    <a:pt x="2279" y="2239"/>
                  </a:cubicBezTo>
                  <a:cubicBezTo>
                    <a:pt x="1495" y="2043"/>
                    <a:pt x="739" y="1766"/>
                    <a:pt x="0" y="1446"/>
                  </a:cubicBezTo>
                  <a:lnTo>
                    <a:pt x="0" y="1446"/>
                  </a:lnTo>
                  <a:cubicBezTo>
                    <a:pt x="229" y="1718"/>
                    <a:pt x="511" y="1950"/>
                    <a:pt x="773" y="2172"/>
                  </a:cubicBezTo>
                  <a:cubicBezTo>
                    <a:pt x="1497" y="2787"/>
                    <a:pt x="2351" y="3243"/>
                    <a:pt x="3262" y="3517"/>
                  </a:cubicBezTo>
                  <a:lnTo>
                    <a:pt x="3261" y="3517"/>
                  </a:lnTo>
                  <a:cubicBezTo>
                    <a:pt x="3857" y="3696"/>
                    <a:pt x="4490" y="3798"/>
                    <a:pt x="5118" y="3798"/>
                  </a:cubicBezTo>
                  <a:cubicBezTo>
                    <a:pt x="6244" y="3798"/>
                    <a:pt x="7353" y="3470"/>
                    <a:pt x="8198" y="2668"/>
                  </a:cubicBezTo>
                  <a:cubicBezTo>
                    <a:pt x="8400" y="2476"/>
                    <a:pt x="8542" y="2259"/>
                    <a:pt x="8640" y="2026"/>
                  </a:cubicBezTo>
                  <a:cubicBezTo>
                    <a:pt x="9542" y="1991"/>
                    <a:pt x="10438" y="1857"/>
                    <a:pt x="11311" y="1619"/>
                  </a:cubicBezTo>
                  <a:cubicBezTo>
                    <a:pt x="11646" y="1528"/>
                    <a:pt x="11995" y="1431"/>
                    <a:pt x="12255" y="1187"/>
                  </a:cubicBezTo>
                  <a:cubicBezTo>
                    <a:pt x="12480" y="973"/>
                    <a:pt x="12600" y="676"/>
                    <a:pt x="12643" y="372"/>
                  </a:cubicBezTo>
                  <a:cubicBezTo>
                    <a:pt x="12660" y="248"/>
                    <a:pt x="12666" y="124"/>
                    <a:pt x="12666"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2"/>
            <p:cNvSpPr/>
            <p:nvPr/>
          </p:nvSpPr>
          <p:spPr>
            <a:xfrm>
              <a:off x="6984525" y="3354700"/>
              <a:ext cx="324950" cy="105650"/>
            </a:xfrm>
            <a:custGeom>
              <a:avLst/>
              <a:gdLst/>
              <a:ahLst/>
              <a:cxnLst/>
              <a:rect l="l" t="t" r="r" b="b"/>
              <a:pathLst>
                <a:path w="12998" h="4226" extrusionOk="0">
                  <a:moveTo>
                    <a:pt x="5948" y="1"/>
                  </a:moveTo>
                  <a:cubicBezTo>
                    <a:pt x="4187" y="1"/>
                    <a:pt x="2460" y="883"/>
                    <a:pt x="1244" y="2125"/>
                  </a:cubicBezTo>
                  <a:cubicBezTo>
                    <a:pt x="750" y="2629"/>
                    <a:pt x="1" y="3446"/>
                    <a:pt x="147" y="4225"/>
                  </a:cubicBezTo>
                  <a:cubicBezTo>
                    <a:pt x="1324" y="2960"/>
                    <a:pt x="2855" y="1988"/>
                    <a:pt x="4531" y="1601"/>
                  </a:cubicBezTo>
                  <a:cubicBezTo>
                    <a:pt x="4964" y="1501"/>
                    <a:pt x="5422" y="1427"/>
                    <a:pt x="5871" y="1427"/>
                  </a:cubicBezTo>
                  <a:cubicBezTo>
                    <a:pt x="5941" y="1427"/>
                    <a:pt x="6012" y="1429"/>
                    <a:pt x="6082" y="1432"/>
                  </a:cubicBezTo>
                  <a:cubicBezTo>
                    <a:pt x="6673" y="1465"/>
                    <a:pt x="7207" y="1701"/>
                    <a:pt x="7745" y="1925"/>
                  </a:cubicBezTo>
                  <a:cubicBezTo>
                    <a:pt x="8268" y="2143"/>
                    <a:pt x="8778" y="2277"/>
                    <a:pt x="9343" y="2277"/>
                  </a:cubicBezTo>
                  <a:cubicBezTo>
                    <a:pt x="9354" y="2277"/>
                    <a:pt x="9364" y="2277"/>
                    <a:pt x="9374" y="2277"/>
                  </a:cubicBezTo>
                  <a:cubicBezTo>
                    <a:pt x="9928" y="2272"/>
                    <a:pt x="10477" y="2191"/>
                    <a:pt x="11028" y="2140"/>
                  </a:cubicBezTo>
                  <a:cubicBezTo>
                    <a:pt x="11286" y="2116"/>
                    <a:pt x="11549" y="2099"/>
                    <a:pt x="11810" y="2099"/>
                  </a:cubicBezTo>
                  <a:cubicBezTo>
                    <a:pt x="12218" y="2099"/>
                    <a:pt x="12622" y="2140"/>
                    <a:pt x="12998" y="2258"/>
                  </a:cubicBezTo>
                  <a:cubicBezTo>
                    <a:pt x="12959" y="2133"/>
                    <a:pt x="12910" y="2010"/>
                    <a:pt x="12844" y="1896"/>
                  </a:cubicBezTo>
                  <a:cubicBezTo>
                    <a:pt x="12507" y="1315"/>
                    <a:pt x="11826" y="1180"/>
                    <a:pt x="11205" y="1161"/>
                  </a:cubicBezTo>
                  <a:cubicBezTo>
                    <a:pt x="11105" y="1158"/>
                    <a:pt x="11005" y="1157"/>
                    <a:pt x="10904" y="1157"/>
                  </a:cubicBezTo>
                  <a:cubicBezTo>
                    <a:pt x="10596" y="1157"/>
                    <a:pt x="10288" y="1167"/>
                    <a:pt x="9982" y="1172"/>
                  </a:cubicBezTo>
                  <a:cubicBezTo>
                    <a:pt x="9586" y="1178"/>
                    <a:pt x="9191" y="1181"/>
                    <a:pt x="8798" y="1227"/>
                  </a:cubicBezTo>
                  <a:cubicBezTo>
                    <a:pt x="8757" y="1157"/>
                    <a:pt x="8715" y="1089"/>
                    <a:pt x="8666" y="1023"/>
                  </a:cubicBezTo>
                  <a:cubicBezTo>
                    <a:pt x="8164" y="329"/>
                    <a:pt x="7241" y="99"/>
                    <a:pt x="6429" y="23"/>
                  </a:cubicBezTo>
                  <a:cubicBezTo>
                    <a:pt x="6268" y="8"/>
                    <a:pt x="6108" y="1"/>
                    <a:pt x="594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2"/>
            <p:cNvSpPr/>
            <p:nvPr/>
          </p:nvSpPr>
          <p:spPr>
            <a:xfrm>
              <a:off x="6995350" y="3429175"/>
              <a:ext cx="318225" cy="103300"/>
            </a:xfrm>
            <a:custGeom>
              <a:avLst/>
              <a:gdLst/>
              <a:ahLst/>
              <a:cxnLst/>
              <a:rect l="l" t="t" r="r" b="b"/>
              <a:pathLst>
                <a:path w="12729" h="4132" extrusionOk="0">
                  <a:moveTo>
                    <a:pt x="12518" y="1"/>
                  </a:moveTo>
                  <a:cubicBezTo>
                    <a:pt x="12491" y="1"/>
                    <a:pt x="12463" y="19"/>
                    <a:pt x="12458" y="46"/>
                  </a:cubicBezTo>
                  <a:cubicBezTo>
                    <a:pt x="12418" y="253"/>
                    <a:pt x="12420" y="423"/>
                    <a:pt x="12288" y="601"/>
                  </a:cubicBezTo>
                  <a:cubicBezTo>
                    <a:pt x="12193" y="728"/>
                    <a:pt x="12082" y="835"/>
                    <a:pt x="11949" y="922"/>
                  </a:cubicBezTo>
                  <a:cubicBezTo>
                    <a:pt x="11666" y="1104"/>
                    <a:pt x="11326" y="1218"/>
                    <a:pt x="11009" y="1323"/>
                  </a:cubicBezTo>
                  <a:cubicBezTo>
                    <a:pt x="10330" y="1549"/>
                    <a:pt x="9623" y="1637"/>
                    <a:pt x="8916" y="1729"/>
                  </a:cubicBezTo>
                  <a:cubicBezTo>
                    <a:pt x="8794" y="1745"/>
                    <a:pt x="8706" y="1824"/>
                    <a:pt x="8673" y="1932"/>
                  </a:cubicBezTo>
                  <a:cubicBezTo>
                    <a:pt x="8595" y="1982"/>
                    <a:pt x="8525" y="2044"/>
                    <a:pt x="8454" y="2101"/>
                  </a:cubicBezTo>
                  <a:cubicBezTo>
                    <a:pt x="8304" y="2220"/>
                    <a:pt x="8151" y="2334"/>
                    <a:pt x="7994" y="2443"/>
                  </a:cubicBezTo>
                  <a:cubicBezTo>
                    <a:pt x="7649" y="2679"/>
                    <a:pt x="7286" y="2890"/>
                    <a:pt x="6902" y="3053"/>
                  </a:cubicBezTo>
                  <a:cubicBezTo>
                    <a:pt x="6330" y="3295"/>
                    <a:pt x="5725" y="3437"/>
                    <a:pt x="5110" y="3437"/>
                  </a:cubicBezTo>
                  <a:cubicBezTo>
                    <a:pt x="4930" y="3437"/>
                    <a:pt x="4750" y="3425"/>
                    <a:pt x="4569" y="3400"/>
                  </a:cubicBezTo>
                  <a:cubicBezTo>
                    <a:pt x="3762" y="3287"/>
                    <a:pt x="2952" y="3027"/>
                    <a:pt x="2194" y="2734"/>
                  </a:cubicBezTo>
                  <a:cubicBezTo>
                    <a:pt x="1829" y="2593"/>
                    <a:pt x="1463" y="2437"/>
                    <a:pt x="1120" y="2249"/>
                  </a:cubicBezTo>
                  <a:cubicBezTo>
                    <a:pt x="763" y="2053"/>
                    <a:pt x="458" y="1798"/>
                    <a:pt x="133" y="1556"/>
                  </a:cubicBezTo>
                  <a:cubicBezTo>
                    <a:pt x="120" y="1546"/>
                    <a:pt x="105" y="1542"/>
                    <a:pt x="91" y="1542"/>
                  </a:cubicBezTo>
                  <a:cubicBezTo>
                    <a:pt x="42" y="1542"/>
                    <a:pt x="0" y="1594"/>
                    <a:pt x="33" y="1646"/>
                  </a:cubicBezTo>
                  <a:cubicBezTo>
                    <a:pt x="297" y="2055"/>
                    <a:pt x="723" y="2387"/>
                    <a:pt x="1170" y="2645"/>
                  </a:cubicBezTo>
                  <a:cubicBezTo>
                    <a:pt x="1158" y="2679"/>
                    <a:pt x="1160" y="2719"/>
                    <a:pt x="1183" y="2749"/>
                  </a:cubicBezTo>
                  <a:cubicBezTo>
                    <a:pt x="1392" y="3023"/>
                    <a:pt x="1772" y="3149"/>
                    <a:pt x="2076" y="3289"/>
                  </a:cubicBezTo>
                  <a:lnTo>
                    <a:pt x="2077" y="3289"/>
                  </a:lnTo>
                  <a:cubicBezTo>
                    <a:pt x="2428" y="3452"/>
                    <a:pt x="2786" y="3594"/>
                    <a:pt x="3151" y="3726"/>
                  </a:cubicBezTo>
                  <a:cubicBezTo>
                    <a:pt x="3800" y="3962"/>
                    <a:pt x="4436" y="4132"/>
                    <a:pt x="5127" y="4132"/>
                  </a:cubicBezTo>
                  <a:cubicBezTo>
                    <a:pt x="5169" y="4132"/>
                    <a:pt x="5211" y="4131"/>
                    <a:pt x="5253" y="4130"/>
                  </a:cubicBezTo>
                  <a:cubicBezTo>
                    <a:pt x="5936" y="4108"/>
                    <a:pt x="6685" y="3974"/>
                    <a:pt x="7316" y="3708"/>
                  </a:cubicBezTo>
                  <a:cubicBezTo>
                    <a:pt x="7596" y="3591"/>
                    <a:pt x="7871" y="3437"/>
                    <a:pt x="8097" y="3232"/>
                  </a:cubicBezTo>
                  <a:cubicBezTo>
                    <a:pt x="8295" y="3050"/>
                    <a:pt x="8510" y="2833"/>
                    <a:pt x="8502" y="2549"/>
                  </a:cubicBezTo>
                  <a:cubicBezTo>
                    <a:pt x="8585" y="2489"/>
                    <a:pt x="8681" y="2423"/>
                    <a:pt x="8768" y="2349"/>
                  </a:cubicBezTo>
                  <a:cubicBezTo>
                    <a:pt x="8819" y="2387"/>
                    <a:pt x="8880" y="2410"/>
                    <a:pt x="8943" y="2410"/>
                  </a:cubicBezTo>
                  <a:cubicBezTo>
                    <a:pt x="8950" y="2410"/>
                    <a:pt x="8957" y="2410"/>
                    <a:pt x="8965" y="2409"/>
                  </a:cubicBezTo>
                  <a:cubicBezTo>
                    <a:pt x="9747" y="2344"/>
                    <a:pt x="10520" y="2201"/>
                    <a:pt x="11274" y="1983"/>
                  </a:cubicBezTo>
                  <a:cubicBezTo>
                    <a:pt x="11754" y="1844"/>
                    <a:pt x="12728" y="1558"/>
                    <a:pt x="12627" y="906"/>
                  </a:cubicBezTo>
                  <a:cubicBezTo>
                    <a:pt x="12615" y="834"/>
                    <a:pt x="12572" y="784"/>
                    <a:pt x="12518" y="762"/>
                  </a:cubicBezTo>
                  <a:cubicBezTo>
                    <a:pt x="12624" y="529"/>
                    <a:pt x="12677" y="240"/>
                    <a:pt x="12561" y="25"/>
                  </a:cubicBezTo>
                  <a:cubicBezTo>
                    <a:pt x="12551" y="8"/>
                    <a:pt x="12535" y="1"/>
                    <a:pt x="12518"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2"/>
            <p:cNvSpPr/>
            <p:nvPr/>
          </p:nvSpPr>
          <p:spPr>
            <a:xfrm>
              <a:off x="6990425" y="3356575"/>
              <a:ext cx="317075" cy="102875"/>
            </a:xfrm>
            <a:custGeom>
              <a:avLst/>
              <a:gdLst/>
              <a:ahLst/>
              <a:cxnLst/>
              <a:rect l="l" t="t" r="r" b="b"/>
              <a:pathLst>
                <a:path w="12683" h="4115" extrusionOk="0">
                  <a:moveTo>
                    <a:pt x="5805" y="0"/>
                  </a:moveTo>
                  <a:cubicBezTo>
                    <a:pt x="4799" y="0"/>
                    <a:pt x="3781" y="344"/>
                    <a:pt x="2885" y="776"/>
                  </a:cubicBezTo>
                  <a:cubicBezTo>
                    <a:pt x="2195" y="1108"/>
                    <a:pt x="1540" y="1529"/>
                    <a:pt x="1003" y="2081"/>
                  </a:cubicBezTo>
                  <a:cubicBezTo>
                    <a:pt x="741" y="2353"/>
                    <a:pt x="511" y="2657"/>
                    <a:pt x="323" y="2985"/>
                  </a:cubicBezTo>
                  <a:cubicBezTo>
                    <a:pt x="225" y="3159"/>
                    <a:pt x="138" y="3338"/>
                    <a:pt x="69" y="3526"/>
                  </a:cubicBezTo>
                  <a:cubicBezTo>
                    <a:pt x="2" y="3707"/>
                    <a:pt x="1" y="3817"/>
                    <a:pt x="22" y="4007"/>
                  </a:cubicBezTo>
                  <a:cubicBezTo>
                    <a:pt x="28" y="4067"/>
                    <a:pt x="89" y="4115"/>
                    <a:pt x="147" y="4115"/>
                  </a:cubicBezTo>
                  <a:cubicBezTo>
                    <a:pt x="176" y="4115"/>
                    <a:pt x="204" y="4103"/>
                    <a:pt x="224" y="4074"/>
                  </a:cubicBezTo>
                  <a:cubicBezTo>
                    <a:pt x="273" y="4000"/>
                    <a:pt x="345" y="3937"/>
                    <a:pt x="385" y="3858"/>
                  </a:cubicBezTo>
                  <a:cubicBezTo>
                    <a:pt x="426" y="3776"/>
                    <a:pt x="446" y="3679"/>
                    <a:pt x="480" y="3595"/>
                  </a:cubicBezTo>
                  <a:cubicBezTo>
                    <a:pt x="556" y="3410"/>
                    <a:pt x="646" y="3232"/>
                    <a:pt x="749" y="3061"/>
                  </a:cubicBezTo>
                  <a:cubicBezTo>
                    <a:pt x="768" y="3031"/>
                    <a:pt x="786" y="3003"/>
                    <a:pt x="805" y="2973"/>
                  </a:cubicBezTo>
                  <a:cubicBezTo>
                    <a:pt x="1266" y="2489"/>
                    <a:pt x="1730" y="2026"/>
                    <a:pt x="2283" y="1635"/>
                  </a:cubicBezTo>
                  <a:cubicBezTo>
                    <a:pt x="3210" y="979"/>
                    <a:pt x="4311" y="581"/>
                    <a:pt x="5440" y="581"/>
                  </a:cubicBezTo>
                  <a:cubicBezTo>
                    <a:pt x="5705" y="581"/>
                    <a:pt x="5971" y="603"/>
                    <a:pt x="6237" y="648"/>
                  </a:cubicBezTo>
                  <a:cubicBezTo>
                    <a:pt x="6918" y="766"/>
                    <a:pt x="7636" y="1054"/>
                    <a:pt x="8096" y="1588"/>
                  </a:cubicBezTo>
                  <a:cubicBezTo>
                    <a:pt x="8334" y="1863"/>
                    <a:pt x="8443" y="2179"/>
                    <a:pt x="8578" y="2509"/>
                  </a:cubicBezTo>
                  <a:cubicBezTo>
                    <a:pt x="8709" y="2828"/>
                    <a:pt x="8781" y="3159"/>
                    <a:pt x="8899" y="3479"/>
                  </a:cubicBezTo>
                  <a:cubicBezTo>
                    <a:pt x="8906" y="3498"/>
                    <a:pt x="8924" y="3508"/>
                    <a:pt x="8942" y="3508"/>
                  </a:cubicBezTo>
                  <a:cubicBezTo>
                    <a:pt x="8962" y="3508"/>
                    <a:pt x="8982" y="3496"/>
                    <a:pt x="8986" y="3472"/>
                  </a:cubicBezTo>
                  <a:cubicBezTo>
                    <a:pt x="9020" y="3265"/>
                    <a:pt x="9007" y="3048"/>
                    <a:pt x="9004" y="2841"/>
                  </a:cubicBezTo>
                  <a:cubicBezTo>
                    <a:pt x="9002" y="2634"/>
                    <a:pt x="8987" y="2421"/>
                    <a:pt x="8927" y="2223"/>
                  </a:cubicBezTo>
                  <a:cubicBezTo>
                    <a:pt x="8881" y="2065"/>
                    <a:pt x="8818" y="1915"/>
                    <a:pt x="8741" y="1770"/>
                  </a:cubicBezTo>
                  <a:lnTo>
                    <a:pt x="8741" y="1770"/>
                  </a:lnTo>
                  <a:cubicBezTo>
                    <a:pt x="8817" y="1778"/>
                    <a:pt x="8893" y="1780"/>
                    <a:pt x="8969" y="1780"/>
                  </a:cubicBezTo>
                  <a:cubicBezTo>
                    <a:pt x="9203" y="1780"/>
                    <a:pt x="9441" y="1754"/>
                    <a:pt x="9670" y="1750"/>
                  </a:cubicBezTo>
                  <a:cubicBezTo>
                    <a:pt x="9732" y="1750"/>
                    <a:pt x="9794" y="1749"/>
                    <a:pt x="9857" y="1749"/>
                  </a:cubicBezTo>
                  <a:cubicBezTo>
                    <a:pt x="10142" y="1749"/>
                    <a:pt x="10426" y="1757"/>
                    <a:pt x="10710" y="1774"/>
                  </a:cubicBezTo>
                  <a:cubicBezTo>
                    <a:pt x="11043" y="1794"/>
                    <a:pt x="11391" y="1807"/>
                    <a:pt x="11715" y="1893"/>
                  </a:cubicBezTo>
                  <a:cubicBezTo>
                    <a:pt x="11879" y="1936"/>
                    <a:pt x="12041" y="2003"/>
                    <a:pt x="12176" y="2110"/>
                  </a:cubicBezTo>
                  <a:cubicBezTo>
                    <a:pt x="12287" y="2198"/>
                    <a:pt x="12355" y="2323"/>
                    <a:pt x="12468" y="2407"/>
                  </a:cubicBezTo>
                  <a:cubicBezTo>
                    <a:pt x="12484" y="2420"/>
                    <a:pt x="12501" y="2425"/>
                    <a:pt x="12517" y="2425"/>
                  </a:cubicBezTo>
                  <a:cubicBezTo>
                    <a:pt x="12557" y="2425"/>
                    <a:pt x="12592" y="2392"/>
                    <a:pt x="12593" y="2344"/>
                  </a:cubicBezTo>
                  <a:cubicBezTo>
                    <a:pt x="12593" y="2334"/>
                    <a:pt x="12593" y="2324"/>
                    <a:pt x="12592" y="2314"/>
                  </a:cubicBezTo>
                  <a:cubicBezTo>
                    <a:pt x="12643" y="2303"/>
                    <a:pt x="12682" y="2259"/>
                    <a:pt x="12680" y="2199"/>
                  </a:cubicBezTo>
                  <a:cubicBezTo>
                    <a:pt x="12662" y="1847"/>
                    <a:pt x="12282" y="1624"/>
                    <a:pt x="11992" y="1495"/>
                  </a:cubicBezTo>
                  <a:cubicBezTo>
                    <a:pt x="11619" y="1328"/>
                    <a:pt x="11211" y="1274"/>
                    <a:pt x="10807" y="1258"/>
                  </a:cubicBezTo>
                  <a:cubicBezTo>
                    <a:pt x="10545" y="1248"/>
                    <a:pt x="10285" y="1238"/>
                    <a:pt x="10025" y="1238"/>
                  </a:cubicBezTo>
                  <a:cubicBezTo>
                    <a:pt x="9890" y="1238"/>
                    <a:pt x="9754" y="1240"/>
                    <a:pt x="9618" y="1247"/>
                  </a:cubicBezTo>
                  <a:cubicBezTo>
                    <a:pt x="9288" y="1263"/>
                    <a:pt x="8877" y="1252"/>
                    <a:pt x="8560" y="1391"/>
                  </a:cubicBezTo>
                  <a:cubicBezTo>
                    <a:pt x="8280" y="876"/>
                    <a:pt x="7760" y="481"/>
                    <a:pt x="7231" y="267"/>
                  </a:cubicBezTo>
                  <a:cubicBezTo>
                    <a:pt x="6768" y="79"/>
                    <a:pt x="6288" y="0"/>
                    <a:pt x="580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2"/>
            <p:cNvSpPr/>
            <p:nvPr/>
          </p:nvSpPr>
          <p:spPr>
            <a:xfrm>
              <a:off x="7080075" y="3378700"/>
              <a:ext cx="82525" cy="132675"/>
            </a:xfrm>
            <a:custGeom>
              <a:avLst/>
              <a:gdLst/>
              <a:ahLst/>
              <a:cxnLst/>
              <a:rect l="l" t="t" r="r" b="b"/>
              <a:pathLst>
                <a:path w="3301" h="5307" extrusionOk="0">
                  <a:moveTo>
                    <a:pt x="2029" y="1"/>
                  </a:moveTo>
                  <a:cubicBezTo>
                    <a:pt x="2025" y="1"/>
                    <a:pt x="2022" y="1"/>
                    <a:pt x="2018" y="1"/>
                  </a:cubicBezTo>
                  <a:cubicBezTo>
                    <a:pt x="1590" y="61"/>
                    <a:pt x="1198" y="150"/>
                    <a:pt x="845" y="419"/>
                  </a:cubicBezTo>
                  <a:cubicBezTo>
                    <a:pt x="572" y="629"/>
                    <a:pt x="348" y="937"/>
                    <a:pt x="288" y="1282"/>
                  </a:cubicBezTo>
                  <a:cubicBezTo>
                    <a:pt x="246" y="1527"/>
                    <a:pt x="293" y="1744"/>
                    <a:pt x="398" y="1930"/>
                  </a:cubicBezTo>
                  <a:cubicBezTo>
                    <a:pt x="370" y="1969"/>
                    <a:pt x="345" y="2010"/>
                    <a:pt x="322" y="2052"/>
                  </a:cubicBezTo>
                  <a:cubicBezTo>
                    <a:pt x="1" y="2627"/>
                    <a:pt x="167" y="3326"/>
                    <a:pt x="626" y="3774"/>
                  </a:cubicBezTo>
                  <a:cubicBezTo>
                    <a:pt x="362" y="4337"/>
                    <a:pt x="541" y="5114"/>
                    <a:pt x="1188" y="5301"/>
                  </a:cubicBezTo>
                  <a:cubicBezTo>
                    <a:pt x="1201" y="5305"/>
                    <a:pt x="1214" y="5306"/>
                    <a:pt x="1226" y="5306"/>
                  </a:cubicBezTo>
                  <a:cubicBezTo>
                    <a:pt x="1362" y="5306"/>
                    <a:pt x="1451" y="5097"/>
                    <a:pt x="1329" y="5012"/>
                  </a:cubicBezTo>
                  <a:cubicBezTo>
                    <a:pt x="978" y="4767"/>
                    <a:pt x="851" y="4384"/>
                    <a:pt x="975" y="4028"/>
                  </a:cubicBezTo>
                  <a:lnTo>
                    <a:pt x="975" y="4028"/>
                  </a:lnTo>
                  <a:cubicBezTo>
                    <a:pt x="1228" y="4161"/>
                    <a:pt x="1515" y="4224"/>
                    <a:pt x="1804" y="4224"/>
                  </a:cubicBezTo>
                  <a:cubicBezTo>
                    <a:pt x="2082" y="4224"/>
                    <a:pt x="2361" y="4166"/>
                    <a:pt x="2613" y="4058"/>
                  </a:cubicBezTo>
                  <a:cubicBezTo>
                    <a:pt x="2899" y="3934"/>
                    <a:pt x="3223" y="3735"/>
                    <a:pt x="3176" y="3376"/>
                  </a:cubicBezTo>
                  <a:cubicBezTo>
                    <a:pt x="3129" y="3016"/>
                    <a:pt x="2786" y="2837"/>
                    <a:pt x="2455" y="2818"/>
                  </a:cubicBezTo>
                  <a:cubicBezTo>
                    <a:pt x="2417" y="2816"/>
                    <a:pt x="2379" y="2815"/>
                    <a:pt x="2341" y="2815"/>
                  </a:cubicBezTo>
                  <a:cubicBezTo>
                    <a:pt x="1798" y="2815"/>
                    <a:pt x="1223" y="3019"/>
                    <a:pt x="859" y="3424"/>
                  </a:cubicBezTo>
                  <a:cubicBezTo>
                    <a:pt x="725" y="3282"/>
                    <a:pt x="626" y="3108"/>
                    <a:pt x="579" y="2911"/>
                  </a:cubicBezTo>
                  <a:cubicBezTo>
                    <a:pt x="520" y="2668"/>
                    <a:pt x="567" y="2451"/>
                    <a:pt x="670" y="2256"/>
                  </a:cubicBezTo>
                  <a:cubicBezTo>
                    <a:pt x="916" y="2466"/>
                    <a:pt x="1241" y="2605"/>
                    <a:pt x="1550" y="2665"/>
                  </a:cubicBezTo>
                  <a:cubicBezTo>
                    <a:pt x="1672" y="2689"/>
                    <a:pt x="1799" y="2702"/>
                    <a:pt x="1926" y="2702"/>
                  </a:cubicBezTo>
                  <a:cubicBezTo>
                    <a:pt x="2429" y="2702"/>
                    <a:pt x="2930" y="2499"/>
                    <a:pt x="3098" y="1976"/>
                  </a:cubicBezTo>
                  <a:cubicBezTo>
                    <a:pt x="3300" y="1342"/>
                    <a:pt x="2830" y="867"/>
                    <a:pt x="2226" y="867"/>
                  </a:cubicBezTo>
                  <a:cubicBezTo>
                    <a:pt x="2188" y="867"/>
                    <a:pt x="2149" y="869"/>
                    <a:pt x="2110" y="873"/>
                  </a:cubicBezTo>
                  <a:cubicBezTo>
                    <a:pt x="1759" y="909"/>
                    <a:pt x="1407" y="1043"/>
                    <a:pt x="1144" y="1275"/>
                  </a:cubicBezTo>
                  <a:cubicBezTo>
                    <a:pt x="990" y="1410"/>
                    <a:pt x="799" y="1490"/>
                    <a:pt x="648" y="1634"/>
                  </a:cubicBezTo>
                  <a:cubicBezTo>
                    <a:pt x="643" y="1639"/>
                    <a:pt x="638" y="1643"/>
                    <a:pt x="634" y="1648"/>
                  </a:cubicBezTo>
                  <a:cubicBezTo>
                    <a:pt x="551" y="1415"/>
                    <a:pt x="586" y="1148"/>
                    <a:pt x="763" y="906"/>
                  </a:cubicBezTo>
                  <a:cubicBezTo>
                    <a:pt x="927" y="684"/>
                    <a:pt x="1161" y="538"/>
                    <a:pt x="1407" y="423"/>
                  </a:cubicBezTo>
                  <a:cubicBezTo>
                    <a:pt x="1617" y="324"/>
                    <a:pt x="1833" y="226"/>
                    <a:pt x="2045" y="132"/>
                  </a:cubicBezTo>
                  <a:cubicBezTo>
                    <a:pt x="2109" y="103"/>
                    <a:pt x="2098" y="1"/>
                    <a:pt x="20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2"/>
            <p:cNvSpPr/>
            <p:nvPr/>
          </p:nvSpPr>
          <p:spPr>
            <a:xfrm>
              <a:off x="6979525" y="3354700"/>
              <a:ext cx="335125" cy="181675"/>
            </a:xfrm>
            <a:custGeom>
              <a:avLst/>
              <a:gdLst/>
              <a:ahLst/>
              <a:cxnLst/>
              <a:rect l="l" t="t" r="r" b="b"/>
              <a:pathLst>
                <a:path w="13405" h="7267" extrusionOk="0">
                  <a:moveTo>
                    <a:pt x="6218" y="2367"/>
                  </a:moveTo>
                  <a:cubicBezTo>
                    <a:pt x="6321" y="2367"/>
                    <a:pt x="6424" y="2383"/>
                    <a:pt x="6507" y="2434"/>
                  </a:cubicBezTo>
                  <a:cubicBezTo>
                    <a:pt x="6749" y="2582"/>
                    <a:pt x="6604" y="2758"/>
                    <a:pt x="6424" y="2877"/>
                  </a:cubicBezTo>
                  <a:cubicBezTo>
                    <a:pt x="6223" y="3010"/>
                    <a:pt x="5969" y="3063"/>
                    <a:pt x="5726" y="3063"/>
                  </a:cubicBezTo>
                  <a:cubicBezTo>
                    <a:pt x="5676" y="3063"/>
                    <a:pt x="5626" y="3061"/>
                    <a:pt x="5577" y="3056"/>
                  </a:cubicBezTo>
                  <a:cubicBezTo>
                    <a:pt x="5388" y="3039"/>
                    <a:pt x="5217" y="2977"/>
                    <a:pt x="5103" y="2863"/>
                  </a:cubicBezTo>
                  <a:cubicBezTo>
                    <a:pt x="5359" y="2613"/>
                    <a:pt x="5698" y="2433"/>
                    <a:pt x="6022" y="2382"/>
                  </a:cubicBezTo>
                  <a:lnTo>
                    <a:pt x="6022" y="2383"/>
                  </a:lnTo>
                  <a:cubicBezTo>
                    <a:pt x="6083" y="2374"/>
                    <a:pt x="6150" y="2367"/>
                    <a:pt x="6218" y="2367"/>
                  </a:cubicBezTo>
                  <a:close/>
                  <a:moveTo>
                    <a:pt x="6249" y="3913"/>
                  </a:moveTo>
                  <a:cubicBezTo>
                    <a:pt x="6294" y="3913"/>
                    <a:pt x="6339" y="3917"/>
                    <a:pt x="6383" y="3927"/>
                  </a:cubicBezTo>
                  <a:cubicBezTo>
                    <a:pt x="6637" y="3981"/>
                    <a:pt x="6748" y="4214"/>
                    <a:pt x="6577" y="4431"/>
                  </a:cubicBezTo>
                  <a:cubicBezTo>
                    <a:pt x="6403" y="4649"/>
                    <a:pt x="6098" y="4715"/>
                    <a:pt x="5833" y="4721"/>
                  </a:cubicBezTo>
                  <a:cubicBezTo>
                    <a:pt x="5817" y="4722"/>
                    <a:pt x="5801" y="4722"/>
                    <a:pt x="5786" y="4722"/>
                  </a:cubicBezTo>
                  <a:cubicBezTo>
                    <a:pt x="5555" y="4722"/>
                    <a:pt x="5333" y="4671"/>
                    <a:pt x="5147" y="4573"/>
                  </a:cubicBezTo>
                  <a:cubicBezTo>
                    <a:pt x="5284" y="4326"/>
                    <a:pt x="5527" y="4115"/>
                    <a:pt x="5794" y="4015"/>
                  </a:cubicBezTo>
                  <a:lnTo>
                    <a:pt x="5793" y="4015"/>
                  </a:lnTo>
                  <a:cubicBezTo>
                    <a:pt x="5933" y="3962"/>
                    <a:pt x="6094" y="3913"/>
                    <a:pt x="6249" y="3913"/>
                  </a:cubicBezTo>
                  <a:close/>
                  <a:moveTo>
                    <a:pt x="8896" y="1920"/>
                  </a:moveTo>
                  <a:cubicBezTo>
                    <a:pt x="8943" y="1946"/>
                    <a:pt x="8990" y="1970"/>
                    <a:pt x="9037" y="1995"/>
                  </a:cubicBezTo>
                  <a:cubicBezTo>
                    <a:pt x="9205" y="2562"/>
                    <a:pt x="9244" y="3183"/>
                    <a:pt x="9270" y="3748"/>
                  </a:cubicBezTo>
                  <a:cubicBezTo>
                    <a:pt x="9284" y="4052"/>
                    <a:pt x="9303" y="4373"/>
                    <a:pt x="9282" y="4685"/>
                  </a:cubicBezTo>
                  <a:cubicBezTo>
                    <a:pt x="9278" y="4687"/>
                    <a:pt x="9274" y="4688"/>
                    <a:pt x="9272" y="4690"/>
                  </a:cubicBezTo>
                  <a:cubicBezTo>
                    <a:pt x="9232" y="4719"/>
                    <a:pt x="9194" y="4747"/>
                    <a:pt x="9155" y="4776"/>
                  </a:cubicBezTo>
                  <a:cubicBezTo>
                    <a:pt x="8969" y="4318"/>
                    <a:pt x="8863" y="3844"/>
                    <a:pt x="8830" y="3330"/>
                  </a:cubicBezTo>
                  <a:lnTo>
                    <a:pt x="8829" y="3330"/>
                  </a:lnTo>
                  <a:cubicBezTo>
                    <a:pt x="8808" y="2988"/>
                    <a:pt x="8814" y="2644"/>
                    <a:pt x="8844" y="2301"/>
                  </a:cubicBezTo>
                  <a:cubicBezTo>
                    <a:pt x="8855" y="2175"/>
                    <a:pt x="8876" y="2047"/>
                    <a:pt x="8896" y="1920"/>
                  </a:cubicBezTo>
                  <a:close/>
                  <a:moveTo>
                    <a:pt x="10967" y="1398"/>
                  </a:moveTo>
                  <a:cubicBezTo>
                    <a:pt x="11181" y="1398"/>
                    <a:pt x="11395" y="1403"/>
                    <a:pt x="11608" y="1420"/>
                  </a:cubicBezTo>
                  <a:cubicBezTo>
                    <a:pt x="11970" y="1450"/>
                    <a:pt x="12362" y="1525"/>
                    <a:pt x="12637" y="1782"/>
                  </a:cubicBezTo>
                  <a:cubicBezTo>
                    <a:pt x="12956" y="2080"/>
                    <a:pt x="13030" y="2549"/>
                    <a:pt x="13089" y="2962"/>
                  </a:cubicBezTo>
                  <a:cubicBezTo>
                    <a:pt x="13143" y="3353"/>
                    <a:pt x="13175" y="3788"/>
                    <a:pt x="13013" y="4160"/>
                  </a:cubicBezTo>
                  <a:cubicBezTo>
                    <a:pt x="12831" y="4574"/>
                    <a:pt x="12429" y="4711"/>
                    <a:pt x="12024" y="4825"/>
                  </a:cubicBezTo>
                  <a:cubicBezTo>
                    <a:pt x="11182" y="5061"/>
                    <a:pt x="10315" y="5194"/>
                    <a:pt x="9444" y="5235"/>
                  </a:cubicBezTo>
                  <a:cubicBezTo>
                    <a:pt x="9595" y="4690"/>
                    <a:pt x="9557" y="4083"/>
                    <a:pt x="9518" y="3506"/>
                  </a:cubicBezTo>
                  <a:cubicBezTo>
                    <a:pt x="9475" y="2844"/>
                    <a:pt x="9407" y="2106"/>
                    <a:pt x="9127" y="1481"/>
                  </a:cubicBezTo>
                  <a:cubicBezTo>
                    <a:pt x="9223" y="1477"/>
                    <a:pt x="9324" y="1456"/>
                    <a:pt x="9404" y="1447"/>
                  </a:cubicBezTo>
                  <a:cubicBezTo>
                    <a:pt x="9492" y="1437"/>
                    <a:pt x="9583" y="1429"/>
                    <a:pt x="9673" y="1418"/>
                  </a:cubicBezTo>
                  <a:cubicBezTo>
                    <a:pt x="9696" y="1418"/>
                    <a:pt x="9718" y="1418"/>
                    <a:pt x="9741" y="1418"/>
                  </a:cubicBezTo>
                  <a:cubicBezTo>
                    <a:pt x="10149" y="1418"/>
                    <a:pt x="10558" y="1398"/>
                    <a:pt x="10967" y="1398"/>
                  </a:cubicBezTo>
                  <a:close/>
                  <a:moveTo>
                    <a:pt x="6939" y="1420"/>
                  </a:moveTo>
                  <a:cubicBezTo>
                    <a:pt x="7048" y="1420"/>
                    <a:pt x="7155" y="1424"/>
                    <a:pt x="7258" y="1431"/>
                  </a:cubicBezTo>
                  <a:cubicBezTo>
                    <a:pt x="7697" y="1462"/>
                    <a:pt x="8119" y="1568"/>
                    <a:pt x="8523" y="1723"/>
                  </a:cubicBezTo>
                  <a:cubicBezTo>
                    <a:pt x="8575" y="1747"/>
                    <a:pt x="8626" y="1773"/>
                    <a:pt x="8675" y="1799"/>
                  </a:cubicBezTo>
                  <a:cubicBezTo>
                    <a:pt x="8644" y="2009"/>
                    <a:pt x="8637" y="2226"/>
                    <a:pt x="8624" y="2418"/>
                  </a:cubicBezTo>
                  <a:cubicBezTo>
                    <a:pt x="8601" y="2766"/>
                    <a:pt x="8600" y="3117"/>
                    <a:pt x="8629" y="3464"/>
                  </a:cubicBezTo>
                  <a:cubicBezTo>
                    <a:pt x="8659" y="3821"/>
                    <a:pt x="8724" y="4177"/>
                    <a:pt x="8828" y="4520"/>
                  </a:cubicBezTo>
                  <a:cubicBezTo>
                    <a:pt x="8866" y="4646"/>
                    <a:pt x="8907" y="4782"/>
                    <a:pt x="8959" y="4917"/>
                  </a:cubicBezTo>
                  <a:cubicBezTo>
                    <a:pt x="8478" y="5259"/>
                    <a:pt x="7979" y="5575"/>
                    <a:pt x="7408" y="5745"/>
                  </a:cubicBezTo>
                  <a:cubicBezTo>
                    <a:pt x="7122" y="5830"/>
                    <a:pt x="6787" y="5890"/>
                    <a:pt x="6454" y="5890"/>
                  </a:cubicBezTo>
                  <a:cubicBezTo>
                    <a:pt x="6045" y="5890"/>
                    <a:pt x="5639" y="5800"/>
                    <a:pt x="5332" y="5556"/>
                  </a:cubicBezTo>
                  <a:cubicBezTo>
                    <a:pt x="5060" y="5339"/>
                    <a:pt x="4994" y="5068"/>
                    <a:pt x="5054" y="4811"/>
                  </a:cubicBezTo>
                  <a:lnTo>
                    <a:pt x="5054" y="4811"/>
                  </a:lnTo>
                  <a:cubicBezTo>
                    <a:pt x="5275" y="4921"/>
                    <a:pt x="5532" y="4977"/>
                    <a:pt x="5785" y="4977"/>
                  </a:cubicBezTo>
                  <a:cubicBezTo>
                    <a:pt x="6004" y="4977"/>
                    <a:pt x="6221" y="4935"/>
                    <a:pt x="6408" y="4851"/>
                  </a:cubicBezTo>
                  <a:cubicBezTo>
                    <a:pt x="6692" y="4725"/>
                    <a:pt x="6988" y="4428"/>
                    <a:pt x="6898" y="4088"/>
                  </a:cubicBezTo>
                  <a:cubicBezTo>
                    <a:pt x="6816" y="3786"/>
                    <a:pt x="6524" y="3677"/>
                    <a:pt x="6240" y="3677"/>
                  </a:cubicBezTo>
                  <a:cubicBezTo>
                    <a:pt x="6165" y="3677"/>
                    <a:pt x="6090" y="3684"/>
                    <a:pt x="6020" y="3699"/>
                  </a:cubicBezTo>
                  <a:cubicBezTo>
                    <a:pt x="5600" y="3782"/>
                    <a:pt x="5161" y="4053"/>
                    <a:pt x="4935" y="4424"/>
                  </a:cubicBezTo>
                  <a:cubicBezTo>
                    <a:pt x="4738" y="4240"/>
                    <a:pt x="4629" y="3976"/>
                    <a:pt x="4679" y="3638"/>
                  </a:cubicBezTo>
                  <a:cubicBezTo>
                    <a:pt x="4708" y="3428"/>
                    <a:pt x="4801" y="3230"/>
                    <a:pt x="4935" y="3053"/>
                  </a:cubicBezTo>
                  <a:cubicBezTo>
                    <a:pt x="5121" y="3238"/>
                    <a:pt x="5403" y="3317"/>
                    <a:pt x="5694" y="3317"/>
                  </a:cubicBezTo>
                  <a:cubicBezTo>
                    <a:pt x="6069" y="3317"/>
                    <a:pt x="6460" y="3186"/>
                    <a:pt x="6687" y="2981"/>
                  </a:cubicBezTo>
                  <a:cubicBezTo>
                    <a:pt x="6936" y="2753"/>
                    <a:pt x="6961" y="2437"/>
                    <a:pt x="6662" y="2244"/>
                  </a:cubicBezTo>
                  <a:cubicBezTo>
                    <a:pt x="6526" y="2157"/>
                    <a:pt x="6367" y="2121"/>
                    <a:pt x="6203" y="2121"/>
                  </a:cubicBezTo>
                  <a:cubicBezTo>
                    <a:pt x="5970" y="2121"/>
                    <a:pt x="5729" y="2193"/>
                    <a:pt x="5534" y="2287"/>
                  </a:cubicBezTo>
                  <a:cubicBezTo>
                    <a:pt x="5337" y="2380"/>
                    <a:pt x="5147" y="2507"/>
                    <a:pt x="4981" y="2661"/>
                  </a:cubicBezTo>
                  <a:cubicBezTo>
                    <a:pt x="4963" y="2603"/>
                    <a:pt x="4955" y="2537"/>
                    <a:pt x="4959" y="2464"/>
                  </a:cubicBezTo>
                  <a:cubicBezTo>
                    <a:pt x="4971" y="2174"/>
                    <a:pt x="5157" y="1944"/>
                    <a:pt x="5393" y="1793"/>
                  </a:cubicBezTo>
                  <a:cubicBezTo>
                    <a:pt x="5824" y="1516"/>
                    <a:pt x="6408" y="1420"/>
                    <a:pt x="6939" y="1420"/>
                  </a:cubicBezTo>
                  <a:close/>
                  <a:moveTo>
                    <a:pt x="6112" y="257"/>
                  </a:moveTo>
                  <a:cubicBezTo>
                    <a:pt x="6328" y="257"/>
                    <a:pt x="6544" y="271"/>
                    <a:pt x="6759" y="298"/>
                  </a:cubicBezTo>
                  <a:cubicBezTo>
                    <a:pt x="7542" y="399"/>
                    <a:pt x="8369" y="642"/>
                    <a:pt x="8781" y="1373"/>
                  </a:cubicBezTo>
                  <a:cubicBezTo>
                    <a:pt x="8782" y="1374"/>
                    <a:pt x="8783" y="1377"/>
                    <a:pt x="8784" y="1378"/>
                  </a:cubicBezTo>
                  <a:cubicBezTo>
                    <a:pt x="8755" y="1451"/>
                    <a:pt x="8730" y="1528"/>
                    <a:pt x="8711" y="1607"/>
                  </a:cubicBezTo>
                  <a:cubicBezTo>
                    <a:pt x="8170" y="1329"/>
                    <a:pt x="7552" y="1195"/>
                    <a:pt x="6940" y="1195"/>
                  </a:cubicBezTo>
                  <a:cubicBezTo>
                    <a:pt x="6714" y="1195"/>
                    <a:pt x="6489" y="1213"/>
                    <a:pt x="6269" y="1249"/>
                  </a:cubicBezTo>
                  <a:cubicBezTo>
                    <a:pt x="5550" y="1366"/>
                    <a:pt x="4402" y="1871"/>
                    <a:pt x="4777" y="2812"/>
                  </a:cubicBezTo>
                  <a:cubicBezTo>
                    <a:pt x="4783" y="2827"/>
                    <a:pt x="4789" y="2841"/>
                    <a:pt x="4796" y="2856"/>
                  </a:cubicBezTo>
                  <a:cubicBezTo>
                    <a:pt x="4486" y="3229"/>
                    <a:pt x="4323" y="3704"/>
                    <a:pt x="4490" y="4194"/>
                  </a:cubicBezTo>
                  <a:cubicBezTo>
                    <a:pt x="4556" y="4387"/>
                    <a:pt x="4675" y="4543"/>
                    <a:pt x="4826" y="4664"/>
                  </a:cubicBezTo>
                  <a:cubicBezTo>
                    <a:pt x="4762" y="4869"/>
                    <a:pt x="4764" y="5096"/>
                    <a:pt x="4860" y="5330"/>
                  </a:cubicBezTo>
                  <a:cubicBezTo>
                    <a:pt x="5111" y="5942"/>
                    <a:pt x="5841" y="6131"/>
                    <a:pt x="6488" y="6131"/>
                  </a:cubicBezTo>
                  <a:cubicBezTo>
                    <a:pt x="6666" y="6131"/>
                    <a:pt x="6839" y="6116"/>
                    <a:pt x="6993" y="6092"/>
                  </a:cubicBezTo>
                  <a:cubicBezTo>
                    <a:pt x="7753" y="5975"/>
                    <a:pt x="8462" y="5614"/>
                    <a:pt x="9045" y="5118"/>
                  </a:cubicBezTo>
                  <a:cubicBezTo>
                    <a:pt x="9079" y="5187"/>
                    <a:pt x="9118" y="5253"/>
                    <a:pt x="9160" y="5314"/>
                  </a:cubicBezTo>
                  <a:cubicBezTo>
                    <a:pt x="9158" y="5323"/>
                    <a:pt x="9155" y="5331"/>
                    <a:pt x="9154" y="5341"/>
                  </a:cubicBezTo>
                  <a:cubicBezTo>
                    <a:pt x="9025" y="5662"/>
                    <a:pt x="8789" y="5921"/>
                    <a:pt x="8512" y="6137"/>
                  </a:cubicBezTo>
                  <a:cubicBezTo>
                    <a:pt x="7832" y="6661"/>
                    <a:pt x="7048" y="6948"/>
                    <a:pt x="6192" y="6995"/>
                  </a:cubicBezTo>
                  <a:cubicBezTo>
                    <a:pt x="6086" y="7000"/>
                    <a:pt x="5980" y="7003"/>
                    <a:pt x="5874" y="7003"/>
                  </a:cubicBezTo>
                  <a:cubicBezTo>
                    <a:pt x="5225" y="7003"/>
                    <a:pt x="4576" y="6900"/>
                    <a:pt x="3956" y="6706"/>
                  </a:cubicBezTo>
                  <a:cubicBezTo>
                    <a:pt x="3222" y="6477"/>
                    <a:pt x="2527" y="6115"/>
                    <a:pt x="1917" y="5647"/>
                  </a:cubicBezTo>
                  <a:cubicBezTo>
                    <a:pt x="1555" y="5370"/>
                    <a:pt x="1180" y="5091"/>
                    <a:pt x="891" y="4732"/>
                  </a:cubicBezTo>
                  <a:cubicBezTo>
                    <a:pt x="161" y="3828"/>
                    <a:pt x="1139" y="2734"/>
                    <a:pt x="1788" y="2112"/>
                  </a:cubicBezTo>
                  <a:cubicBezTo>
                    <a:pt x="2558" y="1370"/>
                    <a:pt x="3512" y="819"/>
                    <a:pt x="4532" y="499"/>
                  </a:cubicBezTo>
                  <a:cubicBezTo>
                    <a:pt x="5042" y="340"/>
                    <a:pt x="5577" y="257"/>
                    <a:pt x="6112" y="257"/>
                  </a:cubicBezTo>
                  <a:close/>
                  <a:moveTo>
                    <a:pt x="6149" y="1"/>
                  </a:moveTo>
                  <a:cubicBezTo>
                    <a:pt x="4387" y="1"/>
                    <a:pt x="2661" y="883"/>
                    <a:pt x="1444" y="2125"/>
                  </a:cubicBezTo>
                  <a:cubicBezTo>
                    <a:pt x="887" y="2694"/>
                    <a:pt x="0" y="3664"/>
                    <a:pt x="453" y="4529"/>
                  </a:cubicBezTo>
                  <a:cubicBezTo>
                    <a:pt x="688" y="4980"/>
                    <a:pt x="1111" y="5321"/>
                    <a:pt x="1488" y="5641"/>
                  </a:cubicBezTo>
                  <a:cubicBezTo>
                    <a:pt x="2212" y="6256"/>
                    <a:pt x="3066" y="6712"/>
                    <a:pt x="3977" y="6986"/>
                  </a:cubicBezTo>
                  <a:cubicBezTo>
                    <a:pt x="4573" y="7165"/>
                    <a:pt x="5206" y="7267"/>
                    <a:pt x="5834" y="7267"/>
                  </a:cubicBezTo>
                  <a:cubicBezTo>
                    <a:pt x="6960" y="7267"/>
                    <a:pt x="8068" y="6939"/>
                    <a:pt x="8913" y="6137"/>
                  </a:cubicBezTo>
                  <a:cubicBezTo>
                    <a:pt x="9115" y="5945"/>
                    <a:pt x="9257" y="5728"/>
                    <a:pt x="9355" y="5495"/>
                  </a:cubicBezTo>
                  <a:cubicBezTo>
                    <a:pt x="10257" y="5460"/>
                    <a:pt x="11155" y="5326"/>
                    <a:pt x="12026" y="5088"/>
                  </a:cubicBezTo>
                  <a:cubicBezTo>
                    <a:pt x="12361" y="4998"/>
                    <a:pt x="12710" y="4900"/>
                    <a:pt x="12970" y="4656"/>
                  </a:cubicBezTo>
                  <a:cubicBezTo>
                    <a:pt x="13195" y="4444"/>
                    <a:pt x="13315" y="4145"/>
                    <a:pt x="13358" y="3841"/>
                  </a:cubicBezTo>
                  <a:cubicBezTo>
                    <a:pt x="13405" y="3508"/>
                    <a:pt x="13375" y="3167"/>
                    <a:pt x="13323" y="2836"/>
                  </a:cubicBezTo>
                  <a:cubicBezTo>
                    <a:pt x="13271" y="2515"/>
                    <a:pt x="13209" y="2181"/>
                    <a:pt x="13044" y="1896"/>
                  </a:cubicBezTo>
                  <a:cubicBezTo>
                    <a:pt x="12707" y="1315"/>
                    <a:pt x="12026" y="1180"/>
                    <a:pt x="11405" y="1161"/>
                  </a:cubicBezTo>
                  <a:cubicBezTo>
                    <a:pt x="11303" y="1158"/>
                    <a:pt x="11200" y="1157"/>
                    <a:pt x="11097" y="1157"/>
                  </a:cubicBezTo>
                  <a:cubicBezTo>
                    <a:pt x="10792" y="1157"/>
                    <a:pt x="10486" y="1167"/>
                    <a:pt x="10182" y="1172"/>
                  </a:cubicBezTo>
                  <a:cubicBezTo>
                    <a:pt x="9786" y="1178"/>
                    <a:pt x="9391" y="1181"/>
                    <a:pt x="8998" y="1227"/>
                  </a:cubicBezTo>
                  <a:cubicBezTo>
                    <a:pt x="8957" y="1157"/>
                    <a:pt x="8915" y="1089"/>
                    <a:pt x="8867" y="1023"/>
                  </a:cubicBezTo>
                  <a:cubicBezTo>
                    <a:pt x="8364" y="329"/>
                    <a:pt x="7442" y="99"/>
                    <a:pt x="6630" y="23"/>
                  </a:cubicBezTo>
                  <a:cubicBezTo>
                    <a:pt x="6469" y="8"/>
                    <a:pt x="6309" y="1"/>
                    <a:pt x="6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2"/>
            <p:cNvSpPr/>
            <p:nvPr/>
          </p:nvSpPr>
          <p:spPr>
            <a:xfrm>
              <a:off x="7220225" y="3397175"/>
              <a:ext cx="77200" cy="15300"/>
            </a:xfrm>
            <a:custGeom>
              <a:avLst/>
              <a:gdLst/>
              <a:ahLst/>
              <a:cxnLst/>
              <a:rect l="l" t="t" r="r" b="b"/>
              <a:pathLst>
                <a:path w="3088" h="612" extrusionOk="0">
                  <a:moveTo>
                    <a:pt x="965" y="1"/>
                  </a:moveTo>
                  <a:cubicBezTo>
                    <a:pt x="655" y="1"/>
                    <a:pt x="346" y="15"/>
                    <a:pt x="46" y="57"/>
                  </a:cubicBezTo>
                  <a:cubicBezTo>
                    <a:pt x="9" y="62"/>
                    <a:pt x="1" y="121"/>
                    <a:pt x="43" y="125"/>
                  </a:cubicBezTo>
                  <a:cubicBezTo>
                    <a:pt x="535" y="174"/>
                    <a:pt x="1037" y="150"/>
                    <a:pt x="1532" y="162"/>
                  </a:cubicBezTo>
                  <a:cubicBezTo>
                    <a:pt x="2087" y="176"/>
                    <a:pt x="2573" y="206"/>
                    <a:pt x="2999" y="599"/>
                  </a:cubicBezTo>
                  <a:cubicBezTo>
                    <a:pt x="3009" y="608"/>
                    <a:pt x="3019" y="611"/>
                    <a:pt x="3029" y="611"/>
                  </a:cubicBezTo>
                  <a:cubicBezTo>
                    <a:pt x="3062" y="611"/>
                    <a:pt x="3088" y="570"/>
                    <a:pt x="3069" y="536"/>
                  </a:cubicBezTo>
                  <a:cubicBezTo>
                    <a:pt x="2846" y="125"/>
                    <a:pt x="2310" y="47"/>
                    <a:pt x="1886" y="29"/>
                  </a:cubicBezTo>
                  <a:cubicBezTo>
                    <a:pt x="1585" y="15"/>
                    <a:pt x="1275"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2"/>
            <p:cNvSpPr/>
            <p:nvPr/>
          </p:nvSpPr>
          <p:spPr>
            <a:xfrm>
              <a:off x="7297425" y="3419375"/>
              <a:ext cx="4000" cy="10550"/>
            </a:xfrm>
            <a:custGeom>
              <a:avLst/>
              <a:gdLst/>
              <a:ahLst/>
              <a:cxnLst/>
              <a:rect l="l" t="t" r="r" b="b"/>
              <a:pathLst>
                <a:path w="160" h="422" extrusionOk="0">
                  <a:moveTo>
                    <a:pt x="36" y="0"/>
                  </a:moveTo>
                  <a:cubicBezTo>
                    <a:pt x="18" y="0"/>
                    <a:pt x="1" y="12"/>
                    <a:pt x="6" y="34"/>
                  </a:cubicBezTo>
                  <a:cubicBezTo>
                    <a:pt x="29" y="153"/>
                    <a:pt x="43" y="267"/>
                    <a:pt x="44" y="389"/>
                  </a:cubicBezTo>
                  <a:cubicBezTo>
                    <a:pt x="44" y="409"/>
                    <a:pt x="63" y="422"/>
                    <a:pt x="82" y="422"/>
                  </a:cubicBezTo>
                  <a:cubicBezTo>
                    <a:pt x="95" y="422"/>
                    <a:pt x="107" y="416"/>
                    <a:pt x="112" y="402"/>
                  </a:cubicBezTo>
                  <a:cubicBezTo>
                    <a:pt x="159" y="275"/>
                    <a:pt x="144" y="124"/>
                    <a:pt x="64" y="13"/>
                  </a:cubicBezTo>
                  <a:cubicBezTo>
                    <a:pt x="57" y="5"/>
                    <a:pt x="47"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2"/>
            <p:cNvSpPr/>
            <p:nvPr/>
          </p:nvSpPr>
          <p:spPr>
            <a:xfrm>
              <a:off x="7227075" y="3466025"/>
              <a:ext cx="45275" cy="7325"/>
            </a:xfrm>
            <a:custGeom>
              <a:avLst/>
              <a:gdLst/>
              <a:ahLst/>
              <a:cxnLst/>
              <a:rect l="l" t="t" r="r" b="b"/>
              <a:pathLst>
                <a:path w="1811" h="293" extrusionOk="0">
                  <a:moveTo>
                    <a:pt x="1748" y="0"/>
                  </a:moveTo>
                  <a:cubicBezTo>
                    <a:pt x="1748" y="0"/>
                    <a:pt x="1747" y="0"/>
                    <a:pt x="1746" y="1"/>
                  </a:cubicBezTo>
                  <a:cubicBezTo>
                    <a:pt x="1446" y="12"/>
                    <a:pt x="1150" y="66"/>
                    <a:pt x="852" y="102"/>
                  </a:cubicBezTo>
                  <a:cubicBezTo>
                    <a:pt x="583" y="134"/>
                    <a:pt x="299" y="139"/>
                    <a:pt x="38" y="208"/>
                  </a:cubicBezTo>
                  <a:cubicBezTo>
                    <a:pt x="1" y="216"/>
                    <a:pt x="7" y="277"/>
                    <a:pt x="43" y="281"/>
                  </a:cubicBezTo>
                  <a:lnTo>
                    <a:pt x="44" y="281"/>
                  </a:lnTo>
                  <a:cubicBezTo>
                    <a:pt x="113" y="289"/>
                    <a:pt x="183" y="293"/>
                    <a:pt x="254" y="293"/>
                  </a:cubicBezTo>
                  <a:cubicBezTo>
                    <a:pt x="472" y="293"/>
                    <a:pt x="695" y="259"/>
                    <a:pt x="908" y="235"/>
                  </a:cubicBezTo>
                  <a:cubicBezTo>
                    <a:pt x="1197" y="201"/>
                    <a:pt x="1484" y="168"/>
                    <a:pt x="1763" y="84"/>
                  </a:cubicBezTo>
                  <a:cubicBezTo>
                    <a:pt x="1811" y="69"/>
                    <a:pt x="1793" y="0"/>
                    <a:pt x="1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2"/>
            <p:cNvSpPr/>
            <p:nvPr/>
          </p:nvSpPr>
          <p:spPr>
            <a:xfrm>
              <a:off x="7229425" y="3459750"/>
              <a:ext cx="23000" cy="5300"/>
            </a:xfrm>
            <a:custGeom>
              <a:avLst/>
              <a:gdLst/>
              <a:ahLst/>
              <a:cxnLst/>
              <a:rect l="l" t="t" r="r" b="b"/>
              <a:pathLst>
                <a:path w="920" h="212" extrusionOk="0">
                  <a:moveTo>
                    <a:pt x="736" y="0"/>
                  </a:moveTo>
                  <a:cubicBezTo>
                    <a:pt x="631" y="0"/>
                    <a:pt x="520" y="27"/>
                    <a:pt x="421" y="42"/>
                  </a:cubicBezTo>
                  <a:cubicBezTo>
                    <a:pt x="291" y="61"/>
                    <a:pt x="142" y="66"/>
                    <a:pt x="27" y="135"/>
                  </a:cubicBezTo>
                  <a:cubicBezTo>
                    <a:pt x="1" y="150"/>
                    <a:pt x="14" y="187"/>
                    <a:pt x="39" y="193"/>
                  </a:cubicBezTo>
                  <a:cubicBezTo>
                    <a:pt x="84" y="206"/>
                    <a:pt x="132" y="211"/>
                    <a:pt x="181" y="211"/>
                  </a:cubicBezTo>
                  <a:cubicBezTo>
                    <a:pt x="285" y="211"/>
                    <a:pt x="394" y="189"/>
                    <a:pt x="490" y="178"/>
                  </a:cubicBezTo>
                  <a:lnTo>
                    <a:pt x="492" y="178"/>
                  </a:lnTo>
                  <a:cubicBezTo>
                    <a:pt x="624" y="164"/>
                    <a:pt x="773" y="164"/>
                    <a:pt x="888" y="89"/>
                  </a:cubicBezTo>
                  <a:cubicBezTo>
                    <a:pt x="919" y="69"/>
                    <a:pt x="903" y="28"/>
                    <a:pt x="874" y="20"/>
                  </a:cubicBezTo>
                  <a:cubicBezTo>
                    <a:pt x="830" y="5"/>
                    <a:pt x="783" y="0"/>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2"/>
            <p:cNvSpPr/>
            <p:nvPr/>
          </p:nvSpPr>
          <p:spPr>
            <a:xfrm>
              <a:off x="7230025" y="3454250"/>
              <a:ext cx="12675" cy="3550"/>
            </a:xfrm>
            <a:custGeom>
              <a:avLst/>
              <a:gdLst/>
              <a:ahLst/>
              <a:cxnLst/>
              <a:rect l="l" t="t" r="r" b="b"/>
              <a:pathLst>
                <a:path w="507" h="142" extrusionOk="0">
                  <a:moveTo>
                    <a:pt x="328" y="1"/>
                  </a:moveTo>
                  <a:cubicBezTo>
                    <a:pt x="228" y="1"/>
                    <a:pt x="126" y="31"/>
                    <a:pt x="36" y="75"/>
                  </a:cubicBezTo>
                  <a:cubicBezTo>
                    <a:pt x="0" y="92"/>
                    <a:pt x="12" y="141"/>
                    <a:pt x="47" y="141"/>
                  </a:cubicBezTo>
                  <a:cubicBezTo>
                    <a:pt x="51" y="141"/>
                    <a:pt x="55" y="140"/>
                    <a:pt x="59" y="139"/>
                  </a:cubicBezTo>
                  <a:cubicBezTo>
                    <a:pt x="193" y="102"/>
                    <a:pt x="325" y="103"/>
                    <a:pt x="462" y="93"/>
                  </a:cubicBezTo>
                  <a:cubicBezTo>
                    <a:pt x="506" y="91"/>
                    <a:pt x="502" y="34"/>
                    <a:pt x="465" y="22"/>
                  </a:cubicBezTo>
                  <a:cubicBezTo>
                    <a:pt x="421" y="7"/>
                    <a:pt x="37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2"/>
            <p:cNvSpPr/>
            <p:nvPr/>
          </p:nvSpPr>
          <p:spPr>
            <a:xfrm>
              <a:off x="7229400" y="3447125"/>
              <a:ext cx="9675" cy="3675"/>
            </a:xfrm>
            <a:custGeom>
              <a:avLst/>
              <a:gdLst/>
              <a:ahLst/>
              <a:cxnLst/>
              <a:rect l="l" t="t" r="r" b="b"/>
              <a:pathLst>
                <a:path w="387" h="147" extrusionOk="0">
                  <a:moveTo>
                    <a:pt x="286" y="0"/>
                  </a:moveTo>
                  <a:cubicBezTo>
                    <a:pt x="266" y="0"/>
                    <a:pt x="246" y="2"/>
                    <a:pt x="230" y="4"/>
                  </a:cubicBezTo>
                  <a:cubicBezTo>
                    <a:pt x="164" y="11"/>
                    <a:pt x="89" y="18"/>
                    <a:pt x="29" y="51"/>
                  </a:cubicBezTo>
                  <a:cubicBezTo>
                    <a:pt x="1" y="67"/>
                    <a:pt x="3" y="121"/>
                    <a:pt x="35" y="132"/>
                  </a:cubicBezTo>
                  <a:cubicBezTo>
                    <a:pt x="70" y="143"/>
                    <a:pt x="107" y="147"/>
                    <a:pt x="145" y="147"/>
                  </a:cubicBezTo>
                  <a:cubicBezTo>
                    <a:pt x="178" y="147"/>
                    <a:pt x="210" y="144"/>
                    <a:pt x="241" y="142"/>
                  </a:cubicBezTo>
                  <a:cubicBezTo>
                    <a:pt x="291" y="138"/>
                    <a:pt x="386" y="133"/>
                    <a:pt x="381" y="60"/>
                  </a:cubicBezTo>
                  <a:cubicBezTo>
                    <a:pt x="377" y="11"/>
                    <a:pt x="33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2"/>
            <p:cNvSpPr/>
            <p:nvPr/>
          </p:nvSpPr>
          <p:spPr>
            <a:xfrm>
              <a:off x="7223225" y="3405125"/>
              <a:ext cx="21825" cy="4400"/>
            </a:xfrm>
            <a:custGeom>
              <a:avLst/>
              <a:gdLst/>
              <a:ahLst/>
              <a:cxnLst/>
              <a:rect l="l" t="t" r="r" b="b"/>
              <a:pathLst>
                <a:path w="873" h="176" extrusionOk="0">
                  <a:moveTo>
                    <a:pt x="401" y="1"/>
                  </a:moveTo>
                  <a:cubicBezTo>
                    <a:pt x="266" y="1"/>
                    <a:pt x="133" y="22"/>
                    <a:pt x="33" y="66"/>
                  </a:cubicBezTo>
                  <a:cubicBezTo>
                    <a:pt x="1" y="81"/>
                    <a:pt x="3" y="125"/>
                    <a:pt x="38" y="133"/>
                  </a:cubicBezTo>
                  <a:cubicBezTo>
                    <a:pt x="157" y="164"/>
                    <a:pt x="286" y="153"/>
                    <a:pt x="409" y="159"/>
                  </a:cubicBezTo>
                  <a:cubicBezTo>
                    <a:pt x="500" y="164"/>
                    <a:pt x="593" y="175"/>
                    <a:pt x="685" y="175"/>
                  </a:cubicBezTo>
                  <a:cubicBezTo>
                    <a:pt x="730" y="175"/>
                    <a:pt x="775" y="173"/>
                    <a:pt x="819" y="165"/>
                  </a:cubicBezTo>
                  <a:cubicBezTo>
                    <a:pt x="857" y="159"/>
                    <a:pt x="872" y="105"/>
                    <a:pt x="834" y="86"/>
                  </a:cubicBezTo>
                  <a:cubicBezTo>
                    <a:pt x="719" y="30"/>
                    <a:pt x="559"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2"/>
            <p:cNvSpPr/>
            <p:nvPr/>
          </p:nvSpPr>
          <p:spPr>
            <a:xfrm>
              <a:off x="7228350" y="3413175"/>
              <a:ext cx="10875" cy="2725"/>
            </a:xfrm>
            <a:custGeom>
              <a:avLst/>
              <a:gdLst/>
              <a:ahLst/>
              <a:cxnLst/>
              <a:rect l="l" t="t" r="r" b="b"/>
              <a:pathLst>
                <a:path w="435" h="109" extrusionOk="0">
                  <a:moveTo>
                    <a:pt x="260" y="1"/>
                  </a:moveTo>
                  <a:cubicBezTo>
                    <a:pt x="193" y="1"/>
                    <a:pt x="128" y="7"/>
                    <a:pt x="56" y="19"/>
                  </a:cubicBezTo>
                  <a:cubicBezTo>
                    <a:pt x="0" y="29"/>
                    <a:pt x="9" y="104"/>
                    <a:pt x="64" y="106"/>
                  </a:cubicBezTo>
                  <a:cubicBezTo>
                    <a:pt x="89" y="108"/>
                    <a:pt x="114" y="108"/>
                    <a:pt x="139" y="108"/>
                  </a:cubicBezTo>
                  <a:cubicBezTo>
                    <a:pt x="227" y="108"/>
                    <a:pt x="309" y="99"/>
                    <a:pt x="401" y="78"/>
                  </a:cubicBezTo>
                  <a:cubicBezTo>
                    <a:pt x="434" y="69"/>
                    <a:pt x="429" y="13"/>
                    <a:pt x="396" y="10"/>
                  </a:cubicBezTo>
                  <a:cubicBezTo>
                    <a:pt x="348" y="4"/>
                    <a:pt x="304"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2"/>
            <p:cNvSpPr/>
            <p:nvPr/>
          </p:nvSpPr>
          <p:spPr>
            <a:xfrm>
              <a:off x="7181250" y="3910200"/>
              <a:ext cx="222750" cy="175525"/>
            </a:xfrm>
            <a:custGeom>
              <a:avLst/>
              <a:gdLst/>
              <a:ahLst/>
              <a:cxnLst/>
              <a:rect l="l" t="t" r="r" b="b"/>
              <a:pathLst>
                <a:path w="8910" h="7021" extrusionOk="0">
                  <a:moveTo>
                    <a:pt x="3200" y="1"/>
                  </a:moveTo>
                  <a:cubicBezTo>
                    <a:pt x="2911" y="1"/>
                    <a:pt x="2620" y="32"/>
                    <a:pt x="2328" y="93"/>
                  </a:cubicBezTo>
                  <a:cubicBezTo>
                    <a:pt x="1934" y="178"/>
                    <a:pt x="1628" y="323"/>
                    <a:pt x="1394" y="538"/>
                  </a:cubicBezTo>
                  <a:cubicBezTo>
                    <a:pt x="1392" y="540"/>
                    <a:pt x="1391" y="541"/>
                    <a:pt x="1390" y="543"/>
                  </a:cubicBezTo>
                  <a:cubicBezTo>
                    <a:pt x="1386" y="548"/>
                    <a:pt x="1382" y="553"/>
                    <a:pt x="1375" y="560"/>
                  </a:cubicBezTo>
                  <a:cubicBezTo>
                    <a:pt x="1375" y="561"/>
                    <a:pt x="1374" y="562"/>
                    <a:pt x="1372" y="563"/>
                  </a:cubicBezTo>
                  <a:cubicBezTo>
                    <a:pt x="1370" y="568"/>
                    <a:pt x="1367" y="574"/>
                    <a:pt x="1369" y="581"/>
                  </a:cubicBezTo>
                  <a:cubicBezTo>
                    <a:pt x="1380" y="649"/>
                    <a:pt x="1386" y="724"/>
                    <a:pt x="1387" y="805"/>
                  </a:cubicBezTo>
                  <a:cubicBezTo>
                    <a:pt x="1387" y="812"/>
                    <a:pt x="1391" y="819"/>
                    <a:pt x="1396" y="822"/>
                  </a:cubicBezTo>
                  <a:cubicBezTo>
                    <a:pt x="1401" y="826"/>
                    <a:pt x="1406" y="828"/>
                    <a:pt x="1412" y="828"/>
                  </a:cubicBezTo>
                  <a:cubicBezTo>
                    <a:pt x="1414" y="828"/>
                    <a:pt x="1415" y="828"/>
                    <a:pt x="1417" y="827"/>
                  </a:cubicBezTo>
                  <a:cubicBezTo>
                    <a:pt x="1799" y="726"/>
                    <a:pt x="2181" y="676"/>
                    <a:pt x="2555" y="676"/>
                  </a:cubicBezTo>
                  <a:cubicBezTo>
                    <a:pt x="2942" y="676"/>
                    <a:pt x="3319" y="730"/>
                    <a:pt x="3676" y="838"/>
                  </a:cubicBezTo>
                  <a:cubicBezTo>
                    <a:pt x="4284" y="1022"/>
                    <a:pt x="5302" y="1564"/>
                    <a:pt x="5251" y="2425"/>
                  </a:cubicBezTo>
                  <a:cubicBezTo>
                    <a:pt x="5236" y="2660"/>
                    <a:pt x="5152" y="2862"/>
                    <a:pt x="4998" y="3025"/>
                  </a:cubicBezTo>
                  <a:cubicBezTo>
                    <a:pt x="4992" y="3033"/>
                    <a:pt x="4991" y="3044"/>
                    <a:pt x="4995" y="3051"/>
                  </a:cubicBezTo>
                  <a:cubicBezTo>
                    <a:pt x="5082" y="3234"/>
                    <a:pt x="5114" y="3419"/>
                    <a:pt x="5091" y="3608"/>
                  </a:cubicBezTo>
                  <a:cubicBezTo>
                    <a:pt x="5036" y="4065"/>
                    <a:pt x="4737" y="4440"/>
                    <a:pt x="4248" y="4663"/>
                  </a:cubicBezTo>
                  <a:cubicBezTo>
                    <a:pt x="4241" y="4667"/>
                    <a:pt x="4235" y="4675"/>
                    <a:pt x="4235" y="4684"/>
                  </a:cubicBezTo>
                  <a:cubicBezTo>
                    <a:pt x="4235" y="4700"/>
                    <a:pt x="4235" y="4715"/>
                    <a:pt x="4235" y="4731"/>
                  </a:cubicBezTo>
                  <a:cubicBezTo>
                    <a:pt x="4215" y="5014"/>
                    <a:pt x="4098" y="5231"/>
                    <a:pt x="3890" y="5376"/>
                  </a:cubicBezTo>
                  <a:cubicBezTo>
                    <a:pt x="3671" y="5528"/>
                    <a:pt x="3364" y="5589"/>
                    <a:pt x="3044" y="5589"/>
                  </a:cubicBezTo>
                  <a:cubicBezTo>
                    <a:pt x="2769" y="5589"/>
                    <a:pt x="2485" y="5544"/>
                    <a:pt x="2241" y="5472"/>
                  </a:cubicBezTo>
                  <a:cubicBezTo>
                    <a:pt x="1417" y="5228"/>
                    <a:pt x="694" y="4741"/>
                    <a:pt x="208" y="4098"/>
                  </a:cubicBezTo>
                  <a:cubicBezTo>
                    <a:pt x="203" y="4093"/>
                    <a:pt x="197" y="4089"/>
                    <a:pt x="190" y="4089"/>
                  </a:cubicBezTo>
                  <a:cubicBezTo>
                    <a:pt x="182" y="4089"/>
                    <a:pt x="176" y="4091"/>
                    <a:pt x="171" y="4098"/>
                  </a:cubicBezTo>
                  <a:cubicBezTo>
                    <a:pt x="119" y="4162"/>
                    <a:pt x="65" y="4219"/>
                    <a:pt x="9" y="4269"/>
                  </a:cubicBezTo>
                  <a:cubicBezTo>
                    <a:pt x="3" y="4275"/>
                    <a:pt x="0" y="4282"/>
                    <a:pt x="1" y="4291"/>
                  </a:cubicBezTo>
                  <a:cubicBezTo>
                    <a:pt x="60" y="5207"/>
                    <a:pt x="810" y="5795"/>
                    <a:pt x="1369" y="6158"/>
                  </a:cubicBezTo>
                  <a:cubicBezTo>
                    <a:pt x="1991" y="6563"/>
                    <a:pt x="2719" y="6835"/>
                    <a:pt x="3471" y="6945"/>
                  </a:cubicBezTo>
                  <a:cubicBezTo>
                    <a:pt x="3816" y="6995"/>
                    <a:pt x="4162" y="7020"/>
                    <a:pt x="4507" y="7020"/>
                  </a:cubicBezTo>
                  <a:cubicBezTo>
                    <a:pt x="5243" y="7020"/>
                    <a:pt x="5971" y="6907"/>
                    <a:pt x="6655" y="6682"/>
                  </a:cubicBezTo>
                  <a:cubicBezTo>
                    <a:pt x="7212" y="6499"/>
                    <a:pt x="8910" y="5942"/>
                    <a:pt x="8615" y="4680"/>
                  </a:cubicBezTo>
                  <a:cubicBezTo>
                    <a:pt x="8514" y="4255"/>
                    <a:pt x="8313" y="3858"/>
                    <a:pt x="8119" y="3474"/>
                  </a:cubicBezTo>
                  <a:lnTo>
                    <a:pt x="8085" y="3406"/>
                  </a:lnTo>
                  <a:lnTo>
                    <a:pt x="8084" y="3406"/>
                  </a:lnTo>
                  <a:cubicBezTo>
                    <a:pt x="7739" y="2723"/>
                    <a:pt x="7261" y="2086"/>
                    <a:pt x="6702" y="1562"/>
                  </a:cubicBezTo>
                  <a:cubicBezTo>
                    <a:pt x="6133" y="1031"/>
                    <a:pt x="5494" y="615"/>
                    <a:pt x="4804" y="328"/>
                  </a:cubicBezTo>
                  <a:cubicBezTo>
                    <a:pt x="4280" y="110"/>
                    <a:pt x="3743" y="1"/>
                    <a:pt x="3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2"/>
            <p:cNvSpPr/>
            <p:nvPr/>
          </p:nvSpPr>
          <p:spPr>
            <a:xfrm>
              <a:off x="7242300" y="4008375"/>
              <a:ext cx="39200" cy="18475"/>
            </a:xfrm>
            <a:custGeom>
              <a:avLst/>
              <a:gdLst/>
              <a:ahLst/>
              <a:cxnLst/>
              <a:rect l="l" t="t" r="r" b="b"/>
              <a:pathLst>
                <a:path w="1568" h="739" extrusionOk="0">
                  <a:moveTo>
                    <a:pt x="493" y="0"/>
                  </a:moveTo>
                  <a:cubicBezTo>
                    <a:pt x="448" y="0"/>
                    <a:pt x="402" y="3"/>
                    <a:pt x="356" y="9"/>
                  </a:cubicBezTo>
                  <a:cubicBezTo>
                    <a:pt x="247" y="24"/>
                    <a:pt x="111" y="60"/>
                    <a:pt x="49" y="145"/>
                  </a:cubicBezTo>
                  <a:cubicBezTo>
                    <a:pt x="41" y="154"/>
                    <a:pt x="35" y="164"/>
                    <a:pt x="30" y="176"/>
                  </a:cubicBezTo>
                  <a:cubicBezTo>
                    <a:pt x="0" y="241"/>
                    <a:pt x="15" y="319"/>
                    <a:pt x="72" y="409"/>
                  </a:cubicBezTo>
                  <a:cubicBezTo>
                    <a:pt x="147" y="523"/>
                    <a:pt x="287" y="609"/>
                    <a:pt x="500" y="674"/>
                  </a:cubicBezTo>
                  <a:cubicBezTo>
                    <a:pt x="641" y="717"/>
                    <a:pt x="796" y="738"/>
                    <a:pt x="954" y="738"/>
                  </a:cubicBezTo>
                  <a:cubicBezTo>
                    <a:pt x="1152" y="738"/>
                    <a:pt x="1357" y="705"/>
                    <a:pt x="1551" y="639"/>
                  </a:cubicBezTo>
                  <a:cubicBezTo>
                    <a:pt x="1557" y="638"/>
                    <a:pt x="1562" y="633"/>
                    <a:pt x="1565" y="628"/>
                  </a:cubicBezTo>
                  <a:cubicBezTo>
                    <a:pt x="1567" y="622"/>
                    <a:pt x="1567" y="616"/>
                    <a:pt x="1566" y="609"/>
                  </a:cubicBezTo>
                  <a:cubicBezTo>
                    <a:pt x="1513" y="459"/>
                    <a:pt x="1391" y="324"/>
                    <a:pt x="1211" y="218"/>
                  </a:cubicBezTo>
                  <a:cubicBezTo>
                    <a:pt x="1066" y="131"/>
                    <a:pt x="794" y="0"/>
                    <a:pt x="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2"/>
            <p:cNvSpPr/>
            <p:nvPr/>
          </p:nvSpPr>
          <p:spPr>
            <a:xfrm>
              <a:off x="7259000" y="3970375"/>
              <a:ext cx="40000" cy="20725"/>
            </a:xfrm>
            <a:custGeom>
              <a:avLst/>
              <a:gdLst/>
              <a:ahLst/>
              <a:cxnLst/>
              <a:rect l="l" t="t" r="r" b="b"/>
              <a:pathLst>
                <a:path w="1600" h="829" extrusionOk="0">
                  <a:moveTo>
                    <a:pt x="519" y="0"/>
                  </a:moveTo>
                  <a:cubicBezTo>
                    <a:pt x="417" y="0"/>
                    <a:pt x="314" y="19"/>
                    <a:pt x="217" y="65"/>
                  </a:cubicBezTo>
                  <a:cubicBezTo>
                    <a:pt x="154" y="96"/>
                    <a:pt x="103" y="136"/>
                    <a:pt x="69" y="183"/>
                  </a:cubicBezTo>
                  <a:cubicBezTo>
                    <a:pt x="38" y="227"/>
                    <a:pt x="18" y="274"/>
                    <a:pt x="13" y="327"/>
                  </a:cubicBezTo>
                  <a:cubicBezTo>
                    <a:pt x="0" y="442"/>
                    <a:pt x="57" y="558"/>
                    <a:pt x="169" y="643"/>
                  </a:cubicBezTo>
                  <a:cubicBezTo>
                    <a:pt x="338" y="774"/>
                    <a:pt x="582" y="809"/>
                    <a:pt x="750" y="824"/>
                  </a:cubicBezTo>
                  <a:lnTo>
                    <a:pt x="749" y="824"/>
                  </a:lnTo>
                  <a:cubicBezTo>
                    <a:pt x="783" y="827"/>
                    <a:pt x="817" y="828"/>
                    <a:pt x="851" y="828"/>
                  </a:cubicBezTo>
                  <a:cubicBezTo>
                    <a:pt x="1112" y="828"/>
                    <a:pt x="1381" y="745"/>
                    <a:pt x="1590" y="597"/>
                  </a:cubicBezTo>
                  <a:cubicBezTo>
                    <a:pt x="1595" y="593"/>
                    <a:pt x="1598" y="589"/>
                    <a:pt x="1598" y="582"/>
                  </a:cubicBezTo>
                  <a:cubicBezTo>
                    <a:pt x="1600" y="576"/>
                    <a:pt x="1598" y="570"/>
                    <a:pt x="1595" y="564"/>
                  </a:cubicBezTo>
                  <a:cubicBezTo>
                    <a:pt x="1461" y="381"/>
                    <a:pt x="1266" y="229"/>
                    <a:pt x="1033" y="125"/>
                  </a:cubicBezTo>
                  <a:cubicBezTo>
                    <a:pt x="889" y="61"/>
                    <a:pt x="705" y="0"/>
                    <a:pt x="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2"/>
            <p:cNvSpPr/>
            <p:nvPr/>
          </p:nvSpPr>
          <p:spPr>
            <a:xfrm>
              <a:off x="7182225" y="3936225"/>
              <a:ext cx="28725" cy="68350"/>
            </a:xfrm>
            <a:custGeom>
              <a:avLst/>
              <a:gdLst/>
              <a:ahLst/>
              <a:cxnLst/>
              <a:rect l="l" t="t" r="r" b="b"/>
              <a:pathLst>
                <a:path w="1149" h="2734" extrusionOk="0">
                  <a:moveTo>
                    <a:pt x="1125" y="0"/>
                  </a:moveTo>
                  <a:cubicBezTo>
                    <a:pt x="1124" y="0"/>
                    <a:pt x="1122" y="1"/>
                    <a:pt x="1120" y="1"/>
                  </a:cubicBezTo>
                  <a:lnTo>
                    <a:pt x="979" y="27"/>
                  </a:lnTo>
                  <a:lnTo>
                    <a:pt x="971" y="27"/>
                  </a:lnTo>
                  <a:cubicBezTo>
                    <a:pt x="964" y="27"/>
                    <a:pt x="957" y="31"/>
                    <a:pt x="953" y="37"/>
                  </a:cubicBezTo>
                  <a:cubicBezTo>
                    <a:pt x="952" y="37"/>
                    <a:pt x="952" y="38"/>
                    <a:pt x="950" y="39"/>
                  </a:cubicBezTo>
                  <a:cubicBezTo>
                    <a:pt x="808" y="292"/>
                    <a:pt x="693" y="564"/>
                    <a:pt x="581" y="826"/>
                  </a:cubicBezTo>
                  <a:lnTo>
                    <a:pt x="554" y="890"/>
                  </a:lnTo>
                  <a:cubicBezTo>
                    <a:pt x="326" y="1426"/>
                    <a:pt x="95" y="1999"/>
                    <a:pt x="2" y="2576"/>
                  </a:cubicBezTo>
                  <a:cubicBezTo>
                    <a:pt x="1" y="2582"/>
                    <a:pt x="2" y="2588"/>
                    <a:pt x="6" y="2593"/>
                  </a:cubicBezTo>
                  <a:cubicBezTo>
                    <a:pt x="38" y="2636"/>
                    <a:pt x="69" y="2680"/>
                    <a:pt x="100" y="2723"/>
                  </a:cubicBezTo>
                  <a:cubicBezTo>
                    <a:pt x="105" y="2729"/>
                    <a:pt x="111" y="2733"/>
                    <a:pt x="120" y="2733"/>
                  </a:cubicBezTo>
                  <a:cubicBezTo>
                    <a:pt x="127" y="2733"/>
                    <a:pt x="133" y="2728"/>
                    <a:pt x="138" y="2722"/>
                  </a:cubicBezTo>
                  <a:cubicBezTo>
                    <a:pt x="210" y="2618"/>
                    <a:pt x="286" y="2510"/>
                    <a:pt x="352" y="2400"/>
                  </a:cubicBezTo>
                  <a:cubicBezTo>
                    <a:pt x="534" y="2091"/>
                    <a:pt x="689" y="1780"/>
                    <a:pt x="813" y="1476"/>
                  </a:cubicBezTo>
                  <a:cubicBezTo>
                    <a:pt x="1007" y="994"/>
                    <a:pt x="1116" y="520"/>
                    <a:pt x="1147" y="26"/>
                  </a:cubicBezTo>
                  <a:cubicBezTo>
                    <a:pt x="1149" y="18"/>
                    <a:pt x="1145" y="11"/>
                    <a:pt x="1140" y="6"/>
                  </a:cubicBezTo>
                  <a:cubicBezTo>
                    <a:pt x="1135" y="2"/>
                    <a:pt x="1131" y="0"/>
                    <a:pt x="1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2"/>
            <p:cNvSpPr/>
            <p:nvPr/>
          </p:nvSpPr>
          <p:spPr>
            <a:xfrm>
              <a:off x="7188250" y="3932175"/>
              <a:ext cx="120725" cy="113550"/>
            </a:xfrm>
            <a:custGeom>
              <a:avLst/>
              <a:gdLst/>
              <a:ahLst/>
              <a:cxnLst/>
              <a:rect l="l" t="t" r="r" b="b"/>
              <a:pathLst>
                <a:path w="4829" h="4542" extrusionOk="0">
                  <a:moveTo>
                    <a:pt x="2283" y="0"/>
                  </a:moveTo>
                  <a:cubicBezTo>
                    <a:pt x="1882" y="0"/>
                    <a:pt x="1491" y="56"/>
                    <a:pt x="1117" y="119"/>
                  </a:cubicBezTo>
                  <a:cubicBezTo>
                    <a:pt x="1111" y="121"/>
                    <a:pt x="1106" y="124"/>
                    <a:pt x="1102" y="129"/>
                  </a:cubicBezTo>
                  <a:cubicBezTo>
                    <a:pt x="1100" y="133"/>
                    <a:pt x="1099" y="137"/>
                    <a:pt x="1099" y="140"/>
                  </a:cubicBezTo>
                  <a:cubicBezTo>
                    <a:pt x="1086" y="283"/>
                    <a:pt x="1064" y="427"/>
                    <a:pt x="1044" y="552"/>
                  </a:cubicBezTo>
                  <a:cubicBezTo>
                    <a:pt x="992" y="892"/>
                    <a:pt x="899" y="1239"/>
                    <a:pt x="766" y="1586"/>
                  </a:cubicBezTo>
                  <a:cubicBezTo>
                    <a:pt x="651" y="1892"/>
                    <a:pt x="505" y="2201"/>
                    <a:pt x="319" y="2528"/>
                  </a:cubicBezTo>
                  <a:cubicBezTo>
                    <a:pt x="298" y="2565"/>
                    <a:pt x="277" y="2602"/>
                    <a:pt x="256" y="2641"/>
                  </a:cubicBezTo>
                  <a:cubicBezTo>
                    <a:pt x="178" y="2781"/>
                    <a:pt x="98" y="2926"/>
                    <a:pt x="5" y="3062"/>
                  </a:cubicBezTo>
                  <a:cubicBezTo>
                    <a:pt x="0" y="3071"/>
                    <a:pt x="0" y="3081"/>
                    <a:pt x="6" y="3090"/>
                  </a:cubicBezTo>
                  <a:cubicBezTo>
                    <a:pt x="46" y="3143"/>
                    <a:pt x="78" y="3186"/>
                    <a:pt x="111" y="3226"/>
                  </a:cubicBezTo>
                  <a:cubicBezTo>
                    <a:pt x="428" y="3562"/>
                    <a:pt x="771" y="3836"/>
                    <a:pt x="1130" y="4042"/>
                  </a:cubicBezTo>
                  <a:cubicBezTo>
                    <a:pt x="1407" y="4200"/>
                    <a:pt x="2080" y="4541"/>
                    <a:pt x="2758" y="4541"/>
                  </a:cubicBezTo>
                  <a:cubicBezTo>
                    <a:pt x="2833" y="4541"/>
                    <a:pt x="2909" y="4537"/>
                    <a:pt x="2984" y="4528"/>
                  </a:cubicBezTo>
                  <a:cubicBezTo>
                    <a:pt x="3308" y="4488"/>
                    <a:pt x="3556" y="4336"/>
                    <a:pt x="3683" y="4099"/>
                  </a:cubicBezTo>
                  <a:cubicBezTo>
                    <a:pt x="3718" y="4034"/>
                    <a:pt x="3740" y="3969"/>
                    <a:pt x="3750" y="3904"/>
                  </a:cubicBezTo>
                  <a:cubicBezTo>
                    <a:pt x="3752" y="3897"/>
                    <a:pt x="3749" y="3888"/>
                    <a:pt x="3743" y="3883"/>
                  </a:cubicBezTo>
                  <a:cubicBezTo>
                    <a:pt x="3738" y="3879"/>
                    <a:pt x="3732" y="3877"/>
                    <a:pt x="3727" y="3877"/>
                  </a:cubicBezTo>
                  <a:cubicBezTo>
                    <a:pt x="3725" y="3877"/>
                    <a:pt x="3723" y="3877"/>
                    <a:pt x="3721" y="3878"/>
                  </a:cubicBezTo>
                  <a:cubicBezTo>
                    <a:pt x="3515" y="3941"/>
                    <a:pt x="3293" y="3976"/>
                    <a:pt x="3079" y="3976"/>
                  </a:cubicBezTo>
                  <a:cubicBezTo>
                    <a:pt x="3075" y="3976"/>
                    <a:pt x="3071" y="3976"/>
                    <a:pt x="3067" y="3976"/>
                  </a:cubicBezTo>
                  <a:cubicBezTo>
                    <a:pt x="2706" y="3975"/>
                    <a:pt x="2252" y="3858"/>
                    <a:pt x="2052" y="3536"/>
                  </a:cubicBezTo>
                  <a:cubicBezTo>
                    <a:pt x="1975" y="3409"/>
                    <a:pt x="1956" y="3283"/>
                    <a:pt x="1999" y="3171"/>
                  </a:cubicBezTo>
                  <a:cubicBezTo>
                    <a:pt x="2047" y="3046"/>
                    <a:pt x="2170" y="2946"/>
                    <a:pt x="2336" y="2896"/>
                  </a:cubicBezTo>
                  <a:cubicBezTo>
                    <a:pt x="2431" y="2868"/>
                    <a:pt x="2537" y="2854"/>
                    <a:pt x="2648" y="2854"/>
                  </a:cubicBezTo>
                  <a:cubicBezTo>
                    <a:pt x="3155" y="2854"/>
                    <a:pt x="3762" y="3135"/>
                    <a:pt x="3916" y="3576"/>
                  </a:cubicBezTo>
                  <a:cubicBezTo>
                    <a:pt x="3919" y="3582"/>
                    <a:pt x="3924" y="3587"/>
                    <a:pt x="3930" y="3589"/>
                  </a:cubicBezTo>
                  <a:cubicBezTo>
                    <a:pt x="3933" y="3590"/>
                    <a:pt x="3936" y="3591"/>
                    <a:pt x="3939" y="3591"/>
                  </a:cubicBezTo>
                  <a:cubicBezTo>
                    <a:pt x="3943" y="3591"/>
                    <a:pt x="3946" y="3590"/>
                    <a:pt x="3950" y="3588"/>
                  </a:cubicBezTo>
                  <a:cubicBezTo>
                    <a:pt x="4162" y="3479"/>
                    <a:pt x="4329" y="3336"/>
                    <a:pt x="4443" y="3165"/>
                  </a:cubicBezTo>
                  <a:cubicBezTo>
                    <a:pt x="4627" y="2895"/>
                    <a:pt x="4665" y="2604"/>
                    <a:pt x="4555" y="2324"/>
                  </a:cubicBezTo>
                  <a:cubicBezTo>
                    <a:pt x="4552" y="2317"/>
                    <a:pt x="4546" y="2312"/>
                    <a:pt x="4540" y="2310"/>
                  </a:cubicBezTo>
                  <a:cubicBezTo>
                    <a:pt x="4538" y="2309"/>
                    <a:pt x="4536" y="2309"/>
                    <a:pt x="4533" y="2309"/>
                  </a:cubicBezTo>
                  <a:cubicBezTo>
                    <a:pt x="4529" y="2309"/>
                    <a:pt x="4524" y="2310"/>
                    <a:pt x="4520" y="2314"/>
                  </a:cubicBezTo>
                  <a:cubicBezTo>
                    <a:pt x="4287" y="2465"/>
                    <a:pt x="3980" y="2546"/>
                    <a:pt x="3669" y="2546"/>
                  </a:cubicBezTo>
                  <a:cubicBezTo>
                    <a:pt x="3527" y="2546"/>
                    <a:pt x="3384" y="2529"/>
                    <a:pt x="3247" y="2493"/>
                  </a:cubicBezTo>
                  <a:cubicBezTo>
                    <a:pt x="2909" y="2407"/>
                    <a:pt x="2575" y="2149"/>
                    <a:pt x="2642" y="1789"/>
                  </a:cubicBezTo>
                  <a:cubicBezTo>
                    <a:pt x="2700" y="1486"/>
                    <a:pt x="3042" y="1331"/>
                    <a:pt x="3361" y="1331"/>
                  </a:cubicBezTo>
                  <a:cubicBezTo>
                    <a:pt x="3371" y="1331"/>
                    <a:pt x="3381" y="1332"/>
                    <a:pt x="3391" y="1332"/>
                  </a:cubicBezTo>
                  <a:cubicBezTo>
                    <a:pt x="3825" y="1344"/>
                    <a:pt x="4301" y="1591"/>
                    <a:pt x="4575" y="1945"/>
                  </a:cubicBezTo>
                  <a:cubicBezTo>
                    <a:pt x="4580" y="1952"/>
                    <a:pt x="4586" y="1955"/>
                    <a:pt x="4593" y="1955"/>
                  </a:cubicBezTo>
                  <a:cubicBezTo>
                    <a:pt x="4601" y="1955"/>
                    <a:pt x="4607" y="1952"/>
                    <a:pt x="4612" y="1947"/>
                  </a:cubicBezTo>
                  <a:cubicBezTo>
                    <a:pt x="4800" y="1711"/>
                    <a:pt x="4829" y="1422"/>
                    <a:pt x="4687" y="1130"/>
                  </a:cubicBezTo>
                  <a:cubicBezTo>
                    <a:pt x="4301" y="331"/>
                    <a:pt x="3207" y="98"/>
                    <a:pt x="2881" y="46"/>
                  </a:cubicBezTo>
                  <a:cubicBezTo>
                    <a:pt x="2680" y="14"/>
                    <a:pt x="2481"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2"/>
            <p:cNvSpPr/>
            <p:nvPr/>
          </p:nvSpPr>
          <p:spPr>
            <a:xfrm>
              <a:off x="7094750" y="3902600"/>
              <a:ext cx="114650" cy="109375"/>
            </a:xfrm>
            <a:custGeom>
              <a:avLst/>
              <a:gdLst/>
              <a:ahLst/>
              <a:cxnLst/>
              <a:rect l="l" t="t" r="r" b="b"/>
              <a:pathLst>
                <a:path w="4586" h="4375" extrusionOk="0">
                  <a:moveTo>
                    <a:pt x="2249" y="519"/>
                  </a:moveTo>
                  <a:cubicBezTo>
                    <a:pt x="2250" y="519"/>
                    <a:pt x="2252" y="519"/>
                    <a:pt x="2253" y="519"/>
                  </a:cubicBezTo>
                  <a:cubicBezTo>
                    <a:pt x="2539" y="564"/>
                    <a:pt x="2817" y="659"/>
                    <a:pt x="3085" y="752"/>
                  </a:cubicBezTo>
                  <a:lnTo>
                    <a:pt x="3093" y="731"/>
                  </a:lnTo>
                  <a:lnTo>
                    <a:pt x="3086" y="753"/>
                  </a:lnTo>
                  <a:cubicBezTo>
                    <a:pt x="3124" y="766"/>
                    <a:pt x="3164" y="779"/>
                    <a:pt x="3204" y="793"/>
                  </a:cubicBezTo>
                  <a:cubicBezTo>
                    <a:pt x="3437" y="872"/>
                    <a:pt x="3677" y="954"/>
                    <a:pt x="3879" y="1084"/>
                  </a:cubicBezTo>
                  <a:cubicBezTo>
                    <a:pt x="3887" y="1088"/>
                    <a:pt x="3883" y="1099"/>
                    <a:pt x="3883" y="1100"/>
                  </a:cubicBezTo>
                  <a:cubicBezTo>
                    <a:pt x="3883" y="1102"/>
                    <a:pt x="3882" y="1103"/>
                    <a:pt x="3880" y="1105"/>
                  </a:cubicBezTo>
                  <a:cubicBezTo>
                    <a:pt x="3878" y="1107"/>
                    <a:pt x="3876" y="1111"/>
                    <a:pt x="3872" y="1111"/>
                  </a:cubicBezTo>
                  <a:cubicBezTo>
                    <a:pt x="3872" y="1111"/>
                    <a:pt x="3871" y="1110"/>
                    <a:pt x="3870" y="1110"/>
                  </a:cubicBezTo>
                  <a:cubicBezTo>
                    <a:pt x="3688" y="1074"/>
                    <a:pt x="3506" y="1005"/>
                    <a:pt x="3331" y="939"/>
                  </a:cubicBezTo>
                  <a:cubicBezTo>
                    <a:pt x="3253" y="909"/>
                    <a:pt x="3173" y="878"/>
                    <a:pt x="3093" y="852"/>
                  </a:cubicBezTo>
                  <a:cubicBezTo>
                    <a:pt x="3006" y="821"/>
                    <a:pt x="2918" y="794"/>
                    <a:pt x="2829" y="766"/>
                  </a:cubicBezTo>
                  <a:cubicBezTo>
                    <a:pt x="2636" y="704"/>
                    <a:pt x="2435" y="639"/>
                    <a:pt x="2246" y="556"/>
                  </a:cubicBezTo>
                  <a:cubicBezTo>
                    <a:pt x="2234" y="551"/>
                    <a:pt x="2233" y="538"/>
                    <a:pt x="2235" y="530"/>
                  </a:cubicBezTo>
                  <a:cubicBezTo>
                    <a:pt x="2238" y="520"/>
                    <a:pt x="2244" y="519"/>
                    <a:pt x="2249" y="519"/>
                  </a:cubicBezTo>
                  <a:close/>
                  <a:moveTo>
                    <a:pt x="2897" y="1076"/>
                  </a:moveTo>
                  <a:cubicBezTo>
                    <a:pt x="2993" y="1076"/>
                    <a:pt x="3088" y="1111"/>
                    <a:pt x="3180" y="1146"/>
                  </a:cubicBezTo>
                  <a:cubicBezTo>
                    <a:pt x="3201" y="1154"/>
                    <a:pt x="3222" y="1162"/>
                    <a:pt x="3243" y="1170"/>
                  </a:cubicBezTo>
                  <a:cubicBezTo>
                    <a:pt x="3272" y="1180"/>
                    <a:pt x="3303" y="1190"/>
                    <a:pt x="3334" y="1200"/>
                  </a:cubicBezTo>
                  <a:cubicBezTo>
                    <a:pt x="3449" y="1235"/>
                    <a:pt x="3568" y="1274"/>
                    <a:pt x="3649" y="1347"/>
                  </a:cubicBezTo>
                  <a:lnTo>
                    <a:pt x="3650" y="1347"/>
                  </a:lnTo>
                  <a:cubicBezTo>
                    <a:pt x="3654" y="1350"/>
                    <a:pt x="3655" y="1357"/>
                    <a:pt x="3654" y="1362"/>
                  </a:cubicBezTo>
                  <a:cubicBezTo>
                    <a:pt x="3652" y="1362"/>
                    <a:pt x="3652" y="1363"/>
                    <a:pt x="3652" y="1363"/>
                  </a:cubicBezTo>
                  <a:cubicBezTo>
                    <a:pt x="3651" y="1364"/>
                    <a:pt x="3651" y="1364"/>
                    <a:pt x="3649" y="1364"/>
                  </a:cubicBezTo>
                  <a:cubicBezTo>
                    <a:pt x="3637" y="1366"/>
                    <a:pt x="3625" y="1366"/>
                    <a:pt x="3613" y="1366"/>
                  </a:cubicBezTo>
                  <a:cubicBezTo>
                    <a:pt x="3520" y="1366"/>
                    <a:pt x="3425" y="1333"/>
                    <a:pt x="3332" y="1302"/>
                  </a:cubicBezTo>
                  <a:cubicBezTo>
                    <a:pt x="3309" y="1294"/>
                    <a:pt x="3285" y="1286"/>
                    <a:pt x="3262" y="1279"/>
                  </a:cubicBezTo>
                  <a:cubicBezTo>
                    <a:pt x="3235" y="1270"/>
                    <a:pt x="3206" y="1262"/>
                    <a:pt x="3176" y="1254"/>
                  </a:cubicBezTo>
                  <a:cubicBezTo>
                    <a:pt x="3058" y="1221"/>
                    <a:pt x="2936" y="1186"/>
                    <a:pt x="2853" y="1108"/>
                  </a:cubicBezTo>
                  <a:cubicBezTo>
                    <a:pt x="2846" y="1102"/>
                    <a:pt x="2845" y="1092"/>
                    <a:pt x="2846" y="1085"/>
                  </a:cubicBezTo>
                  <a:cubicBezTo>
                    <a:pt x="2848" y="1082"/>
                    <a:pt x="2850" y="1079"/>
                    <a:pt x="2856" y="1078"/>
                  </a:cubicBezTo>
                  <a:cubicBezTo>
                    <a:pt x="2870" y="1076"/>
                    <a:pt x="2883" y="1076"/>
                    <a:pt x="2897" y="1076"/>
                  </a:cubicBezTo>
                  <a:close/>
                  <a:moveTo>
                    <a:pt x="3109" y="1444"/>
                  </a:moveTo>
                  <a:cubicBezTo>
                    <a:pt x="3111" y="1444"/>
                    <a:pt x="3113" y="1444"/>
                    <a:pt x="3115" y="1445"/>
                  </a:cubicBezTo>
                  <a:cubicBezTo>
                    <a:pt x="3143" y="1456"/>
                    <a:pt x="3170" y="1467"/>
                    <a:pt x="3197" y="1478"/>
                  </a:cubicBezTo>
                  <a:cubicBezTo>
                    <a:pt x="3298" y="1521"/>
                    <a:pt x="3393" y="1560"/>
                    <a:pt x="3502" y="1580"/>
                  </a:cubicBezTo>
                  <a:cubicBezTo>
                    <a:pt x="3510" y="1581"/>
                    <a:pt x="3513" y="1585"/>
                    <a:pt x="3513" y="1591"/>
                  </a:cubicBezTo>
                  <a:cubicBezTo>
                    <a:pt x="3513" y="1592"/>
                    <a:pt x="3512" y="1595"/>
                    <a:pt x="3511" y="1597"/>
                  </a:cubicBezTo>
                  <a:cubicBezTo>
                    <a:pt x="3508" y="1600"/>
                    <a:pt x="3506" y="1602"/>
                    <a:pt x="3500" y="1602"/>
                  </a:cubicBezTo>
                  <a:cubicBezTo>
                    <a:pt x="3383" y="1602"/>
                    <a:pt x="3221" y="1579"/>
                    <a:pt x="3106" y="1470"/>
                  </a:cubicBezTo>
                  <a:cubicBezTo>
                    <a:pt x="3098" y="1464"/>
                    <a:pt x="3099" y="1452"/>
                    <a:pt x="3103" y="1447"/>
                  </a:cubicBezTo>
                  <a:cubicBezTo>
                    <a:pt x="3104" y="1446"/>
                    <a:pt x="3105" y="1444"/>
                    <a:pt x="3109" y="1444"/>
                  </a:cubicBezTo>
                  <a:close/>
                  <a:moveTo>
                    <a:pt x="559" y="1401"/>
                  </a:moveTo>
                  <a:cubicBezTo>
                    <a:pt x="563" y="1401"/>
                    <a:pt x="566" y="1403"/>
                    <a:pt x="567" y="1404"/>
                  </a:cubicBezTo>
                  <a:cubicBezTo>
                    <a:pt x="570" y="1407"/>
                    <a:pt x="575" y="1413"/>
                    <a:pt x="573" y="1418"/>
                  </a:cubicBezTo>
                  <a:cubicBezTo>
                    <a:pt x="523" y="1523"/>
                    <a:pt x="485" y="1631"/>
                    <a:pt x="453" y="1759"/>
                  </a:cubicBezTo>
                  <a:cubicBezTo>
                    <a:pt x="451" y="1759"/>
                    <a:pt x="449" y="1759"/>
                    <a:pt x="447" y="1759"/>
                  </a:cubicBezTo>
                  <a:cubicBezTo>
                    <a:pt x="440" y="1759"/>
                    <a:pt x="437" y="1756"/>
                    <a:pt x="437" y="1752"/>
                  </a:cubicBezTo>
                  <a:cubicBezTo>
                    <a:pt x="414" y="1631"/>
                    <a:pt x="460" y="1493"/>
                    <a:pt x="554" y="1403"/>
                  </a:cubicBezTo>
                  <a:cubicBezTo>
                    <a:pt x="556" y="1402"/>
                    <a:pt x="558" y="1401"/>
                    <a:pt x="559" y="1401"/>
                  </a:cubicBezTo>
                  <a:close/>
                  <a:moveTo>
                    <a:pt x="3143" y="1741"/>
                  </a:moveTo>
                  <a:cubicBezTo>
                    <a:pt x="3145" y="1741"/>
                    <a:pt x="3148" y="1741"/>
                    <a:pt x="3150" y="1741"/>
                  </a:cubicBezTo>
                  <a:cubicBezTo>
                    <a:pt x="3176" y="1744"/>
                    <a:pt x="3207" y="1756"/>
                    <a:pt x="3230" y="1765"/>
                  </a:cubicBezTo>
                  <a:lnTo>
                    <a:pt x="3235" y="1766"/>
                  </a:lnTo>
                  <a:lnTo>
                    <a:pt x="3238" y="1767"/>
                  </a:lnTo>
                  <a:cubicBezTo>
                    <a:pt x="3299" y="1791"/>
                    <a:pt x="3363" y="1816"/>
                    <a:pt x="3408" y="1859"/>
                  </a:cubicBezTo>
                  <a:lnTo>
                    <a:pt x="3408" y="1860"/>
                  </a:lnTo>
                  <a:cubicBezTo>
                    <a:pt x="3413" y="1864"/>
                    <a:pt x="3412" y="1871"/>
                    <a:pt x="3409" y="1878"/>
                  </a:cubicBezTo>
                  <a:cubicBezTo>
                    <a:pt x="3408" y="1881"/>
                    <a:pt x="3407" y="1884"/>
                    <a:pt x="3406" y="1885"/>
                  </a:cubicBezTo>
                  <a:cubicBezTo>
                    <a:pt x="3402" y="1890"/>
                    <a:pt x="3397" y="1894"/>
                    <a:pt x="3393" y="1894"/>
                  </a:cubicBezTo>
                  <a:cubicBezTo>
                    <a:pt x="3389" y="1894"/>
                    <a:pt x="3385" y="1894"/>
                    <a:pt x="3380" y="1894"/>
                  </a:cubicBezTo>
                  <a:cubicBezTo>
                    <a:pt x="3323" y="1894"/>
                    <a:pt x="3261" y="1872"/>
                    <a:pt x="3207" y="1853"/>
                  </a:cubicBezTo>
                  <a:lnTo>
                    <a:pt x="3201" y="1850"/>
                  </a:lnTo>
                  <a:cubicBezTo>
                    <a:pt x="3170" y="1840"/>
                    <a:pt x="3115" y="1821"/>
                    <a:pt x="3103" y="1793"/>
                  </a:cubicBezTo>
                  <a:cubicBezTo>
                    <a:pt x="3101" y="1787"/>
                    <a:pt x="3098" y="1780"/>
                    <a:pt x="3103" y="1766"/>
                  </a:cubicBezTo>
                  <a:cubicBezTo>
                    <a:pt x="3108" y="1754"/>
                    <a:pt x="3116" y="1741"/>
                    <a:pt x="3143" y="1741"/>
                  </a:cubicBezTo>
                  <a:close/>
                  <a:moveTo>
                    <a:pt x="2514" y="2998"/>
                  </a:moveTo>
                  <a:cubicBezTo>
                    <a:pt x="2515" y="2998"/>
                    <a:pt x="2515" y="2998"/>
                    <a:pt x="2516" y="2998"/>
                  </a:cubicBezTo>
                  <a:cubicBezTo>
                    <a:pt x="2623" y="3021"/>
                    <a:pt x="2716" y="3057"/>
                    <a:pt x="2825" y="3116"/>
                  </a:cubicBezTo>
                  <a:cubicBezTo>
                    <a:pt x="2840" y="3123"/>
                    <a:pt x="2840" y="3136"/>
                    <a:pt x="2838" y="3143"/>
                  </a:cubicBezTo>
                  <a:cubicBezTo>
                    <a:pt x="2837" y="3145"/>
                    <a:pt x="2837" y="3146"/>
                    <a:pt x="2835" y="3148"/>
                  </a:cubicBezTo>
                  <a:cubicBezTo>
                    <a:pt x="2833" y="3151"/>
                    <a:pt x="2828" y="3155"/>
                    <a:pt x="2821" y="3155"/>
                  </a:cubicBezTo>
                  <a:cubicBezTo>
                    <a:pt x="2818" y="3155"/>
                    <a:pt x="2815" y="3154"/>
                    <a:pt x="2812" y="3153"/>
                  </a:cubicBezTo>
                  <a:cubicBezTo>
                    <a:pt x="2693" y="3119"/>
                    <a:pt x="2601" y="3079"/>
                    <a:pt x="2508" y="3019"/>
                  </a:cubicBezTo>
                  <a:cubicBezTo>
                    <a:pt x="2504" y="3017"/>
                    <a:pt x="2504" y="3009"/>
                    <a:pt x="2507" y="3006"/>
                  </a:cubicBezTo>
                  <a:cubicBezTo>
                    <a:pt x="2507" y="3003"/>
                    <a:pt x="2510" y="2998"/>
                    <a:pt x="2514" y="2998"/>
                  </a:cubicBezTo>
                  <a:close/>
                  <a:moveTo>
                    <a:pt x="2213" y="3115"/>
                  </a:moveTo>
                  <a:cubicBezTo>
                    <a:pt x="2215" y="3115"/>
                    <a:pt x="2218" y="3115"/>
                    <a:pt x="2220" y="3116"/>
                  </a:cubicBezTo>
                  <a:cubicBezTo>
                    <a:pt x="2316" y="3145"/>
                    <a:pt x="2406" y="3197"/>
                    <a:pt x="2494" y="3247"/>
                  </a:cubicBezTo>
                  <a:cubicBezTo>
                    <a:pt x="2523" y="3265"/>
                    <a:pt x="2553" y="3281"/>
                    <a:pt x="2581" y="3297"/>
                  </a:cubicBezTo>
                  <a:cubicBezTo>
                    <a:pt x="2613" y="3314"/>
                    <a:pt x="2647" y="3331"/>
                    <a:pt x="2680" y="3348"/>
                  </a:cubicBezTo>
                  <a:cubicBezTo>
                    <a:pt x="2757" y="3385"/>
                    <a:pt x="2837" y="3423"/>
                    <a:pt x="2901" y="3478"/>
                  </a:cubicBezTo>
                  <a:cubicBezTo>
                    <a:pt x="2907" y="3484"/>
                    <a:pt x="2906" y="3489"/>
                    <a:pt x="2906" y="3492"/>
                  </a:cubicBezTo>
                  <a:cubicBezTo>
                    <a:pt x="2905" y="3494"/>
                    <a:pt x="2902" y="3500"/>
                    <a:pt x="2892" y="3500"/>
                  </a:cubicBezTo>
                  <a:cubicBezTo>
                    <a:pt x="2667" y="3493"/>
                    <a:pt x="2342" y="3327"/>
                    <a:pt x="2197" y="3145"/>
                  </a:cubicBezTo>
                  <a:cubicBezTo>
                    <a:pt x="2192" y="3137"/>
                    <a:pt x="2191" y="3131"/>
                    <a:pt x="2196" y="3125"/>
                  </a:cubicBezTo>
                  <a:cubicBezTo>
                    <a:pt x="2199" y="3119"/>
                    <a:pt x="2205" y="3115"/>
                    <a:pt x="2213" y="3115"/>
                  </a:cubicBezTo>
                  <a:close/>
                  <a:moveTo>
                    <a:pt x="381" y="2091"/>
                  </a:moveTo>
                  <a:cubicBezTo>
                    <a:pt x="388" y="2091"/>
                    <a:pt x="394" y="2096"/>
                    <a:pt x="398" y="2104"/>
                  </a:cubicBezTo>
                  <a:cubicBezTo>
                    <a:pt x="608" y="2635"/>
                    <a:pt x="1004" y="2871"/>
                    <a:pt x="1542" y="3146"/>
                  </a:cubicBezTo>
                  <a:cubicBezTo>
                    <a:pt x="1690" y="3221"/>
                    <a:pt x="1841" y="3295"/>
                    <a:pt x="1989" y="3366"/>
                  </a:cubicBezTo>
                  <a:cubicBezTo>
                    <a:pt x="2282" y="3508"/>
                    <a:pt x="2586" y="3654"/>
                    <a:pt x="2868" y="3824"/>
                  </a:cubicBezTo>
                  <a:cubicBezTo>
                    <a:pt x="2870" y="3826"/>
                    <a:pt x="2873" y="3828"/>
                    <a:pt x="2870" y="3834"/>
                  </a:cubicBezTo>
                  <a:cubicBezTo>
                    <a:pt x="2870" y="3834"/>
                    <a:pt x="2869" y="3835"/>
                    <a:pt x="2869" y="3836"/>
                  </a:cubicBezTo>
                  <a:cubicBezTo>
                    <a:pt x="2866" y="3840"/>
                    <a:pt x="2861" y="3843"/>
                    <a:pt x="2857" y="3843"/>
                  </a:cubicBezTo>
                  <a:cubicBezTo>
                    <a:pt x="2855" y="3843"/>
                    <a:pt x="2854" y="3843"/>
                    <a:pt x="2853" y="3842"/>
                  </a:cubicBezTo>
                  <a:cubicBezTo>
                    <a:pt x="2279" y="3659"/>
                    <a:pt x="1723" y="3360"/>
                    <a:pt x="1187" y="3073"/>
                  </a:cubicBezTo>
                  <a:cubicBezTo>
                    <a:pt x="839" y="2887"/>
                    <a:pt x="376" y="2585"/>
                    <a:pt x="354" y="2121"/>
                  </a:cubicBezTo>
                  <a:cubicBezTo>
                    <a:pt x="352" y="2106"/>
                    <a:pt x="365" y="2095"/>
                    <a:pt x="376" y="2092"/>
                  </a:cubicBezTo>
                  <a:cubicBezTo>
                    <a:pt x="378" y="2092"/>
                    <a:pt x="379" y="2091"/>
                    <a:pt x="381" y="2091"/>
                  </a:cubicBezTo>
                  <a:close/>
                  <a:moveTo>
                    <a:pt x="1550" y="1"/>
                  </a:moveTo>
                  <a:cubicBezTo>
                    <a:pt x="1304" y="1"/>
                    <a:pt x="1071" y="56"/>
                    <a:pt x="864" y="234"/>
                  </a:cubicBezTo>
                  <a:cubicBezTo>
                    <a:pt x="785" y="302"/>
                    <a:pt x="716" y="379"/>
                    <a:pt x="654" y="463"/>
                  </a:cubicBezTo>
                  <a:cubicBezTo>
                    <a:pt x="475" y="705"/>
                    <a:pt x="363" y="1000"/>
                    <a:pt x="270" y="1290"/>
                  </a:cubicBezTo>
                  <a:cubicBezTo>
                    <a:pt x="156" y="1648"/>
                    <a:pt x="0" y="2139"/>
                    <a:pt x="165" y="2566"/>
                  </a:cubicBezTo>
                  <a:cubicBezTo>
                    <a:pt x="313" y="2941"/>
                    <a:pt x="660" y="3182"/>
                    <a:pt x="946" y="3349"/>
                  </a:cubicBezTo>
                  <a:cubicBezTo>
                    <a:pt x="1312" y="3562"/>
                    <a:pt x="1704" y="3738"/>
                    <a:pt x="2083" y="3909"/>
                  </a:cubicBezTo>
                  <a:cubicBezTo>
                    <a:pt x="2282" y="4000"/>
                    <a:pt x="2489" y="4093"/>
                    <a:pt x="2690" y="4191"/>
                  </a:cubicBezTo>
                  <a:cubicBezTo>
                    <a:pt x="2744" y="4209"/>
                    <a:pt x="2794" y="4228"/>
                    <a:pt x="2845" y="4245"/>
                  </a:cubicBezTo>
                  <a:lnTo>
                    <a:pt x="2947" y="4283"/>
                  </a:lnTo>
                  <a:cubicBezTo>
                    <a:pt x="2975" y="4292"/>
                    <a:pt x="3005" y="4301"/>
                    <a:pt x="3037" y="4311"/>
                  </a:cubicBezTo>
                  <a:cubicBezTo>
                    <a:pt x="3096" y="4330"/>
                    <a:pt x="3155" y="4348"/>
                    <a:pt x="3211" y="4372"/>
                  </a:cubicBezTo>
                  <a:cubicBezTo>
                    <a:pt x="3214" y="4373"/>
                    <a:pt x="3217" y="4374"/>
                    <a:pt x="3220" y="4374"/>
                  </a:cubicBezTo>
                  <a:cubicBezTo>
                    <a:pt x="3224" y="4374"/>
                    <a:pt x="3228" y="4373"/>
                    <a:pt x="3232" y="4371"/>
                  </a:cubicBezTo>
                  <a:cubicBezTo>
                    <a:pt x="3239" y="4366"/>
                    <a:pt x="3243" y="4359"/>
                    <a:pt x="3243" y="4351"/>
                  </a:cubicBezTo>
                  <a:cubicBezTo>
                    <a:pt x="3262" y="3673"/>
                    <a:pt x="3512" y="2998"/>
                    <a:pt x="3768" y="2364"/>
                  </a:cubicBezTo>
                  <a:cubicBezTo>
                    <a:pt x="3972" y="1853"/>
                    <a:pt x="4205" y="1273"/>
                    <a:pt x="4580" y="845"/>
                  </a:cubicBezTo>
                  <a:cubicBezTo>
                    <a:pt x="4585" y="839"/>
                    <a:pt x="4586" y="831"/>
                    <a:pt x="4585" y="824"/>
                  </a:cubicBezTo>
                  <a:cubicBezTo>
                    <a:pt x="4583" y="816"/>
                    <a:pt x="4578" y="810"/>
                    <a:pt x="4571" y="808"/>
                  </a:cubicBezTo>
                  <a:cubicBezTo>
                    <a:pt x="3748" y="458"/>
                    <a:pt x="2904" y="205"/>
                    <a:pt x="2064" y="57"/>
                  </a:cubicBezTo>
                  <a:cubicBezTo>
                    <a:pt x="1889" y="26"/>
                    <a:pt x="1717" y="1"/>
                    <a:pt x="1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2"/>
            <p:cNvSpPr/>
            <p:nvPr/>
          </p:nvSpPr>
          <p:spPr>
            <a:xfrm>
              <a:off x="7100950" y="3896700"/>
              <a:ext cx="301050" cy="128475"/>
            </a:xfrm>
            <a:custGeom>
              <a:avLst/>
              <a:gdLst/>
              <a:ahLst/>
              <a:cxnLst/>
              <a:rect l="l" t="t" r="r" b="b"/>
              <a:pathLst>
                <a:path w="12042" h="5139" extrusionOk="0">
                  <a:moveTo>
                    <a:pt x="1288" y="0"/>
                  </a:moveTo>
                  <a:cubicBezTo>
                    <a:pt x="1152" y="0"/>
                    <a:pt x="1017" y="16"/>
                    <a:pt x="885" y="58"/>
                  </a:cubicBezTo>
                  <a:cubicBezTo>
                    <a:pt x="590" y="152"/>
                    <a:pt x="352" y="369"/>
                    <a:pt x="182" y="624"/>
                  </a:cubicBezTo>
                  <a:cubicBezTo>
                    <a:pt x="113" y="728"/>
                    <a:pt x="53" y="837"/>
                    <a:pt x="0" y="950"/>
                  </a:cubicBezTo>
                  <a:cubicBezTo>
                    <a:pt x="332" y="986"/>
                    <a:pt x="663" y="1056"/>
                    <a:pt x="992" y="1154"/>
                  </a:cubicBezTo>
                  <a:cubicBezTo>
                    <a:pt x="1996" y="1454"/>
                    <a:pt x="2947" y="1905"/>
                    <a:pt x="4009" y="1966"/>
                  </a:cubicBezTo>
                  <a:cubicBezTo>
                    <a:pt x="4098" y="1971"/>
                    <a:pt x="4185" y="1974"/>
                    <a:pt x="4272" y="1974"/>
                  </a:cubicBezTo>
                  <a:cubicBezTo>
                    <a:pt x="4659" y="1974"/>
                    <a:pt x="5032" y="1924"/>
                    <a:pt x="5420" y="1848"/>
                  </a:cubicBezTo>
                  <a:cubicBezTo>
                    <a:pt x="5794" y="1775"/>
                    <a:pt x="6169" y="1709"/>
                    <a:pt x="6550" y="1709"/>
                  </a:cubicBezTo>
                  <a:cubicBezTo>
                    <a:pt x="6624" y="1709"/>
                    <a:pt x="6699" y="1711"/>
                    <a:pt x="6774" y="1717"/>
                  </a:cubicBezTo>
                  <a:cubicBezTo>
                    <a:pt x="7394" y="1763"/>
                    <a:pt x="7995" y="2003"/>
                    <a:pt x="8550" y="2271"/>
                  </a:cubicBezTo>
                  <a:cubicBezTo>
                    <a:pt x="9191" y="2581"/>
                    <a:pt x="9785" y="2981"/>
                    <a:pt x="10332" y="3436"/>
                  </a:cubicBezTo>
                  <a:cubicBezTo>
                    <a:pt x="10953" y="3952"/>
                    <a:pt x="11513" y="4530"/>
                    <a:pt x="12041" y="5138"/>
                  </a:cubicBezTo>
                  <a:cubicBezTo>
                    <a:pt x="11953" y="4794"/>
                    <a:pt x="11799" y="4462"/>
                    <a:pt x="11659" y="4149"/>
                  </a:cubicBezTo>
                  <a:cubicBezTo>
                    <a:pt x="11274" y="3280"/>
                    <a:pt x="10702" y="2499"/>
                    <a:pt x="9999" y="1858"/>
                  </a:cubicBezTo>
                  <a:cubicBezTo>
                    <a:pt x="9011" y="955"/>
                    <a:pt x="7712" y="297"/>
                    <a:pt x="6376" y="297"/>
                  </a:cubicBezTo>
                  <a:cubicBezTo>
                    <a:pt x="5979" y="297"/>
                    <a:pt x="5579" y="355"/>
                    <a:pt x="5183" y="482"/>
                  </a:cubicBezTo>
                  <a:cubicBezTo>
                    <a:pt x="4917" y="568"/>
                    <a:pt x="4696" y="703"/>
                    <a:pt x="4506" y="870"/>
                  </a:cubicBezTo>
                  <a:cubicBezTo>
                    <a:pt x="3678" y="509"/>
                    <a:pt x="2812" y="242"/>
                    <a:pt x="1924" y="78"/>
                  </a:cubicBezTo>
                  <a:cubicBezTo>
                    <a:pt x="1715" y="39"/>
                    <a:pt x="1501" y="0"/>
                    <a:pt x="128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2"/>
            <p:cNvSpPr/>
            <p:nvPr/>
          </p:nvSpPr>
          <p:spPr>
            <a:xfrm>
              <a:off x="7091250" y="3949675"/>
              <a:ext cx="311550" cy="141600"/>
            </a:xfrm>
            <a:custGeom>
              <a:avLst/>
              <a:gdLst/>
              <a:ahLst/>
              <a:cxnLst/>
              <a:rect l="l" t="t" r="r" b="b"/>
              <a:pathLst>
                <a:path w="12462" h="5664" extrusionOk="0">
                  <a:moveTo>
                    <a:pt x="29" y="1"/>
                  </a:moveTo>
                  <a:cubicBezTo>
                    <a:pt x="9" y="131"/>
                    <a:pt x="0" y="262"/>
                    <a:pt x="10" y="395"/>
                  </a:cubicBezTo>
                  <a:cubicBezTo>
                    <a:pt x="61" y="1064"/>
                    <a:pt x="616" y="1482"/>
                    <a:pt x="1169" y="1767"/>
                  </a:cubicBezTo>
                  <a:cubicBezTo>
                    <a:pt x="1530" y="1955"/>
                    <a:pt x="1907" y="2117"/>
                    <a:pt x="2276" y="2288"/>
                  </a:cubicBezTo>
                  <a:cubicBezTo>
                    <a:pt x="2634" y="2454"/>
                    <a:pt x="2993" y="2623"/>
                    <a:pt x="3366" y="2752"/>
                  </a:cubicBezTo>
                  <a:cubicBezTo>
                    <a:pt x="3373" y="2832"/>
                    <a:pt x="3382" y="2912"/>
                    <a:pt x="3396" y="2992"/>
                  </a:cubicBezTo>
                  <a:cubicBezTo>
                    <a:pt x="3548" y="3836"/>
                    <a:pt x="4279" y="4444"/>
                    <a:pt x="4979" y="4864"/>
                  </a:cubicBezTo>
                  <a:cubicBezTo>
                    <a:pt x="5898" y="5416"/>
                    <a:pt x="6967" y="5663"/>
                    <a:pt x="8041" y="5663"/>
                  </a:cubicBezTo>
                  <a:cubicBezTo>
                    <a:pt x="8903" y="5663"/>
                    <a:pt x="9769" y="5504"/>
                    <a:pt x="10562" y="5217"/>
                  </a:cubicBezTo>
                  <a:cubicBezTo>
                    <a:pt x="11225" y="4977"/>
                    <a:pt x="12255" y="4567"/>
                    <a:pt x="12461" y="3799"/>
                  </a:cubicBezTo>
                  <a:lnTo>
                    <a:pt x="12461" y="3799"/>
                  </a:lnTo>
                  <a:cubicBezTo>
                    <a:pt x="11394" y="4218"/>
                    <a:pt x="10243" y="4452"/>
                    <a:pt x="9099" y="4452"/>
                  </a:cubicBezTo>
                  <a:cubicBezTo>
                    <a:pt x="8518" y="4452"/>
                    <a:pt x="7939" y="4391"/>
                    <a:pt x="7374" y="4264"/>
                  </a:cubicBezTo>
                  <a:cubicBezTo>
                    <a:pt x="6873" y="4151"/>
                    <a:pt x="6356" y="3993"/>
                    <a:pt x="5903" y="3743"/>
                  </a:cubicBezTo>
                  <a:cubicBezTo>
                    <a:pt x="5385" y="3458"/>
                    <a:pt x="5005" y="3014"/>
                    <a:pt x="4617" y="2578"/>
                  </a:cubicBezTo>
                  <a:cubicBezTo>
                    <a:pt x="4234" y="2149"/>
                    <a:pt x="3825" y="1802"/>
                    <a:pt x="3301" y="1557"/>
                  </a:cubicBezTo>
                  <a:cubicBezTo>
                    <a:pt x="2801" y="1320"/>
                    <a:pt x="2270" y="1154"/>
                    <a:pt x="1752" y="962"/>
                  </a:cubicBezTo>
                  <a:cubicBezTo>
                    <a:pt x="1131" y="731"/>
                    <a:pt x="500" y="442"/>
                    <a:pt x="2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2"/>
            <p:cNvSpPr/>
            <p:nvPr/>
          </p:nvSpPr>
          <p:spPr>
            <a:xfrm>
              <a:off x="7099825" y="3900725"/>
              <a:ext cx="300275" cy="133400"/>
            </a:xfrm>
            <a:custGeom>
              <a:avLst/>
              <a:gdLst/>
              <a:ahLst/>
              <a:cxnLst/>
              <a:rect l="l" t="t" r="r" b="b"/>
              <a:pathLst>
                <a:path w="12011" h="5336" extrusionOk="0">
                  <a:moveTo>
                    <a:pt x="1239" y="0"/>
                  </a:moveTo>
                  <a:cubicBezTo>
                    <a:pt x="836" y="0"/>
                    <a:pt x="446" y="97"/>
                    <a:pt x="335" y="467"/>
                  </a:cubicBezTo>
                  <a:cubicBezTo>
                    <a:pt x="314" y="537"/>
                    <a:pt x="330" y="601"/>
                    <a:pt x="371" y="645"/>
                  </a:cubicBezTo>
                  <a:cubicBezTo>
                    <a:pt x="174" y="808"/>
                    <a:pt x="1" y="1045"/>
                    <a:pt x="13" y="1289"/>
                  </a:cubicBezTo>
                  <a:cubicBezTo>
                    <a:pt x="14" y="1320"/>
                    <a:pt x="41" y="1336"/>
                    <a:pt x="67" y="1336"/>
                  </a:cubicBezTo>
                  <a:cubicBezTo>
                    <a:pt x="85" y="1336"/>
                    <a:pt x="103" y="1329"/>
                    <a:pt x="113" y="1314"/>
                  </a:cubicBezTo>
                  <a:cubicBezTo>
                    <a:pt x="240" y="1146"/>
                    <a:pt x="312" y="992"/>
                    <a:pt x="508" y="889"/>
                  </a:cubicBezTo>
                  <a:cubicBezTo>
                    <a:pt x="649" y="815"/>
                    <a:pt x="794" y="766"/>
                    <a:pt x="954" y="746"/>
                  </a:cubicBezTo>
                  <a:cubicBezTo>
                    <a:pt x="1048" y="734"/>
                    <a:pt x="1144" y="729"/>
                    <a:pt x="1241" y="729"/>
                  </a:cubicBezTo>
                  <a:cubicBezTo>
                    <a:pt x="1486" y="729"/>
                    <a:pt x="1736" y="761"/>
                    <a:pt x="1973" y="792"/>
                  </a:cubicBezTo>
                  <a:cubicBezTo>
                    <a:pt x="2683" y="883"/>
                    <a:pt x="3359" y="1110"/>
                    <a:pt x="4036" y="1334"/>
                  </a:cubicBezTo>
                  <a:cubicBezTo>
                    <a:pt x="4069" y="1345"/>
                    <a:pt x="4102" y="1351"/>
                    <a:pt x="4134" y="1351"/>
                  </a:cubicBezTo>
                  <a:cubicBezTo>
                    <a:pt x="4214" y="1351"/>
                    <a:pt x="4288" y="1317"/>
                    <a:pt x="4342" y="1257"/>
                  </a:cubicBezTo>
                  <a:cubicBezTo>
                    <a:pt x="4434" y="1245"/>
                    <a:pt x="4525" y="1220"/>
                    <a:pt x="4613" y="1200"/>
                  </a:cubicBezTo>
                  <a:cubicBezTo>
                    <a:pt x="4799" y="1157"/>
                    <a:pt x="4988" y="1121"/>
                    <a:pt x="5176" y="1091"/>
                  </a:cubicBezTo>
                  <a:cubicBezTo>
                    <a:pt x="5507" y="1039"/>
                    <a:pt x="5842" y="1008"/>
                    <a:pt x="6176" y="1008"/>
                  </a:cubicBezTo>
                  <a:cubicBezTo>
                    <a:pt x="6259" y="1008"/>
                    <a:pt x="6342" y="1010"/>
                    <a:pt x="6424" y="1014"/>
                  </a:cubicBezTo>
                  <a:cubicBezTo>
                    <a:pt x="7225" y="1053"/>
                    <a:pt x="8005" y="1266"/>
                    <a:pt x="8677" y="1712"/>
                  </a:cubicBezTo>
                  <a:cubicBezTo>
                    <a:pt x="9355" y="2163"/>
                    <a:pt x="9971" y="2751"/>
                    <a:pt x="10529" y="3344"/>
                  </a:cubicBezTo>
                  <a:cubicBezTo>
                    <a:pt x="10797" y="3627"/>
                    <a:pt x="11057" y="3927"/>
                    <a:pt x="11285" y="4245"/>
                  </a:cubicBezTo>
                  <a:cubicBezTo>
                    <a:pt x="11523" y="4576"/>
                    <a:pt x="11687" y="4938"/>
                    <a:pt x="11875" y="5297"/>
                  </a:cubicBezTo>
                  <a:cubicBezTo>
                    <a:pt x="11889" y="5323"/>
                    <a:pt x="11914" y="5335"/>
                    <a:pt x="11938" y="5335"/>
                  </a:cubicBezTo>
                  <a:cubicBezTo>
                    <a:pt x="11974" y="5335"/>
                    <a:pt x="12010" y="5307"/>
                    <a:pt x="12004" y="5260"/>
                  </a:cubicBezTo>
                  <a:cubicBezTo>
                    <a:pt x="11943" y="4777"/>
                    <a:pt x="11703" y="4292"/>
                    <a:pt x="11414" y="3867"/>
                  </a:cubicBezTo>
                  <a:cubicBezTo>
                    <a:pt x="11439" y="3841"/>
                    <a:pt x="11454" y="3805"/>
                    <a:pt x="11446" y="3767"/>
                  </a:cubicBezTo>
                  <a:cubicBezTo>
                    <a:pt x="11377" y="3429"/>
                    <a:pt x="11089" y="3150"/>
                    <a:pt x="10876" y="2892"/>
                  </a:cubicBezTo>
                  <a:cubicBezTo>
                    <a:pt x="10629" y="2594"/>
                    <a:pt x="10368" y="2311"/>
                    <a:pt x="10098" y="2034"/>
                  </a:cubicBezTo>
                  <a:cubicBezTo>
                    <a:pt x="9584" y="1510"/>
                    <a:pt x="9054" y="1059"/>
                    <a:pt x="8377" y="759"/>
                  </a:cubicBezTo>
                  <a:cubicBezTo>
                    <a:pt x="7752" y="482"/>
                    <a:pt x="7020" y="279"/>
                    <a:pt x="6335" y="244"/>
                  </a:cubicBezTo>
                  <a:cubicBezTo>
                    <a:pt x="6273" y="241"/>
                    <a:pt x="6210" y="240"/>
                    <a:pt x="6147" y="240"/>
                  </a:cubicBezTo>
                  <a:cubicBezTo>
                    <a:pt x="5903" y="240"/>
                    <a:pt x="5658" y="265"/>
                    <a:pt x="5425" y="335"/>
                  </a:cubicBezTo>
                  <a:cubicBezTo>
                    <a:pt x="5167" y="412"/>
                    <a:pt x="4881" y="515"/>
                    <a:pt x="4765" y="774"/>
                  </a:cubicBezTo>
                  <a:cubicBezTo>
                    <a:pt x="4663" y="792"/>
                    <a:pt x="4549" y="811"/>
                    <a:pt x="4437" y="841"/>
                  </a:cubicBezTo>
                  <a:cubicBezTo>
                    <a:pt x="4405" y="777"/>
                    <a:pt x="4352" y="724"/>
                    <a:pt x="4287" y="699"/>
                  </a:cubicBezTo>
                  <a:cubicBezTo>
                    <a:pt x="3553" y="420"/>
                    <a:pt x="2795" y="213"/>
                    <a:pt x="2020" y="83"/>
                  </a:cubicBezTo>
                  <a:cubicBezTo>
                    <a:pt x="1816" y="49"/>
                    <a:pt x="1525" y="0"/>
                    <a:pt x="123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2"/>
            <p:cNvSpPr/>
            <p:nvPr/>
          </p:nvSpPr>
          <p:spPr>
            <a:xfrm>
              <a:off x="7090525" y="3946725"/>
              <a:ext cx="308850" cy="141775"/>
            </a:xfrm>
            <a:custGeom>
              <a:avLst/>
              <a:gdLst/>
              <a:ahLst/>
              <a:cxnLst/>
              <a:rect l="l" t="t" r="r" b="b"/>
              <a:pathLst>
                <a:path w="12354" h="5671" extrusionOk="0">
                  <a:moveTo>
                    <a:pt x="351" y="0"/>
                  </a:moveTo>
                  <a:cubicBezTo>
                    <a:pt x="323" y="0"/>
                    <a:pt x="294" y="16"/>
                    <a:pt x="278" y="47"/>
                  </a:cubicBezTo>
                  <a:cubicBezTo>
                    <a:pt x="275" y="56"/>
                    <a:pt x="271" y="66"/>
                    <a:pt x="267" y="74"/>
                  </a:cubicBezTo>
                  <a:cubicBezTo>
                    <a:pt x="259" y="72"/>
                    <a:pt x="250" y="71"/>
                    <a:pt x="242" y="71"/>
                  </a:cubicBezTo>
                  <a:cubicBezTo>
                    <a:pt x="199" y="71"/>
                    <a:pt x="158" y="95"/>
                    <a:pt x="138" y="141"/>
                  </a:cubicBezTo>
                  <a:cubicBezTo>
                    <a:pt x="1" y="465"/>
                    <a:pt x="247" y="832"/>
                    <a:pt x="452" y="1073"/>
                  </a:cubicBezTo>
                  <a:cubicBezTo>
                    <a:pt x="716" y="1386"/>
                    <a:pt x="1061" y="1610"/>
                    <a:pt x="1419" y="1801"/>
                  </a:cubicBezTo>
                  <a:cubicBezTo>
                    <a:pt x="1770" y="1987"/>
                    <a:pt x="2117" y="2170"/>
                    <a:pt x="2484" y="2325"/>
                  </a:cubicBezTo>
                  <a:cubicBezTo>
                    <a:pt x="2789" y="2454"/>
                    <a:pt x="3154" y="2643"/>
                    <a:pt x="3499" y="2655"/>
                  </a:cubicBezTo>
                  <a:cubicBezTo>
                    <a:pt x="3529" y="3239"/>
                    <a:pt x="3826" y="3822"/>
                    <a:pt x="4211" y="4243"/>
                  </a:cubicBezTo>
                  <a:cubicBezTo>
                    <a:pt x="5246" y="5382"/>
                    <a:pt x="6875" y="5670"/>
                    <a:pt x="8347" y="5670"/>
                  </a:cubicBezTo>
                  <a:cubicBezTo>
                    <a:pt x="9113" y="5669"/>
                    <a:pt x="9886" y="5575"/>
                    <a:pt x="10608" y="5308"/>
                  </a:cubicBezTo>
                  <a:cubicBezTo>
                    <a:pt x="10963" y="5178"/>
                    <a:pt x="11303" y="5003"/>
                    <a:pt x="11614" y="4789"/>
                  </a:cubicBezTo>
                  <a:cubicBezTo>
                    <a:pt x="11777" y="4676"/>
                    <a:pt x="11934" y="4551"/>
                    <a:pt x="12077" y="4413"/>
                  </a:cubicBezTo>
                  <a:cubicBezTo>
                    <a:pt x="12216" y="4279"/>
                    <a:pt x="12265" y="4180"/>
                    <a:pt x="12329" y="4000"/>
                  </a:cubicBezTo>
                  <a:cubicBezTo>
                    <a:pt x="12354" y="3930"/>
                    <a:pt x="12295" y="3838"/>
                    <a:pt x="12222" y="3838"/>
                  </a:cubicBezTo>
                  <a:cubicBezTo>
                    <a:pt x="12207" y="3838"/>
                    <a:pt x="12191" y="3842"/>
                    <a:pt x="12175" y="3851"/>
                  </a:cubicBezTo>
                  <a:cubicBezTo>
                    <a:pt x="12099" y="3896"/>
                    <a:pt x="12006" y="3922"/>
                    <a:pt x="11936" y="3977"/>
                  </a:cubicBezTo>
                  <a:cubicBezTo>
                    <a:pt x="11864" y="4032"/>
                    <a:pt x="11805" y="4111"/>
                    <a:pt x="11737" y="4171"/>
                  </a:cubicBezTo>
                  <a:cubicBezTo>
                    <a:pt x="11589" y="4305"/>
                    <a:pt x="11430" y="4428"/>
                    <a:pt x="11263" y="4536"/>
                  </a:cubicBezTo>
                  <a:cubicBezTo>
                    <a:pt x="11233" y="4556"/>
                    <a:pt x="11203" y="4573"/>
                    <a:pt x="11174" y="4592"/>
                  </a:cubicBezTo>
                  <a:cubicBezTo>
                    <a:pt x="10549" y="4828"/>
                    <a:pt x="9930" y="5044"/>
                    <a:pt x="9262" y="5157"/>
                  </a:cubicBezTo>
                  <a:cubicBezTo>
                    <a:pt x="8929" y="5213"/>
                    <a:pt x="8592" y="5242"/>
                    <a:pt x="8255" y="5242"/>
                  </a:cubicBezTo>
                  <a:cubicBezTo>
                    <a:pt x="7197" y="5242"/>
                    <a:pt x="6149" y="4956"/>
                    <a:pt x="5272" y="4331"/>
                  </a:cubicBezTo>
                  <a:cubicBezTo>
                    <a:pt x="4709" y="3931"/>
                    <a:pt x="4187" y="3359"/>
                    <a:pt x="4005" y="2679"/>
                  </a:cubicBezTo>
                  <a:cubicBezTo>
                    <a:pt x="3909" y="2328"/>
                    <a:pt x="3948" y="1996"/>
                    <a:pt x="3969" y="1640"/>
                  </a:cubicBezTo>
                  <a:cubicBezTo>
                    <a:pt x="3989" y="1297"/>
                    <a:pt x="4068" y="967"/>
                    <a:pt x="4100" y="627"/>
                  </a:cubicBezTo>
                  <a:cubicBezTo>
                    <a:pt x="4103" y="598"/>
                    <a:pt x="4077" y="577"/>
                    <a:pt x="4053" y="577"/>
                  </a:cubicBezTo>
                  <a:cubicBezTo>
                    <a:pt x="4040" y="577"/>
                    <a:pt x="4027" y="582"/>
                    <a:pt x="4018" y="595"/>
                  </a:cubicBezTo>
                  <a:cubicBezTo>
                    <a:pt x="3898" y="766"/>
                    <a:pt x="3818" y="967"/>
                    <a:pt x="3728" y="1155"/>
                  </a:cubicBezTo>
                  <a:cubicBezTo>
                    <a:pt x="3642" y="1344"/>
                    <a:pt x="3562" y="1542"/>
                    <a:pt x="3529" y="1747"/>
                  </a:cubicBezTo>
                  <a:cubicBezTo>
                    <a:pt x="3503" y="1908"/>
                    <a:pt x="3495" y="2071"/>
                    <a:pt x="3501" y="2234"/>
                  </a:cubicBezTo>
                  <a:cubicBezTo>
                    <a:pt x="3240" y="2075"/>
                    <a:pt x="2931" y="1977"/>
                    <a:pt x="2656" y="1849"/>
                  </a:cubicBezTo>
                  <a:cubicBezTo>
                    <a:pt x="2341" y="1703"/>
                    <a:pt x="2032" y="1546"/>
                    <a:pt x="1729" y="1377"/>
                  </a:cubicBezTo>
                  <a:cubicBezTo>
                    <a:pt x="1437" y="1215"/>
                    <a:pt x="1130" y="1052"/>
                    <a:pt x="875" y="834"/>
                  </a:cubicBezTo>
                  <a:cubicBezTo>
                    <a:pt x="746" y="724"/>
                    <a:pt x="629" y="594"/>
                    <a:pt x="554" y="439"/>
                  </a:cubicBezTo>
                  <a:cubicBezTo>
                    <a:pt x="492" y="312"/>
                    <a:pt x="484" y="170"/>
                    <a:pt x="420" y="44"/>
                  </a:cubicBezTo>
                  <a:cubicBezTo>
                    <a:pt x="404" y="14"/>
                    <a:pt x="378" y="0"/>
                    <a:pt x="35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p:cNvSpPr/>
            <p:nvPr/>
          </p:nvSpPr>
          <p:spPr>
            <a:xfrm>
              <a:off x="7224075" y="3945225"/>
              <a:ext cx="103775" cy="115500"/>
            </a:xfrm>
            <a:custGeom>
              <a:avLst/>
              <a:gdLst/>
              <a:ahLst/>
              <a:cxnLst/>
              <a:rect l="l" t="t" r="r" b="b"/>
              <a:pathLst>
                <a:path w="4151" h="4620" extrusionOk="0">
                  <a:moveTo>
                    <a:pt x="3559" y="1"/>
                  </a:moveTo>
                  <a:cubicBezTo>
                    <a:pt x="3449" y="1"/>
                    <a:pt x="3335" y="125"/>
                    <a:pt x="3397" y="235"/>
                  </a:cubicBezTo>
                  <a:cubicBezTo>
                    <a:pt x="3607" y="608"/>
                    <a:pt x="3554" y="1008"/>
                    <a:pt x="3289" y="1275"/>
                  </a:cubicBezTo>
                  <a:cubicBezTo>
                    <a:pt x="2954" y="825"/>
                    <a:pt x="2383" y="562"/>
                    <a:pt x="1825" y="538"/>
                  </a:cubicBezTo>
                  <a:cubicBezTo>
                    <a:pt x="1795" y="537"/>
                    <a:pt x="1764" y="536"/>
                    <a:pt x="1732" y="536"/>
                  </a:cubicBezTo>
                  <a:cubicBezTo>
                    <a:pt x="1442" y="536"/>
                    <a:pt x="1125" y="598"/>
                    <a:pt x="1023" y="909"/>
                  </a:cubicBezTo>
                  <a:cubicBezTo>
                    <a:pt x="910" y="1252"/>
                    <a:pt x="1140" y="1564"/>
                    <a:pt x="1430" y="1723"/>
                  </a:cubicBezTo>
                  <a:cubicBezTo>
                    <a:pt x="1741" y="1894"/>
                    <a:pt x="2109" y="1994"/>
                    <a:pt x="2472" y="1994"/>
                  </a:cubicBezTo>
                  <a:cubicBezTo>
                    <a:pt x="2699" y="1994"/>
                    <a:pt x="2924" y="1955"/>
                    <a:pt x="3132" y="1870"/>
                  </a:cubicBezTo>
                  <a:cubicBezTo>
                    <a:pt x="3191" y="2056"/>
                    <a:pt x="3205" y="2257"/>
                    <a:pt x="3161" y="2454"/>
                  </a:cubicBezTo>
                  <a:cubicBezTo>
                    <a:pt x="3109" y="2698"/>
                    <a:pt x="2973" y="2873"/>
                    <a:pt x="2796" y="3004"/>
                  </a:cubicBezTo>
                  <a:cubicBezTo>
                    <a:pt x="2666" y="2709"/>
                    <a:pt x="2433" y="2442"/>
                    <a:pt x="2180" y="2253"/>
                  </a:cubicBezTo>
                  <a:cubicBezTo>
                    <a:pt x="1902" y="2045"/>
                    <a:pt x="1549" y="1898"/>
                    <a:pt x="1210" y="1898"/>
                  </a:cubicBezTo>
                  <a:cubicBezTo>
                    <a:pt x="947" y="1898"/>
                    <a:pt x="692" y="1986"/>
                    <a:pt x="486" y="2204"/>
                  </a:cubicBezTo>
                  <a:cubicBezTo>
                    <a:pt x="0" y="2719"/>
                    <a:pt x="277" y="3401"/>
                    <a:pt x="899" y="3626"/>
                  </a:cubicBezTo>
                  <a:cubicBezTo>
                    <a:pt x="1098" y="3699"/>
                    <a:pt x="1313" y="3739"/>
                    <a:pt x="1527" y="3739"/>
                  </a:cubicBezTo>
                  <a:cubicBezTo>
                    <a:pt x="1668" y="3739"/>
                    <a:pt x="1809" y="3721"/>
                    <a:pt x="1943" y="3683"/>
                  </a:cubicBezTo>
                  <a:cubicBezTo>
                    <a:pt x="2140" y="3628"/>
                    <a:pt x="2347" y="3637"/>
                    <a:pt x="2547" y="3574"/>
                  </a:cubicBezTo>
                  <a:cubicBezTo>
                    <a:pt x="2553" y="3573"/>
                    <a:pt x="2558" y="3571"/>
                    <a:pt x="2564" y="3568"/>
                  </a:cubicBezTo>
                  <a:lnTo>
                    <a:pt x="2564" y="3568"/>
                  </a:lnTo>
                  <a:cubicBezTo>
                    <a:pt x="2538" y="3814"/>
                    <a:pt x="2392" y="4039"/>
                    <a:pt x="2125" y="4180"/>
                  </a:cubicBezTo>
                  <a:cubicBezTo>
                    <a:pt x="1892" y="4305"/>
                    <a:pt x="1629" y="4337"/>
                    <a:pt x="1367" y="4337"/>
                  </a:cubicBezTo>
                  <a:cubicBezTo>
                    <a:pt x="1357" y="4337"/>
                    <a:pt x="1347" y="4337"/>
                    <a:pt x="1337" y="4337"/>
                  </a:cubicBezTo>
                  <a:cubicBezTo>
                    <a:pt x="1104" y="4334"/>
                    <a:pt x="868" y="4329"/>
                    <a:pt x="635" y="4322"/>
                  </a:cubicBezTo>
                  <a:cubicBezTo>
                    <a:pt x="634" y="4322"/>
                    <a:pt x="633" y="4322"/>
                    <a:pt x="633" y="4322"/>
                  </a:cubicBezTo>
                  <a:cubicBezTo>
                    <a:pt x="562" y="4322"/>
                    <a:pt x="528" y="4427"/>
                    <a:pt x="604" y="4452"/>
                  </a:cubicBezTo>
                  <a:cubicBezTo>
                    <a:pt x="900" y="4547"/>
                    <a:pt x="1185" y="4619"/>
                    <a:pt x="1485" y="4619"/>
                  </a:cubicBezTo>
                  <a:cubicBezTo>
                    <a:pt x="1601" y="4619"/>
                    <a:pt x="1719" y="4608"/>
                    <a:pt x="1841" y="4583"/>
                  </a:cubicBezTo>
                  <a:cubicBezTo>
                    <a:pt x="2178" y="4514"/>
                    <a:pt x="2514" y="4332"/>
                    <a:pt x="2718" y="4047"/>
                  </a:cubicBezTo>
                  <a:cubicBezTo>
                    <a:pt x="2861" y="3845"/>
                    <a:pt x="2914" y="3629"/>
                    <a:pt x="2900" y="3416"/>
                  </a:cubicBezTo>
                  <a:cubicBezTo>
                    <a:pt x="2941" y="3392"/>
                    <a:pt x="2980" y="3366"/>
                    <a:pt x="3020" y="3339"/>
                  </a:cubicBezTo>
                  <a:cubicBezTo>
                    <a:pt x="3559" y="2959"/>
                    <a:pt x="3713" y="2258"/>
                    <a:pt x="3494" y="1655"/>
                  </a:cubicBezTo>
                  <a:cubicBezTo>
                    <a:pt x="3976" y="1262"/>
                    <a:pt x="4151" y="484"/>
                    <a:pt x="3649" y="35"/>
                  </a:cubicBezTo>
                  <a:cubicBezTo>
                    <a:pt x="3622" y="11"/>
                    <a:pt x="3590" y="1"/>
                    <a:pt x="3559"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p:cNvSpPr/>
            <p:nvPr/>
          </p:nvSpPr>
          <p:spPr>
            <a:xfrm>
              <a:off x="7090875" y="3896700"/>
              <a:ext cx="313675" cy="194575"/>
            </a:xfrm>
            <a:custGeom>
              <a:avLst/>
              <a:gdLst/>
              <a:ahLst/>
              <a:cxnLst/>
              <a:rect l="l" t="t" r="r" b="b"/>
              <a:pathLst>
                <a:path w="12547" h="7783" extrusionOk="0">
                  <a:moveTo>
                    <a:pt x="7245" y="2970"/>
                  </a:moveTo>
                  <a:cubicBezTo>
                    <a:pt x="7418" y="2970"/>
                    <a:pt x="7595" y="3025"/>
                    <a:pt x="7748" y="3093"/>
                  </a:cubicBezTo>
                  <a:cubicBezTo>
                    <a:pt x="7974" y="3195"/>
                    <a:pt x="8168" y="3345"/>
                    <a:pt x="8301" y="3526"/>
                  </a:cubicBezTo>
                  <a:cubicBezTo>
                    <a:pt x="8098" y="3669"/>
                    <a:pt x="7832" y="3752"/>
                    <a:pt x="7576" y="3752"/>
                  </a:cubicBezTo>
                  <a:cubicBezTo>
                    <a:pt x="7543" y="3752"/>
                    <a:pt x="7510" y="3750"/>
                    <a:pt x="7477" y="3748"/>
                  </a:cubicBezTo>
                  <a:cubicBezTo>
                    <a:pt x="7286" y="3731"/>
                    <a:pt x="7064" y="3693"/>
                    <a:pt x="6908" y="3571"/>
                  </a:cubicBezTo>
                  <a:cubicBezTo>
                    <a:pt x="6702" y="3412"/>
                    <a:pt x="6704" y="3154"/>
                    <a:pt x="6952" y="3033"/>
                  </a:cubicBezTo>
                  <a:cubicBezTo>
                    <a:pt x="7045" y="2989"/>
                    <a:pt x="7144" y="2970"/>
                    <a:pt x="7245" y="2970"/>
                  </a:cubicBezTo>
                  <a:close/>
                  <a:moveTo>
                    <a:pt x="4779" y="1604"/>
                  </a:moveTo>
                  <a:lnTo>
                    <a:pt x="4779" y="1604"/>
                  </a:lnTo>
                  <a:cubicBezTo>
                    <a:pt x="4748" y="2098"/>
                    <a:pt x="4638" y="2571"/>
                    <a:pt x="4444" y="3047"/>
                  </a:cubicBezTo>
                  <a:lnTo>
                    <a:pt x="4444" y="3048"/>
                  </a:lnTo>
                  <a:cubicBezTo>
                    <a:pt x="4317" y="3367"/>
                    <a:pt x="4161" y="3673"/>
                    <a:pt x="3986" y="3969"/>
                  </a:cubicBezTo>
                  <a:cubicBezTo>
                    <a:pt x="3920" y="4078"/>
                    <a:pt x="3847" y="4184"/>
                    <a:pt x="3774" y="4290"/>
                  </a:cubicBezTo>
                  <a:cubicBezTo>
                    <a:pt x="3743" y="4247"/>
                    <a:pt x="3711" y="4204"/>
                    <a:pt x="3678" y="4160"/>
                  </a:cubicBezTo>
                  <a:cubicBezTo>
                    <a:pt x="3774" y="3578"/>
                    <a:pt x="4008" y="3001"/>
                    <a:pt x="4229" y="2481"/>
                  </a:cubicBezTo>
                  <a:cubicBezTo>
                    <a:pt x="4348" y="2200"/>
                    <a:pt x="4472" y="1904"/>
                    <a:pt x="4625" y="1631"/>
                  </a:cubicBezTo>
                  <a:cubicBezTo>
                    <a:pt x="4629" y="1631"/>
                    <a:pt x="4633" y="1631"/>
                    <a:pt x="4637" y="1630"/>
                  </a:cubicBezTo>
                  <a:cubicBezTo>
                    <a:pt x="4684" y="1621"/>
                    <a:pt x="4732" y="1613"/>
                    <a:pt x="4779" y="1604"/>
                  </a:cubicBezTo>
                  <a:close/>
                  <a:moveTo>
                    <a:pt x="1707" y="260"/>
                  </a:moveTo>
                  <a:cubicBezTo>
                    <a:pt x="1874" y="260"/>
                    <a:pt x="2045" y="286"/>
                    <a:pt x="2216" y="316"/>
                  </a:cubicBezTo>
                  <a:cubicBezTo>
                    <a:pt x="3076" y="469"/>
                    <a:pt x="3914" y="724"/>
                    <a:pt x="4717" y="1065"/>
                  </a:cubicBezTo>
                  <a:cubicBezTo>
                    <a:pt x="4345" y="1490"/>
                    <a:pt x="4116" y="2055"/>
                    <a:pt x="3900" y="2591"/>
                  </a:cubicBezTo>
                  <a:cubicBezTo>
                    <a:pt x="3654" y="3207"/>
                    <a:pt x="3394" y="3902"/>
                    <a:pt x="3375" y="4587"/>
                  </a:cubicBezTo>
                  <a:cubicBezTo>
                    <a:pt x="3287" y="4548"/>
                    <a:pt x="3187" y="4524"/>
                    <a:pt x="3111" y="4496"/>
                  </a:cubicBezTo>
                  <a:cubicBezTo>
                    <a:pt x="3026" y="4467"/>
                    <a:pt x="2942" y="4436"/>
                    <a:pt x="2855" y="4406"/>
                  </a:cubicBezTo>
                  <a:cubicBezTo>
                    <a:pt x="2276" y="4123"/>
                    <a:pt x="1670" y="3890"/>
                    <a:pt x="1113" y="3564"/>
                  </a:cubicBezTo>
                  <a:cubicBezTo>
                    <a:pt x="799" y="3381"/>
                    <a:pt x="480" y="3144"/>
                    <a:pt x="342" y="2793"/>
                  </a:cubicBezTo>
                  <a:cubicBezTo>
                    <a:pt x="184" y="2386"/>
                    <a:pt x="321" y="1930"/>
                    <a:pt x="448" y="1533"/>
                  </a:cubicBezTo>
                  <a:cubicBezTo>
                    <a:pt x="568" y="1158"/>
                    <a:pt x="728" y="751"/>
                    <a:pt x="1035" y="487"/>
                  </a:cubicBezTo>
                  <a:cubicBezTo>
                    <a:pt x="1238" y="314"/>
                    <a:pt x="1468" y="260"/>
                    <a:pt x="1707" y="260"/>
                  </a:cubicBezTo>
                  <a:close/>
                  <a:moveTo>
                    <a:pt x="6549" y="4491"/>
                  </a:moveTo>
                  <a:cubicBezTo>
                    <a:pt x="6796" y="4491"/>
                    <a:pt x="7048" y="4582"/>
                    <a:pt x="7257" y="4706"/>
                  </a:cubicBezTo>
                  <a:cubicBezTo>
                    <a:pt x="7420" y="4802"/>
                    <a:pt x="7547" y="4933"/>
                    <a:pt x="7601" y="5084"/>
                  </a:cubicBezTo>
                  <a:cubicBezTo>
                    <a:pt x="7411" y="5148"/>
                    <a:pt x="7208" y="5181"/>
                    <a:pt x="7010" y="5181"/>
                  </a:cubicBezTo>
                  <a:cubicBezTo>
                    <a:pt x="6854" y="5181"/>
                    <a:pt x="6702" y="5161"/>
                    <a:pt x="6563" y="5119"/>
                  </a:cubicBezTo>
                  <a:cubicBezTo>
                    <a:pt x="6416" y="5074"/>
                    <a:pt x="6237" y="4998"/>
                    <a:pt x="6149" y="4862"/>
                  </a:cubicBezTo>
                  <a:cubicBezTo>
                    <a:pt x="5995" y="4624"/>
                    <a:pt x="6202" y="4530"/>
                    <a:pt x="6416" y="4500"/>
                  </a:cubicBezTo>
                  <a:cubicBezTo>
                    <a:pt x="6460" y="4494"/>
                    <a:pt x="6504" y="4491"/>
                    <a:pt x="6549" y="4491"/>
                  </a:cubicBezTo>
                  <a:close/>
                  <a:moveTo>
                    <a:pt x="6178" y="1444"/>
                  </a:moveTo>
                  <a:cubicBezTo>
                    <a:pt x="6376" y="1444"/>
                    <a:pt x="6574" y="1457"/>
                    <a:pt x="6773" y="1489"/>
                  </a:cubicBezTo>
                  <a:cubicBezTo>
                    <a:pt x="7431" y="1594"/>
                    <a:pt x="8251" y="1919"/>
                    <a:pt x="8561" y="2559"/>
                  </a:cubicBezTo>
                  <a:cubicBezTo>
                    <a:pt x="8713" y="2872"/>
                    <a:pt x="8656" y="3145"/>
                    <a:pt x="8488" y="3351"/>
                  </a:cubicBezTo>
                  <a:cubicBezTo>
                    <a:pt x="8207" y="2985"/>
                    <a:pt x="7727" y="2740"/>
                    <a:pt x="7287" y="2727"/>
                  </a:cubicBezTo>
                  <a:cubicBezTo>
                    <a:pt x="7278" y="2727"/>
                    <a:pt x="7269" y="2727"/>
                    <a:pt x="7260" y="2727"/>
                  </a:cubicBezTo>
                  <a:cubicBezTo>
                    <a:pt x="6953" y="2727"/>
                    <a:pt x="6578" y="2869"/>
                    <a:pt x="6515" y="3203"/>
                  </a:cubicBezTo>
                  <a:cubicBezTo>
                    <a:pt x="6442" y="3591"/>
                    <a:pt x="6807" y="3850"/>
                    <a:pt x="7136" y="3935"/>
                  </a:cubicBezTo>
                  <a:cubicBezTo>
                    <a:pt x="7271" y="3969"/>
                    <a:pt x="7417" y="3987"/>
                    <a:pt x="7564" y="3987"/>
                  </a:cubicBezTo>
                  <a:cubicBezTo>
                    <a:pt x="7870" y="3987"/>
                    <a:pt x="8183" y="3911"/>
                    <a:pt x="8428" y="3751"/>
                  </a:cubicBezTo>
                  <a:lnTo>
                    <a:pt x="8428" y="3751"/>
                  </a:lnTo>
                  <a:cubicBezTo>
                    <a:pt x="8527" y="4002"/>
                    <a:pt x="8511" y="4287"/>
                    <a:pt x="8320" y="4571"/>
                  </a:cubicBezTo>
                  <a:cubicBezTo>
                    <a:pt x="8202" y="4747"/>
                    <a:pt x="8031" y="4886"/>
                    <a:pt x="7834" y="4986"/>
                  </a:cubicBezTo>
                  <a:cubicBezTo>
                    <a:pt x="7672" y="4525"/>
                    <a:pt x="7048" y="4251"/>
                    <a:pt x="6541" y="4251"/>
                  </a:cubicBezTo>
                  <a:cubicBezTo>
                    <a:pt x="6427" y="4251"/>
                    <a:pt x="6320" y="4265"/>
                    <a:pt x="6225" y="4293"/>
                  </a:cubicBezTo>
                  <a:cubicBezTo>
                    <a:pt x="5901" y="4390"/>
                    <a:pt x="5741" y="4664"/>
                    <a:pt x="5927" y="4967"/>
                  </a:cubicBezTo>
                  <a:cubicBezTo>
                    <a:pt x="6133" y="5302"/>
                    <a:pt x="6595" y="5417"/>
                    <a:pt x="6962" y="5419"/>
                  </a:cubicBezTo>
                  <a:cubicBezTo>
                    <a:pt x="7180" y="5419"/>
                    <a:pt x="7407" y="5386"/>
                    <a:pt x="7623" y="5319"/>
                  </a:cubicBezTo>
                  <a:lnTo>
                    <a:pt x="7623" y="5319"/>
                  </a:lnTo>
                  <a:cubicBezTo>
                    <a:pt x="7613" y="5380"/>
                    <a:pt x="7592" y="5442"/>
                    <a:pt x="7557" y="5507"/>
                  </a:cubicBezTo>
                  <a:cubicBezTo>
                    <a:pt x="7421" y="5763"/>
                    <a:pt x="7153" y="5890"/>
                    <a:pt x="6875" y="5923"/>
                  </a:cubicBezTo>
                  <a:cubicBezTo>
                    <a:pt x="6802" y="5932"/>
                    <a:pt x="6727" y="5936"/>
                    <a:pt x="6652" y="5936"/>
                  </a:cubicBezTo>
                  <a:cubicBezTo>
                    <a:pt x="6096" y="5936"/>
                    <a:pt x="5499" y="5705"/>
                    <a:pt x="5037" y="5441"/>
                  </a:cubicBezTo>
                  <a:cubicBezTo>
                    <a:pt x="4656" y="5221"/>
                    <a:pt x="4322" y="4945"/>
                    <a:pt x="4023" y="4630"/>
                  </a:cubicBezTo>
                  <a:cubicBezTo>
                    <a:pt x="3988" y="4586"/>
                    <a:pt x="3954" y="4540"/>
                    <a:pt x="3920" y="4494"/>
                  </a:cubicBezTo>
                  <a:cubicBezTo>
                    <a:pt x="4039" y="4319"/>
                    <a:pt x="4140" y="4127"/>
                    <a:pt x="4235" y="3959"/>
                  </a:cubicBezTo>
                  <a:cubicBezTo>
                    <a:pt x="4406" y="3656"/>
                    <a:pt x="4560" y="3341"/>
                    <a:pt x="4684" y="3014"/>
                  </a:cubicBezTo>
                  <a:cubicBezTo>
                    <a:pt x="4811" y="2679"/>
                    <a:pt x="4908" y="2331"/>
                    <a:pt x="4963" y="1976"/>
                  </a:cubicBezTo>
                  <a:cubicBezTo>
                    <a:pt x="4982" y="1847"/>
                    <a:pt x="5005" y="1706"/>
                    <a:pt x="5017" y="1562"/>
                  </a:cubicBezTo>
                  <a:cubicBezTo>
                    <a:pt x="5402" y="1495"/>
                    <a:pt x="5790" y="1444"/>
                    <a:pt x="6178" y="1444"/>
                  </a:cubicBezTo>
                  <a:close/>
                  <a:moveTo>
                    <a:pt x="6815" y="565"/>
                  </a:moveTo>
                  <a:cubicBezTo>
                    <a:pt x="7358" y="565"/>
                    <a:pt x="7893" y="674"/>
                    <a:pt x="8410" y="890"/>
                  </a:cubicBezTo>
                  <a:cubicBezTo>
                    <a:pt x="9108" y="1181"/>
                    <a:pt x="9748" y="1604"/>
                    <a:pt x="10301" y="2120"/>
                  </a:cubicBezTo>
                  <a:cubicBezTo>
                    <a:pt x="10862" y="2644"/>
                    <a:pt x="11333" y="3271"/>
                    <a:pt x="11679" y="3957"/>
                  </a:cubicBezTo>
                  <a:cubicBezTo>
                    <a:pt x="11885" y="4365"/>
                    <a:pt x="12102" y="4778"/>
                    <a:pt x="12206" y="5225"/>
                  </a:cubicBezTo>
                  <a:cubicBezTo>
                    <a:pt x="12473" y="6358"/>
                    <a:pt x="11116" y="6920"/>
                    <a:pt x="10262" y="7200"/>
                  </a:cubicBezTo>
                  <a:cubicBezTo>
                    <a:pt x="9575" y="7426"/>
                    <a:pt x="8848" y="7537"/>
                    <a:pt x="8123" y="7537"/>
                  </a:cubicBezTo>
                  <a:cubicBezTo>
                    <a:pt x="7777" y="7537"/>
                    <a:pt x="7431" y="7512"/>
                    <a:pt x="7090" y="7462"/>
                  </a:cubicBezTo>
                  <a:cubicBezTo>
                    <a:pt x="6349" y="7354"/>
                    <a:pt x="5626" y="7087"/>
                    <a:pt x="4997" y="6679"/>
                  </a:cubicBezTo>
                  <a:cubicBezTo>
                    <a:pt x="4334" y="6248"/>
                    <a:pt x="3694" y="5670"/>
                    <a:pt x="3640" y="4833"/>
                  </a:cubicBezTo>
                  <a:cubicBezTo>
                    <a:pt x="3640" y="4831"/>
                    <a:pt x="3640" y="4828"/>
                    <a:pt x="3640" y="4827"/>
                  </a:cubicBezTo>
                  <a:cubicBezTo>
                    <a:pt x="3698" y="4775"/>
                    <a:pt x="3754" y="4716"/>
                    <a:pt x="3805" y="4652"/>
                  </a:cubicBezTo>
                  <a:cubicBezTo>
                    <a:pt x="4308" y="5317"/>
                    <a:pt x="5054" y="5799"/>
                    <a:pt x="5850" y="6035"/>
                  </a:cubicBezTo>
                  <a:cubicBezTo>
                    <a:pt x="6082" y="6103"/>
                    <a:pt x="6374" y="6153"/>
                    <a:pt x="6664" y="6153"/>
                  </a:cubicBezTo>
                  <a:cubicBezTo>
                    <a:pt x="7250" y="6153"/>
                    <a:pt x="7826" y="5948"/>
                    <a:pt x="7873" y="5272"/>
                  </a:cubicBezTo>
                  <a:cubicBezTo>
                    <a:pt x="7875" y="5256"/>
                    <a:pt x="7875" y="5240"/>
                    <a:pt x="7875" y="5224"/>
                  </a:cubicBezTo>
                  <a:cubicBezTo>
                    <a:pt x="8315" y="5023"/>
                    <a:pt x="8668" y="4666"/>
                    <a:pt x="8730" y="4150"/>
                  </a:cubicBezTo>
                  <a:cubicBezTo>
                    <a:pt x="8754" y="3948"/>
                    <a:pt x="8715" y="3756"/>
                    <a:pt x="8632" y="3581"/>
                  </a:cubicBezTo>
                  <a:cubicBezTo>
                    <a:pt x="8778" y="3425"/>
                    <a:pt x="8875" y="3221"/>
                    <a:pt x="8890" y="2967"/>
                  </a:cubicBezTo>
                  <a:cubicBezTo>
                    <a:pt x="8939" y="2125"/>
                    <a:pt x="7989" y="1564"/>
                    <a:pt x="7297" y="1356"/>
                  </a:cubicBezTo>
                  <a:cubicBezTo>
                    <a:pt x="6932" y="1245"/>
                    <a:pt x="6551" y="1193"/>
                    <a:pt x="6171" y="1193"/>
                  </a:cubicBezTo>
                  <a:cubicBezTo>
                    <a:pt x="5785" y="1193"/>
                    <a:pt x="5399" y="1247"/>
                    <a:pt x="5026" y="1345"/>
                  </a:cubicBezTo>
                  <a:cubicBezTo>
                    <a:pt x="5025" y="1267"/>
                    <a:pt x="5020" y="1190"/>
                    <a:pt x="5007" y="1117"/>
                  </a:cubicBezTo>
                  <a:cubicBezTo>
                    <a:pt x="5013" y="1111"/>
                    <a:pt x="5020" y="1105"/>
                    <a:pt x="5025" y="1096"/>
                  </a:cubicBezTo>
                  <a:cubicBezTo>
                    <a:pt x="5280" y="863"/>
                    <a:pt x="5605" y="730"/>
                    <a:pt x="5948" y="657"/>
                  </a:cubicBezTo>
                  <a:cubicBezTo>
                    <a:pt x="6238" y="596"/>
                    <a:pt x="6528" y="565"/>
                    <a:pt x="6815" y="565"/>
                  </a:cubicBezTo>
                  <a:close/>
                  <a:moveTo>
                    <a:pt x="1692" y="1"/>
                  </a:moveTo>
                  <a:cubicBezTo>
                    <a:pt x="1556" y="1"/>
                    <a:pt x="1421" y="17"/>
                    <a:pt x="1288" y="58"/>
                  </a:cubicBezTo>
                  <a:cubicBezTo>
                    <a:pt x="993" y="152"/>
                    <a:pt x="755" y="369"/>
                    <a:pt x="585" y="625"/>
                  </a:cubicBezTo>
                  <a:cubicBezTo>
                    <a:pt x="399" y="905"/>
                    <a:pt x="279" y="1225"/>
                    <a:pt x="182" y="1546"/>
                  </a:cubicBezTo>
                  <a:cubicBezTo>
                    <a:pt x="88" y="1858"/>
                    <a:pt x="0" y="2186"/>
                    <a:pt x="25" y="2514"/>
                  </a:cubicBezTo>
                  <a:cubicBezTo>
                    <a:pt x="77" y="3183"/>
                    <a:pt x="631" y="3601"/>
                    <a:pt x="1184" y="3886"/>
                  </a:cubicBezTo>
                  <a:cubicBezTo>
                    <a:pt x="1545" y="4074"/>
                    <a:pt x="1922" y="4236"/>
                    <a:pt x="2291" y="4407"/>
                  </a:cubicBezTo>
                  <a:cubicBezTo>
                    <a:pt x="2651" y="4573"/>
                    <a:pt x="3008" y="4743"/>
                    <a:pt x="3382" y="4872"/>
                  </a:cubicBezTo>
                  <a:cubicBezTo>
                    <a:pt x="3388" y="4951"/>
                    <a:pt x="3397" y="5032"/>
                    <a:pt x="3411" y="5111"/>
                  </a:cubicBezTo>
                  <a:cubicBezTo>
                    <a:pt x="3563" y="5955"/>
                    <a:pt x="4294" y="6563"/>
                    <a:pt x="4994" y="6983"/>
                  </a:cubicBezTo>
                  <a:cubicBezTo>
                    <a:pt x="5913" y="7535"/>
                    <a:pt x="6982" y="7782"/>
                    <a:pt x="8057" y="7782"/>
                  </a:cubicBezTo>
                  <a:cubicBezTo>
                    <a:pt x="8919" y="7782"/>
                    <a:pt x="9784" y="7623"/>
                    <a:pt x="10578" y="7336"/>
                  </a:cubicBezTo>
                  <a:cubicBezTo>
                    <a:pt x="11327" y="7065"/>
                    <a:pt x="12547" y="6575"/>
                    <a:pt x="12513" y="5600"/>
                  </a:cubicBezTo>
                  <a:cubicBezTo>
                    <a:pt x="12496" y="5091"/>
                    <a:pt x="12263" y="4600"/>
                    <a:pt x="12063" y="4149"/>
                  </a:cubicBezTo>
                  <a:cubicBezTo>
                    <a:pt x="11677" y="3281"/>
                    <a:pt x="11105" y="2499"/>
                    <a:pt x="10404" y="1858"/>
                  </a:cubicBezTo>
                  <a:cubicBezTo>
                    <a:pt x="9415" y="956"/>
                    <a:pt x="8115" y="298"/>
                    <a:pt x="6779" y="298"/>
                  </a:cubicBezTo>
                  <a:cubicBezTo>
                    <a:pt x="6382" y="298"/>
                    <a:pt x="5982" y="356"/>
                    <a:pt x="5586" y="483"/>
                  </a:cubicBezTo>
                  <a:cubicBezTo>
                    <a:pt x="5320" y="569"/>
                    <a:pt x="5099" y="703"/>
                    <a:pt x="4909" y="870"/>
                  </a:cubicBezTo>
                  <a:cubicBezTo>
                    <a:pt x="4081" y="509"/>
                    <a:pt x="3215" y="242"/>
                    <a:pt x="2327" y="78"/>
                  </a:cubicBezTo>
                  <a:cubicBezTo>
                    <a:pt x="2118" y="40"/>
                    <a:pt x="1904" y="1"/>
                    <a:pt x="1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p:cNvSpPr/>
            <p:nvPr/>
          </p:nvSpPr>
          <p:spPr>
            <a:xfrm>
              <a:off x="7102950" y="3954275"/>
              <a:ext cx="64600" cy="45025"/>
            </a:xfrm>
            <a:custGeom>
              <a:avLst/>
              <a:gdLst/>
              <a:ahLst/>
              <a:cxnLst/>
              <a:rect l="l" t="t" r="r" b="b"/>
              <a:pathLst>
                <a:path w="2584" h="1801" extrusionOk="0">
                  <a:moveTo>
                    <a:pt x="53" y="1"/>
                  </a:moveTo>
                  <a:cubicBezTo>
                    <a:pt x="27" y="1"/>
                    <a:pt x="0" y="24"/>
                    <a:pt x="2" y="55"/>
                  </a:cubicBezTo>
                  <a:cubicBezTo>
                    <a:pt x="26" y="522"/>
                    <a:pt x="474" y="826"/>
                    <a:pt x="847" y="1027"/>
                  </a:cubicBezTo>
                  <a:cubicBezTo>
                    <a:pt x="1379" y="1312"/>
                    <a:pt x="1942" y="1614"/>
                    <a:pt x="2518" y="1799"/>
                  </a:cubicBezTo>
                  <a:cubicBezTo>
                    <a:pt x="2522" y="1800"/>
                    <a:pt x="2525" y="1800"/>
                    <a:pt x="2528" y="1800"/>
                  </a:cubicBezTo>
                  <a:cubicBezTo>
                    <a:pt x="2559" y="1800"/>
                    <a:pt x="2584" y="1757"/>
                    <a:pt x="2552" y="1737"/>
                  </a:cubicBezTo>
                  <a:cubicBezTo>
                    <a:pt x="2128" y="1482"/>
                    <a:pt x="1666" y="1283"/>
                    <a:pt x="1226" y="1059"/>
                  </a:cubicBezTo>
                  <a:cubicBezTo>
                    <a:pt x="731" y="805"/>
                    <a:pt x="306" y="568"/>
                    <a:pt x="91" y="30"/>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p:cNvSpPr/>
            <p:nvPr/>
          </p:nvSpPr>
          <p:spPr>
            <a:xfrm>
              <a:off x="7104475" y="3937025"/>
              <a:ext cx="5425" cy="10200"/>
            </a:xfrm>
            <a:custGeom>
              <a:avLst/>
              <a:gdLst/>
              <a:ahLst/>
              <a:cxnLst/>
              <a:rect l="l" t="t" r="r" b="b"/>
              <a:pathLst>
                <a:path w="217" h="408" extrusionOk="0">
                  <a:moveTo>
                    <a:pt x="169" y="1"/>
                  </a:moveTo>
                  <a:cubicBezTo>
                    <a:pt x="162" y="1"/>
                    <a:pt x="155" y="3"/>
                    <a:pt x="149" y="8"/>
                  </a:cubicBezTo>
                  <a:cubicBezTo>
                    <a:pt x="51" y="103"/>
                    <a:pt x="0" y="246"/>
                    <a:pt x="24" y="380"/>
                  </a:cubicBezTo>
                  <a:cubicBezTo>
                    <a:pt x="28" y="397"/>
                    <a:pt x="44" y="407"/>
                    <a:pt x="60" y="407"/>
                  </a:cubicBezTo>
                  <a:cubicBezTo>
                    <a:pt x="71" y="407"/>
                    <a:pt x="82" y="401"/>
                    <a:pt x="86" y="387"/>
                  </a:cubicBezTo>
                  <a:cubicBezTo>
                    <a:pt x="116" y="269"/>
                    <a:pt x="153" y="161"/>
                    <a:pt x="205" y="51"/>
                  </a:cubicBezTo>
                  <a:cubicBezTo>
                    <a:pt x="216" y="26"/>
                    <a:pt x="192"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p:cNvSpPr/>
            <p:nvPr/>
          </p:nvSpPr>
          <p:spPr>
            <a:xfrm>
              <a:off x="7149650" y="3914950"/>
              <a:ext cx="43150" cy="16000"/>
            </a:xfrm>
            <a:custGeom>
              <a:avLst/>
              <a:gdLst/>
              <a:ahLst/>
              <a:cxnLst/>
              <a:rect l="l" t="t" r="r" b="b"/>
              <a:pathLst>
                <a:path w="1726" h="640" extrusionOk="0">
                  <a:moveTo>
                    <a:pt x="53" y="1"/>
                  </a:moveTo>
                  <a:cubicBezTo>
                    <a:pt x="10" y="1"/>
                    <a:pt x="0" y="67"/>
                    <a:pt x="41" y="84"/>
                  </a:cubicBezTo>
                  <a:cubicBezTo>
                    <a:pt x="316" y="203"/>
                    <a:pt x="606" y="283"/>
                    <a:pt x="890" y="379"/>
                  </a:cubicBezTo>
                  <a:cubicBezTo>
                    <a:pt x="1146" y="468"/>
                    <a:pt x="1404" y="587"/>
                    <a:pt x="1669" y="639"/>
                  </a:cubicBezTo>
                  <a:cubicBezTo>
                    <a:pt x="1672" y="639"/>
                    <a:pt x="1674" y="639"/>
                    <a:pt x="1676" y="639"/>
                  </a:cubicBezTo>
                  <a:cubicBezTo>
                    <a:pt x="1709" y="639"/>
                    <a:pt x="1726" y="588"/>
                    <a:pt x="1697" y="569"/>
                  </a:cubicBezTo>
                  <a:cubicBezTo>
                    <a:pt x="1456" y="415"/>
                    <a:pt x="1165" y="329"/>
                    <a:pt x="897" y="236"/>
                  </a:cubicBezTo>
                  <a:cubicBezTo>
                    <a:pt x="622" y="141"/>
                    <a:pt x="349" y="46"/>
                    <a:pt x="60" y="1"/>
                  </a:cubicBezTo>
                  <a:cubicBezTo>
                    <a:pt x="58" y="1"/>
                    <a:pt x="5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p:cNvSpPr/>
            <p:nvPr/>
          </p:nvSpPr>
          <p:spPr>
            <a:xfrm>
              <a:off x="7165100" y="3928875"/>
              <a:ext cx="21775" cy="8475"/>
            </a:xfrm>
            <a:custGeom>
              <a:avLst/>
              <a:gdLst/>
              <a:ahLst/>
              <a:cxnLst/>
              <a:rect l="l" t="t" r="r" b="b"/>
              <a:pathLst>
                <a:path w="871" h="339" extrusionOk="0">
                  <a:moveTo>
                    <a:pt x="84" y="1"/>
                  </a:moveTo>
                  <a:cubicBezTo>
                    <a:pt x="69" y="1"/>
                    <a:pt x="55" y="2"/>
                    <a:pt x="40" y="3"/>
                  </a:cubicBezTo>
                  <a:cubicBezTo>
                    <a:pt x="4" y="8"/>
                    <a:pt x="0" y="52"/>
                    <a:pt x="23" y="74"/>
                  </a:cubicBezTo>
                  <a:cubicBezTo>
                    <a:pt x="130" y="177"/>
                    <a:pt x="301" y="207"/>
                    <a:pt x="442" y="250"/>
                  </a:cubicBezTo>
                  <a:cubicBezTo>
                    <a:pt x="555" y="286"/>
                    <a:pt x="678" y="339"/>
                    <a:pt x="800" y="339"/>
                  </a:cubicBezTo>
                  <a:cubicBezTo>
                    <a:pt x="812" y="339"/>
                    <a:pt x="825" y="338"/>
                    <a:pt x="837" y="337"/>
                  </a:cubicBezTo>
                  <a:cubicBezTo>
                    <a:pt x="867" y="334"/>
                    <a:pt x="871" y="296"/>
                    <a:pt x="851" y="279"/>
                  </a:cubicBezTo>
                  <a:cubicBezTo>
                    <a:pt x="743" y="181"/>
                    <a:pt x="572" y="144"/>
                    <a:pt x="437" y="96"/>
                  </a:cubicBezTo>
                  <a:cubicBezTo>
                    <a:pt x="325" y="57"/>
                    <a:pt x="205"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p:cNvSpPr/>
            <p:nvPr/>
          </p:nvSpPr>
          <p:spPr>
            <a:xfrm>
              <a:off x="7171350" y="3938100"/>
              <a:ext cx="12175" cy="5150"/>
            </a:xfrm>
            <a:custGeom>
              <a:avLst/>
              <a:gdLst/>
              <a:ahLst/>
              <a:cxnLst/>
              <a:rect l="l" t="t" r="r" b="b"/>
              <a:pathLst>
                <a:path w="487" h="206" extrusionOk="0">
                  <a:moveTo>
                    <a:pt x="45" y="1"/>
                  </a:moveTo>
                  <a:cubicBezTo>
                    <a:pt x="13" y="1"/>
                    <a:pt x="1" y="45"/>
                    <a:pt x="25" y="67"/>
                  </a:cubicBezTo>
                  <a:cubicBezTo>
                    <a:pt x="133" y="170"/>
                    <a:pt x="288" y="206"/>
                    <a:pt x="436" y="206"/>
                  </a:cubicBezTo>
                  <a:cubicBezTo>
                    <a:pt x="479" y="206"/>
                    <a:pt x="487" y="145"/>
                    <a:pt x="443" y="138"/>
                  </a:cubicBezTo>
                  <a:cubicBezTo>
                    <a:pt x="306" y="113"/>
                    <a:pt x="188" y="55"/>
                    <a:pt x="60" y="4"/>
                  </a:cubicBezTo>
                  <a:cubicBezTo>
                    <a:pt x="55" y="2"/>
                    <a:pt x="49"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p:cNvSpPr/>
            <p:nvPr/>
          </p:nvSpPr>
          <p:spPr>
            <a:xfrm>
              <a:off x="7171100" y="3945525"/>
              <a:ext cx="9875" cy="5025"/>
            </a:xfrm>
            <a:custGeom>
              <a:avLst/>
              <a:gdLst/>
              <a:ahLst/>
              <a:cxnLst/>
              <a:rect l="l" t="t" r="r" b="b"/>
              <a:pathLst>
                <a:path w="395" h="201" extrusionOk="0">
                  <a:moveTo>
                    <a:pt x="89" y="1"/>
                  </a:moveTo>
                  <a:cubicBezTo>
                    <a:pt x="62" y="1"/>
                    <a:pt x="39" y="11"/>
                    <a:pt x="27" y="40"/>
                  </a:cubicBezTo>
                  <a:cubicBezTo>
                    <a:pt x="1" y="109"/>
                    <a:pt x="92" y="140"/>
                    <a:pt x="140" y="156"/>
                  </a:cubicBezTo>
                  <a:cubicBezTo>
                    <a:pt x="197" y="176"/>
                    <a:pt x="262" y="201"/>
                    <a:pt x="324" y="201"/>
                  </a:cubicBezTo>
                  <a:cubicBezTo>
                    <a:pt x="330" y="201"/>
                    <a:pt x="335" y="201"/>
                    <a:pt x="340" y="200"/>
                  </a:cubicBezTo>
                  <a:cubicBezTo>
                    <a:pt x="373" y="198"/>
                    <a:pt x="395" y="149"/>
                    <a:pt x="370" y="126"/>
                  </a:cubicBezTo>
                  <a:cubicBezTo>
                    <a:pt x="322" y="78"/>
                    <a:pt x="252" y="52"/>
                    <a:pt x="189" y="27"/>
                  </a:cubicBezTo>
                  <a:cubicBezTo>
                    <a:pt x="163" y="17"/>
                    <a:pt x="12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p:cNvSpPr/>
            <p:nvPr/>
          </p:nvSpPr>
          <p:spPr>
            <a:xfrm>
              <a:off x="7148600" y="3979875"/>
              <a:ext cx="19750" cy="10825"/>
            </a:xfrm>
            <a:custGeom>
              <a:avLst/>
              <a:gdLst/>
              <a:ahLst/>
              <a:cxnLst/>
              <a:rect l="l" t="t" r="r" b="b"/>
              <a:pathLst>
                <a:path w="790" h="433" extrusionOk="0">
                  <a:moveTo>
                    <a:pt x="59" y="1"/>
                  </a:moveTo>
                  <a:cubicBezTo>
                    <a:pt x="26" y="1"/>
                    <a:pt x="0" y="38"/>
                    <a:pt x="24" y="67"/>
                  </a:cubicBezTo>
                  <a:cubicBezTo>
                    <a:pt x="172" y="253"/>
                    <a:pt x="500" y="424"/>
                    <a:pt x="738" y="433"/>
                  </a:cubicBezTo>
                  <a:cubicBezTo>
                    <a:pt x="773" y="433"/>
                    <a:pt x="789" y="393"/>
                    <a:pt x="762" y="370"/>
                  </a:cubicBezTo>
                  <a:cubicBezTo>
                    <a:pt x="668" y="290"/>
                    <a:pt x="547" y="244"/>
                    <a:pt x="440" y="186"/>
                  </a:cubicBezTo>
                  <a:cubicBezTo>
                    <a:pt x="319" y="121"/>
                    <a:pt x="204" y="41"/>
                    <a:pt x="73" y="3"/>
                  </a:cubicBezTo>
                  <a:cubicBezTo>
                    <a:pt x="68" y="1"/>
                    <a:pt x="6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p:cNvSpPr/>
            <p:nvPr/>
          </p:nvSpPr>
          <p:spPr>
            <a:xfrm>
              <a:off x="7156450" y="3976950"/>
              <a:ext cx="10325" cy="5100"/>
            </a:xfrm>
            <a:custGeom>
              <a:avLst/>
              <a:gdLst/>
              <a:ahLst/>
              <a:cxnLst/>
              <a:rect l="l" t="t" r="r" b="b"/>
              <a:pathLst>
                <a:path w="413" h="204" extrusionOk="0">
                  <a:moveTo>
                    <a:pt x="46" y="0"/>
                  </a:moveTo>
                  <a:cubicBezTo>
                    <a:pt x="16" y="0"/>
                    <a:pt x="1" y="48"/>
                    <a:pt x="28" y="65"/>
                  </a:cubicBezTo>
                  <a:cubicBezTo>
                    <a:pt x="128" y="130"/>
                    <a:pt x="222" y="169"/>
                    <a:pt x="338" y="202"/>
                  </a:cubicBezTo>
                  <a:cubicBezTo>
                    <a:pt x="343" y="203"/>
                    <a:pt x="348" y="204"/>
                    <a:pt x="353" y="204"/>
                  </a:cubicBezTo>
                  <a:cubicBezTo>
                    <a:pt x="396" y="204"/>
                    <a:pt x="412" y="144"/>
                    <a:pt x="369" y="121"/>
                  </a:cubicBezTo>
                  <a:cubicBezTo>
                    <a:pt x="263" y="64"/>
                    <a:pt x="170" y="27"/>
                    <a:pt x="52" y="1"/>
                  </a:cubicBezTo>
                  <a:cubicBezTo>
                    <a:pt x="50" y="0"/>
                    <a:pt x="4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p:cNvSpPr/>
            <p:nvPr/>
          </p:nvSpPr>
          <p:spPr>
            <a:xfrm>
              <a:off x="7330250" y="3639475"/>
              <a:ext cx="218675" cy="178925"/>
            </a:xfrm>
            <a:custGeom>
              <a:avLst/>
              <a:gdLst/>
              <a:ahLst/>
              <a:cxnLst/>
              <a:rect l="l" t="t" r="r" b="b"/>
              <a:pathLst>
                <a:path w="8747" h="7157" extrusionOk="0">
                  <a:moveTo>
                    <a:pt x="3229" y="0"/>
                  </a:moveTo>
                  <a:cubicBezTo>
                    <a:pt x="3062" y="0"/>
                    <a:pt x="2893" y="10"/>
                    <a:pt x="2723" y="31"/>
                  </a:cubicBezTo>
                  <a:cubicBezTo>
                    <a:pt x="2322" y="79"/>
                    <a:pt x="2005" y="196"/>
                    <a:pt x="1752" y="389"/>
                  </a:cubicBezTo>
                  <a:cubicBezTo>
                    <a:pt x="1751" y="390"/>
                    <a:pt x="1750" y="391"/>
                    <a:pt x="1748" y="393"/>
                  </a:cubicBezTo>
                  <a:cubicBezTo>
                    <a:pt x="1743" y="398"/>
                    <a:pt x="1738" y="403"/>
                    <a:pt x="1732" y="409"/>
                  </a:cubicBezTo>
                  <a:cubicBezTo>
                    <a:pt x="1731" y="409"/>
                    <a:pt x="1730" y="410"/>
                    <a:pt x="1730" y="411"/>
                  </a:cubicBezTo>
                  <a:cubicBezTo>
                    <a:pt x="1725" y="415"/>
                    <a:pt x="1722" y="421"/>
                    <a:pt x="1724" y="429"/>
                  </a:cubicBezTo>
                  <a:cubicBezTo>
                    <a:pt x="1729" y="498"/>
                    <a:pt x="1727" y="574"/>
                    <a:pt x="1721" y="653"/>
                  </a:cubicBezTo>
                  <a:cubicBezTo>
                    <a:pt x="1721" y="660"/>
                    <a:pt x="1724" y="667"/>
                    <a:pt x="1729" y="672"/>
                  </a:cubicBezTo>
                  <a:cubicBezTo>
                    <a:pt x="1734" y="676"/>
                    <a:pt x="1740" y="678"/>
                    <a:pt x="1745" y="678"/>
                  </a:cubicBezTo>
                  <a:cubicBezTo>
                    <a:pt x="1746" y="678"/>
                    <a:pt x="1747" y="678"/>
                    <a:pt x="1748" y="678"/>
                  </a:cubicBezTo>
                  <a:cubicBezTo>
                    <a:pt x="2004" y="635"/>
                    <a:pt x="2258" y="614"/>
                    <a:pt x="2508" y="614"/>
                  </a:cubicBezTo>
                  <a:cubicBezTo>
                    <a:pt x="3032" y="614"/>
                    <a:pt x="3538" y="708"/>
                    <a:pt x="3997" y="894"/>
                  </a:cubicBezTo>
                  <a:cubicBezTo>
                    <a:pt x="4587" y="1133"/>
                    <a:pt x="5550" y="1765"/>
                    <a:pt x="5421" y="2618"/>
                  </a:cubicBezTo>
                  <a:cubicBezTo>
                    <a:pt x="5387" y="2850"/>
                    <a:pt x="5284" y="3043"/>
                    <a:pt x="5117" y="3193"/>
                  </a:cubicBezTo>
                  <a:cubicBezTo>
                    <a:pt x="5109" y="3201"/>
                    <a:pt x="5107" y="3209"/>
                    <a:pt x="5110" y="3219"/>
                  </a:cubicBezTo>
                  <a:cubicBezTo>
                    <a:pt x="5180" y="3406"/>
                    <a:pt x="5195" y="3596"/>
                    <a:pt x="5155" y="3781"/>
                  </a:cubicBezTo>
                  <a:cubicBezTo>
                    <a:pt x="5058" y="4232"/>
                    <a:pt x="4727" y="4578"/>
                    <a:pt x="4221" y="4755"/>
                  </a:cubicBezTo>
                  <a:cubicBezTo>
                    <a:pt x="4213" y="4759"/>
                    <a:pt x="4207" y="4766"/>
                    <a:pt x="4205" y="4775"/>
                  </a:cubicBezTo>
                  <a:cubicBezTo>
                    <a:pt x="4204" y="4791"/>
                    <a:pt x="4203" y="4806"/>
                    <a:pt x="4200" y="4822"/>
                  </a:cubicBezTo>
                  <a:cubicBezTo>
                    <a:pt x="4155" y="5101"/>
                    <a:pt x="4019" y="5307"/>
                    <a:pt x="3799" y="5432"/>
                  </a:cubicBezTo>
                  <a:cubicBezTo>
                    <a:pt x="3618" y="5535"/>
                    <a:pt x="3388" y="5577"/>
                    <a:pt x="3145" y="5577"/>
                  </a:cubicBezTo>
                  <a:cubicBezTo>
                    <a:pt x="2808" y="5577"/>
                    <a:pt x="2445" y="5496"/>
                    <a:pt x="2149" y="5379"/>
                  </a:cubicBezTo>
                  <a:cubicBezTo>
                    <a:pt x="1349" y="5061"/>
                    <a:pt x="675" y="4510"/>
                    <a:pt x="248" y="3825"/>
                  </a:cubicBezTo>
                  <a:cubicBezTo>
                    <a:pt x="245" y="3819"/>
                    <a:pt x="238" y="3815"/>
                    <a:pt x="231" y="3815"/>
                  </a:cubicBezTo>
                  <a:cubicBezTo>
                    <a:pt x="230" y="3815"/>
                    <a:pt x="228" y="3815"/>
                    <a:pt x="227" y="3815"/>
                  </a:cubicBezTo>
                  <a:cubicBezTo>
                    <a:pt x="221" y="3815"/>
                    <a:pt x="215" y="3818"/>
                    <a:pt x="211" y="3822"/>
                  </a:cubicBezTo>
                  <a:cubicBezTo>
                    <a:pt x="154" y="3881"/>
                    <a:pt x="95" y="3934"/>
                    <a:pt x="34" y="3978"/>
                  </a:cubicBezTo>
                  <a:cubicBezTo>
                    <a:pt x="28" y="3983"/>
                    <a:pt x="24" y="3990"/>
                    <a:pt x="24" y="3999"/>
                  </a:cubicBezTo>
                  <a:cubicBezTo>
                    <a:pt x="0" y="4917"/>
                    <a:pt x="693" y="5571"/>
                    <a:pt x="1217" y="5984"/>
                  </a:cubicBezTo>
                  <a:cubicBezTo>
                    <a:pt x="1800" y="6442"/>
                    <a:pt x="2500" y="6779"/>
                    <a:pt x="3240" y="6958"/>
                  </a:cubicBezTo>
                  <a:cubicBezTo>
                    <a:pt x="3788" y="7090"/>
                    <a:pt x="4349" y="7156"/>
                    <a:pt x="4906" y="7156"/>
                  </a:cubicBezTo>
                  <a:cubicBezTo>
                    <a:pt x="5423" y="7156"/>
                    <a:pt x="5937" y="7099"/>
                    <a:pt x="6433" y="6985"/>
                  </a:cubicBezTo>
                  <a:cubicBezTo>
                    <a:pt x="7006" y="6853"/>
                    <a:pt x="8746" y="6452"/>
                    <a:pt x="8567" y="5169"/>
                  </a:cubicBezTo>
                  <a:cubicBezTo>
                    <a:pt x="8506" y="4737"/>
                    <a:pt x="8342" y="4322"/>
                    <a:pt x="8183" y="3922"/>
                  </a:cubicBezTo>
                  <a:lnTo>
                    <a:pt x="8155" y="3853"/>
                  </a:lnTo>
                  <a:lnTo>
                    <a:pt x="8155" y="3851"/>
                  </a:lnTo>
                  <a:cubicBezTo>
                    <a:pt x="7874" y="3141"/>
                    <a:pt x="7455" y="2462"/>
                    <a:pt x="6945" y="1890"/>
                  </a:cubicBezTo>
                  <a:cubicBezTo>
                    <a:pt x="6427" y="1309"/>
                    <a:pt x="5828" y="838"/>
                    <a:pt x="5167" y="488"/>
                  </a:cubicBezTo>
                  <a:cubicBezTo>
                    <a:pt x="4552" y="164"/>
                    <a:pt x="3902" y="0"/>
                    <a:pt x="3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2"/>
            <p:cNvSpPr/>
            <p:nvPr/>
          </p:nvSpPr>
          <p:spPr>
            <a:xfrm>
              <a:off x="7391925" y="3736950"/>
              <a:ext cx="38175" cy="19750"/>
            </a:xfrm>
            <a:custGeom>
              <a:avLst/>
              <a:gdLst/>
              <a:ahLst/>
              <a:cxnLst/>
              <a:rect l="l" t="t" r="r" b="b"/>
              <a:pathLst>
                <a:path w="1527" h="790" extrusionOk="0">
                  <a:moveTo>
                    <a:pt x="421" y="1"/>
                  </a:moveTo>
                  <a:cubicBezTo>
                    <a:pt x="406" y="1"/>
                    <a:pt x="390" y="1"/>
                    <a:pt x="375" y="2"/>
                  </a:cubicBezTo>
                  <a:cubicBezTo>
                    <a:pt x="264" y="7"/>
                    <a:pt x="127" y="30"/>
                    <a:pt x="56" y="109"/>
                  </a:cubicBezTo>
                  <a:cubicBezTo>
                    <a:pt x="49" y="117"/>
                    <a:pt x="41" y="127"/>
                    <a:pt x="35" y="137"/>
                  </a:cubicBezTo>
                  <a:cubicBezTo>
                    <a:pt x="0" y="200"/>
                    <a:pt x="7" y="278"/>
                    <a:pt x="56" y="373"/>
                  </a:cubicBezTo>
                  <a:cubicBezTo>
                    <a:pt x="119" y="493"/>
                    <a:pt x="251" y="592"/>
                    <a:pt x="458" y="676"/>
                  </a:cubicBezTo>
                  <a:cubicBezTo>
                    <a:pt x="642" y="751"/>
                    <a:pt x="852" y="789"/>
                    <a:pt x="1069" y="789"/>
                  </a:cubicBezTo>
                  <a:cubicBezTo>
                    <a:pt x="1215" y="789"/>
                    <a:pt x="1363" y="772"/>
                    <a:pt x="1508" y="737"/>
                  </a:cubicBezTo>
                  <a:cubicBezTo>
                    <a:pt x="1514" y="736"/>
                    <a:pt x="1519" y="732"/>
                    <a:pt x="1523" y="727"/>
                  </a:cubicBezTo>
                  <a:cubicBezTo>
                    <a:pt x="1525" y="722"/>
                    <a:pt x="1526" y="715"/>
                    <a:pt x="1525" y="709"/>
                  </a:cubicBezTo>
                  <a:cubicBezTo>
                    <a:pt x="1487" y="555"/>
                    <a:pt x="1376" y="409"/>
                    <a:pt x="1208" y="287"/>
                  </a:cubicBezTo>
                  <a:cubicBezTo>
                    <a:pt x="1057" y="178"/>
                    <a:pt x="760"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2"/>
            <p:cNvSpPr/>
            <p:nvPr/>
          </p:nvSpPr>
          <p:spPr>
            <a:xfrm>
              <a:off x="7411550" y="3700700"/>
              <a:ext cx="39525" cy="21625"/>
            </a:xfrm>
            <a:custGeom>
              <a:avLst/>
              <a:gdLst/>
              <a:ahLst/>
              <a:cxnLst/>
              <a:rect l="l" t="t" r="r" b="b"/>
              <a:pathLst>
                <a:path w="1581" h="865" extrusionOk="0">
                  <a:moveTo>
                    <a:pt x="483" y="1"/>
                  </a:moveTo>
                  <a:cubicBezTo>
                    <a:pt x="405" y="1"/>
                    <a:pt x="326" y="13"/>
                    <a:pt x="249" y="41"/>
                  </a:cubicBezTo>
                  <a:cubicBezTo>
                    <a:pt x="184" y="66"/>
                    <a:pt x="130" y="102"/>
                    <a:pt x="92" y="145"/>
                  </a:cubicBezTo>
                  <a:cubicBezTo>
                    <a:pt x="56" y="185"/>
                    <a:pt x="32" y="232"/>
                    <a:pt x="22" y="283"/>
                  </a:cubicBezTo>
                  <a:cubicBezTo>
                    <a:pt x="0" y="397"/>
                    <a:pt x="46" y="516"/>
                    <a:pt x="149" y="613"/>
                  </a:cubicBezTo>
                  <a:cubicBezTo>
                    <a:pt x="306" y="759"/>
                    <a:pt x="546" y="816"/>
                    <a:pt x="712" y="846"/>
                  </a:cubicBezTo>
                  <a:cubicBezTo>
                    <a:pt x="781" y="858"/>
                    <a:pt x="853" y="864"/>
                    <a:pt x="925" y="864"/>
                  </a:cubicBezTo>
                  <a:cubicBezTo>
                    <a:pt x="1150" y="864"/>
                    <a:pt x="1380" y="806"/>
                    <a:pt x="1568" y="696"/>
                  </a:cubicBezTo>
                  <a:cubicBezTo>
                    <a:pt x="1573" y="692"/>
                    <a:pt x="1577" y="687"/>
                    <a:pt x="1579" y="681"/>
                  </a:cubicBezTo>
                  <a:cubicBezTo>
                    <a:pt x="1581" y="675"/>
                    <a:pt x="1579" y="668"/>
                    <a:pt x="1577" y="664"/>
                  </a:cubicBezTo>
                  <a:cubicBezTo>
                    <a:pt x="1459" y="469"/>
                    <a:pt x="1279" y="300"/>
                    <a:pt x="1056" y="175"/>
                  </a:cubicBezTo>
                  <a:cubicBezTo>
                    <a:pt x="902" y="87"/>
                    <a:pt x="69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2"/>
            <p:cNvSpPr/>
            <p:nvPr/>
          </p:nvSpPr>
          <p:spPr>
            <a:xfrm>
              <a:off x="7333325" y="3661175"/>
              <a:ext cx="34425" cy="65775"/>
            </a:xfrm>
            <a:custGeom>
              <a:avLst/>
              <a:gdLst/>
              <a:ahLst/>
              <a:cxnLst/>
              <a:rect l="l" t="t" r="r" b="b"/>
              <a:pathLst>
                <a:path w="1377" h="2631" extrusionOk="0">
                  <a:moveTo>
                    <a:pt x="1352" y="0"/>
                  </a:moveTo>
                  <a:cubicBezTo>
                    <a:pt x="1351" y="0"/>
                    <a:pt x="1350" y="1"/>
                    <a:pt x="1349" y="1"/>
                  </a:cubicBezTo>
                  <a:lnTo>
                    <a:pt x="1206" y="14"/>
                  </a:lnTo>
                  <a:lnTo>
                    <a:pt x="1199" y="14"/>
                  </a:lnTo>
                  <a:cubicBezTo>
                    <a:pt x="1198" y="14"/>
                    <a:pt x="1196" y="14"/>
                    <a:pt x="1195" y="14"/>
                  </a:cubicBezTo>
                  <a:cubicBezTo>
                    <a:pt x="1189" y="14"/>
                    <a:pt x="1183" y="17"/>
                    <a:pt x="1179" y="22"/>
                  </a:cubicBezTo>
                  <a:cubicBezTo>
                    <a:pt x="1178" y="22"/>
                    <a:pt x="1178" y="23"/>
                    <a:pt x="1178" y="24"/>
                  </a:cubicBezTo>
                  <a:cubicBezTo>
                    <a:pt x="1012" y="262"/>
                    <a:pt x="873" y="523"/>
                    <a:pt x="738" y="774"/>
                  </a:cubicBezTo>
                  <a:lnTo>
                    <a:pt x="704" y="835"/>
                  </a:lnTo>
                  <a:cubicBezTo>
                    <a:pt x="429" y="1348"/>
                    <a:pt x="148" y="1897"/>
                    <a:pt x="1" y="2464"/>
                  </a:cubicBezTo>
                  <a:cubicBezTo>
                    <a:pt x="0" y="2470"/>
                    <a:pt x="1" y="2476"/>
                    <a:pt x="4" y="2481"/>
                  </a:cubicBezTo>
                  <a:cubicBezTo>
                    <a:pt x="32" y="2527"/>
                    <a:pt x="60" y="2573"/>
                    <a:pt x="87" y="2619"/>
                  </a:cubicBezTo>
                  <a:cubicBezTo>
                    <a:pt x="91" y="2625"/>
                    <a:pt x="97" y="2630"/>
                    <a:pt x="104" y="2630"/>
                  </a:cubicBezTo>
                  <a:cubicBezTo>
                    <a:pt x="105" y="2630"/>
                    <a:pt x="107" y="2630"/>
                    <a:pt x="108" y="2630"/>
                  </a:cubicBezTo>
                  <a:cubicBezTo>
                    <a:pt x="115" y="2630"/>
                    <a:pt x="120" y="2627"/>
                    <a:pt x="125" y="2623"/>
                  </a:cubicBezTo>
                  <a:cubicBezTo>
                    <a:pt x="206" y="2525"/>
                    <a:pt x="291" y="2424"/>
                    <a:pt x="366" y="2320"/>
                  </a:cubicBezTo>
                  <a:cubicBezTo>
                    <a:pt x="577" y="2030"/>
                    <a:pt x="759" y="1734"/>
                    <a:pt x="909" y="1442"/>
                  </a:cubicBezTo>
                  <a:cubicBezTo>
                    <a:pt x="1147" y="980"/>
                    <a:pt x="1299" y="518"/>
                    <a:pt x="1375" y="28"/>
                  </a:cubicBezTo>
                  <a:cubicBezTo>
                    <a:pt x="1376" y="21"/>
                    <a:pt x="1374" y="13"/>
                    <a:pt x="1369" y="8"/>
                  </a:cubicBezTo>
                  <a:cubicBezTo>
                    <a:pt x="1364" y="4"/>
                    <a:pt x="1358"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2"/>
            <p:cNvSpPr/>
            <p:nvPr/>
          </p:nvSpPr>
          <p:spPr>
            <a:xfrm>
              <a:off x="7338550" y="3659825"/>
              <a:ext cx="124000" cy="114850"/>
            </a:xfrm>
            <a:custGeom>
              <a:avLst/>
              <a:gdLst/>
              <a:ahLst/>
              <a:cxnLst/>
              <a:rect l="l" t="t" r="r" b="b"/>
              <a:pathLst>
                <a:path w="4960" h="4594" extrusionOk="0">
                  <a:moveTo>
                    <a:pt x="2093" y="1"/>
                  </a:moveTo>
                  <a:cubicBezTo>
                    <a:pt x="1852" y="1"/>
                    <a:pt x="1613" y="15"/>
                    <a:pt x="1382" y="34"/>
                  </a:cubicBezTo>
                  <a:cubicBezTo>
                    <a:pt x="1375" y="34"/>
                    <a:pt x="1370" y="37"/>
                    <a:pt x="1366" y="41"/>
                  </a:cubicBezTo>
                  <a:cubicBezTo>
                    <a:pt x="1363" y="45"/>
                    <a:pt x="1362" y="49"/>
                    <a:pt x="1361" y="53"/>
                  </a:cubicBezTo>
                  <a:cubicBezTo>
                    <a:pt x="1336" y="194"/>
                    <a:pt x="1301" y="334"/>
                    <a:pt x="1270" y="458"/>
                  </a:cubicBezTo>
                  <a:cubicBezTo>
                    <a:pt x="1187" y="791"/>
                    <a:pt x="1062" y="1128"/>
                    <a:pt x="899" y="1463"/>
                  </a:cubicBezTo>
                  <a:cubicBezTo>
                    <a:pt x="756" y="1757"/>
                    <a:pt x="582" y="2051"/>
                    <a:pt x="368" y="2359"/>
                  </a:cubicBezTo>
                  <a:cubicBezTo>
                    <a:pt x="344" y="2394"/>
                    <a:pt x="319" y="2430"/>
                    <a:pt x="294" y="2466"/>
                  </a:cubicBezTo>
                  <a:cubicBezTo>
                    <a:pt x="204" y="2599"/>
                    <a:pt x="111" y="2735"/>
                    <a:pt x="8" y="2863"/>
                  </a:cubicBezTo>
                  <a:cubicBezTo>
                    <a:pt x="1" y="2870"/>
                    <a:pt x="1" y="2881"/>
                    <a:pt x="6" y="2890"/>
                  </a:cubicBezTo>
                  <a:cubicBezTo>
                    <a:pt x="40" y="2947"/>
                    <a:pt x="69" y="2993"/>
                    <a:pt x="96" y="3035"/>
                  </a:cubicBezTo>
                  <a:cubicBezTo>
                    <a:pt x="382" y="3399"/>
                    <a:pt x="700" y="3703"/>
                    <a:pt x="1038" y="3941"/>
                  </a:cubicBezTo>
                  <a:cubicBezTo>
                    <a:pt x="1323" y="4140"/>
                    <a:pt x="2052" y="4594"/>
                    <a:pt x="2788" y="4594"/>
                  </a:cubicBezTo>
                  <a:cubicBezTo>
                    <a:pt x="2805" y="4594"/>
                    <a:pt x="2822" y="4594"/>
                    <a:pt x="2839" y="4593"/>
                  </a:cubicBezTo>
                  <a:cubicBezTo>
                    <a:pt x="3167" y="4582"/>
                    <a:pt x="3428" y="4453"/>
                    <a:pt x="3576" y="4229"/>
                  </a:cubicBezTo>
                  <a:cubicBezTo>
                    <a:pt x="3617" y="4168"/>
                    <a:pt x="3645" y="4105"/>
                    <a:pt x="3660" y="4042"/>
                  </a:cubicBezTo>
                  <a:cubicBezTo>
                    <a:pt x="3663" y="4034"/>
                    <a:pt x="3660" y="4025"/>
                    <a:pt x="3654" y="4019"/>
                  </a:cubicBezTo>
                  <a:cubicBezTo>
                    <a:pt x="3650" y="4015"/>
                    <a:pt x="3643" y="4013"/>
                    <a:pt x="3637" y="4013"/>
                  </a:cubicBezTo>
                  <a:cubicBezTo>
                    <a:pt x="3635" y="4013"/>
                    <a:pt x="3634" y="4013"/>
                    <a:pt x="3633" y="4013"/>
                  </a:cubicBezTo>
                  <a:cubicBezTo>
                    <a:pt x="3484" y="4045"/>
                    <a:pt x="3329" y="4061"/>
                    <a:pt x="3175" y="4061"/>
                  </a:cubicBezTo>
                  <a:cubicBezTo>
                    <a:pt x="3107" y="4061"/>
                    <a:pt x="3040" y="4057"/>
                    <a:pt x="2973" y="4051"/>
                  </a:cubicBezTo>
                  <a:cubicBezTo>
                    <a:pt x="2614" y="4017"/>
                    <a:pt x="2171" y="3861"/>
                    <a:pt x="2003" y="3521"/>
                  </a:cubicBezTo>
                  <a:cubicBezTo>
                    <a:pt x="1936" y="3387"/>
                    <a:pt x="1930" y="3261"/>
                    <a:pt x="1983" y="3153"/>
                  </a:cubicBezTo>
                  <a:cubicBezTo>
                    <a:pt x="2041" y="3032"/>
                    <a:pt x="2173" y="2944"/>
                    <a:pt x="2342" y="2910"/>
                  </a:cubicBezTo>
                  <a:cubicBezTo>
                    <a:pt x="2406" y="2897"/>
                    <a:pt x="2473" y="2891"/>
                    <a:pt x="2542" y="2891"/>
                  </a:cubicBezTo>
                  <a:cubicBezTo>
                    <a:pt x="3070" y="2891"/>
                    <a:pt x="3733" y="3243"/>
                    <a:pt x="3856" y="3729"/>
                  </a:cubicBezTo>
                  <a:cubicBezTo>
                    <a:pt x="3857" y="3735"/>
                    <a:pt x="3861" y="3742"/>
                    <a:pt x="3867" y="3744"/>
                  </a:cubicBezTo>
                  <a:cubicBezTo>
                    <a:pt x="3871" y="3746"/>
                    <a:pt x="3875" y="3747"/>
                    <a:pt x="3880" y="3747"/>
                  </a:cubicBezTo>
                  <a:cubicBezTo>
                    <a:pt x="3882" y="3747"/>
                    <a:pt x="3885" y="3746"/>
                    <a:pt x="3887" y="3745"/>
                  </a:cubicBezTo>
                  <a:cubicBezTo>
                    <a:pt x="4109" y="3656"/>
                    <a:pt x="4287" y="3528"/>
                    <a:pt x="4418" y="3368"/>
                  </a:cubicBezTo>
                  <a:cubicBezTo>
                    <a:pt x="4625" y="3115"/>
                    <a:pt x="4689" y="2829"/>
                    <a:pt x="4605" y="2542"/>
                  </a:cubicBezTo>
                  <a:cubicBezTo>
                    <a:pt x="4602" y="2534"/>
                    <a:pt x="4597" y="2529"/>
                    <a:pt x="4591" y="2525"/>
                  </a:cubicBezTo>
                  <a:cubicBezTo>
                    <a:pt x="4588" y="2524"/>
                    <a:pt x="4585" y="2524"/>
                    <a:pt x="4582" y="2524"/>
                  </a:cubicBezTo>
                  <a:cubicBezTo>
                    <a:pt x="4579" y="2524"/>
                    <a:pt x="4575" y="2525"/>
                    <a:pt x="4571" y="2527"/>
                  </a:cubicBezTo>
                  <a:cubicBezTo>
                    <a:pt x="4369" y="2634"/>
                    <a:pt x="4119" y="2688"/>
                    <a:pt x="3865" y="2688"/>
                  </a:cubicBezTo>
                  <a:cubicBezTo>
                    <a:pt x="3669" y="2688"/>
                    <a:pt x="3470" y="2656"/>
                    <a:pt x="3287" y="2591"/>
                  </a:cubicBezTo>
                  <a:cubicBezTo>
                    <a:pt x="2957" y="2473"/>
                    <a:pt x="2649" y="2186"/>
                    <a:pt x="2749" y="1835"/>
                  </a:cubicBezTo>
                  <a:cubicBezTo>
                    <a:pt x="2825" y="1565"/>
                    <a:pt x="3126" y="1440"/>
                    <a:pt x="3418" y="1440"/>
                  </a:cubicBezTo>
                  <a:cubicBezTo>
                    <a:pt x="3458" y="1440"/>
                    <a:pt x="3497" y="1442"/>
                    <a:pt x="3536" y="1447"/>
                  </a:cubicBezTo>
                  <a:cubicBezTo>
                    <a:pt x="3968" y="1499"/>
                    <a:pt x="4419" y="1788"/>
                    <a:pt x="4659" y="2166"/>
                  </a:cubicBezTo>
                  <a:cubicBezTo>
                    <a:pt x="4663" y="2172"/>
                    <a:pt x="4669" y="2176"/>
                    <a:pt x="4677" y="2177"/>
                  </a:cubicBezTo>
                  <a:cubicBezTo>
                    <a:pt x="4684" y="2177"/>
                    <a:pt x="4690" y="2175"/>
                    <a:pt x="4695" y="2170"/>
                  </a:cubicBezTo>
                  <a:cubicBezTo>
                    <a:pt x="4905" y="1953"/>
                    <a:pt x="4959" y="1668"/>
                    <a:pt x="4845" y="1364"/>
                  </a:cubicBezTo>
                  <a:cubicBezTo>
                    <a:pt x="4533" y="533"/>
                    <a:pt x="3464" y="202"/>
                    <a:pt x="3144" y="120"/>
                  </a:cubicBezTo>
                  <a:cubicBezTo>
                    <a:pt x="2794" y="31"/>
                    <a:pt x="2440"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2"/>
            <p:cNvSpPr/>
            <p:nvPr/>
          </p:nvSpPr>
          <p:spPr>
            <a:xfrm>
              <a:off x="7250225" y="3620575"/>
              <a:ext cx="117200" cy="112850"/>
            </a:xfrm>
            <a:custGeom>
              <a:avLst/>
              <a:gdLst/>
              <a:ahLst/>
              <a:cxnLst/>
              <a:rect l="l" t="t" r="r" b="b"/>
              <a:pathLst>
                <a:path w="4688" h="4514" extrusionOk="0">
                  <a:moveTo>
                    <a:pt x="2386" y="586"/>
                  </a:moveTo>
                  <a:cubicBezTo>
                    <a:pt x="2389" y="586"/>
                    <a:pt x="2391" y="587"/>
                    <a:pt x="2392" y="587"/>
                  </a:cubicBezTo>
                  <a:cubicBezTo>
                    <a:pt x="2673" y="657"/>
                    <a:pt x="2941" y="778"/>
                    <a:pt x="3200" y="895"/>
                  </a:cubicBezTo>
                  <a:cubicBezTo>
                    <a:pt x="3237" y="912"/>
                    <a:pt x="3276" y="929"/>
                    <a:pt x="3314" y="947"/>
                  </a:cubicBezTo>
                  <a:cubicBezTo>
                    <a:pt x="3539" y="1046"/>
                    <a:pt x="3772" y="1149"/>
                    <a:pt x="3961" y="1297"/>
                  </a:cubicBezTo>
                  <a:cubicBezTo>
                    <a:pt x="3968" y="1302"/>
                    <a:pt x="3963" y="1312"/>
                    <a:pt x="3963" y="1314"/>
                  </a:cubicBezTo>
                  <a:cubicBezTo>
                    <a:pt x="3963" y="1315"/>
                    <a:pt x="3961" y="1316"/>
                    <a:pt x="3959" y="1319"/>
                  </a:cubicBezTo>
                  <a:cubicBezTo>
                    <a:pt x="3958" y="1321"/>
                    <a:pt x="3955" y="1323"/>
                    <a:pt x="3952" y="1323"/>
                  </a:cubicBezTo>
                  <a:cubicBezTo>
                    <a:pt x="3951" y="1323"/>
                    <a:pt x="3950" y="1322"/>
                    <a:pt x="3949" y="1322"/>
                  </a:cubicBezTo>
                  <a:cubicBezTo>
                    <a:pt x="3770" y="1269"/>
                    <a:pt x="3597" y="1185"/>
                    <a:pt x="3427" y="1103"/>
                  </a:cubicBezTo>
                  <a:cubicBezTo>
                    <a:pt x="3353" y="1067"/>
                    <a:pt x="3276" y="1028"/>
                    <a:pt x="3199" y="995"/>
                  </a:cubicBezTo>
                  <a:cubicBezTo>
                    <a:pt x="3115" y="957"/>
                    <a:pt x="3029" y="921"/>
                    <a:pt x="2945" y="885"/>
                  </a:cubicBezTo>
                  <a:cubicBezTo>
                    <a:pt x="2756" y="805"/>
                    <a:pt x="2563" y="722"/>
                    <a:pt x="2382" y="624"/>
                  </a:cubicBezTo>
                  <a:cubicBezTo>
                    <a:pt x="2371" y="618"/>
                    <a:pt x="2371" y="604"/>
                    <a:pt x="2373" y="597"/>
                  </a:cubicBezTo>
                  <a:cubicBezTo>
                    <a:pt x="2377" y="588"/>
                    <a:pt x="2382" y="586"/>
                    <a:pt x="2386" y="586"/>
                  </a:cubicBezTo>
                  <a:close/>
                  <a:moveTo>
                    <a:pt x="2951" y="1198"/>
                  </a:moveTo>
                  <a:cubicBezTo>
                    <a:pt x="3058" y="1198"/>
                    <a:pt x="3160" y="1248"/>
                    <a:pt x="3260" y="1295"/>
                  </a:cubicBezTo>
                  <a:cubicBezTo>
                    <a:pt x="3280" y="1305"/>
                    <a:pt x="3299" y="1315"/>
                    <a:pt x="3319" y="1325"/>
                  </a:cubicBezTo>
                  <a:cubicBezTo>
                    <a:pt x="3348" y="1337"/>
                    <a:pt x="3376" y="1350"/>
                    <a:pt x="3407" y="1362"/>
                  </a:cubicBezTo>
                  <a:cubicBezTo>
                    <a:pt x="3518" y="1409"/>
                    <a:pt x="3633" y="1457"/>
                    <a:pt x="3707" y="1538"/>
                  </a:cubicBezTo>
                  <a:cubicBezTo>
                    <a:pt x="3711" y="1542"/>
                    <a:pt x="3712" y="1548"/>
                    <a:pt x="3710" y="1553"/>
                  </a:cubicBezTo>
                  <a:cubicBezTo>
                    <a:pt x="3710" y="1554"/>
                    <a:pt x="3710" y="1554"/>
                    <a:pt x="3708" y="1555"/>
                  </a:cubicBezTo>
                  <a:lnTo>
                    <a:pt x="3706" y="1555"/>
                  </a:lnTo>
                  <a:cubicBezTo>
                    <a:pt x="3601" y="1555"/>
                    <a:pt x="3496" y="1509"/>
                    <a:pt x="3396" y="1465"/>
                  </a:cubicBezTo>
                  <a:cubicBezTo>
                    <a:pt x="3374" y="1455"/>
                    <a:pt x="3350" y="1444"/>
                    <a:pt x="3328" y="1435"/>
                  </a:cubicBezTo>
                  <a:cubicBezTo>
                    <a:pt x="3302" y="1424"/>
                    <a:pt x="3273" y="1413"/>
                    <a:pt x="3246" y="1402"/>
                  </a:cubicBezTo>
                  <a:cubicBezTo>
                    <a:pt x="3131" y="1358"/>
                    <a:pt x="3012" y="1314"/>
                    <a:pt x="2937" y="1227"/>
                  </a:cubicBezTo>
                  <a:cubicBezTo>
                    <a:pt x="2931" y="1221"/>
                    <a:pt x="2930" y="1211"/>
                    <a:pt x="2932" y="1204"/>
                  </a:cubicBezTo>
                  <a:cubicBezTo>
                    <a:pt x="2934" y="1202"/>
                    <a:pt x="2936" y="1198"/>
                    <a:pt x="2944" y="1198"/>
                  </a:cubicBezTo>
                  <a:cubicBezTo>
                    <a:pt x="2946" y="1198"/>
                    <a:pt x="2949" y="1198"/>
                    <a:pt x="2951" y="1198"/>
                  </a:cubicBezTo>
                  <a:close/>
                  <a:moveTo>
                    <a:pt x="624" y="1312"/>
                  </a:moveTo>
                  <a:cubicBezTo>
                    <a:pt x="628" y="1312"/>
                    <a:pt x="632" y="1315"/>
                    <a:pt x="633" y="1315"/>
                  </a:cubicBezTo>
                  <a:cubicBezTo>
                    <a:pt x="635" y="1317"/>
                    <a:pt x="640" y="1323"/>
                    <a:pt x="638" y="1328"/>
                  </a:cubicBezTo>
                  <a:cubicBezTo>
                    <a:pt x="578" y="1429"/>
                    <a:pt x="530" y="1534"/>
                    <a:pt x="487" y="1658"/>
                  </a:cubicBezTo>
                  <a:cubicBezTo>
                    <a:pt x="486" y="1658"/>
                    <a:pt x="485" y="1658"/>
                    <a:pt x="484" y="1658"/>
                  </a:cubicBezTo>
                  <a:cubicBezTo>
                    <a:pt x="476" y="1658"/>
                    <a:pt x="472" y="1654"/>
                    <a:pt x="470" y="1651"/>
                  </a:cubicBezTo>
                  <a:cubicBezTo>
                    <a:pt x="459" y="1527"/>
                    <a:pt x="519" y="1394"/>
                    <a:pt x="620" y="1312"/>
                  </a:cubicBezTo>
                  <a:cubicBezTo>
                    <a:pt x="621" y="1312"/>
                    <a:pt x="622" y="1312"/>
                    <a:pt x="624" y="1312"/>
                  </a:cubicBezTo>
                  <a:close/>
                  <a:moveTo>
                    <a:pt x="3160" y="1586"/>
                  </a:moveTo>
                  <a:cubicBezTo>
                    <a:pt x="3162" y="1586"/>
                    <a:pt x="3164" y="1586"/>
                    <a:pt x="3167" y="1588"/>
                  </a:cubicBezTo>
                  <a:cubicBezTo>
                    <a:pt x="3194" y="1601"/>
                    <a:pt x="3220" y="1615"/>
                    <a:pt x="3246" y="1628"/>
                  </a:cubicBezTo>
                  <a:cubicBezTo>
                    <a:pt x="3343" y="1679"/>
                    <a:pt x="3433" y="1728"/>
                    <a:pt x="3541" y="1757"/>
                  </a:cubicBezTo>
                  <a:cubicBezTo>
                    <a:pt x="3547" y="1760"/>
                    <a:pt x="3551" y="1764"/>
                    <a:pt x="3550" y="1770"/>
                  </a:cubicBezTo>
                  <a:cubicBezTo>
                    <a:pt x="3550" y="1771"/>
                    <a:pt x="3549" y="1773"/>
                    <a:pt x="3547" y="1775"/>
                  </a:cubicBezTo>
                  <a:cubicBezTo>
                    <a:pt x="3545" y="1777"/>
                    <a:pt x="3542" y="1779"/>
                    <a:pt x="3538" y="1779"/>
                  </a:cubicBezTo>
                  <a:cubicBezTo>
                    <a:pt x="3537" y="1779"/>
                    <a:pt x="3536" y="1779"/>
                    <a:pt x="3535" y="1778"/>
                  </a:cubicBezTo>
                  <a:cubicBezTo>
                    <a:pt x="3420" y="1769"/>
                    <a:pt x="3260" y="1731"/>
                    <a:pt x="3154" y="1611"/>
                  </a:cubicBezTo>
                  <a:cubicBezTo>
                    <a:pt x="3148" y="1604"/>
                    <a:pt x="3151" y="1594"/>
                    <a:pt x="3154" y="1589"/>
                  </a:cubicBezTo>
                  <a:cubicBezTo>
                    <a:pt x="3156" y="1587"/>
                    <a:pt x="3157" y="1586"/>
                    <a:pt x="3160" y="1586"/>
                  </a:cubicBezTo>
                  <a:close/>
                  <a:moveTo>
                    <a:pt x="3159" y="1885"/>
                  </a:moveTo>
                  <a:cubicBezTo>
                    <a:pt x="3163" y="1885"/>
                    <a:pt x="3168" y="1885"/>
                    <a:pt x="3174" y="1886"/>
                  </a:cubicBezTo>
                  <a:cubicBezTo>
                    <a:pt x="3200" y="1890"/>
                    <a:pt x="3230" y="1905"/>
                    <a:pt x="3252" y="1916"/>
                  </a:cubicBezTo>
                  <a:lnTo>
                    <a:pt x="3256" y="1917"/>
                  </a:lnTo>
                  <a:lnTo>
                    <a:pt x="3260" y="1920"/>
                  </a:lnTo>
                  <a:cubicBezTo>
                    <a:pt x="3319" y="1948"/>
                    <a:pt x="3380" y="1979"/>
                    <a:pt x="3421" y="2026"/>
                  </a:cubicBezTo>
                  <a:cubicBezTo>
                    <a:pt x="3425" y="2031"/>
                    <a:pt x="3423" y="2039"/>
                    <a:pt x="3421" y="2045"/>
                  </a:cubicBezTo>
                  <a:cubicBezTo>
                    <a:pt x="3420" y="2047"/>
                    <a:pt x="3417" y="2050"/>
                    <a:pt x="3416" y="2052"/>
                  </a:cubicBezTo>
                  <a:cubicBezTo>
                    <a:pt x="3412" y="2057"/>
                    <a:pt x="3407" y="2060"/>
                    <a:pt x="3402" y="2060"/>
                  </a:cubicBezTo>
                  <a:cubicBezTo>
                    <a:pt x="3342" y="2057"/>
                    <a:pt x="3278" y="2028"/>
                    <a:pt x="3221" y="2002"/>
                  </a:cubicBezTo>
                  <a:lnTo>
                    <a:pt x="3215" y="1999"/>
                  </a:lnTo>
                  <a:cubicBezTo>
                    <a:pt x="3185" y="1985"/>
                    <a:pt x="3133" y="1962"/>
                    <a:pt x="3123" y="1932"/>
                  </a:cubicBezTo>
                  <a:cubicBezTo>
                    <a:pt x="3121" y="1927"/>
                    <a:pt x="3120" y="1919"/>
                    <a:pt x="3126" y="1905"/>
                  </a:cubicBezTo>
                  <a:cubicBezTo>
                    <a:pt x="3131" y="1895"/>
                    <a:pt x="3139" y="1885"/>
                    <a:pt x="3159" y="1885"/>
                  </a:cubicBezTo>
                  <a:close/>
                  <a:moveTo>
                    <a:pt x="2427" y="3079"/>
                  </a:moveTo>
                  <a:cubicBezTo>
                    <a:pt x="2427" y="3079"/>
                    <a:pt x="2428" y="3079"/>
                    <a:pt x="2428" y="3079"/>
                  </a:cubicBezTo>
                  <a:cubicBezTo>
                    <a:pt x="2534" y="3112"/>
                    <a:pt x="2624" y="3156"/>
                    <a:pt x="2727" y="3225"/>
                  </a:cubicBezTo>
                  <a:cubicBezTo>
                    <a:pt x="2740" y="3234"/>
                    <a:pt x="2740" y="3246"/>
                    <a:pt x="2735" y="3254"/>
                  </a:cubicBezTo>
                  <a:cubicBezTo>
                    <a:pt x="2735" y="3255"/>
                    <a:pt x="2734" y="3256"/>
                    <a:pt x="2733" y="3257"/>
                  </a:cubicBezTo>
                  <a:cubicBezTo>
                    <a:pt x="2730" y="3261"/>
                    <a:pt x="2727" y="3263"/>
                    <a:pt x="2721" y="3263"/>
                  </a:cubicBezTo>
                  <a:cubicBezTo>
                    <a:pt x="2718" y="3263"/>
                    <a:pt x="2714" y="3263"/>
                    <a:pt x="2709" y="3261"/>
                  </a:cubicBezTo>
                  <a:cubicBezTo>
                    <a:pt x="2594" y="3215"/>
                    <a:pt x="2507" y="3168"/>
                    <a:pt x="2419" y="3100"/>
                  </a:cubicBezTo>
                  <a:cubicBezTo>
                    <a:pt x="2415" y="3096"/>
                    <a:pt x="2417" y="3090"/>
                    <a:pt x="2419" y="3086"/>
                  </a:cubicBezTo>
                  <a:cubicBezTo>
                    <a:pt x="2420" y="3084"/>
                    <a:pt x="2424" y="3079"/>
                    <a:pt x="2427" y="3079"/>
                  </a:cubicBezTo>
                  <a:close/>
                  <a:moveTo>
                    <a:pt x="2116" y="3168"/>
                  </a:moveTo>
                  <a:cubicBezTo>
                    <a:pt x="2119" y="3168"/>
                    <a:pt x="2122" y="3168"/>
                    <a:pt x="2124" y="3169"/>
                  </a:cubicBezTo>
                  <a:cubicBezTo>
                    <a:pt x="2217" y="3207"/>
                    <a:pt x="2303" y="3267"/>
                    <a:pt x="2384" y="3326"/>
                  </a:cubicBezTo>
                  <a:cubicBezTo>
                    <a:pt x="2413" y="3345"/>
                    <a:pt x="2440" y="3365"/>
                    <a:pt x="2468" y="3384"/>
                  </a:cubicBezTo>
                  <a:cubicBezTo>
                    <a:pt x="2497" y="3404"/>
                    <a:pt x="2530" y="3422"/>
                    <a:pt x="2561" y="3442"/>
                  </a:cubicBezTo>
                  <a:cubicBezTo>
                    <a:pt x="2634" y="3487"/>
                    <a:pt x="2709" y="3533"/>
                    <a:pt x="2769" y="3592"/>
                  </a:cubicBezTo>
                  <a:lnTo>
                    <a:pt x="2769" y="3593"/>
                  </a:lnTo>
                  <a:cubicBezTo>
                    <a:pt x="2775" y="3598"/>
                    <a:pt x="2774" y="3604"/>
                    <a:pt x="2773" y="3607"/>
                  </a:cubicBezTo>
                  <a:cubicBezTo>
                    <a:pt x="2771" y="3609"/>
                    <a:pt x="2768" y="3613"/>
                    <a:pt x="2761" y="3613"/>
                  </a:cubicBezTo>
                  <a:cubicBezTo>
                    <a:pt x="2760" y="3613"/>
                    <a:pt x="2759" y="3613"/>
                    <a:pt x="2758" y="3613"/>
                  </a:cubicBezTo>
                  <a:cubicBezTo>
                    <a:pt x="2534" y="3586"/>
                    <a:pt x="2226" y="3391"/>
                    <a:pt x="2098" y="3197"/>
                  </a:cubicBezTo>
                  <a:cubicBezTo>
                    <a:pt x="2093" y="3189"/>
                    <a:pt x="2093" y="3183"/>
                    <a:pt x="2098" y="3177"/>
                  </a:cubicBezTo>
                  <a:cubicBezTo>
                    <a:pt x="2102" y="3171"/>
                    <a:pt x="2109" y="3168"/>
                    <a:pt x="2116" y="3168"/>
                  </a:cubicBezTo>
                  <a:close/>
                  <a:moveTo>
                    <a:pt x="383" y="1983"/>
                  </a:moveTo>
                  <a:cubicBezTo>
                    <a:pt x="391" y="1983"/>
                    <a:pt x="398" y="1988"/>
                    <a:pt x="400" y="1998"/>
                  </a:cubicBezTo>
                  <a:cubicBezTo>
                    <a:pt x="562" y="2545"/>
                    <a:pt x="935" y="2816"/>
                    <a:pt x="1446" y="3138"/>
                  </a:cubicBezTo>
                  <a:cubicBezTo>
                    <a:pt x="1586" y="3228"/>
                    <a:pt x="1731" y="3314"/>
                    <a:pt x="1871" y="3399"/>
                  </a:cubicBezTo>
                  <a:cubicBezTo>
                    <a:pt x="2150" y="3566"/>
                    <a:pt x="2439" y="3740"/>
                    <a:pt x="2704" y="3934"/>
                  </a:cubicBezTo>
                  <a:cubicBezTo>
                    <a:pt x="2707" y="3937"/>
                    <a:pt x="2709" y="3939"/>
                    <a:pt x="2706" y="3944"/>
                  </a:cubicBezTo>
                  <a:cubicBezTo>
                    <a:pt x="2706" y="3944"/>
                    <a:pt x="2704" y="3945"/>
                    <a:pt x="2704" y="3947"/>
                  </a:cubicBezTo>
                  <a:cubicBezTo>
                    <a:pt x="2701" y="3950"/>
                    <a:pt x="2697" y="3952"/>
                    <a:pt x="2692" y="3952"/>
                  </a:cubicBezTo>
                  <a:cubicBezTo>
                    <a:pt x="2691" y="3952"/>
                    <a:pt x="2690" y="3952"/>
                    <a:pt x="2688" y="3952"/>
                  </a:cubicBezTo>
                  <a:cubicBezTo>
                    <a:pt x="2132" y="3716"/>
                    <a:pt x="1606" y="3369"/>
                    <a:pt x="1098" y="3033"/>
                  </a:cubicBezTo>
                  <a:cubicBezTo>
                    <a:pt x="769" y="2816"/>
                    <a:pt x="335" y="2474"/>
                    <a:pt x="355" y="2010"/>
                  </a:cubicBezTo>
                  <a:cubicBezTo>
                    <a:pt x="355" y="1995"/>
                    <a:pt x="368" y="1984"/>
                    <a:pt x="380" y="1983"/>
                  </a:cubicBezTo>
                  <a:cubicBezTo>
                    <a:pt x="381" y="1983"/>
                    <a:pt x="382" y="1983"/>
                    <a:pt x="383" y="1983"/>
                  </a:cubicBezTo>
                  <a:close/>
                  <a:moveTo>
                    <a:pt x="1609" y="0"/>
                  </a:moveTo>
                  <a:cubicBezTo>
                    <a:pt x="1410" y="0"/>
                    <a:pt x="1218" y="47"/>
                    <a:pt x="1036" y="177"/>
                  </a:cubicBezTo>
                  <a:cubicBezTo>
                    <a:pt x="950" y="238"/>
                    <a:pt x="873" y="308"/>
                    <a:pt x="804" y="385"/>
                  </a:cubicBezTo>
                  <a:cubicBezTo>
                    <a:pt x="604" y="611"/>
                    <a:pt x="467" y="893"/>
                    <a:pt x="348" y="1175"/>
                  </a:cubicBezTo>
                  <a:cubicBezTo>
                    <a:pt x="201" y="1522"/>
                    <a:pt x="1" y="1995"/>
                    <a:pt x="127" y="2435"/>
                  </a:cubicBezTo>
                  <a:cubicBezTo>
                    <a:pt x="239" y="2822"/>
                    <a:pt x="563" y="3094"/>
                    <a:pt x="834" y="3286"/>
                  </a:cubicBezTo>
                  <a:cubicBezTo>
                    <a:pt x="1178" y="3531"/>
                    <a:pt x="1553" y="3743"/>
                    <a:pt x="1915" y="3948"/>
                  </a:cubicBezTo>
                  <a:cubicBezTo>
                    <a:pt x="2106" y="4056"/>
                    <a:pt x="2304" y="4167"/>
                    <a:pt x="2495" y="4283"/>
                  </a:cubicBezTo>
                  <a:cubicBezTo>
                    <a:pt x="2546" y="4306"/>
                    <a:pt x="2595" y="4328"/>
                    <a:pt x="2644" y="4352"/>
                  </a:cubicBezTo>
                  <a:lnTo>
                    <a:pt x="2742" y="4397"/>
                  </a:lnTo>
                  <a:cubicBezTo>
                    <a:pt x="2769" y="4409"/>
                    <a:pt x="2799" y="4421"/>
                    <a:pt x="2830" y="4434"/>
                  </a:cubicBezTo>
                  <a:cubicBezTo>
                    <a:pt x="2885" y="4457"/>
                    <a:pt x="2944" y="4481"/>
                    <a:pt x="2996" y="4511"/>
                  </a:cubicBezTo>
                  <a:cubicBezTo>
                    <a:pt x="2999" y="4513"/>
                    <a:pt x="3003" y="4513"/>
                    <a:pt x="3007" y="4513"/>
                  </a:cubicBezTo>
                  <a:cubicBezTo>
                    <a:pt x="3011" y="4513"/>
                    <a:pt x="3015" y="4513"/>
                    <a:pt x="3018" y="4511"/>
                  </a:cubicBezTo>
                  <a:cubicBezTo>
                    <a:pt x="3025" y="4507"/>
                    <a:pt x="3030" y="4501"/>
                    <a:pt x="3030" y="4492"/>
                  </a:cubicBezTo>
                  <a:cubicBezTo>
                    <a:pt x="3111" y="3819"/>
                    <a:pt x="3421" y="3169"/>
                    <a:pt x="3732" y="2561"/>
                  </a:cubicBezTo>
                  <a:cubicBezTo>
                    <a:pt x="3984" y="2070"/>
                    <a:pt x="4269" y="1514"/>
                    <a:pt x="4679" y="1121"/>
                  </a:cubicBezTo>
                  <a:cubicBezTo>
                    <a:pt x="4684" y="1116"/>
                    <a:pt x="4688" y="1109"/>
                    <a:pt x="4687" y="1102"/>
                  </a:cubicBezTo>
                  <a:cubicBezTo>
                    <a:pt x="4685" y="1094"/>
                    <a:pt x="4680" y="1088"/>
                    <a:pt x="4674" y="1084"/>
                  </a:cubicBezTo>
                  <a:cubicBezTo>
                    <a:pt x="3886" y="662"/>
                    <a:pt x="3069" y="333"/>
                    <a:pt x="2246" y="110"/>
                  </a:cubicBezTo>
                  <a:cubicBezTo>
                    <a:pt x="2029" y="50"/>
                    <a:pt x="1815" y="0"/>
                    <a:pt x="1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2"/>
            <p:cNvSpPr/>
            <p:nvPr/>
          </p:nvSpPr>
          <p:spPr>
            <a:xfrm>
              <a:off x="7259675" y="3614650"/>
              <a:ext cx="290300" cy="152525"/>
            </a:xfrm>
            <a:custGeom>
              <a:avLst/>
              <a:gdLst/>
              <a:ahLst/>
              <a:cxnLst/>
              <a:rect l="l" t="t" r="r" b="b"/>
              <a:pathLst>
                <a:path w="11612" h="6101" extrusionOk="0">
                  <a:moveTo>
                    <a:pt x="1227" y="1"/>
                  </a:moveTo>
                  <a:cubicBezTo>
                    <a:pt x="1139" y="1"/>
                    <a:pt x="1051" y="9"/>
                    <a:pt x="963" y="28"/>
                  </a:cubicBezTo>
                  <a:cubicBezTo>
                    <a:pt x="659" y="95"/>
                    <a:pt x="404" y="290"/>
                    <a:pt x="211" y="528"/>
                  </a:cubicBezTo>
                  <a:cubicBezTo>
                    <a:pt x="133" y="626"/>
                    <a:pt x="64" y="729"/>
                    <a:pt x="1" y="837"/>
                  </a:cubicBezTo>
                  <a:cubicBezTo>
                    <a:pt x="328" y="902"/>
                    <a:pt x="652" y="1003"/>
                    <a:pt x="969" y="1129"/>
                  </a:cubicBezTo>
                  <a:cubicBezTo>
                    <a:pt x="1942" y="1520"/>
                    <a:pt x="2848" y="2055"/>
                    <a:pt x="3899" y="2213"/>
                  </a:cubicBezTo>
                  <a:cubicBezTo>
                    <a:pt x="4137" y="2248"/>
                    <a:pt x="4368" y="2263"/>
                    <a:pt x="4600" y="2263"/>
                  </a:cubicBezTo>
                  <a:cubicBezTo>
                    <a:pt x="4836" y="2263"/>
                    <a:pt x="5072" y="2248"/>
                    <a:pt x="5315" y="2222"/>
                  </a:cubicBezTo>
                  <a:cubicBezTo>
                    <a:pt x="5581" y="2196"/>
                    <a:pt x="5847" y="2172"/>
                    <a:pt x="6112" y="2172"/>
                  </a:cubicBezTo>
                  <a:cubicBezTo>
                    <a:pt x="6300" y="2172"/>
                    <a:pt x="6488" y="2184"/>
                    <a:pt x="6675" y="2215"/>
                  </a:cubicBezTo>
                  <a:cubicBezTo>
                    <a:pt x="7289" y="2317"/>
                    <a:pt x="7866" y="2610"/>
                    <a:pt x="8394" y="2928"/>
                  </a:cubicBezTo>
                  <a:cubicBezTo>
                    <a:pt x="9004" y="3295"/>
                    <a:pt x="9560" y="3747"/>
                    <a:pt x="10063" y="4249"/>
                  </a:cubicBezTo>
                  <a:cubicBezTo>
                    <a:pt x="10635" y="4820"/>
                    <a:pt x="11140" y="5446"/>
                    <a:pt x="11611" y="6100"/>
                  </a:cubicBezTo>
                  <a:cubicBezTo>
                    <a:pt x="11556" y="5749"/>
                    <a:pt x="11432" y="5405"/>
                    <a:pt x="11321" y="5080"/>
                  </a:cubicBezTo>
                  <a:cubicBezTo>
                    <a:pt x="11015" y="4180"/>
                    <a:pt x="10517" y="3351"/>
                    <a:pt x="9876" y="2648"/>
                  </a:cubicBezTo>
                  <a:lnTo>
                    <a:pt x="9876" y="2649"/>
                  </a:lnTo>
                  <a:cubicBezTo>
                    <a:pt x="8892" y="1571"/>
                    <a:pt x="7513" y="748"/>
                    <a:pt x="6047" y="748"/>
                  </a:cubicBezTo>
                  <a:cubicBezTo>
                    <a:pt x="5769" y="748"/>
                    <a:pt x="5487" y="778"/>
                    <a:pt x="5204" y="841"/>
                  </a:cubicBezTo>
                  <a:cubicBezTo>
                    <a:pt x="4931" y="902"/>
                    <a:pt x="4699" y="1016"/>
                    <a:pt x="4495" y="1165"/>
                  </a:cubicBezTo>
                  <a:cubicBezTo>
                    <a:pt x="3702" y="731"/>
                    <a:pt x="2864" y="385"/>
                    <a:pt x="1994" y="142"/>
                  </a:cubicBezTo>
                  <a:cubicBezTo>
                    <a:pt x="1745" y="72"/>
                    <a:pt x="1486" y="1"/>
                    <a:pt x="1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2"/>
            <p:cNvSpPr/>
            <p:nvPr/>
          </p:nvSpPr>
          <p:spPr>
            <a:xfrm>
              <a:off x="7246450" y="3663850"/>
              <a:ext cx="302525" cy="159900"/>
            </a:xfrm>
            <a:custGeom>
              <a:avLst/>
              <a:gdLst/>
              <a:ahLst/>
              <a:cxnLst/>
              <a:rect l="l" t="t" r="r" b="b"/>
              <a:pathLst>
                <a:path w="12101" h="6396" extrusionOk="0">
                  <a:moveTo>
                    <a:pt x="65" y="0"/>
                  </a:moveTo>
                  <a:cubicBezTo>
                    <a:pt x="33" y="128"/>
                    <a:pt x="13" y="258"/>
                    <a:pt x="10" y="391"/>
                  </a:cubicBezTo>
                  <a:cubicBezTo>
                    <a:pt x="0" y="1063"/>
                    <a:pt x="516" y="1529"/>
                    <a:pt x="1039" y="1862"/>
                  </a:cubicBezTo>
                  <a:cubicBezTo>
                    <a:pt x="1383" y="2082"/>
                    <a:pt x="1743" y="2278"/>
                    <a:pt x="2095" y="2481"/>
                  </a:cubicBezTo>
                  <a:cubicBezTo>
                    <a:pt x="2438" y="2679"/>
                    <a:pt x="2778" y="2881"/>
                    <a:pt x="3139" y="3042"/>
                  </a:cubicBezTo>
                  <a:cubicBezTo>
                    <a:pt x="3138" y="3124"/>
                    <a:pt x="3139" y="3204"/>
                    <a:pt x="3147" y="3284"/>
                  </a:cubicBezTo>
                  <a:cubicBezTo>
                    <a:pt x="3221" y="4138"/>
                    <a:pt x="3894" y="4810"/>
                    <a:pt x="4552" y="5292"/>
                  </a:cubicBezTo>
                  <a:cubicBezTo>
                    <a:pt x="5593" y="6054"/>
                    <a:pt x="6889" y="6395"/>
                    <a:pt x="8182" y="6395"/>
                  </a:cubicBezTo>
                  <a:cubicBezTo>
                    <a:pt x="8827" y="6395"/>
                    <a:pt x="9471" y="6310"/>
                    <a:pt x="10081" y="6150"/>
                  </a:cubicBezTo>
                  <a:cubicBezTo>
                    <a:pt x="10763" y="5972"/>
                    <a:pt x="11826" y="5657"/>
                    <a:pt x="12101" y="4912"/>
                  </a:cubicBezTo>
                  <a:lnTo>
                    <a:pt x="12101" y="4912"/>
                  </a:lnTo>
                  <a:cubicBezTo>
                    <a:pt x="11251" y="5159"/>
                    <a:pt x="10361" y="5292"/>
                    <a:pt x="9475" y="5292"/>
                  </a:cubicBezTo>
                  <a:cubicBezTo>
                    <a:pt x="8631" y="5292"/>
                    <a:pt x="7790" y="5171"/>
                    <a:pt x="6992" y="4913"/>
                  </a:cubicBezTo>
                  <a:cubicBezTo>
                    <a:pt x="6504" y="4754"/>
                    <a:pt x="6003" y="4550"/>
                    <a:pt x="5575" y="4261"/>
                  </a:cubicBezTo>
                  <a:cubicBezTo>
                    <a:pt x="5084" y="3930"/>
                    <a:pt x="4747" y="3453"/>
                    <a:pt x="4400" y="2984"/>
                  </a:cubicBezTo>
                  <a:cubicBezTo>
                    <a:pt x="4058" y="2521"/>
                    <a:pt x="3682" y="2139"/>
                    <a:pt x="3184" y="1846"/>
                  </a:cubicBezTo>
                  <a:cubicBezTo>
                    <a:pt x="2705" y="1565"/>
                    <a:pt x="2192" y="1353"/>
                    <a:pt x="1694" y="1114"/>
                  </a:cubicBezTo>
                  <a:cubicBezTo>
                    <a:pt x="1095" y="828"/>
                    <a:pt x="494" y="483"/>
                    <a:pt x="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2"/>
            <p:cNvSpPr/>
            <p:nvPr/>
          </p:nvSpPr>
          <p:spPr>
            <a:xfrm>
              <a:off x="7257675" y="3618375"/>
              <a:ext cx="289625" cy="157375"/>
            </a:xfrm>
            <a:custGeom>
              <a:avLst/>
              <a:gdLst/>
              <a:ahLst/>
              <a:cxnLst/>
              <a:rect l="l" t="t" r="r" b="b"/>
              <a:pathLst>
                <a:path w="11585" h="6295" extrusionOk="0">
                  <a:moveTo>
                    <a:pt x="1149" y="0"/>
                  </a:moveTo>
                  <a:cubicBezTo>
                    <a:pt x="819" y="0"/>
                    <a:pt x="519" y="92"/>
                    <a:pt x="397" y="394"/>
                  </a:cubicBezTo>
                  <a:cubicBezTo>
                    <a:pt x="371" y="461"/>
                    <a:pt x="381" y="525"/>
                    <a:pt x="417" y="572"/>
                  </a:cubicBezTo>
                  <a:cubicBezTo>
                    <a:pt x="206" y="717"/>
                    <a:pt x="11" y="938"/>
                    <a:pt x="1" y="1182"/>
                  </a:cubicBezTo>
                  <a:cubicBezTo>
                    <a:pt x="1" y="1215"/>
                    <a:pt x="30" y="1234"/>
                    <a:pt x="59" y="1234"/>
                  </a:cubicBezTo>
                  <a:cubicBezTo>
                    <a:pt x="74" y="1234"/>
                    <a:pt x="90" y="1229"/>
                    <a:pt x="101" y="1217"/>
                  </a:cubicBezTo>
                  <a:cubicBezTo>
                    <a:pt x="241" y="1059"/>
                    <a:pt x="327" y="913"/>
                    <a:pt x="531" y="828"/>
                  </a:cubicBezTo>
                  <a:cubicBezTo>
                    <a:pt x="678" y="767"/>
                    <a:pt x="828" y="732"/>
                    <a:pt x="988" y="727"/>
                  </a:cubicBezTo>
                  <a:cubicBezTo>
                    <a:pt x="1012" y="726"/>
                    <a:pt x="1036" y="726"/>
                    <a:pt x="1060" y="726"/>
                  </a:cubicBezTo>
                  <a:cubicBezTo>
                    <a:pt x="1373" y="726"/>
                    <a:pt x="1697" y="798"/>
                    <a:pt x="2000" y="865"/>
                  </a:cubicBezTo>
                  <a:cubicBezTo>
                    <a:pt x="2699" y="1021"/>
                    <a:pt x="3350" y="1307"/>
                    <a:pt x="4004" y="1592"/>
                  </a:cubicBezTo>
                  <a:cubicBezTo>
                    <a:pt x="4045" y="1610"/>
                    <a:pt x="4085" y="1619"/>
                    <a:pt x="4125" y="1619"/>
                  </a:cubicBezTo>
                  <a:cubicBezTo>
                    <a:pt x="4196" y="1619"/>
                    <a:pt x="4263" y="1591"/>
                    <a:pt x="4317" y="1543"/>
                  </a:cubicBezTo>
                  <a:cubicBezTo>
                    <a:pt x="4408" y="1540"/>
                    <a:pt x="4503" y="1523"/>
                    <a:pt x="4592" y="1511"/>
                  </a:cubicBezTo>
                  <a:cubicBezTo>
                    <a:pt x="4782" y="1485"/>
                    <a:pt x="4971" y="1466"/>
                    <a:pt x="5162" y="1454"/>
                  </a:cubicBezTo>
                  <a:cubicBezTo>
                    <a:pt x="5317" y="1444"/>
                    <a:pt x="5472" y="1438"/>
                    <a:pt x="5627" y="1438"/>
                  </a:cubicBezTo>
                  <a:cubicBezTo>
                    <a:pt x="5889" y="1438"/>
                    <a:pt x="6152" y="1454"/>
                    <a:pt x="6412" y="1490"/>
                  </a:cubicBezTo>
                  <a:cubicBezTo>
                    <a:pt x="7206" y="1601"/>
                    <a:pt x="7964" y="1885"/>
                    <a:pt x="8592" y="2390"/>
                  </a:cubicBezTo>
                  <a:cubicBezTo>
                    <a:pt x="9227" y="2902"/>
                    <a:pt x="9787" y="3541"/>
                    <a:pt x="10288" y="4182"/>
                  </a:cubicBezTo>
                  <a:cubicBezTo>
                    <a:pt x="10530" y="4490"/>
                    <a:pt x="10762" y="4812"/>
                    <a:pt x="10960" y="5149"/>
                  </a:cubicBezTo>
                  <a:cubicBezTo>
                    <a:pt x="11167" y="5500"/>
                    <a:pt x="11297" y="5876"/>
                    <a:pt x="11452" y="6250"/>
                  </a:cubicBezTo>
                  <a:cubicBezTo>
                    <a:pt x="11465" y="6280"/>
                    <a:pt x="11491" y="6294"/>
                    <a:pt x="11518" y="6294"/>
                  </a:cubicBezTo>
                  <a:cubicBezTo>
                    <a:pt x="11552" y="6294"/>
                    <a:pt x="11585" y="6270"/>
                    <a:pt x="11584" y="6225"/>
                  </a:cubicBezTo>
                  <a:cubicBezTo>
                    <a:pt x="11567" y="5738"/>
                    <a:pt x="11372" y="5235"/>
                    <a:pt x="11122" y="4785"/>
                  </a:cubicBezTo>
                  <a:cubicBezTo>
                    <a:pt x="11150" y="4760"/>
                    <a:pt x="11168" y="4725"/>
                    <a:pt x="11163" y="4688"/>
                  </a:cubicBezTo>
                  <a:cubicBezTo>
                    <a:pt x="11126" y="4346"/>
                    <a:pt x="10863" y="4041"/>
                    <a:pt x="10675" y="3764"/>
                  </a:cubicBezTo>
                  <a:cubicBezTo>
                    <a:pt x="10455" y="3445"/>
                    <a:pt x="10221" y="3140"/>
                    <a:pt x="9977" y="2840"/>
                  </a:cubicBezTo>
                  <a:cubicBezTo>
                    <a:pt x="9513" y="2271"/>
                    <a:pt x="9026" y="1773"/>
                    <a:pt x="8379" y="1413"/>
                  </a:cubicBezTo>
                  <a:cubicBezTo>
                    <a:pt x="7783" y="1081"/>
                    <a:pt x="7071" y="811"/>
                    <a:pt x="6393" y="715"/>
                  </a:cubicBezTo>
                  <a:cubicBezTo>
                    <a:pt x="6242" y="694"/>
                    <a:pt x="6088" y="681"/>
                    <a:pt x="5933" y="681"/>
                  </a:cubicBezTo>
                  <a:cubicBezTo>
                    <a:pt x="5780" y="681"/>
                    <a:pt x="5627" y="693"/>
                    <a:pt x="5478" y="723"/>
                  </a:cubicBezTo>
                  <a:cubicBezTo>
                    <a:pt x="5215" y="777"/>
                    <a:pt x="4920" y="852"/>
                    <a:pt x="4780" y="1100"/>
                  </a:cubicBezTo>
                  <a:cubicBezTo>
                    <a:pt x="4677" y="1109"/>
                    <a:pt x="4562" y="1118"/>
                    <a:pt x="4449" y="1136"/>
                  </a:cubicBezTo>
                  <a:cubicBezTo>
                    <a:pt x="4423" y="1071"/>
                    <a:pt x="4375" y="1014"/>
                    <a:pt x="4312" y="983"/>
                  </a:cubicBezTo>
                  <a:cubicBezTo>
                    <a:pt x="3608" y="638"/>
                    <a:pt x="2870" y="363"/>
                    <a:pt x="2111" y="163"/>
                  </a:cubicBezTo>
                  <a:cubicBezTo>
                    <a:pt x="1866" y="98"/>
                    <a:pt x="1491" y="0"/>
                    <a:pt x="1149"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2"/>
            <p:cNvSpPr/>
            <p:nvPr/>
          </p:nvSpPr>
          <p:spPr>
            <a:xfrm>
              <a:off x="7245850" y="3661550"/>
              <a:ext cx="299750" cy="160200"/>
            </a:xfrm>
            <a:custGeom>
              <a:avLst/>
              <a:gdLst/>
              <a:ahLst/>
              <a:cxnLst/>
              <a:rect l="l" t="t" r="r" b="b"/>
              <a:pathLst>
                <a:path w="11990" h="6408" extrusionOk="0">
                  <a:moveTo>
                    <a:pt x="386" y="0"/>
                  </a:moveTo>
                  <a:cubicBezTo>
                    <a:pt x="360" y="0"/>
                    <a:pt x="333" y="14"/>
                    <a:pt x="316" y="40"/>
                  </a:cubicBezTo>
                  <a:cubicBezTo>
                    <a:pt x="311" y="49"/>
                    <a:pt x="306" y="59"/>
                    <a:pt x="301" y="68"/>
                  </a:cubicBezTo>
                  <a:cubicBezTo>
                    <a:pt x="289" y="64"/>
                    <a:pt x="277" y="62"/>
                    <a:pt x="265" y="62"/>
                  </a:cubicBezTo>
                  <a:cubicBezTo>
                    <a:pt x="227" y="62"/>
                    <a:pt x="189" y="81"/>
                    <a:pt x="167" y="121"/>
                  </a:cubicBezTo>
                  <a:cubicBezTo>
                    <a:pt x="1" y="431"/>
                    <a:pt x="213" y="819"/>
                    <a:pt x="395" y="1079"/>
                  </a:cubicBezTo>
                  <a:cubicBezTo>
                    <a:pt x="629" y="1414"/>
                    <a:pt x="953" y="1668"/>
                    <a:pt x="1291" y="1891"/>
                  </a:cubicBezTo>
                  <a:cubicBezTo>
                    <a:pt x="1624" y="2108"/>
                    <a:pt x="1953" y="2323"/>
                    <a:pt x="2304" y="2511"/>
                  </a:cubicBezTo>
                  <a:cubicBezTo>
                    <a:pt x="2597" y="2666"/>
                    <a:pt x="2944" y="2887"/>
                    <a:pt x="3286" y="2930"/>
                  </a:cubicBezTo>
                  <a:cubicBezTo>
                    <a:pt x="3262" y="3515"/>
                    <a:pt x="3505" y="4123"/>
                    <a:pt x="3850" y="4577"/>
                  </a:cubicBezTo>
                  <a:cubicBezTo>
                    <a:pt x="4778" y="5805"/>
                    <a:pt x="6374" y="6240"/>
                    <a:pt x="7840" y="6373"/>
                  </a:cubicBezTo>
                  <a:cubicBezTo>
                    <a:pt x="8089" y="6395"/>
                    <a:pt x="8340" y="6408"/>
                    <a:pt x="8590" y="6408"/>
                  </a:cubicBezTo>
                  <a:cubicBezTo>
                    <a:pt x="9107" y="6408"/>
                    <a:pt x="9624" y="6353"/>
                    <a:pt x="10125" y="6219"/>
                  </a:cubicBezTo>
                  <a:cubicBezTo>
                    <a:pt x="10490" y="6121"/>
                    <a:pt x="10844" y="5978"/>
                    <a:pt x="11173" y="5792"/>
                  </a:cubicBezTo>
                  <a:cubicBezTo>
                    <a:pt x="11346" y="5694"/>
                    <a:pt x="11514" y="5584"/>
                    <a:pt x="11669" y="5460"/>
                  </a:cubicBezTo>
                  <a:cubicBezTo>
                    <a:pt x="11820" y="5339"/>
                    <a:pt x="11877" y="5244"/>
                    <a:pt x="11957" y="5071"/>
                  </a:cubicBezTo>
                  <a:cubicBezTo>
                    <a:pt x="11989" y="5001"/>
                    <a:pt x="11935" y="4901"/>
                    <a:pt x="11858" y="4901"/>
                  </a:cubicBezTo>
                  <a:cubicBezTo>
                    <a:pt x="11845" y="4901"/>
                    <a:pt x="11831" y="4903"/>
                    <a:pt x="11817" y="4910"/>
                  </a:cubicBezTo>
                  <a:cubicBezTo>
                    <a:pt x="11738" y="4947"/>
                    <a:pt x="11643" y="4964"/>
                    <a:pt x="11568" y="5013"/>
                  </a:cubicBezTo>
                  <a:cubicBezTo>
                    <a:pt x="11491" y="5061"/>
                    <a:pt x="11424" y="5134"/>
                    <a:pt x="11351" y="5189"/>
                  </a:cubicBezTo>
                  <a:cubicBezTo>
                    <a:pt x="11193" y="5309"/>
                    <a:pt x="11023" y="5415"/>
                    <a:pt x="10847" y="5508"/>
                  </a:cubicBezTo>
                  <a:cubicBezTo>
                    <a:pt x="10816" y="5525"/>
                    <a:pt x="10785" y="5541"/>
                    <a:pt x="10754" y="5556"/>
                  </a:cubicBezTo>
                  <a:cubicBezTo>
                    <a:pt x="10109" y="5734"/>
                    <a:pt x="9474" y="5894"/>
                    <a:pt x="8799" y="5945"/>
                  </a:cubicBezTo>
                  <a:cubicBezTo>
                    <a:pt x="8643" y="5957"/>
                    <a:pt x="8486" y="5963"/>
                    <a:pt x="8330" y="5963"/>
                  </a:cubicBezTo>
                  <a:cubicBezTo>
                    <a:pt x="7087" y="5963"/>
                    <a:pt x="5856" y="5582"/>
                    <a:pt x="4899" y="4760"/>
                  </a:cubicBezTo>
                  <a:cubicBezTo>
                    <a:pt x="4376" y="4311"/>
                    <a:pt x="3907" y="3694"/>
                    <a:pt x="3787" y="2999"/>
                  </a:cubicBezTo>
                  <a:cubicBezTo>
                    <a:pt x="3725" y="2642"/>
                    <a:pt x="3793" y="2315"/>
                    <a:pt x="3846" y="1963"/>
                  </a:cubicBezTo>
                  <a:cubicBezTo>
                    <a:pt x="3897" y="1621"/>
                    <a:pt x="4005" y="1301"/>
                    <a:pt x="4068" y="965"/>
                  </a:cubicBezTo>
                  <a:cubicBezTo>
                    <a:pt x="4074" y="935"/>
                    <a:pt x="4048" y="910"/>
                    <a:pt x="4022" y="910"/>
                  </a:cubicBezTo>
                  <a:cubicBezTo>
                    <a:pt x="4010" y="910"/>
                    <a:pt x="3999" y="915"/>
                    <a:pt x="3990" y="925"/>
                  </a:cubicBezTo>
                  <a:cubicBezTo>
                    <a:pt x="3855" y="1085"/>
                    <a:pt x="3756" y="1279"/>
                    <a:pt x="3650" y="1458"/>
                  </a:cubicBezTo>
                  <a:cubicBezTo>
                    <a:pt x="3546" y="1637"/>
                    <a:pt x="3450" y="1828"/>
                    <a:pt x="3399" y="2027"/>
                  </a:cubicBezTo>
                  <a:cubicBezTo>
                    <a:pt x="3358" y="2186"/>
                    <a:pt x="3334" y="2349"/>
                    <a:pt x="3326" y="2511"/>
                  </a:cubicBezTo>
                  <a:cubicBezTo>
                    <a:pt x="3080" y="2329"/>
                    <a:pt x="2783" y="2204"/>
                    <a:pt x="2519" y="2051"/>
                  </a:cubicBezTo>
                  <a:cubicBezTo>
                    <a:pt x="2220" y="1877"/>
                    <a:pt x="1926" y="1693"/>
                    <a:pt x="1640" y="1497"/>
                  </a:cubicBezTo>
                  <a:cubicBezTo>
                    <a:pt x="1363" y="1310"/>
                    <a:pt x="1072" y="1119"/>
                    <a:pt x="838" y="878"/>
                  </a:cubicBezTo>
                  <a:cubicBezTo>
                    <a:pt x="719" y="757"/>
                    <a:pt x="614" y="615"/>
                    <a:pt x="554" y="456"/>
                  </a:cubicBezTo>
                  <a:cubicBezTo>
                    <a:pt x="503" y="323"/>
                    <a:pt x="509" y="182"/>
                    <a:pt x="456" y="50"/>
                  </a:cubicBezTo>
                  <a:cubicBezTo>
                    <a:pt x="442" y="16"/>
                    <a:pt x="414" y="0"/>
                    <a:pt x="38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2"/>
            <p:cNvSpPr/>
            <p:nvPr/>
          </p:nvSpPr>
          <p:spPr>
            <a:xfrm>
              <a:off x="7373850" y="3679475"/>
              <a:ext cx="108425" cy="110500"/>
            </a:xfrm>
            <a:custGeom>
              <a:avLst/>
              <a:gdLst/>
              <a:ahLst/>
              <a:cxnLst/>
              <a:rect l="l" t="t" r="r" b="b"/>
              <a:pathLst>
                <a:path w="4337" h="4420" extrusionOk="0">
                  <a:moveTo>
                    <a:pt x="3777" y="0"/>
                  </a:moveTo>
                  <a:cubicBezTo>
                    <a:pt x="3671" y="0"/>
                    <a:pt x="3560" y="109"/>
                    <a:pt x="3609" y="220"/>
                  </a:cubicBezTo>
                  <a:cubicBezTo>
                    <a:pt x="3784" y="610"/>
                    <a:pt x="3696" y="1004"/>
                    <a:pt x="3407" y="1246"/>
                  </a:cubicBezTo>
                  <a:cubicBezTo>
                    <a:pt x="3116" y="766"/>
                    <a:pt x="2570" y="453"/>
                    <a:pt x="2016" y="378"/>
                  </a:cubicBezTo>
                  <a:cubicBezTo>
                    <a:pt x="1939" y="368"/>
                    <a:pt x="1856" y="361"/>
                    <a:pt x="1775" y="361"/>
                  </a:cubicBezTo>
                  <a:cubicBezTo>
                    <a:pt x="1532" y="361"/>
                    <a:pt x="1292" y="426"/>
                    <a:pt x="1185" y="675"/>
                  </a:cubicBezTo>
                  <a:cubicBezTo>
                    <a:pt x="1041" y="1007"/>
                    <a:pt x="1240" y="1338"/>
                    <a:pt x="1516" y="1524"/>
                  </a:cubicBezTo>
                  <a:cubicBezTo>
                    <a:pt x="1857" y="1753"/>
                    <a:pt x="2284" y="1895"/>
                    <a:pt x="2704" y="1895"/>
                  </a:cubicBezTo>
                  <a:cubicBezTo>
                    <a:pt x="2871" y="1895"/>
                    <a:pt x="3038" y="1873"/>
                    <a:pt x="3196" y="1824"/>
                  </a:cubicBezTo>
                  <a:lnTo>
                    <a:pt x="3196" y="1824"/>
                  </a:lnTo>
                  <a:cubicBezTo>
                    <a:pt x="3239" y="2013"/>
                    <a:pt x="3235" y="2214"/>
                    <a:pt x="3174" y="2408"/>
                  </a:cubicBezTo>
                  <a:cubicBezTo>
                    <a:pt x="3099" y="2646"/>
                    <a:pt x="2947" y="2807"/>
                    <a:pt x="2759" y="2922"/>
                  </a:cubicBezTo>
                  <a:cubicBezTo>
                    <a:pt x="2657" y="2616"/>
                    <a:pt x="2449" y="2329"/>
                    <a:pt x="2215" y="2119"/>
                  </a:cubicBezTo>
                  <a:cubicBezTo>
                    <a:pt x="1930" y="1863"/>
                    <a:pt x="1550" y="1671"/>
                    <a:pt x="1179" y="1671"/>
                  </a:cubicBezTo>
                  <a:cubicBezTo>
                    <a:pt x="952" y="1671"/>
                    <a:pt x="728" y="1743"/>
                    <a:pt x="532" y="1915"/>
                  </a:cubicBezTo>
                  <a:cubicBezTo>
                    <a:pt x="1" y="2384"/>
                    <a:pt x="214" y="3088"/>
                    <a:pt x="814" y="3370"/>
                  </a:cubicBezTo>
                  <a:cubicBezTo>
                    <a:pt x="1051" y="3481"/>
                    <a:pt x="1315" y="3545"/>
                    <a:pt x="1577" y="3545"/>
                  </a:cubicBezTo>
                  <a:cubicBezTo>
                    <a:pt x="1668" y="3545"/>
                    <a:pt x="1760" y="3538"/>
                    <a:pt x="1849" y="3521"/>
                  </a:cubicBezTo>
                  <a:cubicBezTo>
                    <a:pt x="2050" y="3484"/>
                    <a:pt x="2256" y="3512"/>
                    <a:pt x="2459" y="3467"/>
                  </a:cubicBezTo>
                  <a:cubicBezTo>
                    <a:pt x="2465" y="3466"/>
                    <a:pt x="2471" y="3464"/>
                    <a:pt x="2477" y="3463"/>
                  </a:cubicBezTo>
                  <a:lnTo>
                    <a:pt x="2477" y="3463"/>
                  </a:lnTo>
                  <a:cubicBezTo>
                    <a:pt x="2429" y="3706"/>
                    <a:pt x="2262" y="3915"/>
                    <a:pt x="1985" y="4033"/>
                  </a:cubicBezTo>
                  <a:cubicBezTo>
                    <a:pt x="1811" y="4106"/>
                    <a:pt x="1627" y="4131"/>
                    <a:pt x="1441" y="4131"/>
                  </a:cubicBezTo>
                  <a:cubicBezTo>
                    <a:pt x="1356" y="4131"/>
                    <a:pt x="1270" y="4126"/>
                    <a:pt x="1185" y="4117"/>
                  </a:cubicBezTo>
                  <a:cubicBezTo>
                    <a:pt x="954" y="4094"/>
                    <a:pt x="720" y="4066"/>
                    <a:pt x="488" y="4039"/>
                  </a:cubicBezTo>
                  <a:cubicBezTo>
                    <a:pt x="485" y="4039"/>
                    <a:pt x="482" y="4038"/>
                    <a:pt x="479" y="4038"/>
                  </a:cubicBezTo>
                  <a:cubicBezTo>
                    <a:pt x="412" y="4038"/>
                    <a:pt x="373" y="4134"/>
                    <a:pt x="444" y="4165"/>
                  </a:cubicBezTo>
                  <a:cubicBezTo>
                    <a:pt x="782" y="4309"/>
                    <a:pt x="1108" y="4419"/>
                    <a:pt x="1469" y="4419"/>
                  </a:cubicBezTo>
                  <a:cubicBezTo>
                    <a:pt x="1533" y="4419"/>
                    <a:pt x="1599" y="4416"/>
                    <a:pt x="1666" y="4408"/>
                  </a:cubicBezTo>
                  <a:cubicBezTo>
                    <a:pt x="2008" y="4370"/>
                    <a:pt x="2358" y="4220"/>
                    <a:pt x="2587" y="3953"/>
                  </a:cubicBezTo>
                  <a:cubicBezTo>
                    <a:pt x="2749" y="3765"/>
                    <a:pt x="2820" y="3554"/>
                    <a:pt x="2826" y="3342"/>
                  </a:cubicBezTo>
                  <a:cubicBezTo>
                    <a:pt x="2868" y="3322"/>
                    <a:pt x="2910" y="3300"/>
                    <a:pt x="2952" y="3277"/>
                  </a:cubicBezTo>
                  <a:cubicBezTo>
                    <a:pt x="3524" y="2947"/>
                    <a:pt x="3741" y="2263"/>
                    <a:pt x="3577" y="1643"/>
                  </a:cubicBezTo>
                  <a:cubicBezTo>
                    <a:pt x="4092" y="1296"/>
                    <a:pt x="4337" y="536"/>
                    <a:pt x="3877" y="44"/>
                  </a:cubicBezTo>
                  <a:cubicBezTo>
                    <a:pt x="3849" y="13"/>
                    <a:pt x="3813" y="0"/>
                    <a:pt x="37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2"/>
            <p:cNvSpPr/>
            <p:nvPr/>
          </p:nvSpPr>
          <p:spPr>
            <a:xfrm>
              <a:off x="7246450" y="3614650"/>
              <a:ext cx="304925" cy="209100"/>
            </a:xfrm>
            <a:custGeom>
              <a:avLst/>
              <a:gdLst/>
              <a:ahLst/>
              <a:cxnLst/>
              <a:rect l="l" t="t" r="r" b="b"/>
              <a:pathLst>
                <a:path w="12197" h="8364" extrusionOk="0">
                  <a:moveTo>
                    <a:pt x="7089" y="3466"/>
                  </a:moveTo>
                  <a:cubicBezTo>
                    <a:pt x="7285" y="3466"/>
                    <a:pt x="7484" y="3543"/>
                    <a:pt x="7649" y="3637"/>
                  </a:cubicBezTo>
                  <a:cubicBezTo>
                    <a:pt x="7865" y="3758"/>
                    <a:pt x="8045" y="3926"/>
                    <a:pt x="8161" y="4118"/>
                  </a:cubicBezTo>
                  <a:cubicBezTo>
                    <a:pt x="7976" y="4225"/>
                    <a:pt x="7750" y="4282"/>
                    <a:pt x="7529" y="4282"/>
                  </a:cubicBezTo>
                  <a:cubicBezTo>
                    <a:pt x="7458" y="4282"/>
                    <a:pt x="7388" y="4276"/>
                    <a:pt x="7319" y="4264"/>
                  </a:cubicBezTo>
                  <a:cubicBezTo>
                    <a:pt x="7131" y="4231"/>
                    <a:pt x="6914" y="4172"/>
                    <a:pt x="6769" y="4037"/>
                  </a:cubicBezTo>
                  <a:cubicBezTo>
                    <a:pt x="6579" y="3860"/>
                    <a:pt x="6604" y="3602"/>
                    <a:pt x="6862" y="3506"/>
                  </a:cubicBezTo>
                  <a:cubicBezTo>
                    <a:pt x="6936" y="3478"/>
                    <a:pt x="7012" y="3466"/>
                    <a:pt x="7089" y="3466"/>
                  </a:cubicBezTo>
                  <a:close/>
                  <a:moveTo>
                    <a:pt x="4826" y="1885"/>
                  </a:moveTo>
                  <a:cubicBezTo>
                    <a:pt x="4751" y="2372"/>
                    <a:pt x="4598" y="2835"/>
                    <a:pt x="4364" y="3292"/>
                  </a:cubicBezTo>
                  <a:cubicBezTo>
                    <a:pt x="4207" y="3597"/>
                    <a:pt x="4023" y="3889"/>
                    <a:pt x="3822" y="4168"/>
                  </a:cubicBezTo>
                  <a:cubicBezTo>
                    <a:pt x="3748" y="4270"/>
                    <a:pt x="3665" y="4370"/>
                    <a:pt x="3582" y="4468"/>
                  </a:cubicBezTo>
                  <a:cubicBezTo>
                    <a:pt x="3554" y="4423"/>
                    <a:pt x="3527" y="4376"/>
                    <a:pt x="3500" y="4330"/>
                  </a:cubicBezTo>
                  <a:cubicBezTo>
                    <a:pt x="3646" y="3760"/>
                    <a:pt x="3933" y="3207"/>
                    <a:pt x="4200" y="2707"/>
                  </a:cubicBezTo>
                  <a:cubicBezTo>
                    <a:pt x="4344" y="2439"/>
                    <a:pt x="4494" y="2156"/>
                    <a:pt x="4671" y="1898"/>
                  </a:cubicBezTo>
                  <a:cubicBezTo>
                    <a:pt x="4675" y="1899"/>
                    <a:pt x="4679" y="1899"/>
                    <a:pt x="4684" y="1899"/>
                  </a:cubicBezTo>
                  <a:cubicBezTo>
                    <a:pt x="4731" y="1894"/>
                    <a:pt x="4779" y="1889"/>
                    <a:pt x="4826" y="1885"/>
                  </a:cubicBezTo>
                  <a:close/>
                  <a:moveTo>
                    <a:pt x="1763" y="261"/>
                  </a:moveTo>
                  <a:cubicBezTo>
                    <a:pt x="1970" y="261"/>
                    <a:pt x="2182" y="312"/>
                    <a:pt x="2392" y="369"/>
                  </a:cubicBezTo>
                  <a:cubicBezTo>
                    <a:pt x="3235" y="599"/>
                    <a:pt x="4045" y="930"/>
                    <a:pt x="4814" y="1342"/>
                  </a:cubicBezTo>
                  <a:cubicBezTo>
                    <a:pt x="4406" y="1732"/>
                    <a:pt x="4126" y="2273"/>
                    <a:pt x="3863" y="2788"/>
                  </a:cubicBezTo>
                  <a:cubicBezTo>
                    <a:pt x="3561" y="3378"/>
                    <a:pt x="3240" y="4047"/>
                    <a:pt x="3159" y="4727"/>
                  </a:cubicBezTo>
                  <a:cubicBezTo>
                    <a:pt x="3075" y="4681"/>
                    <a:pt x="2977" y="4647"/>
                    <a:pt x="2902" y="4613"/>
                  </a:cubicBezTo>
                  <a:cubicBezTo>
                    <a:pt x="2823" y="4577"/>
                    <a:pt x="2741" y="4537"/>
                    <a:pt x="2658" y="4500"/>
                  </a:cubicBezTo>
                  <a:cubicBezTo>
                    <a:pt x="2107" y="4166"/>
                    <a:pt x="1524" y="3877"/>
                    <a:pt x="998" y="3503"/>
                  </a:cubicBezTo>
                  <a:cubicBezTo>
                    <a:pt x="702" y="3292"/>
                    <a:pt x="406" y="3027"/>
                    <a:pt x="302" y="2665"/>
                  </a:cubicBezTo>
                  <a:cubicBezTo>
                    <a:pt x="180" y="2246"/>
                    <a:pt x="359" y="1805"/>
                    <a:pt x="521" y="1420"/>
                  </a:cubicBezTo>
                  <a:cubicBezTo>
                    <a:pt x="675" y="1057"/>
                    <a:pt x="871" y="668"/>
                    <a:pt x="1200" y="432"/>
                  </a:cubicBezTo>
                  <a:cubicBezTo>
                    <a:pt x="1379" y="306"/>
                    <a:pt x="1568" y="261"/>
                    <a:pt x="1763" y="261"/>
                  </a:cubicBezTo>
                  <a:close/>
                  <a:moveTo>
                    <a:pt x="6238" y="4915"/>
                  </a:moveTo>
                  <a:cubicBezTo>
                    <a:pt x="6515" y="4915"/>
                    <a:pt x="6793" y="5039"/>
                    <a:pt x="7013" y="5198"/>
                  </a:cubicBezTo>
                  <a:cubicBezTo>
                    <a:pt x="7167" y="5309"/>
                    <a:pt x="7282" y="5451"/>
                    <a:pt x="7322" y="5607"/>
                  </a:cubicBezTo>
                  <a:cubicBezTo>
                    <a:pt x="7181" y="5640"/>
                    <a:pt x="7035" y="5657"/>
                    <a:pt x="6891" y="5657"/>
                  </a:cubicBezTo>
                  <a:cubicBezTo>
                    <a:pt x="6677" y="5657"/>
                    <a:pt x="6468" y="5620"/>
                    <a:pt x="6285" y="5546"/>
                  </a:cubicBezTo>
                  <a:lnTo>
                    <a:pt x="6285" y="5547"/>
                  </a:lnTo>
                  <a:cubicBezTo>
                    <a:pt x="6143" y="5489"/>
                    <a:pt x="5972" y="5396"/>
                    <a:pt x="5896" y="5253"/>
                  </a:cubicBezTo>
                  <a:cubicBezTo>
                    <a:pt x="5765" y="5003"/>
                    <a:pt x="5979" y="4926"/>
                    <a:pt x="6195" y="4916"/>
                  </a:cubicBezTo>
                  <a:cubicBezTo>
                    <a:pt x="6209" y="4916"/>
                    <a:pt x="6224" y="4915"/>
                    <a:pt x="6238" y="4915"/>
                  </a:cubicBezTo>
                  <a:close/>
                  <a:moveTo>
                    <a:pt x="5775" y="1832"/>
                  </a:moveTo>
                  <a:cubicBezTo>
                    <a:pt x="6127" y="1832"/>
                    <a:pt x="6477" y="1862"/>
                    <a:pt x="6823" y="1950"/>
                  </a:cubicBezTo>
                  <a:cubicBezTo>
                    <a:pt x="7468" y="2115"/>
                    <a:pt x="8257" y="2514"/>
                    <a:pt x="8507" y="3178"/>
                  </a:cubicBezTo>
                  <a:cubicBezTo>
                    <a:pt x="8630" y="3504"/>
                    <a:pt x="8548" y="3771"/>
                    <a:pt x="8363" y="3960"/>
                  </a:cubicBezTo>
                  <a:cubicBezTo>
                    <a:pt x="8115" y="3570"/>
                    <a:pt x="7660" y="3284"/>
                    <a:pt x="7223" y="3230"/>
                  </a:cubicBezTo>
                  <a:cubicBezTo>
                    <a:pt x="7183" y="3226"/>
                    <a:pt x="7143" y="3223"/>
                    <a:pt x="7101" y="3223"/>
                  </a:cubicBezTo>
                  <a:cubicBezTo>
                    <a:pt x="6815" y="3223"/>
                    <a:pt x="6494" y="3340"/>
                    <a:pt x="6411" y="3634"/>
                  </a:cubicBezTo>
                  <a:cubicBezTo>
                    <a:pt x="6302" y="4014"/>
                    <a:pt x="6644" y="4305"/>
                    <a:pt x="6962" y="4419"/>
                  </a:cubicBezTo>
                  <a:cubicBezTo>
                    <a:pt x="7144" y="4484"/>
                    <a:pt x="7347" y="4519"/>
                    <a:pt x="7551" y="4519"/>
                  </a:cubicBezTo>
                  <a:cubicBezTo>
                    <a:pt x="7802" y="4519"/>
                    <a:pt x="8054" y="4466"/>
                    <a:pt x="8266" y="4355"/>
                  </a:cubicBezTo>
                  <a:lnTo>
                    <a:pt x="8266" y="4355"/>
                  </a:lnTo>
                  <a:cubicBezTo>
                    <a:pt x="8342" y="4613"/>
                    <a:pt x="8300" y="4895"/>
                    <a:pt x="8084" y="5160"/>
                  </a:cubicBezTo>
                  <a:cubicBezTo>
                    <a:pt x="7950" y="5324"/>
                    <a:pt x="7768" y="5447"/>
                    <a:pt x="7562" y="5530"/>
                  </a:cubicBezTo>
                  <a:cubicBezTo>
                    <a:pt x="7433" y="5018"/>
                    <a:pt x="6748" y="4675"/>
                    <a:pt x="6222" y="4675"/>
                  </a:cubicBezTo>
                  <a:cubicBezTo>
                    <a:pt x="6152" y="4675"/>
                    <a:pt x="6085" y="4681"/>
                    <a:pt x="6023" y="4693"/>
                  </a:cubicBezTo>
                  <a:cubicBezTo>
                    <a:pt x="5692" y="4760"/>
                    <a:pt x="5507" y="5019"/>
                    <a:pt x="5666" y="5338"/>
                  </a:cubicBezTo>
                  <a:cubicBezTo>
                    <a:pt x="5840" y="5690"/>
                    <a:pt x="6290" y="5847"/>
                    <a:pt x="6655" y="5881"/>
                  </a:cubicBezTo>
                  <a:cubicBezTo>
                    <a:pt x="6723" y="5887"/>
                    <a:pt x="6793" y="5891"/>
                    <a:pt x="6863" y="5891"/>
                  </a:cubicBezTo>
                  <a:cubicBezTo>
                    <a:pt x="7015" y="5891"/>
                    <a:pt x="7170" y="5875"/>
                    <a:pt x="7322" y="5844"/>
                  </a:cubicBezTo>
                  <a:lnTo>
                    <a:pt x="7322" y="5844"/>
                  </a:lnTo>
                  <a:cubicBezTo>
                    <a:pt x="7307" y="5903"/>
                    <a:pt x="7281" y="5963"/>
                    <a:pt x="7240" y="6023"/>
                  </a:cubicBezTo>
                  <a:cubicBezTo>
                    <a:pt x="7080" y="6266"/>
                    <a:pt x="6804" y="6368"/>
                    <a:pt x="6523" y="6377"/>
                  </a:cubicBezTo>
                  <a:cubicBezTo>
                    <a:pt x="6506" y="6377"/>
                    <a:pt x="6489" y="6377"/>
                    <a:pt x="6472" y="6377"/>
                  </a:cubicBezTo>
                  <a:cubicBezTo>
                    <a:pt x="5866" y="6377"/>
                    <a:pt x="5217" y="6066"/>
                    <a:pt x="4736" y="5728"/>
                  </a:cubicBezTo>
                  <a:cubicBezTo>
                    <a:pt x="4376" y="5477"/>
                    <a:pt x="4069" y="5170"/>
                    <a:pt x="3800" y="4830"/>
                  </a:cubicBezTo>
                  <a:cubicBezTo>
                    <a:pt x="3769" y="4782"/>
                    <a:pt x="3739" y="4733"/>
                    <a:pt x="3709" y="4684"/>
                  </a:cubicBezTo>
                  <a:cubicBezTo>
                    <a:pt x="3843" y="4521"/>
                    <a:pt x="3961" y="4339"/>
                    <a:pt x="4071" y="4180"/>
                  </a:cubicBezTo>
                  <a:cubicBezTo>
                    <a:pt x="4270" y="3894"/>
                    <a:pt x="4451" y="3594"/>
                    <a:pt x="4604" y="3280"/>
                  </a:cubicBezTo>
                  <a:cubicBezTo>
                    <a:pt x="4762" y="2958"/>
                    <a:pt x="4890" y="2620"/>
                    <a:pt x="4976" y="2272"/>
                  </a:cubicBezTo>
                  <a:cubicBezTo>
                    <a:pt x="5007" y="2146"/>
                    <a:pt x="5042" y="2007"/>
                    <a:pt x="5068" y="1864"/>
                  </a:cubicBezTo>
                  <a:cubicBezTo>
                    <a:pt x="5304" y="1845"/>
                    <a:pt x="5539" y="1832"/>
                    <a:pt x="5775" y="1832"/>
                  </a:cubicBezTo>
                  <a:close/>
                  <a:moveTo>
                    <a:pt x="6578" y="1017"/>
                  </a:moveTo>
                  <a:cubicBezTo>
                    <a:pt x="7252" y="1017"/>
                    <a:pt x="7900" y="1182"/>
                    <a:pt x="8508" y="1502"/>
                  </a:cubicBezTo>
                  <a:cubicBezTo>
                    <a:pt x="9178" y="1856"/>
                    <a:pt x="9776" y="2335"/>
                    <a:pt x="10280" y="2899"/>
                  </a:cubicBezTo>
                  <a:cubicBezTo>
                    <a:pt x="10790" y="3472"/>
                    <a:pt x="11203" y="4140"/>
                    <a:pt x="11486" y="4853"/>
                  </a:cubicBezTo>
                  <a:cubicBezTo>
                    <a:pt x="11653" y="5278"/>
                    <a:pt x="11832" y="5710"/>
                    <a:pt x="11895" y="6165"/>
                  </a:cubicBezTo>
                  <a:cubicBezTo>
                    <a:pt x="12057" y="7318"/>
                    <a:pt x="10655" y="7753"/>
                    <a:pt x="9780" y="7955"/>
                  </a:cubicBezTo>
                  <a:cubicBezTo>
                    <a:pt x="9283" y="8069"/>
                    <a:pt x="8772" y="8126"/>
                    <a:pt x="8261" y="8126"/>
                  </a:cubicBezTo>
                  <a:cubicBezTo>
                    <a:pt x="7701" y="8126"/>
                    <a:pt x="7140" y="8058"/>
                    <a:pt x="6598" y="7927"/>
                  </a:cubicBezTo>
                  <a:cubicBezTo>
                    <a:pt x="5869" y="7753"/>
                    <a:pt x="5174" y="7422"/>
                    <a:pt x="4583" y="6958"/>
                  </a:cubicBezTo>
                  <a:cubicBezTo>
                    <a:pt x="3962" y="6468"/>
                    <a:pt x="3377" y="5835"/>
                    <a:pt x="3400" y="4997"/>
                  </a:cubicBezTo>
                  <a:cubicBezTo>
                    <a:pt x="3400" y="4994"/>
                    <a:pt x="3401" y="4992"/>
                    <a:pt x="3401" y="4989"/>
                  </a:cubicBezTo>
                  <a:cubicBezTo>
                    <a:pt x="3464" y="4944"/>
                    <a:pt x="3524" y="4890"/>
                    <a:pt x="3581" y="4831"/>
                  </a:cubicBezTo>
                  <a:cubicBezTo>
                    <a:pt x="4022" y="5539"/>
                    <a:pt x="4721" y="6088"/>
                    <a:pt x="5492" y="6393"/>
                  </a:cubicBezTo>
                  <a:cubicBezTo>
                    <a:pt x="5770" y="6503"/>
                    <a:pt x="6145" y="6595"/>
                    <a:pt x="6500" y="6595"/>
                  </a:cubicBezTo>
                  <a:cubicBezTo>
                    <a:pt x="7009" y="6595"/>
                    <a:pt x="7480" y="6407"/>
                    <a:pt x="7575" y="5819"/>
                  </a:cubicBezTo>
                  <a:cubicBezTo>
                    <a:pt x="7578" y="5803"/>
                    <a:pt x="7580" y="5787"/>
                    <a:pt x="7581" y="5770"/>
                  </a:cubicBezTo>
                  <a:cubicBezTo>
                    <a:pt x="8037" y="5610"/>
                    <a:pt x="8421" y="5286"/>
                    <a:pt x="8531" y="4779"/>
                  </a:cubicBezTo>
                  <a:cubicBezTo>
                    <a:pt x="8573" y="4580"/>
                    <a:pt x="8552" y="4384"/>
                    <a:pt x="8485" y="4203"/>
                  </a:cubicBezTo>
                  <a:cubicBezTo>
                    <a:pt x="8645" y="4060"/>
                    <a:pt x="8759" y="3866"/>
                    <a:pt x="8797" y="3615"/>
                  </a:cubicBezTo>
                  <a:cubicBezTo>
                    <a:pt x="8923" y="2780"/>
                    <a:pt x="8027" y="2137"/>
                    <a:pt x="7358" y="1865"/>
                  </a:cubicBezTo>
                  <a:cubicBezTo>
                    <a:pt x="6883" y="1673"/>
                    <a:pt x="6372" y="1584"/>
                    <a:pt x="5860" y="1584"/>
                  </a:cubicBezTo>
                  <a:cubicBezTo>
                    <a:pt x="5604" y="1584"/>
                    <a:pt x="5348" y="1606"/>
                    <a:pt x="5097" y="1649"/>
                  </a:cubicBezTo>
                  <a:cubicBezTo>
                    <a:pt x="5103" y="1570"/>
                    <a:pt x="5104" y="1494"/>
                    <a:pt x="5099" y="1419"/>
                  </a:cubicBezTo>
                  <a:cubicBezTo>
                    <a:pt x="5105" y="1414"/>
                    <a:pt x="5113" y="1408"/>
                    <a:pt x="5118" y="1401"/>
                  </a:cubicBezTo>
                  <a:cubicBezTo>
                    <a:pt x="5393" y="1191"/>
                    <a:pt x="5729" y="1089"/>
                    <a:pt x="6077" y="1047"/>
                  </a:cubicBezTo>
                  <a:cubicBezTo>
                    <a:pt x="6246" y="1027"/>
                    <a:pt x="6413" y="1017"/>
                    <a:pt x="6578" y="1017"/>
                  </a:cubicBezTo>
                  <a:close/>
                  <a:moveTo>
                    <a:pt x="1757" y="0"/>
                  </a:moveTo>
                  <a:cubicBezTo>
                    <a:pt x="1668" y="0"/>
                    <a:pt x="1580" y="9"/>
                    <a:pt x="1492" y="28"/>
                  </a:cubicBezTo>
                  <a:cubicBezTo>
                    <a:pt x="1189" y="95"/>
                    <a:pt x="933" y="289"/>
                    <a:pt x="740" y="528"/>
                  </a:cubicBezTo>
                  <a:cubicBezTo>
                    <a:pt x="528" y="791"/>
                    <a:pt x="380" y="1098"/>
                    <a:pt x="255" y="1409"/>
                  </a:cubicBezTo>
                  <a:cubicBezTo>
                    <a:pt x="133" y="1712"/>
                    <a:pt x="15" y="2029"/>
                    <a:pt x="10" y="2359"/>
                  </a:cubicBezTo>
                  <a:cubicBezTo>
                    <a:pt x="0" y="3031"/>
                    <a:pt x="516" y="3497"/>
                    <a:pt x="1039" y="3830"/>
                  </a:cubicBezTo>
                  <a:cubicBezTo>
                    <a:pt x="1383" y="4050"/>
                    <a:pt x="1743" y="4246"/>
                    <a:pt x="2095" y="4449"/>
                  </a:cubicBezTo>
                  <a:cubicBezTo>
                    <a:pt x="2438" y="4647"/>
                    <a:pt x="2778" y="4848"/>
                    <a:pt x="3139" y="5010"/>
                  </a:cubicBezTo>
                  <a:cubicBezTo>
                    <a:pt x="3138" y="5091"/>
                    <a:pt x="3139" y="5172"/>
                    <a:pt x="3147" y="5252"/>
                  </a:cubicBezTo>
                  <a:cubicBezTo>
                    <a:pt x="3222" y="6106"/>
                    <a:pt x="3895" y="6778"/>
                    <a:pt x="4552" y="7260"/>
                  </a:cubicBezTo>
                  <a:cubicBezTo>
                    <a:pt x="5593" y="8022"/>
                    <a:pt x="6889" y="8363"/>
                    <a:pt x="8182" y="8363"/>
                  </a:cubicBezTo>
                  <a:cubicBezTo>
                    <a:pt x="8827" y="8363"/>
                    <a:pt x="9471" y="8278"/>
                    <a:pt x="10081" y="8118"/>
                  </a:cubicBezTo>
                  <a:cubicBezTo>
                    <a:pt x="10852" y="7916"/>
                    <a:pt x="12111" y="7539"/>
                    <a:pt x="12166" y="6566"/>
                  </a:cubicBezTo>
                  <a:cubicBezTo>
                    <a:pt x="12196" y="6058"/>
                    <a:pt x="12009" y="5547"/>
                    <a:pt x="11850" y="5080"/>
                  </a:cubicBezTo>
                  <a:cubicBezTo>
                    <a:pt x="11544" y="4180"/>
                    <a:pt x="11046" y="3351"/>
                    <a:pt x="10405" y="2648"/>
                  </a:cubicBezTo>
                  <a:cubicBezTo>
                    <a:pt x="9421" y="1571"/>
                    <a:pt x="8042" y="748"/>
                    <a:pt x="6576" y="748"/>
                  </a:cubicBezTo>
                  <a:cubicBezTo>
                    <a:pt x="6298" y="748"/>
                    <a:pt x="6016" y="778"/>
                    <a:pt x="5733" y="841"/>
                  </a:cubicBezTo>
                  <a:cubicBezTo>
                    <a:pt x="5460" y="902"/>
                    <a:pt x="5228" y="1015"/>
                    <a:pt x="5025" y="1165"/>
                  </a:cubicBezTo>
                  <a:cubicBezTo>
                    <a:pt x="4231" y="731"/>
                    <a:pt x="3393" y="385"/>
                    <a:pt x="2524" y="142"/>
                  </a:cubicBezTo>
                  <a:cubicBezTo>
                    <a:pt x="2275" y="72"/>
                    <a:pt x="201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2"/>
            <p:cNvSpPr/>
            <p:nvPr/>
          </p:nvSpPr>
          <p:spPr>
            <a:xfrm>
              <a:off x="7258000" y="3669525"/>
              <a:ext cx="60925" cy="50450"/>
            </a:xfrm>
            <a:custGeom>
              <a:avLst/>
              <a:gdLst/>
              <a:ahLst/>
              <a:cxnLst/>
              <a:rect l="l" t="t" r="r" b="b"/>
              <a:pathLst>
                <a:path w="2437" h="2018" extrusionOk="0">
                  <a:moveTo>
                    <a:pt x="73" y="1"/>
                  </a:moveTo>
                  <a:cubicBezTo>
                    <a:pt x="48" y="1"/>
                    <a:pt x="21" y="21"/>
                    <a:pt x="21" y="51"/>
                  </a:cubicBezTo>
                  <a:cubicBezTo>
                    <a:pt x="1" y="518"/>
                    <a:pt x="421" y="861"/>
                    <a:pt x="774" y="1094"/>
                  </a:cubicBezTo>
                  <a:cubicBezTo>
                    <a:pt x="1278" y="1427"/>
                    <a:pt x="1811" y="1779"/>
                    <a:pt x="2369" y="2015"/>
                  </a:cubicBezTo>
                  <a:cubicBezTo>
                    <a:pt x="2373" y="2017"/>
                    <a:pt x="2377" y="2018"/>
                    <a:pt x="2382" y="2018"/>
                  </a:cubicBezTo>
                  <a:cubicBezTo>
                    <a:pt x="2411" y="2018"/>
                    <a:pt x="2436" y="1979"/>
                    <a:pt x="2407" y="1958"/>
                  </a:cubicBezTo>
                  <a:cubicBezTo>
                    <a:pt x="2009" y="1664"/>
                    <a:pt x="1565" y="1425"/>
                    <a:pt x="1147" y="1161"/>
                  </a:cubicBezTo>
                  <a:cubicBezTo>
                    <a:pt x="679" y="864"/>
                    <a:pt x="276" y="589"/>
                    <a:pt x="112" y="34"/>
                  </a:cubicBezTo>
                  <a:lnTo>
                    <a:pt x="112" y="32"/>
                  </a:lnTo>
                  <a:cubicBezTo>
                    <a:pt x="106" y="10"/>
                    <a:pt x="90"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2"/>
            <p:cNvSpPr/>
            <p:nvPr/>
          </p:nvSpPr>
          <p:spPr>
            <a:xfrm>
              <a:off x="7261100" y="3652775"/>
              <a:ext cx="5950" cy="9900"/>
            </a:xfrm>
            <a:custGeom>
              <a:avLst/>
              <a:gdLst/>
              <a:ahLst/>
              <a:cxnLst/>
              <a:rect l="l" t="t" r="r" b="b"/>
              <a:pathLst>
                <a:path w="238" h="396" extrusionOk="0">
                  <a:moveTo>
                    <a:pt x="190" y="0"/>
                  </a:moveTo>
                  <a:cubicBezTo>
                    <a:pt x="183" y="0"/>
                    <a:pt x="177" y="2"/>
                    <a:pt x="172" y="7"/>
                  </a:cubicBezTo>
                  <a:cubicBezTo>
                    <a:pt x="65" y="91"/>
                    <a:pt x="1" y="229"/>
                    <a:pt x="13" y="365"/>
                  </a:cubicBezTo>
                  <a:cubicBezTo>
                    <a:pt x="15" y="383"/>
                    <a:pt x="33" y="395"/>
                    <a:pt x="49" y="395"/>
                  </a:cubicBezTo>
                  <a:cubicBezTo>
                    <a:pt x="60" y="395"/>
                    <a:pt x="70" y="390"/>
                    <a:pt x="74" y="378"/>
                  </a:cubicBezTo>
                  <a:cubicBezTo>
                    <a:pt x="115" y="262"/>
                    <a:pt x="161" y="157"/>
                    <a:pt x="223" y="53"/>
                  </a:cubicBezTo>
                  <a:cubicBezTo>
                    <a:pt x="237" y="29"/>
                    <a:pt x="213"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2"/>
            <p:cNvSpPr/>
            <p:nvPr/>
          </p:nvSpPr>
          <p:spPr>
            <a:xfrm>
              <a:off x="7308525" y="3634625"/>
              <a:ext cx="41775" cy="19600"/>
            </a:xfrm>
            <a:custGeom>
              <a:avLst/>
              <a:gdLst/>
              <a:ahLst/>
              <a:cxnLst/>
              <a:rect l="l" t="t" r="r" b="b"/>
              <a:pathLst>
                <a:path w="1671" h="784" extrusionOk="0">
                  <a:moveTo>
                    <a:pt x="56" y="0"/>
                  </a:moveTo>
                  <a:cubicBezTo>
                    <a:pt x="14" y="0"/>
                    <a:pt x="1" y="61"/>
                    <a:pt x="39" y="82"/>
                  </a:cubicBezTo>
                  <a:cubicBezTo>
                    <a:pt x="302" y="226"/>
                    <a:pt x="584" y="331"/>
                    <a:pt x="858" y="454"/>
                  </a:cubicBezTo>
                  <a:cubicBezTo>
                    <a:pt x="1105" y="564"/>
                    <a:pt x="1350" y="706"/>
                    <a:pt x="1611" y="783"/>
                  </a:cubicBezTo>
                  <a:cubicBezTo>
                    <a:pt x="1614" y="783"/>
                    <a:pt x="1617" y="784"/>
                    <a:pt x="1620" y="784"/>
                  </a:cubicBezTo>
                  <a:cubicBezTo>
                    <a:pt x="1651" y="784"/>
                    <a:pt x="1670" y="737"/>
                    <a:pt x="1643" y="716"/>
                  </a:cubicBezTo>
                  <a:cubicBezTo>
                    <a:pt x="1419" y="541"/>
                    <a:pt x="1136" y="428"/>
                    <a:pt x="878" y="311"/>
                  </a:cubicBezTo>
                  <a:cubicBezTo>
                    <a:pt x="613" y="191"/>
                    <a:pt x="349" y="72"/>
                    <a:pt x="66" y="2"/>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2"/>
            <p:cNvSpPr/>
            <p:nvPr/>
          </p:nvSpPr>
          <p:spPr>
            <a:xfrm>
              <a:off x="7322675" y="3649925"/>
              <a:ext cx="21100" cy="10125"/>
            </a:xfrm>
            <a:custGeom>
              <a:avLst/>
              <a:gdLst/>
              <a:ahLst/>
              <a:cxnLst/>
              <a:rect l="l" t="t" r="r" b="b"/>
              <a:pathLst>
                <a:path w="844" h="405" extrusionOk="0">
                  <a:moveTo>
                    <a:pt x="54" y="1"/>
                  </a:moveTo>
                  <a:cubicBezTo>
                    <a:pt x="51" y="1"/>
                    <a:pt x="48" y="1"/>
                    <a:pt x="44" y="1"/>
                  </a:cubicBezTo>
                  <a:cubicBezTo>
                    <a:pt x="7" y="2"/>
                    <a:pt x="1" y="45"/>
                    <a:pt x="21" y="69"/>
                  </a:cubicBezTo>
                  <a:cubicBezTo>
                    <a:pt x="119" y="182"/>
                    <a:pt x="286" y="226"/>
                    <a:pt x="421" y="282"/>
                  </a:cubicBezTo>
                  <a:cubicBezTo>
                    <a:pt x="543" y="333"/>
                    <a:pt x="674" y="405"/>
                    <a:pt x="807" y="405"/>
                  </a:cubicBezTo>
                  <a:cubicBezTo>
                    <a:pt x="838" y="405"/>
                    <a:pt x="844" y="366"/>
                    <a:pt x="827" y="348"/>
                  </a:cubicBezTo>
                  <a:cubicBezTo>
                    <a:pt x="727" y="241"/>
                    <a:pt x="561" y="189"/>
                    <a:pt x="431" y="130"/>
                  </a:cubicBezTo>
                  <a:cubicBezTo>
                    <a:pt x="313" y="74"/>
                    <a:pt x="188"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2"/>
            <p:cNvSpPr/>
            <p:nvPr/>
          </p:nvSpPr>
          <p:spPr>
            <a:xfrm>
              <a:off x="7328125" y="3659600"/>
              <a:ext cx="11850" cy="6050"/>
            </a:xfrm>
            <a:custGeom>
              <a:avLst/>
              <a:gdLst/>
              <a:ahLst/>
              <a:cxnLst/>
              <a:rect l="l" t="t" r="r" b="b"/>
              <a:pathLst>
                <a:path w="474" h="242" extrusionOk="0">
                  <a:moveTo>
                    <a:pt x="44" y="1"/>
                  </a:moveTo>
                  <a:cubicBezTo>
                    <a:pt x="15" y="1"/>
                    <a:pt x="0" y="41"/>
                    <a:pt x="21" y="66"/>
                  </a:cubicBezTo>
                  <a:cubicBezTo>
                    <a:pt x="120" y="178"/>
                    <a:pt x="271" y="227"/>
                    <a:pt x="418" y="241"/>
                  </a:cubicBezTo>
                  <a:cubicBezTo>
                    <a:pt x="419" y="241"/>
                    <a:pt x="420" y="241"/>
                    <a:pt x="422" y="241"/>
                  </a:cubicBezTo>
                  <a:cubicBezTo>
                    <a:pt x="462" y="241"/>
                    <a:pt x="473" y="186"/>
                    <a:pt x="431" y="174"/>
                  </a:cubicBezTo>
                  <a:cubicBezTo>
                    <a:pt x="296" y="137"/>
                    <a:pt x="185" y="67"/>
                    <a:pt x="62" y="5"/>
                  </a:cubicBezTo>
                  <a:cubicBezTo>
                    <a:pt x="56" y="2"/>
                    <a:pt x="50"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2"/>
            <p:cNvSpPr/>
            <p:nvPr/>
          </p:nvSpPr>
          <p:spPr>
            <a:xfrm>
              <a:off x="7327025" y="3667075"/>
              <a:ext cx="9725" cy="5575"/>
            </a:xfrm>
            <a:custGeom>
              <a:avLst/>
              <a:gdLst/>
              <a:ahLst/>
              <a:cxnLst/>
              <a:rect l="l" t="t" r="r" b="b"/>
              <a:pathLst>
                <a:path w="389" h="223" extrusionOk="0">
                  <a:moveTo>
                    <a:pt x="88" y="1"/>
                  </a:moveTo>
                  <a:cubicBezTo>
                    <a:pt x="65" y="1"/>
                    <a:pt x="45" y="10"/>
                    <a:pt x="33" y="35"/>
                  </a:cubicBezTo>
                  <a:cubicBezTo>
                    <a:pt x="1" y="99"/>
                    <a:pt x="89" y="139"/>
                    <a:pt x="133" y="160"/>
                  </a:cubicBezTo>
                  <a:cubicBezTo>
                    <a:pt x="194" y="189"/>
                    <a:pt x="262" y="221"/>
                    <a:pt x="330" y="222"/>
                  </a:cubicBezTo>
                  <a:cubicBezTo>
                    <a:pt x="331" y="222"/>
                    <a:pt x="331" y="222"/>
                    <a:pt x="332" y="222"/>
                  </a:cubicBezTo>
                  <a:cubicBezTo>
                    <a:pt x="363" y="222"/>
                    <a:pt x="388" y="177"/>
                    <a:pt x="366" y="152"/>
                  </a:cubicBezTo>
                  <a:cubicBezTo>
                    <a:pt x="322" y="99"/>
                    <a:pt x="255" y="66"/>
                    <a:pt x="195" y="36"/>
                  </a:cubicBezTo>
                  <a:cubicBezTo>
                    <a:pt x="168" y="23"/>
                    <a:pt x="12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2"/>
            <p:cNvSpPr/>
            <p:nvPr/>
          </p:nvSpPr>
          <p:spPr>
            <a:xfrm>
              <a:off x="7301675" y="3699200"/>
              <a:ext cx="18800" cy="12300"/>
            </a:xfrm>
            <a:custGeom>
              <a:avLst/>
              <a:gdLst/>
              <a:ahLst/>
              <a:cxnLst/>
              <a:rect l="l" t="t" r="r" b="b"/>
              <a:pathLst>
                <a:path w="752" h="492" extrusionOk="0">
                  <a:moveTo>
                    <a:pt x="58" y="0"/>
                  </a:moveTo>
                  <a:cubicBezTo>
                    <a:pt x="27" y="0"/>
                    <a:pt x="0" y="32"/>
                    <a:pt x="20" y="64"/>
                  </a:cubicBezTo>
                  <a:cubicBezTo>
                    <a:pt x="150" y="262"/>
                    <a:pt x="463" y="462"/>
                    <a:pt x="697" y="492"/>
                  </a:cubicBezTo>
                  <a:cubicBezTo>
                    <a:pt x="699" y="492"/>
                    <a:pt x="700" y="492"/>
                    <a:pt x="702" y="492"/>
                  </a:cubicBezTo>
                  <a:cubicBezTo>
                    <a:pt x="734" y="492"/>
                    <a:pt x="752" y="456"/>
                    <a:pt x="728" y="431"/>
                  </a:cubicBezTo>
                  <a:cubicBezTo>
                    <a:pt x="641" y="343"/>
                    <a:pt x="525" y="287"/>
                    <a:pt x="423" y="219"/>
                  </a:cubicBezTo>
                  <a:cubicBezTo>
                    <a:pt x="309" y="143"/>
                    <a:pt x="201" y="54"/>
                    <a:pt x="75" y="3"/>
                  </a:cubicBezTo>
                  <a:cubicBezTo>
                    <a:pt x="69" y="1"/>
                    <a:pt x="64"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2"/>
            <p:cNvSpPr/>
            <p:nvPr/>
          </p:nvSpPr>
          <p:spPr>
            <a:xfrm>
              <a:off x="7309725" y="3696950"/>
              <a:ext cx="10000" cy="5800"/>
            </a:xfrm>
            <a:custGeom>
              <a:avLst/>
              <a:gdLst/>
              <a:ahLst/>
              <a:cxnLst/>
              <a:rect l="l" t="t" r="r" b="b"/>
              <a:pathLst>
                <a:path w="400" h="232" extrusionOk="0">
                  <a:moveTo>
                    <a:pt x="47" y="0"/>
                  </a:moveTo>
                  <a:cubicBezTo>
                    <a:pt x="18" y="0"/>
                    <a:pt x="1" y="44"/>
                    <a:pt x="24" y="64"/>
                  </a:cubicBezTo>
                  <a:cubicBezTo>
                    <a:pt x="120" y="137"/>
                    <a:pt x="210" y="185"/>
                    <a:pt x="322" y="227"/>
                  </a:cubicBezTo>
                  <a:cubicBezTo>
                    <a:pt x="329" y="230"/>
                    <a:pt x="335" y="231"/>
                    <a:pt x="341" y="231"/>
                  </a:cubicBezTo>
                  <a:cubicBezTo>
                    <a:pt x="381" y="231"/>
                    <a:pt x="399" y="176"/>
                    <a:pt x="360" y="150"/>
                  </a:cubicBezTo>
                  <a:lnTo>
                    <a:pt x="359" y="150"/>
                  </a:lnTo>
                  <a:cubicBezTo>
                    <a:pt x="260" y="83"/>
                    <a:pt x="171" y="38"/>
                    <a:pt x="55" y="2"/>
                  </a:cubicBezTo>
                  <a:cubicBezTo>
                    <a:pt x="52" y="1"/>
                    <a:pt x="50"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p:cNvSpPr/>
            <p:nvPr/>
          </p:nvSpPr>
          <p:spPr>
            <a:xfrm>
              <a:off x="6899825" y="2913225"/>
              <a:ext cx="174700" cy="216875"/>
            </a:xfrm>
            <a:custGeom>
              <a:avLst/>
              <a:gdLst/>
              <a:ahLst/>
              <a:cxnLst/>
              <a:rect l="l" t="t" r="r" b="b"/>
              <a:pathLst>
                <a:path w="6988" h="8675" extrusionOk="0">
                  <a:moveTo>
                    <a:pt x="2490" y="1"/>
                  </a:moveTo>
                  <a:cubicBezTo>
                    <a:pt x="1517" y="1"/>
                    <a:pt x="900" y="1309"/>
                    <a:pt x="679" y="1776"/>
                  </a:cubicBezTo>
                  <a:cubicBezTo>
                    <a:pt x="227" y="2732"/>
                    <a:pt x="1" y="3813"/>
                    <a:pt x="25" y="4902"/>
                  </a:cubicBezTo>
                  <a:cubicBezTo>
                    <a:pt x="41" y="5663"/>
                    <a:pt x="220" y="6418"/>
                    <a:pt x="545" y="7085"/>
                  </a:cubicBezTo>
                  <a:cubicBezTo>
                    <a:pt x="837" y="7685"/>
                    <a:pt x="1327" y="8502"/>
                    <a:pt x="2230" y="8673"/>
                  </a:cubicBezTo>
                  <a:cubicBezTo>
                    <a:pt x="2232" y="8674"/>
                    <a:pt x="2235" y="8674"/>
                    <a:pt x="2237" y="8674"/>
                  </a:cubicBezTo>
                  <a:cubicBezTo>
                    <a:pt x="2242" y="8674"/>
                    <a:pt x="2248" y="8673"/>
                    <a:pt x="2251" y="8668"/>
                  </a:cubicBezTo>
                  <a:cubicBezTo>
                    <a:pt x="2308" y="8619"/>
                    <a:pt x="2372" y="8572"/>
                    <a:pt x="2442" y="8528"/>
                  </a:cubicBezTo>
                  <a:cubicBezTo>
                    <a:pt x="2448" y="8525"/>
                    <a:pt x="2453" y="8518"/>
                    <a:pt x="2453" y="8511"/>
                  </a:cubicBezTo>
                  <a:cubicBezTo>
                    <a:pt x="2454" y="8505"/>
                    <a:pt x="2452" y="8497"/>
                    <a:pt x="2446" y="8492"/>
                  </a:cubicBezTo>
                  <a:cubicBezTo>
                    <a:pt x="1868" y="7929"/>
                    <a:pt x="1474" y="7153"/>
                    <a:pt x="1334" y="6304"/>
                  </a:cubicBezTo>
                  <a:cubicBezTo>
                    <a:pt x="1246" y="5761"/>
                    <a:pt x="1303" y="5048"/>
                    <a:pt x="1634" y="4682"/>
                  </a:cubicBezTo>
                  <a:cubicBezTo>
                    <a:pt x="1790" y="4506"/>
                    <a:pt x="1998" y="4417"/>
                    <a:pt x="2251" y="4417"/>
                  </a:cubicBezTo>
                  <a:cubicBezTo>
                    <a:pt x="2272" y="4417"/>
                    <a:pt x="2294" y="4417"/>
                    <a:pt x="2315" y="4419"/>
                  </a:cubicBezTo>
                  <a:cubicBezTo>
                    <a:pt x="2332" y="4420"/>
                    <a:pt x="2346" y="4421"/>
                    <a:pt x="2363" y="4424"/>
                  </a:cubicBezTo>
                  <a:cubicBezTo>
                    <a:pt x="2363" y="4424"/>
                    <a:pt x="2364" y="4424"/>
                    <a:pt x="2365" y="4424"/>
                  </a:cubicBezTo>
                  <a:cubicBezTo>
                    <a:pt x="2373" y="4424"/>
                    <a:pt x="2380" y="4419"/>
                    <a:pt x="2385" y="4413"/>
                  </a:cubicBezTo>
                  <a:cubicBezTo>
                    <a:pt x="2666" y="3957"/>
                    <a:pt x="3073" y="3707"/>
                    <a:pt x="3533" y="3707"/>
                  </a:cubicBezTo>
                  <a:cubicBezTo>
                    <a:pt x="3534" y="3707"/>
                    <a:pt x="3535" y="3707"/>
                    <a:pt x="3536" y="3707"/>
                  </a:cubicBezTo>
                  <a:cubicBezTo>
                    <a:pt x="3725" y="3708"/>
                    <a:pt x="3907" y="3763"/>
                    <a:pt x="4076" y="3871"/>
                  </a:cubicBezTo>
                  <a:cubicBezTo>
                    <a:pt x="4080" y="3874"/>
                    <a:pt x="4084" y="3875"/>
                    <a:pt x="4088" y="3875"/>
                  </a:cubicBezTo>
                  <a:cubicBezTo>
                    <a:pt x="4093" y="3875"/>
                    <a:pt x="4098" y="3873"/>
                    <a:pt x="4102" y="3871"/>
                  </a:cubicBezTo>
                  <a:cubicBezTo>
                    <a:pt x="4265" y="3752"/>
                    <a:pt x="4453" y="3692"/>
                    <a:pt x="4659" y="3692"/>
                  </a:cubicBezTo>
                  <a:cubicBezTo>
                    <a:pt x="4682" y="3692"/>
                    <a:pt x="4705" y="3693"/>
                    <a:pt x="4729" y="3695"/>
                  </a:cubicBezTo>
                  <a:cubicBezTo>
                    <a:pt x="5589" y="3751"/>
                    <a:pt x="6002" y="4828"/>
                    <a:pt x="6110" y="5455"/>
                  </a:cubicBezTo>
                  <a:cubicBezTo>
                    <a:pt x="6234" y="6175"/>
                    <a:pt x="6141" y="6951"/>
                    <a:pt x="5841" y="7698"/>
                  </a:cubicBezTo>
                  <a:cubicBezTo>
                    <a:pt x="5839" y="7704"/>
                    <a:pt x="5840" y="7711"/>
                    <a:pt x="5844" y="7717"/>
                  </a:cubicBezTo>
                  <a:cubicBezTo>
                    <a:pt x="5846" y="7724"/>
                    <a:pt x="5852" y="7729"/>
                    <a:pt x="5860" y="7729"/>
                  </a:cubicBezTo>
                  <a:cubicBezTo>
                    <a:pt x="5939" y="7740"/>
                    <a:pt x="6013" y="7756"/>
                    <a:pt x="6080" y="7776"/>
                  </a:cubicBezTo>
                  <a:cubicBezTo>
                    <a:pt x="6082" y="7776"/>
                    <a:pt x="6084" y="7776"/>
                    <a:pt x="6085" y="7776"/>
                  </a:cubicBezTo>
                  <a:cubicBezTo>
                    <a:pt x="6090" y="7776"/>
                    <a:pt x="6094" y="7775"/>
                    <a:pt x="6098" y="7773"/>
                  </a:cubicBezTo>
                  <a:cubicBezTo>
                    <a:pt x="6099" y="7772"/>
                    <a:pt x="6100" y="7772"/>
                    <a:pt x="6101" y="7771"/>
                  </a:cubicBezTo>
                  <a:cubicBezTo>
                    <a:pt x="6109" y="7766"/>
                    <a:pt x="6114" y="7762"/>
                    <a:pt x="6120" y="7758"/>
                  </a:cubicBezTo>
                  <a:cubicBezTo>
                    <a:pt x="6121" y="7758"/>
                    <a:pt x="6124" y="7757"/>
                    <a:pt x="6125" y="7756"/>
                  </a:cubicBezTo>
                  <a:cubicBezTo>
                    <a:pt x="6367" y="7550"/>
                    <a:pt x="6549" y="7264"/>
                    <a:pt x="6682" y="6883"/>
                  </a:cubicBezTo>
                  <a:cubicBezTo>
                    <a:pt x="6963" y="6071"/>
                    <a:pt x="6988" y="5234"/>
                    <a:pt x="6756" y="4398"/>
                  </a:cubicBezTo>
                  <a:cubicBezTo>
                    <a:pt x="6555" y="3677"/>
                    <a:pt x="6222" y="2993"/>
                    <a:pt x="5764" y="2362"/>
                  </a:cubicBezTo>
                  <a:cubicBezTo>
                    <a:pt x="5314" y="1741"/>
                    <a:pt x="4741" y="1188"/>
                    <a:pt x="4107" y="762"/>
                  </a:cubicBezTo>
                  <a:lnTo>
                    <a:pt x="4044" y="720"/>
                  </a:lnTo>
                  <a:cubicBezTo>
                    <a:pt x="3686" y="479"/>
                    <a:pt x="3317" y="230"/>
                    <a:pt x="2907" y="79"/>
                  </a:cubicBezTo>
                  <a:cubicBezTo>
                    <a:pt x="2761" y="25"/>
                    <a:pt x="2623" y="1"/>
                    <a:pt x="2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p:cNvSpPr/>
            <p:nvPr/>
          </p:nvSpPr>
          <p:spPr>
            <a:xfrm>
              <a:off x="6955500" y="3029825"/>
              <a:ext cx="19825" cy="39725"/>
            </a:xfrm>
            <a:custGeom>
              <a:avLst/>
              <a:gdLst/>
              <a:ahLst/>
              <a:cxnLst/>
              <a:rect l="l" t="t" r="r" b="b"/>
              <a:pathLst>
                <a:path w="793" h="1589" extrusionOk="0">
                  <a:moveTo>
                    <a:pt x="243" y="1"/>
                  </a:moveTo>
                  <a:cubicBezTo>
                    <a:pt x="240" y="1"/>
                    <a:pt x="237" y="2"/>
                    <a:pt x="235" y="3"/>
                  </a:cubicBezTo>
                  <a:cubicBezTo>
                    <a:pt x="230" y="4"/>
                    <a:pt x="225" y="9"/>
                    <a:pt x="221" y="14"/>
                  </a:cubicBezTo>
                  <a:cubicBezTo>
                    <a:pt x="61" y="347"/>
                    <a:pt x="0" y="727"/>
                    <a:pt x="57" y="1054"/>
                  </a:cubicBezTo>
                  <a:cubicBezTo>
                    <a:pt x="95" y="1273"/>
                    <a:pt x="164" y="1422"/>
                    <a:pt x="268" y="1510"/>
                  </a:cubicBezTo>
                  <a:cubicBezTo>
                    <a:pt x="331" y="1562"/>
                    <a:pt x="390" y="1588"/>
                    <a:pt x="444" y="1588"/>
                  </a:cubicBezTo>
                  <a:cubicBezTo>
                    <a:pt x="461" y="1588"/>
                    <a:pt x="478" y="1586"/>
                    <a:pt x="494" y="1581"/>
                  </a:cubicBezTo>
                  <a:cubicBezTo>
                    <a:pt x="505" y="1577"/>
                    <a:pt x="516" y="1572"/>
                    <a:pt x="527" y="1566"/>
                  </a:cubicBezTo>
                  <a:cubicBezTo>
                    <a:pt x="618" y="1515"/>
                    <a:pt x="671" y="1385"/>
                    <a:pt x="700" y="1278"/>
                  </a:cubicBezTo>
                  <a:cubicBezTo>
                    <a:pt x="793" y="932"/>
                    <a:pt x="676" y="582"/>
                    <a:pt x="598" y="403"/>
                  </a:cubicBezTo>
                  <a:cubicBezTo>
                    <a:pt x="515" y="212"/>
                    <a:pt x="396" y="75"/>
                    <a:pt x="253" y="4"/>
                  </a:cubicBezTo>
                  <a:cubicBezTo>
                    <a:pt x="250" y="2"/>
                    <a:pt x="246"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p:cNvSpPr/>
            <p:nvPr/>
          </p:nvSpPr>
          <p:spPr>
            <a:xfrm>
              <a:off x="6993575" y="3017275"/>
              <a:ext cx="21450" cy="40175"/>
            </a:xfrm>
            <a:custGeom>
              <a:avLst/>
              <a:gdLst/>
              <a:ahLst/>
              <a:cxnLst/>
              <a:rect l="l" t="t" r="r" b="b"/>
              <a:pathLst>
                <a:path w="858" h="1607" extrusionOk="0">
                  <a:moveTo>
                    <a:pt x="353" y="0"/>
                  </a:moveTo>
                  <a:cubicBezTo>
                    <a:pt x="347" y="1"/>
                    <a:pt x="341" y="4"/>
                    <a:pt x="337" y="9"/>
                  </a:cubicBezTo>
                  <a:cubicBezTo>
                    <a:pt x="142" y="221"/>
                    <a:pt x="18" y="522"/>
                    <a:pt x="7" y="813"/>
                  </a:cubicBezTo>
                  <a:cubicBezTo>
                    <a:pt x="1" y="982"/>
                    <a:pt x="6" y="1229"/>
                    <a:pt x="115" y="1413"/>
                  </a:cubicBezTo>
                  <a:cubicBezTo>
                    <a:pt x="187" y="1534"/>
                    <a:pt x="295" y="1604"/>
                    <a:pt x="410" y="1607"/>
                  </a:cubicBezTo>
                  <a:cubicBezTo>
                    <a:pt x="412" y="1607"/>
                    <a:pt x="414" y="1607"/>
                    <a:pt x="417" y="1607"/>
                  </a:cubicBezTo>
                  <a:cubicBezTo>
                    <a:pt x="466" y="1607"/>
                    <a:pt x="515" y="1593"/>
                    <a:pt x="559" y="1568"/>
                  </a:cubicBezTo>
                  <a:cubicBezTo>
                    <a:pt x="610" y="1540"/>
                    <a:pt x="657" y="1495"/>
                    <a:pt x="695" y="1436"/>
                  </a:cubicBezTo>
                  <a:cubicBezTo>
                    <a:pt x="858" y="1183"/>
                    <a:pt x="808" y="852"/>
                    <a:pt x="736" y="619"/>
                  </a:cubicBezTo>
                  <a:cubicBezTo>
                    <a:pt x="662" y="374"/>
                    <a:pt x="534" y="163"/>
                    <a:pt x="369" y="8"/>
                  </a:cubicBezTo>
                  <a:cubicBezTo>
                    <a:pt x="365" y="3"/>
                    <a:pt x="359"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p:cNvSpPr/>
            <p:nvPr/>
          </p:nvSpPr>
          <p:spPr>
            <a:xfrm>
              <a:off x="6968825" y="3110400"/>
              <a:ext cx="70975" cy="20775"/>
            </a:xfrm>
            <a:custGeom>
              <a:avLst/>
              <a:gdLst/>
              <a:ahLst/>
              <a:cxnLst/>
              <a:rect l="l" t="t" r="r" b="b"/>
              <a:pathLst>
                <a:path w="2839" h="831" extrusionOk="0">
                  <a:moveTo>
                    <a:pt x="2536" y="0"/>
                  </a:moveTo>
                  <a:cubicBezTo>
                    <a:pt x="2136" y="0"/>
                    <a:pt x="1741" y="54"/>
                    <a:pt x="1334" y="163"/>
                  </a:cubicBezTo>
                  <a:cubicBezTo>
                    <a:pt x="1017" y="247"/>
                    <a:pt x="688" y="362"/>
                    <a:pt x="360" y="506"/>
                  </a:cubicBezTo>
                  <a:cubicBezTo>
                    <a:pt x="243" y="557"/>
                    <a:pt x="127" y="618"/>
                    <a:pt x="14" y="677"/>
                  </a:cubicBezTo>
                  <a:cubicBezTo>
                    <a:pt x="7" y="681"/>
                    <a:pt x="3" y="687"/>
                    <a:pt x="2" y="695"/>
                  </a:cubicBezTo>
                  <a:cubicBezTo>
                    <a:pt x="0" y="702"/>
                    <a:pt x="3" y="709"/>
                    <a:pt x="9" y="716"/>
                  </a:cubicBezTo>
                  <a:cubicBezTo>
                    <a:pt x="48" y="752"/>
                    <a:pt x="87" y="788"/>
                    <a:pt x="126" y="825"/>
                  </a:cubicBezTo>
                  <a:cubicBezTo>
                    <a:pt x="131" y="828"/>
                    <a:pt x="137" y="831"/>
                    <a:pt x="143" y="831"/>
                  </a:cubicBezTo>
                  <a:cubicBezTo>
                    <a:pt x="727" y="810"/>
                    <a:pt x="1323" y="651"/>
                    <a:pt x="1884" y="491"/>
                  </a:cubicBezTo>
                  <a:lnTo>
                    <a:pt x="1950" y="473"/>
                  </a:lnTo>
                  <a:cubicBezTo>
                    <a:pt x="2224" y="395"/>
                    <a:pt x="2508" y="313"/>
                    <a:pt x="2777" y="202"/>
                  </a:cubicBezTo>
                  <a:cubicBezTo>
                    <a:pt x="2779" y="202"/>
                    <a:pt x="2779" y="202"/>
                    <a:pt x="2780" y="201"/>
                  </a:cubicBezTo>
                  <a:cubicBezTo>
                    <a:pt x="2786" y="197"/>
                    <a:pt x="2791" y="191"/>
                    <a:pt x="2791" y="184"/>
                  </a:cubicBezTo>
                  <a:cubicBezTo>
                    <a:pt x="2792" y="180"/>
                    <a:pt x="2792" y="179"/>
                    <a:pt x="2792" y="176"/>
                  </a:cubicBezTo>
                  <a:lnTo>
                    <a:pt x="2836" y="39"/>
                  </a:lnTo>
                  <a:cubicBezTo>
                    <a:pt x="2838" y="33"/>
                    <a:pt x="2837" y="25"/>
                    <a:pt x="2833" y="19"/>
                  </a:cubicBezTo>
                  <a:cubicBezTo>
                    <a:pt x="2829" y="13"/>
                    <a:pt x="2822" y="9"/>
                    <a:pt x="2816" y="9"/>
                  </a:cubicBezTo>
                  <a:cubicBezTo>
                    <a:pt x="2722" y="3"/>
                    <a:pt x="2629" y="0"/>
                    <a:pt x="25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p:cNvSpPr/>
            <p:nvPr/>
          </p:nvSpPr>
          <p:spPr>
            <a:xfrm>
              <a:off x="6933350" y="3010425"/>
              <a:ext cx="116025" cy="113725"/>
            </a:xfrm>
            <a:custGeom>
              <a:avLst/>
              <a:gdLst/>
              <a:ahLst/>
              <a:cxnLst/>
              <a:rect l="l" t="t" r="r" b="b"/>
              <a:pathLst>
                <a:path w="4641" h="4549" extrusionOk="0">
                  <a:moveTo>
                    <a:pt x="3330" y="1"/>
                  </a:moveTo>
                  <a:cubicBezTo>
                    <a:pt x="3199" y="1"/>
                    <a:pt x="3069" y="39"/>
                    <a:pt x="2947" y="114"/>
                  </a:cubicBezTo>
                  <a:cubicBezTo>
                    <a:pt x="2941" y="118"/>
                    <a:pt x="2937" y="124"/>
                    <a:pt x="2936" y="132"/>
                  </a:cubicBezTo>
                  <a:cubicBezTo>
                    <a:pt x="2936" y="138"/>
                    <a:pt x="2938" y="145"/>
                    <a:pt x="2943" y="150"/>
                  </a:cubicBezTo>
                  <a:cubicBezTo>
                    <a:pt x="3262" y="466"/>
                    <a:pt x="3448" y="968"/>
                    <a:pt x="3405" y="1401"/>
                  </a:cubicBezTo>
                  <a:cubicBezTo>
                    <a:pt x="3374" y="1727"/>
                    <a:pt x="3177" y="2068"/>
                    <a:pt x="2860" y="2088"/>
                  </a:cubicBezTo>
                  <a:cubicBezTo>
                    <a:pt x="2849" y="2088"/>
                    <a:pt x="2839" y="2089"/>
                    <a:pt x="2828" y="2089"/>
                  </a:cubicBezTo>
                  <a:cubicBezTo>
                    <a:pt x="2482" y="2089"/>
                    <a:pt x="2278" y="1738"/>
                    <a:pt x="2235" y="1401"/>
                  </a:cubicBezTo>
                  <a:cubicBezTo>
                    <a:pt x="2178" y="957"/>
                    <a:pt x="2311" y="470"/>
                    <a:pt x="2571" y="159"/>
                  </a:cubicBezTo>
                  <a:cubicBezTo>
                    <a:pt x="2576" y="154"/>
                    <a:pt x="2579" y="146"/>
                    <a:pt x="2576" y="140"/>
                  </a:cubicBezTo>
                  <a:cubicBezTo>
                    <a:pt x="2575" y="133"/>
                    <a:pt x="2571" y="127"/>
                    <a:pt x="2565" y="124"/>
                  </a:cubicBezTo>
                  <a:cubicBezTo>
                    <a:pt x="2435" y="53"/>
                    <a:pt x="2297" y="17"/>
                    <a:pt x="2157" y="17"/>
                  </a:cubicBezTo>
                  <a:cubicBezTo>
                    <a:pt x="2012" y="17"/>
                    <a:pt x="1864" y="55"/>
                    <a:pt x="1717" y="130"/>
                  </a:cubicBezTo>
                  <a:cubicBezTo>
                    <a:pt x="1532" y="222"/>
                    <a:pt x="1370" y="371"/>
                    <a:pt x="1236" y="568"/>
                  </a:cubicBezTo>
                  <a:cubicBezTo>
                    <a:pt x="1231" y="574"/>
                    <a:pt x="1231" y="580"/>
                    <a:pt x="1232" y="587"/>
                  </a:cubicBezTo>
                  <a:cubicBezTo>
                    <a:pt x="1234" y="594"/>
                    <a:pt x="1238" y="599"/>
                    <a:pt x="1245" y="603"/>
                  </a:cubicBezTo>
                  <a:cubicBezTo>
                    <a:pt x="1753" y="856"/>
                    <a:pt x="1945" y="1748"/>
                    <a:pt x="1723" y="2255"/>
                  </a:cubicBezTo>
                  <a:cubicBezTo>
                    <a:pt x="1653" y="2414"/>
                    <a:pt x="1538" y="2523"/>
                    <a:pt x="1408" y="2555"/>
                  </a:cubicBezTo>
                  <a:cubicBezTo>
                    <a:pt x="1381" y="2562"/>
                    <a:pt x="1354" y="2565"/>
                    <a:pt x="1327" y="2565"/>
                  </a:cubicBezTo>
                  <a:cubicBezTo>
                    <a:pt x="1235" y="2565"/>
                    <a:pt x="1142" y="2529"/>
                    <a:pt x="1054" y="2457"/>
                  </a:cubicBezTo>
                  <a:cubicBezTo>
                    <a:pt x="757" y="2220"/>
                    <a:pt x="698" y="1753"/>
                    <a:pt x="741" y="1395"/>
                  </a:cubicBezTo>
                  <a:cubicBezTo>
                    <a:pt x="769" y="1179"/>
                    <a:pt x="829" y="958"/>
                    <a:pt x="920" y="759"/>
                  </a:cubicBezTo>
                  <a:cubicBezTo>
                    <a:pt x="922" y="751"/>
                    <a:pt x="922" y="743"/>
                    <a:pt x="917" y="737"/>
                  </a:cubicBezTo>
                  <a:cubicBezTo>
                    <a:pt x="914" y="731"/>
                    <a:pt x="907" y="726"/>
                    <a:pt x="900" y="726"/>
                  </a:cubicBezTo>
                  <a:cubicBezTo>
                    <a:pt x="899" y="726"/>
                    <a:pt x="898" y="726"/>
                    <a:pt x="898" y="727"/>
                  </a:cubicBezTo>
                  <a:cubicBezTo>
                    <a:pt x="832" y="728"/>
                    <a:pt x="765" y="743"/>
                    <a:pt x="695" y="769"/>
                  </a:cubicBezTo>
                  <a:cubicBezTo>
                    <a:pt x="445" y="865"/>
                    <a:pt x="263" y="1094"/>
                    <a:pt x="184" y="1411"/>
                  </a:cubicBezTo>
                  <a:cubicBezTo>
                    <a:pt x="0" y="2141"/>
                    <a:pt x="300" y="2982"/>
                    <a:pt x="436" y="3310"/>
                  </a:cubicBezTo>
                  <a:cubicBezTo>
                    <a:pt x="596" y="3692"/>
                    <a:pt x="827" y="4065"/>
                    <a:pt x="1121" y="4423"/>
                  </a:cubicBezTo>
                  <a:cubicBezTo>
                    <a:pt x="1155" y="4459"/>
                    <a:pt x="1195" y="4496"/>
                    <a:pt x="1243" y="4542"/>
                  </a:cubicBezTo>
                  <a:cubicBezTo>
                    <a:pt x="1248" y="4547"/>
                    <a:pt x="1253" y="4549"/>
                    <a:pt x="1259" y="4549"/>
                  </a:cubicBezTo>
                  <a:cubicBezTo>
                    <a:pt x="1262" y="4549"/>
                    <a:pt x="1266" y="4548"/>
                    <a:pt x="1269" y="4546"/>
                  </a:cubicBezTo>
                  <a:cubicBezTo>
                    <a:pt x="1417" y="4472"/>
                    <a:pt x="1571" y="4410"/>
                    <a:pt x="1718" y="4350"/>
                  </a:cubicBezTo>
                  <a:cubicBezTo>
                    <a:pt x="1759" y="4334"/>
                    <a:pt x="1799" y="4318"/>
                    <a:pt x="1838" y="4302"/>
                  </a:cubicBezTo>
                  <a:cubicBezTo>
                    <a:pt x="2186" y="4158"/>
                    <a:pt x="2510" y="4051"/>
                    <a:pt x="2828" y="3975"/>
                  </a:cubicBezTo>
                  <a:cubicBezTo>
                    <a:pt x="3190" y="3885"/>
                    <a:pt x="3545" y="3836"/>
                    <a:pt x="3889" y="3826"/>
                  </a:cubicBezTo>
                  <a:cubicBezTo>
                    <a:pt x="3972" y="3823"/>
                    <a:pt x="4063" y="3821"/>
                    <a:pt x="4156" y="3821"/>
                  </a:cubicBezTo>
                  <a:cubicBezTo>
                    <a:pt x="4205" y="3821"/>
                    <a:pt x="4255" y="3822"/>
                    <a:pt x="4304" y="3823"/>
                  </a:cubicBezTo>
                  <a:cubicBezTo>
                    <a:pt x="4308" y="3823"/>
                    <a:pt x="4313" y="3823"/>
                    <a:pt x="4317" y="3821"/>
                  </a:cubicBezTo>
                  <a:cubicBezTo>
                    <a:pt x="4322" y="3818"/>
                    <a:pt x="4325" y="3813"/>
                    <a:pt x="4326" y="3807"/>
                  </a:cubicBezTo>
                  <a:cubicBezTo>
                    <a:pt x="4491" y="3265"/>
                    <a:pt x="4640" y="2680"/>
                    <a:pt x="4618" y="2067"/>
                  </a:cubicBezTo>
                  <a:cubicBezTo>
                    <a:pt x="4607" y="1736"/>
                    <a:pt x="4511" y="622"/>
                    <a:pt x="3766" y="139"/>
                  </a:cubicBezTo>
                  <a:cubicBezTo>
                    <a:pt x="3623" y="47"/>
                    <a:pt x="3476" y="1"/>
                    <a:pt x="3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p:cNvSpPr/>
            <p:nvPr/>
          </p:nvSpPr>
          <p:spPr>
            <a:xfrm>
              <a:off x="6960250" y="3113800"/>
              <a:ext cx="104125" cy="107675"/>
            </a:xfrm>
            <a:custGeom>
              <a:avLst/>
              <a:gdLst/>
              <a:ahLst/>
              <a:cxnLst/>
              <a:rect l="l" t="t" r="r" b="b"/>
              <a:pathLst>
                <a:path w="4165" h="4307" extrusionOk="0">
                  <a:moveTo>
                    <a:pt x="2508" y="1038"/>
                  </a:moveTo>
                  <a:cubicBezTo>
                    <a:pt x="2512" y="1038"/>
                    <a:pt x="2517" y="1039"/>
                    <a:pt x="2519" y="1042"/>
                  </a:cubicBezTo>
                  <a:cubicBezTo>
                    <a:pt x="2558" y="1092"/>
                    <a:pt x="2574" y="1157"/>
                    <a:pt x="2590" y="1222"/>
                  </a:cubicBezTo>
                  <a:lnTo>
                    <a:pt x="2591" y="1225"/>
                  </a:lnTo>
                  <a:lnTo>
                    <a:pt x="2592" y="1230"/>
                  </a:lnTo>
                  <a:cubicBezTo>
                    <a:pt x="2598" y="1254"/>
                    <a:pt x="2606" y="1286"/>
                    <a:pt x="2605" y="1312"/>
                  </a:cubicBezTo>
                  <a:cubicBezTo>
                    <a:pt x="2603" y="1344"/>
                    <a:pt x="2588" y="1352"/>
                    <a:pt x="2575" y="1356"/>
                  </a:cubicBezTo>
                  <a:cubicBezTo>
                    <a:pt x="2571" y="1357"/>
                    <a:pt x="2567" y="1357"/>
                    <a:pt x="2564" y="1357"/>
                  </a:cubicBezTo>
                  <a:cubicBezTo>
                    <a:pt x="2556" y="1357"/>
                    <a:pt x="2551" y="1355"/>
                    <a:pt x="2548" y="1353"/>
                  </a:cubicBezTo>
                  <a:cubicBezTo>
                    <a:pt x="2522" y="1337"/>
                    <a:pt x="2509" y="1280"/>
                    <a:pt x="2503" y="1248"/>
                  </a:cubicBezTo>
                  <a:lnTo>
                    <a:pt x="2500" y="1243"/>
                  </a:lnTo>
                  <a:cubicBezTo>
                    <a:pt x="2487" y="1181"/>
                    <a:pt x="2472" y="1113"/>
                    <a:pt x="2483" y="1053"/>
                  </a:cubicBezTo>
                  <a:cubicBezTo>
                    <a:pt x="2484" y="1048"/>
                    <a:pt x="2488" y="1044"/>
                    <a:pt x="2493" y="1041"/>
                  </a:cubicBezTo>
                  <a:cubicBezTo>
                    <a:pt x="2496" y="1040"/>
                    <a:pt x="2498" y="1038"/>
                    <a:pt x="2502" y="1038"/>
                  </a:cubicBezTo>
                  <a:cubicBezTo>
                    <a:pt x="2504" y="1038"/>
                    <a:pt x="2506" y="1038"/>
                    <a:pt x="2508" y="1038"/>
                  </a:cubicBezTo>
                  <a:close/>
                  <a:moveTo>
                    <a:pt x="2798" y="971"/>
                  </a:moveTo>
                  <a:cubicBezTo>
                    <a:pt x="2804" y="971"/>
                    <a:pt x="2808" y="975"/>
                    <a:pt x="2808" y="983"/>
                  </a:cubicBezTo>
                  <a:cubicBezTo>
                    <a:pt x="2814" y="1093"/>
                    <a:pt x="2841" y="1193"/>
                    <a:pt x="2871" y="1297"/>
                  </a:cubicBezTo>
                  <a:cubicBezTo>
                    <a:pt x="2879" y="1326"/>
                    <a:pt x="2887" y="1354"/>
                    <a:pt x="2895" y="1384"/>
                  </a:cubicBezTo>
                  <a:cubicBezTo>
                    <a:pt x="2896" y="1392"/>
                    <a:pt x="2893" y="1394"/>
                    <a:pt x="2890" y="1397"/>
                  </a:cubicBezTo>
                  <a:cubicBezTo>
                    <a:pt x="2888" y="1397"/>
                    <a:pt x="2886" y="1398"/>
                    <a:pt x="2883" y="1398"/>
                  </a:cubicBezTo>
                  <a:cubicBezTo>
                    <a:pt x="2878" y="1398"/>
                    <a:pt x="2873" y="1396"/>
                    <a:pt x="2869" y="1390"/>
                  </a:cubicBezTo>
                  <a:cubicBezTo>
                    <a:pt x="2774" y="1263"/>
                    <a:pt x="2772" y="1098"/>
                    <a:pt x="2786" y="983"/>
                  </a:cubicBezTo>
                  <a:cubicBezTo>
                    <a:pt x="2787" y="978"/>
                    <a:pt x="2789" y="974"/>
                    <a:pt x="2792" y="973"/>
                  </a:cubicBezTo>
                  <a:cubicBezTo>
                    <a:pt x="2794" y="971"/>
                    <a:pt x="2797" y="971"/>
                    <a:pt x="2798" y="971"/>
                  </a:cubicBezTo>
                  <a:close/>
                  <a:moveTo>
                    <a:pt x="3043" y="860"/>
                  </a:moveTo>
                  <a:cubicBezTo>
                    <a:pt x="3048" y="860"/>
                    <a:pt x="3056" y="862"/>
                    <a:pt x="3058" y="866"/>
                  </a:cubicBezTo>
                  <a:cubicBezTo>
                    <a:pt x="3122" y="956"/>
                    <a:pt x="3144" y="1078"/>
                    <a:pt x="3166" y="1197"/>
                  </a:cubicBezTo>
                  <a:cubicBezTo>
                    <a:pt x="3171" y="1229"/>
                    <a:pt x="3177" y="1260"/>
                    <a:pt x="3184" y="1291"/>
                  </a:cubicBezTo>
                  <a:cubicBezTo>
                    <a:pt x="3188" y="1312"/>
                    <a:pt x="3193" y="1333"/>
                    <a:pt x="3200" y="1356"/>
                  </a:cubicBezTo>
                  <a:cubicBezTo>
                    <a:pt x="3226" y="1466"/>
                    <a:pt x="3253" y="1579"/>
                    <a:pt x="3227" y="1685"/>
                  </a:cubicBezTo>
                  <a:cubicBezTo>
                    <a:pt x="3224" y="1692"/>
                    <a:pt x="3222" y="1694"/>
                    <a:pt x="3218" y="1694"/>
                  </a:cubicBezTo>
                  <a:cubicBezTo>
                    <a:pt x="3217" y="1694"/>
                    <a:pt x="3216" y="1694"/>
                    <a:pt x="3215" y="1694"/>
                  </a:cubicBezTo>
                  <a:cubicBezTo>
                    <a:pt x="3209" y="1694"/>
                    <a:pt x="3201" y="1692"/>
                    <a:pt x="3197" y="1685"/>
                  </a:cubicBezTo>
                  <a:cubicBezTo>
                    <a:pt x="3129" y="1594"/>
                    <a:pt x="3110" y="1468"/>
                    <a:pt x="3092" y="1347"/>
                  </a:cubicBezTo>
                  <a:cubicBezTo>
                    <a:pt x="3087" y="1316"/>
                    <a:pt x="3083" y="1287"/>
                    <a:pt x="3078" y="1259"/>
                  </a:cubicBezTo>
                  <a:cubicBezTo>
                    <a:pt x="3073" y="1234"/>
                    <a:pt x="3068" y="1211"/>
                    <a:pt x="3063" y="1186"/>
                  </a:cubicBezTo>
                  <a:cubicBezTo>
                    <a:pt x="3041" y="1078"/>
                    <a:pt x="3019" y="966"/>
                    <a:pt x="3040" y="865"/>
                  </a:cubicBezTo>
                  <a:cubicBezTo>
                    <a:pt x="3041" y="862"/>
                    <a:pt x="3041" y="861"/>
                    <a:pt x="3042" y="861"/>
                  </a:cubicBezTo>
                  <a:cubicBezTo>
                    <a:pt x="3042" y="861"/>
                    <a:pt x="3043" y="861"/>
                    <a:pt x="3043" y="860"/>
                  </a:cubicBezTo>
                  <a:close/>
                  <a:moveTo>
                    <a:pt x="1180" y="1449"/>
                  </a:moveTo>
                  <a:cubicBezTo>
                    <a:pt x="1188" y="1449"/>
                    <a:pt x="1196" y="1453"/>
                    <a:pt x="1201" y="1465"/>
                  </a:cubicBezTo>
                  <a:cubicBezTo>
                    <a:pt x="1246" y="1580"/>
                    <a:pt x="1269" y="1677"/>
                    <a:pt x="1279" y="1787"/>
                  </a:cubicBezTo>
                  <a:cubicBezTo>
                    <a:pt x="1279" y="1792"/>
                    <a:pt x="1273" y="1794"/>
                    <a:pt x="1271" y="1794"/>
                  </a:cubicBezTo>
                  <a:cubicBezTo>
                    <a:pt x="1269" y="1795"/>
                    <a:pt x="1268" y="1795"/>
                    <a:pt x="1266" y="1795"/>
                  </a:cubicBezTo>
                  <a:cubicBezTo>
                    <a:pt x="1262" y="1795"/>
                    <a:pt x="1259" y="1794"/>
                    <a:pt x="1257" y="1792"/>
                  </a:cubicBezTo>
                  <a:lnTo>
                    <a:pt x="1258" y="1792"/>
                  </a:lnTo>
                  <a:cubicBezTo>
                    <a:pt x="1210" y="1692"/>
                    <a:pt x="1181" y="1596"/>
                    <a:pt x="1162" y="1473"/>
                  </a:cubicBezTo>
                  <a:cubicBezTo>
                    <a:pt x="1160" y="1460"/>
                    <a:pt x="1165" y="1454"/>
                    <a:pt x="1170" y="1451"/>
                  </a:cubicBezTo>
                  <a:cubicBezTo>
                    <a:pt x="1172" y="1450"/>
                    <a:pt x="1173" y="1450"/>
                    <a:pt x="1174" y="1450"/>
                  </a:cubicBezTo>
                  <a:cubicBezTo>
                    <a:pt x="1176" y="1449"/>
                    <a:pt x="1178" y="1449"/>
                    <a:pt x="1180" y="1449"/>
                  </a:cubicBezTo>
                  <a:close/>
                  <a:moveTo>
                    <a:pt x="837" y="1338"/>
                  </a:moveTo>
                  <a:cubicBezTo>
                    <a:pt x="841" y="1338"/>
                    <a:pt x="846" y="1338"/>
                    <a:pt x="850" y="1344"/>
                  </a:cubicBezTo>
                  <a:cubicBezTo>
                    <a:pt x="896" y="1415"/>
                    <a:pt x="925" y="1499"/>
                    <a:pt x="953" y="1580"/>
                  </a:cubicBezTo>
                  <a:cubicBezTo>
                    <a:pt x="966" y="1615"/>
                    <a:pt x="977" y="1649"/>
                    <a:pt x="991" y="1684"/>
                  </a:cubicBezTo>
                  <a:cubicBezTo>
                    <a:pt x="1003" y="1715"/>
                    <a:pt x="1017" y="1746"/>
                    <a:pt x="1029" y="1777"/>
                  </a:cubicBezTo>
                  <a:cubicBezTo>
                    <a:pt x="1069" y="1870"/>
                    <a:pt x="1110" y="1966"/>
                    <a:pt x="1126" y="2065"/>
                  </a:cubicBezTo>
                  <a:cubicBezTo>
                    <a:pt x="1128" y="2076"/>
                    <a:pt x="1122" y="2086"/>
                    <a:pt x="1115" y="2088"/>
                  </a:cubicBezTo>
                  <a:cubicBezTo>
                    <a:pt x="1112" y="2090"/>
                    <a:pt x="1109" y="2090"/>
                    <a:pt x="1107" y="2090"/>
                  </a:cubicBezTo>
                  <a:cubicBezTo>
                    <a:pt x="1102" y="2090"/>
                    <a:pt x="1099" y="2088"/>
                    <a:pt x="1095" y="2085"/>
                  </a:cubicBezTo>
                  <a:cubicBezTo>
                    <a:pt x="932" y="1918"/>
                    <a:pt x="807" y="1576"/>
                    <a:pt x="828" y="1351"/>
                  </a:cubicBezTo>
                  <a:cubicBezTo>
                    <a:pt x="828" y="1342"/>
                    <a:pt x="836" y="1340"/>
                    <a:pt x="837" y="1338"/>
                  </a:cubicBezTo>
                  <a:close/>
                  <a:moveTo>
                    <a:pt x="3337" y="664"/>
                  </a:moveTo>
                  <a:cubicBezTo>
                    <a:pt x="3341" y="664"/>
                    <a:pt x="3346" y="665"/>
                    <a:pt x="3348" y="670"/>
                  </a:cubicBezTo>
                  <a:cubicBezTo>
                    <a:pt x="3451" y="887"/>
                    <a:pt x="3503" y="1136"/>
                    <a:pt x="3553" y="1377"/>
                  </a:cubicBezTo>
                  <a:cubicBezTo>
                    <a:pt x="3562" y="1418"/>
                    <a:pt x="3570" y="1459"/>
                    <a:pt x="3578" y="1498"/>
                  </a:cubicBezTo>
                  <a:lnTo>
                    <a:pt x="3601" y="1493"/>
                  </a:lnTo>
                  <a:lnTo>
                    <a:pt x="3579" y="1499"/>
                  </a:lnTo>
                  <a:cubicBezTo>
                    <a:pt x="3637" y="1777"/>
                    <a:pt x="3699" y="2065"/>
                    <a:pt x="3707" y="2354"/>
                  </a:cubicBezTo>
                  <a:cubicBezTo>
                    <a:pt x="3707" y="2357"/>
                    <a:pt x="3708" y="2367"/>
                    <a:pt x="3693" y="2370"/>
                  </a:cubicBezTo>
                  <a:cubicBezTo>
                    <a:pt x="3692" y="2370"/>
                    <a:pt x="3691" y="2370"/>
                    <a:pt x="3689" y="2370"/>
                  </a:cubicBezTo>
                  <a:cubicBezTo>
                    <a:pt x="3682" y="2370"/>
                    <a:pt x="3672" y="2367"/>
                    <a:pt x="3669" y="2356"/>
                  </a:cubicBezTo>
                  <a:cubicBezTo>
                    <a:pt x="3611" y="2158"/>
                    <a:pt x="3572" y="1951"/>
                    <a:pt x="3534" y="1751"/>
                  </a:cubicBezTo>
                  <a:cubicBezTo>
                    <a:pt x="3517" y="1661"/>
                    <a:pt x="3500" y="1569"/>
                    <a:pt x="3481" y="1478"/>
                  </a:cubicBezTo>
                  <a:cubicBezTo>
                    <a:pt x="3464" y="1397"/>
                    <a:pt x="3444" y="1313"/>
                    <a:pt x="3424" y="1232"/>
                  </a:cubicBezTo>
                  <a:cubicBezTo>
                    <a:pt x="3379" y="1049"/>
                    <a:pt x="3335" y="861"/>
                    <a:pt x="3321" y="676"/>
                  </a:cubicBezTo>
                  <a:cubicBezTo>
                    <a:pt x="3321" y="671"/>
                    <a:pt x="3324" y="668"/>
                    <a:pt x="3327" y="666"/>
                  </a:cubicBezTo>
                  <a:cubicBezTo>
                    <a:pt x="3329" y="665"/>
                    <a:pt x="3331" y="665"/>
                    <a:pt x="3332" y="664"/>
                  </a:cubicBezTo>
                  <a:cubicBezTo>
                    <a:pt x="3333" y="664"/>
                    <a:pt x="3335" y="664"/>
                    <a:pt x="3337" y="664"/>
                  </a:cubicBezTo>
                  <a:close/>
                  <a:moveTo>
                    <a:pt x="2610" y="3909"/>
                  </a:moveTo>
                  <a:cubicBezTo>
                    <a:pt x="2614" y="3909"/>
                    <a:pt x="2618" y="3915"/>
                    <a:pt x="2621" y="3917"/>
                  </a:cubicBezTo>
                  <a:cubicBezTo>
                    <a:pt x="2621" y="3918"/>
                    <a:pt x="2624" y="3925"/>
                    <a:pt x="2621" y="3929"/>
                  </a:cubicBezTo>
                  <a:lnTo>
                    <a:pt x="2619" y="3929"/>
                  </a:lnTo>
                  <a:cubicBezTo>
                    <a:pt x="2548" y="3988"/>
                    <a:pt x="2456" y="4020"/>
                    <a:pt x="2365" y="4020"/>
                  </a:cubicBezTo>
                  <a:cubicBezTo>
                    <a:pt x="2329" y="4020"/>
                    <a:pt x="2292" y="4014"/>
                    <a:pt x="2258" y="4004"/>
                  </a:cubicBezTo>
                  <a:cubicBezTo>
                    <a:pt x="2254" y="4002"/>
                    <a:pt x="2251" y="3996"/>
                    <a:pt x="2255" y="3987"/>
                  </a:cubicBezTo>
                  <a:cubicBezTo>
                    <a:pt x="2385" y="3971"/>
                    <a:pt x="2497" y="3947"/>
                    <a:pt x="2608" y="3909"/>
                  </a:cubicBezTo>
                  <a:cubicBezTo>
                    <a:pt x="2609" y="3909"/>
                    <a:pt x="2609" y="3909"/>
                    <a:pt x="2610" y="3909"/>
                  </a:cubicBezTo>
                  <a:close/>
                  <a:moveTo>
                    <a:pt x="498" y="1331"/>
                  </a:moveTo>
                  <a:cubicBezTo>
                    <a:pt x="500" y="1331"/>
                    <a:pt x="502" y="1333"/>
                    <a:pt x="503" y="1336"/>
                  </a:cubicBezTo>
                  <a:cubicBezTo>
                    <a:pt x="637" y="1636"/>
                    <a:pt x="745" y="1954"/>
                    <a:pt x="849" y="2264"/>
                  </a:cubicBezTo>
                  <a:cubicBezTo>
                    <a:pt x="901" y="2419"/>
                    <a:pt x="956" y="2579"/>
                    <a:pt x="1013" y="2734"/>
                  </a:cubicBezTo>
                  <a:cubicBezTo>
                    <a:pt x="1219" y="3302"/>
                    <a:pt x="1405" y="3725"/>
                    <a:pt x="1904" y="3999"/>
                  </a:cubicBezTo>
                  <a:cubicBezTo>
                    <a:pt x="1914" y="4005"/>
                    <a:pt x="1918" y="4012"/>
                    <a:pt x="1914" y="4022"/>
                  </a:cubicBezTo>
                  <a:cubicBezTo>
                    <a:pt x="1911" y="4032"/>
                    <a:pt x="1900" y="4041"/>
                    <a:pt x="1887" y="4041"/>
                  </a:cubicBezTo>
                  <a:cubicBezTo>
                    <a:pt x="1885" y="4041"/>
                    <a:pt x="1883" y="4041"/>
                    <a:pt x="1882" y="4041"/>
                  </a:cubicBezTo>
                  <a:cubicBezTo>
                    <a:pt x="1424" y="3960"/>
                    <a:pt x="1183" y="3463"/>
                    <a:pt x="1041" y="3096"/>
                  </a:cubicBezTo>
                  <a:cubicBezTo>
                    <a:pt x="822" y="2528"/>
                    <a:pt x="594" y="1941"/>
                    <a:pt x="482" y="1347"/>
                  </a:cubicBezTo>
                  <a:cubicBezTo>
                    <a:pt x="481" y="1341"/>
                    <a:pt x="486" y="1336"/>
                    <a:pt x="491" y="1333"/>
                  </a:cubicBezTo>
                  <a:cubicBezTo>
                    <a:pt x="492" y="1332"/>
                    <a:pt x="493" y="1332"/>
                    <a:pt x="495" y="1332"/>
                  </a:cubicBezTo>
                  <a:cubicBezTo>
                    <a:pt x="496" y="1331"/>
                    <a:pt x="497" y="1331"/>
                    <a:pt x="498" y="1331"/>
                  </a:cubicBezTo>
                  <a:close/>
                  <a:moveTo>
                    <a:pt x="3685" y="1"/>
                  </a:moveTo>
                  <a:cubicBezTo>
                    <a:pt x="3680" y="1"/>
                    <a:pt x="3676" y="2"/>
                    <a:pt x="3672" y="4"/>
                  </a:cubicBezTo>
                  <a:cubicBezTo>
                    <a:pt x="3201" y="323"/>
                    <a:pt x="2596" y="483"/>
                    <a:pt x="2063" y="623"/>
                  </a:cubicBezTo>
                  <a:cubicBezTo>
                    <a:pt x="1505" y="771"/>
                    <a:pt x="917" y="912"/>
                    <a:pt x="339" y="912"/>
                  </a:cubicBezTo>
                  <a:cubicBezTo>
                    <a:pt x="235" y="912"/>
                    <a:pt x="130" y="907"/>
                    <a:pt x="26" y="897"/>
                  </a:cubicBezTo>
                  <a:cubicBezTo>
                    <a:pt x="25" y="897"/>
                    <a:pt x="24" y="897"/>
                    <a:pt x="23" y="897"/>
                  </a:cubicBezTo>
                  <a:cubicBezTo>
                    <a:pt x="17" y="897"/>
                    <a:pt x="11" y="900"/>
                    <a:pt x="6" y="906"/>
                  </a:cubicBezTo>
                  <a:cubicBezTo>
                    <a:pt x="1" y="912"/>
                    <a:pt x="0" y="919"/>
                    <a:pt x="3" y="927"/>
                  </a:cubicBezTo>
                  <a:cubicBezTo>
                    <a:pt x="19" y="985"/>
                    <a:pt x="30" y="1047"/>
                    <a:pt x="41" y="1106"/>
                  </a:cubicBezTo>
                  <a:cubicBezTo>
                    <a:pt x="47" y="1139"/>
                    <a:pt x="52" y="1171"/>
                    <a:pt x="58" y="1199"/>
                  </a:cubicBezTo>
                  <a:lnTo>
                    <a:pt x="82" y="1305"/>
                  </a:lnTo>
                  <a:cubicBezTo>
                    <a:pt x="94" y="1357"/>
                    <a:pt x="105" y="1410"/>
                    <a:pt x="118" y="1466"/>
                  </a:cubicBezTo>
                  <a:cubicBezTo>
                    <a:pt x="190" y="1677"/>
                    <a:pt x="257" y="1894"/>
                    <a:pt x="321" y="2103"/>
                  </a:cubicBezTo>
                  <a:cubicBezTo>
                    <a:pt x="444" y="2501"/>
                    <a:pt x="572" y="2911"/>
                    <a:pt x="738" y="3301"/>
                  </a:cubicBezTo>
                  <a:cubicBezTo>
                    <a:pt x="868" y="3606"/>
                    <a:pt x="1064" y="3980"/>
                    <a:pt x="1418" y="4172"/>
                  </a:cubicBezTo>
                  <a:cubicBezTo>
                    <a:pt x="1605" y="4273"/>
                    <a:pt x="1815" y="4307"/>
                    <a:pt x="2023" y="4307"/>
                  </a:cubicBezTo>
                  <a:cubicBezTo>
                    <a:pt x="2262" y="4307"/>
                    <a:pt x="2499" y="4263"/>
                    <a:pt x="2696" y="4225"/>
                  </a:cubicBezTo>
                  <a:cubicBezTo>
                    <a:pt x="2996" y="4170"/>
                    <a:pt x="3304" y="4095"/>
                    <a:pt x="3565" y="3948"/>
                  </a:cubicBezTo>
                  <a:cubicBezTo>
                    <a:pt x="3656" y="3897"/>
                    <a:pt x="3741" y="3837"/>
                    <a:pt x="3818" y="3767"/>
                  </a:cubicBezTo>
                  <a:cubicBezTo>
                    <a:pt x="4157" y="3459"/>
                    <a:pt x="4164" y="3038"/>
                    <a:pt x="4143" y="2598"/>
                  </a:cubicBezTo>
                  <a:cubicBezTo>
                    <a:pt x="4098" y="1746"/>
                    <a:pt x="3952" y="878"/>
                    <a:pt x="3707" y="18"/>
                  </a:cubicBezTo>
                  <a:cubicBezTo>
                    <a:pt x="3705" y="11"/>
                    <a:pt x="3699" y="4"/>
                    <a:pt x="3693" y="2"/>
                  </a:cubicBezTo>
                  <a:cubicBezTo>
                    <a:pt x="3690" y="1"/>
                    <a:pt x="3688" y="1"/>
                    <a:pt x="3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p:cNvSpPr/>
            <p:nvPr/>
          </p:nvSpPr>
          <p:spPr>
            <a:xfrm>
              <a:off x="6975200" y="2910100"/>
              <a:ext cx="113425" cy="311675"/>
            </a:xfrm>
            <a:custGeom>
              <a:avLst/>
              <a:gdLst/>
              <a:ahLst/>
              <a:cxnLst/>
              <a:rect l="l" t="t" r="r" b="b"/>
              <a:pathLst>
                <a:path w="4537" h="12467" extrusionOk="0">
                  <a:moveTo>
                    <a:pt x="1" y="0"/>
                  </a:moveTo>
                  <a:lnTo>
                    <a:pt x="1" y="0"/>
                  </a:lnTo>
                  <a:cubicBezTo>
                    <a:pt x="539" y="600"/>
                    <a:pt x="1043" y="1228"/>
                    <a:pt x="1479" y="1908"/>
                  </a:cubicBezTo>
                  <a:cubicBezTo>
                    <a:pt x="1862" y="2507"/>
                    <a:pt x="2185" y="3145"/>
                    <a:pt x="2413" y="3820"/>
                  </a:cubicBezTo>
                  <a:cubicBezTo>
                    <a:pt x="2612" y="4404"/>
                    <a:pt x="2775" y="5030"/>
                    <a:pt x="2744" y="5651"/>
                  </a:cubicBezTo>
                  <a:cubicBezTo>
                    <a:pt x="2721" y="6109"/>
                    <a:pt x="2588" y="6545"/>
                    <a:pt x="2447" y="6978"/>
                  </a:cubicBezTo>
                  <a:cubicBezTo>
                    <a:pt x="2295" y="7437"/>
                    <a:pt x="2186" y="7880"/>
                    <a:pt x="2154" y="8363"/>
                  </a:cubicBezTo>
                  <a:cubicBezTo>
                    <a:pt x="2085" y="9424"/>
                    <a:pt x="2414" y="10423"/>
                    <a:pt x="2588" y="11457"/>
                  </a:cubicBezTo>
                  <a:cubicBezTo>
                    <a:pt x="2644" y="11795"/>
                    <a:pt x="2674" y="12133"/>
                    <a:pt x="2667" y="12466"/>
                  </a:cubicBezTo>
                  <a:cubicBezTo>
                    <a:pt x="2786" y="12428"/>
                    <a:pt x="2902" y="12382"/>
                    <a:pt x="3013" y="12326"/>
                  </a:cubicBezTo>
                  <a:cubicBezTo>
                    <a:pt x="3288" y="12189"/>
                    <a:pt x="3533" y="11981"/>
                    <a:pt x="3662" y="11698"/>
                  </a:cubicBezTo>
                  <a:cubicBezTo>
                    <a:pt x="3810" y="11376"/>
                    <a:pt x="3792" y="11012"/>
                    <a:pt x="3771" y="10666"/>
                  </a:cubicBezTo>
                  <a:cubicBezTo>
                    <a:pt x="3719" y="9764"/>
                    <a:pt x="3560" y="8871"/>
                    <a:pt x="3305" y="8005"/>
                  </a:cubicBezTo>
                  <a:cubicBezTo>
                    <a:pt x="3494" y="7838"/>
                    <a:pt x="3654" y="7635"/>
                    <a:pt x="3772" y="7383"/>
                  </a:cubicBezTo>
                  <a:cubicBezTo>
                    <a:pt x="4537" y="5735"/>
                    <a:pt x="4006" y="3850"/>
                    <a:pt x="3003" y="2431"/>
                  </a:cubicBezTo>
                  <a:lnTo>
                    <a:pt x="3002" y="2431"/>
                  </a:lnTo>
                  <a:cubicBezTo>
                    <a:pt x="2453" y="1657"/>
                    <a:pt x="1749" y="992"/>
                    <a:pt x="934" y="501"/>
                  </a:cubicBezTo>
                  <a:cubicBezTo>
                    <a:pt x="642" y="325"/>
                    <a:pt x="331" y="131"/>
                    <a:pt x="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2"/>
            <p:cNvSpPr/>
            <p:nvPr/>
          </p:nvSpPr>
          <p:spPr>
            <a:xfrm>
              <a:off x="6886825" y="2906875"/>
              <a:ext cx="124925" cy="320250"/>
            </a:xfrm>
            <a:custGeom>
              <a:avLst/>
              <a:gdLst/>
              <a:ahLst/>
              <a:cxnLst/>
              <a:rect l="l" t="t" r="r" b="b"/>
              <a:pathLst>
                <a:path w="4997" h="12810" extrusionOk="0">
                  <a:moveTo>
                    <a:pt x="2765" y="0"/>
                  </a:moveTo>
                  <a:cubicBezTo>
                    <a:pt x="1979" y="111"/>
                    <a:pt x="1443" y="1081"/>
                    <a:pt x="1123" y="1710"/>
                  </a:cubicBezTo>
                  <a:cubicBezTo>
                    <a:pt x="263" y="3400"/>
                    <a:pt x="0" y="5528"/>
                    <a:pt x="784" y="7295"/>
                  </a:cubicBezTo>
                  <a:cubicBezTo>
                    <a:pt x="1115" y="8041"/>
                    <a:pt x="1627" y="8842"/>
                    <a:pt x="2445" y="9097"/>
                  </a:cubicBezTo>
                  <a:cubicBezTo>
                    <a:pt x="2523" y="9121"/>
                    <a:pt x="2601" y="9139"/>
                    <a:pt x="2679" y="9155"/>
                  </a:cubicBezTo>
                  <a:cubicBezTo>
                    <a:pt x="2761" y="9543"/>
                    <a:pt x="2885" y="9919"/>
                    <a:pt x="3005" y="10295"/>
                  </a:cubicBezTo>
                  <a:cubicBezTo>
                    <a:pt x="3129" y="10683"/>
                    <a:pt x="3245" y="11077"/>
                    <a:pt x="3385" y="11459"/>
                  </a:cubicBezTo>
                  <a:cubicBezTo>
                    <a:pt x="3600" y="12041"/>
                    <a:pt x="3945" y="12644"/>
                    <a:pt x="4603" y="12778"/>
                  </a:cubicBezTo>
                  <a:cubicBezTo>
                    <a:pt x="4718" y="12801"/>
                    <a:pt x="4834" y="12809"/>
                    <a:pt x="4949" y="12809"/>
                  </a:cubicBezTo>
                  <a:cubicBezTo>
                    <a:pt x="4965" y="12809"/>
                    <a:pt x="4981" y="12809"/>
                    <a:pt x="4996" y="12809"/>
                  </a:cubicBezTo>
                  <a:cubicBezTo>
                    <a:pt x="4617" y="12286"/>
                    <a:pt x="4409" y="11625"/>
                    <a:pt x="4256" y="10979"/>
                  </a:cubicBezTo>
                  <a:cubicBezTo>
                    <a:pt x="4130" y="10441"/>
                    <a:pt x="4030" y="9894"/>
                    <a:pt x="3858" y="9367"/>
                  </a:cubicBezTo>
                  <a:cubicBezTo>
                    <a:pt x="3678" y="8818"/>
                    <a:pt x="3386" y="8369"/>
                    <a:pt x="3006" y="7937"/>
                  </a:cubicBezTo>
                  <a:cubicBezTo>
                    <a:pt x="2622" y="7497"/>
                    <a:pt x="2228" y="7065"/>
                    <a:pt x="2010" y="6516"/>
                  </a:cubicBezTo>
                  <a:cubicBezTo>
                    <a:pt x="1818" y="6036"/>
                    <a:pt x="1725" y="5503"/>
                    <a:pt x="1675" y="4993"/>
                  </a:cubicBezTo>
                  <a:cubicBezTo>
                    <a:pt x="1507" y="3281"/>
                    <a:pt x="1939" y="1519"/>
                    <a:pt x="276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2"/>
            <p:cNvSpPr/>
            <p:nvPr/>
          </p:nvSpPr>
          <p:spPr>
            <a:xfrm>
              <a:off x="6965200" y="2911200"/>
              <a:ext cx="110900" cy="310025"/>
            </a:xfrm>
            <a:custGeom>
              <a:avLst/>
              <a:gdLst/>
              <a:ahLst/>
              <a:cxnLst/>
              <a:rect l="l" t="t" r="r" b="b"/>
              <a:pathLst>
                <a:path w="4436" h="12401" extrusionOk="0">
                  <a:moveTo>
                    <a:pt x="90" y="1"/>
                  </a:moveTo>
                  <a:cubicBezTo>
                    <a:pt x="27" y="1"/>
                    <a:pt x="1" y="87"/>
                    <a:pt x="56" y="126"/>
                  </a:cubicBezTo>
                  <a:cubicBezTo>
                    <a:pt x="390" y="357"/>
                    <a:pt x="728" y="565"/>
                    <a:pt x="1028" y="841"/>
                  </a:cubicBezTo>
                  <a:cubicBezTo>
                    <a:pt x="1314" y="1107"/>
                    <a:pt x="1580" y="1403"/>
                    <a:pt x="1829" y="1703"/>
                  </a:cubicBezTo>
                  <a:cubicBezTo>
                    <a:pt x="2348" y="2330"/>
                    <a:pt x="2854" y="3013"/>
                    <a:pt x="3219" y="3744"/>
                  </a:cubicBezTo>
                  <a:cubicBezTo>
                    <a:pt x="3578" y="4465"/>
                    <a:pt x="3695" y="5265"/>
                    <a:pt x="3633" y="6064"/>
                  </a:cubicBezTo>
                  <a:cubicBezTo>
                    <a:pt x="3600" y="6482"/>
                    <a:pt x="3517" y="6892"/>
                    <a:pt x="3402" y="7294"/>
                  </a:cubicBezTo>
                  <a:cubicBezTo>
                    <a:pt x="3350" y="7477"/>
                    <a:pt x="3290" y="7660"/>
                    <a:pt x="3225" y="7839"/>
                  </a:cubicBezTo>
                  <a:cubicBezTo>
                    <a:pt x="3194" y="7924"/>
                    <a:pt x="3157" y="8012"/>
                    <a:pt x="3134" y="8101"/>
                  </a:cubicBezTo>
                  <a:cubicBezTo>
                    <a:pt x="3043" y="8165"/>
                    <a:pt x="2995" y="8275"/>
                    <a:pt x="3019" y="8396"/>
                  </a:cubicBezTo>
                  <a:cubicBezTo>
                    <a:pt x="3159" y="9095"/>
                    <a:pt x="3299" y="9793"/>
                    <a:pt x="3303" y="10510"/>
                  </a:cubicBezTo>
                  <a:cubicBezTo>
                    <a:pt x="3304" y="10843"/>
                    <a:pt x="3305" y="11201"/>
                    <a:pt x="3221" y="11527"/>
                  </a:cubicBezTo>
                  <a:cubicBezTo>
                    <a:pt x="3181" y="11682"/>
                    <a:pt x="3117" y="11821"/>
                    <a:pt x="3025" y="11951"/>
                  </a:cubicBezTo>
                  <a:cubicBezTo>
                    <a:pt x="2899" y="12132"/>
                    <a:pt x="2738" y="12186"/>
                    <a:pt x="2554" y="12290"/>
                  </a:cubicBezTo>
                  <a:cubicBezTo>
                    <a:pt x="2514" y="12312"/>
                    <a:pt x="2517" y="12384"/>
                    <a:pt x="2567" y="12393"/>
                  </a:cubicBezTo>
                  <a:cubicBezTo>
                    <a:pt x="2596" y="12398"/>
                    <a:pt x="2626" y="12401"/>
                    <a:pt x="2656" y="12401"/>
                  </a:cubicBezTo>
                  <a:cubicBezTo>
                    <a:pt x="2870" y="12401"/>
                    <a:pt x="3088" y="12272"/>
                    <a:pt x="3251" y="12117"/>
                  </a:cubicBezTo>
                  <a:cubicBezTo>
                    <a:pt x="3282" y="12155"/>
                    <a:pt x="3329" y="12178"/>
                    <a:pt x="3385" y="12178"/>
                  </a:cubicBezTo>
                  <a:cubicBezTo>
                    <a:pt x="3397" y="12178"/>
                    <a:pt x="3409" y="12177"/>
                    <a:pt x="3422" y="12175"/>
                  </a:cubicBezTo>
                  <a:cubicBezTo>
                    <a:pt x="4073" y="12064"/>
                    <a:pt x="4034" y="11049"/>
                    <a:pt x="4012" y="10551"/>
                  </a:cubicBezTo>
                  <a:cubicBezTo>
                    <a:pt x="3979" y="9766"/>
                    <a:pt x="3867" y="8987"/>
                    <a:pt x="3680" y="8225"/>
                  </a:cubicBezTo>
                  <a:cubicBezTo>
                    <a:pt x="3664" y="8158"/>
                    <a:pt x="3618" y="8097"/>
                    <a:pt x="3559" y="8058"/>
                  </a:cubicBezTo>
                  <a:cubicBezTo>
                    <a:pt x="3602" y="7952"/>
                    <a:pt x="3634" y="7841"/>
                    <a:pt x="3665" y="7741"/>
                  </a:cubicBezTo>
                  <a:cubicBezTo>
                    <a:pt x="3938" y="7658"/>
                    <a:pt x="4074" y="7386"/>
                    <a:pt x="4183" y="7140"/>
                  </a:cubicBezTo>
                  <a:cubicBezTo>
                    <a:pt x="4306" y="6861"/>
                    <a:pt x="4363" y="6551"/>
                    <a:pt x="4385" y="6249"/>
                  </a:cubicBezTo>
                  <a:cubicBezTo>
                    <a:pt x="4436" y="5566"/>
                    <a:pt x="4324" y="4813"/>
                    <a:pt x="4127" y="4159"/>
                  </a:cubicBezTo>
                  <a:cubicBezTo>
                    <a:pt x="3913" y="3450"/>
                    <a:pt x="3531" y="2868"/>
                    <a:pt x="3074" y="2294"/>
                  </a:cubicBezTo>
                  <a:cubicBezTo>
                    <a:pt x="2833" y="1992"/>
                    <a:pt x="2584" y="1698"/>
                    <a:pt x="2319" y="1415"/>
                  </a:cubicBezTo>
                  <a:cubicBezTo>
                    <a:pt x="2089" y="1171"/>
                    <a:pt x="1849" y="851"/>
                    <a:pt x="1521" y="741"/>
                  </a:cubicBezTo>
                  <a:cubicBezTo>
                    <a:pt x="1511" y="737"/>
                    <a:pt x="1501" y="736"/>
                    <a:pt x="1490" y="736"/>
                  </a:cubicBezTo>
                  <a:cubicBezTo>
                    <a:pt x="1465" y="736"/>
                    <a:pt x="1440" y="746"/>
                    <a:pt x="1419" y="761"/>
                  </a:cubicBezTo>
                  <a:cubicBezTo>
                    <a:pt x="1032" y="421"/>
                    <a:pt x="582" y="122"/>
                    <a:pt x="110" y="3"/>
                  </a:cubicBezTo>
                  <a:cubicBezTo>
                    <a:pt x="103" y="2"/>
                    <a:pt x="96" y="1"/>
                    <a:pt x="9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2"/>
            <p:cNvSpPr/>
            <p:nvPr/>
          </p:nvSpPr>
          <p:spPr>
            <a:xfrm>
              <a:off x="6895100" y="2910600"/>
              <a:ext cx="121075" cy="314900"/>
            </a:xfrm>
            <a:custGeom>
              <a:avLst/>
              <a:gdLst/>
              <a:ahLst/>
              <a:cxnLst/>
              <a:rect l="l" t="t" r="r" b="b"/>
              <a:pathLst>
                <a:path w="4843" h="12596" extrusionOk="0">
                  <a:moveTo>
                    <a:pt x="2355" y="0"/>
                  </a:moveTo>
                  <a:cubicBezTo>
                    <a:pt x="2347" y="0"/>
                    <a:pt x="2340" y="1"/>
                    <a:pt x="2332" y="3"/>
                  </a:cubicBezTo>
                  <a:cubicBezTo>
                    <a:pt x="2145" y="44"/>
                    <a:pt x="2041" y="80"/>
                    <a:pt x="1891" y="201"/>
                  </a:cubicBezTo>
                  <a:cubicBezTo>
                    <a:pt x="1736" y="326"/>
                    <a:pt x="1593" y="465"/>
                    <a:pt x="1461" y="614"/>
                  </a:cubicBezTo>
                  <a:cubicBezTo>
                    <a:pt x="1209" y="896"/>
                    <a:pt x="995" y="1211"/>
                    <a:pt x="821" y="1547"/>
                  </a:cubicBezTo>
                  <a:cubicBezTo>
                    <a:pt x="468" y="2232"/>
                    <a:pt x="278" y="2987"/>
                    <a:pt x="183" y="3746"/>
                  </a:cubicBezTo>
                  <a:cubicBezTo>
                    <a:pt x="0" y="5208"/>
                    <a:pt x="85" y="6859"/>
                    <a:pt x="1086" y="8028"/>
                  </a:cubicBezTo>
                  <a:cubicBezTo>
                    <a:pt x="1458" y="8461"/>
                    <a:pt x="1999" y="8829"/>
                    <a:pt x="2575" y="8930"/>
                  </a:cubicBezTo>
                  <a:cubicBezTo>
                    <a:pt x="2544" y="9274"/>
                    <a:pt x="2687" y="9661"/>
                    <a:pt x="2776" y="9978"/>
                  </a:cubicBezTo>
                  <a:cubicBezTo>
                    <a:pt x="2885" y="10361"/>
                    <a:pt x="3024" y="10730"/>
                    <a:pt x="3166" y="11100"/>
                  </a:cubicBezTo>
                  <a:cubicBezTo>
                    <a:pt x="3310" y="11480"/>
                    <a:pt x="3491" y="11849"/>
                    <a:pt x="3768" y="12149"/>
                  </a:cubicBezTo>
                  <a:cubicBezTo>
                    <a:pt x="3954" y="12351"/>
                    <a:pt x="4229" y="12596"/>
                    <a:pt x="4518" y="12596"/>
                  </a:cubicBezTo>
                  <a:cubicBezTo>
                    <a:pt x="4564" y="12596"/>
                    <a:pt x="4609" y="12590"/>
                    <a:pt x="4655" y="12577"/>
                  </a:cubicBezTo>
                  <a:cubicBezTo>
                    <a:pt x="4712" y="12561"/>
                    <a:pt x="4742" y="12508"/>
                    <a:pt x="4736" y="12456"/>
                  </a:cubicBezTo>
                  <a:cubicBezTo>
                    <a:pt x="4746" y="12454"/>
                    <a:pt x="4756" y="12451"/>
                    <a:pt x="4766" y="12449"/>
                  </a:cubicBezTo>
                  <a:cubicBezTo>
                    <a:pt x="4828" y="12425"/>
                    <a:pt x="4842" y="12349"/>
                    <a:pt x="4785" y="12309"/>
                  </a:cubicBezTo>
                  <a:cubicBezTo>
                    <a:pt x="4669" y="12230"/>
                    <a:pt x="4529" y="12205"/>
                    <a:pt x="4410" y="12128"/>
                  </a:cubicBezTo>
                  <a:cubicBezTo>
                    <a:pt x="4267" y="12034"/>
                    <a:pt x="4151" y="11902"/>
                    <a:pt x="4058" y="11760"/>
                  </a:cubicBezTo>
                  <a:cubicBezTo>
                    <a:pt x="3873" y="11480"/>
                    <a:pt x="3749" y="11153"/>
                    <a:pt x="3624" y="10845"/>
                  </a:cubicBezTo>
                  <a:cubicBezTo>
                    <a:pt x="3495" y="10524"/>
                    <a:pt x="3377" y="10196"/>
                    <a:pt x="3271" y="9867"/>
                  </a:cubicBezTo>
                  <a:cubicBezTo>
                    <a:pt x="3178" y="9577"/>
                    <a:pt x="3119" y="9259"/>
                    <a:pt x="2993" y="8980"/>
                  </a:cubicBezTo>
                  <a:lnTo>
                    <a:pt x="2993" y="8980"/>
                  </a:lnTo>
                  <a:cubicBezTo>
                    <a:pt x="3127" y="9002"/>
                    <a:pt x="3262" y="9014"/>
                    <a:pt x="3398" y="9014"/>
                  </a:cubicBezTo>
                  <a:cubicBezTo>
                    <a:pt x="3425" y="9014"/>
                    <a:pt x="3453" y="9014"/>
                    <a:pt x="3481" y="9013"/>
                  </a:cubicBezTo>
                  <a:cubicBezTo>
                    <a:pt x="3688" y="9005"/>
                    <a:pt x="3895" y="8952"/>
                    <a:pt x="4091" y="8887"/>
                  </a:cubicBezTo>
                  <a:cubicBezTo>
                    <a:pt x="4290" y="8823"/>
                    <a:pt x="4499" y="8767"/>
                    <a:pt x="4684" y="8669"/>
                  </a:cubicBezTo>
                  <a:cubicBezTo>
                    <a:pt x="4725" y="8648"/>
                    <a:pt x="4706" y="8586"/>
                    <a:pt x="4663" y="8585"/>
                  </a:cubicBezTo>
                  <a:cubicBezTo>
                    <a:pt x="4621" y="8584"/>
                    <a:pt x="4579" y="8583"/>
                    <a:pt x="4538" y="8583"/>
                  </a:cubicBezTo>
                  <a:cubicBezTo>
                    <a:pt x="4320" y="8583"/>
                    <a:pt x="4103" y="8597"/>
                    <a:pt x="3885" y="8597"/>
                  </a:cubicBezTo>
                  <a:cubicBezTo>
                    <a:pt x="3804" y="8597"/>
                    <a:pt x="3722" y="8595"/>
                    <a:pt x="3640" y="8590"/>
                  </a:cubicBezTo>
                  <a:cubicBezTo>
                    <a:pt x="3285" y="8566"/>
                    <a:pt x="2951" y="8564"/>
                    <a:pt x="2615" y="8426"/>
                  </a:cubicBezTo>
                  <a:cubicBezTo>
                    <a:pt x="1961" y="8161"/>
                    <a:pt x="1459" y="7572"/>
                    <a:pt x="1131" y="6965"/>
                  </a:cubicBezTo>
                  <a:cubicBezTo>
                    <a:pt x="456" y="5714"/>
                    <a:pt x="403" y="4245"/>
                    <a:pt x="805" y="2902"/>
                  </a:cubicBezTo>
                  <a:cubicBezTo>
                    <a:pt x="999" y="2253"/>
                    <a:pt x="1291" y="1666"/>
                    <a:pt x="1602" y="1075"/>
                  </a:cubicBezTo>
                  <a:cubicBezTo>
                    <a:pt x="1624" y="1048"/>
                    <a:pt x="1645" y="1020"/>
                    <a:pt x="1668" y="993"/>
                  </a:cubicBezTo>
                  <a:cubicBezTo>
                    <a:pt x="1797" y="841"/>
                    <a:pt x="1938" y="698"/>
                    <a:pt x="2089" y="569"/>
                  </a:cubicBezTo>
                  <a:cubicBezTo>
                    <a:pt x="2159" y="508"/>
                    <a:pt x="2243" y="459"/>
                    <a:pt x="2307" y="396"/>
                  </a:cubicBezTo>
                  <a:cubicBezTo>
                    <a:pt x="2369" y="332"/>
                    <a:pt x="2408" y="243"/>
                    <a:pt x="2460" y="172"/>
                  </a:cubicBezTo>
                  <a:cubicBezTo>
                    <a:pt x="2518" y="95"/>
                    <a:pt x="2437" y="0"/>
                    <a:pt x="2355"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2"/>
            <p:cNvSpPr/>
            <p:nvPr/>
          </p:nvSpPr>
          <p:spPr>
            <a:xfrm>
              <a:off x="6920950" y="2996075"/>
              <a:ext cx="123825" cy="86100"/>
            </a:xfrm>
            <a:custGeom>
              <a:avLst/>
              <a:gdLst/>
              <a:ahLst/>
              <a:cxnLst/>
              <a:rect l="l" t="t" r="r" b="b"/>
              <a:pathLst>
                <a:path w="4953" h="3444" extrusionOk="0">
                  <a:moveTo>
                    <a:pt x="4105" y="1"/>
                  </a:moveTo>
                  <a:cubicBezTo>
                    <a:pt x="3797" y="1"/>
                    <a:pt x="3480" y="128"/>
                    <a:pt x="3252" y="346"/>
                  </a:cubicBezTo>
                  <a:cubicBezTo>
                    <a:pt x="3027" y="231"/>
                    <a:pt x="2780" y="172"/>
                    <a:pt x="2536" y="172"/>
                  </a:cubicBezTo>
                  <a:cubicBezTo>
                    <a:pt x="2160" y="172"/>
                    <a:pt x="1792" y="313"/>
                    <a:pt x="1522" y="609"/>
                  </a:cubicBezTo>
                  <a:cubicBezTo>
                    <a:pt x="1491" y="644"/>
                    <a:pt x="1461" y="681"/>
                    <a:pt x="1432" y="718"/>
                  </a:cubicBezTo>
                  <a:cubicBezTo>
                    <a:pt x="1372" y="707"/>
                    <a:pt x="1310" y="700"/>
                    <a:pt x="1248" y="700"/>
                  </a:cubicBezTo>
                  <a:cubicBezTo>
                    <a:pt x="1095" y="700"/>
                    <a:pt x="939" y="737"/>
                    <a:pt x="784" y="822"/>
                  </a:cubicBezTo>
                  <a:cubicBezTo>
                    <a:pt x="475" y="987"/>
                    <a:pt x="253" y="1298"/>
                    <a:pt x="143" y="1624"/>
                  </a:cubicBezTo>
                  <a:cubicBezTo>
                    <a:pt x="0" y="2044"/>
                    <a:pt x="40" y="2445"/>
                    <a:pt x="120" y="2869"/>
                  </a:cubicBezTo>
                  <a:cubicBezTo>
                    <a:pt x="127" y="2904"/>
                    <a:pt x="152" y="2919"/>
                    <a:pt x="179" y="2919"/>
                  </a:cubicBezTo>
                  <a:cubicBezTo>
                    <a:pt x="212" y="2919"/>
                    <a:pt x="249" y="2894"/>
                    <a:pt x="253" y="2854"/>
                  </a:cubicBezTo>
                  <a:cubicBezTo>
                    <a:pt x="274" y="2622"/>
                    <a:pt x="298" y="2387"/>
                    <a:pt x="325" y="2156"/>
                  </a:cubicBezTo>
                  <a:cubicBezTo>
                    <a:pt x="356" y="1886"/>
                    <a:pt x="419" y="1617"/>
                    <a:pt x="578" y="1392"/>
                  </a:cubicBezTo>
                  <a:cubicBezTo>
                    <a:pt x="749" y="1149"/>
                    <a:pt x="985" y="1032"/>
                    <a:pt x="1228" y="1032"/>
                  </a:cubicBezTo>
                  <a:cubicBezTo>
                    <a:pt x="1232" y="1032"/>
                    <a:pt x="1236" y="1032"/>
                    <a:pt x="1240" y="1032"/>
                  </a:cubicBezTo>
                  <a:cubicBezTo>
                    <a:pt x="1237" y="1038"/>
                    <a:pt x="1234" y="1044"/>
                    <a:pt x="1231" y="1049"/>
                  </a:cubicBezTo>
                  <a:cubicBezTo>
                    <a:pt x="1143" y="1239"/>
                    <a:pt x="1128" y="1446"/>
                    <a:pt x="1049" y="1634"/>
                  </a:cubicBezTo>
                  <a:cubicBezTo>
                    <a:pt x="913" y="1956"/>
                    <a:pt x="898" y="2333"/>
                    <a:pt x="976" y="2678"/>
                  </a:cubicBezTo>
                  <a:cubicBezTo>
                    <a:pt x="1079" y="3132"/>
                    <a:pt x="1427" y="3443"/>
                    <a:pt x="1823" y="3443"/>
                  </a:cubicBezTo>
                  <a:cubicBezTo>
                    <a:pt x="1990" y="3443"/>
                    <a:pt x="2166" y="3388"/>
                    <a:pt x="2336" y="3263"/>
                  </a:cubicBezTo>
                  <a:cubicBezTo>
                    <a:pt x="2890" y="2855"/>
                    <a:pt x="2802" y="2113"/>
                    <a:pt x="2497" y="1576"/>
                  </a:cubicBezTo>
                  <a:cubicBezTo>
                    <a:pt x="2341" y="1302"/>
                    <a:pt x="2105" y="1038"/>
                    <a:pt x="1829" y="873"/>
                  </a:cubicBezTo>
                  <a:cubicBezTo>
                    <a:pt x="1980" y="713"/>
                    <a:pt x="2171" y="599"/>
                    <a:pt x="2420" y="577"/>
                  </a:cubicBezTo>
                  <a:cubicBezTo>
                    <a:pt x="2453" y="574"/>
                    <a:pt x="2487" y="572"/>
                    <a:pt x="2520" y="572"/>
                  </a:cubicBezTo>
                  <a:cubicBezTo>
                    <a:pt x="2686" y="572"/>
                    <a:pt x="2847" y="610"/>
                    <a:pt x="2995" y="680"/>
                  </a:cubicBezTo>
                  <a:cubicBezTo>
                    <a:pt x="2708" y="1187"/>
                    <a:pt x="2716" y="1850"/>
                    <a:pt x="2930" y="2385"/>
                  </a:cubicBezTo>
                  <a:cubicBezTo>
                    <a:pt x="3039" y="2660"/>
                    <a:pt x="3273" y="2901"/>
                    <a:pt x="3575" y="2901"/>
                  </a:cubicBezTo>
                  <a:cubicBezTo>
                    <a:pt x="3612" y="2901"/>
                    <a:pt x="3649" y="2897"/>
                    <a:pt x="3688" y="2890"/>
                  </a:cubicBezTo>
                  <a:cubicBezTo>
                    <a:pt x="4043" y="2820"/>
                    <a:pt x="4128" y="2450"/>
                    <a:pt x="4154" y="2140"/>
                  </a:cubicBezTo>
                  <a:cubicBezTo>
                    <a:pt x="4200" y="1583"/>
                    <a:pt x="4010" y="983"/>
                    <a:pt x="3604" y="596"/>
                  </a:cubicBezTo>
                  <a:cubicBezTo>
                    <a:pt x="3750" y="483"/>
                    <a:pt x="3921" y="425"/>
                    <a:pt x="4099" y="425"/>
                  </a:cubicBezTo>
                  <a:cubicBezTo>
                    <a:pt x="4283" y="425"/>
                    <a:pt x="4475" y="488"/>
                    <a:pt x="4650" y="618"/>
                  </a:cubicBezTo>
                  <a:cubicBezTo>
                    <a:pt x="4675" y="636"/>
                    <a:pt x="4702" y="644"/>
                    <a:pt x="4729" y="644"/>
                  </a:cubicBezTo>
                  <a:cubicBezTo>
                    <a:pt x="4843" y="644"/>
                    <a:pt x="4953" y="500"/>
                    <a:pt x="4880" y="393"/>
                  </a:cubicBezTo>
                  <a:cubicBezTo>
                    <a:pt x="4690" y="120"/>
                    <a:pt x="4402" y="1"/>
                    <a:pt x="4105"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2"/>
            <p:cNvSpPr/>
            <p:nvPr/>
          </p:nvSpPr>
          <p:spPr>
            <a:xfrm>
              <a:off x="6886825" y="2906625"/>
              <a:ext cx="201800" cy="320500"/>
            </a:xfrm>
            <a:custGeom>
              <a:avLst/>
              <a:gdLst/>
              <a:ahLst/>
              <a:cxnLst/>
              <a:rect l="l" t="t" r="r" b="b"/>
              <a:pathLst>
                <a:path w="8072" h="12820" extrusionOk="0">
                  <a:moveTo>
                    <a:pt x="4624" y="4450"/>
                  </a:moveTo>
                  <a:cubicBezTo>
                    <a:pt x="4787" y="4605"/>
                    <a:pt x="4912" y="4817"/>
                    <a:pt x="4984" y="5052"/>
                  </a:cubicBezTo>
                  <a:cubicBezTo>
                    <a:pt x="5062" y="5306"/>
                    <a:pt x="5097" y="5615"/>
                    <a:pt x="4945" y="5849"/>
                  </a:cubicBezTo>
                  <a:cubicBezTo>
                    <a:pt x="4875" y="5958"/>
                    <a:pt x="4780" y="6009"/>
                    <a:pt x="4686" y="6009"/>
                  </a:cubicBezTo>
                  <a:cubicBezTo>
                    <a:pt x="4581" y="6009"/>
                    <a:pt x="4476" y="5945"/>
                    <a:pt x="4405" y="5827"/>
                  </a:cubicBezTo>
                  <a:cubicBezTo>
                    <a:pt x="4304" y="5657"/>
                    <a:pt x="4293" y="5433"/>
                    <a:pt x="4301" y="5241"/>
                  </a:cubicBezTo>
                  <a:cubicBezTo>
                    <a:pt x="4312" y="4955"/>
                    <a:pt x="4433" y="4658"/>
                    <a:pt x="4623" y="4450"/>
                  </a:cubicBezTo>
                  <a:close/>
                  <a:moveTo>
                    <a:pt x="2989" y="4952"/>
                  </a:moveTo>
                  <a:lnTo>
                    <a:pt x="2990" y="4953"/>
                  </a:lnTo>
                  <a:cubicBezTo>
                    <a:pt x="3134" y="5025"/>
                    <a:pt x="3248" y="5166"/>
                    <a:pt x="3324" y="5341"/>
                  </a:cubicBezTo>
                  <a:cubicBezTo>
                    <a:pt x="3438" y="5603"/>
                    <a:pt x="3500" y="5919"/>
                    <a:pt x="3424" y="6200"/>
                  </a:cubicBezTo>
                  <a:cubicBezTo>
                    <a:pt x="3383" y="6351"/>
                    <a:pt x="3310" y="6493"/>
                    <a:pt x="3191" y="6493"/>
                  </a:cubicBezTo>
                  <a:cubicBezTo>
                    <a:pt x="3145" y="6493"/>
                    <a:pt x="3091" y="6472"/>
                    <a:pt x="3030" y="6421"/>
                  </a:cubicBezTo>
                  <a:cubicBezTo>
                    <a:pt x="2907" y="6317"/>
                    <a:pt x="2854" y="6129"/>
                    <a:pt x="2827" y="5977"/>
                  </a:cubicBezTo>
                  <a:cubicBezTo>
                    <a:pt x="2771" y="5653"/>
                    <a:pt x="2834" y="5275"/>
                    <a:pt x="2989" y="4952"/>
                  </a:cubicBezTo>
                  <a:close/>
                  <a:moveTo>
                    <a:pt x="5191" y="4175"/>
                  </a:moveTo>
                  <a:cubicBezTo>
                    <a:pt x="5325" y="4175"/>
                    <a:pt x="5468" y="4216"/>
                    <a:pt x="5615" y="4311"/>
                  </a:cubicBezTo>
                  <a:cubicBezTo>
                    <a:pt x="6211" y="4698"/>
                    <a:pt x="6433" y="5553"/>
                    <a:pt x="6455" y="6219"/>
                  </a:cubicBezTo>
                  <a:cubicBezTo>
                    <a:pt x="6476" y="6814"/>
                    <a:pt x="6336" y="7388"/>
                    <a:pt x="6165" y="7952"/>
                  </a:cubicBezTo>
                  <a:cubicBezTo>
                    <a:pt x="6116" y="7950"/>
                    <a:pt x="6066" y="7949"/>
                    <a:pt x="6017" y="7949"/>
                  </a:cubicBezTo>
                  <a:cubicBezTo>
                    <a:pt x="5924" y="7949"/>
                    <a:pt x="5833" y="7952"/>
                    <a:pt x="5747" y="7954"/>
                  </a:cubicBezTo>
                  <a:cubicBezTo>
                    <a:pt x="5389" y="7965"/>
                    <a:pt x="5032" y="8019"/>
                    <a:pt x="4684" y="8103"/>
                  </a:cubicBezTo>
                  <a:cubicBezTo>
                    <a:pt x="4344" y="8186"/>
                    <a:pt x="4013" y="8299"/>
                    <a:pt x="3691" y="8433"/>
                  </a:cubicBezTo>
                  <a:cubicBezTo>
                    <a:pt x="3512" y="8506"/>
                    <a:pt x="3309" y="8581"/>
                    <a:pt x="3121" y="8677"/>
                  </a:cubicBezTo>
                  <a:cubicBezTo>
                    <a:pt x="3080" y="8639"/>
                    <a:pt x="3037" y="8599"/>
                    <a:pt x="2999" y="8558"/>
                  </a:cubicBezTo>
                  <a:cubicBezTo>
                    <a:pt x="2723" y="8223"/>
                    <a:pt x="2490" y="7858"/>
                    <a:pt x="2320" y="7452"/>
                  </a:cubicBezTo>
                  <a:cubicBezTo>
                    <a:pt x="2087" y="6896"/>
                    <a:pt x="1917" y="6169"/>
                    <a:pt x="2068" y="5568"/>
                  </a:cubicBezTo>
                  <a:cubicBezTo>
                    <a:pt x="2136" y="5296"/>
                    <a:pt x="2294" y="5047"/>
                    <a:pt x="2565" y="4943"/>
                  </a:cubicBezTo>
                  <a:cubicBezTo>
                    <a:pt x="2633" y="4917"/>
                    <a:pt x="2698" y="4903"/>
                    <a:pt x="2760" y="4902"/>
                  </a:cubicBezTo>
                  <a:lnTo>
                    <a:pt x="2760" y="4902"/>
                  </a:lnTo>
                  <a:cubicBezTo>
                    <a:pt x="2667" y="5108"/>
                    <a:pt x="2606" y="5329"/>
                    <a:pt x="2580" y="5544"/>
                  </a:cubicBezTo>
                  <a:cubicBezTo>
                    <a:pt x="2535" y="5909"/>
                    <a:pt x="2592" y="6382"/>
                    <a:pt x="2900" y="6628"/>
                  </a:cubicBezTo>
                  <a:cubicBezTo>
                    <a:pt x="2996" y="6705"/>
                    <a:pt x="3095" y="6741"/>
                    <a:pt x="3188" y="6741"/>
                  </a:cubicBezTo>
                  <a:cubicBezTo>
                    <a:pt x="3361" y="6741"/>
                    <a:pt x="3516" y="6618"/>
                    <a:pt x="3605" y="6416"/>
                  </a:cubicBezTo>
                  <a:cubicBezTo>
                    <a:pt x="3823" y="5917"/>
                    <a:pt x="3651" y="5000"/>
                    <a:pt x="3116" y="4734"/>
                  </a:cubicBezTo>
                  <a:cubicBezTo>
                    <a:pt x="3241" y="4550"/>
                    <a:pt x="3399" y="4398"/>
                    <a:pt x="3588" y="4303"/>
                  </a:cubicBezTo>
                  <a:cubicBezTo>
                    <a:pt x="3737" y="4228"/>
                    <a:pt x="3881" y="4194"/>
                    <a:pt x="4018" y="4194"/>
                  </a:cubicBezTo>
                  <a:cubicBezTo>
                    <a:pt x="4160" y="4194"/>
                    <a:pt x="4294" y="4231"/>
                    <a:pt x="4415" y="4296"/>
                  </a:cubicBezTo>
                  <a:cubicBezTo>
                    <a:pt x="4135" y="4628"/>
                    <a:pt x="4018" y="5130"/>
                    <a:pt x="4073" y="5555"/>
                  </a:cubicBezTo>
                  <a:cubicBezTo>
                    <a:pt x="4115" y="5883"/>
                    <a:pt x="4315" y="6264"/>
                    <a:pt x="4687" y="6264"/>
                  </a:cubicBezTo>
                  <a:cubicBezTo>
                    <a:pt x="4699" y="6264"/>
                    <a:pt x="4710" y="6264"/>
                    <a:pt x="4722" y="6263"/>
                  </a:cubicBezTo>
                  <a:cubicBezTo>
                    <a:pt x="5073" y="6241"/>
                    <a:pt x="5260" y="5865"/>
                    <a:pt x="5290" y="5555"/>
                  </a:cubicBezTo>
                  <a:cubicBezTo>
                    <a:pt x="5332" y="5117"/>
                    <a:pt x="5149" y="4611"/>
                    <a:pt x="4820" y="4286"/>
                  </a:cubicBezTo>
                  <a:cubicBezTo>
                    <a:pt x="4932" y="4216"/>
                    <a:pt x="5057" y="4175"/>
                    <a:pt x="5191" y="4175"/>
                  </a:cubicBezTo>
                  <a:close/>
                  <a:moveTo>
                    <a:pt x="3009" y="288"/>
                  </a:moveTo>
                  <a:cubicBezTo>
                    <a:pt x="3139" y="288"/>
                    <a:pt x="3276" y="312"/>
                    <a:pt x="3419" y="365"/>
                  </a:cubicBezTo>
                  <a:cubicBezTo>
                    <a:pt x="3851" y="524"/>
                    <a:pt x="4234" y="790"/>
                    <a:pt x="4613" y="1044"/>
                  </a:cubicBezTo>
                  <a:cubicBezTo>
                    <a:pt x="5250" y="1473"/>
                    <a:pt x="5814" y="2017"/>
                    <a:pt x="6266" y="2640"/>
                  </a:cubicBezTo>
                  <a:cubicBezTo>
                    <a:pt x="6709" y="3252"/>
                    <a:pt x="7050" y="3939"/>
                    <a:pt x="7252" y="4668"/>
                  </a:cubicBezTo>
                  <a:cubicBezTo>
                    <a:pt x="7482" y="5493"/>
                    <a:pt x="7459" y="6328"/>
                    <a:pt x="7179" y="7140"/>
                  </a:cubicBezTo>
                  <a:cubicBezTo>
                    <a:pt x="7064" y="7472"/>
                    <a:pt x="6893" y="7778"/>
                    <a:pt x="6629" y="8001"/>
                  </a:cubicBezTo>
                  <a:cubicBezTo>
                    <a:pt x="6621" y="8006"/>
                    <a:pt x="6614" y="8011"/>
                    <a:pt x="6606" y="8016"/>
                  </a:cubicBezTo>
                  <a:cubicBezTo>
                    <a:pt x="6535" y="7995"/>
                    <a:pt x="6460" y="7980"/>
                    <a:pt x="6383" y="7969"/>
                  </a:cubicBezTo>
                  <a:cubicBezTo>
                    <a:pt x="6668" y="7259"/>
                    <a:pt x="6783" y="6472"/>
                    <a:pt x="6652" y="5714"/>
                  </a:cubicBezTo>
                  <a:cubicBezTo>
                    <a:pt x="6531" y="5003"/>
                    <a:pt x="6093" y="3990"/>
                    <a:pt x="5250" y="3935"/>
                  </a:cubicBezTo>
                  <a:cubicBezTo>
                    <a:pt x="5226" y="3934"/>
                    <a:pt x="5203" y="3933"/>
                    <a:pt x="5180" y="3933"/>
                  </a:cubicBezTo>
                  <a:cubicBezTo>
                    <a:pt x="4957" y="3933"/>
                    <a:pt x="4766" y="4002"/>
                    <a:pt x="4608" y="4115"/>
                  </a:cubicBezTo>
                  <a:cubicBezTo>
                    <a:pt x="4446" y="4011"/>
                    <a:pt x="4260" y="3949"/>
                    <a:pt x="4056" y="3948"/>
                  </a:cubicBezTo>
                  <a:cubicBezTo>
                    <a:pt x="4054" y="3948"/>
                    <a:pt x="4052" y="3948"/>
                    <a:pt x="4050" y="3948"/>
                  </a:cubicBezTo>
                  <a:cubicBezTo>
                    <a:pt x="3534" y="3948"/>
                    <a:pt x="3138" y="4253"/>
                    <a:pt x="2885" y="4664"/>
                  </a:cubicBezTo>
                  <a:cubicBezTo>
                    <a:pt x="2869" y="4662"/>
                    <a:pt x="2854" y="4659"/>
                    <a:pt x="2837" y="4659"/>
                  </a:cubicBezTo>
                  <a:cubicBezTo>
                    <a:pt x="2815" y="4658"/>
                    <a:pt x="2793" y="4657"/>
                    <a:pt x="2772" y="4657"/>
                  </a:cubicBezTo>
                  <a:cubicBezTo>
                    <a:pt x="1822" y="4657"/>
                    <a:pt x="1716" y="5869"/>
                    <a:pt x="1831" y="6572"/>
                  </a:cubicBezTo>
                  <a:cubicBezTo>
                    <a:pt x="1965" y="7390"/>
                    <a:pt x="2352" y="8191"/>
                    <a:pt x="2949" y="8772"/>
                  </a:cubicBezTo>
                  <a:cubicBezTo>
                    <a:pt x="2880" y="8816"/>
                    <a:pt x="2814" y="8863"/>
                    <a:pt x="2756" y="8915"/>
                  </a:cubicBezTo>
                  <a:cubicBezTo>
                    <a:pt x="2754" y="8914"/>
                    <a:pt x="2752" y="8914"/>
                    <a:pt x="2750" y="8914"/>
                  </a:cubicBezTo>
                  <a:cubicBezTo>
                    <a:pt x="1926" y="8756"/>
                    <a:pt x="1432" y="8051"/>
                    <a:pt x="1086" y="7339"/>
                  </a:cubicBezTo>
                  <a:cubicBezTo>
                    <a:pt x="758" y="6665"/>
                    <a:pt x="584" y="5914"/>
                    <a:pt x="568" y="5165"/>
                  </a:cubicBezTo>
                  <a:cubicBezTo>
                    <a:pt x="545" y="4096"/>
                    <a:pt x="763" y="3017"/>
                    <a:pt x="1220" y="2050"/>
                  </a:cubicBezTo>
                  <a:cubicBezTo>
                    <a:pt x="1553" y="1343"/>
                    <a:pt x="2144" y="288"/>
                    <a:pt x="3009" y="288"/>
                  </a:cubicBezTo>
                  <a:close/>
                  <a:moveTo>
                    <a:pt x="5822" y="8174"/>
                  </a:moveTo>
                  <a:cubicBezTo>
                    <a:pt x="5913" y="8174"/>
                    <a:pt x="6004" y="8177"/>
                    <a:pt x="6095" y="8182"/>
                  </a:cubicBezTo>
                  <a:lnTo>
                    <a:pt x="6095" y="8184"/>
                  </a:lnTo>
                  <a:cubicBezTo>
                    <a:pt x="6080" y="8229"/>
                    <a:pt x="6065" y="8275"/>
                    <a:pt x="6051" y="8320"/>
                  </a:cubicBezTo>
                  <a:cubicBezTo>
                    <a:pt x="6050" y="8325"/>
                    <a:pt x="6049" y="8327"/>
                    <a:pt x="6049" y="8332"/>
                  </a:cubicBezTo>
                  <a:cubicBezTo>
                    <a:pt x="5760" y="8451"/>
                    <a:pt x="5450" y="8537"/>
                    <a:pt x="5157" y="8620"/>
                  </a:cubicBezTo>
                  <a:cubicBezTo>
                    <a:pt x="4613" y="8775"/>
                    <a:pt x="4012" y="8936"/>
                    <a:pt x="3422" y="8958"/>
                  </a:cubicBezTo>
                  <a:cubicBezTo>
                    <a:pt x="3383" y="8921"/>
                    <a:pt x="3344" y="8885"/>
                    <a:pt x="3305" y="8848"/>
                  </a:cubicBezTo>
                  <a:cubicBezTo>
                    <a:pt x="3419" y="8789"/>
                    <a:pt x="3533" y="8729"/>
                    <a:pt x="3650" y="8678"/>
                  </a:cubicBezTo>
                  <a:cubicBezTo>
                    <a:pt x="3965" y="8541"/>
                    <a:pt x="4288" y="8424"/>
                    <a:pt x="4621" y="8336"/>
                  </a:cubicBezTo>
                  <a:cubicBezTo>
                    <a:pt x="5026" y="8228"/>
                    <a:pt x="5422" y="8174"/>
                    <a:pt x="5822" y="8174"/>
                  </a:cubicBezTo>
                  <a:close/>
                  <a:moveTo>
                    <a:pt x="6621" y="8311"/>
                  </a:moveTo>
                  <a:cubicBezTo>
                    <a:pt x="6861" y="9150"/>
                    <a:pt x="7012" y="10015"/>
                    <a:pt x="7056" y="10886"/>
                  </a:cubicBezTo>
                  <a:cubicBezTo>
                    <a:pt x="7078" y="11308"/>
                    <a:pt x="7074" y="11733"/>
                    <a:pt x="6740" y="12036"/>
                  </a:cubicBezTo>
                  <a:cubicBezTo>
                    <a:pt x="6440" y="12309"/>
                    <a:pt x="6018" y="12417"/>
                    <a:pt x="5630" y="12490"/>
                  </a:cubicBezTo>
                  <a:cubicBezTo>
                    <a:pt x="5414" y="12530"/>
                    <a:pt x="5183" y="12571"/>
                    <a:pt x="4956" y="12571"/>
                  </a:cubicBezTo>
                  <a:cubicBezTo>
                    <a:pt x="4751" y="12571"/>
                    <a:pt x="4549" y="12537"/>
                    <a:pt x="4366" y="12438"/>
                  </a:cubicBezTo>
                  <a:cubicBezTo>
                    <a:pt x="4035" y="12260"/>
                    <a:pt x="3840" y="11912"/>
                    <a:pt x="3696" y="11579"/>
                  </a:cubicBezTo>
                  <a:cubicBezTo>
                    <a:pt x="3443" y="10985"/>
                    <a:pt x="3285" y="10355"/>
                    <a:pt x="3077" y="9746"/>
                  </a:cubicBezTo>
                  <a:cubicBezTo>
                    <a:pt x="3057" y="9656"/>
                    <a:pt x="3037" y="9568"/>
                    <a:pt x="3019" y="9481"/>
                  </a:cubicBezTo>
                  <a:cubicBezTo>
                    <a:pt x="3002" y="9402"/>
                    <a:pt x="2989" y="9299"/>
                    <a:pt x="2962" y="9208"/>
                  </a:cubicBezTo>
                  <a:lnTo>
                    <a:pt x="2962" y="9208"/>
                  </a:lnTo>
                  <a:cubicBezTo>
                    <a:pt x="3064" y="9217"/>
                    <a:pt x="3167" y="9222"/>
                    <a:pt x="3271" y="9222"/>
                  </a:cubicBezTo>
                  <a:cubicBezTo>
                    <a:pt x="3859" y="9222"/>
                    <a:pt x="4462" y="9077"/>
                    <a:pt x="5007" y="8934"/>
                  </a:cubicBezTo>
                  <a:cubicBezTo>
                    <a:pt x="5565" y="8786"/>
                    <a:pt x="6154" y="8627"/>
                    <a:pt x="6621" y="8311"/>
                  </a:cubicBezTo>
                  <a:close/>
                  <a:moveTo>
                    <a:pt x="2912" y="0"/>
                  </a:moveTo>
                  <a:cubicBezTo>
                    <a:pt x="2044" y="0"/>
                    <a:pt x="1463" y="1053"/>
                    <a:pt x="1123" y="1720"/>
                  </a:cubicBezTo>
                  <a:cubicBezTo>
                    <a:pt x="263" y="3410"/>
                    <a:pt x="0" y="5538"/>
                    <a:pt x="784" y="7305"/>
                  </a:cubicBezTo>
                  <a:cubicBezTo>
                    <a:pt x="1115" y="8051"/>
                    <a:pt x="1627" y="8852"/>
                    <a:pt x="2445" y="9107"/>
                  </a:cubicBezTo>
                  <a:cubicBezTo>
                    <a:pt x="2523" y="9131"/>
                    <a:pt x="2601" y="9149"/>
                    <a:pt x="2679" y="9165"/>
                  </a:cubicBezTo>
                  <a:cubicBezTo>
                    <a:pt x="2761" y="9553"/>
                    <a:pt x="2885" y="9929"/>
                    <a:pt x="3005" y="10305"/>
                  </a:cubicBezTo>
                  <a:cubicBezTo>
                    <a:pt x="3130" y="10693"/>
                    <a:pt x="3245" y="11087"/>
                    <a:pt x="3386" y="11469"/>
                  </a:cubicBezTo>
                  <a:cubicBezTo>
                    <a:pt x="3600" y="12051"/>
                    <a:pt x="3945" y="12654"/>
                    <a:pt x="4604" y="12788"/>
                  </a:cubicBezTo>
                  <a:cubicBezTo>
                    <a:pt x="4716" y="12811"/>
                    <a:pt x="4830" y="12820"/>
                    <a:pt x="4944" y="12820"/>
                  </a:cubicBezTo>
                  <a:cubicBezTo>
                    <a:pt x="5159" y="12820"/>
                    <a:pt x="5374" y="12787"/>
                    <a:pt x="5584" y="12752"/>
                  </a:cubicBezTo>
                  <a:cubicBezTo>
                    <a:pt x="5915" y="12696"/>
                    <a:pt x="6247" y="12615"/>
                    <a:pt x="6548" y="12465"/>
                  </a:cubicBezTo>
                  <a:cubicBezTo>
                    <a:pt x="6822" y="12328"/>
                    <a:pt x="7066" y="12120"/>
                    <a:pt x="7197" y="11837"/>
                  </a:cubicBezTo>
                  <a:cubicBezTo>
                    <a:pt x="7345" y="11515"/>
                    <a:pt x="7325" y="11151"/>
                    <a:pt x="7306" y="10805"/>
                  </a:cubicBezTo>
                  <a:cubicBezTo>
                    <a:pt x="7252" y="9903"/>
                    <a:pt x="7094" y="9010"/>
                    <a:pt x="6838" y="8144"/>
                  </a:cubicBezTo>
                  <a:cubicBezTo>
                    <a:pt x="7029" y="7977"/>
                    <a:pt x="7189" y="7774"/>
                    <a:pt x="7307" y="7522"/>
                  </a:cubicBezTo>
                  <a:cubicBezTo>
                    <a:pt x="8072" y="5874"/>
                    <a:pt x="7541" y="3989"/>
                    <a:pt x="6537" y="2570"/>
                  </a:cubicBezTo>
                  <a:cubicBezTo>
                    <a:pt x="5988" y="1796"/>
                    <a:pt x="5284" y="1131"/>
                    <a:pt x="4469" y="640"/>
                  </a:cubicBezTo>
                  <a:cubicBezTo>
                    <a:pt x="4047" y="386"/>
                    <a:pt x="3588" y="93"/>
                    <a:pt x="3086" y="14"/>
                  </a:cubicBezTo>
                  <a:cubicBezTo>
                    <a:pt x="3026" y="5"/>
                    <a:pt x="2968"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2"/>
            <p:cNvSpPr/>
            <p:nvPr/>
          </p:nvSpPr>
          <p:spPr>
            <a:xfrm>
              <a:off x="6971625" y="3146475"/>
              <a:ext cx="37675" cy="68975"/>
            </a:xfrm>
            <a:custGeom>
              <a:avLst/>
              <a:gdLst/>
              <a:ahLst/>
              <a:cxnLst/>
              <a:rect l="l" t="t" r="r" b="b"/>
              <a:pathLst>
                <a:path w="1507" h="2759" extrusionOk="0">
                  <a:moveTo>
                    <a:pt x="43" y="1"/>
                  </a:moveTo>
                  <a:cubicBezTo>
                    <a:pt x="22" y="1"/>
                    <a:pt x="0" y="20"/>
                    <a:pt x="5" y="45"/>
                  </a:cubicBezTo>
                  <a:cubicBezTo>
                    <a:pt x="117" y="639"/>
                    <a:pt x="347" y="1235"/>
                    <a:pt x="564" y="1798"/>
                  </a:cubicBezTo>
                  <a:cubicBezTo>
                    <a:pt x="718" y="2193"/>
                    <a:pt x="962" y="2676"/>
                    <a:pt x="1423" y="2757"/>
                  </a:cubicBezTo>
                  <a:cubicBezTo>
                    <a:pt x="1426" y="2758"/>
                    <a:pt x="1429" y="2758"/>
                    <a:pt x="1432" y="2758"/>
                  </a:cubicBezTo>
                  <a:cubicBezTo>
                    <a:pt x="1477" y="2758"/>
                    <a:pt x="1507" y="2697"/>
                    <a:pt x="1460" y="2672"/>
                  </a:cubicBezTo>
                  <a:cubicBezTo>
                    <a:pt x="952" y="2393"/>
                    <a:pt x="770" y="1940"/>
                    <a:pt x="579" y="1420"/>
                  </a:cubicBezTo>
                  <a:cubicBezTo>
                    <a:pt x="410" y="955"/>
                    <a:pt x="272" y="470"/>
                    <a:pt x="69" y="19"/>
                  </a:cubicBezTo>
                  <a:cubicBezTo>
                    <a:pt x="64" y="6"/>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p:cNvSpPr/>
            <p:nvPr/>
          </p:nvSpPr>
          <p:spPr>
            <a:xfrm>
              <a:off x="7015675" y="3210925"/>
              <a:ext cx="11050" cy="3975"/>
            </a:xfrm>
            <a:custGeom>
              <a:avLst/>
              <a:gdLst/>
              <a:ahLst/>
              <a:cxnLst/>
              <a:rect l="l" t="t" r="r" b="b"/>
              <a:pathLst>
                <a:path w="442" h="159" extrusionOk="0">
                  <a:moveTo>
                    <a:pt x="393" y="0"/>
                  </a:moveTo>
                  <a:cubicBezTo>
                    <a:pt x="390" y="0"/>
                    <a:pt x="387" y="1"/>
                    <a:pt x="384" y="2"/>
                  </a:cubicBezTo>
                  <a:cubicBezTo>
                    <a:pt x="267" y="40"/>
                    <a:pt x="156" y="64"/>
                    <a:pt x="34" y="79"/>
                  </a:cubicBezTo>
                  <a:cubicBezTo>
                    <a:pt x="1" y="83"/>
                    <a:pt x="6" y="132"/>
                    <a:pt x="33" y="141"/>
                  </a:cubicBezTo>
                  <a:cubicBezTo>
                    <a:pt x="70" y="153"/>
                    <a:pt x="109" y="158"/>
                    <a:pt x="148" y="158"/>
                  </a:cubicBezTo>
                  <a:cubicBezTo>
                    <a:pt x="245" y="158"/>
                    <a:pt x="342" y="124"/>
                    <a:pt x="417" y="63"/>
                  </a:cubicBezTo>
                  <a:cubicBezTo>
                    <a:pt x="442" y="43"/>
                    <a:pt x="421"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p:cNvSpPr/>
            <p:nvPr/>
          </p:nvSpPr>
          <p:spPr>
            <a:xfrm>
              <a:off x="7042650" y="3129775"/>
              <a:ext cx="10875" cy="43875"/>
            </a:xfrm>
            <a:custGeom>
              <a:avLst/>
              <a:gdLst/>
              <a:ahLst/>
              <a:cxnLst/>
              <a:rect l="l" t="t" r="r" b="b"/>
              <a:pathLst>
                <a:path w="435" h="1755" extrusionOk="0">
                  <a:moveTo>
                    <a:pt x="41" y="1"/>
                  </a:moveTo>
                  <a:cubicBezTo>
                    <a:pt x="21" y="1"/>
                    <a:pt x="0" y="15"/>
                    <a:pt x="2" y="37"/>
                  </a:cubicBezTo>
                  <a:cubicBezTo>
                    <a:pt x="20" y="309"/>
                    <a:pt x="106" y="579"/>
                    <a:pt x="162" y="844"/>
                  </a:cubicBezTo>
                  <a:cubicBezTo>
                    <a:pt x="223" y="1137"/>
                    <a:pt x="266" y="1436"/>
                    <a:pt x="350" y="1723"/>
                  </a:cubicBezTo>
                  <a:cubicBezTo>
                    <a:pt x="356" y="1744"/>
                    <a:pt x="375" y="1754"/>
                    <a:pt x="394" y="1754"/>
                  </a:cubicBezTo>
                  <a:cubicBezTo>
                    <a:pt x="415" y="1754"/>
                    <a:pt x="435" y="1741"/>
                    <a:pt x="434" y="1715"/>
                  </a:cubicBezTo>
                  <a:cubicBezTo>
                    <a:pt x="426" y="1422"/>
                    <a:pt x="366" y="1139"/>
                    <a:pt x="305" y="854"/>
                  </a:cubicBezTo>
                  <a:cubicBezTo>
                    <a:pt x="246" y="578"/>
                    <a:pt x="196" y="278"/>
                    <a:pt x="73" y="20"/>
                  </a:cubicBezTo>
                  <a:cubicBezTo>
                    <a:pt x="67" y="7"/>
                    <a:pt x="54"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p:cNvSpPr/>
            <p:nvPr/>
          </p:nvSpPr>
          <p:spPr>
            <a:xfrm>
              <a:off x="7034950" y="3134700"/>
              <a:ext cx="7375" cy="22050"/>
            </a:xfrm>
            <a:custGeom>
              <a:avLst/>
              <a:gdLst/>
              <a:ahLst/>
              <a:cxnLst/>
              <a:rect l="l" t="t" r="r" b="b"/>
              <a:pathLst>
                <a:path w="295" h="882" extrusionOk="0">
                  <a:moveTo>
                    <a:pt x="57" y="0"/>
                  </a:moveTo>
                  <a:cubicBezTo>
                    <a:pt x="45" y="0"/>
                    <a:pt x="33" y="7"/>
                    <a:pt x="29" y="23"/>
                  </a:cubicBezTo>
                  <a:cubicBezTo>
                    <a:pt x="1" y="154"/>
                    <a:pt x="43" y="297"/>
                    <a:pt x="67" y="427"/>
                  </a:cubicBezTo>
                  <a:cubicBezTo>
                    <a:pt x="93" y="569"/>
                    <a:pt x="101" y="743"/>
                    <a:pt x="191" y="863"/>
                  </a:cubicBezTo>
                  <a:cubicBezTo>
                    <a:pt x="199" y="875"/>
                    <a:pt x="214" y="882"/>
                    <a:pt x="227" y="882"/>
                  </a:cubicBezTo>
                  <a:cubicBezTo>
                    <a:pt x="243" y="882"/>
                    <a:pt x="257" y="873"/>
                    <a:pt x="261" y="854"/>
                  </a:cubicBezTo>
                  <a:cubicBezTo>
                    <a:pt x="295" y="722"/>
                    <a:pt x="248" y="580"/>
                    <a:pt x="219" y="449"/>
                  </a:cubicBezTo>
                  <a:cubicBezTo>
                    <a:pt x="188" y="309"/>
                    <a:pt x="172" y="135"/>
                    <a:pt x="89" y="16"/>
                  </a:cubicBezTo>
                  <a:cubicBezTo>
                    <a:pt x="82" y="6"/>
                    <a:pt x="6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2"/>
            <p:cNvSpPr/>
            <p:nvPr/>
          </p:nvSpPr>
          <p:spPr>
            <a:xfrm>
              <a:off x="7028850" y="3137475"/>
              <a:ext cx="4525" cy="11850"/>
            </a:xfrm>
            <a:custGeom>
              <a:avLst/>
              <a:gdLst/>
              <a:ahLst/>
              <a:cxnLst/>
              <a:rect l="l" t="t" r="r" b="b"/>
              <a:pathLst>
                <a:path w="181" h="474" extrusionOk="0">
                  <a:moveTo>
                    <a:pt x="54" y="0"/>
                  </a:moveTo>
                  <a:cubicBezTo>
                    <a:pt x="38" y="0"/>
                    <a:pt x="21" y="11"/>
                    <a:pt x="18" y="33"/>
                  </a:cubicBezTo>
                  <a:cubicBezTo>
                    <a:pt x="1" y="178"/>
                    <a:pt x="17" y="337"/>
                    <a:pt x="106" y="457"/>
                  </a:cubicBezTo>
                  <a:cubicBezTo>
                    <a:pt x="114" y="468"/>
                    <a:pt x="127" y="474"/>
                    <a:pt x="139" y="474"/>
                  </a:cubicBezTo>
                  <a:cubicBezTo>
                    <a:pt x="160" y="474"/>
                    <a:pt x="180" y="458"/>
                    <a:pt x="173" y="431"/>
                  </a:cubicBezTo>
                  <a:cubicBezTo>
                    <a:pt x="138" y="297"/>
                    <a:pt x="95" y="173"/>
                    <a:pt x="87" y="34"/>
                  </a:cubicBezTo>
                  <a:cubicBezTo>
                    <a:pt x="86" y="11"/>
                    <a:pt x="70"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2"/>
            <p:cNvSpPr/>
            <p:nvPr/>
          </p:nvSpPr>
          <p:spPr>
            <a:xfrm>
              <a:off x="7021425" y="3139125"/>
              <a:ext cx="5125" cy="9200"/>
            </a:xfrm>
            <a:custGeom>
              <a:avLst/>
              <a:gdLst/>
              <a:ahLst/>
              <a:cxnLst/>
              <a:rect l="l" t="t" r="r" b="b"/>
              <a:pathLst>
                <a:path w="205" h="368" extrusionOk="0">
                  <a:moveTo>
                    <a:pt x="61" y="0"/>
                  </a:moveTo>
                  <a:cubicBezTo>
                    <a:pt x="40" y="0"/>
                    <a:pt x="18" y="14"/>
                    <a:pt x="14" y="35"/>
                  </a:cubicBezTo>
                  <a:cubicBezTo>
                    <a:pt x="0" y="101"/>
                    <a:pt x="19" y="175"/>
                    <a:pt x="32" y="240"/>
                  </a:cubicBezTo>
                  <a:cubicBezTo>
                    <a:pt x="43" y="284"/>
                    <a:pt x="60" y="367"/>
                    <a:pt x="117" y="367"/>
                  </a:cubicBezTo>
                  <a:cubicBezTo>
                    <a:pt x="122" y="367"/>
                    <a:pt x="128" y="367"/>
                    <a:pt x="134" y="365"/>
                  </a:cubicBezTo>
                  <a:cubicBezTo>
                    <a:pt x="205" y="348"/>
                    <a:pt x="179" y="255"/>
                    <a:pt x="166" y="206"/>
                  </a:cubicBezTo>
                  <a:cubicBezTo>
                    <a:pt x="150" y="142"/>
                    <a:pt x="133" y="69"/>
                    <a:pt x="91" y="14"/>
                  </a:cubicBezTo>
                  <a:cubicBezTo>
                    <a:pt x="84" y="4"/>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p:cNvSpPr/>
            <p:nvPr/>
          </p:nvSpPr>
          <p:spPr>
            <a:xfrm>
              <a:off x="6979825" y="3146650"/>
              <a:ext cx="9275" cy="20000"/>
            </a:xfrm>
            <a:custGeom>
              <a:avLst/>
              <a:gdLst/>
              <a:ahLst/>
              <a:cxnLst/>
              <a:rect l="l" t="t" r="r" b="b"/>
              <a:pathLst>
                <a:path w="371" h="800" extrusionOk="0">
                  <a:moveTo>
                    <a:pt x="57" y="1"/>
                  </a:moveTo>
                  <a:cubicBezTo>
                    <a:pt x="40" y="1"/>
                    <a:pt x="24" y="13"/>
                    <a:pt x="22" y="34"/>
                  </a:cubicBezTo>
                  <a:cubicBezTo>
                    <a:pt x="1" y="270"/>
                    <a:pt x="129" y="618"/>
                    <a:pt x="296" y="787"/>
                  </a:cubicBezTo>
                  <a:cubicBezTo>
                    <a:pt x="304" y="796"/>
                    <a:pt x="314" y="799"/>
                    <a:pt x="324" y="799"/>
                  </a:cubicBezTo>
                  <a:cubicBezTo>
                    <a:pt x="348" y="799"/>
                    <a:pt x="371" y="775"/>
                    <a:pt x="366" y="747"/>
                  </a:cubicBezTo>
                  <a:cubicBezTo>
                    <a:pt x="344" y="612"/>
                    <a:pt x="279" y="488"/>
                    <a:pt x="230" y="361"/>
                  </a:cubicBezTo>
                  <a:cubicBezTo>
                    <a:pt x="184" y="246"/>
                    <a:pt x="154" y="121"/>
                    <a:pt x="87" y="18"/>
                  </a:cubicBezTo>
                  <a:cubicBezTo>
                    <a:pt x="79" y="6"/>
                    <a:pt x="6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2"/>
            <p:cNvSpPr/>
            <p:nvPr/>
          </p:nvSpPr>
          <p:spPr>
            <a:xfrm>
              <a:off x="6988575" y="3149425"/>
              <a:ext cx="4300" cy="9850"/>
            </a:xfrm>
            <a:custGeom>
              <a:avLst/>
              <a:gdLst/>
              <a:ahLst/>
              <a:cxnLst/>
              <a:rect l="l" t="t" r="r" b="b"/>
              <a:pathLst>
                <a:path w="172" h="394" extrusionOk="0">
                  <a:moveTo>
                    <a:pt x="47" y="0"/>
                  </a:moveTo>
                  <a:cubicBezTo>
                    <a:pt x="23" y="0"/>
                    <a:pt x="0" y="19"/>
                    <a:pt x="5" y="52"/>
                  </a:cubicBezTo>
                  <a:cubicBezTo>
                    <a:pt x="24" y="170"/>
                    <a:pt x="52" y="268"/>
                    <a:pt x="103" y="377"/>
                  </a:cubicBezTo>
                  <a:cubicBezTo>
                    <a:pt x="109" y="388"/>
                    <a:pt x="121" y="394"/>
                    <a:pt x="133" y="394"/>
                  </a:cubicBezTo>
                  <a:cubicBezTo>
                    <a:pt x="152" y="394"/>
                    <a:pt x="171" y="381"/>
                    <a:pt x="170" y="360"/>
                  </a:cubicBezTo>
                  <a:cubicBezTo>
                    <a:pt x="159" y="241"/>
                    <a:pt x="133" y="143"/>
                    <a:pt x="89" y="31"/>
                  </a:cubicBezTo>
                  <a:cubicBezTo>
                    <a:pt x="81" y="10"/>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2"/>
            <p:cNvSpPr/>
            <p:nvPr/>
          </p:nvSpPr>
          <p:spPr>
            <a:xfrm>
              <a:off x="7381625" y="3173225"/>
              <a:ext cx="222800" cy="175500"/>
            </a:xfrm>
            <a:custGeom>
              <a:avLst/>
              <a:gdLst/>
              <a:ahLst/>
              <a:cxnLst/>
              <a:rect l="l" t="t" r="r" b="b"/>
              <a:pathLst>
                <a:path w="8912" h="7020" extrusionOk="0">
                  <a:moveTo>
                    <a:pt x="4506" y="1"/>
                  </a:moveTo>
                  <a:cubicBezTo>
                    <a:pt x="4162" y="1"/>
                    <a:pt x="3816" y="26"/>
                    <a:pt x="3473" y="76"/>
                  </a:cubicBezTo>
                  <a:cubicBezTo>
                    <a:pt x="2721" y="186"/>
                    <a:pt x="1993" y="458"/>
                    <a:pt x="1371" y="862"/>
                  </a:cubicBezTo>
                  <a:cubicBezTo>
                    <a:pt x="812" y="1225"/>
                    <a:pt x="62" y="1813"/>
                    <a:pt x="2" y="2730"/>
                  </a:cubicBezTo>
                  <a:cubicBezTo>
                    <a:pt x="1" y="2737"/>
                    <a:pt x="5" y="2745"/>
                    <a:pt x="9" y="2751"/>
                  </a:cubicBezTo>
                  <a:cubicBezTo>
                    <a:pt x="67" y="2801"/>
                    <a:pt x="121" y="2858"/>
                    <a:pt x="172" y="2922"/>
                  </a:cubicBezTo>
                  <a:cubicBezTo>
                    <a:pt x="176" y="2927"/>
                    <a:pt x="181" y="2931"/>
                    <a:pt x="188" y="2931"/>
                  </a:cubicBezTo>
                  <a:cubicBezTo>
                    <a:pt x="189" y="2931"/>
                    <a:pt x="190" y="2931"/>
                    <a:pt x="190" y="2931"/>
                  </a:cubicBezTo>
                  <a:cubicBezTo>
                    <a:pt x="198" y="2931"/>
                    <a:pt x="205" y="2928"/>
                    <a:pt x="209" y="2922"/>
                  </a:cubicBezTo>
                  <a:cubicBezTo>
                    <a:pt x="696" y="2280"/>
                    <a:pt x="1418" y="1791"/>
                    <a:pt x="2243" y="1548"/>
                  </a:cubicBezTo>
                  <a:cubicBezTo>
                    <a:pt x="2487" y="1477"/>
                    <a:pt x="2771" y="1432"/>
                    <a:pt x="3045" y="1432"/>
                  </a:cubicBezTo>
                  <a:cubicBezTo>
                    <a:pt x="3365" y="1432"/>
                    <a:pt x="3673" y="1493"/>
                    <a:pt x="3891" y="1645"/>
                  </a:cubicBezTo>
                  <a:cubicBezTo>
                    <a:pt x="4100" y="1790"/>
                    <a:pt x="4216" y="2007"/>
                    <a:pt x="4235" y="2290"/>
                  </a:cubicBezTo>
                  <a:cubicBezTo>
                    <a:pt x="4237" y="2306"/>
                    <a:pt x="4237" y="2321"/>
                    <a:pt x="4237" y="2337"/>
                  </a:cubicBezTo>
                  <a:cubicBezTo>
                    <a:pt x="4237" y="2346"/>
                    <a:pt x="4242" y="2354"/>
                    <a:pt x="4250" y="2358"/>
                  </a:cubicBezTo>
                  <a:cubicBezTo>
                    <a:pt x="4738" y="2581"/>
                    <a:pt x="5036" y="2956"/>
                    <a:pt x="5092" y="3414"/>
                  </a:cubicBezTo>
                  <a:cubicBezTo>
                    <a:pt x="5114" y="3601"/>
                    <a:pt x="5082" y="3789"/>
                    <a:pt x="4995" y="3970"/>
                  </a:cubicBezTo>
                  <a:cubicBezTo>
                    <a:pt x="4992" y="3978"/>
                    <a:pt x="4993" y="3988"/>
                    <a:pt x="4999" y="3996"/>
                  </a:cubicBezTo>
                  <a:cubicBezTo>
                    <a:pt x="5153" y="4160"/>
                    <a:pt x="5237" y="4363"/>
                    <a:pt x="5251" y="4596"/>
                  </a:cubicBezTo>
                  <a:cubicBezTo>
                    <a:pt x="5302" y="5457"/>
                    <a:pt x="4284" y="5999"/>
                    <a:pt x="3675" y="6182"/>
                  </a:cubicBezTo>
                  <a:cubicBezTo>
                    <a:pt x="3319" y="6290"/>
                    <a:pt x="2941" y="6344"/>
                    <a:pt x="2554" y="6344"/>
                  </a:cubicBezTo>
                  <a:cubicBezTo>
                    <a:pt x="2181" y="6344"/>
                    <a:pt x="1798" y="6294"/>
                    <a:pt x="1416" y="6194"/>
                  </a:cubicBezTo>
                  <a:cubicBezTo>
                    <a:pt x="1414" y="6193"/>
                    <a:pt x="1412" y="6192"/>
                    <a:pt x="1409" y="6192"/>
                  </a:cubicBezTo>
                  <a:cubicBezTo>
                    <a:pt x="1404" y="6192"/>
                    <a:pt x="1400" y="6194"/>
                    <a:pt x="1397" y="6197"/>
                  </a:cubicBezTo>
                  <a:cubicBezTo>
                    <a:pt x="1390" y="6201"/>
                    <a:pt x="1387" y="6208"/>
                    <a:pt x="1387" y="6216"/>
                  </a:cubicBezTo>
                  <a:cubicBezTo>
                    <a:pt x="1386" y="6295"/>
                    <a:pt x="1379" y="6371"/>
                    <a:pt x="1368" y="6439"/>
                  </a:cubicBezTo>
                  <a:cubicBezTo>
                    <a:pt x="1367" y="6446"/>
                    <a:pt x="1369" y="6453"/>
                    <a:pt x="1373" y="6458"/>
                  </a:cubicBezTo>
                  <a:cubicBezTo>
                    <a:pt x="1373" y="6458"/>
                    <a:pt x="1374" y="6459"/>
                    <a:pt x="1376" y="6460"/>
                  </a:cubicBezTo>
                  <a:cubicBezTo>
                    <a:pt x="1382" y="6466"/>
                    <a:pt x="1386" y="6471"/>
                    <a:pt x="1389" y="6477"/>
                  </a:cubicBezTo>
                  <a:cubicBezTo>
                    <a:pt x="1390" y="6479"/>
                    <a:pt x="1392" y="6480"/>
                    <a:pt x="1393" y="6481"/>
                  </a:cubicBezTo>
                  <a:cubicBezTo>
                    <a:pt x="1627" y="6697"/>
                    <a:pt x="1933" y="6842"/>
                    <a:pt x="2328" y="6926"/>
                  </a:cubicBezTo>
                  <a:cubicBezTo>
                    <a:pt x="2620" y="6988"/>
                    <a:pt x="2912" y="7019"/>
                    <a:pt x="3202" y="7019"/>
                  </a:cubicBezTo>
                  <a:cubicBezTo>
                    <a:pt x="3744" y="7019"/>
                    <a:pt x="4280" y="6910"/>
                    <a:pt x="4803" y="6693"/>
                  </a:cubicBezTo>
                  <a:cubicBezTo>
                    <a:pt x="5494" y="6407"/>
                    <a:pt x="6132" y="5991"/>
                    <a:pt x="6701" y="5460"/>
                  </a:cubicBezTo>
                  <a:cubicBezTo>
                    <a:pt x="7262" y="4937"/>
                    <a:pt x="7740" y="4299"/>
                    <a:pt x="8085" y="3616"/>
                  </a:cubicBezTo>
                  <a:lnTo>
                    <a:pt x="8086" y="3616"/>
                  </a:lnTo>
                  <a:lnTo>
                    <a:pt x="8119" y="3549"/>
                  </a:lnTo>
                  <a:cubicBezTo>
                    <a:pt x="8314" y="3165"/>
                    <a:pt x="8516" y="2768"/>
                    <a:pt x="8615" y="2342"/>
                  </a:cubicBezTo>
                  <a:cubicBezTo>
                    <a:pt x="8912" y="1081"/>
                    <a:pt x="7214" y="523"/>
                    <a:pt x="6657" y="340"/>
                  </a:cubicBezTo>
                  <a:cubicBezTo>
                    <a:pt x="5972" y="115"/>
                    <a:pt x="5242"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p:cNvSpPr/>
            <p:nvPr/>
          </p:nvSpPr>
          <p:spPr>
            <a:xfrm>
              <a:off x="7442725" y="3232100"/>
              <a:ext cx="39200" cy="18475"/>
            </a:xfrm>
            <a:custGeom>
              <a:avLst/>
              <a:gdLst/>
              <a:ahLst/>
              <a:cxnLst/>
              <a:rect l="l" t="t" r="r" b="b"/>
              <a:pathLst>
                <a:path w="1568" h="739" extrusionOk="0">
                  <a:moveTo>
                    <a:pt x="952" y="0"/>
                  </a:moveTo>
                  <a:cubicBezTo>
                    <a:pt x="793" y="0"/>
                    <a:pt x="639" y="21"/>
                    <a:pt x="499" y="64"/>
                  </a:cubicBezTo>
                  <a:cubicBezTo>
                    <a:pt x="285" y="129"/>
                    <a:pt x="146" y="216"/>
                    <a:pt x="72" y="330"/>
                  </a:cubicBezTo>
                  <a:cubicBezTo>
                    <a:pt x="14" y="420"/>
                    <a:pt x="0" y="498"/>
                    <a:pt x="30" y="562"/>
                  </a:cubicBezTo>
                  <a:cubicBezTo>
                    <a:pt x="35" y="573"/>
                    <a:pt x="41" y="584"/>
                    <a:pt x="49" y="594"/>
                  </a:cubicBezTo>
                  <a:cubicBezTo>
                    <a:pt x="111" y="679"/>
                    <a:pt x="246" y="713"/>
                    <a:pt x="355" y="729"/>
                  </a:cubicBezTo>
                  <a:cubicBezTo>
                    <a:pt x="401" y="736"/>
                    <a:pt x="447" y="739"/>
                    <a:pt x="492" y="739"/>
                  </a:cubicBezTo>
                  <a:cubicBezTo>
                    <a:pt x="794" y="739"/>
                    <a:pt x="1066" y="607"/>
                    <a:pt x="1211" y="521"/>
                  </a:cubicBezTo>
                  <a:cubicBezTo>
                    <a:pt x="1390" y="415"/>
                    <a:pt x="1513" y="279"/>
                    <a:pt x="1565" y="129"/>
                  </a:cubicBezTo>
                  <a:cubicBezTo>
                    <a:pt x="1567" y="123"/>
                    <a:pt x="1567" y="117"/>
                    <a:pt x="1563" y="111"/>
                  </a:cubicBezTo>
                  <a:cubicBezTo>
                    <a:pt x="1561" y="106"/>
                    <a:pt x="1556" y="101"/>
                    <a:pt x="1551" y="100"/>
                  </a:cubicBezTo>
                  <a:cubicBezTo>
                    <a:pt x="1356" y="33"/>
                    <a:pt x="1150" y="0"/>
                    <a:pt x="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2"/>
            <p:cNvSpPr/>
            <p:nvPr/>
          </p:nvSpPr>
          <p:spPr>
            <a:xfrm>
              <a:off x="7459400" y="3267850"/>
              <a:ext cx="40025" cy="20725"/>
            </a:xfrm>
            <a:custGeom>
              <a:avLst/>
              <a:gdLst/>
              <a:ahLst/>
              <a:cxnLst/>
              <a:rect l="l" t="t" r="r" b="b"/>
              <a:pathLst>
                <a:path w="1601" h="829" extrusionOk="0">
                  <a:moveTo>
                    <a:pt x="850" y="1"/>
                  </a:moveTo>
                  <a:cubicBezTo>
                    <a:pt x="817" y="1"/>
                    <a:pt x="783" y="2"/>
                    <a:pt x="750" y="5"/>
                  </a:cubicBezTo>
                  <a:cubicBezTo>
                    <a:pt x="582" y="20"/>
                    <a:pt x="339" y="54"/>
                    <a:pt x="169" y="186"/>
                  </a:cubicBezTo>
                  <a:cubicBezTo>
                    <a:pt x="57" y="271"/>
                    <a:pt x="0" y="387"/>
                    <a:pt x="13" y="502"/>
                  </a:cubicBezTo>
                  <a:cubicBezTo>
                    <a:pt x="17" y="554"/>
                    <a:pt x="37" y="602"/>
                    <a:pt x="68" y="646"/>
                  </a:cubicBezTo>
                  <a:cubicBezTo>
                    <a:pt x="103" y="693"/>
                    <a:pt x="154" y="732"/>
                    <a:pt x="217" y="763"/>
                  </a:cubicBezTo>
                  <a:cubicBezTo>
                    <a:pt x="314" y="810"/>
                    <a:pt x="416" y="829"/>
                    <a:pt x="519" y="829"/>
                  </a:cubicBezTo>
                  <a:cubicBezTo>
                    <a:pt x="704" y="829"/>
                    <a:pt x="889" y="768"/>
                    <a:pt x="1033" y="704"/>
                  </a:cubicBezTo>
                  <a:cubicBezTo>
                    <a:pt x="1266" y="600"/>
                    <a:pt x="1460" y="447"/>
                    <a:pt x="1594" y="265"/>
                  </a:cubicBezTo>
                  <a:cubicBezTo>
                    <a:pt x="1598" y="260"/>
                    <a:pt x="1601" y="254"/>
                    <a:pt x="1599" y="248"/>
                  </a:cubicBezTo>
                  <a:cubicBezTo>
                    <a:pt x="1598" y="242"/>
                    <a:pt x="1594" y="235"/>
                    <a:pt x="1589" y="232"/>
                  </a:cubicBezTo>
                  <a:cubicBezTo>
                    <a:pt x="1381" y="85"/>
                    <a:pt x="1111" y="1"/>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2"/>
            <p:cNvSpPr/>
            <p:nvPr/>
          </p:nvSpPr>
          <p:spPr>
            <a:xfrm>
              <a:off x="7382625" y="3254375"/>
              <a:ext cx="28700" cy="68350"/>
            </a:xfrm>
            <a:custGeom>
              <a:avLst/>
              <a:gdLst/>
              <a:ahLst/>
              <a:cxnLst/>
              <a:rect l="l" t="t" r="r" b="b"/>
              <a:pathLst>
                <a:path w="1148" h="2734" extrusionOk="0">
                  <a:moveTo>
                    <a:pt x="119" y="1"/>
                  </a:moveTo>
                  <a:cubicBezTo>
                    <a:pt x="112" y="1"/>
                    <a:pt x="105" y="3"/>
                    <a:pt x="100" y="10"/>
                  </a:cubicBezTo>
                  <a:cubicBezTo>
                    <a:pt x="70" y="53"/>
                    <a:pt x="38" y="96"/>
                    <a:pt x="5" y="140"/>
                  </a:cubicBezTo>
                  <a:cubicBezTo>
                    <a:pt x="2" y="145"/>
                    <a:pt x="0" y="151"/>
                    <a:pt x="2" y="157"/>
                  </a:cubicBezTo>
                  <a:cubicBezTo>
                    <a:pt x="95" y="735"/>
                    <a:pt x="325" y="1306"/>
                    <a:pt x="553" y="1843"/>
                  </a:cubicBezTo>
                  <a:lnTo>
                    <a:pt x="581" y="1906"/>
                  </a:lnTo>
                  <a:cubicBezTo>
                    <a:pt x="692" y="2169"/>
                    <a:pt x="807" y="2442"/>
                    <a:pt x="950" y="2695"/>
                  </a:cubicBezTo>
                  <a:cubicBezTo>
                    <a:pt x="950" y="2695"/>
                    <a:pt x="951" y="2696"/>
                    <a:pt x="951" y="2696"/>
                  </a:cubicBezTo>
                  <a:cubicBezTo>
                    <a:pt x="956" y="2702"/>
                    <a:pt x="964" y="2706"/>
                    <a:pt x="971" y="2706"/>
                  </a:cubicBezTo>
                  <a:lnTo>
                    <a:pt x="977" y="2706"/>
                  </a:lnTo>
                  <a:lnTo>
                    <a:pt x="1120" y="2733"/>
                  </a:lnTo>
                  <a:cubicBezTo>
                    <a:pt x="1121" y="2733"/>
                    <a:pt x="1122" y="2733"/>
                    <a:pt x="1123" y="2733"/>
                  </a:cubicBezTo>
                  <a:cubicBezTo>
                    <a:pt x="1129" y="2733"/>
                    <a:pt x="1135" y="2731"/>
                    <a:pt x="1140" y="2727"/>
                  </a:cubicBezTo>
                  <a:cubicBezTo>
                    <a:pt x="1145" y="2722"/>
                    <a:pt x="1147" y="2716"/>
                    <a:pt x="1147" y="2708"/>
                  </a:cubicBezTo>
                  <a:cubicBezTo>
                    <a:pt x="1116" y="2214"/>
                    <a:pt x="1007" y="1739"/>
                    <a:pt x="812" y="1257"/>
                  </a:cubicBezTo>
                  <a:cubicBezTo>
                    <a:pt x="690" y="953"/>
                    <a:pt x="535" y="642"/>
                    <a:pt x="351" y="333"/>
                  </a:cubicBezTo>
                  <a:cubicBezTo>
                    <a:pt x="286" y="223"/>
                    <a:pt x="211" y="115"/>
                    <a:pt x="138" y="11"/>
                  </a:cubicBezTo>
                  <a:cubicBezTo>
                    <a:pt x="133" y="5"/>
                    <a:pt x="127"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2"/>
            <p:cNvSpPr/>
            <p:nvPr/>
          </p:nvSpPr>
          <p:spPr>
            <a:xfrm>
              <a:off x="7388625" y="3213225"/>
              <a:ext cx="120750" cy="113525"/>
            </a:xfrm>
            <a:custGeom>
              <a:avLst/>
              <a:gdLst/>
              <a:ahLst/>
              <a:cxnLst/>
              <a:rect l="l" t="t" r="r" b="b"/>
              <a:pathLst>
                <a:path w="4830" h="4541" extrusionOk="0">
                  <a:moveTo>
                    <a:pt x="2758" y="1"/>
                  </a:moveTo>
                  <a:cubicBezTo>
                    <a:pt x="2082" y="1"/>
                    <a:pt x="1409" y="341"/>
                    <a:pt x="1132" y="499"/>
                  </a:cubicBezTo>
                  <a:cubicBezTo>
                    <a:pt x="772" y="705"/>
                    <a:pt x="430" y="979"/>
                    <a:pt x="111" y="1316"/>
                  </a:cubicBezTo>
                  <a:cubicBezTo>
                    <a:pt x="80" y="1354"/>
                    <a:pt x="47" y="1398"/>
                    <a:pt x="7" y="1452"/>
                  </a:cubicBezTo>
                  <a:cubicBezTo>
                    <a:pt x="1" y="1460"/>
                    <a:pt x="1" y="1471"/>
                    <a:pt x="7" y="1478"/>
                  </a:cubicBezTo>
                  <a:cubicBezTo>
                    <a:pt x="99" y="1616"/>
                    <a:pt x="179" y="1760"/>
                    <a:pt x="256" y="1900"/>
                  </a:cubicBezTo>
                  <a:cubicBezTo>
                    <a:pt x="277" y="1938"/>
                    <a:pt x="298" y="1975"/>
                    <a:pt x="320" y="2013"/>
                  </a:cubicBezTo>
                  <a:cubicBezTo>
                    <a:pt x="504" y="2340"/>
                    <a:pt x="651" y="2648"/>
                    <a:pt x="767" y="2955"/>
                  </a:cubicBezTo>
                  <a:cubicBezTo>
                    <a:pt x="898" y="3302"/>
                    <a:pt x="993" y="3650"/>
                    <a:pt x="1045" y="3989"/>
                  </a:cubicBezTo>
                  <a:cubicBezTo>
                    <a:pt x="1065" y="4115"/>
                    <a:pt x="1086" y="4258"/>
                    <a:pt x="1098" y="4400"/>
                  </a:cubicBezTo>
                  <a:cubicBezTo>
                    <a:pt x="1098" y="4405"/>
                    <a:pt x="1101" y="4409"/>
                    <a:pt x="1103" y="4413"/>
                  </a:cubicBezTo>
                  <a:cubicBezTo>
                    <a:pt x="1106" y="4416"/>
                    <a:pt x="1112" y="4420"/>
                    <a:pt x="1118" y="4421"/>
                  </a:cubicBezTo>
                  <a:cubicBezTo>
                    <a:pt x="1492" y="4485"/>
                    <a:pt x="1885" y="4541"/>
                    <a:pt x="2287" y="4541"/>
                  </a:cubicBezTo>
                  <a:cubicBezTo>
                    <a:pt x="2483" y="4541"/>
                    <a:pt x="2681" y="4527"/>
                    <a:pt x="2881" y="4496"/>
                  </a:cubicBezTo>
                  <a:cubicBezTo>
                    <a:pt x="3207" y="4444"/>
                    <a:pt x="4300" y="4210"/>
                    <a:pt x="4688" y="3412"/>
                  </a:cubicBezTo>
                  <a:cubicBezTo>
                    <a:pt x="4829" y="3121"/>
                    <a:pt x="4801" y="2832"/>
                    <a:pt x="4613" y="2596"/>
                  </a:cubicBezTo>
                  <a:cubicBezTo>
                    <a:pt x="4608" y="2590"/>
                    <a:pt x="4601" y="2588"/>
                    <a:pt x="4594" y="2588"/>
                  </a:cubicBezTo>
                  <a:cubicBezTo>
                    <a:pt x="4586" y="2588"/>
                    <a:pt x="4580" y="2590"/>
                    <a:pt x="4575" y="2596"/>
                  </a:cubicBezTo>
                  <a:cubicBezTo>
                    <a:pt x="4301" y="2951"/>
                    <a:pt x="3825" y="3198"/>
                    <a:pt x="3391" y="3210"/>
                  </a:cubicBezTo>
                  <a:cubicBezTo>
                    <a:pt x="3382" y="3210"/>
                    <a:pt x="3372" y="3211"/>
                    <a:pt x="3362" y="3211"/>
                  </a:cubicBezTo>
                  <a:cubicBezTo>
                    <a:pt x="3043" y="3211"/>
                    <a:pt x="2700" y="3056"/>
                    <a:pt x="2643" y="2753"/>
                  </a:cubicBezTo>
                  <a:cubicBezTo>
                    <a:pt x="2576" y="2393"/>
                    <a:pt x="2909" y="2135"/>
                    <a:pt x="3248" y="2048"/>
                  </a:cubicBezTo>
                  <a:cubicBezTo>
                    <a:pt x="3384" y="2014"/>
                    <a:pt x="3526" y="1997"/>
                    <a:pt x="3668" y="1997"/>
                  </a:cubicBezTo>
                  <a:cubicBezTo>
                    <a:pt x="3979" y="1997"/>
                    <a:pt x="4288" y="2078"/>
                    <a:pt x="4521" y="2229"/>
                  </a:cubicBezTo>
                  <a:cubicBezTo>
                    <a:pt x="4525" y="2232"/>
                    <a:pt x="4529" y="2233"/>
                    <a:pt x="4534" y="2233"/>
                  </a:cubicBezTo>
                  <a:cubicBezTo>
                    <a:pt x="4536" y="2233"/>
                    <a:pt x="4538" y="2233"/>
                    <a:pt x="4541" y="2232"/>
                  </a:cubicBezTo>
                  <a:cubicBezTo>
                    <a:pt x="4547" y="2229"/>
                    <a:pt x="4553" y="2225"/>
                    <a:pt x="4555" y="2218"/>
                  </a:cubicBezTo>
                  <a:cubicBezTo>
                    <a:pt x="4666" y="1938"/>
                    <a:pt x="4627" y="1648"/>
                    <a:pt x="4445" y="1378"/>
                  </a:cubicBezTo>
                  <a:cubicBezTo>
                    <a:pt x="4330" y="1206"/>
                    <a:pt x="4164" y="1063"/>
                    <a:pt x="3951" y="954"/>
                  </a:cubicBezTo>
                  <a:cubicBezTo>
                    <a:pt x="3947" y="952"/>
                    <a:pt x="3944" y="951"/>
                    <a:pt x="3940" y="951"/>
                  </a:cubicBezTo>
                  <a:cubicBezTo>
                    <a:pt x="3938" y="951"/>
                    <a:pt x="3935" y="952"/>
                    <a:pt x="3932" y="953"/>
                  </a:cubicBezTo>
                  <a:cubicBezTo>
                    <a:pt x="3926" y="955"/>
                    <a:pt x="3921" y="960"/>
                    <a:pt x="3918" y="966"/>
                  </a:cubicBezTo>
                  <a:cubicBezTo>
                    <a:pt x="3764" y="1406"/>
                    <a:pt x="3156" y="1687"/>
                    <a:pt x="2649" y="1687"/>
                  </a:cubicBezTo>
                  <a:cubicBezTo>
                    <a:pt x="2538" y="1687"/>
                    <a:pt x="2432" y="1674"/>
                    <a:pt x="2336" y="1646"/>
                  </a:cubicBezTo>
                  <a:cubicBezTo>
                    <a:pt x="2170" y="1595"/>
                    <a:pt x="2048" y="1496"/>
                    <a:pt x="2001" y="1370"/>
                  </a:cubicBezTo>
                  <a:cubicBezTo>
                    <a:pt x="1957" y="1258"/>
                    <a:pt x="1976" y="1132"/>
                    <a:pt x="2054" y="1006"/>
                  </a:cubicBezTo>
                  <a:cubicBezTo>
                    <a:pt x="2252" y="682"/>
                    <a:pt x="2708" y="567"/>
                    <a:pt x="3069" y="566"/>
                  </a:cubicBezTo>
                  <a:cubicBezTo>
                    <a:pt x="3073" y="566"/>
                    <a:pt x="3077" y="566"/>
                    <a:pt x="3080" y="566"/>
                  </a:cubicBezTo>
                  <a:cubicBezTo>
                    <a:pt x="3295" y="566"/>
                    <a:pt x="3517" y="600"/>
                    <a:pt x="3722" y="664"/>
                  </a:cubicBezTo>
                  <a:cubicBezTo>
                    <a:pt x="3724" y="664"/>
                    <a:pt x="3727" y="665"/>
                    <a:pt x="3729" y="665"/>
                  </a:cubicBezTo>
                  <a:cubicBezTo>
                    <a:pt x="3734" y="665"/>
                    <a:pt x="3740" y="662"/>
                    <a:pt x="3745" y="659"/>
                  </a:cubicBezTo>
                  <a:cubicBezTo>
                    <a:pt x="3751" y="654"/>
                    <a:pt x="3753" y="645"/>
                    <a:pt x="3752" y="638"/>
                  </a:cubicBezTo>
                  <a:cubicBezTo>
                    <a:pt x="3742" y="573"/>
                    <a:pt x="3720" y="508"/>
                    <a:pt x="3685" y="443"/>
                  </a:cubicBezTo>
                  <a:cubicBezTo>
                    <a:pt x="3558" y="206"/>
                    <a:pt x="3310" y="54"/>
                    <a:pt x="2985" y="14"/>
                  </a:cubicBezTo>
                  <a:cubicBezTo>
                    <a:pt x="2910" y="5"/>
                    <a:pt x="2834" y="1"/>
                    <a:pt x="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2"/>
            <p:cNvSpPr/>
            <p:nvPr/>
          </p:nvSpPr>
          <p:spPr>
            <a:xfrm>
              <a:off x="7295100" y="3246950"/>
              <a:ext cx="114700" cy="109350"/>
            </a:xfrm>
            <a:custGeom>
              <a:avLst/>
              <a:gdLst/>
              <a:ahLst/>
              <a:cxnLst/>
              <a:rect l="l" t="t" r="r" b="b"/>
              <a:pathLst>
                <a:path w="4588" h="4374" extrusionOk="0">
                  <a:moveTo>
                    <a:pt x="2894" y="874"/>
                  </a:moveTo>
                  <a:cubicBezTo>
                    <a:pt x="2904" y="874"/>
                    <a:pt x="2906" y="880"/>
                    <a:pt x="2908" y="882"/>
                  </a:cubicBezTo>
                  <a:cubicBezTo>
                    <a:pt x="2909" y="885"/>
                    <a:pt x="2909" y="890"/>
                    <a:pt x="2903" y="897"/>
                  </a:cubicBezTo>
                  <a:cubicBezTo>
                    <a:pt x="2838" y="950"/>
                    <a:pt x="2759" y="990"/>
                    <a:pt x="2682" y="1027"/>
                  </a:cubicBezTo>
                  <a:cubicBezTo>
                    <a:pt x="2649" y="1043"/>
                    <a:pt x="2615" y="1059"/>
                    <a:pt x="2584" y="1076"/>
                  </a:cubicBezTo>
                  <a:cubicBezTo>
                    <a:pt x="2554" y="1092"/>
                    <a:pt x="2526" y="1110"/>
                    <a:pt x="2496" y="1126"/>
                  </a:cubicBezTo>
                  <a:cubicBezTo>
                    <a:pt x="2409" y="1177"/>
                    <a:pt x="2319" y="1230"/>
                    <a:pt x="2222" y="1259"/>
                  </a:cubicBezTo>
                  <a:cubicBezTo>
                    <a:pt x="2220" y="1259"/>
                    <a:pt x="2218" y="1259"/>
                    <a:pt x="2216" y="1259"/>
                  </a:cubicBezTo>
                  <a:cubicBezTo>
                    <a:pt x="2208" y="1259"/>
                    <a:pt x="2201" y="1255"/>
                    <a:pt x="2197" y="1250"/>
                  </a:cubicBezTo>
                  <a:cubicBezTo>
                    <a:pt x="2194" y="1242"/>
                    <a:pt x="2194" y="1236"/>
                    <a:pt x="2199" y="1230"/>
                  </a:cubicBezTo>
                  <a:cubicBezTo>
                    <a:pt x="2344" y="1048"/>
                    <a:pt x="2668" y="882"/>
                    <a:pt x="2894" y="874"/>
                  </a:cubicBezTo>
                  <a:close/>
                  <a:moveTo>
                    <a:pt x="2822" y="1219"/>
                  </a:moveTo>
                  <a:cubicBezTo>
                    <a:pt x="2830" y="1219"/>
                    <a:pt x="2834" y="1223"/>
                    <a:pt x="2837" y="1226"/>
                  </a:cubicBezTo>
                  <a:cubicBezTo>
                    <a:pt x="2837" y="1228"/>
                    <a:pt x="2838" y="1229"/>
                    <a:pt x="2838" y="1230"/>
                  </a:cubicBezTo>
                  <a:cubicBezTo>
                    <a:pt x="2842" y="1239"/>
                    <a:pt x="2841" y="1251"/>
                    <a:pt x="2827" y="1259"/>
                  </a:cubicBezTo>
                  <a:cubicBezTo>
                    <a:pt x="2718" y="1318"/>
                    <a:pt x="2625" y="1353"/>
                    <a:pt x="2517" y="1376"/>
                  </a:cubicBezTo>
                  <a:cubicBezTo>
                    <a:pt x="2517" y="1376"/>
                    <a:pt x="2516" y="1377"/>
                    <a:pt x="2516" y="1377"/>
                  </a:cubicBezTo>
                  <a:cubicBezTo>
                    <a:pt x="2512" y="1377"/>
                    <a:pt x="2508" y="1371"/>
                    <a:pt x="2507" y="1369"/>
                  </a:cubicBezTo>
                  <a:cubicBezTo>
                    <a:pt x="2506" y="1365"/>
                    <a:pt x="2505" y="1358"/>
                    <a:pt x="2510" y="1355"/>
                  </a:cubicBezTo>
                  <a:cubicBezTo>
                    <a:pt x="2603" y="1296"/>
                    <a:pt x="2693" y="1255"/>
                    <a:pt x="2813" y="1220"/>
                  </a:cubicBezTo>
                  <a:cubicBezTo>
                    <a:pt x="2817" y="1219"/>
                    <a:pt x="2820" y="1219"/>
                    <a:pt x="2822" y="1219"/>
                  </a:cubicBezTo>
                  <a:close/>
                  <a:moveTo>
                    <a:pt x="2857" y="531"/>
                  </a:moveTo>
                  <a:cubicBezTo>
                    <a:pt x="2862" y="531"/>
                    <a:pt x="2867" y="534"/>
                    <a:pt x="2870" y="538"/>
                  </a:cubicBezTo>
                  <a:cubicBezTo>
                    <a:pt x="2870" y="538"/>
                    <a:pt x="2872" y="540"/>
                    <a:pt x="2872" y="541"/>
                  </a:cubicBezTo>
                  <a:cubicBezTo>
                    <a:pt x="2874" y="546"/>
                    <a:pt x="2872" y="548"/>
                    <a:pt x="2869" y="549"/>
                  </a:cubicBezTo>
                  <a:cubicBezTo>
                    <a:pt x="2588" y="719"/>
                    <a:pt x="2284" y="867"/>
                    <a:pt x="1990" y="1008"/>
                  </a:cubicBezTo>
                  <a:cubicBezTo>
                    <a:pt x="1844" y="1079"/>
                    <a:pt x="1692" y="1152"/>
                    <a:pt x="1544" y="1228"/>
                  </a:cubicBezTo>
                  <a:cubicBezTo>
                    <a:pt x="1006" y="1503"/>
                    <a:pt x="609" y="1738"/>
                    <a:pt x="399" y="2268"/>
                  </a:cubicBezTo>
                  <a:cubicBezTo>
                    <a:pt x="394" y="2277"/>
                    <a:pt x="389" y="2282"/>
                    <a:pt x="382" y="2282"/>
                  </a:cubicBezTo>
                  <a:cubicBezTo>
                    <a:pt x="381" y="2282"/>
                    <a:pt x="379" y="2282"/>
                    <a:pt x="378" y="2281"/>
                  </a:cubicBezTo>
                  <a:cubicBezTo>
                    <a:pt x="365" y="2279"/>
                    <a:pt x="354" y="2268"/>
                    <a:pt x="354" y="2252"/>
                  </a:cubicBezTo>
                  <a:cubicBezTo>
                    <a:pt x="378" y="1788"/>
                    <a:pt x="841" y="1487"/>
                    <a:pt x="1188" y="1301"/>
                  </a:cubicBezTo>
                  <a:cubicBezTo>
                    <a:pt x="1725" y="1013"/>
                    <a:pt x="2280" y="716"/>
                    <a:pt x="2854" y="531"/>
                  </a:cubicBezTo>
                  <a:cubicBezTo>
                    <a:pt x="2855" y="531"/>
                    <a:pt x="2856" y="531"/>
                    <a:pt x="2857" y="531"/>
                  </a:cubicBezTo>
                  <a:close/>
                  <a:moveTo>
                    <a:pt x="3381" y="2481"/>
                  </a:moveTo>
                  <a:cubicBezTo>
                    <a:pt x="3385" y="2481"/>
                    <a:pt x="3389" y="2481"/>
                    <a:pt x="3394" y="2481"/>
                  </a:cubicBezTo>
                  <a:cubicBezTo>
                    <a:pt x="3399" y="2481"/>
                    <a:pt x="3404" y="2485"/>
                    <a:pt x="3407" y="2488"/>
                  </a:cubicBezTo>
                  <a:cubicBezTo>
                    <a:pt x="3408" y="2491"/>
                    <a:pt x="3410" y="2493"/>
                    <a:pt x="3411" y="2497"/>
                  </a:cubicBezTo>
                  <a:cubicBezTo>
                    <a:pt x="3413" y="2502"/>
                    <a:pt x="3413" y="2511"/>
                    <a:pt x="3410" y="2514"/>
                  </a:cubicBezTo>
                  <a:cubicBezTo>
                    <a:pt x="3365" y="2559"/>
                    <a:pt x="3301" y="2583"/>
                    <a:pt x="3239" y="2607"/>
                  </a:cubicBezTo>
                  <a:lnTo>
                    <a:pt x="3240" y="2607"/>
                  </a:lnTo>
                  <a:lnTo>
                    <a:pt x="3236" y="2609"/>
                  </a:lnTo>
                  <a:lnTo>
                    <a:pt x="3231" y="2610"/>
                  </a:lnTo>
                  <a:cubicBezTo>
                    <a:pt x="3209" y="2618"/>
                    <a:pt x="3178" y="2631"/>
                    <a:pt x="3151" y="2632"/>
                  </a:cubicBezTo>
                  <a:cubicBezTo>
                    <a:pt x="3148" y="2632"/>
                    <a:pt x="3145" y="2632"/>
                    <a:pt x="3143" y="2632"/>
                  </a:cubicBezTo>
                  <a:cubicBezTo>
                    <a:pt x="3118" y="2632"/>
                    <a:pt x="3109" y="2621"/>
                    <a:pt x="3105" y="2609"/>
                  </a:cubicBezTo>
                  <a:cubicBezTo>
                    <a:pt x="3100" y="2595"/>
                    <a:pt x="3102" y="2586"/>
                    <a:pt x="3105" y="2581"/>
                  </a:cubicBezTo>
                  <a:cubicBezTo>
                    <a:pt x="3117" y="2554"/>
                    <a:pt x="3172" y="2534"/>
                    <a:pt x="3203" y="2523"/>
                  </a:cubicBezTo>
                  <a:lnTo>
                    <a:pt x="3208" y="2522"/>
                  </a:lnTo>
                  <a:cubicBezTo>
                    <a:pt x="3263" y="2502"/>
                    <a:pt x="3325" y="2481"/>
                    <a:pt x="3381" y="2481"/>
                  </a:cubicBezTo>
                  <a:close/>
                  <a:moveTo>
                    <a:pt x="3500" y="2772"/>
                  </a:moveTo>
                  <a:cubicBezTo>
                    <a:pt x="3506" y="2772"/>
                    <a:pt x="3510" y="2775"/>
                    <a:pt x="3511" y="2777"/>
                  </a:cubicBezTo>
                  <a:cubicBezTo>
                    <a:pt x="3514" y="2780"/>
                    <a:pt x="3514" y="2782"/>
                    <a:pt x="3514" y="2783"/>
                  </a:cubicBezTo>
                  <a:cubicBezTo>
                    <a:pt x="3515" y="2788"/>
                    <a:pt x="3511" y="2792"/>
                    <a:pt x="3504" y="2793"/>
                  </a:cubicBezTo>
                  <a:lnTo>
                    <a:pt x="3504" y="2795"/>
                  </a:lnTo>
                  <a:cubicBezTo>
                    <a:pt x="3395" y="2814"/>
                    <a:pt x="3299" y="2854"/>
                    <a:pt x="3199" y="2895"/>
                  </a:cubicBezTo>
                  <a:cubicBezTo>
                    <a:pt x="3172" y="2907"/>
                    <a:pt x="3144" y="2918"/>
                    <a:pt x="3116" y="2930"/>
                  </a:cubicBezTo>
                  <a:cubicBezTo>
                    <a:pt x="3114" y="2930"/>
                    <a:pt x="3112" y="2931"/>
                    <a:pt x="3111" y="2931"/>
                  </a:cubicBezTo>
                  <a:cubicBezTo>
                    <a:pt x="3107" y="2931"/>
                    <a:pt x="3105" y="2929"/>
                    <a:pt x="3104" y="2927"/>
                  </a:cubicBezTo>
                  <a:cubicBezTo>
                    <a:pt x="3100" y="2921"/>
                    <a:pt x="3099" y="2911"/>
                    <a:pt x="3106" y="2905"/>
                  </a:cubicBezTo>
                  <a:cubicBezTo>
                    <a:pt x="3223" y="2795"/>
                    <a:pt x="3385" y="2772"/>
                    <a:pt x="3500" y="2772"/>
                  </a:cubicBezTo>
                  <a:close/>
                  <a:moveTo>
                    <a:pt x="448" y="2614"/>
                  </a:moveTo>
                  <a:cubicBezTo>
                    <a:pt x="450" y="2614"/>
                    <a:pt x="452" y="2614"/>
                    <a:pt x="454" y="2615"/>
                  </a:cubicBezTo>
                  <a:lnTo>
                    <a:pt x="453" y="2615"/>
                  </a:lnTo>
                  <a:cubicBezTo>
                    <a:pt x="485" y="2742"/>
                    <a:pt x="524" y="2850"/>
                    <a:pt x="575" y="2956"/>
                  </a:cubicBezTo>
                  <a:cubicBezTo>
                    <a:pt x="577" y="2962"/>
                    <a:pt x="571" y="2967"/>
                    <a:pt x="568" y="2969"/>
                  </a:cubicBezTo>
                  <a:cubicBezTo>
                    <a:pt x="568" y="2970"/>
                    <a:pt x="564" y="2972"/>
                    <a:pt x="560" y="2972"/>
                  </a:cubicBezTo>
                  <a:cubicBezTo>
                    <a:pt x="559" y="2972"/>
                    <a:pt x="557" y="2972"/>
                    <a:pt x="556" y="2971"/>
                  </a:cubicBezTo>
                  <a:cubicBezTo>
                    <a:pt x="462" y="2880"/>
                    <a:pt x="416" y="2742"/>
                    <a:pt x="438" y="2621"/>
                  </a:cubicBezTo>
                  <a:cubicBezTo>
                    <a:pt x="438" y="2617"/>
                    <a:pt x="442" y="2614"/>
                    <a:pt x="448" y="2614"/>
                  </a:cubicBezTo>
                  <a:close/>
                  <a:moveTo>
                    <a:pt x="3619" y="3008"/>
                  </a:moveTo>
                  <a:cubicBezTo>
                    <a:pt x="3629" y="3008"/>
                    <a:pt x="3640" y="3008"/>
                    <a:pt x="3650" y="3009"/>
                  </a:cubicBezTo>
                  <a:cubicBezTo>
                    <a:pt x="3651" y="3010"/>
                    <a:pt x="3653" y="3010"/>
                    <a:pt x="3654" y="3011"/>
                  </a:cubicBezTo>
                  <a:cubicBezTo>
                    <a:pt x="3654" y="3011"/>
                    <a:pt x="3654" y="3011"/>
                    <a:pt x="3654" y="3013"/>
                  </a:cubicBezTo>
                  <a:cubicBezTo>
                    <a:pt x="3655" y="3018"/>
                    <a:pt x="3654" y="3024"/>
                    <a:pt x="3650" y="3028"/>
                  </a:cubicBezTo>
                  <a:cubicBezTo>
                    <a:pt x="3568" y="3101"/>
                    <a:pt x="3449" y="3139"/>
                    <a:pt x="3335" y="3175"/>
                  </a:cubicBezTo>
                  <a:cubicBezTo>
                    <a:pt x="3303" y="3185"/>
                    <a:pt x="3273" y="3195"/>
                    <a:pt x="3244" y="3205"/>
                  </a:cubicBezTo>
                  <a:cubicBezTo>
                    <a:pt x="3224" y="3212"/>
                    <a:pt x="3203" y="3220"/>
                    <a:pt x="3182" y="3228"/>
                  </a:cubicBezTo>
                  <a:cubicBezTo>
                    <a:pt x="3089" y="3263"/>
                    <a:pt x="2993" y="3299"/>
                    <a:pt x="2898" y="3299"/>
                  </a:cubicBezTo>
                  <a:cubicBezTo>
                    <a:pt x="2885" y="3299"/>
                    <a:pt x="2871" y="3298"/>
                    <a:pt x="2858" y="3297"/>
                  </a:cubicBezTo>
                  <a:cubicBezTo>
                    <a:pt x="2851" y="3295"/>
                    <a:pt x="2849" y="3292"/>
                    <a:pt x="2848" y="3289"/>
                  </a:cubicBezTo>
                  <a:cubicBezTo>
                    <a:pt x="2846" y="3283"/>
                    <a:pt x="2848" y="3273"/>
                    <a:pt x="2854" y="3267"/>
                  </a:cubicBezTo>
                  <a:cubicBezTo>
                    <a:pt x="2937" y="3188"/>
                    <a:pt x="3059" y="3154"/>
                    <a:pt x="3178" y="3121"/>
                  </a:cubicBezTo>
                  <a:cubicBezTo>
                    <a:pt x="3206" y="3112"/>
                    <a:pt x="3236" y="3104"/>
                    <a:pt x="3263" y="3096"/>
                  </a:cubicBezTo>
                  <a:cubicBezTo>
                    <a:pt x="3286" y="3088"/>
                    <a:pt x="3309" y="3081"/>
                    <a:pt x="3334" y="3072"/>
                  </a:cubicBezTo>
                  <a:cubicBezTo>
                    <a:pt x="3428" y="3041"/>
                    <a:pt x="3525" y="3008"/>
                    <a:pt x="3619" y="3008"/>
                  </a:cubicBezTo>
                  <a:close/>
                  <a:moveTo>
                    <a:pt x="3873" y="3265"/>
                  </a:moveTo>
                  <a:cubicBezTo>
                    <a:pt x="3877" y="3265"/>
                    <a:pt x="3880" y="3267"/>
                    <a:pt x="3881" y="3269"/>
                  </a:cubicBezTo>
                  <a:cubicBezTo>
                    <a:pt x="3883" y="3272"/>
                    <a:pt x="3883" y="3274"/>
                    <a:pt x="3885" y="3274"/>
                  </a:cubicBezTo>
                  <a:cubicBezTo>
                    <a:pt x="3885" y="3276"/>
                    <a:pt x="3888" y="3287"/>
                    <a:pt x="3881" y="3292"/>
                  </a:cubicBezTo>
                  <a:cubicBezTo>
                    <a:pt x="3679" y="3421"/>
                    <a:pt x="3437" y="3502"/>
                    <a:pt x="3205" y="3582"/>
                  </a:cubicBezTo>
                  <a:cubicBezTo>
                    <a:pt x="3166" y="3595"/>
                    <a:pt x="3126" y="3609"/>
                    <a:pt x="3086" y="3621"/>
                  </a:cubicBezTo>
                  <a:lnTo>
                    <a:pt x="3094" y="3644"/>
                  </a:lnTo>
                  <a:lnTo>
                    <a:pt x="3086" y="3623"/>
                  </a:lnTo>
                  <a:lnTo>
                    <a:pt x="3085" y="3623"/>
                  </a:lnTo>
                  <a:cubicBezTo>
                    <a:pt x="2817" y="3716"/>
                    <a:pt x="2539" y="3811"/>
                    <a:pt x="2253" y="3854"/>
                  </a:cubicBezTo>
                  <a:cubicBezTo>
                    <a:pt x="2252" y="3855"/>
                    <a:pt x="2251" y="3855"/>
                    <a:pt x="2249" y="3855"/>
                  </a:cubicBezTo>
                  <a:cubicBezTo>
                    <a:pt x="2245" y="3855"/>
                    <a:pt x="2238" y="3853"/>
                    <a:pt x="2236" y="3843"/>
                  </a:cubicBezTo>
                  <a:cubicBezTo>
                    <a:pt x="2235" y="3836"/>
                    <a:pt x="2235" y="3822"/>
                    <a:pt x="2247" y="3817"/>
                  </a:cubicBezTo>
                  <a:cubicBezTo>
                    <a:pt x="2437" y="3735"/>
                    <a:pt x="2636" y="3671"/>
                    <a:pt x="2831" y="3609"/>
                  </a:cubicBezTo>
                  <a:cubicBezTo>
                    <a:pt x="2919" y="3580"/>
                    <a:pt x="3007" y="3552"/>
                    <a:pt x="3095" y="3522"/>
                  </a:cubicBezTo>
                  <a:cubicBezTo>
                    <a:pt x="3174" y="3496"/>
                    <a:pt x="3254" y="3465"/>
                    <a:pt x="3332" y="3435"/>
                  </a:cubicBezTo>
                  <a:cubicBezTo>
                    <a:pt x="3508" y="3370"/>
                    <a:pt x="3689" y="3302"/>
                    <a:pt x="3871" y="3266"/>
                  </a:cubicBezTo>
                  <a:cubicBezTo>
                    <a:pt x="3872" y="3265"/>
                    <a:pt x="3873" y="3265"/>
                    <a:pt x="3873" y="3265"/>
                  </a:cubicBezTo>
                  <a:close/>
                  <a:moveTo>
                    <a:pt x="3222" y="1"/>
                  </a:moveTo>
                  <a:cubicBezTo>
                    <a:pt x="3219" y="1"/>
                    <a:pt x="3216" y="1"/>
                    <a:pt x="3213" y="3"/>
                  </a:cubicBezTo>
                  <a:cubicBezTo>
                    <a:pt x="3157" y="26"/>
                    <a:pt x="3097" y="45"/>
                    <a:pt x="3039" y="64"/>
                  </a:cubicBezTo>
                  <a:cubicBezTo>
                    <a:pt x="3008" y="73"/>
                    <a:pt x="2977" y="82"/>
                    <a:pt x="2950" y="92"/>
                  </a:cubicBezTo>
                  <a:lnTo>
                    <a:pt x="2847" y="129"/>
                  </a:lnTo>
                  <a:cubicBezTo>
                    <a:pt x="2796" y="147"/>
                    <a:pt x="2745" y="165"/>
                    <a:pt x="2692" y="184"/>
                  </a:cubicBezTo>
                  <a:cubicBezTo>
                    <a:pt x="2492" y="282"/>
                    <a:pt x="2284" y="375"/>
                    <a:pt x="2085" y="465"/>
                  </a:cubicBezTo>
                  <a:cubicBezTo>
                    <a:pt x="1705" y="636"/>
                    <a:pt x="1313" y="812"/>
                    <a:pt x="948" y="1026"/>
                  </a:cubicBezTo>
                  <a:cubicBezTo>
                    <a:pt x="661" y="1193"/>
                    <a:pt x="314" y="1432"/>
                    <a:pt x="167" y="1808"/>
                  </a:cubicBezTo>
                  <a:cubicBezTo>
                    <a:pt x="1" y="2234"/>
                    <a:pt x="157" y="2725"/>
                    <a:pt x="271" y="3083"/>
                  </a:cubicBezTo>
                  <a:cubicBezTo>
                    <a:pt x="364" y="3375"/>
                    <a:pt x="475" y="3670"/>
                    <a:pt x="654" y="3911"/>
                  </a:cubicBezTo>
                  <a:cubicBezTo>
                    <a:pt x="716" y="3995"/>
                    <a:pt x="785" y="4071"/>
                    <a:pt x="866" y="4140"/>
                  </a:cubicBezTo>
                  <a:cubicBezTo>
                    <a:pt x="1072" y="4317"/>
                    <a:pt x="1305" y="4373"/>
                    <a:pt x="1551" y="4373"/>
                  </a:cubicBezTo>
                  <a:cubicBezTo>
                    <a:pt x="1718" y="4373"/>
                    <a:pt x="1890" y="4348"/>
                    <a:pt x="2065" y="4317"/>
                  </a:cubicBezTo>
                  <a:cubicBezTo>
                    <a:pt x="2905" y="4169"/>
                    <a:pt x="3748" y="3916"/>
                    <a:pt x="4573" y="3567"/>
                  </a:cubicBezTo>
                  <a:cubicBezTo>
                    <a:pt x="4579" y="3564"/>
                    <a:pt x="4584" y="3558"/>
                    <a:pt x="4585" y="3551"/>
                  </a:cubicBezTo>
                  <a:cubicBezTo>
                    <a:pt x="4587" y="3543"/>
                    <a:pt x="4585" y="3536"/>
                    <a:pt x="4580" y="3531"/>
                  </a:cubicBezTo>
                  <a:cubicBezTo>
                    <a:pt x="4207" y="3102"/>
                    <a:pt x="3974" y="2523"/>
                    <a:pt x="3768" y="2011"/>
                  </a:cubicBezTo>
                  <a:cubicBezTo>
                    <a:pt x="3514" y="1376"/>
                    <a:pt x="3263" y="702"/>
                    <a:pt x="3246" y="24"/>
                  </a:cubicBezTo>
                  <a:cubicBezTo>
                    <a:pt x="3245" y="15"/>
                    <a:pt x="3241" y="9"/>
                    <a:pt x="3235" y="4"/>
                  </a:cubicBezTo>
                  <a:cubicBezTo>
                    <a:pt x="3231" y="2"/>
                    <a:pt x="3227" y="1"/>
                    <a:pt x="3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2"/>
            <p:cNvSpPr/>
            <p:nvPr/>
          </p:nvSpPr>
          <p:spPr>
            <a:xfrm>
              <a:off x="7301300" y="3233825"/>
              <a:ext cx="301075" cy="128375"/>
            </a:xfrm>
            <a:custGeom>
              <a:avLst/>
              <a:gdLst/>
              <a:ahLst/>
              <a:cxnLst/>
              <a:rect l="l" t="t" r="r" b="b"/>
              <a:pathLst>
                <a:path w="12043" h="5135" extrusionOk="0">
                  <a:moveTo>
                    <a:pt x="12043" y="1"/>
                  </a:moveTo>
                  <a:cubicBezTo>
                    <a:pt x="11515" y="608"/>
                    <a:pt x="10954" y="1186"/>
                    <a:pt x="10333" y="1702"/>
                  </a:cubicBezTo>
                  <a:cubicBezTo>
                    <a:pt x="9787" y="2157"/>
                    <a:pt x="9193" y="2557"/>
                    <a:pt x="8551" y="2867"/>
                  </a:cubicBezTo>
                  <a:cubicBezTo>
                    <a:pt x="7996" y="3135"/>
                    <a:pt x="7394" y="3374"/>
                    <a:pt x="6774" y="3420"/>
                  </a:cubicBezTo>
                  <a:cubicBezTo>
                    <a:pt x="6699" y="3425"/>
                    <a:pt x="6625" y="3428"/>
                    <a:pt x="6550" y="3428"/>
                  </a:cubicBezTo>
                  <a:cubicBezTo>
                    <a:pt x="6170" y="3428"/>
                    <a:pt x="5795" y="3362"/>
                    <a:pt x="5420" y="3289"/>
                  </a:cubicBezTo>
                  <a:cubicBezTo>
                    <a:pt x="5031" y="3212"/>
                    <a:pt x="4655" y="3162"/>
                    <a:pt x="4265" y="3162"/>
                  </a:cubicBezTo>
                  <a:cubicBezTo>
                    <a:pt x="4180" y="3162"/>
                    <a:pt x="4096" y="3165"/>
                    <a:pt x="4010" y="3170"/>
                  </a:cubicBezTo>
                  <a:cubicBezTo>
                    <a:pt x="2947" y="3230"/>
                    <a:pt x="1996" y="3682"/>
                    <a:pt x="992" y="3980"/>
                  </a:cubicBezTo>
                  <a:cubicBezTo>
                    <a:pt x="665" y="4078"/>
                    <a:pt x="333" y="4149"/>
                    <a:pt x="1" y="4185"/>
                  </a:cubicBezTo>
                  <a:cubicBezTo>
                    <a:pt x="54" y="4298"/>
                    <a:pt x="115" y="4407"/>
                    <a:pt x="183" y="4511"/>
                  </a:cubicBezTo>
                  <a:cubicBezTo>
                    <a:pt x="353" y="4766"/>
                    <a:pt x="591" y="4982"/>
                    <a:pt x="886" y="5076"/>
                  </a:cubicBezTo>
                  <a:cubicBezTo>
                    <a:pt x="1018" y="5118"/>
                    <a:pt x="1153" y="5134"/>
                    <a:pt x="1289" y="5134"/>
                  </a:cubicBezTo>
                  <a:cubicBezTo>
                    <a:pt x="1502" y="5134"/>
                    <a:pt x="1716" y="5095"/>
                    <a:pt x="1925" y="5058"/>
                  </a:cubicBezTo>
                  <a:cubicBezTo>
                    <a:pt x="2812" y="4894"/>
                    <a:pt x="3679" y="4626"/>
                    <a:pt x="4507" y="4267"/>
                  </a:cubicBezTo>
                  <a:cubicBezTo>
                    <a:pt x="4696" y="4434"/>
                    <a:pt x="4917" y="4568"/>
                    <a:pt x="5184" y="4653"/>
                  </a:cubicBezTo>
                  <a:cubicBezTo>
                    <a:pt x="5580" y="4781"/>
                    <a:pt x="5981" y="4840"/>
                    <a:pt x="6379" y="4840"/>
                  </a:cubicBezTo>
                  <a:cubicBezTo>
                    <a:pt x="7713" y="4840"/>
                    <a:pt x="9012" y="4182"/>
                    <a:pt x="10001" y="3280"/>
                  </a:cubicBezTo>
                  <a:cubicBezTo>
                    <a:pt x="10703" y="2639"/>
                    <a:pt x="11275" y="1858"/>
                    <a:pt x="11662" y="989"/>
                  </a:cubicBezTo>
                  <a:cubicBezTo>
                    <a:pt x="11801" y="677"/>
                    <a:pt x="11956" y="344"/>
                    <a:pt x="1204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2"/>
            <p:cNvSpPr/>
            <p:nvPr/>
          </p:nvSpPr>
          <p:spPr>
            <a:xfrm>
              <a:off x="7291625" y="3167700"/>
              <a:ext cx="311600" cy="141500"/>
            </a:xfrm>
            <a:custGeom>
              <a:avLst/>
              <a:gdLst/>
              <a:ahLst/>
              <a:cxnLst/>
              <a:rect l="l" t="t" r="r" b="b"/>
              <a:pathLst>
                <a:path w="12464" h="5660" extrusionOk="0">
                  <a:moveTo>
                    <a:pt x="8041" y="0"/>
                  </a:moveTo>
                  <a:cubicBezTo>
                    <a:pt x="6968" y="0"/>
                    <a:pt x="5899" y="247"/>
                    <a:pt x="4981" y="799"/>
                  </a:cubicBezTo>
                  <a:cubicBezTo>
                    <a:pt x="4281" y="1219"/>
                    <a:pt x="3550" y="1827"/>
                    <a:pt x="3397" y="2669"/>
                  </a:cubicBezTo>
                  <a:cubicBezTo>
                    <a:pt x="3383" y="2750"/>
                    <a:pt x="3374" y="2829"/>
                    <a:pt x="3368" y="2910"/>
                  </a:cubicBezTo>
                  <a:cubicBezTo>
                    <a:pt x="2993" y="3039"/>
                    <a:pt x="2636" y="3207"/>
                    <a:pt x="2277" y="3374"/>
                  </a:cubicBezTo>
                  <a:cubicBezTo>
                    <a:pt x="1907" y="3545"/>
                    <a:pt x="1532" y="3706"/>
                    <a:pt x="1170" y="3894"/>
                  </a:cubicBezTo>
                  <a:cubicBezTo>
                    <a:pt x="618" y="4178"/>
                    <a:pt x="62" y="4596"/>
                    <a:pt x="11" y="5265"/>
                  </a:cubicBezTo>
                  <a:cubicBezTo>
                    <a:pt x="1" y="5398"/>
                    <a:pt x="9" y="5529"/>
                    <a:pt x="28" y="5660"/>
                  </a:cubicBezTo>
                  <a:cubicBezTo>
                    <a:pt x="500" y="5218"/>
                    <a:pt x="1130" y="4929"/>
                    <a:pt x="1752" y="4699"/>
                  </a:cubicBezTo>
                  <a:cubicBezTo>
                    <a:pt x="2271" y="4507"/>
                    <a:pt x="2801" y="4342"/>
                    <a:pt x="3302" y="4106"/>
                  </a:cubicBezTo>
                  <a:cubicBezTo>
                    <a:pt x="3825" y="3860"/>
                    <a:pt x="4234" y="3514"/>
                    <a:pt x="4619" y="3084"/>
                  </a:cubicBezTo>
                  <a:cubicBezTo>
                    <a:pt x="5007" y="2648"/>
                    <a:pt x="5386" y="2205"/>
                    <a:pt x="5904" y="1919"/>
                  </a:cubicBezTo>
                  <a:cubicBezTo>
                    <a:pt x="6357" y="1670"/>
                    <a:pt x="6874" y="1512"/>
                    <a:pt x="7376" y="1399"/>
                  </a:cubicBezTo>
                  <a:cubicBezTo>
                    <a:pt x="7940" y="1272"/>
                    <a:pt x="8518" y="1211"/>
                    <a:pt x="9098" y="1211"/>
                  </a:cubicBezTo>
                  <a:cubicBezTo>
                    <a:pt x="10243" y="1211"/>
                    <a:pt x="11395" y="1446"/>
                    <a:pt x="12463" y="1865"/>
                  </a:cubicBezTo>
                  <a:cubicBezTo>
                    <a:pt x="12257" y="1099"/>
                    <a:pt x="11227" y="687"/>
                    <a:pt x="10565" y="448"/>
                  </a:cubicBezTo>
                  <a:cubicBezTo>
                    <a:pt x="9770" y="160"/>
                    <a:pt x="8904" y="0"/>
                    <a:pt x="8041"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2"/>
            <p:cNvSpPr/>
            <p:nvPr/>
          </p:nvSpPr>
          <p:spPr>
            <a:xfrm>
              <a:off x="7300175" y="3224875"/>
              <a:ext cx="300325" cy="133325"/>
            </a:xfrm>
            <a:custGeom>
              <a:avLst/>
              <a:gdLst/>
              <a:ahLst/>
              <a:cxnLst/>
              <a:rect l="l" t="t" r="r" b="b"/>
              <a:pathLst>
                <a:path w="12013" h="5333" extrusionOk="0">
                  <a:moveTo>
                    <a:pt x="11941" y="0"/>
                  </a:moveTo>
                  <a:cubicBezTo>
                    <a:pt x="11917" y="0"/>
                    <a:pt x="11892" y="12"/>
                    <a:pt x="11878" y="39"/>
                  </a:cubicBezTo>
                  <a:cubicBezTo>
                    <a:pt x="11690" y="397"/>
                    <a:pt x="11525" y="759"/>
                    <a:pt x="11288" y="1090"/>
                  </a:cubicBezTo>
                  <a:cubicBezTo>
                    <a:pt x="11060" y="1408"/>
                    <a:pt x="10798" y="1708"/>
                    <a:pt x="10531" y="1992"/>
                  </a:cubicBezTo>
                  <a:cubicBezTo>
                    <a:pt x="9974" y="2584"/>
                    <a:pt x="9357" y="3171"/>
                    <a:pt x="8677" y="3622"/>
                  </a:cubicBezTo>
                  <a:cubicBezTo>
                    <a:pt x="8007" y="4068"/>
                    <a:pt x="7227" y="4282"/>
                    <a:pt x="6425" y="4320"/>
                  </a:cubicBezTo>
                  <a:cubicBezTo>
                    <a:pt x="6342" y="4324"/>
                    <a:pt x="6260" y="4325"/>
                    <a:pt x="6177" y="4325"/>
                  </a:cubicBezTo>
                  <a:cubicBezTo>
                    <a:pt x="5843" y="4325"/>
                    <a:pt x="5508" y="4295"/>
                    <a:pt x="5178" y="4243"/>
                  </a:cubicBezTo>
                  <a:cubicBezTo>
                    <a:pt x="4988" y="4213"/>
                    <a:pt x="4801" y="4176"/>
                    <a:pt x="4615" y="4134"/>
                  </a:cubicBezTo>
                  <a:cubicBezTo>
                    <a:pt x="4526" y="4114"/>
                    <a:pt x="4434" y="4088"/>
                    <a:pt x="4344" y="4077"/>
                  </a:cubicBezTo>
                  <a:cubicBezTo>
                    <a:pt x="4289" y="4016"/>
                    <a:pt x="4215" y="3983"/>
                    <a:pt x="4134" y="3983"/>
                  </a:cubicBezTo>
                  <a:cubicBezTo>
                    <a:pt x="4102" y="3983"/>
                    <a:pt x="4069" y="3988"/>
                    <a:pt x="4036" y="3999"/>
                  </a:cubicBezTo>
                  <a:cubicBezTo>
                    <a:pt x="3359" y="4223"/>
                    <a:pt x="2685" y="4450"/>
                    <a:pt x="1975" y="4540"/>
                  </a:cubicBezTo>
                  <a:cubicBezTo>
                    <a:pt x="1738" y="4570"/>
                    <a:pt x="1489" y="4602"/>
                    <a:pt x="1244" y="4602"/>
                  </a:cubicBezTo>
                  <a:cubicBezTo>
                    <a:pt x="1147" y="4602"/>
                    <a:pt x="1049" y="4597"/>
                    <a:pt x="954" y="4585"/>
                  </a:cubicBezTo>
                  <a:cubicBezTo>
                    <a:pt x="796" y="4565"/>
                    <a:pt x="651" y="4518"/>
                    <a:pt x="509" y="4444"/>
                  </a:cubicBezTo>
                  <a:cubicBezTo>
                    <a:pt x="313" y="4340"/>
                    <a:pt x="241" y="4187"/>
                    <a:pt x="115" y="4017"/>
                  </a:cubicBezTo>
                  <a:cubicBezTo>
                    <a:pt x="104" y="4003"/>
                    <a:pt x="86" y="3996"/>
                    <a:pt x="68" y="3996"/>
                  </a:cubicBezTo>
                  <a:cubicBezTo>
                    <a:pt x="41" y="3996"/>
                    <a:pt x="15" y="4012"/>
                    <a:pt x="13" y="4042"/>
                  </a:cubicBezTo>
                  <a:cubicBezTo>
                    <a:pt x="1" y="4287"/>
                    <a:pt x="175" y="4524"/>
                    <a:pt x="372" y="4688"/>
                  </a:cubicBezTo>
                  <a:cubicBezTo>
                    <a:pt x="332" y="4731"/>
                    <a:pt x="315" y="4794"/>
                    <a:pt x="336" y="4864"/>
                  </a:cubicBezTo>
                  <a:cubicBezTo>
                    <a:pt x="448" y="5235"/>
                    <a:pt x="838" y="5332"/>
                    <a:pt x="1242" y="5332"/>
                  </a:cubicBezTo>
                  <a:cubicBezTo>
                    <a:pt x="1527" y="5332"/>
                    <a:pt x="1818" y="5284"/>
                    <a:pt x="2022" y="5249"/>
                  </a:cubicBezTo>
                  <a:cubicBezTo>
                    <a:pt x="2795" y="5119"/>
                    <a:pt x="3555" y="4912"/>
                    <a:pt x="4288" y="4633"/>
                  </a:cubicBezTo>
                  <a:cubicBezTo>
                    <a:pt x="4352" y="4609"/>
                    <a:pt x="4407" y="4556"/>
                    <a:pt x="4439" y="4493"/>
                  </a:cubicBezTo>
                  <a:cubicBezTo>
                    <a:pt x="4549" y="4522"/>
                    <a:pt x="4663" y="4540"/>
                    <a:pt x="4765" y="4559"/>
                  </a:cubicBezTo>
                  <a:cubicBezTo>
                    <a:pt x="4882" y="4818"/>
                    <a:pt x="5169" y="4921"/>
                    <a:pt x="5426" y="4998"/>
                  </a:cubicBezTo>
                  <a:cubicBezTo>
                    <a:pt x="5660" y="5068"/>
                    <a:pt x="5908" y="5094"/>
                    <a:pt x="6152" y="5094"/>
                  </a:cubicBezTo>
                  <a:cubicBezTo>
                    <a:pt x="6214" y="5094"/>
                    <a:pt x="6275" y="5092"/>
                    <a:pt x="6336" y="5090"/>
                  </a:cubicBezTo>
                  <a:cubicBezTo>
                    <a:pt x="7020" y="5055"/>
                    <a:pt x="7754" y="4851"/>
                    <a:pt x="8377" y="4575"/>
                  </a:cubicBezTo>
                  <a:cubicBezTo>
                    <a:pt x="9055" y="4275"/>
                    <a:pt x="9585" y="3825"/>
                    <a:pt x="10098" y="3301"/>
                  </a:cubicBezTo>
                  <a:cubicBezTo>
                    <a:pt x="10370" y="3024"/>
                    <a:pt x="10630" y="2740"/>
                    <a:pt x="10878" y="2443"/>
                  </a:cubicBezTo>
                  <a:cubicBezTo>
                    <a:pt x="11091" y="2185"/>
                    <a:pt x="11379" y="1906"/>
                    <a:pt x="11448" y="1568"/>
                  </a:cubicBezTo>
                  <a:cubicBezTo>
                    <a:pt x="11455" y="1532"/>
                    <a:pt x="11441" y="1496"/>
                    <a:pt x="11416" y="1468"/>
                  </a:cubicBezTo>
                  <a:cubicBezTo>
                    <a:pt x="11706" y="1043"/>
                    <a:pt x="11946" y="559"/>
                    <a:pt x="12007" y="75"/>
                  </a:cubicBezTo>
                  <a:cubicBezTo>
                    <a:pt x="12012" y="28"/>
                    <a:pt x="11977" y="0"/>
                    <a:pt x="11941"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2"/>
            <p:cNvSpPr/>
            <p:nvPr/>
          </p:nvSpPr>
          <p:spPr>
            <a:xfrm>
              <a:off x="7290925" y="3170500"/>
              <a:ext cx="308875" cy="141675"/>
            </a:xfrm>
            <a:custGeom>
              <a:avLst/>
              <a:gdLst/>
              <a:ahLst/>
              <a:cxnLst/>
              <a:rect l="l" t="t" r="r" b="b"/>
              <a:pathLst>
                <a:path w="12355" h="5667" extrusionOk="0">
                  <a:moveTo>
                    <a:pt x="8329" y="0"/>
                  </a:moveTo>
                  <a:cubicBezTo>
                    <a:pt x="6862" y="0"/>
                    <a:pt x="5243" y="290"/>
                    <a:pt x="4211" y="1424"/>
                  </a:cubicBezTo>
                  <a:cubicBezTo>
                    <a:pt x="3827" y="1846"/>
                    <a:pt x="3530" y="2427"/>
                    <a:pt x="3500" y="3012"/>
                  </a:cubicBezTo>
                  <a:cubicBezTo>
                    <a:pt x="3154" y="3025"/>
                    <a:pt x="2788" y="3212"/>
                    <a:pt x="2485" y="3341"/>
                  </a:cubicBezTo>
                  <a:cubicBezTo>
                    <a:pt x="2118" y="3496"/>
                    <a:pt x="1769" y="3679"/>
                    <a:pt x="1418" y="3867"/>
                  </a:cubicBezTo>
                  <a:cubicBezTo>
                    <a:pt x="1060" y="4056"/>
                    <a:pt x="717" y="4281"/>
                    <a:pt x="452" y="4593"/>
                  </a:cubicBezTo>
                  <a:cubicBezTo>
                    <a:pt x="246" y="4835"/>
                    <a:pt x="0" y="5202"/>
                    <a:pt x="138" y="5525"/>
                  </a:cubicBezTo>
                  <a:cubicBezTo>
                    <a:pt x="157" y="5571"/>
                    <a:pt x="199" y="5595"/>
                    <a:pt x="242" y="5595"/>
                  </a:cubicBezTo>
                  <a:cubicBezTo>
                    <a:pt x="250" y="5595"/>
                    <a:pt x="259" y="5594"/>
                    <a:pt x="267" y="5592"/>
                  </a:cubicBezTo>
                  <a:cubicBezTo>
                    <a:pt x="271" y="5601"/>
                    <a:pt x="273" y="5610"/>
                    <a:pt x="278" y="5619"/>
                  </a:cubicBezTo>
                  <a:cubicBezTo>
                    <a:pt x="294" y="5650"/>
                    <a:pt x="322" y="5666"/>
                    <a:pt x="351" y="5666"/>
                  </a:cubicBezTo>
                  <a:cubicBezTo>
                    <a:pt x="377" y="5666"/>
                    <a:pt x="404" y="5652"/>
                    <a:pt x="419" y="5622"/>
                  </a:cubicBezTo>
                  <a:cubicBezTo>
                    <a:pt x="484" y="5497"/>
                    <a:pt x="491" y="5355"/>
                    <a:pt x="553" y="5228"/>
                  </a:cubicBezTo>
                  <a:cubicBezTo>
                    <a:pt x="629" y="5073"/>
                    <a:pt x="745" y="4943"/>
                    <a:pt x="874" y="4832"/>
                  </a:cubicBezTo>
                  <a:cubicBezTo>
                    <a:pt x="1130" y="4615"/>
                    <a:pt x="1437" y="4452"/>
                    <a:pt x="1730" y="4289"/>
                  </a:cubicBezTo>
                  <a:cubicBezTo>
                    <a:pt x="2032" y="4121"/>
                    <a:pt x="2342" y="3965"/>
                    <a:pt x="2656" y="3818"/>
                  </a:cubicBezTo>
                  <a:cubicBezTo>
                    <a:pt x="2932" y="3689"/>
                    <a:pt x="3240" y="3593"/>
                    <a:pt x="3501" y="3434"/>
                  </a:cubicBezTo>
                  <a:lnTo>
                    <a:pt x="3501" y="3434"/>
                  </a:lnTo>
                  <a:cubicBezTo>
                    <a:pt x="3495" y="3596"/>
                    <a:pt x="3504" y="3760"/>
                    <a:pt x="3530" y="3921"/>
                  </a:cubicBezTo>
                  <a:cubicBezTo>
                    <a:pt x="3562" y="4126"/>
                    <a:pt x="3641" y="4324"/>
                    <a:pt x="3729" y="4511"/>
                  </a:cubicBezTo>
                  <a:cubicBezTo>
                    <a:pt x="3817" y="4700"/>
                    <a:pt x="3899" y="4902"/>
                    <a:pt x="4018" y="5073"/>
                  </a:cubicBezTo>
                  <a:cubicBezTo>
                    <a:pt x="4027" y="5085"/>
                    <a:pt x="4040" y="5091"/>
                    <a:pt x="4052" y="5091"/>
                  </a:cubicBezTo>
                  <a:cubicBezTo>
                    <a:pt x="4077" y="5091"/>
                    <a:pt x="4102" y="5070"/>
                    <a:pt x="4100" y="5041"/>
                  </a:cubicBezTo>
                  <a:lnTo>
                    <a:pt x="4100" y="5041"/>
                  </a:lnTo>
                  <a:lnTo>
                    <a:pt x="4100" y="5042"/>
                  </a:lnTo>
                  <a:cubicBezTo>
                    <a:pt x="4068" y="4701"/>
                    <a:pt x="3988" y="4372"/>
                    <a:pt x="3968" y="4028"/>
                  </a:cubicBezTo>
                  <a:cubicBezTo>
                    <a:pt x="3947" y="3672"/>
                    <a:pt x="3910" y="3340"/>
                    <a:pt x="4004" y="2989"/>
                  </a:cubicBezTo>
                  <a:cubicBezTo>
                    <a:pt x="4188" y="2308"/>
                    <a:pt x="4710" y="1738"/>
                    <a:pt x="5273" y="1338"/>
                  </a:cubicBezTo>
                  <a:cubicBezTo>
                    <a:pt x="6149" y="714"/>
                    <a:pt x="7196" y="427"/>
                    <a:pt x="8254" y="427"/>
                  </a:cubicBezTo>
                  <a:cubicBezTo>
                    <a:pt x="8591" y="427"/>
                    <a:pt x="8930" y="457"/>
                    <a:pt x="9264" y="513"/>
                  </a:cubicBezTo>
                  <a:cubicBezTo>
                    <a:pt x="9931" y="626"/>
                    <a:pt x="10550" y="843"/>
                    <a:pt x="11175" y="1079"/>
                  </a:cubicBezTo>
                  <a:cubicBezTo>
                    <a:pt x="11204" y="1097"/>
                    <a:pt x="11234" y="1116"/>
                    <a:pt x="11264" y="1134"/>
                  </a:cubicBezTo>
                  <a:cubicBezTo>
                    <a:pt x="11431" y="1243"/>
                    <a:pt x="11590" y="1365"/>
                    <a:pt x="11737" y="1499"/>
                  </a:cubicBezTo>
                  <a:cubicBezTo>
                    <a:pt x="11806" y="1561"/>
                    <a:pt x="11865" y="1639"/>
                    <a:pt x="11936" y="1695"/>
                  </a:cubicBezTo>
                  <a:cubicBezTo>
                    <a:pt x="12006" y="1748"/>
                    <a:pt x="12099" y="1775"/>
                    <a:pt x="12176" y="1819"/>
                  </a:cubicBezTo>
                  <a:cubicBezTo>
                    <a:pt x="12192" y="1828"/>
                    <a:pt x="12208" y="1832"/>
                    <a:pt x="12223" y="1832"/>
                  </a:cubicBezTo>
                  <a:cubicBezTo>
                    <a:pt x="12296" y="1832"/>
                    <a:pt x="12355" y="1742"/>
                    <a:pt x="12330" y="1671"/>
                  </a:cubicBezTo>
                  <a:cubicBezTo>
                    <a:pt x="12266" y="1490"/>
                    <a:pt x="12217" y="1392"/>
                    <a:pt x="12078" y="1258"/>
                  </a:cubicBezTo>
                  <a:cubicBezTo>
                    <a:pt x="11935" y="1119"/>
                    <a:pt x="11778" y="994"/>
                    <a:pt x="11615" y="881"/>
                  </a:cubicBezTo>
                  <a:cubicBezTo>
                    <a:pt x="11304" y="667"/>
                    <a:pt x="10964" y="492"/>
                    <a:pt x="10609" y="361"/>
                  </a:cubicBezTo>
                  <a:cubicBezTo>
                    <a:pt x="9887" y="95"/>
                    <a:pt x="9114" y="0"/>
                    <a:pt x="8348" y="0"/>
                  </a:cubicBezTo>
                  <a:cubicBezTo>
                    <a:pt x="8342" y="0"/>
                    <a:pt x="8336" y="0"/>
                    <a:pt x="832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2"/>
            <p:cNvSpPr/>
            <p:nvPr/>
          </p:nvSpPr>
          <p:spPr>
            <a:xfrm>
              <a:off x="7424475" y="3198225"/>
              <a:ext cx="103775" cy="115475"/>
            </a:xfrm>
            <a:custGeom>
              <a:avLst/>
              <a:gdLst/>
              <a:ahLst/>
              <a:cxnLst/>
              <a:rect l="l" t="t" r="r" b="b"/>
              <a:pathLst>
                <a:path w="4151" h="4619" extrusionOk="0">
                  <a:moveTo>
                    <a:pt x="1486" y="1"/>
                  </a:moveTo>
                  <a:cubicBezTo>
                    <a:pt x="1186" y="1"/>
                    <a:pt x="900" y="73"/>
                    <a:pt x="605" y="168"/>
                  </a:cubicBezTo>
                  <a:cubicBezTo>
                    <a:pt x="529" y="191"/>
                    <a:pt x="563" y="297"/>
                    <a:pt x="634" y="297"/>
                  </a:cubicBezTo>
                  <a:cubicBezTo>
                    <a:pt x="634" y="297"/>
                    <a:pt x="635" y="297"/>
                    <a:pt x="636" y="297"/>
                  </a:cubicBezTo>
                  <a:cubicBezTo>
                    <a:pt x="869" y="291"/>
                    <a:pt x="1105" y="286"/>
                    <a:pt x="1338" y="283"/>
                  </a:cubicBezTo>
                  <a:cubicBezTo>
                    <a:pt x="1348" y="283"/>
                    <a:pt x="1358" y="283"/>
                    <a:pt x="1368" y="283"/>
                  </a:cubicBezTo>
                  <a:cubicBezTo>
                    <a:pt x="1629" y="283"/>
                    <a:pt x="1893" y="315"/>
                    <a:pt x="2126" y="441"/>
                  </a:cubicBezTo>
                  <a:cubicBezTo>
                    <a:pt x="2391" y="582"/>
                    <a:pt x="2539" y="806"/>
                    <a:pt x="2565" y="1052"/>
                  </a:cubicBezTo>
                  <a:cubicBezTo>
                    <a:pt x="2559" y="1051"/>
                    <a:pt x="2552" y="1048"/>
                    <a:pt x="2546" y="1046"/>
                  </a:cubicBezTo>
                  <a:cubicBezTo>
                    <a:pt x="2348" y="982"/>
                    <a:pt x="2141" y="992"/>
                    <a:pt x="1944" y="936"/>
                  </a:cubicBezTo>
                  <a:cubicBezTo>
                    <a:pt x="1809" y="899"/>
                    <a:pt x="1669" y="881"/>
                    <a:pt x="1527" y="881"/>
                  </a:cubicBezTo>
                  <a:cubicBezTo>
                    <a:pt x="1314" y="881"/>
                    <a:pt x="1098" y="921"/>
                    <a:pt x="899" y="994"/>
                  </a:cubicBezTo>
                  <a:cubicBezTo>
                    <a:pt x="276" y="1219"/>
                    <a:pt x="0" y="1901"/>
                    <a:pt x="486" y="2415"/>
                  </a:cubicBezTo>
                  <a:cubicBezTo>
                    <a:pt x="692" y="2634"/>
                    <a:pt x="947" y="2722"/>
                    <a:pt x="1210" y="2722"/>
                  </a:cubicBezTo>
                  <a:cubicBezTo>
                    <a:pt x="1549" y="2722"/>
                    <a:pt x="1902" y="2575"/>
                    <a:pt x="2181" y="2367"/>
                  </a:cubicBezTo>
                  <a:cubicBezTo>
                    <a:pt x="2433" y="2177"/>
                    <a:pt x="2667" y="1912"/>
                    <a:pt x="2795" y="1617"/>
                  </a:cubicBezTo>
                  <a:cubicBezTo>
                    <a:pt x="2973" y="1748"/>
                    <a:pt x="3109" y="1922"/>
                    <a:pt x="3162" y="2167"/>
                  </a:cubicBezTo>
                  <a:cubicBezTo>
                    <a:pt x="3206" y="2365"/>
                    <a:pt x="3191" y="2564"/>
                    <a:pt x="3131" y="2750"/>
                  </a:cubicBezTo>
                  <a:cubicBezTo>
                    <a:pt x="2924" y="2665"/>
                    <a:pt x="2699" y="2626"/>
                    <a:pt x="2472" y="2626"/>
                  </a:cubicBezTo>
                  <a:cubicBezTo>
                    <a:pt x="2109" y="2626"/>
                    <a:pt x="1741" y="2726"/>
                    <a:pt x="1431" y="2896"/>
                  </a:cubicBezTo>
                  <a:cubicBezTo>
                    <a:pt x="1139" y="3056"/>
                    <a:pt x="910" y="3366"/>
                    <a:pt x="1023" y="3711"/>
                  </a:cubicBezTo>
                  <a:cubicBezTo>
                    <a:pt x="1125" y="4021"/>
                    <a:pt x="1443" y="4083"/>
                    <a:pt x="1733" y="4083"/>
                  </a:cubicBezTo>
                  <a:cubicBezTo>
                    <a:pt x="1764" y="4083"/>
                    <a:pt x="1795" y="4083"/>
                    <a:pt x="1825" y="4082"/>
                  </a:cubicBezTo>
                  <a:cubicBezTo>
                    <a:pt x="2384" y="4058"/>
                    <a:pt x="2954" y="3796"/>
                    <a:pt x="3289" y="3345"/>
                  </a:cubicBezTo>
                  <a:cubicBezTo>
                    <a:pt x="3554" y="3612"/>
                    <a:pt x="3606" y="4012"/>
                    <a:pt x="3397" y="4385"/>
                  </a:cubicBezTo>
                  <a:cubicBezTo>
                    <a:pt x="3335" y="4495"/>
                    <a:pt x="3448" y="4619"/>
                    <a:pt x="3557" y="4619"/>
                  </a:cubicBezTo>
                  <a:cubicBezTo>
                    <a:pt x="3589" y="4619"/>
                    <a:pt x="3620" y="4609"/>
                    <a:pt x="3647" y="4585"/>
                  </a:cubicBezTo>
                  <a:cubicBezTo>
                    <a:pt x="4150" y="4136"/>
                    <a:pt x="3976" y="3358"/>
                    <a:pt x="3493" y="2965"/>
                  </a:cubicBezTo>
                  <a:cubicBezTo>
                    <a:pt x="3714" y="2363"/>
                    <a:pt x="3559" y="1660"/>
                    <a:pt x="3020" y="1281"/>
                  </a:cubicBezTo>
                  <a:cubicBezTo>
                    <a:pt x="2981" y="1254"/>
                    <a:pt x="2941" y="1228"/>
                    <a:pt x="2901" y="1204"/>
                  </a:cubicBezTo>
                  <a:cubicBezTo>
                    <a:pt x="2914" y="992"/>
                    <a:pt x="2862" y="777"/>
                    <a:pt x="2717" y="573"/>
                  </a:cubicBezTo>
                  <a:cubicBezTo>
                    <a:pt x="2515" y="288"/>
                    <a:pt x="2179" y="107"/>
                    <a:pt x="1842" y="36"/>
                  </a:cubicBezTo>
                  <a:cubicBezTo>
                    <a:pt x="1720" y="12"/>
                    <a:pt x="1602" y="1"/>
                    <a:pt x="148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2"/>
            <p:cNvSpPr/>
            <p:nvPr/>
          </p:nvSpPr>
          <p:spPr>
            <a:xfrm>
              <a:off x="7291250" y="3167700"/>
              <a:ext cx="313700" cy="194475"/>
            </a:xfrm>
            <a:custGeom>
              <a:avLst/>
              <a:gdLst/>
              <a:ahLst/>
              <a:cxnLst/>
              <a:rect l="l" t="t" r="r" b="b"/>
              <a:pathLst>
                <a:path w="12548" h="7779" extrusionOk="0">
                  <a:moveTo>
                    <a:pt x="7010" y="2600"/>
                  </a:moveTo>
                  <a:cubicBezTo>
                    <a:pt x="7208" y="2600"/>
                    <a:pt x="7411" y="2633"/>
                    <a:pt x="7603" y="2698"/>
                  </a:cubicBezTo>
                  <a:cubicBezTo>
                    <a:pt x="7548" y="2849"/>
                    <a:pt x="7422" y="2979"/>
                    <a:pt x="7258" y="3076"/>
                  </a:cubicBezTo>
                  <a:cubicBezTo>
                    <a:pt x="7049" y="3200"/>
                    <a:pt x="6797" y="3291"/>
                    <a:pt x="6550" y="3291"/>
                  </a:cubicBezTo>
                  <a:cubicBezTo>
                    <a:pt x="6506" y="3291"/>
                    <a:pt x="6461" y="3288"/>
                    <a:pt x="6417" y="3282"/>
                  </a:cubicBezTo>
                  <a:cubicBezTo>
                    <a:pt x="6203" y="3252"/>
                    <a:pt x="5996" y="3157"/>
                    <a:pt x="6151" y="2919"/>
                  </a:cubicBezTo>
                  <a:cubicBezTo>
                    <a:pt x="6239" y="2784"/>
                    <a:pt x="6417" y="2708"/>
                    <a:pt x="6565" y="2662"/>
                  </a:cubicBezTo>
                  <a:cubicBezTo>
                    <a:pt x="6703" y="2621"/>
                    <a:pt x="6855" y="2600"/>
                    <a:pt x="7010" y="2600"/>
                  </a:cubicBezTo>
                  <a:close/>
                  <a:moveTo>
                    <a:pt x="7577" y="4030"/>
                  </a:moveTo>
                  <a:cubicBezTo>
                    <a:pt x="7833" y="4030"/>
                    <a:pt x="8099" y="4113"/>
                    <a:pt x="8302" y="4257"/>
                  </a:cubicBezTo>
                  <a:cubicBezTo>
                    <a:pt x="8169" y="4437"/>
                    <a:pt x="7974" y="4588"/>
                    <a:pt x="7749" y="4689"/>
                  </a:cubicBezTo>
                  <a:cubicBezTo>
                    <a:pt x="7596" y="4757"/>
                    <a:pt x="7419" y="4811"/>
                    <a:pt x="7246" y="4811"/>
                  </a:cubicBezTo>
                  <a:cubicBezTo>
                    <a:pt x="7145" y="4811"/>
                    <a:pt x="7045" y="4793"/>
                    <a:pt x="6953" y="4748"/>
                  </a:cubicBezTo>
                  <a:cubicBezTo>
                    <a:pt x="6705" y="4628"/>
                    <a:pt x="6703" y="4369"/>
                    <a:pt x="6908" y="4210"/>
                  </a:cubicBezTo>
                  <a:cubicBezTo>
                    <a:pt x="7065" y="4089"/>
                    <a:pt x="7286" y="4050"/>
                    <a:pt x="7477" y="4034"/>
                  </a:cubicBezTo>
                  <a:cubicBezTo>
                    <a:pt x="7510" y="4031"/>
                    <a:pt x="7544" y="4030"/>
                    <a:pt x="7577" y="4030"/>
                  </a:cubicBezTo>
                  <a:close/>
                  <a:moveTo>
                    <a:pt x="3774" y="3490"/>
                  </a:moveTo>
                  <a:cubicBezTo>
                    <a:pt x="3848" y="3597"/>
                    <a:pt x="3921" y="3702"/>
                    <a:pt x="3986" y="3811"/>
                  </a:cubicBezTo>
                  <a:cubicBezTo>
                    <a:pt x="4161" y="4107"/>
                    <a:pt x="4317" y="4415"/>
                    <a:pt x="4445" y="4732"/>
                  </a:cubicBezTo>
                  <a:cubicBezTo>
                    <a:pt x="4639" y="5210"/>
                    <a:pt x="4748" y="5683"/>
                    <a:pt x="4779" y="6177"/>
                  </a:cubicBezTo>
                  <a:cubicBezTo>
                    <a:pt x="4731" y="6168"/>
                    <a:pt x="4684" y="6159"/>
                    <a:pt x="4637" y="6150"/>
                  </a:cubicBezTo>
                  <a:cubicBezTo>
                    <a:pt x="4634" y="6149"/>
                    <a:pt x="4630" y="6149"/>
                    <a:pt x="4625" y="6149"/>
                  </a:cubicBezTo>
                  <a:cubicBezTo>
                    <a:pt x="4471" y="5877"/>
                    <a:pt x="4348" y="5580"/>
                    <a:pt x="4229" y="5300"/>
                  </a:cubicBezTo>
                  <a:cubicBezTo>
                    <a:pt x="4008" y="4779"/>
                    <a:pt x="3774" y="4202"/>
                    <a:pt x="3679" y="3620"/>
                  </a:cubicBezTo>
                  <a:cubicBezTo>
                    <a:pt x="3711" y="3577"/>
                    <a:pt x="3743" y="3534"/>
                    <a:pt x="3774" y="3490"/>
                  </a:cubicBezTo>
                  <a:close/>
                  <a:moveTo>
                    <a:pt x="6653" y="1845"/>
                  </a:moveTo>
                  <a:cubicBezTo>
                    <a:pt x="6729" y="1845"/>
                    <a:pt x="6804" y="1850"/>
                    <a:pt x="6877" y="1859"/>
                  </a:cubicBezTo>
                  <a:cubicBezTo>
                    <a:pt x="7155" y="1892"/>
                    <a:pt x="7423" y="2019"/>
                    <a:pt x="7559" y="2275"/>
                  </a:cubicBezTo>
                  <a:cubicBezTo>
                    <a:pt x="7594" y="2340"/>
                    <a:pt x="7615" y="2402"/>
                    <a:pt x="7625" y="2462"/>
                  </a:cubicBezTo>
                  <a:cubicBezTo>
                    <a:pt x="7409" y="2396"/>
                    <a:pt x="7182" y="2363"/>
                    <a:pt x="6964" y="2363"/>
                  </a:cubicBezTo>
                  <a:cubicBezTo>
                    <a:pt x="6597" y="2365"/>
                    <a:pt x="6135" y="2480"/>
                    <a:pt x="5929" y="2815"/>
                  </a:cubicBezTo>
                  <a:cubicBezTo>
                    <a:pt x="5742" y="3117"/>
                    <a:pt x="5902" y="3392"/>
                    <a:pt x="6225" y="3489"/>
                  </a:cubicBezTo>
                  <a:cubicBezTo>
                    <a:pt x="6320" y="3517"/>
                    <a:pt x="6428" y="3531"/>
                    <a:pt x="6541" y="3531"/>
                  </a:cubicBezTo>
                  <a:cubicBezTo>
                    <a:pt x="7048" y="3531"/>
                    <a:pt x="7672" y="3257"/>
                    <a:pt x="7834" y="2796"/>
                  </a:cubicBezTo>
                  <a:cubicBezTo>
                    <a:pt x="8031" y="2896"/>
                    <a:pt x="8203" y="3036"/>
                    <a:pt x="8320" y="3211"/>
                  </a:cubicBezTo>
                  <a:cubicBezTo>
                    <a:pt x="8511" y="3495"/>
                    <a:pt x="8527" y="3780"/>
                    <a:pt x="8428" y="4031"/>
                  </a:cubicBezTo>
                  <a:cubicBezTo>
                    <a:pt x="8183" y="3871"/>
                    <a:pt x="7870" y="3795"/>
                    <a:pt x="7565" y="3795"/>
                  </a:cubicBezTo>
                  <a:cubicBezTo>
                    <a:pt x="7417" y="3795"/>
                    <a:pt x="7272" y="3812"/>
                    <a:pt x="7136" y="3847"/>
                  </a:cubicBezTo>
                  <a:cubicBezTo>
                    <a:pt x="6808" y="3931"/>
                    <a:pt x="6442" y="4191"/>
                    <a:pt x="6515" y="4577"/>
                  </a:cubicBezTo>
                  <a:cubicBezTo>
                    <a:pt x="6578" y="4913"/>
                    <a:pt x="6953" y="5055"/>
                    <a:pt x="7260" y="5055"/>
                  </a:cubicBezTo>
                  <a:cubicBezTo>
                    <a:pt x="7269" y="5055"/>
                    <a:pt x="7279" y="5055"/>
                    <a:pt x="7288" y="5055"/>
                  </a:cubicBezTo>
                  <a:cubicBezTo>
                    <a:pt x="7728" y="5042"/>
                    <a:pt x="8206" y="4797"/>
                    <a:pt x="8489" y="4431"/>
                  </a:cubicBezTo>
                  <a:cubicBezTo>
                    <a:pt x="8655" y="4637"/>
                    <a:pt x="8713" y="4910"/>
                    <a:pt x="8562" y="5223"/>
                  </a:cubicBezTo>
                  <a:cubicBezTo>
                    <a:pt x="8252" y="5863"/>
                    <a:pt x="7430" y="6188"/>
                    <a:pt x="6772" y="6293"/>
                  </a:cubicBezTo>
                  <a:cubicBezTo>
                    <a:pt x="6575" y="6325"/>
                    <a:pt x="6378" y="6338"/>
                    <a:pt x="6182" y="6338"/>
                  </a:cubicBezTo>
                  <a:cubicBezTo>
                    <a:pt x="5792" y="6338"/>
                    <a:pt x="5403" y="6285"/>
                    <a:pt x="5017" y="6219"/>
                  </a:cubicBezTo>
                  <a:cubicBezTo>
                    <a:pt x="5004" y="6075"/>
                    <a:pt x="4982" y="5934"/>
                    <a:pt x="4962" y="5805"/>
                  </a:cubicBezTo>
                  <a:cubicBezTo>
                    <a:pt x="4909" y="5450"/>
                    <a:pt x="4811" y="5102"/>
                    <a:pt x="4684" y="4767"/>
                  </a:cubicBezTo>
                  <a:cubicBezTo>
                    <a:pt x="4560" y="4440"/>
                    <a:pt x="4407" y="4126"/>
                    <a:pt x="4236" y="3822"/>
                  </a:cubicBezTo>
                  <a:cubicBezTo>
                    <a:pt x="4140" y="3654"/>
                    <a:pt x="4040" y="3462"/>
                    <a:pt x="3922" y="3287"/>
                  </a:cubicBezTo>
                  <a:cubicBezTo>
                    <a:pt x="3955" y="3241"/>
                    <a:pt x="3989" y="3195"/>
                    <a:pt x="4025" y="3150"/>
                  </a:cubicBezTo>
                  <a:cubicBezTo>
                    <a:pt x="4324" y="2836"/>
                    <a:pt x="4657" y="2559"/>
                    <a:pt x="5039" y="2341"/>
                  </a:cubicBezTo>
                  <a:cubicBezTo>
                    <a:pt x="5500" y="2076"/>
                    <a:pt x="6097" y="1845"/>
                    <a:pt x="6653" y="1845"/>
                  </a:cubicBezTo>
                  <a:close/>
                  <a:moveTo>
                    <a:pt x="8120" y="245"/>
                  </a:moveTo>
                  <a:cubicBezTo>
                    <a:pt x="8847" y="245"/>
                    <a:pt x="9574" y="356"/>
                    <a:pt x="10264" y="583"/>
                  </a:cubicBezTo>
                  <a:cubicBezTo>
                    <a:pt x="11117" y="863"/>
                    <a:pt x="12473" y="1425"/>
                    <a:pt x="12207" y="2558"/>
                  </a:cubicBezTo>
                  <a:cubicBezTo>
                    <a:pt x="12103" y="3005"/>
                    <a:pt x="11886" y="3419"/>
                    <a:pt x="11679" y="3826"/>
                  </a:cubicBezTo>
                  <a:cubicBezTo>
                    <a:pt x="11333" y="4512"/>
                    <a:pt x="10862" y="5139"/>
                    <a:pt x="10300" y="5663"/>
                  </a:cubicBezTo>
                  <a:cubicBezTo>
                    <a:pt x="9747" y="6179"/>
                    <a:pt x="9108" y="6602"/>
                    <a:pt x="8408" y="6893"/>
                  </a:cubicBezTo>
                  <a:lnTo>
                    <a:pt x="8410" y="6893"/>
                  </a:lnTo>
                  <a:cubicBezTo>
                    <a:pt x="7892" y="7108"/>
                    <a:pt x="7358" y="7217"/>
                    <a:pt x="6815" y="7217"/>
                  </a:cubicBezTo>
                  <a:cubicBezTo>
                    <a:pt x="6527" y="7217"/>
                    <a:pt x="6238" y="7187"/>
                    <a:pt x="5948" y="7125"/>
                  </a:cubicBezTo>
                  <a:cubicBezTo>
                    <a:pt x="5604" y="7052"/>
                    <a:pt x="5279" y="6919"/>
                    <a:pt x="5024" y="6685"/>
                  </a:cubicBezTo>
                  <a:cubicBezTo>
                    <a:pt x="5019" y="6677"/>
                    <a:pt x="5013" y="6670"/>
                    <a:pt x="5007" y="6664"/>
                  </a:cubicBezTo>
                  <a:cubicBezTo>
                    <a:pt x="5019" y="6591"/>
                    <a:pt x="5025" y="6514"/>
                    <a:pt x="5025" y="6437"/>
                  </a:cubicBezTo>
                  <a:cubicBezTo>
                    <a:pt x="5399" y="6535"/>
                    <a:pt x="5786" y="6588"/>
                    <a:pt x="6172" y="6588"/>
                  </a:cubicBezTo>
                  <a:cubicBezTo>
                    <a:pt x="6552" y="6588"/>
                    <a:pt x="6932" y="6536"/>
                    <a:pt x="7298" y="6426"/>
                  </a:cubicBezTo>
                  <a:cubicBezTo>
                    <a:pt x="7988" y="6217"/>
                    <a:pt x="8939" y="5658"/>
                    <a:pt x="8889" y="4815"/>
                  </a:cubicBezTo>
                  <a:cubicBezTo>
                    <a:pt x="8874" y="4562"/>
                    <a:pt x="8778" y="4358"/>
                    <a:pt x="8631" y="4200"/>
                  </a:cubicBezTo>
                  <a:cubicBezTo>
                    <a:pt x="8715" y="4026"/>
                    <a:pt x="8754" y="3834"/>
                    <a:pt x="8731" y="3631"/>
                  </a:cubicBezTo>
                  <a:cubicBezTo>
                    <a:pt x="8669" y="3117"/>
                    <a:pt x="8315" y="2759"/>
                    <a:pt x="7875" y="2558"/>
                  </a:cubicBezTo>
                  <a:cubicBezTo>
                    <a:pt x="7875" y="2542"/>
                    <a:pt x="7875" y="2526"/>
                    <a:pt x="7874" y="2510"/>
                  </a:cubicBezTo>
                  <a:cubicBezTo>
                    <a:pt x="7828" y="1834"/>
                    <a:pt x="7251" y="1629"/>
                    <a:pt x="6665" y="1629"/>
                  </a:cubicBezTo>
                  <a:cubicBezTo>
                    <a:pt x="6375" y="1629"/>
                    <a:pt x="6082" y="1679"/>
                    <a:pt x="5851" y="1747"/>
                  </a:cubicBezTo>
                  <a:cubicBezTo>
                    <a:pt x="5056" y="1981"/>
                    <a:pt x="4309" y="2464"/>
                    <a:pt x="3805" y="3128"/>
                  </a:cubicBezTo>
                  <a:cubicBezTo>
                    <a:pt x="3755" y="3065"/>
                    <a:pt x="3699" y="3005"/>
                    <a:pt x="3641" y="2953"/>
                  </a:cubicBezTo>
                  <a:cubicBezTo>
                    <a:pt x="3641" y="2952"/>
                    <a:pt x="3641" y="2950"/>
                    <a:pt x="3641" y="2947"/>
                  </a:cubicBezTo>
                  <a:cubicBezTo>
                    <a:pt x="3695" y="2110"/>
                    <a:pt x="4335" y="1533"/>
                    <a:pt x="4998" y="1103"/>
                  </a:cubicBezTo>
                  <a:cubicBezTo>
                    <a:pt x="5628" y="693"/>
                    <a:pt x="6350" y="428"/>
                    <a:pt x="7092" y="319"/>
                  </a:cubicBezTo>
                  <a:cubicBezTo>
                    <a:pt x="7432" y="270"/>
                    <a:pt x="7776" y="245"/>
                    <a:pt x="8120" y="245"/>
                  </a:cubicBezTo>
                  <a:close/>
                  <a:moveTo>
                    <a:pt x="3377" y="3194"/>
                  </a:moveTo>
                  <a:cubicBezTo>
                    <a:pt x="3395" y="3878"/>
                    <a:pt x="3653" y="4574"/>
                    <a:pt x="3901" y="5190"/>
                  </a:cubicBezTo>
                  <a:cubicBezTo>
                    <a:pt x="4115" y="5725"/>
                    <a:pt x="4345" y="6291"/>
                    <a:pt x="4717" y="6716"/>
                  </a:cubicBezTo>
                  <a:cubicBezTo>
                    <a:pt x="3913" y="7057"/>
                    <a:pt x="3075" y="7312"/>
                    <a:pt x="2215" y="7465"/>
                  </a:cubicBezTo>
                  <a:cubicBezTo>
                    <a:pt x="2045" y="7494"/>
                    <a:pt x="1874" y="7520"/>
                    <a:pt x="1707" y="7520"/>
                  </a:cubicBezTo>
                  <a:cubicBezTo>
                    <a:pt x="1468" y="7520"/>
                    <a:pt x="1238" y="7466"/>
                    <a:pt x="1035" y="7292"/>
                  </a:cubicBezTo>
                  <a:cubicBezTo>
                    <a:pt x="727" y="7028"/>
                    <a:pt x="567" y="6623"/>
                    <a:pt x="447" y="6246"/>
                  </a:cubicBezTo>
                  <a:cubicBezTo>
                    <a:pt x="321" y="5849"/>
                    <a:pt x="184" y="5393"/>
                    <a:pt x="343" y="4986"/>
                  </a:cubicBezTo>
                  <a:cubicBezTo>
                    <a:pt x="479" y="4636"/>
                    <a:pt x="799" y="4399"/>
                    <a:pt x="1113" y="4215"/>
                  </a:cubicBezTo>
                  <a:cubicBezTo>
                    <a:pt x="1671" y="3891"/>
                    <a:pt x="2277" y="3656"/>
                    <a:pt x="2857" y="3375"/>
                  </a:cubicBezTo>
                  <a:cubicBezTo>
                    <a:pt x="2943" y="3345"/>
                    <a:pt x="3027" y="3314"/>
                    <a:pt x="3111" y="3284"/>
                  </a:cubicBezTo>
                  <a:cubicBezTo>
                    <a:pt x="3188" y="3257"/>
                    <a:pt x="3289" y="3232"/>
                    <a:pt x="3377" y="3194"/>
                  </a:cubicBezTo>
                  <a:close/>
                  <a:moveTo>
                    <a:pt x="8058" y="0"/>
                  </a:moveTo>
                  <a:cubicBezTo>
                    <a:pt x="6984" y="0"/>
                    <a:pt x="5915" y="247"/>
                    <a:pt x="4996" y="799"/>
                  </a:cubicBezTo>
                  <a:cubicBezTo>
                    <a:pt x="4296" y="1219"/>
                    <a:pt x="3565" y="1825"/>
                    <a:pt x="3412" y="2669"/>
                  </a:cubicBezTo>
                  <a:cubicBezTo>
                    <a:pt x="3398" y="2749"/>
                    <a:pt x="3389" y="2829"/>
                    <a:pt x="3383" y="2909"/>
                  </a:cubicBezTo>
                  <a:cubicBezTo>
                    <a:pt x="3008" y="3038"/>
                    <a:pt x="2651" y="3207"/>
                    <a:pt x="2292" y="3374"/>
                  </a:cubicBezTo>
                  <a:cubicBezTo>
                    <a:pt x="1922" y="3545"/>
                    <a:pt x="1547" y="3706"/>
                    <a:pt x="1185" y="3893"/>
                  </a:cubicBezTo>
                  <a:cubicBezTo>
                    <a:pt x="633" y="4178"/>
                    <a:pt x="77" y="4596"/>
                    <a:pt x="26" y="5265"/>
                  </a:cubicBezTo>
                  <a:cubicBezTo>
                    <a:pt x="1" y="5594"/>
                    <a:pt x="89" y="5921"/>
                    <a:pt x="182" y="6234"/>
                  </a:cubicBezTo>
                  <a:cubicBezTo>
                    <a:pt x="279" y="6555"/>
                    <a:pt x="399" y="6874"/>
                    <a:pt x="586" y="7155"/>
                  </a:cubicBezTo>
                  <a:cubicBezTo>
                    <a:pt x="756" y="7410"/>
                    <a:pt x="993" y="7627"/>
                    <a:pt x="1289" y="7721"/>
                  </a:cubicBezTo>
                  <a:cubicBezTo>
                    <a:pt x="1421" y="7763"/>
                    <a:pt x="1555" y="7779"/>
                    <a:pt x="1691" y="7779"/>
                  </a:cubicBezTo>
                  <a:cubicBezTo>
                    <a:pt x="1904" y="7779"/>
                    <a:pt x="2118" y="7740"/>
                    <a:pt x="2327" y="7701"/>
                  </a:cubicBezTo>
                  <a:cubicBezTo>
                    <a:pt x="3215" y="7539"/>
                    <a:pt x="4081" y="7271"/>
                    <a:pt x="4910" y="6910"/>
                  </a:cubicBezTo>
                  <a:cubicBezTo>
                    <a:pt x="5098" y="7079"/>
                    <a:pt x="5319" y="7213"/>
                    <a:pt x="5586" y="7298"/>
                  </a:cubicBezTo>
                  <a:cubicBezTo>
                    <a:pt x="5982" y="7426"/>
                    <a:pt x="6383" y="7484"/>
                    <a:pt x="6780" y="7484"/>
                  </a:cubicBezTo>
                  <a:cubicBezTo>
                    <a:pt x="8115" y="7484"/>
                    <a:pt x="9414" y="6827"/>
                    <a:pt x="10403" y="5925"/>
                  </a:cubicBezTo>
                  <a:cubicBezTo>
                    <a:pt x="11105" y="5284"/>
                    <a:pt x="11677" y="4503"/>
                    <a:pt x="12064" y="3634"/>
                  </a:cubicBezTo>
                  <a:cubicBezTo>
                    <a:pt x="12264" y="3184"/>
                    <a:pt x="12498" y="2693"/>
                    <a:pt x="12515" y="2184"/>
                  </a:cubicBezTo>
                  <a:cubicBezTo>
                    <a:pt x="12548" y="1209"/>
                    <a:pt x="11329" y="718"/>
                    <a:pt x="10580" y="447"/>
                  </a:cubicBezTo>
                  <a:cubicBezTo>
                    <a:pt x="9786" y="159"/>
                    <a:pt x="8920" y="0"/>
                    <a:pt x="8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2"/>
            <p:cNvSpPr/>
            <p:nvPr/>
          </p:nvSpPr>
          <p:spPr>
            <a:xfrm>
              <a:off x="7303300" y="3259600"/>
              <a:ext cx="64625" cy="45000"/>
            </a:xfrm>
            <a:custGeom>
              <a:avLst/>
              <a:gdLst/>
              <a:ahLst/>
              <a:cxnLst/>
              <a:rect l="l" t="t" r="r" b="b"/>
              <a:pathLst>
                <a:path w="2585" h="1800" extrusionOk="0">
                  <a:moveTo>
                    <a:pt x="2530" y="1"/>
                  </a:moveTo>
                  <a:cubicBezTo>
                    <a:pt x="2527" y="1"/>
                    <a:pt x="2524" y="1"/>
                    <a:pt x="2520" y="3"/>
                  </a:cubicBezTo>
                  <a:cubicBezTo>
                    <a:pt x="1944" y="187"/>
                    <a:pt x="1381" y="490"/>
                    <a:pt x="849" y="775"/>
                  </a:cubicBezTo>
                  <a:cubicBezTo>
                    <a:pt x="476" y="976"/>
                    <a:pt x="26" y="1278"/>
                    <a:pt x="2" y="1746"/>
                  </a:cubicBezTo>
                  <a:cubicBezTo>
                    <a:pt x="1" y="1777"/>
                    <a:pt x="28" y="1800"/>
                    <a:pt x="54" y="1800"/>
                  </a:cubicBezTo>
                  <a:cubicBezTo>
                    <a:pt x="70" y="1800"/>
                    <a:pt x="85" y="1792"/>
                    <a:pt x="93" y="1772"/>
                  </a:cubicBezTo>
                  <a:lnTo>
                    <a:pt x="93" y="1770"/>
                  </a:lnTo>
                  <a:cubicBezTo>
                    <a:pt x="307" y="1232"/>
                    <a:pt x="733" y="996"/>
                    <a:pt x="1227" y="743"/>
                  </a:cubicBezTo>
                  <a:cubicBezTo>
                    <a:pt x="1667" y="517"/>
                    <a:pt x="2131" y="320"/>
                    <a:pt x="2554" y="65"/>
                  </a:cubicBezTo>
                  <a:cubicBezTo>
                    <a:pt x="2585" y="44"/>
                    <a:pt x="2562" y="1"/>
                    <a:pt x="2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2"/>
            <p:cNvSpPr/>
            <p:nvPr/>
          </p:nvSpPr>
          <p:spPr>
            <a:xfrm>
              <a:off x="7304825" y="3311675"/>
              <a:ext cx="5475" cy="10200"/>
            </a:xfrm>
            <a:custGeom>
              <a:avLst/>
              <a:gdLst/>
              <a:ahLst/>
              <a:cxnLst/>
              <a:rect l="l" t="t" r="r" b="b"/>
              <a:pathLst>
                <a:path w="219" h="408" extrusionOk="0">
                  <a:moveTo>
                    <a:pt x="61" y="0"/>
                  </a:moveTo>
                  <a:cubicBezTo>
                    <a:pt x="45" y="0"/>
                    <a:pt x="29" y="11"/>
                    <a:pt x="26" y="27"/>
                  </a:cubicBezTo>
                  <a:cubicBezTo>
                    <a:pt x="1" y="161"/>
                    <a:pt x="53" y="305"/>
                    <a:pt x="151" y="399"/>
                  </a:cubicBezTo>
                  <a:cubicBezTo>
                    <a:pt x="157" y="405"/>
                    <a:pt x="164" y="407"/>
                    <a:pt x="171" y="407"/>
                  </a:cubicBezTo>
                  <a:cubicBezTo>
                    <a:pt x="194" y="407"/>
                    <a:pt x="218" y="382"/>
                    <a:pt x="207" y="358"/>
                  </a:cubicBezTo>
                  <a:cubicBezTo>
                    <a:pt x="155" y="248"/>
                    <a:pt x="117" y="139"/>
                    <a:pt x="88" y="21"/>
                  </a:cubicBezTo>
                  <a:cubicBezTo>
                    <a:pt x="84" y="6"/>
                    <a:pt x="73"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2"/>
            <p:cNvSpPr/>
            <p:nvPr/>
          </p:nvSpPr>
          <p:spPr>
            <a:xfrm>
              <a:off x="7350000" y="3327975"/>
              <a:ext cx="43175" cy="15950"/>
            </a:xfrm>
            <a:custGeom>
              <a:avLst/>
              <a:gdLst/>
              <a:ahLst/>
              <a:cxnLst/>
              <a:rect l="l" t="t" r="r" b="b"/>
              <a:pathLst>
                <a:path w="1727" h="638" extrusionOk="0">
                  <a:moveTo>
                    <a:pt x="1678" y="0"/>
                  </a:moveTo>
                  <a:cubicBezTo>
                    <a:pt x="1676" y="0"/>
                    <a:pt x="1673" y="1"/>
                    <a:pt x="1671" y="1"/>
                  </a:cubicBezTo>
                  <a:cubicBezTo>
                    <a:pt x="1405" y="53"/>
                    <a:pt x="1148" y="172"/>
                    <a:pt x="891" y="259"/>
                  </a:cubicBezTo>
                  <a:cubicBezTo>
                    <a:pt x="608" y="357"/>
                    <a:pt x="317" y="436"/>
                    <a:pt x="41" y="555"/>
                  </a:cubicBezTo>
                  <a:cubicBezTo>
                    <a:pt x="1" y="573"/>
                    <a:pt x="10" y="638"/>
                    <a:pt x="54" y="638"/>
                  </a:cubicBezTo>
                  <a:cubicBezTo>
                    <a:pt x="56" y="638"/>
                    <a:pt x="58" y="637"/>
                    <a:pt x="61" y="637"/>
                  </a:cubicBezTo>
                  <a:cubicBezTo>
                    <a:pt x="350" y="592"/>
                    <a:pt x="624" y="498"/>
                    <a:pt x="898" y="403"/>
                  </a:cubicBezTo>
                  <a:cubicBezTo>
                    <a:pt x="1165" y="310"/>
                    <a:pt x="1458" y="224"/>
                    <a:pt x="1697" y="70"/>
                  </a:cubicBezTo>
                  <a:lnTo>
                    <a:pt x="1697" y="69"/>
                  </a:lnTo>
                  <a:cubicBezTo>
                    <a:pt x="1726" y="52"/>
                    <a:pt x="1711" y="0"/>
                    <a:pt x="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2"/>
            <p:cNvSpPr/>
            <p:nvPr/>
          </p:nvSpPr>
          <p:spPr>
            <a:xfrm>
              <a:off x="7365475" y="3321575"/>
              <a:ext cx="21750" cy="8425"/>
            </a:xfrm>
            <a:custGeom>
              <a:avLst/>
              <a:gdLst/>
              <a:ahLst/>
              <a:cxnLst/>
              <a:rect l="l" t="t" r="r" b="b"/>
              <a:pathLst>
                <a:path w="870" h="337" extrusionOk="0">
                  <a:moveTo>
                    <a:pt x="800" y="0"/>
                  </a:moveTo>
                  <a:cubicBezTo>
                    <a:pt x="679" y="0"/>
                    <a:pt x="555" y="52"/>
                    <a:pt x="441" y="88"/>
                  </a:cubicBezTo>
                  <a:cubicBezTo>
                    <a:pt x="302" y="132"/>
                    <a:pt x="131" y="162"/>
                    <a:pt x="23" y="264"/>
                  </a:cubicBezTo>
                  <a:cubicBezTo>
                    <a:pt x="1" y="287"/>
                    <a:pt x="3" y="330"/>
                    <a:pt x="41" y="334"/>
                  </a:cubicBezTo>
                  <a:cubicBezTo>
                    <a:pt x="56" y="336"/>
                    <a:pt x="72" y="337"/>
                    <a:pt x="87" y="337"/>
                  </a:cubicBezTo>
                  <a:cubicBezTo>
                    <a:pt x="207" y="337"/>
                    <a:pt x="325" y="282"/>
                    <a:pt x="437" y="242"/>
                  </a:cubicBezTo>
                  <a:cubicBezTo>
                    <a:pt x="572" y="195"/>
                    <a:pt x="742" y="158"/>
                    <a:pt x="851" y="60"/>
                  </a:cubicBezTo>
                  <a:cubicBezTo>
                    <a:pt x="870" y="43"/>
                    <a:pt x="867" y="4"/>
                    <a:pt x="836" y="2"/>
                  </a:cubicBezTo>
                  <a:cubicBezTo>
                    <a:pt x="824" y="1"/>
                    <a:pt x="812"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2"/>
            <p:cNvSpPr/>
            <p:nvPr/>
          </p:nvSpPr>
          <p:spPr>
            <a:xfrm>
              <a:off x="7371750" y="3315650"/>
              <a:ext cx="12175" cy="5175"/>
            </a:xfrm>
            <a:custGeom>
              <a:avLst/>
              <a:gdLst/>
              <a:ahLst/>
              <a:cxnLst/>
              <a:rect l="l" t="t" r="r" b="b"/>
              <a:pathLst>
                <a:path w="487" h="207" extrusionOk="0">
                  <a:moveTo>
                    <a:pt x="434" y="1"/>
                  </a:moveTo>
                  <a:cubicBezTo>
                    <a:pt x="288" y="1"/>
                    <a:pt x="133" y="37"/>
                    <a:pt x="24" y="140"/>
                  </a:cubicBezTo>
                  <a:cubicBezTo>
                    <a:pt x="0" y="162"/>
                    <a:pt x="13" y="206"/>
                    <a:pt x="43" y="206"/>
                  </a:cubicBezTo>
                  <a:cubicBezTo>
                    <a:pt x="48" y="206"/>
                    <a:pt x="53" y="205"/>
                    <a:pt x="59" y="203"/>
                  </a:cubicBezTo>
                  <a:cubicBezTo>
                    <a:pt x="188" y="152"/>
                    <a:pt x="305" y="94"/>
                    <a:pt x="442" y="69"/>
                  </a:cubicBezTo>
                  <a:cubicBezTo>
                    <a:pt x="486" y="61"/>
                    <a:pt x="47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2"/>
            <p:cNvSpPr/>
            <p:nvPr/>
          </p:nvSpPr>
          <p:spPr>
            <a:xfrm>
              <a:off x="7371500" y="3308350"/>
              <a:ext cx="9850" cy="5025"/>
            </a:xfrm>
            <a:custGeom>
              <a:avLst/>
              <a:gdLst/>
              <a:ahLst/>
              <a:cxnLst/>
              <a:rect l="l" t="t" r="r" b="b"/>
              <a:pathLst>
                <a:path w="394" h="201" extrusionOk="0">
                  <a:moveTo>
                    <a:pt x="324" y="1"/>
                  </a:moveTo>
                  <a:cubicBezTo>
                    <a:pt x="261" y="1"/>
                    <a:pt x="196" y="25"/>
                    <a:pt x="138" y="46"/>
                  </a:cubicBezTo>
                  <a:cubicBezTo>
                    <a:pt x="92" y="62"/>
                    <a:pt x="0" y="93"/>
                    <a:pt x="26" y="161"/>
                  </a:cubicBezTo>
                  <a:cubicBezTo>
                    <a:pt x="38" y="191"/>
                    <a:pt x="61" y="201"/>
                    <a:pt x="88" y="201"/>
                  </a:cubicBezTo>
                  <a:cubicBezTo>
                    <a:pt x="122" y="201"/>
                    <a:pt x="162" y="185"/>
                    <a:pt x="188" y="175"/>
                  </a:cubicBezTo>
                  <a:cubicBezTo>
                    <a:pt x="251" y="150"/>
                    <a:pt x="320" y="124"/>
                    <a:pt x="370" y="76"/>
                  </a:cubicBezTo>
                  <a:cubicBezTo>
                    <a:pt x="393" y="52"/>
                    <a:pt x="372" y="4"/>
                    <a:pt x="340" y="1"/>
                  </a:cubicBezTo>
                  <a:cubicBezTo>
                    <a:pt x="335" y="1"/>
                    <a:pt x="329"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2"/>
            <p:cNvSpPr/>
            <p:nvPr/>
          </p:nvSpPr>
          <p:spPr>
            <a:xfrm>
              <a:off x="7349000" y="3268200"/>
              <a:ext cx="19725" cy="10825"/>
            </a:xfrm>
            <a:custGeom>
              <a:avLst/>
              <a:gdLst/>
              <a:ahLst/>
              <a:cxnLst/>
              <a:rect l="l" t="t" r="r" b="b"/>
              <a:pathLst>
                <a:path w="789" h="433" extrusionOk="0">
                  <a:moveTo>
                    <a:pt x="740" y="1"/>
                  </a:moveTo>
                  <a:cubicBezTo>
                    <a:pt x="739" y="1"/>
                    <a:pt x="739" y="1"/>
                    <a:pt x="738" y="1"/>
                  </a:cubicBezTo>
                  <a:cubicBezTo>
                    <a:pt x="501" y="8"/>
                    <a:pt x="172" y="179"/>
                    <a:pt x="24" y="365"/>
                  </a:cubicBezTo>
                  <a:cubicBezTo>
                    <a:pt x="1" y="396"/>
                    <a:pt x="27" y="433"/>
                    <a:pt x="60" y="433"/>
                  </a:cubicBezTo>
                  <a:cubicBezTo>
                    <a:pt x="64" y="433"/>
                    <a:pt x="68" y="432"/>
                    <a:pt x="72" y="431"/>
                  </a:cubicBezTo>
                  <a:cubicBezTo>
                    <a:pt x="204" y="392"/>
                    <a:pt x="319" y="313"/>
                    <a:pt x="439" y="247"/>
                  </a:cubicBezTo>
                  <a:cubicBezTo>
                    <a:pt x="547" y="189"/>
                    <a:pt x="667" y="143"/>
                    <a:pt x="762" y="64"/>
                  </a:cubicBezTo>
                  <a:cubicBezTo>
                    <a:pt x="788" y="41"/>
                    <a:pt x="773" y="1"/>
                    <a:pt x="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2"/>
            <p:cNvSpPr/>
            <p:nvPr/>
          </p:nvSpPr>
          <p:spPr>
            <a:xfrm>
              <a:off x="7356850" y="3276850"/>
              <a:ext cx="10300" cy="5125"/>
            </a:xfrm>
            <a:custGeom>
              <a:avLst/>
              <a:gdLst/>
              <a:ahLst/>
              <a:cxnLst/>
              <a:rect l="l" t="t" r="r" b="b"/>
              <a:pathLst>
                <a:path w="412" h="205" extrusionOk="0">
                  <a:moveTo>
                    <a:pt x="353" y="1"/>
                  </a:moveTo>
                  <a:cubicBezTo>
                    <a:pt x="348" y="1"/>
                    <a:pt x="343" y="1"/>
                    <a:pt x="337" y="3"/>
                  </a:cubicBezTo>
                  <a:cubicBezTo>
                    <a:pt x="222" y="35"/>
                    <a:pt x="128" y="75"/>
                    <a:pt x="27" y="139"/>
                  </a:cubicBezTo>
                  <a:cubicBezTo>
                    <a:pt x="0" y="157"/>
                    <a:pt x="15" y="204"/>
                    <a:pt x="46" y="204"/>
                  </a:cubicBezTo>
                  <a:cubicBezTo>
                    <a:pt x="48" y="204"/>
                    <a:pt x="50" y="204"/>
                    <a:pt x="52" y="204"/>
                  </a:cubicBezTo>
                  <a:cubicBezTo>
                    <a:pt x="170" y="178"/>
                    <a:pt x="263" y="141"/>
                    <a:pt x="368" y="84"/>
                  </a:cubicBezTo>
                  <a:cubicBezTo>
                    <a:pt x="412" y="60"/>
                    <a:pt x="396"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32"/>
          <p:cNvGrpSpPr/>
          <p:nvPr/>
        </p:nvGrpSpPr>
        <p:grpSpPr>
          <a:xfrm>
            <a:off x="5510194" y="1306383"/>
            <a:ext cx="423194" cy="402146"/>
            <a:chOff x="10454036" y="1301660"/>
            <a:chExt cx="306152" cy="290904"/>
          </a:xfrm>
        </p:grpSpPr>
        <p:sp>
          <p:nvSpPr>
            <p:cNvPr id="3102" name="Google Shape;3102;p32"/>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2"/>
            <p:cNvSpPr/>
            <p:nvPr/>
          </p:nvSpPr>
          <p:spPr>
            <a:xfrm>
              <a:off x="10596122" y="1301660"/>
              <a:ext cx="57695" cy="133753"/>
            </a:xfrm>
            <a:custGeom>
              <a:avLst/>
              <a:gdLst/>
              <a:ahLst/>
              <a:cxnLst/>
              <a:rect l="l" t="t" r="r" b="b"/>
              <a:pathLst>
                <a:path w="1260" h="2921" extrusionOk="0">
                  <a:moveTo>
                    <a:pt x="130" y="1"/>
                  </a:moveTo>
                  <a:cubicBezTo>
                    <a:pt x="97" y="1"/>
                    <a:pt x="64" y="25"/>
                    <a:pt x="58" y="68"/>
                  </a:cubicBezTo>
                  <a:cubicBezTo>
                    <a:pt x="0" y="505"/>
                    <a:pt x="89" y="981"/>
                    <a:pt x="134" y="1416"/>
                  </a:cubicBezTo>
                  <a:cubicBezTo>
                    <a:pt x="180" y="1865"/>
                    <a:pt x="226" y="2314"/>
                    <a:pt x="272" y="2762"/>
                  </a:cubicBezTo>
                  <a:cubicBezTo>
                    <a:pt x="280" y="2844"/>
                    <a:pt x="359" y="2920"/>
                    <a:pt x="437" y="2920"/>
                  </a:cubicBezTo>
                  <a:cubicBezTo>
                    <a:pt x="472" y="2920"/>
                    <a:pt x="506" y="2906"/>
                    <a:pt x="535" y="2871"/>
                  </a:cubicBezTo>
                  <a:cubicBezTo>
                    <a:pt x="713" y="2658"/>
                    <a:pt x="909" y="2461"/>
                    <a:pt x="1089" y="2248"/>
                  </a:cubicBezTo>
                  <a:cubicBezTo>
                    <a:pt x="1216" y="2095"/>
                    <a:pt x="1260" y="1968"/>
                    <a:pt x="1174" y="1779"/>
                  </a:cubicBezTo>
                  <a:cubicBezTo>
                    <a:pt x="940" y="1260"/>
                    <a:pt x="685" y="763"/>
                    <a:pt x="495" y="223"/>
                  </a:cubicBezTo>
                  <a:cubicBezTo>
                    <a:pt x="458" y="118"/>
                    <a:pt x="375" y="72"/>
                    <a:pt x="292" y="72"/>
                  </a:cubicBezTo>
                  <a:cubicBezTo>
                    <a:pt x="263" y="72"/>
                    <a:pt x="235" y="78"/>
                    <a:pt x="208" y="88"/>
                  </a:cubicBezTo>
                  <a:cubicBezTo>
                    <a:pt x="204" y="76"/>
                    <a:pt x="200" y="64"/>
                    <a:pt x="195" y="50"/>
                  </a:cubicBezTo>
                  <a:cubicBezTo>
                    <a:pt x="182" y="16"/>
                    <a:pt x="156" y="1"/>
                    <a:pt x="13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2"/>
            <p:cNvSpPr/>
            <p:nvPr/>
          </p:nvSpPr>
          <p:spPr>
            <a:xfrm>
              <a:off x="10454036" y="1302575"/>
              <a:ext cx="301069" cy="289988"/>
            </a:xfrm>
            <a:custGeom>
              <a:avLst/>
              <a:gdLst/>
              <a:ahLst/>
              <a:cxnLst/>
              <a:rect l="l" t="t" r="r" b="b"/>
              <a:pathLst>
                <a:path w="6575" h="6333" extrusionOk="0">
                  <a:moveTo>
                    <a:pt x="3201" y="371"/>
                  </a:moveTo>
                  <a:cubicBezTo>
                    <a:pt x="3213" y="371"/>
                    <a:pt x="3215" y="380"/>
                    <a:pt x="3215" y="383"/>
                  </a:cubicBezTo>
                  <a:cubicBezTo>
                    <a:pt x="3283" y="712"/>
                    <a:pt x="3307" y="1054"/>
                    <a:pt x="3329" y="1385"/>
                  </a:cubicBezTo>
                  <a:cubicBezTo>
                    <a:pt x="3333" y="1439"/>
                    <a:pt x="3336" y="1495"/>
                    <a:pt x="3340" y="1550"/>
                  </a:cubicBezTo>
                  <a:lnTo>
                    <a:pt x="3344" y="1606"/>
                  </a:lnTo>
                  <a:cubicBezTo>
                    <a:pt x="3371" y="1996"/>
                    <a:pt x="3400" y="2400"/>
                    <a:pt x="3373" y="2798"/>
                  </a:cubicBezTo>
                  <a:cubicBezTo>
                    <a:pt x="3372" y="2809"/>
                    <a:pt x="3360" y="2815"/>
                    <a:pt x="3352" y="2815"/>
                  </a:cubicBezTo>
                  <a:cubicBezTo>
                    <a:pt x="3351" y="2816"/>
                    <a:pt x="3351" y="2816"/>
                    <a:pt x="3350" y="2816"/>
                  </a:cubicBezTo>
                  <a:cubicBezTo>
                    <a:pt x="3343" y="2816"/>
                    <a:pt x="3341" y="2811"/>
                    <a:pt x="3340" y="2806"/>
                  </a:cubicBezTo>
                  <a:cubicBezTo>
                    <a:pt x="3277" y="2451"/>
                    <a:pt x="3254" y="2085"/>
                    <a:pt x="3233" y="1732"/>
                  </a:cubicBezTo>
                  <a:lnTo>
                    <a:pt x="3227" y="1639"/>
                  </a:lnTo>
                  <a:cubicBezTo>
                    <a:pt x="3221" y="1542"/>
                    <a:pt x="3215" y="1446"/>
                    <a:pt x="3207" y="1348"/>
                  </a:cubicBezTo>
                  <a:cubicBezTo>
                    <a:pt x="3185" y="1034"/>
                    <a:pt x="3161" y="708"/>
                    <a:pt x="3176" y="391"/>
                  </a:cubicBezTo>
                  <a:cubicBezTo>
                    <a:pt x="3178" y="377"/>
                    <a:pt x="3191" y="371"/>
                    <a:pt x="3199" y="371"/>
                  </a:cubicBezTo>
                  <a:cubicBezTo>
                    <a:pt x="3199" y="371"/>
                    <a:pt x="3200" y="371"/>
                    <a:pt x="3201" y="371"/>
                  </a:cubicBezTo>
                  <a:close/>
                  <a:moveTo>
                    <a:pt x="800" y="2588"/>
                  </a:moveTo>
                  <a:cubicBezTo>
                    <a:pt x="996" y="2588"/>
                    <a:pt x="1201" y="2636"/>
                    <a:pt x="1401" y="2682"/>
                  </a:cubicBezTo>
                  <a:cubicBezTo>
                    <a:pt x="1467" y="2696"/>
                    <a:pt x="1531" y="2711"/>
                    <a:pt x="1595" y="2725"/>
                  </a:cubicBezTo>
                  <a:cubicBezTo>
                    <a:pt x="1901" y="2787"/>
                    <a:pt x="2228" y="2855"/>
                    <a:pt x="2544" y="2957"/>
                  </a:cubicBezTo>
                  <a:cubicBezTo>
                    <a:pt x="2558" y="2960"/>
                    <a:pt x="2563" y="2977"/>
                    <a:pt x="2560" y="2989"/>
                  </a:cubicBezTo>
                  <a:cubicBezTo>
                    <a:pt x="2557" y="3002"/>
                    <a:pt x="2550" y="3005"/>
                    <a:pt x="2545" y="3005"/>
                  </a:cubicBezTo>
                  <a:cubicBezTo>
                    <a:pt x="2543" y="3005"/>
                    <a:pt x="2541" y="3004"/>
                    <a:pt x="2540" y="3004"/>
                  </a:cubicBezTo>
                  <a:cubicBezTo>
                    <a:pt x="2211" y="2972"/>
                    <a:pt x="1883" y="2906"/>
                    <a:pt x="1603" y="2848"/>
                  </a:cubicBezTo>
                  <a:cubicBezTo>
                    <a:pt x="1538" y="2834"/>
                    <a:pt x="1469" y="2822"/>
                    <a:pt x="1400" y="2809"/>
                  </a:cubicBezTo>
                  <a:cubicBezTo>
                    <a:pt x="1156" y="2765"/>
                    <a:pt x="903" y="2719"/>
                    <a:pt x="697" y="2607"/>
                  </a:cubicBezTo>
                  <a:cubicBezTo>
                    <a:pt x="695" y="2606"/>
                    <a:pt x="695" y="2605"/>
                    <a:pt x="695" y="2602"/>
                  </a:cubicBezTo>
                  <a:cubicBezTo>
                    <a:pt x="696" y="2598"/>
                    <a:pt x="700" y="2594"/>
                    <a:pt x="704" y="2592"/>
                  </a:cubicBezTo>
                  <a:cubicBezTo>
                    <a:pt x="736" y="2589"/>
                    <a:pt x="768" y="2588"/>
                    <a:pt x="800" y="2588"/>
                  </a:cubicBezTo>
                  <a:close/>
                  <a:moveTo>
                    <a:pt x="5609" y="2176"/>
                  </a:moveTo>
                  <a:cubicBezTo>
                    <a:pt x="5614" y="2176"/>
                    <a:pt x="5617" y="2178"/>
                    <a:pt x="5620" y="2184"/>
                  </a:cubicBezTo>
                  <a:cubicBezTo>
                    <a:pt x="5626" y="2194"/>
                    <a:pt x="5625" y="2212"/>
                    <a:pt x="5614" y="2219"/>
                  </a:cubicBezTo>
                  <a:cubicBezTo>
                    <a:pt x="5343" y="2418"/>
                    <a:pt x="5047" y="2584"/>
                    <a:pt x="4653" y="2755"/>
                  </a:cubicBezTo>
                  <a:cubicBezTo>
                    <a:pt x="4597" y="2779"/>
                    <a:pt x="4539" y="2807"/>
                    <a:pt x="4479" y="2834"/>
                  </a:cubicBezTo>
                  <a:cubicBezTo>
                    <a:pt x="4250" y="2941"/>
                    <a:pt x="3992" y="3062"/>
                    <a:pt x="3752" y="3070"/>
                  </a:cubicBezTo>
                  <a:cubicBezTo>
                    <a:pt x="3743" y="3070"/>
                    <a:pt x="3737" y="3062"/>
                    <a:pt x="3734" y="3055"/>
                  </a:cubicBezTo>
                  <a:cubicBezTo>
                    <a:pt x="3733" y="3051"/>
                    <a:pt x="3731" y="3042"/>
                    <a:pt x="3737" y="3036"/>
                  </a:cubicBezTo>
                  <a:cubicBezTo>
                    <a:pt x="3907" y="2894"/>
                    <a:pt x="4138" y="2801"/>
                    <a:pt x="4363" y="2711"/>
                  </a:cubicBezTo>
                  <a:cubicBezTo>
                    <a:pt x="4464" y="2672"/>
                    <a:pt x="4561" y="2632"/>
                    <a:pt x="4653" y="2590"/>
                  </a:cubicBezTo>
                  <a:cubicBezTo>
                    <a:pt x="4950" y="2447"/>
                    <a:pt x="5270" y="2300"/>
                    <a:pt x="5601" y="2178"/>
                  </a:cubicBezTo>
                  <a:cubicBezTo>
                    <a:pt x="5604" y="2177"/>
                    <a:pt x="5606" y="2176"/>
                    <a:pt x="5609" y="2176"/>
                  </a:cubicBezTo>
                  <a:close/>
                  <a:moveTo>
                    <a:pt x="3619" y="3559"/>
                  </a:moveTo>
                  <a:cubicBezTo>
                    <a:pt x="3825" y="3671"/>
                    <a:pt x="3987" y="3903"/>
                    <a:pt x="4131" y="4106"/>
                  </a:cubicBezTo>
                  <a:cubicBezTo>
                    <a:pt x="4169" y="4159"/>
                    <a:pt x="4205" y="4210"/>
                    <a:pt x="4241" y="4258"/>
                  </a:cubicBezTo>
                  <a:cubicBezTo>
                    <a:pt x="4516" y="4625"/>
                    <a:pt x="4715" y="4915"/>
                    <a:pt x="4882" y="5199"/>
                  </a:cubicBezTo>
                  <a:cubicBezTo>
                    <a:pt x="4890" y="5212"/>
                    <a:pt x="4877" y="5222"/>
                    <a:pt x="4876" y="5223"/>
                  </a:cubicBezTo>
                  <a:cubicBezTo>
                    <a:pt x="4874" y="5225"/>
                    <a:pt x="4869" y="5228"/>
                    <a:pt x="4864" y="5228"/>
                  </a:cubicBezTo>
                  <a:cubicBezTo>
                    <a:pt x="4861" y="5228"/>
                    <a:pt x="4857" y="5226"/>
                    <a:pt x="4854" y="5223"/>
                  </a:cubicBezTo>
                  <a:cubicBezTo>
                    <a:pt x="4528" y="4871"/>
                    <a:pt x="4252" y="4478"/>
                    <a:pt x="3985" y="4098"/>
                  </a:cubicBezTo>
                  <a:cubicBezTo>
                    <a:pt x="3862" y="3924"/>
                    <a:pt x="3735" y="3744"/>
                    <a:pt x="3605" y="3569"/>
                  </a:cubicBezTo>
                  <a:cubicBezTo>
                    <a:pt x="3604" y="3568"/>
                    <a:pt x="3603" y="3567"/>
                    <a:pt x="3605" y="3564"/>
                  </a:cubicBezTo>
                  <a:cubicBezTo>
                    <a:pt x="3608" y="3560"/>
                    <a:pt x="3613" y="3559"/>
                    <a:pt x="3616" y="3559"/>
                  </a:cubicBezTo>
                  <a:close/>
                  <a:moveTo>
                    <a:pt x="2971" y="3414"/>
                  </a:moveTo>
                  <a:cubicBezTo>
                    <a:pt x="2976" y="3414"/>
                    <a:pt x="2982" y="3417"/>
                    <a:pt x="2985" y="3419"/>
                  </a:cubicBezTo>
                  <a:cubicBezTo>
                    <a:pt x="2990" y="3422"/>
                    <a:pt x="3000" y="3429"/>
                    <a:pt x="2995" y="3441"/>
                  </a:cubicBezTo>
                  <a:cubicBezTo>
                    <a:pt x="2873" y="3764"/>
                    <a:pt x="2678" y="4064"/>
                    <a:pt x="2490" y="4355"/>
                  </a:cubicBezTo>
                  <a:cubicBezTo>
                    <a:pt x="2438" y="4436"/>
                    <a:pt x="2385" y="4516"/>
                    <a:pt x="2335" y="4597"/>
                  </a:cubicBezTo>
                  <a:cubicBezTo>
                    <a:pt x="2288" y="4672"/>
                    <a:pt x="2242" y="4747"/>
                    <a:pt x="2196" y="4822"/>
                  </a:cubicBezTo>
                  <a:cubicBezTo>
                    <a:pt x="2012" y="5121"/>
                    <a:pt x="1821" y="5430"/>
                    <a:pt x="1597" y="5711"/>
                  </a:cubicBezTo>
                  <a:cubicBezTo>
                    <a:pt x="1597" y="5711"/>
                    <a:pt x="1593" y="5710"/>
                    <a:pt x="1591" y="5705"/>
                  </a:cubicBezTo>
                  <a:cubicBezTo>
                    <a:pt x="1590" y="5703"/>
                    <a:pt x="1587" y="5698"/>
                    <a:pt x="1590" y="5694"/>
                  </a:cubicBezTo>
                  <a:cubicBezTo>
                    <a:pt x="1737" y="5352"/>
                    <a:pt x="1933" y="5026"/>
                    <a:pt x="2123" y="4711"/>
                  </a:cubicBezTo>
                  <a:cubicBezTo>
                    <a:pt x="2166" y="4639"/>
                    <a:pt x="2208" y="4568"/>
                    <a:pt x="2252" y="4496"/>
                  </a:cubicBezTo>
                  <a:cubicBezTo>
                    <a:pt x="2294" y="4425"/>
                    <a:pt x="2336" y="4351"/>
                    <a:pt x="2378" y="4278"/>
                  </a:cubicBezTo>
                  <a:cubicBezTo>
                    <a:pt x="2549" y="3981"/>
                    <a:pt x="2726" y="3672"/>
                    <a:pt x="2957" y="3420"/>
                  </a:cubicBezTo>
                  <a:cubicBezTo>
                    <a:pt x="2961" y="3417"/>
                    <a:pt x="2966" y="3414"/>
                    <a:pt x="2971" y="3414"/>
                  </a:cubicBezTo>
                  <a:close/>
                  <a:moveTo>
                    <a:pt x="3115" y="1"/>
                  </a:moveTo>
                  <a:cubicBezTo>
                    <a:pt x="3093" y="1"/>
                    <a:pt x="3072" y="4"/>
                    <a:pt x="3051" y="10"/>
                  </a:cubicBezTo>
                  <a:cubicBezTo>
                    <a:pt x="2813" y="83"/>
                    <a:pt x="2688" y="554"/>
                    <a:pt x="2620" y="807"/>
                  </a:cubicBezTo>
                  <a:cubicBezTo>
                    <a:pt x="2612" y="837"/>
                    <a:pt x="2605" y="863"/>
                    <a:pt x="2599" y="884"/>
                  </a:cubicBezTo>
                  <a:lnTo>
                    <a:pt x="2574" y="970"/>
                  </a:lnTo>
                  <a:cubicBezTo>
                    <a:pt x="2492" y="1253"/>
                    <a:pt x="2399" y="1576"/>
                    <a:pt x="2388" y="1872"/>
                  </a:cubicBezTo>
                  <a:cubicBezTo>
                    <a:pt x="2383" y="2044"/>
                    <a:pt x="2364" y="2122"/>
                    <a:pt x="2212" y="2146"/>
                  </a:cubicBezTo>
                  <a:cubicBezTo>
                    <a:pt x="2181" y="2151"/>
                    <a:pt x="2149" y="2152"/>
                    <a:pt x="2117" y="2152"/>
                  </a:cubicBezTo>
                  <a:cubicBezTo>
                    <a:pt x="2072" y="2152"/>
                    <a:pt x="2026" y="2149"/>
                    <a:pt x="1981" y="2146"/>
                  </a:cubicBezTo>
                  <a:cubicBezTo>
                    <a:pt x="1938" y="2144"/>
                    <a:pt x="1892" y="2141"/>
                    <a:pt x="1846" y="2141"/>
                  </a:cubicBezTo>
                  <a:lnTo>
                    <a:pt x="1709" y="2141"/>
                  </a:lnTo>
                  <a:cubicBezTo>
                    <a:pt x="1529" y="2141"/>
                    <a:pt x="1344" y="2141"/>
                    <a:pt x="1161" y="2155"/>
                  </a:cubicBezTo>
                  <a:cubicBezTo>
                    <a:pt x="1121" y="2158"/>
                    <a:pt x="1075" y="2160"/>
                    <a:pt x="1024" y="2162"/>
                  </a:cubicBezTo>
                  <a:cubicBezTo>
                    <a:pt x="712" y="2177"/>
                    <a:pt x="241" y="2198"/>
                    <a:pt x="135" y="2493"/>
                  </a:cubicBezTo>
                  <a:cubicBezTo>
                    <a:pt x="0" y="2870"/>
                    <a:pt x="375" y="3127"/>
                    <a:pt x="669" y="3288"/>
                  </a:cubicBezTo>
                  <a:lnTo>
                    <a:pt x="669" y="3287"/>
                  </a:lnTo>
                  <a:cubicBezTo>
                    <a:pt x="802" y="3360"/>
                    <a:pt x="941" y="3424"/>
                    <a:pt x="1076" y="3486"/>
                  </a:cubicBezTo>
                  <a:cubicBezTo>
                    <a:pt x="1127" y="3510"/>
                    <a:pt x="1178" y="3533"/>
                    <a:pt x="1228" y="3557"/>
                  </a:cubicBezTo>
                  <a:cubicBezTo>
                    <a:pt x="1255" y="3569"/>
                    <a:pt x="1287" y="3582"/>
                    <a:pt x="1326" y="3596"/>
                  </a:cubicBezTo>
                  <a:cubicBezTo>
                    <a:pt x="1464" y="3651"/>
                    <a:pt x="1673" y="3733"/>
                    <a:pt x="1680" y="3856"/>
                  </a:cubicBezTo>
                  <a:cubicBezTo>
                    <a:pt x="1685" y="3930"/>
                    <a:pt x="1635" y="4015"/>
                    <a:pt x="1592" y="4090"/>
                  </a:cubicBezTo>
                  <a:cubicBezTo>
                    <a:pt x="1573" y="4122"/>
                    <a:pt x="1556" y="4153"/>
                    <a:pt x="1544" y="4182"/>
                  </a:cubicBezTo>
                  <a:cubicBezTo>
                    <a:pt x="1485" y="4306"/>
                    <a:pt x="1432" y="4438"/>
                    <a:pt x="1379" y="4586"/>
                  </a:cubicBezTo>
                  <a:cubicBezTo>
                    <a:pt x="1287" y="4847"/>
                    <a:pt x="1210" y="5129"/>
                    <a:pt x="1151" y="5425"/>
                  </a:cubicBezTo>
                  <a:cubicBezTo>
                    <a:pt x="1102" y="5667"/>
                    <a:pt x="1054" y="6011"/>
                    <a:pt x="1192" y="6200"/>
                  </a:cubicBezTo>
                  <a:cubicBezTo>
                    <a:pt x="1247" y="6275"/>
                    <a:pt x="1327" y="6319"/>
                    <a:pt x="1430" y="6330"/>
                  </a:cubicBezTo>
                  <a:cubicBezTo>
                    <a:pt x="1446" y="6331"/>
                    <a:pt x="1462" y="6332"/>
                    <a:pt x="1477" y="6332"/>
                  </a:cubicBezTo>
                  <a:cubicBezTo>
                    <a:pt x="1700" y="6332"/>
                    <a:pt x="1890" y="6168"/>
                    <a:pt x="2058" y="6022"/>
                  </a:cubicBezTo>
                  <a:cubicBezTo>
                    <a:pt x="2079" y="6004"/>
                    <a:pt x="2100" y="5985"/>
                    <a:pt x="2121" y="5969"/>
                  </a:cubicBezTo>
                  <a:cubicBezTo>
                    <a:pt x="2261" y="5849"/>
                    <a:pt x="2400" y="5720"/>
                    <a:pt x="2533" y="5585"/>
                  </a:cubicBezTo>
                  <a:cubicBezTo>
                    <a:pt x="2664" y="5448"/>
                    <a:pt x="2791" y="5306"/>
                    <a:pt x="2906" y="5162"/>
                  </a:cubicBezTo>
                  <a:cubicBezTo>
                    <a:pt x="2936" y="5125"/>
                    <a:pt x="2963" y="5080"/>
                    <a:pt x="2993" y="5033"/>
                  </a:cubicBezTo>
                  <a:cubicBezTo>
                    <a:pt x="3056" y="4930"/>
                    <a:pt x="3123" y="4825"/>
                    <a:pt x="3222" y="4784"/>
                  </a:cubicBezTo>
                  <a:cubicBezTo>
                    <a:pt x="3238" y="4777"/>
                    <a:pt x="3254" y="4774"/>
                    <a:pt x="3270" y="4774"/>
                  </a:cubicBezTo>
                  <a:cubicBezTo>
                    <a:pt x="3368" y="4774"/>
                    <a:pt x="3460" y="4896"/>
                    <a:pt x="3542" y="5005"/>
                  </a:cubicBezTo>
                  <a:cubicBezTo>
                    <a:pt x="3587" y="5064"/>
                    <a:pt x="3628" y="5119"/>
                    <a:pt x="3669" y="5152"/>
                  </a:cubicBezTo>
                  <a:cubicBezTo>
                    <a:pt x="3825" y="5280"/>
                    <a:pt x="3967" y="5385"/>
                    <a:pt x="4106" y="5473"/>
                  </a:cubicBezTo>
                  <a:cubicBezTo>
                    <a:pt x="4150" y="5501"/>
                    <a:pt x="4200" y="5535"/>
                    <a:pt x="4259" y="5576"/>
                  </a:cubicBezTo>
                  <a:cubicBezTo>
                    <a:pt x="4479" y="5732"/>
                    <a:pt x="4794" y="5952"/>
                    <a:pt x="5035" y="5952"/>
                  </a:cubicBezTo>
                  <a:cubicBezTo>
                    <a:pt x="5089" y="5952"/>
                    <a:pt x="5140" y="5941"/>
                    <a:pt x="5185" y="5916"/>
                  </a:cubicBezTo>
                  <a:cubicBezTo>
                    <a:pt x="5517" y="5732"/>
                    <a:pt x="5362" y="5047"/>
                    <a:pt x="5288" y="4718"/>
                  </a:cubicBezTo>
                  <a:lnTo>
                    <a:pt x="5275" y="4665"/>
                  </a:lnTo>
                  <a:cubicBezTo>
                    <a:pt x="5249" y="4544"/>
                    <a:pt x="5217" y="4421"/>
                    <a:pt x="5186" y="4301"/>
                  </a:cubicBezTo>
                  <a:cubicBezTo>
                    <a:pt x="5124" y="4060"/>
                    <a:pt x="5059" y="3811"/>
                    <a:pt x="5031" y="3564"/>
                  </a:cubicBezTo>
                  <a:cubicBezTo>
                    <a:pt x="5020" y="3459"/>
                    <a:pt x="5058" y="3414"/>
                    <a:pt x="5150" y="3352"/>
                  </a:cubicBezTo>
                  <a:lnTo>
                    <a:pt x="5169" y="3340"/>
                  </a:lnTo>
                  <a:cubicBezTo>
                    <a:pt x="5415" y="3174"/>
                    <a:pt x="5671" y="3003"/>
                    <a:pt x="5880" y="2791"/>
                  </a:cubicBezTo>
                  <a:cubicBezTo>
                    <a:pt x="6010" y="2659"/>
                    <a:pt x="6135" y="2520"/>
                    <a:pt x="6252" y="2380"/>
                  </a:cubicBezTo>
                  <a:cubicBezTo>
                    <a:pt x="6268" y="2360"/>
                    <a:pt x="6285" y="2339"/>
                    <a:pt x="6304" y="2318"/>
                  </a:cubicBezTo>
                  <a:cubicBezTo>
                    <a:pt x="6417" y="2187"/>
                    <a:pt x="6546" y="2037"/>
                    <a:pt x="6563" y="1867"/>
                  </a:cubicBezTo>
                  <a:cubicBezTo>
                    <a:pt x="6574" y="1753"/>
                    <a:pt x="6533" y="1666"/>
                    <a:pt x="6440" y="1612"/>
                  </a:cubicBezTo>
                  <a:cubicBezTo>
                    <a:pt x="6355" y="1561"/>
                    <a:pt x="6229" y="1540"/>
                    <a:pt x="6082" y="1540"/>
                  </a:cubicBezTo>
                  <a:cubicBezTo>
                    <a:pt x="5541" y="1540"/>
                    <a:pt x="4712" y="1821"/>
                    <a:pt x="4546" y="1933"/>
                  </a:cubicBezTo>
                  <a:cubicBezTo>
                    <a:pt x="4536" y="1939"/>
                    <a:pt x="4525" y="1948"/>
                    <a:pt x="4513" y="1956"/>
                  </a:cubicBezTo>
                  <a:cubicBezTo>
                    <a:pt x="4442" y="2008"/>
                    <a:pt x="4370" y="2057"/>
                    <a:pt x="4313" y="2057"/>
                  </a:cubicBezTo>
                  <a:cubicBezTo>
                    <a:pt x="4291" y="2057"/>
                    <a:pt x="4271" y="2050"/>
                    <a:pt x="4255" y="2033"/>
                  </a:cubicBezTo>
                  <a:cubicBezTo>
                    <a:pt x="4179" y="1956"/>
                    <a:pt x="4138" y="1826"/>
                    <a:pt x="4101" y="1711"/>
                  </a:cubicBezTo>
                  <a:cubicBezTo>
                    <a:pt x="4091" y="1679"/>
                    <a:pt x="4081" y="1648"/>
                    <a:pt x="4071" y="1620"/>
                  </a:cubicBezTo>
                  <a:lnTo>
                    <a:pt x="4019" y="1475"/>
                  </a:lnTo>
                  <a:cubicBezTo>
                    <a:pt x="3971" y="1344"/>
                    <a:pt x="3923" y="1208"/>
                    <a:pt x="3872" y="1074"/>
                  </a:cubicBezTo>
                  <a:lnTo>
                    <a:pt x="3853" y="1028"/>
                  </a:lnTo>
                  <a:cubicBezTo>
                    <a:pt x="3733" y="712"/>
                    <a:pt x="3582" y="318"/>
                    <a:pt x="3320" y="92"/>
                  </a:cubicBezTo>
                  <a:cubicBezTo>
                    <a:pt x="3250" y="31"/>
                    <a:pt x="3181" y="1"/>
                    <a:pt x="3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2"/>
            <p:cNvSpPr/>
            <p:nvPr/>
          </p:nvSpPr>
          <p:spPr>
            <a:xfrm>
              <a:off x="10623550" y="1380418"/>
              <a:ext cx="136637" cy="88100"/>
            </a:xfrm>
            <a:custGeom>
              <a:avLst/>
              <a:gdLst/>
              <a:ahLst/>
              <a:cxnLst/>
              <a:rect l="l" t="t" r="r" b="b"/>
              <a:pathLst>
                <a:path w="2984" h="1924" extrusionOk="0">
                  <a:moveTo>
                    <a:pt x="2787" y="1"/>
                  </a:moveTo>
                  <a:cubicBezTo>
                    <a:pt x="2566" y="1"/>
                    <a:pt x="2399" y="170"/>
                    <a:pt x="2212" y="286"/>
                  </a:cubicBezTo>
                  <a:cubicBezTo>
                    <a:pt x="1990" y="425"/>
                    <a:pt x="1760" y="551"/>
                    <a:pt x="1526" y="667"/>
                  </a:cubicBezTo>
                  <a:cubicBezTo>
                    <a:pt x="1284" y="786"/>
                    <a:pt x="1035" y="889"/>
                    <a:pt x="786" y="990"/>
                  </a:cubicBezTo>
                  <a:cubicBezTo>
                    <a:pt x="596" y="1068"/>
                    <a:pt x="290" y="1119"/>
                    <a:pt x="198" y="1321"/>
                  </a:cubicBezTo>
                  <a:cubicBezTo>
                    <a:pt x="195" y="1330"/>
                    <a:pt x="192" y="1339"/>
                    <a:pt x="190" y="1347"/>
                  </a:cubicBezTo>
                  <a:cubicBezTo>
                    <a:pt x="169" y="1344"/>
                    <a:pt x="148" y="1337"/>
                    <a:pt x="125" y="1334"/>
                  </a:cubicBezTo>
                  <a:cubicBezTo>
                    <a:pt x="119" y="1332"/>
                    <a:pt x="113" y="1332"/>
                    <a:pt x="107" y="1332"/>
                  </a:cubicBezTo>
                  <a:cubicBezTo>
                    <a:pt x="34" y="1332"/>
                    <a:pt x="0" y="1427"/>
                    <a:pt x="67" y="1472"/>
                  </a:cubicBezTo>
                  <a:cubicBezTo>
                    <a:pt x="342" y="1665"/>
                    <a:pt x="652" y="1803"/>
                    <a:pt x="973" y="1900"/>
                  </a:cubicBezTo>
                  <a:cubicBezTo>
                    <a:pt x="1027" y="1916"/>
                    <a:pt x="1076" y="1924"/>
                    <a:pt x="1122" y="1924"/>
                  </a:cubicBezTo>
                  <a:cubicBezTo>
                    <a:pt x="1331" y="1924"/>
                    <a:pt x="1479" y="1777"/>
                    <a:pt x="1650" y="1629"/>
                  </a:cubicBezTo>
                  <a:cubicBezTo>
                    <a:pt x="1902" y="1410"/>
                    <a:pt x="2143" y="1181"/>
                    <a:pt x="2364" y="931"/>
                  </a:cubicBezTo>
                  <a:cubicBezTo>
                    <a:pt x="2461" y="820"/>
                    <a:pt x="2611" y="678"/>
                    <a:pt x="2725" y="528"/>
                  </a:cubicBezTo>
                  <a:cubicBezTo>
                    <a:pt x="2845" y="445"/>
                    <a:pt x="2947" y="344"/>
                    <a:pt x="2970" y="210"/>
                  </a:cubicBezTo>
                  <a:cubicBezTo>
                    <a:pt x="2984" y="131"/>
                    <a:pt x="2949" y="21"/>
                    <a:pt x="2854" y="6"/>
                  </a:cubicBezTo>
                  <a:cubicBezTo>
                    <a:pt x="2831" y="3"/>
                    <a:pt x="2809" y="1"/>
                    <a:pt x="278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2"/>
            <p:cNvSpPr/>
            <p:nvPr/>
          </p:nvSpPr>
          <p:spPr>
            <a:xfrm>
              <a:off x="10600014" y="1462337"/>
              <a:ext cx="99547" cy="116261"/>
            </a:xfrm>
            <a:custGeom>
              <a:avLst/>
              <a:gdLst/>
              <a:ahLst/>
              <a:cxnLst/>
              <a:rect l="l" t="t" r="r" b="b"/>
              <a:pathLst>
                <a:path w="2174" h="2539" extrusionOk="0">
                  <a:moveTo>
                    <a:pt x="398" y="0"/>
                  </a:moveTo>
                  <a:cubicBezTo>
                    <a:pt x="357" y="0"/>
                    <a:pt x="314" y="19"/>
                    <a:pt x="291" y="55"/>
                  </a:cubicBezTo>
                  <a:cubicBezTo>
                    <a:pt x="121" y="324"/>
                    <a:pt x="96" y="705"/>
                    <a:pt x="45" y="1012"/>
                  </a:cubicBezTo>
                  <a:cubicBezTo>
                    <a:pt x="1" y="1279"/>
                    <a:pt x="90" y="1414"/>
                    <a:pt x="286" y="1588"/>
                  </a:cubicBezTo>
                  <a:cubicBezTo>
                    <a:pt x="514" y="1790"/>
                    <a:pt x="757" y="1978"/>
                    <a:pt x="1012" y="2145"/>
                  </a:cubicBezTo>
                  <a:cubicBezTo>
                    <a:pt x="1240" y="2294"/>
                    <a:pt x="1543" y="2535"/>
                    <a:pt x="1823" y="2538"/>
                  </a:cubicBezTo>
                  <a:cubicBezTo>
                    <a:pt x="1840" y="2538"/>
                    <a:pt x="1857" y="2536"/>
                    <a:pt x="1870" y="2532"/>
                  </a:cubicBezTo>
                  <a:cubicBezTo>
                    <a:pt x="2025" y="2527"/>
                    <a:pt x="2174" y="2360"/>
                    <a:pt x="2066" y="2201"/>
                  </a:cubicBezTo>
                  <a:lnTo>
                    <a:pt x="2067" y="2201"/>
                  </a:lnTo>
                  <a:cubicBezTo>
                    <a:pt x="1826" y="1844"/>
                    <a:pt x="1571" y="1496"/>
                    <a:pt x="1320" y="1145"/>
                  </a:cubicBezTo>
                  <a:cubicBezTo>
                    <a:pt x="1202" y="981"/>
                    <a:pt x="1087" y="818"/>
                    <a:pt x="963" y="659"/>
                  </a:cubicBezTo>
                  <a:cubicBezTo>
                    <a:pt x="830" y="490"/>
                    <a:pt x="673" y="357"/>
                    <a:pt x="520" y="207"/>
                  </a:cubicBezTo>
                  <a:cubicBezTo>
                    <a:pt x="518" y="166"/>
                    <a:pt x="514" y="125"/>
                    <a:pt x="507" y="84"/>
                  </a:cubicBezTo>
                  <a:cubicBezTo>
                    <a:pt x="495" y="27"/>
                    <a:pt x="447" y="0"/>
                    <a:pt x="39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2"/>
            <p:cNvSpPr/>
            <p:nvPr/>
          </p:nvSpPr>
          <p:spPr>
            <a:xfrm>
              <a:off x="10499001" y="1458445"/>
              <a:ext cx="87779" cy="128716"/>
            </a:xfrm>
            <a:custGeom>
              <a:avLst/>
              <a:gdLst/>
              <a:ahLst/>
              <a:cxnLst/>
              <a:rect l="l" t="t" r="r" b="b"/>
              <a:pathLst>
                <a:path w="1917" h="2811" extrusionOk="0">
                  <a:moveTo>
                    <a:pt x="1728" y="0"/>
                  </a:moveTo>
                  <a:cubicBezTo>
                    <a:pt x="1722" y="0"/>
                    <a:pt x="1716" y="1"/>
                    <a:pt x="1710" y="2"/>
                  </a:cubicBezTo>
                  <a:cubicBezTo>
                    <a:pt x="1487" y="31"/>
                    <a:pt x="1271" y="99"/>
                    <a:pt x="1058" y="171"/>
                  </a:cubicBezTo>
                  <a:cubicBezTo>
                    <a:pt x="937" y="212"/>
                    <a:pt x="749" y="249"/>
                    <a:pt x="625" y="334"/>
                  </a:cubicBezTo>
                  <a:cubicBezTo>
                    <a:pt x="622" y="334"/>
                    <a:pt x="620" y="333"/>
                    <a:pt x="617" y="333"/>
                  </a:cubicBezTo>
                  <a:cubicBezTo>
                    <a:pt x="584" y="333"/>
                    <a:pt x="552" y="348"/>
                    <a:pt x="536" y="383"/>
                  </a:cubicBezTo>
                  <a:cubicBezTo>
                    <a:pt x="370" y="747"/>
                    <a:pt x="291" y="1137"/>
                    <a:pt x="200" y="1524"/>
                  </a:cubicBezTo>
                  <a:cubicBezTo>
                    <a:pt x="112" y="1892"/>
                    <a:pt x="0" y="2268"/>
                    <a:pt x="11" y="2649"/>
                  </a:cubicBezTo>
                  <a:cubicBezTo>
                    <a:pt x="14" y="2740"/>
                    <a:pt x="97" y="2811"/>
                    <a:pt x="180" y="2811"/>
                  </a:cubicBezTo>
                  <a:cubicBezTo>
                    <a:pt x="217" y="2811"/>
                    <a:pt x="254" y="2797"/>
                    <a:pt x="284" y="2764"/>
                  </a:cubicBezTo>
                  <a:cubicBezTo>
                    <a:pt x="595" y="2416"/>
                    <a:pt x="818" y="2006"/>
                    <a:pt x="1054" y="1608"/>
                  </a:cubicBezTo>
                  <a:cubicBezTo>
                    <a:pt x="1320" y="1158"/>
                    <a:pt x="1578" y="701"/>
                    <a:pt x="1856" y="258"/>
                  </a:cubicBezTo>
                  <a:cubicBezTo>
                    <a:pt x="1916" y="164"/>
                    <a:pt x="1847" y="0"/>
                    <a:pt x="172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2"/>
            <p:cNvSpPr/>
            <p:nvPr/>
          </p:nvSpPr>
          <p:spPr>
            <a:xfrm>
              <a:off x="10559533" y="1308031"/>
              <a:ext cx="41486" cy="95381"/>
            </a:xfrm>
            <a:custGeom>
              <a:avLst/>
              <a:gdLst/>
              <a:ahLst/>
              <a:cxnLst/>
              <a:rect l="l" t="t" r="r" b="b"/>
              <a:pathLst>
                <a:path w="906" h="2083" extrusionOk="0">
                  <a:moveTo>
                    <a:pt x="802" y="0"/>
                  </a:moveTo>
                  <a:cubicBezTo>
                    <a:pt x="789" y="0"/>
                    <a:pt x="776" y="3"/>
                    <a:pt x="764" y="9"/>
                  </a:cubicBezTo>
                  <a:cubicBezTo>
                    <a:pt x="598" y="93"/>
                    <a:pt x="521" y="289"/>
                    <a:pt x="453" y="455"/>
                  </a:cubicBezTo>
                  <a:cubicBezTo>
                    <a:pt x="361" y="675"/>
                    <a:pt x="286" y="904"/>
                    <a:pt x="229" y="1136"/>
                  </a:cubicBezTo>
                  <a:cubicBezTo>
                    <a:pt x="164" y="1401"/>
                    <a:pt x="1" y="1946"/>
                    <a:pt x="349" y="2079"/>
                  </a:cubicBezTo>
                  <a:cubicBezTo>
                    <a:pt x="356" y="2082"/>
                    <a:pt x="363" y="2083"/>
                    <a:pt x="370" y="2083"/>
                  </a:cubicBezTo>
                  <a:cubicBezTo>
                    <a:pt x="399" y="2083"/>
                    <a:pt x="430" y="2065"/>
                    <a:pt x="442" y="2042"/>
                  </a:cubicBezTo>
                  <a:cubicBezTo>
                    <a:pt x="503" y="1919"/>
                    <a:pt x="487" y="1782"/>
                    <a:pt x="495" y="1648"/>
                  </a:cubicBezTo>
                  <a:cubicBezTo>
                    <a:pt x="510" y="1453"/>
                    <a:pt x="562" y="1255"/>
                    <a:pt x="611" y="1066"/>
                  </a:cubicBezTo>
                  <a:cubicBezTo>
                    <a:pt x="660" y="874"/>
                    <a:pt x="726" y="691"/>
                    <a:pt x="790" y="503"/>
                  </a:cubicBezTo>
                  <a:cubicBezTo>
                    <a:pt x="841" y="355"/>
                    <a:pt x="906" y="212"/>
                    <a:pt x="876" y="55"/>
                  </a:cubicBezTo>
                  <a:cubicBezTo>
                    <a:pt x="869" y="18"/>
                    <a:pt x="835" y="0"/>
                    <a:pt x="80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2"/>
            <p:cNvSpPr/>
            <p:nvPr/>
          </p:nvSpPr>
          <p:spPr>
            <a:xfrm>
              <a:off x="10656793" y="1374417"/>
              <a:ext cx="83200" cy="32786"/>
            </a:xfrm>
            <a:custGeom>
              <a:avLst/>
              <a:gdLst/>
              <a:ahLst/>
              <a:cxnLst/>
              <a:rect l="l" t="t" r="r" b="b"/>
              <a:pathLst>
                <a:path w="1817" h="716" extrusionOk="0">
                  <a:moveTo>
                    <a:pt x="1467" y="0"/>
                  </a:moveTo>
                  <a:cubicBezTo>
                    <a:pt x="1263" y="0"/>
                    <a:pt x="1054" y="82"/>
                    <a:pt x="858" y="140"/>
                  </a:cubicBezTo>
                  <a:cubicBezTo>
                    <a:pt x="584" y="222"/>
                    <a:pt x="308" y="288"/>
                    <a:pt x="93" y="488"/>
                  </a:cubicBezTo>
                  <a:cubicBezTo>
                    <a:pt x="1" y="574"/>
                    <a:pt x="82" y="716"/>
                    <a:pt x="192" y="716"/>
                  </a:cubicBezTo>
                  <a:cubicBezTo>
                    <a:pt x="202" y="716"/>
                    <a:pt x="213" y="715"/>
                    <a:pt x="224" y="712"/>
                  </a:cubicBezTo>
                  <a:cubicBezTo>
                    <a:pt x="470" y="650"/>
                    <a:pt x="707" y="555"/>
                    <a:pt x="956" y="495"/>
                  </a:cubicBezTo>
                  <a:cubicBezTo>
                    <a:pt x="1219" y="433"/>
                    <a:pt x="1513" y="391"/>
                    <a:pt x="1743" y="243"/>
                  </a:cubicBezTo>
                  <a:cubicBezTo>
                    <a:pt x="1805" y="204"/>
                    <a:pt x="1817" y="100"/>
                    <a:pt x="1743" y="62"/>
                  </a:cubicBezTo>
                  <a:cubicBezTo>
                    <a:pt x="1654" y="17"/>
                    <a:pt x="1561" y="0"/>
                    <a:pt x="146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2"/>
            <p:cNvSpPr/>
            <p:nvPr/>
          </p:nvSpPr>
          <p:spPr>
            <a:xfrm>
              <a:off x="10460689" y="1426210"/>
              <a:ext cx="62366" cy="32236"/>
            </a:xfrm>
            <a:custGeom>
              <a:avLst/>
              <a:gdLst/>
              <a:ahLst/>
              <a:cxnLst/>
              <a:rect l="l" t="t" r="r" b="b"/>
              <a:pathLst>
                <a:path w="1362" h="704" extrusionOk="0">
                  <a:moveTo>
                    <a:pt x="70" y="1"/>
                  </a:moveTo>
                  <a:cubicBezTo>
                    <a:pt x="30" y="1"/>
                    <a:pt x="0" y="38"/>
                    <a:pt x="20" y="78"/>
                  </a:cubicBezTo>
                  <a:cubicBezTo>
                    <a:pt x="119" y="276"/>
                    <a:pt x="372" y="417"/>
                    <a:pt x="556" y="525"/>
                  </a:cubicBezTo>
                  <a:cubicBezTo>
                    <a:pt x="745" y="636"/>
                    <a:pt x="923" y="703"/>
                    <a:pt x="1127" y="703"/>
                  </a:cubicBezTo>
                  <a:cubicBezTo>
                    <a:pt x="1169" y="703"/>
                    <a:pt x="1213" y="701"/>
                    <a:pt x="1257" y="695"/>
                  </a:cubicBezTo>
                  <a:cubicBezTo>
                    <a:pt x="1337" y="685"/>
                    <a:pt x="1361" y="598"/>
                    <a:pt x="1297" y="550"/>
                  </a:cubicBezTo>
                  <a:cubicBezTo>
                    <a:pt x="1111" y="407"/>
                    <a:pt x="930" y="336"/>
                    <a:pt x="712" y="255"/>
                  </a:cubicBezTo>
                  <a:cubicBezTo>
                    <a:pt x="509" y="178"/>
                    <a:pt x="294" y="31"/>
                    <a:pt x="80" y="2"/>
                  </a:cubicBezTo>
                  <a:cubicBezTo>
                    <a:pt x="76" y="1"/>
                    <a:pt x="73" y="1"/>
                    <a:pt x="7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2"/>
            <p:cNvSpPr/>
            <p:nvPr/>
          </p:nvSpPr>
          <p:spPr>
            <a:xfrm>
              <a:off x="10518297" y="1502272"/>
              <a:ext cx="81552" cy="82880"/>
            </a:xfrm>
            <a:custGeom>
              <a:avLst/>
              <a:gdLst/>
              <a:ahLst/>
              <a:cxnLst/>
              <a:rect l="l" t="t" r="r" b="b"/>
              <a:pathLst>
                <a:path w="1781" h="1810" extrusionOk="0">
                  <a:moveTo>
                    <a:pt x="1653" y="1"/>
                  </a:moveTo>
                  <a:cubicBezTo>
                    <a:pt x="1633" y="1"/>
                    <a:pt x="1612" y="5"/>
                    <a:pt x="1593" y="14"/>
                  </a:cubicBezTo>
                  <a:cubicBezTo>
                    <a:pt x="1257" y="164"/>
                    <a:pt x="1069" y="530"/>
                    <a:pt x="856" y="811"/>
                  </a:cubicBezTo>
                  <a:cubicBezTo>
                    <a:pt x="743" y="960"/>
                    <a:pt x="619" y="1095"/>
                    <a:pt x="485" y="1224"/>
                  </a:cubicBezTo>
                  <a:cubicBezTo>
                    <a:pt x="349" y="1357"/>
                    <a:pt x="184" y="1458"/>
                    <a:pt x="63" y="1603"/>
                  </a:cubicBezTo>
                  <a:cubicBezTo>
                    <a:pt x="1" y="1676"/>
                    <a:pt x="34" y="1809"/>
                    <a:pt x="142" y="1809"/>
                  </a:cubicBezTo>
                  <a:cubicBezTo>
                    <a:pt x="144" y="1809"/>
                    <a:pt x="146" y="1809"/>
                    <a:pt x="148" y="1809"/>
                  </a:cubicBezTo>
                  <a:cubicBezTo>
                    <a:pt x="543" y="1793"/>
                    <a:pt x="911" y="1457"/>
                    <a:pt x="1175" y="1189"/>
                  </a:cubicBezTo>
                  <a:cubicBezTo>
                    <a:pt x="1452" y="909"/>
                    <a:pt x="1781" y="535"/>
                    <a:pt x="1770" y="116"/>
                  </a:cubicBezTo>
                  <a:cubicBezTo>
                    <a:pt x="1768" y="43"/>
                    <a:pt x="1714" y="1"/>
                    <a:pt x="1653"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2"/>
            <p:cNvSpPr/>
            <p:nvPr/>
          </p:nvSpPr>
          <p:spPr>
            <a:xfrm>
              <a:off x="10669230" y="1466723"/>
              <a:ext cx="34526" cy="92129"/>
            </a:xfrm>
            <a:custGeom>
              <a:avLst/>
              <a:gdLst/>
              <a:ahLst/>
              <a:cxnLst/>
              <a:rect l="l" t="t" r="r" b="b"/>
              <a:pathLst>
                <a:path w="754" h="2012" extrusionOk="0">
                  <a:moveTo>
                    <a:pt x="132" y="0"/>
                  </a:moveTo>
                  <a:cubicBezTo>
                    <a:pt x="79" y="0"/>
                    <a:pt x="28" y="39"/>
                    <a:pt x="24" y="105"/>
                  </a:cubicBezTo>
                  <a:cubicBezTo>
                    <a:pt x="0" y="436"/>
                    <a:pt x="99" y="769"/>
                    <a:pt x="161" y="1093"/>
                  </a:cubicBezTo>
                  <a:cubicBezTo>
                    <a:pt x="216" y="1383"/>
                    <a:pt x="211" y="1760"/>
                    <a:pt x="433" y="1979"/>
                  </a:cubicBezTo>
                  <a:cubicBezTo>
                    <a:pt x="454" y="2000"/>
                    <a:pt x="485" y="2011"/>
                    <a:pt x="515" y="2011"/>
                  </a:cubicBezTo>
                  <a:cubicBezTo>
                    <a:pt x="553" y="2011"/>
                    <a:pt x="592" y="1993"/>
                    <a:pt x="611" y="1956"/>
                  </a:cubicBezTo>
                  <a:cubicBezTo>
                    <a:pt x="754" y="1673"/>
                    <a:pt x="622" y="1320"/>
                    <a:pt x="557" y="1028"/>
                  </a:cubicBezTo>
                  <a:cubicBezTo>
                    <a:pt x="480" y="696"/>
                    <a:pt x="415" y="338"/>
                    <a:pt x="223" y="50"/>
                  </a:cubicBezTo>
                  <a:cubicBezTo>
                    <a:pt x="200" y="16"/>
                    <a:pt x="166" y="0"/>
                    <a:pt x="13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2"/>
            <p:cNvSpPr/>
            <p:nvPr/>
          </p:nvSpPr>
          <p:spPr>
            <a:xfrm>
              <a:off x="10597450" y="1318419"/>
              <a:ext cx="13462" cy="114200"/>
            </a:xfrm>
            <a:custGeom>
              <a:avLst/>
              <a:gdLst/>
              <a:ahLst/>
              <a:cxnLst/>
              <a:rect l="l" t="t" r="r" b="b"/>
              <a:pathLst>
                <a:path w="294" h="2494" extrusionOk="0">
                  <a:moveTo>
                    <a:pt x="69" y="1"/>
                  </a:moveTo>
                  <a:cubicBezTo>
                    <a:pt x="47" y="1"/>
                    <a:pt x="23" y="17"/>
                    <a:pt x="22" y="43"/>
                  </a:cubicBezTo>
                  <a:cubicBezTo>
                    <a:pt x="1" y="460"/>
                    <a:pt x="47" y="879"/>
                    <a:pt x="72" y="1294"/>
                  </a:cubicBezTo>
                  <a:cubicBezTo>
                    <a:pt x="96" y="1686"/>
                    <a:pt x="116" y="2078"/>
                    <a:pt x="186" y="2464"/>
                  </a:cubicBezTo>
                  <a:cubicBezTo>
                    <a:pt x="189" y="2485"/>
                    <a:pt x="204" y="2494"/>
                    <a:pt x="220" y="2494"/>
                  </a:cubicBezTo>
                  <a:cubicBezTo>
                    <a:pt x="240" y="2494"/>
                    <a:pt x="263" y="2478"/>
                    <a:pt x="265" y="2453"/>
                  </a:cubicBezTo>
                  <a:cubicBezTo>
                    <a:pt x="294" y="2036"/>
                    <a:pt x="261" y="1619"/>
                    <a:pt x="232" y="1202"/>
                  </a:cubicBezTo>
                  <a:cubicBezTo>
                    <a:pt x="204" y="811"/>
                    <a:pt x="186" y="417"/>
                    <a:pt x="106" y="32"/>
                  </a:cubicBezTo>
                  <a:cubicBezTo>
                    <a:pt x="102" y="11"/>
                    <a:pt x="8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2"/>
            <p:cNvSpPr/>
            <p:nvPr/>
          </p:nvSpPr>
          <p:spPr>
            <a:xfrm>
              <a:off x="10623138" y="1401115"/>
              <a:ext cx="90115" cy="43134"/>
            </a:xfrm>
            <a:custGeom>
              <a:avLst/>
              <a:gdLst/>
              <a:ahLst/>
              <a:cxnLst/>
              <a:rect l="l" t="t" r="r" b="b"/>
              <a:pathLst>
                <a:path w="1968" h="942" extrusionOk="0">
                  <a:moveTo>
                    <a:pt x="1916" y="1"/>
                  </a:moveTo>
                  <a:cubicBezTo>
                    <a:pt x="1912" y="1"/>
                    <a:pt x="1906" y="2"/>
                    <a:pt x="1901" y="4"/>
                  </a:cubicBezTo>
                  <a:cubicBezTo>
                    <a:pt x="1573" y="124"/>
                    <a:pt x="1264" y="268"/>
                    <a:pt x="950" y="417"/>
                  </a:cubicBezTo>
                  <a:cubicBezTo>
                    <a:pt x="655" y="556"/>
                    <a:pt x="278" y="656"/>
                    <a:pt x="29" y="867"/>
                  </a:cubicBezTo>
                  <a:cubicBezTo>
                    <a:pt x="1" y="891"/>
                    <a:pt x="23" y="941"/>
                    <a:pt x="59" y="941"/>
                  </a:cubicBezTo>
                  <a:cubicBezTo>
                    <a:pt x="59" y="941"/>
                    <a:pt x="59" y="941"/>
                    <a:pt x="60" y="941"/>
                  </a:cubicBezTo>
                  <a:cubicBezTo>
                    <a:pt x="366" y="931"/>
                    <a:pt x="691" y="746"/>
                    <a:pt x="970" y="625"/>
                  </a:cubicBezTo>
                  <a:cubicBezTo>
                    <a:pt x="1312" y="475"/>
                    <a:pt x="1633" y="308"/>
                    <a:pt x="1935" y="86"/>
                  </a:cubicBezTo>
                  <a:cubicBezTo>
                    <a:pt x="1967" y="61"/>
                    <a:pt x="1955" y="1"/>
                    <a:pt x="1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2"/>
            <p:cNvSpPr/>
            <p:nvPr/>
          </p:nvSpPr>
          <p:spPr>
            <a:xfrm>
              <a:off x="10525376" y="1457803"/>
              <a:ext cx="67403" cy="107378"/>
            </a:xfrm>
            <a:custGeom>
              <a:avLst/>
              <a:gdLst/>
              <a:ahLst/>
              <a:cxnLst/>
              <a:rect l="l" t="t" r="r" b="b"/>
              <a:pathLst>
                <a:path w="1472" h="2345" extrusionOk="0">
                  <a:moveTo>
                    <a:pt x="1412" y="1"/>
                  </a:moveTo>
                  <a:cubicBezTo>
                    <a:pt x="1401" y="1"/>
                    <a:pt x="1390" y="5"/>
                    <a:pt x="1382" y="14"/>
                  </a:cubicBezTo>
                  <a:cubicBezTo>
                    <a:pt x="1093" y="329"/>
                    <a:pt x="891" y="728"/>
                    <a:pt x="673" y="1094"/>
                  </a:cubicBezTo>
                  <a:cubicBezTo>
                    <a:pt x="441" y="1487"/>
                    <a:pt x="193" y="1875"/>
                    <a:pt x="11" y="2294"/>
                  </a:cubicBezTo>
                  <a:cubicBezTo>
                    <a:pt x="0" y="2316"/>
                    <a:pt x="19" y="2344"/>
                    <a:pt x="39" y="2344"/>
                  </a:cubicBezTo>
                  <a:cubicBezTo>
                    <a:pt x="46" y="2344"/>
                    <a:pt x="54" y="2341"/>
                    <a:pt x="60" y="2332"/>
                  </a:cubicBezTo>
                  <a:cubicBezTo>
                    <a:pt x="338" y="1984"/>
                    <a:pt x="561" y="1597"/>
                    <a:pt x="796" y="1219"/>
                  </a:cubicBezTo>
                  <a:cubicBezTo>
                    <a:pt x="1031" y="845"/>
                    <a:pt x="1302" y="474"/>
                    <a:pt x="1460" y="59"/>
                  </a:cubicBezTo>
                  <a:cubicBezTo>
                    <a:pt x="1471" y="28"/>
                    <a:pt x="144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2"/>
            <p:cNvSpPr/>
            <p:nvPr/>
          </p:nvSpPr>
          <p:spPr>
            <a:xfrm>
              <a:off x="10617460" y="1464443"/>
              <a:ext cx="61908" cy="78576"/>
            </a:xfrm>
            <a:custGeom>
              <a:avLst/>
              <a:gdLst/>
              <a:ahLst/>
              <a:cxnLst/>
              <a:rect l="l" t="t" r="r" b="b"/>
              <a:pathLst>
                <a:path w="1352" h="1716" extrusionOk="0">
                  <a:moveTo>
                    <a:pt x="46" y="1"/>
                  </a:moveTo>
                  <a:cubicBezTo>
                    <a:pt x="23" y="1"/>
                    <a:pt x="0" y="25"/>
                    <a:pt x="18" y="48"/>
                  </a:cubicBezTo>
                  <a:cubicBezTo>
                    <a:pt x="433" y="607"/>
                    <a:pt x="792" y="1188"/>
                    <a:pt x="1267" y="1704"/>
                  </a:cubicBezTo>
                  <a:lnTo>
                    <a:pt x="1267" y="1703"/>
                  </a:lnTo>
                  <a:cubicBezTo>
                    <a:pt x="1275" y="1712"/>
                    <a:pt x="1285" y="1716"/>
                    <a:pt x="1295" y="1716"/>
                  </a:cubicBezTo>
                  <a:cubicBezTo>
                    <a:pt x="1324" y="1716"/>
                    <a:pt x="1351" y="1682"/>
                    <a:pt x="1333" y="1652"/>
                  </a:cubicBezTo>
                  <a:cubicBezTo>
                    <a:pt x="1138" y="1323"/>
                    <a:pt x="921" y="1015"/>
                    <a:pt x="692" y="710"/>
                  </a:cubicBezTo>
                  <a:cubicBezTo>
                    <a:pt x="514" y="473"/>
                    <a:pt x="325" y="147"/>
                    <a:pt x="61" y="4"/>
                  </a:cubicBezTo>
                  <a:cubicBezTo>
                    <a:pt x="56" y="2"/>
                    <a:pt x="51"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2"/>
            <p:cNvSpPr/>
            <p:nvPr/>
          </p:nvSpPr>
          <p:spPr>
            <a:xfrm>
              <a:off x="10455409" y="1394522"/>
              <a:ext cx="124640" cy="45286"/>
            </a:xfrm>
            <a:custGeom>
              <a:avLst/>
              <a:gdLst/>
              <a:ahLst/>
              <a:cxnLst/>
              <a:rect l="l" t="t" r="r" b="b"/>
              <a:pathLst>
                <a:path w="2722" h="989" extrusionOk="0">
                  <a:moveTo>
                    <a:pt x="1602" y="0"/>
                  </a:moveTo>
                  <a:cubicBezTo>
                    <a:pt x="1114" y="0"/>
                    <a:pt x="625" y="52"/>
                    <a:pt x="156" y="194"/>
                  </a:cubicBezTo>
                  <a:cubicBezTo>
                    <a:pt x="45" y="227"/>
                    <a:pt x="0" y="334"/>
                    <a:pt x="15" y="429"/>
                  </a:cubicBezTo>
                  <a:cubicBezTo>
                    <a:pt x="5" y="458"/>
                    <a:pt x="12" y="491"/>
                    <a:pt x="45" y="509"/>
                  </a:cubicBezTo>
                  <a:lnTo>
                    <a:pt x="45" y="510"/>
                  </a:lnTo>
                  <a:cubicBezTo>
                    <a:pt x="77" y="561"/>
                    <a:pt x="134" y="598"/>
                    <a:pt x="212" y="598"/>
                  </a:cubicBezTo>
                  <a:lnTo>
                    <a:pt x="239" y="598"/>
                  </a:lnTo>
                  <a:cubicBezTo>
                    <a:pt x="563" y="723"/>
                    <a:pt x="919" y="768"/>
                    <a:pt x="1260" y="825"/>
                  </a:cubicBezTo>
                  <a:cubicBezTo>
                    <a:pt x="1681" y="895"/>
                    <a:pt x="2106" y="949"/>
                    <a:pt x="2531" y="988"/>
                  </a:cubicBezTo>
                  <a:cubicBezTo>
                    <a:pt x="2535" y="989"/>
                    <a:pt x="2539" y="989"/>
                    <a:pt x="2543" y="989"/>
                  </a:cubicBezTo>
                  <a:cubicBezTo>
                    <a:pt x="2640" y="989"/>
                    <a:pt x="2721" y="872"/>
                    <a:pt x="2689" y="781"/>
                  </a:cubicBezTo>
                  <a:cubicBezTo>
                    <a:pt x="2621" y="586"/>
                    <a:pt x="2574" y="294"/>
                    <a:pt x="2441" y="134"/>
                  </a:cubicBezTo>
                  <a:cubicBezTo>
                    <a:pt x="2340" y="14"/>
                    <a:pt x="2130" y="3"/>
                    <a:pt x="1953" y="3"/>
                  </a:cubicBezTo>
                  <a:cubicBezTo>
                    <a:pt x="1913" y="3"/>
                    <a:pt x="1874" y="3"/>
                    <a:pt x="1839" y="3"/>
                  </a:cubicBezTo>
                  <a:cubicBezTo>
                    <a:pt x="1825" y="3"/>
                    <a:pt x="1812" y="3"/>
                    <a:pt x="1799" y="3"/>
                  </a:cubicBezTo>
                  <a:cubicBezTo>
                    <a:pt x="1733" y="1"/>
                    <a:pt x="1668" y="0"/>
                    <a:pt x="1602"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2"/>
            <p:cNvSpPr/>
            <p:nvPr/>
          </p:nvSpPr>
          <p:spPr>
            <a:xfrm>
              <a:off x="10484120" y="1419981"/>
              <a:ext cx="88924" cy="21247"/>
            </a:xfrm>
            <a:custGeom>
              <a:avLst/>
              <a:gdLst/>
              <a:ahLst/>
              <a:cxnLst/>
              <a:rect l="l" t="t" r="r" b="b"/>
              <a:pathLst>
                <a:path w="1942" h="464" extrusionOk="0">
                  <a:moveTo>
                    <a:pt x="144" y="1"/>
                  </a:moveTo>
                  <a:cubicBezTo>
                    <a:pt x="110" y="1"/>
                    <a:pt x="78" y="2"/>
                    <a:pt x="45" y="5"/>
                  </a:cubicBezTo>
                  <a:cubicBezTo>
                    <a:pt x="16" y="8"/>
                    <a:pt x="0" y="48"/>
                    <a:pt x="29" y="64"/>
                  </a:cubicBezTo>
                  <a:cubicBezTo>
                    <a:pt x="297" y="209"/>
                    <a:pt x="646" y="245"/>
                    <a:pt x="941" y="307"/>
                  </a:cubicBezTo>
                  <a:cubicBezTo>
                    <a:pt x="1254" y="372"/>
                    <a:pt x="1562" y="432"/>
                    <a:pt x="1881" y="463"/>
                  </a:cubicBezTo>
                  <a:cubicBezTo>
                    <a:pt x="1883" y="464"/>
                    <a:pt x="1884" y="464"/>
                    <a:pt x="1886" y="464"/>
                  </a:cubicBezTo>
                  <a:cubicBezTo>
                    <a:pt x="1937" y="464"/>
                    <a:pt x="1942" y="386"/>
                    <a:pt x="1895" y="370"/>
                  </a:cubicBezTo>
                  <a:cubicBezTo>
                    <a:pt x="1581" y="270"/>
                    <a:pt x="1264" y="202"/>
                    <a:pt x="941" y="137"/>
                  </a:cubicBezTo>
                  <a:cubicBezTo>
                    <a:pt x="689" y="86"/>
                    <a:pt x="40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9" name="Google Shape;3119;p32"/>
          <p:cNvSpPr txBox="1">
            <a:spLocks noGrp="1"/>
          </p:cNvSpPr>
          <p:nvPr>
            <p:ph type="title" idx="14"/>
          </p:nvPr>
        </p:nvSpPr>
        <p:spPr>
          <a:xfrm>
            <a:off x="1752638" y="2058050"/>
            <a:ext cx="7038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120" name="Google Shape;3120;p32"/>
          <p:cNvSpPr txBox="1">
            <a:spLocks noGrp="1"/>
          </p:cNvSpPr>
          <p:nvPr>
            <p:ph type="title" idx="15"/>
          </p:nvPr>
        </p:nvSpPr>
        <p:spPr>
          <a:xfrm>
            <a:off x="4390789" y="2114763"/>
            <a:ext cx="7038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123" name="Google Shape;3123;p32"/>
          <p:cNvSpPr txBox="1">
            <a:spLocks noGrp="1"/>
          </p:cNvSpPr>
          <p:nvPr>
            <p:ph type="title" idx="18"/>
          </p:nvPr>
        </p:nvSpPr>
        <p:spPr>
          <a:xfrm>
            <a:off x="7049139" y="2058050"/>
            <a:ext cx="7038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97"/>
        <p:cNvGrpSpPr/>
        <p:nvPr/>
      </p:nvGrpSpPr>
      <p:grpSpPr>
        <a:xfrm>
          <a:off x="0" y="0"/>
          <a:ext cx="0" cy="0"/>
          <a:chOff x="0" y="0"/>
          <a:chExt cx="0" cy="0"/>
        </a:xfrm>
      </p:grpSpPr>
      <p:sp>
        <p:nvSpPr>
          <p:cNvPr id="3398" name="Google Shape;3398;p34"/>
          <p:cNvSpPr/>
          <p:nvPr/>
        </p:nvSpPr>
        <p:spPr>
          <a:xfrm>
            <a:off x="4095358" y="414685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4"/>
          <p:cNvSpPr txBox="1">
            <a:spLocks noGrp="1"/>
          </p:cNvSpPr>
          <p:nvPr>
            <p:ph type="subTitle" idx="1"/>
          </p:nvPr>
        </p:nvSpPr>
        <p:spPr>
          <a:xfrm>
            <a:off x="1859125" y="3388713"/>
            <a:ext cx="5425800" cy="412800"/>
          </a:xfrm>
          <a:prstGeom prst="rect">
            <a:avLst/>
          </a:prstGeom>
        </p:spPr>
        <p:txBody>
          <a:bodyPr spcFirstLastPara="1" wrap="square" lIns="91425" tIns="91425" rIns="91425" bIns="91425" anchor="t" anchorCtr="0">
            <a:noAutofit/>
          </a:bodyPr>
          <a:lstStyle/>
          <a:p>
            <a:pPr marL="0" indent="0"/>
            <a:r>
              <a:rPr lang="en" err="1"/>
              <a:t>Cùng</a:t>
            </a:r>
            <a:r>
              <a:rPr lang="en"/>
              <a:t> giải sokoban </a:t>
            </a:r>
            <a:r>
              <a:rPr lang="en" err="1"/>
              <a:t>nào</a:t>
            </a:r>
            <a:r>
              <a:rPr lang="en"/>
              <a:t>!!! </a:t>
            </a:r>
            <a:r>
              <a:rPr lang="en" err="1"/>
              <a:t>Gét</a:t>
            </a:r>
            <a:r>
              <a:rPr lang="en"/>
              <a:t> Gô</a:t>
            </a:r>
          </a:p>
        </p:txBody>
      </p:sp>
      <p:sp>
        <p:nvSpPr>
          <p:cNvPr id="3400" name="Google Shape;3400;p34"/>
          <p:cNvSpPr txBox="1">
            <a:spLocks noGrp="1"/>
          </p:cNvSpPr>
          <p:nvPr>
            <p:ph type="title"/>
          </p:nvPr>
        </p:nvSpPr>
        <p:spPr>
          <a:xfrm>
            <a:off x="1566600" y="2134538"/>
            <a:ext cx="6010800" cy="1025100"/>
          </a:xfrm>
          <a:prstGeom prst="rect">
            <a:avLst/>
          </a:prstGeom>
        </p:spPr>
        <p:txBody>
          <a:bodyPr spcFirstLastPara="1" wrap="square" lIns="91425" tIns="91425" rIns="91425" bIns="91425" anchor="ctr" anchorCtr="0">
            <a:noAutofit/>
          </a:bodyPr>
          <a:lstStyle/>
          <a:p>
            <a:r>
              <a:rPr lang="en" err="1"/>
              <a:t>Giới</a:t>
            </a:r>
            <a:r>
              <a:rPr lang="en"/>
              <a:t> </a:t>
            </a:r>
            <a:r>
              <a:rPr lang="en" err="1"/>
              <a:t>thiệu</a:t>
            </a:r>
            <a:r>
              <a:rPr lang="en"/>
              <a:t> </a:t>
            </a:r>
            <a:r>
              <a:rPr lang="en" err="1"/>
              <a:t>trò</a:t>
            </a:r>
            <a:r>
              <a:rPr lang="en"/>
              <a:t> </a:t>
            </a:r>
            <a:r>
              <a:rPr lang="en" err="1"/>
              <a:t>chơi</a:t>
            </a:r>
          </a:p>
        </p:txBody>
      </p:sp>
      <p:sp>
        <p:nvSpPr>
          <p:cNvPr id="3401" name="Google Shape;3401;p34"/>
          <p:cNvSpPr txBox="1">
            <a:spLocks noGrp="1"/>
          </p:cNvSpPr>
          <p:nvPr>
            <p:ph type="title" idx="2"/>
          </p:nvPr>
        </p:nvSpPr>
        <p:spPr>
          <a:xfrm>
            <a:off x="3568875" y="1189588"/>
            <a:ext cx="2006400" cy="94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402" name="Google Shape;3402;p34"/>
          <p:cNvSpPr/>
          <p:nvPr/>
        </p:nvSpPr>
        <p:spPr>
          <a:xfrm>
            <a:off x="7930333" y="237165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4"/>
          <p:cNvSpPr/>
          <p:nvPr/>
        </p:nvSpPr>
        <p:spPr>
          <a:xfrm>
            <a:off x="894195" y="23010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4"/>
          <p:cNvSpPr/>
          <p:nvPr/>
        </p:nvSpPr>
        <p:spPr>
          <a:xfrm>
            <a:off x="2857058" y="14625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5" name="Google Shape;3405;p34"/>
          <p:cNvGrpSpPr/>
          <p:nvPr/>
        </p:nvGrpSpPr>
        <p:grpSpPr>
          <a:xfrm rot="-995943">
            <a:off x="7707028" y="3740594"/>
            <a:ext cx="1340892" cy="1103114"/>
            <a:chOff x="6490150" y="545975"/>
            <a:chExt cx="703500" cy="578750"/>
          </a:xfrm>
        </p:grpSpPr>
        <p:sp>
          <p:nvSpPr>
            <p:cNvPr id="3406" name="Google Shape;3406;p34"/>
            <p:cNvSpPr/>
            <p:nvPr/>
          </p:nvSpPr>
          <p:spPr>
            <a:xfrm>
              <a:off x="6539425" y="984950"/>
              <a:ext cx="38650" cy="49000"/>
            </a:xfrm>
            <a:custGeom>
              <a:avLst/>
              <a:gdLst/>
              <a:ahLst/>
              <a:cxnLst/>
              <a:rect l="l" t="t" r="r" b="b"/>
              <a:pathLst>
                <a:path w="1546" h="1960" extrusionOk="0">
                  <a:moveTo>
                    <a:pt x="279" y="0"/>
                  </a:moveTo>
                  <a:cubicBezTo>
                    <a:pt x="192" y="0"/>
                    <a:pt x="104" y="9"/>
                    <a:pt x="19" y="32"/>
                  </a:cubicBezTo>
                  <a:cubicBezTo>
                    <a:pt x="12" y="33"/>
                    <a:pt x="7" y="38"/>
                    <a:pt x="4" y="44"/>
                  </a:cubicBezTo>
                  <a:cubicBezTo>
                    <a:pt x="0" y="50"/>
                    <a:pt x="0" y="58"/>
                    <a:pt x="3" y="64"/>
                  </a:cubicBezTo>
                  <a:cubicBezTo>
                    <a:pt x="229" y="592"/>
                    <a:pt x="469" y="1060"/>
                    <a:pt x="737" y="1498"/>
                  </a:cubicBezTo>
                  <a:cubicBezTo>
                    <a:pt x="827" y="1646"/>
                    <a:pt x="924" y="1793"/>
                    <a:pt x="1036" y="1949"/>
                  </a:cubicBezTo>
                  <a:cubicBezTo>
                    <a:pt x="1039" y="1954"/>
                    <a:pt x="1044" y="1958"/>
                    <a:pt x="1050" y="1959"/>
                  </a:cubicBezTo>
                  <a:lnTo>
                    <a:pt x="1054" y="1959"/>
                  </a:lnTo>
                  <a:cubicBezTo>
                    <a:pt x="1059" y="1959"/>
                    <a:pt x="1064" y="1958"/>
                    <a:pt x="1069" y="1954"/>
                  </a:cubicBezTo>
                  <a:cubicBezTo>
                    <a:pt x="1120" y="1913"/>
                    <a:pt x="1167" y="1869"/>
                    <a:pt x="1208" y="1820"/>
                  </a:cubicBezTo>
                  <a:cubicBezTo>
                    <a:pt x="1455" y="1528"/>
                    <a:pt x="1545" y="1103"/>
                    <a:pt x="1440" y="734"/>
                  </a:cubicBezTo>
                  <a:cubicBezTo>
                    <a:pt x="1348" y="417"/>
                    <a:pt x="1127" y="189"/>
                    <a:pt x="819" y="92"/>
                  </a:cubicBezTo>
                  <a:cubicBezTo>
                    <a:pt x="671" y="46"/>
                    <a:pt x="476" y="0"/>
                    <a:pt x="2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4"/>
            <p:cNvSpPr/>
            <p:nvPr/>
          </p:nvSpPr>
          <p:spPr>
            <a:xfrm>
              <a:off x="6989775" y="822225"/>
              <a:ext cx="28300" cy="54475"/>
            </a:xfrm>
            <a:custGeom>
              <a:avLst/>
              <a:gdLst/>
              <a:ahLst/>
              <a:cxnLst/>
              <a:rect l="l" t="t" r="r" b="b"/>
              <a:pathLst>
                <a:path w="1132" h="2179" extrusionOk="0">
                  <a:moveTo>
                    <a:pt x="996" y="0"/>
                  </a:moveTo>
                  <a:cubicBezTo>
                    <a:pt x="816" y="0"/>
                    <a:pt x="662" y="38"/>
                    <a:pt x="537" y="113"/>
                  </a:cubicBezTo>
                  <a:cubicBezTo>
                    <a:pt x="166" y="337"/>
                    <a:pt x="72" y="854"/>
                    <a:pt x="52" y="1008"/>
                  </a:cubicBezTo>
                  <a:cubicBezTo>
                    <a:pt x="0" y="1407"/>
                    <a:pt x="144" y="1767"/>
                    <a:pt x="438" y="1970"/>
                  </a:cubicBezTo>
                  <a:cubicBezTo>
                    <a:pt x="580" y="2068"/>
                    <a:pt x="750" y="2135"/>
                    <a:pt x="974" y="2178"/>
                  </a:cubicBezTo>
                  <a:lnTo>
                    <a:pt x="978" y="2178"/>
                  </a:lnTo>
                  <a:cubicBezTo>
                    <a:pt x="983" y="2178"/>
                    <a:pt x="988" y="2177"/>
                    <a:pt x="993" y="2173"/>
                  </a:cubicBezTo>
                  <a:cubicBezTo>
                    <a:pt x="998" y="2169"/>
                    <a:pt x="1002" y="2163"/>
                    <a:pt x="1002" y="2157"/>
                  </a:cubicBezTo>
                  <a:cubicBezTo>
                    <a:pt x="1062" y="1476"/>
                    <a:pt x="1107" y="761"/>
                    <a:pt x="1132" y="30"/>
                  </a:cubicBezTo>
                  <a:cubicBezTo>
                    <a:pt x="1132" y="17"/>
                    <a:pt x="1123" y="6"/>
                    <a:pt x="1111" y="5"/>
                  </a:cubicBezTo>
                  <a:cubicBezTo>
                    <a:pt x="1071" y="2"/>
                    <a:pt x="1033"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4"/>
            <p:cNvSpPr/>
            <p:nvPr/>
          </p:nvSpPr>
          <p:spPr>
            <a:xfrm>
              <a:off x="7010400" y="674475"/>
              <a:ext cx="179750" cy="274125"/>
            </a:xfrm>
            <a:custGeom>
              <a:avLst/>
              <a:gdLst/>
              <a:ahLst/>
              <a:cxnLst/>
              <a:rect l="l" t="t" r="r" b="b"/>
              <a:pathLst>
                <a:path w="7190" h="10965" extrusionOk="0">
                  <a:moveTo>
                    <a:pt x="4771" y="2094"/>
                  </a:moveTo>
                  <a:cubicBezTo>
                    <a:pt x="4773" y="2094"/>
                    <a:pt x="4777" y="2094"/>
                    <a:pt x="4781" y="2097"/>
                  </a:cubicBezTo>
                  <a:cubicBezTo>
                    <a:pt x="4987" y="2207"/>
                    <a:pt x="5231" y="2440"/>
                    <a:pt x="5246" y="2734"/>
                  </a:cubicBezTo>
                  <a:cubicBezTo>
                    <a:pt x="5247" y="2748"/>
                    <a:pt x="5241" y="2756"/>
                    <a:pt x="5228" y="2760"/>
                  </a:cubicBezTo>
                  <a:cubicBezTo>
                    <a:pt x="5225" y="2761"/>
                    <a:pt x="5221" y="2762"/>
                    <a:pt x="5217" y="2762"/>
                  </a:cubicBezTo>
                  <a:cubicBezTo>
                    <a:pt x="5206" y="2762"/>
                    <a:pt x="5193" y="2757"/>
                    <a:pt x="5186" y="2748"/>
                  </a:cubicBezTo>
                  <a:cubicBezTo>
                    <a:pt x="5144" y="2684"/>
                    <a:pt x="5104" y="2620"/>
                    <a:pt x="5066" y="2557"/>
                  </a:cubicBezTo>
                  <a:cubicBezTo>
                    <a:pt x="4977" y="2412"/>
                    <a:pt x="4884" y="2260"/>
                    <a:pt x="4755" y="2129"/>
                  </a:cubicBezTo>
                  <a:cubicBezTo>
                    <a:pt x="4745" y="2118"/>
                    <a:pt x="4751" y="2107"/>
                    <a:pt x="4754" y="2103"/>
                  </a:cubicBezTo>
                  <a:cubicBezTo>
                    <a:pt x="4757" y="2098"/>
                    <a:pt x="4763" y="2094"/>
                    <a:pt x="4771" y="2094"/>
                  </a:cubicBezTo>
                  <a:close/>
                  <a:moveTo>
                    <a:pt x="3369" y="1524"/>
                  </a:moveTo>
                  <a:cubicBezTo>
                    <a:pt x="3630" y="1524"/>
                    <a:pt x="3919" y="1722"/>
                    <a:pt x="4093" y="1843"/>
                  </a:cubicBezTo>
                  <a:cubicBezTo>
                    <a:pt x="4341" y="2013"/>
                    <a:pt x="4560" y="2220"/>
                    <a:pt x="4745" y="2455"/>
                  </a:cubicBezTo>
                  <a:cubicBezTo>
                    <a:pt x="5035" y="2823"/>
                    <a:pt x="5371" y="3402"/>
                    <a:pt x="5330" y="4067"/>
                  </a:cubicBezTo>
                  <a:cubicBezTo>
                    <a:pt x="5329" y="4085"/>
                    <a:pt x="5314" y="4094"/>
                    <a:pt x="5300" y="4095"/>
                  </a:cubicBezTo>
                  <a:cubicBezTo>
                    <a:pt x="5299" y="4095"/>
                    <a:pt x="5298" y="4096"/>
                    <a:pt x="5296" y="4096"/>
                  </a:cubicBezTo>
                  <a:cubicBezTo>
                    <a:pt x="5288" y="4096"/>
                    <a:pt x="5277" y="4092"/>
                    <a:pt x="5274" y="4077"/>
                  </a:cubicBezTo>
                  <a:cubicBezTo>
                    <a:pt x="5150" y="3577"/>
                    <a:pt x="4973" y="3003"/>
                    <a:pt x="4590" y="2522"/>
                  </a:cubicBezTo>
                  <a:cubicBezTo>
                    <a:pt x="4405" y="2291"/>
                    <a:pt x="4197" y="2092"/>
                    <a:pt x="3969" y="1929"/>
                  </a:cubicBezTo>
                  <a:cubicBezTo>
                    <a:pt x="3883" y="1869"/>
                    <a:pt x="3788" y="1818"/>
                    <a:pt x="3695" y="1768"/>
                  </a:cubicBezTo>
                  <a:cubicBezTo>
                    <a:pt x="3567" y="1701"/>
                    <a:pt x="3437" y="1632"/>
                    <a:pt x="3334" y="1538"/>
                  </a:cubicBezTo>
                  <a:cubicBezTo>
                    <a:pt x="3333" y="1535"/>
                    <a:pt x="3332" y="1535"/>
                    <a:pt x="3333" y="1533"/>
                  </a:cubicBezTo>
                  <a:cubicBezTo>
                    <a:pt x="3334" y="1529"/>
                    <a:pt x="3338" y="1525"/>
                    <a:pt x="3342" y="1525"/>
                  </a:cubicBezTo>
                  <a:cubicBezTo>
                    <a:pt x="3350" y="1524"/>
                    <a:pt x="3360" y="1524"/>
                    <a:pt x="3369" y="1524"/>
                  </a:cubicBezTo>
                  <a:close/>
                  <a:moveTo>
                    <a:pt x="4653" y="8513"/>
                  </a:moveTo>
                  <a:cubicBezTo>
                    <a:pt x="4660" y="8513"/>
                    <a:pt x="4667" y="8515"/>
                    <a:pt x="4672" y="8518"/>
                  </a:cubicBezTo>
                  <a:cubicBezTo>
                    <a:pt x="4678" y="8522"/>
                    <a:pt x="4690" y="8532"/>
                    <a:pt x="4685" y="8553"/>
                  </a:cubicBezTo>
                  <a:cubicBezTo>
                    <a:pt x="4618" y="8847"/>
                    <a:pt x="4215" y="9159"/>
                    <a:pt x="3909" y="9159"/>
                  </a:cubicBezTo>
                  <a:cubicBezTo>
                    <a:pt x="3899" y="9159"/>
                    <a:pt x="3888" y="9159"/>
                    <a:pt x="3878" y="9158"/>
                  </a:cubicBezTo>
                  <a:cubicBezTo>
                    <a:pt x="3876" y="9158"/>
                    <a:pt x="3873" y="9156"/>
                    <a:pt x="3871" y="9153"/>
                  </a:cubicBezTo>
                  <a:cubicBezTo>
                    <a:pt x="3868" y="9151"/>
                    <a:pt x="3868" y="9148"/>
                    <a:pt x="3870" y="9147"/>
                  </a:cubicBezTo>
                  <a:cubicBezTo>
                    <a:pt x="3932" y="9096"/>
                    <a:pt x="4002" y="9054"/>
                    <a:pt x="4069" y="9013"/>
                  </a:cubicBezTo>
                  <a:cubicBezTo>
                    <a:pt x="4135" y="8973"/>
                    <a:pt x="4202" y="8932"/>
                    <a:pt x="4264" y="8884"/>
                  </a:cubicBezTo>
                  <a:lnTo>
                    <a:pt x="4264" y="8883"/>
                  </a:lnTo>
                  <a:cubicBezTo>
                    <a:pt x="4337" y="8826"/>
                    <a:pt x="4399" y="8758"/>
                    <a:pt x="4458" y="8693"/>
                  </a:cubicBezTo>
                  <a:cubicBezTo>
                    <a:pt x="4512" y="8634"/>
                    <a:pt x="4568" y="8573"/>
                    <a:pt x="4630" y="8522"/>
                  </a:cubicBezTo>
                  <a:cubicBezTo>
                    <a:pt x="4637" y="8516"/>
                    <a:pt x="4646" y="8513"/>
                    <a:pt x="4653" y="8513"/>
                  </a:cubicBezTo>
                  <a:close/>
                  <a:moveTo>
                    <a:pt x="4824" y="8865"/>
                  </a:moveTo>
                  <a:cubicBezTo>
                    <a:pt x="4829" y="8865"/>
                    <a:pt x="4833" y="8867"/>
                    <a:pt x="4837" y="8868"/>
                  </a:cubicBezTo>
                  <a:cubicBezTo>
                    <a:pt x="4844" y="8872"/>
                    <a:pt x="4846" y="8877"/>
                    <a:pt x="4846" y="8885"/>
                  </a:cubicBezTo>
                  <a:cubicBezTo>
                    <a:pt x="4842" y="8968"/>
                    <a:pt x="4802" y="9058"/>
                    <a:pt x="4736" y="9129"/>
                  </a:cubicBezTo>
                  <a:cubicBezTo>
                    <a:pt x="4667" y="9209"/>
                    <a:pt x="4587" y="9239"/>
                    <a:pt x="4498" y="9267"/>
                  </a:cubicBezTo>
                  <a:cubicBezTo>
                    <a:pt x="4497" y="9267"/>
                    <a:pt x="4495" y="9268"/>
                    <a:pt x="4494" y="9268"/>
                  </a:cubicBezTo>
                  <a:cubicBezTo>
                    <a:pt x="4490" y="9268"/>
                    <a:pt x="4487" y="9266"/>
                    <a:pt x="4484" y="9262"/>
                  </a:cubicBezTo>
                  <a:cubicBezTo>
                    <a:pt x="4481" y="9256"/>
                    <a:pt x="4480" y="9246"/>
                    <a:pt x="4484" y="9240"/>
                  </a:cubicBezTo>
                  <a:cubicBezTo>
                    <a:pt x="4514" y="9208"/>
                    <a:pt x="4540" y="9173"/>
                    <a:pt x="4566" y="9138"/>
                  </a:cubicBezTo>
                  <a:cubicBezTo>
                    <a:pt x="4589" y="9107"/>
                    <a:pt x="4613" y="9075"/>
                    <a:pt x="4639" y="9045"/>
                  </a:cubicBezTo>
                  <a:lnTo>
                    <a:pt x="4649" y="9033"/>
                  </a:lnTo>
                  <a:cubicBezTo>
                    <a:pt x="4699" y="8977"/>
                    <a:pt x="4749" y="8919"/>
                    <a:pt x="4804" y="8872"/>
                  </a:cubicBezTo>
                  <a:cubicBezTo>
                    <a:pt x="4811" y="8868"/>
                    <a:pt x="4817" y="8865"/>
                    <a:pt x="4824" y="8865"/>
                  </a:cubicBezTo>
                  <a:close/>
                  <a:moveTo>
                    <a:pt x="5045" y="6997"/>
                  </a:moveTo>
                  <a:cubicBezTo>
                    <a:pt x="5047" y="6997"/>
                    <a:pt x="5049" y="6997"/>
                    <a:pt x="5051" y="6998"/>
                  </a:cubicBezTo>
                  <a:cubicBezTo>
                    <a:pt x="5058" y="7000"/>
                    <a:pt x="5068" y="7005"/>
                    <a:pt x="5068" y="7021"/>
                  </a:cubicBezTo>
                  <a:cubicBezTo>
                    <a:pt x="5058" y="7765"/>
                    <a:pt x="4451" y="8344"/>
                    <a:pt x="4191" y="8557"/>
                  </a:cubicBezTo>
                  <a:cubicBezTo>
                    <a:pt x="3677" y="8978"/>
                    <a:pt x="3027" y="9267"/>
                    <a:pt x="2357" y="9372"/>
                  </a:cubicBezTo>
                  <a:cubicBezTo>
                    <a:pt x="2355" y="9373"/>
                    <a:pt x="2353" y="9373"/>
                    <a:pt x="2351" y="9373"/>
                  </a:cubicBezTo>
                  <a:cubicBezTo>
                    <a:pt x="2339" y="9373"/>
                    <a:pt x="2333" y="9365"/>
                    <a:pt x="2331" y="9358"/>
                  </a:cubicBezTo>
                  <a:cubicBezTo>
                    <a:pt x="2330" y="9354"/>
                    <a:pt x="2327" y="9340"/>
                    <a:pt x="2346" y="9333"/>
                  </a:cubicBezTo>
                  <a:lnTo>
                    <a:pt x="2461" y="9289"/>
                  </a:lnTo>
                  <a:cubicBezTo>
                    <a:pt x="3014" y="9084"/>
                    <a:pt x="3586" y="8870"/>
                    <a:pt x="4054" y="8479"/>
                  </a:cubicBezTo>
                  <a:cubicBezTo>
                    <a:pt x="4472" y="8130"/>
                    <a:pt x="4760" y="7693"/>
                    <a:pt x="5016" y="7017"/>
                  </a:cubicBezTo>
                  <a:cubicBezTo>
                    <a:pt x="5021" y="7003"/>
                    <a:pt x="5034" y="6997"/>
                    <a:pt x="5045" y="6997"/>
                  </a:cubicBezTo>
                  <a:close/>
                  <a:moveTo>
                    <a:pt x="2300" y="0"/>
                  </a:moveTo>
                  <a:cubicBezTo>
                    <a:pt x="1709" y="0"/>
                    <a:pt x="1112" y="119"/>
                    <a:pt x="425" y="370"/>
                  </a:cubicBezTo>
                  <a:cubicBezTo>
                    <a:pt x="415" y="372"/>
                    <a:pt x="408" y="381"/>
                    <a:pt x="408" y="391"/>
                  </a:cubicBezTo>
                  <a:cubicBezTo>
                    <a:pt x="408" y="448"/>
                    <a:pt x="407" y="508"/>
                    <a:pt x="404" y="573"/>
                  </a:cubicBezTo>
                  <a:cubicBezTo>
                    <a:pt x="438" y="997"/>
                    <a:pt x="468" y="1436"/>
                    <a:pt x="492" y="1874"/>
                  </a:cubicBezTo>
                  <a:cubicBezTo>
                    <a:pt x="492" y="1881"/>
                    <a:pt x="496" y="1889"/>
                    <a:pt x="503" y="1892"/>
                  </a:cubicBezTo>
                  <a:cubicBezTo>
                    <a:pt x="506" y="1895"/>
                    <a:pt x="510" y="1896"/>
                    <a:pt x="514" y="1896"/>
                  </a:cubicBezTo>
                  <a:cubicBezTo>
                    <a:pt x="517" y="1896"/>
                    <a:pt x="521" y="1895"/>
                    <a:pt x="524" y="1894"/>
                  </a:cubicBezTo>
                  <a:cubicBezTo>
                    <a:pt x="852" y="1751"/>
                    <a:pt x="1263" y="1709"/>
                    <a:pt x="1635" y="1709"/>
                  </a:cubicBezTo>
                  <a:cubicBezTo>
                    <a:pt x="1793" y="1709"/>
                    <a:pt x="1945" y="1717"/>
                    <a:pt x="2080" y="1727"/>
                  </a:cubicBezTo>
                  <a:cubicBezTo>
                    <a:pt x="2609" y="1771"/>
                    <a:pt x="3095" y="1913"/>
                    <a:pt x="3523" y="2150"/>
                  </a:cubicBezTo>
                  <a:cubicBezTo>
                    <a:pt x="5163" y="3060"/>
                    <a:pt x="5363" y="5223"/>
                    <a:pt x="4719" y="6798"/>
                  </a:cubicBezTo>
                  <a:cubicBezTo>
                    <a:pt x="4400" y="7576"/>
                    <a:pt x="3866" y="8207"/>
                    <a:pt x="3213" y="8574"/>
                  </a:cubicBezTo>
                  <a:cubicBezTo>
                    <a:pt x="2821" y="8795"/>
                    <a:pt x="2357" y="8952"/>
                    <a:pt x="1794" y="9055"/>
                  </a:cubicBezTo>
                  <a:cubicBezTo>
                    <a:pt x="1528" y="9105"/>
                    <a:pt x="1255" y="9138"/>
                    <a:pt x="986" y="9154"/>
                  </a:cubicBezTo>
                  <a:lnTo>
                    <a:pt x="946" y="9157"/>
                  </a:lnTo>
                  <a:cubicBezTo>
                    <a:pt x="852" y="9162"/>
                    <a:pt x="757" y="9168"/>
                    <a:pt x="662" y="9168"/>
                  </a:cubicBezTo>
                  <a:cubicBezTo>
                    <a:pt x="546" y="9168"/>
                    <a:pt x="432" y="9160"/>
                    <a:pt x="322" y="9133"/>
                  </a:cubicBezTo>
                  <a:cubicBezTo>
                    <a:pt x="319" y="9132"/>
                    <a:pt x="317" y="9132"/>
                    <a:pt x="314" y="9132"/>
                  </a:cubicBezTo>
                  <a:cubicBezTo>
                    <a:pt x="310" y="9132"/>
                    <a:pt x="306" y="9133"/>
                    <a:pt x="303" y="9136"/>
                  </a:cubicBezTo>
                  <a:cubicBezTo>
                    <a:pt x="297" y="9139"/>
                    <a:pt x="293" y="9146"/>
                    <a:pt x="292" y="9152"/>
                  </a:cubicBezTo>
                  <a:cubicBezTo>
                    <a:pt x="227" y="9655"/>
                    <a:pt x="153" y="10115"/>
                    <a:pt x="65" y="10560"/>
                  </a:cubicBezTo>
                  <a:cubicBezTo>
                    <a:pt x="45" y="10662"/>
                    <a:pt x="24" y="10762"/>
                    <a:pt x="3" y="10863"/>
                  </a:cubicBezTo>
                  <a:cubicBezTo>
                    <a:pt x="1" y="10869"/>
                    <a:pt x="3" y="10875"/>
                    <a:pt x="7" y="10881"/>
                  </a:cubicBezTo>
                  <a:cubicBezTo>
                    <a:pt x="11" y="10886"/>
                    <a:pt x="16" y="10890"/>
                    <a:pt x="22" y="10891"/>
                  </a:cubicBezTo>
                  <a:cubicBezTo>
                    <a:pt x="375" y="10939"/>
                    <a:pt x="723" y="10964"/>
                    <a:pt x="1068" y="10964"/>
                  </a:cubicBezTo>
                  <a:cubicBezTo>
                    <a:pt x="2332" y="10964"/>
                    <a:pt x="3524" y="10634"/>
                    <a:pt x="4497" y="10003"/>
                  </a:cubicBezTo>
                  <a:cubicBezTo>
                    <a:pt x="5584" y="9301"/>
                    <a:pt x="6353" y="8249"/>
                    <a:pt x="6720" y="6965"/>
                  </a:cubicBezTo>
                  <a:cubicBezTo>
                    <a:pt x="7136" y="5510"/>
                    <a:pt x="7189" y="4095"/>
                    <a:pt x="6872" y="2981"/>
                  </a:cubicBezTo>
                  <a:cubicBezTo>
                    <a:pt x="6532" y="1789"/>
                    <a:pt x="5623" y="862"/>
                    <a:pt x="4311" y="371"/>
                  </a:cubicBezTo>
                  <a:cubicBezTo>
                    <a:pt x="3670" y="132"/>
                    <a:pt x="3009" y="7"/>
                    <a:pt x="2345" y="1"/>
                  </a:cubicBezTo>
                  <a:cubicBezTo>
                    <a:pt x="2330" y="0"/>
                    <a:pt x="2315"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4"/>
            <p:cNvSpPr/>
            <p:nvPr/>
          </p:nvSpPr>
          <p:spPr>
            <a:xfrm>
              <a:off x="6698250" y="1050475"/>
              <a:ext cx="56600" cy="54825"/>
            </a:xfrm>
            <a:custGeom>
              <a:avLst/>
              <a:gdLst/>
              <a:ahLst/>
              <a:cxnLst/>
              <a:rect l="l" t="t" r="r" b="b"/>
              <a:pathLst>
                <a:path w="2264" h="2193" extrusionOk="0">
                  <a:moveTo>
                    <a:pt x="996" y="1"/>
                  </a:moveTo>
                  <a:cubicBezTo>
                    <a:pt x="836" y="1"/>
                    <a:pt x="676" y="31"/>
                    <a:pt x="539" y="114"/>
                  </a:cubicBezTo>
                  <a:cubicBezTo>
                    <a:pt x="167" y="339"/>
                    <a:pt x="73" y="856"/>
                    <a:pt x="53" y="1009"/>
                  </a:cubicBezTo>
                  <a:cubicBezTo>
                    <a:pt x="1" y="1408"/>
                    <a:pt x="145" y="1768"/>
                    <a:pt x="438" y="1971"/>
                  </a:cubicBezTo>
                  <a:cubicBezTo>
                    <a:pt x="639" y="2110"/>
                    <a:pt x="865" y="2161"/>
                    <a:pt x="1042" y="2192"/>
                  </a:cubicBezTo>
                  <a:cubicBezTo>
                    <a:pt x="1051" y="2192"/>
                    <a:pt x="1060" y="2193"/>
                    <a:pt x="1069" y="2193"/>
                  </a:cubicBezTo>
                  <a:cubicBezTo>
                    <a:pt x="1073" y="2193"/>
                    <a:pt x="1078" y="2192"/>
                    <a:pt x="1082" y="2192"/>
                  </a:cubicBezTo>
                  <a:cubicBezTo>
                    <a:pt x="1419" y="2192"/>
                    <a:pt x="1725" y="2057"/>
                    <a:pt x="1926" y="1821"/>
                  </a:cubicBezTo>
                  <a:cubicBezTo>
                    <a:pt x="2173" y="1530"/>
                    <a:pt x="2263" y="1104"/>
                    <a:pt x="2158" y="737"/>
                  </a:cubicBezTo>
                  <a:cubicBezTo>
                    <a:pt x="2066" y="419"/>
                    <a:pt x="1845" y="190"/>
                    <a:pt x="1537" y="93"/>
                  </a:cubicBezTo>
                  <a:cubicBezTo>
                    <a:pt x="1380" y="44"/>
                    <a:pt x="1187" y="1"/>
                    <a:pt x="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4"/>
            <p:cNvSpPr/>
            <p:nvPr/>
          </p:nvSpPr>
          <p:spPr>
            <a:xfrm>
              <a:off x="6644400" y="769525"/>
              <a:ext cx="56600" cy="54825"/>
            </a:xfrm>
            <a:custGeom>
              <a:avLst/>
              <a:gdLst/>
              <a:ahLst/>
              <a:cxnLst/>
              <a:rect l="l" t="t" r="r" b="b"/>
              <a:pathLst>
                <a:path w="2264" h="2193" extrusionOk="0">
                  <a:moveTo>
                    <a:pt x="997" y="0"/>
                  </a:moveTo>
                  <a:cubicBezTo>
                    <a:pt x="836" y="0"/>
                    <a:pt x="676" y="31"/>
                    <a:pt x="538" y="113"/>
                  </a:cubicBezTo>
                  <a:cubicBezTo>
                    <a:pt x="168" y="338"/>
                    <a:pt x="73" y="856"/>
                    <a:pt x="53" y="1008"/>
                  </a:cubicBezTo>
                  <a:cubicBezTo>
                    <a:pt x="0" y="1408"/>
                    <a:pt x="144" y="1767"/>
                    <a:pt x="439" y="1970"/>
                  </a:cubicBezTo>
                  <a:cubicBezTo>
                    <a:pt x="639" y="2109"/>
                    <a:pt x="864" y="2161"/>
                    <a:pt x="1042" y="2191"/>
                  </a:cubicBezTo>
                  <a:cubicBezTo>
                    <a:pt x="1055" y="2191"/>
                    <a:pt x="1069" y="2192"/>
                    <a:pt x="1082" y="2192"/>
                  </a:cubicBezTo>
                  <a:cubicBezTo>
                    <a:pt x="1418" y="2192"/>
                    <a:pt x="1726" y="2057"/>
                    <a:pt x="1925" y="1820"/>
                  </a:cubicBezTo>
                  <a:cubicBezTo>
                    <a:pt x="2172" y="1529"/>
                    <a:pt x="2264" y="1103"/>
                    <a:pt x="2157" y="736"/>
                  </a:cubicBezTo>
                  <a:cubicBezTo>
                    <a:pt x="2065" y="418"/>
                    <a:pt x="1845" y="190"/>
                    <a:pt x="1537" y="92"/>
                  </a:cubicBezTo>
                  <a:cubicBezTo>
                    <a:pt x="1380" y="43"/>
                    <a:pt x="1188" y="0"/>
                    <a:pt x="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4"/>
            <p:cNvSpPr/>
            <p:nvPr/>
          </p:nvSpPr>
          <p:spPr>
            <a:xfrm>
              <a:off x="6800100" y="794100"/>
              <a:ext cx="56600" cy="54825"/>
            </a:xfrm>
            <a:custGeom>
              <a:avLst/>
              <a:gdLst/>
              <a:ahLst/>
              <a:cxnLst/>
              <a:rect l="l" t="t" r="r" b="b"/>
              <a:pathLst>
                <a:path w="2264" h="2193" extrusionOk="0">
                  <a:moveTo>
                    <a:pt x="997" y="1"/>
                  </a:moveTo>
                  <a:cubicBezTo>
                    <a:pt x="836" y="1"/>
                    <a:pt x="676" y="31"/>
                    <a:pt x="538" y="115"/>
                  </a:cubicBezTo>
                  <a:cubicBezTo>
                    <a:pt x="168" y="338"/>
                    <a:pt x="73" y="856"/>
                    <a:pt x="54" y="1010"/>
                  </a:cubicBezTo>
                  <a:cubicBezTo>
                    <a:pt x="0" y="1408"/>
                    <a:pt x="144" y="1767"/>
                    <a:pt x="439" y="1972"/>
                  </a:cubicBezTo>
                  <a:cubicBezTo>
                    <a:pt x="639" y="2109"/>
                    <a:pt x="864" y="2161"/>
                    <a:pt x="1042" y="2191"/>
                  </a:cubicBezTo>
                  <a:cubicBezTo>
                    <a:pt x="1055" y="2192"/>
                    <a:pt x="1069" y="2192"/>
                    <a:pt x="1082" y="2192"/>
                  </a:cubicBezTo>
                  <a:cubicBezTo>
                    <a:pt x="1418" y="2192"/>
                    <a:pt x="1726" y="2057"/>
                    <a:pt x="1925" y="1822"/>
                  </a:cubicBezTo>
                  <a:cubicBezTo>
                    <a:pt x="2172" y="1529"/>
                    <a:pt x="2264" y="1104"/>
                    <a:pt x="2157" y="736"/>
                  </a:cubicBezTo>
                  <a:cubicBezTo>
                    <a:pt x="2066" y="418"/>
                    <a:pt x="1845" y="190"/>
                    <a:pt x="1537" y="94"/>
                  </a:cubicBezTo>
                  <a:cubicBezTo>
                    <a:pt x="1380" y="44"/>
                    <a:pt x="1188" y="1"/>
                    <a:pt x="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4"/>
            <p:cNvSpPr/>
            <p:nvPr/>
          </p:nvSpPr>
          <p:spPr>
            <a:xfrm>
              <a:off x="6946425" y="730900"/>
              <a:ext cx="56625" cy="54800"/>
            </a:xfrm>
            <a:custGeom>
              <a:avLst/>
              <a:gdLst/>
              <a:ahLst/>
              <a:cxnLst/>
              <a:rect l="l" t="t" r="r" b="b"/>
              <a:pathLst>
                <a:path w="2265" h="2192" extrusionOk="0">
                  <a:moveTo>
                    <a:pt x="996" y="0"/>
                  </a:moveTo>
                  <a:cubicBezTo>
                    <a:pt x="836" y="0"/>
                    <a:pt x="676" y="31"/>
                    <a:pt x="539" y="114"/>
                  </a:cubicBezTo>
                  <a:cubicBezTo>
                    <a:pt x="168" y="337"/>
                    <a:pt x="74" y="855"/>
                    <a:pt x="53" y="1009"/>
                  </a:cubicBezTo>
                  <a:cubicBezTo>
                    <a:pt x="1" y="1407"/>
                    <a:pt x="145" y="1768"/>
                    <a:pt x="439" y="1971"/>
                  </a:cubicBezTo>
                  <a:cubicBezTo>
                    <a:pt x="639" y="2108"/>
                    <a:pt x="865" y="2160"/>
                    <a:pt x="1042" y="2190"/>
                  </a:cubicBezTo>
                  <a:cubicBezTo>
                    <a:pt x="1056" y="2191"/>
                    <a:pt x="1070" y="2191"/>
                    <a:pt x="1083" y="2191"/>
                  </a:cubicBezTo>
                  <a:cubicBezTo>
                    <a:pt x="1419" y="2191"/>
                    <a:pt x="1725" y="2056"/>
                    <a:pt x="1926" y="1821"/>
                  </a:cubicBezTo>
                  <a:cubicBezTo>
                    <a:pt x="2173" y="1528"/>
                    <a:pt x="2265" y="1103"/>
                    <a:pt x="2158" y="735"/>
                  </a:cubicBezTo>
                  <a:cubicBezTo>
                    <a:pt x="2066" y="418"/>
                    <a:pt x="1846" y="189"/>
                    <a:pt x="1537" y="93"/>
                  </a:cubicBezTo>
                  <a:cubicBezTo>
                    <a:pt x="1380" y="44"/>
                    <a:pt x="1188"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4"/>
            <p:cNvSpPr/>
            <p:nvPr/>
          </p:nvSpPr>
          <p:spPr>
            <a:xfrm>
              <a:off x="6603600" y="607025"/>
              <a:ext cx="91775" cy="91900"/>
            </a:xfrm>
            <a:custGeom>
              <a:avLst/>
              <a:gdLst/>
              <a:ahLst/>
              <a:cxnLst/>
              <a:rect l="l" t="t" r="r" b="b"/>
              <a:pathLst>
                <a:path w="3671" h="3676" extrusionOk="0">
                  <a:moveTo>
                    <a:pt x="2513" y="0"/>
                  </a:moveTo>
                  <a:cubicBezTo>
                    <a:pt x="2434" y="0"/>
                    <a:pt x="2355" y="9"/>
                    <a:pt x="2276" y="27"/>
                  </a:cubicBezTo>
                  <a:cubicBezTo>
                    <a:pt x="2041" y="80"/>
                    <a:pt x="1817" y="202"/>
                    <a:pt x="1566" y="411"/>
                  </a:cubicBezTo>
                  <a:cubicBezTo>
                    <a:pt x="1154" y="796"/>
                    <a:pt x="812" y="1119"/>
                    <a:pt x="500" y="1507"/>
                  </a:cubicBezTo>
                  <a:cubicBezTo>
                    <a:pt x="240" y="1830"/>
                    <a:pt x="1" y="2183"/>
                    <a:pt x="8" y="2580"/>
                  </a:cubicBezTo>
                  <a:cubicBezTo>
                    <a:pt x="13" y="2940"/>
                    <a:pt x="247" y="3232"/>
                    <a:pt x="724" y="3468"/>
                  </a:cubicBezTo>
                  <a:cubicBezTo>
                    <a:pt x="901" y="3556"/>
                    <a:pt x="1139" y="3675"/>
                    <a:pt x="1374" y="3675"/>
                  </a:cubicBezTo>
                  <a:cubicBezTo>
                    <a:pt x="1389" y="3675"/>
                    <a:pt x="1404" y="3674"/>
                    <a:pt x="1419" y="3674"/>
                  </a:cubicBezTo>
                  <a:cubicBezTo>
                    <a:pt x="1595" y="3662"/>
                    <a:pt x="1774" y="3576"/>
                    <a:pt x="1966" y="3411"/>
                  </a:cubicBezTo>
                  <a:cubicBezTo>
                    <a:pt x="2186" y="3220"/>
                    <a:pt x="2378" y="2991"/>
                    <a:pt x="2564" y="2769"/>
                  </a:cubicBezTo>
                  <a:cubicBezTo>
                    <a:pt x="2626" y="2695"/>
                    <a:pt x="2688" y="2620"/>
                    <a:pt x="2752" y="2547"/>
                  </a:cubicBezTo>
                  <a:cubicBezTo>
                    <a:pt x="2812" y="2478"/>
                    <a:pt x="2877" y="2408"/>
                    <a:pt x="2944" y="2335"/>
                  </a:cubicBezTo>
                  <a:cubicBezTo>
                    <a:pt x="3158" y="2102"/>
                    <a:pt x="3380" y="1861"/>
                    <a:pt x="3515" y="1582"/>
                  </a:cubicBezTo>
                  <a:cubicBezTo>
                    <a:pt x="3670" y="1262"/>
                    <a:pt x="3654" y="882"/>
                    <a:pt x="3473" y="569"/>
                  </a:cubicBezTo>
                  <a:cubicBezTo>
                    <a:pt x="3267" y="211"/>
                    <a:pt x="2900"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4"/>
            <p:cNvSpPr/>
            <p:nvPr/>
          </p:nvSpPr>
          <p:spPr>
            <a:xfrm>
              <a:off x="6702375" y="662900"/>
              <a:ext cx="74600" cy="51675"/>
            </a:xfrm>
            <a:custGeom>
              <a:avLst/>
              <a:gdLst/>
              <a:ahLst/>
              <a:cxnLst/>
              <a:rect l="l" t="t" r="r" b="b"/>
              <a:pathLst>
                <a:path w="2984" h="2067" extrusionOk="0">
                  <a:moveTo>
                    <a:pt x="1300" y="1"/>
                  </a:moveTo>
                  <a:cubicBezTo>
                    <a:pt x="1034" y="1"/>
                    <a:pt x="760" y="141"/>
                    <a:pt x="469" y="425"/>
                  </a:cubicBezTo>
                  <a:cubicBezTo>
                    <a:pt x="318" y="573"/>
                    <a:pt x="113" y="773"/>
                    <a:pt x="46" y="1015"/>
                  </a:cubicBezTo>
                  <a:cubicBezTo>
                    <a:pt x="1" y="1184"/>
                    <a:pt x="23" y="1381"/>
                    <a:pt x="116" y="1616"/>
                  </a:cubicBezTo>
                  <a:cubicBezTo>
                    <a:pt x="163" y="1739"/>
                    <a:pt x="224" y="1867"/>
                    <a:pt x="307" y="2019"/>
                  </a:cubicBezTo>
                  <a:cubicBezTo>
                    <a:pt x="311" y="2026"/>
                    <a:pt x="318" y="2030"/>
                    <a:pt x="327" y="2030"/>
                  </a:cubicBezTo>
                  <a:cubicBezTo>
                    <a:pt x="775" y="2054"/>
                    <a:pt x="1230" y="2066"/>
                    <a:pt x="1687" y="2066"/>
                  </a:cubicBezTo>
                  <a:cubicBezTo>
                    <a:pt x="2111" y="2066"/>
                    <a:pt x="2536" y="2055"/>
                    <a:pt x="2961" y="2035"/>
                  </a:cubicBezTo>
                  <a:cubicBezTo>
                    <a:pt x="2968" y="2035"/>
                    <a:pt x="2976" y="2032"/>
                    <a:pt x="2980" y="2024"/>
                  </a:cubicBezTo>
                  <a:cubicBezTo>
                    <a:pt x="2983" y="2018"/>
                    <a:pt x="2983" y="2009"/>
                    <a:pt x="2981" y="2003"/>
                  </a:cubicBezTo>
                  <a:cubicBezTo>
                    <a:pt x="2941" y="1911"/>
                    <a:pt x="2901" y="1821"/>
                    <a:pt x="2861" y="1730"/>
                  </a:cubicBezTo>
                  <a:cubicBezTo>
                    <a:pt x="2848" y="1706"/>
                    <a:pt x="2837" y="1681"/>
                    <a:pt x="2826" y="1656"/>
                  </a:cubicBezTo>
                  <a:cubicBezTo>
                    <a:pt x="2722" y="1432"/>
                    <a:pt x="2635" y="1263"/>
                    <a:pt x="2543" y="1107"/>
                  </a:cubicBezTo>
                  <a:cubicBezTo>
                    <a:pt x="2319" y="723"/>
                    <a:pt x="2010" y="196"/>
                    <a:pt x="1544" y="41"/>
                  </a:cubicBezTo>
                  <a:cubicBezTo>
                    <a:pt x="1463" y="14"/>
                    <a:pt x="1382" y="1"/>
                    <a:pt x="1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4"/>
            <p:cNvSpPr/>
            <p:nvPr/>
          </p:nvSpPr>
          <p:spPr>
            <a:xfrm>
              <a:off x="6756650" y="610925"/>
              <a:ext cx="103025" cy="67425"/>
            </a:xfrm>
            <a:custGeom>
              <a:avLst/>
              <a:gdLst/>
              <a:ahLst/>
              <a:cxnLst/>
              <a:rect l="l" t="t" r="r" b="b"/>
              <a:pathLst>
                <a:path w="4121" h="2697" extrusionOk="0">
                  <a:moveTo>
                    <a:pt x="1197" y="1"/>
                  </a:moveTo>
                  <a:cubicBezTo>
                    <a:pt x="1157" y="1"/>
                    <a:pt x="1117" y="2"/>
                    <a:pt x="1078" y="5"/>
                  </a:cubicBezTo>
                  <a:cubicBezTo>
                    <a:pt x="670" y="36"/>
                    <a:pt x="319" y="306"/>
                    <a:pt x="160" y="710"/>
                  </a:cubicBezTo>
                  <a:cubicBezTo>
                    <a:pt x="0" y="1117"/>
                    <a:pt x="75" y="1556"/>
                    <a:pt x="354" y="1857"/>
                  </a:cubicBezTo>
                  <a:cubicBezTo>
                    <a:pt x="517" y="2033"/>
                    <a:pt x="735" y="2167"/>
                    <a:pt x="1040" y="2277"/>
                  </a:cubicBezTo>
                  <a:lnTo>
                    <a:pt x="1042" y="2277"/>
                  </a:lnTo>
                  <a:lnTo>
                    <a:pt x="1204" y="2327"/>
                  </a:lnTo>
                  <a:cubicBezTo>
                    <a:pt x="1323" y="2364"/>
                    <a:pt x="1441" y="2401"/>
                    <a:pt x="1561" y="2436"/>
                  </a:cubicBezTo>
                  <a:cubicBezTo>
                    <a:pt x="1587" y="2443"/>
                    <a:pt x="1613" y="2451"/>
                    <a:pt x="1639" y="2458"/>
                  </a:cubicBezTo>
                  <a:cubicBezTo>
                    <a:pt x="1872" y="2524"/>
                    <a:pt x="2063" y="2571"/>
                    <a:pt x="2240" y="2602"/>
                  </a:cubicBezTo>
                  <a:cubicBezTo>
                    <a:pt x="2475" y="2645"/>
                    <a:pt x="2755" y="2696"/>
                    <a:pt x="3030" y="2696"/>
                  </a:cubicBezTo>
                  <a:cubicBezTo>
                    <a:pt x="3269" y="2696"/>
                    <a:pt x="3504" y="2658"/>
                    <a:pt x="3699" y="2540"/>
                  </a:cubicBezTo>
                  <a:cubicBezTo>
                    <a:pt x="3986" y="2368"/>
                    <a:pt x="4121" y="2060"/>
                    <a:pt x="4115" y="1599"/>
                  </a:cubicBezTo>
                  <a:cubicBezTo>
                    <a:pt x="4115" y="1595"/>
                    <a:pt x="4113" y="1592"/>
                    <a:pt x="4111" y="1588"/>
                  </a:cubicBezTo>
                  <a:cubicBezTo>
                    <a:pt x="3945" y="1294"/>
                    <a:pt x="3879" y="1017"/>
                    <a:pt x="3909" y="743"/>
                  </a:cubicBezTo>
                  <a:cubicBezTo>
                    <a:pt x="3910" y="736"/>
                    <a:pt x="3908" y="730"/>
                    <a:pt x="3904" y="725"/>
                  </a:cubicBezTo>
                  <a:cubicBezTo>
                    <a:pt x="3804" y="602"/>
                    <a:pt x="3647" y="502"/>
                    <a:pt x="3438" y="430"/>
                  </a:cubicBezTo>
                  <a:cubicBezTo>
                    <a:pt x="3164" y="335"/>
                    <a:pt x="2871" y="283"/>
                    <a:pt x="2587" y="234"/>
                  </a:cubicBezTo>
                  <a:cubicBezTo>
                    <a:pt x="2489" y="217"/>
                    <a:pt x="2393" y="201"/>
                    <a:pt x="2296" y="182"/>
                  </a:cubicBezTo>
                  <a:cubicBezTo>
                    <a:pt x="2204" y="164"/>
                    <a:pt x="2114" y="144"/>
                    <a:pt x="2017" y="123"/>
                  </a:cubicBezTo>
                  <a:cubicBezTo>
                    <a:pt x="1747" y="62"/>
                    <a:pt x="1468"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4"/>
            <p:cNvSpPr/>
            <p:nvPr/>
          </p:nvSpPr>
          <p:spPr>
            <a:xfrm>
              <a:off x="6857000" y="605250"/>
              <a:ext cx="91075" cy="87750"/>
            </a:xfrm>
            <a:custGeom>
              <a:avLst/>
              <a:gdLst/>
              <a:ahLst/>
              <a:cxnLst/>
              <a:rect l="l" t="t" r="r" b="b"/>
              <a:pathLst>
                <a:path w="3643" h="3510" extrusionOk="0">
                  <a:moveTo>
                    <a:pt x="1170" y="0"/>
                  </a:moveTo>
                  <a:cubicBezTo>
                    <a:pt x="951" y="0"/>
                    <a:pt x="732" y="67"/>
                    <a:pt x="538" y="200"/>
                  </a:cubicBezTo>
                  <a:cubicBezTo>
                    <a:pt x="183" y="444"/>
                    <a:pt x="0" y="854"/>
                    <a:pt x="65" y="1270"/>
                  </a:cubicBezTo>
                  <a:cubicBezTo>
                    <a:pt x="102" y="1508"/>
                    <a:pt x="207" y="1741"/>
                    <a:pt x="398" y="2002"/>
                  </a:cubicBezTo>
                  <a:cubicBezTo>
                    <a:pt x="398" y="2002"/>
                    <a:pt x="399" y="2003"/>
                    <a:pt x="399" y="2003"/>
                  </a:cubicBezTo>
                  <a:lnTo>
                    <a:pt x="471" y="2094"/>
                  </a:lnTo>
                  <a:cubicBezTo>
                    <a:pt x="558" y="2203"/>
                    <a:pt x="649" y="2316"/>
                    <a:pt x="739" y="2425"/>
                  </a:cubicBezTo>
                  <a:cubicBezTo>
                    <a:pt x="758" y="2446"/>
                    <a:pt x="775" y="2467"/>
                    <a:pt x="792" y="2488"/>
                  </a:cubicBezTo>
                  <a:cubicBezTo>
                    <a:pt x="946" y="2673"/>
                    <a:pt x="1079" y="2818"/>
                    <a:pt x="1209" y="2946"/>
                  </a:cubicBezTo>
                  <a:cubicBezTo>
                    <a:pt x="1380" y="3114"/>
                    <a:pt x="1616" y="3345"/>
                    <a:pt x="1873" y="3506"/>
                  </a:cubicBezTo>
                  <a:cubicBezTo>
                    <a:pt x="1877" y="3508"/>
                    <a:pt x="1882" y="3510"/>
                    <a:pt x="1886" y="3510"/>
                  </a:cubicBezTo>
                  <a:cubicBezTo>
                    <a:pt x="1888" y="3510"/>
                    <a:pt x="1891" y="3510"/>
                    <a:pt x="1893" y="3508"/>
                  </a:cubicBezTo>
                  <a:cubicBezTo>
                    <a:pt x="1994" y="3479"/>
                    <a:pt x="2098" y="3444"/>
                    <a:pt x="2204" y="3407"/>
                  </a:cubicBezTo>
                  <a:cubicBezTo>
                    <a:pt x="2675" y="3242"/>
                    <a:pt x="3117" y="3045"/>
                    <a:pt x="3516" y="2819"/>
                  </a:cubicBezTo>
                  <a:cubicBezTo>
                    <a:pt x="3521" y="2817"/>
                    <a:pt x="3525" y="2813"/>
                    <a:pt x="3526" y="2809"/>
                  </a:cubicBezTo>
                  <a:cubicBezTo>
                    <a:pt x="3605" y="2646"/>
                    <a:pt x="3642" y="2509"/>
                    <a:pt x="3642" y="2380"/>
                  </a:cubicBezTo>
                  <a:cubicBezTo>
                    <a:pt x="3642" y="2204"/>
                    <a:pt x="3569" y="2021"/>
                    <a:pt x="3418" y="1817"/>
                  </a:cubicBezTo>
                  <a:cubicBezTo>
                    <a:pt x="3246" y="1584"/>
                    <a:pt x="3031" y="1377"/>
                    <a:pt x="2824" y="1178"/>
                  </a:cubicBezTo>
                  <a:cubicBezTo>
                    <a:pt x="2752" y="1110"/>
                    <a:pt x="2682" y="1041"/>
                    <a:pt x="2614" y="972"/>
                  </a:cubicBezTo>
                  <a:cubicBezTo>
                    <a:pt x="2547" y="905"/>
                    <a:pt x="2481" y="837"/>
                    <a:pt x="2413" y="764"/>
                  </a:cubicBezTo>
                  <a:cubicBezTo>
                    <a:pt x="2196" y="533"/>
                    <a:pt x="1971" y="296"/>
                    <a:pt x="1702" y="143"/>
                  </a:cubicBezTo>
                  <a:cubicBezTo>
                    <a:pt x="1536" y="48"/>
                    <a:pt x="1353"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4"/>
            <p:cNvSpPr/>
            <p:nvPr/>
          </p:nvSpPr>
          <p:spPr>
            <a:xfrm>
              <a:off x="6494525" y="551650"/>
              <a:ext cx="524375" cy="566800"/>
            </a:xfrm>
            <a:custGeom>
              <a:avLst/>
              <a:gdLst/>
              <a:ahLst/>
              <a:cxnLst/>
              <a:rect l="l" t="t" r="r" b="b"/>
              <a:pathLst>
                <a:path w="20975" h="22672" extrusionOk="0">
                  <a:moveTo>
                    <a:pt x="10774" y="703"/>
                  </a:moveTo>
                  <a:cubicBezTo>
                    <a:pt x="11643" y="703"/>
                    <a:pt x="12442" y="776"/>
                    <a:pt x="13209" y="927"/>
                  </a:cubicBezTo>
                  <a:cubicBezTo>
                    <a:pt x="13226" y="930"/>
                    <a:pt x="13224" y="948"/>
                    <a:pt x="13224" y="952"/>
                  </a:cubicBezTo>
                  <a:cubicBezTo>
                    <a:pt x="13224" y="954"/>
                    <a:pt x="13220" y="973"/>
                    <a:pt x="13205" y="973"/>
                  </a:cubicBezTo>
                  <a:cubicBezTo>
                    <a:pt x="13204" y="973"/>
                    <a:pt x="13204" y="973"/>
                    <a:pt x="13203" y="973"/>
                  </a:cubicBezTo>
                  <a:cubicBezTo>
                    <a:pt x="12300" y="916"/>
                    <a:pt x="11529" y="877"/>
                    <a:pt x="10764" y="877"/>
                  </a:cubicBezTo>
                  <a:cubicBezTo>
                    <a:pt x="10679" y="877"/>
                    <a:pt x="10594" y="877"/>
                    <a:pt x="10509" y="878"/>
                  </a:cubicBezTo>
                  <a:cubicBezTo>
                    <a:pt x="10036" y="883"/>
                    <a:pt x="9603" y="902"/>
                    <a:pt x="9182" y="935"/>
                  </a:cubicBezTo>
                  <a:cubicBezTo>
                    <a:pt x="8969" y="952"/>
                    <a:pt x="8753" y="974"/>
                    <a:pt x="8545" y="995"/>
                  </a:cubicBezTo>
                  <a:cubicBezTo>
                    <a:pt x="8492" y="1001"/>
                    <a:pt x="8437" y="1007"/>
                    <a:pt x="8384" y="1015"/>
                  </a:cubicBezTo>
                  <a:cubicBezTo>
                    <a:pt x="8278" y="1030"/>
                    <a:pt x="8168" y="1045"/>
                    <a:pt x="8061" y="1045"/>
                  </a:cubicBezTo>
                  <a:cubicBezTo>
                    <a:pt x="8008" y="1045"/>
                    <a:pt x="7956" y="1041"/>
                    <a:pt x="7904" y="1032"/>
                  </a:cubicBezTo>
                  <a:cubicBezTo>
                    <a:pt x="7893" y="1031"/>
                    <a:pt x="7891" y="1019"/>
                    <a:pt x="7889" y="1015"/>
                  </a:cubicBezTo>
                  <a:cubicBezTo>
                    <a:pt x="7888" y="1006"/>
                    <a:pt x="7891" y="994"/>
                    <a:pt x="7899" y="990"/>
                  </a:cubicBezTo>
                  <a:cubicBezTo>
                    <a:pt x="8053" y="911"/>
                    <a:pt x="8233" y="890"/>
                    <a:pt x="8406" y="869"/>
                  </a:cubicBezTo>
                  <a:cubicBezTo>
                    <a:pt x="8446" y="864"/>
                    <a:pt x="8486" y="859"/>
                    <a:pt x="8524" y="854"/>
                  </a:cubicBezTo>
                  <a:cubicBezTo>
                    <a:pt x="8701" y="828"/>
                    <a:pt x="8892" y="807"/>
                    <a:pt x="9140" y="783"/>
                  </a:cubicBezTo>
                  <a:cubicBezTo>
                    <a:pt x="9614" y="738"/>
                    <a:pt x="10074" y="712"/>
                    <a:pt x="10510" y="705"/>
                  </a:cubicBezTo>
                  <a:cubicBezTo>
                    <a:pt x="10599" y="703"/>
                    <a:pt x="10687" y="703"/>
                    <a:pt x="10774" y="703"/>
                  </a:cubicBezTo>
                  <a:close/>
                  <a:moveTo>
                    <a:pt x="11866" y="1199"/>
                  </a:moveTo>
                  <a:cubicBezTo>
                    <a:pt x="11932" y="1199"/>
                    <a:pt x="11998" y="1202"/>
                    <a:pt x="12062" y="1211"/>
                  </a:cubicBezTo>
                  <a:cubicBezTo>
                    <a:pt x="12076" y="1212"/>
                    <a:pt x="12077" y="1222"/>
                    <a:pt x="12077" y="1224"/>
                  </a:cubicBezTo>
                  <a:cubicBezTo>
                    <a:pt x="12077" y="1227"/>
                    <a:pt x="12076" y="1237"/>
                    <a:pt x="12062" y="1238"/>
                  </a:cubicBezTo>
                  <a:cubicBezTo>
                    <a:pt x="11996" y="1246"/>
                    <a:pt x="11929" y="1249"/>
                    <a:pt x="11862" y="1249"/>
                  </a:cubicBezTo>
                  <a:cubicBezTo>
                    <a:pt x="11779" y="1249"/>
                    <a:pt x="11698" y="1245"/>
                    <a:pt x="11622" y="1240"/>
                  </a:cubicBezTo>
                  <a:cubicBezTo>
                    <a:pt x="11607" y="1239"/>
                    <a:pt x="11606" y="1229"/>
                    <a:pt x="11606" y="1224"/>
                  </a:cubicBezTo>
                  <a:cubicBezTo>
                    <a:pt x="11606" y="1221"/>
                    <a:pt x="11608" y="1209"/>
                    <a:pt x="11622" y="1209"/>
                  </a:cubicBezTo>
                  <a:cubicBezTo>
                    <a:pt x="11695" y="1204"/>
                    <a:pt x="11779" y="1199"/>
                    <a:pt x="11866" y="1199"/>
                  </a:cubicBezTo>
                  <a:close/>
                  <a:moveTo>
                    <a:pt x="10096" y="1141"/>
                  </a:moveTo>
                  <a:cubicBezTo>
                    <a:pt x="10220" y="1141"/>
                    <a:pt x="10340" y="1146"/>
                    <a:pt x="10458" y="1154"/>
                  </a:cubicBezTo>
                  <a:cubicBezTo>
                    <a:pt x="10475" y="1155"/>
                    <a:pt x="10479" y="1165"/>
                    <a:pt x="10479" y="1171"/>
                  </a:cubicBezTo>
                  <a:cubicBezTo>
                    <a:pt x="10479" y="1180"/>
                    <a:pt x="10474" y="1193"/>
                    <a:pt x="10457" y="1196"/>
                  </a:cubicBezTo>
                  <a:cubicBezTo>
                    <a:pt x="9859" y="1270"/>
                    <a:pt x="9243" y="1309"/>
                    <a:pt x="8647" y="1346"/>
                  </a:cubicBezTo>
                  <a:lnTo>
                    <a:pt x="8506" y="1356"/>
                  </a:lnTo>
                  <a:cubicBezTo>
                    <a:pt x="8505" y="1356"/>
                    <a:pt x="8504" y="1356"/>
                    <a:pt x="8504" y="1356"/>
                  </a:cubicBezTo>
                  <a:cubicBezTo>
                    <a:pt x="8493" y="1356"/>
                    <a:pt x="8491" y="1343"/>
                    <a:pt x="8491" y="1340"/>
                  </a:cubicBezTo>
                  <a:cubicBezTo>
                    <a:pt x="8489" y="1338"/>
                    <a:pt x="8488" y="1322"/>
                    <a:pt x="8501" y="1320"/>
                  </a:cubicBezTo>
                  <a:cubicBezTo>
                    <a:pt x="9057" y="1202"/>
                    <a:pt x="9600" y="1141"/>
                    <a:pt x="10096" y="1141"/>
                  </a:cubicBezTo>
                  <a:close/>
                  <a:moveTo>
                    <a:pt x="14752" y="1085"/>
                  </a:moveTo>
                  <a:cubicBezTo>
                    <a:pt x="15381" y="1085"/>
                    <a:pt x="16032" y="1274"/>
                    <a:pt x="16392" y="1399"/>
                  </a:cubicBezTo>
                  <a:cubicBezTo>
                    <a:pt x="16403" y="1403"/>
                    <a:pt x="16406" y="1418"/>
                    <a:pt x="16403" y="1426"/>
                  </a:cubicBezTo>
                  <a:cubicBezTo>
                    <a:pt x="16402" y="1434"/>
                    <a:pt x="16399" y="1436"/>
                    <a:pt x="16395" y="1436"/>
                  </a:cubicBezTo>
                  <a:cubicBezTo>
                    <a:pt x="16394" y="1436"/>
                    <a:pt x="16392" y="1435"/>
                    <a:pt x="16391" y="1435"/>
                  </a:cubicBezTo>
                  <a:cubicBezTo>
                    <a:pt x="16075" y="1397"/>
                    <a:pt x="15760" y="1347"/>
                    <a:pt x="15455" y="1299"/>
                  </a:cubicBezTo>
                  <a:cubicBezTo>
                    <a:pt x="15355" y="1283"/>
                    <a:pt x="15252" y="1270"/>
                    <a:pt x="15151" y="1257"/>
                  </a:cubicBezTo>
                  <a:cubicBezTo>
                    <a:pt x="14921" y="1227"/>
                    <a:pt x="14680" y="1195"/>
                    <a:pt x="14457" y="1134"/>
                  </a:cubicBezTo>
                  <a:cubicBezTo>
                    <a:pt x="14448" y="1131"/>
                    <a:pt x="14445" y="1126"/>
                    <a:pt x="14445" y="1119"/>
                  </a:cubicBezTo>
                  <a:cubicBezTo>
                    <a:pt x="14446" y="1110"/>
                    <a:pt x="14452" y="1100"/>
                    <a:pt x="14465" y="1099"/>
                  </a:cubicBezTo>
                  <a:cubicBezTo>
                    <a:pt x="14559" y="1089"/>
                    <a:pt x="14655" y="1085"/>
                    <a:pt x="14752" y="1085"/>
                  </a:cubicBezTo>
                  <a:close/>
                  <a:moveTo>
                    <a:pt x="9450" y="1559"/>
                  </a:moveTo>
                  <a:cubicBezTo>
                    <a:pt x="9474" y="1559"/>
                    <a:pt x="9497" y="1559"/>
                    <a:pt x="9521" y="1560"/>
                  </a:cubicBezTo>
                  <a:cubicBezTo>
                    <a:pt x="9531" y="1560"/>
                    <a:pt x="9534" y="1570"/>
                    <a:pt x="9534" y="1575"/>
                  </a:cubicBezTo>
                  <a:cubicBezTo>
                    <a:pt x="9536" y="1585"/>
                    <a:pt x="9528" y="1588"/>
                    <a:pt x="9526" y="1588"/>
                  </a:cubicBezTo>
                  <a:cubicBezTo>
                    <a:pt x="9372" y="1622"/>
                    <a:pt x="9223" y="1640"/>
                    <a:pt x="9086" y="1640"/>
                  </a:cubicBezTo>
                  <a:cubicBezTo>
                    <a:pt x="9050" y="1640"/>
                    <a:pt x="9015" y="1638"/>
                    <a:pt x="8980" y="1636"/>
                  </a:cubicBezTo>
                  <a:cubicBezTo>
                    <a:pt x="8972" y="1636"/>
                    <a:pt x="8969" y="1628"/>
                    <a:pt x="8968" y="1625"/>
                  </a:cubicBezTo>
                  <a:cubicBezTo>
                    <a:pt x="8968" y="1619"/>
                    <a:pt x="8972" y="1617"/>
                    <a:pt x="8975" y="1616"/>
                  </a:cubicBezTo>
                  <a:cubicBezTo>
                    <a:pt x="9115" y="1579"/>
                    <a:pt x="9279" y="1559"/>
                    <a:pt x="9450" y="1559"/>
                  </a:cubicBezTo>
                  <a:close/>
                  <a:moveTo>
                    <a:pt x="9487" y="1838"/>
                  </a:moveTo>
                  <a:cubicBezTo>
                    <a:pt x="9498" y="1838"/>
                    <a:pt x="9510" y="1838"/>
                    <a:pt x="9522" y="1839"/>
                  </a:cubicBezTo>
                  <a:cubicBezTo>
                    <a:pt x="9523" y="1839"/>
                    <a:pt x="9531" y="1839"/>
                    <a:pt x="9532" y="1847"/>
                  </a:cubicBezTo>
                  <a:cubicBezTo>
                    <a:pt x="9532" y="1849"/>
                    <a:pt x="9533" y="1858"/>
                    <a:pt x="9523" y="1861"/>
                  </a:cubicBezTo>
                  <a:cubicBezTo>
                    <a:pt x="9438" y="1893"/>
                    <a:pt x="9356" y="1907"/>
                    <a:pt x="9260" y="1907"/>
                  </a:cubicBezTo>
                  <a:cubicBezTo>
                    <a:pt x="9249" y="1907"/>
                    <a:pt x="9237" y="1907"/>
                    <a:pt x="9226" y="1906"/>
                  </a:cubicBezTo>
                  <a:cubicBezTo>
                    <a:pt x="9225" y="1906"/>
                    <a:pt x="9218" y="1906"/>
                    <a:pt x="9217" y="1899"/>
                  </a:cubicBezTo>
                  <a:cubicBezTo>
                    <a:pt x="9216" y="1897"/>
                    <a:pt x="9216" y="1890"/>
                    <a:pt x="9225" y="1886"/>
                  </a:cubicBezTo>
                  <a:cubicBezTo>
                    <a:pt x="9316" y="1854"/>
                    <a:pt x="9398" y="1838"/>
                    <a:pt x="9487" y="1838"/>
                  </a:cubicBezTo>
                  <a:close/>
                  <a:moveTo>
                    <a:pt x="9522" y="2103"/>
                  </a:moveTo>
                  <a:cubicBezTo>
                    <a:pt x="9523" y="2103"/>
                    <a:pt x="9525" y="2104"/>
                    <a:pt x="9526" y="2108"/>
                  </a:cubicBezTo>
                  <a:cubicBezTo>
                    <a:pt x="9526" y="2108"/>
                    <a:pt x="9526" y="2114"/>
                    <a:pt x="9522" y="2116"/>
                  </a:cubicBezTo>
                  <a:cubicBezTo>
                    <a:pt x="9460" y="2132"/>
                    <a:pt x="9396" y="2143"/>
                    <a:pt x="9322" y="2148"/>
                  </a:cubicBezTo>
                  <a:cubicBezTo>
                    <a:pt x="9321" y="2148"/>
                    <a:pt x="9319" y="2148"/>
                    <a:pt x="9317" y="2143"/>
                  </a:cubicBezTo>
                  <a:cubicBezTo>
                    <a:pt x="9317" y="2142"/>
                    <a:pt x="9316" y="2135"/>
                    <a:pt x="9321" y="2134"/>
                  </a:cubicBezTo>
                  <a:cubicBezTo>
                    <a:pt x="9391" y="2117"/>
                    <a:pt x="9456" y="2107"/>
                    <a:pt x="9522" y="2103"/>
                  </a:cubicBezTo>
                  <a:close/>
                  <a:moveTo>
                    <a:pt x="2877" y="2903"/>
                  </a:moveTo>
                  <a:cubicBezTo>
                    <a:pt x="2881" y="2903"/>
                    <a:pt x="2884" y="2905"/>
                    <a:pt x="2885" y="2909"/>
                  </a:cubicBezTo>
                  <a:cubicBezTo>
                    <a:pt x="2890" y="2918"/>
                    <a:pt x="2890" y="2933"/>
                    <a:pt x="2880" y="2940"/>
                  </a:cubicBezTo>
                  <a:cubicBezTo>
                    <a:pt x="2646" y="3112"/>
                    <a:pt x="2452" y="3306"/>
                    <a:pt x="2250" y="3566"/>
                  </a:cubicBezTo>
                  <a:cubicBezTo>
                    <a:pt x="2247" y="3570"/>
                    <a:pt x="2243" y="3571"/>
                    <a:pt x="2239" y="3571"/>
                  </a:cubicBezTo>
                  <a:cubicBezTo>
                    <a:pt x="2233" y="3571"/>
                    <a:pt x="2228" y="3569"/>
                    <a:pt x="2224" y="3567"/>
                  </a:cubicBezTo>
                  <a:cubicBezTo>
                    <a:pt x="2223" y="3566"/>
                    <a:pt x="2207" y="3556"/>
                    <a:pt x="2212" y="3544"/>
                  </a:cubicBezTo>
                  <a:cubicBezTo>
                    <a:pt x="2328" y="3262"/>
                    <a:pt x="2580" y="3018"/>
                    <a:pt x="2870" y="2904"/>
                  </a:cubicBezTo>
                  <a:cubicBezTo>
                    <a:pt x="2874" y="2904"/>
                    <a:pt x="2875" y="2903"/>
                    <a:pt x="2877" y="2903"/>
                  </a:cubicBezTo>
                  <a:close/>
                  <a:moveTo>
                    <a:pt x="2825" y="3301"/>
                  </a:moveTo>
                  <a:cubicBezTo>
                    <a:pt x="2828" y="3301"/>
                    <a:pt x="2830" y="3302"/>
                    <a:pt x="2833" y="3307"/>
                  </a:cubicBezTo>
                  <a:cubicBezTo>
                    <a:pt x="2835" y="3312"/>
                    <a:pt x="2837" y="3322"/>
                    <a:pt x="2829" y="3327"/>
                  </a:cubicBezTo>
                  <a:cubicBezTo>
                    <a:pt x="2742" y="3380"/>
                    <a:pt x="2656" y="3464"/>
                    <a:pt x="2570" y="3577"/>
                  </a:cubicBezTo>
                  <a:cubicBezTo>
                    <a:pt x="2566" y="3583"/>
                    <a:pt x="2559" y="3585"/>
                    <a:pt x="2552" y="3585"/>
                  </a:cubicBezTo>
                  <a:cubicBezTo>
                    <a:pt x="2548" y="3585"/>
                    <a:pt x="2544" y="3584"/>
                    <a:pt x="2540" y="3582"/>
                  </a:cubicBezTo>
                  <a:cubicBezTo>
                    <a:pt x="2535" y="3578"/>
                    <a:pt x="2533" y="3576"/>
                    <a:pt x="2537" y="3567"/>
                  </a:cubicBezTo>
                  <a:cubicBezTo>
                    <a:pt x="2586" y="3441"/>
                    <a:pt x="2677" y="3357"/>
                    <a:pt x="2822" y="3302"/>
                  </a:cubicBezTo>
                  <a:cubicBezTo>
                    <a:pt x="2823" y="3301"/>
                    <a:pt x="2824" y="3301"/>
                    <a:pt x="2825" y="3301"/>
                  </a:cubicBezTo>
                  <a:close/>
                  <a:moveTo>
                    <a:pt x="3299" y="2226"/>
                  </a:moveTo>
                  <a:cubicBezTo>
                    <a:pt x="3310" y="2226"/>
                    <a:pt x="3315" y="2238"/>
                    <a:pt x="3316" y="2240"/>
                  </a:cubicBezTo>
                  <a:cubicBezTo>
                    <a:pt x="3318" y="2245"/>
                    <a:pt x="3320" y="2254"/>
                    <a:pt x="3309" y="2261"/>
                  </a:cubicBezTo>
                  <a:cubicBezTo>
                    <a:pt x="3052" y="2396"/>
                    <a:pt x="2721" y="2584"/>
                    <a:pt x="2444" y="2835"/>
                  </a:cubicBezTo>
                  <a:cubicBezTo>
                    <a:pt x="2213" y="3043"/>
                    <a:pt x="2041" y="3282"/>
                    <a:pt x="1858" y="3534"/>
                  </a:cubicBezTo>
                  <a:cubicBezTo>
                    <a:pt x="1834" y="3570"/>
                    <a:pt x="1808" y="3604"/>
                    <a:pt x="1783" y="3640"/>
                  </a:cubicBezTo>
                  <a:cubicBezTo>
                    <a:pt x="1779" y="3645"/>
                    <a:pt x="1773" y="3647"/>
                    <a:pt x="1768" y="3647"/>
                  </a:cubicBezTo>
                  <a:cubicBezTo>
                    <a:pt x="1764" y="3647"/>
                    <a:pt x="1762" y="3646"/>
                    <a:pt x="1759" y="3645"/>
                  </a:cubicBezTo>
                  <a:cubicBezTo>
                    <a:pt x="1754" y="3642"/>
                    <a:pt x="1753" y="3639"/>
                    <a:pt x="1754" y="3632"/>
                  </a:cubicBezTo>
                  <a:cubicBezTo>
                    <a:pt x="1961" y="3008"/>
                    <a:pt x="2610" y="2417"/>
                    <a:pt x="3294" y="2227"/>
                  </a:cubicBezTo>
                  <a:cubicBezTo>
                    <a:pt x="3296" y="2226"/>
                    <a:pt x="3298" y="2226"/>
                    <a:pt x="3299" y="2226"/>
                  </a:cubicBezTo>
                  <a:close/>
                  <a:moveTo>
                    <a:pt x="19793" y="5362"/>
                  </a:moveTo>
                  <a:cubicBezTo>
                    <a:pt x="19798" y="5362"/>
                    <a:pt x="19801" y="5365"/>
                    <a:pt x="19804" y="5366"/>
                  </a:cubicBezTo>
                  <a:cubicBezTo>
                    <a:pt x="19810" y="5371"/>
                    <a:pt x="19815" y="5381"/>
                    <a:pt x="19810" y="5393"/>
                  </a:cubicBezTo>
                  <a:cubicBezTo>
                    <a:pt x="19800" y="5412"/>
                    <a:pt x="19793" y="5429"/>
                    <a:pt x="19785" y="5448"/>
                  </a:cubicBezTo>
                  <a:cubicBezTo>
                    <a:pt x="19768" y="5490"/>
                    <a:pt x="19751" y="5528"/>
                    <a:pt x="19722" y="5566"/>
                  </a:cubicBezTo>
                  <a:cubicBezTo>
                    <a:pt x="19686" y="5613"/>
                    <a:pt x="19635" y="5652"/>
                    <a:pt x="19587" y="5691"/>
                  </a:cubicBezTo>
                  <a:lnTo>
                    <a:pt x="19583" y="5695"/>
                  </a:lnTo>
                  <a:cubicBezTo>
                    <a:pt x="19486" y="5769"/>
                    <a:pt x="19385" y="5821"/>
                    <a:pt x="19262" y="5858"/>
                  </a:cubicBezTo>
                  <a:cubicBezTo>
                    <a:pt x="19261" y="5859"/>
                    <a:pt x="19260" y="5859"/>
                    <a:pt x="19259" y="5859"/>
                  </a:cubicBezTo>
                  <a:cubicBezTo>
                    <a:pt x="19252" y="5859"/>
                    <a:pt x="19245" y="5853"/>
                    <a:pt x="19242" y="5847"/>
                  </a:cubicBezTo>
                  <a:cubicBezTo>
                    <a:pt x="19239" y="5841"/>
                    <a:pt x="19240" y="5836"/>
                    <a:pt x="19245" y="5832"/>
                  </a:cubicBezTo>
                  <a:cubicBezTo>
                    <a:pt x="19350" y="5745"/>
                    <a:pt x="19442" y="5666"/>
                    <a:pt x="19522" y="5589"/>
                  </a:cubicBezTo>
                  <a:cubicBezTo>
                    <a:pt x="19540" y="5573"/>
                    <a:pt x="19557" y="5556"/>
                    <a:pt x="19573" y="5538"/>
                  </a:cubicBezTo>
                  <a:cubicBezTo>
                    <a:pt x="19601" y="5511"/>
                    <a:pt x="19625" y="5486"/>
                    <a:pt x="19653" y="5463"/>
                  </a:cubicBezTo>
                  <a:cubicBezTo>
                    <a:pt x="19670" y="5448"/>
                    <a:pt x="19689" y="5435"/>
                    <a:pt x="19708" y="5423"/>
                  </a:cubicBezTo>
                  <a:cubicBezTo>
                    <a:pt x="19732" y="5407"/>
                    <a:pt x="19757" y="5390"/>
                    <a:pt x="19779" y="5369"/>
                  </a:cubicBezTo>
                  <a:cubicBezTo>
                    <a:pt x="19784" y="5364"/>
                    <a:pt x="19789" y="5362"/>
                    <a:pt x="19793" y="5362"/>
                  </a:cubicBezTo>
                  <a:close/>
                  <a:moveTo>
                    <a:pt x="525" y="5834"/>
                  </a:moveTo>
                  <a:cubicBezTo>
                    <a:pt x="529" y="5834"/>
                    <a:pt x="533" y="5835"/>
                    <a:pt x="536" y="5838"/>
                  </a:cubicBezTo>
                  <a:cubicBezTo>
                    <a:pt x="584" y="5890"/>
                    <a:pt x="631" y="5946"/>
                    <a:pt x="676" y="6001"/>
                  </a:cubicBezTo>
                  <a:cubicBezTo>
                    <a:pt x="727" y="6061"/>
                    <a:pt x="780" y="6125"/>
                    <a:pt x="837" y="6183"/>
                  </a:cubicBezTo>
                  <a:cubicBezTo>
                    <a:pt x="885" y="6234"/>
                    <a:pt x="935" y="6285"/>
                    <a:pt x="983" y="6335"/>
                  </a:cubicBezTo>
                  <a:cubicBezTo>
                    <a:pt x="1041" y="6395"/>
                    <a:pt x="1099" y="6453"/>
                    <a:pt x="1156" y="6514"/>
                  </a:cubicBezTo>
                  <a:cubicBezTo>
                    <a:pt x="1164" y="6523"/>
                    <a:pt x="1160" y="6531"/>
                    <a:pt x="1158" y="6535"/>
                  </a:cubicBezTo>
                  <a:lnTo>
                    <a:pt x="1157" y="6535"/>
                  </a:lnTo>
                  <a:cubicBezTo>
                    <a:pt x="1156" y="6537"/>
                    <a:pt x="1151" y="6542"/>
                    <a:pt x="1144" y="6542"/>
                  </a:cubicBezTo>
                  <a:cubicBezTo>
                    <a:pt x="1142" y="6542"/>
                    <a:pt x="1139" y="6542"/>
                    <a:pt x="1136" y="6540"/>
                  </a:cubicBezTo>
                  <a:cubicBezTo>
                    <a:pt x="860" y="6394"/>
                    <a:pt x="619" y="6131"/>
                    <a:pt x="505" y="5854"/>
                  </a:cubicBezTo>
                  <a:cubicBezTo>
                    <a:pt x="502" y="5848"/>
                    <a:pt x="505" y="5843"/>
                    <a:pt x="512" y="5838"/>
                  </a:cubicBezTo>
                  <a:cubicBezTo>
                    <a:pt x="516" y="5836"/>
                    <a:pt x="521" y="5834"/>
                    <a:pt x="525" y="5834"/>
                  </a:cubicBezTo>
                  <a:close/>
                  <a:moveTo>
                    <a:pt x="5416" y="1316"/>
                  </a:moveTo>
                  <a:cubicBezTo>
                    <a:pt x="5507" y="1316"/>
                    <a:pt x="5599" y="1318"/>
                    <a:pt x="5691" y="1322"/>
                  </a:cubicBezTo>
                  <a:cubicBezTo>
                    <a:pt x="5706" y="1323"/>
                    <a:pt x="5709" y="1335"/>
                    <a:pt x="5709" y="1340"/>
                  </a:cubicBezTo>
                  <a:cubicBezTo>
                    <a:pt x="5709" y="1342"/>
                    <a:pt x="5708" y="1358"/>
                    <a:pt x="5690" y="1359"/>
                  </a:cubicBezTo>
                  <a:cubicBezTo>
                    <a:pt x="4535" y="1436"/>
                    <a:pt x="2951" y="1741"/>
                    <a:pt x="1960" y="2758"/>
                  </a:cubicBezTo>
                  <a:cubicBezTo>
                    <a:pt x="1706" y="3018"/>
                    <a:pt x="1152" y="3699"/>
                    <a:pt x="1482" y="4389"/>
                  </a:cubicBezTo>
                  <a:cubicBezTo>
                    <a:pt x="1643" y="4725"/>
                    <a:pt x="1965" y="5025"/>
                    <a:pt x="2440" y="5282"/>
                  </a:cubicBezTo>
                  <a:cubicBezTo>
                    <a:pt x="2443" y="5283"/>
                    <a:pt x="2447" y="5284"/>
                    <a:pt x="2451" y="5284"/>
                  </a:cubicBezTo>
                  <a:cubicBezTo>
                    <a:pt x="2455" y="5284"/>
                    <a:pt x="2460" y="5283"/>
                    <a:pt x="2465" y="5279"/>
                  </a:cubicBezTo>
                  <a:cubicBezTo>
                    <a:pt x="2472" y="5274"/>
                    <a:pt x="2476" y="5264"/>
                    <a:pt x="2473" y="5256"/>
                  </a:cubicBezTo>
                  <a:cubicBezTo>
                    <a:pt x="2380" y="4811"/>
                    <a:pt x="2819" y="4335"/>
                    <a:pt x="3222" y="4063"/>
                  </a:cubicBezTo>
                  <a:cubicBezTo>
                    <a:pt x="3699" y="3742"/>
                    <a:pt x="4279" y="3497"/>
                    <a:pt x="4997" y="3314"/>
                  </a:cubicBezTo>
                  <a:cubicBezTo>
                    <a:pt x="5001" y="3313"/>
                    <a:pt x="5006" y="3311"/>
                    <a:pt x="5008" y="3308"/>
                  </a:cubicBezTo>
                  <a:cubicBezTo>
                    <a:pt x="5210" y="3080"/>
                    <a:pt x="5405" y="2890"/>
                    <a:pt x="5606" y="2727"/>
                  </a:cubicBezTo>
                  <a:cubicBezTo>
                    <a:pt x="5932" y="2398"/>
                    <a:pt x="6355" y="2050"/>
                    <a:pt x="6879" y="2050"/>
                  </a:cubicBezTo>
                  <a:cubicBezTo>
                    <a:pt x="7007" y="2050"/>
                    <a:pt x="7142" y="2071"/>
                    <a:pt x="7282" y="2118"/>
                  </a:cubicBezTo>
                  <a:cubicBezTo>
                    <a:pt x="7640" y="2240"/>
                    <a:pt x="7914" y="2499"/>
                    <a:pt x="8051" y="2849"/>
                  </a:cubicBezTo>
                  <a:cubicBezTo>
                    <a:pt x="8054" y="2859"/>
                    <a:pt x="8063" y="2865"/>
                    <a:pt x="8072" y="2865"/>
                  </a:cubicBezTo>
                  <a:cubicBezTo>
                    <a:pt x="8072" y="2865"/>
                    <a:pt x="8073" y="2864"/>
                    <a:pt x="8074" y="2864"/>
                  </a:cubicBezTo>
                  <a:cubicBezTo>
                    <a:pt x="8470" y="2833"/>
                    <a:pt x="8892" y="2807"/>
                    <a:pt x="9365" y="2785"/>
                  </a:cubicBezTo>
                  <a:cubicBezTo>
                    <a:pt x="9446" y="2781"/>
                    <a:pt x="9529" y="2776"/>
                    <a:pt x="9611" y="2773"/>
                  </a:cubicBezTo>
                  <a:cubicBezTo>
                    <a:pt x="9873" y="2758"/>
                    <a:pt x="10141" y="2744"/>
                    <a:pt x="10408" y="2744"/>
                  </a:cubicBezTo>
                  <a:cubicBezTo>
                    <a:pt x="10475" y="2744"/>
                    <a:pt x="10542" y="2745"/>
                    <a:pt x="10609" y="2747"/>
                  </a:cubicBezTo>
                  <a:cubicBezTo>
                    <a:pt x="10618" y="2747"/>
                    <a:pt x="10624" y="2744"/>
                    <a:pt x="10629" y="2738"/>
                  </a:cubicBezTo>
                  <a:cubicBezTo>
                    <a:pt x="10875" y="2404"/>
                    <a:pt x="11265" y="2210"/>
                    <a:pt x="11680" y="2210"/>
                  </a:cubicBezTo>
                  <a:cubicBezTo>
                    <a:pt x="11703" y="2210"/>
                    <a:pt x="11727" y="2211"/>
                    <a:pt x="11751" y="2212"/>
                  </a:cubicBezTo>
                  <a:cubicBezTo>
                    <a:pt x="12123" y="2232"/>
                    <a:pt x="12503" y="2315"/>
                    <a:pt x="12870" y="2395"/>
                  </a:cubicBezTo>
                  <a:cubicBezTo>
                    <a:pt x="13014" y="2427"/>
                    <a:pt x="13162" y="2459"/>
                    <a:pt x="13307" y="2486"/>
                  </a:cubicBezTo>
                  <a:lnTo>
                    <a:pt x="13394" y="2504"/>
                  </a:lnTo>
                  <a:cubicBezTo>
                    <a:pt x="13742" y="2569"/>
                    <a:pt x="14136" y="2644"/>
                    <a:pt x="14409" y="2882"/>
                  </a:cubicBezTo>
                  <a:cubicBezTo>
                    <a:pt x="14412" y="2885"/>
                    <a:pt x="14418" y="2888"/>
                    <a:pt x="14424" y="2888"/>
                  </a:cubicBezTo>
                  <a:cubicBezTo>
                    <a:pt x="14426" y="2888"/>
                    <a:pt x="14428" y="2887"/>
                    <a:pt x="14430" y="2887"/>
                  </a:cubicBezTo>
                  <a:cubicBezTo>
                    <a:pt x="14437" y="2885"/>
                    <a:pt x="14444" y="2879"/>
                    <a:pt x="14446" y="2872"/>
                  </a:cubicBezTo>
                  <a:cubicBezTo>
                    <a:pt x="14458" y="2832"/>
                    <a:pt x="14472" y="2797"/>
                    <a:pt x="14486" y="2764"/>
                  </a:cubicBezTo>
                  <a:cubicBezTo>
                    <a:pt x="14637" y="2402"/>
                    <a:pt x="14939" y="2135"/>
                    <a:pt x="15317" y="2034"/>
                  </a:cubicBezTo>
                  <a:cubicBezTo>
                    <a:pt x="15431" y="2003"/>
                    <a:pt x="15545" y="1988"/>
                    <a:pt x="15659" y="1988"/>
                  </a:cubicBezTo>
                  <a:cubicBezTo>
                    <a:pt x="15941" y="1988"/>
                    <a:pt x="16217" y="2080"/>
                    <a:pt x="16451" y="2257"/>
                  </a:cubicBezTo>
                  <a:cubicBezTo>
                    <a:pt x="16748" y="2481"/>
                    <a:pt x="17016" y="2764"/>
                    <a:pt x="17275" y="3037"/>
                  </a:cubicBezTo>
                  <a:cubicBezTo>
                    <a:pt x="17377" y="3143"/>
                    <a:pt x="17481" y="3252"/>
                    <a:pt x="17585" y="3357"/>
                  </a:cubicBezTo>
                  <a:lnTo>
                    <a:pt x="17649" y="3421"/>
                  </a:lnTo>
                  <a:cubicBezTo>
                    <a:pt x="17920" y="3689"/>
                    <a:pt x="18226" y="3994"/>
                    <a:pt x="18291" y="4380"/>
                  </a:cubicBezTo>
                  <a:cubicBezTo>
                    <a:pt x="18312" y="4498"/>
                    <a:pt x="18305" y="4627"/>
                    <a:pt x="18272" y="4765"/>
                  </a:cubicBezTo>
                  <a:cubicBezTo>
                    <a:pt x="18269" y="4773"/>
                    <a:pt x="18273" y="4783"/>
                    <a:pt x="18280" y="4790"/>
                  </a:cubicBezTo>
                  <a:cubicBezTo>
                    <a:pt x="18284" y="4792"/>
                    <a:pt x="18289" y="4794"/>
                    <a:pt x="18294" y="4794"/>
                  </a:cubicBezTo>
                  <a:cubicBezTo>
                    <a:pt x="18298" y="4794"/>
                    <a:pt x="18303" y="4793"/>
                    <a:pt x="18306" y="4790"/>
                  </a:cubicBezTo>
                  <a:cubicBezTo>
                    <a:pt x="18862" y="4431"/>
                    <a:pt x="19123" y="4049"/>
                    <a:pt x="19108" y="3626"/>
                  </a:cubicBezTo>
                  <a:cubicBezTo>
                    <a:pt x="19090" y="3145"/>
                    <a:pt x="18636" y="2770"/>
                    <a:pt x="18244" y="2499"/>
                  </a:cubicBezTo>
                  <a:cubicBezTo>
                    <a:pt x="18220" y="2481"/>
                    <a:pt x="18220" y="2458"/>
                    <a:pt x="18228" y="2442"/>
                  </a:cubicBezTo>
                  <a:cubicBezTo>
                    <a:pt x="18235" y="2429"/>
                    <a:pt x="18249" y="2420"/>
                    <a:pt x="18266" y="2420"/>
                  </a:cubicBezTo>
                  <a:cubicBezTo>
                    <a:pt x="18273" y="2420"/>
                    <a:pt x="18280" y="2421"/>
                    <a:pt x="18288" y="2424"/>
                  </a:cubicBezTo>
                  <a:cubicBezTo>
                    <a:pt x="18878" y="2695"/>
                    <a:pt x="19206" y="3032"/>
                    <a:pt x="19292" y="3454"/>
                  </a:cubicBezTo>
                  <a:cubicBezTo>
                    <a:pt x="19427" y="4121"/>
                    <a:pt x="18883" y="4621"/>
                    <a:pt x="18642" y="4804"/>
                  </a:cubicBezTo>
                  <a:cubicBezTo>
                    <a:pt x="18227" y="5122"/>
                    <a:pt x="17696" y="5393"/>
                    <a:pt x="17022" y="5631"/>
                  </a:cubicBezTo>
                  <a:cubicBezTo>
                    <a:pt x="16743" y="5730"/>
                    <a:pt x="16442" y="5811"/>
                    <a:pt x="16071" y="5887"/>
                  </a:cubicBezTo>
                  <a:lnTo>
                    <a:pt x="16044" y="5893"/>
                  </a:lnTo>
                  <a:cubicBezTo>
                    <a:pt x="15809" y="5941"/>
                    <a:pt x="15547" y="5995"/>
                    <a:pt x="15298" y="5995"/>
                  </a:cubicBezTo>
                  <a:cubicBezTo>
                    <a:pt x="15251" y="5995"/>
                    <a:pt x="15204" y="5993"/>
                    <a:pt x="15158" y="5988"/>
                  </a:cubicBezTo>
                  <a:cubicBezTo>
                    <a:pt x="15141" y="5987"/>
                    <a:pt x="15133" y="5975"/>
                    <a:pt x="15133" y="5964"/>
                  </a:cubicBezTo>
                  <a:cubicBezTo>
                    <a:pt x="15132" y="5956"/>
                    <a:pt x="15133" y="5944"/>
                    <a:pt x="15150" y="5939"/>
                  </a:cubicBezTo>
                  <a:cubicBezTo>
                    <a:pt x="15305" y="5890"/>
                    <a:pt x="15470" y="5862"/>
                    <a:pt x="15630" y="5835"/>
                  </a:cubicBezTo>
                  <a:cubicBezTo>
                    <a:pt x="15735" y="5816"/>
                    <a:pt x="15846" y="5797"/>
                    <a:pt x="15951" y="5773"/>
                  </a:cubicBezTo>
                  <a:cubicBezTo>
                    <a:pt x="16014" y="5759"/>
                    <a:pt x="16077" y="5743"/>
                    <a:pt x="16139" y="5727"/>
                  </a:cubicBezTo>
                  <a:cubicBezTo>
                    <a:pt x="16148" y="5724"/>
                    <a:pt x="16154" y="5717"/>
                    <a:pt x="16155" y="5708"/>
                  </a:cubicBezTo>
                  <a:cubicBezTo>
                    <a:pt x="16158" y="5699"/>
                    <a:pt x="16154" y="5691"/>
                    <a:pt x="16147" y="5685"/>
                  </a:cubicBezTo>
                  <a:cubicBezTo>
                    <a:pt x="15986" y="5567"/>
                    <a:pt x="15838" y="5430"/>
                    <a:pt x="15702" y="5302"/>
                  </a:cubicBezTo>
                  <a:cubicBezTo>
                    <a:pt x="15403" y="5016"/>
                    <a:pt x="15165" y="4747"/>
                    <a:pt x="14975" y="4478"/>
                  </a:cubicBezTo>
                  <a:cubicBezTo>
                    <a:pt x="14905" y="4397"/>
                    <a:pt x="14844" y="4323"/>
                    <a:pt x="14791" y="4252"/>
                  </a:cubicBezTo>
                  <a:cubicBezTo>
                    <a:pt x="14786" y="4246"/>
                    <a:pt x="14778" y="4242"/>
                    <a:pt x="14771" y="4242"/>
                  </a:cubicBezTo>
                  <a:cubicBezTo>
                    <a:pt x="14769" y="4242"/>
                    <a:pt x="14768" y="4242"/>
                    <a:pt x="14766" y="4243"/>
                  </a:cubicBezTo>
                  <a:cubicBezTo>
                    <a:pt x="14756" y="4245"/>
                    <a:pt x="14750" y="4253"/>
                    <a:pt x="14748" y="4263"/>
                  </a:cubicBezTo>
                  <a:cubicBezTo>
                    <a:pt x="14710" y="4544"/>
                    <a:pt x="14579" y="4919"/>
                    <a:pt x="14167" y="5103"/>
                  </a:cubicBezTo>
                  <a:cubicBezTo>
                    <a:pt x="13966" y="5192"/>
                    <a:pt x="13750" y="5224"/>
                    <a:pt x="13528" y="5224"/>
                  </a:cubicBezTo>
                  <a:cubicBezTo>
                    <a:pt x="13300" y="5224"/>
                    <a:pt x="13067" y="5191"/>
                    <a:pt x="12839" y="5153"/>
                  </a:cubicBezTo>
                  <a:cubicBezTo>
                    <a:pt x="12432" y="5085"/>
                    <a:pt x="12084" y="4995"/>
                    <a:pt x="11776" y="4879"/>
                  </a:cubicBezTo>
                  <a:cubicBezTo>
                    <a:pt x="11218" y="4733"/>
                    <a:pt x="10558" y="4471"/>
                    <a:pt x="10410" y="3733"/>
                  </a:cubicBezTo>
                  <a:cubicBezTo>
                    <a:pt x="10355" y="3468"/>
                    <a:pt x="10386" y="3200"/>
                    <a:pt x="10499" y="2957"/>
                  </a:cubicBezTo>
                  <a:cubicBezTo>
                    <a:pt x="10501" y="2950"/>
                    <a:pt x="10501" y="2941"/>
                    <a:pt x="10496" y="2935"/>
                  </a:cubicBezTo>
                  <a:cubicBezTo>
                    <a:pt x="10492" y="2929"/>
                    <a:pt x="10485" y="2925"/>
                    <a:pt x="10478" y="2925"/>
                  </a:cubicBezTo>
                  <a:cubicBezTo>
                    <a:pt x="10477" y="2925"/>
                    <a:pt x="10476" y="2925"/>
                    <a:pt x="10475" y="2925"/>
                  </a:cubicBezTo>
                  <a:cubicBezTo>
                    <a:pt x="10091" y="2961"/>
                    <a:pt x="9694" y="2975"/>
                    <a:pt x="9311" y="2986"/>
                  </a:cubicBezTo>
                  <a:cubicBezTo>
                    <a:pt x="9027" y="2996"/>
                    <a:pt x="8734" y="3004"/>
                    <a:pt x="8447" y="3024"/>
                  </a:cubicBezTo>
                  <a:cubicBezTo>
                    <a:pt x="8344" y="3030"/>
                    <a:pt x="8240" y="3039"/>
                    <a:pt x="8137" y="3047"/>
                  </a:cubicBezTo>
                  <a:cubicBezTo>
                    <a:pt x="8131" y="3047"/>
                    <a:pt x="8125" y="3050"/>
                    <a:pt x="8120" y="3055"/>
                  </a:cubicBezTo>
                  <a:cubicBezTo>
                    <a:pt x="8116" y="3060"/>
                    <a:pt x="8115" y="3068"/>
                    <a:pt x="8116" y="3074"/>
                  </a:cubicBezTo>
                  <a:cubicBezTo>
                    <a:pt x="8182" y="3410"/>
                    <a:pt x="8114" y="3754"/>
                    <a:pt x="7927" y="4042"/>
                  </a:cubicBezTo>
                  <a:cubicBezTo>
                    <a:pt x="7723" y="4354"/>
                    <a:pt x="7460" y="4641"/>
                    <a:pt x="7208" y="4919"/>
                  </a:cubicBezTo>
                  <a:cubicBezTo>
                    <a:pt x="7108" y="5026"/>
                    <a:pt x="7006" y="5139"/>
                    <a:pt x="6909" y="5251"/>
                  </a:cubicBezTo>
                  <a:lnTo>
                    <a:pt x="6849" y="5319"/>
                  </a:lnTo>
                  <a:cubicBezTo>
                    <a:pt x="6600" y="5608"/>
                    <a:pt x="6319" y="5935"/>
                    <a:pt x="5937" y="6028"/>
                  </a:cubicBezTo>
                  <a:cubicBezTo>
                    <a:pt x="5871" y="6044"/>
                    <a:pt x="5803" y="6052"/>
                    <a:pt x="5734" y="6052"/>
                  </a:cubicBezTo>
                  <a:cubicBezTo>
                    <a:pt x="5341" y="6052"/>
                    <a:pt x="4932" y="5809"/>
                    <a:pt x="4703" y="5647"/>
                  </a:cubicBezTo>
                  <a:cubicBezTo>
                    <a:pt x="4349" y="5397"/>
                    <a:pt x="4175" y="5055"/>
                    <a:pt x="4214" y="4683"/>
                  </a:cubicBezTo>
                  <a:cubicBezTo>
                    <a:pt x="4257" y="4279"/>
                    <a:pt x="4506" y="3919"/>
                    <a:pt x="4744" y="3622"/>
                  </a:cubicBezTo>
                  <a:cubicBezTo>
                    <a:pt x="4751" y="3614"/>
                    <a:pt x="4751" y="3603"/>
                    <a:pt x="4746" y="3595"/>
                  </a:cubicBezTo>
                  <a:cubicBezTo>
                    <a:pt x="4741" y="3588"/>
                    <a:pt x="4733" y="3584"/>
                    <a:pt x="4726" y="3584"/>
                  </a:cubicBezTo>
                  <a:cubicBezTo>
                    <a:pt x="4724" y="3584"/>
                    <a:pt x="4722" y="3584"/>
                    <a:pt x="4720" y="3585"/>
                  </a:cubicBezTo>
                  <a:cubicBezTo>
                    <a:pt x="4407" y="3679"/>
                    <a:pt x="4131" y="3784"/>
                    <a:pt x="3873" y="3908"/>
                  </a:cubicBezTo>
                  <a:cubicBezTo>
                    <a:pt x="2941" y="4356"/>
                    <a:pt x="2543" y="4838"/>
                    <a:pt x="2657" y="5380"/>
                  </a:cubicBezTo>
                  <a:cubicBezTo>
                    <a:pt x="2658" y="5387"/>
                    <a:pt x="2663" y="5393"/>
                    <a:pt x="2669" y="5397"/>
                  </a:cubicBezTo>
                  <a:cubicBezTo>
                    <a:pt x="2690" y="5407"/>
                    <a:pt x="2713" y="5417"/>
                    <a:pt x="2734" y="5427"/>
                  </a:cubicBezTo>
                  <a:lnTo>
                    <a:pt x="2740" y="5429"/>
                  </a:lnTo>
                  <a:cubicBezTo>
                    <a:pt x="3275" y="5671"/>
                    <a:pt x="3846" y="5800"/>
                    <a:pt x="4431" y="5923"/>
                  </a:cubicBezTo>
                  <a:cubicBezTo>
                    <a:pt x="5052" y="6053"/>
                    <a:pt x="5674" y="6163"/>
                    <a:pt x="6282" y="6250"/>
                  </a:cubicBezTo>
                  <a:cubicBezTo>
                    <a:pt x="6972" y="6350"/>
                    <a:pt x="7684" y="6423"/>
                    <a:pt x="8398" y="6467"/>
                  </a:cubicBezTo>
                  <a:cubicBezTo>
                    <a:pt x="8405" y="6467"/>
                    <a:pt x="8414" y="6463"/>
                    <a:pt x="8419" y="6456"/>
                  </a:cubicBezTo>
                  <a:cubicBezTo>
                    <a:pt x="8422" y="6448"/>
                    <a:pt x="8424" y="6440"/>
                    <a:pt x="8420" y="6432"/>
                  </a:cubicBezTo>
                  <a:cubicBezTo>
                    <a:pt x="8284" y="6180"/>
                    <a:pt x="8148" y="5880"/>
                    <a:pt x="8178" y="5564"/>
                  </a:cubicBezTo>
                  <a:cubicBezTo>
                    <a:pt x="8222" y="5104"/>
                    <a:pt x="8677" y="4715"/>
                    <a:pt x="8943" y="4526"/>
                  </a:cubicBezTo>
                  <a:cubicBezTo>
                    <a:pt x="9162" y="4369"/>
                    <a:pt x="9392" y="4289"/>
                    <a:pt x="9615" y="4289"/>
                  </a:cubicBezTo>
                  <a:cubicBezTo>
                    <a:pt x="9752" y="4289"/>
                    <a:pt x="9887" y="4319"/>
                    <a:pt x="10015" y="4379"/>
                  </a:cubicBezTo>
                  <a:cubicBezTo>
                    <a:pt x="10418" y="4569"/>
                    <a:pt x="10684" y="4964"/>
                    <a:pt x="10919" y="5352"/>
                  </a:cubicBezTo>
                  <a:cubicBezTo>
                    <a:pt x="11132" y="5704"/>
                    <a:pt x="11291" y="6026"/>
                    <a:pt x="11405" y="6338"/>
                  </a:cubicBezTo>
                  <a:cubicBezTo>
                    <a:pt x="11421" y="6373"/>
                    <a:pt x="11439" y="6409"/>
                    <a:pt x="11455" y="6443"/>
                  </a:cubicBezTo>
                  <a:lnTo>
                    <a:pt x="11463" y="6461"/>
                  </a:lnTo>
                  <a:cubicBezTo>
                    <a:pt x="11467" y="6469"/>
                    <a:pt x="11474" y="6474"/>
                    <a:pt x="11483" y="6474"/>
                  </a:cubicBezTo>
                  <a:cubicBezTo>
                    <a:pt x="11484" y="6474"/>
                    <a:pt x="11485" y="6474"/>
                    <a:pt x="11486" y="6474"/>
                  </a:cubicBezTo>
                  <a:cubicBezTo>
                    <a:pt x="12321" y="6428"/>
                    <a:pt x="13159" y="6342"/>
                    <a:pt x="13977" y="6219"/>
                  </a:cubicBezTo>
                  <a:cubicBezTo>
                    <a:pt x="13979" y="6219"/>
                    <a:pt x="13980" y="6219"/>
                    <a:pt x="13981" y="6219"/>
                  </a:cubicBezTo>
                  <a:cubicBezTo>
                    <a:pt x="13996" y="6219"/>
                    <a:pt x="14004" y="6231"/>
                    <a:pt x="14006" y="6240"/>
                  </a:cubicBezTo>
                  <a:cubicBezTo>
                    <a:pt x="14008" y="6255"/>
                    <a:pt x="13996" y="6257"/>
                    <a:pt x="13992" y="6259"/>
                  </a:cubicBezTo>
                  <a:cubicBezTo>
                    <a:pt x="12719" y="6563"/>
                    <a:pt x="11336" y="6717"/>
                    <a:pt x="9877" y="6717"/>
                  </a:cubicBezTo>
                  <a:cubicBezTo>
                    <a:pt x="9680" y="6717"/>
                    <a:pt x="9481" y="6714"/>
                    <a:pt x="9282" y="6709"/>
                  </a:cubicBezTo>
                  <a:cubicBezTo>
                    <a:pt x="7961" y="6673"/>
                    <a:pt x="6575" y="6524"/>
                    <a:pt x="5163" y="6267"/>
                  </a:cubicBezTo>
                  <a:lnTo>
                    <a:pt x="4970" y="6233"/>
                  </a:lnTo>
                  <a:cubicBezTo>
                    <a:pt x="3853" y="6032"/>
                    <a:pt x="2587" y="5804"/>
                    <a:pt x="1722" y="5018"/>
                  </a:cubicBezTo>
                  <a:cubicBezTo>
                    <a:pt x="1302" y="4635"/>
                    <a:pt x="1117" y="4165"/>
                    <a:pt x="1204" y="3695"/>
                  </a:cubicBezTo>
                  <a:cubicBezTo>
                    <a:pt x="1317" y="3081"/>
                    <a:pt x="1778" y="2613"/>
                    <a:pt x="2145" y="2328"/>
                  </a:cubicBezTo>
                  <a:cubicBezTo>
                    <a:pt x="2978" y="1679"/>
                    <a:pt x="4157" y="1316"/>
                    <a:pt x="5416" y="1316"/>
                  </a:cubicBezTo>
                  <a:close/>
                  <a:moveTo>
                    <a:pt x="1736" y="6797"/>
                  </a:moveTo>
                  <a:cubicBezTo>
                    <a:pt x="1737" y="6797"/>
                    <a:pt x="1739" y="6798"/>
                    <a:pt x="1742" y="6799"/>
                  </a:cubicBezTo>
                  <a:cubicBezTo>
                    <a:pt x="2782" y="7473"/>
                    <a:pt x="3989" y="7672"/>
                    <a:pt x="5157" y="7863"/>
                  </a:cubicBezTo>
                  <a:cubicBezTo>
                    <a:pt x="5401" y="7904"/>
                    <a:pt x="5653" y="7945"/>
                    <a:pt x="5900" y="7989"/>
                  </a:cubicBezTo>
                  <a:cubicBezTo>
                    <a:pt x="5912" y="7992"/>
                    <a:pt x="5913" y="8003"/>
                    <a:pt x="5912" y="8010"/>
                  </a:cubicBezTo>
                  <a:cubicBezTo>
                    <a:pt x="5912" y="8010"/>
                    <a:pt x="5909" y="8031"/>
                    <a:pt x="5895" y="8031"/>
                  </a:cubicBezTo>
                  <a:cubicBezTo>
                    <a:pt x="5894" y="8031"/>
                    <a:pt x="5894" y="8031"/>
                    <a:pt x="5894" y="8031"/>
                  </a:cubicBezTo>
                  <a:cubicBezTo>
                    <a:pt x="4030" y="7959"/>
                    <a:pt x="2709" y="7575"/>
                    <a:pt x="1732" y="6824"/>
                  </a:cubicBezTo>
                  <a:cubicBezTo>
                    <a:pt x="1723" y="6816"/>
                    <a:pt x="1726" y="6807"/>
                    <a:pt x="1729" y="6800"/>
                  </a:cubicBezTo>
                  <a:cubicBezTo>
                    <a:pt x="1731" y="6798"/>
                    <a:pt x="1733" y="6797"/>
                    <a:pt x="1736" y="6797"/>
                  </a:cubicBezTo>
                  <a:close/>
                  <a:moveTo>
                    <a:pt x="18620" y="6132"/>
                  </a:moveTo>
                  <a:cubicBezTo>
                    <a:pt x="18637" y="6132"/>
                    <a:pt x="18649" y="6146"/>
                    <a:pt x="18652" y="6149"/>
                  </a:cubicBezTo>
                  <a:cubicBezTo>
                    <a:pt x="18666" y="6166"/>
                    <a:pt x="18671" y="6192"/>
                    <a:pt x="18652" y="6209"/>
                  </a:cubicBezTo>
                  <a:cubicBezTo>
                    <a:pt x="17651" y="7121"/>
                    <a:pt x="16248" y="7707"/>
                    <a:pt x="14368" y="7997"/>
                  </a:cubicBezTo>
                  <a:cubicBezTo>
                    <a:pt x="13594" y="8116"/>
                    <a:pt x="12770" y="8180"/>
                    <a:pt x="11696" y="8206"/>
                  </a:cubicBezTo>
                  <a:cubicBezTo>
                    <a:pt x="11173" y="8219"/>
                    <a:pt x="10738" y="8225"/>
                    <a:pt x="10329" y="8227"/>
                  </a:cubicBezTo>
                  <a:lnTo>
                    <a:pt x="10306" y="8227"/>
                  </a:lnTo>
                  <a:cubicBezTo>
                    <a:pt x="10259" y="8227"/>
                    <a:pt x="10212" y="8228"/>
                    <a:pt x="10165" y="8228"/>
                  </a:cubicBezTo>
                  <a:cubicBezTo>
                    <a:pt x="9825" y="8228"/>
                    <a:pt x="9458" y="8213"/>
                    <a:pt x="9145" y="8086"/>
                  </a:cubicBezTo>
                  <a:cubicBezTo>
                    <a:pt x="9136" y="8082"/>
                    <a:pt x="9133" y="8072"/>
                    <a:pt x="9134" y="8065"/>
                  </a:cubicBezTo>
                  <a:cubicBezTo>
                    <a:pt x="9135" y="8061"/>
                    <a:pt x="9136" y="8059"/>
                    <a:pt x="9144" y="8059"/>
                  </a:cubicBezTo>
                  <a:lnTo>
                    <a:pt x="9145" y="8059"/>
                  </a:lnTo>
                  <a:cubicBezTo>
                    <a:pt x="9638" y="8078"/>
                    <a:pt x="10114" y="8088"/>
                    <a:pt x="10574" y="8088"/>
                  </a:cubicBezTo>
                  <a:cubicBezTo>
                    <a:pt x="11948" y="8088"/>
                    <a:pt x="13181" y="7999"/>
                    <a:pt x="14313" y="7819"/>
                  </a:cubicBezTo>
                  <a:cubicBezTo>
                    <a:pt x="15914" y="7565"/>
                    <a:pt x="17357" y="7000"/>
                    <a:pt x="18600" y="6138"/>
                  </a:cubicBezTo>
                  <a:cubicBezTo>
                    <a:pt x="18607" y="6133"/>
                    <a:pt x="18614" y="6132"/>
                    <a:pt x="18620" y="6132"/>
                  </a:cubicBezTo>
                  <a:close/>
                  <a:moveTo>
                    <a:pt x="2538" y="7863"/>
                  </a:moveTo>
                  <a:cubicBezTo>
                    <a:pt x="2540" y="7863"/>
                    <a:pt x="2541" y="7863"/>
                    <a:pt x="2543" y="7864"/>
                  </a:cubicBezTo>
                  <a:cubicBezTo>
                    <a:pt x="2648" y="7900"/>
                    <a:pt x="2751" y="7938"/>
                    <a:pt x="2851" y="7977"/>
                  </a:cubicBezTo>
                  <a:cubicBezTo>
                    <a:pt x="3063" y="8056"/>
                    <a:pt x="3283" y="8139"/>
                    <a:pt x="3513" y="8186"/>
                  </a:cubicBezTo>
                  <a:cubicBezTo>
                    <a:pt x="3860" y="8258"/>
                    <a:pt x="4222" y="8268"/>
                    <a:pt x="4573" y="8277"/>
                  </a:cubicBezTo>
                  <a:lnTo>
                    <a:pt x="4593" y="8277"/>
                  </a:lnTo>
                  <a:cubicBezTo>
                    <a:pt x="4609" y="8277"/>
                    <a:pt x="4613" y="8292"/>
                    <a:pt x="4614" y="8295"/>
                  </a:cubicBezTo>
                  <a:cubicBezTo>
                    <a:pt x="4614" y="8300"/>
                    <a:pt x="4615" y="8315"/>
                    <a:pt x="4598" y="8320"/>
                  </a:cubicBezTo>
                  <a:cubicBezTo>
                    <a:pt x="4409" y="8376"/>
                    <a:pt x="4204" y="8402"/>
                    <a:pt x="3997" y="8402"/>
                  </a:cubicBezTo>
                  <a:cubicBezTo>
                    <a:pt x="3450" y="8402"/>
                    <a:pt x="2883" y="8218"/>
                    <a:pt x="2525" y="7895"/>
                  </a:cubicBezTo>
                  <a:cubicBezTo>
                    <a:pt x="2517" y="7888"/>
                    <a:pt x="2523" y="7875"/>
                    <a:pt x="2524" y="7873"/>
                  </a:cubicBezTo>
                  <a:cubicBezTo>
                    <a:pt x="2526" y="7871"/>
                    <a:pt x="2531" y="7863"/>
                    <a:pt x="2538" y="7863"/>
                  </a:cubicBezTo>
                  <a:close/>
                  <a:moveTo>
                    <a:pt x="17742" y="7569"/>
                  </a:moveTo>
                  <a:cubicBezTo>
                    <a:pt x="17751" y="7569"/>
                    <a:pt x="17758" y="7573"/>
                    <a:pt x="17763" y="7579"/>
                  </a:cubicBezTo>
                  <a:cubicBezTo>
                    <a:pt x="17767" y="7585"/>
                    <a:pt x="17770" y="7594"/>
                    <a:pt x="17760" y="7606"/>
                  </a:cubicBezTo>
                  <a:cubicBezTo>
                    <a:pt x="17370" y="8030"/>
                    <a:pt x="16724" y="8246"/>
                    <a:pt x="16144" y="8401"/>
                  </a:cubicBezTo>
                  <a:cubicBezTo>
                    <a:pt x="15695" y="8522"/>
                    <a:pt x="15041" y="8677"/>
                    <a:pt x="14416" y="8677"/>
                  </a:cubicBezTo>
                  <a:cubicBezTo>
                    <a:pt x="14365" y="8677"/>
                    <a:pt x="14314" y="8676"/>
                    <a:pt x="14264" y="8673"/>
                  </a:cubicBezTo>
                  <a:cubicBezTo>
                    <a:pt x="14254" y="8673"/>
                    <a:pt x="14251" y="8664"/>
                    <a:pt x="14251" y="8661"/>
                  </a:cubicBezTo>
                  <a:cubicBezTo>
                    <a:pt x="14250" y="8656"/>
                    <a:pt x="14251" y="8650"/>
                    <a:pt x="14260" y="8647"/>
                  </a:cubicBezTo>
                  <a:cubicBezTo>
                    <a:pt x="14551" y="8566"/>
                    <a:pt x="14856" y="8514"/>
                    <a:pt x="15153" y="8463"/>
                  </a:cubicBezTo>
                  <a:cubicBezTo>
                    <a:pt x="15441" y="8413"/>
                    <a:pt x="15741" y="8362"/>
                    <a:pt x="16030" y="8282"/>
                  </a:cubicBezTo>
                  <a:cubicBezTo>
                    <a:pt x="16385" y="8185"/>
                    <a:pt x="16670" y="8085"/>
                    <a:pt x="16929" y="7968"/>
                  </a:cubicBezTo>
                  <a:cubicBezTo>
                    <a:pt x="17057" y="7910"/>
                    <a:pt x="17183" y="7844"/>
                    <a:pt x="17305" y="7780"/>
                  </a:cubicBezTo>
                  <a:cubicBezTo>
                    <a:pt x="17442" y="7708"/>
                    <a:pt x="17585" y="7633"/>
                    <a:pt x="17730" y="7571"/>
                  </a:cubicBezTo>
                  <a:cubicBezTo>
                    <a:pt x="17735" y="7569"/>
                    <a:pt x="17739" y="7569"/>
                    <a:pt x="17742" y="7569"/>
                  </a:cubicBezTo>
                  <a:close/>
                  <a:moveTo>
                    <a:pt x="2886" y="8629"/>
                  </a:moveTo>
                  <a:cubicBezTo>
                    <a:pt x="2888" y="8629"/>
                    <a:pt x="2890" y="8630"/>
                    <a:pt x="2892" y="8631"/>
                  </a:cubicBezTo>
                  <a:cubicBezTo>
                    <a:pt x="3275" y="8819"/>
                    <a:pt x="3613" y="8866"/>
                    <a:pt x="4001" y="8878"/>
                  </a:cubicBezTo>
                  <a:cubicBezTo>
                    <a:pt x="4013" y="8879"/>
                    <a:pt x="4019" y="8884"/>
                    <a:pt x="4020" y="8893"/>
                  </a:cubicBezTo>
                  <a:cubicBezTo>
                    <a:pt x="4023" y="8903"/>
                    <a:pt x="4018" y="8916"/>
                    <a:pt x="4004" y="8921"/>
                  </a:cubicBezTo>
                  <a:cubicBezTo>
                    <a:pt x="3899" y="8965"/>
                    <a:pt x="3783" y="8986"/>
                    <a:pt x="3665" y="8986"/>
                  </a:cubicBezTo>
                  <a:cubicBezTo>
                    <a:pt x="3379" y="8986"/>
                    <a:pt x="3079" y="8864"/>
                    <a:pt x="2879" y="8647"/>
                  </a:cubicBezTo>
                  <a:cubicBezTo>
                    <a:pt x="2876" y="8646"/>
                    <a:pt x="2872" y="8640"/>
                    <a:pt x="2877" y="8634"/>
                  </a:cubicBezTo>
                  <a:cubicBezTo>
                    <a:pt x="2878" y="8633"/>
                    <a:pt x="2881" y="8629"/>
                    <a:pt x="2886" y="8629"/>
                  </a:cubicBezTo>
                  <a:close/>
                  <a:moveTo>
                    <a:pt x="16863" y="8590"/>
                  </a:moveTo>
                  <a:cubicBezTo>
                    <a:pt x="16876" y="8590"/>
                    <a:pt x="16887" y="8599"/>
                    <a:pt x="16892" y="8609"/>
                  </a:cubicBezTo>
                  <a:cubicBezTo>
                    <a:pt x="16897" y="8619"/>
                    <a:pt x="16896" y="8628"/>
                    <a:pt x="16887" y="8635"/>
                  </a:cubicBezTo>
                  <a:cubicBezTo>
                    <a:pt x="16651" y="8853"/>
                    <a:pt x="16325" y="8950"/>
                    <a:pt x="16038" y="9023"/>
                  </a:cubicBezTo>
                  <a:cubicBezTo>
                    <a:pt x="15811" y="9082"/>
                    <a:pt x="15576" y="9136"/>
                    <a:pt x="15356" y="9136"/>
                  </a:cubicBezTo>
                  <a:cubicBezTo>
                    <a:pt x="15270" y="9136"/>
                    <a:pt x="15187" y="9128"/>
                    <a:pt x="15107" y="9109"/>
                  </a:cubicBezTo>
                  <a:cubicBezTo>
                    <a:pt x="15092" y="9105"/>
                    <a:pt x="15088" y="9094"/>
                    <a:pt x="15088" y="9086"/>
                  </a:cubicBezTo>
                  <a:cubicBezTo>
                    <a:pt x="15088" y="9074"/>
                    <a:pt x="15094" y="9059"/>
                    <a:pt x="15109" y="9054"/>
                  </a:cubicBezTo>
                  <a:cubicBezTo>
                    <a:pt x="15263" y="9001"/>
                    <a:pt x="15432" y="8973"/>
                    <a:pt x="15595" y="8949"/>
                  </a:cubicBezTo>
                  <a:cubicBezTo>
                    <a:pt x="15728" y="8928"/>
                    <a:pt x="15865" y="8905"/>
                    <a:pt x="15996" y="8869"/>
                  </a:cubicBezTo>
                  <a:cubicBezTo>
                    <a:pt x="16121" y="8836"/>
                    <a:pt x="16243" y="8790"/>
                    <a:pt x="16363" y="8745"/>
                  </a:cubicBezTo>
                  <a:cubicBezTo>
                    <a:pt x="16522" y="8686"/>
                    <a:pt x="16689" y="8625"/>
                    <a:pt x="16858" y="8590"/>
                  </a:cubicBezTo>
                  <a:cubicBezTo>
                    <a:pt x="16860" y="8590"/>
                    <a:pt x="16861" y="8590"/>
                    <a:pt x="16863" y="8590"/>
                  </a:cubicBezTo>
                  <a:close/>
                  <a:moveTo>
                    <a:pt x="19118" y="6991"/>
                  </a:moveTo>
                  <a:cubicBezTo>
                    <a:pt x="19666" y="6991"/>
                    <a:pt x="20248" y="7268"/>
                    <a:pt x="20410" y="7859"/>
                  </a:cubicBezTo>
                  <a:cubicBezTo>
                    <a:pt x="20567" y="8432"/>
                    <a:pt x="20311" y="9037"/>
                    <a:pt x="19770" y="9365"/>
                  </a:cubicBezTo>
                  <a:cubicBezTo>
                    <a:pt x="19614" y="9460"/>
                    <a:pt x="19402" y="9512"/>
                    <a:pt x="19177" y="9512"/>
                  </a:cubicBezTo>
                  <a:cubicBezTo>
                    <a:pt x="19174" y="9512"/>
                    <a:pt x="19172" y="9511"/>
                    <a:pt x="19169" y="9511"/>
                  </a:cubicBezTo>
                  <a:lnTo>
                    <a:pt x="19168" y="9511"/>
                  </a:lnTo>
                  <a:cubicBezTo>
                    <a:pt x="19152" y="9512"/>
                    <a:pt x="19137" y="9512"/>
                    <a:pt x="19121" y="9512"/>
                  </a:cubicBezTo>
                  <a:cubicBezTo>
                    <a:pt x="18509" y="9512"/>
                    <a:pt x="17985" y="9036"/>
                    <a:pt x="17946" y="8433"/>
                  </a:cubicBezTo>
                  <a:cubicBezTo>
                    <a:pt x="17906" y="7829"/>
                    <a:pt x="18243" y="7114"/>
                    <a:pt x="18859" y="7012"/>
                  </a:cubicBezTo>
                  <a:cubicBezTo>
                    <a:pt x="18943" y="6997"/>
                    <a:pt x="19030" y="6991"/>
                    <a:pt x="19118" y="6991"/>
                  </a:cubicBezTo>
                  <a:close/>
                  <a:moveTo>
                    <a:pt x="16677" y="9245"/>
                  </a:moveTo>
                  <a:cubicBezTo>
                    <a:pt x="16684" y="9245"/>
                    <a:pt x="16687" y="9247"/>
                    <a:pt x="16690" y="9254"/>
                  </a:cubicBezTo>
                  <a:cubicBezTo>
                    <a:pt x="16695" y="9262"/>
                    <a:pt x="16693" y="9276"/>
                    <a:pt x="16687" y="9285"/>
                  </a:cubicBezTo>
                  <a:cubicBezTo>
                    <a:pt x="16538" y="9460"/>
                    <a:pt x="16202" y="9585"/>
                    <a:pt x="15932" y="9585"/>
                  </a:cubicBezTo>
                  <a:cubicBezTo>
                    <a:pt x="15861" y="9585"/>
                    <a:pt x="15795" y="9576"/>
                    <a:pt x="15738" y="9557"/>
                  </a:cubicBezTo>
                  <a:cubicBezTo>
                    <a:pt x="15724" y="9552"/>
                    <a:pt x="15715" y="9538"/>
                    <a:pt x="15714" y="9525"/>
                  </a:cubicBezTo>
                  <a:cubicBezTo>
                    <a:pt x="15714" y="9514"/>
                    <a:pt x="15718" y="9505"/>
                    <a:pt x="15728" y="9500"/>
                  </a:cubicBezTo>
                  <a:cubicBezTo>
                    <a:pt x="15820" y="9456"/>
                    <a:pt x="15922" y="9435"/>
                    <a:pt x="16023" y="9415"/>
                  </a:cubicBezTo>
                  <a:cubicBezTo>
                    <a:pt x="16082" y="9404"/>
                    <a:pt x="16144" y="9391"/>
                    <a:pt x="16203" y="9374"/>
                  </a:cubicBezTo>
                  <a:cubicBezTo>
                    <a:pt x="16250" y="9360"/>
                    <a:pt x="16297" y="9344"/>
                    <a:pt x="16343" y="9328"/>
                  </a:cubicBezTo>
                  <a:cubicBezTo>
                    <a:pt x="16451" y="9292"/>
                    <a:pt x="16562" y="9254"/>
                    <a:pt x="16675" y="9245"/>
                  </a:cubicBezTo>
                  <a:close/>
                  <a:moveTo>
                    <a:pt x="3267" y="9401"/>
                  </a:moveTo>
                  <a:cubicBezTo>
                    <a:pt x="3318" y="9401"/>
                    <a:pt x="3367" y="9415"/>
                    <a:pt x="3419" y="9430"/>
                  </a:cubicBezTo>
                  <a:cubicBezTo>
                    <a:pt x="3443" y="9436"/>
                    <a:pt x="3466" y="9442"/>
                    <a:pt x="3490" y="9447"/>
                  </a:cubicBezTo>
                  <a:cubicBezTo>
                    <a:pt x="3516" y="9453"/>
                    <a:pt x="3542" y="9456"/>
                    <a:pt x="3567" y="9459"/>
                  </a:cubicBezTo>
                  <a:cubicBezTo>
                    <a:pt x="3621" y="9466"/>
                    <a:pt x="3672" y="9472"/>
                    <a:pt x="3715" y="9502"/>
                  </a:cubicBezTo>
                  <a:cubicBezTo>
                    <a:pt x="3724" y="9507"/>
                    <a:pt x="3729" y="9516"/>
                    <a:pt x="3730" y="9525"/>
                  </a:cubicBezTo>
                  <a:cubicBezTo>
                    <a:pt x="3730" y="9533"/>
                    <a:pt x="3728" y="9538"/>
                    <a:pt x="3723" y="9542"/>
                  </a:cubicBezTo>
                  <a:cubicBezTo>
                    <a:pt x="3689" y="9573"/>
                    <a:pt x="3639" y="9589"/>
                    <a:pt x="3581" y="9589"/>
                  </a:cubicBezTo>
                  <a:cubicBezTo>
                    <a:pt x="3554" y="9589"/>
                    <a:pt x="3526" y="9586"/>
                    <a:pt x="3497" y="9580"/>
                  </a:cubicBezTo>
                  <a:cubicBezTo>
                    <a:pt x="3384" y="9556"/>
                    <a:pt x="3288" y="9489"/>
                    <a:pt x="3256" y="9416"/>
                  </a:cubicBezTo>
                  <a:cubicBezTo>
                    <a:pt x="3253" y="9411"/>
                    <a:pt x="3254" y="9406"/>
                    <a:pt x="3256" y="9404"/>
                  </a:cubicBezTo>
                  <a:cubicBezTo>
                    <a:pt x="3257" y="9402"/>
                    <a:pt x="3258" y="9401"/>
                    <a:pt x="3262" y="9401"/>
                  </a:cubicBezTo>
                  <a:close/>
                  <a:moveTo>
                    <a:pt x="9696" y="9314"/>
                  </a:moveTo>
                  <a:cubicBezTo>
                    <a:pt x="9706" y="9316"/>
                    <a:pt x="9706" y="9323"/>
                    <a:pt x="9707" y="9327"/>
                  </a:cubicBezTo>
                  <a:cubicBezTo>
                    <a:pt x="9707" y="9464"/>
                    <a:pt x="9725" y="9601"/>
                    <a:pt x="9744" y="9733"/>
                  </a:cubicBezTo>
                  <a:lnTo>
                    <a:pt x="9749" y="9774"/>
                  </a:lnTo>
                  <a:cubicBezTo>
                    <a:pt x="9750" y="9778"/>
                    <a:pt x="9750" y="9779"/>
                    <a:pt x="9745" y="9780"/>
                  </a:cubicBezTo>
                  <a:cubicBezTo>
                    <a:pt x="9744" y="9781"/>
                    <a:pt x="9742" y="9781"/>
                    <a:pt x="9741" y="9781"/>
                  </a:cubicBezTo>
                  <a:cubicBezTo>
                    <a:pt x="9735" y="9781"/>
                    <a:pt x="9729" y="9779"/>
                    <a:pt x="9727" y="9773"/>
                  </a:cubicBezTo>
                  <a:cubicBezTo>
                    <a:pt x="9683" y="9648"/>
                    <a:pt x="9668" y="9502"/>
                    <a:pt x="9681" y="9328"/>
                  </a:cubicBezTo>
                  <a:cubicBezTo>
                    <a:pt x="9682" y="9316"/>
                    <a:pt x="9693" y="9314"/>
                    <a:pt x="9696" y="9314"/>
                  </a:cubicBezTo>
                  <a:close/>
                  <a:moveTo>
                    <a:pt x="9348" y="8916"/>
                  </a:moveTo>
                  <a:cubicBezTo>
                    <a:pt x="9355" y="8916"/>
                    <a:pt x="9357" y="8918"/>
                    <a:pt x="9357" y="8924"/>
                  </a:cubicBezTo>
                  <a:cubicBezTo>
                    <a:pt x="9417" y="9251"/>
                    <a:pt x="9446" y="9598"/>
                    <a:pt x="9469" y="9896"/>
                  </a:cubicBezTo>
                  <a:cubicBezTo>
                    <a:pt x="9470" y="9908"/>
                    <a:pt x="9460" y="9913"/>
                    <a:pt x="9453" y="9914"/>
                  </a:cubicBezTo>
                  <a:cubicBezTo>
                    <a:pt x="9451" y="9915"/>
                    <a:pt x="9450" y="9915"/>
                    <a:pt x="9448" y="9915"/>
                  </a:cubicBezTo>
                  <a:cubicBezTo>
                    <a:pt x="9440" y="9915"/>
                    <a:pt x="9428" y="9912"/>
                    <a:pt x="9425" y="9899"/>
                  </a:cubicBezTo>
                  <a:cubicBezTo>
                    <a:pt x="9337" y="9577"/>
                    <a:pt x="9301" y="9225"/>
                    <a:pt x="9329" y="8933"/>
                  </a:cubicBezTo>
                  <a:cubicBezTo>
                    <a:pt x="9330" y="8923"/>
                    <a:pt x="9341" y="8916"/>
                    <a:pt x="9348" y="8916"/>
                  </a:cubicBezTo>
                  <a:close/>
                  <a:moveTo>
                    <a:pt x="16521" y="9836"/>
                  </a:moveTo>
                  <a:cubicBezTo>
                    <a:pt x="16531" y="9838"/>
                    <a:pt x="16537" y="9844"/>
                    <a:pt x="16540" y="9851"/>
                  </a:cubicBezTo>
                  <a:cubicBezTo>
                    <a:pt x="16542" y="9855"/>
                    <a:pt x="16542" y="9862"/>
                    <a:pt x="16536" y="9869"/>
                  </a:cubicBezTo>
                  <a:cubicBezTo>
                    <a:pt x="16477" y="9927"/>
                    <a:pt x="16398" y="9958"/>
                    <a:pt x="16315" y="9988"/>
                  </a:cubicBezTo>
                  <a:cubicBezTo>
                    <a:pt x="16256" y="10008"/>
                    <a:pt x="16185" y="10034"/>
                    <a:pt x="16116" y="10034"/>
                  </a:cubicBezTo>
                  <a:cubicBezTo>
                    <a:pt x="16104" y="10034"/>
                    <a:pt x="16091" y="10033"/>
                    <a:pt x="16079" y="10031"/>
                  </a:cubicBezTo>
                  <a:cubicBezTo>
                    <a:pt x="16076" y="10031"/>
                    <a:pt x="16075" y="10031"/>
                    <a:pt x="16075" y="10028"/>
                  </a:cubicBezTo>
                  <a:cubicBezTo>
                    <a:pt x="16072" y="10023"/>
                    <a:pt x="16074" y="10015"/>
                    <a:pt x="16077" y="10011"/>
                  </a:cubicBezTo>
                  <a:cubicBezTo>
                    <a:pt x="16121" y="9958"/>
                    <a:pt x="16195" y="9928"/>
                    <a:pt x="16261" y="9902"/>
                  </a:cubicBezTo>
                  <a:lnTo>
                    <a:pt x="16277" y="9895"/>
                  </a:lnTo>
                  <a:cubicBezTo>
                    <a:pt x="16355" y="9862"/>
                    <a:pt x="16427" y="9836"/>
                    <a:pt x="16503" y="9836"/>
                  </a:cubicBezTo>
                  <a:close/>
                  <a:moveTo>
                    <a:pt x="3560" y="9992"/>
                  </a:moveTo>
                  <a:cubicBezTo>
                    <a:pt x="3662" y="9992"/>
                    <a:pt x="3760" y="10016"/>
                    <a:pt x="3862" y="10064"/>
                  </a:cubicBezTo>
                  <a:cubicBezTo>
                    <a:pt x="3868" y="10067"/>
                    <a:pt x="3868" y="10073"/>
                    <a:pt x="3867" y="10078"/>
                  </a:cubicBezTo>
                  <a:cubicBezTo>
                    <a:pt x="3865" y="10082"/>
                    <a:pt x="3863" y="10088"/>
                    <a:pt x="3854" y="10089"/>
                  </a:cubicBezTo>
                  <a:cubicBezTo>
                    <a:pt x="3702" y="10080"/>
                    <a:pt x="3544" y="10079"/>
                    <a:pt x="3408" y="10079"/>
                  </a:cubicBezTo>
                  <a:cubicBezTo>
                    <a:pt x="3384" y="10079"/>
                    <a:pt x="3376" y="10058"/>
                    <a:pt x="3375" y="10047"/>
                  </a:cubicBezTo>
                  <a:cubicBezTo>
                    <a:pt x="3373" y="10040"/>
                    <a:pt x="3373" y="10017"/>
                    <a:pt x="3398" y="10011"/>
                  </a:cubicBezTo>
                  <a:cubicBezTo>
                    <a:pt x="3454" y="9999"/>
                    <a:pt x="3507" y="9992"/>
                    <a:pt x="3560" y="9992"/>
                  </a:cubicBezTo>
                  <a:close/>
                  <a:moveTo>
                    <a:pt x="18146" y="10497"/>
                  </a:moveTo>
                  <a:cubicBezTo>
                    <a:pt x="18151" y="10497"/>
                    <a:pt x="18158" y="10498"/>
                    <a:pt x="18160" y="10507"/>
                  </a:cubicBezTo>
                  <a:cubicBezTo>
                    <a:pt x="18203" y="10652"/>
                    <a:pt x="18217" y="10785"/>
                    <a:pt x="18198" y="10912"/>
                  </a:cubicBezTo>
                  <a:cubicBezTo>
                    <a:pt x="18198" y="10915"/>
                    <a:pt x="18198" y="10916"/>
                    <a:pt x="18192" y="10916"/>
                  </a:cubicBezTo>
                  <a:cubicBezTo>
                    <a:pt x="18187" y="10916"/>
                    <a:pt x="18180" y="10912"/>
                    <a:pt x="18180" y="10906"/>
                  </a:cubicBezTo>
                  <a:cubicBezTo>
                    <a:pt x="18179" y="10798"/>
                    <a:pt x="18172" y="10656"/>
                    <a:pt x="18132" y="10513"/>
                  </a:cubicBezTo>
                  <a:cubicBezTo>
                    <a:pt x="18128" y="10503"/>
                    <a:pt x="18134" y="10499"/>
                    <a:pt x="18140" y="10497"/>
                  </a:cubicBezTo>
                  <a:close/>
                  <a:moveTo>
                    <a:pt x="7037" y="8536"/>
                  </a:moveTo>
                  <a:cubicBezTo>
                    <a:pt x="7586" y="8536"/>
                    <a:pt x="8166" y="8812"/>
                    <a:pt x="8328" y="9405"/>
                  </a:cubicBezTo>
                  <a:cubicBezTo>
                    <a:pt x="8486" y="9976"/>
                    <a:pt x="8229" y="10583"/>
                    <a:pt x="7689" y="10910"/>
                  </a:cubicBezTo>
                  <a:cubicBezTo>
                    <a:pt x="7535" y="11003"/>
                    <a:pt x="7331" y="11058"/>
                    <a:pt x="7108" y="11058"/>
                  </a:cubicBezTo>
                  <a:cubicBezTo>
                    <a:pt x="7101" y="11058"/>
                    <a:pt x="7094" y="11057"/>
                    <a:pt x="7086" y="11057"/>
                  </a:cubicBezTo>
                  <a:cubicBezTo>
                    <a:pt x="7071" y="11058"/>
                    <a:pt x="7057" y="11058"/>
                    <a:pt x="7042" y="11058"/>
                  </a:cubicBezTo>
                  <a:cubicBezTo>
                    <a:pt x="6430" y="11058"/>
                    <a:pt x="5904" y="10582"/>
                    <a:pt x="5864" y="9979"/>
                  </a:cubicBezTo>
                  <a:cubicBezTo>
                    <a:pt x="5824" y="9375"/>
                    <a:pt x="6163" y="8660"/>
                    <a:pt x="6777" y="8557"/>
                  </a:cubicBezTo>
                  <a:cubicBezTo>
                    <a:pt x="6862" y="8543"/>
                    <a:pt x="6948" y="8536"/>
                    <a:pt x="7037" y="8536"/>
                  </a:cubicBezTo>
                  <a:close/>
                  <a:moveTo>
                    <a:pt x="4230" y="10962"/>
                  </a:moveTo>
                  <a:cubicBezTo>
                    <a:pt x="4235" y="10962"/>
                    <a:pt x="4245" y="10964"/>
                    <a:pt x="4247" y="10974"/>
                  </a:cubicBezTo>
                  <a:cubicBezTo>
                    <a:pt x="4267" y="11093"/>
                    <a:pt x="4286" y="11222"/>
                    <a:pt x="4292" y="11354"/>
                  </a:cubicBezTo>
                  <a:cubicBezTo>
                    <a:pt x="4292" y="11361"/>
                    <a:pt x="4284" y="11364"/>
                    <a:pt x="4281" y="11364"/>
                  </a:cubicBezTo>
                  <a:cubicBezTo>
                    <a:pt x="4280" y="11364"/>
                    <a:pt x="4279" y="11364"/>
                    <a:pt x="4278" y="11364"/>
                  </a:cubicBezTo>
                  <a:cubicBezTo>
                    <a:pt x="4274" y="11364"/>
                    <a:pt x="4268" y="11363"/>
                    <a:pt x="4267" y="11356"/>
                  </a:cubicBezTo>
                  <a:cubicBezTo>
                    <a:pt x="4237" y="11227"/>
                    <a:pt x="4221" y="11098"/>
                    <a:pt x="4208" y="10979"/>
                  </a:cubicBezTo>
                  <a:cubicBezTo>
                    <a:pt x="4206" y="10966"/>
                    <a:pt x="4222" y="10963"/>
                    <a:pt x="4225" y="10963"/>
                  </a:cubicBezTo>
                  <a:cubicBezTo>
                    <a:pt x="4225" y="10963"/>
                    <a:pt x="4227" y="10962"/>
                    <a:pt x="4230" y="10962"/>
                  </a:cubicBezTo>
                  <a:close/>
                  <a:moveTo>
                    <a:pt x="15255" y="11636"/>
                  </a:moveTo>
                  <a:cubicBezTo>
                    <a:pt x="15258" y="11636"/>
                    <a:pt x="15259" y="11638"/>
                    <a:pt x="15260" y="11640"/>
                  </a:cubicBezTo>
                  <a:cubicBezTo>
                    <a:pt x="15285" y="11693"/>
                    <a:pt x="15309" y="11773"/>
                    <a:pt x="15285" y="11847"/>
                  </a:cubicBezTo>
                  <a:cubicBezTo>
                    <a:pt x="15282" y="11854"/>
                    <a:pt x="15277" y="11855"/>
                    <a:pt x="15274" y="11855"/>
                  </a:cubicBezTo>
                  <a:cubicBezTo>
                    <a:pt x="15274" y="11855"/>
                    <a:pt x="15273" y="11854"/>
                    <a:pt x="15273" y="11854"/>
                  </a:cubicBezTo>
                  <a:cubicBezTo>
                    <a:pt x="15265" y="11853"/>
                    <a:pt x="15265" y="11848"/>
                    <a:pt x="15265" y="11841"/>
                  </a:cubicBezTo>
                  <a:cubicBezTo>
                    <a:pt x="15265" y="11776"/>
                    <a:pt x="15265" y="11714"/>
                    <a:pt x="15243" y="11649"/>
                  </a:cubicBezTo>
                  <a:cubicBezTo>
                    <a:pt x="15241" y="11642"/>
                    <a:pt x="15248" y="11639"/>
                    <a:pt x="15251" y="11638"/>
                  </a:cubicBezTo>
                  <a:lnTo>
                    <a:pt x="15249" y="11638"/>
                  </a:lnTo>
                  <a:cubicBezTo>
                    <a:pt x="15251" y="11638"/>
                    <a:pt x="15253" y="11636"/>
                    <a:pt x="15255" y="11636"/>
                  </a:cubicBezTo>
                  <a:close/>
                  <a:moveTo>
                    <a:pt x="13265" y="9520"/>
                  </a:moveTo>
                  <a:cubicBezTo>
                    <a:pt x="13813" y="9520"/>
                    <a:pt x="14394" y="9797"/>
                    <a:pt x="14556" y="10388"/>
                  </a:cubicBezTo>
                  <a:cubicBezTo>
                    <a:pt x="14714" y="10961"/>
                    <a:pt x="14457" y="11566"/>
                    <a:pt x="13917" y="11894"/>
                  </a:cubicBezTo>
                  <a:cubicBezTo>
                    <a:pt x="13763" y="11987"/>
                    <a:pt x="13558" y="12041"/>
                    <a:pt x="13336" y="12041"/>
                  </a:cubicBezTo>
                  <a:cubicBezTo>
                    <a:pt x="13329" y="12041"/>
                    <a:pt x="13322" y="12041"/>
                    <a:pt x="13314" y="12040"/>
                  </a:cubicBezTo>
                  <a:cubicBezTo>
                    <a:pt x="13299" y="12041"/>
                    <a:pt x="13285" y="12041"/>
                    <a:pt x="13270" y="12041"/>
                  </a:cubicBezTo>
                  <a:cubicBezTo>
                    <a:pt x="12656" y="12041"/>
                    <a:pt x="12132" y="11566"/>
                    <a:pt x="12092" y="10962"/>
                  </a:cubicBezTo>
                  <a:cubicBezTo>
                    <a:pt x="12052" y="10358"/>
                    <a:pt x="12389" y="9643"/>
                    <a:pt x="13005" y="9541"/>
                  </a:cubicBezTo>
                  <a:cubicBezTo>
                    <a:pt x="13090" y="9526"/>
                    <a:pt x="13177" y="9520"/>
                    <a:pt x="13265" y="9520"/>
                  </a:cubicBezTo>
                  <a:close/>
                  <a:moveTo>
                    <a:pt x="15062" y="11883"/>
                  </a:moveTo>
                  <a:cubicBezTo>
                    <a:pt x="15065" y="11883"/>
                    <a:pt x="15067" y="11885"/>
                    <a:pt x="15067" y="11887"/>
                  </a:cubicBezTo>
                  <a:cubicBezTo>
                    <a:pt x="15112" y="11967"/>
                    <a:pt x="15154" y="12089"/>
                    <a:pt x="15143" y="12188"/>
                  </a:cubicBezTo>
                  <a:cubicBezTo>
                    <a:pt x="15141" y="12197"/>
                    <a:pt x="15135" y="12202"/>
                    <a:pt x="15130" y="12202"/>
                  </a:cubicBezTo>
                  <a:cubicBezTo>
                    <a:pt x="15130" y="12202"/>
                    <a:pt x="15129" y="12202"/>
                    <a:pt x="15128" y="12202"/>
                  </a:cubicBezTo>
                  <a:cubicBezTo>
                    <a:pt x="15124" y="12202"/>
                    <a:pt x="15121" y="12198"/>
                    <a:pt x="15119" y="12193"/>
                  </a:cubicBezTo>
                  <a:cubicBezTo>
                    <a:pt x="15109" y="12164"/>
                    <a:pt x="15104" y="12133"/>
                    <a:pt x="15099" y="12102"/>
                  </a:cubicBezTo>
                  <a:cubicBezTo>
                    <a:pt x="15096" y="12083"/>
                    <a:pt x="15093" y="12064"/>
                    <a:pt x="15088" y="12045"/>
                  </a:cubicBezTo>
                  <a:cubicBezTo>
                    <a:pt x="15083" y="12018"/>
                    <a:pt x="15076" y="11992"/>
                    <a:pt x="15068" y="11966"/>
                  </a:cubicBezTo>
                  <a:cubicBezTo>
                    <a:pt x="15062" y="11942"/>
                    <a:pt x="15056" y="11919"/>
                    <a:pt x="15051" y="11895"/>
                  </a:cubicBezTo>
                  <a:cubicBezTo>
                    <a:pt x="15048" y="11888"/>
                    <a:pt x="15057" y="11884"/>
                    <a:pt x="15058" y="11884"/>
                  </a:cubicBezTo>
                  <a:cubicBezTo>
                    <a:pt x="15060" y="11883"/>
                    <a:pt x="15061" y="11883"/>
                    <a:pt x="15062" y="11883"/>
                  </a:cubicBezTo>
                  <a:close/>
                  <a:moveTo>
                    <a:pt x="14835" y="12029"/>
                  </a:moveTo>
                  <a:cubicBezTo>
                    <a:pt x="14840" y="12029"/>
                    <a:pt x="14844" y="12033"/>
                    <a:pt x="14846" y="12039"/>
                  </a:cubicBezTo>
                  <a:cubicBezTo>
                    <a:pt x="14916" y="12259"/>
                    <a:pt x="14939" y="12467"/>
                    <a:pt x="14918" y="12658"/>
                  </a:cubicBezTo>
                  <a:lnTo>
                    <a:pt x="14920" y="12658"/>
                  </a:lnTo>
                  <a:cubicBezTo>
                    <a:pt x="14917" y="12670"/>
                    <a:pt x="14911" y="12671"/>
                    <a:pt x="14907" y="12673"/>
                  </a:cubicBezTo>
                  <a:cubicBezTo>
                    <a:pt x="14905" y="12671"/>
                    <a:pt x="14895" y="12671"/>
                    <a:pt x="14894" y="12658"/>
                  </a:cubicBezTo>
                  <a:cubicBezTo>
                    <a:pt x="14884" y="12578"/>
                    <a:pt x="14875" y="12499"/>
                    <a:pt x="14866" y="12420"/>
                  </a:cubicBezTo>
                  <a:cubicBezTo>
                    <a:pt x="14853" y="12298"/>
                    <a:pt x="14838" y="12173"/>
                    <a:pt x="14820" y="12049"/>
                  </a:cubicBezTo>
                  <a:cubicBezTo>
                    <a:pt x="14818" y="12035"/>
                    <a:pt x="14827" y="12030"/>
                    <a:pt x="14833" y="12029"/>
                  </a:cubicBezTo>
                  <a:close/>
                  <a:moveTo>
                    <a:pt x="7226" y="12404"/>
                  </a:moveTo>
                  <a:cubicBezTo>
                    <a:pt x="7235" y="12404"/>
                    <a:pt x="7235" y="12410"/>
                    <a:pt x="7235" y="12412"/>
                  </a:cubicBezTo>
                  <a:cubicBezTo>
                    <a:pt x="7230" y="12569"/>
                    <a:pt x="7250" y="12716"/>
                    <a:pt x="7270" y="12871"/>
                  </a:cubicBezTo>
                  <a:lnTo>
                    <a:pt x="7278" y="12934"/>
                  </a:lnTo>
                  <a:cubicBezTo>
                    <a:pt x="7278" y="12937"/>
                    <a:pt x="7278" y="12939"/>
                    <a:pt x="7273" y="12940"/>
                  </a:cubicBezTo>
                  <a:cubicBezTo>
                    <a:pt x="7267" y="12940"/>
                    <a:pt x="7257" y="12939"/>
                    <a:pt x="7256" y="12933"/>
                  </a:cubicBezTo>
                  <a:cubicBezTo>
                    <a:pt x="7210" y="12790"/>
                    <a:pt x="7196" y="12626"/>
                    <a:pt x="7213" y="12415"/>
                  </a:cubicBezTo>
                  <a:cubicBezTo>
                    <a:pt x="7214" y="12405"/>
                    <a:pt x="7224" y="12404"/>
                    <a:pt x="7226" y="12404"/>
                  </a:cubicBezTo>
                  <a:close/>
                  <a:moveTo>
                    <a:pt x="6965" y="12179"/>
                  </a:moveTo>
                  <a:cubicBezTo>
                    <a:pt x="6966" y="12179"/>
                    <a:pt x="6967" y="12179"/>
                    <a:pt x="6968" y="12179"/>
                  </a:cubicBezTo>
                  <a:cubicBezTo>
                    <a:pt x="6970" y="12179"/>
                    <a:pt x="6983" y="12180"/>
                    <a:pt x="6982" y="12190"/>
                  </a:cubicBezTo>
                  <a:cubicBezTo>
                    <a:pt x="6968" y="12406"/>
                    <a:pt x="6994" y="12602"/>
                    <a:pt x="7023" y="12810"/>
                  </a:cubicBezTo>
                  <a:cubicBezTo>
                    <a:pt x="7029" y="12864"/>
                    <a:pt x="7037" y="12918"/>
                    <a:pt x="7044" y="12974"/>
                  </a:cubicBezTo>
                  <a:cubicBezTo>
                    <a:pt x="7044" y="12978"/>
                    <a:pt x="7038" y="12979"/>
                    <a:pt x="7037" y="12980"/>
                  </a:cubicBezTo>
                  <a:cubicBezTo>
                    <a:pt x="7033" y="12980"/>
                    <a:pt x="7027" y="12980"/>
                    <a:pt x="7025" y="12978"/>
                  </a:cubicBezTo>
                  <a:cubicBezTo>
                    <a:pt x="6906" y="12720"/>
                    <a:pt x="6922" y="12405"/>
                    <a:pt x="6956" y="12185"/>
                  </a:cubicBezTo>
                  <a:cubicBezTo>
                    <a:pt x="6957" y="12181"/>
                    <a:pt x="6962" y="12179"/>
                    <a:pt x="6965" y="12179"/>
                  </a:cubicBezTo>
                  <a:close/>
                  <a:moveTo>
                    <a:pt x="14565" y="12324"/>
                  </a:moveTo>
                  <a:cubicBezTo>
                    <a:pt x="14569" y="12324"/>
                    <a:pt x="14575" y="12327"/>
                    <a:pt x="14579" y="12335"/>
                  </a:cubicBezTo>
                  <a:cubicBezTo>
                    <a:pt x="14683" y="12668"/>
                    <a:pt x="14784" y="13057"/>
                    <a:pt x="14753" y="13424"/>
                  </a:cubicBezTo>
                  <a:cubicBezTo>
                    <a:pt x="14752" y="13435"/>
                    <a:pt x="14741" y="13442"/>
                    <a:pt x="14732" y="13442"/>
                  </a:cubicBezTo>
                  <a:cubicBezTo>
                    <a:pt x="14731" y="13443"/>
                    <a:pt x="14731" y="13443"/>
                    <a:pt x="14730" y="13443"/>
                  </a:cubicBezTo>
                  <a:cubicBezTo>
                    <a:pt x="14724" y="13443"/>
                    <a:pt x="14721" y="13439"/>
                    <a:pt x="14720" y="13433"/>
                  </a:cubicBezTo>
                  <a:cubicBezTo>
                    <a:pt x="14686" y="13266"/>
                    <a:pt x="14664" y="13097"/>
                    <a:pt x="14643" y="12932"/>
                  </a:cubicBezTo>
                  <a:cubicBezTo>
                    <a:pt x="14617" y="12738"/>
                    <a:pt x="14591" y="12539"/>
                    <a:pt x="14549" y="12344"/>
                  </a:cubicBezTo>
                  <a:cubicBezTo>
                    <a:pt x="14545" y="12330"/>
                    <a:pt x="14555" y="12326"/>
                    <a:pt x="14560" y="12324"/>
                  </a:cubicBezTo>
                  <a:close/>
                  <a:moveTo>
                    <a:pt x="6610" y="11810"/>
                  </a:moveTo>
                  <a:cubicBezTo>
                    <a:pt x="6613" y="11810"/>
                    <a:pt x="6615" y="11811"/>
                    <a:pt x="6616" y="11817"/>
                  </a:cubicBezTo>
                  <a:cubicBezTo>
                    <a:pt x="6671" y="12080"/>
                    <a:pt x="6693" y="12359"/>
                    <a:pt x="6714" y="12629"/>
                  </a:cubicBezTo>
                  <a:cubicBezTo>
                    <a:pt x="6729" y="12815"/>
                    <a:pt x="6744" y="13007"/>
                    <a:pt x="6770" y="13193"/>
                  </a:cubicBezTo>
                  <a:cubicBezTo>
                    <a:pt x="6796" y="13385"/>
                    <a:pt x="6829" y="13580"/>
                    <a:pt x="6860" y="13769"/>
                  </a:cubicBezTo>
                  <a:cubicBezTo>
                    <a:pt x="6900" y="14005"/>
                    <a:pt x="6942" y="14251"/>
                    <a:pt x="6972" y="14494"/>
                  </a:cubicBezTo>
                  <a:cubicBezTo>
                    <a:pt x="6972" y="14497"/>
                    <a:pt x="6972" y="14501"/>
                    <a:pt x="6965" y="14502"/>
                  </a:cubicBezTo>
                  <a:cubicBezTo>
                    <a:pt x="6963" y="14503"/>
                    <a:pt x="6961" y="14503"/>
                    <a:pt x="6959" y="14503"/>
                  </a:cubicBezTo>
                  <a:cubicBezTo>
                    <a:pt x="6952" y="14503"/>
                    <a:pt x="6945" y="14500"/>
                    <a:pt x="6942" y="14492"/>
                  </a:cubicBezTo>
                  <a:cubicBezTo>
                    <a:pt x="6801" y="14064"/>
                    <a:pt x="6732" y="13621"/>
                    <a:pt x="6677" y="13206"/>
                  </a:cubicBezTo>
                  <a:cubicBezTo>
                    <a:pt x="6671" y="13151"/>
                    <a:pt x="6663" y="13097"/>
                    <a:pt x="6656" y="13041"/>
                  </a:cubicBezTo>
                  <a:cubicBezTo>
                    <a:pt x="6601" y="12635"/>
                    <a:pt x="6544" y="12215"/>
                    <a:pt x="6593" y="11825"/>
                  </a:cubicBezTo>
                  <a:cubicBezTo>
                    <a:pt x="6593" y="11817"/>
                    <a:pt x="6601" y="11811"/>
                    <a:pt x="6609" y="11810"/>
                  </a:cubicBezTo>
                  <a:close/>
                  <a:moveTo>
                    <a:pt x="9331" y="12189"/>
                  </a:moveTo>
                  <a:cubicBezTo>
                    <a:pt x="9880" y="12189"/>
                    <a:pt x="10460" y="12466"/>
                    <a:pt x="10623" y="13057"/>
                  </a:cubicBezTo>
                  <a:cubicBezTo>
                    <a:pt x="10780" y="13630"/>
                    <a:pt x="10524" y="14235"/>
                    <a:pt x="9983" y="14563"/>
                  </a:cubicBezTo>
                  <a:cubicBezTo>
                    <a:pt x="9827" y="14657"/>
                    <a:pt x="9616" y="14709"/>
                    <a:pt x="9391" y="14709"/>
                  </a:cubicBezTo>
                  <a:lnTo>
                    <a:pt x="9381" y="14709"/>
                  </a:lnTo>
                  <a:cubicBezTo>
                    <a:pt x="9365" y="14710"/>
                    <a:pt x="9350" y="14710"/>
                    <a:pt x="9334" y="14710"/>
                  </a:cubicBezTo>
                  <a:cubicBezTo>
                    <a:pt x="8723" y="14710"/>
                    <a:pt x="8198" y="14234"/>
                    <a:pt x="8158" y="13631"/>
                  </a:cubicBezTo>
                  <a:cubicBezTo>
                    <a:pt x="8119" y="13027"/>
                    <a:pt x="8457" y="12312"/>
                    <a:pt x="9072" y="12210"/>
                  </a:cubicBezTo>
                  <a:cubicBezTo>
                    <a:pt x="9156" y="12195"/>
                    <a:pt x="9243" y="12189"/>
                    <a:pt x="9331" y="12189"/>
                  </a:cubicBezTo>
                  <a:close/>
                  <a:moveTo>
                    <a:pt x="12956" y="14407"/>
                  </a:moveTo>
                  <a:cubicBezTo>
                    <a:pt x="12957" y="14407"/>
                    <a:pt x="12958" y="14407"/>
                    <a:pt x="12960" y="14408"/>
                  </a:cubicBezTo>
                  <a:cubicBezTo>
                    <a:pt x="13003" y="14505"/>
                    <a:pt x="13020" y="14614"/>
                    <a:pt x="13012" y="14734"/>
                  </a:cubicBezTo>
                  <a:cubicBezTo>
                    <a:pt x="13012" y="14740"/>
                    <a:pt x="13007" y="14743"/>
                    <a:pt x="13003" y="14743"/>
                  </a:cubicBezTo>
                  <a:cubicBezTo>
                    <a:pt x="12996" y="14743"/>
                    <a:pt x="12996" y="14737"/>
                    <a:pt x="12996" y="14734"/>
                  </a:cubicBezTo>
                  <a:cubicBezTo>
                    <a:pt x="12991" y="14624"/>
                    <a:pt x="12970" y="14517"/>
                    <a:pt x="12947" y="14417"/>
                  </a:cubicBezTo>
                  <a:cubicBezTo>
                    <a:pt x="12946" y="14413"/>
                    <a:pt x="12948" y="14411"/>
                    <a:pt x="12951" y="14409"/>
                  </a:cubicBezTo>
                  <a:cubicBezTo>
                    <a:pt x="12952" y="14407"/>
                    <a:pt x="12955" y="14407"/>
                    <a:pt x="12956" y="14407"/>
                  </a:cubicBezTo>
                  <a:close/>
                  <a:moveTo>
                    <a:pt x="3806" y="12469"/>
                  </a:moveTo>
                  <a:cubicBezTo>
                    <a:pt x="4354" y="12469"/>
                    <a:pt x="4935" y="12746"/>
                    <a:pt x="5098" y="13338"/>
                  </a:cubicBezTo>
                  <a:cubicBezTo>
                    <a:pt x="5255" y="13910"/>
                    <a:pt x="4997" y="14516"/>
                    <a:pt x="4458" y="14843"/>
                  </a:cubicBezTo>
                  <a:cubicBezTo>
                    <a:pt x="4302" y="14938"/>
                    <a:pt x="4097" y="14991"/>
                    <a:pt x="3871" y="14991"/>
                  </a:cubicBezTo>
                  <a:cubicBezTo>
                    <a:pt x="3866" y="14991"/>
                    <a:pt x="3861" y="14991"/>
                    <a:pt x="3856" y="14991"/>
                  </a:cubicBezTo>
                  <a:cubicBezTo>
                    <a:pt x="3841" y="14991"/>
                    <a:pt x="3826" y="14992"/>
                    <a:pt x="3811" y="14992"/>
                  </a:cubicBezTo>
                  <a:cubicBezTo>
                    <a:pt x="3198" y="14992"/>
                    <a:pt x="2672" y="14515"/>
                    <a:pt x="2633" y="13912"/>
                  </a:cubicBezTo>
                  <a:cubicBezTo>
                    <a:pt x="2594" y="13309"/>
                    <a:pt x="2931" y="12593"/>
                    <a:pt x="3547" y="12490"/>
                  </a:cubicBezTo>
                  <a:cubicBezTo>
                    <a:pt x="3631" y="12477"/>
                    <a:pt x="3718" y="12469"/>
                    <a:pt x="3806" y="12469"/>
                  </a:cubicBezTo>
                  <a:close/>
                  <a:moveTo>
                    <a:pt x="16636" y="12564"/>
                  </a:moveTo>
                  <a:cubicBezTo>
                    <a:pt x="17184" y="12564"/>
                    <a:pt x="17766" y="12840"/>
                    <a:pt x="17928" y="13431"/>
                  </a:cubicBezTo>
                  <a:cubicBezTo>
                    <a:pt x="18086" y="14004"/>
                    <a:pt x="17828" y="14609"/>
                    <a:pt x="17289" y="14938"/>
                  </a:cubicBezTo>
                  <a:cubicBezTo>
                    <a:pt x="17133" y="15032"/>
                    <a:pt x="16926" y="15085"/>
                    <a:pt x="16701" y="15085"/>
                  </a:cubicBezTo>
                  <a:cubicBezTo>
                    <a:pt x="16696" y="15085"/>
                    <a:pt x="16691" y="15085"/>
                    <a:pt x="16686" y="15085"/>
                  </a:cubicBezTo>
                  <a:cubicBezTo>
                    <a:pt x="16671" y="15086"/>
                    <a:pt x="16657" y="15086"/>
                    <a:pt x="16642" y="15086"/>
                  </a:cubicBezTo>
                  <a:cubicBezTo>
                    <a:pt x="16028" y="15086"/>
                    <a:pt x="15502" y="14609"/>
                    <a:pt x="15464" y="14005"/>
                  </a:cubicBezTo>
                  <a:cubicBezTo>
                    <a:pt x="15424" y="13402"/>
                    <a:pt x="15761" y="12686"/>
                    <a:pt x="16377" y="12585"/>
                  </a:cubicBezTo>
                  <a:cubicBezTo>
                    <a:pt x="16462" y="12570"/>
                    <a:pt x="16548" y="12564"/>
                    <a:pt x="16636" y="12564"/>
                  </a:cubicBezTo>
                  <a:close/>
                  <a:moveTo>
                    <a:pt x="19814" y="14328"/>
                  </a:moveTo>
                  <a:cubicBezTo>
                    <a:pt x="19821" y="14328"/>
                    <a:pt x="19830" y="14333"/>
                    <a:pt x="19831" y="14344"/>
                  </a:cubicBezTo>
                  <a:cubicBezTo>
                    <a:pt x="19866" y="14623"/>
                    <a:pt x="19855" y="14866"/>
                    <a:pt x="19798" y="15086"/>
                  </a:cubicBezTo>
                  <a:cubicBezTo>
                    <a:pt x="19796" y="15095"/>
                    <a:pt x="19787" y="15096"/>
                    <a:pt x="19782" y="15096"/>
                  </a:cubicBezTo>
                  <a:cubicBezTo>
                    <a:pt x="19780" y="15096"/>
                    <a:pt x="19778" y="15096"/>
                    <a:pt x="19778" y="15096"/>
                  </a:cubicBezTo>
                  <a:cubicBezTo>
                    <a:pt x="19773" y="15095"/>
                    <a:pt x="19765" y="15092"/>
                    <a:pt x="19765" y="15083"/>
                  </a:cubicBezTo>
                  <a:lnTo>
                    <a:pt x="19769" y="15044"/>
                  </a:lnTo>
                  <a:cubicBezTo>
                    <a:pt x="19789" y="14815"/>
                    <a:pt x="19809" y="14577"/>
                    <a:pt x="19804" y="14340"/>
                  </a:cubicBezTo>
                  <a:cubicBezTo>
                    <a:pt x="19804" y="14333"/>
                    <a:pt x="19806" y="14329"/>
                    <a:pt x="19814" y="14328"/>
                  </a:cubicBezTo>
                  <a:close/>
                  <a:moveTo>
                    <a:pt x="14320" y="12660"/>
                  </a:moveTo>
                  <a:cubicBezTo>
                    <a:pt x="14326" y="12660"/>
                    <a:pt x="14334" y="12662"/>
                    <a:pt x="14336" y="12670"/>
                  </a:cubicBezTo>
                  <a:cubicBezTo>
                    <a:pt x="14525" y="13475"/>
                    <a:pt x="14621" y="14361"/>
                    <a:pt x="14622" y="15303"/>
                  </a:cubicBezTo>
                  <a:cubicBezTo>
                    <a:pt x="14622" y="15307"/>
                    <a:pt x="14622" y="15317"/>
                    <a:pt x="14610" y="15318"/>
                  </a:cubicBezTo>
                  <a:cubicBezTo>
                    <a:pt x="14603" y="15318"/>
                    <a:pt x="14591" y="15316"/>
                    <a:pt x="14590" y="15301"/>
                  </a:cubicBezTo>
                  <a:cubicBezTo>
                    <a:pt x="14532" y="14665"/>
                    <a:pt x="14457" y="14023"/>
                    <a:pt x="14385" y="13400"/>
                  </a:cubicBezTo>
                  <a:cubicBezTo>
                    <a:pt x="14357" y="13159"/>
                    <a:pt x="14329" y="12916"/>
                    <a:pt x="14302" y="12674"/>
                  </a:cubicBezTo>
                  <a:cubicBezTo>
                    <a:pt x="14301" y="12666"/>
                    <a:pt x="14306" y="12661"/>
                    <a:pt x="14315" y="12660"/>
                  </a:cubicBezTo>
                  <a:cubicBezTo>
                    <a:pt x="14316" y="12660"/>
                    <a:pt x="14318" y="12660"/>
                    <a:pt x="14320" y="12660"/>
                  </a:cubicBezTo>
                  <a:close/>
                  <a:moveTo>
                    <a:pt x="20192" y="13506"/>
                  </a:moveTo>
                  <a:cubicBezTo>
                    <a:pt x="20204" y="13506"/>
                    <a:pt x="20218" y="13516"/>
                    <a:pt x="20219" y="13527"/>
                  </a:cubicBezTo>
                  <a:cubicBezTo>
                    <a:pt x="20269" y="14117"/>
                    <a:pt x="20209" y="14749"/>
                    <a:pt x="20051" y="15306"/>
                  </a:cubicBezTo>
                  <a:cubicBezTo>
                    <a:pt x="20047" y="15317"/>
                    <a:pt x="20038" y="15320"/>
                    <a:pt x="20030" y="15320"/>
                  </a:cubicBezTo>
                  <a:cubicBezTo>
                    <a:pt x="20029" y="15320"/>
                    <a:pt x="20027" y="15320"/>
                    <a:pt x="20026" y="15319"/>
                  </a:cubicBezTo>
                  <a:cubicBezTo>
                    <a:pt x="20020" y="15319"/>
                    <a:pt x="20010" y="15316"/>
                    <a:pt x="20010" y="15302"/>
                  </a:cubicBezTo>
                  <a:cubicBezTo>
                    <a:pt x="20034" y="14742"/>
                    <a:pt x="20093" y="14140"/>
                    <a:pt x="20181" y="13517"/>
                  </a:cubicBezTo>
                  <a:cubicBezTo>
                    <a:pt x="20182" y="13508"/>
                    <a:pt x="20184" y="13506"/>
                    <a:pt x="20192" y="13506"/>
                  </a:cubicBezTo>
                  <a:close/>
                  <a:moveTo>
                    <a:pt x="2382" y="15400"/>
                  </a:moveTo>
                  <a:cubicBezTo>
                    <a:pt x="2386" y="15400"/>
                    <a:pt x="2393" y="15401"/>
                    <a:pt x="2395" y="15410"/>
                  </a:cubicBezTo>
                  <a:cubicBezTo>
                    <a:pt x="2461" y="15591"/>
                    <a:pt x="2543" y="15831"/>
                    <a:pt x="2600" y="16079"/>
                  </a:cubicBezTo>
                  <a:cubicBezTo>
                    <a:pt x="2600" y="16082"/>
                    <a:pt x="2602" y="16090"/>
                    <a:pt x="2592" y="16093"/>
                  </a:cubicBezTo>
                  <a:cubicBezTo>
                    <a:pt x="2591" y="16093"/>
                    <a:pt x="2590" y="16094"/>
                    <a:pt x="2587" y="16094"/>
                  </a:cubicBezTo>
                  <a:cubicBezTo>
                    <a:pt x="2583" y="16094"/>
                    <a:pt x="2578" y="16092"/>
                    <a:pt x="2575" y="16084"/>
                  </a:cubicBezTo>
                  <a:cubicBezTo>
                    <a:pt x="2503" y="15897"/>
                    <a:pt x="2440" y="15691"/>
                    <a:pt x="2370" y="15415"/>
                  </a:cubicBezTo>
                  <a:cubicBezTo>
                    <a:pt x="2369" y="15412"/>
                    <a:pt x="2368" y="15404"/>
                    <a:pt x="2378" y="15400"/>
                  </a:cubicBezTo>
                  <a:cubicBezTo>
                    <a:pt x="2379" y="15400"/>
                    <a:pt x="2380" y="15400"/>
                    <a:pt x="2382" y="15400"/>
                  </a:cubicBezTo>
                  <a:close/>
                  <a:moveTo>
                    <a:pt x="1907" y="14849"/>
                  </a:moveTo>
                  <a:cubicBezTo>
                    <a:pt x="1909" y="14849"/>
                    <a:pt x="1914" y="14850"/>
                    <a:pt x="1915" y="14856"/>
                  </a:cubicBezTo>
                  <a:cubicBezTo>
                    <a:pt x="1965" y="14990"/>
                    <a:pt x="2000" y="15132"/>
                    <a:pt x="2034" y="15270"/>
                  </a:cubicBezTo>
                  <a:cubicBezTo>
                    <a:pt x="2056" y="15360"/>
                    <a:pt x="2078" y="15452"/>
                    <a:pt x="2104" y="15542"/>
                  </a:cubicBezTo>
                  <a:cubicBezTo>
                    <a:pt x="2135" y="15644"/>
                    <a:pt x="2167" y="15746"/>
                    <a:pt x="2199" y="15844"/>
                  </a:cubicBezTo>
                  <a:cubicBezTo>
                    <a:pt x="2240" y="15968"/>
                    <a:pt x="2281" y="16095"/>
                    <a:pt x="2317" y="16223"/>
                  </a:cubicBezTo>
                  <a:cubicBezTo>
                    <a:pt x="2320" y="16232"/>
                    <a:pt x="2312" y="16235"/>
                    <a:pt x="2308" y="16237"/>
                  </a:cubicBezTo>
                  <a:lnTo>
                    <a:pt x="2310" y="16238"/>
                  </a:lnTo>
                  <a:cubicBezTo>
                    <a:pt x="2308" y="16238"/>
                    <a:pt x="2306" y="16239"/>
                    <a:pt x="2304" y="16239"/>
                  </a:cubicBezTo>
                  <a:cubicBezTo>
                    <a:pt x="2301" y="16239"/>
                    <a:pt x="2297" y="16238"/>
                    <a:pt x="2294" y="16233"/>
                  </a:cubicBezTo>
                  <a:cubicBezTo>
                    <a:pt x="2098" y="15887"/>
                    <a:pt x="1891" y="15345"/>
                    <a:pt x="1901" y="14856"/>
                  </a:cubicBezTo>
                  <a:cubicBezTo>
                    <a:pt x="1901" y="14851"/>
                    <a:pt x="1902" y="14849"/>
                    <a:pt x="1906" y="14849"/>
                  </a:cubicBezTo>
                  <a:cubicBezTo>
                    <a:pt x="1906" y="14849"/>
                    <a:pt x="1906" y="14849"/>
                    <a:pt x="1907" y="14849"/>
                  </a:cubicBezTo>
                  <a:close/>
                  <a:moveTo>
                    <a:pt x="918" y="11877"/>
                  </a:moveTo>
                  <a:cubicBezTo>
                    <a:pt x="924" y="11877"/>
                    <a:pt x="934" y="11878"/>
                    <a:pt x="936" y="11889"/>
                  </a:cubicBezTo>
                  <a:cubicBezTo>
                    <a:pt x="1033" y="12288"/>
                    <a:pt x="1108" y="12700"/>
                    <a:pt x="1180" y="13098"/>
                  </a:cubicBezTo>
                  <a:cubicBezTo>
                    <a:pt x="1253" y="13501"/>
                    <a:pt x="1329" y="13917"/>
                    <a:pt x="1428" y="14323"/>
                  </a:cubicBezTo>
                  <a:cubicBezTo>
                    <a:pt x="1540" y="14784"/>
                    <a:pt x="1677" y="15244"/>
                    <a:pt x="1810" y="15690"/>
                  </a:cubicBezTo>
                  <a:cubicBezTo>
                    <a:pt x="1909" y="16025"/>
                    <a:pt x="2012" y="16371"/>
                    <a:pt x="2104" y="16714"/>
                  </a:cubicBezTo>
                  <a:lnTo>
                    <a:pt x="2105" y="16714"/>
                  </a:lnTo>
                  <a:cubicBezTo>
                    <a:pt x="2108" y="16724"/>
                    <a:pt x="2098" y="16729"/>
                    <a:pt x="2093" y="16730"/>
                  </a:cubicBezTo>
                  <a:cubicBezTo>
                    <a:pt x="2090" y="16731"/>
                    <a:pt x="2089" y="16731"/>
                    <a:pt x="2087" y="16731"/>
                  </a:cubicBezTo>
                  <a:cubicBezTo>
                    <a:pt x="2083" y="16731"/>
                    <a:pt x="2082" y="16728"/>
                    <a:pt x="2082" y="16726"/>
                  </a:cubicBezTo>
                  <a:cubicBezTo>
                    <a:pt x="1758" y="16014"/>
                    <a:pt x="1545" y="15262"/>
                    <a:pt x="1324" y="14354"/>
                  </a:cubicBezTo>
                  <a:lnTo>
                    <a:pt x="1307" y="14283"/>
                  </a:lnTo>
                  <a:cubicBezTo>
                    <a:pt x="1117" y="13501"/>
                    <a:pt x="920" y="12690"/>
                    <a:pt x="896" y="11895"/>
                  </a:cubicBezTo>
                  <a:cubicBezTo>
                    <a:pt x="896" y="11880"/>
                    <a:pt x="910" y="11877"/>
                    <a:pt x="915" y="11877"/>
                  </a:cubicBezTo>
                  <a:close/>
                  <a:moveTo>
                    <a:pt x="17450" y="16997"/>
                  </a:moveTo>
                  <a:cubicBezTo>
                    <a:pt x="17455" y="16997"/>
                    <a:pt x="17462" y="16999"/>
                    <a:pt x="17462" y="17008"/>
                  </a:cubicBezTo>
                  <a:lnTo>
                    <a:pt x="17462" y="17040"/>
                  </a:lnTo>
                  <a:cubicBezTo>
                    <a:pt x="17462" y="17127"/>
                    <a:pt x="17462" y="17215"/>
                    <a:pt x="17458" y="17303"/>
                  </a:cubicBezTo>
                  <a:cubicBezTo>
                    <a:pt x="17458" y="17308"/>
                    <a:pt x="17455" y="17313"/>
                    <a:pt x="17451" y="17313"/>
                  </a:cubicBezTo>
                  <a:cubicBezTo>
                    <a:pt x="17451" y="17313"/>
                    <a:pt x="17450" y="17313"/>
                    <a:pt x="17450" y="17313"/>
                  </a:cubicBezTo>
                  <a:cubicBezTo>
                    <a:pt x="17440" y="17313"/>
                    <a:pt x="17440" y="17305"/>
                    <a:pt x="17440" y="17303"/>
                  </a:cubicBezTo>
                  <a:cubicBezTo>
                    <a:pt x="17437" y="17221"/>
                    <a:pt x="17437" y="17138"/>
                    <a:pt x="17437" y="17057"/>
                  </a:cubicBezTo>
                  <a:lnTo>
                    <a:pt x="17437" y="17008"/>
                  </a:lnTo>
                  <a:cubicBezTo>
                    <a:pt x="17437" y="16999"/>
                    <a:pt x="17443" y="16997"/>
                    <a:pt x="17450" y="16997"/>
                  </a:cubicBezTo>
                  <a:close/>
                  <a:moveTo>
                    <a:pt x="17225" y="16702"/>
                  </a:moveTo>
                  <a:cubicBezTo>
                    <a:pt x="17225" y="16702"/>
                    <a:pt x="17238" y="16702"/>
                    <a:pt x="17239" y="16714"/>
                  </a:cubicBezTo>
                  <a:cubicBezTo>
                    <a:pt x="17266" y="16952"/>
                    <a:pt x="17280" y="17217"/>
                    <a:pt x="17280" y="17526"/>
                  </a:cubicBezTo>
                  <a:cubicBezTo>
                    <a:pt x="17280" y="17531"/>
                    <a:pt x="17279" y="17532"/>
                    <a:pt x="17276" y="17532"/>
                  </a:cubicBezTo>
                  <a:cubicBezTo>
                    <a:pt x="17275" y="17532"/>
                    <a:pt x="17267" y="17532"/>
                    <a:pt x="17266" y="17523"/>
                  </a:cubicBezTo>
                  <a:cubicBezTo>
                    <a:pt x="17232" y="17207"/>
                    <a:pt x="17217" y="16949"/>
                    <a:pt x="17218" y="16711"/>
                  </a:cubicBezTo>
                  <a:cubicBezTo>
                    <a:pt x="17218" y="16705"/>
                    <a:pt x="17220" y="16703"/>
                    <a:pt x="17225" y="16702"/>
                  </a:cubicBezTo>
                  <a:close/>
                  <a:moveTo>
                    <a:pt x="16858" y="15950"/>
                  </a:moveTo>
                  <a:cubicBezTo>
                    <a:pt x="16865" y="15950"/>
                    <a:pt x="16876" y="15953"/>
                    <a:pt x="16877" y="15961"/>
                  </a:cubicBezTo>
                  <a:cubicBezTo>
                    <a:pt x="16970" y="16610"/>
                    <a:pt x="17075" y="17465"/>
                    <a:pt x="17059" y="18340"/>
                  </a:cubicBezTo>
                  <a:cubicBezTo>
                    <a:pt x="17059" y="18344"/>
                    <a:pt x="17059" y="18350"/>
                    <a:pt x="17051" y="18350"/>
                  </a:cubicBezTo>
                  <a:cubicBezTo>
                    <a:pt x="17048" y="18350"/>
                    <a:pt x="17039" y="18350"/>
                    <a:pt x="17038" y="18339"/>
                  </a:cubicBezTo>
                  <a:cubicBezTo>
                    <a:pt x="17027" y="18178"/>
                    <a:pt x="17015" y="18017"/>
                    <a:pt x="17003" y="17856"/>
                  </a:cubicBezTo>
                  <a:cubicBezTo>
                    <a:pt x="16960" y="17237"/>
                    <a:pt x="16915" y="16596"/>
                    <a:pt x="16837" y="15968"/>
                  </a:cubicBezTo>
                  <a:cubicBezTo>
                    <a:pt x="16835" y="15954"/>
                    <a:pt x="16851" y="15952"/>
                    <a:pt x="16855" y="15952"/>
                  </a:cubicBezTo>
                  <a:cubicBezTo>
                    <a:pt x="16855" y="15952"/>
                    <a:pt x="16857" y="15950"/>
                    <a:pt x="16858" y="15950"/>
                  </a:cubicBezTo>
                  <a:close/>
                  <a:moveTo>
                    <a:pt x="7364" y="15888"/>
                  </a:moveTo>
                  <a:cubicBezTo>
                    <a:pt x="7913" y="15888"/>
                    <a:pt x="8493" y="16165"/>
                    <a:pt x="8657" y="16756"/>
                  </a:cubicBezTo>
                  <a:cubicBezTo>
                    <a:pt x="8814" y="17329"/>
                    <a:pt x="8556" y="17934"/>
                    <a:pt x="8016" y="18262"/>
                  </a:cubicBezTo>
                  <a:cubicBezTo>
                    <a:pt x="7860" y="18358"/>
                    <a:pt x="7650" y="18410"/>
                    <a:pt x="7423" y="18410"/>
                  </a:cubicBezTo>
                  <a:lnTo>
                    <a:pt x="7415" y="18410"/>
                  </a:lnTo>
                  <a:cubicBezTo>
                    <a:pt x="7400" y="18410"/>
                    <a:pt x="7385" y="18411"/>
                    <a:pt x="7370" y="18411"/>
                  </a:cubicBezTo>
                  <a:cubicBezTo>
                    <a:pt x="6757" y="18411"/>
                    <a:pt x="6231" y="17934"/>
                    <a:pt x="6192" y="17331"/>
                  </a:cubicBezTo>
                  <a:cubicBezTo>
                    <a:pt x="6151" y="16726"/>
                    <a:pt x="6490" y="16012"/>
                    <a:pt x="7105" y="15909"/>
                  </a:cubicBezTo>
                  <a:cubicBezTo>
                    <a:pt x="7189" y="15895"/>
                    <a:pt x="7277" y="15888"/>
                    <a:pt x="7364" y="15888"/>
                  </a:cubicBezTo>
                  <a:close/>
                  <a:moveTo>
                    <a:pt x="13265" y="16216"/>
                  </a:moveTo>
                  <a:cubicBezTo>
                    <a:pt x="13813" y="16216"/>
                    <a:pt x="14394" y="16492"/>
                    <a:pt x="14556" y="17085"/>
                  </a:cubicBezTo>
                  <a:cubicBezTo>
                    <a:pt x="14714" y="17656"/>
                    <a:pt x="14457" y="18262"/>
                    <a:pt x="13917" y="18590"/>
                  </a:cubicBezTo>
                  <a:cubicBezTo>
                    <a:pt x="13763" y="18683"/>
                    <a:pt x="13558" y="18737"/>
                    <a:pt x="13336" y="18737"/>
                  </a:cubicBezTo>
                  <a:cubicBezTo>
                    <a:pt x="13329" y="18737"/>
                    <a:pt x="13322" y="18737"/>
                    <a:pt x="13314" y="18737"/>
                  </a:cubicBezTo>
                  <a:cubicBezTo>
                    <a:pt x="13299" y="18738"/>
                    <a:pt x="13285" y="18738"/>
                    <a:pt x="13270" y="18738"/>
                  </a:cubicBezTo>
                  <a:cubicBezTo>
                    <a:pt x="12657" y="18738"/>
                    <a:pt x="12132" y="18262"/>
                    <a:pt x="12092" y="17659"/>
                  </a:cubicBezTo>
                  <a:cubicBezTo>
                    <a:pt x="12052" y="17055"/>
                    <a:pt x="12389" y="16340"/>
                    <a:pt x="13005" y="16237"/>
                  </a:cubicBezTo>
                  <a:cubicBezTo>
                    <a:pt x="13090" y="16223"/>
                    <a:pt x="13177" y="16216"/>
                    <a:pt x="13265" y="16216"/>
                  </a:cubicBezTo>
                  <a:close/>
                  <a:moveTo>
                    <a:pt x="10682" y="14841"/>
                  </a:moveTo>
                  <a:cubicBezTo>
                    <a:pt x="10694" y="14841"/>
                    <a:pt x="10695" y="14849"/>
                    <a:pt x="10696" y="14853"/>
                  </a:cubicBezTo>
                  <a:cubicBezTo>
                    <a:pt x="10764" y="15255"/>
                    <a:pt x="10801" y="15671"/>
                    <a:pt x="10837" y="16074"/>
                  </a:cubicBezTo>
                  <a:cubicBezTo>
                    <a:pt x="10863" y="16356"/>
                    <a:pt x="10888" y="16647"/>
                    <a:pt x="10925" y="16931"/>
                  </a:cubicBezTo>
                  <a:cubicBezTo>
                    <a:pt x="11032" y="17761"/>
                    <a:pt x="11139" y="18487"/>
                    <a:pt x="11253" y="19147"/>
                  </a:cubicBezTo>
                  <a:cubicBezTo>
                    <a:pt x="11255" y="19162"/>
                    <a:pt x="11243" y="19170"/>
                    <a:pt x="11235" y="19171"/>
                  </a:cubicBezTo>
                  <a:cubicBezTo>
                    <a:pt x="11234" y="19171"/>
                    <a:pt x="11233" y="19171"/>
                    <a:pt x="11232" y="19171"/>
                  </a:cubicBezTo>
                  <a:cubicBezTo>
                    <a:pt x="11222" y="19171"/>
                    <a:pt x="11220" y="19163"/>
                    <a:pt x="11219" y="19160"/>
                  </a:cubicBezTo>
                  <a:cubicBezTo>
                    <a:pt x="11044" y="18396"/>
                    <a:pt x="10919" y="17709"/>
                    <a:pt x="10834" y="17059"/>
                  </a:cubicBezTo>
                  <a:cubicBezTo>
                    <a:pt x="10822" y="16977"/>
                    <a:pt x="10813" y="16894"/>
                    <a:pt x="10801" y="16811"/>
                  </a:cubicBezTo>
                  <a:cubicBezTo>
                    <a:pt x="10715" y="16167"/>
                    <a:pt x="10627" y="15503"/>
                    <a:pt x="10656" y="14862"/>
                  </a:cubicBezTo>
                  <a:cubicBezTo>
                    <a:pt x="10656" y="14848"/>
                    <a:pt x="10671" y="14842"/>
                    <a:pt x="10680" y="14841"/>
                  </a:cubicBezTo>
                  <a:close/>
                  <a:moveTo>
                    <a:pt x="4965" y="19444"/>
                  </a:moveTo>
                  <a:cubicBezTo>
                    <a:pt x="4968" y="19444"/>
                    <a:pt x="4970" y="19445"/>
                    <a:pt x="4971" y="19447"/>
                  </a:cubicBezTo>
                  <a:cubicBezTo>
                    <a:pt x="5013" y="19530"/>
                    <a:pt x="5056" y="19620"/>
                    <a:pt x="5084" y="19711"/>
                  </a:cubicBezTo>
                  <a:cubicBezTo>
                    <a:pt x="5085" y="19715"/>
                    <a:pt x="5083" y="19718"/>
                    <a:pt x="5078" y="19720"/>
                  </a:cubicBezTo>
                  <a:cubicBezTo>
                    <a:pt x="5077" y="19721"/>
                    <a:pt x="5075" y="19721"/>
                    <a:pt x="5073" y="19721"/>
                  </a:cubicBezTo>
                  <a:cubicBezTo>
                    <a:pt x="5071" y="19721"/>
                    <a:pt x="5068" y="19720"/>
                    <a:pt x="5067" y="19718"/>
                  </a:cubicBezTo>
                  <a:cubicBezTo>
                    <a:pt x="5020" y="19635"/>
                    <a:pt x="4985" y="19542"/>
                    <a:pt x="4954" y="19455"/>
                  </a:cubicBezTo>
                  <a:cubicBezTo>
                    <a:pt x="4951" y="19450"/>
                    <a:pt x="4956" y="19446"/>
                    <a:pt x="4960" y="19445"/>
                  </a:cubicBezTo>
                  <a:cubicBezTo>
                    <a:pt x="4961" y="19445"/>
                    <a:pt x="4963" y="19444"/>
                    <a:pt x="4965" y="19444"/>
                  </a:cubicBezTo>
                  <a:close/>
                  <a:moveTo>
                    <a:pt x="5187" y="19183"/>
                  </a:moveTo>
                  <a:cubicBezTo>
                    <a:pt x="5197" y="19183"/>
                    <a:pt x="5197" y="19191"/>
                    <a:pt x="5197" y="19195"/>
                  </a:cubicBezTo>
                  <a:cubicBezTo>
                    <a:pt x="5202" y="19363"/>
                    <a:pt x="5225" y="19532"/>
                    <a:pt x="5269" y="19710"/>
                  </a:cubicBezTo>
                  <a:cubicBezTo>
                    <a:pt x="5269" y="19714"/>
                    <a:pt x="5270" y="19719"/>
                    <a:pt x="5263" y="19721"/>
                  </a:cubicBezTo>
                  <a:cubicBezTo>
                    <a:pt x="5262" y="19721"/>
                    <a:pt x="5261" y="19722"/>
                    <a:pt x="5259" y="19722"/>
                  </a:cubicBezTo>
                  <a:cubicBezTo>
                    <a:pt x="5255" y="19722"/>
                    <a:pt x="5250" y="19721"/>
                    <a:pt x="5248" y="19714"/>
                  </a:cubicBezTo>
                  <a:cubicBezTo>
                    <a:pt x="5186" y="19552"/>
                    <a:pt x="5160" y="19377"/>
                    <a:pt x="5173" y="19196"/>
                  </a:cubicBezTo>
                  <a:cubicBezTo>
                    <a:pt x="5175" y="19185"/>
                    <a:pt x="5183" y="19183"/>
                    <a:pt x="5187" y="19183"/>
                  </a:cubicBezTo>
                  <a:close/>
                  <a:moveTo>
                    <a:pt x="5408" y="18886"/>
                  </a:moveTo>
                  <a:cubicBezTo>
                    <a:pt x="5413" y="18886"/>
                    <a:pt x="5414" y="18887"/>
                    <a:pt x="5415" y="18893"/>
                  </a:cubicBezTo>
                  <a:cubicBezTo>
                    <a:pt x="5448" y="19041"/>
                    <a:pt x="5475" y="19195"/>
                    <a:pt x="5501" y="19342"/>
                  </a:cubicBezTo>
                  <a:cubicBezTo>
                    <a:pt x="5522" y="19462"/>
                    <a:pt x="5543" y="19586"/>
                    <a:pt x="5568" y="19708"/>
                  </a:cubicBezTo>
                  <a:cubicBezTo>
                    <a:pt x="5570" y="19716"/>
                    <a:pt x="5568" y="19723"/>
                    <a:pt x="5560" y="19725"/>
                  </a:cubicBezTo>
                  <a:cubicBezTo>
                    <a:pt x="5559" y="19725"/>
                    <a:pt x="5557" y="19726"/>
                    <a:pt x="5556" y="19726"/>
                  </a:cubicBezTo>
                  <a:cubicBezTo>
                    <a:pt x="5551" y="19726"/>
                    <a:pt x="5544" y="19723"/>
                    <a:pt x="5539" y="19714"/>
                  </a:cubicBezTo>
                  <a:cubicBezTo>
                    <a:pt x="5425" y="19442"/>
                    <a:pt x="5370" y="19139"/>
                    <a:pt x="5391" y="18899"/>
                  </a:cubicBezTo>
                  <a:cubicBezTo>
                    <a:pt x="5393" y="18891"/>
                    <a:pt x="5401" y="18886"/>
                    <a:pt x="5408" y="18886"/>
                  </a:cubicBezTo>
                  <a:close/>
                  <a:moveTo>
                    <a:pt x="5637" y="18249"/>
                  </a:moveTo>
                  <a:cubicBezTo>
                    <a:pt x="5643" y="18249"/>
                    <a:pt x="5652" y="18251"/>
                    <a:pt x="5654" y="18261"/>
                  </a:cubicBezTo>
                  <a:cubicBezTo>
                    <a:pt x="5698" y="18431"/>
                    <a:pt x="5731" y="18607"/>
                    <a:pt x="5765" y="18777"/>
                  </a:cubicBezTo>
                  <a:cubicBezTo>
                    <a:pt x="5794" y="18933"/>
                    <a:pt x="5825" y="19093"/>
                    <a:pt x="5864" y="19249"/>
                  </a:cubicBezTo>
                  <a:cubicBezTo>
                    <a:pt x="5890" y="19358"/>
                    <a:pt x="5920" y="19467"/>
                    <a:pt x="5948" y="19574"/>
                  </a:cubicBezTo>
                  <a:cubicBezTo>
                    <a:pt x="6005" y="19788"/>
                    <a:pt x="6065" y="20010"/>
                    <a:pt x="6104" y="20232"/>
                  </a:cubicBezTo>
                  <a:cubicBezTo>
                    <a:pt x="6106" y="20242"/>
                    <a:pt x="6098" y="20251"/>
                    <a:pt x="6089" y="20253"/>
                  </a:cubicBezTo>
                  <a:cubicBezTo>
                    <a:pt x="6088" y="20254"/>
                    <a:pt x="6087" y="20254"/>
                    <a:pt x="6085" y="20254"/>
                  </a:cubicBezTo>
                  <a:cubicBezTo>
                    <a:pt x="6082" y="20254"/>
                    <a:pt x="6080" y="20252"/>
                    <a:pt x="6077" y="20247"/>
                  </a:cubicBezTo>
                  <a:cubicBezTo>
                    <a:pt x="5922" y="19930"/>
                    <a:pt x="5834" y="19579"/>
                    <a:pt x="5770" y="19276"/>
                  </a:cubicBezTo>
                  <a:cubicBezTo>
                    <a:pt x="5698" y="18945"/>
                    <a:pt x="5625" y="18603"/>
                    <a:pt x="5617" y="18266"/>
                  </a:cubicBezTo>
                  <a:cubicBezTo>
                    <a:pt x="5617" y="18252"/>
                    <a:pt x="5629" y="18250"/>
                    <a:pt x="5633" y="18249"/>
                  </a:cubicBezTo>
                  <a:close/>
                  <a:moveTo>
                    <a:pt x="11409" y="19628"/>
                  </a:moveTo>
                  <a:cubicBezTo>
                    <a:pt x="11413" y="19628"/>
                    <a:pt x="11418" y="19629"/>
                    <a:pt x="11420" y="19635"/>
                  </a:cubicBezTo>
                  <a:cubicBezTo>
                    <a:pt x="11494" y="19966"/>
                    <a:pt x="11545" y="20257"/>
                    <a:pt x="11575" y="20528"/>
                  </a:cubicBezTo>
                  <a:lnTo>
                    <a:pt x="11574" y="20528"/>
                  </a:lnTo>
                  <a:cubicBezTo>
                    <a:pt x="11574" y="20530"/>
                    <a:pt x="11575" y="20532"/>
                    <a:pt x="11569" y="20533"/>
                  </a:cubicBezTo>
                  <a:cubicBezTo>
                    <a:pt x="11569" y="20533"/>
                    <a:pt x="11568" y="20534"/>
                    <a:pt x="11566" y="20534"/>
                  </a:cubicBezTo>
                  <a:cubicBezTo>
                    <a:pt x="11564" y="20534"/>
                    <a:pt x="11559" y="20533"/>
                    <a:pt x="11558" y="20530"/>
                  </a:cubicBezTo>
                  <a:cubicBezTo>
                    <a:pt x="11493" y="20266"/>
                    <a:pt x="11440" y="19973"/>
                    <a:pt x="11396" y="19636"/>
                  </a:cubicBezTo>
                  <a:cubicBezTo>
                    <a:pt x="11396" y="19633"/>
                    <a:pt x="11396" y="19630"/>
                    <a:pt x="11405" y="19628"/>
                  </a:cubicBezTo>
                  <a:cubicBezTo>
                    <a:pt x="11405" y="19628"/>
                    <a:pt x="11407" y="19628"/>
                    <a:pt x="11409" y="19628"/>
                  </a:cubicBezTo>
                  <a:close/>
                  <a:moveTo>
                    <a:pt x="9191" y="19775"/>
                  </a:moveTo>
                  <a:cubicBezTo>
                    <a:pt x="9739" y="19775"/>
                    <a:pt x="10320" y="20051"/>
                    <a:pt x="10483" y="20642"/>
                  </a:cubicBezTo>
                  <a:cubicBezTo>
                    <a:pt x="10640" y="21215"/>
                    <a:pt x="10384" y="21820"/>
                    <a:pt x="9843" y="22149"/>
                  </a:cubicBezTo>
                  <a:cubicBezTo>
                    <a:pt x="9686" y="22244"/>
                    <a:pt x="9476" y="22296"/>
                    <a:pt x="9249" y="22296"/>
                  </a:cubicBezTo>
                  <a:lnTo>
                    <a:pt x="9241" y="22296"/>
                  </a:lnTo>
                  <a:cubicBezTo>
                    <a:pt x="9226" y="22297"/>
                    <a:pt x="9211" y="22297"/>
                    <a:pt x="9196" y="22297"/>
                  </a:cubicBezTo>
                  <a:cubicBezTo>
                    <a:pt x="8583" y="22297"/>
                    <a:pt x="8058" y="21821"/>
                    <a:pt x="8018" y="21218"/>
                  </a:cubicBezTo>
                  <a:cubicBezTo>
                    <a:pt x="7979" y="20613"/>
                    <a:pt x="8316" y="19897"/>
                    <a:pt x="8932" y="19796"/>
                  </a:cubicBezTo>
                  <a:cubicBezTo>
                    <a:pt x="9016" y="19782"/>
                    <a:pt x="9103" y="19775"/>
                    <a:pt x="9191" y="19775"/>
                  </a:cubicBezTo>
                  <a:close/>
                  <a:moveTo>
                    <a:pt x="11368" y="1"/>
                  </a:moveTo>
                  <a:cubicBezTo>
                    <a:pt x="10469" y="1"/>
                    <a:pt x="9515" y="54"/>
                    <a:pt x="8499" y="161"/>
                  </a:cubicBezTo>
                  <a:cubicBezTo>
                    <a:pt x="7649" y="250"/>
                    <a:pt x="6751" y="369"/>
                    <a:pt x="5833" y="516"/>
                  </a:cubicBezTo>
                  <a:cubicBezTo>
                    <a:pt x="5106" y="633"/>
                    <a:pt x="4255" y="792"/>
                    <a:pt x="3444" y="1084"/>
                  </a:cubicBezTo>
                  <a:cubicBezTo>
                    <a:pt x="2434" y="1451"/>
                    <a:pt x="1583" y="2029"/>
                    <a:pt x="1048" y="2711"/>
                  </a:cubicBezTo>
                  <a:cubicBezTo>
                    <a:pt x="401" y="3536"/>
                    <a:pt x="215" y="4601"/>
                    <a:pt x="132" y="5330"/>
                  </a:cubicBezTo>
                  <a:cubicBezTo>
                    <a:pt x="0" y="6472"/>
                    <a:pt x="35" y="7592"/>
                    <a:pt x="89" y="8835"/>
                  </a:cubicBezTo>
                  <a:cubicBezTo>
                    <a:pt x="91" y="8843"/>
                    <a:pt x="96" y="8851"/>
                    <a:pt x="103" y="8854"/>
                  </a:cubicBezTo>
                  <a:cubicBezTo>
                    <a:pt x="106" y="8857"/>
                    <a:pt x="110" y="8858"/>
                    <a:pt x="113" y="8858"/>
                  </a:cubicBezTo>
                  <a:cubicBezTo>
                    <a:pt x="118" y="8858"/>
                    <a:pt x="122" y="8856"/>
                    <a:pt x="127" y="8853"/>
                  </a:cubicBezTo>
                  <a:cubicBezTo>
                    <a:pt x="242" y="8773"/>
                    <a:pt x="368" y="8719"/>
                    <a:pt x="502" y="8698"/>
                  </a:cubicBezTo>
                  <a:cubicBezTo>
                    <a:pt x="587" y="8684"/>
                    <a:pt x="674" y="8677"/>
                    <a:pt x="762" y="8677"/>
                  </a:cubicBezTo>
                  <a:cubicBezTo>
                    <a:pt x="1310" y="8677"/>
                    <a:pt x="1891" y="8953"/>
                    <a:pt x="2053" y="9545"/>
                  </a:cubicBezTo>
                  <a:cubicBezTo>
                    <a:pt x="2210" y="10118"/>
                    <a:pt x="1954" y="10723"/>
                    <a:pt x="1413" y="11051"/>
                  </a:cubicBezTo>
                  <a:cubicBezTo>
                    <a:pt x="1257" y="11145"/>
                    <a:pt x="1046" y="11197"/>
                    <a:pt x="821" y="11197"/>
                  </a:cubicBezTo>
                  <a:lnTo>
                    <a:pt x="811" y="11197"/>
                  </a:lnTo>
                  <a:cubicBezTo>
                    <a:pt x="794" y="11198"/>
                    <a:pt x="778" y="11199"/>
                    <a:pt x="762" y="11199"/>
                  </a:cubicBezTo>
                  <a:cubicBezTo>
                    <a:pt x="609" y="11199"/>
                    <a:pt x="458" y="11167"/>
                    <a:pt x="314" y="11107"/>
                  </a:cubicBezTo>
                  <a:cubicBezTo>
                    <a:pt x="309" y="11101"/>
                    <a:pt x="301" y="11097"/>
                    <a:pt x="294" y="11097"/>
                  </a:cubicBezTo>
                  <a:lnTo>
                    <a:pt x="289" y="11097"/>
                  </a:lnTo>
                  <a:cubicBezTo>
                    <a:pt x="282" y="11097"/>
                    <a:pt x="275" y="11099"/>
                    <a:pt x="270" y="11104"/>
                  </a:cubicBezTo>
                  <a:cubicBezTo>
                    <a:pt x="267" y="11109"/>
                    <a:pt x="264" y="11117"/>
                    <a:pt x="265" y="11123"/>
                  </a:cubicBezTo>
                  <a:lnTo>
                    <a:pt x="313" y="11519"/>
                  </a:lnTo>
                  <a:cubicBezTo>
                    <a:pt x="329" y="11650"/>
                    <a:pt x="347" y="11781"/>
                    <a:pt x="366" y="11913"/>
                  </a:cubicBezTo>
                  <a:lnTo>
                    <a:pt x="424" y="12307"/>
                  </a:lnTo>
                  <a:cubicBezTo>
                    <a:pt x="455" y="12507"/>
                    <a:pt x="489" y="12705"/>
                    <a:pt x="523" y="12896"/>
                  </a:cubicBezTo>
                  <a:cubicBezTo>
                    <a:pt x="534" y="12960"/>
                    <a:pt x="547" y="13026"/>
                    <a:pt x="559" y="13092"/>
                  </a:cubicBezTo>
                  <a:cubicBezTo>
                    <a:pt x="572" y="13156"/>
                    <a:pt x="583" y="13222"/>
                    <a:pt x="596" y="13286"/>
                  </a:cubicBezTo>
                  <a:cubicBezTo>
                    <a:pt x="609" y="13352"/>
                    <a:pt x="621" y="13416"/>
                    <a:pt x="635" y="13482"/>
                  </a:cubicBezTo>
                  <a:lnTo>
                    <a:pt x="647" y="13543"/>
                  </a:lnTo>
                  <a:cubicBezTo>
                    <a:pt x="657" y="13588"/>
                    <a:pt x="666" y="13632"/>
                    <a:pt x="676" y="13677"/>
                  </a:cubicBezTo>
                  <a:lnTo>
                    <a:pt x="680" y="13695"/>
                  </a:lnTo>
                  <a:cubicBezTo>
                    <a:pt x="689" y="13740"/>
                    <a:pt x="698" y="13786"/>
                    <a:pt x="708" y="13830"/>
                  </a:cubicBezTo>
                  <a:lnTo>
                    <a:pt x="733" y="13942"/>
                  </a:lnTo>
                  <a:cubicBezTo>
                    <a:pt x="744" y="13992"/>
                    <a:pt x="756" y="14042"/>
                    <a:pt x="768" y="14093"/>
                  </a:cubicBezTo>
                  <a:lnTo>
                    <a:pt x="771" y="14109"/>
                  </a:lnTo>
                  <a:cubicBezTo>
                    <a:pt x="782" y="14159"/>
                    <a:pt x="794" y="14210"/>
                    <a:pt x="806" y="14259"/>
                  </a:cubicBezTo>
                  <a:cubicBezTo>
                    <a:pt x="1085" y="15428"/>
                    <a:pt x="1372" y="16359"/>
                    <a:pt x="1711" y="17189"/>
                  </a:cubicBezTo>
                  <a:cubicBezTo>
                    <a:pt x="1714" y="17198"/>
                    <a:pt x="1723" y="17203"/>
                    <a:pt x="1733" y="17203"/>
                  </a:cubicBezTo>
                  <a:cubicBezTo>
                    <a:pt x="1735" y="17203"/>
                    <a:pt x="1737" y="17203"/>
                    <a:pt x="1739" y="17202"/>
                  </a:cubicBezTo>
                  <a:cubicBezTo>
                    <a:pt x="1778" y="17190"/>
                    <a:pt x="1819" y="17180"/>
                    <a:pt x="1860" y="17174"/>
                  </a:cubicBezTo>
                  <a:cubicBezTo>
                    <a:pt x="1944" y="17160"/>
                    <a:pt x="2031" y="17153"/>
                    <a:pt x="2119" y="17153"/>
                  </a:cubicBezTo>
                  <a:cubicBezTo>
                    <a:pt x="2668" y="17153"/>
                    <a:pt x="3248" y="17429"/>
                    <a:pt x="3410" y="18021"/>
                  </a:cubicBezTo>
                  <a:cubicBezTo>
                    <a:pt x="3549" y="18524"/>
                    <a:pt x="3371" y="19053"/>
                    <a:pt x="2946" y="19402"/>
                  </a:cubicBezTo>
                  <a:cubicBezTo>
                    <a:pt x="2937" y="19409"/>
                    <a:pt x="2934" y="19424"/>
                    <a:pt x="2942" y="19434"/>
                  </a:cubicBezTo>
                  <a:cubicBezTo>
                    <a:pt x="3274" y="19879"/>
                    <a:pt x="3640" y="20266"/>
                    <a:pt x="4029" y="20585"/>
                  </a:cubicBezTo>
                  <a:cubicBezTo>
                    <a:pt x="4620" y="21073"/>
                    <a:pt x="5352" y="21484"/>
                    <a:pt x="6206" y="21810"/>
                  </a:cubicBezTo>
                  <a:cubicBezTo>
                    <a:pt x="7698" y="22382"/>
                    <a:pt x="9366" y="22672"/>
                    <a:pt x="11163" y="22672"/>
                  </a:cubicBezTo>
                  <a:cubicBezTo>
                    <a:pt x="11212" y="22672"/>
                    <a:pt x="11260" y="22672"/>
                    <a:pt x="11310" y="22671"/>
                  </a:cubicBezTo>
                  <a:cubicBezTo>
                    <a:pt x="12413" y="22662"/>
                    <a:pt x="13460" y="22425"/>
                    <a:pt x="14250" y="22219"/>
                  </a:cubicBezTo>
                  <a:cubicBezTo>
                    <a:pt x="14771" y="22084"/>
                    <a:pt x="15236" y="21937"/>
                    <a:pt x="15672" y="21769"/>
                  </a:cubicBezTo>
                  <a:cubicBezTo>
                    <a:pt x="15679" y="21766"/>
                    <a:pt x="15684" y="21759"/>
                    <a:pt x="15687" y="21752"/>
                  </a:cubicBezTo>
                  <a:cubicBezTo>
                    <a:pt x="15688" y="21743"/>
                    <a:pt x="15686" y="21736"/>
                    <a:pt x="15679" y="21730"/>
                  </a:cubicBezTo>
                  <a:cubicBezTo>
                    <a:pt x="15467" y="21529"/>
                    <a:pt x="15341" y="21264"/>
                    <a:pt x="15322" y="20983"/>
                  </a:cubicBezTo>
                  <a:cubicBezTo>
                    <a:pt x="15283" y="20380"/>
                    <a:pt x="15620" y="19664"/>
                    <a:pt x="16236" y="19561"/>
                  </a:cubicBezTo>
                  <a:cubicBezTo>
                    <a:pt x="16320" y="19547"/>
                    <a:pt x="16407" y="19540"/>
                    <a:pt x="16495" y="19540"/>
                  </a:cubicBezTo>
                  <a:cubicBezTo>
                    <a:pt x="17044" y="19540"/>
                    <a:pt x="17624" y="19817"/>
                    <a:pt x="17787" y="20408"/>
                  </a:cubicBezTo>
                  <a:cubicBezTo>
                    <a:pt x="17797" y="20444"/>
                    <a:pt x="17805" y="20481"/>
                    <a:pt x="17813" y="20521"/>
                  </a:cubicBezTo>
                  <a:cubicBezTo>
                    <a:pt x="17814" y="20528"/>
                    <a:pt x="17819" y="20536"/>
                    <a:pt x="17828" y="20538"/>
                  </a:cubicBezTo>
                  <a:cubicBezTo>
                    <a:pt x="17830" y="20539"/>
                    <a:pt x="17833" y="20540"/>
                    <a:pt x="17836" y="20540"/>
                  </a:cubicBezTo>
                  <a:cubicBezTo>
                    <a:pt x="17841" y="20540"/>
                    <a:pt x="17846" y="20538"/>
                    <a:pt x="17850" y="20535"/>
                  </a:cubicBezTo>
                  <a:cubicBezTo>
                    <a:pt x="18282" y="20183"/>
                    <a:pt x="18651" y="19793"/>
                    <a:pt x="18947" y="19377"/>
                  </a:cubicBezTo>
                  <a:cubicBezTo>
                    <a:pt x="19036" y="19252"/>
                    <a:pt x="19120" y="19124"/>
                    <a:pt x="19194" y="18995"/>
                  </a:cubicBezTo>
                  <a:cubicBezTo>
                    <a:pt x="19272" y="18864"/>
                    <a:pt x="19348" y="18725"/>
                    <a:pt x="19427" y="18570"/>
                  </a:cubicBezTo>
                  <a:cubicBezTo>
                    <a:pt x="19431" y="18564"/>
                    <a:pt x="19431" y="18557"/>
                    <a:pt x="19428" y="18551"/>
                  </a:cubicBezTo>
                  <a:cubicBezTo>
                    <a:pt x="19426" y="18544"/>
                    <a:pt x="19421" y="18539"/>
                    <a:pt x="19415" y="18538"/>
                  </a:cubicBezTo>
                  <a:cubicBezTo>
                    <a:pt x="18957" y="18386"/>
                    <a:pt x="18631" y="17977"/>
                    <a:pt x="18601" y="17519"/>
                  </a:cubicBezTo>
                  <a:cubicBezTo>
                    <a:pt x="18560" y="16914"/>
                    <a:pt x="18899" y="16198"/>
                    <a:pt x="19514" y="16097"/>
                  </a:cubicBezTo>
                  <a:cubicBezTo>
                    <a:pt x="19598" y="16083"/>
                    <a:pt x="19684" y="16076"/>
                    <a:pt x="19770" y="16076"/>
                  </a:cubicBezTo>
                  <a:cubicBezTo>
                    <a:pt x="19947" y="16076"/>
                    <a:pt x="20125" y="16105"/>
                    <a:pt x="20289" y="16161"/>
                  </a:cubicBezTo>
                  <a:cubicBezTo>
                    <a:pt x="20291" y="16162"/>
                    <a:pt x="20293" y="16162"/>
                    <a:pt x="20296" y="16162"/>
                  </a:cubicBezTo>
                  <a:cubicBezTo>
                    <a:pt x="20299" y="16162"/>
                    <a:pt x="20303" y="16161"/>
                    <a:pt x="20307" y="16160"/>
                  </a:cubicBezTo>
                  <a:cubicBezTo>
                    <a:pt x="20312" y="16156"/>
                    <a:pt x="20317" y="16151"/>
                    <a:pt x="20318" y="16145"/>
                  </a:cubicBezTo>
                  <a:cubicBezTo>
                    <a:pt x="20497" y="15432"/>
                    <a:pt x="20631" y="14670"/>
                    <a:pt x="20727" y="13816"/>
                  </a:cubicBezTo>
                  <a:cubicBezTo>
                    <a:pt x="20751" y="13615"/>
                    <a:pt x="20772" y="13409"/>
                    <a:pt x="20793" y="13187"/>
                  </a:cubicBezTo>
                  <a:cubicBezTo>
                    <a:pt x="20793" y="13181"/>
                    <a:pt x="20792" y="13175"/>
                    <a:pt x="20787" y="13170"/>
                  </a:cubicBezTo>
                  <a:cubicBezTo>
                    <a:pt x="20783" y="13165"/>
                    <a:pt x="20777" y="13162"/>
                    <a:pt x="20771" y="13162"/>
                  </a:cubicBezTo>
                  <a:cubicBezTo>
                    <a:pt x="20186" y="13118"/>
                    <a:pt x="19716" y="12655"/>
                    <a:pt x="19677" y="12086"/>
                  </a:cubicBezTo>
                  <a:cubicBezTo>
                    <a:pt x="19638" y="11483"/>
                    <a:pt x="19976" y="10767"/>
                    <a:pt x="20591" y="10664"/>
                  </a:cubicBezTo>
                  <a:cubicBezTo>
                    <a:pt x="20675" y="10651"/>
                    <a:pt x="20761" y="10644"/>
                    <a:pt x="20846" y="10644"/>
                  </a:cubicBezTo>
                  <a:cubicBezTo>
                    <a:pt x="20873" y="10644"/>
                    <a:pt x="20899" y="10644"/>
                    <a:pt x="20924" y="10646"/>
                  </a:cubicBezTo>
                  <a:cubicBezTo>
                    <a:pt x="20925" y="10646"/>
                    <a:pt x="20926" y="10646"/>
                    <a:pt x="20927" y="10646"/>
                  </a:cubicBezTo>
                  <a:cubicBezTo>
                    <a:pt x="20932" y="10646"/>
                    <a:pt x="20938" y="10643"/>
                    <a:pt x="20942" y="10640"/>
                  </a:cubicBezTo>
                  <a:cubicBezTo>
                    <a:pt x="20947" y="10636"/>
                    <a:pt x="20949" y="10630"/>
                    <a:pt x="20949" y="10623"/>
                  </a:cubicBezTo>
                  <a:cubicBezTo>
                    <a:pt x="20970" y="9907"/>
                    <a:pt x="20974" y="9169"/>
                    <a:pt x="20962" y="8434"/>
                  </a:cubicBezTo>
                  <a:cubicBezTo>
                    <a:pt x="20948" y="7563"/>
                    <a:pt x="20905" y="6653"/>
                    <a:pt x="20830" y="5651"/>
                  </a:cubicBezTo>
                  <a:cubicBezTo>
                    <a:pt x="20824" y="5571"/>
                    <a:pt x="20818" y="5490"/>
                    <a:pt x="20813" y="5409"/>
                  </a:cubicBezTo>
                  <a:cubicBezTo>
                    <a:pt x="20763" y="4682"/>
                    <a:pt x="20711" y="3929"/>
                    <a:pt x="20336" y="3280"/>
                  </a:cubicBezTo>
                  <a:cubicBezTo>
                    <a:pt x="19898" y="2525"/>
                    <a:pt x="19128" y="2024"/>
                    <a:pt x="18362" y="1596"/>
                  </a:cubicBezTo>
                  <a:cubicBezTo>
                    <a:pt x="16437" y="523"/>
                    <a:pt x="14173" y="1"/>
                    <a:pt x="11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4"/>
            <p:cNvSpPr/>
            <p:nvPr/>
          </p:nvSpPr>
          <p:spPr>
            <a:xfrm>
              <a:off x="6558075" y="624750"/>
              <a:ext cx="340400" cy="88775"/>
            </a:xfrm>
            <a:custGeom>
              <a:avLst/>
              <a:gdLst/>
              <a:ahLst/>
              <a:cxnLst/>
              <a:rect l="l" t="t" r="r" b="b"/>
              <a:pathLst>
                <a:path w="13616" h="3551" extrusionOk="0">
                  <a:moveTo>
                    <a:pt x="7935" y="1"/>
                  </a:moveTo>
                  <a:cubicBezTo>
                    <a:pt x="7934" y="1"/>
                    <a:pt x="7933" y="1"/>
                    <a:pt x="7932" y="1"/>
                  </a:cubicBezTo>
                  <a:cubicBezTo>
                    <a:pt x="7548" y="37"/>
                    <a:pt x="7152" y="51"/>
                    <a:pt x="6769" y="62"/>
                  </a:cubicBezTo>
                  <a:cubicBezTo>
                    <a:pt x="6485" y="72"/>
                    <a:pt x="6192" y="80"/>
                    <a:pt x="5905" y="100"/>
                  </a:cubicBezTo>
                  <a:cubicBezTo>
                    <a:pt x="5802" y="106"/>
                    <a:pt x="5698" y="115"/>
                    <a:pt x="5595" y="123"/>
                  </a:cubicBezTo>
                  <a:cubicBezTo>
                    <a:pt x="5589" y="123"/>
                    <a:pt x="5583" y="126"/>
                    <a:pt x="5578" y="131"/>
                  </a:cubicBezTo>
                  <a:cubicBezTo>
                    <a:pt x="5574" y="136"/>
                    <a:pt x="5573" y="144"/>
                    <a:pt x="5574" y="150"/>
                  </a:cubicBezTo>
                  <a:cubicBezTo>
                    <a:pt x="5640" y="486"/>
                    <a:pt x="5572" y="830"/>
                    <a:pt x="5385" y="1118"/>
                  </a:cubicBezTo>
                  <a:cubicBezTo>
                    <a:pt x="5180" y="1430"/>
                    <a:pt x="4918" y="1717"/>
                    <a:pt x="4666" y="1995"/>
                  </a:cubicBezTo>
                  <a:cubicBezTo>
                    <a:pt x="4566" y="2102"/>
                    <a:pt x="4464" y="2215"/>
                    <a:pt x="4367" y="2327"/>
                  </a:cubicBezTo>
                  <a:lnTo>
                    <a:pt x="4307" y="2395"/>
                  </a:lnTo>
                  <a:cubicBezTo>
                    <a:pt x="4058" y="2684"/>
                    <a:pt x="3777" y="3011"/>
                    <a:pt x="3395" y="3104"/>
                  </a:cubicBezTo>
                  <a:cubicBezTo>
                    <a:pt x="3328" y="3120"/>
                    <a:pt x="3260" y="3128"/>
                    <a:pt x="3192" y="3128"/>
                  </a:cubicBezTo>
                  <a:cubicBezTo>
                    <a:pt x="2798" y="3128"/>
                    <a:pt x="2390" y="2885"/>
                    <a:pt x="2161" y="2723"/>
                  </a:cubicBezTo>
                  <a:cubicBezTo>
                    <a:pt x="1807" y="2473"/>
                    <a:pt x="1633" y="2131"/>
                    <a:pt x="1672" y="1759"/>
                  </a:cubicBezTo>
                  <a:cubicBezTo>
                    <a:pt x="1714" y="1355"/>
                    <a:pt x="1964" y="995"/>
                    <a:pt x="2202" y="698"/>
                  </a:cubicBezTo>
                  <a:cubicBezTo>
                    <a:pt x="2209" y="690"/>
                    <a:pt x="2209" y="679"/>
                    <a:pt x="2204" y="671"/>
                  </a:cubicBezTo>
                  <a:cubicBezTo>
                    <a:pt x="2199" y="664"/>
                    <a:pt x="2191" y="660"/>
                    <a:pt x="2184" y="660"/>
                  </a:cubicBezTo>
                  <a:cubicBezTo>
                    <a:pt x="2182" y="660"/>
                    <a:pt x="2180" y="660"/>
                    <a:pt x="2178" y="661"/>
                  </a:cubicBezTo>
                  <a:cubicBezTo>
                    <a:pt x="1865" y="755"/>
                    <a:pt x="1589" y="860"/>
                    <a:pt x="1331" y="984"/>
                  </a:cubicBezTo>
                  <a:cubicBezTo>
                    <a:pt x="399" y="1432"/>
                    <a:pt x="1" y="1914"/>
                    <a:pt x="115" y="2456"/>
                  </a:cubicBezTo>
                  <a:cubicBezTo>
                    <a:pt x="116" y="2463"/>
                    <a:pt x="121" y="2469"/>
                    <a:pt x="127" y="2473"/>
                  </a:cubicBezTo>
                  <a:cubicBezTo>
                    <a:pt x="148" y="2483"/>
                    <a:pt x="171" y="2493"/>
                    <a:pt x="192" y="2503"/>
                  </a:cubicBezTo>
                  <a:lnTo>
                    <a:pt x="198" y="2505"/>
                  </a:lnTo>
                  <a:cubicBezTo>
                    <a:pt x="733" y="2747"/>
                    <a:pt x="1302" y="2876"/>
                    <a:pt x="1887" y="2999"/>
                  </a:cubicBezTo>
                  <a:cubicBezTo>
                    <a:pt x="2510" y="3129"/>
                    <a:pt x="3132" y="3239"/>
                    <a:pt x="3740" y="3326"/>
                  </a:cubicBezTo>
                  <a:cubicBezTo>
                    <a:pt x="4429" y="3426"/>
                    <a:pt x="5142" y="3499"/>
                    <a:pt x="5856" y="3543"/>
                  </a:cubicBezTo>
                  <a:lnTo>
                    <a:pt x="5856" y="3542"/>
                  </a:lnTo>
                  <a:cubicBezTo>
                    <a:pt x="5857" y="3542"/>
                    <a:pt x="5858" y="3542"/>
                    <a:pt x="5859" y="3542"/>
                  </a:cubicBezTo>
                  <a:cubicBezTo>
                    <a:pt x="5865" y="3542"/>
                    <a:pt x="5872" y="3538"/>
                    <a:pt x="5877" y="3532"/>
                  </a:cubicBezTo>
                  <a:cubicBezTo>
                    <a:pt x="5880" y="3524"/>
                    <a:pt x="5882" y="3516"/>
                    <a:pt x="5877" y="3508"/>
                  </a:cubicBezTo>
                  <a:cubicBezTo>
                    <a:pt x="5742" y="3256"/>
                    <a:pt x="5606" y="2956"/>
                    <a:pt x="5636" y="2639"/>
                  </a:cubicBezTo>
                  <a:cubicBezTo>
                    <a:pt x="5680" y="2180"/>
                    <a:pt x="6135" y="1791"/>
                    <a:pt x="6401" y="1602"/>
                  </a:cubicBezTo>
                  <a:cubicBezTo>
                    <a:pt x="6620" y="1445"/>
                    <a:pt x="6850" y="1365"/>
                    <a:pt x="7073" y="1365"/>
                  </a:cubicBezTo>
                  <a:cubicBezTo>
                    <a:pt x="7210" y="1365"/>
                    <a:pt x="7345" y="1395"/>
                    <a:pt x="7473" y="1455"/>
                  </a:cubicBezTo>
                  <a:cubicBezTo>
                    <a:pt x="7876" y="1645"/>
                    <a:pt x="8142" y="2040"/>
                    <a:pt x="8377" y="2428"/>
                  </a:cubicBezTo>
                  <a:cubicBezTo>
                    <a:pt x="8590" y="2780"/>
                    <a:pt x="8749" y="3102"/>
                    <a:pt x="8863" y="3414"/>
                  </a:cubicBezTo>
                  <a:cubicBezTo>
                    <a:pt x="8879" y="3449"/>
                    <a:pt x="8897" y="3483"/>
                    <a:pt x="8913" y="3519"/>
                  </a:cubicBezTo>
                  <a:lnTo>
                    <a:pt x="8921" y="3537"/>
                  </a:lnTo>
                  <a:cubicBezTo>
                    <a:pt x="8925" y="3545"/>
                    <a:pt x="8932" y="3550"/>
                    <a:pt x="8941" y="3550"/>
                  </a:cubicBezTo>
                  <a:cubicBezTo>
                    <a:pt x="8942" y="3550"/>
                    <a:pt x="8943" y="3550"/>
                    <a:pt x="8944" y="3550"/>
                  </a:cubicBezTo>
                  <a:cubicBezTo>
                    <a:pt x="9779" y="3504"/>
                    <a:pt x="10617" y="3418"/>
                    <a:pt x="11435" y="3295"/>
                  </a:cubicBezTo>
                  <a:cubicBezTo>
                    <a:pt x="11437" y="3295"/>
                    <a:pt x="11438" y="3295"/>
                    <a:pt x="11439" y="3295"/>
                  </a:cubicBezTo>
                  <a:cubicBezTo>
                    <a:pt x="11454" y="3295"/>
                    <a:pt x="11462" y="3307"/>
                    <a:pt x="11464" y="3315"/>
                  </a:cubicBezTo>
                  <a:cubicBezTo>
                    <a:pt x="11466" y="3331"/>
                    <a:pt x="11454" y="3333"/>
                    <a:pt x="11450" y="3335"/>
                  </a:cubicBezTo>
                  <a:cubicBezTo>
                    <a:pt x="11243" y="3384"/>
                    <a:pt x="11032" y="3429"/>
                    <a:pt x="10819" y="3471"/>
                  </a:cubicBezTo>
                  <a:cubicBezTo>
                    <a:pt x="11288" y="3419"/>
                    <a:pt x="11758" y="3328"/>
                    <a:pt x="12214" y="3227"/>
                  </a:cubicBezTo>
                  <a:cubicBezTo>
                    <a:pt x="12421" y="3180"/>
                    <a:pt x="12625" y="3125"/>
                    <a:pt x="12830" y="3069"/>
                  </a:cubicBezTo>
                  <a:lnTo>
                    <a:pt x="12830" y="3069"/>
                  </a:lnTo>
                  <a:cubicBezTo>
                    <a:pt x="12807" y="3070"/>
                    <a:pt x="12784" y="3070"/>
                    <a:pt x="12761" y="3070"/>
                  </a:cubicBezTo>
                  <a:cubicBezTo>
                    <a:pt x="12712" y="3070"/>
                    <a:pt x="12664" y="3069"/>
                    <a:pt x="12616" y="3064"/>
                  </a:cubicBezTo>
                  <a:cubicBezTo>
                    <a:pt x="12599" y="3063"/>
                    <a:pt x="12591" y="3051"/>
                    <a:pt x="12590" y="3040"/>
                  </a:cubicBezTo>
                  <a:cubicBezTo>
                    <a:pt x="12590" y="3032"/>
                    <a:pt x="12591" y="3020"/>
                    <a:pt x="12608" y="3015"/>
                  </a:cubicBezTo>
                  <a:cubicBezTo>
                    <a:pt x="12763" y="2966"/>
                    <a:pt x="12928" y="2938"/>
                    <a:pt x="13088" y="2911"/>
                  </a:cubicBezTo>
                  <a:cubicBezTo>
                    <a:pt x="13193" y="2892"/>
                    <a:pt x="13304" y="2873"/>
                    <a:pt x="13409" y="2849"/>
                  </a:cubicBezTo>
                  <a:cubicBezTo>
                    <a:pt x="13472" y="2835"/>
                    <a:pt x="13535" y="2819"/>
                    <a:pt x="13597" y="2803"/>
                  </a:cubicBezTo>
                  <a:cubicBezTo>
                    <a:pt x="13606" y="2800"/>
                    <a:pt x="13612" y="2793"/>
                    <a:pt x="13613" y="2784"/>
                  </a:cubicBezTo>
                  <a:cubicBezTo>
                    <a:pt x="13616" y="2775"/>
                    <a:pt x="13612" y="2767"/>
                    <a:pt x="13605" y="2761"/>
                  </a:cubicBezTo>
                  <a:cubicBezTo>
                    <a:pt x="13444" y="2643"/>
                    <a:pt x="13296" y="2506"/>
                    <a:pt x="13160" y="2378"/>
                  </a:cubicBezTo>
                  <a:cubicBezTo>
                    <a:pt x="12861" y="2092"/>
                    <a:pt x="12623" y="1823"/>
                    <a:pt x="12433" y="1554"/>
                  </a:cubicBezTo>
                  <a:cubicBezTo>
                    <a:pt x="12363" y="1473"/>
                    <a:pt x="12302" y="1399"/>
                    <a:pt x="12247" y="1328"/>
                  </a:cubicBezTo>
                  <a:cubicBezTo>
                    <a:pt x="12243" y="1322"/>
                    <a:pt x="12236" y="1318"/>
                    <a:pt x="12229" y="1318"/>
                  </a:cubicBezTo>
                  <a:cubicBezTo>
                    <a:pt x="12227" y="1318"/>
                    <a:pt x="12226" y="1318"/>
                    <a:pt x="12224" y="1319"/>
                  </a:cubicBezTo>
                  <a:cubicBezTo>
                    <a:pt x="12214" y="1321"/>
                    <a:pt x="12208" y="1329"/>
                    <a:pt x="12206" y="1339"/>
                  </a:cubicBezTo>
                  <a:cubicBezTo>
                    <a:pt x="12168" y="1620"/>
                    <a:pt x="12035" y="1995"/>
                    <a:pt x="11624" y="2179"/>
                  </a:cubicBezTo>
                  <a:cubicBezTo>
                    <a:pt x="11423" y="2268"/>
                    <a:pt x="11207" y="2300"/>
                    <a:pt x="10986" y="2300"/>
                  </a:cubicBezTo>
                  <a:cubicBezTo>
                    <a:pt x="10758" y="2300"/>
                    <a:pt x="10525" y="2267"/>
                    <a:pt x="10297" y="2229"/>
                  </a:cubicBezTo>
                  <a:cubicBezTo>
                    <a:pt x="9888" y="2161"/>
                    <a:pt x="9542" y="2071"/>
                    <a:pt x="9234" y="1955"/>
                  </a:cubicBezTo>
                  <a:cubicBezTo>
                    <a:pt x="8676" y="1809"/>
                    <a:pt x="8016" y="1547"/>
                    <a:pt x="7868" y="809"/>
                  </a:cubicBezTo>
                  <a:cubicBezTo>
                    <a:pt x="7813" y="544"/>
                    <a:pt x="7844" y="276"/>
                    <a:pt x="7956" y="33"/>
                  </a:cubicBezTo>
                  <a:cubicBezTo>
                    <a:pt x="7959" y="26"/>
                    <a:pt x="7959" y="17"/>
                    <a:pt x="7954" y="11"/>
                  </a:cubicBezTo>
                  <a:cubicBezTo>
                    <a:pt x="7950" y="5"/>
                    <a:pt x="7943" y="1"/>
                    <a:pt x="7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4"/>
            <p:cNvSpPr/>
            <p:nvPr/>
          </p:nvSpPr>
          <p:spPr>
            <a:xfrm>
              <a:off x="6497050" y="773050"/>
              <a:ext cx="47075" cy="54800"/>
            </a:xfrm>
            <a:custGeom>
              <a:avLst/>
              <a:gdLst/>
              <a:ahLst/>
              <a:cxnLst/>
              <a:rect l="l" t="t" r="r" b="b"/>
              <a:pathLst>
                <a:path w="1883" h="2192" extrusionOk="0">
                  <a:moveTo>
                    <a:pt x="615" y="0"/>
                  </a:moveTo>
                  <a:cubicBezTo>
                    <a:pt x="454" y="0"/>
                    <a:pt x="294" y="31"/>
                    <a:pt x="157" y="114"/>
                  </a:cubicBezTo>
                  <a:cubicBezTo>
                    <a:pt x="105" y="145"/>
                    <a:pt x="55" y="186"/>
                    <a:pt x="8" y="233"/>
                  </a:cubicBezTo>
                  <a:cubicBezTo>
                    <a:pt x="3" y="238"/>
                    <a:pt x="1" y="244"/>
                    <a:pt x="2" y="251"/>
                  </a:cubicBezTo>
                  <a:cubicBezTo>
                    <a:pt x="6" y="326"/>
                    <a:pt x="9" y="400"/>
                    <a:pt x="14" y="476"/>
                  </a:cubicBezTo>
                  <a:cubicBezTo>
                    <a:pt x="18" y="546"/>
                    <a:pt x="22" y="620"/>
                    <a:pt x="27" y="690"/>
                  </a:cubicBezTo>
                  <a:cubicBezTo>
                    <a:pt x="31" y="763"/>
                    <a:pt x="36" y="835"/>
                    <a:pt x="42" y="911"/>
                  </a:cubicBezTo>
                  <a:cubicBezTo>
                    <a:pt x="47" y="988"/>
                    <a:pt x="52" y="1066"/>
                    <a:pt x="58" y="1143"/>
                  </a:cubicBezTo>
                  <a:cubicBezTo>
                    <a:pt x="62" y="1196"/>
                    <a:pt x="67" y="1249"/>
                    <a:pt x="70" y="1303"/>
                  </a:cubicBezTo>
                  <a:lnTo>
                    <a:pt x="71" y="1314"/>
                  </a:lnTo>
                  <a:cubicBezTo>
                    <a:pt x="74" y="1342"/>
                    <a:pt x="76" y="1370"/>
                    <a:pt x="79" y="1398"/>
                  </a:cubicBezTo>
                  <a:cubicBezTo>
                    <a:pt x="89" y="1521"/>
                    <a:pt x="100" y="1642"/>
                    <a:pt x="112" y="1765"/>
                  </a:cubicBezTo>
                  <a:cubicBezTo>
                    <a:pt x="117" y="1821"/>
                    <a:pt x="122" y="1877"/>
                    <a:pt x="129" y="1931"/>
                  </a:cubicBezTo>
                  <a:lnTo>
                    <a:pt x="137" y="2009"/>
                  </a:lnTo>
                  <a:cubicBezTo>
                    <a:pt x="137" y="2018"/>
                    <a:pt x="143" y="2027"/>
                    <a:pt x="152" y="2029"/>
                  </a:cubicBezTo>
                  <a:cubicBezTo>
                    <a:pt x="156" y="2030"/>
                    <a:pt x="157" y="2030"/>
                    <a:pt x="161" y="2033"/>
                  </a:cubicBezTo>
                  <a:cubicBezTo>
                    <a:pt x="296" y="2106"/>
                    <a:pt x="453" y="2155"/>
                    <a:pt x="662" y="2190"/>
                  </a:cubicBezTo>
                  <a:cubicBezTo>
                    <a:pt x="675" y="2191"/>
                    <a:pt x="688" y="2191"/>
                    <a:pt x="701" y="2191"/>
                  </a:cubicBezTo>
                  <a:cubicBezTo>
                    <a:pt x="1037" y="2191"/>
                    <a:pt x="1345" y="2056"/>
                    <a:pt x="1544" y="1821"/>
                  </a:cubicBezTo>
                  <a:cubicBezTo>
                    <a:pt x="1792" y="1528"/>
                    <a:pt x="1883" y="1103"/>
                    <a:pt x="1776" y="735"/>
                  </a:cubicBezTo>
                  <a:cubicBezTo>
                    <a:pt x="1684" y="417"/>
                    <a:pt x="1464" y="189"/>
                    <a:pt x="1156" y="93"/>
                  </a:cubicBezTo>
                  <a:cubicBezTo>
                    <a:pt x="999" y="43"/>
                    <a:pt x="806"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4"/>
            <p:cNvSpPr/>
            <p:nvPr/>
          </p:nvSpPr>
          <p:spPr>
            <a:xfrm>
              <a:off x="6962825" y="958000"/>
              <a:ext cx="38300" cy="53225"/>
            </a:xfrm>
            <a:custGeom>
              <a:avLst/>
              <a:gdLst/>
              <a:ahLst/>
              <a:cxnLst/>
              <a:rect l="l" t="t" r="r" b="b"/>
              <a:pathLst>
                <a:path w="1532" h="2129" extrusionOk="0">
                  <a:moveTo>
                    <a:pt x="996" y="0"/>
                  </a:moveTo>
                  <a:cubicBezTo>
                    <a:pt x="835" y="0"/>
                    <a:pt x="675" y="31"/>
                    <a:pt x="538" y="114"/>
                  </a:cubicBezTo>
                  <a:cubicBezTo>
                    <a:pt x="167" y="338"/>
                    <a:pt x="73" y="855"/>
                    <a:pt x="53" y="1009"/>
                  </a:cubicBezTo>
                  <a:cubicBezTo>
                    <a:pt x="1" y="1408"/>
                    <a:pt x="145" y="1768"/>
                    <a:pt x="438" y="1971"/>
                  </a:cubicBezTo>
                  <a:cubicBezTo>
                    <a:pt x="534" y="2037"/>
                    <a:pt x="642" y="2088"/>
                    <a:pt x="768" y="2127"/>
                  </a:cubicBezTo>
                  <a:cubicBezTo>
                    <a:pt x="769" y="2129"/>
                    <a:pt x="772" y="2129"/>
                    <a:pt x="774" y="2129"/>
                  </a:cubicBezTo>
                  <a:cubicBezTo>
                    <a:pt x="783" y="2129"/>
                    <a:pt x="792" y="2124"/>
                    <a:pt x="795" y="2115"/>
                  </a:cubicBezTo>
                  <a:cubicBezTo>
                    <a:pt x="1087" y="1514"/>
                    <a:pt x="1333" y="841"/>
                    <a:pt x="1528" y="114"/>
                  </a:cubicBezTo>
                  <a:cubicBezTo>
                    <a:pt x="1532" y="102"/>
                    <a:pt x="1524" y="89"/>
                    <a:pt x="1512" y="86"/>
                  </a:cubicBezTo>
                  <a:cubicBezTo>
                    <a:pt x="1362" y="40"/>
                    <a:pt x="1179"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4"/>
            <p:cNvSpPr/>
            <p:nvPr/>
          </p:nvSpPr>
          <p:spPr>
            <a:xfrm>
              <a:off x="6880925" y="1044625"/>
              <a:ext cx="54900" cy="49050"/>
            </a:xfrm>
            <a:custGeom>
              <a:avLst/>
              <a:gdLst/>
              <a:ahLst/>
              <a:cxnLst/>
              <a:rect l="l" t="t" r="r" b="b"/>
              <a:pathLst>
                <a:path w="2196" h="1962" extrusionOk="0">
                  <a:moveTo>
                    <a:pt x="995" y="1"/>
                  </a:moveTo>
                  <a:cubicBezTo>
                    <a:pt x="834" y="1"/>
                    <a:pt x="674" y="31"/>
                    <a:pt x="536" y="114"/>
                  </a:cubicBezTo>
                  <a:cubicBezTo>
                    <a:pt x="165" y="338"/>
                    <a:pt x="71" y="855"/>
                    <a:pt x="51" y="1009"/>
                  </a:cubicBezTo>
                  <a:cubicBezTo>
                    <a:pt x="0" y="1397"/>
                    <a:pt x="137" y="1752"/>
                    <a:pt x="418" y="1957"/>
                  </a:cubicBezTo>
                  <a:cubicBezTo>
                    <a:pt x="422" y="1960"/>
                    <a:pt x="427" y="1961"/>
                    <a:pt x="432" y="1961"/>
                  </a:cubicBezTo>
                  <a:cubicBezTo>
                    <a:pt x="434" y="1961"/>
                    <a:pt x="437" y="1961"/>
                    <a:pt x="440" y="1960"/>
                  </a:cubicBezTo>
                  <a:cubicBezTo>
                    <a:pt x="685" y="1858"/>
                    <a:pt x="902" y="1759"/>
                    <a:pt x="1104" y="1655"/>
                  </a:cubicBezTo>
                  <a:cubicBezTo>
                    <a:pt x="1487" y="1459"/>
                    <a:pt x="1850" y="1232"/>
                    <a:pt x="2186" y="979"/>
                  </a:cubicBezTo>
                  <a:cubicBezTo>
                    <a:pt x="2192" y="974"/>
                    <a:pt x="2196" y="966"/>
                    <a:pt x="2196" y="958"/>
                  </a:cubicBezTo>
                  <a:cubicBezTo>
                    <a:pt x="2161" y="537"/>
                    <a:pt x="1914" y="213"/>
                    <a:pt x="1535" y="93"/>
                  </a:cubicBezTo>
                  <a:cubicBezTo>
                    <a:pt x="1378" y="44"/>
                    <a:pt x="1186" y="1"/>
                    <a:pt x="9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4"/>
            <p:cNvSpPr/>
            <p:nvPr/>
          </p:nvSpPr>
          <p:spPr>
            <a:xfrm>
              <a:off x="6800100" y="961525"/>
              <a:ext cx="56600" cy="54825"/>
            </a:xfrm>
            <a:custGeom>
              <a:avLst/>
              <a:gdLst/>
              <a:ahLst/>
              <a:cxnLst/>
              <a:rect l="l" t="t" r="r" b="b"/>
              <a:pathLst>
                <a:path w="2264" h="2193" extrusionOk="0">
                  <a:moveTo>
                    <a:pt x="997" y="0"/>
                  </a:moveTo>
                  <a:cubicBezTo>
                    <a:pt x="836" y="0"/>
                    <a:pt x="676" y="30"/>
                    <a:pt x="538" y="113"/>
                  </a:cubicBezTo>
                  <a:cubicBezTo>
                    <a:pt x="168" y="338"/>
                    <a:pt x="73" y="854"/>
                    <a:pt x="54" y="1008"/>
                  </a:cubicBezTo>
                  <a:cubicBezTo>
                    <a:pt x="0" y="1407"/>
                    <a:pt x="145" y="1767"/>
                    <a:pt x="439" y="1970"/>
                  </a:cubicBezTo>
                  <a:cubicBezTo>
                    <a:pt x="639" y="2109"/>
                    <a:pt x="864" y="2161"/>
                    <a:pt x="1042" y="2191"/>
                  </a:cubicBezTo>
                  <a:cubicBezTo>
                    <a:pt x="1055" y="2191"/>
                    <a:pt x="1069" y="2192"/>
                    <a:pt x="1082" y="2192"/>
                  </a:cubicBezTo>
                  <a:cubicBezTo>
                    <a:pt x="1418" y="2192"/>
                    <a:pt x="1726" y="2057"/>
                    <a:pt x="1925" y="1820"/>
                  </a:cubicBezTo>
                  <a:cubicBezTo>
                    <a:pt x="2172" y="1529"/>
                    <a:pt x="2264" y="1102"/>
                    <a:pt x="2157" y="735"/>
                  </a:cubicBezTo>
                  <a:cubicBezTo>
                    <a:pt x="2066" y="418"/>
                    <a:pt x="1845" y="190"/>
                    <a:pt x="1537" y="92"/>
                  </a:cubicBezTo>
                  <a:cubicBezTo>
                    <a:pt x="1381" y="43"/>
                    <a:pt x="1188" y="0"/>
                    <a:pt x="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4"/>
            <p:cNvSpPr/>
            <p:nvPr/>
          </p:nvSpPr>
          <p:spPr>
            <a:xfrm>
              <a:off x="6563625" y="867850"/>
              <a:ext cx="56575" cy="54825"/>
            </a:xfrm>
            <a:custGeom>
              <a:avLst/>
              <a:gdLst/>
              <a:ahLst/>
              <a:cxnLst/>
              <a:rect l="l" t="t" r="r" b="b"/>
              <a:pathLst>
                <a:path w="2263" h="2193" extrusionOk="0">
                  <a:moveTo>
                    <a:pt x="997" y="1"/>
                  </a:moveTo>
                  <a:cubicBezTo>
                    <a:pt x="836" y="1"/>
                    <a:pt x="676" y="31"/>
                    <a:pt x="539" y="114"/>
                  </a:cubicBezTo>
                  <a:cubicBezTo>
                    <a:pt x="168" y="338"/>
                    <a:pt x="74" y="855"/>
                    <a:pt x="53" y="1009"/>
                  </a:cubicBezTo>
                  <a:cubicBezTo>
                    <a:pt x="1" y="1408"/>
                    <a:pt x="144" y="1768"/>
                    <a:pt x="438" y="1971"/>
                  </a:cubicBezTo>
                  <a:lnTo>
                    <a:pt x="438" y="1972"/>
                  </a:lnTo>
                  <a:cubicBezTo>
                    <a:pt x="639" y="2110"/>
                    <a:pt x="865" y="2162"/>
                    <a:pt x="1042" y="2192"/>
                  </a:cubicBezTo>
                  <a:cubicBezTo>
                    <a:pt x="1056" y="2193"/>
                    <a:pt x="1069" y="2193"/>
                    <a:pt x="1082" y="2193"/>
                  </a:cubicBezTo>
                  <a:cubicBezTo>
                    <a:pt x="1419" y="2193"/>
                    <a:pt x="1725" y="2058"/>
                    <a:pt x="1926" y="1821"/>
                  </a:cubicBezTo>
                  <a:cubicBezTo>
                    <a:pt x="2173" y="1530"/>
                    <a:pt x="2263" y="1103"/>
                    <a:pt x="2158" y="736"/>
                  </a:cubicBezTo>
                  <a:cubicBezTo>
                    <a:pt x="2066" y="419"/>
                    <a:pt x="1845" y="191"/>
                    <a:pt x="1537" y="93"/>
                  </a:cubicBezTo>
                  <a:cubicBezTo>
                    <a:pt x="1380" y="44"/>
                    <a:pt x="1188" y="1"/>
                    <a:pt x="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4"/>
            <p:cNvSpPr/>
            <p:nvPr/>
          </p:nvSpPr>
          <p:spPr>
            <a:xfrm>
              <a:off x="6652600" y="953325"/>
              <a:ext cx="56600" cy="54800"/>
            </a:xfrm>
            <a:custGeom>
              <a:avLst/>
              <a:gdLst/>
              <a:ahLst/>
              <a:cxnLst/>
              <a:rect l="l" t="t" r="r" b="b"/>
              <a:pathLst>
                <a:path w="2264" h="2192" extrusionOk="0">
                  <a:moveTo>
                    <a:pt x="996" y="0"/>
                  </a:moveTo>
                  <a:cubicBezTo>
                    <a:pt x="835" y="0"/>
                    <a:pt x="675" y="31"/>
                    <a:pt x="537" y="114"/>
                  </a:cubicBezTo>
                  <a:cubicBezTo>
                    <a:pt x="167" y="337"/>
                    <a:pt x="73" y="855"/>
                    <a:pt x="53" y="1009"/>
                  </a:cubicBezTo>
                  <a:cubicBezTo>
                    <a:pt x="1" y="1407"/>
                    <a:pt x="144" y="1768"/>
                    <a:pt x="438" y="1971"/>
                  </a:cubicBezTo>
                  <a:cubicBezTo>
                    <a:pt x="638" y="2109"/>
                    <a:pt x="865" y="2161"/>
                    <a:pt x="1042" y="2190"/>
                  </a:cubicBezTo>
                  <a:cubicBezTo>
                    <a:pt x="1056" y="2192"/>
                    <a:pt x="1068" y="2192"/>
                    <a:pt x="1082" y="2192"/>
                  </a:cubicBezTo>
                  <a:cubicBezTo>
                    <a:pt x="1418" y="2192"/>
                    <a:pt x="1725" y="2056"/>
                    <a:pt x="1925" y="1821"/>
                  </a:cubicBezTo>
                  <a:cubicBezTo>
                    <a:pt x="2173" y="1528"/>
                    <a:pt x="2263" y="1103"/>
                    <a:pt x="2156" y="735"/>
                  </a:cubicBezTo>
                  <a:cubicBezTo>
                    <a:pt x="2065" y="418"/>
                    <a:pt x="1845" y="190"/>
                    <a:pt x="1537" y="93"/>
                  </a:cubicBezTo>
                  <a:cubicBezTo>
                    <a:pt x="1380" y="44"/>
                    <a:pt x="1187"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4"/>
            <p:cNvSpPr/>
            <p:nvPr/>
          </p:nvSpPr>
          <p:spPr>
            <a:xfrm>
              <a:off x="6701750" y="860850"/>
              <a:ext cx="56625" cy="54800"/>
            </a:xfrm>
            <a:custGeom>
              <a:avLst/>
              <a:gdLst/>
              <a:ahLst/>
              <a:cxnLst/>
              <a:rect l="l" t="t" r="r" b="b"/>
              <a:pathLst>
                <a:path w="2265" h="2192" extrusionOk="0">
                  <a:moveTo>
                    <a:pt x="996" y="0"/>
                  </a:moveTo>
                  <a:cubicBezTo>
                    <a:pt x="836" y="0"/>
                    <a:pt x="676" y="31"/>
                    <a:pt x="539" y="114"/>
                  </a:cubicBezTo>
                  <a:cubicBezTo>
                    <a:pt x="168" y="337"/>
                    <a:pt x="74" y="855"/>
                    <a:pt x="54" y="1009"/>
                  </a:cubicBezTo>
                  <a:cubicBezTo>
                    <a:pt x="1" y="1407"/>
                    <a:pt x="146" y="1767"/>
                    <a:pt x="440" y="1971"/>
                  </a:cubicBezTo>
                  <a:cubicBezTo>
                    <a:pt x="639" y="2108"/>
                    <a:pt x="865" y="2160"/>
                    <a:pt x="1042" y="2190"/>
                  </a:cubicBezTo>
                  <a:cubicBezTo>
                    <a:pt x="1056" y="2191"/>
                    <a:pt x="1069" y="2191"/>
                    <a:pt x="1083" y="2191"/>
                  </a:cubicBezTo>
                  <a:cubicBezTo>
                    <a:pt x="1419" y="2191"/>
                    <a:pt x="1726" y="2056"/>
                    <a:pt x="1926" y="1821"/>
                  </a:cubicBezTo>
                  <a:cubicBezTo>
                    <a:pt x="2173" y="1528"/>
                    <a:pt x="2264" y="1103"/>
                    <a:pt x="2158" y="735"/>
                  </a:cubicBezTo>
                  <a:cubicBezTo>
                    <a:pt x="2066" y="417"/>
                    <a:pt x="1845" y="189"/>
                    <a:pt x="1538" y="93"/>
                  </a:cubicBezTo>
                  <a:cubicBezTo>
                    <a:pt x="1380" y="43"/>
                    <a:pt x="1188"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4"/>
            <p:cNvSpPr/>
            <p:nvPr/>
          </p:nvSpPr>
          <p:spPr>
            <a:xfrm>
              <a:off x="6884400" y="870200"/>
              <a:ext cx="56600" cy="54800"/>
            </a:xfrm>
            <a:custGeom>
              <a:avLst/>
              <a:gdLst/>
              <a:ahLst/>
              <a:cxnLst/>
              <a:rect l="l" t="t" r="r" b="b"/>
              <a:pathLst>
                <a:path w="2264" h="2192" extrusionOk="0">
                  <a:moveTo>
                    <a:pt x="996" y="0"/>
                  </a:moveTo>
                  <a:cubicBezTo>
                    <a:pt x="835" y="0"/>
                    <a:pt x="676" y="31"/>
                    <a:pt x="538" y="114"/>
                  </a:cubicBezTo>
                  <a:cubicBezTo>
                    <a:pt x="168" y="338"/>
                    <a:pt x="73" y="855"/>
                    <a:pt x="52" y="1009"/>
                  </a:cubicBezTo>
                  <a:cubicBezTo>
                    <a:pt x="0" y="1407"/>
                    <a:pt x="144" y="1768"/>
                    <a:pt x="438" y="1971"/>
                  </a:cubicBezTo>
                  <a:cubicBezTo>
                    <a:pt x="639" y="2109"/>
                    <a:pt x="864" y="2161"/>
                    <a:pt x="1041" y="2192"/>
                  </a:cubicBezTo>
                  <a:lnTo>
                    <a:pt x="1082" y="2192"/>
                  </a:lnTo>
                  <a:cubicBezTo>
                    <a:pt x="1418" y="2192"/>
                    <a:pt x="1725" y="2057"/>
                    <a:pt x="1925" y="1821"/>
                  </a:cubicBezTo>
                  <a:cubicBezTo>
                    <a:pt x="2172" y="1529"/>
                    <a:pt x="2264" y="1103"/>
                    <a:pt x="2157" y="736"/>
                  </a:cubicBezTo>
                  <a:cubicBezTo>
                    <a:pt x="2065" y="418"/>
                    <a:pt x="1845" y="190"/>
                    <a:pt x="1536" y="93"/>
                  </a:cubicBezTo>
                  <a:cubicBezTo>
                    <a:pt x="1379" y="44"/>
                    <a:pt x="1187"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4"/>
            <p:cNvSpPr/>
            <p:nvPr/>
          </p:nvSpPr>
          <p:spPr>
            <a:xfrm>
              <a:off x="6753075" y="650725"/>
              <a:ext cx="440550" cy="473975"/>
            </a:xfrm>
            <a:custGeom>
              <a:avLst/>
              <a:gdLst/>
              <a:ahLst/>
              <a:cxnLst/>
              <a:rect l="l" t="t" r="r" b="b"/>
              <a:pathLst>
                <a:path w="17622" h="18959" extrusionOk="0">
                  <a:moveTo>
                    <a:pt x="12044" y="2904"/>
                  </a:moveTo>
                  <a:cubicBezTo>
                    <a:pt x="12067" y="2904"/>
                    <a:pt x="12090" y="2904"/>
                    <a:pt x="12113" y="2904"/>
                  </a:cubicBezTo>
                  <a:cubicBezTo>
                    <a:pt x="12562" y="2913"/>
                    <a:pt x="13010" y="2995"/>
                    <a:pt x="13423" y="3173"/>
                  </a:cubicBezTo>
                  <a:cubicBezTo>
                    <a:pt x="14230" y="3522"/>
                    <a:pt x="14795" y="4185"/>
                    <a:pt x="14998" y="5041"/>
                  </a:cubicBezTo>
                  <a:cubicBezTo>
                    <a:pt x="15350" y="6512"/>
                    <a:pt x="14879" y="8340"/>
                    <a:pt x="13568" y="9202"/>
                  </a:cubicBezTo>
                  <a:cubicBezTo>
                    <a:pt x="13151" y="9475"/>
                    <a:pt x="12675" y="9633"/>
                    <a:pt x="12192" y="9736"/>
                  </a:cubicBezTo>
                  <a:cubicBezTo>
                    <a:pt x="11905" y="9797"/>
                    <a:pt x="11616" y="9836"/>
                    <a:pt x="11324" y="9855"/>
                  </a:cubicBezTo>
                  <a:cubicBezTo>
                    <a:pt x="11096" y="9870"/>
                    <a:pt x="10863" y="9850"/>
                    <a:pt x="10637" y="9882"/>
                  </a:cubicBezTo>
                  <a:cubicBezTo>
                    <a:pt x="10787" y="8619"/>
                    <a:pt x="10842" y="7341"/>
                    <a:pt x="10865" y="6077"/>
                  </a:cubicBezTo>
                  <a:cubicBezTo>
                    <a:pt x="10884" y="5064"/>
                    <a:pt x="10869" y="4050"/>
                    <a:pt x="10819" y="3038"/>
                  </a:cubicBezTo>
                  <a:cubicBezTo>
                    <a:pt x="10988" y="3023"/>
                    <a:pt x="11153" y="2985"/>
                    <a:pt x="11321" y="2959"/>
                  </a:cubicBezTo>
                  <a:cubicBezTo>
                    <a:pt x="11560" y="2921"/>
                    <a:pt x="11802" y="2904"/>
                    <a:pt x="12044" y="2904"/>
                  </a:cubicBezTo>
                  <a:close/>
                  <a:moveTo>
                    <a:pt x="10524" y="1"/>
                  </a:moveTo>
                  <a:cubicBezTo>
                    <a:pt x="10245" y="585"/>
                    <a:pt x="9907" y="1139"/>
                    <a:pt x="9489" y="1630"/>
                  </a:cubicBezTo>
                  <a:cubicBezTo>
                    <a:pt x="8586" y="2693"/>
                    <a:pt x="7343" y="3272"/>
                    <a:pt x="5964" y="3272"/>
                  </a:cubicBezTo>
                  <a:cubicBezTo>
                    <a:pt x="5907" y="3272"/>
                    <a:pt x="5851" y="3271"/>
                    <a:pt x="5794" y="3269"/>
                  </a:cubicBezTo>
                  <a:lnTo>
                    <a:pt x="5794" y="3269"/>
                  </a:lnTo>
                  <a:cubicBezTo>
                    <a:pt x="6328" y="4972"/>
                    <a:pt x="6603" y="6760"/>
                    <a:pt x="6562" y="8547"/>
                  </a:cubicBezTo>
                  <a:cubicBezTo>
                    <a:pt x="6498" y="11442"/>
                    <a:pt x="5588" y="14403"/>
                    <a:pt x="3582" y="16551"/>
                  </a:cubicBezTo>
                  <a:cubicBezTo>
                    <a:pt x="2571" y="17634"/>
                    <a:pt x="1341" y="18416"/>
                    <a:pt x="1" y="18917"/>
                  </a:cubicBezTo>
                  <a:cubicBezTo>
                    <a:pt x="312" y="18940"/>
                    <a:pt x="624" y="18959"/>
                    <a:pt x="936" y="18959"/>
                  </a:cubicBezTo>
                  <a:cubicBezTo>
                    <a:pt x="1120" y="18959"/>
                    <a:pt x="1304" y="18953"/>
                    <a:pt x="1487" y="18937"/>
                  </a:cubicBezTo>
                  <a:cubicBezTo>
                    <a:pt x="3197" y="18791"/>
                    <a:pt x="4865" y="18373"/>
                    <a:pt x="6397" y="17573"/>
                  </a:cubicBezTo>
                  <a:cubicBezTo>
                    <a:pt x="7046" y="17235"/>
                    <a:pt x="7658" y="16808"/>
                    <a:pt x="8182" y="16296"/>
                  </a:cubicBezTo>
                  <a:cubicBezTo>
                    <a:pt x="9311" y="15197"/>
                    <a:pt x="9902" y="13579"/>
                    <a:pt x="10259" y="12077"/>
                  </a:cubicBezTo>
                  <a:cubicBezTo>
                    <a:pt x="10633" y="12132"/>
                    <a:pt x="11013" y="12161"/>
                    <a:pt x="11392" y="12161"/>
                  </a:cubicBezTo>
                  <a:cubicBezTo>
                    <a:pt x="12460" y="12161"/>
                    <a:pt x="13526" y="11931"/>
                    <a:pt x="14475" y="11425"/>
                  </a:cubicBezTo>
                  <a:cubicBezTo>
                    <a:pt x="15653" y="10795"/>
                    <a:pt x="16580" y="9778"/>
                    <a:pt x="17060" y="8530"/>
                  </a:cubicBezTo>
                  <a:cubicBezTo>
                    <a:pt x="17326" y="7836"/>
                    <a:pt x="17464" y="7098"/>
                    <a:pt x="17542" y="6362"/>
                  </a:cubicBezTo>
                  <a:cubicBezTo>
                    <a:pt x="17618" y="5659"/>
                    <a:pt x="17621" y="4941"/>
                    <a:pt x="17484" y="4246"/>
                  </a:cubicBezTo>
                  <a:lnTo>
                    <a:pt x="17485" y="4244"/>
                  </a:lnTo>
                  <a:cubicBezTo>
                    <a:pt x="17355" y="3584"/>
                    <a:pt x="17081" y="2959"/>
                    <a:pt x="16649" y="2439"/>
                  </a:cubicBezTo>
                  <a:cubicBezTo>
                    <a:pt x="16230" y="1934"/>
                    <a:pt x="15684" y="1567"/>
                    <a:pt x="15100" y="1275"/>
                  </a:cubicBezTo>
                  <a:cubicBezTo>
                    <a:pt x="14373" y="912"/>
                    <a:pt x="13471" y="694"/>
                    <a:pt x="12585" y="694"/>
                  </a:cubicBezTo>
                  <a:cubicBezTo>
                    <a:pt x="11928" y="694"/>
                    <a:pt x="11279" y="814"/>
                    <a:pt x="10719" y="1084"/>
                  </a:cubicBezTo>
                  <a:cubicBezTo>
                    <a:pt x="10699" y="717"/>
                    <a:pt x="10630" y="347"/>
                    <a:pt x="1052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4"/>
            <p:cNvSpPr/>
            <p:nvPr/>
          </p:nvSpPr>
          <p:spPr>
            <a:xfrm>
              <a:off x="6490150" y="546000"/>
              <a:ext cx="354125" cy="555875"/>
            </a:xfrm>
            <a:custGeom>
              <a:avLst/>
              <a:gdLst/>
              <a:ahLst/>
              <a:cxnLst/>
              <a:rect l="l" t="t" r="r" b="b"/>
              <a:pathLst>
                <a:path w="14165" h="22235" extrusionOk="0">
                  <a:moveTo>
                    <a:pt x="11522" y="0"/>
                  </a:moveTo>
                  <a:cubicBezTo>
                    <a:pt x="10787" y="0"/>
                    <a:pt x="10051" y="37"/>
                    <a:pt x="9319" y="99"/>
                  </a:cubicBezTo>
                  <a:cubicBezTo>
                    <a:pt x="8373" y="180"/>
                    <a:pt x="7432" y="302"/>
                    <a:pt x="6492" y="440"/>
                  </a:cubicBezTo>
                  <a:cubicBezTo>
                    <a:pt x="5626" y="568"/>
                    <a:pt x="4758" y="710"/>
                    <a:pt x="3920" y="973"/>
                  </a:cubicBezTo>
                  <a:cubicBezTo>
                    <a:pt x="2804" y="1324"/>
                    <a:pt x="1847" y="1905"/>
                    <a:pt x="1049" y="2757"/>
                  </a:cubicBezTo>
                  <a:cubicBezTo>
                    <a:pt x="500" y="3345"/>
                    <a:pt x="325" y="4163"/>
                    <a:pt x="181" y="4926"/>
                  </a:cubicBezTo>
                  <a:cubicBezTo>
                    <a:pt x="3" y="5875"/>
                    <a:pt x="0" y="6852"/>
                    <a:pt x="8" y="7812"/>
                  </a:cubicBezTo>
                  <a:cubicBezTo>
                    <a:pt x="21" y="9635"/>
                    <a:pt x="166" y="11458"/>
                    <a:pt x="495" y="13252"/>
                  </a:cubicBezTo>
                  <a:cubicBezTo>
                    <a:pt x="804" y="14935"/>
                    <a:pt x="1256" y="16633"/>
                    <a:pt x="1989" y="18186"/>
                  </a:cubicBezTo>
                  <a:cubicBezTo>
                    <a:pt x="2674" y="19642"/>
                    <a:pt x="3677" y="20886"/>
                    <a:pt x="5094" y="21682"/>
                  </a:cubicBezTo>
                  <a:cubicBezTo>
                    <a:pt x="5470" y="21892"/>
                    <a:pt x="5862" y="22076"/>
                    <a:pt x="6263" y="22235"/>
                  </a:cubicBezTo>
                  <a:cubicBezTo>
                    <a:pt x="5788" y="21568"/>
                    <a:pt x="5384" y="20854"/>
                    <a:pt x="5064" y="20097"/>
                  </a:cubicBezTo>
                  <a:cubicBezTo>
                    <a:pt x="4399" y="18523"/>
                    <a:pt x="4065" y="16817"/>
                    <a:pt x="3930" y="15119"/>
                  </a:cubicBezTo>
                  <a:cubicBezTo>
                    <a:pt x="3821" y="13759"/>
                    <a:pt x="3800" y="12373"/>
                    <a:pt x="3936" y="11013"/>
                  </a:cubicBezTo>
                  <a:cubicBezTo>
                    <a:pt x="4050" y="9894"/>
                    <a:pt x="4247" y="8633"/>
                    <a:pt x="4937" y="7708"/>
                  </a:cubicBezTo>
                  <a:cubicBezTo>
                    <a:pt x="5714" y="6664"/>
                    <a:pt x="7212" y="6549"/>
                    <a:pt x="8408" y="6476"/>
                  </a:cubicBezTo>
                  <a:cubicBezTo>
                    <a:pt x="9201" y="6428"/>
                    <a:pt x="9998" y="6421"/>
                    <a:pt x="10787" y="6317"/>
                  </a:cubicBezTo>
                  <a:cubicBezTo>
                    <a:pt x="11482" y="6225"/>
                    <a:pt x="12179" y="6056"/>
                    <a:pt x="12745" y="5622"/>
                  </a:cubicBezTo>
                  <a:cubicBezTo>
                    <a:pt x="13766" y="4840"/>
                    <a:pt x="14165" y="3449"/>
                    <a:pt x="13860" y="2220"/>
                  </a:cubicBezTo>
                  <a:cubicBezTo>
                    <a:pt x="13618" y="1246"/>
                    <a:pt x="12973" y="521"/>
                    <a:pt x="12164" y="10"/>
                  </a:cubicBezTo>
                  <a:cubicBezTo>
                    <a:pt x="11950" y="3"/>
                    <a:pt x="11736" y="0"/>
                    <a:pt x="1152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4"/>
            <p:cNvSpPr/>
            <p:nvPr/>
          </p:nvSpPr>
          <p:spPr>
            <a:xfrm>
              <a:off x="7007500" y="726675"/>
              <a:ext cx="179725" cy="226150"/>
            </a:xfrm>
            <a:custGeom>
              <a:avLst/>
              <a:gdLst/>
              <a:ahLst/>
              <a:cxnLst/>
              <a:rect l="l" t="t" r="r" b="b"/>
              <a:pathLst>
                <a:path w="7189" h="9046" extrusionOk="0">
                  <a:moveTo>
                    <a:pt x="6791" y="1"/>
                  </a:moveTo>
                  <a:cubicBezTo>
                    <a:pt x="6762" y="1"/>
                    <a:pt x="6733" y="16"/>
                    <a:pt x="6729" y="47"/>
                  </a:cubicBezTo>
                  <a:cubicBezTo>
                    <a:pt x="6667" y="468"/>
                    <a:pt x="6769" y="901"/>
                    <a:pt x="6797" y="1322"/>
                  </a:cubicBezTo>
                  <a:cubicBezTo>
                    <a:pt x="6828" y="1775"/>
                    <a:pt x="6803" y="2222"/>
                    <a:pt x="6765" y="2674"/>
                  </a:cubicBezTo>
                  <a:cubicBezTo>
                    <a:pt x="6692" y="3534"/>
                    <a:pt x="6526" y="4412"/>
                    <a:pt x="6175" y="5206"/>
                  </a:cubicBezTo>
                  <a:cubicBezTo>
                    <a:pt x="5549" y="6625"/>
                    <a:pt x="4422" y="7743"/>
                    <a:pt x="2896" y="8131"/>
                  </a:cubicBezTo>
                  <a:cubicBezTo>
                    <a:pt x="2422" y="8253"/>
                    <a:pt x="1936" y="8311"/>
                    <a:pt x="1448" y="8337"/>
                  </a:cubicBezTo>
                  <a:cubicBezTo>
                    <a:pt x="1199" y="8351"/>
                    <a:pt x="950" y="8368"/>
                    <a:pt x="701" y="8377"/>
                  </a:cubicBezTo>
                  <a:cubicBezTo>
                    <a:pt x="484" y="8385"/>
                    <a:pt x="268" y="8377"/>
                    <a:pt x="70" y="8472"/>
                  </a:cubicBezTo>
                  <a:cubicBezTo>
                    <a:pt x="0" y="8506"/>
                    <a:pt x="5" y="8615"/>
                    <a:pt x="70" y="8649"/>
                  </a:cubicBezTo>
                  <a:cubicBezTo>
                    <a:pt x="74" y="8653"/>
                    <a:pt x="81" y="8654"/>
                    <a:pt x="86" y="8658"/>
                  </a:cubicBezTo>
                  <a:cubicBezTo>
                    <a:pt x="56" y="8690"/>
                    <a:pt x="62" y="8753"/>
                    <a:pt x="103" y="8778"/>
                  </a:cubicBezTo>
                  <a:cubicBezTo>
                    <a:pt x="434" y="8983"/>
                    <a:pt x="856" y="9046"/>
                    <a:pt x="1280" y="9046"/>
                  </a:cubicBezTo>
                  <a:cubicBezTo>
                    <a:pt x="1629" y="9046"/>
                    <a:pt x="1980" y="9003"/>
                    <a:pt x="2282" y="8963"/>
                  </a:cubicBezTo>
                  <a:cubicBezTo>
                    <a:pt x="3025" y="8864"/>
                    <a:pt x="3754" y="8596"/>
                    <a:pt x="4402" y="8220"/>
                  </a:cubicBezTo>
                  <a:cubicBezTo>
                    <a:pt x="5005" y="7870"/>
                    <a:pt x="5550" y="7412"/>
                    <a:pt x="6000" y="6879"/>
                  </a:cubicBezTo>
                  <a:cubicBezTo>
                    <a:pt x="6440" y="6358"/>
                    <a:pt x="6867" y="5756"/>
                    <a:pt x="6997" y="5077"/>
                  </a:cubicBezTo>
                  <a:cubicBezTo>
                    <a:pt x="7021" y="4954"/>
                    <a:pt x="6925" y="4863"/>
                    <a:pt x="6826" y="4863"/>
                  </a:cubicBezTo>
                  <a:cubicBezTo>
                    <a:pt x="6818" y="4863"/>
                    <a:pt x="6810" y="4863"/>
                    <a:pt x="6802" y="4865"/>
                  </a:cubicBezTo>
                  <a:cubicBezTo>
                    <a:pt x="6987" y="4322"/>
                    <a:pt x="7101" y="3756"/>
                    <a:pt x="7146" y="3194"/>
                  </a:cubicBezTo>
                  <a:cubicBezTo>
                    <a:pt x="7189" y="2657"/>
                    <a:pt x="7162" y="2120"/>
                    <a:pt x="7118" y="1583"/>
                  </a:cubicBezTo>
                  <a:cubicBezTo>
                    <a:pt x="7076" y="1079"/>
                    <a:pt x="7082" y="491"/>
                    <a:pt x="6848" y="31"/>
                  </a:cubicBezTo>
                  <a:cubicBezTo>
                    <a:pt x="6838" y="11"/>
                    <a:pt x="6814" y="1"/>
                    <a:pt x="6791"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4"/>
            <p:cNvSpPr/>
            <p:nvPr/>
          </p:nvSpPr>
          <p:spPr>
            <a:xfrm>
              <a:off x="6683125" y="641000"/>
              <a:ext cx="449950" cy="477775"/>
            </a:xfrm>
            <a:custGeom>
              <a:avLst/>
              <a:gdLst/>
              <a:ahLst/>
              <a:cxnLst/>
              <a:rect l="l" t="t" r="r" b="b"/>
              <a:pathLst>
                <a:path w="17998" h="19111" extrusionOk="0">
                  <a:moveTo>
                    <a:pt x="13125" y="1"/>
                  </a:moveTo>
                  <a:cubicBezTo>
                    <a:pt x="13098" y="18"/>
                    <a:pt x="13077" y="49"/>
                    <a:pt x="13069" y="94"/>
                  </a:cubicBezTo>
                  <a:cubicBezTo>
                    <a:pt x="13007" y="463"/>
                    <a:pt x="12923" y="881"/>
                    <a:pt x="12717" y="1201"/>
                  </a:cubicBezTo>
                  <a:cubicBezTo>
                    <a:pt x="12509" y="1527"/>
                    <a:pt x="12229" y="1796"/>
                    <a:pt x="11941" y="2051"/>
                  </a:cubicBezTo>
                  <a:cubicBezTo>
                    <a:pt x="11351" y="2574"/>
                    <a:pt x="10690" y="3021"/>
                    <a:pt x="9992" y="3389"/>
                  </a:cubicBezTo>
                  <a:cubicBezTo>
                    <a:pt x="9649" y="3570"/>
                    <a:pt x="9290" y="3763"/>
                    <a:pt x="8934" y="3912"/>
                  </a:cubicBezTo>
                  <a:cubicBezTo>
                    <a:pt x="8568" y="4064"/>
                    <a:pt x="8175" y="4171"/>
                    <a:pt x="7791" y="4265"/>
                  </a:cubicBezTo>
                  <a:cubicBezTo>
                    <a:pt x="6966" y="4468"/>
                    <a:pt x="6125" y="4540"/>
                    <a:pt x="5277" y="4570"/>
                  </a:cubicBezTo>
                  <a:cubicBezTo>
                    <a:pt x="4761" y="4587"/>
                    <a:pt x="4248" y="4586"/>
                    <a:pt x="3733" y="4631"/>
                  </a:cubicBezTo>
                  <a:cubicBezTo>
                    <a:pt x="3181" y="4678"/>
                    <a:pt x="2634" y="4719"/>
                    <a:pt x="2078" y="4745"/>
                  </a:cubicBezTo>
                  <a:cubicBezTo>
                    <a:pt x="1990" y="4749"/>
                    <a:pt x="1993" y="4871"/>
                    <a:pt x="2078" y="4880"/>
                  </a:cubicBezTo>
                  <a:cubicBezTo>
                    <a:pt x="3085" y="4977"/>
                    <a:pt x="4084" y="5161"/>
                    <a:pt x="5096" y="5189"/>
                  </a:cubicBezTo>
                  <a:cubicBezTo>
                    <a:pt x="5230" y="5192"/>
                    <a:pt x="5363" y="5194"/>
                    <a:pt x="5496" y="5194"/>
                  </a:cubicBezTo>
                  <a:cubicBezTo>
                    <a:pt x="6280" y="5194"/>
                    <a:pt x="7050" y="5128"/>
                    <a:pt x="7821" y="4954"/>
                  </a:cubicBezTo>
                  <a:cubicBezTo>
                    <a:pt x="9265" y="4628"/>
                    <a:pt x="10604" y="4047"/>
                    <a:pt x="11784" y="3178"/>
                  </a:cubicBezTo>
                  <a:cubicBezTo>
                    <a:pt x="11875" y="3130"/>
                    <a:pt x="11966" y="3088"/>
                    <a:pt x="12058" y="3088"/>
                  </a:cubicBezTo>
                  <a:cubicBezTo>
                    <a:pt x="12122" y="3088"/>
                    <a:pt x="12187" y="3109"/>
                    <a:pt x="12254" y="3162"/>
                  </a:cubicBezTo>
                  <a:cubicBezTo>
                    <a:pt x="12323" y="3218"/>
                    <a:pt x="12374" y="3293"/>
                    <a:pt x="12414" y="3375"/>
                  </a:cubicBezTo>
                  <a:cubicBezTo>
                    <a:pt x="12613" y="4781"/>
                    <a:pt x="12718" y="6194"/>
                    <a:pt x="12652" y="7617"/>
                  </a:cubicBezTo>
                  <a:cubicBezTo>
                    <a:pt x="12612" y="8458"/>
                    <a:pt x="12523" y="9296"/>
                    <a:pt x="12417" y="10131"/>
                  </a:cubicBezTo>
                  <a:cubicBezTo>
                    <a:pt x="12312" y="10957"/>
                    <a:pt x="12223" y="11796"/>
                    <a:pt x="12049" y="12611"/>
                  </a:cubicBezTo>
                  <a:cubicBezTo>
                    <a:pt x="12042" y="12648"/>
                    <a:pt x="12033" y="12685"/>
                    <a:pt x="12024" y="12722"/>
                  </a:cubicBezTo>
                  <a:cubicBezTo>
                    <a:pt x="11838" y="13304"/>
                    <a:pt x="11605" y="13868"/>
                    <a:pt x="11311" y="14403"/>
                  </a:cubicBezTo>
                  <a:cubicBezTo>
                    <a:pt x="10963" y="15035"/>
                    <a:pt x="10532" y="15597"/>
                    <a:pt x="10023" y="16083"/>
                  </a:cubicBezTo>
                  <a:cubicBezTo>
                    <a:pt x="9391" y="16581"/>
                    <a:pt x="8697" y="17005"/>
                    <a:pt x="7973" y="17357"/>
                  </a:cubicBezTo>
                  <a:cubicBezTo>
                    <a:pt x="6414" y="18114"/>
                    <a:pt x="4716" y="18554"/>
                    <a:pt x="2995" y="18704"/>
                  </a:cubicBezTo>
                  <a:cubicBezTo>
                    <a:pt x="2670" y="18732"/>
                    <a:pt x="2343" y="18749"/>
                    <a:pt x="2017" y="18749"/>
                  </a:cubicBezTo>
                  <a:cubicBezTo>
                    <a:pt x="1862" y="18749"/>
                    <a:pt x="1707" y="18745"/>
                    <a:pt x="1553" y="18737"/>
                  </a:cubicBezTo>
                  <a:cubicBezTo>
                    <a:pt x="1156" y="18717"/>
                    <a:pt x="750" y="18657"/>
                    <a:pt x="350" y="18657"/>
                  </a:cubicBezTo>
                  <a:cubicBezTo>
                    <a:pt x="262" y="18657"/>
                    <a:pt x="174" y="18659"/>
                    <a:pt x="86" y="18666"/>
                  </a:cubicBezTo>
                  <a:cubicBezTo>
                    <a:pt x="37" y="18670"/>
                    <a:pt x="1" y="18747"/>
                    <a:pt x="58" y="18771"/>
                  </a:cubicBezTo>
                  <a:cubicBezTo>
                    <a:pt x="451" y="18943"/>
                    <a:pt x="902" y="18994"/>
                    <a:pt x="1326" y="19032"/>
                  </a:cubicBezTo>
                  <a:cubicBezTo>
                    <a:pt x="1780" y="19072"/>
                    <a:pt x="2236" y="19098"/>
                    <a:pt x="2691" y="19108"/>
                  </a:cubicBezTo>
                  <a:cubicBezTo>
                    <a:pt x="2765" y="19109"/>
                    <a:pt x="2839" y="19110"/>
                    <a:pt x="2913" y="19110"/>
                  </a:cubicBezTo>
                  <a:cubicBezTo>
                    <a:pt x="3433" y="19110"/>
                    <a:pt x="3951" y="19073"/>
                    <a:pt x="4465" y="19011"/>
                  </a:cubicBezTo>
                  <a:cubicBezTo>
                    <a:pt x="4493" y="19056"/>
                    <a:pt x="4541" y="19088"/>
                    <a:pt x="4612" y="19088"/>
                  </a:cubicBezTo>
                  <a:cubicBezTo>
                    <a:pt x="4616" y="19088"/>
                    <a:pt x="4620" y="19088"/>
                    <a:pt x="4623" y="19088"/>
                  </a:cubicBezTo>
                  <a:cubicBezTo>
                    <a:pt x="5304" y="19058"/>
                    <a:pt x="5967" y="18902"/>
                    <a:pt x="6621" y="18716"/>
                  </a:cubicBezTo>
                  <a:cubicBezTo>
                    <a:pt x="6897" y="18637"/>
                    <a:pt x="7173" y="18550"/>
                    <a:pt x="7446" y="18454"/>
                  </a:cubicBezTo>
                  <a:cubicBezTo>
                    <a:pt x="7900" y="18411"/>
                    <a:pt x="8345" y="18286"/>
                    <a:pt x="8749" y="18071"/>
                  </a:cubicBezTo>
                  <a:cubicBezTo>
                    <a:pt x="9373" y="17738"/>
                    <a:pt x="9996" y="17395"/>
                    <a:pt x="10547" y="16949"/>
                  </a:cubicBezTo>
                  <a:cubicBezTo>
                    <a:pt x="11357" y="16294"/>
                    <a:pt x="12373" y="15187"/>
                    <a:pt x="12304" y="14056"/>
                  </a:cubicBezTo>
                  <a:cubicBezTo>
                    <a:pt x="13352" y="11733"/>
                    <a:pt x="13423" y="9048"/>
                    <a:pt x="13511" y="6530"/>
                  </a:cubicBezTo>
                  <a:lnTo>
                    <a:pt x="13512" y="6530"/>
                  </a:lnTo>
                  <a:cubicBezTo>
                    <a:pt x="13544" y="5600"/>
                    <a:pt x="13548" y="4672"/>
                    <a:pt x="13543" y="3742"/>
                  </a:cubicBezTo>
                  <a:cubicBezTo>
                    <a:pt x="13543" y="3582"/>
                    <a:pt x="13543" y="3423"/>
                    <a:pt x="13542" y="3264"/>
                  </a:cubicBezTo>
                  <a:lnTo>
                    <a:pt x="13542" y="3264"/>
                  </a:lnTo>
                  <a:cubicBezTo>
                    <a:pt x="13575" y="3286"/>
                    <a:pt x="13614" y="3302"/>
                    <a:pt x="13659" y="3311"/>
                  </a:cubicBezTo>
                  <a:cubicBezTo>
                    <a:pt x="13685" y="3315"/>
                    <a:pt x="13710" y="3317"/>
                    <a:pt x="13736" y="3317"/>
                  </a:cubicBezTo>
                  <a:cubicBezTo>
                    <a:pt x="13878" y="3317"/>
                    <a:pt x="14029" y="3260"/>
                    <a:pt x="14163" y="3240"/>
                  </a:cubicBezTo>
                  <a:cubicBezTo>
                    <a:pt x="14331" y="3214"/>
                    <a:pt x="14502" y="3199"/>
                    <a:pt x="14673" y="3195"/>
                  </a:cubicBezTo>
                  <a:cubicBezTo>
                    <a:pt x="14695" y="3195"/>
                    <a:pt x="14716" y="3195"/>
                    <a:pt x="14737" y="3195"/>
                  </a:cubicBezTo>
                  <a:cubicBezTo>
                    <a:pt x="15070" y="3195"/>
                    <a:pt x="15397" y="3241"/>
                    <a:pt x="15718" y="3329"/>
                  </a:cubicBezTo>
                  <a:cubicBezTo>
                    <a:pt x="15895" y="3379"/>
                    <a:pt x="16061" y="3447"/>
                    <a:pt x="16230" y="3513"/>
                  </a:cubicBezTo>
                  <a:cubicBezTo>
                    <a:pt x="16409" y="3581"/>
                    <a:pt x="16571" y="3578"/>
                    <a:pt x="16755" y="3609"/>
                  </a:cubicBezTo>
                  <a:cubicBezTo>
                    <a:pt x="16760" y="3610"/>
                    <a:pt x="16765" y="3610"/>
                    <a:pt x="16769" y="3610"/>
                  </a:cubicBezTo>
                  <a:cubicBezTo>
                    <a:pt x="16784" y="3610"/>
                    <a:pt x="16798" y="3608"/>
                    <a:pt x="16812" y="3603"/>
                  </a:cubicBezTo>
                  <a:cubicBezTo>
                    <a:pt x="16987" y="3759"/>
                    <a:pt x="17140" y="3939"/>
                    <a:pt x="17269" y="4141"/>
                  </a:cubicBezTo>
                  <a:cubicBezTo>
                    <a:pt x="17521" y="4542"/>
                    <a:pt x="17660" y="5005"/>
                    <a:pt x="17857" y="5433"/>
                  </a:cubicBezTo>
                  <a:cubicBezTo>
                    <a:pt x="17869" y="5458"/>
                    <a:pt x="17892" y="5469"/>
                    <a:pt x="17916" y="5469"/>
                  </a:cubicBezTo>
                  <a:cubicBezTo>
                    <a:pt x="17956" y="5469"/>
                    <a:pt x="17998" y="5440"/>
                    <a:pt x="17995" y="5396"/>
                  </a:cubicBezTo>
                  <a:cubicBezTo>
                    <a:pt x="17930" y="4362"/>
                    <a:pt x="17495" y="3438"/>
                    <a:pt x="16568" y="2923"/>
                  </a:cubicBezTo>
                  <a:cubicBezTo>
                    <a:pt x="16010" y="2612"/>
                    <a:pt x="15333" y="2444"/>
                    <a:pt x="14667" y="2444"/>
                  </a:cubicBezTo>
                  <a:cubicBezTo>
                    <a:pt x="14274" y="2444"/>
                    <a:pt x="13885" y="2502"/>
                    <a:pt x="13527" y="2624"/>
                  </a:cubicBezTo>
                  <a:cubicBezTo>
                    <a:pt x="13523" y="2531"/>
                    <a:pt x="13519" y="2439"/>
                    <a:pt x="13512" y="2346"/>
                  </a:cubicBezTo>
                  <a:cubicBezTo>
                    <a:pt x="13488" y="1988"/>
                    <a:pt x="13472" y="1635"/>
                    <a:pt x="13389" y="1289"/>
                  </a:cubicBezTo>
                  <a:cubicBezTo>
                    <a:pt x="13414" y="1135"/>
                    <a:pt x="13423" y="981"/>
                    <a:pt x="13421" y="826"/>
                  </a:cubicBezTo>
                  <a:cubicBezTo>
                    <a:pt x="13320" y="552"/>
                    <a:pt x="13221" y="277"/>
                    <a:pt x="131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4"/>
            <p:cNvSpPr/>
            <p:nvPr/>
          </p:nvSpPr>
          <p:spPr>
            <a:xfrm>
              <a:off x="6524000" y="573550"/>
              <a:ext cx="224775" cy="110025"/>
            </a:xfrm>
            <a:custGeom>
              <a:avLst/>
              <a:gdLst/>
              <a:ahLst/>
              <a:cxnLst/>
              <a:rect l="l" t="t" r="r" b="b"/>
              <a:pathLst>
                <a:path w="8991" h="4401" extrusionOk="0">
                  <a:moveTo>
                    <a:pt x="8603" y="1"/>
                  </a:moveTo>
                  <a:cubicBezTo>
                    <a:pt x="8268" y="1"/>
                    <a:pt x="7773" y="97"/>
                    <a:pt x="7649" y="113"/>
                  </a:cubicBezTo>
                  <a:cubicBezTo>
                    <a:pt x="7569" y="123"/>
                    <a:pt x="7490" y="133"/>
                    <a:pt x="7411" y="144"/>
                  </a:cubicBezTo>
                  <a:cubicBezTo>
                    <a:pt x="6818" y="150"/>
                    <a:pt x="6222" y="185"/>
                    <a:pt x="5639" y="228"/>
                  </a:cubicBezTo>
                  <a:cubicBezTo>
                    <a:pt x="4837" y="289"/>
                    <a:pt x="4028" y="348"/>
                    <a:pt x="3239" y="514"/>
                  </a:cubicBezTo>
                  <a:cubicBezTo>
                    <a:pt x="2520" y="664"/>
                    <a:pt x="1801" y="920"/>
                    <a:pt x="1195" y="1341"/>
                  </a:cubicBezTo>
                  <a:cubicBezTo>
                    <a:pt x="635" y="1731"/>
                    <a:pt x="118" y="2270"/>
                    <a:pt x="41" y="2978"/>
                  </a:cubicBezTo>
                  <a:cubicBezTo>
                    <a:pt x="0" y="3343"/>
                    <a:pt x="94" y="3714"/>
                    <a:pt x="335" y="3998"/>
                  </a:cubicBezTo>
                  <a:cubicBezTo>
                    <a:pt x="523" y="4220"/>
                    <a:pt x="833" y="4400"/>
                    <a:pt x="1137" y="4400"/>
                  </a:cubicBezTo>
                  <a:cubicBezTo>
                    <a:pt x="1167" y="4400"/>
                    <a:pt x="1197" y="4398"/>
                    <a:pt x="1227" y="4395"/>
                  </a:cubicBezTo>
                  <a:cubicBezTo>
                    <a:pt x="1233" y="4395"/>
                    <a:pt x="1239" y="4396"/>
                    <a:pt x="1245" y="4396"/>
                  </a:cubicBezTo>
                  <a:cubicBezTo>
                    <a:pt x="1267" y="4396"/>
                    <a:pt x="1288" y="4390"/>
                    <a:pt x="1308" y="4380"/>
                  </a:cubicBezTo>
                  <a:cubicBezTo>
                    <a:pt x="1345" y="4371"/>
                    <a:pt x="1374" y="4343"/>
                    <a:pt x="1389" y="4309"/>
                  </a:cubicBezTo>
                  <a:cubicBezTo>
                    <a:pt x="1432" y="4264"/>
                    <a:pt x="1472" y="4215"/>
                    <a:pt x="1508" y="4165"/>
                  </a:cubicBezTo>
                  <a:cubicBezTo>
                    <a:pt x="1452" y="3937"/>
                    <a:pt x="1732" y="3662"/>
                    <a:pt x="2060" y="3433"/>
                  </a:cubicBezTo>
                  <a:cubicBezTo>
                    <a:pt x="2130" y="3363"/>
                    <a:pt x="2202" y="3297"/>
                    <a:pt x="2277" y="3237"/>
                  </a:cubicBezTo>
                  <a:cubicBezTo>
                    <a:pt x="2493" y="3064"/>
                    <a:pt x="2745" y="2959"/>
                    <a:pt x="2977" y="2813"/>
                  </a:cubicBezTo>
                  <a:cubicBezTo>
                    <a:pt x="3413" y="2539"/>
                    <a:pt x="3767" y="2161"/>
                    <a:pt x="4141" y="1807"/>
                  </a:cubicBezTo>
                  <a:cubicBezTo>
                    <a:pt x="4746" y="1236"/>
                    <a:pt x="5518" y="909"/>
                    <a:pt x="6314" y="699"/>
                  </a:cubicBezTo>
                  <a:cubicBezTo>
                    <a:pt x="6405" y="674"/>
                    <a:pt x="6498" y="652"/>
                    <a:pt x="6590" y="631"/>
                  </a:cubicBezTo>
                  <a:cubicBezTo>
                    <a:pt x="7041" y="527"/>
                    <a:pt x="7498" y="454"/>
                    <a:pt x="7955" y="381"/>
                  </a:cubicBezTo>
                  <a:cubicBezTo>
                    <a:pt x="8063" y="363"/>
                    <a:pt x="8990" y="224"/>
                    <a:pt x="8911" y="81"/>
                  </a:cubicBezTo>
                  <a:cubicBezTo>
                    <a:pt x="8878" y="21"/>
                    <a:pt x="8758" y="1"/>
                    <a:pt x="860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4"/>
            <p:cNvSpPr/>
            <p:nvPr/>
          </p:nvSpPr>
          <p:spPr>
            <a:xfrm>
              <a:off x="6603150" y="618150"/>
              <a:ext cx="96350" cy="82325"/>
            </a:xfrm>
            <a:custGeom>
              <a:avLst/>
              <a:gdLst/>
              <a:ahLst/>
              <a:cxnLst/>
              <a:rect l="l" t="t" r="r" b="b"/>
              <a:pathLst>
                <a:path w="3854" h="3293" extrusionOk="0">
                  <a:moveTo>
                    <a:pt x="3543" y="0"/>
                  </a:moveTo>
                  <a:cubicBezTo>
                    <a:pt x="3522" y="0"/>
                    <a:pt x="3500" y="10"/>
                    <a:pt x="3490" y="30"/>
                  </a:cubicBezTo>
                  <a:cubicBezTo>
                    <a:pt x="3313" y="352"/>
                    <a:pt x="3230" y="709"/>
                    <a:pt x="3032" y="1025"/>
                  </a:cubicBezTo>
                  <a:cubicBezTo>
                    <a:pt x="2832" y="1350"/>
                    <a:pt x="2579" y="1637"/>
                    <a:pt x="2311" y="1909"/>
                  </a:cubicBezTo>
                  <a:cubicBezTo>
                    <a:pt x="2051" y="2173"/>
                    <a:pt x="1767" y="2487"/>
                    <a:pt x="1434" y="2660"/>
                  </a:cubicBezTo>
                  <a:cubicBezTo>
                    <a:pt x="1285" y="2738"/>
                    <a:pt x="1127" y="2769"/>
                    <a:pt x="967" y="2769"/>
                  </a:cubicBezTo>
                  <a:cubicBezTo>
                    <a:pt x="683" y="2769"/>
                    <a:pt x="392" y="2673"/>
                    <a:pt x="129" y="2580"/>
                  </a:cubicBezTo>
                  <a:cubicBezTo>
                    <a:pt x="121" y="2577"/>
                    <a:pt x="114" y="2576"/>
                    <a:pt x="106" y="2576"/>
                  </a:cubicBezTo>
                  <a:cubicBezTo>
                    <a:pt x="39" y="2576"/>
                    <a:pt x="0" y="2685"/>
                    <a:pt x="71" y="2718"/>
                  </a:cubicBezTo>
                  <a:cubicBezTo>
                    <a:pt x="272" y="2816"/>
                    <a:pt x="482" y="2916"/>
                    <a:pt x="701" y="2971"/>
                  </a:cubicBezTo>
                  <a:cubicBezTo>
                    <a:pt x="698" y="2996"/>
                    <a:pt x="704" y="3023"/>
                    <a:pt x="727" y="3043"/>
                  </a:cubicBezTo>
                  <a:cubicBezTo>
                    <a:pt x="896" y="3200"/>
                    <a:pt x="1153" y="3292"/>
                    <a:pt x="1400" y="3292"/>
                  </a:cubicBezTo>
                  <a:cubicBezTo>
                    <a:pt x="1530" y="3292"/>
                    <a:pt x="1657" y="3267"/>
                    <a:pt x="1768" y="3212"/>
                  </a:cubicBezTo>
                  <a:cubicBezTo>
                    <a:pt x="1938" y="3128"/>
                    <a:pt x="2072" y="2982"/>
                    <a:pt x="2207" y="2854"/>
                  </a:cubicBezTo>
                  <a:cubicBezTo>
                    <a:pt x="2361" y="2706"/>
                    <a:pt x="2517" y="2559"/>
                    <a:pt x="2662" y="2404"/>
                  </a:cubicBezTo>
                  <a:cubicBezTo>
                    <a:pt x="2937" y="2109"/>
                    <a:pt x="3197" y="1791"/>
                    <a:pt x="3406" y="1447"/>
                  </a:cubicBezTo>
                  <a:cubicBezTo>
                    <a:pt x="3592" y="1139"/>
                    <a:pt x="3853" y="693"/>
                    <a:pt x="3704" y="335"/>
                  </a:cubicBezTo>
                  <a:lnTo>
                    <a:pt x="3703" y="335"/>
                  </a:lnTo>
                  <a:cubicBezTo>
                    <a:pt x="3688" y="297"/>
                    <a:pt x="3654" y="272"/>
                    <a:pt x="3619" y="272"/>
                  </a:cubicBezTo>
                  <a:cubicBezTo>
                    <a:pt x="3616" y="272"/>
                    <a:pt x="3614" y="272"/>
                    <a:pt x="3611" y="273"/>
                  </a:cubicBezTo>
                  <a:cubicBezTo>
                    <a:pt x="3616" y="196"/>
                    <a:pt x="3614" y="120"/>
                    <a:pt x="3600" y="44"/>
                  </a:cubicBezTo>
                  <a:cubicBezTo>
                    <a:pt x="3595" y="15"/>
                    <a:pt x="3570" y="0"/>
                    <a:pt x="354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4"/>
            <p:cNvSpPr/>
            <p:nvPr/>
          </p:nvSpPr>
          <p:spPr>
            <a:xfrm>
              <a:off x="6706125" y="687300"/>
              <a:ext cx="71650" cy="29700"/>
            </a:xfrm>
            <a:custGeom>
              <a:avLst/>
              <a:gdLst/>
              <a:ahLst/>
              <a:cxnLst/>
              <a:rect l="l" t="t" r="r" b="b"/>
              <a:pathLst>
                <a:path w="2866" h="1188" extrusionOk="0">
                  <a:moveTo>
                    <a:pt x="2393" y="1"/>
                  </a:moveTo>
                  <a:cubicBezTo>
                    <a:pt x="2342" y="1"/>
                    <a:pt x="2290" y="25"/>
                    <a:pt x="2265" y="74"/>
                  </a:cubicBezTo>
                  <a:cubicBezTo>
                    <a:pt x="2084" y="431"/>
                    <a:pt x="1766" y="679"/>
                    <a:pt x="1388" y="805"/>
                  </a:cubicBezTo>
                  <a:cubicBezTo>
                    <a:pt x="958" y="949"/>
                    <a:pt x="524" y="903"/>
                    <a:pt x="82" y="948"/>
                  </a:cubicBezTo>
                  <a:cubicBezTo>
                    <a:pt x="14" y="955"/>
                    <a:pt x="1" y="1043"/>
                    <a:pt x="66" y="1068"/>
                  </a:cubicBezTo>
                  <a:cubicBezTo>
                    <a:pt x="283" y="1149"/>
                    <a:pt x="518" y="1188"/>
                    <a:pt x="756" y="1188"/>
                  </a:cubicBezTo>
                  <a:cubicBezTo>
                    <a:pt x="985" y="1188"/>
                    <a:pt x="1217" y="1152"/>
                    <a:pt x="1437" y="1082"/>
                  </a:cubicBezTo>
                  <a:cubicBezTo>
                    <a:pt x="1510" y="1138"/>
                    <a:pt x="1589" y="1154"/>
                    <a:pt x="1671" y="1154"/>
                  </a:cubicBezTo>
                  <a:cubicBezTo>
                    <a:pt x="1760" y="1154"/>
                    <a:pt x="1853" y="1135"/>
                    <a:pt x="1948" y="1125"/>
                  </a:cubicBezTo>
                  <a:cubicBezTo>
                    <a:pt x="2019" y="1118"/>
                    <a:pt x="2089" y="1112"/>
                    <a:pt x="2160" y="1105"/>
                  </a:cubicBezTo>
                  <a:cubicBezTo>
                    <a:pt x="2181" y="1109"/>
                    <a:pt x="2203" y="1111"/>
                    <a:pt x="2224" y="1111"/>
                  </a:cubicBezTo>
                  <a:cubicBezTo>
                    <a:pt x="2253" y="1111"/>
                    <a:pt x="2281" y="1107"/>
                    <a:pt x="2308" y="1100"/>
                  </a:cubicBezTo>
                  <a:cubicBezTo>
                    <a:pt x="2320" y="1098"/>
                    <a:pt x="2331" y="1094"/>
                    <a:pt x="2342" y="1089"/>
                  </a:cubicBezTo>
                  <a:cubicBezTo>
                    <a:pt x="2456" y="1081"/>
                    <a:pt x="2570" y="1073"/>
                    <a:pt x="2683" y="1067"/>
                  </a:cubicBezTo>
                  <a:cubicBezTo>
                    <a:pt x="2784" y="1062"/>
                    <a:pt x="2865" y="970"/>
                    <a:pt x="2836" y="867"/>
                  </a:cubicBezTo>
                  <a:cubicBezTo>
                    <a:pt x="2802" y="751"/>
                    <a:pt x="2763" y="635"/>
                    <a:pt x="2720" y="523"/>
                  </a:cubicBezTo>
                  <a:cubicBezTo>
                    <a:pt x="2720" y="521"/>
                    <a:pt x="2720" y="520"/>
                    <a:pt x="2720" y="519"/>
                  </a:cubicBezTo>
                  <a:cubicBezTo>
                    <a:pt x="2729" y="442"/>
                    <a:pt x="2688" y="362"/>
                    <a:pt x="2632" y="306"/>
                  </a:cubicBezTo>
                  <a:cubicBezTo>
                    <a:pt x="2598" y="228"/>
                    <a:pt x="2562" y="150"/>
                    <a:pt x="2522" y="74"/>
                  </a:cubicBezTo>
                  <a:cubicBezTo>
                    <a:pt x="2497" y="25"/>
                    <a:pt x="2445" y="1"/>
                    <a:pt x="239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4"/>
            <p:cNvSpPr/>
            <p:nvPr/>
          </p:nvSpPr>
          <p:spPr>
            <a:xfrm>
              <a:off x="6774775" y="628400"/>
              <a:ext cx="87200" cy="51675"/>
            </a:xfrm>
            <a:custGeom>
              <a:avLst/>
              <a:gdLst/>
              <a:ahLst/>
              <a:cxnLst/>
              <a:rect l="l" t="t" r="r" b="b"/>
              <a:pathLst>
                <a:path w="3488" h="2067" extrusionOk="0">
                  <a:moveTo>
                    <a:pt x="3173" y="0"/>
                  </a:moveTo>
                  <a:cubicBezTo>
                    <a:pt x="3151" y="0"/>
                    <a:pt x="3130" y="11"/>
                    <a:pt x="3117" y="36"/>
                  </a:cubicBezTo>
                  <a:cubicBezTo>
                    <a:pt x="3000" y="262"/>
                    <a:pt x="3060" y="516"/>
                    <a:pt x="3092" y="764"/>
                  </a:cubicBezTo>
                  <a:cubicBezTo>
                    <a:pt x="3007" y="903"/>
                    <a:pt x="2960" y="1069"/>
                    <a:pt x="2849" y="1201"/>
                  </a:cubicBezTo>
                  <a:cubicBezTo>
                    <a:pt x="2652" y="1437"/>
                    <a:pt x="2367" y="1591"/>
                    <a:pt x="2073" y="1668"/>
                  </a:cubicBezTo>
                  <a:cubicBezTo>
                    <a:pt x="1890" y="1716"/>
                    <a:pt x="1709" y="1737"/>
                    <a:pt x="1527" y="1737"/>
                  </a:cubicBezTo>
                  <a:cubicBezTo>
                    <a:pt x="1359" y="1737"/>
                    <a:pt x="1190" y="1719"/>
                    <a:pt x="1019" y="1687"/>
                  </a:cubicBezTo>
                  <a:cubicBezTo>
                    <a:pt x="865" y="1659"/>
                    <a:pt x="711" y="1620"/>
                    <a:pt x="560" y="1578"/>
                  </a:cubicBezTo>
                  <a:cubicBezTo>
                    <a:pt x="406" y="1534"/>
                    <a:pt x="251" y="1460"/>
                    <a:pt x="90" y="1460"/>
                  </a:cubicBezTo>
                  <a:cubicBezTo>
                    <a:pt x="89" y="1460"/>
                    <a:pt x="87" y="1460"/>
                    <a:pt x="86" y="1460"/>
                  </a:cubicBezTo>
                  <a:cubicBezTo>
                    <a:pt x="34" y="1460"/>
                    <a:pt x="0" y="1531"/>
                    <a:pt x="41" y="1568"/>
                  </a:cubicBezTo>
                  <a:cubicBezTo>
                    <a:pt x="176" y="1690"/>
                    <a:pt x="372" y="1744"/>
                    <a:pt x="541" y="1809"/>
                  </a:cubicBezTo>
                  <a:cubicBezTo>
                    <a:pt x="754" y="1888"/>
                    <a:pt x="974" y="1960"/>
                    <a:pt x="1198" y="2005"/>
                  </a:cubicBezTo>
                  <a:cubicBezTo>
                    <a:pt x="1393" y="2043"/>
                    <a:pt x="1595" y="2067"/>
                    <a:pt x="1796" y="2067"/>
                  </a:cubicBezTo>
                  <a:cubicBezTo>
                    <a:pt x="1965" y="2067"/>
                    <a:pt x="2132" y="2050"/>
                    <a:pt x="2295" y="2010"/>
                  </a:cubicBezTo>
                  <a:cubicBezTo>
                    <a:pt x="2317" y="2015"/>
                    <a:pt x="2339" y="2016"/>
                    <a:pt x="2362" y="2016"/>
                  </a:cubicBezTo>
                  <a:cubicBezTo>
                    <a:pt x="2426" y="2016"/>
                    <a:pt x="2494" y="2001"/>
                    <a:pt x="2555" y="1989"/>
                  </a:cubicBezTo>
                  <a:cubicBezTo>
                    <a:pt x="2570" y="1985"/>
                    <a:pt x="2585" y="1982"/>
                    <a:pt x="2599" y="1979"/>
                  </a:cubicBezTo>
                  <a:cubicBezTo>
                    <a:pt x="2603" y="1979"/>
                    <a:pt x="2607" y="1979"/>
                    <a:pt x="2612" y="1979"/>
                  </a:cubicBezTo>
                  <a:cubicBezTo>
                    <a:pt x="2875" y="1979"/>
                    <a:pt x="3172" y="1718"/>
                    <a:pt x="3286" y="1515"/>
                  </a:cubicBezTo>
                  <a:cubicBezTo>
                    <a:pt x="3361" y="1381"/>
                    <a:pt x="3392" y="1246"/>
                    <a:pt x="3400" y="1111"/>
                  </a:cubicBezTo>
                  <a:cubicBezTo>
                    <a:pt x="3470" y="942"/>
                    <a:pt x="3488" y="763"/>
                    <a:pt x="3362" y="611"/>
                  </a:cubicBezTo>
                  <a:cubicBezTo>
                    <a:pt x="3356" y="603"/>
                    <a:pt x="3346" y="596"/>
                    <a:pt x="3336" y="591"/>
                  </a:cubicBezTo>
                  <a:cubicBezTo>
                    <a:pt x="3299" y="420"/>
                    <a:pt x="3260" y="247"/>
                    <a:pt x="3250" y="72"/>
                  </a:cubicBezTo>
                  <a:cubicBezTo>
                    <a:pt x="3248" y="30"/>
                    <a:pt x="3210" y="0"/>
                    <a:pt x="31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4"/>
            <p:cNvSpPr/>
            <p:nvPr/>
          </p:nvSpPr>
          <p:spPr>
            <a:xfrm>
              <a:off x="6873225" y="642450"/>
              <a:ext cx="76900" cy="51525"/>
            </a:xfrm>
            <a:custGeom>
              <a:avLst/>
              <a:gdLst/>
              <a:ahLst/>
              <a:cxnLst/>
              <a:rect l="l" t="t" r="r" b="b"/>
              <a:pathLst>
                <a:path w="3076" h="2061" extrusionOk="0">
                  <a:moveTo>
                    <a:pt x="2690" y="0"/>
                  </a:moveTo>
                  <a:cubicBezTo>
                    <a:pt x="2669" y="0"/>
                    <a:pt x="2648" y="8"/>
                    <a:pt x="2633" y="25"/>
                  </a:cubicBezTo>
                  <a:cubicBezTo>
                    <a:pt x="2488" y="181"/>
                    <a:pt x="2486" y="369"/>
                    <a:pt x="2432" y="564"/>
                  </a:cubicBezTo>
                  <a:cubicBezTo>
                    <a:pt x="2367" y="794"/>
                    <a:pt x="2242" y="1009"/>
                    <a:pt x="2080" y="1185"/>
                  </a:cubicBezTo>
                  <a:cubicBezTo>
                    <a:pt x="2050" y="1216"/>
                    <a:pt x="2019" y="1247"/>
                    <a:pt x="1987" y="1277"/>
                  </a:cubicBezTo>
                  <a:cubicBezTo>
                    <a:pt x="1958" y="1288"/>
                    <a:pt x="1929" y="1299"/>
                    <a:pt x="1900" y="1310"/>
                  </a:cubicBezTo>
                  <a:cubicBezTo>
                    <a:pt x="1764" y="1362"/>
                    <a:pt x="1628" y="1383"/>
                    <a:pt x="1494" y="1383"/>
                  </a:cubicBezTo>
                  <a:cubicBezTo>
                    <a:pt x="1031" y="1383"/>
                    <a:pt x="579" y="1133"/>
                    <a:pt x="126" y="1025"/>
                  </a:cubicBezTo>
                  <a:cubicBezTo>
                    <a:pt x="120" y="1024"/>
                    <a:pt x="115" y="1023"/>
                    <a:pt x="110" y="1023"/>
                  </a:cubicBezTo>
                  <a:cubicBezTo>
                    <a:pt x="49" y="1023"/>
                    <a:pt x="1" y="1101"/>
                    <a:pt x="54" y="1149"/>
                  </a:cubicBezTo>
                  <a:cubicBezTo>
                    <a:pt x="197" y="1277"/>
                    <a:pt x="368" y="1372"/>
                    <a:pt x="544" y="1454"/>
                  </a:cubicBezTo>
                  <a:cubicBezTo>
                    <a:pt x="530" y="1474"/>
                    <a:pt x="522" y="1496"/>
                    <a:pt x="524" y="1520"/>
                  </a:cubicBezTo>
                  <a:cubicBezTo>
                    <a:pt x="538" y="1651"/>
                    <a:pt x="678" y="1709"/>
                    <a:pt x="783" y="1767"/>
                  </a:cubicBezTo>
                  <a:cubicBezTo>
                    <a:pt x="782" y="1785"/>
                    <a:pt x="789" y="1802"/>
                    <a:pt x="807" y="1816"/>
                  </a:cubicBezTo>
                  <a:cubicBezTo>
                    <a:pt x="898" y="1885"/>
                    <a:pt x="1019" y="1915"/>
                    <a:pt x="1145" y="1921"/>
                  </a:cubicBezTo>
                  <a:cubicBezTo>
                    <a:pt x="1144" y="1942"/>
                    <a:pt x="1149" y="1963"/>
                    <a:pt x="1166" y="1983"/>
                  </a:cubicBezTo>
                  <a:cubicBezTo>
                    <a:pt x="1214" y="2041"/>
                    <a:pt x="1283" y="2060"/>
                    <a:pt x="1359" y="2060"/>
                  </a:cubicBezTo>
                  <a:cubicBezTo>
                    <a:pt x="1487" y="2060"/>
                    <a:pt x="1635" y="2005"/>
                    <a:pt x="1735" y="1978"/>
                  </a:cubicBezTo>
                  <a:cubicBezTo>
                    <a:pt x="1977" y="1915"/>
                    <a:pt x="2211" y="1813"/>
                    <a:pt x="2436" y="1707"/>
                  </a:cubicBezTo>
                  <a:cubicBezTo>
                    <a:pt x="2636" y="1614"/>
                    <a:pt x="2807" y="1501"/>
                    <a:pt x="2905" y="1296"/>
                  </a:cubicBezTo>
                  <a:cubicBezTo>
                    <a:pt x="3005" y="1089"/>
                    <a:pt x="3053" y="835"/>
                    <a:pt x="3068" y="607"/>
                  </a:cubicBezTo>
                  <a:cubicBezTo>
                    <a:pt x="3075" y="497"/>
                    <a:pt x="2997" y="430"/>
                    <a:pt x="2908" y="413"/>
                  </a:cubicBezTo>
                  <a:cubicBezTo>
                    <a:pt x="2910" y="263"/>
                    <a:pt x="2867" y="126"/>
                    <a:pt x="2753" y="25"/>
                  </a:cubicBezTo>
                  <a:cubicBezTo>
                    <a:pt x="2736" y="9"/>
                    <a:pt x="2712" y="0"/>
                    <a:pt x="2690"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4"/>
            <p:cNvSpPr/>
            <p:nvPr/>
          </p:nvSpPr>
          <p:spPr>
            <a:xfrm>
              <a:off x="6602650" y="605300"/>
              <a:ext cx="70950" cy="71525"/>
            </a:xfrm>
            <a:custGeom>
              <a:avLst/>
              <a:gdLst/>
              <a:ahLst/>
              <a:cxnLst/>
              <a:rect l="l" t="t" r="r" b="b"/>
              <a:pathLst>
                <a:path w="2838" h="2861" extrusionOk="0">
                  <a:moveTo>
                    <a:pt x="2497" y="0"/>
                  </a:moveTo>
                  <a:cubicBezTo>
                    <a:pt x="2299" y="0"/>
                    <a:pt x="2095" y="114"/>
                    <a:pt x="1922" y="221"/>
                  </a:cubicBezTo>
                  <a:cubicBezTo>
                    <a:pt x="1592" y="425"/>
                    <a:pt x="1267" y="673"/>
                    <a:pt x="982" y="933"/>
                  </a:cubicBezTo>
                  <a:cubicBezTo>
                    <a:pt x="707" y="1183"/>
                    <a:pt x="489" y="1487"/>
                    <a:pt x="308" y="1811"/>
                  </a:cubicBezTo>
                  <a:cubicBezTo>
                    <a:pt x="217" y="1972"/>
                    <a:pt x="149" y="2134"/>
                    <a:pt x="90" y="2309"/>
                  </a:cubicBezTo>
                  <a:cubicBezTo>
                    <a:pt x="23" y="2500"/>
                    <a:pt x="0" y="2603"/>
                    <a:pt x="49" y="2795"/>
                  </a:cubicBezTo>
                  <a:cubicBezTo>
                    <a:pt x="59" y="2838"/>
                    <a:pt x="97" y="2861"/>
                    <a:pt x="136" y="2861"/>
                  </a:cubicBezTo>
                  <a:cubicBezTo>
                    <a:pt x="152" y="2861"/>
                    <a:pt x="168" y="2857"/>
                    <a:pt x="183" y="2849"/>
                  </a:cubicBezTo>
                  <a:cubicBezTo>
                    <a:pt x="324" y="2779"/>
                    <a:pt x="380" y="2732"/>
                    <a:pt x="468" y="2596"/>
                  </a:cubicBezTo>
                  <a:cubicBezTo>
                    <a:pt x="554" y="2463"/>
                    <a:pt x="641" y="2329"/>
                    <a:pt x="721" y="2190"/>
                  </a:cubicBezTo>
                  <a:cubicBezTo>
                    <a:pt x="888" y="1899"/>
                    <a:pt x="1069" y="1621"/>
                    <a:pt x="1312" y="1385"/>
                  </a:cubicBezTo>
                  <a:cubicBezTo>
                    <a:pt x="1551" y="1155"/>
                    <a:pt x="1828" y="950"/>
                    <a:pt x="2103" y="765"/>
                  </a:cubicBezTo>
                  <a:cubicBezTo>
                    <a:pt x="2336" y="611"/>
                    <a:pt x="2677" y="525"/>
                    <a:pt x="2813" y="263"/>
                  </a:cubicBezTo>
                  <a:cubicBezTo>
                    <a:pt x="2838" y="218"/>
                    <a:pt x="2838" y="144"/>
                    <a:pt x="2793" y="107"/>
                  </a:cubicBezTo>
                  <a:cubicBezTo>
                    <a:pt x="2700" y="31"/>
                    <a:pt x="2599" y="0"/>
                    <a:pt x="249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4"/>
            <p:cNvSpPr/>
            <p:nvPr/>
          </p:nvSpPr>
          <p:spPr>
            <a:xfrm>
              <a:off x="6700900" y="661350"/>
              <a:ext cx="46850" cy="37450"/>
            </a:xfrm>
            <a:custGeom>
              <a:avLst/>
              <a:gdLst/>
              <a:ahLst/>
              <a:cxnLst/>
              <a:rect l="l" t="t" r="r" b="b"/>
              <a:pathLst>
                <a:path w="1874" h="1498" extrusionOk="0">
                  <a:moveTo>
                    <a:pt x="1469" y="0"/>
                  </a:moveTo>
                  <a:cubicBezTo>
                    <a:pt x="1185" y="0"/>
                    <a:pt x="863" y="169"/>
                    <a:pt x="656" y="315"/>
                  </a:cubicBezTo>
                  <a:cubicBezTo>
                    <a:pt x="293" y="570"/>
                    <a:pt x="0" y="922"/>
                    <a:pt x="30" y="1385"/>
                  </a:cubicBezTo>
                  <a:cubicBezTo>
                    <a:pt x="34" y="1443"/>
                    <a:pt x="93" y="1498"/>
                    <a:pt x="151" y="1498"/>
                  </a:cubicBezTo>
                  <a:cubicBezTo>
                    <a:pt x="176" y="1498"/>
                    <a:pt x="201" y="1488"/>
                    <a:pt x="221" y="1463"/>
                  </a:cubicBezTo>
                  <a:cubicBezTo>
                    <a:pt x="430" y="1199"/>
                    <a:pt x="641" y="895"/>
                    <a:pt x="922" y="703"/>
                  </a:cubicBezTo>
                  <a:cubicBezTo>
                    <a:pt x="1071" y="601"/>
                    <a:pt x="1234" y="532"/>
                    <a:pt x="1408" y="486"/>
                  </a:cubicBezTo>
                  <a:cubicBezTo>
                    <a:pt x="1581" y="442"/>
                    <a:pt x="1693" y="424"/>
                    <a:pt x="1826" y="302"/>
                  </a:cubicBezTo>
                  <a:cubicBezTo>
                    <a:pt x="1873" y="260"/>
                    <a:pt x="1873" y="173"/>
                    <a:pt x="1826" y="130"/>
                  </a:cubicBezTo>
                  <a:cubicBezTo>
                    <a:pt x="1726" y="37"/>
                    <a:pt x="1601" y="0"/>
                    <a:pt x="146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4"/>
            <p:cNvSpPr/>
            <p:nvPr/>
          </p:nvSpPr>
          <p:spPr>
            <a:xfrm>
              <a:off x="6749025" y="607750"/>
              <a:ext cx="72250" cy="44950"/>
            </a:xfrm>
            <a:custGeom>
              <a:avLst/>
              <a:gdLst/>
              <a:ahLst/>
              <a:cxnLst/>
              <a:rect l="l" t="t" r="r" b="b"/>
              <a:pathLst>
                <a:path w="2890" h="1798" extrusionOk="0">
                  <a:moveTo>
                    <a:pt x="1758" y="0"/>
                  </a:moveTo>
                  <a:cubicBezTo>
                    <a:pt x="1480" y="0"/>
                    <a:pt x="1199" y="72"/>
                    <a:pt x="941" y="214"/>
                  </a:cubicBezTo>
                  <a:cubicBezTo>
                    <a:pt x="434" y="493"/>
                    <a:pt x="0" y="1279"/>
                    <a:pt x="487" y="1763"/>
                  </a:cubicBezTo>
                  <a:cubicBezTo>
                    <a:pt x="511" y="1787"/>
                    <a:pt x="538" y="1797"/>
                    <a:pt x="564" y="1797"/>
                  </a:cubicBezTo>
                  <a:cubicBezTo>
                    <a:pt x="604" y="1797"/>
                    <a:pt x="643" y="1775"/>
                    <a:pt x="670" y="1740"/>
                  </a:cubicBezTo>
                  <a:cubicBezTo>
                    <a:pt x="931" y="1399"/>
                    <a:pt x="915" y="941"/>
                    <a:pt x="1369" y="763"/>
                  </a:cubicBezTo>
                  <a:cubicBezTo>
                    <a:pt x="1528" y="700"/>
                    <a:pt x="1686" y="694"/>
                    <a:pt x="1849" y="694"/>
                  </a:cubicBezTo>
                  <a:cubicBezTo>
                    <a:pt x="1885" y="694"/>
                    <a:pt x="1923" y="694"/>
                    <a:pt x="1960" y="694"/>
                  </a:cubicBezTo>
                  <a:cubicBezTo>
                    <a:pt x="1984" y="694"/>
                    <a:pt x="2007" y="694"/>
                    <a:pt x="2031" y="694"/>
                  </a:cubicBezTo>
                  <a:cubicBezTo>
                    <a:pt x="2295" y="689"/>
                    <a:pt x="2544" y="660"/>
                    <a:pt x="2797" y="586"/>
                  </a:cubicBezTo>
                  <a:cubicBezTo>
                    <a:pt x="2863" y="566"/>
                    <a:pt x="2890" y="478"/>
                    <a:pt x="2838" y="428"/>
                  </a:cubicBezTo>
                  <a:cubicBezTo>
                    <a:pt x="2536" y="143"/>
                    <a:pt x="2151" y="0"/>
                    <a:pt x="175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4"/>
            <p:cNvSpPr/>
            <p:nvPr/>
          </p:nvSpPr>
          <p:spPr>
            <a:xfrm>
              <a:off x="6854400" y="603025"/>
              <a:ext cx="48975" cy="53675"/>
            </a:xfrm>
            <a:custGeom>
              <a:avLst/>
              <a:gdLst/>
              <a:ahLst/>
              <a:cxnLst/>
              <a:rect l="l" t="t" r="r" b="b"/>
              <a:pathLst>
                <a:path w="1959" h="2147" extrusionOk="0">
                  <a:moveTo>
                    <a:pt x="1266" y="1"/>
                  </a:moveTo>
                  <a:cubicBezTo>
                    <a:pt x="1143" y="1"/>
                    <a:pt x="1012" y="30"/>
                    <a:pt x="874" y="85"/>
                  </a:cubicBezTo>
                  <a:cubicBezTo>
                    <a:pt x="554" y="212"/>
                    <a:pt x="305" y="449"/>
                    <a:pt x="169" y="765"/>
                  </a:cubicBezTo>
                  <a:cubicBezTo>
                    <a:pt x="39" y="1065"/>
                    <a:pt x="0" y="1434"/>
                    <a:pt x="150" y="1735"/>
                  </a:cubicBezTo>
                  <a:cubicBezTo>
                    <a:pt x="181" y="1797"/>
                    <a:pt x="436" y="2147"/>
                    <a:pt x="593" y="2147"/>
                  </a:cubicBezTo>
                  <a:cubicBezTo>
                    <a:pt x="625" y="2147"/>
                    <a:pt x="652" y="2133"/>
                    <a:pt x="673" y="2100"/>
                  </a:cubicBezTo>
                  <a:cubicBezTo>
                    <a:pt x="756" y="1971"/>
                    <a:pt x="686" y="1778"/>
                    <a:pt x="663" y="1637"/>
                  </a:cubicBezTo>
                  <a:cubicBezTo>
                    <a:pt x="632" y="1438"/>
                    <a:pt x="629" y="1231"/>
                    <a:pt x="717" y="1046"/>
                  </a:cubicBezTo>
                  <a:cubicBezTo>
                    <a:pt x="796" y="880"/>
                    <a:pt x="937" y="747"/>
                    <a:pt x="1111" y="684"/>
                  </a:cubicBezTo>
                  <a:cubicBezTo>
                    <a:pt x="1199" y="652"/>
                    <a:pt x="1289" y="644"/>
                    <a:pt x="1382" y="631"/>
                  </a:cubicBezTo>
                  <a:cubicBezTo>
                    <a:pt x="1491" y="615"/>
                    <a:pt x="1594" y="566"/>
                    <a:pt x="1703" y="553"/>
                  </a:cubicBezTo>
                  <a:cubicBezTo>
                    <a:pt x="1847" y="535"/>
                    <a:pt x="1959" y="362"/>
                    <a:pt x="1831" y="243"/>
                  </a:cubicBezTo>
                  <a:cubicBezTo>
                    <a:pt x="1654" y="78"/>
                    <a:pt x="1469" y="1"/>
                    <a:pt x="126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4"/>
            <p:cNvSpPr/>
            <p:nvPr/>
          </p:nvSpPr>
          <p:spPr>
            <a:xfrm>
              <a:off x="6492750" y="551175"/>
              <a:ext cx="346175" cy="535950"/>
            </a:xfrm>
            <a:custGeom>
              <a:avLst/>
              <a:gdLst/>
              <a:ahLst/>
              <a:cxnLst/>
              <a:rect l="l" t="t" r="r" b="b"/>
              <a:pathLst>
                <a:path w="13847" h="21438" extrusionOk="0">
                  <a:moveTo>
                    <a:pt x="12577" y="0"/>
                  </a:moveTo>
                  <a:cubicBezTo>
                    <a:pt x="12173" y="0"/>
                    <a:pt x="11769" y="16"/>
                    <a:pt x="11369" y="28"/>
                  </a:cubicBezTo>
                  <a:cubicBezTo>
                    <a:pt x="10576" y="54"/>
                    <a:pt x="9781" y="88"/>
                    <a:pt x="8989" y="145"/>
                  </a:cubicBezTo>
                  <a:cubicBezTo>
                    <a:pt x="7457" y="255"/>
                    <a:pt x="5919" y="439"/>
                    <a:pt x="4432" y="834"/>
                  </a:cubicBezTo>
                  <a:cubicBezTo>
                    <a:pt x="4069" y="931"/>
                    <a:pt x="3706" y="1035"/>
                    <a:pt x="3351" y="1160"/>
                  </a:cubicBezTo>
                  <a:cubicBezTo>
                    <a:pt x="3136" y="1191"/>
                    <a:pt x="2924" y="1247"/>
                    <a:pt x="2729" y="1342"/>
                  </a:cubicBezTo>
                  <a:cubicBezTo>
                    <a:pt x="2365" y="1521"/>
                    <a:pt x="2025" y="1748"/>
                    <a:pt x="1716" y="2011"/>
                  </a:cubicBezTo>
                  <a:cubicBezTo>
                    <a:pt x="1414" y="2270"/>
                    <a:pt x="1111" y="2576"/>
                    <a:pt x="923" y="2930"/>
                  </a:cubicBezTo>
                  <a:cubicBezTo>
                    <a:pt x="861" y="3049"/>
                    <a:pt x="814" y="3172"/>
                    <a:pt x="781" y="3295"/>
                  </a:cubicBezTo>
                  <a:cubicBezTo>
                    <a:pt x="772" y="3292"/>
                    <a:pt x="762" y="3291"/>
                    <a:pt x="753" y="3291"/>
                  </a:cubicBezTo>
                  <a:cubicBezTo>
                    <a:pt x="723" y="3291"/>
                    <a:pt x="693" y="3305"/>
                    <a:pt x="674" y="3340"/>
                  </a:cubicBezTo>
                  <a:cubicBezTo>
                    <a:pt x="584" y="3496"/>
                    <a:pt x="481" y="3621"/>
                    <a:pt x="427" y="3797"/>
                  </a:cubicBezTo>
                  <a:cubicBezTo>
                    <a:pt x="369" y="3987"/>
                    <a:pt x="336" y="4185"/>
                    <a:pt x="325" y="4383"/>
                  </a:cubicBezTo>
                  <a:cubicBezTo>
                    <a:pt x="325" y="4397"/>
                    <a:pt x="325" y="4409"/>
                    <a:pt x="325" y="4423"/>
                  </a:cubicBezTo>
                  <a:cubicBezTo>
                    <a:pt x="211" y="4821"/>
                    <a:pt x="164" y="5239"/>
                    <a:pt x="101" y="5649"/>
                  </a:cubicBezTo>
                  <a:cubicBezTo>
                    <a:pt x="1" y="6292"/>
                    <a:pt x="67" y="6994"/>
                    <a:pt x="90" y="7642"/>
                  </a:cubicBezTo>
                  <a:cubicBezTo>
                    <a:pt x="134" y="9010"/>
                    <a:pt x="153" y="10399"/>
                    <a:pt x="324" y="11758"/>
                  </a:cubicBezTo>
                  <a:cubicBezTo>
                    <a:pt x="495" y="13109"/>
                    <a:pt x="734" y="14454"/>
                    <a:pt x="1122" y="15761"/>
                  </a:cubicBezTo>
                  <a:cubicBezTo>
                    <a:pt x="1204" y="16036"/>
                    <a:pt x="1293" y="16311"/>
                    <a:pt x="1389" y="16583"/>
                  </a:cubicBezTo>
                  <a:cubicBezTo>
                    <a:pt x="1432" y="16707"/>
                    <a:pt x="1474" y="16823"/>
                    <a:pt x="1540" y="16936"/>
                  </a:cubicBezTo>
                  <a:cubicBezTo>
                    <a:pt x="1623" y="17079"/>
                    <a:pt x="1664" y="17240"/>
                    <a:pt x="1727" y="17397"/>
                  </a:cubicBezTo>
                  <a:cubicBezTo>
                    <a:pt x="1938" y="17918"/>
                    <a:pt x="2267" y="18392"/>
                    <a:pt x="2575" y="18858"/>
                  </a:cubicBezTo>
                  <a:cubicBezTo>
                    <a:pt x="3239" y="19862"/>
                    <a:pt x="3985" y="20926"/>
                    <a:pt x="5113" y="21431"/>
                  </a:cubicBezTo>
                  <a:cubicBezTo>
                    <a:pt x="5122" y="21436"/>
                    <a:pt x="5132" y="21437"/>
                    <a:pt x="5141" y="21437"/>
                  </a:cubicBezTo>
                  <a:cubicBezTo>
                    <a:pt x="5195" y="21437"/>
                    <a:pt x="5245" y="21374"/>
                    <a:pt x="5192" y="21330"/>
                  </a:cubicBezTo>
                  <a:cubicBezTo>
                    <a:pt x="4377" y="20642"/>
                    <a:pt x="3571" y="19907"/>
                    <a:pt x="3054" y="18956"/>
                  </a:cubicBezTo>
                  <a:cubicBezTo>
                    <a:pt x="2791" y="18473"/>
                    <a:pt x="2603" y="17950"/>
                    <a:pt x="2438" y="17428"/>
                  </a:cubicBezTo>
                  <a:cubicBezTo>
                    <a:pt x="2367" y="17204"/>
                    <a:pt x="2241" y="16986"/>
                    <a:pt x="2187" y="16761"/>
                  </a:cubicBezTo>
                  <a:cubicBezTo>
                    <a:pt x="2154" y="16623"/>
                    <a:pt x="2133" y="16490"/>
                    <a:pt x="2089" y="16351"/>
                  </a:cubicBezTo>
                  <a:cubicBezTo>
                    <a:pt x="2041" y="16201"/>
                    <a:pt x="1996" y="16051"/>
                    <a:pt x="1952" y="15900"/>
                  </a:cubicBezTo>
                  <a:cubicBezTo>
                    <a:pt x="1170" y="13189"/>
                    <a:pt x="615" y="10184"/>
                    <a:pt x="739" y="7355"/>
                  </a:cubicBezTo>
                  <a:cubicBezTo>
                    <a:pt x="751" y="7102"/>
                    <a:pt x="779" y="6719"/>
                    <a:pt x="975" y="6530"/>
                  </a:cubicBezTo>
                  <a:cubicBezTo>
                    <a:pt x="1066" y="6442"/>
                    <a:pt x="1148" y="6408"/>
                    <a:pt x="1226" y="6408"/>
                  </a:cubicBezTo>
                  <a:cubicBezTo>
                    <a:pt x="1419" y="6408"/>
                    <a:pt x="1585" y="6623"/>
                    <a:pt x="1807" y="6761"/>
                  </a:cubicBezTo>
                  <a:cubicBezTo>
                    <a:pt x="3051" y="7538"/>
                    <a:pt x="4597" y="7828"/>
                    <a:pt x="6040" y="7916"/>
                  </a:cubicBezTo>
                  <a:cubicBezTo>
                    <a:pt x="6236" y="7928"/>
                    <a:pt x="6430" y="7936"/>
                    <a:pt x="6624" y="7936"/>
                  </a:cubicBezTo>
                  <a:cubicBezTo>
                    <a:pt x="6853" y="7936"/>
                    <a:pt x="7082" y="7925"/>
                    <a:pt x="7312" y="7898"/>
                  </a:cubicBezTo>
                  <a:cubicBezTo>
                    <a:pt x="7529" y="7871"/>
                    <a:pt x="7738" y="7814"/>
                    <a:pt x="7954" y="7784"/>
                  </a:cubicBezTo>
                  <a:cubicBezTo>
                    <a:pt x="8246" y="7744"/>
                    <a:pt x="8589" y="7639"/>
                    <a:pt x="8512" y="7540"/>
                  </a:cubicBezTo>
                  <a:cubicBezTo>
                    <a:pt x="8481" y="7499"/>
                    <a:pt x="8378" y="7458"/>
                    <a:pt x="8171" y="7423"/>
                  </a:cubicBezTo>
                  <a:lnTo>
                    <a:pt x="8171" y="7423"/>
                  </a:lnTo>
                  <a:lnTo>
                    <a:pt x="8172" y="7424"/>
                  </a:lnTo>
                  <a:cubicBezTo>
                    <a:pt x="6150" y="7087"/>
                    <a:pt x="3928" y="6838"/>
                    <a:pt x="2195" y="5650"/>
                  </a:cubicBezTo>
                  <a:cubicBezTo>
                    <a:pt x="1849" y="5414"/>
                    <a:pt x="1517" y="5122"/>
                    <a:pt x="1360" y="4733"/>
                  </a:cubicBezTo>
                  <a:cubicBezTo>
                    <a:pt x="1054" y="3968"/>
                    <a:pt x="1406" y="3162"/>
                    <a:pt x="1959" y="2629"/>
                  </a:cubicBezTo>
                  <a:cubicBezTo>
                    <a:pt x="2242" y="2358"/>
                    <a:pt x="2559" y="2128"/>
                    <a:pt x="2904" y="1942"/>
                  </a:cubicBezTo>
                  <a:cubicBezTo>
                    <a:pt x="3147" y="1812"/>
                    <a:pt x="3382" y="1671"/>
                    <a:pt x="3622" y="1537"/>
                  </a:cubicBezTo>
                  <a:cubicBezTo>
                    <a:pt x="3850" y="1468"/>
                    <a:pt x="4079" y="1399"/>
                    <a:pt x="4310" y="1338"/>
                  </a:cubicBezTo>
                  <a:cubicBezTo>
                    <a:pt x="5040" y="1139"/>
                    <a:pt x="5781" y="982"/>
                    <a:pt x="6526" y="850"/>
                  </a:cubicBezTo>
                  <a:cubicBezTo>
                    <a:pt x="8056" y="581"/>
                    <a:pt x="9605" y="456"/>
                    <a:pt x="11156" y="395"/>
                  </a:cubicBezTo>
                  <a:cubicBezTo>
                    <a:pt x="12012" y="361"/>
                    <a:pt x="12883" y="371"/>
                    <a:pt x="13731" y="244"/>
                  </a:cubicBezTo>
                  <a:cubicBezTo>
                    <a:pt x="13846" y="227"/>
                    <a:pt x="13803" y="67"/>
                    <a:pt x="13705" y="56"/>
                  </a:cubicBezTo>
                  <a:cubicBezTo>
                    <a:pt x="13332" y="14"/>
                    <a:pt x="12955" y="0"/>
                    <a:pt x="125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4"/>
            <p:cNvSpPr/>
            <p:nvPr/>
          </p:nvSpPr>
          <p:spPr>
            <a:xfrm>
              <a:off x="6789875" y="623150"/>
              <a:ext cx="199050" cy="100550"/>
            </a:xfrm>
            <a:custGeom>
              <a:avLst/>
              <a:gdLst/>
              <a:ahLst/>
              <a:cxnLst/>
              <a:rect l="l" t="t" r="r" b="b"/>
              <a:pathLst>
                <a:path w="7962" h="4022" extrusionOk="0">
                  <a:moveTo>
                    <a:pt x="7217" y="0"/>
                  </a:moveTo>
                  <a:cubicBezTo>
                    <a:pt x="7165" y="0"/>
                    <a:pt x="7132" y="62"/>
                    <a:pt x="7170" y="110"/>
                  </a:cubicBezTo>
                  <a:cubicBezTo>
                    <a:pt x="7637" y="707"/>
                    <a:pt x="7309" y="1508"/>
                    <a:pt x="6823" y="1966"/>
                  </a:cubicBezTo>
                  <a:cubicBezTo>
                    <a:pt x="6290" y="2468"/>
                    <a:pt x="5581" y="2749"/>
                    <a:pt x="4884" y="2940"/>
                  </a:cubicBezTo>
                  <a:cubicBezTo>
                    <a:pt x="4126" y="3147"/>
                    <a:pt x="3341" y="3271"/>
                    <a:pt x="2561" y="3379"/>
                  </a:cubicBezTo>
                  <a:cubicBezTo>
                    <a:pt x="2145" y="3436"/>
                    <a:pt x="1726" y="3484"/>
                    <a:pt x="1309" y="3552"/>
                  </a:cubicBezTo>
                  <a:cubicBezTo>
                    <a:pt x="919" y="3616"/>
                    <a:pt x="420" y="3613"/>
                    <a:pt x="66" y="3797"/>
                  </a:cubicBezTo>
                  <a:cubicBezTo>
                    <a:pt x="0" y="3830"/>
                    <a:pt x="26" y="3917"/>
                    <a:pt x="84" y="3939"/>
                  </a:cubicBezTo>
                  <a:cubicBezTo>
                    <a:pt x="253" y="4005"/>
                    <a:pt x="449" y="4022"/>
                    <a:pt x="647" y="4022"/>
                  </a:cubicBezTo>
                  <a:cubicBezTo>
                    <a:pt x="834" y="4022"/>
                    <a:pt x="1022" y="4007"/>
                    <a:pt x="1189" y="4002"/>
                  </a:cubicBezTo>
                  <a:cubicBezTo>
                    <a:pt x="1566" y="3994"/>
                    <a:pt x="1941" y="3966"/>
                    <a:pt x="2315" y="3918"/>
                  </a:cubicBezTo>
                  <a:cubicBezTo>
                    <a:pt x="3055" y="3821"/>
                    <a:pt x="3795" y="3707"/>
                    <a:pt x="4524" y="3546"/>
                  </a:cubicBezTo>
                  <a:cubicBezTo>
                    <a:pt x="5693" y="3288"/>
                    <a:pt x="7198" y="2782"/>
                    <a:pt x="7716" y="1585"/>
                  </a:cubicBezTo>
                  <a:cubicBezTo>
                    <a:pt x="7961" y="1018"/>
                    <a:pt x="7840" y="292"/>
                    <a:pt x="7250" y="8"/>
                  </a:cubicBezTo>
                  <a:cubicBezTo>
                    <a:pt x="7238" y="3"/>
                    <a:pt x="7227" y="0"/>
                    <a:pt x="721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4"/>
            <p:cNvSpPr/>
            <p:nvPr/>
          </p:nvSpPr>
          <p:spPr>
            <a:xfrm>
              <a:off x="7017475" y="671325"/>
              <a:ext cx="130900" cy="29450"/>
            </a:xfrm>
            <a:custGeom>
              <a:avLst/>
              <a:gdLst/>
              <a:ahLst/>
              <a:cxnLst/>
              <a:rect l="l" t="t" r="r" b="b"/>
              <a:pathLst>
                <a:path w="5236" h="1178" extrusionOk="0">
                  <a:moveTo>
                    <a:pt x="2228" y="0"/>
                  </a:moveTo>
                  <a:cubicBezTo>
                    <a:pt x="1976" y="0"/>
                    <a:pt x="1725" y="16"/>
                    <a:pt x="1475" y="47"/>
                  </a:cubicBezTo>
                  <a:cubicBezTo>
                    <a:pt x="1038" y="102"/>
                    <a:pt x="533" y="171"/>
                    <a:pt x="156" y="417"/>
                  </a:cubicBezTo>
                  <a:cubicBezTo>
                    <a:pt x="37" y="493"/>
                    <a:pt x="0" y="611"/>
                    <a:pt x="23" y="745"/>
                  </a:cubicBezTo>
                  <a:cubicBezTo>
                    <a:pt x="25" y="766"/>
                    <a:pt x="33" y="785"/>
                    <a:pt x="45" y="802"/>
                  </a:cubicBezTo>
                  <a:cubicBezTo>
                    <a:pt x="47" y="807"/>
                    <a:pt x="49" y="811"/>
                    <a:pt x="51" y="815"/>
                  </a:cubicBezTo>
                  <a:cubicBezTo>
                    <a:pt x="95" y="895"/>
                    <a:pt x="195" y="960"/>
                    <a:pt x="288" y="960"/>
                  </a:cubicBezTo>
                  <a:cubicBezTo>
                    <a:pt x="293" y="960"/>
                    <a:pt x="298" y="960"/>
                    <a:pt x="303" y="960"/>
                  </a:cubicBezTo>
                  <a:cubicBezTo>
                    <a:pt x="712" y="926"/>
                    <a:pt x="1106" y="786"/>
                    <a:pt x="1514" y="736"/>
                  </a:cubicBezTo>
                  <a:cubicBezTo>
                    <a:pt x="1745" y="708"/>
                    <a:pt x="1980" y="694"/>
                    <a:pt x="2214" y="694"/>
                  </a:cubicBezTo>
                  <a:cubicBezTo>
                    <a:pt x="2382" y="694"/>
                    <a:pt x="2551" y="701"/>
                    <a:pt x="2718" y="714"/>
                  </a:cubicBezTo>
                  <a:cubicBezTo>
                    <a:pt x="3113" y="746"/>
                    <a:pt x="3510" y="816"/>
                    <a:pt x="3895" y="905"/>
                  </a:cubicBezTo>
                  <a:cubicBezTo>
                    <a:pt x="4299" y="998"/>
                    <a:pt x="4700" y="1056"/>
                    <a:pt x="5098" y="1174"/>
                  </a:cubicBezTo>
                  <a:cubicBezTo>
                    <a:pt x="5105" y="1176"/>
                    <a:pt x="5112" y="1177"/>
                    <a:pt x="5119" y="1177"/>
                  </a:cubicBezTo>
                  <a:cubicBezTo>
                    <a:pt x="5186" y="1177"/>
                    <a:pt x="5236" y="1086"/>
                    <a:pt x="5178" y="1036"/>
                  </a:cubicBezTo>
                  <a:cubicBezTo>
                    <a:pt x="4870" y="764"/>
                    <a:pt x="4515" y="493"/>
                    <a:pt x="4132" y="339"/>
                  </a:cubicBezTo>
                  <a:cubicBezTo>
                    <a:pt x="3702" y="166"/>
                    <a:pt x="3256" y="72"/>
                    <a:pt x="2796" y="27"/>
                  </a:cubicBezTo>
                  <a:cubicBezTo>
                    <a:pt x="2607" y="9"/>
                    <a:pt x="2417" y="0"/>
                    <a:pt x="222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4"/>
            <p:cNvSpPr/>
            <p:nvPr/>
          </p:nvSpPr>
          <p:spPr>
            <a:xfrm>
              <a:off x="7016500" y="837950"/>
              <a:ext cx="116100" cy="79200"/>
            </a:xfrm>
            <a:custGeom>
              <a:avLst/>
              <a:gdLst/>
              <a:ahLst/>
              <a:cxnLst/>
              <a:rect l="l" t="t" r="r" b="b"/>
              <a:pathLst>
                <a:path w="4644" h="3168" extrusionOk="0">
                  <a:moveTo>
                    <a:pt x="4567" y="1"/>
                  </a:moveTo>
                  <a:cubicBezTo>
                    <a:pt x="4548" y="1"/>
                    <a:pt x="4529" y="11"/>
                    <a:pt x="4517" y="34"/>
                  </a:cubicBezTo>
                  <a:cubicBezTo>
                    <a:pt x="4300" y="442"/>
                    <a:pt x="4188" y="922"/>
                    <a:pt x="3887" y="1283"/>
                  </a:cubicBezTo>
                  <a:cubicBezTo>
                    <a:pt x="3597" y="1631"/>
                    <a:pt x="3166" y="1926"/>
                    <a:pt x="2767" y="2134"/>
                  </a:cubicBezTo>
                  <a:cubicBezTo>
                    <a:pt x="2349" y="2352"/>
                    <a:pt x="1885" y="2502"/>
                    <a:pt x="1415" y="2556"/>
                  </a:cubicBezTo>
                  <a:cubicBezTo>
                    <a:pt x="1180" y="2583"/>
                    <a:pt x="942" y="2588"/>
                    <a:pt x="705" y="2592"/>
                  </a:cubicBezTo>
                  <a:cubicBezTo>
                    <a:pt x="483" y="2595"/>
                    <a:pt x="269" y="2579"/>
                    <a:pt x="67" y="2683"/>
                  </a:cubicBezTo>
                  <a:cubicBezTo>
                    <a:pt x="1" y="2717"/>
                    <a:pt x="6" y="2799"/>
                    <a:pt x="44" y="2848"/>
                  </a:cubicBezTo>
                  <a:cubicBezTo>
                    <a:pt x="247" y="3102"/>
                    <a:pt x="641" y="3167"/>
                    <a:pt x="1011" y="3167"/>
                  </a:cubicBezTo>
                  <a:cubicBezTo>
                    <a:pt x="1201" y="3167"/>
                    <a:pt x="1385" y="3150"/>
                    <a:pt x="1533" y="3132"/>
                  </a:cubicBezTo>
                  <a:cubicBezTo>
                    <a:pt x="2071" y="3068"/>
                    <a:pt x="2594" y="2915"/>
                    <a:pt x="3071" y="2655"/>
                  </a:cubicBezTo>
                  <a:cubicBezTo>
                    <a:pt x="3535" y="2402"/>
                    <a:pt x="3917" y="2080"/>
                    <a:pt x="4115" y="1581"/>
                  </a:cubicBezTo>
                  <a:cubicBezTo>
                    <a:pt x="4312" y="1089"/>
                    <a:pt x="4549" y="611"/>
                    <a:pt x="4636" y="84"/>
                  </a:cubicBezTo>
                  <a:cubicBezTo>
                    <a:pt x="4643" y="39"/>
                    <a:pt x="4605" y="1"/>
                    <a:pt x="456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4"/>
            <p:cNvSpPr/>
            <p:nvPr/>
          </p:nvSpPr>
          <p:spPr>
            <a:xfrm>
              <a:off x="6690875" y="568625"/>
              <a:ext cx="135275" cy="9750"/>
            </a:xfrm>
            <a:custGeom>
              <a:avLst/>
              <a:gdLst/>
              <a:ahLst/>
              <a:cxnLst/>
              <a:rect l="l" t="t" r="r" b="b"/>
              <a:pathLst>
                <a:path w="5411" h="390" extrusionOk="0">
                  <a:moveTo>
                    <a:pt x="2913" y="0"/>
                  </a:moveTo>
                  <a:cubicBezTo>
                    <a:pt x="2827" y="0"/>
                    <a:pt x="2741" y="1"/>
                    <a:pt x="2655" y="2"/>
                  </a:cubicBezTo>
                  <a:cubicBezTo>
                    <a:pt x="2197" y="10"/>
                    <a:pt x="1740" y="38"/>
                    <a:pt x="1285" y="80"/>
                  </a:cubicBezTo>
                  <a:cubicBezTo>
                    <a:pt x="1079" y="100"/>
                    <a:pt x="872" y="123"/>
                    <a:pt x="668" y="151"/>
                  </a:cubicBezTo>
                  <a:cubicBezTo>
                    <a:pt x="456" y="181"/>
                    <a:pt x="228" y="192"/>
                    <a:pt x="34" y="290"/>
                  </a:cubicBezTo>
                  <a:cubicBezTo>
                    <a:pt x="1" y="309"/>
                    <a:pt x="6" y="370"/>
                    <a:pt x="47" y="377"/>
                  </a:cubicBezTo>
                  <a:cubicBezTo>
                    <a:pt x="100" y="386"/>
                    <a:pt x="153" y="390"/>
                    <a:pt x="207" y="390"/>
                  </a:cubicBezTo>
                  <a:cubicBezTo>
                    <a:pt x="368" y="390"/>
                    <a:pt x="533" y="356"/>
                    <a:pt x="694" y="340"/>
                  </a:cubicBezTo>
                  <a:cubicBezTo>
                    <a:pt x="906" y="318"/>
                    <a:pt x="1118" y="296"/>
                    <a:pt x="1330" y="280"/>
                  </a:cubicBezTo>
                  <a:cubicBezTo>
                    <a:pt x="1771" y="245"/>
                    <a:pt x="2212" y="228"/>
                    <a:pt x="2655" y="223"/>
                  </a:cubicBezTo>
                  <a:cubicBezTo>
                    <a:pt x="2736" y="222"/>
                    <a:pt x="2817" y="222"/>
                    <a:pt x="2898" y="222"/>
                  </a:cubicBezTo>
                  <a:cubicBezTo>
                    <a:pt x="3715" y="222"/>
                    <a:pt x="4533" y="265"/>
                    <a:pt x="5347" y="317"/>
                  </a:cubicBezTo>
                  <a:cubicBezTo>
                    <a:pt x="5348" y="317"/>
                    <a:pt x="5350" y="317"/>
                    <a:pt x="5351" y="317"/>
                  </a:cubicBezTo>
                  <a:cubicBezTo>
                    <a:pt x="5400" y="317"/>
                    <a:pt x="5411" y="235"/>
                    <a:pt x="5360" y="225"/>
                  </a:cubicBezTo>
                  <a:cubicBezTo>
                    <a:pt x="4551" y="66"/>
                    <a:pt x="3736" y="0"/>
                    <a:pt x="2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4"/>
            <p:cNvSpPr/>
            <p:nvPr/>
          </p:nvSpPr>
          <p:spPr>
            <a:xfrm>
              <a:off x="6854600" y="578175"/>
              <a:ext cx="50900" cy="9950"/>
            </a:xfrm>
            <a:custGeom>
              <a:avLst/>
              <a:gdLst/>
              <a:ahLst/>
              <a:cxnLst/>
              <a:rect l="l" t="t" r="r" b="b"/>
              <a:pathLst>
                <a:path w="2036" h="398" extrusionOk="0">
                  <a:moveTo>
                    <a:pt x="348" y="0"/>
                  </a:moveTo>
                  <a:cubicBezTo>
                    <a:pt x="250" y="0"/>
                    <a:pt x="153" y="5"/>
                    <a:pt x="59" y="15"/>
                  </a:cubicBezTo>
                  <a:cubicBezTo>
                    <a:pt x="16" y="19"/>
                    <a:pt x="1" y="81"/>
                    <a:pt x="48" y="95"/>
                  </a:cubicBezTo>
                  <a:cubicBezTo>
                    <a:pt x="370" y="183"/>
                    <a:pt x="717" y="209"/>
                    <a:pt x="1048" y="261"/>
                  </a:cubicBezTo>
                  <a:cubicBezTo>
                    <a:pt x="1360" y="310"/>
                    <a:pt x="1672" y="359"/>
                    <a:pt x="1986" y="398"/>
                  </a:cubicBezTo>
                  <a:cubicBezTo>
                    <a:pt x="1987" y="398"/>
                    <a:pt x="1989" y="398"/>
                    <a:pt x="1991" y="398"/>
                  </a:cubicBezTo>
                  <a:cubicBezTo>
                    <a:pt x="2034" y="398"/>
                    <a:pt x="2036" y="330"/>
                    <a:pt x="1997" y="316"/>
                  </a:cubicBezTo>
                  <a:cubicBezTo>
                    <a:pt x="1499" y="143"/>
                    <a:pt x="899"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4"/>
            <p:cNvSpPr/>
            <p:nvPr/>
          </p:nvSpPr>
          <p:spPr>
            <a:xfrm>
              <a:off x="7121550" y="895525"/>
              <a:ext cx="10650" cy="11250"/>
            </a:xfrm>
            <a:custGeom>
              <a:avLst/>
              <a:gdLst/>
              <a:ahLst/>
              <a:cxnLst/>
              <a:rect l="l" t="t" r="r" b="b"/>
              <a:pathLst>
                <a:path w="426" h="450" extrusionOk="0">
                  <a:moveTo>
                    <a:pt x="378" y="1"/>
                  </a:moveTo>
                  <a:cubicBezTo>
                    <a:pt x="366" y="1"/>
                    <a:pt x="353" y="4"/>
                    <a:pt x="343" y="12"/>
                  </a:cubicBezTo>
                  <a:cubicBezTo>
                    <a:pt x="283" y="63"/>
                    <a:pt x="228" y="128"/>
                    <a:pt x="175" y="187"/>
                  </a:cubicBezTo>
                  <a:cubicBezTo>
                    <a:pt x="122" y="250"/>
                    <a:pt x="76" y="321"/>
                    <a:pt x="21" y="383"/>
                  </a:cubicBezTo>
                  <a:cubicBezTo>
                    <a:pt x="0" y="407"/>
                    <a:pt x="16" y="449"/>
                    <a:pt x="46" y="449"/>
                  </a:cubicBezTo>
                  <a:cubicBezTo>
                    <a:pt x="50" y="449"/>
                    <a:pt x="54" y="449"/>
                    <a:pt x="58" y="447"/>
                  </a:cubicBezTo>
                  <a:cubicBezTo>
                    <a:pt x="158" y="416"/>
                    <a:pt x="237" y="384"/>
                    <a:pt x="308" y="304"/>
                  </a:cubicBezTo>
                  <a:cubicBezTo>
                    <a:pt x="371" y="233"/>
                    <a:pt x="418" y="140"/>
                    <a:pt x="424" y="44"/>
                  </a:cubicBezTo>
                  <a:cubicBezTo>
                    <a:pt x="426" y="16"/>
                    <a:pt x="402"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4"/>
            <p:cNvSpPr/>
            <p:nvPr/>
          </p:nvSpPr>
          <p:spPr>
            <a:xfrm>
              <a:off x="7128100" y="726225"/>
              <a:ext cx="14075" cy="17900"/>
            </a:xfrm>
            <a:custGeom>
              <a:avLst/>
              <a:gdLst/>
              <a:ahLst/>
              <a:cxnLst/>
              <a:rect l="l" t="t" r="r" b="b"/>
              <a:pathLst>
                <a:path w="563" h="716" extrusionOk="0">
                  <a:moveTo>
                    <a:pt x="63" y="1"/>
                  </a:moveTo>
                  <a:cubicBezTo>
                    <a:pt x="27" y="1"/>
                    <a:pt x="0" y="45"/>
                    <a:pt x="31" y="75"/>
                  </a:cubicBezTo>
                  <a:cubicBezTo>
                    <a:pt x="212" y="261"/>
                    <a:pt x="317" y="479"/>
                    <a:pt x="460" y="690"/>
                  </a:cubicBezTo>
                  <a:cubicBezTo>
                    <a:pt x="471" y="707"/>
                    <a:pt x="490" y="715"/>
                    <a:pt x="509" y="715"/>
                  </a:cubicBezTo>
                  <a:cubicBezTo>
                    <a:pt x="536" y="715"/>
                    <a:pt x="563" y="697"/>
                    <a:pt x="561" y="663"/>
                  </a:cubicBezTo>
                  <a:cubicBezTo>
                    <a:pt x="548" y="378"/>
                    <a:pt x="323" y="135"/>
                    <a:pt x="84" y="6"/>
                  </a:cubicBezTo>
                  <a:cubicBezTo>
                    <a:pt x="77" y="2"/>
                    <a:pt x="70"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4"/>
            <p:cNvSpPr/>
            <p:nvPr/>
          </p:nvSpPr>
          <p:spPr>
            <a:xfrm>
              <a:off x="6705775" y="579600"/>
              <a:ext cx="51700" cy="6525"/>
            </a:xfrm>
            <a:custGeom>
              <a:avLst/>
              <a:gdLst/>
              <a:ahLst/>
              <a:cxnLst/>
              <a:rect l="l" t="t" r="r" b="b"/>
              <a:pathLst>
                <a:path w="2068" h="261" extrusionOk="0">
                  <a:moveTo>
                    <a:pt x="1642" y="0"/>
                  </a:moveTo>
                  <a:cubicBezTo>
                    <a:pt x="1108" y="0"/>
                    <a:pt x="559" y="71"/>
                    <a:pt x="46" y="179"/>
                  </a:cubicBezTo>
                  <a:cubicBezTo>
                    <a:pt x="1" y="189"/>
                    <a:pt x="9" y="260"/>
                    <a:pt x="53" y="260"/>
                  </a:cubicBezTo>
                  <a:cubicBezTo>
                    <a:pt x="54" y="260"/>
                    <a:pt x="56" y="260"/>
                    <a:pt x="57" y="260"/>
                  </a:cubicBezTo>
                  <a:cubicBezTo>
                    <a:pt x="705" y="220"/>
                    <a:pt x="1365" y="182"/>
                    <a:pt x="2009" y="100"/>
                  </a:cubicBezTo>
                  <a:cubicBezTo>
                    <a:pt x="2065" y="94"/>
                    <a:pt x="2067" y="16"/>
                    <a:pt x="2009" y="12"/>
                  </a:cubicBezTo>
                  <a:cubicBezTo>
                    <a:pt x="1888" y="4"/>
                    <a:pt x="1765" y="0"/>
                    <a:pt x="1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4"/>
            <p:cNvSpPr/>
            <p:nvPr/>
          </p:nvSpPr>
          <p:spPr>
            <a:xfrm>
              <a:off x="6717775" y="590025"/>
              <a:ext cx="16125" cy="3200"/>
            </a:xfrm>
            <a:custGeom>
              <a:avLst/>
              <a:gdLst/>
              <a:ahLst/>
              <a:cxnLst/>
              <a:rect l="l" t="t" r="r" b="b"/>
              <a:pathLst>
                <a:path w="645" h="128" extrusionOk="0">
                  <a:moveTo>
                    <a:pt x="516" y="0"/>
                  </a:moveTo>
                  <a:cubicBezTo>
                    <a:pt x="357" y="0"/>
                    <a:pt x="191" y="18"/>
                    <a:pt x="39" y="57"/>
                  </a:cubicBezTo>
                  <a:cubicBezTo>
                    <a:pt x="1" y="67"/>
                    <a:pt x="11" y="122"/>
                    <a:pt x="48" y="124"/>
                  </a:cubicBezTo>
                  <a:cubicBezTo>
                    <a:pt x="82" y="127"/>
                    <a:pt x="116" y="128"/>
                    <a:pt x="151" y="128"/>
                  </a:cubicBezTo>
                  <a:cubicBezTo>
                    <a:pt x="302" y="128"/>
                    <a:pt x="458" y="107"/>
                    <a:pt x="601" y="75"/>
                  </a:cubicBezTo>
                  <a:cubicBezTo>
                    <a:pt x="644" y="66"/>
                    <a:pt x="633" y="3"/>
                    <a:pt x="591" y="2"/>
                  </a:cubicBezTo>
                  <a:cubicBezTo>
                    <a:pt x="566" y="1"/>
                    <a:pt x="541"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4"/>
            <p:cNvSpPr/>
            <p:nvPr/>
          </p:nvSpPr>
          <p:spPr>
            <a:xfrm>
              <a:off x="6558750" y="862800"/>
              <a:ext cx="68000" cy="64250"/>
            </a:xfrm>
            <a:custGeom>
              <a:avLst/>
              <a:gdLst/>
              <a:ahLst/>
              <a:cxnLst/>
              <a:rect l="l" t="t" r="r" b="b"/>
              <a:pathLst>
                <a:path w="2720" h="2570" extrusionOk="0">
                  <a:moveTo>
                    <a:pt x="1191" y="227"/>
                  </a:moveTo>
                  <a:cubicBezTo>
                    <a:pt x="1375" y="227"/>
                    <a:pt x="1563" y="267"/>
                    <a:pt x="1725" y="318"/>
                  </a:cubicBezTo>
                  <a:cubicBezTo>
                    <a:pt x="2447" y="545"/>
                    <a:pt x="2555" y="1474"/>
                    <a:pt x="2102" y="2008"/>
                  </a:cubicBezTo>
                  <a:cubicBezTo>
                    <a:pt x="1896" y="2251"/>
                    <a:pt x="1591" y="2371"/>
                    <a:pt x="1274" y="2371"/>
                  </a:cubicBezTo>
                  <a:cubicBezTo>
                    <a:pt x="1272" y="2371"/>
                    <a:pt x="1271" y="2371"/>
                    <a:pt x="1269" y="2371"/>
                  </a:cubicBezTo>
                  <a:cubicBezTo>
                    <a:pt x="1259" y="2371"/>
                    <a:pt x="1248" y="2371"/>
                    <a:pt x="1238" y="2370"/>
                  </a:cubicBezTo>
                  <a:cubicBezTo>
                    <a:pt x="1030" y="2334"/>
                    <a:pt x="827" y="2278"/>
                    <a:pt x="647" y="2154"/>
                  </a:cubicBezTo>
                  <a:cubicBezTo>
                    <a:pt x="339" y="1941"/>
                    <a:pt x="224" y="1577"/>
                    <a:pt x="271" y="1215"/>
                  </a:cubicBezTo>
                  <a:cubicBezTo>
                    <a:pt x="313" y="896"/>
                    <a:pt x="457" y="511"/>
                    <a:pt x="745" y="337"/>
                  </a:cubicBezTo>
                  <a:cubicBezTo>
                    <a:pt x="877" y="257"/>
                    <a:pt x="1033" y="227"/>
                    <a:pt x="1191" y="227"/>
                  </a:cubicBezTo>
                  <a:close/>
                  <a:moveTo>
                    <a:pt x="1236" y="1"/>
                  </a:moveTo>
                  <a:cubicBezTo>
                    <a:pt x="1148" y="1"/>
                    <a:pt x="1059" y="8"/>
                    <a:pt x="973" y="22"/>
                  </a:cubicBezTo>
                  <a:cubicBezTo>
                    <a:pt x="327" y="129"/>
                    <a:pt x="1" y="866"/>
                    <a:pt x="41" y="1468"/>
                  </a:cubicBezTo>
                  <a:cubicBezTo>
                    <a:pt x="82" y="2096"/>
                    <a:pt x="636" y="2569"/>
                    <a:pt x="1243" y="2569"/>
                  </a:cubicBezTo>
                  <a:cubicBezTo>
                    <a:pt x="1257" y="2569"/>
                    <a:pt x="1272" y="2569"/>
                    <a:pt x="1287" y="2568"/>
                  </a:cubicBezTo>
                  <a:cubicBezTo>
                    <a:pt x="1289" y="2568"/>
                    <a:pt x="1292" y="2568"/>
                    <a:pt x="1295" y="2568"/>
                  </a:cubicBezTo>
                  <a:cubicBezTo>
                    <a:pt x="1517" y="2568"/>
                    <a:pt x="1736" y="2518"/>
                    <a:pt x="1900" y="2418"/>
                  </a:cubicBezTo>
                  <a:cubicBezTo>
                    <a:pt x="2427" y="2099"/>
                    <a:pt x="2720" y="1500"/>
                    <a:pt x="2551" y="886"/>
                  </a:cubicBezTo>
                  <a:cubicBezTo>
                    <a:pt x="2391" y="304"/>
                    <a:pt x="1811" y="1"/>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4"/>
            <p:cNvSpPr/>
            <p:nvPr/>
          </p:nvSpPr>
          <p:spPr>
            <a:xfrm>
              <a:off x="6639525" y="764475"/>
              <a:ext cx="68025" cy="64225"/>
            </a:xfrm>
            <a:custGeom>
              <a:avLst/>
              <a:gdLst/>
              <a:ahLst/>
              <a:cxnLst/>
              <a:rect l="l" t="t" r="r" b="b"/>
              <a:pathLst>
                <a:path w="2721" h="2569" extrusionOk="0">
                  <a:moveTo>
                    <a:pt x="1192" y="226"/>
                  </a:moveTo>
                  <a:cubicBezTo>
                    <a:pt x="1376" y="226"/>
                    <a:pt x="1563" y="267"/>
                    <a:pt x="1725" y="318"/>
                  </a:cubicBezTo>
                  <a:cubicBezTo>
                    <a:pt x="2446" y="545"/>
                    <a:pt x="2554" y="1473"/>
                    <a:pt x="2102" y="2008"/>
                  </a:cubicBezTo>
                  <a:cubicBezTo>
                    <a:pt x="1896" y="2251"/>
                    <a:pt x="1590" y="2371"/>
                    <a:pt x="1275" y="2371"/>
                  </a:cubicBezTo>
                  <a:cubicBezTo>
                    <a:pt x="1273" y="2371"/>
                    <a:pt x="1272" y="2371"/>
                    <a:pt x="1270" y="2371"/>
                  </a:cubicBezTo>
                  <a:cubicBezTo>
                    <a:pt x="1259" y="2371"/>
                    <a:pt x="1249" y="2371"/>
                    <a:pt x="1238" y="2370"/>
                  </a:cubicBezTo>
                  <a:cubicBezTo>
                    <a:pt x="1029" y="2334"/>
                    <a:pt x="827" y="2278"/>
                    <a:pt x="646" y="2154"/>
                  </a:cubicBezTo>
                  <a:cubicBezTo>
                    <a:pt x="339" y="1941"/>
                    <a:pt x="224" y="1576"/>
                    <a:pt x="271" y="1214"/>
                  </a:cubicBezTo>
                  <a:cubicBezTo>
                    <a:pt x="313" y="896"/>
                    <a:pt x="457" y="510"/>
                    <a:pt x="746" y="336"/>
                  </a:cubicBezTo>
                  <a:cubicBezTo>
                    <a:pt x="878" y="257"/>
                    <a:pt x="1033" y="226"/>
                    <a:pt x="1192" y="226"/>
                  </a:cubicBezTo>
                  <a:close/>
                  <a:moveTo>
                    <a:pt x="1236" y="0"/>
                  </a:moveTo>
                  <a:cubicBezTo>
                    <a:pt x="1148" y="0"/>
                    <a:pt x="1060" y="7"/>
                    <a:pt x="974" y="22"/>
                  </a:cubicBezTo>
                  <a:cubicBezTo>
                    <a:pt x="328" y="128"/>
                    <a:pt x="1" y="866"/>
                    <a:pt x="40" y="1467"/>
                  </a:cubicBezTo>
                  <a:cubicBezTo>
                    <a:pt x="81" y="2095"/>
                    <a:pt x="636" y="2569"/>
                    <a:pt x="1243" y="2569"/>
                  </a:cubicBezTo>
                  <a:cubicBezTo>
                    <a:pt x="1258" y="2569"/>
                    <a:pt x="1273" y="2568"/>
                    <a:pt x="1287" y="2568"/>
                  </a:cubicBezTo>
                  <a:cubicBezTo>
                    <a:pt x="1290" y="2568"/>
                    <a:pt x="1293" y="2568"/>
                    <a:pt x="1295" y="2568"/>
                  </a:cubicBezTo>
                  <a:cubicBezTo>
                    <a:pt x="1518" y="2568"/>
                    <a:pt x="1736" y="2517"/>
                    <a:pt x="1901" y="2418"/>
                  </a:cubicBezTo>
                  <a:cubicBezTo>
                    <a:pt x="2427" y="2098"/>
                    <a:pt x="2720" y="1499"/>
                    <a:pt x="2551" y="886"/>
                  </a:cubicBezTo>
                  <a:cubicBezTo>
                    <a:pt x="2390" y="303"/>
                    <a:pt x="181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4"/>
            <p:cNvSpPr/>
            <p:nvPr/>
          </p:nvSpPr>
          <p:spPr>
            <a:xfrm>
              <a:off x="6696900" y="855775"/>
              <a:ext cx="68000" cy="64225"/>
            </a:xfrm>
            <a:custGeom>
              <a:avLst/>
              <a:gdLst/>
              <a:ahLst/>
              <a:cxnLst/>
              <a:rect l="l" t="t" r="r" b="b"/>
              <a:pathLst>
                <a:path w="2720" h="2569" extrusionOk="0">
                  <a:moveTo>
                    <a:pt x="1190" y="227"/>
                  </a:moveTo>
                  <a:cubicBezTo>
                    <a:pt x="1374" y="227"/>
                    <a:pt x="1563" y="267"/>
                    <a:pt x="1725" y="318"/>
                  </a:cubicBezTo>
                  <a:cubicBezTo>
                    <a:pt x="2446" y="545"/>
                    <a:pt x="2554" y="1473"/>
                    <a:pt x="2101" y="2008"/>
                  </a:cubicBezTo>
                  <a:cubicBezTo>
                    <a:pt x="1896" y="2251"/>
                    <a:pt x="1593" y="2371"/>
                    <a:pt x="1279" y="2371"/>
                  </a:cubicBezTo>
                  <a:cubicBezTo>
                    <a:pt x="1276" y="2371"/>
                    <a:pt x="1273" y="2371"/>
                    <a:pt x="1270" y="2371"/>
                  </a:cubicBezTo>
                  <a:cubicBezTo>
                    <a:pt x="1258" y="2371"/>
                    <a:pt x="1249" y="2371"/>
                    <a:pt x="1237" y="2370"/>
                  </a:cubicBezTo>
                  <a:cubicBezTo>
                    <a:pt x="1029" y="2335"/>
                    <a:pt x="827" y="2278"/>
                    <a:pt x="646" y="2154"/>
                  </a:cubicBezTo>
                  <a:cubicBezTo>
                    <a:pt x="339" y="1941"/>
                    <a:pt x="223" y="1576"/>
                    <a:pt x="270" y="1214"/>
                  </a:cubicBezTo>
                  <a:cubicBezTo>
                    <a:pt x="313" y="896"/>
                    <a:pt x="456" y="510"/>
                    <a:pt x="745" y="337"/>
                  </a:cubicBezTo>
                  <a:cubicBezTo>
                    <a:pt x="877" y="257"/>
                    <a:pt x="1032" y="227"/>
                    <a:pt x="1190" y="227"/>
                  </a:cubicBezTo>
                  <a:close/>
                  <a:moveTo>
                    <a:pt x="1235" y="0"/>
                  </a:moveTo>
                  <a:cubicBezTo>
                    <a:pt x="1147" y="0"/>
                    <a:pt x="1059" y="7"/>
                    <a:pt x="973" y="22"/>
                  </a:cubicBezTo>
                  <a:cubicBezTo>
                    <a:pt x="327" y="130"/>
                    <a:pt x="0" y="867"/>
                    <a:pt x="40" y="1468"/>
                  </a:cubicBezTo>
                  <a:cubicBezTo>
                    <a:pt x="81" y="2095"/>
                    <a:pt x="635" y="2569"/>
                    <a:pt x="1243" y="2569"/>
                  </a:cubicBezTo>
                  <a:cubicBezTo>
                    <a:pt x="1258" y="2569"/>
                    <a:pt x="1272" y="2569"/>
                    <a:pt x="1287" y="2568"/>
                  </a:cubicBezTo>
                  <a:cubicBezTo>
                    <a:pt x="1290" y="2568"/>
                    <a:pt x="1292" y="2568"/>
                    <a:pt x="1295" y="2568"/>
                  </a:cubicBezTo>
                  <a:cubicBezTo>
                    <a:pt x="1518" y="2568"/>
                    <a:pt x="1735" y="2517"/>
                    <a:pt x="1901" y="2418"/>
                  </a:cubicBezTo>
                  <a:cubicBezTo>
                    <a:pt x="2426" y="2098"/>
                    <a:pt x="2720" y="1501"/>
                    <a:pt x="2550" y="886"/>
                  </a:cubicBezTo>
                  <a:cubicBezTo>
                    <a:pt x="2390" y="304"/>
                    <a:pt x="1810"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4"/>
            <p:cNvSpPr/>
            <p:nvPr/>
          </p:nvSpPr>
          <p:spPr>
            <a:xfrm>
              <a:off x="6879525" y="865125"/>
              <a:ext cx="68000" cy="64250"/>
            </a:xfrm>
            <a:custGeom>
              <a:avLst/>
              <a:gdLst/>
              <a:ahLst/>
              <a:cxnLst/>
              <a:rect l="l" t="t" r="r" b="b"/>
              <a:pathLst>
                <a:path w="2720" h="2570" extrusionOk="0">
                  <a:moveTo>
                    <a:pt x="1190" y="227"/>
                  </a:moveTo>
                  <a:cubicBezTo>
                    <a:pt x="1374" y="227"/>
                    <a:pt x="1562" y="268"/>
                    <a:pt x="1725" y="318"/>
                  </a:cubicBezTo>
                  <a:cubicBezTo>
                    <a:pt x="2446" y="545"/>
                    <a:pt x="2554" y="1475"/>
                    <a:pt x="2102" y="2009"/>
                  </a:cubicBezTo>
                  <a:cubicBezTo>
                    <a:pt x="1897" y="2251"/>
                    <a:pt x="1593" y="2371"/>
                    <a:pt x="1280" y="2371"/>
                  </a:cubicBezTo>
                  <a:cubicBezTo>
                    <a:pt x="1276" y="2371"/>
                    <a:pt x="1273" y="2371"/>
                    <a:pt x="1270" y="2371"/>
                  </a:cubicBezTo>
                  <a:lnTo>
                    <a:pt x="1238" y="2371"/>
                  </a:lnTo>
                  <a:cubicBezTo>
                    <a:pt x="1029" y="2335"/>
                    <a:pt x="826" y="2280"/>
                    <a:pt x="646" y="2154"/>
                  </a:cubicBezTo>
                  <a:cubicBezTo>
                    <a:pt x="339" y="1941"/>
                    <a:pt x="224" y="1577"/>
                    <a:pt x="271" y="1215"/>
                  </a:cubicBezTo>
                  <a:cubicBezTo>
                    <a:pt x="313" y="896"/>
                    <a:pt x="457" y="512"/>
                    <a:pt x="744" y="337"/>
                  </a:cubicBezTo>
                  <a:cubicBezTo>
                    <a:pt x="876" y="257"/>
                    <a:pt x="1031" y="227"/>
                    <a:pt x="1190" y="227"/>
                  </a:cubicBezTo>
                  <a:close/>
                  <a:moveTo>
                    <a:pt x="1235" y="1"/>
                  </a:moveTo>
                  <a:cubicBezTo>
                    <a:pt x="1147" y="1"/>
                    <a:pt x="1059" y="8"/>
                    <a:pt x="972" y="22"/>
                  </a:cubicBezTo>
                  <a:cubicBezTo>
                    <a:pt x="328" y="130"/>
                    <a:pt x="1" y="868"/>
                    <a:pt x="40" y="1469"/>
                  </a:cubicBezTo>
                  <a:cubicBezTo>
                    <a:pt x="81" y="2096"/>
                    <a:pt x="636" y="2569"/>
                    <a:pt x="1242" y="2569"/>
                  </a:cubicBezTo>
                  <a:cubicBezTo>
                    <a:pt x="1257" y="2569"/>
                    <a:pt x="1271" y="2569"/>
                    <a:pt x="1286" y="2568"/>
                  </a:cubicBezTo>
                  <a:cubicBezTo>
                    <a:pt x="1291" y="2568"/>
                    <a:pt x="1296" y="2568"/>
                    <a:pt x="1302" y="2568"/>
                  </a:cubicBezTo>
                  <a:cubicBezTo>
                    <a:pt x="1523" y="2568"/>
                    <a:pt x="1737" y="2516"/>
                    <a:pt x="1900" y="2418"/>
                  </a:cubicBezTo>
                  <a:cubicBezTo>
                    <a:pt x="2427" y="2099"/>
                    <a:pt x="2719" y="1501"/>
                    <a:pt x="2551" y="886"/>
                  </a:cubicBezTo>
                  <a:cubicBezTo>
                    <a:pt x="2390" y="304"/>
                    <a:pt x="1810"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4"/>
            <p:cNvSpPr/>
            <p:nvPr/>
          </p:nvSpPr>
          <p:spPr>
            <a:xfrm>
              <a:off x="6795225" y="956450"/>
              <a:ext cx="68025" cy="64250"/>
            </a:xfrm>
            <a:custGeom>
              <a:avLst/>
              <a:gdLst/>
              <a:ahLst/>
              <a:cxnLst/>
              <a:rect l="l" t="t" r="r" b="b"/>
              <a:pathLst>
                <a:path w="2721" h="2570" extrusionOk="0">
                  <a:moveTo>
                    <a:pt x="1193" y="227"/>
                  </a:moveTo>
                  <a:cubicBezTo>
                    <a:pt x="1376" y="227"/>
                    <a:pt x="1564" y="267"/>
                    <a:pt x="1725" y="317"/>
                  </a:cubicBezTo>
                  <a:cubicBezTo>
                    <a:pt x="2446" y="546"/>
                    <a:pt x="2554" y="1474"/>
                    <a:pt x="2102" y="2008"/>
                  </a:cubicBezTo>
                  <a:cubicBezTo>
                    <a:pt x="1896" y="2251"/>
                    <a:pt x="1591" y="2372"/>
                    <a:pt x="1275" y="2372"/>
                  </a:cubicBezTo>
                  <a:cubicBezTo>
                    <a:pt x="1273" y="2372"/>
                    <a:pt x="1272" y="2372"/>
                    <a:pt x="1270" y="2372"/>
                  </a:cubicBezTo>
                  <a:cubicBezTo>
                    <a:pt x="1259" y="2372"/>
                    <a:pt x="1249" y="2370"/>
                    <a:pt x="1238" y="2370"/>
                  </a:cubicBezTo>
                  <a:cubicBezTo>
                    <a:pt x="1030" y="2334"/>
                    <a:pt x="827" y="2279"/>
                    <a:pt x="647" y="2155"/>
                  </a:cubicBezTo>
                  <a:cubicBezTo>
                    <a:pt x="339" y="1941"/>
                    <a:pt x="224" y="1576"/>
                    <a:pt x="271" y="1215"/>
                  </a:cubicBezTo>
                  <a:cubicBezTo>
                    <a:pt x="313" y="896"/>
                    <a:pt x="457" y="511"/>
                    <a:pt x="746" y="337"/>
                  </a:cubicBezTo>
                  <a:cubicBezTo>
                    <a:pt x="878" y="257"/>
                    <a:pt x="1034" y="227"/>
                    <a:pt x="1193" y="227"/>
                  </a:cubicBezTo>
                  <a:close/>
                  <a:moveTo>
                    <a:pt x="1238" y="1"/>
                  </a:moveTo>
                  <a:cubicBezTo>
                    <a:pt x="1149" y="1"/>
                    <a:pt x="1061" y="8"/>
                    <a:pt x="974" y="22"/>
                  </a:cubicBezTo>
                  <a:cubicBezTo>
                    <a:pt x="328" y="129"/>
                    <a:pt x="1" y="867"/>
                    <a:pt x="40" y="1468"/>
                  </a:cubicBezTo>
                  <a:cubicBezTo>
                    <a:pt x="82" y="2097"/>
                    <a:pt x="637" y="2569"/>
                    <a:pt x="1246" y="2569"/>
                  </a:cubicBezTo>
                  <a:cubicBezTo>
                    <a:pt x="1259" y="2569"/>
                    <a:pt x="1273" y="2569"/>
                    <a:pt x="1287" y="2569"/>
                  </a:cubicBezTo>
                  <a:cubicBezTo>
                    <a:pt x="1290" y="2569"/>
                    <a:pt x="1293" y="2569"/>
                    <a:pt x="1295" y="2569"/>
                  </a:cubicBezTo>
                  <a:cubicBezTo>
                    <a:pt x="1518" y="2569"/>
                    <a:pt x="1736" y="2518"/>
                    <a:pt x="1901" y="2419"/>
                  </a:cubicBezTo>
                  <a:cubicBezTo>
                    <a:pt x="2427" y="2099"/>
                    <a:pt x="2720" y="1500"/>
                    <a:pt x="2551" y="886"/>
                  </a:cubicBezTo>
                  <a:cubicBezTo>
                    <a:pt x="2391" y="304"/>
                    <a:pt x="1812"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4"/>
            <p:cNvSpPr/>
            <p:nvPr/>
          </p:nvSpPr>
          <p:spPr>
            <a:xfrm>
              <a:off x="6693400" y="1045400"/>
              <a:ext cx="67975" cy="64275"/>
            </a:xfrm>
            <a:custGeom>
              <a:avLst/>
              <a:gdLst/>
              <a:ahLst/>
              <a:cxnLst/>
              <a:rect l="l" t="t" r="r" b="b"/>
              <a:pathLst>
                <a:path w="2719" h="2571" extrusionOk="0">
                  <a:moveTo>
                    <a:pt x="1190" y="228"/>
                  </a:moveTo>
                  <a:cubicBezTo>
                    <a:pt x="1374" y="228"/>
                    <a:pt x="1562" y="268"/>
                    <a:pt x="1724" y="319"/>
                  </a:cubicBezTo>
                  <a:cubicBezTo>
                    <a:pt x="2446" y="545"/>
                    <a:pt x="2554" y="1475"/>
                    <a:pt x="2101" y="2009"/>
                  </a:cubicBezTo>
                  <a:cubicBezTo>
                    <a:pt x="1895" y="2252"/>
                    <a:pt x="1590" y="2373"/>
                    <a:pt x="1273" y="2373"/>
                  </a:cubicBezTo>
                  <a:cubicBezTo>
                    <a:pt x="1272" y="2373"/>
                    <a:pt x="1270" y="2373"/>
                    <a:pt x="1268" y="2373"/>
                  </a:cubicBezTo>
                  <a:cubicBezTo>
                    <a:pt x="1258" y="2373"/>
                    <a:pt x="1247" y="2371"/>
                    <a:pt x="1237" y="2371"/>
                  </a:cubicBezTo>
                  <a:cubicBezTo>
                    <a:pt x="1029" y="2335"/>
                    <a:pt x="826" y="2280"/>
                    <a:pt x="646" y="2156"/>
                  </a:cubicBezTo>
                  <a:cubicBezTo>
                    <a:pt x="337" y="1941"/>
                    <a:pt x="223" y="1577"/>
                    <a:pt x="270" y="1216"/>
                  </a:cubicBezTo>
                  <a:cubicBezTo>
                    <a:pt x="312" y="896"/>
                    <a:pt x="456" y="512"/>
                    <a:pt x="744" y="337"/>
                  </a:cubicBezTo>
                  <a:cubicBezTo>
                    <a:pt x="876" y="258"/>
                    <a:pt x="1031" y="228"/>
                    <a:pt x="1190" y="228"/>
                  </a:cubicBezTo>
                  <a:close/>
                  <a:moveTo>
                    <a:pt x="1234" y="1"/>
                  </a:moveTo>
                  <a:cubicBezTo>
                    <a:pt x="1146" y="1"/>
                    <a:pt x="1058" y="8"/>
                    <a:pt x="972" y="22"/>
                  </a:cubicBezTo>
                  <a:cubicBezTo>
                    <a:pt x="326" y="130"/>
                    <a:pt x="0" y="868"/>
                    <a:pt x="40" y="1469"/>
                  </a:cubicBezTo>
                  <a:cubicBezTo>
                    <a:pt x="81" y="2098"/>
                    <a:pt x="636" y="2570"/>
                    <a:pt x="1244" y="2570"/>
                  </a:cubicBezTo>
                  <a:cubicBezTo>
                    <a:pt x="1258" y="2570"/>
                    <a:pt x="1272" y="2570"/>
                    <a:pt x="1286" y="2570"/>
                  </a:cubicBezTo>
                  <a:cubicBezTo>
                    <a:pt x="1288" y="2570"/>
                    <a:pt x="1291" y="2570"/>
                    <a:pt x="1294" y="2570"/>
                  </a:cubicBezTo>
                  <a:cubicBezTo>
                    <a:pt x="1517" y="2570"/>
                    <a:pt x="1735" y="2519"/>
                    <a:pt x="1899" y="2419"/>
                  </a:cubicBezTo>
                  <a:cubicBezTo>
                    <a:pt x="2426" y="2099"/>
                    <a:pt x="2719" y="1501"/>
                    <a:pt x="2550" y="886"/>
                  </a:cubicBezTo>
                  <a:cubicBezTo>
                    <a:pt x="2390" y="305"/>
                    <a:pt x="1810" y="1"/>
                    <a:pt x="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4"/>
            <p:cNvSpPr/>
            <p:nvPr/>
          </p:nvSpPr>
          <p:spPr>
            <a:xfrm>
              <a:off x="6647750" y="948250"/>
              <a:ext cx="67975" cy="64275"/>
            </a:xfrm>
            <a:custGeom>
              <a:avLst/>
              <a:gdLst/>
              <a:ahLst/>
              <a:cxnLst/>
              <a:rect l="l" t="t" r="r" b="b"/>
              <a:pathLst>
                <a:path w="2719" h="2571" extrusionOk="0">
                  <a:moveTo>
                    <a:pt x="1189" y="227"/>
                  </a:moveTo>
                  <a:cubicBezTo>
                    <a:pt x="1373" y="227"/>
                    <a:pt x="1561" y="268"/>
                    <a:pt x="1723" y="318"/>
                  </a:cubicBezTo>
                  <a:cubicBezTo>
                    <a:pt x="2446" y="545"/>
                    <a:pt x="2554" y="1474"/>
                    <a:pt x="2101" y="2009"/>
                  </a:cubicBezTo>
                  <a:cubicBezTo>
                    <a:pt x="1896" y="2251"/>
                    <a:pt x="1592" y="2371"/>
                    <a:pt x="1278" y="2371"/>
                  </a:cubicBezTo>
                  <a:cubicBezTo>
                    <a:pt x="1275" y="2371"/>
                    <a:pt x="1271" y="2371"/>
                    <a:pt x="1268" y="2371"/>
                  </a:cubicBezTo>
                  <a:lnTo>
                    <a:pt x="1237" y="2371"/>
                  </a:lnTo>
                  <a:cubicBezTo>
                    <a:pt x="1029" y="2335"/>
                    <a:pt x="826" y="2279"/>
                    <a:pt x="646" y="2154"/>
                  </a:cubicBezTo>
                  <a:cubicBezTo>
                    <a:pt x="337" y="1941"/>
                    <a:pt x="222" y="1576"/>
                    <a:pt x="270" y="1214"/>
                  </a:cubicBezTo>
                  <a:cubicBezTo>
                    <a:pt x="312" y="896"/>
                    <a:pt x="456" y="512"/>
                    <a:pt x="744" y="337"/>
                  </a:cubicBezTo>
                  <a:cubicBezTo>
                    <a:pt x="876" y="257"/>
                    <a:pt x="1031" y="227"/>
                    <a:pt x="1189" y="227"/>
                  </a:cubicBezTo>
                  <a:close/>
                  <a:moveTo>
                    <a:pt x="1234" y="0"/>
                  </a:moveTo>
                  <a:cubicBezTo>
                    <a:pt x="1146" y="0"/>
                    <a:pt x="1058" y="8"/>
                    <a:pt x="972" y="22"/>
                  </a:cubicBezTo>
                  <a:cubicBezTo>
                    <a:pt x="326" y="130"/>
                    <a:pt x="0" y="867"/>
                    <a:pt x="40" y="1469"/>
                  </a:cubicBezTo>
                  <a:cubicBezTo>
                    <a:pt x="81" y="2096"/>
                    <a:pt x="636" y="2570"/>
                    <a:pt x="1244" y="2570"/>
                  </a:cubicBezTo>
                  <a:cubicBezTo>
                    <a:pt x="1258" y="2570"/>
                    <a:pt x="1272" y="2570"/>
                    <a:pt x="1286" y="2569"/>
                  </a:cubicBezTo>
                  <a:cubicBezTo>
                    <a:pt x="1288" y="2569"/>
                    <a:pt x="1291" y="2569"/>
                    <a:pt x="1294" y="2569"/>
                  </a:cubicBezTo>
                  <a:cubicBezTo>
                    <a:pt x="1516" y="2569"/>
                    <a:pt x="1735" y="2519"/>
                    <a:pt x="1899" y="2418"/>
                  </a:cubicBezTo>
                  <a:cubicBezTo>
                    <a:pt x="2426" y="2098"/>
                    <a:pt x="2719" y="1501"/>
                    <a:pt x="2550" y="886"/>
                  </a:cubicBezTo>
                  <a:cubicBezTo>
                    <a:pt x="2390" y="304"/>
                    <a:pt x="181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4"/>
            <p:cNvSpPr/>
            <p:nvPr/>
          </p:nvSpPr>
          <p:spPr>
            <a:xfrm>
              <a:off x="6941575" y="725825"/>
              <a:ext cx="67975" cy="64225"/>
            </a:xfrm>
            <a:custGeom>
              <a:avLst/>
              <a:gdLst/>
              <a:ahLst/>
              <a:cxnLst/>
              <a:rect l="l" t="t" r="r" b="b"/>
              <a:pathLst>
                <a:path w="2719" h="2569" extrusionOk="0">
                  <a:moveTo>
                    <a:pt x="1189" y="227"/>
                  </a:moveTo>
                  <a:cubicBezTo>
                    <a:pt x="1374" y="227"/>
                    <a:pt x="1562" y="267"/>
                    <a:pt x="1725" y="318"/>
                  </a:cubicBezTo>
                  <a:cubicBezTo>
                    <a:pt x="2446" y="545"/>
                    <a:pt x="2554" y="1473"/>
                    <a:pt x="2102" y="2009"/>
                  </a:cubicBezTo>
                  <a:cubicBezTo>
                    <a:pt x="1897" y="2251"/>
                    <a:pt x="1593" y="2371"/>
                    <a:pt x="1279" y="2371"/>
                  </a:cubicBezTo>
                  <a:cubicBezTo>
                    <a:pt x="1276" y="2371"/>
                    <a:pt x="1273" y="2371"/>
                    <a:pt x="1270" y="2371"/>
                  </a:cubicBezTo>
                  <a:lnTo>
                    <a:pt x="1238" y="2371"/>
                  </a:lnTo>
                  <a:cubicBezTo>
                    <a:pt x="1029" y="2335"/>
                    <a:pt x="826" y="2279"/>
                    <a:pt x="646" y="2154"/>
                  </a:cubicBezTo>
                  <a:cubicBezTo>
                    <a:pt x="339" y="1941"/>
                    <a:pt x="223" y="1576"/>
                    <a:pt x="271" y="1214"/>
                  </a:cubicBezTo>
                  <a:cubicBezTo>
                    <a:pt x="313" y="896"/>
                    <a:pt x="457" y="510"/>
                    <a:pt x="744" y="337"/>
                  </a:cubicBezTo>
                  <a:cubicBezTo>
                    <a:pt x="876" y="257"/>
                    <a:pt x="1031" y="227"/>
                    <a:pt x="1189" y="227"/>
                  </a:cubicBezTo>
                  <a:close/>
                  <a:moveTo>
                    <a:pt x="1235" y="0"/>
                  </a:moveTo>
                  <a:cubicBezTo>
                    <a:pt x="1147" y="0"/>
                    <a:pt x="1059" y="7"/>
                    <a:pt x="972" y="22"/>
                  </a:cubicBezTo>
                  <a:cubicBezTo>
                    <a:pt x="328" y="130"/>
                    <a:pt x="0" y="867"/>
                    <a:pt x="40" y="1468"/>
                  </a:cubicBezTo>
                  <a:cubicBezTo>
                    <a:pt x="81" y="2095"/>
                    <a:pt x="635" y="2569"/>
                    <a:pt x="1242" y="2569"/>
                  </a:cubicBezTo>
                  <a:cubicBezTo>
                    <a:pt x="1257" y="2569"/>
                    <a:pt x="1271" y="2569"/>
                    <a:pt x="1286" y="2568"/>
                  </a:cubicBezTo>
                  <a:cubicBezTo>
                    <a:pt x="1289" y="2568"/>
                    <a:pt x="1291" y="2568"/>
                    <a:pt x="1294" y="2568"/>
                  </a:cubicBezTo>
                  <a:cubicBezTo>
                    <a:pt x="1518" y="2568"/>
                    <a:pt x="1735" y="2517"/>
                    <a:pt x="1900" y="2418"/>
                  </a:cubicBezTo>
                  <a:cubicBezTo>
                    <a:pt x="2426" y="2098"/>
                    <a:pt x="2719" y="1501"/>
                    <a:pt x="2550" y="886"/>
                  </a:cubicBezTo>
                  <a:cubicBezTo>
                    <a:pt x="2390" y="304"/>
                    <a:pt x="1810"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4"/>
            <p:cNvSpPr/>
            <p:nvPr/>
          </p:nvSpPr>
          <p:spPr>
            <a:xfrm>
              <a:off x="6795225" y="789050"/>
              <a:ext cx="68025" cy="64225"/>
            </a:xfrm>
            <a:custGeom>
              <a:avLst/>
              <a:gdLst/>
              <a:ahLst/>
              <a:cxnLst/>
              <a:rect l="l" t="t" r="r" b="b"/>
              <a:pathLst>
                <a:path w="2721" h="2569" extrusionOk="0">
                  <a:moveTo>
                    <a:pt x="1191" y="227"/>
                  </a:moveTo>
                  <a:cubicBezTo>
                    <a:pt x="1375" y="227"/>
                    <a:pt x="1563" y="267"/>
                    <a:pt x="1725" y="318"/>
                  </a:cubicBezTo>
                  <a:cubicBezTo>
                    <a:pt x="2446" y="545"/>
                    <a:pt x="2554" y="1473"/>
                    <a:pt x="2102" y="2008"/>
                  </a:cubicBezTo>
                  <a:cubicBezTo>
                    <a:pt x="1897" y="2251"/>
                    <a:pt x="1594" y="2371"/>
                    <a:pt x="1280" y="2371"/>
                  </a:cubicBezTo>
                  <a:cubicBezTo>
                    <a:pt x="1276" y="2371"/>
                    <a:pt x="1273" y="2371"/>
                    <a:pt x="1270" y="2371"/>
                  </a:cubicBezTo>
                  <a:cubicBezTo>
                    <a:pt x="1259" y="2371"/>
                    <a:pt x="1249" y="2371"/>
                    <a:pt x="1238" y="2370"/>
                  </a:cubicBezTo>
                  <a:cubicBezTo>
                    <a:pt x="1030" y="2335"/>
                    <a:pt x="827" y="2278"/>
                    <a:pt x="647" y="2154"/>
                  </a:cubicBezTo>
                  <a:cubicBezTo>
                    <a:pt x="339" y="1941"/>
                    <a:pt x="224" y="1576"/>
                    <a:pt x="271" y="1214"/>
                  </a:cubicBezTo>
                  <a:cubicBezTo>
                    <a:pt x="313" y="896"/>
                    <a:pt x="457" y="510"/>
                    <a:pt x="746" y="337"/>
                  </a:cubicBezTo>
                  <a:cubicBezTo>
                    <a:pt x="878" y="257"/>
                    <a:pt x="1033" y="227"/>
                    <a:pt x="1191" y="227"/>
                  </a:cubicBezTo>
                  <a:close/>
                  <a:moveTo>
                    <a:pt x="1236" y="0"/>
                  </a:moveTo>
                  <a:cubicBezTo>
                    <a:pt x="1148" y="0"/>
                    <a:pt x="1060" y="7"/>
                    <a:pt x="974" y="22"/>
                  </a:cubicBezTo>
                  <a:cubicBezTo>
                    <a:pt x="328" y="130"/>
                    <a:pt x="1" y="867"/>
                    <a:pt x="40" y="1468"/>
                  </a:cubicBezTo>
                  <a:cubicBezTo>
                    <a:pt x="81" y="2095"/>
                    <a:pt x="636" y="2569"/>
                    <a:pt x="1243" y="2569"/>
                  </a:cubicBezTo>
                  <a:cubicBezTo>
                    <a:pt x="1258" y="2569"/>
                    <a:pt x="1273" y="2569"/>
                    <a:pt x="1287" y="2568"/>
                  </a:cubicBezTo>
                  <a:cubicBezTo>
                    <a:pt x="1290" y="2568"/>
                    <a:pt x="1293" y="2568"/>
                    <a:pt x="1295" y="2568"/>
                  </a:cubicBezTo>
                  <a:cubicBezTo>
                    <a:pt x="1518" y="2568"/>
                    <a:pt x="1736" y="2517"/>
                    <a:pt x="1901" y="2418"/>
                  </a:cubicBezTo>
                  <a:cubicBezTo>
                    <a:pt x="2427" y="2098"/>
                    <a:pt x="2720" y="1501"/>
                    <a:pt x="2551" y="886"/>
                  </a:cubicBezTo>
                  <a:cubicBezTo>
                    <a:pt x="2390" y="304"/>
                    <a:pt x="181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4"/>
            <p:cNvSpPr/>
            <p:nvPr/>
          </p:nvSpPr>
          <p:spPr>
            <a:xfrm>
              <a:off x="6521600" y="583975"/>
              <a:ext cx="458600" cy="136200"/>
            </a:xfrm>
            <a:custGeom>
              <a:avLst/>
              <a:gdLst/>
              <a:ahLst/>
              <a:cxnLst/>
              <a:rect l="l" t="t" r="r" b="b"/>
              <a:pathLst>
                <a:path w="18344" h="5448" extrusionOk="0">
                  <a:moveTo>
                    <a:pt x="10601" y="1102"/>
                  </a:moveTo>
                  <a:cubicBezTo>
                    <a:pt x="10965" y="1102"/>
                    <a:pt x="11343" y="1214"/>
                    <a:pt x="11694" y="1283"/>
                  </a:cubicBezTo>
                  <a:cubicBezTo>
                    <a:pt x="12071" y="1356"/>
                    <a:pt x="12468" y="1403"/>
                    <a:pt x="12831" y="1529"/>
                  </a:cubicBezTo>
                  <a:cubicBezTo>
                    <a:pt x="13000" y="1589"/>
                    <a:pt x="13173" y="1677"/>
                    <a:pt x="13287" y="1818"/>
                  </a:cubicBezTo>
                  <a:cubicBezTo>
                    <a:pt x="13254" y="2124"/>
                    <a:pt x="13342" y="2411"/>
                    <a:pt x="13492" y="2678"/>
                  </a:cubicBezTo>
                  <a:cubicBezTo>
                    <a:pt x="13498" y="3035"/>
                    <a:pt x="13421" y="3399"/>
                    <a:pt x="13089" y="3598"/>
                  </a:cubicBezTo>
                  <a:cubicBezTo>
                    <a:pt x="12897" y="3713"/>
                    <a:pt x="12668" y="3751"/>
                    <a:pt x="12433" y="3751"/>
                  </a:cubicBezTo>
                  <a:cubicBezTo>
                    <a:pt x="12162" y="3751"/>
                    <a:pt x="11884" y="3701"/>
                    <a:pt x="11646" y="3658"/>
                  </a:cubicBezTo>
                  <a:cubicBezTo>
                    <a:pt x="11443" y="3621"/>
                    <a:pt x="11244" y="3570"/>
                    <a:pt x="11047" y="3514"/>
                  </a:cubicBezTo>
                  <a:cubicBezTo>
                    <a:pt x="11021" y="3506"/>
                    <a:pt x="10995" y="3498"/>
                    <a:pt x="10968" y="3492"/>
                  </a:cubicBezTo>
                  <a:cubicBezTo>
                    <a:pt x="10796" y="3441"/>
                    <a:pt x="10623" y="3386"/>
                    <a:pt x="10451" y="3333"/>
                  </a:cubicBezTo>
                  <a:cubicBezTo>
                    <a:pt x="10196" y="3241"/>
                    <a:pt x="9959" y="3120"/>
                    <a:pt x="9773" y="2919"/>
                  </a:cubicBezTo>
                  <a:cubicBezTo>
                    <a:pt x="9184" y="2284"/>
                    <a:pt x="9618" y="1171"/>
                    <a:pt x="10481" y="1106"/>
                  </a:cubicBezTo>
                  <a:cubicBezTo>
                    <a:pt x="10521" y="1104"/>
                    <a:pt x="10561" y="1102"/>
                    <a:pt x="10601" y="1102"/>
                  </a:cubicBezTo>
                  <a:close/>
                  <a:moveTo>
                    <a:pt x="14588" y="873"/>
                  </a:moveTo>
                  <a:cubicBezTo>
                    <a:pt x="14761" y="873"/>
                    <a:pt x="14939" y="917"/>
                    <a:pt x="15107" y="1014"/>
                  </a:cubicBezTo>
                  <a:cubicBezTo>
                    <a:pt x="15456" y="1213"/>
                    <a:pt x="15732" y="1559"/>
                    <a:pt x="16012" y="1839"/>
                  </a:cubicBezTo>
                  <a:cubicBezTo>
                    <a:pt x="16285" y="2112"/>
                    <a:pt x="16586" y="2372"/>
                    <a:pt x="16815" y="2682"/>
                  </a:cubicBezTo>
                  <a:cubicBezTo>
                    <a:pt x="16932" y="2838"/>
                    <a:pt x="17036" y="3029"/>
                    <a:pt x="17035" y="3231"/>
                  </a:cubicBezTo>
                  <a:cubicBezTo>
                    <a:pt x="17035" y="3375"/>
                    <a:pt x="16985" y="3516"/>
                    <a:pt x="16921" y="3650"/>
                  </a:cubicBezTo>
                  <a:cubicBezTo>
                    <a:pt x="16503" y="3885"/>
                    <a:pt x="16067" y="4077"/>
                    <a:pt x="15613" y="4235"/>
                  </a:cubicBezTo>
                  <a:cubicBezTo>
                    <a:pt x="15510" y="4271"/>
                    <a:pt x="15407" y="4305"/>
                    <a:pt x="15302" y="4337"/>
                  </a:cubicBezTo>
                  <a:cubicBezTo>
                    <a:pt x="15054" y="4182"/>
                    <a:pt x="14830" y="3964"/>
                    <a:pt x="14641" y="3779"/>
                  </a:cubicBezTo>
                  <a:cubicBezTo>
                    <a:pt x="14494" y="3634"/>
                    <a:pt x="14357" y="3480"/>
                    <a:pt x="14226" y="3324"/>
                  </a:cubicBezTo>
                  <a:cubicBezTo>
                    <a:pt x="14208" y="3303"/>
                    <a:pt x="14191" y="3282"/>
                    <a:pt x="14174" y="3261"/>
                  </a:cubicBezTo>
                  <a:cubicBezTo>
                    <a:pt x="14058" y="3122"/>
                    <a:pt x="13947" y="2981"/>
                    <a:pt x="13833" y="2840"/>
                  </a:cubicBezTo>
                  <a:cubicBezTo>
                    <a:pt x="13674" y="2620"/>
                    <a:pt x="13546" y="2387"/>
                    <a:pt x="13504" y="2117"/>
                  </a:cubicBezTo>
                  <a:cubicBezTo>
                    <a:pt x="13399" y="1433"/>
                    <a:pt x="13967" y="873"/>
                    <a:pt x="14588" y="873"/>
                  </a:cubicBezTo>
                  <a:close/>
                  <a:moveTo>
                    <a:pt x="5795" y="945"/>
                  </a:moveTo>
                  <a:cubicBezTo>
                    <a:pt x="6196" y="945"/>
                    <a:pt x="6545" y="1176"/>
                    <a:pt x="6732" y="1502"/>
                  </a:cubicBezTo>
                  <a:cubicBezTo>
                    <a:pt x="6907" y="1806"/>
                    <a:pt x="6927" y="2178"/>
                    <a:pt x="6774" y="2494"/>
                  </a:cubicBezTo>
                  <a:cubicBezTo>
                    <a:pt x="6599" y="2854"/>
                    <a:pt x="6275" y="3156"/>
                    <a:pt x="6013" y="3454"/>
                  </a:cubicBezTo>
                  <a:cubicBezTo>
                    <a:pt x="5761" y="3745"/>
                    <a:pt x="5522" y="4064"/>
                    <a:pt x="5230" y="4316"/>
                  </a:cubicBezTo>
                  <a:cubicBezTo>
                    <a:pt x="5081" y="4442"/>
                    <a:pt x="4897" y="4559"/>
                    <a:pt x="4698" y="4573"/>
                  </a:cubicBezTo>
                  <a:cubicBezTo>
                    <a:pt x="4683" y="4574"/>
                    <a:pt x="4668" y="4574"/>
                    <a:pt x="4653" y="4574"/>
                  </a:cubicBezTo>
                  <a:cubicBezTo>
                    <a:pt x="4430" y="4574"/>
                    <a:pt x="4207" y="4466"/>
                    <a:pt x="4013" y="4369"/>
                  </a:cubicBezTo>
                  <a:cubicBezTo>
                    <a:pt x="3659" y="4193"/>
                    <a:pt x="3318" y="3933"/>
                    <a:pt x="3311" y="3502"/>
                  </a:cubicBezTo>
                  <a:cubicBezTo>
                    <a:pt x="3304" y="3101"/>
                    <a:pt x="3557" y="2743"/>
                    <a:pt x="3798" y="2444"/>
                  </a:cubicBezTo>
                  <a:cubicBezTo>
                    <a:pt x="4120" y="2044"/>
                    <a:pt x="4487" y="1699"/>
                    <a:pt x="4863" y="1351"/>
                  </a:cubicBezTo>
                  <a:cubicBezTo>
                    <a:pt x="5070" y="1176"/>
                    <a:pt x="5294" y="1032"/>
                    <a:pt x="5561" y="971"/>
                  </a:cubicBezTo>
                  <a:cubicBezTo>
                    <a:pt x="5640" y="953"/>
                    <a:pt x="5719" y="945"/>
                    <a:pt x="5795" y="945"/>
                  </a:cubicBezTo>
                  <a:close/>
                  <a:moveTo>
                    <a:pt x="8529" y="3181"/>
                  </a:moveTo>
                  <a:cubicBezTo>
                    <a:pt x="8606" y="3181"/>
                    <a:pt x="8686" y="3193"/>
                    <a:pt x="8768" y="3220"/>
                  </a:cubicBezTo>
                  <a:cubicBezTo>
                    <a:pt x="9223" y="3371"/>
                    <a:pt x="9526" y="3885"/>
                    <a:pt x="9754" y="4275"/>
                  </a:cubicBezTo>
                  <a:cubicBezTo>
                    <a:pt x="9858" y="4454"/>
                    <a:pt x="9949" y="4637"/>
                    <a:pt x="10036" y="4823"/>
                  </a:cubicBezTo>
                  <a:cubicBezTo>
                    <a:pt x="10047" y="4848"/>
                    <a:pt x="10058" y="4873"/>
                    <a:pt x="10069" y="4897"/>
                  </a:cubicBezTo>
                  <a:cubicBezTo>
                    <a:pt x="10110" y="4988"/>
                    <a:pt x="10151" y="5078"/>
                    <a:pt x="10191" y="5169"/>
                  </a:cubicBezTo>
                  <a:cubicBezTo>
                    <a:pt x="9762" y="5190"/>
                    <a:pt x="9332" y="5200"/>
                    <a:pt x="8903" y="5200"/>
                  </a:cubicBezTo>
                  <a:cubicBezTo>
                    <a:pt x="8454" y="5200"/>
                    <a:pt x="8006" y="5189"/>
                    <a:pt x="7559" y="5165"/>
                  </a:cubicBezTo>
                  <a:cubicBezTo>
                    <a:pt x="7487" y="5034"/>
                    <a:pt x="7421" y="4902"/>
                    <a:pt x="7368" y="4765"/>
                  </a:cubicBezTo>
                  <a:cubicBezTo>
                    <a:pt x="7296" y="4583"/>
                    <a:pt x="7246" y="4372"/>
                    <a:pt x="7300" y="4178"/>
                  </a:cubicBezTo>
                  <a:cubicBezTo>
                    <a:pt x="7363" y="3949"/>
                    <a:pt x="7551" y="3761"/>
                    <a:pt x="7716" y="3599"/>
                  </a:cubicBezTo>
                  <a:cubicBezTo>
                    <a:pt x="7943" y="3377"/>
                    <a:pt x="8217" y="3181"/>
                    <a:pt x="8529" y="3181"/>
                  </a:cubicBezTo>
                  <a:close/>
                  <a:moveTo>
                    <a:pt x="4341" y="0"/>
                  </a:moveTo>
                  <a:cubicBezTo>
                    <a:pt x="3191" y="0"/>
                    <a:pt x="1958" y="306"/>
                    <a:pt x="1048" y="1016"/>
                  </a:cubicBezTo>
                  <a:cubicBezTo>
                    <a:pt x="608" y="1358"/>
                    <a:pt x="201" y="1834"/>
                    <a:pt x="97" y="2397"/>
                  </a:cubicBezTo>
                  <a:cubicBezTo>
                    <a:pt x="1" y="2924"/>
                    <a:pt x="239" y="3392"/>
                    <a:pt x="623" y="3742"/>
                  </a:cubicBezTo>
                  <a:cubicBezTo>
                    <a:pt x="1543" y="4578"/>
                    <a:pt x="2899" y="4783"/>
                    <a:pt x="4077" y="4998"/>
                  </a:cubicBezTo>
                  <a:cubicBezTo>
                    <a:pt x="5437" y="5245"/>
                    <a:pt x="6815" y="5401"/>
                    <a:pt x="8197" y="5439"/>
                  </a:cubicBezTo>
                  <a:cubicBezTo>
                    <a:pt x="8396" y="5445"/>
                    <a:pt x="8594" y="5447"/>
                    <a:pt x="8793" y="5447"/>
                  </a:cubicBezTo>
                  <a:cubicBezTo>
                    <a:pt x="10179" y="5447"/>
                    <a:pt x="11562" y="5311"/>
                    <a:pt x="12914" y="4988"/>
                  </a:cubicBezTo>
                  <a:cubicBezTo>
                    <a:pt x="12969" y="4975"/>
                    <a:pt x="12947" y="4902"/>
                    <a:pt x="12898" y="4902"/>
                  </a:cubicBezTo>
                  <a:cubicBezTo>
                    <a:pt x="12895" y="4902"/>
                    <a:pt x="12893" y="4902"/>
                    <a:pt x="12891" y="4902"/>
                  </a:cubicBezTo>
                  <a:cubicBezTo>
                    <a:pt x="12064" y="5028"/>
                    <a:pt x="11233" y="5112"/>
                    <a:pt x="10401" y="5159"/>
                  </a:cubicBezTo>
                  <a:cubicBezTo>
                    <a:pt x="10382" y="5117"/>
                    <a:pt x="10363" y="5076"/>
                    <a:pt x="10342" y="5034"/>
                  </a:cubicBezTo>
                  <a:cubicBezTo>
                    <a:pt x="10217" y="4689"/>
                    <a:pt x="10044" y="4358"/>
                    <a:pt x="9856" y="4048"/>
                  </a:cubicBezTo>
                  <a:cubicBezTo>
                    <a:pt x="9627" y="3670"/>
                    <a:pt x="9355" y="3260"/>
                    <a:pt x="8942" y="3065"/>
                  </a:cubicBezTo>
                  <a:cubicBezTo>
                    <a:pt x="8806" y="3001"/>
                    <a:pt x="8668" y="2972"/>
                    <a:pt x="8531" y="2972"/>
                  </a:cubicBezTo>
                  <a:cubicBezTo>
                    <a:pt x="8290" y="2972"/>
                    <a:pt x="8056" y="3063"/>
                    <a:pt x="7846" y="3213"/>
                  </a:cubicBezTo>
                  <a:cubicBezTo>
                    <a:pt x="7511" y="3453"/>
                    <a:pt x="7113" y="3837"/>
                    <a:pt x="7072" y="4269"/>
                  </a:cubicBezTo>
                  <a:cubicBezTo>
                    <a:pt x="7042" y="4580"/>
                    <a:pt x="7167" y="4875"/>
                    <a:pt x="7316" y="5150"/>
                  </a:cubicBezTo>
                  <a:cubicBezTo>
                    <a:pt x="6609" y="5107"/>
                    <a:pt x="5904" y="5036"/>
                    <a:pt x="5201" y="4933"/>
                  </a:cubicBezTo>
                  <a:cubicBezTo>
                    <a:pt x="4582" y="4844"/>
                    <a:pt x="3965" y="4735"/>
                    <a:pt x="3351" y="4606"/>
                  </a:cubicBezTo>
                  <a:cubicBezTo>
                    <a:pt x="2780" y="4487"/>
                    <a:pt x="2201" y="4356"/>
                    <a:pt x="1667" y="4115"/>
                  </a:cubicBezTo>
                  <a:cubicBezTo>
                    <a:pt x="1643" y="4104"/>
                    <a:pt x="1620" y="4093"/>
                    <a:pt x="1596" y="4082"/>
                  </a:cubicBezTo>
                  <a:cubicBezTo>
                    <a:pt x="1449" y="3376"/>
                    <a:pt x="2242" y="2904"/>
                    <a:pt x="2800" y="2636"/>
                  </a:cubicBezTo>
                  <a:cubicBezTo>
                    <a:pt x="3071" y="2505"/>
                    <a:pt x="3354" y="2401"/>
                    <a:pt x="3643" y="2314"/>
                  </a:cubicBezTo>
                  <a:lnTo>
                    <a:pt x="3643" y="2314"/>
                  </a:lnTo>
                  <a:cubicBezTo>
                    <a:pt x="3391" y="2628"/>
                    <a:pt x="3149" y="2982"/>
                    <a:pt x="3107" y="3387"/>
                  </a:cubicBezTo>
                  <a:cubicBezTo>
                    <a:pt x="3064" y="3802"/>
                    <a:pt x="3277" y="4141"/>
                    <a:pt x="3607" y="4374"/>
                  </a:cubicBezTo>
                  <a:cubicBezTo>
                    <a:pt x="3890" y="4574"/>
                    <a:pt x="4283" y="4782"/>
                    <a:pt x="4651" y="4782"/>
                  </a:cubicBezTo>
                  <a:cubicBezTo>
                    <a:pt x="4722" y="4782"/>
                    <a:pt x="4791" y="4774"/>
                    <a:pt x="4859" y="4757"/>
                  </a:cubicBezTo>
                  <a:cubicBezTo>
                    <a:pt x="5278" y="4656"/>
                    <a:pt x="5574" y="4283"/>
                    <a:pt x="5843" y="3973"/>
                  </a:cubicBezTo>
                  <a:cubicBezTo>
                    <a:pt x="6184" y="3580"/>
                    <a:pt x="6577" y="3199"/>
                    <a:pt x="6862" y="2761"/>
                  </a:cubicBezTo>
                  <a:cubicBezTo>
                    <a:pt x="7062" y="2456"/>
                    <a:pt x="7119" y="2102"/>
                    <a:pt x="7056" y="1776"/>
                  </a:cubicBezTo>
                  <a:cubicBezTo>
                    <a:pt x="7158" y="1768"/>
                    <a:pt x="7263" y="1761"/>
                    <a:pt x="7365" y="1754"/>
                  </a:cubicBezTo>
                  <a:cubicBezTo>
                    <a:pt x="8037" y="1709"/>
                    <a:pt x="8723" y="1719"/>
                    <a:pt x="9394" y="1654"/>
                  </a:cubicBezTo>
                  <a:lnTo>
                    <a:pt x="9394" y="1654"/>
                  </a:lnTo>
                  <a:cubicBezTo>
                    <a:pt x="9284" y="1890"/>
                    <a:pt x="9245" y="2161"/>
                    <a:pt x="9303" y="2445"/>
                  </a:cubicBezTo>
                  <a:cubicBezTo>
                    <a:pt x="9446" y="3148"/>
                    <a:pt x="10048" y="3441"/>
                    <a:pt x="10687" y="3608"/>
                  </a:cubicBezTo>
                  <a:cubicBezTo>
                    <a:pt x="11030" y="3738"/>
                    <a:pt x="11394" y="3823"/>
                    <a:pt x="11751" y="3883"/>
                  </a:cubicBezTo>
                  <a:cubicBezTo>
                    <a:pt x="11974" y="3920"/>
                    <a:pt x="12209" y="3954"/>
                    <a:pt x="12442" y="3954"/>
                  </a:cubicBezTo>
                  <a:cubicBezTo>
                    <a:pt x="12666" y="3954"/>
                    <a:pt x="12888" y="3922"/>
                    <a:pt x="13093" y="3831"/>
                  </a:cubicBezTo>
                  <a:cubicBezTo>
                    <a:pt x="13451" y="3670"/>
                    <a:pt x="13637" y="3345"/>
                    <a:pt x="13688" y="2972"/>
                  </a:cubicBezTo>
                  <a:cubicBezTo>
                    <a:pt x="13747" y="3050"/>
                    <a:pt x="13809" y="3126"/>
                    <a:pt x="13874" y="3200"/>
                  </a:cubicBezTo>
                  <a:cubicBezTo>
                    <a:pt x="14086" y="3502"/>
                    <a:pt x="14340" y="3776"/>
                    <a:pt x="14603" y="4026"/>
                  </a:cubicBezTo>
                  <a:cubicBezTo>
                    <a:pt x="14741" y="4157"/>
                    <a:pt x="14889" y="4292"/>
                    <a:pt x="15050" y="4410"/>
                  </a:cubicBezTo>
                  <a:cubicBezTo>
                    <a:pt x="14988" y="4428"/>
                    <a:pt x="14925" y="4442"/>
                    <a:pt x="14863" y="4457"/>
                  </a:cubicBezTo>
                  <a:cubicBezTo>
                    <a:pt x="14598" y="4518"/>
                    <a:pt x="14319" y="4543"/>
                    <a:pt x="14060" y="4623"/>
                  </a:cubicBezTo>
                  <a:cubicBezTo>
                    <a:pt x="14005" y="4640"/>
                    <a:pt x="14019" y="4714"/>
                    <a:pt x="14073" y="4719"/>
                  </a:cubicBezTo>
                  <a:cubicBezTo>
                    <a:pt x="14119" y="4723"/>
                    <a:pt x="14166" y="4725"/>
                    <a:pt x="14213" y="4725"/>
                  </a:cubicBezTo>
                  <a:cubicBezTo>
                    <a:pt x="14472" y="4725"/>
                    <a:pt x="14744" y="4668"/>
                    <a:pt x="14992" y="4617"/>
                  </a:cubicBezTo>
                  <a:cubicBezTo>
                    <a:pt x="15315" y="4550"/>
                    <a:pt x="15635" y="4471"/>
                    <a:pt x="15946" y="4361"/>
                  </a:cubicBezTo>
                  <a:cubicBezTo>
                    <a:pt x="16513" y="4160"/>
                    <a:pt x="17093" y="3897"/>
                    <a:pt x="17573" y="3530"/>
                  </a:cubicBezTo>
                  <a:cubicBezTo>
                    <a:pt x="17993" y="3210"/>
                    <a:pt x="18344" y="2711"/>
                    <a:pt x="18231" y="2156"/>
                  </a:cubicBezTo>
                  <a:cubicBezTo>
                    <a:pt x="18126" y="1631"/>
                    <a:pt x="17670" y="1318"/>
                    <a:pt x="17213" y="1110"/>
                  </a:cubicBezTo>
                  <a:cubicBezTo>
                    <a:pt x="17202" y="1105"/>
                    <a:pt x="17192" y="1103"/>
                    <a:pt x="17182" y="1103"/>
                  </a:cubicBezTo>
                  <a:cubicBezTo>
                    <a:pt x="17122" y="1103"/>
                    <a:pt x="17087" y="1183"/>
                    <a:pt x="17148" y="1224"/>
                  </a:cubicBezTo>
                  <a:cubicBezTo>
                    <a:pt x="17512" y="1477"/>
                    <a:pt x="17982" y="1848"/>
                    <a:pt x="18001" y="2334"/>
                  </a:cubicBezTo>
                  <a:cubicBezTo>
                    <a:pt x="18020" y="2848"/>
                    <a:pt x="17615" y="3215"/>
                    <a:pt x="17211" y="3477"/>
                  </a:cubicBezTo>
                  <a:cubicBezTo>
                    <a:pt x="17243" y="3345"/>
                    <a:pt x="17254" y="3213"/>
                    <a:pt x="17232" y="3084"/>
                  </a:cubicBezTo>
                  <a:cubicBezTo>
                    <a:pt x="17159" y="2659"/>
                    <a:pt x="16808" y="2337"/>
                    <a:pt x="16518" y="2046"/>
                  </a:cubicBezTo>
                  <a:cubicBezTo>
                    <a:pt x="16150" y="1678"/>
                    <a:pt x="15798" y="1259"/>
                    <a:pt x="15381" y="944"/>
                  </a:cubicBezTo>
                  <a:cubicBezTo>
                    <a:pt x="15138" y="760"/>
                    <a:pt x="14854" y="672"/>
                    <a:pt x="14575" y="672"/>
                  </a:cubicBezTo>
                  <a:cubicBezTo>
                    <a:pt x="14078" y="672"/>
                    <a:pt x="13594" y="952"/>
                    <a:pt x="13382" y="1462"/>
                  </a:cubicBezTo>
                  <a:cubicBezTo>
                    <a:pt x="13365" y="1498"/>
                    <a:pt x="13353" y="1535"/>
                    <a:pt x="13341" y="1571"/>
                  </a:cubicBezTo>
                  <a:cubicBezTo>
                    <a:pt x="13041" y="1309"/>
                    <a:pt x="12604" y="1243"/>
                    <a:pt x="12227" y="1171"/>
                  </a:cubicBezTo>
                  <a:cubicBezTo>
                    <a:pt x="11717" y="1072"/>
                    <a:pt x="11190" y="923"/>
                    <a:pt x="10669" y="896"/>
                  </a:cubicBezTo>
                  <a:cubicBezTo>
                    <a:pt x="10645" y="894"/>
                    <a:pt x="10621" y="894"/>
                    <a:pt x="10597" y="894"/>
                  </a:cubicBezTo>
                  <a:cubicBezTo>
                    <a:pt x="10157" y="894"/>
                    <a:pt x="9767" y="1106"/>
                    <a:pt x="9527" y="1430"/>
                  </a:cubicBezTo>
                  <a:cubicBezTo>
                    <a:pt x="9462" y="1428"/>
                    <a:pt x="9396" y="1427"/>
                    <a:pt x="9330" y="1427"/>
                  </a:cubicBezTo>
                  <a:cubicBezTo>
                    <a:pt x="8980" y="1427"/>
                    <a:pt x="8631" y="1452"/>
                    <a:pt x="8280" y="1468"/>
                  </a:cubicBezTo>
                  <a:cubicBezTo>
                    <a:pt x="7850" y="1488"/>
                    <a:pt x="7419" y="1514"/>
                    <a:pt x="6989" y="1548"/>
                  </a:cubicBezTo>
                  <a:cubicBezTo>
                    <a:pt x="6858" y="1212"/>
                    <a:pt x="6588" y="932"/>
                    <a:pt x="6205" y="803"/>
                  </a:cubicBezTo>
                  <a:cubicBezTo>
                    <a:pt x="6064" y="755"/>
                    <a:pt x="5928" y="734"/>
                    <a:pt x="5797" y="734"/>
                  </a:cubicBezTo>
                  <a:cubicBezTo>
                    <a:pt x="5299" y="734"/>
                    <a:pt x="4874" y="1046"/>
                    <a:pt x="4506" y="1418"/>
                  </a:cubicBezTo>
                  <a:cubicBezTo>
                    <a:pt x="4290" y="1592"/>
                    <a:pt x="4092" y="1792"/>
                    <a:pt x="3908" y="1999"/>
                  </a:cubicBezTo>
                  <a:cubicBezTo>
                    <a:pt x="3280" y="2159"/>
                    <a:pt x="2665" y="2387"/>
                    <a:pt x="2127" y="2750"/>
                  </a:cubicBezTo>
                  <a:cubicBezTo>
                    <a:pt x="1751" y="3003"/>
                    <a:pt x="1268" y="3493"/>
                    <a:pt x="1367" y="3968"/>
                  </a:cubicBezTo>
                  <a:cubicBezTo>
                    <a:pt x="981" y="3759"/>
                    <a:pt x="606" y="3476"/>
                    <a:pt x="420" y="3085"/>
                  </a:cubicBezTo>
                  <a:cubicBezTo>
                    <a:pt x="144" y="2511"/>
                    <a:pt x="493" y="1892"/>
                    <a:pt x="893" y="1481"/>
                  </a:cubicBezTo>
                  <a:cubicBezTo>
                    <a:pt x="1827" y="523"/>
                    <a:pt x="3323" y="176"/>
                    <a:pt x="4608" y="89"/>
                  </a:cubicBezTo>
                  <a:cubicBezTo>
                    <a:pt x="4662" y="85"/>
                    <a:pt x="4663" y="8"/>
                    <a:pt x="4608" y="6"/>
                  </a:cubicBezTo>
                  <a:cubicBezTo>
                    <a:pt x="4520" y="2"/>
                    <a:pt x="4431" y="0"/>
                    <a:pt x="4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4"/>
            <p:cNvSpPr/>
            <p:nvPr/>
          </p:nvSpPr>
          <p:spPr>
            <a:xfrm>
              <a:off x="7067575" y="848800"/>
              <a:ext cx="70125" cy="60600"/>
            </a:xfrm>
            <a:custGeom>
              <a:avLst/>
              <a:gdLst/>
              <a:ahLst/>
              <a:cxnLst/>
              <a:rect l="l" t="t" r="r" b="b"/>
              <a:pathLst>
                <a:path w="2805" h="2424" extrusionOk="0">
                  <a:moveTo>
                    <a:pt x="2759" y="1"/>
                  </a:moveTo>
                  <a:cubicBezTo>
                    <a:pt x="2738" y="1"/>
                    <a:pt x="2717" y="12"/>
                    <a:pt x="2708" y="35"/>
                  </a:cubicBezTo>
                  <a:cubicBezTo>
                    <a:pt x="2494" y="599"/>
                    <a:pt x="2224" y="1094"/>
                    <a:pt x="1752" y="1487"/>
                  </a:cubicBezTo>
                  <a:cubicBezTo>
                    <a:pt x="1254" y="1904"/>
                    <a:pt x="649" y="2113"/>
                    <a:pt x="50" y="2337"/>
                  </a:cubicBezTo>
                  <a:cubicBezTo>
                    <a:pt x="0" y="2357"/>
                    <a:pt x="16" y="2424"/>
                    <a:pt x="65" y="2424"/>
                  </a:cubicBezTo>
                  <a:cubicBezTo>
                    <a:pt x="68" y="2424"/>
                    <a:pt x="71" y="2423"/>
                    <a:pt x="74" y="2423"/>
                  </a:cubicBezTo>
                  <a:cubicBezTo>
                    <a:pt x="740" y="2319"/>
                    <a:pt x="1397" y="2029"/>
                    <a:pt x="1919" y="1602"/>
                  </a:cubicBezTo>
                  <a:cubicBezTo>
                    <a:pt x="2375" y="1227"/>
                    <a:pt x="2796" y="664"/>
                    <a:pt x="2804" y="49"/>
                  </a:cubicBezTo>
                  <a:lnTo>
                    <a:pt x="2805" y="48"/>
                  </a:lnTo>
                  <a:cubicBezTo>
                    <a:pt x="2805" y="16"/>
                    <a:pt x="2782" y="1"/>
                    <a:pt x="2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4"/>
            <p:cNvSpPr/>
            <p:nvPr/>
          </p:nvSpPr>
          <p:spPr>
            <a:xfrm>
              <a:off x="7106200" y="886725"/>
              <a:ext cx="22150" cy="17300"/>
            </a:xfrm>
            <a:custGeom>
              <a:avLst/>
              <a:gdLst/>
              <a:ahLst/>
              <a:cxnLst/>
              <a:rect l="l" t="t" r="r" b="b"/>
              <a:pathLst>
                <a:path w="886" h="692" extrusionOk="0">
                  <a:moveTo>
                    <a:pt x="822" y="0"/>
                  </a:moveTo>
                  <a:cubicBezTo>
                    <a:pt x="809" y="0"/>
                    <a:pt x="795" y="5"/>
                    <a:pt x="783" y="15"/>
                  </a:cubicBezTo>
                  <a:cubicBezTo>
                    <a:pt x="650" y="124"/>
                    <a:pt x="555" y="268"/>
                    <a:pt x="417" y="374"/>
                  </a:cubicBezTo>
                  <a:cubicBezTo>
                    <a:pt x="293" y="473"/>
                    <a:pt x="145" y="538"/>
                    <a:pt x="23" y="638"/>
                  </a:cubicBezTo>
                  <a:cubicBezTo>
                    <a:pt x="0" y="656"/>
                    <a:pt x="20" y="689"/>
                    <a:pt x="45" y="690"/>
                  </a:cubicBezTo>
                  <a:cubicBezTo>
                    <a:pt x="55" y="691"/>
                    <a:pt x="66" y="691"/>
                    <a:pt x="76" y="691"/>
                  </a:cubicBezTo>
                  <a:cubicBezTo>
                    <a:pt x="395" y="691"/>
                    <a:pt x="807" y="370"/>
                    <a:pt x="876" y="68"/>
                  </a:cubicBezTo>
                  <a:cubicBezTo>
                    <a:pt x="885" y="28"/>
                    <a:pt x="855"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4"/>
            <p:cNvSpPr/>
            <p:nvPr/>
          </p:nvSpPr>
          <p:spPr>
            <a:xfrm>
              <a:off x="7092800" y="711975"/>
              <a:ext cx="52350" cy="65500"/>
            </a:xfrm>
            <a:custGeom>
              <a:avLst/>
              <a:gdLst/>
              <a:ahLst/>
              <a:cxnLst/>
              <a:rect l="l" t="t" r="r" b="b"/>
              <a:pathLst>
                <a:path w="2094" h="2620" extrusionOk="0">
                  <a:moveTo>
                    <a:pt x="74" y="1"/>
                  </a:moveTo>
                  <a:cubicBezTo>
                    <a:pt x="64" y="1"/>
                    <a:pt x="54" y="1"/>
                    <a:pt x="44" y="2"/>
                  </a:cubicBezTo>
                  <a:cubicBezTo>
                    <a:pt x="19" y="3"/>
                    <a:pt x="1" y="35"/>
                    <a:pt x="22" y="55"/>
                  </a:cubicBezTo>
                  <a:cubicBezTo>
                    <a:pt x="203" y="221"/>
                    <a:pt x="458" y="306"/>
                    <a:pt x="659" y="449"/>
                  </a:cubicBezTo>
                  <a:cubicBezTo>
                    <a:pt x="892" y="614"/>
                    <a:pt x="1098" y="815"/>
                    <a:pt x="1275" y="1037"/>
                  </a:cubicBezTo>
                  <a:cubicBezTo>
                    <a:pt x="1636" y="1489"/>
                    <a:pt x="1818" y="2029"/>
                    <a:pt x="1955" y="2582"/>
                  </a:cubicBezTo>
                  <a:cubicBezTo>
                    <a:pt x="1961" y="2608"/>
                    <a:pt x="1981" y="2619"/>
                    <a:pt x="2001" y="2619"/>
                  </a:cubicBezTo>
                  <a:cubicBezTo>
                    <a:pt x="2028" y="2619"/>
                    <a:pt x="2055" y="2600"/>
                    <a:pt x="2058" y="2568"/>
                  </a:cubicBezTo>
                  <a:cubicBezTo>
                    <a:pt x="2093" y="1973"/>
                    <a:pt x="1829" y="1401"/>
                    <a:pt x="1467" y="940"/>
                  </a:cubicBezTo>
                  <a:cubicBezTo>
                    <a:pt x="1281" y="703"/>
                    <a:pt x="1058" y="495"/>
                    <a:pt x="810" y="323"/>
                  </a:cubicBezTo>
                  <a:cubicBezTo>
                    <a:pt x="607" y="183"/>
                    <a:pt x="333"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4"/>
            <p:cNvSpPr/>
            <p:nvPr/>
          </p:nvSpPr>
          <p:spPr>
            <a:xfrm>
              <a:off x="6722025" y="704350"/>
              <a:ext cx="240375" cy="53600"/>
            </a:xfrm>
            <a:custGeom>
              <a:avLst/>
              <a:gdLst/>
              <a:ahLst/>
              <a:cxnLst/>
              <a:rect l="l" t="t" r="r" b="b"/>
              <a:pathLst>
                <a:path w="9615" h="2144" extrusionOk="0">
                  <a:moveTo>
                    <a:pt x="9520" y="1"/>
                  </a:moveTo>
                  <a:cubicBezTo>
                    <a:pt x="9509" y="1"/>
                    <a:pt x="9497" y="4"/>
                    <a:pt x="9486" y="12"/>
                  </a:cubicBezTo>
                  <a:cubicBezTo>
                    <a:pt x="8206" y="898"/>
                    <a:pt x="6743" y="1445"/>
                    <a:pt x="5210" y="1688"/>
                  </a:cubicBezTo>
                  <a:cubicBezTo>
                    <a:pt x="3984" y="1882"/>
                    <a:pt x="2722" y="1957"/>
                    <a:pt x="1471" y="1957"/>
                  </a:cubicBezTo>
                  <a:cubicBezTo>
                    <a:pt x="993" y="1957"/>
                    <a:pt x="517" y="1946"/>
                    <a:pt x="45" y="1927"/>
                  </a:cubicBezTo>
                  <a:cubicBezTo>
                    <a:pt x="44" y="1927"/>
                    <a:pt x="43" y="1927"/>
                    <a:pt x="43" y="1927"/>
                  </a:cubicBezTo>
                  <a:cubicBezTo>
                    <a:pt x="1" y="1927"/>
                    <a:pt x="0" y="1986"/>
                    <a:pt x="35" y="2000"/>
                  </a:cubicBezTo>
                  <a:cubicBezTo>
                    <a:pt x="362" y="2132"/>
                    <a:pt x="738" y="2143"/>
                    <a:pt x="1092" y="2143"/>
                  </a:cubicBezTo>
                  <a:cubicBezTo>
                    <a:pt x="1138" y="2143"/>
                    <a:pt x="1184" y="2143"/>
                    <a:pt x="1229" y="2143"/>
                  </a:cubicBezTo>
                  <a:cubicBezTo>
                    <a:pt x="1685" y="2140"/>
                    <a:pt x="2141" y="2133"/>
                    <a:pt x="2596" y="2122"/>
                  </a:cubicBezTo>
                  <a:cubicBezTo>
                    <a:pt x="3491" y="2101"/>
                    <a:pt x="4385" y="2049"/>
                    <a:pt x="5272" y="1912"/>
                  </a:cubicBezTo>
                  <a:cubicBezTo>
                    <a:pt x="6816" y="1674"/>
                    <a:pt x="8393" y="1188"/>
                    <a:pt x="9568" y="118"/>
                  </a:cubicBezTo>
                  <a:cubicBezTo>
                    <a:pt x="9614" y="76"/>
                    <a:pt x="9572" y="1"/>
                    <a:pt x="9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4"/>
            <p:cNvSpPr/>
            <p:nvPr/>
          </p:nvSpPr>
          <p:spPr>
            <a:xfrm>
              <a:off x="6974525" y="685125"/>
              <a:ext cx="16175" cy="13600"/>
            </a:xfrm>
            <a:custGeom>
              <a:avLst/>
              <a:gdLst/>
              <a:ahLst/>
              <a:cxnLst/>
              <a:rect l="l" t="t" r="r" b="b"/>
              <a:pathLst>
                <a:path w="647" h="544" extrusionOk="0">
                  <a:moveTo>
                    <a:pt x="593" y="0"/>
                  </a:moveTo>
                  <a:cubicBezTo>
                    <a:pt x="583" y="0"/>
                    <a:pt x="573" y="4"/>
                    <a:pt x="564" y="12"/>
                  </a:cubicBezTo>
                  <a:cubicBezTo>
                    <a:pt x="523" y="48"/>
                    <a:pt x="479" y="72"/>
                    <a:pt x="438" y="106"/>
                  </a:cubicBezTo>
                  <a:cubicBezTo>
                    <a:pt x="391" y="145"/>
                    <a:pt x="351" y="192"/>
                    <a:pt x="306" y="233"/>
                  </a:cubicBezTo>
                  <a:cubicBezTo>
                    <a:pt x="217" y="317"/>
                    <a:pt x="124" y="396"/>
                    <a:pt x="30" y="475"/>
                  </a:cubicBezTo>
                  <a:cubicBezTo>
                    <a:pt x="1" y="498"/>
                    <a:pt x="26" y="543"/>
                    <a:pt x="58" y="543"/>
                  </a:cubicBezTo>
                  <a:cubicBezTo>
                    <a:pt x="61" y="543"/>
                    <a:pt x="65" y="543"/>
                    <a:pt x="68" y="541"/>
                  </a:cubicBezTo>
                  <a:cubicBezTo>
                    <a:pt x="190" y="506"/>
                    <a:pt x="296" y="452"/>
                    <a:pt x="397" y="373"/>
                  </a:cubicBezTo>
                  <a:cubicBezTo>
                    <a:pt x="448" y="334"/>
                    <a:pt x="502" y="292"/>
                    <a:pt x="542" y="241"/>
                  </a:cubicBezTo>
                  <a:cubicBezTo>
                    <a:pt x="584" y="186"/>
                    <a:pt x="601" y="126"/>
                    <a:pt x="631" y="64"/>
                  </a:cubicBezTo>
                  <a:cubicBezTo>
                    <a:pt x="647" y="32"/>
                    <a:pt x="622" y="0"/>
                    <a:pt x="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4"/>
            <p:cNvSpPr/>
            <p:nvPr/>
          </p:nvSpPr>
          <p:spPr>
            <a:xfrm>
              <a:off x="6536725" y="720950"/>
              <a:ext cx="106650" cy="32075"/>
            </a:xfrm>
            <a:custGeom>
              <a:avLst/>
              <a:gdLst/>
              <a:ahLst/>
              <a:cxnLst/>
              <a:rect l="l" t="t" r="r" b="b"/>
              <a:pathLst>
                <a:path w="4266" h="1283" extrusionOk="0">
                  <a:moveTo>
                    <a:pt x="47" y="1"/>
                  </a:moveTo>
                  <a:cubicBezTo>
                    <a:pt x="18" y="1"/>
                    <a:pt x="0" y="48"/>
                    <a:pt x="30" y="69"/>
                  </a:cubicBezTo>
                  <a:cubicBezTo>
                    <a:pt x="1201" y="972"/>
                    <a:pt x="2760" y="1227"/>
                    <a:pt x="4204" y="1283"/>
                  </a:cubicBezTo>
                  <a:cubicBezTo>
                    <a:pt x="4205" y="1283"/>
                    <a:pt x="4205" y="1283"/>
                    <a:pt x="4205" y="1283"/>
                  </a:cubicBezTo>
                  <a:cubicBezTo>
                    <a:pt x="4254" y="1283"/>
                    <a:pt x="4266" y="1203"/>
                    <a:pt x="4215" y="1195"/>
                  </a:cubicBezTo>
                  <a:cubicBezTo>
                    <a:pt x="2789" y="933"/>
                    <a:pt x="1318" y="819"/>
                    <a:pt x="66" y="7"/>
                  </a:cubicBezTo>
                  <a:cubicBezTo>
                    <a:pt x="60" y="3"/>
                    <a:pt x="53"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4"/>
            <p:cNvSpPr/>
            <p:nvPr/>
          </p:nvSpPr>
          <p:spPr>
            <a:xfrm>
              <a:off x="6556575" y="747625"/>
              <a:ext cx="54300" cy="14650"/>
            </a:xfrm>
            <a:custGeom>
              <a:avLst/>
              <a:gdLst/>
              <a:ahLst/>
              <a:cxnLst/>
              <a:rect l="l" t="t" r="r" b="b"/>
              <a:pathLst>
                <a:path w="2172" h="586" extrusionOk="0">
                  <a:moveTo>
                    <a:pt x="56" y="1"/>
                  </a:moveTo>
                  <a:cubicBezTo>
                    <a:pt x="24" y="1"/>
                    <a:pt x="1" y="48"/>
                    <a:pt x="27" y="73"/>
                  </a:cubicBezTo>
                  <a:cubicBezTo>
                    <a:pt x="402" y="411"/>
                    <a:pt x="977" y="586"/>
                    <a:pt x="1516" y="586"/>
                  </a:cubicBezTo>
                  <a:cubicBezTo>
                    <a:pt x="1728" y="586"/>
                    <a:pt x="1935" y="559"/>
                    <a:pt x="2122" y="503"/>
                  </a:cubicBezTo>
                  <a:cubicBezTo>
                    <a:pt x="2172" y="489"/>
                    <a:pt x="2162" y="415"/>
                    <a:pt x="2111" y="414"/>
                  </a:cubicBezTo>
                  <a:cubicBezTo>
                    <a:pt x="1753" y="406"/>
                    <a:pt x="1386" y="397"/>
                    <a:pt x="1036" y="325"/>
                  </a:cubicBezTo>
                  <a:cubicBezTo>
                    <a:pt x="698" y="254"/>
                    <a:pt x="393" y="113"/>
                    <a:pt x="68" y="3"/>
                  </a:cubicBezTo>
                  <a:cubicBezTo>
                    <a:pt x="64" y="1"/>
                    <a:pt x="60"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4"/>
            <p:cNvSpPr/>
            <p:nvPr/>
          </p:nvSpPr>
          <p:spPr>
            <a:xfrm>
              <a:off x="6565475" y="766800"/>
              <a:ext cx="30500" cy="10150"/>
            </a:xfrm>
            <a:custGeom>
              <a:avLst/>
              <a:gdLst/>
              <a:ahLst/>
              <a:cxnLst/>
              <a:rect l="l" t="t" r="r" b="b"/>
              <a:pathLst>
                <a:path w="1220" h="406" extrusionOk="0">
                  <a:moveTo>
                    <a:pt x="47" y="0"/>
                  </a:moveTo>
                  <a:cubicBezTo>
                    <a:pt x="20" y="0"/>
                    <a:pt x="1" y="33"/>
                    <a:pt x="23" y="58"/>
                  </a:cubicBezTo>
                  <a:cubicBezTo>
                    <a:pt x="221" y="272"/>
                    <a:pt x="526" y="405"/>
                    <a:pt x="825" y="405"/>
                  </a:cubicBezTo>
                  <a:cubicBezTo>
                    <a:pt x="945" y="405"/>
                    <a:pt x="1064" y="384"/>
                    <a:pt x="1175" y="338"/>
                  </a:cubicBezTo>
                  <a:cubicBezTo>
                    <a:pt x="1220" y="318"/>
                    <a:pt x="1217" y="251"/>
                    <a:pt x="1164" y="250"/>
                  </a:cubicBezTo>
                  <a:cubicBezTo>
                    <a:pt x="758" y="236"/>
                    <a:pt x="432" y="184"/>
                    <a:pt x="64" y="4"/>
                  </a:cubicBezTo>
                  <a:cubicBezTo>
                    <a:pt x="58" y="1"/>
                    <a:pt x="53"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4"/>
            <p:cNvSpPr/>
            <p:nvPr/>
          </p:nvSpPr>
          <p:spPr>
            <a:xfrm>
              <a:off x="6575125" y="786075"/>
              <a:ext cx="13500" cy="5900"/>
            </a:xfrm>
            <a:custGeom>
              <a:avLst/>
              <a:gdLst/>
              <a:ahLst/>
              <a:cxnLst/>
              <a:rect l="l" t="t" r="r" b="b"/>
              <a:pathLst>
                <a:path w="540" h="236" extrusionOk="0">
                  <a:moveTo>
                    <a:pt x="42" y="1"/>
                  </a:moveTo>
                  <a:cubicBezTo>
                    <a:pt x="41" y="1"/>
                    <a:pt x="39" y="1"/>
                    <a:pt x="38" y="1"/>
                  </a:cubicBezTo>
                  <a:cubicBezTo>
                    <a:pt x="10" y="1"/>
                    <a:pt x="1" y="27"/>
                    <a:pt x="10" y="49"/>
                  </a:cubicBezTo>
                  <a:cubicBezTo>
                    <a:pt x="56" y="156"/>
                    <a:pt x="216" y="236"/>
                    <a:pt x="355" y="236"/>
                  </a:cubicBezTo>
                  <a:cubicBezTo>
                    <a:pt x="417" y="236"/>
                    <a:pt x="474" y="220"/>
                    <a:pt x="515" y="183"/>
                  </a:cubicBezTo>
                  <a:cubicBezTo>
                    <a:pt x="540" y="159"/>
                    <a:pt x="530" y="122"/>
                    <a:pt x="505" y="105"/>
                  </a:cubicBezTo>
                  <a:cubicBezTo>
                    <a:pt x="434" y="56"/>
                    <a:pt x="350" y="65"/>
                    <a:pt x="271" y="48"/>
                  </a:cubicBezTo>
                  <a:cubicBezTo>
                    <a:pt x="195" y="31"/>
                    <a:pt x="120"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4"/>
            <p:cNvSpPr/>
            <p:nvPr/>
          </p:nvSpPr>
          <p:spPr>
            <a:xfrm>
              <a:off x="6577700" y="800850"/>
              <a:ext cx="14475" cy="3625"/>
            </a:xfrm>
            <a:custGeom>
              <a:avLst/>
              <a:gdLst/>
              <a:ahLst/>
              <a:cxnLst/>
              <a:rect l="l" t="t" r="r" b="b"/>
              <a:pathLst>
                <a:path w="579" h="145" extrusionOk="0">
                  <a:moveTo>
                    <a:pt x="235" y="1"/>
                  </a:moveTo>
                  <a:cubicBezTo>
                    <a:pt x="180" y="1"/>
                    <a:pt x="124" y="8"/>
                    <a:pt x="65" y="21"/>
                  </a:cubicBezTo>
                  <a:cubicBezTo>
                    <a:pt x="0" y="36"/>
                    <a:pt x="15" y="135"/>
                    <a:pt x="81" y="135"/>
                  </a:cubicBezTo>
                  <a:cubicBezTo>
                    <a:pt x="229" y="135"/>
                    <a:pt x="379" y="136"/>
                    <a:pt x="526" y="145"/>
                  </a:cubicBezTo>
                  <a:cubicBezTo>
                    <a:pt x="527" y="145"/>
                    <a:pt x="528" y="145"/>
                    <a:pt x="528" y="145"/>
                  </a:cubicBezTo>
                  <a:cubicBezTo>
                    <a:pt x="563" y="145"/>
                    <a:pt x="579" y="90"/>
                    <a:pt x="545" y="74"/>
                  </a:cubicBezTo>
                  <a:cubicBezTo>
                    <a:pt x="441" y="25"/>
                    <a:pt x="34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4"/>
            <p:cNvSpPr/>
            <p:nvPr/>
          </p:nvSpPr>
          <p:spPr>
            <a:xfrm>
              <a:off x="6849825" y="740275"/>
              <a:ext cx="89925" cy="28900"/>
            </a:xfrm>
            <a:custGeom>
              <a:avLst/>
              <a:gdLst/>
              <a:ahLst/>
              <a:cxnLst/>
              <a:rect l="l" t="t" r="r" b="b"/>
              <a:pathLst>
                <a:path w="3597" h="1156" extrusionOk="0">
                  <a:moveTo>
                    <a:pt x="3531" y="0"/>
                  </a:moveTo>
                  <a:cubicBezTo>
                    <a:pt x="3524" y="0"/>
                    <a:pt x="3516" y="2"/>
                    <a:pt x="3509" y="5"/>
                  </a:cubicBezTo>
                  <a:cubicBezTo>
                    <a:pt x="3235" y="122"/>
                    <a:pt x="2980" y="279"/>
                    <a:pt x="2707" y="402"/>
                  </a:cubicBezTo>
                  <a:cubicBezTo>
                    <a:pt x="2418" y="532"/>
                    <a:pt x="2117" y="631"/>
                    <a:pt x="1812" y="716"/>
                  </a:cubicBezTo>
                  <a:cubicBezTo>
                    <a:pt x="1231" y="876"/>
                    <a:pt x="621" y="918"/>
                    <a:pt x="42" y="1081"/>
                  </a:cubicBezTo>
                  <a:cubicBezTo>
                    <a:pt x="1" y="1093"/>
                    <a:pt x="10" y="1151"/>
                    <a:pt x="52" y="1152"/>
                  </a:cubicBezTo>
                  <a:cubicBezTo>
                    <a:pt x="102" y="1154"/>
                    <a:pt x="153" y="1155"/>
                    <a:pt x="204" y="1155"/>
                  </a:cubicBezTo>
                  <a:cubicBezTo>
                    <a:pt x="780" y="1155"/>
                    <a:pt x="1391" y="1025"/>
                    <a:pt x="1939" y="879"/>
                  </a:cubicBezTo>
                  <a:cubicBezTo>
                    <a:pt x="2498" y="729"/>
                    <a:pt x="3162" y="514"/>
                    <a:pt x="3564" y="77"/>
                  </a:cubicBezTo>
                  <a:lnTo>
                    <a:pt x="3565" y="77"/>
                  </a:lnTo>
                  <a:cubicBezTo>
                    <a:pt x="3596" y="43"/>
                    <a:pt x="3568" y="0"/>
                    <a:pt x="3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4"/>
            <p:cNvSpPr/>
            <p:nvPr/>
          </p:nvSpPr>
          <p:spPr>
            <a:xfrm>
              <a:off x="6870750" y="765800"/>
              <a:ext cx="47275" cy="14850"/>
            </a:xfrm>
            <a:custGeom>
              <a:avLst/>
              <a:gdLst/>
              <a:ahLst/>
              <a:cxnLst/>
              <a:rect l="l" t="t" r="r" b="b"/>
              <a:pathLst>
                <a:path w="1891" h="594" extrusionOk="0">
                  <a:moveTo>
                    <a:pt x="1815" y="1"/>
                  </a:moveTo>
                  <a:cubicBezTo>
                    <a:pt x="1812" y="1"/>
                    <a:pt x="1808" y="1"/>
                    <a:pt x="1804" y="2"/>
                  </a:cubicBezTo>
                  <a:cubicBezTo>
                    <a:pt x="1507" y="60"/>
                    <a:pt x="1233" y="200"/>
                    <a:pt x="940" y="281"/>
                  </a:cubicBezTo>
                  <a:cubicBezTo>
                    <a:pt x="652" y="362"/>
                    <a:pt x="334" y="369"/>
                    <a:pt x="53" y="466"/>
                  </a:cubicBezTo>
                  <a:cubicBezTo>
                    <a:pt x="7" y="482"/>
                    <a:pt x="1" y="553"/>
                    <a:pt x="53" y="565"/>
                  </a:cubicBezTo>
                  <a:cubicBezTo>
                    <a:pt x="135" y="585"/>
                    <a:pt x="220" y="593"/>
                    <a:pt x="308" y="593"/>
                  </a:cubicBezTo>
                  <a:cubicBezTo>
                    <a:pt x="540" y="593"/>
                    <a:pt x="783" y="535"/>
                    <a:pt x="995" y="481"/>
                  </a:cubicBezTo>
                  <a:cubicBezTo>
                    <a:pt x="1301" y="403"/>
                    <a:pt x="1618" y="305"/>
                    <a:pt x="1854" y="86"/>
                  </a:cubicBezTo>
                  <a:cubicBezTo>
                    <a:pt x="1891" y="53"/>
                    <a:pt x="1857"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4"/>
            <p:cNvSpPr/>
            <p:nvPr/>
          </p:nvSpPr>
          <p:spPr>
            <a:xfrm>
              <a:off x="6886350" y="782175"/>
              <a:ext cx="26350" cy="9700"/>
            </a:xfrm>
            <a:custGeom>
              <a:avLst/>
              <a:gdLst/>
              <a:ahLst/>
              <a:cxnLst/>
              <a:rect l="l" t="t" r="r" b="b"/>
              <a:pathLst>
                <a:path w="1054" h="388" extrusionOk="0">
                  <a:moveTo>
                    <a:pt x="1002" y="0"/>
                  </a:moveTo>
                  <a:cubicBezTo>
                    <a:pt x="1001" y="0"/>
                    <a:pt x="1000" y="0"/>
                    <a:pt x="999" y="0"/>
                  </a:cubicBezTo>
                  <a:cubicBezTo>
                    <a:pt x="835" y="14"/>
                    <a:pt x="681" y="83"/>
                    <a:pt x="523" y="129"/>
                  </a:cubicBezTo>
                  <a:cubicBezTo>
                    <a:pt x="366" y="176"/>
                    <a:pt x="192" y="185"/>
                    <a:pt x="45" y="258"/>
                  </a:cubicBezTo>
                  <a:cubicBezTo>
                    <a:pt x="0" y="281"/>
                    <a:pt x="16" y="345"/>
                    <a:pt x="57" y="359"/>
                  </a:cubicBezTo>
                  <a:cubicBezTo>
                    <a:pt x="117" y="378"/>
                    <a:pt x="185" y="387"/>
                    <a:pt x="258" y="387"/>
                  </a:cubicBezTo>
                  <a:cubicBezTo>
                    <a:pt x="536" y="387"/>
                    <a:pt x="881" y="258"/>
                    <a:pt x="1032" y="78"/>
                  </a:cubicBezTo>
                  <a:cubicBezTo>
                    <a:pt x="1053" y="52"/>
                    <a:pt x="104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4"/>
            <p:cNvSpPr/>
            <p:nvPr/>
          </p:nvSpPr>
          <p:spPr>
            <a:xfrm>
              <a:off x="6895600" y="796975"/>
              <a:ext cx="13425" cy="6125"/>
            </a:xfrm>
            <a:custGeom>
              <a:avLst/>
              <a:gdLst/>
              <a:ahLst/>
              <a:cxnLst/>
              <a:rect l="l" t="t" r="r" b="b"/>
              <a:pathLst>
                <a:path w="537" h="245" extrusionOk="0">
                  <a:moveTo>
                    <a:pt x="460" y="0"/>
                  </a:moveTo>
                  <a:cubicBezTo>
                    <a:pt x="378" y="0"/>
                    <a:pt x="301" y="29"/>
                    <a:pt x="225" y="60"/>
                  </a:cubicBezTo>
                  <a:cubicBezTo>
                    <a:pt x="152" y="90"/>
                    <a:pt x="68" y="121"/>
                    <a:pt x="16" y="183"/>
                  </a:cubicBezTo>
                  <a:cubicBezTo>
                    <a:pt x="1" y="201"/>
                    <a:pt x="3" y="238"/>
                    <a:pt x="32" y="241"/>
                  </a:cubicBezTo>
                  <a:cubicBezTo>
                    <a:pt x="46" y="244"/>
                    <a:pt x="60" y="245"/>
                    <a:pt x="74" y="245"/>
                  </a:cubicBezTo>
                  <a:cubicBezTo>
                    <a:pt x="144" y="245"/>
                    <a:pt x="215" y="220"/>
                    <a:pt x="280" y="197"/>
                  </a:cubicBezTo>
                  <a:cubicBezTo>
                    <a:pt x="363" y="167"/>
                    <a:pt x="446" y="135"/>
                    <a:pt x="509" y="73"/>
                  </a:cubicBezTo>
                  <a:lnTo>
                    <a:pt x="509" y="72"/>
                  </a:lnTo>
                  <a:cubicBezTo>
                    <a:pt x="536" y="46"/>
                    <a:pt x="515" y="2"/>
                    <a:pt x="479" y="1"/>
                  </a:cubicBezTo>
                  <a:cubicBezTo>
                    <a:pt x="473" y="1"/>
                    <a:pt x="467"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4"/>
            <p:cNvSpPr/>
            <p:nvPr/>
          </p:nvSpPr>
          <p:spPr>
            <a:xfrm>
              <a:off x="6506300" y="696900"/>
              <a:ext cx="18225" cy="18925"/>
            </a:xfrm>
            <a:custGeom>
              <a:avLst/>
              <a:gdLst/>
              <a:ahLst/>
              <a:cxnLst/>
              <a:rect l="l" t="t" r="r" b="b"/>
              <a:pathLst>
                <a:path w="729" h="757" extrusionOk="0">
                  <a:moveTo>
                    <a:pt x="54" y="1"/>
                  </a:moveTo>
                  <a:cubicBezTo>
                    <a:pt x="28" y="1"/>
                    <a:pt x="1" y="24"/>
                    <a:pt x="13" y="53"/>
                  </a:cubicBezTo>
                  <a:cubicBezTo>
                    <a:pt x="132" y="342"/>
                    <a:pt x="380" y="605"/>
                    <a:pt x="654" y="751"/>
                  </a:cubicBezTo>
                  <a:cubicBezTo>
                    <a:pt x="660" y="755"/>
                    <a:pt x="667" y="756"/>
                    <a:pt x="673" y="756"/>
                  </a:cubicBezTo>
                  <a:cubicBezTo>
                    <a:pt x="705" y="756"/>
                    <a:pt x="729" y="716"/>
                    <a:pt x="702" y="688"/>
                  </a:cubicBezTo>
                  <a:cubicBezTo>
                    <a:pt x="597" y="576"/>
                    <a:pt x="489" y="468"/>
                    <a:pt x="382" y="357"/>
                  </a:cubicBezTo>
                  <a:cubicBezTo>
                    <a:pt x="277" y="247"/>
                    <a:pt x="185" y="124"/>
                    <a:pt x="81" y="12"/>
                  </a:cubicBezTo>
                  <a:cubicBezTo>
                    <a:pt x="74" y="4"/>
                    <a:pt x="64"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4"/>
            <p:cNvSpPr/>
            <p:nvPr/>
          </p:nvSpPr>
          <p:spPr>
            <a:xfrm>
              <a:off x="6537600" y="606725"/>
              <a:ext cx="40925" cy="36700"/>
            </a:xfrm>
            <a:custGeom>
              <a:avLst/>
              <a:gdLst/>
              <a:ahLst/>
              <a:cxnLst/>
              <a:rect l="l" t="t" r="r" b="b"/>
              <a:pathLst>
                <a:path w="1637" h="1468" extrusionOk="0">
                  <a:moveTo>
                    <a:pt x="1577" y="0"/>
                  </a:moveTo>
                  <a:cubicBezTo>
                    <a:pt x="1573" y="0"/>
                    <a:pt x="1569" y="1"/>
                    <a:pt x="1565" y="2"/>
                  </a:cubicBezTo>
                  <a:cubicBezTo>
                    <a:pt x="900" y="185"/>
                    <a:pt x="230" y="757"/>
                    <a:pt x="9" y="1423"/>
                  </a:cubicBezTo>
                  <a:cubicBezTo>
                    <a:pt x="0" y="1450"/>
                    <a:pt x="22" y="1467"/>
                    <a:pt x="45" y="1467"/>
                  </a:cubicBezTo>
                  <a:cubicBezTo>
                    <a:pt x="58" y="1467"/>
                    <a:pt x="70" y="1462"/>
                    <a:pt x="78" y="1451"/>
                  </a:cubicBezTo>
                  <a:cubicBezTo>
                    <a:pt x="284" y="1167"/>
                    <a:pt x="475" y="886"/>
                    <a:pt x="737" y="649"/>
                  </a:cubicBezTo>
                  <a:cubicBezTo>
                    <a:pt x="993" y="417"/>
                    <a:pt x="1293" y="239"/>
                    <a:pt x="1597" y="77"/>
                  </a:cubicBezTo>
                  <a:lnTo>
                    <a:pt x="1597" y="79"/>
                  </a:lnTo>
                  <a:cubicBezTo>
                    <a:pt x="1636" y="58"/>
                    <a:pt x="1615"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4"/>
            <p:cNvSpPr/>
            <p:nvPr/>
          </p:nvSpPr>
          <p:spPr>
            <a:xfrm>
              <a:off x="6548950" y="623625"/>
              <a:ext cx="18700" cy="17900"/>
            </a:xfrm>
            <a:custGeom>
              <a:avLst/>
              <a:gdLst/>
              <a:ahLst/>
              <a:cxnLst/>
              <a:rect l="l" t="t" r="r" b="b"/>
              <a:pathLst>
                <a:path w="748" h="716" extrusionOk="0">
                  <a:moveTo>
                    <a:pt x="700" y="1"/>
                  </a:moveTo>
                  <a:cubicBezTo>
                    <a:pt x="695" y="1"/>
                    <a:pt x="690" y="2"/>
                    <a:pt x="684" y="4"/>
                  </a:cubicBezTo>
                  <a:cubicBezTo>
                    <a:pt x="393" y="118"/>
                    <a:pt x="134" y="362"/>
                    <a:pt x="14" y="656"/>
                  </a:cubicBezTo>
                  <a:cubicBezTo>
                    <a:pt x="0" y="687"/>
                    <a:pt x="32" y="716"/>
                    <a:pt x="62" y="716"/>
                  </a:cubicBezTo>
                  <a:cubicBezTo>
                    <a:pt x="73" y="716"/>
                    <a:pt x="84" y="712"/>
                    <a:pt x="92" y="702"/>
                  </a:cubicBezTo>
                  <a:cubicBezTo>
                    <a:pt x="278" y="460"/>
                    <a:pt x="471" y="261"/>
                    <a:pt x="718" y="80"/>
                  </a:cubicBezTo>
                  <a:cubicBezTo>
                    <a:pt x="747" y="58"/>
                    <a:pt x="736"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4"/>
            <p:cNvSpPr/>
            <p:nvPr/>
          </p:nvSpPr>
          <p:spPr>
            <a:xfrm>
              <a:off x="6557075" y="633575"/>
              <a:ext cx="9250" cy="8275"/>
            </a:xfrm>
            <a:custGeom>
              <a:avLst/>
              <a:gdLst/>
              <a:ahLst/>
              <a:cxnLst/>
              <a:rect l="l" t="t" r="r" b="b"/>
              <a:pathLst>
                <a:path w="370" h="331" extrusionOk="0">
                  <a:moveTo>
                    <a:pt x="323" y="0"/>
                  </a:moveTo>
                  <a:cubicBezTo>
                    <a:pt x="320" y="0"/>
                    <a:pt x="315" y="1"/>
                    <a:pt x="311" y="3"/>
                  </a:cubicBezTo>
                  <a:cubicBezTo>
                    <a:pt x="170" y="56"/>
                    <a:pt x="68" y="139"/>
                    <a:pt x="12" y="283"/>
                  </a:cubicBezTo>
                  <a:cubicBezTo>
                    <a:pt x="0" y="313"/>
                    <a:pt x="25" y="331"/>
                    <a:pt x="50" y="331"/>
                  </a:cubicBezTo>
                  <a:cubicBezTo>
                    <a:pt x="64" y="331"/>
                    <a:pt x="78" y="326"/>
                    <a:pt x="87" y="314"/>
                  </a:cubicBezTo>
                  <a:cubicBezTo>
                    <a:pt x="155" y="223"/>
                    <a:pt x="243" y="129"/>
                    <a:pt x="339" y="70"/>
                  </a:cubicBezTo>
                  <a:cubicBezTo>
                    <a:pt x="369" y="51"/>
                    <a:pt x="35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4"/>
            <p:cNvSpPr/>
            <p:nvPr/>
          </p:nvSpPr>
          <p:spPr>
            <a:xfrm>
              <a:off x="6724050" y="597000"/>
              <a:ext cx="9650" cy="2925"/>
            </a:xfrm>
            <a:custGeom>
              <a:avLst/>
              <a:gdLst/>
              <a:ahLst/>
              <a:cxnLst/>
              <a:rect l="l" t="t" r="r" b="b"/>
              <a:pathLst>
                <a:path w="386" h="117" extrusionOk="0">
                  <a:moveTo>
                    <a:pt x="305" y="1"/>
                  </a:moveTo>
                  <a:cubicBezTo>
                    <a:pt x="211" y="1"/>
                    <a:pt x="126" y="18"/>
                    <a:pt x="36" y="50"/>
                  </a:cubicBezTo>
                  <a:cubicBezTo>
                    <a:pt x="0" y="62"/>
                    <a:pt x="5" y="114"/>
                    <a:pt x="45" y="116"/>
                  </a:cubicBezTo>
                  <a:cubicBezTo>
                    <a:pt x="57" y="116"/>
                    <a:pt x="69" y="116"/>
                    <a:pt x="80" y="116"/>
                  </a:cubicBezTo>
                  <a:cubicBezTo>
                    <a:pt x="174" y="116"/>
                    <a:pt x="258" y="103"/>
                    <a:pt x="350" y="69"/>
                  </a:cubicBezTo>
                  <a:cubicBezTo>
                    <a:pt x="386" y="56"/>
                    <a:pt x="381" y="3"/>
                    <a:pt x="341" y="2"/>
                  </a:cubicBezTo>
                  <a:cubicBezTo>
                    <a:pt x="329" y="1"/>
                    <a:pt x="317"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4"/>
            <p:cNvSpPr/>
            <p:nvPr/>
          </p:nvSpPr>
          <p:spPr>
            <a:xfrm>
              <a:off x="6726600" y="603625"/>
              <a:ext cx="6900" cy="2325"/>
            </a:xfrm>
            <a:custGeom>
              <a:avLst/>
              <a:gdLst/>
              <a:ahLst/>
              <a:cxnLst/>
              <a:rect l="l" t="t" r="r" b="b"/>
              <a:pathLst>
                <a:path w="276" h="93" extrusionOk="0">
                  <a:moveTo>
                    <a:pt x="238" y="1"/>
                  </a:moveTo>
                  <a:cubicBezTo>
                    <a:pt x="237" y="1"/>
                    <a:pt x="237" y="1"/>
                    <a:pt x="237" y="1"/>
                  </a:cubicBezTo>
                  <a:cubicBezTo>
                    <a:pt x="167" y="4"/>
                    <a:pt x="100" y="16"/>
                    <a:pt x="32" y="32"/>
                  </a:cubicBezTo>
                  <a:cubicBezTo>
                    <a:pt x="0" y="40"/>
                    <a:pt x="5" y="92"/>
                    <a:pt x="39" y="92"/>
                  </a:cubicBezTo>
                  <a:cubicBezTo>
                    <a:pt x="40" y="92"/>
                    <a:pt x="40" y="92"/>
                    <a:pt x="41" y="92"/>
                  </a:cubicBezTo>
                  <a:cubicBezTo>
                    <a:pt x="110" y="87"/>
                    <a:pt x="177" y="78"/>
                    <a:pt x="245" y="59"/>
                  </a:cubicBezTo>
                  <a:lnTo>
                    <a:pt x="244" y="59"/>
                  </a:lnTo>
                  <a:cubicBezTo>
                    <a:pt x="276" y="50"/>
                    <a:pt x="27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4"/>
            <p:cNvSpPr/>
            <p:nvPr/>
          </p:nvSpPr>
          <p:spPr>
            <a:xfrm>
              <a:off x="6783750" y="581050"/>
              <a:ext cx="13600" cy="2425"/>
            </a:xfrm>
            <a:custGeom>
              <a:avLst/>
              <a:gdLst/>
              <a:ahLst/>
              <a:cxnLst/>
              <a:rect l="l" t="t" r="r" b="b"/>
              <a:pathLst>
                <a:path w="544" h="97" extrusionOk="0">
                  <a:moveTo>
                    <a:pt x="303" y="0"/>
                  </a:moveTo>
                  <a:cubicBezTo>
                    <a:pt x="219" y="0"/>
                    <a:pt x="134" y="5"/>
                    <a:pt x="51" y="10"/>
                  </a:cubicBezTo>
                  <a:cubicBezTo>
                    <a:pt x="1" y="12"/>
                    <a:pt x="1" y="84"/>
                    <a:pt x="51" y="88"/>
                  </a:cubicBezTo>
                  <a:cubicBezTo>
                    <a:pt x="133" y="92"/>
                    <a:pt x="216" y="97"/>
                    <a:pt x="299" y="97"/>
                  </a:cubicBezTo>
                  <a:cubicBezTo>
                    <a:pt x="365" y="97"/>
                    <a:pt x="431" y="94"/>
                    <a:pt x="496" y="85"/>
                  </a:cubicBezTo>
                  <a:cubicBezTo>
                    <a:pt x="544" y="79"/>
                    <a:pt x="544" y="17"/>
                    <a:pt x="496" y="11"/>
                  </a:cubicBezTo>
                  <a:cubicBezTo>
                    <a:pt x="432" y="3"/>
                    <a:pt x="367"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4"/>
            <p:cNvSpPr/>
            <p:nvPr/>
          </p:nvSpPr>
          <p:spPr>
            <a:xfrm>
              <a:off x="6516350" y="847975"/>
              <a:ext cx="31525" cy="122550"/>
            </a:xfrm>
            <a:custGeom>
              <a:avLst/>
              <a:gdLst/>
              <a:ahLst/>
              <a:cxnLst/>
              <a:rect l="l" t="t" r="r" b="b"/>
              <a:pathLst>
                <a:path w="1261" h="4902" extrusionOk="0">
                  <a:moveTo>
                    <a:pt x="45" y="0"/>
                  </a:moveTo>
                  <a:cubicBezTo>
                    <a:pt x="23" y="0"/>
                    <a:pt x="0" y="15"/>
                    <a:pt x="1" y="42"/>
                  </a:cubicBezTo>
                  <a:cubicBezTo>
                    <a:pt x="25" y="864"/>
                    <a:pt x="235" y="1710"/>
                    <a:pt x="429" y="2506"/>
                  </a:cubicBezTo>
                  <a:cubicBezTo>
                    <a:pt x="623" y="3313"/>
                    <a:pt x="843" y="4126"/>
                    <a:pt x="1187" y="4883"/>
                  </a:cubicBezTo>
                  <a:cubicBezTo>
                    <a:pt x="1193" y="4896"/>
                    <a:pt x="1204" y="4902"/>
                    <a:pt x="1215" y="4902"/>
                  </a:cubicBezTo>
                  <a:cubicBezTo>
                    <a:pt x="1237" y="4902"/>
                    <a:pt x="1261" y="4881"/>
                    <a:pt x="1254" y="4856"/>
                  </a:cubicBezTo>
                  <a:cubicBezTo>
                    <a:pt x="1040" y="4055"/>
                    <a:pt x="775" y="3270"/>
                    <a:pt x="578" y="2465"/>
                  </a:cubicBezTo>
                  <a:cubicBezTo>
                    <a:pt x="380" y="1660"/>
                    <a:pt x="281" y="835"/>
                    <a:pt x="87" y="31"/>
                  </a:cubicBezTo>
                  <a:cubicBezTo>
                    <a:pt x="82" y="10"/>
                    <a:pt x="64"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4"/>
            <p:cNvSpPr/>
            <p:nvPr/>
          </p:nvSpPr>
          <p:spPr>
            <a:xfrm>
              <a:off x="6541225" y="922275"/>
              <a:ext cx="11975" cy="35925"/>
            </a:xfrm>
            <a:custGeom>
              <a:avLst/>
              <a:gdLst/>
              <a:ahLst/>
              <a:cxnLst/>
              <a:rect l="l" t="t" r="r" b="b"/>
              <a:pathLst>
                <a:path w="479" h="1437" extrusionOk="0">
                  <a:moveTo>
                    <a:pt x="39" y="1"/>
                  </a:moveTo>
                  <a:cubicBezTo>
                    <a:pt x="24" y="1"/>
                    <a:pt x="10" y="11"/>
                    <a:pt x="9" y="31"/>
                  </a:cubicBezTo>
                  <a:cubicBezTo>
                    <a:pt x="0" y="489"/>
                    <a:pt x="180" y="1024"/>
                    <a:pt x="404" y="1419"/>
                  </a:cubicBezTo>
                  <a:cubicBezTo>
                    <a:pt x="412" y="1432"/>
                    <a:pt x="423" y="1437"/>
                    <a:pt x="435" y="1437"/>
                  </a:cubicBezTo>
                  <a:cubicBezTo>
                    <a:pt x="457" y="1437"/>
                    <a:pt x="479" y="1418"/>
                    <a:pt x="471" y="1392"/>
                  </a:cubicBezTo>
                  <a:cubicBezTo>
                    <a:pt x="408" y="1161"/>
                    <a:pt x="326" y="939"/>
                    <a:pt x="259" y="710"/>
                  </a:cubicBezTo>
                  <a:cubicBezTo>
                    <a:pt x="192" y="484"/>
                    <a:pt x="153" y="244"/>
                    <a:pt x="70" y="22"/>
                  </a:cubicBezTo>
                  <a:cubicBezTo>
                    <a:pt x="65" y="8"/>
                    <a:pt x="52"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4"/>
            <p:cNvSpPr/>
            <p:nvPr/>
          </p:nvSpPr>
          <p:spPr>
            <a:xfrm>
              <a:off x="6553025" y="936050"/>
              <a:ext cx="7225" cy="18550"/>
            </a:xfrm>
            <a:custGeom>
              <a:avLst/>
              <a:gdLst/>
              <a:ahLst/>
              <a:cxnLst/>
              <a:rect l="l" t="t" r="r" b="b"/>
              <a:pathLst>
                <a:path w="289" h="742" extrusionOk="0">
                  <a:moveTo>
                    <a:pt x="42" y="0"/>
                  </a:moveTo>
                  <a:cubicBezTo>
                    <a:pt x="21" y="0"/>
                    <a:pt x="0" y="17"/>
                    <a:pt x="7" y="44"/>
                  </a:cubicBezTo>
                  <a:cubicBezTo>
                    <a:pt x="65" y="271"/>
                    <a:pt x="130" y="499"/>
                    <a:pt x="213" y="717"/>
                  </a:cubicBezTo>
                  <a:cubicBezTo>
                    <a:pt x="219" y="734"/>
                    <a:pt x="233" y="741"/>
                    <a:pt x="247" y="741"/>
                  </a:cubicBezTo>
                  <a:cubicBezTo>
                    <a:pt x="268" y="741"/>
                    <a:pt x="289" y="725"/>
                    <a:pt x="282" y="697"/>
                  </a:cubicBezTo>
                  <a:cubicBezTo>
                    <a:pt x="230" y="470"/>
                    <a:pt x="156" y="245"/>
                    <a:pt x="78" y="25"/>
                  </a:cubicBezTo>
                  <a:cubicBezTo>
                    <a:pt x="71" y="8"/>
                    <a:pt x="57"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4"/>
            <p:cNvSpPr/>
            <p:nvPr/>
          </p:nvSpPr>
          <p:spPr>
            <a:xfrm>
              <a:off x="6994150" y="888700"/>
              <a:ext cx="7650" cy="46575"/>
            </a:xfrm>
            <a:custGeom>
              <a:avLst/>
              <a:gdLst/>
              <a:ahLst/>
              <a:cxnLst/>
              <a:rect l="l" t="t" r="r" b="b"/>
              <a:pathLst>
                <a:path w="306" h="1863" extrusionOk="0">
                  <a:moveTo>
                    <a:pt x="207" y="1"/>
                  </a:moveTo>
                  <a:cubicBezTo>
                    <a:pt x="190" y="1"/>
                    <a:pt x="175" y="10"/>
                    <a:pt x="172" y="32"/>
                  </a:cubicBezTo>
                  <a:cubicBezTo>
                    <a:pt x="89" y="619"/>
                    <a:pt x="28" y="1227"/>
                    <a:pt x="1" y="1819"/>
                  </a:cubicBezTo>
                  <a:cubicBezTo>
                    <a:pt x="0" y="1847"/>
                    <a:pt x="23" y="1862"/>
                    <a:pt x="45" y="1862"/>
                  </a:cubicBezTo>
                  <a:cubicBezTo>
                    <a:pt x="64" y="1862"/>
                    <a:pt x="82" y="1852"/>
                    <a:pt x="88" y="1831"/>
                  </a:cubicBezTo>
                  <a:cubicBezTo>
                    <a:pt x="248" y="1267"/>
                    <a:pt x="306" y="627"/>
                    <a:pt x="256" y="44"/>
                  </a:cubicBezTo>
                  <a:cubicBezTo>
                    <a:pt x="254" y="18"/>
                    <a:pt x="22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4"/>
            <p:cNvSpPr/>
            <p:nvPr/>
          </p:nvSpPr>
          <p:spPr>
            <a:xfrm>
              <a:off x="6988025" y="909250"/>
              <a:ext cx="3650" cy="20400"/>
            </a:xfrm>
            <a:custGeom>
              <a:avLst/>
              <a:gdLst/>
              <a:ahLst/>
              <a:cxnLst/>
              <a:rect l="l" t="t" r="r" b="b"/>
              <a:pathLst>
                <a:path w="146" h="816" extrusionOk="0">
                  <a:moveTo>
                    <a:pt x="74" y="1"/>
                  </a:moveTo>
                  <a:cubicBezTo>
                    <a:pt x="57" y="1"/>
                    <a:pt x="40" y="12"/>
                    <a:pt x="40" y="36"/>
                  </a:cubicBezTo>
                  <a:cubicBezTo>
                    <a:pt x="46" y="285"/>
                    <a:pt x="24" y="529"/>
                    <a:pt x="3" y="777"/>
                  </a:cubicBezTo>
                  <a:cubicBezTo>
                    <a:pt x="0" y="802"/>
                    <a:pt x="21" y="816"/>
                    <a:pt x="42" y="816"/>
                  </a:cubicBezTo>
                  <a:cubicBezTo>
                    <a:pt x="59" y="816"/>
                    <a:pt x="76" y="807"/>
                    <a:pt x="81" y="787"/>
                  </a:cubicBezTo>
                  <a:cubicBezTo>
                    <a:pt x="144" y="541"/>
                    <a:pt x="146" y="289"/>
                    <a:pt x="115" y="36"/>
                  </a:cubicBezTo>
                  <a:cubicBezTo>
                    <a:pt x="112" y="13"/>
                    <a:pt x="93"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4"/>
            <p:cNvSpPr/>
            <p:nvPr/>
          </p:nvSpPr>
          <p:spPr>
            <a:xfrm>
              <a:off x="6759500" y="922075"/>
              <a:ext cx="17050" cy="109475"/>
            </a:xfrm>
            <a:custGeom>
              <a:avLst/>
              <a:gdLst/>
              <a:ahLst/>
              <a:cxnLst/>
              <a:rect l="l" t="t" r="r" b="b"/>
              <a:pathLst>
                <a:path w="682" h="4379" extrusionOk="0">
                  <a:moveTo>
                    <a:pt x="82" y="1"/>
                  </a:moveTo>
                  <a:cubicBezTo>
                    <a:pt x="60" y="1"/>
                    <a:pt x="35" y="17"/>
                    <a:pt x="34" y="44"/>
                  </a:cubicBezTo>
                  <a:cubicBezTo>
                    <a:pt x="0" y="770"/>
                    <a:pt x="118" y="1526"/>
                    <a:pt x="211" y="2245"/>
                  </a:cubicBezTo>
                  <a:cubicBezTo>
                    <a:pt x="304" y="2954"/>
                    <a:pt x="438" y="3651"/>
                    <a:pt x="597" y="4349"/>
                  </a:cubicBezTo>
                  <a:cubicBezTo>
                    <a:pt x="601" y="4370"/>
                    <a:pt x="616" y="4378"/>
                    <a:pt x="632" y="4378"/>
                  </a:cubicBezTo>
                  <a:cubicBezTo>
                    <a:pt x="655" y="4378"/>
                    <a:pt x="681" y="4358"/>
                    <a:pt x="676" y="4327"/>
                  </a:cubicBezTo>
                  <a:cubicBezTo>
                    <a:pt x="551" y="3592"/>
                    <a:pt x="444" y="2850"/>
                    <a:pt x="350" y="2110"/>
                  </a:cubicBezTo>
                  <a:cubicBezTo>
                    <a:pt x="261" y="1421"/>
                    <a:pt x="237" y="717"/>
                    <a:pt x="119" y="32"/>
                  </a:cubicBezTo>
                  <a:cubicBezTo>
                    <a:pt x="116" y="10"/>
                    <a:pt x="99"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4"/>
            <p:cNvSpPr/>
            <p:nvPr/>
          </p:nvSpPr>
          <p:spPr>
            <a:xfrm>
              <a:off x="6778775" y="1041750"/>
              <a:ext cx="5750" cy="23825"/>
            </a:xfrm>
            <a:custGeom>
              <a:avLst/>
              <a:gdLst/>
              <a:ahLst/>
              <a:cxnLst/>
              <a:rect l="l" t="t" r="r" b="b"/>
              <a:pathLst>
                <a:path w="230" h="953" extrusionOk="0">
                  <a:moveTo>
                    <a:pt x="38" y="0"/>
                  </a:moveTo>
                  <a:cubicBezTo>
                    <a:pt x="19" y="0"/>
                    <a:pt x="1" y="12"/>
                    <a:pt x="4" y="34"/>
                  </a:cubicBezTo>
                  <a:cubicBezTo>
                    <a:pt x="43" y="334"/>
                    <a:pt x="92" y="637"/>
                    <a:pt x="165" y="931"/>
                  </a:cubicBezTo>
                  <a:cubicBezTo>
                    <a:pt x="169" y="946"/>
                    <a:pt x="183" y="953"/>
                    <a:pt x="196" y="953"/>
                  </a:cubicBezTo>
                  <a:cubicBezTo>
                    <a:pt x="213" y="953"/>
                    <a:pt x="229" y="942"/>
                    <a:pt x="227" y="922"/>
                  </a:cubicBezTo>
                  <a:cubicBezTo>
                    <a:pt x="195" y="621"/>
                    <a:pt x="139" y="321"/>
                    <a:pt x="72" y="26"/>
                  </a:cubicBezTo>
                  <a:cubicBezTo>
                    <a:pt x="68" y="8"/>
                    <a:pt x="53"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4"/>
            <p:cNvSpPr/>
            <p:nvPr/>
          </p:nvSpPr>
          <p:spPr>
            <a:xfrm>
              <a:off x="6851400" y="867550"/>
              <a:ext cx="9300" cy="67650"/>
            </a:xfrm>
            <a:custGeom>
              <a:avLst/>
              <a:gdLst/>
              <a:ahLst/>
              <a:cxnLst/>
              <a:rect l="l" t="t" r="r" b="b"/>
              <a:pathLst>
                <a:path w="372" h="2706" extrusionOk="0">
                  <a:moveTo>
                    <a:pt x="44" y="0"/>
                  </a:moveTo>
                  <a:cubicBezTo>
                    <a:pt x="22" y="0"/>
                    <a:pt x="1" y="14"/>
                    <a:pt x="4" y="40"/>
                  </a:cubicBezTo>
                  <a:cubicBezTo>
                    <a:pt x="102" y="917"/>
                    <a:pt x="211" y="1788"/>
                    <a:pt x="291" y="2667"/>
                  </a:cubicBezTo>
                  <a:cubicBezTo>
                    <a:pt x="294" y="2692"/>
                    <a:pt x="314" y="2705"/>
                    <a:pt x="334" y="2705"/>
                  </a:cubicBezTo>
                  <a:cubicBezTo>
                    <a:pt x="353" y="2705"/>
                    <a:pt x="371" y="2693"/>
                    <a:pt x="371" y="2667"/>
                  </a:cubicBezTo>
                  <a:cubicBezTo>
                    <a:pt x="369" y="1791"/>
                    <a:pt x="284" y="883"/>
                    <a:pt x="84" y="29"/>
                  </a:cubicBezTo>
                  <a:cubicBezTo>
                    <a:pt x="79"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4"/>
            <p:cNvSpPr/>
            <p:nvPr/>
          </p:nvSpPr>
          <p:spPr>
            <a:xfrm>
              <a:off x="6914775" y="949825"/>
              <a:ext cx="7200" cy="61175"/>
            </a:xfrm>
            <a:custGeom>
              <a:avLst/>
              <a:gdLst/>
              <a:ahLst/>
              <a:cxnLst/>
              <a:rect l="l" t="t" r="r" b="b"/>
              <a:pathLst>
                <a:path w="288" h="2447" extrusionOk="0">
                  <a:moveTo>
                    <a:pt x="49" y="1"/>
                  </a:moveTo>
                  <a:cubicBezTo>
                    <a:pt x="25" y="1"/>
                    <a:pt x="0" y="16"/>
                    <a:pt x="4" y="43"/>
                  </a:cubicBezTo>
                  <a:cubicBezTo>
                    <a:pt x="102" y="832"/>
                    <a:pt x="146" y="1622"/>
                    <a:pt x="205" y="2415"/>
                  </a:cubicBezTo>
                  <a:cubicBezTo>
                    <a:pt x="206" y="2436"/>
                    <a:pt x="223" y="2447"/>
                    <a:pt x="240" y="2447"/>
                  </a:cubicBezTo>
                  <a:cubicBezTo>
                    <a:pt x="256" y="2447"/>
                    <a:pt x="272" y="2436"/>
                    <a:pt x="273" y="2415"/>
                  </a:cubicBezTo>
                  <a:cubicBezTo>
                    <a:pt x="288" y="1616"/>
                    <a:pt x="203" y="820"/>
                    <a:pt x="89" y="32"/>
                  </a:cubicBezTo>
                  <a:cubicBezTo>
                    <a:pt x="87" y="11"/>
                    <a:pt x="68"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4"/>
            <p:cNvSpPr/>
            <p:nvPr/>
          </p:nvSpPr>
          <p:spPr>
            <a:xfrm>
              <a:off x="6924350" y="968600"/>
              <a:ext cx="2775" cy="21950"/>
            </a:xfrm>
            <a:custGeom>
              <a:avLst/>
              <a:gdLst/>
              <a:ahLst/>
              <a:cxnLst/>
              <a:rect l="l" t="t" r="r" b="b"/>
              <a:pathLst>
                <a:path w="111" h="878" extrusionOk="0">
                  <a:moveTo>
                    <a:pt x="32" y="1"/>
                  </a:moveTo>
                  <a:cubicBezTo>
                    <a:pt x="16" y="1"/>
                    <a:pt x="1" y="11"/>
                    <a:pt x="1" y="33"/>
                  </a:cubicBezTo>
                  <a:cubicBezTo>
                    <a:pt x="0" y="304"/>
                    <a:pt x="20" y="579"/>
                    <a:pt x="50" y="848"/>
                  </a:cubicBezTo>
                  <a:cubicBezTo>
                    <a:pt x="52" y="867"/>
                    <a:pt x="67" y="877"/>
                    <a:pt x="82" y="877"/>
                  </a:cubicBezTo>
                  <a:cubicBezTo>
                    <a:pt x="96" y="877"/>
                    <a:pt x="110" y="868"/>
                    <a:pt x="110" y="848"/>
                  </a:cubicBezTo>
                  <a:cubicBezTo>
                    <a:pt x="110" y="578"/>
                    <a:pt x="99" y="302"/>
                    <a:pt x="68" y="33"/>
                  </a:cubicBezTo>
                  <a:cubicBezTo>
                    <a:pt x="66" y="12"/>
                    <a:pt x="49"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4"/>
            <p:cNvSpPr/>
            <p:nvPr/>
          </p:nvSpPr>
          <p:spPr>
            <a:xfrm>
              <a:off x="6929825" y="975975"/>
              <a:ext cx="1850" cy="9075"/>
            </a:xfrm>
            <a:custGeom>
              <a:avLst/>
              <a:gdLst/>
              <a:ahLst/>
              <a:cxnLst/>
              <a:rect l="l" t="t" r="r" b="b"/>
              <a:pathLst>
                <a:path w="74" h="363" extrusionOk="0">
                  <a:moveTo>
                    <a:pt x="38" y="0"/>
                  </a:moveTo>
                  <a:cubicBezTo>
                    <a:pt x="20" y="0"/>
                    <a:pt x="2" y="12"/>
                    <a:pt x="2" y="35"/>
                  </a:cubicBezTo>
                  <a:cubicBezTo>
                    <a:pt x="2" y="134"/>
                    <a:pt x="1" y="232"/>
                    <a:pt x="4" y="331"/>
                  </a:cubicBezTo>
                  <a:cubicBezTo>
                    <a:pt x="5" y="352"/>
                    <a:pt x="22" y="363"/>
                    <a:pt x="38" y="363"/>
                  </a:cubicBezTo>
                  <a:cubicBezTo>
                    <a:pt x="53" y="363"/>
                    <a:pt x="69" y="352"/>
                    <a:pt x="70" y="331"/>
                  </a:cubicBezTo>
                  <a:cubicBezTo>
                    <a:pt x="74" y="232"/>
                    <a:pt x="74" y="134"/>
                    <a:pt x="74" y="35"/>
                  </a:cubicBezTo>
                  <a:cubicBezTo>
                    <a:pt x="74" y="12"/>
                    <a:pt x="56"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4"/>
            <p:cNvSpPr/>
            <p:nvPr/>
          </p:nvSpPr>
          <p:spPr>
            <a:xfrm>
              <a:off x="6657375" y="846300"/>
              <a:ext cx="12100" cy="68525"/>
            </a:xfrm>
            <a:custGeom>
              <a:avLst/>
              <a:gdLst/>
              <a:ahLst/>
              <a:cxnLst/>
              <a:rect l="l" t="t" r="r" b="b"/>
              <a:pathLst>
                <a:path w="484" h="2741" extrusionOk="0">
                  <a:moveTo>
                    <a:pt x="95" y="1"/>
                  </a:moveTo>
                  <a:cubicBezTo>
                    <a:pt x="77" y="1"/>
                    <a:pt x="57" y="15"/>
                    <a:pt x="55" y="36"/>
                  </a:cubicBezTo>
                  <a:cubicBezTo>
                    <a:pt x="1" y="484"/>
                    <a:pt x="82" y="977"/>
                    <a:pt x="141" y="1422"/>
                  </a:cubicBezTo>
                  <a:cubicBezTo>
                    <a:pt x="196" y="1860"/>
                    <a:pt x="267" y="2295"/>
                    <a:pt x="406" y="2714"/>
                  </a:cubicBezTo>
                  <a:cubicBezTo>
                    <a:pt x="412" y="2732"/>
                    <a:pt x="429" y="2740"/>
                    <a:pt x="446" y="2740"/>
                  </a:cubicBezTo>
                  <a:cubicBezTo>
                    <a:pt x="465" y="2740"/>
                    <a:pt x="484" y="2728"/>
                    <a:pt x="480" y="2704"/>
                  </a:cubicBezTo>
                  <a:cubicBezTo>
                    <a:pt x="427" y="2269"/>
                    <a:pt x="339" y="1839"/>
                    <a:pt x="278" y="1404"/>
                  </a:cubicBezTo>
                  <a:cubicBezTo>
                    <a:pt x="215" y="950"/>
                    <a:pt x="218" y="474"/>
                    <a:pt x="125" y="26"/>
                  </a:cubicBezTo>
                  <a:cubicBezTo>
                    <a:pt x="121" y="8"/>
                    <a:pt x="109"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4"/>
            <p:cNvSpPr/>
            <p:nvPr/>
          </p:nvSpPr>
          <p:spPr>
            <a:xfrm>
              <a:off x="6666825" y="855525"/>
              <a:ext cx="4425" cy="21225"/>
            </a:xfrm>
            <a:custGeom>
              <a:avLst/>
              <a:gdLst/>
              <a:ahLst/>
              <a:cxnLst/>
              <a:rect l="l" t="t" r="r" b="b"/>
              <a:pathLst>
                <a:path w="177" h="849" extrusionOk="0">
                  <a:moveTo>
                    <a:pt x="74" y="1"/>
                  </a:moveTo>
                  <a:cubicBezTo>
                    <a:pt x="58" y="1"/>
                    <a:pt x="43" y="9"/>
                    <a:pt x="40" y="27"/>
                  </a:cubicBezTo>
                  <a:cubicBezTo>
                    <a:pt x="1" y="286"/>
                    <a:pt x="1" y="591"/>
                    <a:pt x="112" y="833"/>
                  </a:cubicBezTo>
                  <a:cubicBezTo>
                    <a:pt x="118" y="843"/>
                    <a:pt x="128" y="848"/>
                    <a:pt x="140" y="848"/>
                  </a:cubicBezTo>
                  <a:cubicBezTo>
                    <a:pt x="158" y="848"/>
                    <a:pt x="177" y="836"/>
                    <a:pt x="174" y="815"/>
                  </a:cubicBezTo>
                  <a:cubicBezTo>
                    <a:pt x="142" y="550"/>
                    <a:pt x="96" y="307"/>
                    <a:pt x="114" y="37"/>
                  </a:cubicBezTo>
                  <a:cubicBezTo>
                    <a:pt x="115" y="14"/>
                    <a:pt x="94"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4"/>
            <p:cNvSpPr/>
            <p:nvPr/>
          </p:nvSpPr>
          <p:spPr>
            <a:xfrm>
              <a:off x="6673900" y="861150"/>
              <a:ext cx="3225" cy="14625"/>
            </a:xfrm>
            <a:custGeom>
              <a:avLst/>
              <a:gdLst/>
              <a:ahLst/>
              <a:cxnLst/>
              <a:rect l="l" t="t" r="r" b="b"/>
              <a:pathLst>
                <a:path w="129" h="585" extrusionOk="0">
                  <a:moveTo>
                    <a:pt x="51" y="1"/>
                  </a:moveTo>
                  <a:cubicBezTo>
                    <a:pt x="34" y="1"/>
                    <a:pt x="16" y="12"/>
                    <a:pt x="14" y="34"/>
                  </a:cubicBezTo>
                  <a:cubicBezTo>
                    <a:pt x="0" y="208"/>
                    <a:pt x="4" y="391"/>
                    <a:pt x="57" y="560"/>
                  </a:cubicBezTo>
                  <a:cubicBezTo>
                    <a:pt x="62" y="576"/>
                    <a:pt x="78" y="584"/>
                    <a:pt x="93" y="584"/>
                  </a:cubicBezTo>
                  <a:cubicBezTo>
                    <a:pt x="111" y="584"/>
                    <a:pt x="128" y="573"/>
                    <a:pt x="126" y="550"/>
                  </a:cubicBezTo>
                  <a:cubicBezTo>
                    <a:pt x="103" y="377"/>
                    <a:pt x="78" y="208"/>
                    <a:pt x="83" y="34"/>
                  </a:cubicBezTo>
                  <a:cubicBezTo>
                    <a:pt x="84" y="11"/>
                    <a:pt x="68"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4"/>
            <p:cNvSpPr/>
            <p:nvPr/>
          </p:nvSpPr>
          <p:spPr>
            <a:xfrm>
              <a:off x="6634350" y="1007275"/>
              <a:ext cx="13475" cy="51350"/>
            </a:xfrm>
            <a:custGeom>
              <a:avLst/>
              <a:gdLst/>
              <a:ahLst/>
              <a:cxnLst/>
              <a:rect l="l" t="t" r="r" b="b"/>
              <a:pathLst>
                <a:path w="539" h="2054" extrusionOk="0">
                  <a:moveTo>
                    <a:pt x="44" y="0"/>
                  </a:moveTo>
                  <a:cubicBezTo>
                    <a:pt x="23" y="0"/>
                    <a:pt x="1" y="15"/>
                    <a:pt x="1" y="42"/>
                  </a:cubicBezTo>
                  <a:cubicBezTo>
                    <a:pt x="8" y="381"/>
                    <a:pt x="82" y="727"/>
                    <a:pt x="153" y="1058"/>
                  </a:cubicBezTo>
                  <a:cubicBezTo>
                    <a:pt x="225" y="1391"/>
                    <a:pt x="313" y="1726"/>
                    <a:pt x="463" y="2033"/>
                  </a:cubicBezTo>
                  <a:cubicBezTo>
                    <a:pt x="470" y="2047"/>
                    <a:pt x="481" y="2053"/>
                    <a:pt x="492" y="2053"/>
                  </a:cubicBezTo>
                  <a:cubicBezTo>
                    <a:pt x="515" y="2053"/>
                    <a:pt x="539" y="2030"/>
                    <a:pt x="534" y="2003"/>
                  </a:cubicBezTo>
                  <a:lnTo>
                    <a:pt x="535" y="2003"/>
                  </a:lnTo>
                  <a:cubicBezTo>
                    <a:pt x="474" y="1671"/>
                    <a:pt x="374" y="1346"/>
                    <a:pt x="293" y="1019"/>
                  </a:cubicBezTo>
                  <a:cubicBezTo>
                    <a:pt x="213" y="692"/>
                    <a:pt x="167" y="356"/>
                    <a:pt x="84" y="31"/>
                  </a:cubicBezTo>
                  <a:cubicBezTo>
                    <a:pt x="79" y="10"/>
                    <a:pt x="62"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4"/>
            <p:cNvSpPr/>
            <p:nvPr/>
          </p:nvSpPr>
          <p:spPr>
            <a:xfrm>
              <a:off x="6628125" y="1023200"/>
              <a:ext cx="6325" cy="22175"/>
            </a:xfrm>
            <a:custGeom>
              <a:avLst/>
              <a:gdLst/>
              <a:ahLst/>
              <a:cxnLst/>
              <a:rect l="l" t="t" r="r" b="b"/>
              <a:pathLst>
                <a:path w="253" h="887" extrusionOk="0">
                  <a:moveTo>
                    <a:pt x="64" y="0"/>
                  </a:moveTo>
                  <a:cubicBezTo>
                    <a:pt x="46" y="0"/>
                    <a:pt x="27" y="14"/>
                    <a:pt x="25" y="35"/>
                  </a:cubicBezTo>
                  <a:cubicBezTo>
                    <a:pt x="0" y="304"/>
                    <a:pt x="71" y="615"/>
                    <a:pt x="174" y="861"/>
                  </a:cubicBezTo>
                  <a:cubicBezTo>
                    <a:pt x="181" y="879"/>
                    <a:pt x="197" y="887"/>
                    <a:pt x="211" y="887"/>
                  </a:cubicBezTo>
                  <a:cubicBezTo>
                    <a:pt x="233" y="887"/>
                    <a:pt x="253" y="870"/>
                    <a:pt x="247" y="841"/>
                  </a:cubicBezTo>
                  <a:cubicBezTo>
                    <a:pt x="191" y="571"/>
                    <a:pt x="154" y="294"/>
                    <a:pt x="95" y="26"/>
                  </a:cubicBezTo>
                  <a:cubicBezTo>
                    <a:pt x="90" y="8"/>
                    <a:pt x="77"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4"/>
            <p:cNvSpPr/>
            <p:nvPr/>
          </p:nvSpPr>
          <p:spPr>
            <a:xfrm>
              <a:off x="6622950" y="1030625"/>
              <a:ext cx="4025" cy="14675"/>
            </a:xfrm>
            <a:custGeom>
              <a:avLst/>
              <a:gdLst/>
              <a:ahLst/>
              <a:cxnLst/>
              <a:rect l="l" t="t" r="r" b="b"/>
              <a:pathLst>
                <a:path w="161" h="587" extrusionOk="0">
                  <a:moveTo>
                    <a:pt x="49" y="1"/>
                  </a:moveTo>
                  <a:cubicBezTo>
                    <a:pt x="32" y="1"/>
                    <a:pt x="15" y="12"/>
                    <a:pt x="14" y="34"/>
                  </a:cubicBezTo>
                  <a:cubicBezTo>
                    <a:pt x="0" y="215"/>
                    <a:pt x="23" y="394"/>
                    <a:pt x="88" y="562"/>
                  </a:cubicBezTo>
                  <a:cubicBezTo>
                    <a:pt x="95" y="579"/>
                    <a:pt x="109" y="586"/>
                    <a:pt x="122" y="586"/>
                  </a:cubicBezTo>
                  <a:cubicBezTo>
                    <a:pt x="142" y="586"/>
                    <a:pt x="161" y="571"/>
                    <a:pt x="154" y="545"/>
                  </a:cubicBezTo>
                  <a:cubicBezTo>
                    <a:pt x="113" y="376"/>
                    <a:pt x="88" y="208"/>
                    <a:pt x="83" y="34"/>
                  </a:cubicBezTo>
                  <a:cubicBezTo>
                    <a:pt x="83" y="12"/>
                    <a:pt x="66"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4"/>
            <p:cNvSpPr/>
            <p:nvPr/>
          </p:nvSpPr>
          <p:spPr>
            <a:xfrm>
              <a:off x="6617600" y="1037150"/>
              <a:ext cx="4775" cy="8125"/>
            </a:xfrm>
            <a:custGeom>
              <a:avLst/>
              <a:gdLst/>
              <a:ahLst/>
              <a:cxnLst/>
              <a:rect l="l" t="t" r="r" b="b"/>
              <a:pathLst>
                <a:path w="191" h="325" extrusionOk="0">
                  <a:moveTo>
                    <a:pt x="43" y="1"/>
                  </a:moveTo>
                  <a:cubicBezTo>
                    <a:pt x="22" y="1"/>
                    <a:pt x="0" y="19"/>
                    <a:pt x="9" y="42"/>
                  </a:cubicBezTo>
                  <a:cubicBezTo>
                    <a:pt x="41" y="133"/>
                    <a:pt x="77" y="225"/>
                    <a:pt x="124" y="309"/>
                  </a:cubicBezTo>
                  <a:cubicBezTo>
                    <a:pt x="130" y="320"/>
                    <a:pt x="140" y="325"/>
                    <a:pt x="151" y="325"/>
                  </a:cubicBezTo>
                  <a:cubicBezTo>
                    <a:pt x="170" y="325"/>
                    <a:pt x="191" y="308"/>
                    <a:pt x="183" y="284"/>
                  </a:cubicBezTo>
                  <a:cubicBezTo>
                    <a:pt x="155" y="191"/>
                    <a:pt x="113" y="102"/>
                    <a:pt x="69" y="16"/>
                  </a:cubicBezTo>
                  <a:cubicBezTo>
                    <a:pt x="63"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4"/>
            <p:cNvSpPr/>
            <p:nvPr/>
          </p:nvSpPr>
          <p:spPr>
            <a:xfrm>
              <a:off x="6857475" y="859175"/>
              <a:ext cx="7250" cy="29175"/>
            </a:xfrm>
            <a:custGeom>
              <a:avLst/>
              <a:gdLst/>
              <a:ahLst/>
              <a:cxnLst/>
              <a:rect l="l" t="t" r="r" b="b"/>
              <a:pathLst>
                <a:path w="290" h="1167" extrusionOk="0">
                  <a:moveTo>
                    <a:pt x="46" y="0"/>
                  </a:moveTo>
                  <a:cubicBezTo>
                    <a:pt x="24" y="0"/>
                    <a:pt x="1" y="19"/>
                    <a:pt x="7" y="48"/>
                  </a:cubicBezTo>
                  <a:cubicBezTo>
                    <a:pt x="87" y="408"/>
                    <a:pt x="108" y="776"/>
                    <a:pt x="178" y="1137"/>
                  </a:cubicBezTo>
                  <a:cubicBezTo>
                    <a:pt x="183" y="1157"/>
                    <a:pt x="197" y="1166"/>
                    <a:pt x="213" y="1166"/>
                  </a:cubicBezTo>
                  <a:cubicBezTo>
                    <a:pt x="234" y="1166"/>
                    <a:pt x="257" y="1150"/>
                    <a:pt x="259" y="1125"/>
                  </a:cubicBezTo>
                  <a:cubicBezTo>
                    <a:pt x="290" y="757"/>
                    <a:pt x="192" y="375"/>
                    <a:pt x="83" y="27"/>
                  </a:cubicBezTo>
                  <a:cubicBezTo>
                    <a:pt x="77" y="8"/>
                    <a:pt x="62"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4"/>
            <p:cNvSpPr/>
            <p:nvPr/>
          </p:nvSpPr>
          <p:spPr>
            <a:xfrm>
              <a:off x="6864325" y="851775"/>
              <a:ext cx="4350" cy="17275"/>
            </a:xfrm>
            <a:custGeom>
              <a:avLst/>
              <a:gdLst/>
              <a:ahLst/>
              <a:cxnLst/>
              <a:rect l="l" t="t" r="r" b="b"/>
              <a:pathLst>
                <a:path w="174" h="691" extrusionOk="0">
                  <a:moveTo>
                    <a:pt x="44" y="0"/>
                  </a:moveTo>
                  <a:cubicBezTo>
                    <a:pt x="22" y="0"/>
                    <a:pt x="0" y="19"/>
                    <a:pt x="5" y="48"/>
                  </a:cubicBezTo>
                  <a:cubicBezTo>
                    <a:pt x="36" y="250"/>
                    <a:pt x="53" y="453"/>
                    <a:pt x="78" y="655"/>
                  </a:cubicBezTo>
                  <a:cubicBezTo>
                    <a:pt x="81" y="678"/>
                    <a:pt x="98" y="690"/>
                    <a:pt x="115" y="690"/>
                  </a:cubicBezTo>
                  <a:cubicBezTo>
                    <a:pt x="131" y="690"/>
                    <a:pt x="147" y="679"/>
                    <a:pt x="150" y="655"/>
                  </a:cubicBezTo>
                  <a:cubicBezTo>
                    <a:pt x="173" y="444"/>
                    <a:pt x="140" y="230"/>
                    <a:pt x="77" y="28"/>
                  </a:cubicBezTo>
                  <a:cubicBezTo>
                    <a:pt x="71" y="9"/>
                    <a:pt x="58"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4"/>
            <p:cNvSpPr/>
            <p:nvPr/>
          </p:nvSpPr>
          <p:spPr>
            <a:xfrm>
              <a:off x="6870075" y="848125"/>
              <a:ext cx="3900" cy="9175"/>
            </a:xfrm>
            <a:custGeom>
              <a:avLst/>
              <a:gdLst/>
              <a:ahLst/>
              <a:cxnLst/>
              <a:rect l="l" t="t" r="r" b="b"/>
              <a:pathLst>
                <a:path w="156" h="367" extrusionOk="0">
                  <a:moveTo>
                    <a:pt x="40" y="0"/>
                  </a:moveTo>
                  <a:cubicBezTo>
                    <a:pt x="21" y="0"/>
                    <a:pt x="0" y="19"/>
                    <a:pt x="5" y="43"/>
                  </a:cubicBezTo>
                  <a:cubicBezTo>
                    <a:pt x="18" y="92"/>
                    <a:pt x="33" y="140"/>
                    <a:pt x="44" y="191"/>
                  </a:cubicBezTo>
                  <a:cubicBezTo>
                    <a:pt x="55" y="241"/>
                    <a:pt x="59" y="293"/>
                    <a:pt x="75" y="341"/>
                  </a:cubicBezTo>
                  <a:cubicBezTo>
                    <a:pt x="81" y="358"/>
                    <a:pt x="94" y="366"/>
                    <a:pt x="108" y="366"/>
                  </a:cubicBezTo>
                  <a:cubicBezTo>
                    <a:pt x="125" y="366"/>
                    <a:pt x="141" y="354"/>
                    <a:pt x="144" y="333"/>
                  </a:cubicBezTo>
                  <a:lnTo>
                    <a:pt x="144" y="331"/>
                  </a:lnTo>
                  <a:cubicBezTo>
                    <a:pt x="155" y="230"/>
                    <a:pt x="114" y="105"/>
                    <a:pt x="66" y="17"/>
                  </a:cubicBezTo>
                  <a:cubicBezTo>
                    <a:pt x="60" y="5"/>
                    <a:pt x="5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4"/>
            <p:cNvSpPr/>
            <p:nvPr/>
          </p:nvSpPr>
          <p:spPr>
            <a:xfrm>
              <a:off x="6874800" y="841975"/>
              <a:ext cx="3025" cy="6625"/>
            </a:xfrm>
            <a:custGeom>
              <a:avLst/>
              <a:gdLst/>
              <a:ahLst/>
              <a:cxnLst/>
              <a:rect l="l" t="t" r="r" b="b"/>
              <a:pathLst>
                <a:path w="121" h="265" extrusionOk="0">
                  <a:moveTo>
                    <a:pt x="45" y="0"/>
                  </a:moveTo>
                  <a:cubicBezTo>
                    <a:pt x="24" y="0"/>
                    <a:pt x="0" y="19"/>
                    <a:pt x="9" y="43"/>
                  </a:cubicBezTo>
                  <a:cubicBezTo>
                    <a:pt x="31" y="106"/>
                    <a:pt x="31" y="167"/>
                    <a:pt x="31" y="233"/>
                  </a:cubicBezTo>
                  <a:cubicBezTo>
                    <a:pt x="30" y="254"/>
                    <a:pt x="46" y="265"/>
                    <a:pt x="63" y="265"/>
                  </a:cubicBezTo>
                  <a:cubicBezTo>
                    <a:pt x="76" y="265"/>
                    <a:pt x="90" y="257"/>
                    <a:pt x="95" y="241"/>
                  </a:cubicBezTo>
                  <a:cubicBezTo>
                    <a:pt x="120" y="167"/>
                    <a:pt x="103" y="86"/>
                    <a:pt x="71" y="17"/>
                  </a:cubicBezTo>
                  <a:cubicBezTo>
                    <a:pt x="65" y="5"/>
                    <a:pt x="5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4"/>
            <p:cNvSpPr/>
            <p:nvPr/>
          </p:nvSpPr>
          <p:spPr>
            <a:xfrm>
              <a:off x="6726425" y="773975"/>
              <a:ext cx="5475" cy="26150"/>
            </a:xfrm>
            <a:custGeom>
              <a:avLst/>
              <a:gdLst/>
              <a:ahLst/>
              <a:cxnLst/>
              <a:rect l="l" t="t" r="r" b="b"/>
              <a:pathLst>
                <a:path w="219" h="1046" extrusionOk="0">
                  <a:moveTo>
                    <a:pt x="74" y="0"/>
                  </a:moveTo>
                  <a:cubicBezTo>
                    <a:pt x="55" y="0"/>
                    <a:pt x="32" y="15"/>
                    <a:pt x="30" y="38"/>
                  </a:cubicBezTo>
                  <a:cubicBezTo>
                    <a:pt x="1" y="353"/>
                    <a:pt x="43" y="708"/>
                    <a:pt x="126" y="1014"/>
                  </a:cubicBezTo>
                  <a:cubicBezTo>
                    <a:pt x="132" y="1035"/>
                    <a:pt x="152" y="1045"/>
                    <a:pt x="171" y="1045"/>
                  </a:cubicBezTo>
                  <a:cubicBezTo>
                    <a:pt x="195" y="1045"/>
                    <a:pt x="218" y="1030"/>
                    <a:pt x="216" y="1002"/>
                  </a:cubicBezTo>
                  <a:cubicBezTo>
                    <a:pt x="193" y="680"/>
                    <a:pt x="162" y="345"/>
                    <a:pt x="105" y="27"/>
                  </a:cubicBezTo>
                  <a:cubicBezTo>
                    <a:pt x="102" y="8"/>
                    <a:pt x="89"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4"/>
            <p:cNvSpPr/>
            <p:nvPr/>
          </p:nvSpPr>
          <p:spPr>
            <a:xfrm>
              <a:off x="6735700" y="783925"/>
              <a:ext cx="3225" cy="12850"/>
            </a:xfrm>
            <a:custGeom>
              <a:avLst/>
              <a:gdLst/>
              <a:ahLst/>
              <a:cxnLst/>
              <a:rect l="l" t="t" r="r" b="b"/>
              <a:pathLst>
                <a:path w="129" h="514" extrusionOk="0">
                  <a:moveTo>
                    <a:pt x="48" y="0"/>
                  </a:moveTo>
                  <a:cubicBezTo>
                    <a:pt x="30" y="0"/>
                    <a:pt x="12" y="12"/>
                    <a:pt x="10" y="35"/>
                  </a:cubicBezTo>
                  <a:cubicBezTo>
                    <a:pt x="0" y="188"/>
                    <a:pt x="8" y="344"/>
                    <a:pt x="57" y="489"/>
                  </a:cubicBezTo>
                  <a:cubicBezTo>
                    <a:pt x="63" y="506"/>
                    <a:pt x="79" y="514"/>
                    <a:pt x="94" y="514"/>
                  </a:cubicBezTo>
                  <a:cubicBezTo>
                    <a:pt x="112" y="514"/>
                    <a:pt x="128" y="503"/>
                    <a:pt x="125" y="481"/>
                  </a:cubicBezTo>
                  <a:cubicBezTo>
                    <a:pt x="106" y="332"/>
                    <a:pt x="83" y="186"/>
                    <a:pt x="82" y="35"/>
                  </a:cubicBezTo>
                  <a:cubicBezTo>
                    <a:pt x="82" y="12"/>
                    <a:pt x="65"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4"/>
            <p:cNvSpPr/>
            <p:nvPr/>
          </p:nvSpPr>
          <p:spPr>
            <a:xfrm>
              <a:off x="6599050" y="825125"/>
              <a:ext cx="3400" cy="11225"/>
            </a:xfrm>
            <a:custGeom>
              <a:avLst/>
              <a:gdLst/>
              <a:ahLst/>
              <a:cxnLst/>
              <a:rect l="l" t="t" r="r" b="b"/>
              <a:pathLst>
                <a:path w="136" h="449" extrusionOk="0">
                  <a:moveTo>
                    <a:pt x="48" y="0"/>
                  </a:moveTo>
                  <a:cubicBezTo>
                    <a:pt x="24" y="0"/>
                    <a:pt x="0" y="15"/>
                    <a:pt x="3" y="43"/>
                  </a:cubicBezTo>
                  <a:cubicBezTo>
                    <a:pt x="18" y="172"/>
                    <a:pt x="34" y="297"/>
                    <a:pt x="63" y="422"/>
                  </a:cubicBezTo>
                  <a:cubicBezTo>
                    <a:pt x="67" y="440"/>
                    <a:pt x="82" y="448"/>
                    <a:pt x="98" y="448"/>
                  </a:cubicBezTo>
                  <a:cubicBezTo>
                    <a:pt x="116" y="448"/>
                    <a:pt x="135" y="436"/>
                    <a:pt x="134" y="413"/>
                  </a:cubicBezTo>
                  <a:cubicBezTo>
                    <a:pt x="128" y="284"/>
                    <a:pt x="110" y="158"/>
                    <a:pt x="89" y="32"/>
                  </a:cubicBezTo>
                  <a:cubicBezTo>
                    <a:pt x="85" y="10"/>
                    <a:pt x="67"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4"/>
            <p:cNvSpPr/>
            <p:nvPr/>
          </p:nvSpPr>
          <p:spPr>
            <a:xfrm>
              <a:off x="6947000" y="813475"/>
              <a:ext cx="3575" cy="11675"/>
            </a:xfrm>
            <a:custGeom>
              <a:avLst/>
              <a:gdLst/>
              <a:ahLst/>
              <a:cxnLst/>
              <a:rect l="l" t="t" r="r" b="b"/>
              <a:pathLst>
                <a:path w="143" h="467" extrusionOk="0">
                  <a:moveTo>
                    <a:pt x="47" y="1"/>
                  </a:moveTo>
                  <a:cubicBezTo>
                    <a:pt x="24" y="1"/>
                    <a:pt x="1" y="19"/>
                    <a:pt x="9" y="48"/>
                  </a:cubicBezTo>
                  <a:cubicBezTo>
                    <a:pt x="46" y="174"/>
                    <a:pt x="56" y="303"/>
                    <a:pt x="57" y="434"/>
                  </a:cubicBezTo>
                  <a:cubicBezTo>
                    <a:pt x="57" y="454"/>
                    <a:pt x="77" y="467"/>
                    <a:pt x="94" y="467"/>
                  </a:cubicBezTo>
                  <a:cubicBezTo>
                    <a:pt x="108" y="467"/>
                    <a:pt x="120" y="460"/>
                    <a:pt x="123" y="443"/>
                  </a:cubicBezTo>
                  <a:cubicBezTo>
                    <a:pt x="143" y="302"/>
                    <a:pt x="124" y="163"/>
                    <a:pt x="83" y="28"/>
                  </a:cubicBezTo>
                  <a:cubicBezTo>
                    <a:pt x="77" y="9"/>
                    <a:pt x="62"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4"/>
            <p:cNvSpPr/>
            <p:nvPr/>
          </p:nvSpPr>
          <p:spPr>
            <a:xfrm>
              <a:off x="6817475" y="911200"/>
              <a:ext cx="3150" cy="9625"/>
            </a:xfrm>
            <a:custGeom>
              <a:avLst/>
              <a:gdLst/>
              <a:ahLst/>
              <a:cxnLst/>
              <a:rect l="l" t="t" r="r" b="b"/>
              <a:pathLst>
                <a:path w="126" h="385" extrusionOk="0">
                  <a:moveTo>
                    <a:pt x="39" y="0"/>
                  </a:moveTo>
                  <a:cubicBezTo>
                    <a:pt x="21" y="0"/>
                    <a:pt x="1" y="18"/>
                    <a:pt x="6" y="40"/>
                  </a:cubicBezTo>
                  <a:cubicBezTo>
                    <a:pt x="29" y="144"/>
                    <a:pt x="50" y="247"/>
                    <a:pt x="54" y="353"/>
                  </a:cubicBezTo>
                  <a:cubicBezTo>
                    <a:pt x="55" y="374"/>
                    <a:pt x="70" y="384"/>
                    <a:pt x="86" y="384"/>
                  </a:cubicBezTo>
                  <a:cubicBezTo>
                    <a:pt x="101" y="384"/>
                    <a:pt x="116" y="374"/>
                    <a:pt x="117" y="353"/>
                  </a:cubicBezTo>
                  <a:cubicBezTo>
                    <a:pt x="126" y="238"/>
                    <a:pt x="111" y="123"/>
                    <a:pt x="63" y="16"/>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4"/>
            <p:cNvSpPr/>
            <p:nvPr/>
          </p:nvSpPr>
          <p:spPr>
            <a:xfrm>
              <a:off x="6490175" y="545975"/>
              <a:ext cx="703475" cy="578750"/>
            </a:xfrm>
            <a:custGeom>
              <a:avLst/>
              <a:gdLst/>
              <a:ahLst/>
              <a:cxnLst/>
              <a:rect l="l" t="t" r="r" b="b"/>
              <a:pathLst>
                <a:path w="28139" h="23150" extrusionOk="0">
                  <a:moveTo>
                    <a:pt x="891" y="9106"/>
                  </a:moveTo>
                  <a:cubicBezTo>
                    <a:pt x="1074" y="9106"/>
                    <a:pt x="1262" y="9147"/>
                    <a:pt x="1424" y="9198"/>
                  </a:cubicBezTo>
                  <a:cubicBezTo>
                    <a:pt x="2146" y="9425"/>
                    <a:pt x="2254" y="10353"/>
                    <a:pt x="1802" y="10888"/>
                  </a:cubicBezTo>
                  <a:cubicBezTo>
                    <a:pt x="1596" y="11131"/>
                    <a:pt x="1289" y="11251"/>
                    <a:pt x="974" y="11251"/>
                  </a:cubicBezTo>
                  <a:cubicBezTo>
                    <a:pt x="972" y="11251"/>
                    <a:pt x="970" y="11251"/>
                    <a:pt x="969" y="11251"/>
                  </a:cubicBezTo>
                  <a:cubicBezTo>
                    <a:pt x="958" y="11251"/>
                    <a:pt x="948" y="11251"/>
                    <a:pt x="938" y="11250"/>
                  </a:cubicBezTo>
                  <a:cubicBezTo>
                    <a:pt x="767" y="11221"/>
                    <a:pt x="599" y="11178"/>
                    <a:pt x="447" y="11095"/>
                  </a:cubicBezTo>
                  <a:cubicBezTo>
                    <a:pt x="443" y="11092"/>
                    <a:pt x="439" y="11091"/>
                    <a:pt x="436" y="11090"/>
                  </a:cubicBezTo>
                  <a:cubicBezTo>
                    <a:pt x="432" y="11064"/>
                    <a:pt x="430" y="11038"/>
                    <a:pt x="427" y="11012"/>
                  </a:cubicBezTo>
                  <a:cubicBezTo>
                    <a:pt x="421" y="10956"/>
                    <a:pt x="416" y="10901"/>
                    <a:pt x="411" y="10846"/>
                  </a:cubicBezTo>
                  <a:cubicBezTo>
                    <a:pt x="399" y="10723"/>
                    <a:pt x="387" y="10601"/>
                    <a:pt x="377" y="10479"/>
                  </a:cubicBezTo>
                  <a:cubicBezTo>
                    <a:pt x="374" y="10451"/>
                    <a:pt x="373" y="10423"/>
                    <a:pt x="370" y="10396"/>
                  </a:cubicBezTo>
                  <a:cubicBezTo>
                    <a:pt x="365" y="10337"/>
                    <a:pt x="360" y="10280"/>
                    <a:pt x="356" y="10223"/>
                  </a:cubicBezTo>
                  <a:cubicBezTo>
                    <a:pt x="350" y="10146"/>
                    <a:pt x="345" y="10069"/>
                    <a:pt x="339" y="9993"/>
                  </a:cubicBezTo>
                  <a:cubicBezTo>
                    <a:pt x="334" y="9918"/>
                    <a:pt x="329" y="9845"/>
                    <a:pt x="325" y="9772"/>
                  </a:cubicBezTo>
                  <a:cubicBezTo>
                    <a:pt x="320" y="9700"/>
                    <a:pt x="317" y="9628"/>
                    <a:pt x="313" y="9556"/>
                  </a:cubicBezTo>
                  <a:cubicBezTo>
                    <a:pt x="308" y="9482"/>
                    <a:pt x="304" y="9407"/>
                    <a:pt x="301" y="9332"/>
                  </a:cubicBezTo>
                  <a:cubicBezTo>
                    <a:pt x="344" y="9288"/>
                    <a:pt x="391" y="9249"/>
                    <a:pt x="444" y="9217"/>
                  </a:cubicBezTo>
                  <a:cubicBezTo>
                    <a:pt x="577" y="9137"/>
                    <a:pt x="732" y="9106"/>
                    <a:pt x="891" y="9106"/>
                  </a:cubicBezTo>
                  <a:close/>
                  <a:moveTo>
                    <a:pt x="20979" y="11074"/>
                  </a:moveTo>
                  <a:cubicBezTo>
                    <a:pt x="21017" y="11074"/>
                    <a:pt x="21054" y="11075"/>
                    <a:pt x="21092" y="11079"/>
                  </a:cubicBezTo>
                  <a:cubicBezTo>
                    <a:pt x="21067" y="11789"/>
                    <a:pt x="21025" y="12498"/>
                    <a:pt x="20962" y="13205"/>
                  </a:cubicBezTo>
                  <a:cubicBezTo>
                    <a:pt x="20776" y="13169"/>
                    <a:pt x="20596" y="13113"/>
                    <a:pt x="20435" y="13001"/>
                  </a:cubicBezTo>
                  <a:cubicBezTo>
                    <a:pt x="20127" y="12787"/>
                    <a:pt x="20011" y="12422"/>
                    <a:pt x="20060" y="12060"/>
                  </a:cubicBezTo>
                  <a:cubicBezTo>
                    <a:pt x="20101" y="11742"/>
                    <a:pt x="20244" y="11357"/>
                    <a:pt x="20533" y="11183"/>
                  </a:cubicBezTo>
                  <a:cubicBezTo>
                    <a:pt x="20665" y="11104"/>
                    <a:pt x="20820" y="11074"/>
                    <a:pt x="20979" y="11074"/>
                  </a:cubicBezTo>
                  <a:close/>
                  <a:moveTo>
                    <a:pt x="22560" y="7094"/>
                  </a:moveTo>
                  <a:cubicBezTo>
                    <a:pt x="22583" y="7094"/>
                    <a:pt x="22606" y="7094"/>
                    <a:pt x="22629" y="7094"/>
                  </a:cubicBezTo>
                  <a:cubicBezTo>
                    <a:pt x="23078" y="7103"/>
                    <a:pt x="23526" y="7185"/>
                    <a:pt x="23939" y="7363"/>
                  </a:cubicBezTo>
                  <a:cubicBezTo>
                    <a:pt x="24746" y="7712"/>
                    <a:pt x="25310" y="8375"/>
                    <a:pt x="25514" y="9231"/>
                  </a:cubicBezTo>
                  <a:cubicBezTo>
                    <a:pt x="25865" y="10702"/>
                    <a:pt x="25395" y="12530"/>
                    <a:pt x="24084" y="13392"/>
                  </a:cubicBezTo>
                  <a:cubicBezTo>
                    <a:pt x="23667" y="13665"/>
                    <a:pt x="23191" y="13824"/>
                    <a:pt x="22708" y="13926"/>
                  </a:cubicBezTo>
                  <a:cubicBezTo>
                    <a:pt x="22421" y="13987"/>
                    <a:pt x="22132" y="14026"/>
                    <a:pt x="21840" y="14045"/>
                  </a:cubicBezTo>
                  <a:cubicBezTo>
                    <a:pt x="21612" y="14060"/>
                    <a:pt x="21379" y="14040"/>
                    <a:pt x="21153" y="14072"/>
                  </a:cubicBezTo>
                  <a:cubicBezTo>
                    <a:pt x="21303" y="12809"/>
                    <a:pt x="21358" y="11531"/>
                    <a:pt x="21381" y="10267"/>
                  </a:cubicBezTo>
                  <a:cubicBezTo>
                    <a:pt x="21400" y="9254"/>
                    <a:pt x="21384" y="8240"/>
                    <a:pt x="21335" y="7228"/>
                  </a:cubicBezTo>
                  <a:cubicBezTo>
                    <a:pt x="21504" y="7213"/>
                    <a:pt x="21669" y="7175"/>
                    <a:pt x="21837" y="7149"/>
                  </a:cubicBezTo>
                  <a:cubicBezTo>
                    <a:pt x="22076" y="7111"/>
                    <a:pt x="22318" y="7094"/>
                    <a:pt x="22560" y="7094"/>
                  </a:cubicBezTo>
                  <a:close/>
                  <a:moveTo>
                    <a:pt x="23112" y="5163"/>
                  </a:moveTo>
                  <a:cubicBezTo>
                    <a:pt x="23125" y="5163"/>
                    <a:pt x="23139" y="5163"/>
                    <a:pt x="23153" y="5163"/>
                  </a:cubicBezTo>
                  <a:cubicBezTo>
                    <a:pt x="23820" y="5170"/>
                    <a:pt x="24486" y="5299"/>
                    <a:pt x="25111" y="5532"/>
                  </a:cubicBezTo>
                  <a:cubicBezTo>
                    <a:pt x="26315" y="5984"/>
                    <a:pt x="27298" y="6865"/>
                    <a:pt x="27659" y="8127"/>
                  </a:cubicBezTo>
                  <a:cubicBezTo>
                    <a:pt x="28018" y="9389"/>
                    <a:pt x="27862" y="10852"/>
                    <a:pt x="27506" y="12099"/>
                  </a:cubicBezTo>
                  <a:cubicBezTo>
                    <a:pt x="27148" y="13351"/>
                    <a:pt x="26389" y="14415"/>
                    <a:pt x="25293" y="15124"/>
                  </a:cubicBezTo>
                  <a:cubicBezTo>
                    <a:pt x="24274" y="15784"/>
                    <a:pt x="23080" y="16081"/>
                    <a:pt x="21880" y="16081"/>
                  </a:cubicBezTo>
                  <a:cubicBezTo>
                    <a:pt x="21531" y="16081"/>
                    <a:pt x="21181" y="16056"/>
                    <a:pt x="20834" y="16007"/>
                  </a:cubicBezTo>
                  <a:cubicBezTo>
                    <a:pt x="20857" y="15907"/>
                    <a:pt x="20878" y="15805"/>
                    <a:pt x="20898" y="15705"/>
                  </a:cubicBezTo>
                  <a:cubicBezTo>
                    <a:pt x="20989" y="15239"/>
                    <a:pt x="21064" y="14768"/>
                    <a:pt x="21125" y="14296"/>
                  </a:cubicBezTo>
                  <a:cubicBezTo>
                    <a:pt x="21237" y="14323"/>
                    <a:pt x="21353" y="14331"/>
                    <a:pt x="21469" y="14331"/>
                  </a:cubicBezTo>
                  <a:cubicBezTo>
                    <a:pt x="21579" y="14331"/>
                    <a:pt x="21689" y="14324"/>
                    <a:pt x="21796" y="14318"/>
                  </a:cubicBezTo>
                  <a:cubicBezTo>
                    <a:pt x="22069" y="14302"/>
                    <a:pt x="22341" y="14268"/>
                    <a:pt x="22608" y="14219"/>
                  </a:cubicBezTo>
                  <a:cubicBezTo>
                    <a:pt x="23102" y="14128"/>
                    <a:pt x="23594" y="13982"/>
                    <a:pt x="24034" y="13734"/>
                  </a:cubicBezTo>
                  <a:cubicBezTo>
                    <a:pt x="24736" y="13340"/>
                    <a:pt x="25248" y="12684"/>
                    <a:pt x="25550" y="11946"/>
                  </a:cubicBezTo>
                  <a:cubicBezTo>
                    <a:pt x="26206" y="10343"/>
                    <a:pt x="25979" y="8176"/>
                    <a:pt x="24343" y="7269"/>
                  </a:cubicBezTo>
                  <a:cubicBezTo>
                    <a:pt x="23896" y="7021"/>
                    <a:pt x="23398" y="6886"/>
                    <a:pt x="22891" y="6844"/>
                  </a:cubicBezTo>
                  <a:cubicBezTo>
                    <a:pt x="22752" y="6833"/>
                    <a:pt x="22600" y="6825"/>
                    <a:pt x="22443" y="6825"/>
                  </a:cubicBezTo>
                  <a:cubicBezTo>
                    <a:pt x="22062" y="6825"/>
                    <a:pt x="21652" y="6869"/>
                    <a:pt x="21324" y="7012"/>
                  </a:cubicBezTo>
                  <a:cubicBezTo>
                    <a:pt x="21301" y="6579"/>
                    <a:pt x="21271" y="6145"/>
                    <a:pt x="21236" y="5711"/>
                  </a:cubicBezTo>
                  <a:cubicBezTo>
                    <a:pt x="21240" y="5651"/>
                    <a:pt x="21241" y="5592"/>
                    <a:pt x="21241" y="5531"/>
                  </a:cubicBezTo>
                  <a:cubicBezTo>
                    <a:pt x="21852" y="5309"/>
                    <a:pt x="22457" y="5163"/>
                    <a:pt x="23112" y="5163"/>
                  </a:cubicBezTo>
                  <a:close/>
                  <a:moveTo>
                    <a:pt x="19902" y="16505"/>
                  </a:moveTo>
                  <a:cubicBezTo>
                    <a:pt x="20077" y="16505"/>
                    <a:pt x="20255" y="16542"/>
                    <a:pt x="20412" y="16589"/>
                  </a:cubicBezTo>
                  <a:cubicBezTo>
                    <a:pt x="20227" y="17277"/>
                    <a:pt x="19989" y="17950"/>
                    <a:pt x="19680" y="18586"/>
                  </a:cubicBezTo>
                  <a:cubicBezTo>
                    <a:pt x="19567" y="18551"/>
                    <a:pt x="19460" y="18503"/>
                    <a:pt x="19358" y="18432"/>
                  </a:cubicBezTo>
                  <a:cubicBezTo>
                    <a:pt x="19051" y="18219"/>
                    <a:pt x="18935" y="17855"/>
                    <a:pt x="18982" y="17493"/>
                  </a:cubicBezTo>
                  <a:cubicBezTo>
                    <a:pt x="19025" y="17174"/>
                    <a:pt x="19168" y="16790"/>
                    <a:pt x="19456" y="16615"/>
                  </a:cubicBezTo>
                  <a:cubicBezTo>
                    <a:pt x="19588" y="16535"/>
                    <a:pt x="19744" y="16505"/>
                    <a:pt x="19902" y="16505"/>
                  </a:cubicBezTo>
                  <a:close/>
                  <a:moveTo>
                    <a:pt x="2250" y="17583"/>
                  </a:moveTo>
                  <a:cubicBezTo>
                    <a:pt x="2433" y="17583"/>
                    <a:pt x="2621" y="17622"/>
                    <a:pt x="2782" y="17674"/>
                  </a:cubicBezTo>
                  <a:cubicBezTo>
                    <a:pt x="3504" y="17900"/>
                    <a:pt x="3612" y="18829"/>
                    <a:pt x="3159" y="19363"/>
                  </a:cubicBezTo>
                  <a:cubicBezTo>
                    <a:pt x="3118" y="19413"/>
                    <a:pt x="3073" y="19456"/>
                    <a:pt x="3024" y="19495"/>
                  </a:cubicBezTo>
                  <a:cubicBezTo>
                    <a:pt x="2921" y="19348"/>
                    <a:pt x="2821" y="19198"/>
                    <a:pt x="2728" y="19046"/>
                  </a:cubicBezTo>
                  <a:cubicBezTo>
                    <a:pt x="2448" y="18588"/>
                    <a:pt x="2206" y="18107"/>
                    <a:pt x="1994" y="17613"/>
                  </a:cubicBezTo>
                  <a:cubicBezTo>
                    <a:pt x="2076" y="17592"/>
                    <a:pt x="2163" y="17583"/>
                    <a:pt x="2250" y="17583"/>
                  </a:cubicBezTo>
                  <a:close/>
                  <a:moveTo>
                    <a:pt x="16624" y="19970"/>
                  </a:moveTo>
                  <a:cubicBezTo>
                    <a:pt x="16808" y="19970"/>
                    <a:pt x="16996" y="20011"/>
                    <a:pt x="17158" y="20061"/>
                  </a:cubicBezTo>
                  <a:cubicBezTo>
                    <a:pt x="17560" y="20189"/>
                    <a:pt x="17771" y="20534"/>
                    <a:pt x="17802" y="20905"/>
                  </a:cubicBezTo>
                  <a:cubicBezTo>
                    <a:pt x="17460" y="21163"/>
                    <a:pt x="17097" y="21389"/>
                    <a:pt x="16722" y="21581"/>
                  </a:cubicBezTo>
                  <a:cubicBezTo>
                    <a:pt x="16507" y="21691"/>
                    <a:pt x="16286" y="21792"/>
                    <a:pt x="16062" y="21884"/>
                  </a:cubicBezTo>
                  <a:cubicBezTo>
                    <a:pt x="15768" y="21669"/>
                    <a:pt x="15658" y="21312"/>
                    <a:pt x="15705" y="20959"/>
                  </a:cubicBezTo>
                  <a:cubicBezTo>
                    <a:pt x="15746" y="20639"/>
                    <a:pt x="15889" y="20255"/>
                    <a:pt x="16178" y="20080"/>
                  </a:cubicBezTo>
                  <a:cubicBezTo>
                    <a:pt x="16310" y="20000"/>
                    <a:pt x="16466" y="19970"/>
                    <a:pt x="16624" y="19970"/>
                  </a:cubicBezTo>
                  <a:close/>
                  <a:moveTo>
                    <a:pt x="11520" y="252"/>
                  </a:moveTo>
                  <a:cubicBezTo>
                    <a:pt x="13950" y="252"/>
                    <a:pt x="16379" y="649"/>
                    <a:pt x="18524" y="1844"/>
                  </a:cubicBezTo>
                  <a:cubicBezTo>
                    <a:pt x="19270" y="2261"/>
                    <a:pt x="20052" y="2763"/>
                    <a:pt x="20490" y="3519"/>
                  </a:cubicBezTo>
                  <a:cubicBezTo>
                    <a:pt x="20904" y="4236"/>
                    <a:pt x="20921" y="5077"/>
                    <a:pt x="20981" y="5881"/>
                  </a:cubicBezTo>
                  <a:cubicBezTo>
                    <a:pt x="21049" y="6807"/>
                    <a:pt x="21097" y="7733"/>
                    <a:pt x="21112" y="8661"/>
                  </a:cubicBezTo>
                  <a:cubicBezTo>
                    <a:pt x="21125" y="9389"/>
                    <a:pt x="21121" y="10119"/>
                    <a:pt x="21100" y="10849"/>
                  </a:cubicBezTo>
                  <a:cubicBezTo>
                    <a:pt x="21075" y="10848"/>
                    <a:pt x="21050" y="10848"/>
                    <a:pt x="21025" y="10848"/>
                  </a:cubicBezTo>
                  <a:cubicBezTo>
                    <a:pt x="20937" y="10848"/>
                    <a:pt x="20848" y="10855"/>
                    <a:pt x="20761" y="10869"/>
                  </a:cubicBezTo>
                  <a:cubicBezTo>
                    <a:pt x="20115" y="10976"/>
                    <a:pt x="19788" y="11713"/>
                    <a:pt x="19828" y="12315"/>
                  </a:cubicBezTo>
                  <a:cubicBezTo>
                    <a:pt x="19867" y="12912"/>
                    <a:pt x="20371" y="13368"/>
                    <a:pt x="20944" y="13413"/>
                  </a:cubicBezTo>
                  <a:cubicBezTo>
                    <a:pt x="20924" y="13622"/>
                    <a:pt x="20901" y="13832"/>
                    <a:pt x="20878" y="14040"/>
                  </a:cubicBezTo>
                  <a:cubicBezTo>
                    <a:pt x="20791" y="14814"/>
                    <a:pt x="20662" y="15598"/>
                    <a:pt x="20469" y="16365"/>
                  </a:cubicBezTo>
                  <a:lnTo>
                    <a:pt x="20469" y="16365"/>
                  </a:lnTo>
                  <a:cubicBezTo>
                    <a:pt x="20302" y="16308"/>
                    <a:pt x="20123" y="16279"/>
                    <a:pt x="19944" y="16279"/>
                  </a:cubicBezTo>
                  <a:cubicBezTo>
                    <a:pt x="19857" y="16279"/>
                    <a:pt x="19770" y="16286"/>
                    <a:pt x="19684" y="16300"/>
                  </a:cubicBezTo>
                  <a:cubicBezTo>
                    <a:pt x="19038" y="16408"/>
                    <a:pt x="18712" y="17146"/>
                    <a:pt x="18752" y="17747"/>
                  </a:cubicBezTo>
                  <a:cubicBezTo>
                    <a:pt x="18784" y="18241"/>
                    <a:pt x="19136" y="18639"/>
                    <a:pt x="19581" y="18787"/>
                  </a:cubicBezTo>
                  <a:cubicBezTo>
                    <a:pt x="19507" y="18929"/>
                    <a:pt x="19430" y="19072"/>
                    <a:pt x="19348" y="19211"/>
                  </a:cubicBezTo>
                  <a:cubicBezTo>
                    <a:pt x="19272" y="19341"/>
                    <a:pt x="19191" y="19467"/>
                    <a:pt x="19103" y="19590"/>
                  </a:cubicBezTo>
                  <a:cubicBezTo>
                    <a:pt x="18796" y="20022"/>
                    <a:pt x="18422" y="20407"/>
                    <a:pt x="18009" y="20743"/>
                  </a:cubicBezTo>
                  <a:cubicBezTo>
                    <a:pt x="18003" y="20706"/>
                    <a:pt x="17994" y="20667"/>
                    <a:pt x="17984" y="20630"/>
                  </a:cubicBezTo>
                  <a:cubicBezTo>
                    <a:pt x="17824" y="20048"/>
                    <a:pt x="17246" y="19744"/>
                    <a:pt x="16671" y="19744"/>
                  </a:cubicBezTo>
                  <a:cubicBezTo>
                    <a:pt x="16582" y="19744"/>
                    <a:pt x="16493" y="19752"/>
                    <a:pt x="16406" y="19766"/>
                  </a:cubicBezTo>
                  <a:cubicBezTo>
                    <a:pt x="15760" y="19873"/>
                    <a:pt x="15433" y="20610"/>
                    <a:pt x="15473" y="21212"/>
                  </a:cubicBezTo>
                  <a:cubicBezTo>
                    <a:pt x="15493" y="21513"/>
                    <a:pt x="15633" y="21779"/>
                    <a:pt x="15837" y="21974"/>
                  </a:cubicBezTo>
                  <a:cubicBezTo>
                    <a:pt x="15375" y="22153"/>
                    <a:pt x="14899" y="22299"/>
                    <a:pt x="14418" y="22424"/>
                  </a:cubicBezTo>
                  <a:cubicBezTo>
                    <a:pt x="13457" y="22674"/>
                    <a:pt x="12487" y="22867"/>
                    <a:pt x="11484" y="22875"/>
                  </a:cubicBezTo>
                  <a:cubicBezTo>
                    <a:pt x="11436" y="22876"/>
                    <a:pt x="11389" y="22876"/>
                    <a:pt x="11341" y="22876"/>
                  </a:cubicBezTo>
                  <a:cubicBezTo>
                    <a:pt x="9659" y="22876"/>
                    <a:pt x="7962" y="22619"/>
                    <a:pt x="6389" y="22016"/>
                  </a:cubicBezTo>
                  <a:cubicBezTo>
                    <a:pt x="5613" y="21719"/>
                    <a:pt x="4861" y="21324"/>
                    <a:pt x="4218" y="20795"/>
                  </a:cubicBezTo>
                  <a:cubicBezTo>
                    <a:pt x="3809" y="20459"/>
                    <a:pt x="3451" y="20070"/>
                    <a:pt x="3136" y="19647"/>
                  </a:cubicBezTo>
                  <a:cubicBezTo>
                    <a:pt x="3546" y="19310"/>
                    <a:pt x="3757" y="18783"/>
                    <a:pt x="3608" y="18241"/>
                  </a:cubicBezTo>
                  <a:cubicBezTo>
                    <a:pt x="3448" y="17660"/>
                    <a:pt x="2868" y="17356"/>
                    <a:pt x="2292" y="17356"/>
                  </a:cubicBezTo>
                  <a:cubicBezTo>
                    <a:pt x="2204" y="17356"/>
                    <a:pt x="2116" y="17363"/>
                    <a:pt x="2030" y="17377"/>
                  </a:cubicBezTo>
                  <a:cubicBezTo>
                    <a:pt x="1988" y="17385"/>
                    <a:pt x="1947" y="17395"/>
                    <a:pt x="1907" y="17407"/>
                  </a:cubicBezTo>
                  <a:cubicBezTo>
                    <a:pt x="1520" y="16460"/>
                    <a:pt x="1238" y="15465"/>
                    <a:pt x="1004" y="14481"/>
                  </a:cubicBezTo>
                  <a:cubicBezTo>
                    <a:pt x="991" y="14428"/>
                    <a:pt x="979" y="14376"/>
                    <a:pt x="966" y="14323"/>
                  </a:cubicBezTo>
                  <a:cubicBezTo>
                    <a:pt x="954" y="14269"/>
                    <a:pt x="942" y="14217"/>
                    <a:pt x="930" y="14164"/>
                  </a:cubicBezTo>
                  <a:cubicBezTo>
                    <a:pt x="922" y="14127"/>
                    <a:pt x="914" y="14090"/>
                    <a:pt x="906" y="14053"/>
                  </a:cubicBezTo>
                  <a:cubicBezTo>
                    <a:pt x="894" y="14002"/>
                    <a:pt x="883" y="13950"/>
                    <a:pt x="873" y="13899"/>
                  </a:cubicBezTo>
                  <a:cubicBezTo>
                    <a:pt x="858" y="13834"/>
                    <a:pt x="846" y="13769"/>
                    <a:pt x="832" y="13704"/>
                  </a:cubicBezTo>
                  <a:cubicBezTo>
                    <a:pt x="819" y="13640"/>
                    <a:pt x="806" y="13574"/>
                    <a:pt x="793" y="13510"/>
                  </a:cubicBezTo>
                  <a:cubicBezTo>
                    <a:pt x="780" y="13444"/>
                    <a:pt x="768" y="13379"/>
                    <a:pt x="756" y="13314"/>
                  </a:cubicBezTo>
                  <a:cubicBezTo>
                    <a:pt x="744" y="13249"/>
                    <a:pt x="732" y="13184"/>
                    <a:pt x="720" y="13118"/>
                  </a:cubicBezTo>
                  <a:cubicBezTo>
                    <a:pt x="685" y="12923"/>
                    <a:pt x="653" y="12727"/>
                    <a:pt x="622" y="12530"/>
                  </a:cubicBezTo>
                  <a:cubicBezTo>
                    <a:pt x="612" y="12465"/>
                    <a:pt x="601" y="12399"/>
                    <a:pt x="591" y="12333"/>
                  </a:cubicBezTo>
                  <a:cubicBezTo>
                    <a:pt x="582" y="12267"/>
                    <a:pt x="572" y="12203"/>
                    <a:pt x="562" y="12137"/>
                  </a:cubicBezTo>
                  <a:cubicBezTo>
                    <a:pt x="545" y="12006"/>
                    <a:pt x="526" y="11874"/>
                    <a:pt x="510" y="11743"/>
                  </a:cubicBezTo>
                  <a:cubicBezTo>
                    <a:pt x="501" y="11677"/>
                    <a:pt x="494" y="11613"/>
                    <a:pt x="485" y="11547"/>
                  </a:cubicBezTo>
                  <a:cubicBezTo>
                    <a:pt x="478" y="11481"/>
                    <a:pt x="470" y="11415"/>
                    <a:pt x="463" y="11348"/>
                  </a:cubicBezTo>
                  <a:lnTo>
                    <a:pt x="463" y="11348"/>
                  </a:lnTo>
                  <a:cubicBezTo>
                    <a:pt x="464" y="11348"/>
                    <a:pt x="467" y="11349"/>
                    <a:pt x="469" y="11349"/>
                  </a:cubicBezTo>
                  <a:cubicBezTo>
                    <a:pt x="470" y="11349"/>
                    <a:pt x="470" y="11351"/>
                    <a:pt x="470" y="11351"/>
                  </a:cubicBezTo>
                  <a:cubicBezTo>
                    <a:pt x="619" y="11414"/>
                    <a:pt x="780" y="11450"/>
                    <a:pt x="946" y="11450"/>
                  </a:cubicBezTo>
                  <a:cubicBezTo>
                    <a:pt x="960" y="11450"/>
                    <a:pt x="973" y="11450"/>
                    <a:pt x="986" y="11449"/>
                  </a:cubicBezTo>
                  <a:cubicBezTo>
                    <a:pt x="989" y="11449"/>
                    <a:pt x="992" y="11449"/>
                    <a:pt x="994" y="11449"/>
                  </a:cubicBezTo>
                  <a:cubicBezTo>
                    <a:pt x="1217" y="11449"/>
                    <a:pt x="1436" y="11398"/>
                    <a:pt x="1600" y="11298"/>
                  </a:cubicBezTo>
                  <a:cubicBezTo>
                    <a:pt x="2125" y="10978"/>
                    <a:pt x="2419" y="10381"/>
                    <a:pt x="2249" y="9766"/>
                  </a:cubicBezTo>
                  <a:cubicBezTo>
                    <a:pt x="2089" y="9184"/>
                    <a:pt x="1509" y="8880"/>
                    <a:pt x="934" y="8880"/>
                  </a:cubicBezTo>
                  <a:cubicBezTo>
                    <a:pt x="847" y="8880"/>
                    <a:pt x="759" y="8887"/>
                    <a:pt x="673" y="8902"/>
                  </a:cubicBezTo>
                  <a:cubicBezTo>
                    <a:pt x="527" y="8926"/>
                    <a:pt x="399" y="8982"/>
                    <a:pt x="287" y="9062"/>
                  </a:cubicBezTo>
                  <a:cubicBezTo>
                    <a:pt x="235" y="7895"/>
                    <a:pt x="194" y="6722"/>
                    <a:pt x="328" y="5561"/>
                  </a:cubicBezTo>
                  <a:cubicBezTo>
                    <a:pt x="433" y="4638"/>
                    <a:pt x="655" y="3698"/>
                    <a:pt x="1240" y="2954"/>
                  </a:cubicBezTo>
                  <a:cubicBezTo>
                    <a:pt x="1835" y="2195"/>
                    <a:pt x="2729" y="1660"/>
                    <a:pt x="3625" y="1335"/>
                  </a:cubicBezTo>
                  <a:cubicBezTo>
                    <a:pt x="4395" y="1056"/>
                    <a:pt x="5203" y="896"/>
                    <a:pt x="6011" y="767"/>
                  </a:cubicBezTo>
                  <a:cubicBezTo>
                    <a:pt x="6896" y="626"/>
                    <a:pt x="7784" y="504"/>
                    <a:pt x="8676" y="411"/>
                  </a:cubicBezTo>
                  <a:cubicBezTo>
                    <a:pt x="9612" y="313"/>
                    <a:pt x="10566" y="252"/>
                    <a:pt x="11520" y="252"/>
                  </a:cubicBezTo>
                  <a:close/>
                  <a:moveTo>
                    <a:pt x="11538" y="1"/>
                  </a:moveTo>
                  <a:cubicBezTo>
                    <a:pt x="10798" y="1"/>
                    <a:pt x="10057" y="38"/>
                    <a:pt x="9319" y="101"/>
                  </a:cubicBezTo>
                  <a:cubicBezTo>
                    <a:pt x="8373" y="182"/>
                    <a:pt x="7431" y="303"/>
                    <a:pt x="6493" y="442"/>
                  </a:cubicBezTo>
                  <a:cubicBezTo>
                    <a:pt x="5626" y="570"/>
                    <a:pt x="4757" y="711"/>
                    <a:pt x="3919" y="974"/>
                  </a:cubicBezTo>
                  <a:cubicBezTo>
                    <a:pt x="2803" y="1325"/>
                    <a:pt x="1846" y="1906"/>
                    <a:pt x="1048" y="2759"/>
                  </a:cubicBezTo>
                  <a:cubicBezTo>
                    <a:pt x="499" y="3346"/>
                    <a:pt x="325" y="4164"/>
                    <a:pt x="180" y="4929"/>
                  </a:cubicBezTo>
                  <a:cubicBezTo>
                    <a:pt x="2" y="5876"/>
                    <a:pt x="1" y="6854"/>
                    <a:pt x="8" y="7813"/>
                  </a:cubicBezTo>
                  <a:cubicBezTo>
                    <a:pt x="22" y="9636"/>
                    <a:pt x="165" y="11459"/>
                    <a:pt x="494" y="13253"/>
                  </a:cubicBezTo>
                  <a:cubicBezTo>
                    <a:pt x="803" y="14938"/>
                    <a:pt x="1255" y="16634"/>
                    <a:pt x="1988" y="18187"/>
                  </a:cubicBezTo>
                  <a:cubicBezTo>
                    <a:pt x="2675" y="19645"/>
                    <a:pt x="3676" y="20887"/>
                    <a:pt x="5094" y="21683"/>
                  </a:cubicBezTo>
                  <a:cubicBezTo>
                    <a:pt x="6594" y="22524"/>
                    <a:pt x="8339" y="22927"/>
                    <a:pt x="10042" y="23067"/>
                  </a:cubicBezTo>
                  <a:cubicBezTo>
                    <a:pt x="10510" y="23107"/>
                    <a:pt x="10982" y="23149"/>
                    <a:pt x="11453" y="23149"/>
                  </a:cubicBezTo>
                  <a:cubicBezTo>
                    <a:pt x="11637" y="23149"/>
                    <a:pt x="11821" y="23143"/>
                    <a:pt x="12004" y="23127"/>
                  </a:cubicBezTo>
                  <a:cubicBezTo>
                    <a:pt x="13714" y="22981"/>
                    <a:pt x="15381" y="22563"/>
                    <a:pt x="16913" y="21763"/>
                  </a:cubicBezTo>
                  <a:cubicBezTo>
                    <a:pt x="17563" y="21425"/>
                    <a:pt x="18174" y="20998"/>
                    <a:pt x="18700" y="20486"/>
                  </a:cubicBezTo>
                  <a:cubicBezTo>
                    <a:pt x="19827" y="19387"/>
                    <a:pt x="20419" y="17769"/>
                    <a:pt x="20775" y="16267"/>
                  </a:cubicBezTo>
                  <a:cubicBezTo>
                    <a:pt x="21150" y="16322"/>
                    <a:pt x="21529" y="16351"/>
                    <a:pt x="21908" y="16351"/>
                  </a:cubicBezTo>
                  <a:cubicBezTo>
                    <a:pt x="22977" y="16351"/>
                    <a:pt x="24042" y="16121"/>
                    <a:pt x="24991" y="15615"/>
                  </a:cubicBezTo>
                  <a:cubicBezTo>
                    <a:pt x="26170" y="14985"/>
                    <a:pt x="27097" y="13968"/>
                    <a:pt x="27577" y="12720"/>
                  </a:cubicBezTo>
                  <a:cubicBezTo>
                    <a:pt x="27843" y="12027"/>
                    <a:pt x="27981" y="11288"/>
                    <a:pt x="28059" y="10552"/>
                  </a:cubicBezTo>
                  <a:cubicBezTo>
                    <a:pt x="28135" y="9849"/>
                    <a:pt x="28139" y="9131"/>
                    <a:pt x="28001" y="8436"/>
                  </a:cubicBezTo>
                  <a:lnTo>
                    <a:pt x="28001" y="8434"/>
                  </a:lnTo>
                  <a:cubicBezTo>
                    <a:pt x="27871" y="7774"/>
                    <a:pt x="27597" y="7149"/>
                    <a:pt x="27165" y="6629"/>
                  </a:cubicBezTo>
                  <a:cubicBezTo>
                    <a:pt x="26746" y="6124"/>
                    <a:pt x="26200" y="5757"/>
                    <a:pt x="25616" y="5465"/>
                  </a:cubicBezTo>
                  <a:cubicBezTo>
                    <a:pt x="24889" y="5102"/>
                    <a:pt x="23987" y="4884"/>
                    <a:pt x="23101" y="4884"/>
                  </a:cubicBezTo>
                  <a:cubicBezTo>
                    <a:pt x="22444" y="4884"/>
                    <a:pt x="21795" y="5004"/>
                    <a:pt x="21235" y="5274"/>
                  </a:cubicBezTo>
                  <a:cubicBezTo>
                    <a:pt x="21205" y="4746"/>
                    <a:pt x="21076" y="4207"/>
                    <a:pt x="20882" y="3750"/>
                  </a:cubicBezTo>
                  <a:cubicBezTo>
                    <a:pt x="20583" y="3041"/>
                    <a:pt x="20031" y="2519"/>
                    <a:pt x="19404" y="2092"/>
                  </a:cubicBezTo>
                  <a:cubicBezTo>
                    <a:pt x="18013" y="1145"/>
                    <a:pt x="16387" y="570"/>
                    <a:pt x="14739" y="271"/>
                  </a:cubicBezTo>
                  <a:cubicBezTo>
                    <a:pt x="13682" y="79"/>
                    <a:pt x="12611" y="1"/>
                    <a:pt x="11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9" name="Google Shape;3509;p34"/>
          <p:cNvSpPr/>
          <p:nvPr/>
        </p:nvSpPr>
        <p:spPr>
          <a:xfrm rot="3364227">
            <a:off x="3872887" y="571230"/>
            <a:ext cx="52599" cy="344771"/>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0" name="Google Shape;3510;p34"/>
          <p:cNvGrpSpPr/>
          <p:nvPr/>
        </p:nvGrpSpPr>
        <p:grpSpPr>
          <a:xfrm rot="6758964">
            <a:off x="955835" y="2836733"/>
            <a:ext cx="299912" cy="353390"/>
            <a:chOff x="1296418" y="3286750"/>
            <a:chExt cx="299905" cy="353382"/>
          </a:xfrm>
        </p:grpSpPr>
        <p:grpSp>
          <p:nvGrpSpPr>
            <p:cNvPr id="3511" name="Google Shape;3511;p34"/>
            <p:cNvGrpSpPr/>
            <p:nvPr/>
          </p:nvGrpSpPr>
          <p:grpSpPr>
            <a:xfrm rot="969745">
              <a:off x="1347558" y="3291056"/>
              <a:ext cx="90774" cy="344770"/>
              <a:chOff x="7493490" y="1703120"/>
              <a:chExt cx="9751" cy="29175"/>
            </a:xfrm>
          </p:grpSpPr>
          <p:sp>
            <p:nvSpPr>
              <p:cNvPr id="3512" name="Google Shape;3512;p34"/>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4"/>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34"/>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34"/>
          <p:cNvGrpSpPr/>
          <p:nvPr/>
        </p:nvGrpSpPr>
        <p:grpSpPr>
          <a:xfrm rot="6758964">
            <a:off x="6343410" y="1134908"/>
            <a:ext cx="299912" cy="353390"/>
            <a:chOff x="1296418" y="3286750"/>
            <a:chExt cx="299905" cy="353382"/>
          </a:xfrm>
        </p:grpSpPr>
        <p:grpSp>
          <p:nvGrpSpPr>
            <p:cNvPr id="3516" name="Google Shape;3516;p34"/>
            <p:cNvGrpSpPr/>
            <p:nvPr/>
          </p:nvGrpSpPr>
          <p:grpSpPr>
            <a:xfrm rot="969745">
              <a:off x="1347558" y="3291056"/>
              <a:ext cx="90774" cy="344770"/>
              <a:chOff x="7493490" y="1703120"/>
              <a:chExt cx="9751" cy="29175"/>
            </a:xfrm>
          </p:grpSpPr>
          <p:sp>
            <p:nvSpPr>
              <p:cNvPr id="3517" name="Google Shape;3517;p34"/>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4"/>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34"/>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34"/>
          <p:cNvSpPr/>
          <p:nvPr/>
        </p:nvSpPr>
        <p:spPr>
          <a:xfrm rot="8142340">
            <a:off x="6743763" y="4119769"/>
            <a:ext cx="52598" cy="344770"/>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4" name="Google Shape;3944;p37"/>
          <p:cNvSpPr txBox="1">
            <a:spLocks noGrp="1"/>
          </p:cNvSpPr>
          <p:nvPr>
            <p:ph type="subTitle" idx="1"/>
          </p:nvPr>
        </p:nvSpPr>
        <p:spPr>
          <a:xfrm>
            <a:off x="1051928" y="1473265"/>
            <a:ext cx="3848388" cy="1881402"/>
          </a:xfrm>
          <a:prstGeom prst="rect">
            <a:avLst/>
          </a:prstGeom>
        </p:spPr>
        <p:txBody>
          <a:bodyPr spcFirstLastPara="1" wrap="square" lIns="91425" tIns="91425" rIns="91425" bIns="91425" anchor="t" anchorCtr="0">
            <a:noAutofit/>
          </a:bodyPr>
          <a:lstStyle/>
          <a:p>
            <a:pPr marL="0" indent="0">
              <a:buNone/>
            </a:pPr>
            <a:r>
              <a:rPr lang="en" sz="2000" dirty="0">
                <a:latin typeface="Calibri" panose="020F0502020204030204" pitchFamily="34" charset="0"/>
                <a:ea typeface="Calibri" panose="020F0502020204030204" pitchFamily="34" charset="0"/>
                <a:cs typeface="Calibri" panose="020F0502020204030204" pitchFamily="34" charset="0"/>
              </a:rPr>
              <a:t>Sokoban là một trò chơi điện tử mang tính giải đố (puzzling game) có nguồn gốc từ Nhật Bản. Trong tiếng Nhật, "sokoban" có nghĩa là người quản lí kho hàng. Trong đó nhân vật của trò chơi đẩy một thùng hàng vượt qua chướng ngại vật để đến điểm đích cho sẵn.</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3945" name="Google Shape;3945;p37"/>
          <p:cNvSpPr txBox="1">
            <a:spLocks noGrp="1"/>
          </p:cNvSpPr>
          <p:nvPr>
            <p:ph type="title"/>
          </p:nvPr>
        </p:nvSpPr>
        <p:spPr>
          <a:xfrm>
            <a:off x="720000" y="718130"/>
            <a:ext cx="7704000" cy="564300"/>
          </a:xfrm>
          <a:prstGeom prst="rect">
            <a:avLst/>
          </a:prstGeom>
        </p:spPr>
        <p:txBody>
          <a:bodyPr spcFirstLastPara="1" wrap="square" lIns="91425" tIns="91425" rIns="91425" bIns="91425" anchor="ctr" anchorCtr="0">
            <a:noAutofit/>
          </a:bodyPr>
          <a:lstStyle/>
          <a:p>
            <a:r>
              <a:rPr lang="en" sz="4000"/>
              <a:t>Sokoban </a:t>
            </a:r>
            <a:r>
              <a:rPr lang="en" sz="4000" err="1"/>
              <a:t>là</a:t>
            </a:r>
            <a:r>
              <a:rPr lang="en" sz="4000"/>
              <a:t> </a:t>
            </a:r>
            <a:r>
              <a:rPr lang="en" sz="4000" err="1"/>
              <a:t>gì</a:t>
            </a:r>
            <a:r>
              <a:rPr lang="en" sz="4000"/>
              <a:t> ?</a:t>
            </a:r>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204228"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Hình ảnh 4">
            <a:extLst>
              <a:ext uri="{FF2B5EF4-FFF2-40B4-BE49-F238E27FC236}">
                <a16:creationId xmlns:a16="http://schemas.microsoft.com/office/drawing/2014/main" id="{FE70C7B5-3C63-3D77-2C1A-7E11B935B6CD}"/>
              </a:ext>
            </a:extLst>
          </p:cNvPr>
          <p:cNvPicPr>
            <a:picLocks noGrp="1" noChangeAspect="1"/>
          </p:cNvPicPr>
          <p:nvPr>
            <p:ph type="pic" idx="2"/>
          </p:nvPr>
        </p:nvPicPr>
        <p:blipFill rotWithShape="1">
          <a:blip r:embed="rId3"/>
          <a:srcRect t="9167" b="9167"/>
          <a:stretch/>
        </p:blipFill>
        <p:spPr>
          <a:xfrm>
            <a:off x="5305933" y="1480575"/>
            <a:ext cx="2591460" cy="2879400"/>
          </a:xfr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4" name="Google Shape;3944;p37"/>
          <p:cNvSpPr txBox="1">
            <a:spLocks noGrp="1"/>
          </p:cNvSpPr>
          <p:nvPr>
            <p:ph type="subTitle" idx="1"/>
          </p:nvPr>
        </p:nvSpPr>
        <p:spPr>
          <a:xfrm>
            <a:off x="848242" y="1577600"/>
            <a:ext cx="3840715" cy="2304039"/>
          </a:xfrm>
          <a:prstGeom prst="rect">
            <a:avLst/>
          </a:prstGeom>
        </p:spPr>
        <p:txBody>
          <a:bodyPr spcFirstLastPara="1" wrap="square" lIns="91425" tIns="91425" rIns="91425" bIns="91425" anchor="t" anchorCtr="0">
            <a:noAutofit/>
          </a:bodyPr>
          <a:lstStyle/>
          <a:p>
            <a:pPr marL="0" indent="0">
              <a:buNone/>
            </a:pPr>
            <a:r>
              <a:rPr lang="vi-VN" sz="2000" dirty="0">
                <a:latin typeface="Calibri" panose="020F0502020204030204" pitchFamily="34" charset="0"/>
                <a:ea typeface="Calibri" panose="020F0502020204030204" pitchFamily="34" charset="0"/>
                <a:cs typeface="Calibri" panose="020F0502020204030204" pitchFamily="34" charset="0"/>
              </a:rPr>
              <a:t>Mỗi level trong trò chơi mô phỏng khu vực trò chơi, trong đó các chiếc thùng được đặt một cách ngẫu nhiên. Nhiệm vụ của ông già noel là đẩy các thùng này đến vị trí của các trái </a:t>
            </a:r>
            <a:r>
              <a:rPr lang="en-US" sz="2000" dirty="0" err="1">
                <a:latin typeface="Calibri" panose="020F0502020204030204" pitchFamily="34" charset="0"/>
                <a:ea typeface="Calibri" panose="020F0502020204030204" pitchFamily="34" charset="0"/>
                <a:cs typeface="Calibri" panose="020F0502020204030204" pitchFamily="34" charset="0"/>
              </a:rPr>
              <a:t>tim</a:t>
            </a:r>
            <a:r>
              <a:rPr lang="en-US" sz="2000" dirty="0">
                <a:latin typeface="Calibri" panose="020F0502020204030204" pitchFamily="34" charset="0"/>
                <a:ea typeface="Calibri" panose="020F0502020204030204" pitchFamily="34" charset="0"/>
                <a:cs typeface="Calibri" panose="020F0502020204030204" pitchFamily="34" charset="0"/>
              </a:rPr>
              <a:t> </a:t>
            </a:r>
            <a:r>
              <a:rPr lang="vi-VN" sz="2000" dirty="0">
                <a:latin typeface="Calibri" panose="020F0502020204030204" pitchFamily="34" charset="0"/>
                <a:ea typeface="Calibri" panose="020F0502020204030204" pitchFamily="34" charset="0"/>
                <a:cs typeface="Calibri" panose="020F0502020204030204" pitchFamily="34" charset="0"/>
              </a:rPr>
              <a:t>để che lấp chúng.</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3945" name="Google Shape;3945;p37"/>
          <p:cNvSpPr txBox="1">
            <a:spLocks noGrp="1"/>
          </p:cNvSpPr>
          <p:nvPr>
            <p:ph type="title"/>
          </p:nvPr>
        </p:nvSpPr>
        <p:spPr>
          <a:xfrm>
            <a:off x="734844" y="614221"/>
            <a:ext cx="7704000" cy="564300"/>
          </a:xfrm>
          <a:prstGeom prst="rect">
            <a:avLst/>
          </a:prstGeom>
        </p:spPr>
        <p:txBody>
          <a:bodyPr spcFirstLastPara="1" wrap="square" lIns="91425" tIns="91425" rIns="91425" bIns="91425" anchor="ctr" anchorCtr="0">
            <a:noAutofit/>
          </a:bodyPr>
          <a:lstStyle/>
          <a:p>
            <a:r>
              <a:rPr lang="en" err="1"/>
              <a:t>Luật</a:t>
            </a:r>
            <a:r>
              <a:rPr lang="en"/>
              <a:t> </a:t>
            </a:r>
            <a:r>
              <a:rPr lang="en" err="1"/>
              <a:t>chơi</a:t>
            </a:r>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204228"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Hình ảnh 8">
            <a:extLst>
              <a:ext uri="{FF2B5EF4-FFF2-40B4-BE49-F238E27FC236}">
                <a16:creationId xmlns:a16="http://schemas.microsoft.com/office/drawing/2014/main" id="{056202FC-1923-8DF7-8B71-9E8E4EB7DC00}"/>
              </a:ext>
            </a:extLst>
          </p:cNvPr>
          <p:cNvPicPr>
            <a:picLocks noGrp="1" noChangeAspect="1"/>
          </p:cNvPicPr>
          <p:nvPr>
            <p:ph type="pic" idx="2"/>
          </p:nvPr>
        </p:nvPicPr>
        <p:blipFill rotWithShape="1">
          <a:blip r:embed="rId3"/>
          <a:srcRect t="5871" b="5871"/>
          <a:stretch/>
        </p:blipFill>
        <p:spPr>
          <a:xfrm>
            <a:off x="5080734" y="1483274"/>
            <a:ext cx="2800632" cy="2879400"/>
          </a:xfrm>
        </p:spPr>
      </p:pic>
    </p:spTree>
    <p:extLst>
      <p:ext uri="{BB962C8B-B14F-4D97-AF65-F5344CB8AC3E}">
        <p14:creationId xmlns:p14="http://schemas.microsoft.com/office/powerpoint/2010/main" val="3975724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5" name="Google Shape;3945;p37"/>
          <p:cNvSpPr txBox="1">
            <a:spLocks noGrp="1"/>
          </p:cNvSpPr>
          <p:nvPr>
            <p:ph type="title"/>
          </p:nvPr>
        </p:nvSpPr>
        <p:spPr>
          <a:xfrm>
            <a:off x="697734" y="681020"/>
            <a:ext cx="7704000" cy="564300"/>
          </a:xfrm>
          <a:prstGeom prst="rect">
            <a:avLst/>
          </a:prstGeom>
        </p:spPr>
        <p:txBody>
          <a:bodyPr spcFirstLastPara="1" wrap="square" lIns="91425" tIns="91425" rIns="91425" bIns="91425" anchor="ctr" anchorCtr="0">
            <a:noAutofit/>
          </a:bodyPr>
          <a:lstStyle/>
          <a:p>
            <a:r>
              <a:rPr lang="en" err="1"/>
              <a:t>Một</a:t>
            </a:r>
            <a:r>
              <a:rPr lang="en"/>
              <a:t> </a:t>
            </a:r>
            <a:r>
              <a:rPr lang="en" err="1"/>
              <a:t>số</a:t>
            </a:r>
            <a:r>
              <a:rPr lang="en"/>
              <a:t> </a:t>
            </a:r>
            <a:r>
              <a:rPr lang="en" err="1"/>
              <a:t>quy</a:t>
            </a:r>
            <a:r>
              <a:rPr lang="en"/>
              <a:t> </a:t>
            </a:r>
            <a:r>
              <a:rPr lang="en" err="1"/>
              <a:t>ước</a:t>
            </a:r>
            <a:r>
              <a:rPr lang="en"/>
              <a:t> </a:t>
            </a:r>
            <a:endParaRPr lang="vi-VN"/>
          </a:p>
        </p:txBody>
      </p:sp>
      <p:sp>
        <p:nvSpPr>
          <p:cNvPr id="3946" name="Google Shape;3946;p37"/>
          <p:cNvSpPr/>
          <p:nvPr/>
        </p:nvSpPr>
        <p:spPr>
          <a:xfrm>
            <a:off x="3896508" y="1397521"/>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37"/>
          <p:cNvGrpSpPr/>
          <p:nvPr/>
        </p:nvGrpSpPr>
        <p:grpSpPr>
          <a:xfrm rot="583655">
            <a:off x="196806" y="25977"/>
            <a:ext cx="874672" cy="1511967"/>
            <a:chOff x="6439425" y="1695725"/>
            <a:chExt cx="521850" cy="902075"/>
          </a:xfrm>
        </p:grpSpPr>
        <p:sp>
          <p:nvSpPr>
            <p:cNvPr id="3948" name="Google Shape;3948;p37"/>
            <p:cNvSpPr/>
            <p:nvPr/>
          </p:nvSpPr>
          <p:spPr>
            <a:xfrm>
              <a:off x="6729475" y="1699900"/>
              <a:ext cx="182750" cy="188400"/>
            </a:xfrm>
            <a:custGeom>
              <a:avLst/>
              <a:gdLst/>
              <a:ahLst/>
              <a:cxnLst/>
              <a:rect l="l" t="t" r="r" b="b"/>
              <a:pathLst>
                <a:path w="7310" h="7536" extrusionOk="0">
                  <a:moveTo>
                    <a:pt x="2964" y="535"/>
                  </a:moveTo>
                  <a:cubicBezTo>
                    <a:pt x="3159" y="571"/>
                    <a:pt x="3323" y="691"/>
                    <a:pt x="3405" y="855"/>
                  </a:cubicBezTo>
                  <a:cubicBezTo>
                    <a:pt x="3481" y="1008"/>
                    <a:pt x="3480" y="1182"/>
                    <a:pt x="3398" y="1346"/>
                  </a:cubicBezTo>
                  <a:lnTo>
                    <a:pt x="3400" y="1346"/>
                  </a:lnTo>
                  <a:cubicBezTo>
                    <a:pt x="3398" y="1349"/>
                    <a:pt x="3394" y="1356"/>
                    <a:pt x="3385" y="1356"/>
                  </a:cubicBezTo>
                  <a:cubicBezTo>
                    <a:pt x="3383" y="1356"/>
                    <a:pt x="3381" y="1355"/>
                    <a:pt x="3378" y="1354"/>
                  </a:cubicBezTo>
                  <a:cubicBezTo>
                    <a:pt x="3370" y="1350"/>
                    <a:pt x="3357" y="1341"/>
                    <a:pt x="3361" y="1327"/>
                  </a:cubicBezTo>
                  <a:cubicBezTo>
                    <a:pt x="3439" y="979"/>
                    <a:pt x="3269" y="656"/>
                    <a:pt x="2956" y="562"/>
                  </a:cubicBezTo>
                  <a:cubicBezTo>
                    <a:pt x="2947" y="560"/>
                    <a:pt x="2943" y="555"/>
                    <a:pt x="2946" y="546"/>
                  </a:cubicBezTo>
                  <a:cubicBezTo>
                    <a:pt x="2946" y="545"/>
                    <a:pt x="2950" y="535"/>
                    <a:pt x="2961" y="535"/>
                  </a:cubicBezTo>
                  <a:close/>
                  <a:moveTo>
                    <a:pt x="5575" y="1227"/>
                  </a:moveTo>
                  <a:cubicBezTo>
                    <a:pt x="5704" y="1227"/>
                    <a:pt x="5843" y="1338"/>
                    <a:pt x="5883" y="1476"/>
                  </a:cubicBezTo>
                  <a:cubicBezTo>
                    <a:pt x="5885" y="1482"/>
                    <a:pt x="5883" y="1483"/>
                    <a:pt x="5880" y="1483"/>
                  </a:cubicBezTo>
                  <a:lnTo>
                    <a:pt x="5881" y="1483"/>
                  </a:lnTo>
                  <a:cubicBezTo>
                    <a:pt x="5879" y="1484"/>
                    <a:pt x="5877" y="1485"/>
                    <a:pt x="5875" y="1485"/>
                  </a:cubicBezTo>
                  <a:cubicBezTo>
                    <a:pt x="5871" y="1485"/>
                    <a:pt x="5867" y="1483"/>
                    <a:pt x="5864" y="1479"/>
                  </a:cubicBezTo>
                  <a:cubicBezTo>
                    <a:pt x="5821" y="1421"/>
                    <a:pt x="5776" y="1374"/>
                    <a:pt x="5729" y="1337"/>
                  </a:cubicBezTo>
                  <a:cubicBezTo>
                    <a:pt x="5693" y="1306"/>
                    <a:pt x="5651" y="1285"/>
                    <a:pt x="5611" y="1265"/>
                  </a:cubicBezTo>
                  <a:cubicBezTo>
                    <a:pt x="5597" y="1258"/>
                    <a:pt x="5583" y="1250"/>
                    <a:pt x="5569" y="1241"/>
                  </a:cubicBezTo>
                  <a:cubicBezTo>
                    <a:pt x="5568" y="1241"/>
                    <a:pt x="5564" y="1239"/>
                    <a:pt x="5565" y="1234"/>
                  </a:cubicBezTo>
                  <a:cubicBezTo>
                    <a:pt x="5565" y="1233"/>
                    <a:pt x="5568" y="1227"/>
                    <a:pt x="5573" y="1227"/>
                  </a:cubicBezTo>
                  <a:close/>
                  <a:moveTo>
                    <a:pt x="2499" y="465"/>
                  </a:moveTo>
                  <a:cubicBezTo>
                    <a:pt x="2504" y="465"/>
                    <a:pt x="2510" y="467"/>
                    <a:pt x="2513" y="475"/>
                  </a:cubicBezTo>
                  <a:cubicBezTo>
                    <a:pt x="2518" y="485"/>
                    <a:pt x="2517" y="500"/>
                    <a:pt x="2506" y="508"/>
                  </a:cubicBezTo>
                  <a:lnTo>
                    <a:pt x="2507" y="508"/>
                  </a:lnTo>
                  <a:cubicBezTo>
                    <a:pt x="2071" y="801"/>
                    <a:pt x="1947" y="1146"/>
                    <a:pt x="2140" y="1530"/>
                  </a:cubicBezTo>
                  <a:cubicBezTo>
                    <a:pt x="2144" y="1538"/>
                    <a:pt x="2140" y="1541"/>
                    <a:pt x="2138" y="1543"/>
                  </a:cubicBezTo>
                  <a:cubicBezTo>
                    <a:pt x="2137" y="1543"/>
                    <a:pt x="2134" y="1545"/>
                    <a:pt x="2131" y="1545"/>
                  </a:cubicBezTo>
                  <a:cubicBezTo>
                    <a:pt x="2128" y="1545"/>
                    <a:pt x="2124" y="1544"/>
                    <a:pt x="2120" y="1539"/>
                  </a:cubicBezTo>
                  <a:cubicBezTo>
                    <a:pt x="1991" y="1372"/>
                    <a:pt x="1955" y="1165"/>
                    <a:pt x="2019" y="956"/>
                  </a:cubicBezTo>
                  <a:cubicBezTo>
                    <a:pt x="2087" y="729"/>
                    <a:pt x="2269" y="542"/>
                    <a:pt x="2492" y="467"/>
                  </a:cubicBezTo>
                  <a:cubicBezTo>
                    <a:pt x="2494" y="466"/>
                    <a:pt x="2496" y="465"/>
                    <a:pt x="2499" y="465"/>
                  </a:cubicBezTo>
                  <a:close/>
                  <a:moveTo>
                    <a:pt x="3450" y="1711"/>
                  </a:moveTo>
                  <a:cubicBezTo>
                    <a:pt x="3454" y="1711"/>
                    <a:pt x="3460" y="1714"/>
                    <a:pt x="3464" y="1724"/>
                  </a:cubicBezTo>
                  <a:cubicBezTo>
                    <a:pt x="3485" y="1779"/>
                    <a:pt x="3470" y="1861"/>
                    <a:pt x="3432" y="1910"/>
                  </a:cubicBezTo>
                  <a:cubicBezTo>
                    <a:pt x="3429" y="1913"/>
                    <a:pt x="3428" y="1913"/>
                    <a:pt x="3427" y="1913"/>
                  </a:cubicBezTo>
                  <a:cubicBezTo>
                    <a:pt x="3426" y="1913"/>
                    <a:pt x="3425" y="1913"/>
                    <a:pt x="3424" y="1913"/>
                  </a:cubicBezTo>
                  <a:cubicBezTo>
                    <a:pt x="3417" y="1910"/>
                    <a:pt x="3411" y="1900"/>
                    <a:pt x="3412" y="1892"/>
                  </a:cubicBezTo>
                  <a:cubicBezTo>
                    <a:pt x="3413" y="1879"/>
                    <a:pt x="3417" y="1865"/>
                    <a:pt x="3419" y="1851"/>
                  </a:cubicBezTo>
                  <a:cubicBezTo>
                    <a:pt x="3423" y="1838"/>
                    <a:pt x="3426" y="1825"/>
                    <a:pt x="3428" y="1812"/>
                  </a:cubicBezTo>
                  <a:cubicBezTo>
                    <a:pt x="3431" y="1796"/>
                    <a:pt x="3431" y="1781"/>
                    <a:pt x="3432" y="1765"/>
                  </a:cubicBezTo>
                  <a:cubicBezTo>
                    <a:pt x="3432" y="1752"/>
                    <a:pt x="3432" y="1741"/>
                    <a:pt x="3433" y="1729"/>
                  </a:cubicBezTo>
                  <a:cubicBezTo>
                    <a:pt x="3434" y="1717"/>
                    <a:pt x="3442" y="1712"/>
                    <a:pt x="3448" y="1711"/>
                  </a:cubicBezTo>
                  <a:close/>
                  <a:moveTo>
                    <a:pt x="5187" y="1048"/>
                  </a:moveTo>
                  <a:cubicBezTo>
                    <a:pt x="5237" y="1048"/>
                    <a:pt x="5286" y="1052"/>
                    <a:pt x="5337" y="1060"/>
                  </a:cubicBezTo>
                  <a:cubicBezTo>
                    <a:pt x="5341" y="1062"/>
                    <a:pt x="5345" y="1062"/>
                    <a:pt x="5343" y="1069"/>
                  </a:cubicBezTo>
                  <a:cubicBezTo>
                    <a:pt x="5343" y="1075"/>
                    <a:pt x="5338" y="1085"/>
                    <a:pt x="5331" y="1085"/>
                  </a:cubicBezTo>
                  <a:cubicBezTo>
                    <a:pt x="4803" y="1099"/>
                    <a:pt x="4404" y="1434"/>
                    <a:pt x="4205" y="2027"/>
                  </a:cubicBezTo>
                  <a:cubicBezTo>
                    <a:pt x="4202" y="2037"/>
                    <a:pt x="4196" y="2039"/>
                    <a:pt x="4191" y="2039"/>
                  </a:cubicBezTo>
                  <a:cubicBezTo>
                    <a:pt x="4189" y="2039"/>
                    <a:pt x="4187" y="2039"/>
                    <a:pt x="4186" y="2039"/>
                  </a:cubicBezTo>
                  <a:cubicBezTo>
                    <a:pt x="4182" y="2037"/>
                    <a:pt x="4172" y="2034"/>
                    <a:pt x="4174" y="2020"/>
                  </a:cubicBezTo>
                  <a:cubicBezTo>
                    <a:pt x="4286" y="1524"/>
                    <a:pt x="4670" y="1048"/>
                    <a:pt x="5187" y="1048"/>
                  </a:cubicBezTo>
                  <a:close/>
                  <a:moveTo>
                    <a:pt x="1498" y="2097"/>
                  </a:moveTo>
                  <a:cubicBezTo>
                    <a:pt x="1517" y="2097"/>
                    <a:pt x="1537" y="2101"/>
                    <a:pt x="1557" y="2108"/>
                  </a:cubicBezTo>
                  <a:cubicBezTo>
                    <a:pt x="1622" y="2130"/>
                    <a:pt x="1676" y="2184"/>
                    <a:pt x="1689" y="2237"/>
                  </a:cubicBezTo>
                  <a:cubicBezTo>
                    <a:pt x="1691" y="2246"/>
                    <a:pt x="1685" y="2250"/>
                    <a:pt x="1683" y="2252"/>
                  </a:cubicBezTo>
                  <a:cubicBezTo>
                    <a:pt x="1681" y="2252"/>
                    <a:pt x="1679" y="2253"/>
                    <a:pt x="1676" y="2253"/>
                  </a:cubicBezTo>
                  <a:cubicBezTo>
                    <a:pt x="1673" y="2253"/>
                    <a:pt x="1671" y="2253"/>
                    <a:pt x="1668" y="2250"/>
                  </a:cubicBezTo>
                  <a:cubicBezTo>
                    <a:pt x="1632" y="2217"/>
                    <a:pt x="1598" y="2189"/>
                    <a:pt x="1555" y="2166"/>
                  </a:cubicBezTo>
                  <a:cubicBezTo>
                    <a:pt x="1528" y="2151"/>
                    <a:pt x="1500" y="2146"/>
                    <a:pt x="1473" y="2141"/>
                  </a:cubicBezTo>
                  <a:cubicBezTo>
                    <a:pt x="1456" y="2139"/>
                    <a:pt x="1440" y="2136"/>
                    <a:pt x="1425" y="2130"/>
                  </a:cubicBezTo>
                  <a:cubicBezTo>
                    <a:pt x="1422" y="2130"/>
                    <a:pt x="1419" y="2125"/>
                    <a:pt x="1420" y="2123"/>
                  </a:cubicBezTo>
                  <a:cubicBezTo>
                    <a:pt x="1441" y="2106"/>
                    <a:pt x="1468" y="2097"/>
                    <a:pt x="1498" y="2097"/>
                  </a:cubicBezTo>
                  <a:close/>
                  <a:moveTo>
                    <a:pt x="977" y="1964"/>
                  </a:moveTo>
                  <a:cubicBezTo>
                    <a:pt x="1044" y="1964"/>
                    <a:pt x="1114" y="1978"/>
                    <a:pt x="1179" y="2005"/>
                  </a:cubicBezTo>
                  <a:cubicBezTo>
                    <a:pt x="1187" y="2008"/>
                    <a:pt x="1190" y="2020"/>
                    <a:pt x="1189" y="2027"/>
                  </a:cubicBezTo>
                  <a:cubicBezTo>
                    <a:pt x="1188" y="2029"/>
                    <a:pt x="1188" y="2030"/>
                    <a:pt x="1186" y="2030"/>
                  </a:cubicBezTo>
                  <a:cubicBezTo>
                    <a:pt x="1185" y="2030"/>
                    <a:pt x="1183" y="2030"/>
                    <a:pt x="1182" y="2030"/>
                  </a:cubicBezTo>
                  <a:cubicBezTo>
                    <a:pt x="1147" y="2026"/>
                    <a:pt x="1112" y="2024"/>
                    <a:pt x="1079" y="2024"/>
                  </a:cubicBezTo>
                  <a:cubicBezTo>
                    <a:pt x="935" y="2024"/>
                    <a:pt x="806" y="2062"/>
                    <a:pt x="702" y="2138"/>
                  </a:cubicBezTo>
                  <a:cubicBezTo>
                    <a:pt x="571" y="2236"/>
                    <a:pt x="530" y="2368"/>
                    <a:pt x="485" y="2508"/>
                  </a:cubicBezTo>
                  <a:cubicBezTo>
                    <a:pt x="479" y="2528"/>
                    <a:pt x="473" y="2547"/>
                    <a:pt x="467" y="2567"/>
                  </a:cubicBezTo>
                  <a:cubicBezTo>
                    <a:pt x="464" y="2573"/>
                    <a:pt x="460" y="2573"/>
                    <a:pt x="458" y="2573"/>
                  </a:cubicBezTo>
                  <a:cubicBezTo>
                    <a:pt x="453" y="2573"/>
                    <a:pt x="452" y="2569"/>
                    <a:pt x="452" y="2567"/>
                  </a:cubicBezTo>
                  <a:cubicBezTo>
                    <a:pt x="397" y="2386"/>
                    <a:pt x="515" y="2189"/>
                    <a:pt x="649" y="2081"/>
                  </a:cubicBezTo>
                  <a:cubicBezTo>
                    <a:pt x="745" y="2004"/>
                    <a:pt x="859" y="1964"/>
                    <a:pt x="977" y="1964"/>
                  </a:cubicBezTo>
                  <a:close/>
                  <a:moveTo>
                    <a:pt x="5566" y="2355"/>
                  </a:moveTo>
                  <a:cubicBezTo>
                    <a:pt x="5571" y="2355"/>
                    <a:pt x="5575" y="2357"/>
                    <a:pt x="5575" y="2357"/>
                  </a:cubicBezTo>
                  <a:cubicBezTo>
                    <a:pt x="5581" y="2362"/>
                    <a:pt x="5579" y="2367"/>
                    <a:pt x="5578" y="2368"/>
                  </a:cubicBezTo>
                  <a:cubicBezTo>
                    <a:pt x="5512" y="2474"/>
                    <a:pt x="5414" y="2549"/>
                    <a:pt x="5278" y="2603"/>
                  </a:cubicBezTo>
                  <a:cubicBezTo>
                    <a:pt x="5277" y="2603"/>
                    <a:pt x="5276" y="2603"/>
                    <a:pt x="5275" y="2603"/>
                  </a:cubicBezTo>
                  <a:cubicBezTo>
                    <a:pt x="5273" y="2603"/>
                    <a:pt x="5270" y="2602"/>
                    <a:pt x="5268" y="2596"/>
                  </a:cubicBezTo>
                  <a:cubicBezTo>
                    <a:pt x="5266" y="2594"/>
                    <a:pt x="5263" y="2584"/>
                    <a:pt x="5270" y="2580"/>
                  </a:cubicBezTo>
                  <a:cubicBezTo>
                    <a:pt x="5377" y="2518"/>
                    <a:pt x="5472" y="2436"/>
                    <a:pt x="5559" y="2357"/>
                  </a:cubicBezTo>
                  <a:cubicBezTo>
                    <a:pt x="5562" y="2355"/>
                    <a:pt x="5564" y="2355"/>
                    <a:pt x="5566" y="2355"/>
                  </a:cubicBezTo>
                  <a:close/>
                  <a:moveTo>
                    <a:pt x="2976" y="2715"/>
                  </a:moveTo>
                  <a:cubicBezTo>
                    <a:pt x="2979" y="2715"/>
                    <a:pt x="2984" y="2718"/>
                    <a:pt x="2986" y="2718"/>
                  </a:cubicBezTo>
                  <a:cubicBezTo>
                    <a:pt x="2988" y="2719"/>
                    <a:pt x="3003" y="2727"/>
                    <a:pt x="2998" y="2744"/>
                  </a:cubicBezTo>
                  <a:cubicBezTo>
                    <a:pt x="2890" y="3152"/>
                    <a:pt x="2563" y="3537"/>
                    <a:pt x="2185" y="3705"/>
                  </a:cubicBezTo>
                  <a:cubicBezTo>
                    <a:pt x="2182" y="3706"/>
                    <a:pt x="2178" y="3707"/>
                    <a:pt x="2175" y="3707"/>
                  </a:cubicBezTo>
                  <a:cubicBezTo>
                    <a:pt x="2166" y="3707"/>
                    <a:pt x="2157" y="3701"/>
                    <a:pt x="2152" y="3695"/>
                  </a:cubicBezTo>
                  <a:cubicBezTo>
                    <a:pt x="2148" y="3687"/>
                    <a:pt x="2149" y="3681"/>
                    <a:pt x="2156" y="3675"/>
                  </a:cubicBezTo>
                  <a:cubicBezTo>
                    <a:pt x="2181" y="3654"/>
                    <a:pt x="2206" y="3633"/>
                    <a:pt x="2231" y="3610"/>
                  </a:cubicBezTo>
                  <a:cubicBezTo>
                    <a:pt x="2356" y="3503"/>
                    <a:pt x="2485" y="3392"/>
                    <a:pt x="2595" y="3262"/>
                  </a:cubicBezTo>
                  <a:cubicBezTo>
                    <a:pt x="2733" y="3100"/>
                    <a:pt x="2843" y="2916"/>
                    <a:pt x="2950" y="2739"/>
                  </a:cubicBezTo>
                  <a:lnTo>
                    <a:pt x="2957" y="2727"/>
                  </a:lnTo>
                  <a:cubicBezTo>
                    <a:pt x="2962" y="2718"/>
                    <a:pt x="2969" y="2715"/>
                    <a:pt x="2976" y="2715"/>
                  </a:cubicBezTo>
                  <a:close/>
                  <a:moveTo>
                    <a:pt x="2882" y="3745"/>
                  </a:moveTo>
                  <a:cubicBezTo>
                    <a:pt x="3030" y="3745"/>
                    <a:pt x="3175" y="3778"/>
                    <a:pt x="3294" y="3845"/>
                  </a:cubicBezTo>
                  <a:cubicBezTo>
                    <a:pt x="3315" y="3857"/>
                    <a:pt x="3313" y="3873"/>
                    <a:pt x="3309" y="3883"/>
                  </a:cubicBezTo>
                  <a:cubicBezTo>
                    <a:pt x="3305" y="3897"/>
                    <a:pt x="3291" y="3910"/>
                    <a:pt x="3272" y="3910"/>
                  </a:cubicBezTo>
                  <a:cubicBezTo>
                    <a:pt x="3269" y="3910"/>
                    <a:pt x="3267" y="3910"/>
                    <a:pt x="3264" y="3909"/>
                  </a:cubicBezTo>
                  <a:cubicBezTo>
                    <a:pt x="3078" y="3874"/>
                    <a:pt x="2915" y="3851"/>
                    <a:pt x="2746" y="3851"/>
                  </a:cubicBezTo>
                  <a:cubicBezTo>
                    <a:pt x="2655" y="3851"/>
                    <a:pt x="2562" y="3858"/>
                    <a:pt x="2462" y="3873"/>
                  </a:cubicBezTo>
                  <a:cubicBezTo>
                    <a:pt x="2462" y="3873"/>
                    <a:pt x="2461" y="3873"/>
                    <a:pt x="2460" y="3873"/>
                  </a:cubicBezTo>
                  <a:cubicBezTo>
                    <a:pt x="2451" y="3873"/>
                    <a:pt x="2441" y="3865"/>
                    <a:pt x="2439" y="3857"/>
                  </a:cubicBezTo>
                  <a:cubicBezTo>
                    <a:pt x="2438" y="3852"/>
                    <a:pt x="2438" y="3848"/>
                    <a:pt x="2445" y="3845"/>
                  </a:cubicBezTo>
                  <a:cubicBezTo>
                    <a:pt x="2580" y="3778"/>
                    <a:pt x="2733" y="3745"/>
                    <a:pt x="2882" y="3745"/>
                  </a:cubicBezTo>
                  <a:close/>
                  <a:moveTo>
                    <a:pt x="6702" y="3741"/>
                  </a:moveTo>
                  <a:cubicBezTo>
                    <a:pt x="6709" y="3741"/>
                    <a:pt x="6716" y="3744"/>
                    <a:pt x="6721" y="3747"/>
                  </a:cubicBezTo>
                  <a:cubicBezTo>
                    <a:pt x="6724" y="3749"/>
                    <a:pt x="6742" y="3762"/>
                    <a:pt x="6736" y="3779"/>
                  </a:cubicBezTo>
                  <a:cubicBezTo>
                    <a:pt x="6639" y="4031"/>
                    <a:pt x="6431" y="4228"/>
                    <a:pt x="6163" y="4321"/>
                  </a:cubicBezTo>
                  <a:cubicBezTo>
                    <a:pt x="6050" y="4360"/>
                    <a:pt x="5934" y="4380"/>
                    <a:pt x="5819" y="4380"/>
                  </a:cubicBezTo>
                  <a:cubicBezTo>
                    <a:pt x="5645" y="4380"/>
                    <a:pt x="5474" y="4335"/>
                    <a:pt x="5325" y="4246"/>
                  </a:cubicBezTo>
                  <a:cubicBezTo>
                    <a:pt x="5324" y="4245"/>
                    <a:pt x="5317" y="4241"/>
                    <a:pt x="5321" y="4234"/>
                  </a:cubicBezTo>
                  <a:cubicBezTo>
                    <a:pt x="5321" y="4233"/>
                    <a:pt x="5325" y="4225"/>
                    <a:pt x="5331" y="4225"/>
                  </a:cubicBezTo>
                  <a:cubicBezTo>
                    <a:pt x="5332" y="4225"/>
                    <a:pt x="5333" y="4225"/>
                    <a:pt x="5335" y="4227"/>
                  </a:cubicBezTo>
                  <a:cubicBezTo>
                    <a:pt x="5452" y="4254"/>
                    <a:pt x="5564" y="4268"/>
                    <a:pt x="5673" y="4268"/>
                  </a:cubicBezTo>
                  <a:cubicBezTo>
                    <a:pt x="6057" y="4268"/>
                    <a:pt x="6390" y="4096"/>
                    <a:pt x="6683" y="3749"/>
                  </a:cubicBezTo>
                  <a:cubicBezTo>
                    <a:pt x="6689" y="3743"/>
                    <a:pt x="6695" y="3741"/>
                    <a:pt x="6702" y="3741"/>
                  </a:cubicBezTo>
                  <a:close/>
                  <a:moveTo>
                    <a:pt x="2217" y="4171"/>
                  </a:moveTo>
                  <a:cubicBezTo>
                    <a:pt x="2223" y="4171"/>
                    <a:pt x="2228" y="4172"/>
                    <a:pt x="2232" y="4177"/>
                  </a:cubicBezTo>
                  <a:cubicBezTo>
                    <a:pt x="2410" y="4370"/>
                    <a:pt x="2501" y="4567"/>
                    <a:pt x="2502" y="4766"/>
                  </a:cubicBezTo>
                  <a:cubicBezTo>
                    <a:pt x="2502" y="4777"/>
                    <a:pt x="2498" y="4783"/>
                    <a:pt x="2488" y="4784"/>
                  </a:cubicBezTo>
                  <a:cubicBezTo>
                    <a:pt x="2487" y="4785"/>
                    <a:pt x="2485" y="4785"/>
                    <a:pt x="2483" y="4785"/>
                  </a:cubicBezTo>
                  <a:cubicBezTo>
                    <a:pt x="2474" y="4785"/>
                    <a:pt x="2464" y="4780"/>
                    <a:pt x="2460" y="4768"/>
                  </a:cubicBezTo>
                  <a:cubicBezTo>
                    <a:pt x="2448" y="4740"/>
                    <a:pt x="2436" y="4711"/>
                    <a:pt x="2425" y="4683"/>
                  </a:cubicBezTo>
                  <a:cubicBezTo>
                    <a:pt x="2362" y="4522"/>
                    <a:pt x="2296" y="4355"/>
                    <a:pt x="2192" y="4207"/>
                  </a:cubicBezTo>
                  <a:cubicBezTo>
                    <a:pt x="2182" y="4193"/>
                    <a:pt x="2193" y="4182"/>
                    <a:pt x="2198" y="4178"/>
                  </a:cubicBezTo>
                  <a:cubicBezTo>
                    <a:pt x="2203" y="4174"/>
                    <a:pt x="2209" y="4171"/>
                    <a:pt x="2217" y="4171"/>
                  </a:cubicBezTo>
                  <a:close/>
                  <a:moveTo>
                    <a:pt x="5799" y="5444"/>
                  </a:moveTo>
                  <a:cubicBezTo>
                    <a:pt x="5800" y="5444"/>
                    <a:pt x="5801" y="5444"/>
                    <a:pt x="5802" y="5445"/>
                  </a:cubicBezTo>
                  <a:cubicBezTo>
                    <a:pt x="5909" y="5580"/>
                    <a:pt x="5900" y="5771"/>
                    <a:pt x="5785" y="5888"/>
                  </a:cubicBezTo>
                  <a:cubicBezTo>
                    <a:pt x="5782" y="5889"/>
                    <a:pt x="5779" y="5891"/>
                    <a:pt x="5776" y="5891"/>
                  </a:cubicBezTo>
                  <a:cubicBezTo>
                    <a:pt x="5774" y="5891"/>
                    <a:pt x="5772" y="5891"/>
                    <a:pt x="5770" y="5889"/>
                  </a:cubicBezTo>
                  <a:cubicBezTo>
                    <a:pt x="5765" y="5886"/>
                    <a:pt x="5760" y="5879"/>
                    <a:pt x="5764" y="5870"/>
                  </a:cubicBezTo>
                  <a:cubicBezTo>
                    <a:pt x="5832" y="5735"/>
                    <a:pt x="5838" y="5591"/>
                    <a:pt x="5785" y="5456"/>
                  </a:cubicBezTo>
                  <a:cubicBezTo>
                    <a:pt x="5782" y="5453"/>
                    <a:pt x="5788" y="5448"/>
                    <a:pt x="5791" y="5446"/>
                  </a:cubicBezTo>
                  <a:cubicBezTo>
                    <a:pt x="5791" y="5446"/>
                    <a:pt x="5795" y="5444"/>
                    <a:pt x="5799" y="5444"/>
                  </a:cubicBezTo>
                  <a:close/>
                  <a:moveTo>
                    <a:pt x="712" y="5182"/>
                  </a:moveTo>
                  <a:cubicBezTo>
                    <a:pt x="715" y="5182"/>
                    <a:pt x="718" y="5183"/>
                    <a:pt x="722" y="5187"/>
                  </a:cubicBezTo>
                  <a:cubicBezTo>
                    <a:pt x="718" y="5262"/>
                    <a:pt x="695" y="5330"/>
                    <a:pt x="671" y="5403"/>
                  </a:cubicBezTo>
                  <a:cubicBezTo>
                    <a:pt x="644" y="5486"/>
                    <a:pt x="615" y="5573"/>
                    <a:pt x="615" y="5669"/>
                  </a:cubicBezTo>
                  <a:cubicBezTo>
                    <a:pt x="617" y="5863"/>
                    <a:pt x="683" y="6071"/>
                    <a:pt x="799" y="6240"/>
                  </a:cubicBezTo>
                  <a:cubicBezTo>
                    <a:pt x="804" y="6248"/>
                    <a:pt x="802" y="6256"/>
                    <a:pt x="795" y="6262"/>
                  </a:cubicBezTo>
                  <a:cubicBezTo>
                    <a:pt x="790" y="6266"/>
                    <a:pt x="783" y="6270"/>
                    <a:pt x="776" y="6270"/>
                  </a:cubicBezTo>
                  <a:cubicBezTo>
                    <a:pt x="771" y="6270"/>
                    <a:pt x="767" y="6268"/>
                    <a:pt x="763" y="6265"/>
                  </a:cubicBezTo>
                  <a:cubicBezTo>
                    <a:pt x="594" y="6107"/>
                    <a:pt x="515" y="5927"/>
                    <a:pt x="509" y="5699"/>
                  </a:cubicBezTo>
                  <a:cubicBezTo>
                    <a:pt x="505" y="5500"/>
                    <a:pt x="556" y="5259"/>
                    <a:pt x="709" y="5182"/>
                  </a:cubicBezTo>
                  <a:cubicBezTo>
                    <a:pt x="710" y="5182"/>
                    <a:pt x="711" y="5182"/>
                    <a:pt x="712" y="5182"/>
                  </a:cubicBezTo>
                  <a:close/>
                  <a:moveTo>
                    <a:pt x="4582" y="5374"/>
                  </a:moveTo>
                  <a:cubicBezTo>
                    <a:pt x="4583" y="5374"/>
                    <a:pt x="4586" y="5374"/>
                    <a:pt x="4587" y="5376"/>
                  </a:cubicBezTo>
                  <a:cubicBezTo>
                    <a:pt x="4590" y="5377"/>
                    <a:pt x="4591" y="5378"/>
                    <a:pt x="4590" y="5382"/>
                  </a:cubicBezTo>
                  <a:cubicBezTo>
                    <a:pt x="4524" y="5580"/>
                    <a:pt x="4611" y="5941"/>
                    <a:pt x="4759" y="6082"/>
                  </a:cubicBezTo>
                  <a:cubicBezTo>
                    <a:pt x="4859" y="6178"/>
                    <a:pt x="4993" y="6199"/>
                    <a:pt x="5129" y="6199"/>
                  </a:cubicBezTo>
                  <a:cubicBezTo>
                    <a:pt x="5184" y="6199"/>
                    <a:pt x="5239" y="6196"/>
                    <a:pt x="5293" y="6193"/>
                  </a:cubicBezTo>
                  <a:cubicBezTo>
                    <a:pt x="5320" y="6190"/>
                    <a:pt x="5346" y="6189"/>
                    <a:pt x="5372" y="6188"/>
                  </a:cubicBezTo>
                  <a:cubicBezTo>
                    <a:pt x="5377" y="6188"/>
                    <a:pt x="5383" y="6189"/>
                    <a:pt x="5384" y="6198"/>
                  </a:cubicBezTo>
                  <a:cubicBezTo>
                    <a:pt x="5386" y="6204"/>
                    <a:pt x="5383" y="6215"/>
                    <a:pt x="5373" y="6219"/>
                  </a:cubicBezTo>
                  <a:cubicBezTo>
                    <a:pt x="5269" y="6256"/>
                    <a:pt x="5147" y="6286"/>
                    <a:pt x="5028" y="6286"/>
                  </a:cubicBezTo>
                  <a:cubicBezTo>
                    <a:pt x="4892" y="6286"/>
                    <a:pt x="4761" y="6247"/>
                    <a:pt x="4665" y="6132"/>
                  </a:cubicBezTo>
                  <a:cubicBezTo>
                    <a:pt x="4519" y="5958"/>
                    <a:pt x="4448" y="5562"/>
                    <a:pt x="4574" y="5378"/>
                  </a:cubicBezTo>
                  <a:cubicBezTo>
                    <a:pt x="4576" y="5376"/>
                    <a:pt x="4578" y="5374"/>
                    <a:pt x="4582" y="5374"/>
                  </a:cubicBezTo>
                  <a:close/>
                  <a:moveTo>
                    <a:pt x="1062" y="6274"/>
                  </a:moveTo>
                  <a:lnTo>
                    <a:pt x="1069" y="6277"/>
                  </a:lnTo>
                  <a:cubicBezTo>
                    <a:pt x="1106" y="6292"/>
                    <a:pt x="1141" y="6304"/>
                    <a:pt x="1182" y="6310"/>
                  </a:cubicBezTo>
                  <a:cubicBezTo>
                    <a:pt x="1212" y="6314"/>
                    <a:pt x="1241" y="6315"/>
                    <a:pt x="1271" y="6315"/>
                  </a:cubicBezTo>
                  <a:lnTo>
                    <a:pt x="1302" y="6317"/>
                  </a:lnTo>
                  <a:cubicBezTo>
                    <a:pt x="1306" y="6318"/>
                    <a:pt x="1312" y="6323"/>
                    <a:pt x="1314" y="6328"/>
                  </a:cubicBezTo>
                  <a:cubicBezTo>
                    <a:pt x="1314" y="6331"/>
                    <a:pt x="1314" y="6331"/>
                    <a:pt x="1312" y="6333"/>
                  </a:cubicBezTo>
                  <a:cubicBezTo>
                    <a:pt x="1282" y="6356"/>
                    <a:pt x="1245" y="6369"/>
                    <a:pt x="1206" y="6369"/>
                  </a:cubicBezTo>
                  <a:cubicBezTo>
                    <a:pt x="1198" y="6369"/>
                    <a:pt x="1190" y="6368"/>
                    <a:pt x="1182" y="6367"/>
                  </a:cubicBezTo>
                  <a:cubicBezTo>
                    <a:pt x="1130" y="6361"/>
                    <a:pt x="1080" y="6333"/>
                    <a:pt x="1048" y="6291"/>
                  </a:cubicBezTo>
                  <a:cubicBezTo>
                    <a:pt x="1045" y="6287"/>
                    <a:pt x="1050" y="6281"/>
                    <a:pt x="1050" y="6281"/>
                  </a:cubicBezTo>
                  <a:cubicBezTo>
                    <a:pt x="1053" y="6277"/>
                    <a:pt x="1058" y="6274"/>
                    <a:pt x="1060" y="6274"/>
                  </a:cubicBezTo>
                  <a:close/>
                  <a:moveTo>
                    <a:pt x="2439" y="6499"/>
                  </a:moveTo>
                  <a:cubicBezTo>
                    <a:pt x="2450" y="6500"/>
                    <a:pt x="2462" y="6508"/>
                    <a:pt x="2464" y="6519"/>
                  </a:cubicBezTo>
                  <a:cubicBezTo>
                    <a:pt x="2486" y="6765"/>
                    <a:pt x="2690" y="6936"/>
                    <a:pt x="2884" y="6996"/>
                  </a:cubicBezTo>
                  <a:cubicBezTo>
                    <a:pt x="2891" y="6997"/>
                    <a:pt x="2894" y="7001"/>
                    <a:pt x="2894" y="7007"/>
                  </a:cubicBezTo>
                  <a:cubicBezTo>
                    <a:pt x="2893" y="7013"/>
                    <a:pt x="2888" y="7021"/>
                    <a:pt x="2879" y="7021"/>
                  </a:cubicBezTo>
                  <a:cubicBezTo>
                    <a:pt x="2864" y="7022"/>
                    <a:pt x="2849" y="7023"/>
                    <a:pt x="2835" y="7023"/>
                  </a:cubicBezTo>
                  <a:cubicBezTo>
                    <a:pt x="2731" y="7023"/>
                    <a:pt x="2634" y="6981"/>
                    <a:pt x="2558" y="6903"/>
                  </a:cubicBezTo>
                  <a:cubicBezTo>
                    <a:pt x="2459" y="6800"/>
                    <a:pt x="2409" y="6650"/>
                    <a:pt x="2428" y="6509"/>
                  </a:cubicBezTo>
                  <a:cubicBezTo>
                    <a:pt x="2429" y="6501"/>
                    <a:pt x="2431" y="6499"/>
                    <a:pt x="2438" y="6499"/>
                  </a:cubicBezTo>
                  <a:close/>
                  <a:moveTo>
                    <a:pt x="3729" y="5656"/>
                  </a:moveTo>
                  <a:cubicBezTo>
                    <a:pt x="3735" y="5656"/>
                    <a:pt x="3742" y="5659"/>
                    <a:pt x="3747" y="5666"/>
                  </a:cubicBezTo>
                  <a:cubicBezTo>
                    <a:pt x="3909" y="5909"/>
                    <a:pt x="3951" y="6216"/>
                    <a:pt x="3863" y="6510"/>
                  </a:cubicBezTo>
                  <a:cubicBezTo>
                    <a:pt x="3770" y="6822"/>
                    <a:pt x="3541" y="7083"/>
                    <a:pt x="3251" y="7205"/>
                  </a:cubicBezTo>
                  <a:cubicBezTo>
                    <a:pt x="3248" y="7207"/>
                    <a:pt x="3245" y="7207"/>
                    <a:pt x="3243" y="7207"/>
                  </a:cubicBezTo>
                  <a:cubicBezTo>
                    <a:pt x="3227" y="7207"/>
                    <a:pt x="3217" y="7190"/>
                    <a:pt x="3215" y="7188"/>
                  </a:cubicBezTo>
                  <a:cubicBezTo>
                    <a:pt x="3210" y="7178"/>
                    <a:pt x="3204" y="7160"/>
                    <a:pt x="3217" y="7148"/>
                  </a:cubicBezTo>
                  <a:cubicBezTo>
                    <a:pt x="3683" y="6780"/>
                    <a:pt x="3848" y="6287"/>
                    <a:pt x="3711" y="5681"/>
                  </a:cubicBezTo>
                  <a:cubicBezTo>
                    <a:pt x="3707" y="5666"/>
                    <a:pt x="3717" y="5660"/>
                    <a:pt x="3721" y="5658"/>
                  </a:cubicBezTo>
                  <a:cubicBezTo>
                    <a:pt x="3723" y="5657"/>
                    <a:pt x="3726" y="5656"/>
                    <a:pt x="3729" y="5656"/>
                  </a:cubicBezTo>
                  <a:close/>
                  <a:moveTo>
                    <a:pt x="2909" y="1"/>
                  </a:moveTo>
                  <a:cubicBezTo>
                    <a:pt x="2884" y="1"/>
                    <a:pt x="2859" y="1"/>
                    <a:pt x="2834" y="3"/>
                  </a:cubicBezTo>
                  <a:cubicBezTo>
                    <a:pt x="2397" y="31"/>
                    <a:pt x="1993" y="297"/>
                    <a:pt x="1805" y="677"/>
                  </a:cubicBezTo>
                  <a:cubicBezTo>
                    <a:pt x="1709" y="873"/>
                    <a:pt x="1668" y="1104"/>
                    <a:pt x="1685" y="1343"/>
                  </a:cubicBezTo>
                  <a:cubicBezTo>
                    <a:pt x="1698" y="1510"/>
                    <a:pt x="1753" y="1650"/>
                    <a:pt x="1812" y="1799"/>
                  </a:cubicBezTo>
                  <a:lnTo>
                    <a:pt x="1815" y="1810"/>
                  </a:lnTo>
                  <a:cubicBezTo>
                    <a:pt x="1817" y="1814"/>
                    <a:pt x="1819" y="1817"/>
                    <a:pt x="1821" y="1820"/>
                  </a:cubicBezTo>
                  <a:cubicBezTo>
                    <a:pt x="1893" y="1882"/>
                    <a:pt x="1962" y="1952"/>
                    <a:pt x="2024" y="2026"/>
                  </a:cubicBezTo>
                  <a:cubicBezTo>
                    <a:pt x="2037" y="2042"/>
                    <a:pt x="2032" y="2068"/>
                    <a:pt x="2019" y="2082"/>
                  </a:cubicBezTo>
                  <a:cubicBezTo>
                    <a:pt x="2012" y="2089"/>
                    <a:pt x="2006" y="2091"/>
                    <a:pt x="2000" y="2091"/>
                  </a:cubicBezTo>
                  <a:cubicBezTo>
                    <a:pt x="1993" y="2091"/>
                    <a:pt x="1987" y="2087"/>
                    <a:pt x="1984" y="2084"/>
                  </a:cubicBezTo>
                  <a:cubicBezTo>
                    <a:pt x="1602" y="1792"/>
                    <a:pt x="1262" y="1649"/>
                    <a:pt x="949" y="1649"/>
                  </a:cubicBezTo>
                  <a:cubicBezTo>
                    <a:pt x="942" y="1649"/>
                    <a:pt x="936" y="1649"/>
                    <a:pt x="929" y="1649"/>
                  </a:cubicBezTo>
                  <a:cubicBezTo>
                    <a:pt x="511" y="1659"/>
                    <a:pt x="173" y="1929"/>
                    <a:pt x="86" y="2325"/>
                  </a:cubicBezTo>
                  <a:cubicBezTo>
                    <a:pt x="0" y="2714"/>
                    <a:pt x="199" y="3127"/>
                    <a:pt x="579" y="3350"/>
                  </a:cubicBezTo>
                  <a:cubicBezTo>
                    <a:pt x="712" y="3427"/>
                    <a:pt x="851" y="3475"/>
                    <a:pt x="960" y="3510"/>
                  </a:cubicBezTo>
                  <a:cubicBezTo>
                    <a:pt x="1269" y="3561"/>
                    <a:pt x="1572" y="3620"/>
                    <a:pt x="1861" y="3687"/>
                  </a:cubicBezTo>
                  <a:cubicBezTo>
                    <a:pt x="1887" y="3693"/>
                    <a:pt x="1906" y="3707"/>
                    <a:pt x="1914" y="3728"/>
                  </a:cubicBezTo>
                  <a:cubicBezTo>
                    <a:pt x="1916" y="3734"/>
                    <a:pt x="1921" y="3738"/>
                    <a:pt x="1926" y="3741"/>
                  </a:cubicBezTo>
                  <a:cubicBezTo>
                    <a:pt x="1978" y="3765"/>
                    <a:pt x="2001" y="3825"/>
                    <a:pt x="1995" y="3868"/>
                  </a:cubicBezTo>
                  <a:cubicBezTo>
                    <a:pt x="1990" y="3893"/>
                    <a:pt x="1975" y="3925"/>
                    <a:pt x="1923" y="3933"/>
                  </a:cubicBezTo>
                  <a:cubicBezTo>
                    <a:pt x="1804" y="3949"/>
                    <a:pt x="1681" y="3971"/>
                    <a:pt x="1559" y="3998"/>
                  </a:cubicBezTo>
                  <a:cubicBezTo>
                    <a:pt x="1556" y="3998"/>
                    <a:pt x="1552" y="4000"/>
                    <a:pt x="1550" y="4002"/>
                  </a:cubicBezTo>
                  <a:cubicBezTo>
                    <a:pt x="1514" y="4028"/>
                    <a:pt x="1477" y="4053"/>
                    <a:pt x="1440" y="4078"/>
                  </a:cubicBezTo>
                  <a:cubicBezTo>
                    <a:pt x="1409" y="4099"/>
                    <a:pt x="1378" y="4119"/>
                    <a:pt x="1348" y="4140"/>
                  </a:cubicBezTo>
                  <a:cubicBezTo>
                    <a:pt x="1152" y="4284"/>
                    <a:pt x="990" y="4421"/>
                    <a:pt x="851" y="4562"/>
                  </a:cubicBezTo>
                  <a:cubicBezTo>
                    <a:pt x="528" y="4890"/>
                    <a:pt x="329" y="5249"/>
                    <a:pt x="257" y="5630"/>
                  </a:cubicBezTo>
                  <a:cubicBezTo>
                    <a:pt x="178" y="6050"/>
                    <a:pt x="267" y="6568"/>
                    <a:pt x="645" y="6778"/>
                  </a:cubicBezTo>
                  <a:cubicBezTo>
                    <a:pt x="727" y="6823"/>
                    <a:pt x="815" y="6843"/>
                    <a:pt x="905" y="6843"/>
                  </a:cubicBezTo>
                  <a:cubicBezTo>
                    <a:pt x="1301" y="6843"/>
                    <a:pt x="1736" y="6473"/>
                    <a:pt x="1881" y="6339"/>
                  </a:cubicBezTo>
                  <a:cubicBezTo>
                    <a:pt x="1885" y="6335"/>
                    <a:pt x="1887" y="6329"/>
                    <a:pt x="1888" y="6324"/>
                  </a:cubicBezTo>
                  <a:cubicBezTo>
                    <a:pt x="1909" y="6158"/>
                    <a:pt x="1971" y="6003"/>
                    <a:pt x="2072" y="5860"/>
                  </a:cubicBezTo>
                  <a:cubicBezTo>
                    <a:pt x="2076" y="5855"/>
                    <a:pt x="2080" y="5854"/>
                    <a:pt x="2083" y="5854"/>
                  </a:cubicBezTo>
                  <a:cubicBezTo>
                    <a:pt x="2086" y="5854"/>
                    <a:pt x="2087" y="5855"/>
                    <a:pt x="2088" y="5855"/>
                  </a:cubicBezTo>
                  <a:cubicBezTo>
                    <a:pt x="2093" y="5858"/>
                    <a:pt x="2095" y="5862"/>
                    <a:pt x="2094" y="5869"/>
                  </a:cubicBezTo>
                  <a:cubicBezTo>
                    <a:pt x="2010" y="6253"/>
                    <a:pt x="1957" y="6744"/>
                    <a:pt x="2286" y="7132"/>
                  </a:cubicBezTo>
                  <a:cubicBezTo>
                    <a:pt x="2506" y="7389"/>
                    <a:pt x="2827" y="7535"/>
                    <a:pt x="3147" y="7535"/>
                  </a:cubicBezTo>
                  <a:cubicBezTo>
                    <a:pt x="3219" y="7535"/>
                    <a:pt x="3290" y="7528"/>
                    <a:pt x="3361" y="7513"/>
                  </a:cubicBezTo>
                  <a:cubicBezTo>
                    <a:pt x="3789" y="7420"/>
                    <a:pt x="4105" y="7089"/>
                    <a:pt x="4187" y="6650"/>
                  </a:cubicBezTo>
                  <a:cubicBezTo>
                    <a:pt x="4249" y="6318"/>
                    <a:pt x="4190" y="5978"/>
                    <a:pt x="4133" y="5650"/>
                  </a:cubicBezTo>
                  <a:cubicBezTo>
                    <a:pt x="4121" y="5575"/>
                    <a:pt x="4107" y="5501"/>
                    <a:pt x="4096" y="5427"/>
                  </a:cubicBezTo>
                  <a:cubicBezTo>
                    <a:pt x="4095" y="5412"/>
                    <a:pt x="4106" y="5398"/>
                    <a:pt x="4119" y="5393"/>
                  </a:cubicBezTo>
                  <a:cubicBezTo>
                    <a:pt x="4120" y="5393"/>
                    <a:pt x="4122" y="5392"/>
                    <a:pt x="4124" y="5392"/>
                  </a:cubicBezTo>
                  <a:cubicBezTo>
                    <a:pt x="4130" y="5392"/>
                    <a:pt x="4136" y="5396"/>
                    <a:pt x="4140" y="5404"/>
                  </a:cubicBezTo>
                  <a:cubicBezTo>
                    <a:pt x="4256" y="5634"/>
                    <a:pt x="4394" y="5993"/>
                    <a:pt x="4393" y="6400"/>
                  </a:cubicBezTo>
                  <a:cubicBezTo>
                    <a:pt x="4393" y="6405"/>
                    <a:pt x="4394" y="6411"/>
                    <a:pt x="4397" y="6415"/>
                  </a:cubicBezTo>
                  <a:cubicBezTo>
                    <a:pt x="4575" y="6644"/>
                    <a:pt x="4802" y="6780"/>
                    <a:pt x="5090" y="6834"/>
                  </a:cubicBezTo>
                  <a:cubicBezTo>
                    <a:pt x="5150" y="6844"/>
                    <a:pt x="5214" y="6850"/>
                    <a:pt x="5278" y="6850"/>
                  </a:cubicBezTo>
                  <a:cubicBezTo>
                    <a:pt x="5557" y="6850"/>
                    <a:pt x="5858" y="6742"/>
                    <a:pt x="6019" y="6473"/>
                  </a:cubicBezTo>
                  <a:cubicBezTo>
                    <a:pt x="6186" y="6194"/>
                    <a:pt x="6233" y="5811"/>
                    <a:pt x="6140" y="5472"/>
                  </a:cubicBezTo>
                  <a:cubicBezTo>
                    <a:pt x="6064" y="5190"/>
                    <a:pt x="5897" y="4967"/>
                    <a:pt x="5674" y="4846"/>
                  </a:cubicBezTo>
                  <a:cubicBezTo>
                    <a:pt x="5672" y="4845"/>
                    <a:pt x="5669" y="4844"/>
                    <a:pt x="5667" y="4844"/>
                  </a:cubicBezTo>
                  <a:cubicBezTo>
                    <a:pt x="5408" y="4800"/>
                    <a:pt x="5191" y="4669"/>
                    <a:pt x="5040" y="4467"/>
                  </a:cubicBezTo>
                  <a:cubicBezTo>
                    <a:pt x="5037" y="4462"/>
                    <a:pt x="5041" y="4457"/>
                    <a:pt x="5043" y="4455"/>
                  </a:cubicBezTo>
                  <a:cubicBezTo>
                    <a:pt x="5045" y="4452"/>
                    <a:pt x="5050" y="4449"/>
                    <a:pt x="5054" y="4449"/>
                  </a:cubicBezTo>
                  <a:cubicBezTo>
                    <a:pt x="5055" y="4449"/>
                    <a:pt x="5056" y="4449"/>
                    <a:pt x="5057" y="4450"/>
                  </a:cubicBezTo>
                  <a:cubicBezTo>
                    <a:pt x="5305" y="4623"/>
                    <a:pt x="5596" y="4706"/>
                    <a:pt x="5884" y="4706"/>
                  </a:cubicBezTo>
                  <a:cubicBezTo>
                    <a:pt x="6301" y="4706"/>
                    <a:pt x="6713" y="4532"/>
                    <a:pt x="6982" y="4200"/>
                  </a:cubicBezTo>
                  <a:cubicBezTo>
                    <a:pt x="7231" y="3894"/>
                    <a:pt x="7309" y="3473"/>
                    <a:pt x="7181" y="3126"/>
                  </a:cubicBezTo>
                  <a:cubicBezTo>
                    <a:pt x="7057" y="2792"/>
                    <a:pt x="6775" y="2591"/>
                    <a:pt x="6321" y="2511"/>
                  </a:cubicBezTo>
                  <a:cubicBezTo>
                    <a:pt x="6315" y="2511"/>
                    <a:pt x="6308" y="2512"/>
                    <a:pt x="6303" y="2517"/>
                  </a:cubicBezTo>
                  <a:cubicBezTo>
                    <a:pt x="6103" y="2695"/>
                    <a:pt x="5870" y="2790"/>
                    <a:pt x="5629" y="2790"/>
                  </a:cubicBezTo>
                  <a:cubicBezTo>
                    <a:pt x="5624" y="2790"/>
                    <a:pt x="5619" y="2790"/>
                    <a:pt x="5615" y="2790"/>
                  </a:cubicBezTo>
                  <a:cubicBezTo>
                    <a:pt x="5594" y="2790"/>
                    <a:pt x="5590" y="2772"/>
                    <a:pt x="5590" y="2767"/>
                  </a:cubicBezTo>
                  <a:cubicBezTo>
                    <a:pt x="5588" y="2756"/>
                    <a:pt x="5593" y="2743"/>
                    <a:pt x="5609" y="2738"/>
                  </a:cubicBezTo>
                  <a:cubicBezTo>
                    <a:pt x="6103" y="2590"/>
                    <a:pt x="6454" y="2249"/>
                    <a:pt x="6546" y="1824"/>
                  </a:cubicBezTo>
                  <a:cubicBezTo>
                    <a:pt x="6640" y="1393"/>
                    <a:pt x="6416" y="909"/>
                    <a:pt x="6012" y="674"/>
                  </a:cubicBezTo>
                  <a:cubicBezTo>
                    <a:pt x="5852" y="580"/>
                    <a:pt x="5672" y="535"/>
                    <a:pt x="5485" y="535"/>
                  </a:cubicBezTo>
                  <a:cubicBezTo>
                    <a:pt x="5200" y="535"/>
                    <a:pt x="4901" y="642"/>
                    <a:pt x="4640" y="848"/>
                  </a:cubicBezTo>
                  <a:cubicBezTo>
                    <a:pt x="4306" y="1115"/>
                    <a:pt x="4124" y="1492"/>
                    <a:pt x="3949" y="1856"/>
                  </a:cubicBezTo>
                  <a:lnTo>
                    <a:pt x="3929" y="1898"/>
                  </a:lnTo>
                  <a:cubicBezTo>
                    <a:pt x="3898" y="1968"/>
                    <a:pt x="3864" y="2036"/>
                    <a:pt x="3830" y="2100"/>
                  </a:cubicBezTo>
                  <a:cubicBezTo>
                    <a:pt x="3824" y="2110"/>
                    <a:pt x="3816" y="2113"/>
                    <a:pt x="3809" y="2113"/>
                  </a:cubicBezTo>
                  <a:cubicBezTo>
                    <a:pt x="3803" y="2113"/>
                    <a:pt x="3798" y="2111"/>
                    <a:pt x="3796" y="2110"/>
                  </a:cubicBezTo>
                  <a:cubicBezTo>
                    <a:pt x="3793" y="2108"/>
                    <a:pt x="3774" y="2099"/>
                    <a:pt x="3780" y="2079"/>
                  </a:cubicBezTo>
                  <a:cubicBezTo>
                    <a:pt x="3919" y="1642"/>
                    <a:pt x="4039" y="1131"/>
                    <a:pt x="3873" y="672"/>
                  </a:cubicBezTo>
                  <a:cubicBezTo>
                    <a:pt x="3722" y="258"/>
                    <a:pt x="3348" y="1"/>
                    <a:pt x="2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6444250" y="2352775"/>
              <a:ext cx="507950" cy="238775"/>
            </a:xfrm>
            <a:custGeom>
              <a:avLst/>
              <a:gdLst/>
              <a:ahLst/>
              <a:cxnLst/>
              <a:rect l="l" t="t" r="r" b="b"/>
              <a:pathLst>
                <a:path w="20318" h="9551" extrusionOk="0">
                  <a:moveTo>
                    <a:pt x="16561" y="2040"/>
                  </a:moveTo>
                  <a:cubicBezTo>
                    <a:pt x="16563" y="2040"/>
                    <a:pt x="16564" y="2041"/>
                    <a:pt x="16566" y="2045"/>
                  </a:cubicBezTo>
                  <a:cubicBezTo>
                    <a:pt x="16566" y="2045"/>
                    <a:pt x="16569" y="2051"/>
                    <a:pt x="16565" y="2053"/>
                  </a:cubicBezTo>
                  <a:cubicBezTo>
                    <a:pt x="16435" y="2126"/>
                    <a:pt x="16302" y="2187"/>
                    <a:pt x="16165" y="2248"/>
                  </a:cubicBezTo>
                  <a:cubicBezTo>
                    <a:pt x="16161" y="2249"/>
                    <a:pt x="16158" y="2250"/>
                    <a:pt x="16155" y="2250"/>
                  </a:cubicBezTo>
                  <a:cubicBezTo>
                    <a:pt x="16144" y="2250"/>
                    <a:pt x="16135" y="2241"/>
                    <a:pt x="16133" y="2234"/>
                  </a:cubicBezTo>
                  <a:cubicBezTo>
                    <a:pt x="16126" y="2221"/>
                    <a:pt x="16136" y="2217"/>
                    <a:pt x="16140" y="2216"/>
                  </a:cubicBezTo>
                  <a:cubicBezTo>
                    <a:pt x="16273" y="2155"/>
                    <a:pt x="16414" y="2092"/>
                    <a:pt x="16560" y="2041"/>
                  </a:cubicBezTo>
                  <a:cubicBezTo>
                    <a:pt x="16560" y="2041"/>
                    <a:pt x="16561" y="2040"/>
                    <a:pt x="16561" y="2040"/>
                  </a:cubicBezTo>
                  <a:close/>
                  <a:moveTo>
                    <a:pt x="4878" y="3180"/>
                  </a:moveTo>
                  <a:cubicBezTo>
                    <a:pt x="4879" y="3180"/>
                    <a:pt x="4880" y="3180"/>
                    <a:pt x="4881" y="3181"/>
                  </a:cubicBezTo>
                  <a:cubicBezTo>
                    <a:pt x="5323" y="3318"/>
                    <a:pt x="5766" y="3390"/>
                    <a:pt x="6297" y="3455"/>
                  </a:cubicBezTo>
                  <a:cubicBezTo>
                    <a:pt x="6317" y="3458"/>
                    <a:pt x="6324" y="3471"/>
                    <a:pt x="6324" y="3483"/>
                  </a:cubicBezTo>
                  <a:cubicBezTo>
                    <a:pt x="6324" y="3494"/>
                    <a:pt x="6317" y="3506"/>
                    <a:pt x="6297" y="3509"/>
                  </a:cubicBezTo>
                  <a:cubicBezTo>
                    <a:pt x="6221" y="3516"/>
                    <a:pt x="6145" y="3520"/>
                    <a:pt x="6069" y="3520"/>
                  </a:cubicBezTo>
                  <a:cubicBezTo>
                    <a:pt x="5675" y="3520"/>
                    <a:pt x="5273" y="3416"/>
                    <a:pt x="4870" y="3207"/>
                  </a:cubicBezTo>
                  <a:cubicBezTo>
                    <a:pt x="4861" y="3204"/>
                    <a:pt x="4864" y="3195"/>
                    <a:pt x="4865" y="3191"/>
                  </a:cubicBezTo>
                  <a:cubicBezTo>
                    <a:pt x="4866" y="3189"/>
                    <a:pt x="4870" y="3180"/>
                    <a:pt x="4878" y="3180"/>
                  </a:cubicBezTo>
                  <a:close/>
                  <a:moveTo>
                    <a:pt x="13927" y="2983"/>
                  </a:moveTo>
                  <a:cubicBezTo>
                    <a:pt x="13935" y="2983"/>
                    <a:pt x="13939" y="2991"/>
                    <a:pt x="13940" y="2994"/>
                  </a:cubicBezTo>
                  <a:cubicBezTo>
                    <a:pt x="13941" y="2997"/>
                    <a:pt x="13947" y="3010"/>
                    <a:pt x="13936" y="3015"/>
                  </a:cubicBezTo>
                  <a:cubicBezTo>
                    <a:pt x="12710" y="3629"/>
                    <a:pt x="11286" y="3948"/>
                    <a:pt x="9877" y="3948"/>
                  </a:cubicBezTo>
                  <a:cubicBezTo>
                    <a:pt x="9125" y="3948"/>
                    <a:pt x="8376" y="3857"/>
                    <a:pt x="7664" y="3672"/>
                  </a:cubicBezTo>
                  <a:cubicBezTo>
                    <a:pt x="7658" y="3671"/>
                    <a:pt x="7657" y="3669"/>
                    <a:pt x="7658" y="3664"/>
                  </a:cubicBezTo>
                  <a:cubicBezTo>
                    <a:pt x="7658" y="3664"/>
                    <a:pt x="7661" y="3654"/>
                    <a:pt x="7671" y="3654"/>
                  </a:cubicBezTo>
                  <a:lnTo>
                    <a:pt x="7673" y="3654"/>
                  </a:lnTo>
                  <a:cubicBezTo>
                    <a:pt x="8405" y="3759"/>
                    <a:pt x="9084" y="3811"/>
                    <a:pt x="9722" y="3811"/>
                  </a:cubicBezTo>
                  <a:cubicBezTo>
                    <a:pt x="10112" y="3811"/>
                    <a:pt x="10486" y="3792"/>
                    <a:pt x="10849" y="3753"/>
                  </a:cubicBezTo>
                  <a:cubicBezTo>
                    <a:pt x="11797" y="3651"/>
                    <a:pt x="12774" y="3407"/>
                    <a:pt x="13922" y="2984"/>
                  </a:cubicBezTo>
                  <a:cubicBezTo>
                    <a:pt x="13924" y="2984"/>
                    <a:pt x="13925" y="2983"/>
                    <a:pt x="13927" y="2983"/>
                  </a:cubicBezTo>
                  <a:close/>
                  <a:moveTo>
                    <a:pt x="13897" y="3371"/>
                  </a:moveTo>
                  <a:cubicBezTo>
                    <a:pt x="13906" y="3371"/>
                    <a:pt x="13915" y="3376"/>
                    <a:pt x="13920" y="3383"/>
                  </a:cubicBezTo>
                  <a:cubicBezTo>
                    <a:pt x="13923" y="3390"/>
                    <a:pt x="13926" y="3398"/>
                    <a:pt x="13916" y="3409"/>
                  </a:cubicBezTo>
                  <a:cubicBezTo>
                    <a:pt x="13565" y="3755"/>
                    <a:pt x="12961" y="4004"/>
                    <a:pt x="12412" y="4029"/>
                  </a:cubicBezTo>
                  <a:cubicBezTo>
                    <a:pt x="12409" y="4029"/>
                    <a:pt x="12409" y="4029"/>
                    <a:pt x="12407" y="4027"/>
                  </a:cubicBezTo>
                  <a:cubicBezTo>
                    <a:pt x="12407" y="4023"/>
                    <a:pt x="12409" y="4016"/>
                    <a:pt x="12414" y="4014"/>
                  </a:cubicBezTo>
                  <a:cubicBezTo>
                    <a:pt x="12487" y="3988"/>
                    <a:pt x="12561" y="3964"/>
                    <a:pt x="12634" y="3939"/>
                  </a:cubicBezTo>
                  <a:cubicBezTo>
                    <a:pt x="12821" y="3876"/>
                    <a:pt x="13015" y="3810"/>
                    <a:pt x="13199" y="3727"/>
                  </a:cubicBezTo>
                  <a:cubicBezTo>
                    <a:pt x="13323" y="3671"/>
                    <a:pt x="13444" y="3605"/>
                    <a:pt x="13561" y="3542"/>
                  </a:cubicBezTo>
                  <a:cubicBezTo>
                    <a:pt x="13667" y="3485"/>
                    <a:pt x="13776" y="3426"/>
                    <a:pt x="13886" y="3374"/>
                  </a:cubicBezTo>
                  <a:cubicBezTo>
                    <a:pt x="13890" y="3372"/>
                    <a:pt x="13894" y="3371"/>
                    <a:pt x="13897" y="3371"/>
                  </a:cubicBezTo>
                  <a:close/>
                  <a:moveTo>
                    <a:pt x="13677" y="4008"/>
                  </a:moveTo>
                  <a:cubicBezTo>
                    <a:pt x="13684" y="4008"/>
                    <a:pt x="13689" y="4016"/>
                    <a:pt x="13690" y="4019"/>
                  </a:cubicBezTo>
                  <a:cubicBezTo>
                    <a:pt x="13692" y="4023"/>
                    <a:pt x="13694" y="4033"/>
                    <a:pt x="13684" y="4038"/>
                  </a:cubicBezTo>
                  <a:cubicBezTo>
                    <a:pt x="13549" y="4111"/>
                    <a:pt x="13403" y="4162"/>
                    <a:pt x="13264" y="4205"/>
                  </a:cubicBezTo>
                  <a:cubicBezTo>
                    <a:pt x="13263" y="4205"/>
                    <a:pt x="13263" y="4206"/>
                    <a:pt x="13262" y="4206"/>
                  </a:cubicBezTo>
                  <a:cubicBezTo>
                    <a:pt x="13258" y="4206"/>
                    <a:pt x="13256" y="4202"/>
                    <a:pt x="13255" y="4199"/>
                  </a:cubicBezTo>
                  <a:cubicBezTo>
                    <a:pt x="13254" y="4195"/>
                    <a:pt x="13253" y="4192"/>
                    <a:pt x="13258" y="4189"/>
                  </a:cubicBezTo>
                  <a:cubicBezTo>
                    <a:pt x="13385" y="4121"/>
                    <a:pt x="13523" y="4053"/>
                    <a:pt x="13672" y="4009"/>
                  </a:cubicBezTo>
                  <a:cubicBezTo>
                    <a:pt x="13674" y="4008"/>
                    <a:pt x="13676" y="4008"/>
                    <a:pt x="13677" y="4008"/>
                  </a:cubicBezTo>
                  <a:close/>
                  <a:moveTo>
                    <a:pt x="1335" y="4785"/>
                  </a:moveTo>
                  <a:cubicBezTo>
                    <a:pt x="1338" y="4785"/>
                    <a:pt x="1343" y="4788"/>
                    <a:pt x="1345" y="4797"/>
                  </a:cubicBezTo>
                  <a:cubicBezTo>
                    <a:pt x="1362" y="5011"/>
                    <a:pt x="1362" y="5222"/>
                    <a:pt x="1343" y="5421"/>
                  </a:cubicBezTo>
                  <a:cubicBezTo>
                    <a:pt x="1343" y="5430"/>
                    <a:pt x="1338" y="5431"/>
                    <a:pt x="1335" y="5431"/>
                  </a:cubicBezTo>
                  <a:cubicBezTo>
                    <a:pt x="1331" y="5431"/>
                    <a:pt x="1327" y="5430"/>
                    <a:pt x="1326" y="5421"/>
                  </a:cubicBezTo>
                  <a:cubicBezTo>
                    <a:pt x="1307" y="5221"/>
                    <a:pt x="1307" y="5010"/>
                    <a:pt x="1326" y="4797"/>
                  </a:cubicBezTo>
                  <a:cubicBezTo>
                    <a:pt x="1326" y="4788"/>
                    <a:pt x="1331" y="4787"/>
                    <a:pt x="1335" y="4785"/>
                  </a:cubicBezTo>
                  <a:close/>
                  <a:moveTo>
                    <a:pt x="1038" y="3971"/>
                  </a:moveTo>
                  <a:cubicBezTo>
                    <a:pt x="1042" y="3971"/>
                    <a:pt x="1047" y="3972"/>
                    <a:pt x="1047" y="3974"/>
                  </a:cubicBezTo>
                  <a:cubicBezTo>
                    <a:pt x="1077" y="4173"/>
                    <a:pt x="1079" y="4380"/>
                    <a:pt x="1082" y="4581"/>
                  </a:cubicBezTo>
                  <a:cubicBezTo>
                    <a:pt x="1082" y="4622"/>
                    <a:pt x="1083" y="4662"/>
                    <a:pt x="1083" y="4702"/>
                  </a:cubicBezTo>
                  <a:lnTo>
                    <a:pt x="1084" y="4773"/>
                  </a:lnTo>
                  <a:cubicBezTo>
                    <a:pt x="1088" y="4990"/>
                    <a:pt x="1093" y="5214"/>
                    <a:pt x="1057" y="5431"/>
                  </a:cubicBezTo>
                  <a:cubicBezTo>
                    <a:pt x="1054" y="5443"/>
                    <a:pt x="1040" y="5443"/>
                    <a:pt x="1038" y="5443"/>
                  </a:cubicBezTo>
                  <a:cubicBezTo>
                    <a:pt x="1037" y="5443"/>
                    <a:pt x="1022" y="5443"/>
                    <a:pt x="1021" y="5431"/>
                  </a:cubicBezTo>
                  <a:cubicBezTo>
                    <a:pt x="985" y="5212"/>
                    <a:pt x="989" y="4985"/>
                    <a:pt x="994" y="4767"/>
                  </a:cubicBezTo>
                  <a:lnTo>
                    <a:pt x="995" y="4702"/>
                  </a:lnTo>
                  <a:cubicBezTo>
                    <a:pt x="995" y="4664"/>
                    <a:pt x="995" y="4626"/>
                    <a:pt x="996" y="4587"/>
                  </a:cubicBezTo>
                  <a:cubicBezTo>
                    <a:pt x="997" y="4385"/>
                    <a:pt x="1000" y="4176"/>
                    <a:pt x="1031" y="3974"/>
                  </a:cubicBezTo>
                  <a:cubicBezTo>
                    <a:pt x="1031" y="3972"/>
                    <a:pt x="1035" y="3971"/>
                    <a:pt x="1038" y="3971"/>
                  </a:cubicBezTo>
                  <a:close/>
                  <a:moveTo>
                    <a:pt x="18457" y="4576"/>
                  </a:moveTo>
                  <a:cubicBezTo>
                    <a:pt x="18463" y="4576"/>
                    <a:pt x="18469" y="4578"/>
                    <a:pt x="18471" y="4583"/>
                  </a:cubicBezTo>
                  <a:cubicBezTo>
                    <a:pt x="18572" y="4888"/>
                    <a:pt x="18628" y="5258"/>
                    <a:pt x="18618" y="5571"/>
                  </a:cubicBezTo>
                  <a:lnTo>
                    <a:pt x="18618" y="5573"/>
                  </a:lnTo>
                  <a:cubicBezTo>
                    <a:pt x="18618" y="5583"/>
                    <a:pt x="18607" y="5588"/>
                    <a:pt x="18599" y="5588"/>
                  </a:cubicBezTo>
                  <a:cubicBezTo>
                    <a:pt x="18599" y="5588"/>
                    <a:pt x="18598" y="5588"/>
                    <a:pt x="18597" y="5588"/>
                  </a:cubicBezTo>
                  <a:cubicBezTo>
                    <a:pt x="18589" y="5588"/>
                    <a:pt x="18588" y="5582"/>
                    <a:pt x="18588" y="5579"/>
                  </a:cubicBezTo>
                  <a:cubicBezTo>
                    <a:pt x="18537" y="5278"/>
                    <a:pt x="18492" y="4943"/>
                    <a:pt x="18449" y="4582"/>
                  </a:cubicBezTo>
                  <a:cubicBezTo>
                    <a:pt x="18449" y="4580"/>
                    <a:pt x="18448" y="4577"/>
                    <a:pt x="18454" y="4577"/>
                  </a:cubicBezTo>
                  <a:cubicBezTo>
                    <a:pt x="18454" y="4576"/>
                    <a:pt x="18456" y="4576"/>
                    <a:pt x="18457" y="4576"/>
                  </a:cubicBezTo>
                  <a:close/>
                  <a:moveTo>
                    <a:pt x="18621" y="1554"/>
                  </a:moveTo>
                  <a:cubicBezTo>
                    <a:pt x="18624" y="1554"/>
                    <a:pt x="18626" y="1555"/>
                    <a:pt x="18628" y="1559"/>
                  </a:cubicBezTo>
                  <a:cubicBezTo>
                    <a:pt x="18742" y="1812"/>
                    <a:pt x="18805" y="2093"/>
                    <a:pt x="18867" y="2364"/>
                  </a:cubicBezTo>
                  <a:cubicBezTo>
                    <a:pt x="18880" y="2418"/>
                    <a:pt x="18891" y="2471"/>
                    <a:pt x="18903" y="2524"/>
                  </a:cubicBezTo>
                  <a:cubicBezTo>
                    <a:pt x="18980" y="2849"/>
                    <a:pt x="19054" y="3183"/>
                    <a:pt x="19130" y="3545"/>
                  </a:cubicBezTo>
                  <a:cubicBezTo>
                    <a:pt x="19279" y="4260"/>
                    <a:pt x="19387" y="4924"/>
                    <a:pt x="19461" y="5576"/>
                  </a:cubicBezTo>
                  <a:cubicBezTo>
                    <a:pt x="19461" y="5584"/>
                    <a:pt x="19457" y="5589"/>
                    <a:pt x="19449" y="5590"/>
                  </a:cubicBezTo>
                  <a:cubicBezTo>
                    <a:pt x="19447" y="5590"/>
                    <a:pt x="19445" y="5590"/>
                    <a:pt x="19444" y="5590"/>
                  </a:cubicBezTo>
                  <a:cubicBezTo>
                    <a:pt x="19437" y="5590"/>
                    <a:pt x="19428" y="5588"/>
                    <a:pt x="19426" y="5580"/>
                  </a:cubicBezTo>
                  <a:cubicBezTo>
                    <a:pt x="19270" y="4906"/>
                    <a:pt x="19131" y="4230"/>
                    <a:pt x="18990" y="3538"/>
                  </a:cubicBezTo>
                  <a:cubicBezTo>
                    <a:pt x="18913" y="3163"/>
                    <a:pt x="18842" y="2828"/>
                    <a:pt x="18775" y="2514"/>
                  </a:cubicBezTo>
                  <a:cubicBezTo>
                    <a:pt x="18761" y="2446"/>
                    <a:pt x="18746" y="2378"/>
                    <a:pt x="18730" y="2310"/>
                  </a:cubicBezTo>
                  <a:cubicBezTo>
                    <a:pt x="18674" y="2066"/>
                    <a:pt x="18617" y="1814"/>
                    <a:pt x="18604" y="1566"/>
                  </a:cubicBezTo>
                  <a:cubicBezTo>
                    <a:pt x="18604" y="1560"/>
                    <a:pt x="18612" y="1556"/>
                    <a:pt x="18617" y="1555"/>
                  </a:cubicBezTo>
                  <a:cubicBezTo>
                    <a:pt x="18618" y="1554"/>
                    <a:pt x="18619" y="1554"/>
                    <a:pt x="18621" y="1554"/>
                  </a:cubicBezTo>
                  <a:close/>
                  <a:moveTo>
                    <a:pt x="793" y="1880"/>
                  </a:moveTo>
                  <a:cubicBezTo>
                    <a:pt x="795" y="1880"/>
                    <a:pt x="818" y="1883"/>
                    <a:pt x="818" y="1906"/>
                  </a:cubicBezTo>
                  <a:cubicBezTo>
                    <a:pt x="807" y="2231"/>
                    <a:pt x="776" y="2562"/>
                    <a:pt x="745" y="2881"/>
                  </a:cubicBezTo>
                  <a:cubicBezTo>
                    <a:pt x="719" y="3166"/>
                    <a:pt x="690" y="3462"/>
                    <a:pt x="676" y="3753"/>
                  </a:cubicBezTo>
                  <a:cubicBezTo>
                    <a:pt x="652" y="4287"/>
                    <a:pt x="642" y="4830"/>
                    <a:pt x="632" y="5354"/>
                  </a:cubicBezTo>
                  <a:lnTo>
                    <a:pt x="628" y="5610"/>
                  </a:lnTo>
                  <a:cubicBezTo>
                    <a:pt x="628" y="5624"/>
                    <a:pt x="619" y="5627"/>
                    <a:pt x="612" y="5627"/>
                  </a:cubicBezTo>
                  <a:cubicBezTo>
                    <a:pt x="611" y="5627"/>
                    <a:pt x="610" y="5627"/>
                    <a:pt x="610" y="5627"/>
                  </a:cubicBezTo>
                  <a:cubicBezTo>
                    <a:pt x="602" y="5627"/>
                    <a:pt x="592" y="5622"/>
                    <a:pt x="591" y="5609"/>
                  </a:cubicBezTo>
                  <a:cubicBezTo>
                    <a:pt x="535" y="5011"/>
                    <a:pt x="525" y="4390"/>
                    <a:pt x="561" y="3709"/>
                  </a:cubicBezTo>
                  <a:lnTo>
                    <a:pt x="566" y="3634"/>
                  </a:lnTo>
                  <a:cubicBezTo>
                    <a:pt x="597" y="3056"/>
                    <a:pt x="628" y="2459"/>
                    <a:pt x="763" y="1898"/>
                  </a:cubicBezTo>
                  <a:cubicBezTo>
                    <a:pt x="767" y="1882"/>
                    <a:pt x="781" y="1880"/>
                    <a:pt x="788" y="1880"/>
                  </a:cubicBezTo>
                  <a:close/>
                  <a:moveTo>
                    <a:pt x="18244" y="5093"/>
                  </a:moveTo>
                  <a:cubicBezTo>
                    <a:pt x="18249" y="5093"/>
                    <a:pt x="18251" y="5095"/>
                    <a:pt x="18252" y="5099"/>
                  </a:cubicBezTo>
                  <a:cubicBezTo>
                    <a:pt x="18282" y="5237"/>
                    <a:pt x="18321" y="5441"/>
                    <a:pt x="18311" y="5620"/>
                  </a:cubicBezTo>
                  <a:cubicBezTo>
                    <a:pt x="18309" y="5628"/>
                    <a:pt x="18302" y="5630"/>
                    <a:pt x="18301" y="5631"/>
                  </a:cubicBezTo>
                  <a:cubicBezTo>
                    <a:pt x="18292" y="5631"/>
                    <a:pt x="18291" y="5625"/>
                    <a:pt x="18290" y="5624"/>
                  </a:cubicBezTo>
                  <a:cubicBezTo>
                    <a:pt x="18240" y="5452"/>
                    <a:pt x="18233" y="5255"/>
                    <a:pt x="18231" y="5103"/>
                  </a:cubicBezTo>
                  <a:cubicBezTo>
                    <a:pt x="18231" y="5094"/>
                    <a:pt x="18240" y="5093"/>
                    <a:pt x="18242" y="5093"/>
                  </a:cubicBezTo>
                  <a:close/>
                  <a:moveTo>
                    <a:pt x="18048" y="5415"/>
                  </a:moveTo>
                  <a:cubicBezTo>
                    <a:pt x="18049" y="5415"/>
                    <a:pt x="18049" y="5415"/>
                    <a:pt x="18049" y="5415"/>
                  </a:cubicBezTo>
                  <a:cubicBezTo>
                    <a:pt x="18056" y="5415"/>
                    <a:pt x="18056" y="5419"/>
                    <a:pt x="18055" y="5421"/>
                  </a:cubicBezTo>
                  <a:cubicBezTo>
                    <a:pt x="18049" y="5506"/>
                    <a:pt x="18060" y="5584"/>
                    <a:pt x="18074" y="5667"/>
                  </a:cubicBezTo>
                  <a:cubicBezTo>
                    <a:pt x="18074" y="5671"/>
                    <a:pt x="18071" y="5673"/>
                    <a:pt x="18071" y="5674"/>
                  </a:cubicBezTo>
                  <a:cubicBezTo>
                    <a:pt x="18070" y="5676"/>
                    <a:pt x="18067" y="5677"/>
                    <a:pt x="18066" y="5677"/>
                  </a:cubicBezTo>
                  <a:cubicBezTo>
                    <a:pt x="18065" y="5677"/>
                    <a:pt x="18065" y="5677"/>
                    <a:pt x="18065" y="5677"/>
                  </a:cubicBezTo>
                  <a:cubicBezTo>
                    <a:pt x="18035" y="5607"/>
                    <a:pt x="18025" y="5526"/>
                    <a:pt x="18034" y="5426"/>
                  </a:cubicBezTo>
                  <a:cubicBezTo>
                    <a:pt x="18035" y="5416"/>
                    <a:pt x="18045" y="5415"/>
                    <a:pt x="18048" y="5415"/>
                  </a:cubicBezTo>
                  <a:close/>
                  <a:moveTo>
                    <a:pt x="18686" y="3779"/>
                  </a:moveTo>
                  <a:cubicBezTo>
                    <a:pt x="18694" y="3779"/>
                    <a:pt x="18702" y="3783"/>
                    <a:pt x="18705" y="3790"/>
                  </a:cubicBezTo>
                  <a:cubicBezTo>
                    <a:pt x="18803" y="4112"/>
                    <a:pt x="18856" y="4452"/>
                    <a:pt x="18902" y="4772"/>
                  </a:cubicBezTo>
                  <a:lnTo>
                    <a:pt x="18912" y="4841"/>
                  </a:lnTo>
                  <a:cubicBezTo>
                    <a:pt x="18953" y="5120"/>
                    <a:pt x="18995" y="5410"/>
                    <a:pt x="18981" y="5694"/>
                  </a:cubicBezTo>
                  <a:cubicBezTo>
                    <a:pt x="18980" y="5707"/>
                    <a:pt x="18969" y="5713"/>
                    <a:pt x="18961" y="5714"/>
                  </a:cubicBezTo>
                  <a:cubicBezTo>
                    <a:pt x="18948" y="5714"/>
                    <a:pt x="18945" y="5705"/>
                    <a:pt x="18945" y="5702"/>
                  </a:cubicBezTo>
                  <a:cubicBezTo>
                    <a:pt x="18898" y="5492"/>
                    <a:pt x="18875" y="5274"/>
                    <a:pt x="18851" y="5062"/>
                  </a:cubicBezTo>
                  <a:cubicBezTo>
                    <a:pt x="18837" y="4947"/>
                    <a:pt x="18825" y="4826"/>
                    <a:pt x="18808" y="4710"/>
                  </a:cubicBezTo>
                  <a:cubicBezTo>
                    <a:pt x="18792" y="4598"/>
                    <a:pt x="18774" y="4487"/>
                    <a:pt x="18757" y="4375"/>
                  </a:cubicBezTo>
                  <a:cubicBezTo>
                    <a:pt x="18726" y="4184"/>
                    <a:pt x="18694" y="3986"/>
                    <a:pt x="18673" y="3791"/>
                  </a:cubicBezTo>
                  <a:cubicBezTo>
                    <a:pt x="18673" y="3788"/>
                    <a:pt x="18671" y="3781"/>
                    <a:pt x="18683" y="3780"/>
                  </a:cubicBezTo>
                  <a:cubicBezTo>
                    <a:pt x="18684" y="3779"/>
                    <a:pt x="18685" y="3779"/>
                    <a:pt x="18686" y="3779"/>
                  </a:cubicBezTo>
                  <a:close/>
                  <a:moveTo>
                    <a:pt x="1621" y="6687"/>
                  </a:moveTo>
                  <a:cubicBezTo>
                    <a:pt x="1621" y="6687"/>
                    <a:pt x="1622" y="6687"/>
                    <a:pt x="1622" y="6688"/>
                  </a:cubicBezTo>
                  <a:cubicBezTo>
                    <a:pt x="1799" y="6803"/>
                    <a:pt x="1967" y="6880"/>
                    <a:pt x="2196" y="6880"/>
                  </a:cubicBezTo>
                  <a:cubicBezTo>
                    <a:pt x="2217" y="6880"/>
                    <a:pt x="2239" y="6879"/>
                    <a:pt x="2262" y="6878"/>
                  </a:cubicBezTo>
                  <a:cubicBezTo>
                    <a:pt x="2272" y="6878"/>
                    <a:pt x="2278" y="6883"/>
                    <a:pt x="2279" y="6894"/>
                  </a:cubicBezTo>
                  <a:cubicBezTo>
                    <a:pt x="2281" y="6903"/>
                    <a:pt x="2278" y="6916"/>
                    <a:pt x="2266" y="6920"/>
                  </a:cubicBezTo>
                  <a:cubicBezTo>
                    <a:pt x="2211" y="6937"/>
                    <a:pt x="2155" y="6944"/>
                    <a:pt x="2098" y="6944"/>
                  </a:cubicBezTo>
                  <a:cubicBezTo>
                    <a:pt x="1903" y="6944"/>
                    <a:pt x="1709" y="6851"/>
                    <a:pt x="1615" y="6697"/>
                  </a:cubicBezTo>
                  <a:cubicBezTo>
                    <a:pt x="1612" y="6693"/>
                    <a:pt x="1616" y="6691"/>
                    <a:pt x="1616" y="6690"/>
                  </a:cubicBezTo>
                  <a:cubicBezTo>
                    <a:pt x="1617" y="6688"/>
                    <a:pt x="1620" y="6687"/>
                    <a:pt x="1621" y="6687"/>
                  </a:cubicBezTo>
                  <a:close/>
                  <a:moveTo>
                    <a:pt x="18086" y="6609"/>
                  </a:moveTo>
                  <a:cubicBezTo>
                    <a:pt x="18095" y="6609"/>
                    <a:pt x="18099" y="6618"/>
                    <a:pt x="18099" y="6619"/>
                  </a:cubicBezTo>
                  <a:cubicBezTo>
                    <a:pt x="18101" y="6626"/>
                    <a:pt x="18100" y="6630"/>
                    <a:pt x="18095" y="6633"/>
                  </a:cubicBezTo>
                  <a:cubicBezTo>
                    <a:pt x="17816" y="6773"/>
                    <a:pt x="17490" y="6929"/>
                    <a:pt x="17150" y="7004"/>
                  </a:cubicBezTo>
                  <a:cubicBezTo>
                    <a:pt x="17149" y="7005"/>
                    <a:pt x="17147" y="7005"/>
                    <a:pt x="17145" y="7005"/>
                  </a:cubicBezTo>
                  <a:cubicBezTo>
                    <a:pt x="17135" y="7005"/>
                    <a:pt x="17132" y="6996"/>
                    <a:pt x="17132" y="6995"/>
                  </a:cubicBezTo>
                  <a:cubicBezTo>
                    <a:pt x="17129" y="6990"/>
                    <a:pt x="17128" y="6982"/>
                    <a:pt x="17137" y="6977"/>
                  </a:cubicBezTo>
                  <a:cubicBezTo>
                    <a:pt x="17439" y="6804"/>
                    <a:pt x="17784" y="6696"/>
                    <a:pt x="18084" y="6610"/>
                  </a:cubicBezTo>
                  <a:cubicBezTo>
                    <a:pt x="18084" y="6609"/>
                    <a:pt x="18085" y="6609"/>
                    <a:pt x="18086" y="6609"/>
                  </a:cubicBezTo>
                  <a:close/>
                  <a:moveTo>
                    <a:pt x="12234" y="8516"/>
                  </a:moveTo>
                  <a:cubicBezTo>
                    <a:pt x="12237" y="8516"/>
                    <a:pt x="12242" y="8518"/>
                    <a:pt x="12246" y="8528"/>
                  </a:cubicBezTo>
                  <a:cubicBezTo>
                    <a:pt x="12250" y="8538"/>
                    <a:pt x="12247" y="8550"/>
                    <a:pt x="12239" y="8555"/>
                  </a:cubicBezTo>
                  <a:cubicBezTo>
                    <a:pt x="12137" y="8614"/>
                    <a:pt x="12022" y="8642"/>
                    <a:pt x="11910" y="8671"/>
                  </a:cubicBezTo>
                  <a:cubicBezTo>
                    <a:pt x="11880" y="8678"/>
                    <a:pt x="11851" y="8685"/>
                    <a:pt x="11822" y="8693"/>
                  </a:cubicBezTo>
                  <a:cubicBezTo>
                    <a:pt x="11819" y="8694"/>
                    <a:pt x="11817" y="8694"/>
                    <a:pt x="11814" y="8694"/>
                  </a:cubicBezTo>
                  <a:cubicBezTo>
                    <a:pt x="11807" y="8694"/>
                    <a:pt x="11803" y="8690"/>
                    <a:pt x="11800" y="8683"/>
                  </a:cubicBezTo>
                  <a:cubicBezTo>
                    <a:pt x="11797" y="8676"/>
                    <a:pt x="11797" y="8661"/>
                    <a:pt x="11814" y="8654"/>
                  </a:cubicBezTo>
                  <a:cubicBezTo>
                    <a:pt x="11840" y="8645"/>
                    <a:pt x="11866" y="8633"/>
                    <a:pt x="11892" y="8622"/>
                  </a:cubicBezTo>
                  <a:cubicBezTo>
                    <a:pt x="12004" y="8576"/>
                    <a:pt x="12112" y="8532"/>
                    <a:pt x="12231" y="8517"/>
                  </a:cubicBezTo>
                  <a:cubicBezTo>
                    <a:pt x="12231" y="8517"/>
                    <a:pt x="12233" y="8516"/>
                    <a:pt x="12234" y="8516"/>
                  </a:cubicBezTo>
                  <a:close/>
                  <a:moveTo>
                    <a:pt x="3740" y="7944"/>
                  </a:moveTo>
                  <a:cubicBezTo>
                    <a:pt x="3741" y="7944"/>
                    <a:pt x="3743" y="7944"/>
                    <a:pt x="3746" y="7945"/>
                  </a:cubicBezTo>
                  <a:cubicBezTo>
                    <a:pt x="5233" y="8650"/>
                    <a:pt x="6873" y="9010"/>
                    <a:pt x="8523" y="9010"/>
                  </a:cubicBezTo>
                  <a:cubicBezTo>
                    <a:pt x="9338" y="9010"/>
                    <a:pt x="10155" y="8922"/>
                    <a:pt x="10958" y="8745"/>
                  </a:cubicBezTo>
                  <a:cubicBezTo>
                    <a:pt x="10960" y="8745"/>
                    <a:pt x="10962" y="8744"/>
                    <a:pt x="10963" y="8744"/>
                  </a:cubicBezTo>
                  <a:cubicBezTo>
                    <a:pt x="10979" y="8744"/>
                    <a:pt x="10983" y="8759"/>
                    <a:pt x="10983" y="8761"/>
                  </a:cubicBezTo>
                  <a:cubicBezTo>
                    <a:pt x="10984" y="8766"/>
                    <a:pt x="10985" y="8780"/>
                    <a:pt x="10971" y="8783"/>
                  </a:cubicBezTo>
                  <a:cubicBezTo>
                    <a:pt x="10136" y="9014"/>
                    <a:pt x="9272" y="9127"/>
                    <a:pt x="8407" y="9127"/>
                  </a:cubicBezTo>
                  <a:cubicBezTo>
                    <a:pt x="6791" y="9127"/>
                    <a:pt x="5171" y="8732"/>
                    <a:pt x="3732" y="7962"/>
                  </a:cubicBezTo>
                  <a:cubicBezTo>
                    <a:pt x="3728" y="7959"/>
                    <a:pt x="3726" y="7958"/>
                    <a:pt x="3730" y="7952"/>
                  </a:cubicBezTo>
                  <a:cubicBezTo>
                    <a:pt x="3730" y="7950"/>
                    <a:pt x="3733" y="7944"/>
                    <a:pt x="3740" y="7944"/>
                  </a:cubicBezTo>
                  <a:close/>
                  <a:moveTo>
                    <a:pt x="18351" y="0"/>
                  </a:moveTo>
                  <a:cubicBezTo>
                    <a:pt x="18312" y="0"/>
                    <a:pt x="18273" y="5"/>
                    <a:pt x="18233" y="15"/>
                  </a:cubicBezTo>
                  <a:cubicBezTo>
                    <a:pt x="18048" y="62"/>
                    <a:pt x="17857" y="216"/>
                    <a:pt x="17688" y="352"/>
                  </a:cubicBezTo>
                  <a:cubicBezTo>
                    <a:pt x="17609" y="416"/>
                    <a:pt x="17535" y="476"/>
                    <a:pt x="17465" y="524"/>
                  </a:cubicBezTo>
                  <a:cubicBezTo>
                    <a:pt x="17190" y="708"/>
                    <a:pt x="16904" y="885"/>
                    <a:pt x="16612" y="1054"/>
                  </a:cubicBezTo>
                  <a:cubicBezTo>
                    <a:pt x="16041" y="1383"/>
                    <a:pt x="15433" y="1679"/>
                    <a:pt x="14807" y="1935"/>
                  </a:cubicBezTo>
                  <a:cubicBezTo>
                    <a:pt x="12973" y="2684"/>
                    <a:pt x="10986" y="3073"/>
                    <a:pt x="9011" y="3073"/>
                  </a:cubicBezTo>
                  <a:cubicBezTo>
                    <a:pt x="8713" y="3073"/>
                    <a:pt x="8417" y="3064"/>
                    <a:pt x="8121" y="3046"/>
                  </a:cubicBezTo>
                  <a:cubicBezTo>
                    <a:pt x="6981" y="2978"/>
                    <a:pt x="5820" y="2769"/>
                    <a:pt x="4667" y="2421"/>
                  </a:cubicBezTo>
                  <a:cubicBezTo>
                    <a:pt x="3985" y="2217"/>
                    <a:pt x="3312" y="1983"/>
                    <a:pt x="2743" y="1779"/>
                  </a:cubicBezTo>
                  <a:cubicBezTo>
                    <a:pt x="2462" y="1679"/>
                    <a:pt x="2135" y="1559"/>
                    <a:pt x="1834" y="1400"/>
                  </a:cubicBezTo>
                  <a:cubicBezTo>
                    <a:pt x="1740" y="1350"/>
                    <a:pt x="1642" y="1276"/>
                    <a:pt x="1548" y="1203"/>
                  </a:cubicBezTo>
                  <a:cubicBezTo>
                    <a:pt x="1418" y="1102"/>
                    <a:pt x="1284" y="998"/>
                    <a:pt x="1147" y="951"/>
                  </a:cubicBezTo>
                  <a:cubicBezTo>
                    <a:pt x="1106" y="937"/>
                    <a:pt x="1062" y="931"/>
                    <a:pt x="1015" y="931"/>
                  </a:cubicBezTo>
                  <a:cubicBezTo>
                    <a:pt x="875" y="931"/>
                    <a:pt x="718" y="988"/>
                    <a:pt x="606" y="1059"/>
                  </a:cubicBezTo>
                  <a:cubicBezTo>
                    <a:pt x="306" y="1246"/>
                    <a:pt x="243" y="1576"/>
                    <a:pt x="220" y="1875"/>
                  </a:cubicBezTo>
                  <a:cubicBezTo>
                    <a:pt x="187" y="2332"/>
                    <a:pt x="168" y="2798"/>
                    <a:pt x="151" y="3251"/>
                  </a:cubicBezTo>
                  <a:cubicBezTo>
                    <a:pt x="142" y="3484"/>
                    <a:pt x="133" y="3726"/>
                    <a:pt x="122" y="3964"/>
                  </a:cubicBezTo>
                  <a:cubicBezTo>
                    <a:pt x="115" y="4111"/>
                    <a:pt x="102" y="4262"/>
                    <a:pt x="90" y="4421"/>
                  </a:cubicBezTo>
                  <a:cubicBezTo>
                    <a:pt x="47" y="4969"/>
                    <a:pt x="1" y="5535"/>
                    <a:pt x="164" y="6039"/>
                  </a:cubicBezTo>
                  <a:cubicBezTo>
                    <a:pt x="370" y="6676"/>
                    <a:pt x="917" y="7163"/>
                    <a:pt x="1311" y="7473"/>
                  </a:cubicBezTo>
                  <a:cubicBezTo>
                    <a:pt x="2072" y="8076"/>
                    <a:pt x="3039" y="8539"/>
                    <a:pt x="4265" y="8893"/>
                  </a:cubicBezTo>
                  <a:cubicBezTo>
                    <a:pt x="5297" y="9189"/>
                    <a:pt x="6380" y="9387"/>
                    <a:pt x="7487" y="9483"/>
                  </a:cubicBezTo>
                  <a:cubicBezTo>
                    <a:pt x="8014" y="9528"/>
                    <a:pt x="8541" y="9551"/>
                    <a:pt x="9068" y="9551"/>
                  </a:cubicBezTo>
                  <a:cubicBezTo>
                    <a:pt x="10682" y="9551"/>
                    <a:pt x="12295" y="9338"/>
                    <a:pt x="13876" y="8912"/>
                  </a:cubicBezTo>
                  <a:cubicBezTo>
                    <a:pt x="14945" y="8625"/>
                    <a:pt x="15980" y="8244"/>
                    <a:pt x="16956" y="7781"/>
                  </a:cubicBezTo>
                  <a:cubicBezTo>
                    <a:pt x="17445" y="7547"/>
                    <a:pt x="17926" y="7290"/>
                    <a:pt x="18385" y="7017"/>
                  </a:cubicBezTo>
                  <a:cubicBezTo>
                    <a:pt x="18793" y="6775"/>
                    <a:pt x="19255" y="6483"/>
                    <a:pt x="19585" y="6072"/>
                  </a:cubicBezTo>
                  <a:cubicBezTo>
                    <a:pt x="20318" y="5164"/>
                    <a:pt x="20000" y="3888"/>
                    <a:pt x="19745" y="2863"/>
                  </a:cubicBezTo>
                  <a:cubicBezTo>
                    <a:pt x="19730" y="2803"/>
                    <a:pt x="19715" y="2744"/>
                    <a:pt x="19702" y="2685"/>
                  </a:cubicBezTo>
                  <a:cubicBezTo>
                    <a:pt x="19533" y="1999"/>
                    <a:pt x="19378" y="1453"/>
                    <a:pt x="19213" y="966"/>
                  </a:cubicBezTo>
                  <a:cubicBezTo>
                    <a:pt x="19057" y="502"/>
                    <a:pt x="18744" y="0"/>
                    <a:pt x="18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6472925" y="1787050"/>
              <a:ext cx="419550" cy="637125"/>
            </a:xfrm>
            <a:custGeom>
              <a:avLst/>
              <a:gdLst/>
              <a:ahLst/>
              <a:cxnLst/>
              <a:rect l="l" t="t" r="r" b="b"/>
              <a:pathLst>
                <a:path w="16782" h="25485" extrusionOk="0">
                  <a:moveTo>
                    <a:pt x="10401" y="330"/>
                  </a:moveTo>
                  <a:cubicBezTo>
                    <a:pt x="10494" y="330"/>
                    <a:pt x="10583" y="335"/>
                    <a:pt x="10670" y="345"/>
                  </a:cubicBezTo>
                  <a:cubicBezTo>
                    <a:pt x="10681" y="346"/>
                    <a:pt x="10690" y="359"/>
                    <a:pt x="10690" y="369"/>
                  </a:cubicBezTo>
                  <a:cubicBezTo>
                    <a:pt x="10690" y="375"/>
                    <a:pt x="10689" y="377"/>
                    <a:pt x="10680" y="379"/>
                  </a:cubicBezTo>
                  <a:cubicBezTo>
                    <a:pt x="10384" y="419"/>
                    <a:pt x="10076" y="433"/>
                    <a:pt x="9780" y="447"/>
                  </a:cubicBezTo>
                  <a:cubicBezTo>
                    <a:pt x="9723" y="449"/>
                    <a:pt x="9666" y="452"/>
                    <a:pt x="9609" y="454"/>
                  </a:cubicBezTo>
                  <a:cubicBezTo>
                    <a:pt x="9602" y="454"/>
                    <a:pt x="9599" y="445"/>
                    <a:pt x="9598" y="443"/>
                  </a:cubicBezTo>
                  <a:cubicBezTo>
                    <a:pt x="9598" y="439"/>
                    <a:pt x="9598" y="429"/>
                    <a:pt x="9607" y="428"/>
                  </a:cubicBezTo>
                  <a:cubicBezTo>
                    <a:pt x="9898" y="362"/>
                    <a:pt x="10160" y="330"/>
                    <a:pt x="10401" y="330"/>
                  </a:cubicBezTo>
                  <a:close/>
                  <a:moveTo>
                    <a:pt x="10104" y="628"/>
                  </a:moveTo>
                  <a:cubicBezTo>
                    <a:pt x="10112" y="628"/>
                    <a:pt x="10119" y="635"/>
                    <a:pt x="10121" y="641"/>
                  </a:cubicBezTo>
                  <a:cubicBezTo>
                    <a:pt x="10122" y="646"/>
                    <a:pt x="10122" y="650"/>
                    <a:pt x="10115" y="653"/>
                  </a:cubicBezTo>
                  <a:cubicBezTo>
                    <a:pt x="10055" y="683"/>
                    <a:pt x="9992" y="705"/>
                    <a:pt x="9926" y="726"/>
                  </a:cubicBezTo>
                  <a:lnTo>
                    <a:pt x="9897" y="736"/>
                  </a:lnTo>
                  <a:cubicBezTo>
                    <a:pt x="9843" y="753"/>
                    <a:pt x="9789" y="772"/>
                    <a:pt x="9736" y="772"/>
                  </a:cubicBezTo>
                  <a:cubicBezTo>
                    <a:pt x="9732" y="772"/>
                    <a:pt x="9731" y="770"/>
                    <a:pt x="9731" y="769"/>
                  </a:cubicBezTo>
                  <a:cubicBezTo>
                    <a:pt x="9729" y="765"/>
                    <a:pt x="9731" y="759"/>
                    <a:pt x="9734" y="755"/>
                  </a:cubicBezTo>
                  <a:cubicBezTo>
                    <a:pt x="9774" y="727"/>
                    <a:pt x="9826" y="710"/>
                    <a:pt x="9877" y="693"/>
                  </a:cubicBezTo>
                  <a:lnTo>
                    <a:pt x="9904" y="683"/>
                  </a:lnTo>
                  <a:cubicBezTo>
                    <a:pt x="9964" y="662"/>
                    <a:pt x="10032" y="639"/>
                    <a:pt x="10101" y="628"/>
                  </a:cubicBezTo>
                  <a:close/>
                  <a:moveTo>
                    <a:pt x="6595" y="3018"/>
                  </a:moveTo>
                  <a:cubicBezTo>
                    <a:pt x="6597" y="3018"/>
                    <a:pt x="6598" y="3019"/>
                    <a:pt x="6598" y="3019"/>
                  </a:cubicBezTo>
                  <a:cubicBezTo>
                    <a:pt x="6607" y="3022"/>
                    <a:pt x="6614" y="3030"/>
                    <a:pt x="6613" y="3039"/>
                  </a:cubicBezTo>
                  <a:cubicBezTo>
                    <a:pt x="6603" y="3098"/>
                    <a:pt x="6584" y="3158"/>
                    <a:pt x="6567" y="3215"/>
                  </a:cubicBezTo>
                  <a:lnTo>
                    <a:pt x="6556" y="3250"/>
                  </a:lnTo>
                  <a:lnTo>
                    <a:pt x="6547" y="3279"/>
                  </a:lnTo>
                  <a:cubicBezTo>
                    <a:pt x="6531" y="3333"/>
                    <a:pt x="6515" y="3387"/>
                    <a:pt x="6489" y="3434"/>
                  </a:cubicBezTo>
                  <a:cubicBezTo>
                    <a:pt x="6486" y="3438"/>
                    <a:pt x="6479" y="3438"/>
                    <a:pt x="6475" y="3438"/>
                  </a:cubicBezTo>
                  <a:cubicBezTo>
                    <a:pt x="6469" y="3436"/>
                    <a:pt x="6469" y="3432"/>
                    <a:pt x="6469" y="3431"/>
                  </a:cubicBezTo>
                  <a:cubicBezTo>
                    <a:pt x="6473" y="3374"/>
                    <a:pt x="6491" y="3315"/>
                    <a:pt x="6510" y="3260"/>
                  </a:cubicBezTo>
                  <a:lnTo>
                    <a:pt x="6531" y="3191"/>
                  </a:lnTo>
                  <a:cubicBezTo>
                    <a:pt x="6548" y="3133"/>
                    <a:pt x="6566" y="3077"/>
                    <a:pt x="6591" y="3024"/>
                  </a:cubicBezTo>
                  <a:cubicBezTo>
                    <a:pt x="6592" y="3019"/>
                    <a:pt x="6594" y="3018"/>
                    <a:pt x="6595" y="3018"/>
                  </a:cubicBezTo>
                  <a:close/>
                  <a:moveTo>
                    <a:pt x="6743" y="3250"/>
                  </a:moveTo>
                  <a:cubicBezTo>
                    <a:pt x="6745" y="3250"/>
                    <a:pt x="6748" y="3251"/>
                    <a:pt x="6748" y="3251"/>
                  </a:cubicBezTo>
                  <a:cubicBezTo>
                    <a:pt x="6748" y="3251"/>
                    <a:pt x="6748" y="3251"/>
                    <a:pt x="6748" y="3253"/>
                  </a:cubicBezTo>
                  <a:cubicBezTo>
                    <a:pt x="6728" y="3314"/>
                    <a:pt x="6706" y="3383"/>
                    <a:pt x="6679" y="3450"/>
                  </a:cubicBezTo>
                  <a:cubicBezTo>
                    <a:pt x="6677" y="3453"/>
                    <a:pt x="6676" y="3455"/>
                    <a:pt x="6672" y="3455"/>
                  </a:cubicBezTo>
                  <a:cubicBezTo>
                    <a:pt x="6671" y="3456"/>
                    <a:pt x="6671" y="3456"/>
                    <a:pt x="6670" y="3456"/>
                  </a:cubicBezTo>
                  <a:cubicBezTo>
                    <a:pt x="6668" y="3456"/>
                    <a:pt x="6667" y="3454"/>
                    <a:pt x="6667" y="3450"/>
                  </a:cubicBezTo>
                  <a:cubicBezTo>
                    <a:pt x="6688" y="3379"/>
                    <a:pt x="6714" y="3310"/>
                    <a:pt x="6737" y="3253"/>
                  </a:cubicBezTo>
                  <a:cubicBezTo>
                    <a:pt x="6738" y="3252"/>
                    <a:pt x="6739" y="3250"/>
                    <a:pt x="6742" y="3250"/>
                  </a:cubicBezTo>
                  <a:close/>
                  <a:moveTo>
                    <a:pt x="6571" y="2479"/>
                  </a:moveTo>
                  <a:cubicBezTo>
                    <a:pt x="6572" y="2479"/>
                    <a:pt x="6573" y="2479"/>
                    <a:pt x="6576" y="2480"/>
                  </a:cubicBezTo>
                  <a:cubicBezTo>
                    <a:pt x="6577" y="2480"/>
                    <a:pt x="6586" y="2483"/>
                    <a:pt x="6583" y="2491"/>
                  </a:cubicBezTo>
                  <a:cubicBezTo>
                    <a:pt x="6567" y="2541"/>
                    <a:pt x="6551" y="2591"/>
                    <a:pt x="6535" y="2643"/>
                  </a:cubicBezTo>
                  <a:cubicBezTo>
                    <a:pt x="6444" y="2927"/>
                    <a:pt x="6351" y="3221"/>
                    <a:pt x="6229" y="3481"/>
                  </a:cubicBezTo>
                  <a:cubicBezTo>
                    <a:pt x="6226" y="3486"/>
                    <a:pt x="6224" y="3486"/>
                    <a:pt x="6223" y="3486"/>
                  </a:cubicBezTo>
                  <a:cubicBezTo>
                    <a:pt x="6222" y="3486"/>
                    <a:pt x="6222" y="3486"/>
                    <a:pt x="6221" y="3486"/>
                  </a:cubicBezTo>
                  <a:cubicBezTo>
                    <a:pt x="6215" y="3484"/>
                    <a:pt x="6207" y="3476"/>
                    <a:pt x="6209" y="3468"/>
                  </a:cubicBezTo>
                  <a:cubicBezTo>
                    <a:pt x="6252" y="3195"/>
                    <a:pt x="6371" y="2863"/>
                    <a:pt x="6564" y="2481"/>
                  </a:cubicBezTo>
                  <a:cubicBezTo>
                    <a:pt x="6564" y="2481"/>
                    <a:pt x="6567" y="2479"/>
                    <a:pt x="6571" y="2479"/>
                  </a:cubicBezTo>
                  <a:close/>
                  <a:moveTo>
                    <a:pt x="6718" y="1637"/>
                  </a:moveTo>
                  <a:cubicBezTo>
                    <a:pt x="6722" y="1637"/>
                    <a:pt x="6725" y="1638"/>
                    <a:pt x="6727" y="1639"/>
                  </a:cubicBezTo>
                  <a:cubicBezTo>
                    <a:pt x="6734" y="1643"/>
                    <a:pt x="6733" y="1647"/>
                    <a:pt x="6732" y="1648"/>
                  </a:cubicBezTo>
                  <a:cubicBezTo>
                    <a:pt x="6599" y="1972"/>
                    <a:pt x="6459" y="2296"/>
                    <a:pt x="6322" y="2611"/>
                  </a:cubicBezTo>
                  <a:cubicBezTo>
                    <a:pt x="6179" y="2942"/>
                    <a:pt x="6030" y="3284"/>
                    <a:pt x="5891" y="3624"/>
                  </a:cubicBezTo>
                  <a:cubicBezTo>
                    <a:pt x="5889" y="3631"/>
                    <a:pt x="5883" y="3632"/>
                    <a:pt x="5878" y="3632"/>
                  </a:cubicBezTo>
                  <a:cubicBezTo>
                    <a:pt x="5876" y="3632"/>
                    <a:pt x="5874" y="3632"/>
                    <a:pt x="5873" y="3631"/>
                  </a:cubicBezTo>
                  <a:cubicBezTo>
                    <a:pt x="5869" y="3630"/>
                    <a:pt x="5868" y="3628"/>
                    <a:pt x="5869" y="3623"/>
                  </a:cubicBezTo>
                  <a:cubicBezTo>
                    <a:pt x="6144" y="2812"/>
                    <a:pt x="6412" y="2182"/>
                    <a:pt x="6710" y="1642"/>
                  </a:cubicBezTo>
                  <a:cubicBezTo>
                    <a:pt x="6711" y="1638"/>
                    <a:pt x="6715" y="1637"/>
                    <a:pt x="6718" y="1637"/>
                  </a:cubicBezTo>
                  <a:close/>
                  <a:moveTo>
                    <a:pt x="8372" y="2218"/>
                  </a:moveTo>
                  <a:cubicBezTo>
                    <a:pt x="8376" y="2219"/>
                    <a:pt x="8384" y="2223"/>
                    <a:pt x="8383" y="2233"/>
                  </a:cubicBezTo>
                  <a:cubicBezTo>
                    <a:pt x="8343" y="2488"/>
                    <a:pt x="8185" y="2666"/>
                    <a:pt x="8016" y="2853"/>
                  </a:cubicBezTo>
                  <a:lnTo>
                    <a:pt x="8017" y="2853"/>
                  </a:lnTo>
                  <a:cubicBezTo>
                    <a:pt x="7950" y="2927"/>
                    <a:pt x="7882" y="3003"/>
                    <a:pt x="7823" y="3085"/>
                  </a:cubicBezTo>
                  <a:cubicBezTo>
                    <a:pt x="7618" y="3360"/>
                    <a:pt x="7539" y="3598"/>
                    <a:pt x="7587" y="3794"/>
                  </a:cubicBezTo>
                  <a:cubicBezTo>
                    <a:pt x="7607" y="3877"/>
                    <a:pt x="7648" y="3936"/>
                    <a:pt x="7707" y="3972"/>
                  </a:cubicBezTo>
                  <a:cubicBezTo>
                    <a:pt x="7758" y="4003"/>
                    <a:pt x="7818" y="4014"/>
                    <a:pt x="7881" y="4014"/>
                  </a:cubicBezTo>
                  <a:cubicBezTo>
                    <a:pt x="7982" y="4014"/>
                    <a:pt x="8093" y="3986"/>
                    <a:pt x="8190" y="3961"/>
                  </a:cubicBezTo>
                  <a:cubicBezTo>
                    <a:pt x="8223" y="3953"/>
                    <a:pt x="8255" y="3944"/>
                    <a:pt x="8285" y="3938"/>
                  </a:cubicBezTo>
                  <a:cubicBezTo>
                    <a:pt x="8288" y="3937"/>
                    <a:pt x="8290" y="3937"/>
                    <a:pt x="8292" y="3937"/>
                  </a:cubicBezTo>
                  <a:cubicBezTo>
                    <a:pt x="8301" y="3937"/>
                    <a:pt x="8306" y="3943"/>
                    <a:pt x="8309" y="3948"/>
                  </a:cubicBezTo>
                  <a:cubicBezTo>
                    <a:pt x="8312" y="3955"/>
                    <a:pt x="8311" y="3967"/>
                    <a:pt x="8300" y="3976"/>
                  </a:cubicBezTo>
                  <a:cubicBezTo>
                    <a:pt x="8176" y="4068"/>
                    <a:pt x="8029" y="4116"/>
                    <a:pt x="7892" y="4116"/>
                  </a:cubicBezTo>
                  <a:cubicBezTo>
                    <a:pt x="7808" y="4116"/>
                    <a:pt x="7728" y="4098"/>
                    <a:pt x="7660" y="4059"/>
                  </a:cubicBezTo>
                  <a:cubicBezTo>
                    <a:pt x="7520" y="3980"/>
                    <a:pt x="7456" y="3826"/>
                    <a:pt x="7477" y="3626"/>
                  </a:cubicBezTo>
                  <a:cubicBezTo>
                    <a:pt x="7504" y="3371"/>
                    <a:pt x="7658" y="3143"/>
                    <a:pt x="7782" y="2995"/>
                  </a:cubicBezTo>
                  <a:cubicBezTo>
                    <a:pt x="7841" y="2925"/>
                    <a:pt x="7912" y="2857"/>
                    <a:pt x="7979" y="2792"/>
                  </a:cubicBezTo>
                  <a:cubicBezTo>
                    <a:pt x="8145" y="2632"/>
                    <a:pt x="8317" y="2466"/>
                    <a:pt x="8366" y="2223"/>
                  </a:cubicBezTo>
                  <a:cubicBezTo>
                    <a:pt x="8367" y="2219"/>
                    <a:pt x="8368" y="2218"/>
                    <a:pt x="8372" y="2218"/>
                  </a:cubicBezTo>
                  <a:close/>
                  <a:moveTo>
                    <a:pt x="7234" y="3371"/>
                  </a:moveTo>
                  <a:cubicBezTo>
                    <a:pt x="7240" y="3371"/>
                    <a:pt x="7244" y="3375"/>
                    <a:pt x="7245" y="3376"/>
                  </a:cubicBezTo>
                  <a:cubicBezTo>
                    <a:pt x="7249" y="3380"/>
                    <a:pt x="7254" y="3387"/>
                    <a:pt x="7244" y="3397"/>
                  </a:cubicBezTo>
                  <a:cubicBezTo>
                    <a:pt x="7109" y="3555"/>
                    <a:pt x="7054" y="3748"/>
                    <a:pt x="7091" y="3943"/>
                  </a:cubicBezTo>
                  <a:cubicBezTo>
                    <a:pt x="7130" y="4143"/>
                    <a:pt x="7262" y="4317"/>
                    <a:pt x="7455" y="4417"/>
                  </a:cubicBezTo>
                  <a:cubicBezTo>
                    <a:pt x="7467" y="4424"/>
                    <a:pt x="7463" y="4436"/>
                    <a:pt x="7462" y="4441"/>
                  </a:cubicBezTo>
                  <a:cubicBezTo>
                    <a:pt x="7461" y="4442"/>
                    <a:pt x="7455" y="4454"/>
                    <a:pt x="7444" y="4454"/>
                  </a:cubicBezTo>
                  <a:cubicBezTo>
                    <a:pt x="7442" y="4454"/>
                    <a:pt x="7440" y="4454"/>
                    <a:pt x="7438" y="4453"/>
                  </a:cubicBezTo>
                  <a:cubicBezTo>
                    <a:pt x="7210" y="4385"/>
                    <a:pt x="7048" y="4212"/>
                    <a:pt x="7001" y="3988"/>
                  </a:cubicBezTo>
                  <a:cubicBezTo>
                    <a:pt x="6954" y="3760"/>
                    <a:pt x="7037" y="3532"/>
                    <a:pt x="7223" y="3376"/>
                  </a:cubicBezTo>
                  <a:cubicBezTo>
                    <a:pt x="7227" y="3372"/>
                    <a:pt x="7231" y="3371"/>
                    <a:pt x="7234" y="3371"/>
                  </a:cubicBezTo>
                  <a:close/>
                  <a:moveTo>
                    <a:pt x="6679" y="7338"/>
                  </a:moveTo>
                  <a:cubicBezTo>
                    <a:pt x="6682" y="7339"/>
                    <a:pt x="6682" y="7341"/>
                    <a:pt x="6682" y="7342"/>
                  </a:cubicBezTo>
                  <a:cubicBezTo>
                    <a:pt x="6681" y="7420"/>
                    <a:pt x="6674" y="7534"/>
                    <a:pt x="6644" y="7642"/>
                  </a:cubicBezTo>
                  <a:cubicBezTo>
                    <a:pt x="6642" y="7649"/>
                    <a:pt x="6636" y="7649"/>
                    <a:pt x="6633" y="7649"/>
                  </a:cubicBezTo>
                  <a:cubicBezTo>
                    <a:pt x="6632" y="7649"/>
                    <a:pt x="6631" y="7649"/>
                    <a:pt x="6630" y="7649"/>
                  </a:cubicBezTo>
                  <a:cubicBezTo>
                    <a:pt x="6625" y="7648"/>
                    <a:pt x="6620" y="7645"/>
                    <a:pt x="6620" y="7639"/>
                  </a:cubicBezTo>
                  <a:cubicBezTo>
                    <a:pt x="6623" y="7550"/>
                    <a:pt x="6641" y="7445"/>
                    <a:pt x="6672" y="7342"/>
                  </a:cubicBezTo>
                  <a:cubicBezTo>
                    <a:pt x="6674" y="7338"/>
                    <a:pt x="6676" y="7338"/>
                    <a:pt x="6679" y="7338"/>
                  </a:cubicBezTo>
                  <a:close/>
                  <a:moveTo>
                    <a:pt x="8412" y="6922"/>
                  </a:moveTo>
                  <a:cubicBezTo>
                    <a:pt x="8415" y="6922"/>
                    <a:pt x="8418" y="6923"/>
                    <a:pt x="8419" y="6923"/>
                  </a:cubicBezTo>
                  <a:cubicBezTo>
                    <a:pt x="8428" y="6928"/>
                    <a:pt x="8426" y="6934"/>
                    <a:pt x="8425" y="6936"/>
                  </a:cubicBezTo>
                  <a:cubicBezTo>
                    <a:pt x="8373" y="7100"/>
                    <a:pt x="8320" y="7293"/>
                    <a:pt x="8314" y="7500"/>
                  </a:cubicBezTo>
                  <a:cubicBezTo>
                    <a:pt x="8311" y="7600"/>
                    <a:pt x="8324" y="7698"/>
                    <a:pt x="8336" y="7793"/>
                  </a:cubicBezTo>
                  <a:cubicBezTo>
                    <a:pt x="8346" y="7864"/>
                    <a:pt x="8355" y="7937"/>
                    <a:pt x="8358" y="8010"/>
                  </a:cubicBezTo>
                  <a:cubicBezTo>
                    <a:pt x="8358" y="8020"/>
                    <a:pt x="8352" y="8024"/>
                    <a:pt x="8346" y="8026"/>
                  </a:cubicBezTo>
                  <a:cubicBezTo>
                    <a:pt x="8344" y="8026"/>
                    <a:pt x="8343" y="8026"/>
                    <a:pt x="8341" y="8026"/>
                  </a:cubicBezTo>
                  <a:cubicBezTo>
                    <a:pt x="8334" y="8026"/>
                    <a:pt x="8327" y="8024"/>
                    <a:pt x="8322" y="8017"/>
                  </a:cubicBezTo>
                  <a:cubicBezTo>
                    <a:pt x="8131" y="7704"/>
                    <a:pt x="8219" y="7222"/>
                    <a:pt x="8400" y="6928"/>
                  </a:cubicBezTo>
                  <a:cubicBezTo>
                    <a:pt x="8403" y="6923"/>
                    <a:pt x="8408" y="6922"/>
                    <a:pt x="8412" y="6922"/>
                  </a:cubicBezTo>
                  <a:close/>
                  <a:moveTo>
                    <a:pt x="7043" y="7967"/>
                  </a:moveTo>
                  <a:cubicBezTo>
                    <a:pt x="7047" y="7967"/>
                    <a:pt x="7049" y="7969"/>
                    <a:pt x="7049" y="7974"/>
                  </a:cubicBezTo>
                  <a:lnTo>
                    <a:pt x="7050" y="7991"/>
                  </a:lnTo>
                  <a:cubicBezTo>
                    <a:pt x="7059" y="8071"/>
                    <a:pt x="7068" y="8160"/>
                    <a:pt x="7049" y="8234"/>
                  </a:cubicBezTo>
                  <a:cubicBezTo>
                    <a:pt x="7049" y="8238"/>
                    <a:pt x="7044" y="8238"/>
                    <a:pt x="7043" y="8238"/>
                  </a:cubicBezTo>
                  <a:cubicBezTo>
                    <a:pt x="7041" y="8238"/>
                    <a:pt x="7037" y="8238"/>
                    <a:pt x="7036" y="8233"/>
                  </a:cubicBezTo>
                  <a:cubicBezTo>
                    <a:pt x="7017" y="8160"/>
                    <a:pt x="7026" y="8071"/>
                    <a:pt x="7034" y="7991"/>
                  </a:cubicBezTo>
                  <a:lnTo>
                    <a:pt x="7036" y="7974"/>
                  </a:lnTo>
                  <a:cubicBezTo>
                    <a:pt x="7037" y="7969"/>
                    <a:pt x="7038" y="7967"/>
                    <a:pt x="7043" y="7967"/>
                  </a:cubicBezTo>
                  <a:close/>
                  <a:moveTo>
                    <a:pt x="8487" y="4559"/>
                  </a:moveTo>
                  <a:cubicBezTo>
                    <a:pt x="8488" y="4559"/>
                    <a:pt x="8490" y="4559"/>
                    <a:pt x="8491" y="4560"/>
                  </a:cubicBezTo>
                  <a:cubicBezTo>
                    <a:pt x="8496" y="4562"/>
                    <a:pt x="8495" y="4567"/>
                    <a:pt x="8493" y="4570"/>
                  </a:cubicBezTo>
                  <a:cubicBezTo>
                    <a:pt x="8392" y="4778"/>
                    <a:pt x="8379" y="4994"/>
                    <a:pt x="8457" y="5193"/>
                  </a:cubicBezTo>
                  <a:cubicBezTo>
                    <a:pt x="8529" y="5377"/>
                    <a:pt x="8663" y="5471"/>
                    <a:pt x="8805" y="5572"/>
                  </a:cubicBezTo>
                  <a:cubicBezTo>
                    <a:pt x="8822" y="5583"/>
                    <a:pt x="8839" y="5595"/>
                    <a:pt x="8857" y="5607"/>
                  </a:cubicBezTo>
                  <a:cubicBezTo>
                    <a:pt x="9064" y="5756"/>
                    <a:pt x="9138" y="5950"/>
                    <a:pt x="9092" y="6215"/>
                  </a:cubicBezTo>
                  <a:cubicBezTo>
                    <a:pt x="9064" y="6371"/>
                    <a:pt x="9018" y="6521"/>
                    <a:pt x="8972" y="6665"/>
                  </a:cubicBezTo>
                  <a:cubicBezTo>
                    <a:pt x="8905" y="6881"/>
                    <a:pt x="8836" y="7104"/>
                    <a:pt x="8829" y="7352"/>
                  </a:cubicBezTo>
                  <a:cubicBezTo>
                    <a:pt x="8821" y="7698"/>
                    <a:pt x="8895" y="8074"/>
                    <a:pt x="9051" y="8472"/>
                  </a:cubicBezTo>
                  <a:cubicBezTo>
                    <a:pt x="9057" y="8486"/>
                    <a:pt x="9048" y="8495"/>
                    <a:pt x="9039" y="8498"/>
                  </a:cubicBezTo>
                  <a:cubicBezTo>
                    <a:pt x="9035" y="8501"/>
                    <a:pt x="9028" y="8502"/>
                    <a:pt x="9022" y="8502"/>
                  </a:cubicBezTo>
                  <a:cubicBezTo>
                    <a:pt x="9014" y="8502"/>
                    <a:pt x="9005" y="8499"/>
                    <a:pt x="8999" y="8491"/>
                  </a:cubicBezTo>
                  <a:cubicBezTo>
                    <a:pt x="8807" y="8171"/>
                    <a:pt x="8713" y="7824"/>
                    <a:pt x="8712" y="7430"/>
                  </a:cubicBezTo>
                  <a:cubicBezTo>
                    <a:pt x="8710" y="7135"/>
                    <a:pt x="8788" y="6879"/>
                    <a:pt x="8871" y="6609"/>
                  </a:cubicBezTo>
                  <a:cubicBezTo>
                    <a:pt x="8902" y="6507"/>
                    <a:pt x="8935" y="6402"/>
                    <a:pt x="8962" y="6293"/>
                  </a:cubicBezTo>
                  <a:cubicBezTo>
                    <a:pt x="8994" y="6172"/>
                    <a:pt x="9024" y="6031"/>
                    <a:pt x="8979" y="5900"/>
                  </a:cubicBezTo>
                  <a:cubicBezTo>
                    <a:pt x="8936" y="5769"/>
                    <a:pt x="8838" y="5702"/>
                    <a:pt x="8744" y="5637"/>
                  </a:cubicBezTo>
                  <a:cubicBezTo>
                    <a:pt x="8718" y="5620"/>
                    <a:pt x="8693" y="5603"/>
                    <a:pt x="8668" y="5584"/>
                  </a:cubicBezTo>
                  <a:cubicBezTo>
                    <a:pt x="8549" y="5495"/>
                    <a:pt x="8470" y="5400"/>
                    <a:pt x="8418" y="5285"/>
                  </a:cubicBezTo>
                  <a:cubicBezTo>
                    <a:pt x="8310" y="5041"/>
                    <a:pt x="8333" y="4772"/>
                    <a:pt x="8481" y="4564"/>
                  </a:cubicBezTo>
                  <a:cubicBezTo>
                    <a:pt x="8483" y="4560"/>
                    <a:pt x="8485" y="4559"/>
                    <a:pt x="8487" y="4559"/>
                  </a:cubicBezTo>
                  <a:close/>
                  <a:moveTo>
                    <a:pt x="4564" y="7985"/>
                  </a:moveTo>
                  <a:cubicBezTo>
                    <a:pt x="4565" y="7985"/>
                    <a:pt x="4567" y="7985"/>
                    <a:pt x="4567" y="7985"/>
                  </a:cubicBezTo>
                  <a:cubicBezTo>
                    <a:pt x="4575" y="7986"/>
                    <a:pt x="4574" y="7990"/>
                    <a:pt x="4574" y="7991"/>
                  </a:cubicBezTo>
                  <a:lnTo>
                    <a:pt x="4574" y="7993"/>
                  </a:lnTo>
                  <a:cubicBezTo>
                    <a:pt x="4553" y="8186"/>
                    <a:pt x="4518" y="8383"/>
                    <a:pt x="4467" y="8595"/>
                  </a:cubicBezTo>
                  <a:cubicBezTo>
                    <a:pt x="4466" y="8600"/>
                    <a:pt x="4464" y="8607"/>
                    <a:pt x="4456" y="8607"/>
                  </a:cubicBezTo>
                  <a:cubicBezTo>
                    <a:pt x="4455" y="8607"/>
                    <a:pt x="4454" y="8607"/>
                    <a:pt x="4452" y="8606"/>
                  </a:cubicBezTo>
                  <a:cubicBezTo>
                    <a:pt x="4445" y="8605"/>
                    <a:pt x="4432" y="8596"/>
                    <a:pt x="4435" y="8581"/>
                  </a:cubicBezTo>
                  <a:cubicBezTo>
                    <a:pt x="4467" y="8358"/>
                    <a:pt x="4504" y="8171"/>
                    <a:pt x="4553" y="7991"/>
                  </a:cubicBezTo>
                  <a:cubicBezTo>
                    <a:pt x="4554" y="7987"/>
                    <a:pt x="4560" y="7985"/>
                    <a:pt x="4564" y="7985"/>
                  </a:cubicBezTo>
                  <a:close/>
                  <a:moveTo>
                    <a:pt x="4986" y="10234"/>
                  </a:moveTo>
                  <a:cubicBezTo>
                    <a:pt x="4991" y="10235"/>
                    <a:pt x="5001" y="10239"/>
                    <a:pt x="5000" y="10250"/>
                  </a:cubicBezTo>
                  <a:lnTo>
                    <a:pt x="4996" y="10274"/>
                  </a:lnTo>
                  <a:cubicBezTo>
                    <a:pt x="4990" y="10322"/>
                    <a:pt x="4983" y="10372"/>
                    <a:pt x="4972" y="10420"/>
                  </a:cubicBezTo>
                  <a:cubicBezTo>
                    <a:pt x="4971" y="10424"/>
                    <a:pt x="4967" y="10425"/>
                    <a:pt x="4964" y="10425"/>
                  </a:cubicBezTo>
                  <a:cubicBezTo>
                    <a:pt x="4963" y="10425"/>
                    <a:pt x="4962" y="10425"/>
                    <a:pt x="4962" y="10425"/>
                  </a:cubicBezTo>
                  <a:cubicBezTo>
                    <a:pt x="4957" y="10425"/>
                    <a:pt x="4954" y="10422"/>
                    <a:pt x="4954" y="10419"/>
                  </a:cubicBezTo>
                  <a:cubicBezTo>
                    <a:pt x="4959" y="10359"/>
                    <a:pt x="4969" y="10302"/>
                    <a:pt x="4980" y="10241"/>
                  </a:cubicBezTo>
                  <a:lnTo>
                    <a:pt x="4980" y="10239"/>
                  </a:lnTo>
                  <a:cubicBezTo>
                    <a:pt x="4981" y="10235"/>
                    <a:pt x="4983" y="10234"/>
                    <a:pt x="4985" y="10234"/>
                  </a:cubicBezTo>
                  <a:close/>
                  <a:moveTo>
                    <a:pt x="4738" y="10139"/>
                  </a:moveTo>
                  <a:cubicBezTo>
                    <a:pt x="4738" y="10139"/>
                    <a:pt x="4739" y="10139"/>
                    <a:pt x="4740" y="10140"/>
                  </a:cubicBezTo>
                  <a:cubicBezTo>
                    <a:pt x="4742" y="10140"/>
                    <a:pt x="4745" y="10141"/>
                    <a:pt x="4745" y="10145"/>
                  </a:cubicBezTo>
                  <a:cubicBezTo>
                    <a:pt x="4742" y="10264"/>
                    <a:pt x="4730" y="10365"/>
                    <a:pt x="4706" y="10445"/>
                  </a:cubicBezTo>
                  <a:cubicBezTo>
                    <a:pt x="4706" y="10446"/>
                    <a:pt x="4705" y="10448"/>
                    <a:pt x="4700" y="10448"/>
                  </a:cubicBezTo>
                  <a:cubicBezTo>
                    <a:pt x="4694" y="10447"/>
                    <a:pt x="4694" y="10443"/>
                    <a:pt x="4694" y="10442"/>
                  </a:cubicBezTo>
                  <a:cubicBezTo>
                    <a:pt x="4693" y="10359"/>
                    <a:pt x="4706" y="10259"/>
                    <a:pt x="4735" y="10142"/>
                  </a:cubicBezTo>
                  <a:cubicBezTo>
                    <a:pt x="4735" y="10141"/>
                    <a:pt x="4736" y="10139"/>
                    <a:pt x="4738" y="10139"/>
                  </a:cubicBezTo>
                  <a:close/>
                  <a:moveTo>
                    <a:pt x="6417" y="9925"/>
                  </a:moveTo>
                  <a:cubicBezTo>
                    <a:pt x="6418" y="9925"/>
                    <a:pt x="6421" y="9926"/>
                    <a:pt x="6422" y="9931"/>
                  </a:cubicBezTo>
                  <a:cubicBezTo>
                    <a:pt x="6458" y="10086"/>
                    <a:pt x="6442" y="10282"/>
                    <a:pt x="6381" y="10455"/>
                  </a:cubicBezTo>
                  <a:cubicBezTo>
                    <a:pt x="6379" y="10460"/>
                    <a:pt x="6373" y="10462"/>
                    <a:pt x="6367" y="10462"/>
                  </a:cubicBezTo>
                  <a:cubicBezTo>
                    <a:pt x="6366" y="10462"/>
                    <a:pt x="6365" y="10462"/>
                    <a:pt x="6364" y="10462"/>
                  </a:cubicBezTo>
                  <a:cubicBezTo>
                    <a:pt x="6359" y="10461"/>
                    <a:pt x="6359" y="10460"/>
                    <a:pt x="6359" y="10455"/>
                  </a:cubicBezTo>
                  <a:cubicBezTo>
                    <a:pt x="6366" y="10384"/>
                    <a:pt x="6371" y="10312"/>
                    <a:pt x="6376" y="10240"/>
                  </a:cubicBezTo>
                  <a:cubicBezTo>
                    <a:pt x="6382" y="10141"/>
                    <a:pt x="6390" y="10038"/>
                    <a:pt x="6402" y="9938"/>
                  </a:cubicBezTo>
                  <a:cubicBezTo>
                    <a:pt x="6402" y="9930"/>
                    <a:pt x="6411" y="9925"/>
                    <a:pt x="6416" y="9925"/>
                  </a:cubicBezTo>
                  <a:close/>
                  <a:moveTo>
                    <a:pt x="4562" y="9884"/>
                  </a:moveTo>
                  <a:cubicBezTo>
                    <a:pt x="4564" y="9884"/>
                    <a:pt x="4565" y="9884"/>
                    <a:pt x="4566" y="9886"/>
                  </a:cubicBezTo>
                  <a:cubicBezTo>
                    <a:pt x="4566" y="9886"/>
                    <a:pt x="4581" y="9888"/>
                    <a:pt x="4579" y="9903"/>
                  </a:cubicBezTo>
                  <a:cubicBezTo>
                    <a:pt x="4572" y="9944"/>
                    <a:pt x="4566" y="9986"/>
                    <a:pt x="4560" y="10028"/>
                  </a:cubicBezTo>
                  <a:cubicBezTo>
                    <a:pt x="4539" y="10177"/>
                    <a:pt x="4517" y="10331"/>
                    <a:pt x="4467" y="10469"/>
                  </a:cubicBezTo>
                  <a:cubicBezTo>
                    <a:pt x="4465" y="10475"/>
                    <a:pt x="4458" y="10477"/>
                    <a:pt x="4453" y="10477"/>
                  </a:cubicBezTo>
                  <a:cubicBezTo>
                    <a:pt x="4452" y="10477"/>
                    <a:pt x="4451" y="10477"/>
                    <a:pt x="4450" y="10477"/>
                  </a:cubicBezTo>
                  <a:cubicBezTo>
                    <a:pt x="4445" y="10476"/>
                    <a:pt x="4443" y="10473"/>
                    <a:pt x="4443" y="10468"/>
                  </a:cubicBezTo>
                  <a:cubicBezTo>
                    <a:pt x="4450" y="10318"/>
                    <a:pt x="4488" y="10163"/>
                    <a:pt x="4525" y="10014"/>
                  </a:cubicBezTo>
                  <a:cubicBezTo>
                    <a:pt x="4535" y="9974"/>
                    <a:pt x="4546" y="9933"/>
                    <a:pt x="4555" y="9893"/>
                  </a:cubicBezTo>
                  <a:cubicBezTo>
                    <a:pt x="4556" y="9888"/>
                    <a:pt x="4557" y="9884"/>
                    <a:pt x="4562" y="9884"/>
                  </a:cubicBezTo>
                  <a:close/>
                  <a:moveTo>
                    <a:pt x="4419" y="9493"/>
                  </a:moveTo>
                  <a:cubicBezTo>
                    <a:pt x="4425" y="9495"/>
                    <a:pt x="4427" y="9499"/>
                    <a:pt x="4426" y="9504"/>
                  </a:cubicBezTo>
                  <a:cubicBezTo>
                    <a:pt x="4394" y="9634"/>
                    <a:pt x="4365" y="9767"/>
                    <a:pt x="4337" y="9897"/>
                  </a:cubicBezTo>
                  <a:cubicBezTo>
                    <a:pt x="4281" y="10152"/>
                    <a:pt x="4223" y="10417"/>
                    <a:pt x="4140" y="10665"/>
                  </a:cubicBezTo>
                  <a:cubicBezTo>
                    <a:pt x="4138" y="10669"/>
                    <a:pt x="4135" y="10670"/>
                    <a:pt x="4133" y="10672"/>
                  </a:cubicBezTo>
                  <a:cubicBezTo>
                    <a:pt x="4129" y="10672"/>
                    <a:pt x="4126" y="10670"/>
                    <a:pt x="4125" y="10668"/>
                  </a:cubicBezTo>
                  <a:cubicBezTo>
                    <a:pt x="4162" y="10313"/>
                    <a:pt x="4270" y="9957"/>
                    <a:pt x="4373" y="9614"/>
                  </a:cubicBezTo>
                  <a:lnTo>
                    <a:pt x="4407" y="9499"/>
                  </a:lnTo>
                  <a:cubicBezTo>
                    <a:pt x="4409" y="9498"/>
                    <a:pt x="4410" y="9493"/>
                    <a:pt x="4415" y="9493"/>
                  </a:cubicBezTo>
                  <a:close/>
                  <a:moveTo>
                    <a:pt x="7771" y="12437"/>
                  </a:moveTo>
                  <a:cubicBezTo>
                    <a:pt x="7773" y="12437"/>
                    <a:pt x="7774" y="12438"/>
                    <a:pt x="7774" y="12441"/>
                  </a:cubicBezTo>
                  <a:cubicBezTo>
                    <a:pt x="7893" y="12687"/>
                    <a:pt x="7926" y="12983"/>
                    <a:pt x="7865" y="13274"/>
                  </a:cubicBezTo>
                  <a:lnTo>
                    <a:pt x="7865" y="13275"/>
                  </a:lnTo>
                  <a:cubicBezTo>
                    <a:pt x="7864" y="13281"/>
                    <a:pt x="7859" y="13283"/>
                    <a:pt x="7855" y="13283"/>
                  </a:cubicBezTo>
                  <a:cubicBezTo>
                    <a:pt x="7853" y="13283"/>
                    <a:pt x="7851" y="13283"/>
                    <a:pt x="7850" y="13282"/>
                  </a:cubicBezTo>
                  <a:cubicBezTo>
                    <a:pt x="7849" y="13282"/>
                    <a:pt x="7836" y="13281"/>
                    <a:pt x="7836" y="13270"/>
                  </a:cubicBezTo>
                  <a:cubicBezTo>
                    <a:pt x="7846" y="13017"/>
                    <a:pt x="7823" y="12764"/>
                    <a:pt x="7760" y="12450"/>
                  </a:cubicBezTo>
                  <a:cubicBezTo>
                    <a:pt x="7758" y="12444"/>
                    <a:pt x="7764" y="12439"/>
                    <a:pt x="7768" y="12438"/>
                  </a:cubicBezTo>
                  <a:cubicBezTo>
                    <a:pt x="7770" y="12438"/>
                    <a:pt x="7771" y="12437"/>
                    <a:pt x="7771" y="12437"/>
                  </a:cubicBezTo>
                  <a:close/>
                  <a:moveTo>
                    <a:pt x="8467" y="10032"/>
                  </a:moveTo>
                  <a:cubicBezTo>
                    <a:pt x="8471" y="10032"/>
                    <a:pt x="8476" y="10033"/>
                    <a:pt x="8477" y="10037"/>
                  </a:cubicBezTo>
                  <a:cubicBezTo>
                    <a:pt x="8609" y="10608"/>
                    <a:pt x="8831" y="11181"/>
                    <a:pt x="9194" y="11898"/>
                  </a:cubicBezTo>
                  <a:cubicBezTo>
                    <a:pt x="9257" y="12019"/>
                    <a:pt x="9321" y="12142"/>
                    <a:pt x="9385" y="12263"/>
                  </a:cubicBezTo>
                  <a:cubicBezTo>
                    <a:pt x="9612" y="12692"/>
                    <a:pt x="9845" y="13135"/>
                    <a:pt x="9992" y="13601"/>
                  </a:cubicBezTo>
                  <a:cubicBezTo>
                    <a:pt x="9996" y="13611"/>
                    <a:pt x="9987" y="13616"/>
                    <a:pt x="9983" y="13618"/>
                  </a:cubicBezTo>
                  <a:cubicBezTo>
                    <a:pt x="9982" y="13619"/>
                    <a:pt x="9979" y="13620"/>
                    <a:pt x="9975" y="13620"/>
                  </a:cubicBezTo>
                  <a:cubicBezTo>
                    <a:pt x="9971" y="13620"/>
                    <a:pt x="9966" y="13618"/>
                    <a:pt x="9962" y="13612"/>
                  </a:cubicBezTo>
                  <a:cubicBezTo>
                    <a:pt x="9702" y="13121"/>
                    <a:pt x="9361" y="12470"/>
                    <a:pt x="9041" y="11807"/>
                  </a:cubicBezTo>
                  <a:cubicBezTo>
                    <a:pt x="8816" y="11336"/>
                    <a:pt x="8544" y="10710"/>
                    <a:pt x="8457" y="10038"/>
                  </a:cubicBezTo>
                  <a:cubicBezTo>
                    <a:pt x="8457" y="10037"/>
                    <a:pt x="8456" y="10033"/>
                    <a:pt x="8464" y="10032"/>
                  </a:cubicBezTo>
                  <a:close/>
                  <a:moveTo>
                    <a:pt x="10226" y="14077"/>
                  </a:moveTo>
                  <a:cubicBezTo>
                    <a:pt x="10229" y="14077"/>
                    <a:pt x="10230" y="14078"/>
                    <a:pt x="10230" y="14079"/>
                  </a:cubicBezTo>
                  <a:cubicBezTo>
                    <a:pt x="10391" y="14255"/>
                    <a:pt x="10467" y="14533"/>
                    <a:pt x="10433" y="14823"/>
                  </a:cubicBezTo>
                  <a:cubicBezTo>
                    <a:pt x="10432" y="14832"/>
                    <a:pt x="10421" y="14841"/>
                    <a:pt x="10412" y="14841"/>
                  </a:cubicBezTo>
                  <a:cubicBezTo>
                    <a:pt x="10409" y="14841"/>
                    <a:pt x="10406" y="14839"/>
                    <a:pt x="10405" y="14832"/>
                  </a:cubicBezTo>
                  <a:cubicBezTo>
                    <a:pt x="10378" y="14668"/>
                    <a:pt x="10333" y="14508"/>
                    <a:pt x="10288" y="14355"/>
                  </a:cubicBezTo>
                  <a:cubicBezTo>
                    <a:pt x="10264" y="14268"/>
                    <a:pt x="10239" y="14179"/>
                    <a:pt x="10217" y="14091"/>
                  </a:cubicBezTo>
                  <a:cubicBezTo>
                    <a:pt x="10215" y="14084"/>
                    <a:pt x="10220" y="14081"/>
                    <a:pt x="10223" y="14078"/>
                  </a:cubicBezTo>
                  <a:cubicBezTo>
                    <a:pt x="10225" y="14078"/>
                    <a:pt x="10226" y="14077"/>
                    <a:pt x="10226" y="14077"/>
                  </a:cubicBezTo>
                  <a:close/>
                  <a:moveTo>
                    <a:pt x="12083" y="17694"/>
                  </a:moveTo>
                  <a:cubicBezTo>
                    <a:pt x="12083" y="17694"/>
                    <a:pt x="12085" y="17695"/>
                    <a:pt x="12085" y="17695"/>
                  </a:cubicBezTo>
                  <a:cubicBezTo>
                    <a:pt x="12090" y="17698"/>
                    <a:pt x="12095" y="17707"/>
                    <a:pt x="12091" y="17713"/>
                  </a:cubicBezTo>
                  <a:cubicBezTo>
                    <a:pt x="12033" y="17844"/>
                    <a:pt x="11990" y="17968"/>
                    <a:pt x="11962" y="18102"/>
                  </a:cubicBezTo>
                  <a:cubicBezTo>
                    <a:pt x="11961" y="18106"/>
                    <a:pt x="11960" y="18107"/>
                    <a:pt x="11955" y="18107"/>
                  </a:cubicBezTo>
                  <a:cubicBezTo>
                    <a:pt x="11951" y="18107"/>
                    <a:pt x="11945" y="18103"/>
                    <a:pt x="11943" y="18097"/>
                  </a:cubicBezTo>
                  <a:cubicBezTo>
                    <a:pt x="11935" y="17953"/>
                    <a:pt x="11986" y="17805"/>
                    <a:pt x="12079" y="17698"/>
                  </a:cubicBezTo>
                  <a:cubicBezTo>
                    <a:pt x="12081" y="17695"/>
                    <a:pt x="12082" y="17694"/>
                    <a:pt x="12083" y="17694"/>
                  </a:cubicBezTo>
                  <a:close/>
                  <a:moveTo>
                    <a:pt x="12387" y="17609"/>
                  </a:moveTo>
                  <a:cubicBezTo>
                    <a:pt x="12390" y="17609"/>
                    <a:pt x="12393" y="17610"/>
                    <a:pt x="12396" y="17612"/>
                  </a:cubicBezTo>
                  <a:cubicBezTo>
                    <a:pt x="12398" y="17614"/>
                    <a:pt x="12400" y="17616"/>
                    <a:pt x="12398" y="17620"/>
                  </a:cubicBezTo>
                  <a:cubicBezTo>
                    <a:pt x="12386" y="17656"/>
                    <a:pt x="12372" y="17691"/>
                    <a:pt x="12357" y="17725"/>
                  </a:cubicBezTo>
                  <a:cubicBezTo>
                    <a:pt x="12338" y="17775"/>
                    <a:pt x="12317" y="17827"/>
                    <a:pt x="12302" y="17880"/>
                  </a:cubicBezTo>
                  <a:cubicBezTo>
                    <a:pt x="12283" y="17943"/>
                    <a:pt x="12273" y="18008"/>
                    <a:pt x="12262" y="18071"/>
                  </a:cubicBezTo>
                  <a:cubicBezTo>
                    <a:pt x="12257" y="18100"/>
                    <a:pt x="12252" y="18127"/>
                    <a:pt x="12247" y="18154"/>
                  </a:cubicBezTo>
                  <a:cubicBezTo>
                    <a:pt x="12246" y="18163"/>
                    <a:pt x="12237" y="18165"/>
                    <a:pt x="12232" y="18165"/>
                  </a:cubicBezTo>
                  <a:cubicBezTo>
                    <a:pt x="12226" y="18164"/>
                    <a:pt x="12216" y="18162"/>
                    <a:pt x="12214" y="18153"/>
                  </a:cubicBezTo>
                  <a:cubicBezTo>
                    <a:pt x="12167" y="17961"/>
                    <a:pt x="12236" y="17734"/>
                    <a:pt x="12379" y="17612"/>
                  </a:cubicBezTo>
                  <a:cubicBezTo>
                    <a:pt x="12381" y="17610"/>
                    <a:pt x="12384" y="17609"/>
                    <a:pt x="12387" y="17609"/>
                  </a:cubicBezTo>
                  <a:close/>
                  <a:moveTo>
                    <a:pt x="12776" y="17518"/>
                  </a:moveTo>
                  <a:cubicBezTo>
                    <a:pt x="12782" y="17518"/>
                    <a:pt x="12787" y="17521"/>
                    <a:pt x="12790" y="17523"/>
                  </a:cubicBezTo>
                  <a:cubicBezTo>
                    <a:pt x="12796" y="17529"/>
                    <a:pt x="12798" y="17536"/>
                    <a:pt x="12793" y="17543"/>
                  </a:cubicBezTo>
                  <a:lnTo>
                    <a:pt x="12793" y="17544"/>
                  </a:lnTo>
                  <a:cubicBezTo>
                    <a:pt x="12604" y="17858"/>
                    <a:pt x="12526" y="18136"/>
                    <a:pt x="12530" y="18470"/>
                  </a:cubicBezTo>
                  <a:cubicBezTo>
                    <a:pt x="12530" y="18473"/>
                    <a:pt x="12530" y="18479"/>
                    <a:pt x="12521" y="18480"/>
                  </a:cubicBezTo>
                  <a:cubicBezTo>
                    <a:pt x="12521" y="18480"/>
                    <a:pt x="12520" y="18480"/>
                    <a:pt x="12519" y="18480"/>
                  </a:cubicBezTo>
                  <a:cubicBezTo>
                    <a:pt x="12516" y="18480"/>
                    <a:pt x="12511" y="18480"/>
                    <a:pt x="12509" y="18473"/>
                  </a:cubicBezTo>
                  <a:cubicBezTo>
                    <a:pt x="12410" y="18133"/>
                    <a:pt x="12512" y="17751"/>
                    <a:pt x="12764" y="17523"/>
                  </a:cubicBezTo>
                  <a:cubicBezTo>
                    <a:pt x="12768" y="17520"/>
                    <a:pt x="12772" y="17518"/>
                    <a:pt x="12776" y="17518"/>
                  </a:cubicBezTo>
                  <a:close/>
                  <a:moveTo>
                    <a:pt x="13184" y="17233"/>
                  </a:moveTo>
                  <a:cubicBezTo>
                    <a:pt x="13187" y="17233"/>
                    <a:pt x="13189" y="17234"/>
                    <a:pt x="13190" y="17236"/>
                  </a:cubicBezTo>
                  <a:cubicBezTo>
                    <a:pt x="13192" y="17236"/>
                    <a:pt x="13199" y="17241"/>
                    <a:pt x="13197" y="17247"/>
                  </a:cubicBezTo>
                  <a:cubicBezTo>
                    <a:pt x="13163" y="17353"/>
                    <a:pt x="13117" y="17459"/>
                    <a:pt x="13074" y="17560"/>
                  </a:cubicBezTo>
                  <a:cubicBezTo>
                    <a:pt x="13018" y="17688"/>
                    <a:pt x="12962" y="17819"/>
                    <a:pt x="12925" y="17960"/>
                  </a:cubicBezTo>
                  <a:cubicBezTo>
                    <a:pt x="12861" y="18212"/>
                    <a:pt x="12825" y="18493"/>
                    <a:pt x="12821" y="18790"/>
                  </a:cubicBezTo>
                  <a:cubicBezTo>
                    <a:pt x="12821" y="18806"/>
                    <a:pt x="12810" y="18809"/>
                    <a:pt x="12802" y="18809"/>
                  </a:cubicBezTo>
                  <a:cubicBezTo>
                    <a:pt x="12800" y="18809"/>
                    <a:pt x="12781" y="18809"/>
                    <a:pt x="12780" y="18789"/>
                  </a:cubicBezTo>
                  <a:cubicBezTo>
                    <a:pt x="12749" y="18294"/>
                    <a:pt x="12837" y="17627"/>
                    <a:pt x="13179" y="17236"/>
                  </a:cubicBezTo>
                  <a:cubicBezTo>
                    <a:pt x="13181" y="17234"/>
                    <a:pt x="13183" y="17233"/>
                    <a:pt x="13184" y="17233"/>
                  </a:cubicBezTo>
                  <a:close/>
                  <a:moveTo>
                    <a:pt x="3189" y="18655"/>
                  </a:moveTo>
                  <a:cubicBezTo>
                    <a:pt x="3193" y="18655"/>
                    <a:pt x="3200" y="18657"/>
                    <a:pt x="3204" y="18666"/>
                  </a:cubicBezTo>
                  <a:cubicBezTo>
                    <a:pt x="3267" y="18820"/>
                    <a:pt x="3264" y="19109"/>
                    <a:pt x="3117" y="19193"/>
                  </a:cubicBezTo>
                  <a:cubicBezTo>
                    <a:pt x="3114" y="19195"/>
                    <a:pt x="3111" y="19196"/>
                    <a:pt x="3109" y="19196"/>
                  </a:cubicBezTo>
                  <a:cubicBezTo>
                    <a:pt x="3107" y="19196"/>
                    <a:pt x="3106" y="19195"/>
                    <a:pt x="3105" y="19194"/>
                  </a:cubicBezTo>
                  <a:cubicBezTo>
                    <a:pt x="3100" y="19192"/>
                    <a:pt x="3097" y="19186"/>
                    <a:pt x="3096" y="19181"/>
                  </a:cubicBezTo>
                  <a:cubicBezTo>
                    <a:pt x="3091" y="19130"/>
                    <a:pt x="3108" y="19079"/>
                    <a:pt x="3124" y="19026"/>
                  </a:cubicBezTo>
                  <a:cubicBezTo>
                    <a:pt x="3133" y="19002"/>
                    <a:pt x="3141" y="18977"/>
                    <a:pt x="3145" y="18954"/>
                  </a:cubicBezTo>
                  <a:cubicBezTo>
                    <a:pt x="3167" y="18863"/>
                    <a:pt x="3172" y="18778"/>
                    <a:pt x="3176" y="18686"/>
                  </a:cubicBezTo>
                  <a:lnTo>
                    <a:pt x="3178" y="18667"/>
                  </a:lnTo>
                  <a:cubicBezTo>
                    <a:pt x="3178" y="18660"/>
                    <a:pt x="3181" y="18656"/>
                    <a:pt x="3186" y="18655"/>
                  </a:cubicBezTo>
                  <a:close/>
                  <a:moveTo>
                    <a:pt x="3454" y="18871"/>
                  </a:moveTo>
                  <a:cubicBezTo>
                    <a:pt x="3460" y="18871"/>
                    <a:pt x="3467" y="18873"/>
                    <a:pt x="3472" y="18882"/>
                  </a:cubicBezTo>
                  <a:cubicBezTo>
                    <a:pt x="3545" y="19007"/>
                    <a:pt x="3537" y="19130"/>
                    <a:pt x="3453" y="19226"/>
                  </a:cubicBezTo>
                  <a:cubicBezTo>
                    <a:pt x="3451" y="19228"/>
                    <a:pt x="3447" y="19233"/>
                    <a:pt x="3441" y="19233"/>
                  </a:cubicBezTo>
                  <a:cubicBezTo>
                    <a:pt x="3439" y="19233"/>
                    <a:pt x="3436" y="19232"/>
                    <a:pt x="3433" y="19230"/>
                  </a:cubicBezTo>
                  <a:cubicBezTo>
                    <a:pt x="3426" y="19226"/>
                    <a:pt x="3418" y="19217"/>
                    <a:pt x="3421" y="19205"/>
                  </a:cubicBezTo>
                  <a:cubicBezTo>
                    <a:pt x="3441" y="19122"/>
                    <a:pt x="3459" y="19001"/>
                    <a:pt x="3431" y="18899"/>
                  </a:cubicBezTo>
                  <a:cubicBezTo>
                    <a:pt x="3426" y="18882"/>
                    <a:pt x="3439" y="18874"/>
                    <a:pt x="3444" y="18873"/>
                  </a:cubicBezTo>
                  <a:cubicBezTo>
                    <a:pt x="3445" y="18873"/>
                    <a:pt x="3449" y="18871"/>
                    <a:pt x="3454" y="18871"/>
                  </a:cubicBezTo>
                  <a:close/>
                  <a:moveTo>
                    <a:pt x="13357" y="15807"/>
                  </a:moveTo>
                  <a:cubicBezTo>
                    <a:pt x="13358" y="15807"/>
                    <a:pt x="13359" y="15807"/>
                    <a:pt x="13360" y="15809"/>
                  </a:cubicBezTo>
                  <a:cubicBezTo>
                    <a:pt x="13737" y="16295"/>
                    <a:pt x="13617" y="16906"/>
                    <a:pt x="13447" y="17542"/>
                  </a:cubicBezTo>
                  <a:lnTo>
                    <a:pt x="13429" y="17611"/>
                  </a:lnTo>
                  <a:cubicBezTo>
                    <a:pt x="13328" y="17984"/>
                    <a:pt x="13214" y="18406"/>
                    <a:pt x="13331" y="18791"/>
                  </a:cubicBezTo>
                  <a:cubicBezTo>
                    <a:pt x="13453" y="19190"/>
                    <a:pt x="13828" y="19260"/>
                    <a:pt x="14188" y="19260"/>
                  </a:cubicBezTo>
                  <a:cubicBezTo>
                    <a:pt x="14292" y="19260"/>
                    <a:pt x="14396" y="19254"/>
                    <a:pt x="14491" y="19249"/>
                  </a:cubicBezTo>
                  <a:cubicBezTo>
                    <a:pt x="14513" y="19249"/>
                    <a:pt x="14517" y="19272"/>
                    <a:pt x="14517" y="19275"/>
                  </a:cubicBezTo>
                  <a:cubicBezTo>
                    <a:pt x="14518" y="19280"/>
                    <a:pt x="14519" y="19301"/>
                    <a:pt x="14498" y="19306"/>
                  </a:cubicBezTo>
                  <a:cubicBezTo>
                    <a:pt x="14345" y="19338"/>
                    <a:pt x="14181" y="19366"/>
                    <a:pt x="14020" y="19366"/>
                  </a:cubicBezTo>
                  <a:cubicBezTo>
                    <a:pt x="13828" y="19366"/>
                    <a:pt x="13639" y="19326"/>
                    <a:pt x="13474" y="19202"/>
                  </a:cubicBezTo>
                  <a:cubicBezTo>
                    <a:pt x="13256" y="19039"/>
                    <a:pt x="13155" y="18753"/>
                    <a:pt x="13173" y="18353"/>
                  </a:cubicBezTo>
                  <a:cubicBezTo>
                    <a:pt x="13187" y="18066"/>
                    <a:pt x="13267" y="17770"/>
                    <a:pt x="13345" y="17483"/>
                  </a:cubicBezTo>
                  <a:cubicBezTo>
                    <a:pt x="13494" y="16934"/>
                    <a:pt x="13649" y="16367"/>
                    <a:pt x="13345" y="15825"/>
                  </a:cubicBezTo>
                  <a:cubicBezTo>
                    <a:pt x="13342" y="15819"/>
                    <a:pt x="13348" y="15811"/>
                    <a:pt x="13352" y="15809"/>
                  </a:cubicBezTo>
                  <a:cubicBezTo>
                    <a:pt x="13354" y="15807"/>
                    <a:pt x="13355" y="15807"/>
                    <a:pt x="13357" y="15807"/>
                  </a:cubicBezTo>
                  <a:close/>
                  <a:moveTo>
                    <a:pt x="2834" y="18291"/>
                  </a:moveTo>
                  <a:cubicBezTo>
                    <a:pt x="2837" y="18291"/>
                    <a:pt x="2841" y="18292"/>
                    <a:pt x="2843" y="18297"/>
                  </a:cubicBezTo>
                  <a:cubicBezTo>
                    <a:pt x="3054" y="18656"/>
                    <a:pt x="3000" y="19133"/>
                    <a:pt x="2714" y="19430"/>
                  </a:cubicBezTo>
                  <a:cubicBezTo>
                    <a:pt x="2710" y="19434"/>
                    <a:pt x="2705" y="19436"/>
                    <a:pt x="2701" y="19436"/>
                  </a:cubicBezTo>
                  <a:cubicBezTo>
                    <a:pt x="2697" y="19436"/>
                    <a:pt x="2694" y="19434"/>
                    <a:pt x="2691" y="19432"/>
                  </a:cubicBezTo>
                  <a:cubicBezTo>
                    <a:pt x="2683" y="19426"/>
                    <a:pt x="2677" y="19415"/>
                    <a:pt x="2683" y="19403"/>
                  </a:cubicBezTo>
                  <a:cubicBezTo>
                    <a:pt x="2870" y="19038"/>
                    <a:pt x="2914" y="18690"/>
                    <a:pt x="2822" y="18307"/>
                  </a:cubicBezTo>
                  <a:cubicBezTo>
                    <a:pt x="2819" y="18297"/>
                    <a:pt x="2827" y="18293"/>
                    <a:pt x="2829" y="18292"/>
                  </a:cubicBezTo>
                  <a:cubicBezTo>
                    <a:pt x="2831" y="18292"/>
                    <a:pt x="2833" y="18291"/>
                    <a:pt x="2834" y="18291"/>
                  </a:cubicBezTo>
                  <a:close/>
                  <a:moveTo>
                    <a:pt x="4962" y="18113"/>
                  </a:moveTo>
                  <a:cubicBezTo>
                    <a:pt x="4965" y="18114"/>
                    <a:pt x="4965" y="18116"/>
                    <a:pt x="4965" y="18118"/>
                  </a:cubicBezTo>
                  <a:cubicBezTo>
                    <a:pt x="4911" y="18592"/>
                    <a:pt x="4778" y="19083"/>
                    <a:pt x="4654" y="19499"/>
                  </a:cubicBezTo>
                  <a:cubicBezTo>
                    <a:pt x="4654" y="19501"/>
                    <a:pt x="4651" y="19510"/>
                    <a:pt x="4643" y="19510"/>
                  </a:cubicBezTo>
                  <a:cubicBezTo>
                    <a:pt x="4642" y="19510"/>
                    <a:pt x="4641" y="19509"/>
                    <a:pt x="4639" y="19509"/>
                  </a:cubicBezTo>
                  <a:cubicBezTo>
                    <a:pt x="4634" y="19508"/>
                    <a:pt x="4626" y="19502"/>
                    <a:pt x="4627" y="19489"/>
                  </a:cubicBezTo>
                  <a:cubicBezTo>
                    <a:pt x="4703" y="19037"/>
                    <a:pt x="4793" y="18558"/>
                    <a:pt x="4947" y="18119"/>
                  </a:cubicBezTo>
                  <a:cubicBezTo>
                    <a:pt x="4949" y="18116"/>
                    <a:pt x="4954" y="18113"/>
                    <a:pt x="4959" y="18113"/>
                  </a:cubicBezTo>
                  <a:close/>
                  <a:moveTo>
                    <a:pt x="4269" y="9145"/>
                  </a:moveTo>
                  <a:cubicBezTo>
                    <a:pt x="4271" y="9145"/>
                    <a:pt x="4273" y="9145"/>
                    <a:pt x="4274" y="9145"/>
                  </a:cubicBezTo>
                  <a:cubicBezTo>
                    <a:pt x="4283" y="9148"/>
                    <a:pt x="4282" y="9155"/>
                    <a:pt x="4281" y="9158"/>
                  </a:cubicBezTo>
                  <a:cubicBezTo>
                    <a:pt x="4062" y="10003"/>
                    <a:pt x="3819" y="10854"/>
                    <a:pt x="3562" y="11686"/>
                  </a:cubicBezTo>
                  <a:cubicBezTo>
                    <a:pt x="3305" y="12511"/>
                    <a:pt x="3053" y="13239"/>
                    <a:pt x="2787" y="13910"/>
                  </a:cubicBezTo>
                  <a:cubicBezTo>
                    <a:pt x="2672" y="14202"/>
                    <a:pt x="2542" y="14508"/>
                    <a:pt x="2366" y="14905"/>
                  </a:cubicBezTo>
                  <a:cubicBezTo>
                    <a:pt x="2210" y="15255"/>
                    <a:pt x="2032" y="15650"/>
                    <a:pt x="2004" y="16070"/>
                  </a:cubicBezTo>
                  <a:cubicBezTo>
                    <a:pt x="1974" y="16479"/>
                    <a:pt x="2114" y="16869"/>
                    <a:pt x="2250" y="17245"/>
                  </a:cubicBezTo>
                  <a:cubicBezTo>
                    <a:pt x="2352" y="17529"/>
                    <a:pt x="2457" y="17822"/>
                    <a:pt x="2490" y="18121"/>
                  </a:cubicBezTo>
                  <a:cubicBezTo>
                    <a:pt x="2564" y="18801"/>
                    <a:pt x="2426" y="19445"/>
                    <a:pt x="2094" y="19979"/>
                  </a:cubicBezTo>
                  <a:cubicBezTo>
                    <a:pt x="2087" y="19990"/>
                    <a:pt x="2079" y="19994"/>
                    <a:pt x="2072" y="19994"/>
                  </a:cubicBezTo>
                  <a:cubicBezTo>
                    <a:pt x="2067" y="19994"/>
                    <a:pt x="2062" y="19992"/>
                    <a:pt x="2060" y="19990"/>
                  </a:cubicBezTo>
                  <a:cubicBezTo>
                    <a:pt x="2047" y="19984"/>
                    <a:pt x="2038" y="19968"/>
                    <a:pt x="2046" y="19949"/>
                  </a:cubicBezTo>
                  <a:cubicBezTo>
                    <a:pt x="2418" y="19100"/>
                    <a:pt x="2477" y="18243"/>
                    <a:pt x="2218" y="17471"/>
                  </a:cubicBezTo>
                  <a:cubicBezTo>
                    <a:pt x="2184" y="17371"/>
                    <a:pt x="2146" y="17269"/>
                    <a:pt x="2109" y="17171"/>
                  </a:cubicBezTo>
                  <a:cubicBezTo>
                    <a:pt x="2027" y="16955"/>
                    <a:pt x="1943" y="16732"/>
                    <a:pt x="1902" y="16503"/>
                  </a:cubicBezTo>
                  <a:cubicBezTo>
                    <a:pt x="1850" y="16214"/>
                    <a:pt x="1874" y="15899"/>
                    <a:pt x="1973" y="15566"/>
                  </a:cubicBezTo>
                  <a:cubicBezTo>
                    <a:pt x="2100" y="15132"/>
                    <a:pt x="2293" y="14707"/>
                    <a:pt x="2479" y="14295"/>
                  </a:cubicBezTo>
                  <a:cubicBezTo>
                    <a:pt x="2595" y="14040"/>
                    <a:pt x="2715" y="13774"/>
                    <a:pt x="2818" y="13510"/>
                  </a:cubicBezTo>
                  <a:cubicBezTo>
                    <a:pt x="3247" y="12406"/>
                    <a:pt x="3604" y="11255"/>
                    <a:pt x="3949" y="10143"/>
                  </a:cubicBezTo>
                  <a:cubicBezTo>
                    <a:pt x="4052" y="9814"/>
                    <a:pt x="4155" y="9483"/>
                    <a:pt x="4259" y="9153"/>
                  </a:cubicBezTo>
                  <a:cubicBezTo>
                    <a:pt x="4261" y="9146"/>
                    <a:pt x="4266" y="9145"/>
                    <a:pt x="4269" y="9145"/>
                  </a:cubicBezTo>
                  <a:close/>
                  <a:moveTo>
                    <a:pt x="8373" y="19665"/>
                  </a:moveTo>
                  <a:cubicBezTo>
                    <a:pt x="8377" y="19665"/>
                    <a:pt x="8381" y="19667"/>
                    <a:pt x="8386" y="19668"/>
                  </a:cubicBezTo>
                  <a:cubicBezTo>
                    <a:pt x="8505" y="19726"/>
                    <a:pt x="8616" y="19887"/>
                    <a:pt x="8638" y="20035"/>
                  </a:cubicBezTo>
                  <a:cubicBezTo>
                    <a:pt x="8650" y="20105"/>
                    <a:pt x="8646" y="20205"/>
                    <a:pt x="8567" y="20279"/>
                  </a:cubicBezTo>
                  <a:cubicBezTo>
                    <a:pt x="8564" y="20281"/>
                    <a:pt x="8560" y="20282"/>
                    <a:pt x="8557" y="20282"/>
                  </a:cubicBezTo>
                  <a:cubicBezTo>
                    <a:pt x="8554" y="20282"/>
                    <a:pt x="8551" y="20281"/>
                    <a:pt x="8549" y="20280"/>
                  </a:cubicBezTo>
                  <a:cubicBezTo>
                    <a:pt x="8543" y="20278"/>
                    <a:pt x="8543" y="20274"/>
                    <a:pt x="8543" y="20272"/>
                  </a:cubicBezTo>
                  <a:cubicBezTo>
                    <a:pt x="8545" y="20242"/>
                    <a:pt x="8549" y="20213"/>
                    <a:pt x="8553" y="20185"/>
                  </a:cubicBezTo>
                  <a:cubicBezTo>
                    <a:pt x="8562" y="20120"/>
                    <a:pt x="8570" y="20053"/>
                    <a:pt x="8555" y="19980"/>
                  </a:cubicBezTo>
                  <a:cubicBezTo>
                    <a:pt x="8531" y="19865"/>
                    <a:pt x="8467" y="19776"/>
                    <a:pt x="8363" y="19705"/>
                  </a:cubicBezTo>
                  <a:cubicBezTo>
                    <a:pt x="8347" y="19694"/>
                    <a:pt x="8353" y="19680"/>
                    <a:pt x="8356" y="19676"/>
                  </a:cubicBezTo>
                  <a:cubicBezTo>
                    <a:pt x="8357" y="19674"/>
                    <a:pt x="8362" y="19665"/>
                    <a:pt x="8373" y="19665"/>
                  </a:cubicBezTo>
                  <a:close/>
                  <a:moveTo>
                    <a:pt x="8970" y="19957"/>
                  </a:moveTo>
                  <a:cubicBezTo>
                    <a:pt x="8978" y="19957"/>
                    <a:pt x="8981" y="19964"/>
                    <a:pt x="8981" y="19969"/>
                  </a:cubicBezTo>
                  <a:cubicBezTo>
                    <a:pt x="8986" y="19991"/>
                    <a:pt x="8989" y="20014"/>
                    <a:pt x="8993" y="20036"/>
                  </a:cubicBezTo>
                  <a:cubicBezTo>
                    <a:pt x="9009" y="20113"/>
                    <a:pt x="9024" y="20193"/>
                    <a:pt x="9023" y="20272"/>
                  </a:cubicBezTo>
                  <a:cubicBezTo>
                    <a:pt x="9023" y="20279"/>
                    <a:pt x="9019" y="20284"/>
                    <a:pt x="9013" y="20285"/>
                  </a:cubicBezTo>
                  <a:cubicBezTo>
                    <a:pt x="9012" y="20285"/>
                    <a:pt x="9011" y="20286"/>
                    <a:pt x="9009" y="20286"/>
                  </a:cubicBezTo>
                  <a:cubicBezTo>
                    <a:pt x="9004" y="20286"/>
                    <a:pt x="8997" y="20283"/>
                    <a:pt x="8994" y="20275"/>
                  </a:cubicBezTo>
                  <a:cubicBezTo>
                    <a:pt x="8971" y="20205"/>
                    <a:pt x="8962" y="20128"/>
                    <a:pt x="8953" y="20053"/>
                  </a:cubicBezTo>
                  <a:cubicBezTo>
                    <a:pt x="8950" y="20030"/>
                    <a:pt x="8947" y="20007"/>
                    <a:pt x="8945" y="19985"/>
                  </a:cubicBezTo>
                  <a:cubicBezTo>
                    <a:pt x="8942" y="19969"/>
                    <a:pt x="8956" y="19959"/>
                    <a:pt x="8966" y="19958"/>
                  </a:cubicBezTo>
                  <a:cubicBezTo>
                    <a:pt x="8967" y="19958"/>
                    <a:pt x="8969" y="19957"/>
                    <a:pt x="8970" y="19957"/>
                  </a:cubicBezTo>
                  <a:close/>
                  <a:moveTo>
                    <a:pt x="7705" y="19167"/>
                  </a:moveTo>
                  <a:cubicBezTo>
                    <a:pt x="7707" y="19167"/>
                    <a:pt x="7710" y="19168"/>
                    <a:pt x="7712" y="19169"/>
                  </a:cubicBezTo>
                  <a:cubicBezTo>
                    <a:pt x="7715" y="19171"/>
                    <a:pt x="7726" y="19178"/>
                    <a:pt x="7719" y="19192"/>
                  </a:cubicBezTo>
                  <a:cubicBezTo>
                    <a:pt x="7624" y="19383"/>
                    <a:pt x="7769" y="19510"/>
                    <a:pt x="7898" y="19623"/>
                  </a:cubicBezTo>
                  <a:cubicBezTo>
                    <a:pt x="7942" y="19662"/>
                    <a:pt x="7984" y="19699"/>
                    <a:pt x="8014" y="19735"/>
                  </a:cubicBezTo>
                  <a:cubicBezTo>
                    <a:pt x="8076" y="19812"/>
                    <a:pt x="8117" y="19900"/>
                    <a:pt x="8135" y="19999"/>
                  </a:cubicBezTo>
                  <a:cubicBezTo>
                    <a:pt x="8176" y="20217"/>
                    <a:pt x="8119" y="20408"/>
                    <a:pt x="7983" y="20511"/>
                  </a:cubicBezTo>
                  <a:cubicBezTo>
                    <a:pt x="7980" y="20512"/>
                    <a:pt x="7978" y="20513"/>
                    <a:pt x="7975" y="20513"/>
                  </a:cubicBezTo>
                  <a:cubicBezTo>
                    <a:pt x="7972" y="20513"/>
                    <a:pt x="7969" y="20512"/>
                    <a:pt x="7965" y="20510"/>
                  </a:cubicBezTo>
                  <a:cubicBezTo>
                    <a:pt x="7957" y="20503"/>
                    <a:pt x="7952" y="20493"/>
                    <a:pt x="7954" y="20486"/>
                  </a:cubicBezTo>
                  <a:cubicBezTo>
                    <a:pt x="7963" y="20453"/>
                    <a:pt x="7974" y="20420"/>
                    <a:pt x="7984" y="20388"/>
                  </a:cubicBezTo>
                  <a:cubicBezTo>
                    <a:pt x="8026" y="20260"/>
                    <a:pt x="8064" y="20139"/>
                    <a:pt x="8033" y="19995"/>
                  </a:cubicBezTo>
                  <a:cubicBezTo>
                    <a:pt x="8000" y="19841"/>
                    <a:pt x="7908" y="19740"/>
                    <a:pt x="7812" y="19632"/>
                  </a:cubicBezTo>
                  <a:lnTo>
                    <a:pt x="7778" y="19595"/>
                  </a:lnTo>
                  <a:cubicBezTo>
                    <a:pt x="7645" y="19442"/>
                    <a:pt x="7618" y="19306"/>
                    <a:pt x="7694" y="19174"/>
                  </a:cubicBezTo>
                  <a:cubicBezTo>
                    <a:pt x="7698" y="19169"/>
                    <a:pt x="7701" y="19167"/>
                    <a:pt x="7705" y="19167"/>
                  </a:cubicBezTo>
                  <a:close/>
                  <a:moveTo>
                    <a:pt x="14182" y="18676"/>
                  </a:moveTo>
                  <a:cubicBezTo>
                    <a:pt x="14185" y="18676"/>
                    <a:pt x="14187" y="18679"/>
                    <a:pt x="14188" y="18680"/>
                  </a:cubicBezTo>
                  <a:cubicBezTo>
                    <a:pt x="14288" y="18826"/>
                    <a:pt x="14481" y="18891"/>
                    <a:pt x="14669" y="18954"/>
                  </a:cubicBezTo>
                  <a:cubicBezTo>
                    <a:pt x="14769" y="18987"/>
                    <a:pt x="14863" y="19019"/>
                    <a:pt x="14938" y="19062"/>
                  </a:cubicBezTo>
                  <a:cubicBezTo>
                    <a:pt x="15129" y="19167"/>
                    <a:pt x="15295" y="19306"/>
                    <a:pt x="15429" y="19473"/>
                  </a:cubicBezTo>
                  <a:cubicBezTo>
                    <a:pt x="15672" y="19773"/>
                    <a:pt x="15874" y="20259"/>
                    <a:pt x="15714" y="20725"/>
                  </a:cubicBezTo>
                  <a:cubicBezTo>
                    <a:pt x="15708" y="20745"/>
                    <a:pt x="15691" y="20753"/>
                    <a:pt x="15675" y="20753"/>
                  </a:cubicBezTo>
                  <a:cubicBezTo>
                    <a:pt x="15673" y="20753"/>
                    <a:pt x="15671" y="20753"/>
                    <a:pt x="15669" y="20753"/>
                  </a:cubicBezTo>
                  <a:cubicBezTo>
                    <a:pt x="15661" y="20751"/>
                    <a:pt x="15639" y="20746"/>
                    <a:pt x="15639" y="20717"/>
                  </a:cubicBezTo>
                  <a:cubicBezTo>
                    <a:pt x="15635" y="20118"/>
                    <a:pt x="15468" y="19683"/>
                    <a:pt x="15113" y="19348"/>
                  </a:cubicBezTo>
                  <a:cubicBezTo>
                    <a:pt x="14955" y="19198"/>
                    <a:pt x="14770" y="19079"/>
                    <a:pt x="14514" y="18962"/>
                  </a:cubicBezTo>
                  <a:cubicBezTo>
                    <a:pt x="14358" y="18891"/>
                    <a:pt x="14243" y="18830"/>
                    <a:pt x="14176" y="18687"/>
                  </a:cubicBezTo>
                  <a:cubicBezTo>
                    <a:pt x="14174" y="18682"/>
                    <a:pt x="14175" y="18679"/>
                    <a:pt x="14179" y="18677"/>
                  </a:cubicBezTo>
                  <a:cubicBezTo>
                    <a:pt x="14180" y="18676"/>
                    <a:pt x="14181" y="18676"/>
                    <a:pt x="14182" y="18676"/>
                  </a:cubicBezTo>
                  <a:close/>
                  <a:moveTo>
                    <a:pt x="11704" y="21222"/>
                  </a:moveTo>
                  <a:cubicBezTo>
                    <a:pt x="11709" y="21222"/>
                    <a:pt x="11717" y="21225"/>
                    <a:pt x="11719" y="21233"/>
                  </a:cubicBezTo>
                  <a:cubicBezTo>
                    <a:pt x="11756" y="21355"/>
                    <a:pt x="11790" y="21479"/>
                    <a:pt x="11824" y="21599"/>
                  </a:cubicBezTo>
                  <a:lnTo>
                    <a:pt x="11836" y="21639"/>
                  </a:lnTo>
                  <a:cubicBezTo>
                    <a:pt x="11837" y="21646"/>
                    <a:pt x="11834" y="21651"/>
                    <a:pt x="11827" y="21654"/>
                  </a:cubicBezTo>
                  <a:cubicBezTo>
                    <a:pt x="11826" y="21654"/>
                    <a:pt x="11824" y="21654"/>
                    <a:pt x="11822" y="21654"/>
                  </a:cubicBezTo>
                  <a:cubicBezTo>
                    <a:pt x="11818" y="21654"/>
                    <a:pt x="11813" y="21653"/>
                    <a:pt x="11811" y="21645"/>
                  </a:cubicBezTo>
                  <a:cubicBezTo>
                    <a:pt x="11770" y="21517"/>
                    <a:pt x="11726" y="21380"/>
                    <a:pt x="11686" y="21242"/>
                  </a:cubicBezTo>
                  <a:cubicBezTo>
                    <a:pt x="11683" y="21230"/>
                    <a:pt x="11692" y="21225"/>
                    <a:pt x="11698" y="21224"/>
                  </a:cubicBezTo>
                  <a:cubicBezTo>
                    <a:pt x="11698" y="21222"/>
                    <a:pt x="11700" y="21222"/>
                    <a:pt x="11704" y="21222"/>
                  </a:cubicBezTo>
                  <a:close/>
                  <a:moveTo>
                    <a:pt x="4117" y="21560"/>
                  </a:moveTo>
                  <a:cubicBezTo>
                    <a:pt x="4119" y="21560"/>
                    <a:pt x="4127" y="21562"/>
                    <a:pt x="4127" y="21569"/>
                  </a:cubicBezTo>
                  <a:cubicBezTo>
                    <a:pt x="4127" y="21750"/>
                    <a:pt x="4137" y="21902"/>
                    <a:pt x="4158" y="22045"/>
                  </a:cubicBezTo>
                  <a:cubicBezTo>
                    <a:pt x="4161" y="22059"/>
                    <a:pt x="4150" y="22063"/>
                    <a:pt x="4148" y="22063"/>
                  </a:cubicBezTo>
                  <a:cubicBezTo>
                    <a:pt x="4147" y="22063"/>
                    <a:pt x="4146" y="22063"/>
                    <a:pt x="4146" y="22063"/>
                  </a:cubicBezTo>
                  <a:cubicBezTo>
                    <a:pt x="4141" y="22063"/>
                    <a:pt x="4138" y="22060"/>
                    <a:pt x="4136" y="22054"/>
                  </a:cubicBezTo>
                  <a:cubicBezTo>
                    <a:pt x="4084" y="21892"/>
                    <a:pt x="4075" y="21723"/>
                    <a:pt x="4109" y="21566"/>
                  </a:cubicBezTo>
                  <a:cubicBezTo>
                    <a:pt x="4109" y="21563"/>
                    <a:pt x="4110" y="21560"/>
                    <a:pt x="4117" y="21560"/>
                  </a:cubicBezTo>
                  <a:close/>
                  <a:moveTo>
                    <a:pt x="7523" y="14448"/>
                  </a:moveTo>
                  <a:cubicBezTo>
                    <a:pt x="7524" y="14448"/>
                    <a:pt x="7526" y="14448"/>
                    <a:pt x="7528" y="14449"/>
                  </a:cubicBezTo>
                  <a:cubicBezTo>
                    <a:pt x="7528" y="14449"/>
                    <a:pt x="7538" y="14453"/>
                    <a:pt x="7535" y="14457"/>
                  </a:cubicBezTo>
                  <a:cubicBezTo>
                    <a:pt x="7369" y="14912"/>
                    <a:pt x="7400" y="15391"/>
                    <a:pt x="7430" y="15855"/>
                  </a:cubicBezTo>
                  <a:cubicBezTo>
                    <a:pt x="7447" y="16135"/>
                    <a:pt x="7466" y="16426"/>
                    <a:pt x="7440" y="16707"/>
                  </a:cubicBezTo>
                  <a:cubicBezTo>
                    <a:pt x="7411" y="17020"/>
                    <a:pt x="7319" y="17337"/>
                    <a:pt x="7157" y="17679"/>
                  </a:cubicBezTo>
                  <a:cubicBezTo>
                    <a:pt x="7100" y="17798"/>
                    <a:pt x="7031" y="17919"/>
                    <a:pt x="6962" y="18036"/>
                  </a:cubicBezTo>
                  <a:cubicBezTo>
                    <a:pt x="6841" y="18247"/>
                    <a:pt x="6716" y="18465"/>
                    <a:pt x="6651" y="18695"/>
                  </a:cubicBezTo>
                  <a:cubicBezTo>
                    <a:pt x="6545" y="19074"/>
                    <a:pt x="6754" y="19223"/>
                    <a:pt x="6977" y="19380"/>
                  </a:cubicBezTo>
                  <a:cubicBezTo>
                    <a:pt x="7045" y="19429"/>
                    <a:pt x="7116" y="19478"/>
                    <a:pt x="7182" y="19538"/>
                  </a:cubicBezTo>
                  <a:cubicBezTo>
                    <a:pt x="7355" y="19693"/>
                    <a:pt x="7446" y="19918"/>
                    <a:pt x="7442" y="20192"/>
                  </a:cubicBezTo>
                  <a:cubicBezTo>
                    <a:pt x="7441" y="20397"/>
                    <a:pt x="7395" y="20600"/>
                    <a:pt x="7353" y="20798"/>
                  </a:cubicBezTo>
                  <a:cubicBezTo>
                    <a:pt x="7333" y="20884"/>
                    <a:pt x="7313" y="20973"/>
                    <a:pt x="7298" y="21062"/>
                  </a:cubicBezTo>
                  <a:cubicBezTo>
                    <a:pt x="7240" y="21390"/>
                    <a:pt x="7252" y="21698"/>
                    <a:pt x="7267" y="22024"/>
                  </a:cubicBezTo>
                  <a:cubicBezTo>
                    <a:pt x="7271" y="22129"/>
                    <a:pt x="7276" y="22236"/>
                    <a:pt x="7277" y="22344"/>
                  </a:cubicBezTo>
                  <a:cubicBezTo>
                    <a:pt x="7279" y="22367"/>
                    <a:pt x="7264" y="22373"/>
                    <a:pt x="7254" y="22374"/>
                  </a:cubicBezTo>
                  <a:cubicBezTo>
                    <a:pt x="7252" y="22374"/>
                    <a:pt x="7250" y="22374"/>
                    <a:pt x="7248" y="22374"/>
                  </a:cubicBezTo>
                  <a:cubicBezTo>
                    <a:pt x="7234" y="22374"/>
                    <a:pt x="7218" y="22367"/>
                    <a:pt x="7213" y="22350"/>
                  </a:cubicBezTo>
                  <a:cubicBezTo>
                    <a:pt x="7111" y="22058"/>
                    <a:pt x="7090" y="21687"/>
                    <a:pt x="7151" y="21219"/>
                  </a:cubicBezTo>
                  <a:cubicBezTo>
                    <a:pt x="7168" y="21083"/>
                    <a:pt x="7198" y="20947"/>
                    <a:pt x="7228" y="20816"/>
                  </a:cubicBezTo>
                  <a:cubicBezTo>
                    <a:pt x="7272" y="20612"/>
                    <a:pt x="7318" y="20403"/>
                    <a:pt x="7319" y="20192"/>
                  </a:cubicBezTo>
                  <a:cubicBezTo>
                    <a:pt x="7322" y="19960"/>
                    <a:pt x="7254" y="19774"/>
                    <a:pt x="7117" y="19642"/>
                  </a:cubicBezTo>
                  <a:cubicBezTo>
                    <a:pt x="7052" y="19579"/>
                    <a:pt x="6974" y="19530"/>
                    <a:pt x="6898" y="19482"/>
                  </a:cubicBezTo>
                  <a:cubicBezTo>
                    <a:pt x="6841" y="19446"/>
                    <a:pt x="6781" y="19409"/>
                    <a:pt x="6729" y="19365"/>
                  </a:cubicBezTo>
                  <a:cubicBezTo>
                    <a:pt x="6533" y="19205"/>
                    <a:pt x="6459" y="18988"/>
                    <a:pt x="6514" y="18738"/>
                  </a:cubicBezTo>
                  <a:cubicBezTo>
                    <a:pt x="6567" y="18491"/>
                    <a:pt x="6702" y="18261"/>
                    <a:pt x="6833" y="18038"/>
                  </a:cubicBezTo>
                  <a:cubicBezTo>
                    <a:pt x="6886" y="17948"/>
                    <a:pt x="6939" y="17858"/>
                    <a:pt x="6986" y="17767"/>
                  </a:cubicBezTo>
                  <a:cubicBezTo>
                    <a:pt x="7223" y="17312"/>
                    <a:pt x="7338" y="16937"/>
                    <a:pt x="7358" y="16549"/>
                  </a:cubicBezTo>
                  <a:cubicBezTo>
                    <a:pt x="7369" y="16327"/>
                    <a:pt x="7360" y="16103"/>
                    <a:pt x="7352" y="15886"/>
                  </a:cubicBezTo>
                  <a:cubicBezTo>
                    <a:pt x="7332" y="15386"/>
                    <a:pt x="7314" y="14912"/>
                    <a:pt x="7518" y="14450"/>
                  </a:cubicBezTo>
                  <a:cubicBezTo>
                    <a:pt x="7519" y="14448"/>
                    <a:pt x="7520" y="14448"/>
                    <a:pt x="7523" y="14448"/>
                  </a:cubicBezTo>
                  <a:close/>
                  <a:moveTo>
                    <a:pt x="15655" y="21595"/>
                  </a:moveTo>
                  <a:cubicBezTo>
                    <a:pt x="15670" y="21597"/>
                    <a:pt x="15687" y="21608"/>
                    <a:pt x="15688" y="21628"/>
                  </a:cubicBezTo>
                  <a:cubicBezTo>
                    <a:pt x="15709" y="21899"/>
                    <a:pt x="15681" y="22187"/>
                    <a:pt x="15655" y="22442"/>
                  </a:cubicBezTo>
                  <a:cubicBezTo>
                    <a:pt x="15635" y="22628"/>
                    <a:pt x="15598" y="22869"/>
                    <a:pt x="15480" y="23064"/>
                  </a:cubicBezTo>
                  <a:cubicBezTo>
                    <a:pt x="15476" y="23073"/>
                    <a:pt x="15470" y="23077"/>
                    <a:pt x="15464" y="23077"/>
                  </a:cubicBezTo>
                  <a:cubicBezTo>
                    <a:pt x="15461" y="23077"/>
                    <a:pt x="15459" y="23077"/>
                    <a:pt x="15457" y="23076"/>
                  </a:cubicBezTo>
                  <a:cubicBezTo>
                    <a:pt x="15445" y="23072"/>
                    <a:pt x="15436" y="23058"/>
                    <a:pt x="15438" y="23043"/>
                  </a:cubicBezTo>
                  <a:cubicBezTo>
                    <a:pt x="15450" y="22949"/>
                    <a:pt x="15464" y="22855"/>
                    <a:pt x="15479" y="22762"/>
                  </a:cubicBezTo>
                  <a:cubicBezTo>
                    <a:pt x="15504" y="22605"/>
                    <a:pt x="15528" y="22442"/>
                    <a:pt x="15543" y="22280"/>
                  </a:cubicBezTo>
                  <a:cubicBezTo>
                    <a:pt x="15548" y="22233"/>
                    <a:pt x="15552" y="22186"/>
                    <a:pt x="15557" y="22138"/>
                  </a:cubicBezTo>
                  <a:cubicBezTo>
                    <a:pt x="15572" y="21966"/>
                    <a:pt x="15587" y="21788"/>
                    <a:pt x="15628" y="21617"/>
                  </a:cubicBezTo>
                  <a:cubicBezTo>
                    <a:pt x="15631" y="21599"/>
                    <a:pt x="15643" y="21595"/>
                    <a:pt x="15652" y="21595"/>
                  </a:cubicBezTo>
                  <a:close/>
                  <a:moveTo>
                    <a:pt x="1288" y="21233"/>
                  </a:moveTo>
                  <a:cubicBezTo>
                    <a:pt x="1292" y="21233"/>
                    <a:pt x="1296" y="21235"/>
                    <a:pt x="1300" y="21238"/>
                  </a:cubicBezTo>
                  <a:cubicBezTo>
                    <a:pt x="1308" y="21243"/>
                    <a:pt x="1317" y="21256"/>
                    <a:pt x="1310" y="21267"/>
                  </a:cubicBezTo>
                  <a:cubicBezTo>
                    <a:pt x="980" y="21830"/>
                    <a:pt x="907" y="22432"/>
                    <a:pt x="1079" y="23164"/>
                  </a:cubicBezTo>
                  <a:cubicBezTo>
                    <a:pt x="1083" y="23181"/>
                    <a:pt x="1072" y="23193"/>
                    <a:pt x="1059" y="23198"/>
                  </a:cubicBezTo>
                  <a:cubicBezTo>
                    <a:pt x="1057" y="23199"/>
                    <a:pt x="1053" y="23201"/>
                    <a:pt x="1048" y="23201"/>
                  </a:cubicBezTo>
                  <a:cubicBezTo>
                    <a:pt x="1041" y="23201"/>
                    <a:pt x="1033" y="23198"/>
                    <a:pt x="1028" y="23187"/>
                  </a:cubicBezTo>
                  <a:cubicBezTo>
                    <a:pt x="716" y="22610"/>
                    <a:pt x="821" y="21790"/>
                    <a:pt x="1277" y="21240"/>
                  </a:cubicBezTo>
                  <a:cubicBezTo>
                    <a:pt x="1281" y="21236"/>
                    <a:pt x="1285" y="21233"/>
                    <a:pt x="1288" y="21233"/>
                  </a:cubicBezTo>
                  <a:close/>
                  <a:moveTo>
                    <a:pt x="15199" y="22372"/>
                  </a:moveTo>
                  <a:cubicBezTo>
                    <a:pt x="15202" y="22372"/>
                    <a:pt x="15210" y="22374"/>
                    <a:pt x="15211" y="22386"/>
                  </a:cubicBezTo>
                  <a:cubicBezTo>
                    <a:pt x="15235" y="22639"/>
                    <a:pt x="15210" y="23012"/>
                    <a:pt x="15103" y="23276"/>
                  </a:cubicBezTo>
                  <a:lnTo>
                    <a:pt x="15103" y="23278"/>
                  </a:lnTo>
                  <a:cubicBezTo>
                    <a:pt x="15097" y="23292"/>
                    <a:pt x="15086" y="23298"/>
                    <a:pt x="15076" y="23298"/>
                  </a:cubicBezTo>
                  <a:cubicBezTo>
                    <a:pt x="15074" y="23298"/>
                    <a:pt x="15073" y="23298"/>
                    <a:pt x="15072" y="23298"/>
                  </a:cubicBezTo>
                  <a:cubicBezTo>
                    <a:pt x="15062" y="23296"/>
                    <a:pt x="15051" y="23288"/>
                    <a:pt x="15049" y="23270"/>
                  </a:cubicBezTo>
                  <a:cubicBezTo>
                    <a:pt x="15017" y="22986"/>
                    <a:pt x="15093" y="22619"/>
                    <a:pt x="15183" y="22383"/>
                  </a:cubicBezTo>
                  <a:cubicBezTo>
                    <a:pt x="15186" y="22373"/>
                    <a:pt x="15194" y="22372"/>
                    <a:pt x="15198" y="22372"/>
                  </a:cubicBezTo>
                  <a:close/>
                  <a:moveTo>
                    <a:pt x="14780" y="22879"/>
                  </a:moveTo>
                  <a:cubicBezTo>
                    <a:pt x="14785" y="22879"/>
                    <a:pt x="14788" y="22879"/>
                    <a:pt x="14791" y="22880"/>
                  </a:cubicBezTo>
                  <a:cubicBezTo>
                    <a:pt x="14800" y="22883"/>
                    <a:pt x="14809" y="22890"/>
                    <a:pt x="14803" y="22906"/>
                  </a:cubicBezTo>
                  <a:cubicBezTo>
                    <a:pt x="14792" y="22938"/>
                    <a:pt x="14782" y="22970"/>
                    <a:pt x="14771" y="23003"/>
                  </a:cubicBezTo>
                  <a:cubicBezTo>
                    <a:pt x="14736" y="23109"/>
                    <a:pt x="14700" y="23219"/>
                    <a:pt x="14648" y="23319"/>
                  </a:cubicBezTo>
                  <a:cubicBezTo>
                    <a:pt x="14646" y="23322"/>
                    <a:pt x="14644" y="23326"/>
                    <a:pt x="14639" y="23326"/>
                  </a:cubicBezTo>
                  <a:cubicBezTo>
                    <a:pt x="14637" y="23326"/>
                    <a:pt x="14636" y="23326"/>
                    <a:pt x="14633" y="23325"/>
                  </a:cubicBezTo>
                  <a:cubicBezTo>
                    <a:pt x="14626" y="23322"/>
                    <a:pt x="14617" y="23315"/>
                    <a:pt x="14620" y="23304"/>
                  </a:cubicBezTo>
                  <a:cubicBezTo>
                    <a:pt x="14640" y="23198"/>
                    <a:pt x="14679" y="23095"/>
                    <a:pt x="14718" y="22995"/>
                  </a:cubicBezTo>
                  <a:cubicBezTo>
                    <a:pt x="14730" y="22962"/>
                    <a:pt x="14743" y="22928"/>
                    <a:pt x="14755" y="22896"/>
                  </a:cubicBezTo>
                  <a:cubicBezTo>
                    <a:pt x="14760" y="22882"/>
                    <a:pt x="14771" y="22879"/>
                    <a:pt x="14780" y="22879"/>
                  </a:cubicBezTo>
                  <a:close/>
                  <a:moveTo>
                    <a:pt x="1512" y="22817"/>
                  </a:moveTo>
                  <a:cubicBezTo>
                    <a:pt x="1517" y="22818"/>
                    <a:pt x="1519" y="22822"/>
                    <a:pt x="1520" y="22828"/>
                  </a:cubicBezTo>
                  <a:cubicBezTo>
                    <a:pt x="1534" y="23107"/>
                    <a:pt x="1602" y="23310"/>
                    <a:pt x="1746" y="23503"/>
                  </a:cubicBezTo>
                  <a:cubicBezTo>
                    <a:pt x="1751" y="23511"/>
                    <a:pt x="1743" y="23518"/>
                    <a:pt x="1742" y="23519"/>
                  </a:cubicBezTo>
                  <a:cubicBezTo>
                    <a:pt x="1742" y="23520"/>
                    <a:pt x="1736" y="23526"/>
                    <a:pt x="1730" y="23526"/>
                  </a:cubicBezTo>
                  <a:cubicBezTo>
                    <a:pt x="1728" y="23526"/>
                    <a:pt x="1727" y="23526"/>
                    <a:pt x="1725" y="23524"/>
                  </a:cubicBezTo>
                  <a:cubicBezTo>
                    <a:pt x="1502" y="23363"/>
                    <a:pt x="1404" y="23063"/>
                    <a:pt x="1499" y="22825"/>
                  </a:cubicBezTo>
                  <a:cubicBezTo>
                    <a:pt x="1502" y="22819"/>
                    <a:pt x="1507" y="22817"/>
                    <a:pt x="1510" y="22817"/>
                  </a:cubicBezTo>
                  <a:close/>
                  <a:moveTo>
                    <a:pt x="6154" y="24798"/>
                  </a:moveTo>
                  <a:cubicBezTo>
                    <a:pt x="6261" y="24801"/>
                    <a:pt x="6370" y="24815"/>
                    <a:pt x="6475" y="24830"/>
                  </a:cubicBezTo>
                  <a:cubicBezTo>
                    <a:pt x="6551" y="24840"/>
                    <a:pt x="6629" y="24850"/>
                    <a:pt x="6707" y="24856"/>
                  </a:cubicBezTo>
                  <a:cubicBezTo>
                    <a:pt x="6719" y="24857"/>
                    <a:pt x="6719" y="24867"/>
                    <a:pt x="6719" y="24869"/>
                  </a:cubicBezTo>
                  <a:cubicBezTo>
                    <a:pt x="6719" y="24874"/>
                    <a:pt x="6718" y="24881"/>
                    <a:pt x="6707" y="24882"/>
                  </a:cubicBezTo>
                  <a:cubicBezTo>
                    <a:pt x="6637" y="24886"/>
                    <a:pt x="6567" y="24889"/>
                    <a:pt x="6498" y="24889"/>
                  </a:cubicBezTo>
                  <a:cubicBezTo>
                    <a:pt x="6381" y="24889"/>
                    <a:pt x="6265" y="24880"/>
                    <a:pt x="6148" y="24847"/>
                  </a:cubicBezTo>
                  <a:cubicBezTo>
                    <a:pt x="6132" y="24842"/>
                    <a:pt x="6129" y="24826"/>
                    <a:pt x="6131" y="24817"/>
                  </a:cubicBezTo>
                  <a:cubicBezTo>
                    <a:pt x="6132" y="24811"/>
                    <a:pt x="6136" y="24798"/>
                    <a:pt x="6152" y="24798"/>
                  </a:cubicBezTo>
                  <a:close/>
                  <a:moveTo>
                    <a:pt x="9635" y="24852"/>
                  </a:moveTo>
                  <a:cubicBezTo>
                    <a:pt x="9643" y="24852"/>
                    <a:pt x="9645" y="24861"/>
                    <a:pt x="9645" y="24864"/>
                  </a:cubicBezTo>
                  <a:cubicBezTo>
                    <a:pt x="9645" y="24871"/>
                    <a:pt x="9643" y="24871"/>
                    <a:pt x="9641" y="24871"/>
                  </a:cubicBezTo>
                  <a:cubicBezTo>
                    <a:pt x="9408" y="24908"/>
                    <a:pt x="9159" y="24926"/>
                    <a:pt x="8857" y="24931"/>
                  </a:cubicBezTo>
                  <a:cubicBezTo>
                    <a:pt x="8852" y="24931"/>
                    <a:pt x="8848" y="24923"/>
                    <a:pt x="8848" y="24920"/>
                  </a:cubicBezTo>
                  <a:cubicBezTo>
                    <a:pt x="8848" y="24915"/>
                    <a:pt x="8849" y="24915"/>
                    <a:pt x="8852" y="24914"/>
                  </a:cubicBezTo>
                  <a:cubicBezTo>
                    <a:pt x="9150" y="24872"/>
                    <a:pt x="9395" y="24852"/>
                    <a:pt x="9621" y="24852"/>
                  </a:cubicBezTo>
                  <a:close/>
                  <a:moveTo>
                    <a:pt x="7283" y="23511"/>
                  </a:moveTo>
                  <a:cubicBezTo>
                    <a:pt x="7285" y="23511"/>
                    <a:pt x="7300" y="23513"/>
                    <a:pt x="7298" y="23524"/>
                  </a:cubicBezTo>
                  <a:cubicBezTo>
                    <a:pt x="7285" y="23771"/>
                    <a:pt x="7279" y="24060"/>
                    <a:pt x="7345" y="24340"/>
                  </a:cubicBezTo>
                  <a:cubicBezTo>
                    <a:pt x="7386" y="24516"/>
                    <a:pt x="7498" y="24738"/>
                    <a:pt x="7686" y="24831"/>
                  </a:cubicBezTo>
                  <a:cubicBezTo>
                    <a:pt x="7743" y="24859"/>
                    <a:pt x="7801" y="24873"/>
                    <a:pt x="7862" y="24873"/>
                  </a:cubicBezTo>
                  <a:cubicBezTo>
                    <a:pt x="7923" y="24873"/>
                    <a:pt x="7986" y="24858"/>
                    <a:pt x="8051" y="24829"/>
                  </a:cubicBezTo>
                  <a:cubicBezTo>
                    <a:pt x="8054" y="24827"/>
                    <a:pt x="8056" y="24827"/>
                    <a:pt x="8059" y="24827"/>
                  </a:cubicBezTo>
                  <a:cubicBezTo>
                    <a:pt x="8070" y="24827"/>
                    <a:pt x="8081" y="24833"/>
                    <a:pt x="8087" y="24841"/>
                  </a:cubicBezTo>
                  <a:cubicBezTo>
                    <a:pt x="8092" y="24850"/>
                    <a:pt x="8091" y="24856"/>
                    <a:pt x="8082" y="24863"/>
                  </a:cubicBezTo>
                  <a:cubicBezTo>
                    <a:pt x="8006" y="24927"/>
                    <a:pt x="7916" y="24960"/>
                    <a:pt x="7820" y="24960"/>
                  </a:cubicBezTo>
                  <a:cubicBezTo>
                    <a:pt x="7799" y="24960"/>
                    <a:pt x="7777" y="24958"/>
                    <a:pt x="7756" y="24955"/>
                  </a:cubicBezTo>
                  <a:cubicBezTo>
                    <a:pt x="7611" y="24933"/>
                    <a:pt x="7472" y="24837"/>
                    <a:pt x="7385" y="24702"/>
                  </a:cubicBezTo>
                  <a:cubicBezTo>
                    <a:pt x="7217" y="24439"/>
                    <a:pt x="7177" y="24041"/>
                    <a:pt x="7267" y="23519"/>
                  </a:cubicBezTo>
                  <a:cubicBezTo>
                    <a:pt x="7269" y="23512"/>
                    <a:pt x="7276" y="23511"/>
                    <a:pt x="7280" y="23511"/>
                  </a:cubicBezTo>
                  <a:close/>
                  <a:moveTo>
                    <a:pt x="8778" y="0"/>
                  </a:moveTo>
                  <a:cubicBezTo>
                    <a:pt x="8684" y="0"/>
                    <a:pt x="8591" y="1"/>
                    <a:pt x="8497" y="4"/>
                  </a:cubicBezTo>
                  <a:cubicBezTo>
                    <a:pt x="7932" y="22"/>
                    <a:pt x="7456" y="193"/>
                    <a:pt x="7083" y="511"/>
                  </a:cubicBezTo>
                  <a:cubicBezTo>
                    <a:pt x="6780" y="772"/>
                    <a:pt x="6521" y="1112"/>
                    <a:pt x="6269" y="1587"/>
                  </a:cubicBezTo>
                  <a:cubicBezTo>
                    <a:pt x="5867" y="2342"/>
                    <a:pt x="5584" y="3175"/>
                    <a:pt x="5311" y="3981"/>
                  </a:cubicBezTo>
                  <a:lnTo>
                    <a:pt x="5237" y="4198"/>
                  </a:lnTo>
                  <a:cubicBezTo>
                    <a:pt x="4912" y="5155"/>
                    <a:pt x="4613" y="6131"/>
                    <a:pt x="4339" y="7043"/>
                  </a:cubicBezTo>
                  <a:cubicBezTo>
                    <a:pt x="4265" y="7291"/>
                    <a:pt x="4192" y="7539"/>
                    <a:pt x="4117" y="7787"/>
                  </a:cubicBezTo>
                  <a:cubicBezTo>
                    <a:pt x="3629" y="9431"/>
                    <a:pt x="3122" y="11130"/>
                    <a:pt x="2500" y="12759"/>
                  </a:cubicBezTo>
                  <a:cubicBezTo>
                    <a:pt x="2391" y="13047"/>
                    <a:pt x="2269" y="13338"/>
                    <a:pt x="2151" y="13618"/>
                  </a:cubicBezTo>
                  <a:cubicBezTo>
                    <a:pt x="1892" y="14242"/>
                    <a:pt x="1622" y="14886"/>
                    <a:pt x="1456" y="15552"/>
                  </a:cubicBezTo>
                  <a:cubicBezTo>
                    <a:pt x="1333" y="16044"/>
                    <a:pt x="1288" y="16546"/>
                    <a:pt x="1323" y="17046"/>
                  </a:cubicBezTo>
                  <a:cubicBezTo>
                    <a:pt x="1343" y="17326"/>
                    <a:pt x="1380" y="17609"/>
                    <a:pt x="1417" y="17881"/>
                  </a:cubicBezTo>
                  <a:cubicBezTo>
                    <a:pt x="1445" y="18083"/>
                    <a:pt x="1472" y="18293"/>
                    <a:pt x="1493" y="18499"/>
                  </a:cubicBezTo>
                  <a:cubicBezTo>
                    <a:pt x="1550" y="19076"/>
                    <a:pt x="1531" y="19510"/>
                    <a:pt x="1432" y="19905"/>
                  </a:cubicBezTo>
                  <a:cubicBezTo>
                    <a:pt x="1328" y="20320"/>
                    <a:pt x="1119" y="20692"/>
                    <a:pt x="897" y="21067"/>
                  </a:cubicBezTo>
                  <a:lnTo>
                    <a:pt x="884" y="21086"/>
                  </a:lnTo>
                  <a:cubicBezTo>
                    <a:pt x="511" y="21717"/>
                    <a:pt x="0" y="22581"/>
                    <a:pt x="372" y="23324"/>
                  </a:cubicBezTo>
                  <a:cubicBezTo>
                    <a:pt x="657" y="23891"/>
                    <a:pt x="1302" y="24105"/>
                    <a:pt x="1871" y="24294"/>
                  </a:cubicBezTo>
                  <a:cubicBezTo>
                    <a:pt x="1929" y="24313"/>
                    <a:pt x="1988" y="24333"/>
                    <a:pt x="2045" y="24351"/>
                  </a:cubicBezTo>
                  <a:cubicBezTo>
                    <a:pt x="2719" y="24582"/>
                    <a:pt x="3417" y="24820"/>
                    <a:pt x="4132" y="25010"/>
                  </a:cubicBezTo>
                  <a:cubicBezTo>
                    <a:pt x="5319" y="25324"/>
                    <a:pt x="6573" y="25484"/>
                    <a:pt x="7833" y="25484"/>
                  </a:cubicBezTo>
                  <a:cubicBezTo>
                    <a:pt x="7838" y="25484"/>
                    <a:pt x="7843" y="25484"/>
                    <a:pt x="7848" y="25484"/>
                  </a:cubicBezTo>
                  <a:cubicBezTo>
                    <a:pt x="8465" y="25484"/>
                    <a:pt x="9085" y="25447"/>
                    <a:pt x="9698" y="25370"/>
                  </a:cubicBezTo>
                  <a:cubicBezTo>
                    <a:pt x="10995" y="25208"/>
                    <a:pt x="12268" y="24878"/>
                    <a:pt x="13479" y="24391"/>
                  </a:cubicBezTo>
                  <a:cubicBezTo>
                    <a:pt x="14087" y="24147"/>
                    <a:pt x="14681" y="23862"/>
                    <a:pt x="15246" y="23544"/>
                  </a:cubicBezTo>
                  <a:cubicBezTo>
                    <a:pt x="15309" y="23508"/>
                    <a:pt x="15374" y="23474"/>
                    <a:pt x="15438" y="23438"/>
                  </a:cubicBezTo>
                  <a:cubicBezTo>
                    <a:pt x="15892" y="23191"/>
                    <a:pt x="16360" y="22936"/>
                    <a:pt x="16566" y="22445"/>
                  </a:cubicBezTo>
                  <a:cubicBezTo>
                    <a:pt x="16782" y="21930"/>
                    <a:pt x="16726" y="21257"/>
                    <a:pt x="16680" y="20717"/>
                  </a:cubicBezTo>
                  <a:lnTo>
                    <a:pt x="16679" y="20688"/>
                  </a:lnTo>
                  <a:cubicBezTo>
                    <a:pt x="16637" y="20182"/>
                    <a:pt x="16400" y="19688"/>
                    <a:pt x="16031" y="19332"/>
                  </a:cubicBezTo>
                  <a:cubicBezTo>
                    <a:pt x="15825" y="19133"/>
                    <a:pt x="15586" y="18957"/>
                    <a:pt x="15352" y="18786"/>
                  </a:cubicBezTo>
                  <a:cubicBezTo>
                    <a:pt x="14884" y="18443"/>
                    <a:pt x="14399" y="18086"/>
                    <a:pt x="14169" y="17531"/>
                  </a:cubicBezTo>
                  <a:cubicBezTo>
                    <a:pt x="14036" y="17208"/>
                    <a:pt x="14019" y="16860"/>
                    <a:pt x="14001" y="16523"/>
                  </a:cubicBezTo>
                  <a:cubicBezTo>
                    <a:pt x="13993" y="16342"/>
                    <a:pt x="13983" y="16155"/>
                    <a:pt x="13957" y="15972"/>
                  </a:cubicBezTo>
                  <a:cubicBezTo>
                    <a:pt x="13891" y="15532"/>
                    <a:pt x="13712" y="15096"/>
                    <a:pt x="13412" y="14641"/>
                  </a:cubicBezTo>
                  <a:cubicBezTo>
                    <a:pt x="13074" y="14126"/>
                    <a:pt x="12645" y="13673"/>
                    <a:pt x="12231" y="13233"/>
                  </a:cubicBezTo>
                  <a:cubicBezTo>
                    <a:pt x="11974" y="12961"/>
                    <a:pt x="11710" y="12680"/>
                    <a:pt x="11470" y="12388"/>
                  </a:cubicBezTo>
                  <a:cubicBezTo>
                    <a:pt x="10731" y="11491"/>
                    <a:pt x="10153" y="10572"/>
                    <a:pt x="9753" y="9657"/>
                  </a:cubicBezTo>
                  <a:cubicBezTo>
                    <a:pt x="9524" y="9134"/>
                    <a:pt x="9387" y="8664"/>
                    <a:pt x="9336" y="8219"/>
                  </a:cubicBezTo>
                  <a:cubicBezTo>
                    <a:pt x="9269" y="7654"/>
                    <a:pt x="9385" y="7164"/>
                    <a:pt x="9520" y="6719"/>
                  </a:cubicBezTo>
                  <a:cubicBezTo>
                    <a:pt x="9662" y="6248"/>
                    <a:pt x="9784" y="5591"/>
                    <a:pt x="9195" y="5335"/>
                  </a:cubicBezTo>
                  <a:cubicBezTo>
                    <a:pt x="9043" y="5269"/>
                    <a:pt x="8947" y="5165"/>
                    <a:pt x="8919" y="5036"/>
                  </a:cubicBezTo>
                  <a:cubicBezTo>
                    <a:pt x="8886" y="4890"/>
                    <a:pt x="8945" y="4720"/>
                    <a:pt x="9079" y="4570"/>
                  </a:cubicBezTo>
                  <a:cubicBezTo>
                    <a:pt x="9111" y="4534"/>
                    <a:pt x="9158" y="4494"/>
                    <a:pt x="9207" y="4453"/>
                  </a:cubicBezTo>
                  <a:cubicBezTo>
                    <a:pt x="9352" y="4332"/>
                    <a:pt x="9532" y="4181"/>
                    <a:pt x="9465" y="3990"/>
                  </a:cubicBezTo>
                  <a:cubicBezTo>
                    <a:pt x="9426" y="3876"/>
                    <a:pt x="9292" y="3807"/>
                    <a:pt x="9193" y="3758"/>
                  </a:cubicBezTo>
                  <a:lnTo>
                    <a:pt x="9168" y="3745"/>
                  </a:lnTo>
                  <a:cubicBezTo>
                    <a:pt x="9117" y="3719"/>
                    <a:pt x="9065" y="3696"/>
                    <a:pt x="9009" y="3671"/>
                  </a:cubicBezTo>
                  <a:cubicBezTo>
                    <a:pt x="8808" y="3582"/>
                    <a:pt x="8601" y="3489"/>
                    <a:pt x="8498" y="3299"/>
                  </a:cubicBezTo>
                  <a:cubicBezTo>
                    <a:pt x="8431" y="3178"/>
                    <a:pt x="8430" y="3041"/>
                    <a:pt x="8495" y="2894"/>
                  </a:cubicBezTo>
                  <a:cubicBezTo>
                    <a:pt x="8586" y="2683"/>
                    <a:pt x="8707" y="2467"/>
                    <a:pt x="8841" y="2272"/>
                  </a:cubicBezTo>
                  <a:cubicBezTo>
                    <a:pt x="9077" y="1927"/>
                    <a:pt x="9365" y="1611"/>
                    <a:pt x="9698" y="1332"/>
                  </a:cubicBezTo>
                  <a:cubicBezTo>
                    <a:pt x="10269" y="855"/>
                    <a:pt x="10944" y="511"/>
                    <a:pt x="11652" y="336"/>
                  </a:cubicBezTo>
                  <a:cubicBezTo>
                    <a:pt x="11663" y="334"/>
                    <a:pt x="11671" y="324"/>
                    <a:pt x="11671" y="313"/>
                  </a:cubicBezTo>
                  <a:cubicBezTo>
                    <a:pt x="11669" y="302"/>
                    <a:pt x="11662" y="292"/>
                    <a:pt x="11651" y="291"/>
                  </a:cubicBezTo>
                  <a:cubicBezTo>
                    <a:pt x="10774" y="148"/>
                    <a:pt x="9768" y="0"/>
                    <a:pt x="8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6663950" y="1810750"/>
              <a:ext cx="297325" cy="777275"/>
            </a:xfrm>
            <a:custGeom>
              <a:avLst/>
              <a:gdLst/>
              <a:ahLst/>
              <a:cxnLst/>
              <a:rect l="l" t="t" r="r" b="b"/>
              <a:pathLst>
                <a:path w="11893" h="31091" extrusionOk="0">
                  <a:moveTo>
                    <a:pt x="2227" y="1"/>
                  </a:moveTo>
                  <a:cubicBezTo>
                    <a:pt x="2181" y="1"/>
                    <a:pt x="2135" y="3"/>
                    <a:pt x="2088" y="8"/>
                  </a:cubicBezTo>
                  <a:cubicBezTo>
                    <a:pt x="1467" y="76"/>
                    <a:pt x="1228" y="608"/>
                    <a:pt x="1123" y="1162"/>
                  </a:cubicBezTo>
                  <a:cubicBezTo>
                    <a:pt x="878" y="2431"/>
                    <a:pt x="1165" y="3756"/>
                    <a:pt x="825" y="5008"/>
                  </a:cubicBezTo>
                  <a:cubicBezTo>
                    <a:pt x="578" y="5913"/>
                    <a:pt x="80" y="6783"/>
                    <a:pt x="39" y="7734"/>
                  </a:cubicBezTo>
                  <a:cubicBezTo>
                    <a:pt x="1" y="8628"/>
                    <a:pt x="422" y="9393"/>
                    <a:pt x="1009" y="10033"/>
                  </a:cubicBezTo>
                  <a:cubicBezTo>
                    <a:pt x="1920" y="11030"/>
                    <a:pt x="3164" y="11793"/>
                    <a:pt x="3443" y="13211"/>
                  </a:cubicBezTo>
                  <a:cubicBezTo>
                    <a:pt x="3623" y="14132"/>
                    <a:pt x="3404" y="15048"/>
                    <a:pt x="3207" y="15945"/>
                  </a:cubicBezTo>
                  <a:cubicBezTo>
                    <a:pt x="2993" y="16917"/>
                    <a:pt x="2835" y="17912"/>
                    <a:pt x="3384" y="18804"/>
                  </a:cubicBezTo>
                  <a:cubicBezTo>
                    <a:pt x="3614" y="19181"/>
                    <a:pt x="3878" y="19531"/>
                    <a:pt x="4155" y="19874"/>
                  </a:cubicBezTo>
                  <a:cubicBezTo>
                    <a:pt x="4346" y="20111"/>
                    <a:pt x="4537" y="20349"/>
                    <a:pt x="4680" y="20618"/>
                  </a:cubicBezTo>
                  <a:cubicBezTo>
                    <a:pt x="4848" y="20933"/>
                    <a:pt x="4947" y="21277"/>
                    <a:pt x="5010" y="21628"/>
                  </a:cubicBezTo>
                  <a:cubicBezTo>
                    <a:pt x="5103" y="22134"/>
                    <a:pt x="5206" y="22625"/>
                    <a:pt x="5362" y="23116"/>
                  </a:cubicBezTo>
                  <a:cubicBezTo>
                    <a:pt x="5639" y="23986"/>
                    <a:pt x="5964" y="24852"/>
                    <a:pt x="6037" y="25771"/>
                  </a:cubicBezTo>
                  <a:cubicBezTo>
                    <a:pt x="6095" y="26520"/>
                    <a:pt x="5981" y="27276"/>
                    <a:pt x="5765" y="27993"/>
                  </a:cubicBezTo>
                  <a:cubicBezTo>
                    <a:pt x="5429" y="29111"/>
                    <a:pt x="4855" y="30157"/>
                    <a:pt x="4144" y="31090"/>
                  </a:cubicBezTo>
                  <a:cubicBezTo>
                    <a:pt x="4330" y="31052"/>
                    <a:pt x="4516" y="31010"/>
                    <a:pt x="4700" y="30965"/>
                  </a:cubicBezTo>
                  <a:cubicBezTo>
                    <a:pt x="5864" y="30685"/>
                    <a:pt x="7000" y="30291"/>
                    <a:pt x="8088" y="29791"/>
                  </a:cubicBezTo>
                  <a:cubicBezTo>
                    <a:pt x="8639" y="29538"/>
                    <a:pt x="9177" y="29258"/>
                    <a:pt x="9699" y="28950"/>
                  </a:cubicBezTo>
                  <a:cubicBezTo>
                    <a:pt x="10165" y="28673"/>
                    <a:pt x="10638" y="28371"/>
                    <a:pt x="10985" y="27945"/>
                  </a:cubicBezTo>
                  <a:cubicBezTo>
                    <a:pt x="11893" y="26835"/>
                    <a:pt x="11424" y="25276"/>
                    <a:pt x="11104" y="24031"/>
                  </a:cubicBezTo>
                  <a:cubicBezTo>
                    <a:pt x="11006" y="23649"/>
                    <a:pt x="10900" y="23271"/>
                    <a:pt x="10783" y="22894"/>
                  </a:cubicBezTo>
                  <a:cubicBezTo>
                    <a:pt x="10689" y="22588"/>
                    <a:pt x="10597" y="22266"/>
                    <a:pt x="10424" y="21994"/>
                  </a:cubicBezTo>
                  <a:cubicBezTo>
                    <a:pt x="10221" y="21674"/>
                    <a:pt x="9871" y="21428"/>
                    <a:pt x="9506" y="21428"/>
                  </a:cubicBezTo>
                  <a:cubicBezTo>
                    <a:pt x="9402" y="21428"/>
                    <a:pt x="9296" y="21448"/>
                    <a:pt x="9193" y="21492"/>
                  </a:cubicBezTo>
                  <a:cubicBezTo>
                    <a:pt x="9193" y="21482"/>
                    <a:pt x="9194" y="21473"/>
                    <a:pt x="9195" y="21464"/>
                  </a:cubicBezTo>
                  <a:cubicBezTo>
                    <a:pt x="9246" y="21285"/>
                    <a:pt x="9267" y="21091"/>
                    <a:pt x="9256" y="20902"/>
                  </a:cubicBezTo>
                  <a:cubicBezTo>
                    <a:pt x="9327" y="20152"/>
                    <a:pt x="9338" y="19364"/>
                    <a:pt x="8968" y="18732"/>
                  </a:cubicBezTo>
                  <a:cubicBezTo>
                    <a:pt x="8577" y="18063"/>
                    <a:pt x="7848" y="17712"/>
                    <a:pt x="7288" y="17210"/>
                  </a:cubicBezTo>
                  <a:cubicBezTo>
                    <a:pt x="6963" y="16917"/>
                    <a:pt x="6725" y="16579"/>
                    <a:pt x="6644" y="16143"/>
                  </a:cubicBezTo>
                  <a:cubicBezTo>
                    <a:pt x="6549" y="15623"/>
                    <a:pt x="6608" y="15093"/>
                    <a:pt x="6456" y="14579"/>
                  </a:cubicBezTo>
                  <a:cubicBezTo>
                    <a:pt x="6202" y="13718"/>
                    <a:pt x="5590" y="13021"/>
                    <a:pt x="4990" y="12376"/>
                  </a:cubicBezTo>
                  <a:cubicBezTo>
                    <a:pt x="4286" y="11620"/>
                    <a:pt x="3613" y="10858"/>
                    <a:pt x="3063" y="9979"/>
                  </a:cubicBezTo>
                  <a:cubicBezTo>
                    <a:pt x="2491" y="9068"/>
                    <a:pt x="1914" y="8015"/>
                    <a:pt x="1906" y="6912"/>
                  </a:cubicBezTo>
                  <a:cubicBezTo>
                    <a:pt x="1902" y="6364"/>
                    <a:pt x="2142" y="5892"/>
                    <a:pt x="2220" y="5360"/>
                  </a:cubicBezTo>
                  <a:cubicBezTo>
                    <a:pt x="2273" y="5008"/>
                    <a:pt x="2211" y="4604"/>
                    <a:pt x="1942" y="4348"/>
                  </a:cubicBezTo>
                  <a:cubicBezTo>
                    <a:pt x="1798" y="4213"/>
                    <a:pt x="1410" y="4149"/>
                    <a:pt x="1526" y="3900"/>
                  </a:cubicBezTo>
                  <a:cubicBezTo>
                    <a:pt x="1619" y="3700"/>
                    <a:pt x="1848" y="3601"/>
                    <a:pt x="1972" y="3421"/>
                  </a:cubicBezTo>
                  <a:cubicBezTo>
                    <a:pt x="2142" y="3171"/>
                    <a:pt x="2076" y="2889"/>
                    <a:pt x="1842" y="2714"/>
                  </a:cubicBezTo>
                  <a:cubicBezTo>
                    <a:pt x="1625" y="2553"/>
                    <a:pt x="1185" y="2490"/>
                    <a:pt x="1057" y="2235"/>
                  </a:cubicBezTo>
                  <a:cubicBezTo>
                    <a:pt x="939" y="1999"/>
                    <a:pt x="1228" y="1676"/>
                    <a:pt x="1354" y="1492"/>
                  </a:cubicBezTo>
                  <a:cubicBezTo>
                    <a:pt x="1501" y="1281"/>
                    <a:pt x="1661" y="1083"/>
                    <a:pt x="1839" y="900"/>
                  </a:cubicBezTo>
                  <a:cubicBezTo>
                    <a:pt x="2130" y="597"/>
                    <a:pt x="2461" y="338"/>
                    <a:pt x="2820" y="126"/>
                  </a:cubicBezTo>
                  <a:cubicBezTo>
                    <a:pt x="2628" y="50"/>
                    <a:pt x="2431" y="1"/>
                    <a:pt x="2227"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6439425" y="1791825"/>
              <a:ext cx="211450" cy="780300"/>
            </a:xfrm>
            <a:custGeom>
              <a:avLst/>
              <a:gdLst/>
              <a:ahLst/>
              <a:cxnLst/>
              <a:rect l="l" t="t" r="r" b="b"/>
              <a:pathLst>
                <a:path w="8458" h="31212" extrusionOk="0">
                  <a:moveTo>
                    <a:pt x="8457" y="0"/>
                  </a:moveTo>
                  <a:cubicBezTo>
                    <a:pt x="8271" y="131"/>
                    <a:pt x="8103" y="287"/>
                    <a:pt x="7954" y="459"/>
                  </a:cubicBezTo>
                  <a:cubicBezTo>
                    <a:pt x="7399" y="1105"/>
                    <a:pt x="7090" y="1919"/>
                    <a:pt x="6793" y="2707"/>
                  </a:cubicBezTo>
                  <a:cubicBezTo>
                    <a:pt x="6422" y="3692"/>
                    <a:pt x="6095" y="4692"/>
                    <a:pt x="5783" y="5698"/>
                  </a:cubicBezTo>
                  <a:cubicBezTo>
                    <a:pt x="5162" y="7709"/>
                    <a:pt x="4607" y="9743"/>
                    <a:pt x="3899" y="11726"/>
                  </a:cubicBezTo>
                  <a:cubicBezTo>
                    <a:pt x="3548" y="12708"/>
                    <a:pt x="3107" y="13657"/>
                    <a:pt x="2765" y="14642"/>
                  </a:cubicBezTo>
                  <a:cubicBezTo>
                    <a:pt x="2597" y="15123"/>
                    <a:pt x="2470" y="15619"/>
                    <a:pt x="2426" y="16127"/>
                  </a:cubicBezTo>
                  <a:cubicBezTo>
                    <a:pt x="2383" y="16643"/>
                    <a:pt x="2449" y="17156"/>
                    <a:pt x="2517" y="17666"/>
                  </a:cubicBezTo>
                  <a:cubicBezTo>
                    <a:pt x="2595" y="18251"/>
                    <a:pt x="2687" y="18857"/>
                    <a:pt x="2586" y="19445"/>
                  </a:cubicBezTo>
                  <a:cubicBezTo>
                    <a:pt x="2493" y="19991"/>
                    <a:pt x="2208" y="20455"/>
                    <a:pt x="1932" y="20925"/>
                  </a:cubicBezTo>
                  <a:cubicBezTo>
                    <a:pt x="1534" y="21599"/>
                    <a:pt x="1147" y="22482"/>
                    <a:pt x="1523" y="23221"/>
                  </a:cubicBezTo>
                  <a:cubicBezTo>
                    <a:pt x="1414" y="23180"/>
                    <a:pt x="1301" y="23160"/>
                    <a:pt x="1188" y="23160"/>
                  </a:cubicBezTo>
                  <a:cubicBezTo>
                    <a:pt x="935" y="23160"/>
                    <a:pt x="684" y="23260"/>
                    <a:pt x="495" y="23447"/>
                  </a:cubicBezTo>
                  <a:cubicBezTo>
                    <a:pt x="85" y="23857"/>
                    <a:pt x="164" y="24588"/>
                    <a:pt x="137" y="25116"/>
                  </a:cubicBezTo>
                  <a:cubicBezTo>
                    <a:pt x="101" y="25820"/>
                    <a:pt x="66" y="26524"/>
                    <a:pt x="31" y="27227"/>
                  </a:cubicBezTo>
                  <a:cubicBezTo>
                    <a:pt x="0" y="27846"/>
                    <a:pt x="2" y="28435"/>
                    <a:pt x="320" y="28986"/>
                  </a:cubicBezTo>
                  <a:cubicBezTo>
                    <a:pt x="893" y="29973"/>
                    <a:pt x="2011" y="30644"/>
                    <a:pt x="3030" y="31083"/>
                  </a:cubicBezTo>
                  <a:cubicBezTo>
                    <a:pt x="3133" y="31127"/>
                    <a:pt x="3237" y="31169"/>
                    <a:pt x="3341" y="31212"/>
                  </a:cubicBezTo>
                  <a:cubicBezTo>
                    <a:pt x="3333" y="31200"/>
                    <a:pt x="3324" y="31188"/>
                    <a:pt x="3315" y="31177"/>
                  </a:cubicBezTo>
                  <a:lnTo>
                    <a:pt x="3315" y="31178"/>
                  </a:lnTo>
                  <a:cubicBezTo>
                    <a:pt x="2426" y="30029"/>
                    <a:pt x="1247" y="27950"/>
                    <a:pt x="2621" y="26708"/>
                  </a:cubicBezTo>
                  <a:cubicBezTo>
                    <a:pt x="3258" y="26133"/>
                    <a:pt x="4173" y="25989"/>
                    <a:pt x="4996" y="25908"/>
                  </a:cubicBezTo>
                  <a:cubicBezTo>
                    <a:pt x="5849" y="25823"/>
                    <a:pt x="6735" y="25852"/>
                    <a:pt x="7573" y="25652"/>
                  </a:cubicBezTo>
                  <a:cubicBezTo>
                    <a:pt x="7156" y="24804"/>
                    <a:pt x="6252" y="24325"/>
                    <a:pt x="5816" y="23487"/>
                  </a:cubicBezTo>
                  <a:cubicBezTo>
                    <a:pt x="5593" y="23062"/>
                    <a:pt x="5534" y="22564"/>
                    <a:pt x="5646" y="22095"/>
                  </a:cubicBezTo>
                  <a:cubicBezTo>
                    <a:pt x="5782" y="21519"/>
                    <a:pt x="6219" y="21070"/>
                    <a:pt x="6501" y="20564"/>
                  </a:cubicBezTo>
                  <a:cubicBezTo>
                    <a:pt x="6810" y="20012"/>
                    <a:pt x="6791" y="19440"/>
                    <a:pt x="6564" y="18859"/>
                  </a:cubicBezTo>
                  <a:cubicBezTo>
                    <a:pt x="6356" y="18328"/>
                    <a:pt x="6024" y="17839"/>
                    <a:pt x="5891" y="17279"/>
                  </a:cubicBezTo>
                  <a:cubicBezTo>
                    <a:pt x="5787" y="16838"/>
                    <a:pt x="5752" y="16371"/>
                    <a:pt x="5917" y="15942"/>
                  </a:cubicBezTo>
                  <a:cubicBezTo>
                    <a:pt x="6100" y="15464"/>
                    <a:pt x="6390" y="15041"/>
                    <a:pt x="6542" y="14548"/>
                  </a:cubicBezTo>
                  <a:cubicBezTo>
                    <a:pt x="6931" y="13291"/>
                    <a:pt x="6609" y="12081"/>
                    <a:pt x="6475" y="10818"/>
                  </a:cubicBezTo>
                  <a:cubicBezTo>
                    <a:pt x="6386" y="9990"/>
                    <a:pt x="6372" y="9153"/>
                    <a:pt x="6400" y="8321"/>
                  </a:cubicBezTo>
                  <a:cubicBezTo>
                    <a:pt x="6465" y="6371"/>
                    <a:pt x="6752" y="4402"/>
                    <a:pt x="7345" y="2542"/>
                  </a:cubicBezTo>
                  <a:cubicBezTo>
                    <a:pt x="7621" y="1680"/>
                    <a:pt x="7971" y="791"/>
                    <a:pt x="845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812900" y="1703225"/>
              <a:ext cx="20175" cy="52325"/>
            </a:xfrm>
            <a:custGeom>
              <a:avLst/>
              <a:gdLst/>
              <a:ahLst/>
              <a:cxnLst/>
              <a:rect l="l" t="t" r="r" b="b"/>
              <a:pathLst>
                <a:path w="807" h="2093" extrusionOk="0">
                  <a:moveTo>
                    <a:pt x="253" y="0"/>
                  </a:moveTo>
                  <a:cubicBezTo>
                    <a:pt x="211" y="0"/>
                    <a:pt x="177" y="49"/>
                    <a:pt x="200" y="92"/>
                  </a:cubicBezTo>
                  <a:cubicBezTo>
                    <a:pt x="280" y="241"/>
                    <a:pt x="263" y="467"/>
                    <a:pt x="275" y="634"/>
                  </a:cubicBezTo>
                  <a:cubicBezTo>
                    <a:pt x="288" y="825"/>
                    <a:pt x="286" y="1019"/>
                    <a:pt x="251" y="1208"/>
                  </a:cubicBezTo>
                  <a:cubicBezTo>
                    <a:pt x="216" y="1400"/>
                    <a:pt x="132" y="1555"/>
                    <a:pt x="59" y="1733"/>
                  </a:cubicBezTo>
                  <a:cubicBezTo>
                    <a:pt x="17" y="1835"/>
                    <a:pt x="1" y="1932"/>
                    <a:pt x="85" y="2017"/>
                  </a:cubicBezTo>
                  <a:cubicBezTo>
                    <a:pt x="138" y="2070"/>
                    <a:pt x="193" y="2092"/>
                    <a:pt x="248" y="2092"/>
                  </a:cubicBezTo>
                  <a:cubicBezTo>
                    <a:pt x="397" y="2092"/>
                    <a:pt x="537" y="1927"/>
                    <a:pt x="592" y="1790"/>
                  </a:cubicBezTo>
                  <a:cubicBezTo>
                    <a:pt x="721" y="1473"/>
                    <a:pt x="806" y="1089"/>
                    <a:pt x="687" y="755"/>
                  </a:cubicBezTo>
                  <a:cubicBezTo>
                    <a:pt x="669" y="704"/>
                    <a:pt x="625" y="678"/>
                    <a:pt x="581" y="677"/>
                  </a:cubicBezTo>
                  <a:cubicBezTo>
                    <a:pt x="558" y="424"/>
                    <a:pt x="506" y="136"/>
                    <a:pt x="283" y="9"/>
                  </a:cubicBezTo>
                  <a:cubicBezTo>
                    <a:pt x="273" y="3"/>
                    <a:pt x="263" y="0"/>
                    <a:pt x="25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6861425" y="1720075"/>
              <a:ext cx="38000" cy="50850"/>
            </a:xfrm>
            <a:custGeom>
              <a:avLst/>
              <a:gdLst/>
              <a:ahLst/>
              <a:cxnLst/>
              <a:rect l="l" t="t" r="r" b="b"/>
              <a:pathLst>
                <a:path w="1520" h="2034" extrusionOk="0">
                  <a:moveTo>
                    <a:pt x="1078" y="0"/>
                  </a:moveTo>
                  <a:cubicBezTo>
                    <a:pt x="1039" y="0"/>
                    <a:pt x="1002" y="26"/>
                    <a:pt x="1003" y="76"/>
                  </a:cubicBezTo>
                  <a:cubicBezTo>
                    <a:pt x="1011" y="437"/>
                    <a:pt x="984" y="690"/>
                    <a:pt x="768" y="992"/>
                  </a:cubicBezTo>
                  <a:cubicBezTo>
                    <a:pt x="587" y="1246"/>
                    <a:pt x="355" y="1453"/>
                    <a:pt x="124" y="1659"/>
                  </a:cubicBezTo>
                  <a:cubicBezTo>
                    <a:pt x="1" y="1767"/>
                    <a:pt x="69" y="1977"/>
                    <a:pt x="218" y="2016"/>
                  </a:cubicBezTo>
                  <a:cubicBezTo>
                    <a:pt x="262" y="2028"/>
                    <a:pt x="307" y="2034"/>
                    <a:pt x="351" y="2034"/>
                  </a:cubicBezTo>
                  <a:cubicBezTo>
                    <a:pt x="644" y="2034"/>
                    <a:pt x="937" y="1796"/>
                    <a:pt x="1118" y="1587"/>
                  </a:cubicBezTo>
                  <a:cubicBezTo>
                    <a:pt x="1332" y="1338"/>
                    <a:pt x="1519" y="1005"/>
                    <a:pt x="1415" y="669"/>
                  </a:cubicBezTo>
                  <a:cubicBezTo>
                    <a:pt x="1395" y="607"/>
                    <a:pt x="1340" y="573"/>
                    <a:pt x="1285" y="573"/>
                  </a:cubicBezTo>
                  <a:cubicBezTo>
                    <a:pt x="1279" y="573"/>
                    <a:pt x="1273" y="574"/>
                    <a:pt x="1268" y="574"/>
                  </a:cubicBezTo>
                  <a:cubicBezTo>
                    <a:pt x="1281" y="381"/>
                    <a:pt x="1253" y="188"/>
                    <a:pt x="1149" y="36"/>
                  </a:cubicBezTo>
                  <a:cubicBezTo>
                    <a:pt x="1132" y="12"/>
                    <a:pt x="1105" y="0"/>
                    <a:pt x="1078"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92700" y="1781700"/>
              <a:ext cx="121725" cy="108425"/>
            </a:xfrm>
            <a:custGeom>
              <a:avLst/>
              <a:gdLst/>
              <a:ahLst/>
              <a:cxnLst/>
              <a:rect l="l" t="t" r="r" b="b"/>
              <a:pathLst>
                <a:path w="4869" h="4337" extrusionOk="0">
                  <a:moveTo>
                    <a:pt x="4795" y="1"/>
                  </a:moveTo>
                  <a:cubicBezTo>
                    <a:pt x="4777" y="1"/>
                    <a:pt x="4758" y="9"/>
                    <a:pt x="4746" y="28"/>
                  </a:cubicBezTo>
                  <a:cubicBezTo>
                    <a:pt x="4609" y="237"/>
                    <a:pt x="4514" y="450"/>
                    <a:pt x="4295" y="590"/>
                  </a:cubicBezTo>
                  <a:cubicBezTo>
                    <a:pt x="4089" y="721"/>
                    <a:pt x="3866" y="733"/>
                    <a:pt x="3634" y="733"/>
                  </a:cubicBezTo>
                  <a:cubicBezTo>
                    <a:pt x="3598" y="733"/>
                    <a:pt x="3563" y="733"/>
                    <a:pt x="3527" y="733"/>
                  </a:cubicBezTo>
                  <a:cubicBezTo>
                    <a:pt x="3467" y="732"/>
                    <a:pt x="3373" y="728"/>
                    <a:pt x="3265" y="728"/>
                  </a:cubicBezTo>
                  <a:cubicBezTo>
                    <a:pt x="2905" y="728"/>
                    <a:pt x="2387" y="773"/>
                    <a:pt x="2455" y="1138"/>
                  </a:cubicBezTo>
                  <a:cubicBezTo>
                    <a:pt x="2475" y="1242"/>
                    <a:pt x="2527" y="1320"/>
                    <a:pt x="2599" y="1376"/>
                  </a:cubicBezTo>
                  <a:cubicBezTo>
                    <a:pt x="2710" y="1515"/>
                    <a:pt x="2866" y="1625"/>
                    <a:pt x="2992" y="1748"/>
                  </a:cubicBezTo>
                  <a:cubicBezTo>
                    <a:pt x="3205" y="1959"/>
                    <a:pt x="3545" y="2446"/>
                    <a:pt x="3285" y="2738"/>
                  </a:cubicBezTo>
                  <a:cubicBezTo>
                    <a:pt x="3201" y="2833"/>
                    <a:pt x="3077" y="2861"/>
                    <a:pt x="2948" y="2861"/>
                  </a:cubicBezTo>
                  <a:cubicBezTo>
                    <a:pt x="2831" y="2861"/>
                    <a:pt x="2709" y="2839"/>
                    <a:pt x="2610" y="2821"/>
                  </a:cubicBezTo>
                  <a:cubicBezTo>
                    <a:pt x="2191" y="2750"/>
                    <a:pt x="1970" y="2512"/>
                    <a:pt x="1722" y="2193"/>
                  </a:cubicBezTo>
                  <a:cubicBezTo>
                    <a:pt x="1711" y="2178"/>
                    <a:pt x="1696" y="2172"/>
                    <a:pt x="1682" y="2172"/>
                  </a:cubicBezTo>
                  <a:cubicBezTo>
                    <a:pt x="1666" y="2172"/>
                    <a:pt x="1650" y="2179"/>
                    <a:pt x="1637" y="2190"/>
                  </a:cubicBezTo>
                  <a:cubicBezTo>
                    <a:pt x="1509" y="2301"/>
                    <a:pt x="1480" y="2239"/>
                    <a:pt x="1499" y="2442"/>
                  </a:cubicBezTo>
                  <a:cubicBezTo>
                    <a:pt x="1514" y="2608"/>
                    <a:pt x="1544" y="2758"/>
                    <a:pt x="1524" y="2928"/>
                  </a:cubicBezTo>
                  <a:cubicBezTo>
                    <a:pt x="1436" y="3680"/>
                    <a:pt x="866" y="4108"/>
                    <a:pt x="147" y="4108"/>
                  </a:cubicBezTo>
                  <a:cubicBezTo>
                    <a:pt x="123" y="4108"/>
                    <a:pt x="99" y="4108"/>
                    <a:pt x="75" y="4107"/>
                  </a:cubicBezTo>
                  <a:cubicBezTo>
                    <a:pt x="74" y="4107"/>
                    <a:pt x="73" y="4107"/>
                    <a:pt x="72" y="4107"/>
                  </a:cubicBezTo>
                  <a:cubicBezTo>
                    <a:pt x="14" y="4107"/>
                    <a:pt x="1" y="4186"/>
                    <a:pt x="45" y="4216"/>
                  </a:cubicBezTo>
                  <a:cubicBezTo>
                    <a:pt x="170" y="4301"/>
                    <a:pt x="311" y="4336"/>
                    <a:pt x="456" y="4336"/>
                  </a:cubicBezTo>
                  <a:cubicBezTo>
                    <a:pt x="803" y="4336"/>
                    <a:pt x="1171" y="4129"/>
                    <a:pt x="1391" y="3893"/>
                  </a:cubicBezTo>
                  <a:cubicBezTo>
                    <a:pt x="1396" y="3888"/>
                    <a:pt x="1401" y="3881"/>
                    <a:pt x="1406" y="3876"/>
                  </a:cubicBezTo>
                  <a:cubicBezTo>
                    <a:pt x="1413" y="3878"/>
                    <a:pt x="1420" y="3879"/>
                    <a:pt x="1427" y="3879"/>
                  </a:cubicBezTo>
                  <a:cubicBezTo>
                    <a:pt x="1451" y="3879"/>
                    <a:pt x="1476" y="3869"/>
                    <a:pt x="1497" y="3842"/>
                  </a:cubicBezTo>
                  <a:cubicBezTo>
                    <a:pt x="1648" y="3659"/>
                    <a:pt x="1745" y="3449"/>
                    <a:pt x="1794" y="3226"/>
                  </a:cubicBezTo>
                  <a:cubicBezTo>
                    <a:pt x="1947" y="3435"/>
                    <a:pt x="2235" y="3552"/>
                    <a:pt x="2502" y="3575"/>
                  </a:cubicBezTo>
                  <a:lnTo>
                    <a:pt x="2521" y="3575"/>
                  </a:lnTo>
                  <a:cubicBezTo>
                    <a:pt x="2584" y="3613"/>
                    <a:pt x="2660" y="3631"/>
                    <a:pt x="2740" y="3631"/>
                  </a:cubicBezTo>
                  <a:cubicBezTo>
                    <a:pt x="2790" y="3631"/>
                    <a:pt x="2841" y="3624"/>
                    <a:pt x="2891" y="3611"/>
                  </a:cubicBezTo>
                  <a:cubicBezTo>
                    <a:pt x="3045" y="3571"/>
                    <a:pt x="3191" y="3478"/>
                    <a:pt x="3324" y="3394"/>
                  </a:cubicBezTo>
                  <a:cubicBezTo>
                    <a:pt x="3439" y="3321"/>
                    <a:pt x="3610" y="3223"/>
                    <a:pt x="3667" y="3088"/>
                  </a:cubicBezTo>
                  <a:cubicBezTo>
                    <a:pt x="3708" y="2990"/>
                    <a:pt x="3691" y="2922"/>
                    <a:pt x="3645" y="2883"/>
                  </a:cubicBezTo>
                  <a:cubicBezTo>
                    <a:pt x="3647" y="2877"/>
                    <a:pt x="3649" y="2871"/>
                    <a:pt x="3651" y="2865"/>
                  </a:cubicBezTo>
                  <a:cubicBezTo>
                    <a:pt x="3748" y="2767"/>
                    <a:pt x="3812" y="2645"/>
                    <a:pt x="3773" y="2507"/>
                  </a:cubicBezTo>
                  <a:cubicBezTo>
                    <a:pt x="3764" y="2474"/>
                    <a:pt x="3738" y="2451"/>
                    <a:pt x="3708" y="2442"/>
                  </a:cubicBezTo>
                  <a:cubicBezTo>
                    <a:pt x="3688" y="2172"/>
                    <a:pt x="3580" y="1915"/>
                    <a:pt x="3392" y="1718"/>
                  </a:cubicBezTo>
                  <a:cubicBezTo>
                    <a:pt x="3316" y="1639"/>
                    <a:pt x="3226" y="1574"/>
                    <a:pt x="3134" y="1511"/>
                  </a:cubicBezTo>
                  <a:cubicBezTo>
                    <a:pt x="3238" y="1510"/>
                    <a:pt x="3337" y="1500"/>
                    <a:pt x="3418" y="1486"/>
                  </a:cubicBezTo>
                  <a:cubicBezTo>
                    <a:pt x="3849" y="1416"/>
                    <a:pt x="4425" y="1224"/>
                    <a:pt x="4649" y="818"/>
                  </a:cubicBezTo>
                  <a:cubicBezTo>
                    <a:pt x="4681" y="760"/>
                    <a:pt x="4661" y="686"/>
                    <a:pt x="4617" y="643"/>
                  </a:cubicBezTo>
                  <a:cubicBezTo>
                    <a:pt x="4766" y="476"/>
                    <a:pt x="4868" y="270"/>
                    <a:pt x="4855" y="57"/>
                  </a:cubicBezTo>
                  <a:lnTo>
                    <a:pt x="4855" y="57"/>
                  </a:lnTo>
                  <a:lnTo>
                    <a:pt x="4855" y="58"/>
                  </a:lnTo>
                  <a:cubicBezTo>
                    <a:pt x="4853" y="22"/>
                    <a:pt x="4824" y="1"/>
                    <a:pt x="479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739200" y="1840550"/>
              <a:ext cx="43325" cy="33775"/>
            </a:xfrm>
            <a:custGeom>
              <a:avLst/>
              <a:gdLst/>
              <a:ahLst/>
              <a:cxnLst/>
              <a:rect l="l" t="t" r="r" b="b"/>
              <a:pathLst>
                <a:path w="1733" h="1351" extrusionOk="0">
                  <a:moveTo>
                    <a:pt x="1525" y="1"/>
                  </a:moveTo>
                  <a:cubicBezTo>
                    <a:pt x="1472" y="1"/>
                    <a:pt x="1417" y="26"/>
                    <a:pt x="1384" y="70"/>
                  </a:cubicBezTo>
                  <a:cubicBezTo>
                    <a:pt x="1203" y="315"/>
                    <a:pt x="994" y="541"/>
                    <a:pt x="757" y="733"/>
                  </a:cubicBezTo>
                  <a:cubicBezTo>
                    <a:pt x="541" y="910"/>
                    <a:pt x="308" y="1002"/>
                    <a:pt x="64" y="1123"/>
                  </a:cubicBezTo>
                  <a:cubicBezTo>
                    <a:pt x="1" y="1154"/>
                    <a:pt x="18" y="1255"/>
                    <a:pt x="82" y="1271"/>
                  </a:cubicBezTo>
                  <a:cubicBezTo>
                    <a:pt x="137" y="1284"/>
                    <a:pt x="192" y="1290"/>
                    <a:pt x="247" y="1290"/>
                  </a:cubicBezTo>
                  <a:cubicBezTo>
                    <a:pt x="253" y="1290"/>
                    <a:pt x="259" y="1289"/>
                    <a:pt x="265" y="1289"/>
                  </a:cubicBezTo>
                  <a:cubicBezTo>
                    <a:pt x="275" y="1313"/>
                    <a:pt x="294" y="1334"/>
                    <a:pt x="323" y="1340"/>
                  </a:cubicBezTo>
                  <a:cubicBezTo>
                    <a:pt x="359" y="1348"/>
                    <a:pt x="396" y="1351"/>
                    <a:pt x="434" y="1351"/>
                  </a:cubicBezTo>
                  <a:cubicBezTo>
                    <a:pt x="726" y="1351"/>
                    <a:pt x="1059" y="1145"/>
                    <a:pt x="1278" y="983"/>
                  </a:cubicBezTo>
                  <a:cubicBezTo>
                    <a:pt x="1563" y="771"/>
                    <a:pt x="1732" y="463"/>
                    <a:pt x="1656" y="105"/>
                  </a:cubicBezTo>
                  <a:cubicBezTo>
                    <a:pt x="1640" y="33"/>
                    <a:pt x="1584" y="1"/>
                    <a:pt x="15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557475" y="1790650"/>
              <a:ext cx="392875" cy="802500"/>
            </a:xfrm>
            <a:custGeom>
              <a:avLst/>
              <a:gdLst/>
              <a:ahLst/>
              <a:cxnLst/>
              <a:rect l="l" t="t" r="r" b="b"/>
              <a:pathLst>
                <a:path w="15715" h="32100" extrusionOk="0">
                  <a:moveTo>
                    <a:pt x="8033" y="1"/>
                  </a:moveTo>
                  <a:cubicBezTo>
                    <a:pt x="7502" y="1"/>
                    <a:pt x="6956" y="321"/>
                    <a:pt x="6533" y="593"/>
                  </a:cubicBezTo>
                  <a:cubicBezTo>
                    <a:pt x="5984" y="945"/>
                    <a:pt x="5499" y="1392"/>
                    <a:pt x="5101" y="1908"/>
                  </a:cubicBezTo>
                  <a:cubicBezTo>
                    <a:pt x="5061" y="1961"/>
                    <a:pt x="5020" y="2017"/>
                    <a:pt x="4979" y="2075"/>
                  </a:cubicBezTo>
                  <a:cubicBezTo>
                    <a:pt x="4968" y="2080"/>
                    <a:pt x="4958" y="2088"/>
                    <a:pt x="4948" y="2098"/>
                  </a:cubicBezTo>
                  <a:cubicBezTo>
                    <a:pt x="4707" y="2348"/>
                    <a:pt x="4520" y="2742"/>
                    <a:pt x="4534" y="3094"/>
                  </a:cubicBezTo>
                  <a:cubicBezTo>
                    <a:pt x="4541" y="3266"/>
                    <a:pt x="4587" y="3445"/>
                    <a:pt x="4687" y="3583"/>
                  </a:cubicBezTo>
                  <a:cubicBezTo>
                    <a:pt x="4772" y="3699"/>
                    <a:pt x="4917" y="3759"/>
                    <a:pt x="5002" y="3862"/>
                  </a:cubicBezTo>
                  <a:cubicBezTo>
                    <a:pt x="5260" y="4177"/>
                    <a:pt x="4850" y="4597"/>
                    <a:pt x="4826" y="4918"/>
                  </a:cubicBezTo>
                  <a:cubicBezTo>
                    <a:pt x="4813" y="5090"/>
                    <a:pt x="4859" y="5259"/>
                    <a:pt x="4976" y="5388"/>
                  </a:cubicBezTo>
                  <a:cubicBezTo>
                    <a:pt x="5098" y="5520"/>
                    <a:pt x="5280" y="5576"/>
                    <a:pt x="5389" y="5719"/>
                  </a:cubicBezTo>
                  <a:cubicBezTo>
                    <a:pt x="5599" y="5989"/>
                    <a:pt x="5560" y="6385"/>
                    <a:pt x="5503" y="6699"/>
                  </a:cubicBezTo>
                  <a:cubicBezTo>
                    <a:pt x="5423" y="7154"/>
                    <a:pt x="5313" y="7589"/>
                    <a:pt x="5380" y="8056"/>
                  </a:cubicBezTo>
                  <a:cubicBezTo>
                    <a:pt x="5437" y="8456"/>
                    <a:pt x="5561" y="8853"/>
                    <a:pt x="5713" y="9226"/>
                  </a:cubicBezTo>
                  <a:cubicBezTo>
                    <a:pt x="5786" y="9408"/>
                    <a:pt x="5868" y="9599"/>
                    <a:pt x="5974" y="9771"/>
                  </a:cubicBezTo>
                  <a:cubicBezTo>
                    <a:pt x="6065" y="9955"/>
                    <a:pt x="6161" y="10136"/>
                    <a:pt x="6258" y="10313"/>
                  </a:cubicBezTo>
                  <a:cubicBezTo>
                    <a:pt x="6561" y="10868"/>
                    <a:pt x="6898" y="11405"/>
                    <a:pt x="7265" y="11920"/>
                  </a:cubicBezTo>
                  <a:cubicBezTo>
                    <a:pt x="7630" y="12433"/>
                    <a:pt x="8026" y="12928"/>
                    <a:pt x="8447" y="13395"/>
                  </a:cubicBezTo>
                  <a:cubicBezTo>
                    <a:pt x="8869" y="13862"/>
                    <a:pt x="9371" y="14276"/>
                    <a:pt x="9738" y="14788"/>
                  </a:cubicBezTo>
                  <a:cubicBezTo>
                    <a:pt x="10100" y="15293"/>
                    <a:pt x="10231" y="15825"/>
                    <a:pt x="10001" y="16413"/>
                  </a:cubicBezTo>
                  <a:cubicBezTo>
                    <a:pt x="9790" y="16955"/>
                    <a:pt x="9475" y="17498"/>
                    <a:pt x="9655" y="18099"/>
                  </a:cubicBezTo>
                  <a:cubicBezTo>
                    <a:pt x="9790" y="18553"/>
                    <a:pt x="10162" y="18784"/>
                    <a:pt x="10573" y="18924"/>
                  </a:cubicBezTo>
                  <a:cubicBezTo>
                    <a:pt x="10642" y="18957"/>
                    <a:pt x="10713" y="18988"/>
                    <a:pt x="10789" y="19018"/>
                  </a:cubicBezTo>
                  <a:cubicBezTo>
                    <a:pt x="11277" y="19205"/>
                    <a:pt x="11891" y="19319"/>
                    <a:pt x="12199" y="19790"/>
                  </a:cubicBezTo>
                  <a:cubicBezTo>
                    <a:pt x="12528" y="20295"/>
                    <a:pt x="12589" y="21000"/>
                    <a:pt x="12443" y="21574"/>
                  </a:cubicBezTo>
                  <a:cubicBezTo>
                    <a:pt x="12434" y="21608"/>
                    <a:pt x="12425" y="21641"/>
                    <a:pt x="12416" y="21675"/>
                  </a:cubicBezTo>
                  <a:cubicBezTo>
                    <a:pt x="12392" y="21730"/>
                    <a:pt x="12367" y="21786"/>
                    <a:pt x="12341" y="21841"/>
                  </a:cubicBezTo>
                  <a:cubicBezTo>
                    <a:pt x="11983" y="22577"/>
                    <a:pt x="11361" y="23080"/>
                    <a:pt x="10624" y="23415"/>
                  </a:cubicBezTo>
                  <a:cubicBezTo>
                    <a:pt x="8884" y="24209"/>
                    <a:pt x="7037" y="24729"/>
                    <a:pt x="5135" y="24945"/>
                  </a:cubicBezTo>
                  <a:cubicBezTo>
                    <a:pt x="4071" y="25066"/>
                    <a:pt x="3006" y="25039"/>
                    <a:pt x="1940" y="25115"/>
                  </a:cubicBezTo>
                  <a:cubicBezTo>
                    <a:pt x="1881" y="25118"/>
                    <a:pt x="1859" y="25213"/>
                    <a:pt x="1925" y="25225"/>
                  </a:cubicBezTo>
                  <a:cubicBezTo>
                    <a:pt x="2392" y="25311"/>
                    <a:pt x="2873" y="25343"/>
                    <a:pt x="3356" y="25343"/>
                  </a:cubicBezTo>
                  <a:cubicBezTo>
                    <a:pt x="3575" y="25343"/>
                    <a:pt x="3795" y="25336"/>
                    <a:pt x="4013" y="25325"/>
                  </a:cubicBezTo>
                  <a:cubicBezTo>
                    <a:pt x="4016" y="25327"/>
                    <a:pt x="4019" y="25329"/>
                    <a:pt x="4023" y="25330"/>
                  </a:cubicBezTo>
                  <a:cubicBezTo>
                    <a:pt x="4183" y="25375"/>
                    <a:pt x="4350" y="25389"/>
                    <a:pt x="4519" y="25389"/>
                  </a:cubicBezTo>
                  <a:cubicBezTo>
                    <a:pt x="4783" y="25389"/>
                    <a:pt x="5052" y="25354"/>
                    <a:pt x="5306" y="25343"/>
                  </a:cubicBezTo>
                  <a:cubicBezTo>
                    <a:pt x="5351" y="25342"/>
                    <a:pt x="5395" y="25339"/>
                    <a:pt x="5440" y="25338"/>
                  </a:cubicBezTo>
                  <a:cubicBezTo>
                    <a:pt x="5449" y="25340"/>
                    <a:pt x="5457" y="25342"/>
                    <a:pt x="5467" y="25342"/>
                  </a:cubicBezTo>
                  <a:cubicBezTo>
                    <a:pt x="5648" y="25346"/>
                    <a:pt x="5833" y="25366"/>
                    <a:pt x="6014" y="25366"/>
                  </a:cubicBezTo>
                  <a:cubicBezTo>
                    <a:pt x="6067" y="25366"/>
                    <a:pt x="6120" y="25364"/>
                    <a:pt x="6173" y="25360"/>
                  </a:cubicBezTo>
                  <a:cubicBezTo>
                    <a:pt x="6408" y="25340"/>
                    <a:pt x="6642" y="25311"/>
                    <a:pt x="6877" y="25280"/>
                  </a:cubicBezTo>
                  <a:cubicBezTo>
                    <a:pt x="7348" y="25216"/>
                    <a:pt x="7819" y="25139"/>
                    <a:pt x="8285" y="25048"/>
                  </a:cubicBezTo>
                  <a:cubicBezTo>
                    <a:pt x="9228" y="24861"/>
                    <a:pt x="10152" y="24621"/>
                    <a:pt x="11051" y="24275"/>
                  </a:cubicBezTo>
                  <a:cubicBezTo>
                    <a:pt x="11465" y="24117"/>
                    <a:pt x="11899" y="23933"/>
                    <a:pt x="12319" y="23762"/>
                  </a:cubicBezTo>
                  <a:cubicBezTo>
                    <a:pt x="12735" y="23592"/>
                    <a:pt x="13198" y="23347"/>
                    <a:pt x="13646" y="23290"/>
                  </a:cubicBezTo>
                  <a:cubicBezTo>
                    <a:pt x="13666" y="23287"/>
                    <a:pt x="13685" y="23286"/>
                    <a:pt x="13703" y="23286"/>
                  </a:cubicBezTo>
                  <a:cubicBezTo>
                    <a:pt x="14047" y="23286"/>
                    <a:pt x="14221" y="23712"/>
                    <a:pt x="14356" y="23970"/>
                  </a:cubicBezTo>
                  <a:cubicBezTo>
                    <a:pt x="14674" y="24592"/>
                    <a:pt x="14880" y="25298"/>
                    <a:pt x="15000" y="25985"/>
                  </a:cubicBezTo>
                  <a:cubicBezTo>
                    <a:pt x="15112" y="26621"/>
                    <a:pt x="15063" y="27284"/>
                    <a:pt x="14582" y="27761"/>
                  </a:cubicBezTo>
                  <a:cubicBezTo>
                    <a:pt x="14265" y="28076"/>
                    <a:pt x="13882" y="28333"/>
                    <a:pt x="13514" y="28585"/>
                  </a:cubicBezTo>
                  <a:cubicBezTo>
                    <a:pt x="13133" y="28844"/>
                    <a:pt x="12742" y="29088"/>
                    <a:pt x="12340" y="29315"/>
                  </a:cubicBezTo>
                  <a:cubicBezTo>
                    <a:pt x="10690" y="30246"/>
                    <a:pt x="8915" y="30827"/>
                    <a:pt x="7082" y="31278"/>
                  </a:cubicBezTo>
                  <a:cubicBezTo>
                    <a:pt x="5953" y="31557"/>
                    <a:pt x="4753" y="31651"/>
                    <a:pt x="3593" y="31689"/>
                  </a:cubicBezTo>
                  <a:cubicBezTo>
                    <a:pt x="3465" y="31693"/>
                    <a:pt x="3338" y="31695"/>
                    <a:pt x="3210" y="31695"/>
                  </a:cubicBezTo>
                  <a:cubicBezTo>
                    <a:pt x="2165" y="31695"/>
                    <a:pt x="1129" y="31570"/>
                    <a:pt x="85" y="31514"/>
                  </a:cubicBezTo>
                  <a:cubicBezTo>
                    <a:pt x="83" y="31514"/>
                    <a:pt x="82" y="31514"/>
                    <a:pt x="81" y="31514"/>
                  </a:cubicBezTo>
                  <a:cubicBezTo>
                    <a:pt x="13" y="31514"/>
                    <a:pt x="0" y="31622"/>
                    <a:pt x="67" y="31638"/>
                  </a:cubicBezTo>
                  <a:cubicBezTo>
                    <a:pt x="942" y="31841"/>
                    <a:pt x="1854" y="31902"/>
                    <a:pt x="2755" y="31922"/>
                  </a:cubicBezTo>
                  <a:cubicBezTo>
                    <a:pt x="2756" y="31989"/>
                    <a:pt x="2802" y="32054"/>
                    <a:pt x="2891" y="32064"/>
                  </a:cubicBezTo>
                  <a:cubicBezTo>
                    <a:pt x="3087" y="32083"/>
                    <a:pt x="3283" y="32088"/>
                    <a:pt x="3478" y="32088"/>
                  </a:cubicBezTo>
                  <a:cubicBezTo>
                    <a:pt x="3647" y="32088"/>
                    <a:pt x="3816" y="32085"/>
                    <a:pt x="3985" y="32085"/>
                  </a:cubicBezTo>
                  <a:cubicBezTo>
                    <a:pt x="4102" y="32085"/>
                    <a:pt x="4220" y="32086"/>
                    <a:pt x="4338" y="32092"/>
                  </a:cubicBezTo>
                  <a:cubicBezTo>
                    <a:pt x="4457" y="32097"/>
                    <a:pt x="4576" y="32100"/>
                    <a:pt x="4694" y="32100"/>
                  </a:cubicBezTo>
                  <a:cubicBezTo>
                    <a:pt x="5045" y="32100"/>
                    <a:pt x="5391" y="32078"/>
                    <a:pt x="5745" y="32052"/>
                  </a:cubicBezTo>
                  <a:cubicBezTo>
                    <a:pt x="6210" y="32017"/>
                    <a:pt x="6677" y="31989"/>
                    <a:pt x="7137" y="31918"/>
                  </a:cubicBezTo>
                  <a:cubicBezTo>
                    <a:pt x="7614" y="31844"/>
                    <a:pt x="8089" y="31748"/>
                    <a:pt x="8565" y="31671"/>
                  </a:cubicBezTo>
                  <a:cubicBezTo>
                    <a:pt x="9039" y="31596"/>
                    <a:pt x="9505" y="31452"/>
                    <a:pt x="9963" y="31317"/>
                  </a:cubicBezTo>
                  <a:cubicBezTo>
                    <a:pt x="10413" y="31185"/>
                    <a:pt x="10851" y="31045"/>
                    <a:pt x="11286" y="30869"/>
                  </a:cubicBezTo>
                  <a:cubicBezTo>
                    <a:pt x="12166" y="30513"/>
                    <a:pt x="13019" y="30092"/>
                    <a:pt x="13825" y="29589"/>
                  </a:cubicBezTo>
                  <a:cubicBezTo>
                    <a:pt x="14246" y="29325"/>
                    <a:pt x="14670" y="29041"/>
                    <a:pt x="15023" y="28686"/>
                  </a:cubicBezTo>
                  <a:cubicBezTo>
                    <a:pt x="15346" y="28360"/>
                    <a:pt x="15714" y="27890"/>
                    <a:pt x="15683" y="27407"/>
                  </a:cubicBezTo>
                  <a:cubicBezTo>
                    <a:pt x="15676" y="27283"/>
                    <a:pt x="15609" y="27193"/>
                    <a:pt x="15522" y="27143"/>
                  </a:cubicBezTo>
                  <a:lnTo>
                    <a:pt x="15522" y="27143"/>
                  </a:lnTo>
                  <a:cubicBezTo>
                    <a:pt x="15526" y="27131"/>
                    <a:pt x="15528" y="27119"/>
                    <a:pt x="15531" y="27107"/>
                  </a:cubicBezTo>
                  <a:cubicBezTo>
                    <a:pt x="15625" y="26646"/>
                    <a:pt x="15568" y="26173"/>
                    <a:pt x="15470" y="25718"/>
                  </a:cubicBezTo>
                  <a:cubicBezTo>
                    <a:pt x="15314" y="24994"/>
                    <a:pt x="15098" y="24246"/>
                    <a:pt x="14749" y="23579"/>
                  </a:cubicBezTo>
                  <a:cubicBezTo>
                    <a:pt x="14839" y="23122"/>
                    <a:pt x="14407" y="22510"/>
                    <a:pt x="13918" y="22510"/>
                  </a:cubicBezTo>
                  <a:cubicBezTo>
                    <a:pt x="13899" y="22510"/>
                    <a:pt x="13880" y="22511"/>
                    <a:pt x="13861" y="22513"/>
                  </a:cubicBezTo>
                  <a:cubicBezTo>
                    <a:pt x="13821" y="22502"/>
                    <a:pt x="13779" y="22496"/>
                    <a:pt x="13735" y="22496"/>
                  </a:cubicBezTo>
                  <a:cubicBezTo>
                    <a:pt x="13646" y="22496"/>
                    <a:pt x="13548" y="22520"/>
                    <a:pt x="13439" y="22576"/>
                  </a:cubicBezTo>
                  <a:cubicBezTo>
                    <a:pt x="13196" y="22702"/>
                    <a:pt x="12957" y="22835"/>
                    <a:pt x="12716" y="22965"/>
                  </a:cubicBezTo>
                  <a:cubicBezTo>
                    <a:pt x="12910" y="22778"/>
                    <a:pt x="13074" y="22565"/>
                    <a:pt x="13182" y="22314"/>
                  </a:cubicBezTo>
                  <a:cubicBezTo>
                    <a:pt x="13369" y="21878"/>
                    <a:pt x="13422" y="21365"/>
                    <a:pt x="13420" y="20892"/>
                  </a:cubicBezTo>
                  <a:cubicBezTo>
                    <a:pt x="13418" y="20659"/>
                    <a:pt x="13397" y="20428"/>
                    <a:pt x="13363" y="20198"/>
                  </a:cubicBezTo>
                  <a:cubicBezTo>
                    <a:pt x="13328" y="19959"/>
                    <a:pt x="13289" y="19723"/>
                    <a:pt x="13075" y="19586"/>
                  </a:cubicBezTo>
                  <a:cubicBezTo>
                    <a:pt x="13060" y="19576"/>
                    <a:pt x="13045" y="19570"/>
                    <a:pt x="13029" y="19566"/>
                  </a:cubicBezTo>
                  <a:cubicBezTo>
                    <a:pt x="12968" y="19459"/>
                    <a:pt x="12910" y="19343"/>
                    <a:pt x="12830" y="19256"/>
                  </a:cubicBezTo>
                  <a:cubicBezTo>
                    <a:pt x="12733" y="19151"/>
                    <a:pt x="12592" y="19064"/>
                    <a:pt x="12474" y="18987"/>
                  </a:cubicBezTo>
                  <a:cubicBezTo>
                    <a:pt x="12345" y="18903"/>
                    <a:pt x="12208" y="18831"/>
                    <a:pt x="12067" y="18766"/>
                  </a:cubicBezTo>
                  <a:cubicBezTo>
                    <a:pt x="12078" y="18693"/>
                    <a:pt x="12060" y="18614"/>
                    <a:pt x="12009" y="18554"/>
                  </a:cubicBezTo>
                  <a:cubicBezTo>
                    <a:pt x="11922" y="18453"/>
                    <a:pt x="11817" y="18448"/>
                    <a:pt x="11706" y="18392"/>
                  </a:cubicBezTo>
                  <a:cubicBezTo>
                    <a:pt x="11579" y="18329"/>
                    <a:pt x="11462" y="18227"/>
                    <a:pt x="11347" y="18143"/>
                  </a:cubicBezTo>
                  <a:cubicBezTo>
                    <a:pt x="11342" y="18139"/>
                    <a:pt x="11337" y="18134"/>
                    <a:pt x="11331" y="18130"/>
                  </a:cubicBezTo>
                  <a:cubicBezTo>
                    <a:pt x="11269" y="18056"/>
                    <a:pt x="11207" y="17982"/>
                    <a:pt x="11145" y="17907"/>
                  </a:cubicBezTo>
                  <a:cubicBezTo>
                    <a:pt x="11020" y="17756"/>
                    <a:pt x="10896" y="17604"/>
                    <a:pt x="10773" y="17450"/>
                  </a:cubicBezTo>
                  <a:cubicBezTo>
                    <a:pt x="10768" y="17395"/>
                    <a:pt x="10763" y="17339"/>
                    <a:pt x="10759" y="17285"/>
                  </a:cubicBezTo>
                  <a:cubicBezTo>
                    <a:pt x="10747" y="17059"/>
                    <a:pt x="10777" y="16829"/>
                    <a:pt x="10749" y="16606"/>
                  </a:cubicBezTo>
                  <a:cubicBezTo>
                    <a:pt x="10739" y="16528"/>
                    <a:pt x="10691" y="16462"/>
                    <a:pt x="10630" y="16423"/>
                  </a:cubicBezTo>
                  <a:lnTo>
                    <a:pt x="10632" y="16418"/>
                  </a:lnTo>
                  <a:cubicBezTo>
                    <a:pt x="10824" y="15826"/>
                    <a:pt x="10700" y="15213"/>
                    <a:pt x="10387" y="14685"/>
                  </a:cubicBezTo>
                  <a:cubicBezTo>
                    <a:pt x="10053" y="14120"/>
                    <a:pt x="9543" y="13686"/>
                    <a:pt x="9098" y="13211"/>
                  </a:cubicBezTo>
                  <a:cubicBezTo>
                    <a:pt x="8664" y="12749"/>
                    <a:pt x="8258" y="12262"/>
                    <a:pt x="7886" y="11749"/>
                  </a:cubicBezTo>
                  <a:cubicBezTo>
                    <a:pt x="7514" y="11237"/>
                    <a:pt x="7173" y="10702"/>
                    <a:pt x="6864" y="10151"/>
                  </a:cubicBezTo>
                  <a:cubicBezTo>
                    <a:pt x="6558" y="9600"/>
                    <a:pt x="6248" y="9026"/>
                    <a:pt x="6120" y="8404"/>
                  </a:cubicBezTo>
                  <a:cubicBezTo>
                    <a:pt x="6047" y="8044"/>
                    <a:pt x="6077" y="7699"/>
                    <a:pt x="6160" y="7344"/>
                  </a:cubicBezTo>
                  <a:cubicBezTo>
                    <a:pt x="6239" y="7004"/>
                    <a:pt x="6351" y="6656"/>
                    <a:pt x="6354" y="6304"/>
                  </a:cubicBezTo>
                  <a:cubicBezTo>
                    <a:pt x="6354" y="6246"/>
                    <a:pt x="6350" y="6189"/>
                    <a:pt x="6344" y="6130"/>
                  </a:cubicBezTo>
                  <a:cubicBezTo>
                    <a:pt x="6411" y="5951"/>
                    <a:pt x="6443" y="5766"/>
                    <a:pt x="6403" y="5558"/>
                  </a:cubicBezTo>
                  <a:cubicBezTo>
                    <a:pt x="6347" y="5273"/>
                    <a:pt x="6117" y="5009"/>
                    <a:pt x="5853" y="4894"/>
                  </a:cubicBezTo>
                  <a:cubicBezTo>
                    <a:pt x="5780" y="4863"/>
                    <a:pt x="5602" y="4852"/>
                    <a:pt x="5585" y="4788"/>
                  </a:cubicBezTo>
                  <a:cubicBezTo>
                    <a:pt x="5554" y="4671"/>
                    <a:pt x="5768" y="4529"/>
                    <a:pt x="5837" y="4470"/>
                  </a:cubicBezTo>
                  <a:cubicBezTo>
                    <a:pt x="6042" y="4292"/>
                    <a:pt x="6299" y="4043"/>
                    <a:pt x="6158" y="3745"/>
                  </a:cubicBezTo>
                  <a:cubicBezTo>
                    <a:pt x="6030" y="3478"/>
                    <a:pt x="5674" y="3380"/>
                    <a:pt x="5423" y="3269"/>
                  </a:cubicBezTo>
                  <a:cubicBezTo>
                    <a:pt x="5276" y="3205"/>
                    <a:pt x="5154" y="3143"/>
                    <a:pt x="5147" y="2970"/>
                  </a:cubicBezTo>
                  <a:cubicBezTo>
                    <a:pt x="5140" y="2813"/>
                    <a:pt x="5232" y="2666"/>
                    <a:pt x="5312" y="2538"/>
                  </a:cubicBezTo>
                  <a:cubicBezTo>
                    <a:pt x="5636" y="2027"/>
                    <a:pt x="6076" y="1575"/>
                    <a:pt x="6563" y="1219"/>
                  </a:cubicBezTo>
                  <a:cubicBezTo>
                    <a:pt x="6847" y="1012"/>
                    <a:pt x="7149" y="830"/>
                    <a:pt x="7467" y="680"/>
                  </a:cubicBezTo>
                  <a:cubicBezTo>
                    <a:pt x="7763" y="538"/>
                    <a:pt x="8079" y="413"/>
                    <a:pt x="8328" y="194"/>
                  </a:cubicBezTo>
                  <a:cubicBezTo>
                    <a:pt x="8383" y="145"/>
                    <a:pt x="8356" y="41"/>
                    <a:pt x="8284" y="26"/>
                  </a:cubicBezTo>
                  <a:cubicBezTo>
                    <a:pt x="8201" y="9"/>
                    <a:pt x="8117" y="1"/>
                    <a:pt x="803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6731575" y="1796075"/>
              <a:ext cx="47050" cy="65050"/>
            </a:xfrm>
            <a:custGeom>
              <a:avLst/>
              <a:gdLst/>
              <a:ahLst/>
              <a:cxnLst/>
              <a:rect l="l" t="t" r="r" b="b"/>
              <a:pathLst>
                <a:path w="1882" h="2602" extrusionOk="0">
                  <a:moveTo>
                    <a:pt x="1714" y="0"/>
                  </a:moveTo>
                  <a:cubicBezTo>
                    <a:pt x="1705" y="0"/>
                    <a:pt x="1696" y="1"/>
                    <a:pt x="1687" y="3"/>
                  </a:cubicBezTo>
                  <a:cubicBezTo>
                    <a:pt x="1192" y="92"/>
                    <a:pt x="742" y="594"/>
                    <a:pt x="471" y="992"/>
                  </a:cubicBezTo>
                  <a:cubicBezTo>
                    <a:pt x="159" y="1447"/>
                    <a:pt x="1" y="2021"/>
                    <a:pt x="162" y="2558"/>
                  </a:cubicBezTo>
                  <a:cubicBezTo>
                    <a:pt x="171" y="2588"/>
                    <a:pt x="193" y="2601"/>
                    <a:pt x="215" y="2601"/>
                  </a:cubicBezTo>
                  <a:cubicBezTo>
                    <a:pt x="245" y="2601"/>
                    <a:pt x="276" y="2578"/>
                    <a:pt x="281" y="2542"/>
                  </a:cubicBezTo>
                  <a:cubicBezTo>
                    <a:pt x="345" y="2041"/>
                    <a:pt x="504" y="1555"/>
                    <a:pt x="800" y="1142"/>
                  </a:cubicBezTo>
                  <a:cubicBezTo>
                    <a:pt x="930" y="961"/>
                    <a:pt x="1089" y="800"/>
                    <a:pt x="1259" y="656"/>
                  </a:cubicBezTo>
                  <a:cubicBezTo>
                    <a:pt x="1442" y="501"/>
                    <a:pt x="1648" y="391"/>
                    <a:pt x="1806" y="207"/>
                  </a:cubicBezTo>
                  <a:cubicBezTo>
                    <a:pt x="1881" y="119"/>
                    <a:pt x="1819" y="0"/>
                    <a:pt x="1714"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6723100" y="1698600"/>
              <a:ext cx="71400" cy="87700"/>
            </a:xfrm>
            <a:custGeom>
              <a:avLst/>
              <a:gdLst/>
              <a:ahLst/>
              <a:cxnLst/>
              <a:rect l="l" t="t" r="r" b="b"/>
              <a:pathLst>
                <a:path w="2856" h="3508" extrusionOk="0">
                  <a:moveTo>
                    <a:pt x="2710" y="1"/>
                  </a:moveTo>
                  <a:cubicBezTo>
                    <a:pt x="2699" y="1"/>
                    <a:pt x="2689" y="3"/>
                    <a:pt x="2679" y="7"/>
                  </a:cubicBezTo>
                  <a:cubicBezTo>
                    <a:pt x="2264" y="167"/>
                    <a:pt x="1954" y="527"/>
                    <a:pt x="1847" y="964"/>
                  </a:cubicBezTo>
                  <a:cubicBezTo>
                    <a:pt x="1789" y="1199"/>
                    <a:pt x="1795" y="1497"/>
                    <a:pt x="1889" y="1747"/>
                  </a:cubicBezTo>
                  <a:cubicBezTo>
                    <a:pt x="1721" y="1676"/>
                    <a:pt x="1533" y="1640"/>
                    <a:pt x="1346" y="1640"/>
                  </a:cubicBezTo>
                  <a:cubicBezTo>
                    <a:pt x="1016" y="1640"/>
                    <a:pt x="690" y="1752"/>
                    <a:pt x="481" y="1980"/>
                  </a:cubicBezTo>
                  <a:cubicBezTo>
                    <a:pt x="0" y="2507"/>
                    <a:pt x="272" y="3303"/>
                    <a:pt x="922" y="3505"/>
                  </a:cubicBezTo>
                  <a:cubicBezTo>
                    <a:pt x="929" y="3507"/>
                    <a:pt x="935" y="3508"/>
                    <a:pt x="941" y="3508"/>
                  </a:cubicBezTo>
                  <a:cubicBezTo>
                    <a:pt x="1000" y="3508"/>
                    <a:pt x="1045" y="3425"/>
                    <a:pt x="994" y="3381"/>
                  </a:cubicBezTo>
                  <a:cubicBezTo>
                    <a:pt x="658" y="3097"/>
                    <a:pt x="450" y="2472"/>
                    <a:pt x="905" y="2183"/>
                  </a:cubicBezTo>
                  <a:cubicBezTo>
                    <a:pt x="1029" y="2105"/>
                    <a:pt x="1153" y="2077"/>
                    <a:pt x="1277" y="2077"/>
                  </a:cubicBezTo>
                  <a:cubicBezTo>
                    <a:pt x="1593" y="2077"/>
                    <a:pt x="1912" y="2259"/>
                    <a:pt x="2235" y="2259"/>
                  </a:cubicBezTo>
                  <a:cubicBezTo>
                    <a:pt x="2240" y="2259"/>
                    <a:pt x="2244" y="2259"/>
                    <a:pt x="2249" y="2259"/>
                  </a:cubicBezTo>
                  <a:cubicBezTo>
                    <a:pt x="2310" y="2259"/>
                    <a:pt x="2360" y="2201"/>
                    <a:pt x="2354" y="2143"/>
                  </a:cubicBezTo>
                  <a:cubicBezTo>
                    <a:pt x="2359" y="2133"/>
                    <a:pt x="2363" y="2120"/>
                    <a:pt x="2363" y="2107"/>
                  </a:cubicBezTo>
                  <a:cubicBezTo>
                    <a:pt x="2369" y="1947"/>
                    <a:pt x="2306" y="1803"/>
                    <a:pt x="2260" y="1652"/>
                  </a:cubicBezTo>
                  <a:cubicBezTo>
                    <a:pt x="2197" y="1442"/>
                    <a:pt x="2176" y="1248"/>
                    <a:pt x="2236" y="1034"/>
                  </a:cubicBezTo>
                  <a:cubicBezTo>
                    <a:pt x="2331" y="702"/>
                    <a:pt x="2600" y="438"/>
                    <a:pt x="2804" y="169"/>
                  </a:cubicBezTo>
                  <a:cubicBezTo>
                    <a:pt x="2856" y="103"/>
                    <a:pt x="2786" y="1"/>
                    <a:pt x="2710"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6824425" y="1710250"/>
              <a:ext cx="52525" cy="43850"/>
            </a:xfrm>
            <a:custGeom>
              <a:avLst/>
              <a:gdLst/>
              <a:ahLst/>
              <a:cxnLst/>
              <a:rect l="l" t="t" r="r" b="b"/>
              <a:pathLst>
                <a:path w="2101" h="1754" extrusionOk="0">
                  <a:moveTo>
                    <a:pt x="1717" y="1"/>
                  </a:moveTo>
                  <a:cubicBezTo>
                    <a:pt x="1076" y="1"/>
                    <a:pt x="1" y="1229"/>
                    <a:pt x="60" y="1703"/>
                  </a:cubicBezTo>
                  <a:cubicBezTo>
                    <a:pt x="64" y="1734"/>
                    <a:pt x="85" y="1753"/>
                    <a:pt x="112" y="1753"/>
                  </a:cubicBezTo>
                  <a:cubicBezTo>
                    <a:pt x="120" y="1753"/>
                    <a:pt x="129" y="1751"/>
                    <a:pt x="138" y="1747"/>
                  </a:cubicBezTo>
                  <a:cubicBezTo>
                    <a:pt x="299" y="1673"/>
                    <a:pt x="401" y="1492"/>
                    <a:pt x="514" y="1360"/>
                  </a:cubicBezTo>
                  <a:cubicBezTo>
                    <a:pt x="657" y="1194"/>
                    <a:pt x="794" y="1026"/>
                    <a:pt x="952" y="873"/>
                  </a:cubicBezTo>
                  <a:cubicBezTo>
                    <a:pt x="1099" y="732"/>
                    <a:pt x="1257" y="587"/>
                    <a:pt x="1438" y="488"/>
                  </a:cubicBezTo>
                  <a:cubicBezTo>
                    <a:pt x="1622" y="386"/>
                    <a:pt x="1816" y="408"/>
                    <a:pt x="2014" y="366"/>
                  </a:cubicBezTo>
                  <a:cubicBezTo>
                    <a:pt x="2078" y="353"/>
                    <a:pt x="2101" y="275"/>
                    <a:pt x="2073" y="222"/>
                  </a:cubicBezTo>
                  <a:cubicBezTo>
                    <a:pt x="1991" y="66"/>
                    <a:pt x="1866" y="1"/>
                    <a:pt x="171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6881850" y="1762675"/>
              <a:ext cx="26775" cy="13100"/>
            </a:xfrm>
            <a:custGeom>
              <a:avLst/>
              <a:gdLst/>
              <a:ahLst/>
              <a:cxnLst/>
              <a:rect l="l" t="t" r="r" b="b"/>
              <a:pathLst>
                <a:path w="1071" h="524" extrusionOk="0">
                  <a:moveTo>
                    <a:pt x="358" y="1"/>
                  </a:moveTo>
                  <a:cubicBezTo>
                    <a:pt x="226" y="1"/>
                    <a:pt x="106" y="37"/>
                    <a:pt x="36" y="123"/>
                  </a:cubicBezTo>
                  <a:cubicBezTo>
                    <a:pt x="1" y="165"/>
                    <a:pt x="14" y="220"/>
                    <a:pt x="67" y="239"/>
                  </a:cubicBezTo>
                  <a:cubicBezTo>
                    <a:pt x="230" y="299"/>
                    <a:pt x="404" y="279"/>
                    <a:pt x="570" y="353"/>
                  </a:cubicBezTo>
                  <a:cubicBezTo>
                    <a:pt x="706" y="413"/>
                    <a:pt x="819" y="523"/>
                    <a:pt x="975" y="523"/>
                  </a:cubicBezTo>
                  <a:cubicBezTo>
                    <a:pt x="981" y="523"/>
                    <a:pt x="987" y="523"/>
                    <a:pt x="993" y="523"/>
                  </a:cubicBezTo>
                  <a:cubicBezTo>
                    <a:pt x="1045" y="520"/>
                    <a:pt x="1071" y="478"/>
                    <a:pt x="1063" y="430"/>
                  </a:cubicBezTo>
                  <a:cubicBezTo>
                    <a:pt x="1028" y="188"/>
                    <a:pt x="658" y="1"/>
                    <a:pt x="358"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442525" y="1783625"/>
              <a:ext cx="331050" cy="750025"/>
            </a:xfrm>
            <a:custGeom>
              <a:avLst/>
              <a:gdLst/>
              <a:ahLst/>
              <a:cxnLst/>
              <a:rect l="l" t="t" r="r" b="b"/>
              <a:pathLst>
                <a:path w="13242" h="30001" extrusionOk="0">
                  <a:moveTo>
                    <a:pt x="10530" y="0"/>
                  </a:moveTo>
                  <a:cubicBezTo>
                    <a:pt x="10078" y="0"/>
                    <a:pt x="9628" y="47"/>
                    <a:pt x="9192" y="192"/>
                  </a:cubicBezTo>
                  <a:cubicBezTo>
                    <a:pt x="8431" y="446"/>
                    <a:pt x="7834" y="949"/>
                    <a:pt x="7417" y="1631"/>
                  </a:cubicBezTo>
                  <a:cubicBezTo>
                    <a:pt x="6988" y="2337"/>
                    <a:pt x="6754" y="3145"/>
                    <a:pt x="6499" y="3923"/>
                  </a:cubicBezTo>
                  <a:cubicBezTo>
                    <a:pt x="6183" y="4887"/>
                    <a:pt x="5866" y="5849"/>
                    <a:pt x="5552" y="6811"/>
                  </a:cubicBezTo>
                  <a:cubicBezTo>
                    <a:pt x="4916" y="8751"/>
                    <a:pt x="4301" y="10698"/>
                    <a:pt x="3638" y="12628"/>
                  </a:cubicBezTo>
                  <a:cubicBezTo>
                    <a:pt x="3307" y="13592"/>
                    <a:pt x="2927" y="14542"/>
                    <a:pt x="2626" y="15516"/>
                  </a:cubicBezTo>
                  <a:cubicBezTo>
                    <a:pt x="2485" y="15972"/>
                    <a:pt x="2369" y="16440"/>
                    <a:pt x="2347" y="16920"/>
                  </a:cubicBezTo>
                  <a:cubicBezTo>
                    <a:pt x="2325" y="17384"/>
                    <a:pt x="2410" y="17847"/>
                    <a:pt x="2497" y="18301"/>
                  </a:cubicBezTo>
                  <a:cubicBezTo>
                    <a:pt x="2590" y="18785"/>
                    <a:pt x="2703" y="19284"/>
                    <a:pt x="2637" y="19779"/>
                  </a:cubicBezTo>
                  <a:cubicBezTo>
                    <a:pt x="2573" y="20270"/>
                    <a:pt x="2309" y="20701"/>
                    <a:pt x="2059" y="21118"/>
                  </a:cubicBezTo>
                  <a:cubicBezTo>
                    <a:pt x="1582" y="21917"/>
                    <a:pt x="1135" y="22864"/>
                    <a:pt x="1604" y="23774"/>
                  </a:cubicBezTo>
                  <a:cubicBezTo>
                    <a:pt x="1619" y="23803"/>
                    <a:pt x="1635" y="23826"/>
                    <a:pt x="1654" y="23847"/>
                  </a:cubicBezTo>
                  <a:cubicBezTo>
                    <a:pt x="1661" y="23866"/>
                    <a:pt x="1670" y="23883"/>
                    <a:pt x="1680" y="23901"/>
                  </a:cubicBezTo>
                  <a:cubicBezTo>
                    <a:pt x="1523" y="23819"/>
                    <a:pt x="1360" y="23744"/>
                    <a:pt x="1184" y="23726"/>
                  </a:cubicBezTo>
                  <a:cubicBezTo>
                    <a:pt x="1140" y="23670"/>
                    <a:pt x="1075" y="23632"/>
                    <a:pt x="1002" y="23632"/>
                  </a:cubicBezTo>
                  <a:cubicBezTo>
                    <a:pt x="978" y="23632"/>
                    <a:pt x="952" y="23636"/>
                    <a:pt x="926" y="23645"/>
                  </a:cubicBezTo>
                  <a:cubicBezTo>
                    <a:pt x="406" y="23829"/>
                    <a:pt x="302" y="24403"/>
                    <a:pt x="268" y="24887"/>
                  </a:cubicBezTo>
                  <a:cubicBezTo>
                    <a:pt x="222" y="25544"/>
                    <a:pt x="123" y="26197"/>
                    <a:pt x="62" y="26852"/>
                  </a:cubicBezTo>
                  <a:cubicBezTo>
                    <a:pt x="4" y="27480"/>
                    <a:pt x="0" y="28111"/>
                    <a:pt x="178" y="28722"/>
                  </a:cubicBezTo>
                  <a:cubicBezTo>
                    <a:pt x="312" y="29183"/>
                    <a:pt x="582" y="29744"/>
                    <a:pt x="1017" y="29990"/>
                  </a:cubicBezTo>
                  <a:cubicBezTo>
                    <a:pt x="1030" y="29997"/>
                    <a:pt x="1043" y="30000"/>
                    <a:pt x="1056" y="30000"/>
                  </a:cubicBezTo>
                  <a:cubicBezTo>
                    <a:pt x="1117" y="30000"/>
                    <a:pt x="1173" y="29933"/>
                    <a:pt x="1133" y="29873"/>
                  </a:cubicBezTo>
                  <a:cubicBezTo>
                    <a:pt x="1008" y="29682"/>
                    <a:pt x="862" y="29514"/>
                    <a:pt x="759" y="29309"/>
                  </a:cubicBezTo>
                  <a:cubicBezTo>
                    <a:pt x="652" y="29095"/>
                    <a:pt x="578" y="28859"/>
                    <a:pt x="526" y="28626"/>
                  </a:cubicBezTo>
                  <a:cubicBezTo>
                    <a:pt x="406" y="28078"/>
                    <a:pt x="445" y="27496"/>
                    <a:pt x="501" y="26943"/>
                  </a:cubicBezTo>
                  <a:cubicBezTo>
                    <a:pt x="562" y="26317"/>
                    <a:pt x="649" y="25694"/>
                    <a:pt x="731" y="25071"/>
                  </a:cubicBezTo>
                  <a:cubicBezTo>
                    <a:pt x="745" y="24952"/>
                    <a:pt x="761" y="24829"/>
                    <a:pt x="819" y="24724"/>
                  </a:cubicBezTo>
                  <a:cubicBezTo>
                    <a:pt x="913" y="24550"/>
                    <a:pt x="1072" y="24485"/>
                    <a:pt x="1261" y="24485"/>
                  </a:cubicBezTo>
                  <a:cubicBezTo>
                    <a:pt x="1738" y="24485"/>
                    <a:pt x="2405" y="24896"/>
                    <a:pt x="2697" y="25006"/>
                  </a:cubicBezTo>
                  <a:cubicBezTo>
                    <a:pt x="4422" y="25656"/>
                    <a:pt x="6243" y="26054"/>
                    <a:pt x="8082" y="26184"/>
                  </a:cubicBezTo>
                  <a:cubicBezTo>
                    <a:pt x="8560" y="26218"/>
                    <a:pt x="9042" y="26243"/>
                    <a:pt x="9523" y="26243"/>
                  </a:cubicBezTo>
                  <a:cubicBezTo>
                    <a:pt x="10791" y="26243"/>
                    <a:pt x="12047" y="26072"/>
                    <a:pt x="13193" y="25458"/>
                  </a:cubicBezTo>
                  <a:cubicBezTo>
                    <a:pt x="13242" y="25431"/>
                    <a:pt x="13212" y="25365"/>
                    <a:pt x="13164" y="25365"/>
                  </a:cubicBezTo>
                  <a:cubicBezTo>
                    <a:pt x="13161" y="25365"/>
                    <a:pt x="13158" y="25365"/>
                    <a:pt x="13154" y="25366"/>
                  </a:cubicBezTo>
                  <a:cubicBezTo>
                    <a:pt x="12230" y="25546"/>
                    <a:pt x="11341" y="25833"/>
                    <a:pt x="10392" y="25888"/>
                  </a:cubicBezTo>
                  <a:cubicBezTo>
                    <a:pt x="10244" y="25896"/>
                    <a:pt x="10095" y="25900"/>
                    <a:pt x="9945" y="25900"/>
                  </a:cubicBezTo>
                  <a:cubicBezTo>
                    <a:pt x="9170" y="25900"/>
                    <a:pt x="8386" y="25799"/>
                    <a:pt x="7619" y="25727"/>
                  </a:cubicBezTo>
                  <a:cubicBezTo>
                    <a:pt x="6809" y="25651"/>
                    <a:pt x="5990" y="25551"/>
                    <a:pt x="5186" y="25392"/>
                  </a:cubicBezTo>
                  <a:cubicBezTo>
                    <a:pt x="5187" y="25360"/>
                    <a:pt x="5172" y="25325"/>
                    <a:pt x="5136" y="25299"/>
                  </a:cubicBezTo>
                  <a:cubicBezTo>
                    <a:pt x="4911" y="25138"/>
                    <a:pt x="4668" y="25006"/>
                    <a:pt x="4417" y="24887"/>
                  </a:cubicBezTo>
                  <a:cubicBezTo>
                    <a:pt x="4421" y="24868"/>
                    <a:pt x="4414" y="24847"/>
                    <a:pt x="4388" y="24834"/>
                  </a:cubicBezTo>
                  <a:cubicBezTo>
                    <a:pt x="3867" y="24594"/>
                    <a:pt x="3355" y="24394"/>
                    <a:pt x="2976" y="23942"/>
                  </a:cubicBezTo>
                  <a:cubicBezTo>
                    <a:pt x="2637" y="23540"/>
                    <a:pt x="2392" y="23116"/>
                    <a:pt x="2400" y="22578"/>
                  </a:cubicBezTo>
                  <a:cubicBezTo>
                    <a:pt x="2405" y="22292"/>
                    <a:pt x="2435" y="22001"/>
                    <a:pt x="2509" y="21724"/>
                  </a:cubicBezTo>
                  <a:cubicBezTo>
                    <a:pt x="2651" y="21196"/>
                    <a:pt x="3069" y="20726"/>
                    <a:pt x="3311" y="20236"/>
                  </a:cubicBezTo>
                  <a:cubicBezTo>
                    <a:pt x="3744" y="19362"/>
                    <a:pt x="3517" y="18423"/>
                    <a:pt x="3315" y="17514"/>
                  </a:cubicBezTo>
                  <a:cubicBezTo>
                    <a:pt x="3189" y="16944"/>
                    <a:pt x="3132" y="16407"/>
                    <a:pt x="3194" y="15855"/>
                  </a:cubicBezTo>
                  <a:cubicBezTo>
                    <a:pt x="3454" y="13578"/>
                    <a:pt x="5007" y="11568"/>
                    <a:pt x="5539" y="9342"/>
                  </a:cubicBezTo>
                  <a:cubicBezTo>
                    <a:pt x="5711" y="8624"/>
                    <a:pt x="5796" y="7890"/>
                    <a:pt x="6026" y="7187"/>
                  </a:cubicBezTo>
                  <a:cubicBezTo>
                    <a:pt x="6247" y="6517"/>
                    <a:pt x="6562" y="5886"/>
                    <a:pt x="6822" y="5231"/>
                  </a:cubicBezTo>
                  <a:cubicBezTo>
                    <a:pt x="6970" y="4858"/>
                    <a:pt x="7121" y="4465"/>
                    <a:pt x="7218" y="4075"/>
                  </a:cubicBezTo>
                  <a:cubicBezTo>
                    <a:pt x="7314" y="3682"/>
                    <a:pt x="7368" y="3279"/>
                    <a:pt x="7466" y="2886"/>
                  </a:cubicBezTo>
                  <a:cubicBezTo>
                    <a:pt x="7599" y="2355"/>
                    <a:pt x="7835" y="1880"/>
                    <a:pt x="8140" y="1444"/>
                  </a:cubicBezTo>
                  <a:cubicBezTo>
                    <a:pt x="8374" y="1169"/>
                    <a:pt x="8657" y="937"/>
                    <a:pt x="8999" y="772"/>
                  </a:cubicBezTo>
                  <a:cubicBezTo>
                    <a:pt x="9801" y="387"/>
                    <a:pt x="10772" y="338"/>
                    <a:pt x="11645" y="266"/>
                  </a:cubicBezTo>
                  <a:cubicBezTo>
                    <a:pt x="11773" y="256"/>
                    <a:pt x="11773" y="78"/>
                    <a:pt x="11645" y="67"/>
                  </a:cubicBezTo>
                  <a:cubicBezTo>
                    <a:pt x="11276" y="32"/>
                    <a:pt x="10902" y="0"/>
                    <a:pt x="10530"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439425" y="1695725"/>
              <a:ext cx="521850" cy="902075"/>
            </a:xfrm>
            <a:custGeom>
              <a:avLst/>
              <a:gdLst/>
              <a:ahLst/>
              <a:cxnLst/>
              <a:rect l="l" t="t" r="r" b="b"/>
              <a:pathLst>
                <a:path w="20874" h="36083" extrusionOk="0">
                  <a:moveTo>
                    <a:pt x="14514" y="191"/>
                  </a:moveTo>
                  <a:cubicBezTo>
                    <a:pt x="14941" y="191"/>
                    <a:pt x="15304" y="437"/>
                    <a:pt x="15453" y="847"/>
                  </a:cubicBezTo>
                  <a:cubicBezTo>
                    <a:pt x="15616" y="1298"/>
                    <a:pt x="15500" y="1800"/>
                    <a:pt x="15360" y="2240"/>
                  </a:cubicBezTo>
                  <a:cubicBezTo>
                    <a:pt x="15348" y="2275"/>
                    <a:pt x="15381" y="2303"/>
                    <a:pt x="15412" y="2303"/>
                  </a:cubicBezTo>
                  <a:cubicBezTo>
                    <a:pt x="15428" y="2303"/>
                    <a:pt x="15444" y="2296"/>
                    <a:pt x="15453" y="2279"/>
                  </a:cubicBezTo>
                  <a:cubicBezTo>
                    <a:pt x="15489" y="2212"/>
                    <a:pt x="15522" y="2144"/>
                    <a:pt x="15552" y="2075"/>
                  </a:cubicBezTo>
                  <a:cubicBezTo>
                    <a:pt x="15737" y="1692"/>
                    <a:pt x="15914" y="1307"/>
                    <a:pt x="16257" y="1034"/>
                  </a:cubicBezTo>
                  <a:cubicBezTo>
                    <a:pt x="16494" y="845"/>
                    <a:pt x="16793" y="725"/>
                    <a:pt x="17091" y="725"/>
                  </a:cubicBezTo>
                  <a:cubicBezTo>
                    <a:pt x="17266" y="725"/>
                    <a:pt x="17441" y="766"/>
                    <a:pt x="17602" y="860"/>
                  </a:cubicBezTo>
                  <a:cubicBezTo>
                    <a:pt x="17984" y="1084"/>
                    <a:pt x="18221" y="1546"/>
                    <a:pt x="18126" y="1986"/>
                  </a:cubicBezTo>
                  <a:cubicBezTo>
                    <a:pt x="18026" y="2445"/>
                    <a:pt x="17635" y="2753"/>
                    <a:pt x="17203" y="2882"/>
                  </a:cubicBezTo>
                  <a:cubicBezTo>
                    <a:pt x="17150" y="2898"/>
                    <a:pt x="17160" y="2979"/>
                    <a:pt x="17217" y="2980"/>
                  </a:cubicBezTo>
                  <a:cubicBezTo>
                    <a:pt x="17220" y="2980"/>
                    <a:pt x="17223" y="2980"/>
                    <a:pt x="17226" y="2980"/>
                  </a:cubicBezTo>
                  <a:cubicBezTo>
                    <a:pt x="17489" y="2980"/>
                    <a:pt x="17730" y="2872"/>
                    <a:pt x="17920" y="2701"/>
                  </a:cubicBezTo>
                  <a:cubicBezTo>
                    <a:pt x="18288" y="2766"/>
                    <a:pt x="18621" y="2926"/>
                    <a:pt x="18761" y="3301"/>
                  </a:cubicBezTo>
                  <a:cubicBezTo>
                    <a:pt x="18892" y="3652"/>
                    <a:pt x="18799" y="4066"/>
                    <a:pt x="18566" y="4353"/>
                  </a:cubicBezTo>
                  <a:cubicBezTo>
                    <a:pt x="18296" y="4684"/>
                    <a:pt x="17895" y="4852"/>
                    <a:pt x="17490" y="4852"/>
                  </a:cubicBezTo>
                  <a:cubicBezTo>
                    <a:pt x="17204" y="4852"/>
                    <a:pt x="16916" y="4768"/>
                    <a:pt x="16673" y="4598"/>
                  </a:cubicBezTo>
                  <a:cubicBezTo>
                    <a:pt x="16667" y="4594"/>
                    <a:pt x="16662" y="4593"/>
                    <a:pt x="16656" y="4593"/>
                  </a:cubicBezTo>
                  <a:cubicBezTo>
                    <a:pt x="16631" y="4593"/>
                    <a:pt x="16606" y="4624"/>
                    <a:pt x="16623" y="4648"/>
                  </a:cubicBezTo>
                  <a:cubicBezTo>
                    <a:pt x="16790" y="4871"/>
                    <a:pt x="17017" y="4992"/>
                    <a:pt x="17265" y="5033"/>
                  </a:cubicBezTo>
                  <a:cubicBezTo>
                    <a:pt x="17793" y="5320"/>
                    <a:pt x="17902" y="6127"/>
                    <a:pt x="17601" y="6627"/>
                  </a:cubicBezTo>
                  <a:cubicBezTo>
                    <a:pt x="17451" y="6879"/>
                    <a:pt x="17170" y="6995"/>
                    <a:pt x="16888" y="6995"/>
                  </a:cubicBezTo>
                  <a:cubicBezTo>
                    <a:pt x="16824" y="6995"/>
                    <a:pt x="16760" y="6989"/>
                    <a:pt x="16697" y="6977"/>
                  </a:cubicBezTo>
                  <a:cubicBezTo>
                    <a:pt x="16409" y="6925"/>
                    <a:pt x="16187" y="6785"/>
                    <a:pt x="16018" y="6567"/>
                  </a:cubicBezTo>
                  <a:cubicBezTo>
                    <a:pt x="16019" y="6218"/>
                    <a:pt x="15918" y="5866"/>
                    <a:pt x="15763" y="5560"/>
                  </a:cubicBezTo>
                  <a:cubicBezTo>
                    <a:pt x="15754" y="5543"/>
                    <a:pt x="15741" y="5536"/>
                    <a:pt x="15727" y="5536"/>
                  </a:cubicBezTo>
                  <a:cubicBezTo>
                    <a:pt x="15700" y="5536"/>
                    <a:pt x="15671" y="5564"/>
                    <a:pt x="15676" y="5597"/>
                  </a:cubicBezTo>
                  <a:cubicBezTo>
                    <a:pt x="15737" y="5994"/>
                    <a:pt x="15842" y="6409"/>
                    <a:pt x="15766" y="6813"/>
                  </a:cubicBezTo>
                  <a:cubicBezTo>
                    <a:pt x="15687" y="7235"/>
                    <a:pt x="15380" y="7566"/>
                    <a:pt x="14958" y="7658"/>
                  </a:cubicBezTo>
                  <a:cubicBezTo>
                    <a:pt x="14890" y="7672"/>
                    <a:pt x="14820" y="7679"/>
                    <a:pt x="14751" y="7679"/>
                  </a:cubicBezTo>
                  <a:cubicBezTo>
                    <a:pt x="14431" y="7679"/>
                    <a:pt x="14115" y="7528"/>
                    <a:pt x="13907" y="7283"/>
                  </a:cubicBezTo>
                  <a:cubicBezTo>
                    <a:pt x="13602" y="6926"/>
                    <a:pt x="13624" y="6472"/>
                    <a:pt x="13719" y="6041"/>
                  </a:cubicBezTo>
                  <a:cubicBezTo>
                    <a:pt x="13724" y="6015"/>
                    <a:pt x="13705" y="5998"/>
                    <a:pt x="13685" y="5998"/>
                  </a:cubicBezTo>
                  <a:cubicBezTo>
                    <a:pt x="13674" y="5998"/>
                    <a:pt x="13663" y="6003"/>
                    <a:pt x="13655" y="6014"/>
                  </a:cubicBezTo>
                  <a:cubicBezTo>
                    <a:pt x="13547" y="6166"/>
                    <a:pt x="13488" y="6326"/>
                    <a:pt x="13467" y="6489"/>
                  </a:cubicBezTo>
                  <a:cubicBezTo>
                    <a:pt x="13237" y="6700"/>
                    <a:pt x="12846" y="6984"/>
                    <a:pt x="12505" y="6984"/>
                  </a:cubicBezTo>
                  <a:cubicBezTo>
                    <a:pt x="12418" y="6984"/>
                    <a:pt x="12335" y="6966"/>
                    <a:pt x="12258" y="6924"/>
                  </a:cubicBezTo>
                  <a:cubicBezTo>
                    <a:pt x="11879" y="6714"/>
                    <a:pt x="11809" y="6184"/>
                    <a:pt x="11883" y="5801"/>
                  </a:cubicBezTo>
                  <a:cubicBezTo>
                    <a:pt x="11959" y="5394"/>
                    <a:pt x="12181" y="5038"/>
                    <a:pt x="12469" y="4746"/>
                  </a:cubicBezTo>
                  <a:cubicBezTo>
                    <a:pt x="12621" y="4592"/>
                    <a:pt x="12789" y="4453"/>
                    <a:pt x="12964" y="4325"/>
                  </a:cubicBezTo>
                  <a:cubicBezTo>
                    <a:pt x="13027" y="4281"/>
                    <a:pt x="13100" y="4236"/>
                    <a:pt x="13166" y="4188"/>
                  </a:cubicBezTo>
                  <a:cubicBezTo>
                    <a:pt x="13286" y="4162"/>
                    <a:pt x="13406" y="4139"/>
                    <a:pt x="13528" y="4122"/>
                  </a:cubicBezTo>
                  <a:cubicBezTo>
                    <a:pt x="13661" y="4103"/>
                    <a:pt x="13639" y="3935"/>
                    <a:pt x="13538" y="3886"/>
                  </a:cubicBezTo>
                  <a:cubicBezTo>
                    <a:pt x="13528" y="3862"/>
                    <a:pt x="13505" y="3841"/>
                    <a:pt x="13468" y="3832"/>
                  </a:cubicBezTo>
                  <a:cubicBezTo>
                    <a:pt x="13169" y="3763"/>
                    <a:pt x="12868" y="3704"/>
                    <a:pt x="12566" y="3653"/>
                  </a:cubicBezTo>
                  <a:cubicBezTo>
                    <a:pt x="12438" y="3613"/>
                    <a:pt x="12311" y="3565"/>
                    <a:pt x="12194" y="3496"/>
                  </a:cubicBezTo>
                  <a:cubicBezTo>
                    <a:pt x="11845" y="3293"/>
                    <a:pt x="11621" y="2906"/>
                    <a:pt x="11710" y="2496"/>
                  </a:cubicBezTo>
                  <a:cubicBezTo>
                    <a:pt x="11797" y="2105"/>
                    <a:pt x="12137" y="1848"/>
                    <a:pt x="12532" y="1840"/>
                  </a:cubicBezTo>
                  <a:cubicBezTo>
                    <a:pt x="12539" y="1840"/>
                    <a:pt x="12545" y="1840"/>
                    <a:pt x="12552" y="1840"/>
                  </a:cubicBezTo>
                  <a:cubicBezTo>
                    <a:pt x="12928" y="1840"/>
                    <a:pt x="13282" y="2048"/>
                    <a:pt x="13572" y="2270"/>
                  </a:cubicBezTo>
                  <a:cubicBezTo>
                    <a:pt x="13583" y="2278"/>
                    <a:pt x="13594" y="2282"/>
                    <a:pt x="13604" y="2282"/>
                  </a:cubicBezTo>
                  <a:cubicBezTo>
                    <a:pt x="13646" y="2282"/>
                    <a:pt x="13676" y="2216"/>
                    <a:pt x="13644" y="2178"/>
                  </a:cubicBezTo>
                  <a:cubicBezTo>
                    <a:pt x="13581" y="2103"/>
                    <a:pt x="13513" y="2032"/>
                    <a:pt x="13440" y="1969"/>
                  </a:cubicBezTo>
                  <a:cubicBezTo>
                    <a:pt x="13381" y="1820"/>
                    <a:pt x="13323" y="1676"/>
                    <a:pt x="13311" y="1509"/>
                  </a:cubicBezTo>
                  <a:cubicBezTo>
                    <a:pt x="13295" y="1286"/>
                    <a:pt x="13329" y="1055"/>
                    <a:pt x="13428" y="854"/>
                  </a:cubicBezTo>
                  <a:cubicBezTo>
                    <a:pt x="13616" y="475"/>
                    <a:pt x="14020" y="221"/>
                    <a:pt x="14438" y="194"/>
                  </a:cubicBezTo>
                  <a:cubicBezTo>
                    <a:pt x="14463" y="192"/>
                    <a:pt x="14488" y="191"/>
                    <a:pt x="14514" y="191"/>
                  </a:cubicBezTo>
                  <a:close/>
                  <a:moveTo>
                    <a:pt x="10127" y="3676"/>
                  </a:moveTo>
                  <a:cubicBezTo>
                    <a:pt x="11080" y="3676"/>
                    <a:pt x="12045" y="3814"/>
                    <a:pt x="12986" y="3966"/>
                  </a:cubicBezTo>
                  <a:cubicBezTo>
                    <a:pt x="12267" y="4144"/>
                    <a:pt x="11595" y="4489"/>
                    <a:pt x="11023" y="4966"/>
                  </a:cubicBezTo>
                  <a:cubicBezTo>
                    <a:pt x="10696" y="5240"/>
                    <a:pt x="10402" y="5559"/>
                    <a:pt x="10161" y="5911"/>
                  </a:cubicBezTo>
                  <a:cubicBezTo>
                    <a:pt x="10028" y="6106"/>
                    <a:pt x="9907" y="6321"/>
                    <a:pt x="9812" y="6538"/>
                  </a:cubicBezTo>
                  <a:cubicBezTo>
                    <a:pt x="9752" y="6679"/>
                    <a:pt x="9742" y="6826"/>
                    <a:pt x="9817" y="6963"/>
                  </a:cubicBezTo>
                  <a:cubicBezTo>
                    <a:pt x="9954" y="7213"/>
                    <a:pt x="10261" y="7299"/>
                    <a:pt x="10497" y="7418"/>
                  </a:cubicBezTo>
                  <a:cubicBezTo>
                    <a:pt x="10596" y="7469"/>
                    <a:pt x="10743" y="7535"/>
                    <a:pt x="10784" y="7650"/>
                  </a:cubicBezTo>
                  <a:cubicBezTo>
                    <a:pt x="10866" y="7887"/>
                    <a:pt x="10531" y="8062"/>
                    <a:pt x="10401" y="8208"/>
                  </a:cubicBezTo>
                  <a:cubicBezTo>
                    <a:pt x="10146" y="8493"/>
                    <a:pt x="10157" y="8849"/>
                    <a:pt x="10525" y="9009"/>
                  </a:cubicBezTo>
                  <a:cubicBezTo>
                    <a:pt x="11088" y="9254"/>
                    <a:pt x="10984" y="9882"/>
                    <a:pt x="10838" y="10365"/>
                  </a:cubicBezTo>
                  <a:cubicBezTo>
                    <a:pt x="10685" y="10870"/>
                    <a:pt x="10591" y="11346"/>
                    <a:pt x="10653" y="11875"/>
                  </a:cubicBezTo>
                  <a:cubicBezTo>
                    <a:pt x="10711" y="12377"/>
                    <a:pt x="10870" y="12858"/>
                    <a:pt x="11071" y="13319"/>
                  </a:cubicBezTo>
                  <a:cubicBezTo>
                    <a:pt x="11503" y="14305"/>
                    <a:pt x="12109" y="15227"/>
                    <a:pt x="12792" y="16056"/>
                  </a:cubicBezTo>
                  <a:cubicBezTo>
                    <a:pt x="13420" y="16820"/>
                    <a:pt x="14186" y="17477"/>
                    <a:pt x="14733" y="18306"/>
                  </a:cubicBezTo>
                  <a:cubicBezTo>
                    <a:pt x="14997" y="18708"/>
                    <a:pt x="15201" y="19149"/>
                    <a:pt x="15273" y="19628"/>
                  </a:cubicBezTo>
                  <a:cubicBezTo>
                    <a:pt x="15350" y="20150"/>
                    <a:pt x="15280" y="20694"/>
                    <a:pt x="15486" y="21192"/>
                  </a:cubicBezTo>
                  <a:cubicBezTo>
                    <a:pt x="15833" y="22032"/>
                    <a:pt x="16735" y="22405"/>
                    <a:pt x="17354" y="23002"/>
                  </a:cubicBezTo>
                  <a:cubicBezTo>
                    <a:pt x="17720" y="23353"/>
                    <a:pt x="17953" y="23836"/>
                    <a:pt x="17995" y="24344"/>
                  </a:cubicBezTo>
                  <a:cubicBezTo>
                    <a:pt x="18040" y="24891"/>
                    <a:pt x="18101" y="25571"/>
                    <a:pt x="17884" y="26089"/>
                  </a:cubicBezTo>
                  <a:cubicBezTo>
                    <a:pt x="17652" y="26643"/>
                    <a:pt x="17068" y="26898"/>
                    <a:pt x="16575" y="27176"/>
                  </a:cubicBezTo>
                  <a:cubicBezTo>
                    <a:pt x="16006" y="27497"/>
                    <a:pt x="15416" y="27779"/>
                    <a:pt x="14811" y="28023"/>
                  </a:cubicBezTo>
                  <a:cubicBezTo>
                    <a:pt x="13601" y="28509"/>
                    <a:pt x="12329" y="28837"/>
                    <a:pt x="11036" y="29000"/>
                  </a:cubicBezTo>
                  <a:cubicBezTo>
                    <a:pt x="10418" y="29077"/>
                    <a:pt x="9796" y="29116"/>
                    <a:pt x="9174" y="29116"/>
                  </a:cubicBezTo>
                  <a:cubicBezTo>
                    <a:pt x="7928" y="29116"/>
                    <a:pt x="6683" y="28959"/>
                    <a:pt x="5478" y="28640"/>
                  </a:cubicBezTo>
                  <a:cubicBezTo>
                    <a:pt x="4773" y="28453"/>
                    <a:pt x="4081" y="28219"/>
                    <a:pt x="3391" y="27983"/>
                  </a:cubicBezTo>
                  <a:cubicBezTo>
                    <a:pt x="2800" y="27781"/>
                    <a:pt x="2042" y="27584"/>
                    <a:pt x="1733" y="26967"/>
                  </a:cubicBezTo>
                  <a:cubicBezTo>
                    <a:pt x="1363" y="26227"/>
                    <a:pt x="1885" y="25360"/>
                    <a:pt x="2257" y="24732"/>
                  </a:cubicBezTo>
                  <a:lnTo>
                    <a:pt x="2257" y="24733"/>
                  </a:lnTo>
                  <a:cubicBezTo>
                    <a:pt x="2475" y="24362"/>
                    <a:pt x="2688" y="23984"/>
                    <a:pt x="2795" y="23564"/>
                  </a:cubicBezTo>
                  <a:cubicBezTo>
                    <a:pt x="2910" y="23101"/>
                    <a:pt x="2902" y="22622"/>
                    <a:pt x="2855" y="22149"/>
                  </a:cubicBezTo>
                  <a:cubicBezTo>
                    <a:pt x="2808" y="21665"/>
                    <a:pt x="2720" y="21184"/>
                    <a:pt x="2687" y="20698"/>
                  </a:cubicBezTo>
                  <a:cubicBezTo>
                    <a:pt x="2651" y="20194"/>
                    <a:pt x="2697" y="19700"/>
                    <a:pt x="2818" y="19211"/>
                  </a:cubicBezTo>
                  <a:cubicBezTo>
                    <a:pt x="3060" y="18247"/>
                    <a:pt x="3509" y="17346"/>
                    <a:pt x="3862" y="16421"/>
                  </a:cubicBezTo>
                  <a:cubicBezTo>
                    <a:pt x="4576" y="14549"/>
                    <a:pt x="5128" y="12621"/>
                    <a:pt x="5702" y="10702"/>
                  </a:cubicBezTo>
                  <a:cubicBezTo>
                    <a:pt x="5988" y="9750"/>
                    <a:pt x="6279" y="8799"/>
                    <a:pt x="6599" y="7858"/>
                  </a:cubicBezTo>
                  <a:cubicBezTo>
                    <a:pt x="6898" y="6979"/>
                    <a:pt x="7192" y="6072"/>
                    <a:pt x="7629" y="5251"/>
                  </a:cubicBezTo>
                  <a:cubicBezTo>
                    <a:pt x="7840" y="4855"/>
                    <a:pt x="8095" y="4475"/>
                    <a:pt x="8438" y="4183"/>
                  </a:cubicBezTo>
                  <a:cubicBezTo>
                    <a:pt x="8837" y="3841"/>
                    <a:pt x="9318" y="3697"/>
                    <a:pt x="9837" y="3681"/>
                  </a:cubicBezTo>
                  <a:cubicBezTo>
                    <a:pt x="9934" y="3678"/>
                    <a:pt x="10030" y="3676"/>
                    <a:pt x="10127" y="3676"/>
                  </a:cubicBezTo>
                  <a:close/>
                  <a:moveTo>
                    <a:pt x="18547" y="26305"/>
                  </a:moveTo>
                  <a:cubicBezTo>
                    <a:pt x="18975" y="26305"/>
                    <a:pt x="19271" y="26920"/>
                    <a:pt x="19384" y="27256"/>
                  </a:cubicBezTo>
                  <a:cubicBezTo>
                    <a:pt x="19575" y="27818"/>
                    <a:pt x="19730" y="28396"/>
                    <a:pt x="19871" y="28972"/>
                  </a:cubicBezTo>
                  <a:cubicBezTo>
                    <a:pt x="20134" y="30041"/>
                    <a:pt x="20527" y="31387"/>
                    <a:pt x="19759" y="32339"/>
                  </a:cubicBezTo>
                  <a:cubicBezTo>
                    <a:pt x="19440" y="32737"/>
                    <a:pt x="19001" y="33020"/>
                    <a:pt x="18566" y="33279"/>
                  </a:cubicBezTo>
                  <a:cubicBezTo>
                    <a:pt x="18102" y="33554"/>
                    <a:pt x="17625" y="33810"/>
                    <a:pt x="17138" y="34041"/>
                  </a:cubicBezTo>
                  <a:cubicBezTo>
                    <a:pt x="16151" y="34511"/>
                    <a:pt x="15119" y="34888"/>
                    <a:pt x="14064" y="35171"/>
                  </a:cubicBezTo>
                  <a:cubicBezTo>
                    <a:pt x="12495" y="35593"/>
                    <a:pt x="10874" y="35809"/>
                    <a:pt x="9250" y="35809"/>
                  </a:cubicBezTo>
                  <a:cubicBezTo>
                    <a:pt x="8727" y="35809"/>
                    <a:pt x="8203" y="35786"/>
                    <a:pt x="7681" y="35741"/>
                  </a:cubicBezTo>
                  <a:cubicBezTo>
                    <a:pt x="6595" y="35647"/>
                    <a:pt x="5513" y="35452"/>
                    <a:pt x="4464" y="35151"/>
                  </a:cubicBezTo>
                  <a:cubicBezTo>
                    <a:pt x="3416" y="34850"/>
                    <a:pt x="2381" y="34418"/>
                    <a:pt x="1518" y="33736"/>
                  </a:cubicBezTo>
                  <a:cubicBezTo>
                    <a:pt x="1045" y="33363"/>
                    <a:pt x="569" y="32901"/>
                    <a:pt x="378" y="32313"/>
                  </a:cubicBezTo>
                  <a:cubicBezTo>
                    <a:pt x="170" y="31670"/>
                    <a:pt x="307" y="30909"/>
                    <a:pt x="339" y="30246"/>
                  </a:cubicBezTo>
                  <a:cubicBezTo>
                    <a:pt x="371" y="29550"/>
                    <a:pt x="385" y="28852"/>
                    <a:pt x="437" y="28158"/>
                  </a:cubicBezTo>
                  <a:cubicBezTo>
                    <a:pt x="460" y="27847"/>
                    <a:pt x="528" y="27537"/>
                    <a:pt x="811" y="27361"/>
                  </a:cubicBezTo>
                  <a:cubicBezTo>
                    <a:pt x="916" y="27294"/>
                    <a:pt x="1069" y="27236"/>
                    <a:pt x="1207" y="27236"/>
                  </a:cubicBezTo>
                  <a:cubicBezTo>
                    <a:pt x="1251" y="27236"/>
                    <a:pt x="1294" y="27242"/>
                    <a:pt x="1333" y="27256"/>
                  </a:cubicBezTo>
                  <a:cubicBezTo>
                    <a:pt x="1565" y="27335"/>
                    <a:pt x="1790" y="27584"/>
                    <a:pt x="2016" y="27703"/>
                  </a:cubicBezTo>
                  <a:cubicBezTo>
                    <a:pt x="2307" y="27857"/>
                    <a:pt x="2617" y="27973"/>
                    <a:pt x="2928" y="28084"/>
                  </a:cubicBezTo>
                  <a:cubicBezTo>
                    <a:pt x="3566" y="28310"/>
                    <a:pt x="4205" y="28531"/>
                    <a:pt x="4852" y="28726"/>
                  </a:cubicBezTo>
                  <a:cubicBezTo>
                    <a:pt x="5979" y="29064"/>
                    <a:pt x="7136" y="29281"/>
                    <a:pt x="8311" y="29352"/>
                  </a:cubicBezTo>
                  <a:cubicBezTo>
                    <a:pt x="8610" y="29370"/>
                    <a:pt x="8909" y="29379"/>
                    <a:pt x="9208" y="29379"/>
                  </a:cubicBezTo>
                  <a:cubicBezTo>
                    <a:pt x="11191" y="29379"/>
                    <a:pt x="13176" y="28988"/>
                    <a:pt x="15009" y="28239"/>
                  </a:cubicBezTo>
                  <a:cubicBezTo>
                    <a:pt x="15630" y="27984"/>
                    <a:pt x="16235" y="27691"/>
                    <a:pt x="16816" y="27356"/>
                  </a:cubicBezTo>
                  <a:cubicBezTo>
                    <a:pt x="17108" y="27189"/>
                    <a:pt x="17393" y="27011"/>
                    <a:pt x="17671" y="26825"/>
                  </a:cubicBezTo>
                  <a:cubicBezTo>
                    <a:pt x="17896" y="26674"/>
                    <a:pt x="18168" y="26386"/>
                    <a:pt x="18432" y="26320"/>
                  </a:cubicBezTo>
                  <a:cubicBezTo>
                    <a:pt x="18471" y="26310"/>
                    <a:pt x="18509" y="26305"/>
                    <a:pt x="18547" y="26305"/>
                  </a:cubicBezTo>
                  <a:close/>
                  <a:moveTo>
                    <a:pt x="14515" y="0"/>
                  </a:moveTo>
                  <a:cubicBezTo>
                    <a:pt x="14479" y="0"/>
                    <a:pt x="14442" y="2"/>
                    <a:pt x="14405" y="5"/>
                  </a:cubicBezTo>
                  <a:cubicBezTo>
                    <a:pt x="13930" y="45"/>
                    <a:pt x="13483" y="331"/>
                    <a:pt x="13275" y="764"/>
                  </a:cubicBezTo>
                  <a:cubicBezTo>
                    <a:pt x="13135" y="1054"/>
                    <a:pt x="13089" y="1464"/>
                    <a:pt x="13202" y="1796"/>
                  </a:cubicBezTo>
                  <a:cubicBezTo>
                    <a:pt x="13005" y="1681"/>
                    <a:pt x="12787" y="1613"/>
                    <a:pt x="12550" y="1613"/>
                  </a:cubicBezTo>
                  <a:cubicBezTo>
                    <a:pt x="12506" y="1613"/>
                    <a:pt x="12461" y="1616"/>
                    <a:pt x="12416" y="1620"/>
                  </a:cubicBezTo>
                  <a:cubicBezTo>
                    <a:pt x="11988" y="1666"/>
                    <a:pt x="11633" y="1959"/>
                    <a:pt x="11508" y="2369"/>
                  </a:cubicBezTo>
                  <a:cubicBezTo>
                    <a:pt x="11357" y="2865"/>
                    <a:pt x="11557" y="3278"/>
                    <a:pt x="11901" y="3556"/>
                  </a:cubicBezTo>
                  <a:cubicBezTo>
                    <a:pt x="11345" y="3486"/>
                    <a:pt x="10783" y="3444"/>
                    <a:pt x="10223" y="3425"/>
                  </a:cubicBezTo>
                  <a:cubicBezTo>
                    <a:pt x="10149" y="3423"/>
                    <a:pt x="10076" y="3422"/>
                    <a:pt x="10003" y="3422"/>
                  </a:cubicBezTo>
                  <a:cubicBezTo>
                    <a:pt x="9608" y="3422"/>
                    <a:pt x="9213" y="3463"/>
                    <a:pt x="8847" y="3624"/>
                  </a:cubicBezTo>
                  <a:cubicBezTo>
                    <a:pt x="8500" y="3775"/>
                    <a:pt x="8200" y="4017"/>
                    <a:pt x="7954" y="4303"/>
                  </a:cubicBezTo>
                  <a:cubicBezTo>
                    <a:pt x="7397" y="4949"/>
                    <a:pt x="7089" y="5763"/>
                    <a:pt x="6793" y="6551"/>
                  </a:cubicBezTo>
                  <a:cubicBezTo>
                    <a:pt x="6421" y="7536"/>
                    <a:pt x="6093" y="8536"/>
                    <a:pt x="5783" y="9542"/>
                  </a:cubicBezTo>
                  <a:cubicBezTo>
                    <a:pt x="5161" y="11553"/>
                    <a:pt x="4607" y="13586"/>
                    <a:pt x="3899" y="15569"/>
                  </a:cubicBezTo>
                  <a:cubicBezTo>
                    <a:pt x="3548" y="16552"/>
                    <a:pt x="3106" y="17501"/>
                    <a:pt x="2765" y="18486"/>
                  </a:cubicBezTo>
                  <a:cubicBezTo>
                    <a:pt x="2597" y="18967"/>
                    <a:pt x="2470" y="19463"/>
                    <a:pt x="2426" y="19971"/>
                  </a:cubicBezTo>
                  <a:cubicBezTo>
                    <a:pt x="2383" y="20487"/>
                    <a:pt x="2449" y="21000"/>
                    <a:pt x="2516" y="21510"/>
                  </a:cubicBezTo>
                  <a:cubicBezTo>
                    <a:pt x="2594" y="22095"/>
                    <a:pt x="2687" y="22700"/>
                    <a:pt x="2586" y="23289"/>
                  </a:cubicBezTo>
                  <a:cubicBezTo>
                    <a:pt x="2493" y="23835"/>
                    <a:pt x="2207" y="24299"/>
                    <a:pt x="1932" y="24769"/>
                  </a:cubicBezTo>
                  <a:cubicBezTo>
                    <a:pt x="1534" y="25443"/>
                    <a:pt x="1147" y="26326"/>
                    <a:pt x="1521" y="27063"/>
                  </a:cubicBezTo>
                  <a:cubicBezTo>
                    <a:pt x="1414" y="27023"/>
                    <a:pt x="1302" y="27003"/>
                    <a:pt x="1189" y="27003"/>
                  </a:cubicBezTo>
                  <a:cubicBezTo>
                    <a:pt x="936" y="27003"/>
                    <a:pt x="684" y="27103"/>
                    <a:pt x="495" y="27291"/>
                  </a:cubicBezTo>
                  <a:cubicBezTo>
                    <a:pt x="85" y="27701"/>
                    <a:pt x="164" y="28432"/>
                    <a:pt x="137" y="28960"/>
                  </a:cubicBezTo>
                  <a:cubicBezTo>
                    <a:pt x="100" y="29664"/>
                    <a:pt x="66" y="30367"/>
                    <a:pt x="31" y="31071"/>
                  </a:cubicBezTo>
                  <a:cubicBezTo>
                    <a:pt x="0" y="31690"/>
                    <a:pt x="2" y="32279"/>
                    <a:pt x="320" y="32830"/>
                  </a:cubicBezTo>
                  <a:cubicBezTo>
                    <a:pt x="893" y="33817"/>
                    <a:pt x="2010" y="34488"/>
                    <a:pt x="3029" y="34927"/>
                  </a:cubicBezTo>
                  <a:cubicBezTo>
                    <a:pt x="4122" y="35398"/>
                    <a:pt x="5296" y="35682"/>
                    <a:pt x="6470" y="35863"/>
                  </a:cubicBezTo>
                  <a:cubicBezTo>
                    <a:pt x="7414" y="36009"/>
                    <a:pt x="8369" y="36082"/>
                    <a:pt x="9324" y="36082"/>
                  </a:cubicBezTo>
                  <a:cubicBezTo>
                    <a:pt x="10790" y="36082"/>
                    <a:pt x="12256" y="35910"/>
                    <a:pt x="13681" y="35566"/>
                  </a:cubicBezTo>
                  <a:cubicBezTo>
                    <a:pt x="14845" y="35286"/>
                    <a:pt x="15982" y="34892"/>
                    <a:pt x="17071" y="34392"/>
                  </a:cubicBezTo>
                  <a:cubicBezTo>
                    <a:pt x="17620" y="34139"/>
                    <a:pt x="18158" y="33858"/>
                    <a:pt x="18680" y="33551"/>
                  </a:cubicBezTo>
                  <a:cubicBezTo>
                    <a:pt x="19146" y="33274"/>
                    <a:pt x="19619" y="32970"/>
                    <a:pt x="19966" y="32546"/>
                  </a:cubicBezTo>
                  <a:cubicBezTo>
                    <a:pt x="20874" y="31434"/>
                    <a:pt x="20407" y="29877"/>
                    <a:pt x="20085" y="28630"/>
                  </a:cubicBezTo>
                  <a:lnTo>
                    <a:pt x="20085" y="28630"/>
                  </a:lnTo>
                  <a:lnTo>
                    <a:pt x="20085" y="28632"/>
                  </a:lnTo>
                  <a:cubicBezTo>
                    <a:pt x="19987" y="28250"/>
                    <a:pt x="19881" y="27872"/>
                    <a:pt x="19764" y="27495"/>
                  </a:cubicBezTo>
                  <a:cubicBezTo>
                    <a:pt x="19670" y="27189"/>
                    <a:pt x="19578" y="26867"/>
                    <a:pt x="19405" y="26595"/>
                  </a:cubicBezTo>
                  <a:cubicBezTo>
                    <a:pt x="19202" y="26275"/>
                    <a:pt x="18852" y="26029"/>
                    <a:pt x="18487" y="26029"/>
                  </a:cubicBezTo>
                  <a:cubicBezTo>
                    <a:pt x="18383" y="26029"/>
                    <a:pt x="18277" y="26049"/>
                    <a:pt x="18174" y="26093"/>
                  </a:cubicBezTo>
                  <a:cubicBezTo>
                    <a:pt x="18174" y="26083"/>
                    <a:pt x="18175" y="26074"/>
                    <a:pt x="18176" y="26065"/>
                  </a:cubicBezTo>
                  <a:cubicBezTo>
                    <a:pt x="18227" y="25886"/>
                    <a:pt x="18248" y="25692"/>
                    <a:pt x="18237" y="25503"/>
                  </a:cubicBezTo>
                  <a:cubicBezTo>
                    <a:pt x="18308" y="24753"/>
                    <a:pt x="18319" y="23965"/>
                    <a:pt x="17949" y="23333"/>
                  </a:cubicBezTo>
                  <a:cubicBezTo>
                    <a:pt x="17558" y="22664"/>
                    <a:pt x="16829" y="22313"/>
                    <a:pt x="16269" y="21811"/>
                  </a:cubicBezTo>
                  <a:cubicBezTo>
                    <a:pt x="15944" y="21518"/>
                    <a:pt x="15706" y="21180"/>
                    <a:pt x="15625" y="20744"/>
                  </a:cubicBezTo>
                  <a:cubicBezTo>
                    <a:pt x="15530" y="20224"/>
                    <a:pt x="15589" y="19694"/>
                    <a:pt x="15437" y="19180"/>
                  </a:cubicBezTo>
                  <a:cubicBezTo>
                    <a:pt x="15183" y="18319"/>
                    <a:pt x="14571" y="17622"/>
                    <a:pt x="13971" y="16977"/>
                  </a:cubicBezTo>
                  <a:cubicBezTo>
                    <a:pt x="13267" y="16221"/>
                    <a:pt x="12594" y="15459"/>
                    <a:pt x="12044" y="14580"/>
                  </a:cubicBezTo>
                  <a:cubicBezTo>
                    <a:pt x="11472" y="13669"/>
                    <a:pt x="10895" y="12616"/>
                    <a:pt x="10887" y="11513"/>
                  </a:cubicBezTo>
                  <a:cubicBezTo>
                    <a:pt x="10883" y="10964"/>
                    <a:pt x="11123" y="10493"/>
                    <a:pt x="11201" y="9961"/>
                  </a:cubicBezTo>
                  <a:cubicBezTo>
                    <a:pt x="11254" y="9609"/>
                    <a:pt x="11192" y="9205"/>
                    <a:pt x="10923" y="8949"/>
                  </a:cubicBezTo>
                  <a:cubicBezTo>
                    <a:pt x="10779" y="8814"/>
                    <a:pt x="10391" y="8750"/>
                    <a:pt x="10507" y="8501"/>
                  </a:cubicBezTo>
                  <a:cubicBezTo>
                    <a:pt x="10600" y="8301"/>
                    <a:pt x="10829" y="8201"/>
                    <a:pt x="10953" y="8021"/>
                  </a:cubicBezTo>
                  <a:cubicBezTo>
                    <a:pt x="11123" y="7772"/>
                    <a:pt x="11057" y="7490"/>
                    <a:pt x="10823" y="7315"/>
                  </a:cubicBezTo>
                  <a:cubicBezTo>
                    <a:pt x="10606" y="7153"/>
                    <a:pt x="10166" y="7091"/>
                    <a:pt x="10038" y="6834"/>
                  </a:cubicBezTo>
                  <a:cubicBezTo>
                    <a:pt x="9920" y="6599"/>
                    <a:pt x="10209" y="6277"/>
                    <a:pt x="10335" y="6093"/>
                  </a:cubicBezTo>
                  <a:cubicBezTo>
                    <a:pt x="10482" y="5882"/>
                    <a:pt x="10642" y="5684"/>
                    <a:pt x="10820" y="5499"/>
                  </a:cubicBezTo>
                  <a:cubicBezTo>
                    <a:pt x="11289" y="5015"/>
                    <a:pt x="11857" y="4640"/>
                    <a:pt x="12479" y="4397"/>
                  </a:cubicBezTo>
                  <a:lnTo>
                    <a:pt x="12479" y="4397"/>
                  </a:lnTo>
                  <a:cubicBezTo>
                    <a:pt x="12339" y="4519"/>
                    <a:pt x="12209" y="4649"/>
                    <a:pt x="12092" y="4794"/>
                  </a:cubicBezTo>
                  <a:cubicBezTo>
                    <a:pt x="11767" y="5201"/>
                    <a:pt x="11554" y="5725"/>
                    <a:pt x="11614" y="6252"/>
                  </a:cubicBezTo>
                  <a:cubicBezTo>
                    <a:pt x="11661" y="6672"/>
                    <a:pt x="11906" y="7144"/>
                    <a:pt x="12360" y="7226"/>
                  </a:cubicBezTo>
                  <a:cubicBezTo>
                    <a:pt x="12406" y="7235"/>
                    <a:pt x="12453" y="7239"/>
                    <a:pt x="12499" y="7239"/>
                  </a:cubicBezTo>
                  <a:cubicBezTo>
                    <a:pt x="12872" y="7239"/>
                    <a:pt x="13220" y="6976"/>
                    <a:pt x="13461" y="6687"/>
                  </a:cubicBezTo>
                  <a:cubicBezTo>
                    <a:pt x="13503" y="7319"/>
                    <a:pt x="14109" y="7903"/>
                    <a:pt x="14769" y="7903"/>
                  </a:cubicBezTo>
                  <a:cubicBezTo>
                    <a:pt x="14818" y="7903"/>
                    <a:pt x="14868" y="7900"/>
                    <a:pt x="14919" y="7893"/>
                  </a:cubicBezTo>
                  <a:cubicBezTo>
                    <a:pt x="15375" y="7830"/>
                    <a:pt x="15769" y="7516"/>
                    <a:pt x="15928" y="7084"/>
                  </a:cubicBezTo>
                  <a:cubicBezTo>
                    <a:pt x="15959" y="7002"/>
                    <a:pt x="15980" y="6917"/>
                    <a:pt x="15995" y="6833"/>
                  </a:cubicBezTo>
                  <a:cubicBezTo>
                    <a:pt x="16156" y="7015"/>
                    <a:pt x="16420" y="7131"/>
                    <a:pt x="16643" y="7174"/>
                  </a:cubicBezTo>
                  <a:cubicBezTo>
                    <a:pt x="16724" y="7190"/>
                    <a:pt x="16806" y="7198"/>
                    <a:pt x="16888" y="7198"/>
                  </a:cubicBezTo>
                  <a:cubicBezTo>
                    <a:pt x="17204" y="7198"/>
                    <a:pt x="17516" y="7079"/>
                    <a:pt x="17718" y="6823"/>
                  </a:cubicBezTo>
                  <a:cubicBezTo>
                    <a:pt x="18098" y="6339"/>
                    <a:pt x="18059" y="5463"/>
                    <a:pt x="17605" y="5043"/>
                  </a:cubicBezTo>
                  <a:cubicBezTo>
                    <a:pt x="18077" y="4998"/>
                    <a:pt x="18558" y="4722"/>
                    <a:pt x="18799" y="4353"/>
                  </a:cubicBezTo>
                  <a:cubicBezTo>
                    <a:pt x="19033" y="3993"/>
                    <a:pt x="19078" y="3520"/>
                    <a:pt x="18894" y="3130"/>
                  </a:cubicBezTo>
                  <a:cubicBezTo>
                    <a:pt x="18747" y="2818"/>
                    <a:pt x="18426" y="2561"/>
                    <a:pt x="18076" y="2535"/>
                  </a:cubicBezTo>
                  <a:cubicBezTo>
                    <a:pt x="18170" y="2415"/>
                    <a:pt x="18242" y="2277"/>
                    <a:pt x="18288" y="2132"/>
                  </a:cubicBezTo>
                  <a:cubicBezTo>
                    <a:pt x="18445" y="1636"/>
                    <a:pt x="18227" y="1098"/>
                    <a:pt x="17822" y="791"/>
                  </a:cubicBezTo>
                  <a:cubicBezTo>
                    <a:pt x="17584" y="611"/>
                    <a:pt x="17336" y="534"/>
                    <a:pt x="17092" y="534"/>
                  </a:cubicBezTo>
                  <a:cubicBezTo>
                    <a:pt x="16562" y="534"/>
                    <a:pt x="16055" y="898"/>
                    <a:pt x="15733" y="1374"/>
                  </a:cubicBezTo>
                  <a:cubicBezTo>
                    <a:pt x="15748" y="1139"/>
                    <a:pt x="15711" y="903"/>
                    <a:pt x="15602" y="673"/>
                  </a:cubicBezTo>
                  <a:cubicBezTo>
                    <a:pt x="15398" y="246"/>
                    <a:pt x="14977" y="0"/>
                    <a:pt x="14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456850" y="2399175"/>
              <a:ext cx="8450" cy="94875"/>
            </a:xfrm>
            <a:custGeom>
              <a:avLst/>
              <a:gdLst/>
              <a:ahLst/>
              <a:cxnLst/>
              <a:rect l="l" t="t" r="r" b="b"/>
              <a:pathLst>
                <a:path w="338" h="3795" extrusionOk="0">
                  <a:moveTo>
                    <a:pt x="285" y="0"/>
                  </a:moveTo>
                  <a:cubicBezTo>
                    <a:pt x="264" y="0"/>
                    <a:pt x="243" y="11"/>
                    <a:pt x="237" y="36"/>
                  </a:cubicBezTo>
                  <a:cubicBezTo>
                    <a:pt x="96" y="624"/>
                    <a:pt x="67" y="1251"/>
                    <a:pt x="35" y="1852"/>
                  </a:cubicBezTo>
                  <a:cubicBezTo>
                    <a:pt x="0" y="2488"/>
                    <a:pt x="4" y="3120"/>
                    <a:pt x="63" y="3754"/>
                  </a:cubicBezTo>
                  <a:cubicBezTo>
                    <a:pt x="66" y="3781"/>
                    <a:pt x="87" y="3795"/>
                    <a:pt x="108" y="3795"/>
                  </a:cubicBezTo>
                  <a:cubicBezTo>
                    <a:pt x="128" y="3795"/>
                    <a:pt x="147" y="3781"/>
                    <a:pt x="148" y="3754"/>
                  </a:cubicBezTo>
                  <a:cubicBezTo>
                    <a:pt x="159" y="3135"/>
                    <a:pt x="167" y="2517"/>
                    <a:pt x="196" y="1898"/>
                  </a:cubicBezTo>
                  <a:cubicBezTo>
                    <a:pt x="224" y="1281"/>
                    <a:pt x="316" y="666"/>
                    <a:pt x="337" y="50"/>
                  </a:cubicBezTo>
                  <a:cubicBezTo>
                    <a:pt x="338" y="18"/>
                    <a:pt x="31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468175" y="2451450"/>
              <a:ext cx="4100" cy="37975"/>
            </a:xfrm>
            <a:custGeom>
              <a:avLst/>
              <a:gdLst/>
              <a:ahLst/>
              <a:cxnLst/>
              <a:rect l="l" t="t" r="r" b="b"/>
              <a:pathLst>
                <a:path w="164" h="1519" extrusionOk="0">
                  <a:moveTo>
                    <a:pt x="82" y="1"/>
                  </a:moveTo>
                  <a:cubicBezTo>
                    <a:pt x="67" y="1"/>
                    <a:pt x="53" y="9"/>
                    <a:pt x="50" y="24"/>
                  </a:cubicBezTo>
                  <a:cubicBezTo>
                    <a:pt x="14" y="265"/>
                    <a:pt x="18" y="512"/>
                    <a:pt x="14" y="754"/>
                  </a:cubicBezTo>
                  <a:cubicBezTo>
                    <a:pt x="9" y="1001"/>
                    <a:pt x="1" y="1245"/>
                    <a:pt x="40" y="1488"/>
                  </a:cubicBezTo>
                  <a:cubicBezTo>
                    <a:pt x="44" y="1509"/>
                    <a:pt x="62" y="1519"/>
                    <a:pt x="81" y="1519"/>
                  </a:cubicBezTo>
                  <a:cubicBezTo>
                    <a:pt x="100" y="1519"/>
                    <a:pt x="119" y="1509"/>
                    <a:pt x="122" y="1488"/>
                  </a:cubicBezTo>
                  <a:cubicBezTo>
                    <a:pt x="163" y="1245"/>
                    <a:pt x="153" y="1001"/>
                    <a:pt x="150" y="754"/>
                  </a:cubicBezTo>
                  <a:cubicBezTo>
                    <a:pt x="146" y="512"/>
                    <a:pt x="150" y="265"/>
                    <a:pt x="112" y="24"/>
                  </a:cubicBezTo>
                  <a:cubicBezTo>
                    <a:pt x="110" y="9"/>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476325" y="2471825"/>
              <a:ext cx="2600" cy="17350"/>
            </a:xfrm>
            <a:custGeom>
              <a:avLst/>
              <a:gdLst/>
              <a:ahLst/>
              <a:cxnLst/>
              <a:rect l="l" t="t" r="r" b="b"/>
              <a:pathLst>
                <a:path w="104" h="694" extrusionOk="0">
                  <a:moveTo>
                    <a:pt x="52" y="1"/>
                  </a:moveTo>
                  <a:cubicBezTo>
                    <a:pt x="37" y="1"/>
                    <a:pt x="21" y="11"/>
                    <a:pt x="19" y="32"/>
                  </a:cubicBezTo>
                  <a:cubicBezTo>
                    <a:pt x="2" y="243"/>
                    <a:pt x="1" y="452"/>
                    <a:pt x="19" y="662"/>
                  </a:cubicBezTo>
                  <a:cubicBezTo>
                    <a:pt x="21" y="683"/>
                    <a:pt x="36" y="694"/>
                    <a:pt x="52" y="694"/>
                  </a:cubicBezTo>
                  <a:cubicBezTo>
                    <a:pt x="67" y="694"/>
                    <a:pt x="82" y="683"/>
                    <a:pt x="84" y="662"/>
                  </a:cubicBezTo>
                  <a:cubicBezTo>
                    <a:pt x="104" y="452"/>
                    <a:pt x="102" y="243"/>
                    <a:pt x="85" y="32"/>
                  </a:cubicBezTo>
                  <a:cubicBezTo>
                    <a:pt x="83" y="11"/>
                    <a:pt x="68"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08750" y="2391025"/>
              <a:ext cx="22700" cy="102100"/>
            </a:xfrm>
            <a:custGeom>
              <a:avLst/>
              <a:gdLst/>
              <a:ahLst/>
              <a:cxnLst/>
              <a:rect l="l" t="t" r="r" b="b"/>
              <a:pathLst>
                <a:path w="908" h="4084" extrusionOk="0">
                  <a:moveTo>
                    <a:pt x="41" y="1"/>
                  </a:moveTo>
                  <a:cubicBezTo>
                    <a:pt x="21" y="1"/>
                    <a:pt x="0" y="16"/>
                    <a:pt x="1" y="37"/>
                  </a:cubicBezTo>
                  <a:cubicBezTo>
                    <a:pt x="16" y="357"/>
                    <a:pt x="106" y="677"/>
                    <a:pt x="173" y="989"/>
                  </a:cubicBezTo>
                  <a:cubicBezTo>
                    <a:pt x="246" y="1330"/>
                    <a:pt x="317" y="1671"/>
                    <a:pt x="388" y="2013"/>
                  </a:cubicBezTo>
                  <a:cubicBezTo>
                    <a:pt x="526" y="2696"/>
                    <a:pt x="667" y="3376"/>
                    <a:pt x="824" y="4055"/>
                  </a:cubicBezTo>
                  <a:cubicBezTo>
                    <a:pt x="828" y="4075"/>
                    <a:pt x="846" y="4084"/>
                    <a:pt x="864" y="4084"/>
                  </a:cubicBezTo>
                  <a:cubicBezTo>
                    <a:pt x="886" y="4084"/>
                    <a:pt x="907" y="4070"/>
                    <a:pt x="905" y="4044"/>
                  </a:cubicBezTo>
                  <a:cubicBezTo>
                    <a:pt x="826" y="3358"/>
                    <a:pt x="714" y="2684"/>
                    <a:pt x="572" y="2010"/>
                  </a:cubicBezTo>
                  <a:cubicBezTo>
                    <a:pt x="500" y="1667"/>
                    <a:pt x="426" y="1328"/>
                    <a:pt x="347" y="988"/>
                  </a:cubicBezTo>
                  <a:cubicBezTo>
                    <a:pt x="270" y="665"/>
                    <a:pt x="207" y="322"/>
                    <a:pt x="69" y="19"/>
                  </a:cubicBezTo>
                  <a:cubicBezTo>
                    <a:pt x="63" y="6"/>
                    <a:pt x="5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7"/>
            <p:cNvSpPr/>
            <p:nvPr/>
          </p:nvSpPr>
          <p:spPr>
            <a:xfrm>
              <a:off x="6634675" y="2426750"/>
              <a:ext cx="159150" cy="25225"/>
            </a:xfrm>
            <a:custGeom>
              <a:avLst/>
              <a:gdLst/>
              <a:ahLst/>
              <a:cxnLst/>
              <a:rect l="l" t="t" r="r" b="b"/>
              <a:pathLst>
                <a:path w="6366" h="1009" extrusionOk="0">
                  <a:moveTo>
                    <a:pt x="6310" y="1"/>
                  </a:moveTo>
                  <a:cubicBezTo>
                    <a:pt x="6306" y="1"/>
                    <a:pt x="6302" y="2"/>
                    <a:pt x="6298" y="3"/>
                  </a:cubicBezTo>
                  <a:cubicBezTo>
                    <a:pt x="5306" y="369"/>
                    <a:pt x="4285" y="659"/>
                    <a:pt x="3231" y="772"/>
                  </a:cubicBezTo>
                  <a:cubicBezTo>
                    <a:pt x="2856" y="811"/>
                    <a:pt x="2481" y="829"/>
                    <a:pt x="2108" y="829"/>
                  </a:cubicBezTo>
                  <a:cubicBezTo>
                    <a:pt x="1423" y="829"/>
                    <a:pt x="741" y="769"/>
                    <a:pt x="60" y="671"/>
                  </a:cubicBezTo>
                  <a:cubicBezTo>
                    <a:pt x="58" y="671"/>
                    <a:pt x="56" y="671"/>
                    <a:pt x="55" y="671"/>
                  </a:cubicBezTo>
                  <a:cubicBezTo>
                    <a:pt x="16" y="671"/>
                    <a:pt x="1" y="725"/>
                    <a:pt x="41" y="736"/>
                  </a:cubicBezTo>
                  <a:cubicBezTo>
                    <a:pt x="747" y="919"/>
                    <a:pt x="1494" y="1008"/>
                    <a:pt x="2248" y="1008"/>
                  </a:cubicBezTo>
                  <a:cubicBezTo>
                    <a:pt x="3665" y="1008"/>
                    <a:pt x="5104" y="691"/>
                    <a:pt x="6329" y="77"/>
                  </a:cubicBezTo>
                  <a:cubicBezTo>
                    <a:pt x="6366" y="59"/>
                    <a:pt x="6346" y="1"/>
                    <a:pt x="6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7"/>
            <p:cNvSpPr/>
            <p:nvPr/>
          </p:nvSpPr>
          <p:spPr>
            <a:xfrm>
              <a:off x="6753625" y="2436450"/>
              <a:ext cx="39775" cy="17650"/>
            </a:xfrm>
            <a:custGeom>
              <a:avLst/>
              <a:gdLst/>
              <a:ahLst/>
              <a:cxnLst/>
              <a:rect l="l" t="t" r="r" b="b"/>
              <a:pathLst>
                <a:path w="1591" h="706" extrusionOk="0">
                  <a:moveTo>
                    <a:pt x="1522" y="1"/>
                  </a:moveTo>
                  <a:cubicBezTo>
                    <a:pt x="1515" y="1"/>
                    <a:pt x="1508" y="2"/>
                    <a:pt x="1501" y="5"/>
                  </a:cubicBezTo>
                  <a:cubicBezTo>
                    <a:pt x="1268" y="115"/>
                    <a:pt x="1050" y="252"/>
                    <a:pt x="815" y="359"/>
                  </a:cubicBezTo>
                  <a:cubicBezTo>
                    <a:pt x="560" y="474"/>
                    <a:pt x="294" y="552"/>
                    <a:pt x="31" y="645"/>
                  </a:cubicBezTo>
                  <a:cubicBezTo>
                    <a:pt x="0" y="656"/>
                    <a:pt x="3" y="706"/>
                    <a:pt x="38" y="706"/>
                  </a:cubicBezTo>
                  <a:cubicBezTo>
                    <a:pt x="39" y="706"/>
                    <a:pt x="39" y="706"/>
                    <a:pt x="40" y="706"/>
                  </a:cubicBezTo>
                  <a:cubicBezTo>
                    <a:pt x="564" y="682"/>
                    <a:pt x="1182" y="452"/>
                    <a:pt x="1558" y="79"/>
                  </a:cubicBezTo>
                  <a:cubicBezTo>
                    <a:pt x="1591" y="46"/>
                    <a:pt x="1560"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6774675" y="2452375"/>
              <a:ext cx="12875" cy="6125"/>
            </a:xfrm>
            <a:custGeom>
              <a:avLst/>
              <a:gdLst/>
              <a:ahLst/>
              <a:cxnLst/>
              <a:rect l="l" t="t" r="r" b="b"/>
              <a:pathLst>
                <a:path w="515" h="245" extrusionOk="0">
                  <a:moveTo>
                    <a:pt x="460" y="0"/>
                  </a:moveTo>
                  <a:cubicBezTo>
                    <a:pt x="456" y="0"/>
                    <a:pt x="452" y="1"/>
                    <a:pt x="449" y="2"/>
                  </a:cubicBezTo>
                  <a:cubicBezTo>
                    <a:pt x="302" y="47"/>
                    <a:pt x="165" y="113"/>
                    <a:pt x="30" y="184"/>
                  </a:cubicBezTo>
                  <a:cubicBezTo>
                    <a:pt x="0" y="200"/>
                    <a:pt x="16" y="245"/>
                    <a:pt x="46" y="245"/>
                  </a:cubicBezTo>
                  <a:cubicBezTo>
                    <a:pt x="49" y="245"/>
                    <a:pt x="51" y="244"/>
                    <a:pt x="54" y="244"/>
                  </a:cubicBezTo>
                  <a:cubicBezTo>
                    <a:pt x="201" y="198"/>
                    <a:pt x="344" y="148"/>
                    <a:pt x="478" y="74"/>
                  </a:cubicBezTo>
                  <a:cubicBezTo>
                    <a:pt x="515" y="55"/>
                    <a:pt x="496"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6536425" y="2550775"/>
              <a:ext cx="183525" cy="30800"/>
            </a:xfrm>
            <a:custGeom>
              <a:avLst/>
              <a:gdLst/>
              <a:ahLst/>
              <a:cxnLst/>
              <a:rect l="l" t="t" r="r" b="b"/>
              <a:pathLst>
                <a:path w="7341" h="1232" extrusionOk="0">
                  <a:moveTo>
                    <a:pt x="53" y="1"/>
                  </a:moveTo>
                  <a:cubicBezTo>
                    <a:pt x="22" y="1"/>
                    <a:pt x="1" y="44"/>
                    <a:pt x="34" y="61"/>
                  </a:cubicBezTo>
                  <a:cubicBezTo>
                    <a:pt x="1473" y="832"/>
                    <a:pt x="3095" y="1232"/>
                    <a:pt x="4719" y="1232"/>
                  </a:cubicBezTo>
                  <a:cubicBezTo>
                    <a:pt x="5584" y="1232"/>
                    <a:pt x="6450" y="1118"/>
                    <a:pt x="7290" y="887"/>
                  </a:cubicBezTo>
                  <a:lnTo>
                    <a:pt x="7290" y="886"/>
                  </a:lnTo>
                  <a:cubicBezTo>
                    <a:pt x="7341" y="872"/>
                    <a:pt x="7323" y="800"/>
                    <a:pt x="7276" y="800"/>
                  </a:cubicBezTo>
                  <a:cubicBezTo>
                    <a:pt x="7273" y="800"/>
                    <a:pt x="7270" y="801"/>
                    <a:pt x="7266" y="801"/>
                  </a:cubicBezTo>
                  <a:cubicBezTo>
                    <a:pt x="6463" y="979"/>
                    <a:pt x="5645" y="1068"/>
                    <a:pt x="4829" y="1068"/>
                  </a:cubicBezTo>
                  <a:cubicBezTo>
                    <a:pt x="3192" y="1068"/>
                    <a:pt x="1561" y="712"/>
                    <a:pt x="69" y="4"/>
                  </a:cubicBezTo>
                  <a:cubicBezTo>
                    <a:pt x="63" y="2"/>
                    <a:pt x="5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6738225" y="2565075"/>
              <a:ext cx="13150" cy="5675"/>
            </a:xfrm>
            <a:custGeom>
              <a:avLst/>
              <a:gdLst/>
              <a:ahLst/>
              <a:cxnLst/>
              <a:rect l="l" t="t" r="r" b="b"/>
              <a:pathLst>
                <a:path w="526" h="227" extrusionOk="0">
                  <a:moveTo>
                    <a:pt x="475" y="1"/>
                  </a:moveTo>
                  <a:cubicBezTo>
                    <a:pt x="474" y="1"/>
                    <a:pt x="472" y="1"/>
                    <a:pt x="470" y="1"/>
                  </a:cubicBezTo>
                  <a:cubicBezTo>
                    <a:pt x="319" y="20"/>
                    <a:pt x="186" y="86"/>
                    <a:pt x="46" y="140"/>
                  </a:cubicBezTo>
                  <a:cubicBezTo>
                    <a:pt x="1" y="159"/>
                    <a:pt x="12" y="226"/>
                    <a:pt x="56" y="226"/>
                  </a:cubicBezTo>
                  <a:cubicBezTo>
                    <a:pt x="60" y="226"/>
                    <a:pt x="65" y="226"/>
                    <a:pt x="69" y="224"/>
                  </a:cubicBezTo>
                  <a:cubicBezTo>
                    <a:pt x="213" y="185"/>
                    <a:pt x="361" y="159"/>
                    <a:pt x="492" y="83"/>
                  </a:cubicBezTo>
                  <a:cubicBezTo>
                    <a:pt x="525" y="64"/>
                    <a:pt x="515"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6846375" y="2403175"/>
              <a:ext cx="12950" cy="6450"/>
            </a:xfrm>
            <a:custGeom>
              <a:avLst/>
              <a:gdLst/>
              <a:ahLst/>
              <a:cxnLst/>
              <a:rect l="l" t="t" r="r" b="b"/>
              <a:pathLst>
                <a:path w="518" h="258" extrusionOk="0">
                  <a:moveTo>
                    <a:pt x="477" y="1"/>
                  </a:moveTo>
                  <a:cubicBezTo>
                    <a:pt x="474" y="1"/>
                    <a:pt x="471" y="1"/>
                    <a:pt x="468" y="3"/>
                  </a:cubicBezTo>
                  <a:cubicBezTo>
                    <a:pt x="324" y="53"/>
                    <a:pt x="184" y="115"/>
                    <a:pt x="45" y="179"/>
                  </a:cubicBezTo>
                  <a:cubicBezTo>
                    <a:pt x="1" y="198"/>
                    <a:pt x="29" y="257"/>
                    <a:pt x="71" y="257"/>
                  </a:cubicBezTo>
                  <a:cubicBezTo>
                    <a:pt x="77" y="257"/>
                    <a:pt x="83" y="256"/>
                    <a:pt x="90" y="253"/>
                  </a:cubicBezTo>
                  <a:cubicBezTo>
                    <a:pt x="225" y="193"/>
                    <a:pt x="361" y="130"/>
                    <a:pt x="491" y="58"/>
                  </a:cubicBezTo>
                  <a:cubicBezTo>
                    <a:pt x="518" y="44"/>
                    <a:pt x="504"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6564850" y="2431700"/>
              <a:ext cx="38500" cy="9675"/>
            </a:xfrm>
            <a:custGeom>
              <a:avLst/>
              <a:gdLst/>
              <a:ahLst/>
              <a:cxnLst/>
              <a:rect l="l" t="t" r="r" b="b"/>
              <a:pathLst>
                <a:path w="1540" h="387" extrusionOk="0">
                  <a:moveTo>
                    <a:pt x="53" y="0"/>
                  </a:moveTo>
                  <a:cubicBezTo>
                    <a:pt x="19" y="0"/>
                    <a:pt x="0" y="54"/>
                    <a:pt x="35" y="71"/>
                  </a:cubicBezTo>
                  <a:cubicBezTo>
                    <a:pt x="412" y="266"/>
                    <a:pt x="823" y="386"/>
                    <a:pt x="1245" y="386"/>
                  </a:cubicBezTo>
                  <a:cubicBezTo>
                    <a:pt x="1322" y="386"/>
                    <a:pt x="1399" y="382"/>
                    <a:pt x="1476" y="374"/>
                  </a:cubicBezTo>
                  <a:cubicBezTo>
                    <a:pt x="1540" y="368"/>
                    <a:pt x="1539" y="283"/>
                    <a:pt x="1476" y="276"/>
                  </a:cubicBezTo>
                  <a:cubicBezTo>
                    <a:pt x="997" y="215"/>
                    <a:pt x="527" y="145"/>
                    <a:pt x="65" y="2"/>
                  </a:cubicBezTo>
                  <a:cubicBezTo>
                    <a:pt x="61" y="1"/>
                    <a:pt x="57"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6871500" y="2517400"/>
              <a:ext cx="26225" cy="11125"/>
            </a:xfrm>
            <a:custGeom>
              <a:avLst/>
              <a:gdLst/>
              <a:ahLst/>
              <a:cxnLst/>
              <a:rect l="l" t="t" r="r" b="b"/>
              <a:pathLst>
                <a:path w="1049" h="445" extrusionOk="0">
                  <a:moveTo>
                    <a:pt x="996" y="0"/>
                  </a:moveTo>
                  <a:cubicBezTo>
                    <a:pt x="993" y="0"/>
                    <a:pt x="990" y="1"/>
                    <a:pt x="986" y="2"/>
                  </a:cubicBezTo>
                  <a:cubicBezTo>
                    <a:pt x="663" y="96"/>
                    <a:pt x="329" y="203"/>
                    <a:pt x="35" y="372"/>
                  </a:cubicBezTo>
                  <a:cubicBezTo>
                    <a:pt x="0" y="393"/>
                    <a:pt x="19" y="444"/>
                    <a:pt x="56" y="444"/>
                  </a:cubicBezTo>
                  <a:cubicBezTo>
                    <a:pt x="59" y="444"/>
                    <a:pt x="62" y="444"/>
                    <a:pt x="65" y="443"/>
                  </a:cubicBezTo>
                  <a:cubicBezTo>
                    <a:pt x="396" y="369"/>
                    <a:pt x="714" y="220"/>
                    <a:pt x="1015" y="69"/>
                  </a:cubicBezTo>
                  <a:cubicBezTo>
                    <a:pt x="1049" y="52"/>
                    <a:pt x="1030"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6483775" y="2519350"/>
              <a:ext cx="18425" cy="7625"/>
            </a:xfrm>
            <a:custGeom>
              <a:avLst/>
              <a:gdLst/>
              <a:ahLst/>
              <a:cxnLst/>
              <a:rect l="l" t="t" r="r" b="b"/>
              <a:pathLst>
                <a:path w="737" h="305" extrusionOk="0">
                  <a:moveTo>
                    <a:pt x="40" y="1"/>
                  </a:moveTo>
                  <a:cubicBezTo>
                    <a:pt x="19" y="1"/>
                    <a:pt x="1" y="26"/>
                    <a:pt x="13" y="46"/>
                  </a:cubicBezTo>
                  <a:cubicBezTo>
                    <a:pt x="116" y="214"/>
                    <a:pt x="321" y="304"/>
                    <a:pt x="519" y="304"/>
                  </a:cubicBezTo>
                  <a:cubicBezTo>
                    <a:pt x="578" y="304"/>
                    <a:pt x="636" y="296"/>
                    <a:pt x="691" y="280"/>
                  </a:cubicBezTo>
                  <a:cubicBezTo>
                    <a:pt x="737" y="266"/>
                    <a:pt x="731" y="193"/>
                    <a:pt x="683" y="193"/>
                  </a:cubicBezTo>
                  <a:cubicBezTo>
                    <a:pt x="682" y="193"/>
                    <a:pt x="681" y="193"/>
                    <a:pt x="680" y="193"/>
                  </a:cubicBezTo>
                  <a:cubicBezTo>
                    <a:pt x="658" y="194"/>
                    <a:pt x="637" y="195"/>
                    <a:pt x="616" y="195"/>
                  </a:cubicBezTo>
                  <a:cubicBezTo>
                    <a:pt x="403" y="195"/>
                    <a:pt x="239" y="125"/>
                    <a:pt x="55" y="6"/>
                  </a:cubicBezTo>
                  <a:cubicBezTo>
                    <a:pt x="50" y="2"/>
                    <a:pt x="4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6658325" y="1841925"/>
              <a:ext cx="24875" cy="48625"/>
            </a:xfrm>
            <a:custGeom>
              <a:avLst/>
              <a:gdLst/>
              <a:ahLst/>
              <a:cxnLst/>
              <a:rect l="l" t="t" r="r" b="b"/>
              <a:pathLst>
                <a:path w="995" h="1945" extrusionOk="0">
                  <a:moveTo>
                    <a:pt x="955" y="1"/>
                  </a:moveTo>
                  <a:cubicBezTo>
                    <a:pt x="942" y="1"/>
                    <a:pt x="931" y="8"/>
                    <a:pt x="927" y="24"/>
                  </a:cubicBezTo>
                  <a:cubicBezTo>
                    <a:pt x="860" y="358"/>
                    <a:pt x="554" y="540"/>
                    <a:pt x="348" y="786"/>
                  </a:cubicBezTo>
                  <a:cubicBezTo>
                    <a:pt x="197" y="965"/>
                    <a:pt x="63" y="1192"/>
                    <a:pt x="37" y="1430"/>
                  </a:cubicBezTo>
                  <a:cubicBezTo>
                    <a:pt x="0" y="1778"/>
                    <a:pt x="219" y="1945"/>
                    <a:pt x="477" y="1945"/>
                  </a:cubicBezTo>
                  <a:cubicBezTo>
                    <a:pt x="617" y="1945"/>
                    <a:pt x="769" y="1896"/>
                    <a:pt x="898" y="1800"/>
                  </a:cubicBezTo>
                  <a:cubicBezTo>
                    <a:pt x="933" y="1773"/>
                    <a:pt x="918" y="1719"/>
                    <a:pt x="876" y="1719"/>
                  </a:cubicBezTo>
                  <a:cubicBezTo>
                    <a:pt x="872" y="1719"/>
                    <a:pt x="868" y="1719"/>
                    <a:pt x="864" y="1720"/>
                  </a:cubicBezTo>
                  <a:cubicBezTo>
                    <a:pt x="752" y="1744"/>
                    <a:pt x="599" y="1795"/>
                    <a:pt x="465" y="1795"/>
                  </a:cubicBezTo>
                  <a:cubicBezTo>
                    <a:pt x="340" y="1795"/>
                    <a:pt x="232" y="1750"/>
                    <a:pt x="194" y="1594"/>
                  </a:cubicBezTo>
                  <a:cubicBezTo>
                    <a:pt x="135" y="1353"/>
                    <a:pt x="289" y="1088"/>
                    <a:pt x="425" y="903"/>
                  </a:cubicBezTo>
                  <a:cubicBezTo>
                    <a:pt x="635" y="622"/>
                    <a:pt x="934" y="409"/>
                    <a:pt x="991" y="42"/>
                  </a:cubicBezTo>
                  <a:cubicBezTo>
                    <a:pt x="994" y="17"/>
                    <a:pt x="97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6642975" y="1870750"/>
              <a:ext cx="17625" cy="28275"/>
            </a:xfrm>
            <a:custGeom>
              <a:avLst/>
              <a:gdLst/>
              <a:ahLst/>
              <a:cxnLst/>
              <a:rect l="l" t="t" r="r" b="b"/>
              <a:pathLst>
                <a:path w="705" h="1131" extrusionOk="0">
                  <a:moveTo>
                    <a:pt x="433" y="0"/>
                  </a:moveTo>
                  <a:cubicBezTo>
                    <a:pt x="424" y="0"/>
                    <a:pt x="415" y="3"/>
                    <a:pt x="406" y="11"/>
                  </a:cubicBezTo>
                  <a:cubicBezTo>
                    <a:pt x="0" y="350"/>
                    <a:pt x="122" y="976"/>
                    <a:pt x="629" y="1129"/>
                  </a:cubicBezTo>
                  <a:cubicBezTo>
                    <a:pt x="633" y="1130"/>
                    <a:pt x="637" y="1131"/>
                    <a:pt x="641" y="1131"/>
                  </a:cubicBezTo>
                  <a:cubicBezTo>
                    <a:pt x="681" y="1131"/>
                    <a:pt x="704" y="1070"/>
                    <a:pt x="664" y="1050"/>
                  </a:cubicBezTo>
                  <a:cubicBezTo>
                    <a:pt x="288" y="852"/>
                    <a:pt x="179" y="391"/>
                    <a:pt x="460" y="65"/>
                  </a:cubicBezTo>
                  <a:cubicBezTo>
                    <a:pt x="486" y="36"/>
                    <a:pt x="463"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6680125" y="1900450"/>
              <a:ext cx="21850" cy="99775"/>
            </a:xfrm>
            <a:custGeom>
              <a:avLst/>
              <a:gdLst/>
              <a:ahLst/>
              <a:cxnLst/>
              <a:rect l="l" t="t" r="r" b="b"/>
              <a:pathLst>
                <a:path w="874" h="3991" extrusionOk="0">
                  <a:moveTo>
                    <a:pt x="200" y="0"/>
                  </a:moveTo>
                  <a:cubicBezTo>
                    <a:pt x="191" y="0"/>
                    <a:pt x="181" y="4"/>
                    <a:pt x="174" y="14"/>
                  </a:cubicBezTo>
                  <a:cubicBezTo>
                    <a:pt x="19" y="232"/>
                    <a:pt x="1" y="515"/>
                    <a:pt x="109" y="759"/>
                  </a:cubicBezTo>
                  <a:cubicBezTo>
                    <a:pt x="167" y="888"/>
                    <a:pt x="255" y="983"/>
                    <a:pt x="367" y="1068"/>
                  </a:cubicBezTo>
                  <a:cubicBezTo>
                    <a:pt x="487" y="1157"/>
                    <a:pt x="618" y="1214"/>
                    <a:pt x="670" y="1371"/>
                  </a:cubicBezTo>
                  <a:cubicBezTo>
                    <a:pt x="711" y="1495"/>
                    <a:pt x="683" y="1629"/>
                    <a:pt x="652" y="1752"/>
                  </a:cubicBezTo>
                  <a:cubicBezTo>
                    <a:pt x="551" y="2143"/>
                    <a:pt x="399" y="2481"/>
                    <a:pt x="400" y="2894"/>
                  </a:cubicBezTo>
                  <a:cubicBezTo>
                    <a:pt x="401" y="3279"/>
                    <a:pt x="492" y="3638"/>
                    <a:pt x="691" y="3967"/>
                  </a:cubicBezTo>
                  <a:cubicBezTo>
                    <a:pt x="701" y="3983"/>
                    <a:pt x="718" y="3990"/>
                    <a:pt x="734" y="3990"/>
                  </a:cubicBezTo>
                  <a:cubicBezTo>
                    <a:pt x="766" y="3990"/>
                    <a:pt x="799" y="3964"/>
                    <a:pt x="784" y="3928"/>
                  </a:cubicBezTo>
                  <a:cubicBezTo>
                    <a:pt x="647" y="3577"/>
                    <a:pt x="555" y="3195"/>
                    <a:pt x="565" y="2817"/>
                  </a:cubicBezTo>
                  <a:cubicBezTo>
                    <a:pt x="575" y="2408"/>
                    <a:pt x="757" y="2076"/>
                    <a:pt x="826" y="1684"/>
                  </a:cubicBezTo>
                  <a:cubicBezTo>
                    <a:pt x="874" y="1416"/>
                    <a:pt x="803" y="1212"/>
                    <a:pt x="581" y="1053"/>
                  </a:cubicBezTo>
                  <a:cubicBezTo>
                    <a:pt x="417" y="935"/>
                    <a:pt x="269" y="847"/>
                    <a:pt x="191" y="650"/>
                  </a:cubicBezTo>
                  <a:cubicBezTo>
                    <a:pt x="112" y="448"/>
                    <a:pt x="132" y="237"/>
                    <a:pt x="226" y="44"/>
                  </a:cubicBezTo>
                  <a:cubicBezTo>
                    <a:pt x="238" y="20"/>
                    <a:pt x="21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6675575" y="1959500"/>
              <a:ext cx="8775" cy="28800"/>
            </a:xfrm>
            <a:custGeom>
              <a:avLst/>
              <a:gdLst/>
              <a:ahLst/>
              <a:cxnLst/>
              <a:rect l="l" t="t" r="r" b="b"/>
              <a:pathLst>
                <a:path w="351" h="1152" extrusionOk="0">
                  <a:moveTo>
                    <a:pt x="305" y="0"/>
                  </a:moveTo>
                  <a:cubicBezTo>
                    <a:pt x="294" y="0"/>
                    <a:pt x="282" y="5"/>
                    <a:pt x="275" y="17"/>
                  </a:cubicBezTo>
                  <a:cubicBezTo>
                    <a:pt x="87" y="324"/>
                    <a:pt x="1" y="809"/>
                    <a:pt x="196" y="1132"/>
                  </a:cubicBezTo>
                  <a:cubicBezTo>
                    <a:pt x="205" y="1145"/>
                    <a:pt x="219" y="1152"/>
                    <a:pt x="233" y="1152"/>
                  </a:cubicBezTo>
                  <a:cubicBezTo>
                    <a:pt x="255" y="1152"/>
                    <a:pt x="276" y="1137"/>
                    <a:pt x="275" y="1111"/>
                  </a:cubicBezTo>
                  <a:cubicBezTo>
                    <a:pt x="268" y="941"/>
                    <a:pt x="226" y="775"/>
                    <a:pt x="231" y="602"/>
                  </a:cubicBezTo>
                  <a:cubicBezTo>
                    <a:pt x="236" y="410"/>
                    <a:pt x="283" y="228"/>
                    <a:pt x="342" y="46"/>
                  </a:cubicBezTo>
                  <a:cubicBezTo>
                    <a:pt x="350" y="19"/>
                    <a:pt x="328"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6518450" y="2015075"/>
              <a:ext cx="62275" cy="272425"/>
            </a:xfrm>
            <a:custGeom>
              <a:avLst/>
              <a:gdLst/>
              <a:ahLst/>
              <a:cxnLst/>
              <a:rect l="l" t="t" r="r" b="b"/>
              <a:pathLst>
                <a:path w="2491" h="10897" extrusionOk="0">
                  <a:moveTo>
                    <a:pt x="2449" y="1"/>
                  </a:moveTo>
                  <a:cubicBezTo>
                    <a:pt x="2435" y="1"/>
                    <a:pt x="2421" y="8"/>
                    <a:pt x="2415" y="26"/>
                  </a:cubicBezTo>
                  <a:cubicBezTo>
                    <a:pt x="1954" y="1484"/>
                    <a:pt x="1530" y="2954"/>
                    <a:pt x="975" y="4382"/>
                  </a:cubicBezTo>
                  <a:cubicBezTo>
                    <a:pt x="707" y="5067"/>
                    <a:pt x="338" y="5732"/>
                    <a:pt x="129" y="6439"/>
                  </a:cubicBezTo>
                  <a:cubicBezTo>
                    <a:pt x="38" y="6747"/>
                    <a:pt x="1" y="7068"/>
                    <a:pt x="59" y="7387"/>
                  </a:cubicBezTo>
                  <a:cubicBezTo>
                    <a:pt x="118" y="7724"/>
                    <a:pt x="267" y="8035"/>
                    <a:pt x="375" y="8358"/>
                  </a:cubicBezTo>
                  <a:cubicBezTo>
                    <a:pt x="650" y="9177"/>
                    <a:pt x="547" y="10036"/>
                    <a:pt x="204" y="10820"/>
                  </a:cubicBezTo>
                  <a:cubicBezTo>
                    <a:pt x="186" y="10860"/>
                    <a:pt x="218" y="10896"/>
                    <a:pt x="251" y="10896"/>
                  </a:cubicBezTo>
                  <a:cubicBezTo>
                    <a:pt x="266" y="10896"/>
                    <a:pt x="282" y="10889"/>
                    <a:pt x="293" y="10870"/>
                  </a:cubicBezTo>
                  <a:cubicBezTo>
                    <a:pt x="641" y="10312"/>
                    <a:pt x="763" y="9652"/>
                    <a:pt x="692" y="8997"/>
                  </a:cubicBezTo>
                  <a:cubicBezTo>
                    <a:pt x="617" y="8299"/>
                    <a:pt x="155" y="7662"/>
                    <a:pt x="206" y="6952"/>
                  </a:cubicBezTo>
                  <a:cubicBezTo>
                    <a:pt x="235" y="6545"/>
                    <a:pt x="402" y="6161"/>
                    <a:pt x="566" y="5794"/>
                  </a:cubicBezTo>
                  <a:cubicBezTo>
                    <a:pt x="712" y="5464"/>
                    <a:pt x="856" y="5133"/>
                    <a:pt x="989" y="4798"/>
                  </a:cubicBezTo>
                  <a:cubicBezTo>
                    <a:pt x="1277" y="4067"/>
                    <a:pt x="1530" y="3323"/>
                    <a:pt x="1763" y="2572"/>
                  </a:cubicBezTo>
                  <a:cubicBezTo>
                    <a:pt x="2022" y="1735"/>
                    <a:pt x="2263" y="891"/>
                    <a:pt x="2484" y="44"/>
                  </a:cubicBezTo>
                  <a:cubicBezTo>
                    <a:pt x="2490" y="18"/>
                    <a:pt x="2469" y="1"/>
                    <a:pt x="2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6539050" y="2243725"/>
              <a:ext cx="10850" cy="29825"/>
            </a:xfrm>
            <a:custGeom>
              <a:avLst/>
              <a:gdLst/>
              <a:ahLst/>
              <a:cxnLst/>
              <a:rect l="l" t="t" r="r" b="b"/>
              <a:pathLst>
                <a:path w="434" h="1193" extrusionOk="0">
                  <a:moveTo>
                    <a:pt x="190" y="1"/>
                  </a:moveTo>
                  <a:cubicBezTo>
                    <a:pt x="169" y="1"/>
                    <a:pt x="148" y="19"/>
                    <a:pt x="153" y="45"/>
                  </a:cubicBezTo>
                  <a:cubicBezTo>
                    <a:pt x="246" y="430"/>
                    <a:pt x="198" y="774"/>
                    <a:pt x="17" y="1126"/>
                  </a:cubicBezTo>
                  <a:cubicBezTo>
                    <a:pt x="0" y="1158"/>
                    <a:pt x="27" y="1193"/>
                    <a:pt x="57" y="1193"/>
                  </a:cubicBezTo>
                  <a:cubicBezTo>
                    <a:pt x="67" y="1193"/>
                    <a:pt x="77" y="1189"/>
                    <a:pt x="86" y="1179"/>
                  </a:cubicBezTo>
                  <a:cubicBezTo>
                    <a:pt x="381" y="873"/>
                    <a:pt x="434" y="384"/>
                    <a:pt x="218" y="17"/>
                  </a:cubicBezTo>
                  <a:cubicBezTo>
                    <a:pt x="211" y="6"/>
                    <a:pt x="20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6489725" y="2317300"/>
              <a:ext cx="16900" cy="50375"/>
            </a:xfrm>
            <a:custGeom>
              <a:avLst/>
              <a:gdLst/>
              <a:ahLst/>
              <a:cxnLst/>
              <a:rect l="l" t="t" r="r" b="b"/>
              <a:pathLst>
                <a:path w="676" h="2015" extrusionOk="0">
                  <a:moveTo>
                    <a:pt x="617" y="1"/>
                  </a:moveTo>
                  <a:cubicBezTo>
                    <a:pt x="606" y="1"/>
                    <a:pt x="596" y="5"/>
                    <a:pt x="588" y="15"/>
                  </a:cubicBezTo>
                  <a:cubicBezTo>
                    <a:pt x="150" y="543"/>
                    <a:pt x="0" y="1370"/>
                    <a:pt x="335" y="1990"/>
                  </a:cubicBezTo>
                  <a:cubicBezTo>
                    <a:pt x="345" y="2007"/>
                    <a:pt x="360" y="2015"/>
                    <a:pt x="376" y="2015"/>
                  </a:cubicBezTo>
                  <a:cubicBezTo>
                    <a:pt x="406" y="2015"/>
                    <a:pt x="438" y="1986"/>
                    <a:pt x="429" y="1949"/>
                  </a:cubicBezTo>
                  <a:cubicBezTo>
                    <a:pt x="272" y="1284"/>
                    <a:pt x="304" y="671"/>
                    <a:pt x="657" y="69"/>
                  </a:cubicBezTo>
                  <a:cubicBezTo>
                    <a:pt x="676" y="38"/>
                    <a:pt x="647"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6507275" y="2356900"/>
              <a:ext cx="10250" cy="18925"/>
            </a:xfrm>
            <a:custGeom>
              <a:avLst/>
              <a:gdLst/>
              <a:ahLst/>
              <a:cxnLst/>
              <a:rect l="l" t="t" r="r" b="b"/>
              <a:pathLst>
                <a:path w="410" h="757" extrusionOk="0">
                  <a:moveTo>
                    <a:pt x="137" y="0"/>
                  </a:moveTo>
                  <a:cubicBezTo>
                    <a:pt x="123" y="0"/>
                    <a:pt x="109" y="8"/>
                    <a:pt x="103" y="24"/>
                  </a:cubicBezTo>
                  <a:cubicBezTo>
                    <a:pt x="0" y="282"/>
                    <a:pt x="119" y="593"/>
                    <a:pt x="337" y="750"/>
                  </a:cubicBezTo>
                  <a:cubicBezTo>
                    <a:pt x="343" y="754"/>
                    <a:pt x="349" y="756"/>
                    <a:pt x="356" y="756"/>
                  </a:cubicBezTo>
                  <a:cubicBezTo>
                    <a:pt x="383" y="756"/>
                    <a:pt x="410" y="722"/>
                    <a:pt x="390" y="696"/>
                  </a:cubicBezTo>
                  <a:cubicBezTo>
                    <a:pt x="238" y="491"/>
                    <a:pt x="182" y="285"/>
                    <a:pt x="170" y="32"/>
                  </a:cubicBezTo>
                  <a:cubicBezTo>
                    <a:pt x="168" y="11"/>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6801300" y="2181650"/>
              <a:ext cx="35650" cy="90150"/>
            </a:xfrm>
            <a:custGeom>
              <a:avLst/>
              <a:gdLst/>
              <a:ahLst/>
              <a:cxnLst/>
              <a:rect l="l" t="t" r="r" b="b"/>
              <a:pathLst>
                <a:path w="1426" h="3606" extrusionOk="0">
                  <a:moveTo>
                    <a:pt x="222" y="0"/>
                  </a:moveTo>
                  <a:cubicBezTo>
                    <a:pt x="200" y="0"/>
                    <a:pt x="177" y="28"/>
                    <a:pt x="191" y="53"/>
                  </a:cubicBezTo>
                  <a:cubicBezTo>
                    <a:pt x="647" y="868"/>
                    <a:pt x="54" y="1732"/>
                    <a:pt x="15" y="2569"/>
                  </a:cubicBezTo>
                  <a:cubicBezTo>
                    <a:pt x="1" y="2885"/>
                    <a:pt x="55" y="3235"/>
                    <a:pt x="326" y="3438"/>
                  </a:cubicBezTo>
                  <a:cubicBezTo>
                    <a:pt x="495" y="3564"/>
                    <a:pt x="687" y="3606"/>
                    <a:pt x="884" y="3606"/>
                  </a:cubicBezTo>
                  <a:cubicBezTo>
                    <a:pt x="1045" y="3606"/>
                    <a:pt x="1210" y="3578"/>
                    <a:pt x="1368" y="3545"/>
                  </a:cubicBezTo>
                  <a:cubicBezTo>
                    <a:pt x="1425" y="3533"/>
                    <a:pt x="1415" y="3442"/>
                    <a:pt x="1358" y="3442"/>
                  </a:cubicBezTo>
                  <a:cubicBezTo>
                    <a:pt x="1357" y="3442"/>
                    <a:pt x="1356" y="3442"/>
                    <a:pt x="1355" y="3442"/>
                  </a:cubicBezTo>
                  <a:cubicBezTo>
                    <a:pt x="1261" y="3448"/>
                    <a:pt x="1159" y="3453"/>
                    <a:pt x="1057" y="3453"/>
                  </a:cubicBezTo>
                  <a:cubicBezTo>
                    <a:pt x="703" y="3453"/>
                    <a:pt x="336" y="3386"/>
                    <a:pt x="219" y="3001"/>
                  </a:cubicBezTo>
                  <a:cubicBezTo>
                    <a:pt x="96" y="2598"/>
                    <a:pt x="230" y="2156"/>
                    <a:pt x="334" y="1765"/>
                  </a:cubicBezTo>
                  <a:cubicBezTo>
                    <a:pt x="487" y="1191"/>
                    <a:pt x="642" y="523"/>
                    <a:pt x="244" y="11"/>
                  </a:cubicBezTo>
                  <a:cubicBezTo>
                    <a:pt x="238" y="4"/>
                    <a:pt x="2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6826500" y="2253375"/>
              <a:ext cx="43575" cy="53125"/>
            </a:xfrm>
            <a:custGeom>
              <a:avLst/>
              <a:gdLst/>
              <a:ahLst/>
              <a:cxnLst/>
              <a:rect l="l" t="t" r="r" b="b"/>
              <a:pathLst>
                <a:path w="1743" h="2125" extrusionOk="0">
                  <a:moveTo>
                    <a:pt x="40" y="0"/>
                  </a:moveTo>
                  <a:cubicBezTo>
                    <a:pt x="19" y="0"/>
                    <a:pt x="0" y="21"/>
                    <a:pt x="12" y="45"/>
                  </a:cubicBezTo>
                  <a:cubicBezTo>
                    <a:pt x="85" y="199"/>
                    <a:pt x="213" y="262"/>
                    <a:pt x="362" y="330"/>
                  </a:cubicBezTo>
                  <a:cubicBezTo>
                    <a:pt x="580" y="431"/>
                    <a:pt x="779" y="547"/>
                    <a:pt x="954" y="712"/>
                  </a:cubicBezTo>
                  <a:cubicBezTo>
                    <a:pt x="1345" y="1079"/>
                    <a:pt x="1470" y="1544"/>
                    <a:pt x="1472" y="2064"/>
                  </a:cubicBezTo>
                  <a:cubicBezTo>
                    <a:pt x="1473" y="2104"/>
                    <a:pt x="1503" y="2124"/>
                    <a:pt x="1533" y="2124"/>
                  </a:cubicBezTo>
                  <a:cubicBezTo>
                    <a:pt x="1558" y="2124"/>
                    <a:pt x="1584" y="2110"/>
                    <a:pt x="1594" y="2081"/>
                  </a:cubicBezTo>
                  <a:cubicBezTo>
                    <a:pt x="1743" y="1645"/>
                    <a:pt x="1586" y="1154"/>
                    <a:pt x="1305" y="805"/>
                  </a:cubicBezTo>
                  <a:cubicBezTo>
                    <a:pt x="1169" y="635"/>
                    <a:pt x="999" y="494"/>
                    <a:pt x="808" y="388"/>
                  </a:cubicBezTo>
                  <a:cubicBezTo>
                    <a:pt x="585" y="265"/>
                    <a:pt x="212" y="229"/>
                    <a:pt x="65" y="14"/>
                  </a:cubicBez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6858175" y="2326350"/>
              <a:ext cx="8100" cy="38225"/>
            </a:xfrm>
            <a:custGeom>
              <a:avLst/>
              <a:gdLst/>
              <a:ahLst/>
              <a:cxnLst/>
              <a:rect l="l" t="t" r="r" b="b"/>
              <a:pathLst>
                <a:path w="324" h="1529" extrusionOk="0">
                  <a:moveTo>
                    <a:pt x="243" y="1"/>
                  </a:moveTo>
                  <a:cubicBezTo>
                    <a:pt x="222" y="1"/>
                    <a:pt x="202" y="12"/>
                    <a:pt x="195" y="40"/>
                  </a:cubicBezTo>
                  <a:cubicBezTo>
                    <a:pt x="143" y="258"/>
                    <a:pt x="132" y="483"/>
                    <a:pt x="111" y="707"/>
                  </a:cubicBezTo>
                  <a:cubicBezTo>
                    <a:pt x="86" y="963"/>
                    <a:pt x="39" y="1215"/>
                    <a:pt x="4" y="1469"/>
                  </a:cubicBezTo>
                  <a:cubicBezTo>
                    <a:pt x="0" y="1502"/>
                    <a:pt x="27" y="1529"/>
                    <a:pt x="53" y="1529"/>
                  </a:cubicBezTo>
                  <a:cubicBezTo>
                    <a:pt x="67" y="1529"/>
                    <a:pt x="80" y="1522"/>
                    <a:pt x="90" y="1505"/>
                  </a:cubicBezTo>
                  <a:cubicBezTo>
                    <a:pt x="204" y="1316"/>
                    <a:pt x="246" y="1090"/>
                    <a:pt x="268" y="873"/>
                  </a:cubicBezTo>
                  <a:cubicBezTo>
                    <a:pt x="296" y="605"/>
                    <a:pt x="323" y="323"/>
                    <a:pt x="302" y="54"/>
                  </a:cubicBezTo>
                  <a:cubicBezTo>
                    <a:pt x="300" y="21"/>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6847775" y="2345750"/>
              <a:ext cx="6650" cy="24350"/>
            </a:xfrm>
            <a:custGeom>
              <a:avLst/>
              <a:gdLst/>
              <a:ahLst/>
              <a:cxnLst/>
              <a:rect l="l" t="t" r="r" b="b"/>
              <a:pathLst>
                <a:path w="266" h="974" extrusionOk="0">
                  <a:moveTo>
                    <a:pt x="203" y="0"/>
                  </a:moveTo>
                  <a:cubicBezTo>
                    <a:pt x="189" y="0"/>
                    <a:pt x="174" y="9"/>
                    <a:pt x="166" y="27"/>
                  </a:cubicBezTo>
                  <a:cubicBezTo>
                    <a:pt x="68" y="286"/>
                    <a:pt x="0" y="648"/>
                    <a:pt x="32" y="925"/>
                  </a:cubicBezTo>
                  <a:cubicBezTo>
                    <a:pt x="36" y="956"/>
                    <a:pt x="59" y="973"/>
                    <a:pt x="83" y="973"/>
                  </a:cubicBezTo>
                  <a:cubicBezTo>
                    <a:pt x="102" y="973"/>
                    <a:pt x="121" y="962"/>
                    <a:pt x="130" y="938"/>
                  </a:cubicBezTo>
                  <a:cubicBezTo>
                    <a:pt x="235" y="681"/>
                    <a:pt x="265" y="312"/>
                    <a:pt x="241" y="37"/>
                  </a:cubicBezTo>
                  <a:cubicBezTo>
                    <a:pt x="239" y="13"/>
                    <a:pt x="221"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6837675" y="2358425"/>
              <a:ext cx="6225" cy="12375"/>
            </a:xfrm>
            <a:custGeom>
              <a:avLst/>
              <a:gdLst/>
              <a:ahLst/>
              <a:cxnLst/>
              <a:rect l="l" t="t" r="r" b="b"/>
              <a:pathLst>
                <a:path w="249" h="495" extrusionOk="0">
                  <a:moveTo>
                    <a:pt x="191" y="0"/>
                  </a:moveTo>
                  <a:cubicBezTo>
                    <a:pt x="172" y="0"/>
                    <a:pt x="152" y="10"/>
                    <a:pt x="144" y="33"/>
                  </a:cubicBezTo>
                  <a:cubicBezTo>
                    <a:pt x="94" y="167"/>
                    <a:pt x="35" y="304"/>
                    <a:pt x="6" y="444"/>
                  </a:cubicBezTo>
                  <a:cubicBezTo>
                    <a:pt x="1" y="472"/>
                    <a:pt x="25" y="495"/>
                    <a:pt x="48" y="495"/>
                  </a:cubicBezTo>
                  <a:cubicBezTo>
                    <a:pt x="60" y="495"/>
                    <a:pt x="72" y="489"/>
                    <a:pt x="79" y="475"/>
                  </a:cubicBezTo>
                  <a:cubicBezTo>
                    <a:pt x="148" y="345"/>
                    <a:pt x="189" y="198"/>
                    <a:pt x="236" y="58"/>
                  </a:cubicBezTo>
                  <a:cubicBezTo>
                    <a:pt x="248" y="23"/>
                    <a:pt x="220"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6583075" y="1986100"/>
              <a:ext cx="4850" cy="16725"/>
            </a:xfrm>
            <a:custGeom>
              <a:avLst/>
              <a:gdLst/>
              <a:ahLst/>
              <a:cxnLst/>
              <a:rect l="l" t="t" r="r" b="b"/>
              <a:pathLst>
                <a:path w="194" h="669" extrusionOk="0">
                  <a:moveTo>
                    <a:pt x="158" y="1"/>
                  </a:moveTo>
                  <a:cubicBezTo>
                    <a:pt x="143" y="1"/>
                    <a:pt x="129" y="8"/>
                    <a:pt x="124" y="24"/>
                  </a:cubicBezTo>
                  <a:cubicBezTo>
                    <a:pt x="71" y="220"/>
                    <a:pt x="34" y="416"/>
                    <a:pt x="5" y="617"/>
                  </a:cubicBezTo>
                  <a:cubicBezTo>
                    <a:pt x="1" y="648"/>
                    <a:pt x="26" y="668"/>
                    <a:pt x="49" y="668"/>
                  </a:cubicBezTo>
                  <a:cubicBezTo>
                    <a:pt x="65" y="668"/>
                    <a:pt x="80" y="659"/>
                    <a:pt x="85" y="638"/>
                  </a:cubicBezTo>
                  <a:cubicBezTo>
                    <a:pt x="132" y="437"/>
                    <a:pt x="169" y="239"/>
                    <a:pt x="191" y="33"/>
                  </a:cubicBezTo>
                  <a:cubicBezTo>
                    <a:pt x="193" y="12"/>
                    <a:pt x="176"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6618900" y="1827375"/>
              <a:ext cx="23125" cy="51075"/>
            </a:xfrm>
            <a:custGeom>
              <a:avLst/>
              <a:gdLst/>
              <a:ahLst/>
              <a:cxnLst/>
              <a:rect l="l" t="t" r="r" b="b"/>
              <a:pathLst>
                <a:path w="925" h="2043" extrusionOk="0">
                  <a:moveTo>
                    <a:pt x="879" y="1"/>
                  </a:moveTo>
                  <a:cubicBezTo>
                    <a:pt x="868" y="1"/>
                    <a:pt x="856" y="6"/>
                    <a:pt x="849" y="18"/>
                  </a:cubicBezTo>
                  <a:cubicBezTo>
                    <a:pt x="505" y="644"/>
                    <a:pt x="238" y="1325"/>
                    <a:pt x="9" y="2002"/>
                  </a:cubicBezTo>
                  <a:cubicBezTo>
                    <a:pt x="0" y="2027"/>
                    <a:pt x="19" y="2043"/>
                    <a:pt x="39" y="2043"/>
                  </a:cubicBezTo>
                  <a:cubicBezTo>
                    <a:pt x="53" y="2043"/>
                    <a:pt x="67" y="2036"/>
                    <a:pt x="73" y="2020"/>
                  </a:cubicBezTo>
                  <a:cubicBezTo>
                    <a:pt x="345" y="1358"/>
                    <a:pt x="642" y="707"/>
                    <a:pt x="915" y="45"/>
                  </a:cubicBezTo>
                  <a:cubicBezTo>
                    <a:pt x="925" y="20"/>
                    <a:pt x="902"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6711950" y="1794750"/>
              <a:ext cx="29325" cy="4250"/>
            </a:xfrm>
            <a:custGeom>
              <a:avLst/>
              <a:gdLst/>
              <a:ahLst/>
              <a:cxnLst/>
              <a:rect l="l" t="t" r="r" b="b"/>
              <a:pathLst>
                <a:path w="1173" h="170" extrusionOk="0">
                  <a:moveTo>
                    <a:pt x="839" y="0"/>
                  </a:moveTo>
                  <a:cubicBezTo>
                    <a:pt x="571" y="0"/>
                    <a:pt x="300" y="40"/>
                    <a:pt x="41" y="98"/>
                  </a:cubicBezTo>
                  <a:cubicBezTo>
                    <a:pt x="1" y="106"/>
                    <a:pt x="8" y="170"/>
                    <a:pt x="48" y="170"/>
                  </a:cubicBezTo>
                  <a:cubicBezTo>
                    <a:pt x="49" y="170"/>
                    <a:pt x="50" y="170"/>
                    <a:pt x="51" y="170"/>
                  </a:cubicBezTo>
                  <a:cubicBezTo>
                    <a:pt x="408" y="152"/>
                    <a:pt x="770" y="142"/>
                    <a:pt x="1123" y="94"/>
                  </a:cubicBezTo>
                  <a:cubicBezTo>
                    <a:pt x="1172" y="88"/>
                    <a:pt x="1154" y="18"/>
                    <a:pt x="1112" y="15"/>
                  </a:cubicBezTo>
                  <a:cubicBezTo>
                    <a:pt x="1021" y="5"/>
                    <a:pt x="930"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6715350" y="1802150"/>
              <a:ext cx="11700" cy="4800"/>
            </a:xfrm>
            <a:custGeom>
              <a:avLst/>
              <a:gdLst/>
              <a:ahLst/>
              <a:cxnLst/>
              <a:rect l="l" t="t" r="r" b="b"/>
              <a:pathLst>
                <a:path w="468" h="192" extrusionOk="0">
                  <a:moveTo>
                    <a:pt x="407" y="1"/>
                  </a:moveTo>
                  <a:cubicBezTo>
                    <a:pt x="404" y="1"/>
                    <a:pt x="402" y="1"/>
                    <a:pt x="399" y="1"/>
                  </a:cubicBezTo>
                  <a:cubicBezTo>
                    <a:pt x="331" y="13"/>
                    <a:pt x="265" y="35"/>
                    <a:pt x="198" y="57"/>
                  </a:cubicBezTo>
                  <a:cubicBezTo>
                    <a:pt x="140" y="78"/>
                    <a:pt x="74" y="96"/>
                    <a:pt x="24" y="133"/>
                  </a:cubicBezTo>
                  <a:cubicBezTo>
                    <a:pt x="0" y="150"/>
                    <a:pt x="6" y="191"/>
                    <a:pt x="38" y="191"/>
                  </a:cubicBezTo>
                  <a:cubicBezTo>
                    <a:pt x="39" y="191"/>
                    <a:pt x="39" y="191"/>
                    <a:pt x="40" y="191"/>
                  </a:cubicBezTo>
                  <a:cubicBezTo>
                    <a:pt x="107" y="191"/>
                    <a:pt x="174" y="165"/>
                    <a:pt x="237" y="144"/>
                  </a:cubicBezTo>
                  <a:cubicBezTo>
                    <a:pt x="303" y="124"/>
                    <a:pt x="367" y="102"/>
                    <a:pt x="429" y="70"/>
                  </a:cubicBezTo>
                  <a:cubicBezTo>
                    <a:pt x="467" y="50"/>
                    <a:pt x="443"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6741525" y="1828825"/>
              <a:ext cx="8950" cy="28425"/>
            </a:xfrm>
            <a:custGeom>
              <a:avLst/>
              <a:gdLst/>
              <a:ahLst/>
              <a:cxnLst/>
              <a:rect l="l" t="t" r="r" b="b"/>
              <a:pathLst>
                <a:path w="358" h="1137" extrusionOk="0">
                  <a:moveTo>
                    <a:pt x="231" y="1"/>
                  </a:moveTo>
                  <a:cubicBezTo>
                    <a:pt x="226" y="1"/>
                    <a:pt x="221" y="2"/>
                    <a:pt x="216" y="4"/>
                  </a:cubicBezTo>
                  <a:cubicBezTo>
                    <a:pt x="40" y="92"/>
                    <a:pt x="1" y="365"/>
                    <a:pt x="4" y="543"/>
                  </a:cubicBezTo>
                  <a:cubicBezTo>
                    <a:pt x="9" y="778"/>
                    <a:pt x="95" y="965"/>
                    <a:pt x="265" y="1125"/>
                  </a:cubicBezTo>
                  <a:cubicBezTo>
                    <a:pt x="273" y="1133"/>
                    <a:pt x="284" y="1137"/>
                    <a:pt x="294" y="1137"/>
                  </a:cubicBezTo>
                  <a:cubicBezTo>
                    <a:pt x="327" y="1137"/>
                    <a:pt x="358" y="1103"/>
                    <a:pt x="335" y="1070"/>
                  </a:cubicBezTo>
                  <a:cubicBezTo>
                    <a:pt x="227" y="910"/>
                    <a:pt x="158" y="706"/>
                    <a:pt x="157" y="512"/>
                  </a:cubicBezTo>
                  <a:cubicBezTo>
                    <a:pt x="157" y="339"/>
                    <a:pt x="254" y="198"/>
                    <a:pt x="263" y="32"/>
                  </a:cubicBezTo>
                  <a:cubicBezTo>
                    <a:pt x="265" y="13"/>
                    <a:pt x="248"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6754800" y="1856175"/>
              <a:ext cx="8475" cy="3550"/>
            </a:xfrm>
            <a:custGeom>
              <a:avLst/>
              <a:gdLst/>
              <a:ahLst/>
              <a:cxnLst/>
              <a:rect l="l" t="t" r="r" b="b"/>
              <a:pathLst>
                <a:path w="339" h="142" extrusionOk="0">
                  <a:moveTo>
                    <a:pt x="47" y="0"/>
                  </a:moveTo>
                  <a:cubicBezTo>
                    <a:pt x="23" y="0"/>
                    <a:pt x="0" y="33"/>
                    <a:pt x="18" y="54"/>
                  </a:cubicBezTo>
                  <a:cubicBezTo>
                    <a:pt x="60" y="110"/>
                    <a:pt x="126" y="142"/>
                    <a:pt x="192" y="142"/>
                  </a:cubicBezTo>
                  <a:cubicBezTo>
                    <a:pt x="235" y="142"/>
                    <a:pt x="278" y="129"/>
                    <a:pt x="314" y="100"/>
                  </a:cubicBezTo>
                  <a:cubicBezTo>
                    <a:pt x="339" y="82"/>
                    <a:pt x="316" y="45"/>
                    <a:pt x="290" y="43"/>
                  </a:cubicBezTo>
                  <a:cubicBezTo>
                    <a:pt x="251" y="41"/>
                    <a:pt x="210" y="41"/>
                    <a:pt x="171" y="36"/>
                  </a:cubicBezTo>
                  <a:cubicBezTo>
                    <a:pt x="130" y="31"/>
                    <a:pt x="94" y="16"/>
                    <a:pt x="57" y="2"/>
                  </a:cubicBezTo>
                  <a:cubicBezTo>
                    <a:pt x="54" y="1"/>
                    <a:pt x="5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6738775" y="1748425"/>
              <a:ext cx="21275" cy="16400"/>
            </a:xfrm>
            <a:custGeom>
              <a:avLst/>
              <a:gdLst/>
              <a:ahLst/>
              <a:cxnLst/>
              <a:rect l="l" t="t" r="r" b="b"/>
              <a:pathLst>
                <a:path w="851" h="656" extrusionOk="0">
                  <a:moveTo>
                    <a:pt x="606" y="0"/>
                  </a:moveTo>
                  <a:cubicBezTo>
                    <a:pt x="483" y="0"/>
                    <a:pt x="362" y="42"/>
                    <a:pt x="262" y="122"/>
                  </a:cubicBezTo>
                  <a:cubicBezTo>
                    <a:pt x="116" y="240"/>
                    <a:pt x="0" y="445"/>
                    <a:pt x="56" y="633"/>
                  </a:cubicBezTo>
                  <a:cubicBezTo>
                    <a:pt x="61" y="648"/>
                    <a:pt x="73" y="656"/>
                    <a:pt x="86" y="656"/>
                  </a:cubicBezTo>
                  <a:cubicBezTo>
                    <a:pt x="99" y="656"/>
                    <a:pt x="112" y="648"/>
                    <a:pt x="117" y="633"/>
                  </a:cubicBezTo>
                  <a:cubicBezTo>
                    <a:pt x="169" y="474"/>
                    <a:pt x="201" y="322"/>
                    <a:pt x="344" y="217"/>
                  </a:cubicBezTo>
                  <a:cubicBezTo>
                    <a:pt x="451" y="138"/>
                    <a:pt x="577" y="106"/>
                    <a:pt x="705" y="106"/>
                  </a:cubicBezTo>
                  <a:cubicBezTo>
                    <a:pt x="739" y="106"/>
                    <a:pt x="773" y="108"/>
                    <a:pt x="806" y="112"/>
                  </a:cubicBezTo>
                  <a:cubicBezTo>
                    <a:pt x="808" y="113"/>
                    <a:pt x="810" y="113"/>
                    <a:pt x="812" y="113"/>
                  </a:cubicBezTo>
                  <a:cubicBezTo>
                    <a:pt x="851" y="113"/>
                    <a:pt x="848" y="56"/>
                    <a:pt x="816" y="42"/>
                  </a:cubicBezTo>
                  <a:cubicBezTo>
                    <a:pt x="748" y="14"/>
                    <a:pt x="677"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6764125" y="1751750"/>
              <a:ext cx="8300" cy="5100"/>
            </a:xfrm>
            <a:custGeom>
              <a:avLst/>
              <a:gdLst/>
              <a:ahLst/>
              <a:cxnLst/>
              <a:rect l="l" t="t" r="r" b="b"/>
              <a:pathLst>
                <a:path w="332" h="204" extrusionOk="0">
                  <a:moveTo>
                    <a:pt x="111" y="0"/>
                  </a:moveTo>
                  <a:cubicBezTo>
                    <a:pt x="78" y="0"/>
                    <a:pt x="46" y="10"/>
                    <a:pt x="19" y="31"/>
                  </a:cubicBezTo>
                  <a:cubicBezTo>
                    <a:pt x="0" y="45"/>
                    <a:pt x="13" y="74"/>
                    <a:pt x="31" y="79"/>
                  </a:cubicBezTo>
                  <a:cubicBezTo>
                    <a:pt x="73" y="93"/>
                    <a:pt x="117" y="92"/>
                    <a:pt x="158" y="113"/>
                  </a:cubicBezTo>
                  <a:cubicBezTo>
                    <a:pt x="200" y="134"/>
                    <a:pt x="231" y="162"/>
                    <a:pt x="266" y="194"/>
                  </a:cubicBezTo>
                  <a:cubicBezTo>
                    <a:pt x="273" y="200"/>
                    <a:pt x="281" y="203"/>
                    <a:pt x="290" y="203"/>
                  </a:cubicBezTo>
                  <a:cubicBezTo>
                    <a:pt x="311" y="203"/>
                    <a:pt x="332" y="184"/>
                    <a:pt x="326" y="158"/>
                  </a:cubicBezTo>
                  <a:cubicBezTo>
                    <a:pt x="305" y="73"/>
                    <a:pt x="20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6774400" y="1710925"/>
              <a:ext cx="18950" cy="28200"/>
            </a:xfrm>
            <a:custGeom>
              <a:avLst/>
              <a:gdLst/>
              <a:ahLst/>
              <a:cxnLst/>
              <a:rect l="l" t="t" r="r" b="b"/>
              <a:pathLst>
                <a:path w="758" h="1128" extrusionOk="0">
                  <a:moveTo>
                    <a:pt x="703" y="1"/>
                  </a:moveTo>
                  <a:cubicBezTo>
                    <a:pt x="698" y="1"/>
                    <a:pt x="693" y="1"/>
                    <a:pt x="688" y="3"/>
                  </a:cubicBezTo>
                  <a:cubicBezTo>
                    <a:pt x="236" y="156"/>
                    <a:pt x="1" y="717"/>
                    <a:pt x="305" y="1113"/>
                  </a:cubicBezTo>
                  <a:cubicBezTo>
                    <a:pt x="313" y="1123"/>
                    <a:pt x="323" y="1128"/>
                    <a:pt x="333" y="1128"/>
                  </a:cubicBezTo>
                  <a:cubicBezTo>
                    <a:pt x="356" y="1128"/>
                    <a:pt x="377" y="1105"/>
                    <a:pt x="363" y="1078"/>
                  </a:cubicBezTo>
                  <a:cubicBezTo>
                    <a:pt x="148" y="649"/>
                    <a:pt x="368" y="326"/>
                    <a:pt x="722" y="85"/>
                  </a:cubicBezTo>
                  <a:cubicBezTo>
                    <a:pt x="758" y="62"/>
                    <a:pt x="743"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6802075" y="1712675"/>
              <a:ext cx="17575" cy="21725"/>
            </a:xfrm>
            <a:custGeom>
              <a:avLst/>
              <a:gdLst/>
              <a:ahLst/>
              <a:cxnLst/>
              <a:rect l="l" t="t" r="r" b="b"/>
              <a:pathLst>
                <a:path w="703" h="869" extrusionOk="0">
                  <a:moveTo>
                    <a:pt x="56" y="0"/>
                  </a:moveTo>
                  <a:cubicBezTo>
                    <a:pt x="16" y="0"/>
                    <a:pt x="0" y="61"/>
                    <a:pt x="44" y="73"/>
                  </a:cubicBezTo>
                  <a:cubicBezTo>
                    <a:pt x="365" y="170"/>
                    <a:pt x="504" y="500"/>
                    <a:pt x="434" y="811"/>
                  </a:cubicBezTo>
                  <a:cubicBezTo>
                    <a:pt x="427" y="842"/>
                    <a:pt x="455" y="868"/>
                    <a:pt x="482" y="868"/>
                  </a:cubicBezTo>
                  <a:cubicBezTo>
                    <a:pt x="496" y="868"/>
                    <a:pt x="509" y="862"/>
                    <a:pt x="517" y="846"/>
                  </a:cubicBezTo>
                  <a:cubicBezTo>
                    <a:pt x="703" y="468"/>
                    <a:pt x="462" y="76"/>
                    <a:pt x="65" y="1"/>
                  </a:cubicBezTo>
                  <a:cubicBezTo>
                    <a:pt x="62" y="1"/>
                    <a:pt x="5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6814100" y="1742100"/>
              <a:ext cx="3125" cy="6225"/>
            </a:xfrm>
            <a:custGeom>
              <a:avLst/>
              <a:gdLst/>
              <a:ahLst/>
              <a:cxnLst/>
              <a:rect l="l" t="t" r="r" b="b"/>
              <a:pathLst>
                <a:path w="125" h="249" extrusionOk="0">
                  <a:moveTo>
                    <a:pt x="65" y="1"/>
                  </a:moveTo>
                  <a:cubicBezTo>
                    <a:pt x="46" y="1"/>
                    <a:pt x="28" y="14"/>
                    <a:pt x="26" y="38"/>
                  </a:cubicBezTo>
                  <a:cubicBezTo>
                    <a:pt x="22" y="65"/>
                    <a:pt x="23" y="93"/>
                    <a:pt x="20" y="120"/>
                  </a:cubicBezTo>
                  <a:cubicBezTo>
                    <a:pt x="16" y="147"/>
                    <a:pt x="7" y="174"/>
                    <a:pt x="3" y="201"/>
                  </a:cubicBezTo>
                  <a:cubicBezTo>
                    <a:pt x="1" y="223"/>
                    <a:pt x="21" y="249"/>
                    <a:pt x="42" y="249"/>
                  </a:cubicBezTo>
                  <a:cubicBezTo>
                    <a:pt x="50" y="249"/>
                    <a:pt x="57" y="245"/>
                    <a:pt x="64" y="236"/>
                  </a:cubicBezTo>
                  <a:cubicBezTo>
                    <a:pt x="108" y="183"/>
                    <a:pt x="125" y="93"/>
                    <a:pt x="101" y="28"/>
                  </a:cubicBezTo>
                  <a:cubicBezTo>
                    <a:pt x="94" y="9"/>
                    <a:pt x="79"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6833100" y="1725500"/>
              <a:ext cx="30975" cy="25975"/>
            </a:xfrm>
            <a:custGeom>
              <a:avLst/>
              <a:gdLst/>
              <a:ahLst/>
              <a:cxnLst/>
              <a:rect l="l" t="t" r="r" b="b"/>
              <a:pathLst>
                <a:path w="1239" h="1039" extrusionOk="0">
                  <a:moveTo>
                    <a:pt x="1039" y="0"/>
                  </a:moveTo>
                  <a:cubicBezTo>
                    <a:pt x="505" y="0"/>
                    <a:pt x="119" y="488"/>
                    <a:pt x="7" y="991"/>
                  </a:cubicBezTo>
                  <a:cubicBezTo>
                    <a:pt x="0" y="1020"/>
                    <a:pt x="23" y="1039"/>
                    <a:pt x="45" y="1039"/>
                  </a:cubicBezTo>
                  <a:cubicBezTo>
                    <a:pt x="61" y="1039"/>
                    <a:pt x="76" y="1030"/>
                    <a:pt x="83" y="1011"/>
                  </a:cubicBezTo>
                  <a:cubicBezTo>
                    <a:pt x="255" y="496"/>
                    <a:pt x="617" y="100"/>
                    <a:pt x="1186" y="85"/>
                  </a:cubicBezTo>
                  <a:cubicBezTo>
                    <a:pt x="1226" y="84"/>
                    <a:pt x="1238" y="20"/>
                    <a:pt x="1196" y="14"/>
                  </a:cubicBezTo>
                  <a:cubicBezTo>
                    <a:pt x="1142" y="5"/>
                    <a:pt x="1090"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6867700" y="1729950"/>
              <a:ext cx="9600" cy="7675"/>
            </a:xfrm>
            <a:custGeom>
              <a:avLst/>
              <a:gdLst/>
              <a:ahLst/>
              <a:cxnLst/>
              <a:rect l="l" t="t" r="r" b="b"/>
              <a:pathLst>
                <a:path w="384" h="307" extrusionOk="0">
                  <a:moveTo>
                    <a:pt x="44" y="1"/>
                  </a:moveTo>
                  <a:cubicBezTo>
                    <a:pt x="13" y="1"/>
                    <a:pt x="0" y="46"/>
                    <a:pt x="29" y="60"/>
                  </a:cubicBezTo>
                  <a:cubicBezTo>
                    <a:pt x="82" y="90"/>
                    <a:pt x="138" y="114"/>
                    <a:pt x="185" y="152"/>
                  </a:cubicBezTo>
                  <a:cubicBezTo>
                    <a:pt x="236" y="193"/>
                    <a:pt x="278" y="241"/>
                    <a:pt x="316" y="292"/>
                  </a:cubicBezTo>
                  <a:cubicBezTo>
                    <a:pt x="324" y="302"/>
                    <a:pt x="335" y="307"/>
                    <a:pt x="346" y="307"/>
                  </a:cubicBezTo>
                  <a:cubicBezTo>
                    <a:pt x="366" y="307"/>
                    <a:pt x="384" y="292"/>
                    <a:pt x="376" y="266"/>
                  </a:cubicBezTo>
                  <a:cubicBezTo>
                    <a:pt x="335" y="127"/>
                    <a:pt x="19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6860200" y="1758150"/>
              <a:ext cx="9625" cy="7400"/>
            </a:xfrm>
            <a:custGeom>
              <a:avLst/>
              <a:gdLst/>
              <a:ahLst/>
              <a:cxnLst/>
              <a:rect l="l" t="t" r="r" b="b"/>
              <a:pathLst>
                <a:path w="385" h="296" extrusionOk="0">
                  <a:moveTo>
                    <a:pt x="338" y="1"/>
                  </a:moveTo>
                  <a:cubicBezTo>
                    <a:pt x="330" y="1"/>
                    <a:pt x="322" y="4"/>
                    <a:pt x="315" y="10"/>
                  </a:cubicBezTo>
                  <a:cubicBezTo>
                    <a:pt x="227" y="90"/>
                    <a:pt x="134" y="170"/>
                    <a:pt x="30" y="229"/>
                  </a:cubicBezTo>
                  <a:cubicBezTo>
                    <a:pt x="0" y="247"/>
                    <a:pt x="15" y="296"/>
                    <a:pt x="45" y="296"/>
                  </a:cubicBezTo>
                  <a:cubicBezTo>
                    <a:pt x="49" y="296"/>
                    <a:pt x="53" y="295"/>
                    <a:pt x="57" y="294"/>
                  </a:cubicBezTo>
                  <a:cubicBezTo>
                    <a:pt x="186" y="244"/>
                    <a:pt x="294" y="170"/>
                    <a:pt x="368" y="51"/>
                  </a:cubicBezTo>
                  <a:cubicBezTo>
                    <a:pt x="384" y="25"/>
                    <a:pt x="36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6861500" y="1792850"/>
              <a:ext cx="37250" cy="17125"/>
            </a:xfrm>
            <a:custGeom>
              <a:avLst/>
              <a:gdLst/>
              <a:ahLst/>
              <a:cxnLst/>
              <a:rect l="l" t="t" r="r" b="b"/>
              <a:pathLst>
                <a:path w="1490" h="685" extrusionOk="0">
                  <a:moveTo>
                    <a:pt x="1420" y="0"/>
                  </a:moveTo>
                  <a:cubicBezTo>
                    <a:pt x="1407" y="0"/>
                    <a:pt x="1394" y="5"/>
                    <a:pt x="1385" y="16"/>
                  </a:cubicBezTo>
                  <a:cubicBezTo>
                    <a:pt x="1106" y="346"/>
                    <a:pt x="782" y="526"/>
                    <a:pt x="390" y="526"/>
                  </a:cubicBezTo>
                  <a:cubicBezTo>
                    <a:pt x="285" y="526"/>
                    <a:pt x="174" y="513"/>
                    <a:pt x="59" y="486"/>
                  </a:cubicBezTo>
                  <a:cubicBezTo>
                    <a:pt x="55" y="485"/>
                    <a:pt x="52" y="485"/>
                    <a:pt x="49" y="485"/>
                  </a:cubicBezTo>
                  <a:cubicBezTo>
                    <a:pt x="18" y="485"/>
                    <a:pt x="1" y="530"/>
                    <a:pt x="33" y="548"/>
                  </a:cubicBezTo>
                  <a:cubicBezTo>
                    <a:pt x="189" y="641"/>
                    <a:pt x="365" y="685"/>
                    <a:pt x="540" y="685"/>
                  </a:cubicBezTo>
                  <a:cubicBezTo>
                    <a:pt x="935" y="685"/>
                    <a:pt x="1326" y="461"/>
                    <a:pt x="1476" y="70"/>
                  </a:cubicBezTo>
                  <a:cubicBezTo>
                    <a:pt x="1490" y="33"/>
                    <a:pt x="1454" y="0"/>
                    <a:pt x="1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6839950" y="1833650"/>
              <a:ext cx="25025" cy="24000"/>
            </a:xfrm>
            <a:custGeom>
              <a:avLst/>
              <a:gdLst/>
              <a:ahLst/>
              <a:cxnLst/>
              <a:rect l="l" t="t" r="r" b="b"/>
              <a:pathLst>
                <a:path w="1001" h="960" extrusionOk="0">
                  <a:moveTo>
                    <a:pt x="163" y="1"/>
                  </a:moveTo>
                  <a:cubicBezTo>
                    <a:pt x="153" y="1"/>
                    <a:pt x="142" y="5"/>
                    <a:pt x="136" y="15"/>
                  </a:cubicBezTo>
                  <a:cubicBezTo>
                    <a:pt x="1" y="213"/>
                    <a:pt x="79" y="621"/>
                    <a:pt x="228" y="798"/>
                  </a:cubicBezTo>
                  <a:cubicBezTo>
                    <a:pt x="328" y="917"/>
                    <a:pt x="466" y="959"/>
                    <a:pt x="609" y="959"/>
                  </a:cubicBezTo>
                  <a:cubicBezTo>
                    <a:pt x="729" y="959"/>
                    <a:pt x="852" y="930"/>
                    <a:pt x="962" y="891"/>
                  </a:cubicBezTo>
                  <a:lnTo>
                    <a:pt x="963" y="891"/>
                  </a:lnTo>
                  <a:cubicBezTo>
                    <a:pt x="1000" y="878"/>
                    <a:pt x="998" y="815"/>
                    <a:pt x="954" y="815"/>
                  </a:cubicBezTo>
                  <a:cubicBezTo>
                    <a:pt x="953" y="815"/>
                    <a:pt x="952" y="815"/>
                    <a:pt x="952" y="815"/>
                  </a:cubicBezTo>
                  <a:cubicBezTo>
                    <a:pt x="877" y="818"/>
                    <a:pt x="794" y="826"/>
                    <a:pt x="711" y="826"/>
                  </a:cubicBezTo>
                  <a:cubicBezTo>
                    <a:pt x="581" y="826"/>
                    <a:pt x="451" y="806"/>
                    <a:pt x="358" y="716"/>
                  </a:cubicBezTo>
                  <a:cubicBezTo>
                    <a:pt x="212" y="576"/>
                    <a:pt x="131" y="224"/>
                    <a:pt x="193" y="39"/>
                  </a:cubicBezTo>
                  <a:cubicBezTo>
                    <a:pt x="200" y="16"/>
                    <a:pt x="18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6808575" y="1840725"/>
              <a:ext cx="24300" cy="39950"/>
            </a:xfrm>
            <a:custGeom>
              <a:avLst/>
              <a:gdLst/>
              <a:ahLst/>
              <a:cxnLst/>
              <a:rect l="l" t="t" r="r" b="b"/>
              <a:pathLst>
                <a:path w="972" h="1598" extrusionOk="0">
                  <a:moveTo>
                    <a:pt x="565" y="0"/>
                  </a:moveTo>
                  <a:cubicBezTo>
                    <a:pt x="540" y="0"/>
                    <a:pt x="517" y="22"/>
                    <a:pt x="523" y="53"/>
                  </a:cubicBezTo>
                  <a:cubicBezTo>
                    <a:pt x="656" y="633"/>
                    <a:pt x="511" y="1125"/>
                    <a:pt x="40" y="1497"/>
                  </a:cubicBezTo>
                  <a:cubicBezTo>
                    <a:pt x="0" y="1528"/>
                    <a:pt x="34" y="1597"/>
                    <a:pt x="78" y="1597"/>
                  </a:cubicBezTo>
                  <a:cubicBezTo>
                    <a:pt x="84" y="1597"/>
                    <a:pt x="90" y="1596"/>
                    <a:pt x="95" y="1594"/>
                  </a:cubicBezTo>
                  <a:cubicBezTo>
                    <a:pt x="689" y="1344"/>
                    <a:pt x="972" y="573"/>
                    <a:pt x="601" y="20"/>
                  </a:cubicBezTo>
                  <a:cubicBezTo>
                    <a:pt x="592" y="6"/>
                    <a:pt x="57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6788675" y="1861775"/>
              <a:ext cx="14125" cy="14300"/>
            </a:xfrm>
            <a:custGeom>
              <a:avLst/>
              <a:gdLst/>
              <a:ahLst/>
              <a:cxnLst/>
              <a:rect l="l" t="t" r="r" b="b"/>
              <a:pathLst>
                <a:path w="565" h="572" extrusionOk="0">
                  <a:moveTo>
                    <a:pt x="70" y="1"/>
                  </a:moveTo>
                  <a:cubicBezTo>
                    <a:pt x="54" y="1"/>
                    <a:pt x="40" y="10"/>
                    <a:pt x="37" y="31"/>
                  </a:cubicBezTo>
                  <a:cubicBezTo>
                    <a:pt x="1" y="295"/>
                    <a:pt x="192" y="572"/>
                    <a:pt x="468" y="572"/>
                  </a:cubicBezTo>
                  <a:cubicBezTo>
                    <a:pt x="483" y="572"/>
                    <a:pt x="498" y="571"/>
                    <a:pt x="513" y="569"/>
                  </a:cubicBezTo>
                  <a:cubicBezTo>
                    <a:pt x="552" y="566"/>
                    <a:pt x="564" y="511"/>
                    <a:pt x="523" y="499"/>
                  </a:cubicBezTo>
                  <a:cubicBezTo>
                    <a:pt x="320" y="437"/>
                    <a:pt x="139" y="262"/>
                    <a:pt x="118" y="41"/>
                  </a:cubicBezTo>
                  <a:cubicBezTo>
                    <a:pt x="116" y="17"/>
                    <a:pt x="92"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6872700" y="1835400"/>
              <a:ext cx="5050" cy="12400"/>
            </a:xfrm>
            <a:custGeom>
              <a:avLst/>
              <a:gdLst/>
              <a:ahLst/>
              <a:cxnLst/>
              <a:rect l="l" t="t" r="r" b="b"/>
              <a:pathLst>
                <a:path w="202" h="496" extrusionOk="0">
                  <a:moveTo>
                    <a:pt x="70" y="1"/>
                  </a:moveTo>
                  <a:cubicBezTo>
                    <a:pt x="48" y="1"/>
                    <a:pt x="24" y="23"/>
                    <a:pt x="33" y="45"/>
                  </a:cubicBezTo>
                  <a:cubicBezTo>
                    <a:pt x="87" y="178"/>
                    <a:pt x="77" y="313"/>
                    <a:pt x="14" y="440"/>
                  </a:cubicBezTo>
                  <a:cubicBezTo>
                    <a:pt x="1" y="467"/>
                    <a:pt x="22" y="495"/>
                    <a:pt x="46" y="495"/>
                  </a:cubicBezTo>
                  <a:cubicBezTo>
                    <a:pt x="55" y="495"/>
                    <a:pt x="64" y="492"/>
                    <a:pt x="72" y="484"/>
                  </a:cubicBezTo>
                  <a:cubicBezTo>
                    <a:pt x="202" y="354"/>
                    <a:pt x="202" y="152"/>
                    <a:pt x="92" y="11"/>
                  </a:cubicBezTo>
                  <a:cubicBezTo>
                    <a:pt x="86" y="4"/>
                    <a:pt x="7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6782125" y="1767200"/>
              <a:ext cx="23125" cy="25975"/>
            </a:xfrm>
            <a:custGeom>
              <a:avLst/>
              <a:gdLst/>
              <a:ahLst/>
              <a:cxnLst/>
              <a:rect l="l" t="t" r="r" b="b"/>
              <a:pathLst>
                <a:path w="925" h="1039" extrusionOk="0">
                  <a:moveTo>
                    <a:pt x="869" y="0"/>
                  </a:moveTo>
                  <a:cubicBezTo>
                    <a:pt x="854" y="0"/>
                    <a:pt x="840" y="7"/>
                    <a:pt x="831" y="22"/>
                  </a:cubicBezTo>
                  <a:cubicBezTo>
                    <a:pt x="721" y="207"/>
                    <a:pt x="612" y="390"/>
                    <a:pt x="470" y="555"/>
                  </a:cubicBezTo>
                  <a:cubicBezTo>
                    <a:pt x="342" y="709"/>
                    <a:pt x="187" y="834"/>
                    <a:pt x="35" y="966"/>
                  </a:cubicBezTo>
                  <a:cubicBezTo>
                    <a:pt x="0" y="995"/>
                    <a:pt x="34" y="1039"/>
                    <a:pt x="70" y="1039"/>
                  </a:cubicBezTo>
                  <a:cubicBezTo>
                    <a:pt x="76" y="1039"/>
                    <a:pt x="83" y="1038"/>
                    <a:pt x="89" y="1035"/>
                  </a:cubicBezTo>
                  <a:cubicBezTo>
                    <a:pt x="479" y="861"/>
                    <a:pt x="805" y="468"/>
                    <a:pt x="915" y="58"/>
                  </a:cubicBezTo>
                  <a:cubicBezTo>
                    <a:pt x="924" y="25"/>
                    <a:pt x="896"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6789300" y="1792925"/>
              <a:ext cx="24275" cy="5325"/>
            </a:xfrm>
            <a:custGeom>
              <a:avLst/>
              <a:gdLst/>
              <a:ahLst/>
              <a:cxnLst/>
              <a:rect l="l" t="t" r="r" b="b"/>
              <a:pathLst>
                <a:path w="971" h="213" extrusionOk="0">
                  <a:moveTo>
                    <a:pt x="490" y="0"/>
                  </a:moveTo>
                  <a:cubicBezTo>
                    <a:pt x="334" y="0"/>
                    <a:pt x="176" y="37"/>
                    <a:pt x="42" y="103"/>
                  </a:cubicBezTo>
                  <a:cubicBezTo>
                    <a:pt x="1" y="123"/>
                    <a:pt x="29" y="176"/>
                    <a:pt x="67" y="176"/>
                  </a:cubicBezTo>
                  <a:cubicBezTo>
                    <a:pt x="69" y="176"/>
                    <a:pt x="71" y="176"/>
                    <a:pt x="73" y="176"/>
                  </a:cubicBezTo>
                  <a:cubicBezTo>
                    <a:pt x="170" y="161"/>
                    <a:pt x="262" y="154"/>
                    <a:pt x="352" y="154"/>
                  </a:cubicBezTo>
                  <a:cubicBezTo>
                    <a:pt x="522" y="154"/>
                    <a:pt x="686" y="178"/>
                    <a:pt x="868" y="212"/>
                  </a:cubicBezTo>
                  <a:cubicBezTo>
                    <a:pt x="872" y="212"/>
                    <a:pt x="875" y="213"/>
                    <a:pt x="879" y="213"/>
                  </a:cubicBezTo>
                  <a:cubicBezTo>
                    <a:pt x="935" y="213"/>
                    <a:pt x="971" y="136"/>
                    <a:pt x="912" y="104"/>
                  </a:cubicBezTo>
                  <a:cubicBezTo>
                    <a:pt x="787" y="33"/>
                    <a:pt x="639" y="0"/>
                    <a:pt x="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6783200" y="1803575"/>
              <a:ext cx="9425" cy="16550"/>
            </a:xfrm>
            <a:custGeom>
              <a:avLst/>
              <a:gdLst/>
              <a:ahLst/>
              <a:cxnLst/>
              <a:rect l="l" t="t" r="r" b="b"/>
              <a:pathLst>
                <a:path w="377" h="662" extrusionOk="0">
                  <a:moveTo>
                    <a:pt x="68" y="0"/>
                  </a:moveTo>
                  <a:cubicBezTo>
                    <a:pt x="34" y="0"/>
                    <a:pt x="0" y="39"/>
                    <a:pt x="25" y="73"/>
                  </a:cubicBezTo>
                  <a:cubicBezTo>
                    <a:pt x="145" y="246"/>
                    <a:pt x="210" y="438"/>
                    <a:pt x="289" y="630"/>
                  </a:cubicBezTo>
                  <a:cubicBezTo>
                    <a:pt x="297" y="651"/>
                    <a:pt x="316" y="661"/>
                    <a:pt x="335" y="661"/>
                  </a:cubicBezTo>
                  <a:cubicBezTo>
                    <a:pt x="356" y="661"/>
                    <a:pt x="377" y="647"/>
                    <a:pt x="377" y="619"/>
                  </a:cubicBezTo>
                  <a:cubicBezTo>
                    <a:pt x="375" y="387"/>
                    <a:pt x="253" y="180"/>
                    <a:pt x="100" y="15"/>
                  </a:cubicBezTo>
                  <a:cubicBezTo>
                    <a:pt x="91" y="5"/>
                    <a:pt x="79"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6633775" y="2147625"/>
              <a:ext cx="28300" cy="199375"/>
            </a:xfrm>
            <a:custGeom>
              <a:avLst/>
              <a:gdLst/>
              <a:ahLst/>
              <a:cxnLst/>
              <a:rect l="l" t="t" r="r" b="b"/>
              <a:pathLst>
                <a:path w="1132" h="7975" extrusionOk="0">
                  <a:moveTo>
                    <a:pt x="1088" y="1"/>
                  </a:moveTo>
                  <a:cubicBezTo>
                    <a:pt x="1078" y="1"/>
                    <a:pt x="1068" y="6"/>
                    <a:pt x="1063" y="17"/>
                  </a:cubicBezTo>
                  <a:cubicBezTo>
                    <a:pt x="765" y="695"/>
                    <a:pt x="938" y="1412"/>
                    <a:pt x="900" y="2125"/>
                  </a:cubicBezTo>
                  <a:cubicBezTo>
                    <a:pt x="878" y="2561"/>
                    <a:pt x="732" y="2950"/>
                    <a:pt x="531" y="3334"/>
                  </a:cubicBezTo>
                  <a:cubicBezTo>
                    <a:pt x="367" y="3648"/>
                    <a:pt x="133" y="3959"/>
                    <a:pt x="57" y="4311"/>
                  </a:cubicBezTo>
                  <a:cubicBezTo>
                    <a:pt x="0" y="4568"/>
                    <a:pt x="78" y="4795"/>
                    <a:pt x="280" y="4961"/>
                  </a:cubicBezTo>
                  <a:cubicBezTo>
                    <a:pt x="403" y="5061"/>
                    <a:pt x="553" y="5127"/>
                    <a:pt x="667" y="5236"/>
                  </a:cubicBezTo>
                  <a:cubicBezTo>
                    <a:pt x="815" y="5380"/>
                    <a:pt x="864" y="5568"/>
                    <a:pt x="863" y="5769"/>
                  </a:cubicBezTo>
                  <a:cubicBezTo>
                    <a:pt x="859" y="6115"/>
                    <a:pt x="738" y="6452"/>
                    <a:pt x="693" y="6793"/>
                  </a:cubicBezTo>
                  <a:cubicBezTo>
                    <a:pt x="646" y="7163"/>
                    <a:pt x="634" y="7579"/>
                    <a:pt x="758" y="7936"/>
                  </a:cubicBezTo>
                  <a:cubicBezTo>
                    <a:pt x="767" y="7962"/>
                    <a:pt x="791" y="7975"/>
                    <a:pt x="814" y="7975"/>
                  </a:cubicBezTo>
                  <a:cubicBezTo>
                    <a:pt x="842" y="7975"/>
                    <a:pt x="869" y="7956"/>
                    <a:pt x="868" y="7920"/>
                  </a:cubicBezTo>
                  <a:cubicBezTo>
                    <a:pt x="861" y="7487"/>
                    <a:pt x="811" y="7077"/>
                    <a:pt x="888" y="6643"/>
                  </a:cubicBezTo>
                  <a:cubicBezTo>
                    <a:pt x="940" y="6353"/>
                    <a:pt x="1029" y="6067"/>
                    <a:pt x="1033" y="5769"/>
                  </a:cubicBezTo>
                  <a:cubicBezTo>
                    <a:pt x="1035" y="5513"/>
                    <a:pt x="959" y="5271"/>
                    <a:pt x="764" y="5097"/>
                  </a:cubicBezTo>
                  <a:cubicBezTo>
                    <a:pt x="480" y="4843"/>
                    <a:pt x="107" y="4753"/>
                    <a:pt x="240" y="4279"/>
                  </a:cubicBezTo>
                  <a:cubicBezTo>
                    <a:pt x="339" y="3923"/>
                    <a:pt x="587" y="3599"/>
                    <a:pt x="744" y="3266"/>
                  </a:cubicBezTo>
                  <a:cubicBezTo>
                    <a:pt x="893" y="2954"/>
                    <a:pt x="998" y="2633"/>
                    <a:pt x="1029" y="2287"/>
                  </a:cubicBezTo>
                  <a:cubicBezTo>
                    <a:pt x="1097" y="1539"/>
                    <a:pt x="859" y="770"/>
                    <a:pt x="1123" y="43"/>
                  </a:cubicBezTo>
                  <a:cubicBezTo>
                    <a:pt x="1132" y="20"/>
                    <a:pt x="1109"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6662375" y="2265650"/>
              <a:ext cx="15425" cy="34850"/>
            </a:xfrm>
            <a:custGeom>
              <a:avLst/>
              <a:gdLst/>
              <a:ahLst/>
              <a:cxnLst/>
              <a:rect l="l" t="t" r="r" b="b"/>
              <a:pathLst>
                <a:path w="617" h="1394" extrusionOk="0">
                  <a:moveTo>
                    <a:pt x="126" y="1"/>
                  </a:moveTo>
                  <a:cubicBezTo>
                    <a:pt x="115" y="1"/>
                    <a:pt x="104" y="6"/>
                    <a:pt x="96" y="19"/>
                  </a:cubicBezTo>
                  <a:cubicBezTo>
                    <a:pt x="1" y="182"/>
                    <a:pt x="67" y="334"/>
                    <a:pt x="183" y="467"/>
                  </a:cubicBezTo>
                  <a:cubicBezTo>
                    <a:pt x="291" y="587"/>
                    <a:pt x="397" y="691"/>
                    <a:pt x="433" y="857"/>
                  </a:cubicBezTo>
                  <a:cubicBezTo>
                    <a:pt x="470" y="1031"/>
                    <a:pt x="398" y="1175"/>
                    <a:pt x="354" y="1336"/>
                  </a:cubicBezTo>
                  <a:cubicBezTo>
                    <a:pt x="346" y="1363"/>
                    <a:pt x="370" y="1393"/>
                    <a:pt x="396" y="1393"/>
                  </a:cubicBezTo>
                  <a:cubicBezTo>
                    <a:pt x="404" y="1393"/>
                    <a:pt x="411" y="1391"/>
                    <a:pt x="418" y="1385"/>
                  </a:cubicBezTo>
                  <a:lnTo>
                    <a:pt x="418" y="1387"/>
                  </a:lnTo>
                  <a:cubicBezTo>
                    <a:pt x="583" y="1263"/>
                    <a:pt x="617" y="1046"/>
                    <a:pt x="581" y="851"/>
                  </a:cubicBezTo>
                  <a:cubicBezTo>
                    <a:pt x="561" y="749"/>
                    <a:pt x="520" y="658"/>
                    <a:pt x="454" y="577"/>
                  </a:cubicBezTo>
                  <a:cubicBezTo>
                    <a:pt x="334" y="428"/>
                    <a:pt x="45" y="296"/>
                    <a:pt x="162" y="59"/>
                  </a:cubicBezTo>
                  <a:cubicBezTo>
                    <a:pt x="177" y="28"/>
                    <a:pt x="152"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6680650" y="2278100"/>
              <a:ext cx="11750" cy="16600"/>
            </a:xfrm>
            <a:custGeom>
              <a:avLst/>
              <a:gdLst/>
              <a:ahLst/>
              <a:cxnLst/>
              <a:rect l="l" t="t" r="r" b="b"/>
              <a:pathLst>
                <a:path w="470" h="664" extrusionOk="0">
                  <a:moveTo>
                    <a:pt x="65" y="1"/>
                  </a:moveTo>
                  <a:cubicBezTo>
                    <a:pt x="24" y="1"/>
                    <a:pt x="0" y="55"/>
                    <a:pt x="41" y="83"/>
                  </a:cubicBezTo>
                  <a:cubicBezTo>
                    <a:pt x="136" y="147"/>
                    <a:pt x="198" y="232"/>
                    <a:pt x="223" y="344"/>
                  </a:cubicBezTo>
                  <a:cubicBezTo>
                    <a:pt x="245" y="444"/>
                    <a:pt x="218" y="530"/>
                    <a:pt x="212" y="628"/>
                  </a:cubicBezTo>
                  <a:cubicBezTo>
                    <a:pt x="210" y="651"/>
                    <a:pt x="229" y="664"/>
                    <a:pt x="248" y="664"/>
                  </a:cubicBezTo>
                  <a:cubicBezTo>
                    <a:pt x="258" y="664"/>
                    <a:pt x="267" y="661"/>
                    <a:pt x="274" y="654"/>
                  </a:cubicBezTo>
                  <a:cubicBezTo>
                    <a:pt x="470" y="470"/>
                    <a:pt x="287" y="103"/>
                    <a:pt x="86" y="6"/>
                  </a:cubicBezTo>
                  <a:cubicBezTo>
                    <a:pt x="79" y="2"/>
                    <a:pt x="7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6695825" y="2285400"/>
              <a:ext cx="3300" cy="9400"/>
            </a:xfrm>
            <a:custGeom>
              <a:avLst/>
              <a:gdLst/>
              <a:ahLst/>
              <a:cxnLst/>
              <a:rect l="l" t="t" r="r" b="b"/>
              <a:pathLst>
                <a:path w="132" h="376" extrusionOk="0">
                  <a:moveTo>
                    <a:pt x="53" y="1"/>
                  </a:moveTo>
                  <a:cubicBezTo>
                    <a:pt x="28" y="1"/>
                    <a:pt x="1" y="23"/>
                    <a:pt x="5" y="55"/>
                  </a:cubicBezTo>
                  <a:cubicBezTo>
                    <a:pt x="19" y="153"/>
                    <a:pt x="25" y="254"/>
                    <a:pt x="56" y="349"/>
                  </a:cubicBezTo>
                  <a:cubicBezTo>
                    <a:pt x="62" y="367"/>
                    <a:pt x="78" y="376"/>
                    <a:pt x="94" y="376"/>
                  </a:cubicBezTo>
                  <a:cubicBezTo>
                    <a:pt x="113" y="376"/>
                    <a:pt x="132" y="363"/>
                    <a:pt x="132" y="339"/>
                  </a:cubicBezTo>
                  <a:cubicBezTo>
                    <a:pt x="132" y="236"/>
                    <a:pt x="107" y="132"/>
                    <a:pt x="88" y="31"/>
                  </a:cubicBezTo>
                  <a:cubicBezTo>
                    <a:pt x="84" y="10"/>
                    <a:pt x="6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6651650" y="2374225"/>
              <a:ext cx="24625" cy="37425"/>
            </a:xfrm>
            <a:custGeom>
              <a:avLst/>
              <a:gdLst/>
              <a:ahLst/>
              <a:cxnLst/>
              <a:rect l="l" t="t" r="r" b="b"/>
              <a:pathLst>
                <a:path w="985" h="1497" extrusionOk="0">
                  <a:moveTo>
                    <a:pt x="132" y="1"/>
                  </a:moveTo>
                  <a:cubicBezTo>
                    <a:pt x="115" y="1"/>
                    <a:pt x="99" y="9"/>
                    <a:pt x="96" y="29"/>
                  </a:cubicBezTo>
                  <a:cubicBezTo>
                    <a:pt x="30" y="404"/>
                    <a:pt x="1" y="892"/>
                    <a:pt x="216" y="1227"/>
                  </a:cubicBezTo>
                  <a:cubicBezTo>
                    <a:pt x="319" y="1389"/>
                    <a:pt x="495" y="1496"/>
                    <a:pt x="672" y="1496"/>
                  </a:cubicBezTo>
                  <a:cubicBezTo>
                    <a:pt x="767" y="1496"/>
                    <a:pt x="863" y="1465"/>
                    <a:pt x="948" y="1394"/>
                  </a:cubicBezTo>
                  <a:cubicBezTo>
                    <a:pt x="985" y="1363"/>
                    <a:pt x="950" y="1316"/>
                    <a:pt x="911" y="1316"/>
                  </a:cubicBezTo>
                  <a:cubicBezTo>
                    <a:pt x="905" y="1316"/>
                    <a:pt x="898" y="1318"/>
                    <a:pt x="892" y="1320"/>
                  </a:cubicBezTo>
                  <a:cubicBezTo>
                    <a:pt x="829" y="1349"/>
                    <a:pt x="769" y="1362"/>
                    <a:pt x="712" y="1362"/>
                  </a:cubicBezTo>
                  <a:cubicBezTo>
                    <a:pt x="457" y="1362"/>
                    <a:pt x="278" y="1097"/>
                    <a:pt x="219" y="847"/>
                  </a:cubicBezTo>
                  <a:cubicBezTo>
                    <a:pt x="156" y="582"/>
                    <a:pt x="158" y="310"/>
                    <a:pt x="173" y="39"/>
                  </a:cubicBezTo>
                  <a:cubicBezTo>
                    <a:pt x="174" y="15"/>
                    <a:pt x="15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6693200" y="2407775"/>
              <a:ext cx="21800" cy="3150"/>
            </a:xfrm>
            <a:custGeom>
              <a:avLst/>
              <a:gdLst/>
              <a:ahLst/>
              <a:cxnLst/>
              <a:rect l="l" t="t" r="r" b="b"/>
              <a:pathLst>
                <a:path w="872" h="126" extrusionOk="0">
                  <a:moveTo>
                    <a:pt x="806" y="1"/>
                  </a:moveTo>
                  <a:cubicBezTo>
                    <a:pt x="548" y="1"/>
                    <a:pt x="293" y="26"/>
                    <a:pt x="37" y="63"/>
                  </a:cubicBezTo>
                  <a:cubicBezTo>
                    <a:pt x="1" y="68"/>
                    <a:pt x="10" y="126"/>
                    <a:pt x="46" y="126"/>
                  </a:cubicBezTo>
                  <a:cubicBezTo>
                    <a:pt x="310" y="122"/>
                    <a:pt x="572" y="107"/>
                    <a:pt x="834" y="65"/>
                  </a:cubicBezTo>
                  <a:cubicBezTo>
                    <a:pt x="871" y="60"/>
                    <a:pt x="861" y="1"/>
                    <a:pt x="824" y="1"/>
                  </a:cubicBezTo>
                  <a:cubicBezTo>
                    <a:pt x="818" y="1"/>
                    <a:pt x="81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6625175" y="2406375"/>
              <a:ext cx="16650" cy="3525"/>
            </a:xfrm>
            <a:custGeom>
              <a:avLst/>
              <a:gdLst/>
              <a:ahLst/>
              <a:cxnLst/>
              <a:rect l="l" t="t" r="r" b="b"/>
              <a:pathLst>
                <a:path w="666" h="141" extrusionOk="0">
                  <a:moveTo>
                    <a:pt x="62" y="1"/>
                  </a:moveTo>
                  <a:cubicBezTo>
                    <a:pt x="8" y="1"/>
                    <a:pt x="0" y="82"/>
                    <a:pt x="52" y="96"/>
                  </a:cubicBezTo>
                  <a:cubicBezTo>
                    <a:pt x="171" y="130"/>
                    <a:pt x="289" y="141"/>
                    <a:pt x="408" y="141"/>
                  </a:cubicBezTo>
                  <a:cubicBezTo>
                    <a:pt x="478" y="141"/>
                    <a:pt x="548" y="137"/>
                    <a:pt x="620" y="132"/>
                  </a:cubicBezTo>
                  <a:cubicBezTo>
                    <a:pt x="665" y="130"/>
                    <a:pt x="665" y="64"/>
                    <a:pt x="620" y="60"/>
                  </a:cubicBezTo>
                  <a:cubicBezTo>
                    <a:pt x="434" y="44"/>
                    <a:pt x="251" y="8"/>
                    <a:pt x="64" y="1"/>
                  </a:cubicBezTo>
                  <a:cubicBezTo>
                    <a:pt x="63" y="1"/>
                    <a:pt x="63"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6683700" y="2037250"/>
              <a:ext cx="39850" cy="90900"/>
            </a:xfrm>
            <a:custGeom>
              <a:avLst/>
              <a:gdLst/>
              <a:ahLst/>
              <a:cxnLst/>
              <a:rect l="l" t="t" r="r" b="b"/>
              <a:pathLst>
                <a:path w="1594" h="3636" extrusionOk="0">
                  <a:moveTo>
                    <a:pt x="37" y="0"/>
                  </a:moveTo>
                  <a:cubicBezTo>
                    <a:pt x="19" y="0"/>
                    <a:pt x="1" y="12"/>
                    <a:pt x="3" y="33"/>
                  </a:cubicBezTo>
                  <a:cubicBezTo>
                    <a:pt x="83" y="654"/>
                    <a:pt x="320" y="1247"/>
                    <a:pt x="590" y="1809"/>
                  </a:cubicBezTo>
                  <a:cubicBezTo>
                    <a:pt x="882" y="2418"/>
                    <a:pt x="1195" y="3020"/>
                    <a:pt x="1512" y="3615"/>
                  </a:cubicBezTo>
                  <a:cubicBezTo>
                    <a:pt x="1519" y="3629"/>
                    <a:pt x="1531" y="3635"/>
                    <a:pt x="1544" y="3635"/>
                  </a:cubicBezTo>
                  <a:cubicBezTo>
                    <a:pt x="1568" y="3635"/>
                    <a:pt x="1593" y="3614"/>
                    <a:pt x="1583" y="3585"/>
                  </a:cubicBezTo>
                  <a:cubicBezTo>
                    <a:pt x="1394" y="2987"/>
                    <a:pt x="1069" y="2436"/>
                    <a:pt x="784" y="1878"/>
                  </a:cubicBezTo>
                  <a:cubicBezTo>
                    <a:pt x="480" y="1282"/>
                    <a:pt x="220" y="678"/>
                    <a:pt x="69" y="24"/>
                  </a:cubicBezTo>
                  <a:cubicBezTo>
                    <a:pt x="65" y="8"/>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6727625" y="2138400"/>
              <a:ext cx="7525" cy="20275"/>
            </a:xfrm>
            <a:custGeom>
              <a:avLst/>
              <a:gdLst/>
              <a:ahLst/>
              <a:cxnLst/>
              <a:rect l="l" t="t" r="r" b="b"/>
              <a:pathLst>
                <a:path w="301" h="811" extrusionOk="0">
                  <a:moveTo>
                    <a:pt x="39" y="1"/>
                  </a:moveTo>
                  <a:cubicBezTo>
                    <a:pt x="19" y="1"/>
                    <a:pt x="1" y="20"/>
                    <a:pt x="6" y="41"/>
                  </a:cubicBezTo>
                  <a:cubicBezTo>
                    <a:pt x="67" y="291"/>
                    <a:pt x="153" y="527"/>
                    <a:pt x="193" y="783"/>
                  </a:cubicBezTo>
                  <a:cubicBezTo>
                    <a:pt x="197" y="802"/>
                    <a:pt x="210" y="810"/>
                    <a:pt x="224" y="810"/>
                  </a:cubicBezTo>
                  <a:cubicBezTo>
                    <a:pt x="244" y="810"/>
                    <a:pt x="266" y="795"/>
                    <a:pt x="269" y="773"/>
                  </a:cubicBezTo>
                  <a:lnTo>
                    <a:pt x="269" y="772"/>
                  </a:lnTo>
                  <a:cubicBezTo>
                    <a:pt x="300" y="508"/>
                    <a:pt x="244" y="213"/>
                    <a:pt x="61" y="10"/>
                  </a:cubicBezTo>
                  <a:cubicBezTo>
                    <a:pt x="54" y="4"/>
                    <a:pt x="46"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6666225" y="2097400"/>
              <a:ext cx="5400" cy="22325"/>
            </a:xfrm>
            <a:custGeom>
              <a:avLst/>
              <a:gdLst/>
              <a:ahLst/>
              <a:cxnLst/>
              <a:rect l="l" t="t" r="r" b="b"/>
              <a:pathLst>
                <a:path w="216" h="893" extrusionOk="0">
                  <a:moveTo>
                    <a:pt x="39" y="0"/>
                  </a:moveTo>
                  <a:cubicBezTo>
                    <a:pt x="21" y="0"/>
                    <a:pt x="0" y="19"/>
                    <a:pt x="5" y="41"/>
                  </a:cubicBezTo>
                  <a:cubicBezTo>
                    <a:pt x="60" y="315"/>
                    <a:pt x="92" y="577"/>
                    <a:pt x="81" y="856"/>
                  </a:cubicBezTo>
                  <a:cubicBezTo>
                    <a:pt x="80" y="879"/>
                    <a:pt x="101" y="893"/>
                    <a:pt x="121" y="893"/>
                  </a:cubicBezTo>
                  <a:cubicBezTo>
                    <a:pt x="137" y="893"/>
                    <a:pt x="153" y="884"/>
                    <a:pt x="156" y="866"/>
                  </a:cubicBezTo>
                  <a:cubicBezTo>
                    <a:pt x="216" y="581"/>
                    <a:pt x="191" y="281"/>
                    <a:pt x="63" y="17"/>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6587900" y="2239300"/>
              <a:ext cx="9800" cy="36100"/>
            </a:xfrm>
            <a:custGeom>
              <a:avLst/>
              <a:gdLst/>
              <a:ahLst/>
              <a:cxnLst/>
              <a:rect l="l" t="t" r="r" b="b"/>
              <a:pathLst>
                <a:path w="392" h="1444" extrusionOk="0">
                  <a:moveTo>
                    <a:pt x="360" y="0"/>
                  </a:moveTo>
                  <a:cubicBezTo>
                    <a:pt x="346" y="0"/>
                    <a:pt x="332" y="8"/>
                    <a:pt x="327" y="23"/>
                  </a:cubicBezTo>
                  <a:cubicBezTo>
                    <a:pt x="173" y="460"/>
                    <a:pt x="81" y="939"/>
                    <a:pt x="6" y="1396"/>
                  </a:cubicBezTo>
                  <a:cubicBezTo>
                    <a:pt x="0" y="1424"/>
                    <a:pt x="23" y="1443"/>
                    <a:pt x="45" y="1443"/>
                  </a:cubicBezTo>
                  <a:cubicBezTo>
                    <a:pt x="59" y="1443"/>
                    <a:pt x="73" y="1435"/>
                    <a:pt x="79" y="1417"/>
                  </a:cubicBezTo>
                  <a:cubicBezTo>
                    <a:pt x="210" y="969"/>
                    <a:pt x="337" y="496"/>
                    <a:pt x="390" y="31"/>
                  </a:cubicBezTo>
                  <a:cubicBezTo>
                    <a:pt x="392" y="11"/>
                    <a:pt x="37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6574175" y="2325475"/>
              <a:ext cx="3425" cy="13750"/>
            </a:xfrm>
            <a:custGeom>
              <a:avLst/>
              <a:gdLst/>
              <a:ahLst/>
              <a:cxnLst/>
              <a:rect l="l" t="t" r="r" b="b"/>
              <a:pathLst>
                <a:path w="137" h="550" extrusionOk="0">
                  <a:moveTo>
                    <a:pt x="66" y="0"/>
                  </a:moveTo>
                  <a:cubicBezTo>
                    <a:pt x="52" y="0"/>
                    <a:pt x="40" y="7"/>
                    <a:pt x="36" y="24"/>
                  </a:cubicBezTo>
                  <a:cubicBezTo>
                    <a:pt x="0" y="189"/>
                    <a:pt x="13" y="363"/>
                    <a:pt x="64" y="525"/>
                  </a:cubicBezTo>
                  <a:cubicBezTo>
                    <a:pt x="70" y="542"/>
                    <a:pt x="83" y="550"/>
                    <a:pt x="96" y="550"/>
                  </a:cubicBezTo>
                  <a:cubicBezTo>
                    <a:pt x="116" y="550"/>
                    <a:pt x="136" y="532"/>
                    <a:pt x="132" y="506"/>
                  </a:cubicBezTo>
                  <a:cubicBezTo>
                    <a:pt x="108" y="347"/>
                    <a:pt x="101" y="194"/>
                    <a:pt x="101" y="32"/>
                  </a:cubicBezTo>
                  <a:cubicBezTo>
                    <a:pt x="101" y="12"/>
                    <a:pt x="8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6764275" y="2317025"/>
              <a:ext cx="5300" cy="12000"/>
            </a:xfrm>
            <a:custGeom>
              <a:avLst/>
              <a:gdLst/>
              <a:ahLst/>
              <a:cxnLst/>
              <a:rect l="l" t="t" r="r" b="b"/>
              <a:pathLst>
                <a:path w="212" h="480" extrusionOk="0">
                  <a:moveTo>
                    <a:pt x="50" y="0"/>
                  </a:moveTo>
                  <a:cubicBezTo>
                    <a:pt x="26" y="0"/>
                    <a:pt x="1" y="20"/>
                    <a:pt x="9" y="51"/>
                  </a:cubicBezTo>
                  <a:cubicBezTo>
                    <a:pt x="50" y="186"/>
                    <a:pt x="92" y="320"/>
                    <a:pt x="134" y="454"/>
                  </a:cubicBezTo>
                  <a:cubicBezTo>
                    <a:pt x="140" y="471"/>
                    <a:pt x="154" y="479"/>
                    <a:pt x="168" y="479"/>
                  </a:cubicBezTo>
                  <a:cubicBezTo>
                    <a:pt x="190" y="479"/>
                    <a:pt x="211" y="462"/>
                    <a:pt x="204" y="435"/>
                  </a:cubicBezTo>
                  <a:cubicBezTo>
                    <a:pt x="165" y="299"/>
                    <a:pt x="128" y="163"/>
                    <a:pt x="87" y="28"/>
                  </a:cubicBezTo>
                  <a:cubicBezTo>
                    <a:pt x="81" y="9"/>
                    <a:pt x="66"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6631275" y="2034600"/>
              <a:ext cx="3750" cy="14625"/>
            </a:xfrm>
            <a:custGeom>
              <a:avLst/>
              <a:gdLst/>
              <a:ahLst/>
              <a:cxnLst/>
              <a:rect l="l" t="t" r="r" b="b"/>
              <a:pathLst>
                <a:path w="150" h="585" extrusionOk="0">
                  <a:moveTo>
                    <a:pt x="82" y="0"/>
                  </a:moveTo>
                  <a:cubicBezTo>
                    <a:pt x="65" y="0"/>
                    <a:pt x="47" y="13"/>
                    <a:pt x="45" y="33"/>
                  </a:cubicBezTo>
                  <a:cubicBezTo>
                    <a:pt x="25" y="204"/>
                    <a:pt x="17" y="379"/>
                    <a:pt x="2" y="551"/>
                  </a:cubicBezTo>
                  <a:cubicBezTo>
                    <a:pt x="0" y="573"/>
                    <a:pt x="16" y="584"/>
                    <a:pt x="33" y="584"/>
                  </a:cubicBezTo>
                  <a:cubicBezTo>
                    <a:pt x="48" y="584"/>
                    <a:pt x="64" y="576"/>
                    <a:pt x="69" y="560"/>
                  </a:cubicBezTo>
                  <a:cubicBezTo>
                    <a:pt x="128" y="396"/>
                    <a:pt x="150" y="197"/>
                    <a:pt x="111" y="24"/>
                  </a:cubicBezTo>
                  <a:cubicBezTo>
                    <a:pt x="107" y="8"/>
                    <a:pt x="9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6637825" y="1969900"/>
              <a:ext cx="2775" cy="9000"/>
            </a:xfrm>
            <a:custGeom>
              <a:avLst/>
              <a:gdLst/>
              <a:ahLst/>
              <a:cxnLst/>
              <a:rect l="l" t="t" r="r" b="b"/>
              <a:pathLst>
                <a:path w="111" h="360" extrusionOk="0">
                  <a:moveTo>
                    <a:pt x="82" y="1"/>
                  </a:moveTo>
                  <a:cubicBezTo>
                    <a:pt x="70" y="1"/>
                    <a:pt x="58" y="8"/>
                    <a:pt x="54" y="22"/>
                  </a:cubicBezTo>
                  <a:cubicBezTo>
                    <a:pt x="26" y="117"/>
                    <a:pt x="4" y="225"/>
                    <a:pt x="1" y="324"/>
                  </a:cubicBezTo>
                  <a:cubicBezTo>
                    <a:pt x="0" y="347"/>
                    <a:pt x="18" y="359"/>
                    <a:pt x="37" y="359"/>
                  </a:cubicBezTo>
                  <a:cubicBezTo>
                    <a:pt x="51" y="359"/>
                    <a:pt x="66" y="351"/>
                    <a:pt x="70" y="334"/>
                  </a:cubicBezTo>
                  <a:cubicBezTo>
                    <a:pt x="97" y="237"/>
                    <a:pt x="109" y="128"/>
                    <a:pt x="110" y="29"/>
                  </a:cubicBezTo>
                  <a:cubicBezTo>
                    <a:pt x="110" y="11"/>
                    <a:pt x="9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6647725" y="1985600"/>
              <a:ext cx="2525" cy="8000"/>
            </a:xfrm>
            <a:custGeom>
              <a:avLst/>
              <a:gdLst/>
              <a:ahLst/>
              <a:cxnLst/>
              <a:rect l="l" t="t" r="r" b="b"/>
              <a:pathLst>
                <a:path w="101" h="320" extrusionOk="0">
                  <a:moveTo>
                    <a:pt x="50" y="1"/>
                  </a:moveTo>
                  <a:cubicBezTo>
                    <a:pt x="36" y="1"/>
                    <a:pt x="22" y="10"/>
                    <a:pt x="20" y="30"/>
                  </a:cubicBezTo>
                  <a:cubicBezTo>
                    <a:pt x="11" y="115"/>
                    <a:pt x="0" y="214"/>
                    <a:pt x="20" y="297"/>
                  </a:cubicBezTo>
                  <a:cubicBezTo>
                    <a:pt x="24" y="312"/>
                    <a:pt x="37" y="320"/>
                    <a:pt x="50" y="320"/>
                  </a:cubicBezTo>
                  <a:cubicBezTo>
                    <a:pt x="64" y="320"/>
                    <a:pt x="77" y="312"/>
                    <a:pt x="81" y="297"/>
                  </a:cubicBezTo>
                  <a:cubicBezTo>
                    <a:pt x="101" y="214"/>
                    <a:pt x="88" y="115"/>
                    <a:pt x="81" y="30"/>
                  </a:cubicBezTo>
                  <a:cubicBezTo>
                    <a:pt x="79" y="10"/>
                    <a:pt x="65"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6575400" y="2023775"/>
              <a:ext cx="8900" cy="30650"/>
            </a:xfrm>
            <a:custGeom>
              <a:avLst/>
              <a:gdLst/>
              <a:ahLst/>
              <a:cxnLst/>
              <a:rect l="l" t="t" r="r" b="b"/>
              <a:pathLst>
                <a:path w="356" h="1226" extrusionOk="0">
                  <a:moveTo>
                    <a:pt x="317" y="1"/>
                  </a:moveTo>
                  <a:cubicBezTo>
                    <a:pt x="304" y="1"/>
                    <a:pt x="291" y="8"/>
                    <a:pt x="286" y="24"/>
                  </a:cubicBezTo>
                  <a:cubicBezTo>
                    <a:pt x="172" y="404"/>
                    <a:pt x="44" y="801"/>
                    <a:pt x="2" y="1196"/>
                  </a:cubicBezTo>
                  <a:cubicBezTo>
                    <a:pt x="0" y="1216"/>
                    <a:pt x="16" y="1226"/>
                    <a:pt x="32" y="1226"/>
                  </a:cubicBezTo>
                  <a:cubicBezTo>
                    <a:pt x="45" y="1226"/>
                    <a:pt x="59" y="1219"/>
                    <a:pt x="63" y="1205"/>
                  </a:cubicBezTo>
                  <a:cubicBezTo>
                    <a:pt x="188" y="828"/>
                    <a:pt x="254" y="426"/>
                    <a:pt x="349" y="41"/>
                  </a:cubicBezTo>
                  <a:cubicBezTo>
                    <a:pt x="355" y="16"/>
                    <a:pt x="336"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6583400" y="2033600"/>
              <a:ext cx="4700" cy="16000"/>
            </a:xfrm>
            <a:custGeom>
              <a:avLst/>
              <a:gdLst/>
              <a:ahLst/>
              <a:cxnLst/>
              <a:rect l="l" t="t" r="r" b="b"/>
              <a:pathLst>
                <a:path w="188" h="640" extrusionOk="0">
                  <a:moveTo>
                    <a:pt x="144" y="0"/>
                  </a:moveTo>
                  <a:cubicBezTo>
                    <a:pt x="131" y="0"/>
                    <a:pt x="118" y="8"/>
                    <a:pt x="114" y="26"/>
                  </a:cubicBezTo>
                  <a:cubicBezTo>
                    <a:pt x="69" y="214"/>
                    <a:pt x="10" y="412"/>
                    <a:pt x="2" y="606"/>
                  </a:cubicBezTo>
                  <a:cubicBezTo>
                    <a:pt x="1" y="629"/>
                    <a:pt x="17" y="640"/>
                    <a:pt x="35" y="640"/>
                  </a:cubicBezTo>
                  <a:cubicBezTo>
                    <a:pt x="50" y="640"/>
                    <a:pt x="65" y="632"/>
                    <a:pt x="70" y="616"/>
                  </a:cubicBezTo>
                  <a:cubicBezTo>
                    <a:pt x="135" y="435"/>
                    <a:pt x="153" y="233"/>
                    <a:pt x="183" y="45"/>
                  </a:cubicBezTo>
                  <a:lnTo>
                    <a:pt x="183" y="46"/>
                  </a:lnTo>
                  <a:cubicBezTo>
                    <a:pt x="188" y="19"/>
                    <a:pt x="16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6589600" y="2039950"/>
              <a:ext cx="2550" cy="8900"/>
            </a:xfrm>
            <a:custGeom>
              <a:avLst/>
              <a:gdLst/>
              <a:ahLst/>
              <a:cxnLst/>
              <a:rect l="l" t="t" r="r" b="b"/>
              <a:pathLst>
                <a:path w="102" h="356" extrusionOk="0">
                  <a:moveTo>
                    <a:pt x="72" y="0"/>
                  </a:moveTo>
                  <a:cubicBezTo>
                    <a:pt x="60" y="0"/>
                    <a:pt x="48" y="7"/>
                    <a:pt x="44" y="21"/>
                  </a:cubicBezTo>
                  <a:cubicBezTo>
                    <a:pt x="21" y="118"/>
                    <a:pt x="1" y="227"/>
                    <a:pt x="3" y="326"/>
                  </a:cubicBezTo>
                  <a:cubicBezTo>
                    <a:pt x="4" y="345"/>
                    <a:pt x="19" y="356"/>
                    <a:pt x="34" y="356"/>
                  </a:cubicBezTo>
                  <a:cubicBezTo>
                    <a:pt x="46" y="356"/>
                    <a:pt x="58" y="349"/>
                    <a:pt x="62" y="335"/>
                  </a:cubicBezTo>
                  <a:cubicBezTo>
                    <a:pt x="90" y="239"/>
                    <a:pt x="100" y="128"/>
                    <a:pt x="101" y="29"/>
                  </a:cubicBezTo>
                  <a:cubicBezTo>
                    <a:pt x="102" y="11"/>
                    <a:pt x="8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6596150" y="2042300"/>
              <a:ext cx="2450" cy="5975"/>
            </a:xfrm>
            <a:custGeom>
              <a:avLst/>
              <a:gdLst/>
              <a:ahLst/>
              <a:cxnLst/>
              <a:rect l="l" t="t" r="r" b="b"/>
              <a:pathLst>
                <a:path w="98" h="239" extrusionOk="0">
                  <a:moveTo>
                    <a:pt x="56" y="1"/>
                  </a:moveTo>
                  <a:cubicBezTo>
                    <a:pt x="43" y="1"/>
                    <a:pt x="32" y="8"/>
                    <a:pt x="29" y="25"/>
                  </a:cubicBezTo>
                  <a:cubicBezTo>
                    <a:pt x="18" y="86"/>
                    <a:pt x="7" y="145"/>
                    <a:pt x="2" y="206"/>
                  </a:cubicBezTo>
                  <a:cubicBezTo>
                    <a:pt x="0" y="227"/>
                    <a:pt x="18" y="239"/>
                    <a:pt x="36" y="239"/>
                  </a:cubicBezTo>
                  <a:cubicBezTo>
                    <a:pt x="50" y="239"/>
                    <a:pt x="63" y="232"/>
                    <a:pt x="66" y="216"/>
                  </a:cubicBezTo>
                  <a:cubicBezTo>
                    <a:pt x="78" y="158"/>
                    <a:pt x="86" y="101"/>
                    <a:pt x="93" y="44"/>
                  </a:cubicBezTo>
                  <a:cubicBezTo>
                    <a:pt x="97" y="18"/>
                    <a:pt x="75"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6627450" y="1848400"/>
              <a:ext cx="10800" cy="26400"/>
            </a:xfrm>
            <a:custGeom>
              <a:avLst/>
              <a:gdLst/>
              <a:ahLst/>
              <a:cxnLst/>
              <a:rect l="l" t="t" r="r" b="b"/>
              <a:pathLst>
                <a:path w="432" h="1056" extrusionOk="0">
                  <a:moveTo>
                    <a:pt x="389" y="0"/>
                  </a:moveTo>
                  <a:cubicBezTo>
                    <a:pt x="379" y="0"/>
                    <a:pt x="368" y="5"/>
                    <a:pt x="362" y="17"/>
                  </a:cubicBezTo>
                  <a:cubicBezTo>
                    <a:pt x="210" y="318"/>
                    <a:pt x="56" y="678"/>
                    <a:pt x="4" y="1011"/>
                  </a:cubicBezTo>
                  <a:cubicBezTo>
                    <a:pt x="1" y="1034"/>
                    <a:pt x="22" y="1056"/>
                    <a:pt x="42" y="1056"/>
                  </a:cubicBezTo>
                  <a:cubicBezTo>
                    <a:pt x="52" y="1056"/>
                    <a:pt x="62" y="1051"/>
                    <a:pt x="69" y="1037"/>
                  </a:cubicBezTo>
                  <a:cubicBezTo>
                    <a:pt x="215" y="729"/>
                    <a:pt x="319" y="370"/>
                    <a:pt x="424" y="43"/>
                  </a:cubicBezTo>
                  <a:cubicBezTo>
                    <a:pt x="432" y="19"/>
                    <a:pt x="410"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6634050" y="1861925"/>
              <a:ext cx="4875" cy="11675"/>
            </a:xfrm>
            <a:custGeom>
              <a:avLst/>
              <a:gdLst/>
              <a:ahLst/>
              <a:cxnLst/>
              <a:rect l="l" t="t" r="r" b="b"/>
              <a:pathLst>
                <a:path w="195" h="467" extrusionOk="0">
                  <a:moveTo>
                    <a:pt x="151" y="0"/>
                  </a:moveTo>
                  <a:cubicBezTo>
                    <a:pt x="141" y="0"/>
                    <a:pt x="131" y="6"/>
                    <a:pt x="124" y="19"/>
                  </a:cubicBezTo>
                  <a:cubicBezTo>
                    <a:pt x="93" y="85"/>
                    <a:pt x="75" y="155"/>
                    <a:pt x="53" y="224"/>
                  </a:cubicBezTo>
                  <a:cubicBezTo>
                    <a:pt x="31" y="293"/>
                    <a:pt x="5" y="362"/>
                    <a:pt x="2" y="434"/>
                  </a:cubicBezTo>
                  <a:cubicBezTo>
                    <a:pt x="0" y="455"/>
                    <a:pt x="17" y="467"/>
                    <a:pt x="35" y="467"/>
                  </a:cubicBezTo>
                  <a:cubicBezTo>
                    <a:pt x="46" y="467"/>
                    <a:pt x="57" y="462"/>
                    <a:pt x="64" y="450"/>
                  </a:cubicBezTo>
                  <a:cubicBezTo>
                    <a:pt x="97" y="393"/>
                    <a:pt x="115" y="325"/>
                    <a:pt x="133" y="262"/>
                  </a:cubicBezTo>
                  <a:cubicBezTo>
                    <a:pt x="155" y="191"/>
                    <a:pt x="179" y="121"/>
                    <a:pt x="191" y="48"/>
                  </a:cubicBezTo>
                  <a:cubicBezTo>
                    <a:pt x="195" y="23"/>
                    <a:pt x="172"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6638875" y="1867700"/>
              <a:ext cx="3475" cy="6350"/>
            </a:xfrm>
            <a:custGeom>
              <a:avLst/>
              <a:gdLst/>
              <a:ahLst/>
              <a:cxnLst/>
              <a:rect l="l" t="t" r="r" b="b"/>
              <a:pathLst>
                <a:path w="139" h="254" extrusionOk="0">
                  <a:moveTo>
                    <a:pt x="106" y="0"/>
                  </a:moveTo>
                  <a:cubicBezTo>
                    <a:pt x="94" y="0"/>
                    <a:pt x="83" y="6"/>
                    <a:pt x="78" y="20"/>
                  </a:cubicBezTo>
                  <a:cubicBezTo>
                    <a:pt x="52" y="86"/>
                    <a:pt x="27" y="151"/>
                    <a:pt x="7" y="218"/>
                  </a:cubicBezTo>
                  <a:cubicBezTo>
                    <a:pt x="0" y="240"/>
                    <a:pt x="17" y="254"/>
                    <a:pt x="34" y="254"/>
                  </a:cubicBezTo>
                  <a:cubicBezTo>
                    <a:pt x="45" y="254"/>
                    <a:pt x="57" y="248"/>
                    <a:pt x="63" y="234"/>
                  </a:cubicBezTo>
                  <a:cubicBezTo>
                    <a:pt x="89" y="169"/>
                    <a:pt x="110" y="102"/>
                    <a:pt x="132" y="35"/>
                  </a:cubicBezTo>
                  <a:cubicBezTo>
                    <a:pt x="139" y="13"/>
                    <a:pt x="12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6910400" y="2446675"/>
              <a:ext cx="9350" cy="49525"/>
            </a:xfrm>
            <a:custGeom>
              <a:avLst/>
              <a:gdLst/>
              <a:ahLst/>
              <a:cxnLst/>
              <a:rect l="l" t="t" r="r" b="b"/>
              <a:pathLst>
                <a:path w="374" h="1981" extrusionOk="0">
                  <a:moveTo>
                    <a:pt x="41" y="0"/>
                  </a:moveTo>
                  <a:cubicBezTo>
                    <a:pt x="20" y="0"/>
                    <a:pt x="1" y="13"/>
                    <a:pt x="4" y="38"/>
                  </a:cubicBezTo>
                  <a:cubicBezTo>
                    <a:pt x="38" y="345"/>
                    <a:pt x="95" y="650"/>
                    <a:pt x="139" y="956"/>
                  </a:cubicBezTo>
                  <a:cubicBezTo>
                    <a:pt x="187" y="1287"/>
                    <a:pt x="204" y="1625"/>
                    <a:pt x="276" y="1951"/>
                  </a:cubicBezTo>
                  <a:cubicBezTo>
                    <a:pt x="281" y="1972"/>
                    <a:pt x="297" y="1981"/>
                    <a:pt x="313" y="1981"/>
                  </a:cubicBezTo>
                  <a:cubicBezTo>
                    <a:pt x="335" y="1981"/>
                    <a:pt x="357" y="1965"/>
                    <a:pt x="359" y="1939"/>
                  </a:cubicBezTo>
                  <a:cubicBezTo>
                    <a:pt x="374" y="1629"/>
                    <a:pt x="324" y="1318"/>
                    <a:pt x="279" y="1012"/>
                  </a:cubicBezTo>
                  <a:cubicBezTo>
                    <a:pt x="231" y="681"/>
                    <a:pt x="178" y="348"/>
                    <a:pt x="81" y="28"/>
                  </a:cubicBezTo>
                  <a:cubicBezTo>
                    <a:pt x="75" y="9"/>
                    <a:pt x="58"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6904825" y="2466600"/>
              <a:ext cx="5700" cy="26475"/>
            </a:xfrm>
            <a:custGeom>
              <a:avLst/>
              <a:gdLst/>
              <a:ahLst/>
              <a:cxnLst/>
              <a:rect l="l" t="t" r="r" b="b"/>
              <a:pathLst>
                <a:path w="228" h="1059" extrusionOk="0">
                  <a:moveTo>
                    <a:pt x="34" y="0"/>
                  </a:moveTo>
                  <a:cubicBezTo>
                    <a:pt x="17" y="0"/>
                    <a:pt x="0" y="11"/>
                    <a:pt x="3" y="33"/>
                  </a:cubicBezTo>
                  <a:cubicBezTo>
                    <a:pt x="41" y="364"/>
                    <a:pt x="87" y="701"/>
                    <a:pt x="142" y="1031"/>
                  </a:cubicBezTo>
                  <a:cubicBezTo>
                    <a:pt x="145" y="1050"/>
                    <a:pt x="159" y="1058"/>
                    <a:pt x="175" y="1058"/>
                  </a:cubicBezTo>
                  <a:cubicBezTo>
                    <a:pt x="195" y="1058"/>
                    <a:pt x="218" y="1044"/>
                    <a:pt x="219" y="1020"/>
                  </a:cubicBezTo>
                  <a:cubicBezTo>
                    <a:pt x="227" y="697"/>
                    <a:pt x="172" y="329"/>
                    <a:pt x="70" y="24"/>
                  </a:cubicBezTo>
                  <a:cubicBezTo>
                    <a:pt x="65" y="8"/>
                    <a:pt x="4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6899425" y="2479500"/>
              <a:ext cx="3400" cy="14650"/>
            </a:xfrm>
            <a:custGeom>
              <a:avLst/>
              <a:gdLst/>
              <a:ahLst/>
              <a:cxnLst/>
              <a:rect l="l" t="t" r="r" b="b"/>
              <a:pathLst>
                <a:path w="136" h="586" extrusionOk="0">
                  <a:moveTo>
                    <a:pt x="36" y="0"/>
                  </a:moveTo>
                  <a:cubicBezTo>
                    <a:pt x="18" y="0"/>
                    <a:pt x="0" y="12"/>
                    <a:pt x="1" y="34"/>
                  </a:cubicBezTo>
                  <a:cubicBezTo>
                    <a:pt x="2" y="205"/>
                    <a:pt x="12" y="396"/>
                    <a:pt x="60" y="561"/>
                  </a:cubicBezTo>
                  <a:cubicBezTo>
                    <a:pt x="65" y="578"/>
                    <a:pt x="78" y="585"/>
                    <a:pt x="91" y="585"/>
                  </a:cubicBezTo>
                  <a:cubicBezTo>
                    <a:pt x="108" y="585"/>
                    <a:pt x="126" y="573"/>
                    <a:pt x="127" y="552"/>
                  </a:cubicBezTo>
                  <a:cubicBezTo>
                    <a:pt x="136" y="382"/>
                    <a:pt x="104" y="191"/>
                    <a:pt x="68" y="25"/>
                  </a:cubicBezTo>
                  <a:cubicBezTo>
                    <a:pt x="64" y="8"/>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6894325" y="2487550"/>
              <a:ext cx="2450" cy="7800"/>
            </a:xfrm>
            <a:custGeom>
              <a:avLst/>
              <a:gdLst/>
              <a:ahLst/>
              <a:cxnLst/>
              <a:rect l="l" t="t" r="r" b="b"/>
              <a:pathLst>
                <a:path w="98" h="312" extrusionOk="0">
                  <a:moveTo>
                    <a:pt x="45" y="1"/>
                  </a:moveTo>
                  <a:cubicBezTo>
                    <a:pt x="29" y="1"/>
                    <a:pt x="11" y="12"/>
                    <a:pt x="9" y="33"/>
                  </a:cubicBezTo>
                  <a:cubicBezTo>
                    <a:pt x="0" y="122"/>
                    <a:pt x="5" y="213"/>
                    <a:pt x="40" y="296"/>
                  </a:cubicBezTo>
                  <a:cubicBezTo>
                    <a:pt x="45" y="307"/>
                    <a:pt x="53" y="311"/>
                    <a:pt x="61" y="311"/>
                  </a:cubicBezTo>
                  <a:cubicBezTo>
                    <a:pt x="79" y="311"/>
                    <a:pt x="98" y="292"/>
                    <a:pt x="94" y="272"/>
                  </a:cubicBezTo>
                  <a:cubicBezTo>
                    <a:pt x="82" y="192"/>
                    <a:pt x="70" y="115"/>
                    <a:pt x="76" y="33"/>
                  </a:cubicBezTo>
                  <a:cubicBezTo>
                    <a:pt x="78" y="11"/>
                    <a:pt x="62"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6791050" y="2217300"/>
              <a:ext cx="12575" cy="40575"/>
            </a:xfrm>
            <a:custGeom>
              <a:avLst/>
              <a:gdLst/>
              <a:ahLst/>
              <a:cxnLst/>
              <a:rect l="l" t="t" r="r" b="b"/>
              <a:pathLst>
                <a:path w="503" h="1623" extrusionOk="0">
                  <a:moveTo>
                    <a:pt x="459" y="1"/>
                  </a:moveTo>
                  <a:cubicBezTo>
                    <a:pt x="451" y="1"/>
                    <a:pt x="443" y="4"/>
                    <a:pt x="437" y="11"/>
                  </a:cubicBezTo>
                  <a:cubicBezTo>
                    <a:pt x="92" y="405"/>
                    <a:pt x="1" y="1078"/>
                    <a:pt x="32" y="1580"/>
                  </a:cubicBezTo>
                  <a:cubicBezTo>
                    <a:pt x="33" y="1608"/>
                    <a:pt x="55" y="1622"/>
                    <a:pt x="77" y="1622"/>
                  </a:cubicBezTo>
                  <a:cubicBezTo>
                    <a:pt x="98" y="1622"/>
                    <a:pt x="119" y="1608"/>
                    <a:pt x="120" y="1580"/>
                  </a:cubicBezTo>
                  <a:cubicBezTo>
                    <a:pt x="123" y="1305"/>
                    <a:pt x="154" y="1025"/>
                    <a:pt x="224" y="757"/>
                  </a:cubicBezTo>
                  <a:cubicBezTo>
                    <a:pt x="288" y="507"/>
                    <a:pt x="417" y="287"/>
                    <a:pt x="494" y="44"/>
                  </a:cubicBezTo>
                  <a:cubicBezTo>
                    <a:pt x="502" y="21"/>
                    <a:pt x="480" y="1"/>
                    <a:pt x="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6782625" y="2224425"/>
              <a:ext cx="11125" cy="25250"/>
            </a:xfrm>
            <a:custGeom>
              <a:avLst/>
              <a:gdLst/>
              <a:ahLst/>
              <a:cxnLst/>
              <a:rect l="l" t="t" r="r" b="b"/>
              <a:pathLst>
                <a:path w="445" h="1010" extrusionOk="0">
                  <a:moveTo>
                    <a:pt x="389" y="1"/>
                  </a:moveTo>
                  <a:cubicBezTo>
                    <a:pt x="379" y="1"/>
                    <a:pt x="370" y="4"/>
                    <a:pt x="361" y="12"/>
                  </a:cubicBezTo>
                  <a:cubicBezTo>
                    <a:pt x="97" y="251"/>
                    <a:pt x="0" y="648"/>
                    <a:pt x="98" y="985"/>
                  </a:cubicBezTo>
                  <a:cubicBezTo>
                    <a:pt x="103" y="1002"/>
                    <a:pt x="118" y="1010"/>
                    <a:pt x="132" y="1010"/>
                  </a:cubicBezTo>
                  <a:cubicBezTo>
                    <a:pt x="149" y="1010"/>
                    <a:pt x="167" y="998"/>
                    <a:pt x="167" y="977"/>
                  </a:cubicBezTo>
                  <a:cubicBezTo>
                    <a:pt x="162" y="629"/>
                    <a:pt x="250" y="355"/>
                    <a:pt x="426" y="62"/>
                  </a:cubicBezTo>
                  <a:cubicBezTo>
                    <a:pt x="444" y="31"/>
                    <a:pt x="417"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6776525" y="2226700"/>
              <a:ext cx="7150" cy="15075"/>
            </a:xfrm>
            <a:custGeom>
              <a:avLst/>
              <a:gdLst/>
              <a:ahLst/>
              <a:cxnLst/>
              <a:rect l="l" t="t" r="r" b="b"/>
              <a:pathLst>
                <a:path w="286" h="603" extrusionOk="0">
                  <a:moveTo>
                    <a:pt x="243" y="1"/>
                  </a:moveTo>
                  <a:cubicBezTo>
                    <a:pt x="235" y="1"/>
                    <a:pt x="226" y="3"/>
                    <a:pt x="220" y="9"/>
                  </a:cubicBezTo>
                  <a:cubicBezTo>
                    <a:pt x="66" y="139"/>
                    <a:pt x="0" y="380"/>
                    <a:pt x="47" y="573"/>
                  </a:cubicBezTo>
                  <a:cubicBezTo>
                    <a:pt x="52" y="593"/>
                    <a:pt x="71" y="603"/>
                    <a:pt x="89" y="603"/>
                  </a:cubicBezTo>
                  <a:cubicBezTo>
                    <a:pt x="106" y="603"/>
                    <a:pt x="123" y="593"/>
                    <a:pt x="127" y="573"/>
                  </a:cubicBezTo>
                  <a:cubicBezTo>
                    <a:pt x="144" y="483"/>
                    <a:pt x="155" y="390"/>
                    <a:pt x="180" y="300"/>
                  </a:cubicBezTo>
                  <a:cubicBezTo>
                    <a:pt x="206" y="212"/>
                    <a:pt x="247" y="129"/>
                    <a:pt x="277" y="43"/>
                  </a:cubicBezTo>
                  <a:cubicBezTo>
                    <a:pt x="286" y="18"/>
                    <a:pt x="26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6770700" y="2228825"/>
              <a:ext cx="5325" cy="11500"/>
            </a:xfrm>
            <a:custGeom>
              <a:avLst/>
              <a:gdLst/>
              <a:ahLst/>
              <a:cxnLst/>
              <a:rect l="l" t="t" r="r" b="b"/>
              <a:pathLst>
                <a:path w="213" h="460" extrusionOk="0">
                  <a:moveTo>
                    <a:pt x="172" y="1"/>
                  </a:moveTo>
                  <a:cubicBezTo>
                    <a:pt x="164" y="1"/>
                    <a:pt x="157" y="4"/>
                    <a:pt x="150" y="12"/>
                  </a:cubicBezTo>
                  <a:cubicBezTo>
                    <a:pt x="53" y="124"/>
                    <a:pt x="0" y="280"/>
                    <a:pt x="9" y="427"/>
                  </a:cubicBezTo>
                  <a:cubicBezTo>
                    <a:pt x="10" y="447"/>
                    <a:pt x="28" y="460"/>
                    <a:pt x="45" y="460"/>
                  </a:cubicBezTo>
                  <a:cubicBezTo>
                    <a:pt x="58" y="460"/>
                    <a:pt x="70" y="453"/>
                    <a:pt x="73" y="436"/>
                  </a:cubicBezTo>
                  <a:cubicBezTo>
                    <a:pt x="103" y="300"/>
                    <a:pt x="145" y="179"/>
                    <a:pt x="202" y="52"/>
                  </a:cubicBezTo>
                  <a:cubicBezTo>
                    <a:pt x="212" y="29"/>
                    <a:pt x="19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6549575" y="2252825"/>
              <a:ext cx="5750" cy="14725"/>
            </a:xfrm>
            <a:custGeom>
              <a:avLst/>
              <a:gdLst/>
              <a:ahLst/>
              <a:cxnLst/>
              <a:rect l="l" t="t" r="r" b="b"/>
              <a:pathLst>
                <a:path w="230" h="589" extrusionOk="0">
                  <a:moveTo>
                    <a:pt x="123" y="1"/>
                  </a:moveTo>
                  <a:cubicBezTo>
                    <a:pt x="106" y="1"/>
                    <a:pt x="90" y="13"/>
                    <a:pt x="88" y="36"/>
                  </a:cubicBezTo>
                  <a:cubicBezTo>
                    <a:pt x="83" y="132"/>
                    <a:pt x="79" y="224"/>
                    <a:pt x="57" y="318"/>
                  </a:cubicBezTo>
                  <a:cubicBezTo>
                    <a:pt x="40" y="395"/>
                    <a:pt x="0" y="472"/>
                    <a:pt x="6" y="552"/>
                  </a:cubicBezTo>
                  <a:cubicBezTo>
                    <a:pt x="8" y="573"/>
                    <a:pt x="24" y="588"/>
                    <a:pt x="43" y="588"/>
                  </a:cubicBezTo>
                  <a:cubicBezTo>
                    <a:pt x="49" y="588"/>
                    <a:pt x="56" y="587"/>
                    <a:pt x="62" y="583"/>
                  </a:cubicBezTo>
                  <a:cubicBezTo>
                    <a:pt x="229" y="488"/>
                    <a:pt x="222" y="181"/>
                    <a:pt x="159" y="26"/>
                  </a:cubicBezTo>
                  <a:cubicBezTo>
                    <a:pt x="152" y="9"/>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6557700" y="2258250"/>
              <a:ext cx="4475" cy="10225"/>
            </a:xfrm>
            <a:custGeom>
              <a:avLst/>
              <a:gdLst/>
              <a:ahLst/>
              <a:cxnLst/>
              <a:rect l="l" t="t" r="r" b="b"/>
              <a:pathLst>
                <a:path w="179" h="409" extrusionOk="0">
                  <a:moveTo>
                    <a:pt x="64" y="0"/>
                  </a:moveTo>
                  <a:cubicBezTo>
                    <a:pt x="36" y="0"/>
                    <a:pt x="8" y="25"/>
                    <a:pt x="17" y="57"/>
                  </a:cubicBezTo>
                  <a:cubicBezTo>
                    <a:pt x="42" y="149"/>
                    <a:pt x="28" y="262"/>
                    <a:pt x="7" y="352"/>
                  </a:cubicBezTo>
                  <a:cubicBezTo>
                    <a:pt x="0" y="381"/>
                    <a:pt x="25" y="408"/>
                    <a:pt x="51" y="408"/>
                  </a:cubicBezTo>
                  <a:cubicBezTo>
                    <a:pt x="61" y="408"/>
                    <a:pt x="71" y="404"/>
                    <a:pt x="79" y="395"/>
                  </a:cubicBezTo>
                  <a:cubicBezTo>
                    <a:pt x="178" y="283"/>
                    <a:pt x="173" y="148"/>
                    <a:pt x="102" y="23"/>
                  </a:cubicBezTo>
                  <a:cubicBezTo>
                    <a:pt x="93" y="7"/>
                    <a:pt x="78"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37"/>
          <p:cNvGrpSpPr/>
          <p:nvPr/>
        </p:nvGrpSpPr>
        <p:grpSpPr>
          <a:xfrm rot="-1059916">
            <a:off x="8332754" y="238399"/>
            <a:ext cx="444453" cy="1003293"/>
            <a:chOff x="5790875" y="1747325"/>
            <a:chExt cx="371650" cy="838950"/>
          </a:xfrm>
        </p:grpSpPr>
        <p:sp>
          <p:nvSpPr>
            <p:cNvPr id="4046" name="Google Shape;4046;p37"/>
            <p:cNvSpPr/>
            <p:nvPr/>
          </p:nvSpPr>
          <p:spPr>
            <a:xfrm>
              <a:off x="6054050" y="1951150"/>
              <a:ext cx="89200" cy="86450"/>
            </a:xfrm>
            <a:custGeom>
              <a:avLst/>
              <a:gdLst/>
              <a:ahLst/>
              <a:cxnLst/>
              <a:rect l="l" t="t" r="r" b="b"/>
              <a:pathLst>
                <a:path w="3568" h="3458" extrusionOk="0">
                  <a:moveTo>
                    <a:pt x="405" y="1504"/>
                  </a:moveTo>
                  <a:cubicBezTo>
                    <a:pt x="406" y="1504"/>
                    <a:pt x="407" y="1504"/>
                    <a:pt x="409" y="1504"/>
                  </a:cubicBezTo>
                  <a:cubicBezTo>
                    <a:pt x="417" y="1505"/>
                    <a:pt x="417" y="1509"/>
                    <a:pt x="417" y="1510"/>
                  </a:cubicBezTo>
                  <a:cubicBezTo>
                    <a:pt x="430" y="1737"/>
                    <a:pt x="469" y="2001"/>
                    <a:pt x="673" y="2244"/>
                  </a:cubicBezTo>
                  <a:cubicBezTo>
                    <a:pt x="816" y="2415"/>
                    <a:pt x="1001" y="2532"/>
                    <a:pt x="1181" y="2646"/>
                  </a:cubicBezTo>
                  <a:cubicBezTo>
                    <a:pt x="1244" y="2684"/>
                    <a:pt x="1309" y="2725"/>
                    <a:pt x="1369" y="2767"/>
                  </a:cubicBezTo>
                  <a:cubicBezTo>
                    <a:pt x="1385" y="2779"/>
                    <a:pt x="1378" y="2796"/>
                    <a:pt x="1377" y="2798"/>
                  </a:cubicBezTo>
                  <a:cubicBezTo>
                    <a:pt x="1376" y="2802"/>
                    <a:pt x="1369" y="2813"/>
                    <a:pt x="1356" y="2813"/>
                  </a:cubicBezTo>
                  <a:cubicBezTo>
                    <a:pt x="1354" y="2813"/>
                    <a:pt x="1351" y="2813"/>
                    <a:pt x="1348" y="2812"/>
                  </a:cubicBezTo>
                  <a:cubicBezTo>
                    <a:pt x="833" y="2635"/>
                    <a:pt x="213" y="2084"/>
                    <a:pt x="392" y="1510"/>
                  </a:cubicBezTo>
                  <a:lnTo>
                    <a:pt x="392" y="1510"/>
                  </a:lnTo>
                  <a:lnTo>
                    <a:pt x="392" y="1512"/>
                  </a:lnTo>
                  <a:cubicBezTo>
                    <a:pt x="392" y="1509"/>
                    <a:pt x="394" y="1509"/>
                    <a:pt x="395" y="1508"/>
                  </a:cubicBezTo>
                  <a:cubicBezTo>
                    <a:pt x="397" y="1505"/>
                    <a:pt x="401" y="1504"/>
                    <a:pt x="405" y="1504"/>
                  </a:cubicBezTo>
                  <a:close/>
                  <a:moveTo>
                    <a:pt x="2431" y="2592"/>
                  </a:moveTo>
                  <a:cubicBezTo>
                    <a:pt x="2433" y="2592"/>
                    <a:pt x="2434" y="2593"/>
                    <a:pt x="2437" y="2595"/>
                  </a:cubicBezTo>
                  <a:cubicBezTo>
                    <a:pt x="2442" y="2599"/>
                    <a:pt x="2447" y="2608"/>
                    <a:pt x="2442" y="2616"/>
                  </a:cubicBezTo>
                  <a:cubicBezTo>
                    <a:pt x="2392" y="2708"/>
                    <a:pt x="2303" y="2776"/>
                    <a:pt x="2200" y="2803"/>
                  </a:cubicBezTo>
                  <a:cubicBezTo>
                    <a:pt x="2168" y="2811"/>
                    <a:pt x="2135" y="2815"/>
                    <a:pt x="2103" y="2815"/>
                  </a:cubicBezTo>
                  <a:cubicBezTo>
                    <a:pt x="2032" y="2815"/>
                    <a:pt x="1963" y="2796"/>
                    <a:pt x="1904" y="2756"/>
                  </a:cubicBezTo>
                  <a:cubicBezTo>
                    <a:pt x="1899" y="2754"/>
                    <a:pt x="1899" y="2745"/>
                    <a:pt x="1900" y="2740"/>
                  </a:cubicBezTo>
                  <a:cubicBezTo>
                    <a:pt x="1901" y="2738"/>
                    <a:pt x="1902" y="2735"/>
                    <a:pt x="1904" y="2735"/>
                  </a:cubicBezTo>
                  <a:cubicBezTo>
                    <a:pt x="1906" y="2733"/>
                    <a:pt x="1909" y="2733"/>
                    <a:pt x="1910" y="2733"/>
                  </a:cubicBezTo>
                  <a:cubicBezTo>
                    <a:pt x="1950" y="2740"/>
                    <a:pt x="1990" y="2744"/>
                    <a:pt x="2029" y="2744"/>
                  </a:cubicBezTo>
                  <a:cubicBezTo>
                    <a:pt x="2176" y="2744"/>
                    <a:pt x="2315" y="2692"/>
                    <a:pt x="2423" y="2596"/>
                  </a:cubicBezTo>
                  <a:cubicBezTo>
                    <a:pt x="2426" y="2594"/>
                    <a:pt x="2429" y="2592"/>
                    <a:pt x="2431" y="2592"/>
                  </a:cubicBezTo>
                  <a:close/>
                  <a:moveTo>
                    <a:pt x="1798" y="0"/>
                  </a:moveTo>
                  <a:cubicBezTo>
                    <a:pt x="1274" y="0"/>
                    <a:pt x="826" y="353"/>
                    <a:pt x="581" y="593"/>
                  </a:cubicBezTo>
                  <a:cubicBezTo>
                    <a:pt x="386" y="784"/>
                    <a:pt x="231" y="998"/>
                    <a:pt x="132" y="1212"/>
                  </a:cubicBezTo>
                  <a:cubicBezTo>
                    <a:pt x="65" y="1357"/>
                    <a:pt x="32" y="1500"/>
                    <a:pt x="2" y="1672"/>
                  </a:cubicBezTo>
                  <a:cubicBezTo>
                    <a:pt x="1" y="1675"/>
                    <a:pt x="2" y="1679"/>
                    <a:pt x="2" y="1681"/>
                  </a:cubicBezTo>
                  <a:cubicBezTo>
                    <a:pt x="21" y="1743"/>
                    <a:pt x="35" y="1794"/>
                    <a:pt x="53" y="1844"/>
                  </a:cubicBezTo>
                  <a:cubicBezTo>
                    <a:pt x="316" y="2625"/>
                    <a:pt x="831" y="3204"/>
                    <a:pt x="1435" y="3392"/>
                  </a:cubicBezTo>
                  <a:cubicBezTo>
                    <a:pt x="1577" y="3437"/>
                    <a:pt x="1718" y="3457"/>
                    <a:pt x="1855" y="3457"/>
                  </a:cubicBezTo>
                  <a:cubicBezTo>
                    <a:pt x="2284" y="3457"/>
                    <a:pt x="2679" y="3258"/>
                    <a:pt x="2991" y="2991"/>
                  </a:cubicBezTo>
                  <a:cubicBezTo>
                    <a:pt x="3118" y="2880"/>
                    <a:pt x="3233" y="2759"/>
                    <a:pt x="3329" y="2635"/>
                  </a:cubicBezTo>
                  <a:cubicBezTo>
                    <a:pt x="3414" y="2527"/>
                    <a:pt x="3493" y="2412"/>
                    <a:pt x="3564" y="2290"/>
                  </a:cubicBezTo>
                  <a:cubicBezTo>
                    <a:pt x="3566" y="2286"/>
                    <a:pt x="3567" y="2283"/>
                    <a:pt x="3567" y="2278"/>
                  </a:cubicBezTo>
                  <a:cubicBezTo>
                    <a:pt x="3556" y="1381"/>
                    <a:pt x="3058" y="327"/>
                    <a:pt x="2128" y="49"/>
                  </a:cubicBezTo>
                  <a:cubicBezTo>
                    <a:pt x="2015" y="15"/>
                    <a:pt x="1905" y="0"/>
                    <a:pt x="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6043775" y="1868275"/>
              <a:ext cx="116975" cy="129300"/>
            </a:xfrm>
            <a:custGeom>
              <a:avLst/>
              <a:gdLst/>
              <a:ahLst/>
              <a:cxnLst/>
              <a:rect l="l" t="t" r="r" b="b"/>
              <a:pathLst>
                <a:path w="4679" h="5172" extrusionOk="0">
                  <a:moveTo>
                    <a:pt x="3515" y="1501"/>
                  </a:moveTo>
                  <a:cubicBezTo>
                    <a:pt x="3517" y="1501"/>
                    <a:pt x="3522" y="1501"/>
                    <a:pt x="3523" y="1507"/>
                  </a:cubicBezTo>
                  <a:cubicBezTo>
                    <a:pt x="3560" y="1647"/>
                    <a:pt x="3594" y="1801"/>
                    <a:pt x="3624" y="1975"/>
                  </a:cubicBezTo>
                  <a:cubicBezTo>
                    <a:pt x="3625" y="1979"/>
                    <a:pt x="3625" y="1982"/>
                    <a:pt x="3620" y="1983"/>
                  </a:cubicBezTo>
                  <a:cubicBezTo>
                    <a:pt x="3616" y="1983"/>
                    <a:pt x="3613" y="1983"/>
                    <a:pt x="3610" y="1977"/>
                  </a:cubicBezTo>
                  <a:cubicBezTo>
                    <a:pt x="3567" y="1804"/>
                    <a:pt x="3534" y="1652"/>
                    <a:pt x="3511" y="1508"/>
                  </a:cubicBezTo>
                  <a:cubicBezTo>
                    <a:pt x="3510" y="1504"/>
                    <a:pt x="3511" y="1502"/>
                    <a:pt x="3515" y="1501"/>
                  </a:cubicBezTo>
                  <a:close/>
                  <a:moveTo>
                    <a:pt x="370" y="2454"/>
                  </a:moveTo>
                  <a:cubicBezTo>
                    <a:pt x="376" y="2454"/>
                    <a:pt x="384" y="2456"/>
                    <a:pt x="387" y="2466"/>
                  </a:cubicBezTo>
                  <a:cubicBezTo>
                    <a:pt x="455" y="2704"/>
                    <a:pt x="502" y="2946"/>
                    <a:pt x="548" y="3192"/>
                  </a:cubicBezTo>
                  <a:cubicBezTo>
                    <a:pt x="549" y="3194"/>
                    <a:pt x="551" y="3200"/>
                    <a:pt x="542" y="3203"/>
                  </a:cubicBezTo>
                  <a:cubicBezTo>
                    <a:pt x="541" y="3203"/>
                    <a:pt x="540" y="3203"/>
                    <a:pt x="538" y="3203"/>
                  </a:cubicBezTo>
                  <a:cubicBezTo>
                    <a:pt x="534" y="3203"/>
                    <a:pt x="528" y="3202"/>
                    <a:pt x="526" y="3193"/>
                  </a:cubicBezTo>
                  <a:cubicBezTo>
                    <a:pt x="464" y="2963"/>
                    <a:pt x="398" y="2718"/>
                    <a:pt x="357" y="2470"/>
                  </a:cubicBezTo>
                  <a:cubicBezTo>
                    <a:pt x="356" y="2466"/>
                    <a:pt x="355" y="2456"/>
                    <a:pt x="366" y="2454"/>
                  </a:cubicBezTo>
                  <a:cubicBezTo>
                    <a:pt x="367" y="2454"/>
                    <a:pt x="368" y="2454"/>
                    <a:pt x="370" y="2454"/>
                  </a:cubicBezTo>
                  <a:close/>
                  <a:moveTo>
                    <a:pt x="3775" y="1375"/>
                  </a:moveTo>
                  <a:cubicBezTo>
                    <a:pt x="3781" y="1375"/>
                    <a:pt x="3787" y="1377"/>
                    <a:pt x="3790" y="1384"/>
                  </a:cubicBezTo>
                  <a:cubicBezTo>
                    <a:pt x="4151" y="2169"/>
                    <a:pt x="4123" y="3001"/>
                    <a:pt x="4036" y="3561"/>
                  </a:cubicBezTo>
                  <a:cubicBezTo>
                    <a:pt x="4035" y="3570"/>
                    <a:pt x="4029" y="3571"/>
                    <a:pt x="4025" y="3571"/>
                  </a:cubicBezTo>
                  <a:cubicBezTo>
                    <a:pt x="4024" y="3571"/>
                    <a:pt x="4023" y="3571"/>
                    <a:pt x="4023" y="3571"/>
                  </a:cubicBezTo>
                  <a:cubicBezTo>
                    <a:pt x="4014" y="3570"/>
                    <a:pt x="4014" y="3563"/>
                    <a:pt x="4015" y="3561"/>
                  </a:cubicBezTo>
                  <a:cubicBezTo>
                    <a:pt x="4072" y="2740"/>
                    <a:pt x="3906" y="1972"/>
                    <a:pt x="3755" y="1393"/>
                  </a:cubicBezTo>
                  <a:cubicBezTo>
                    <a:pt x="3753" y="1383"/>
                    <a:pt x="3760" y="1379"/>
                    <a:pt x="3766" y="1377"/>
                  </a:cubicBezTo>
                  <a:cubicBezTo>
                    <a:pt x="3769" y="1376"/>
                    <a:pt x="3772" y="1375"/>
                    <a:pt x="3775" y="1375"/>
                  </a:cubicBezTo>
                  <a:close/>
                  <a:moveTo>
                    <a:pt x="2418" y="1"/>
                  </a:moveTo>
                  <a:cubicBezTo>
                    <a:pt x="2124" y="1"/>
                    <a:pt x="1823" y="65"/>
                    <a:pt x="1537" y="192"/>
                  </a:cubicBezTo>
                  <a:cubicBezTo>
                    <a:pt x="1092" y="389"/>
                    <a:pt x="707" y="723"/>
                    <a:pt x="423" y="1161"/>
                  </a:cubicBezTo>
                  <a:cubicBezTo>
                    <a:pt x="218" y="1477"/>
                    <a:pt x="107" y="1807"/>
                    <a:pt x="1" y="2146"/>
                  </a:cubicBezTo>
                  <a:cubicBezTo>
                    <a:pt x="0" y="2150"/>
                    <a:pt x="0" y="2154"/>
                    <a:pt x="0" y="2158"/>
                  </a:cubicBezTo>
                  <a:cubicBezTo>
                    <a:pt x="86" y="2562"/>
                    <a:pt x="127" y="2991"/>
                    <a:pt x="165" y="3405"/>
                  </a:cubicBezTo>
                  <a:cubicBezTo>
                    <a:pt x="198" y="3767"/>
                    <a:pt x="233" y="4141"/>
                    <a:pt x="299" y="4501"/>
                  </a:cubicBezTo>
                  <a:cubicBezTo>
                    <a:pt x="301" y="4511"/>
                    <a:pt x="309" y="4519"/>
                    <a:pt x="320" y="4520"/>
                  </a:cubicBezTo>
                  <a:cubicBezTo>
                    <a:pt x="330" y="4520"/>
                    <a:pt x="340" y="4515"/>
                    <a:pt x="344" y="4506"/>
                  </a:cubicBezTo>
                  <a:cubicBezTo>
                    <a:pt x="481" y="4187"/>
                    <a:pt x="701" y="3930"/>
                    <a:pt x="820" y="3806"/>
                  </a:cubicBezTo>
                  <a:cubicBezTo>
                    <a:pt x="1033" y="3584"/>
                    <a:pt x="1561" y="3116"/>
                    <a:pt x="2210" y="3116"/>
                  </a:cubicBezTo>
                  <a:cubicBezTo>
                    <a:pt x="2300" y="3116"/>
                    <a:pt x="2392" y="3125"/>
                    <a:pt x="2486" y="3144"/>
                  </a:cubicBezTo>
                  <a:cubicBezTo>
                    <a:pt x="3291" y="3314"/>
                    <a:pt x="4053" y="4233"/>
                    <a:pt x="4149" y="5150"/>
                  </a:cubicBezTo>
                  <a:cubicBezTo>
                    <a:pt x="4151" y="5161"/>
                    <a:pt x="4159" y="5170"/>
                    <a:pt x="4169" y="5171"/>
                  </a:cubicBezTo>
                  <a:cubicBezTo>
                    <a:pt x="4170" y="5171"/>
                    <a:pt x="4172" y="5172"/>
                    <a:pt x="4173" y="5172"/>
                  </a:cubicBezTo>
                  <a:cubicBezTo>
                    <a:pt x="4179" y="5172"/>
                    <a:pt x="4184" y="5169"/>
                    <a:pt x="4188" y="5166"/>
                  </a:cubicBezTo>
                  <a:cubicBezTo>
                    <a:pt x="4191" y="5164"/>
                    <a:pt x="4193" y="5160"/>
                    <a:pt x="4195" y="5156"/>
                  </a:cubicBezTo>
                  <a:cubicBezTo>
                    <a:pt x="4679" y="3956"/>
                    <a:pt x="4489" y="2577"/>
                    <a:pt x="4244" y="1631"/>
                  </a:cubicBezTo>
                  <a:cubicBezTo>
                    <a:pt x="4170" y="1351"/>
                    <a:pt x="4084" y="1068"/>
                    <a:pt x="3984" y="789"/>
                  </a:cubicBezTo>
                  <a:cubicBezTo>
                    <a:pt x="3983" y="787"/>
                    <a:pt x="3982" y="784"/>
                    <a:pt x="3981" y="782"/>
                  </a:cubicBezTo>
                  <a:cubicBezTo>
                    <a:pt x="3663" y="415"/>
                    <a:pt x="3340" y="192"/>
                    <a:pt x="2965" y="80"/>
                  </a:cubicBezTo>
                  <a:cubicBezTo>
                    <a:pt x="2789" y="27"/>
                    <a:pt x="2605"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5991050" y="1777250"/>
              <a:ext cx="146325" cy="134450"/>
            </a:xfrm>
            <a:custGeom>
              <a:avLst/>
              <a:gdLst/>
              <a:ahLst/>
              <a:cxnLst/>
              <a:rect l="l" t="t" r="r" b="b"/>
              <a:pathLst>
                <a:path w="5853" h="5378" extrusionOk="0">
                  <a:moveTo>
                    <a:pt x="2449" y="1190"/>
                  </a:moveTo>
                  <a:cubicBezTo>
                    <a:pt x="2449" y="1190"/>
                    <a:pt x="2450" y="1190"/>
                    <a:pt x="2450" y="1191"/>
                  </a:cubicBezTo>
                  <a:cubicBezTo>
                    <a:pt x="2622" y="1331"/>
                    <a:pt x="2740" y="1466"/>
                    <a:pt x="2822" y="1615"/>
                  </a:cubicBezTo>
                  <a:cubicBezTo>
                    <a:pt x="2824" y="1621"/>
                    <a:pt x="2821" y="1625"/>
                    <a:pt x="2817" y="1627"/>
                  </a:cubicBezTo>
                  <a:cubicBezTo>
                    <a:pt x="2816" y="1628"/>
                    <a:pt x="2812" y="1630"/>
                    <a:pt x="2809" y="1630"/>
                  </a:cubicBezTo>
                  <a:cubicBezTo>
                    <a:pt x="2806" y="1630"/>
                    <a:pt x="2804" y="1629"/>
                    <a:pt x="2802" y="1627"/>
                  </a:cubicBezTo>
                  <a:cubicBezTo>
                    <a:pt x="2779" y="1599"/>
                    <a:pt x="2756" y="1571"/>
                    <a:pt x="2734" y="1543"/>
                  </a:cubicBezTo>
                  <a:cubicBezTo>
                    <a:pt x="2642" y="1428"/>
                    <a:pt x="2548" y="1309"/>
                    <a:pt x="2443" y="1202"/>
                  </a:cubicBezTo>
                  <a:cubicBezTo>
                    <a:pt x="2443" y="1202"/>
                    <a:pt x="2440" y="1199"/>
                    <a:pt x="2443" y="1196"/>
                  </a:cubicBezTo>
                  <a:cubicBezTo>
                    <a:pt x="2443" y="1195"/>
                    <a:pt x="2444" y="1193"/>
                    <a:pt x="2445" y="1192"/>
                  </a:cubicBezTo>
                  <a:cubicBezTo>
                    <a:pt x="2447" y="1191"/>
                    <a:pt x="2448" y="1190"/>
                    <a:pt x="2449" y="1190"/>
                  </a:cubicBezTo>
                  <a:close/>
                  <a:moveTo>
                    <a:pt x="2438" y="803"/>
                  </a:moveTo>
                  <a:cubicBezTo>
                    <a:pt x="2440" y="803"/>
                    <a:pt x="2441" y="803"/>
                    <a:pt x="2443" y="804"/>
                  </a:cubicBezTo>
                  <a:cubicBezTo>
                    <a:pt x="2826" y="1041"/>
                    <a:pt x="3123" y="1349"/>
                    <a:pt x="3329" y="1721"/>
                  </a:cubicBezTo>
                  <a:cubicBezTo>
                    <a:pt x="3334" y="1730"/>
                    <a:pt x="3328" y="1735"/>
                    <a:pt x="3323" y="1739"/>
                  </a:cubicBezTo>
                  <a:cubicBezTo>
                    <a:pt x="3323" y="1740"/>
                    <a:pt x="3317" y="1743"/>
                    <a:pt x="3311" y="1743"/>
                  </a:cubicBezTo>
                  <a:cubicBezTo>
                    <a:pt x="3307" y="1743"/>
                    <a:pt x="3304" y="1742"/>
                    <a:pt x="3300" y="1739"/>
                  </a:cubicBezTo>
                  <a:cubicBezTo>
                    <a:pt x="2983" y="1361"/>
                    <a:pt x="2705" y="1068"/>
                    <a:pt x="2426" y="818"/>
                  </a:cubicBezTo>
                  <a:cubicBezTo>
                    <a:pt x="2424" y="815"/>
                    <a:pt x="2423" y="814"/>
                    <a:pt x="2425" y="810"/>
                  </a:cubicBezTo>
                  <a:cubicBezTo>
                    <a:pt x="2426" y="809"/>
                    <a:pt x="2428" y="808"/>
                    <a:pt x="2428" y="808"/>
                  </a:cubicBezTo>
                  <a:cubicBezTo>
                    <a:pt x="2431" y="805"/>
                    <a:pt x="2435" y="803"/>
                    <a:pt x="2438" y="803"/>
                  </a:cubicBezTo>
                  <a:close/>
                  <a:moveTo>
                    <a:pt x="2587" y="468"/>
                  </a:moveTo>
                  <a:cubicBezTo>
                    <a:pt x="2591" y="468"/>
                    <a:pt x="2596" y="469"/>
                    <a:pt x="2601" y="472"/>
                  </a:cubicBezTo>
                  <a:cubicBezTo>
                    <a:pt x="3385" y="893"/>
                    <a:pt x="4079" y="1720"/>
                    <a:pt x="4414" y="2631"/>
                  </a:cubicBezTo>
                  <a:cubicBezTo>
                    <a:pt x="4421" y="2649"/>
                    <a:pt x="4407" y="2656"/>
                    <a:pt x="4405" y="2657"/>
                  </a:cubicBezTo>
                  <a:cubicBezTo>
                    <a:pt x="4403" y="2658"/>
                    <a:pt x="4400" y="2659"/>
                    <a:pt x="4396" y="2659"/>
                  </a:cubicBezTo>
                  <a:cubicBezTo>
                    <a:pt x="4391" y="2659"/>
                    <a:pt x="4384" y="2657"/>
                    <a:pt x="4379" y="2647"/>
                  </a:cubicBezTo>
                  <a:cubicBezTo>
                    <a:pt x="4106" y="2169"/>
                    <a:pt x="3856" y="1799"/>
                    <a:pt x="3592" y="1483"/>
                  </a:cubicBezTo>
                  <a:cubicBezTo>
                    <a:pt x="3319" y="1160"/>
                    <a:pt x="3015" y="896"/>
                    <a:pt x="2694" y="616"/>
                  </a:cubicBezTo>
                  <a:lnTo>
                    <a:pt x="2575" y="513"/>
                  </a:lnTo>
                  <a:cubicBezTo>
                    <a:pt x="2562" y="500"/>
                    <a:pt x="2563" y="485"/>
                    <a:pt x="2569" y="478"/>
                  </a:cubicBezTo>
                  <a:cubicBezTo>
                    <a:pt x="2569" y="477"/>
                    <a:pt x="2570" y="475"/>
                    <a:pt x="2573" y="473"/>
                  </a:cubicBezTo>
                  <a:cubicBezTo>
                    <a:pt x="2576" y="471"/>
                    <a:pt x="2581" y="468"/>
                    <a:pt x="2587" y="468"/>
                  </a:cubicBezTo>
                  <a:close/>
                  <a:moveTo>
                    <a:pt x="676" y="2758"/>
                  </a:moveTo>
                  <a:cubicBezTo>
                    <a:pt x="789" y="2758"/>
                    <a:pt x="893" y="2813"/>
                    <a:pt x="960" y="2911"/>
                  </a:cubicBezTo>
                  <a:cubicBezTo>
                    <a:pt x="966" y="2920"/>
                    <a:pt x="959" y="2928"/>
                    <a:pt x="957" y="2928"/>
                  </a:cubicBezTo>
                  <a:cubicBezTo>
                    <a:pt x="956" y="2929"/>
                    <a:pt x="955" y="2929"/>
                    <a:pt x="953" y="2929"/>
                  </a:cubicBezTo>
                  <a:cubicBezTo>
                    <a:pt x="952" y="2929"/>
                    <a:pt x="950" y="2928"/>
                    <a:pt x="948" y="2925"/>
                  </a:cubicBezTo>
                  <a:cubicBezTo>
                    <a:pt x="870" y="2837"/>
                    <a:pt x="751" y="2787"/>
                    <a:pt x="634" y="2787"/>
                  </a:cubicBezTo>
                  <a:cubicBezTo>
                    <a:pt x="604" y="2787"/>
                    <a:pt x="574" y="2791"/>
                    <a:pt x="545" y="2797"/>
                  </a:cubicBezTo>
                  <a:lnTo>
                    <a:pt x="546" y="2797"/>
                  </a:lnTo>
                  <a:cubicBezTo>
                    <a:pt x="546" y="2797"/>
                    <a:pt x="545" y="2798"/>
                    <a:pt x="545" y="2798"/>
                  </a:cubicBezTo>
                  <a:cubicBezTo>
                    <a:pt x="541" y="2798"/>
                    <a:pt x="538" y="2791"/>
                    <a:pt x="538" y="2791"/>
                  </a:cubicBezTo>
                  <a:cubicBezTo>
                    <a:pt x="538" y="2789"/>
                    <a:pt x="537" y="2786"/>
                    <a:pt x="540" y="2784"/>
                  </a:cubicBezTo>
                  <a:cubicBezTo>
                    <a:pt x="585" y="2767"/>
                    <a:pt x="631" y="2758"/>
                    <a:pt x="676" y="2758"/>
                  </a:cubicBezTo>
                  <a:close/>
                  <a:moveTo>
                    <a:pt x="674" y="3188"/>
                  </a:moveTo>
                  <a:cubicBezTo>
                    <a:pt x="1076" y="3188"/>
                    <a:pt x="1484" y="3438"/>
                    <a:pt x="1644" y="3799"/>
                  </a:cubicBezTo>
                  <a:lnTo>
                    <a:pt x="1646" y="3799"/>
                  </a:lnTo>
                  <a:cubicBezTo>
                    <a:pt x="1650" y="3810"/>
                    <a:pt x="1642" y="3818"/>
                    <a:pt x="1638" y="3819"/>
                  </a:cubicBezTo>
                  <a:cubicBezTo>
                    <a:pt x="1637" y="3820"/>
                    <a:pt x="1633" y="3822"/>
                    <a:pt x="1629" y="3822"/>
                  </a:cubicBezTo>
                  <a:cubicBezTo>
                    <a:pt x="1625" y="3822"/>
                    <a:pt x="1622" y="3821"/>
                    <a:pt x="1618" y="3816"/>
                  </a:cubicBezTo>
                  <a:cubicBezTo>
                    <a:pt x="1312" y="3462"/>
                    <a:pt x="988" y="3282"/>
                    <a:pt x="536" y="3215"/>
                  </a:cubicBezTo>
                  <a:cubicBezTo>
                    <a:pt x="530" y="3214"/>
                    <a:pt x="529" y="3208"/>
                    <a:pt x="529" y="3205"/>
                  </a:cubicBezTo>
                  <a:cubicBezTo>
                    <a:pt x="529" y="3203"/>
                    <a:pt x="529" y="3202"/>
                    <a:pt x="530" y="3200"/>
                  </a:cubicBezTo>
                  <a:cubicBezTo>
                    <a:pt x="530" y="3200"/>
                    <a:pt x="531" y="3199"/>
                    <a:pt x="532" y="3199"/>
                  </a:cubicBezTo>
                  <a:cubicBezTo>
                    <a:pt x="579" y="3192"/>
                    <a:pt x="627" y="3188"/>
                    <a:pt x="674" y="3188"/>
                  </a:cubicBezTo>
                  <a:close/>
                  <a:moveTo>
                    <a:pt x="2120" y="0"/>
                  </a:moveTo>
                  <a:cubicBezTo>
                    <a:pt x="1923" y="0"/>
                    <a:pt x="1730" y="32"/>
                    <a:pt x="1543" y="95"/>
                  </a:cubicBezTo>
                  <a:cubicBezTo>
                    <a:pt x="1055" y="259"/>
                    <a:pt x="622" y="613"/>
                    <a:pt x="353" y="1069"/>
                  </a:cubicBezTo>
                  <a:cubicBezTo>
                    <a:pt x="118" y="1467"/>
                    <a:pt x="0" y="1958"/>
                    <a:pt x="22" y="2450"/>
                  </a:cubicBezTo>
                  <a:cubicBezTo>
                    <a:pt x="43" y="2918"/>
                    <a:pt x="210" y="3325"/>
                    <a:pt x="372" y="3663"/>
                  </a:cubicBezTo>
                  <a:cubicBezTo>
                    <a:pt x="375" y="3669"/>
                    <a:pt x="381" y="3674"/>
                    <a:pt x="387" y="3676"/>
                  </a:cubicBezTo>
                  <a:cubicBezTo>
                    <a:pt x="759" y="3762"/>
                    <a:pt x="1086" y="3955"/>
                    <a:pt x="1360" y="4252"/>
                  </a:cubicBezTo>
                  <a:cubicBezTo>
                    <a:pt x="1646" y="4558"/>
                    <a:pt x="1853" y="4921"/>
                    <a:pt x="1994" y="5361"/>
                  </a:cubicBezTo>
                  <a:cubicBezTo>
                    <a:pt x="1998" y="5371"/>
                    <a:pt x="2006" y="5377"/>
                    <a:pt x="2016" y="5377"/>
                  </a:cubicBezTo>
                  <a:cubicBezTo>
                    <a:pt x="2027" y="5377"/>
                    <a:pt x="2036" y="5370"/>
                    <a:pt x="2038" y="5361"/>
                  </a:cubicBezTo>
                  <a:cubicBezTo>
                    <a:pt x="2291" y="4569"/>
                    <a:pt x="2940" y="3872"/>
                    <a:pt x="3693" y="3587"/>
                  </a:cubicBezTo>
                  <a:cubicBezTo>
                    <a:pt x="3953" y="3489"/>
                    <a:pt x="4236" y="3442"/>
                    <a:pt x="4517" y="3442"/>
                  </a:cubicBezTo>
                  <a:cubicBezTo>
                    <a:pt x="4995" y="3442"/>
                    <a:pt x="5468" y="3578"/>
                    <a:pt x="5813" y="3835"/>
                  </a:cubicBezTo>
                  <a:cubicBezTo>
                    <a:pt x="5818" y="3838"/>
                    <a:pt x="5823" y="3840"/>
                    <a:pt x="5828" y="3840"/>
                  </a:cubicBezTo>
                  <a:cubicBezTo>
                    <a:pt x="5832" y="3840"/>
                    <a:pt x="5837" y="3838"/>
                    <a:pt x="5842" y="3835"/>
                  </a:cubicBezTo>
                  <a:cubicBezTo>
                    <a:pt x="5842" y="3835"/>
                    <a:pt x="5842" y="3835"/>
                    <a:pt x="5843" y="3834"/>
                  </a:cubicBezTo>
                  <a:cubicBezTo>
                    <a:pt x="5850" y="3828"/>
                    <a:pt x="5853" y="3816"/>
                    <a:pt x="5849" y="3808"/>
                  </a:cubicBezTo>
                  <a:cubicBezTo>
                    <a:pt x="5348" y="2651"/>
                    <a:pt x="4634" y="1630"/>
                    <a:pt x="3786" y="852"/>
                  </a:cubicBezTo>
                  <a:cubicBezTo>
                    <a:pt x="3506" y="595"/>
                    <a:pt x="3203" y="359"/>
                    <a:pt x="2884" y="152"/>
                  </a:cubicBezTo>
                  <a:cubicBezTo>
                    <a:pt x="2883" y="151"/>
                    <a:pt x="2881" y="151"/>
                    <a:pt x="2879" y="149"/>
                  </a:cubicBezTo>
                  <a:cubicBezTo>
                    <a:pt x="2621" y="50"/>
                    <a:pt x="2367"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5877250" y="1754900"/>
              <a:ext cx="168050" cy="140275"/>
            </a:xfrm>
            <a:custGeom>
              <a:avLst/>
              <a:gdLst/>
              <a:ahLst/>
              <a:cxnLst/>
              <a:rect l="l" t="t" r="r" b="b"/>
              <a:pathLst>
                <a:path w="6722" h="5611" extrusionOk="0">
                  <a:moveTo>
                    <a:pt x="4270" y="420"/>
                  </a:moveTo>
                  <a:cubicBezTo>
                    <a:pt x="4614" y="420"/>
                    <a:pt x="4929" y="488"/>
                    <a:pt x="5182" y="618"/>
                  </a:cubicBezTo>
                  <a:cubicBezTo>
                    <a:pt x="5190" y="622"/>
                    <a:pt x="5186" y="633"/>
                    <a:pt x="5186" y="636"/>
                  </a:cubicBezTo>
                  <a:cubicBezTo>
                    <a:pt x="5186" y="636"/>
                    <a:pt x="5181" y="647"/>
                    <a:pt x="5174" y="647"/>
                  </a:cubicBezTo>
                  <a:cubicBezTo>
                    <a:pt x="5173" y="647"/>
                    <a:pt x="5173" y="647"/>
                    <a:pt x="5172" y="647"/>
                  </a:cubicBezTo>
                  <a:lnTo>
                    <a:pt x="5058" y="624"/>
                  </a:lnTo>
                  <a:cubicBezTo>
                    <a:pt x="4683" y="553"/>
                    <a:pt x="4328" y="485"/>
                    <a:pt x="3945" y="485"/>
                  </a:cubicBezTo>
                  <a:cubicBezTo>
                    <a:pt x="3934" y="485"/>
                    <a:pt x="3924" y="486"/>
                    <a:pt x="3914" y="486"/>
                  </a:cubicBezTo>
                  <a:cubicBezTo>
                    <a:pt x="3900" y="486"/>
                    <a:pt x="3898" y="471"/>
                    <a:pt x="3898" y="467"/>
                  </a:cubicBezTo>
                  <a:cubicBezTo>
                    <a:pt x="3898" y="465"/>
                    <a:pt x="3897" y="453"/>
                    <a:pt x="3904" y="447"/>
                  </a:cubicBezTo>
                  <a:cubicBezTo>
                    <a:pt x="3907" y="446"/>
                    <a:pt x="3909" y="445"/>
                    <a:pt x="3913" y="443"/>
                  </a:cubicBezTo>
                  <a:cubicBezTo>
                    <a:pt x="4034" y="428"/>
                    <a:pt x="4154" y="420"/>
                    <a:pt x="4270" y="420"/>
                  </a:cubicBezTo>
                  <a:close/>
                  <a:moveTo>
                    <a:pt x="4324" y="700"/>
                  </a:moveTo>
                  <a:cubicBezTo>
                    <a:pt x="4404" y="709"/>
                    <a:pt x="4483" y="726"/>
                    <a:pt x="4559" y="742"/>
                  </a:cubicBezTo>
                  <a:lnTo>
                    <a:pt x="4631" y="757"/>
                  </a:lnTo>
                  <a:cubicBezTo>
                    <a:pt x="4715" y="774"/>
                    <a:pt x="4803" y="793"/>
                    <a:pt x="4877" y="834"/>
                  </a:cubicBezTo>
                  <a:cubicBezTo>
                    <a:pt x="4885" y="838"/>
                    <a:pt x="4887" y="843"/>
                    <a:pt x="4886" y="850"/>
                  </a:cubicBezTo>
                  <a:cubicBezTo>
                    <a:pt x="4883" y="860"/>
                    <a:pt x="4872" y="871"/>
                    <a:pt x="4860" y="871"/>
                  </a:cubicBezTo>
                  <a:cubicBezTo>
                    <a:pt x="4858" y="871"/>
                    <a:pt x="4856" y="871"/>
                    <a:pt x="4854" y="871"/>
                  </a:cubicBezTo>
                  <a:cubicBezTo>
                    <a:pt x="4778" y="871"/>
                    <a:pt x="4699" y="849"/>
                    <a:pt x="4624" y="828"/>
                  </a:cubicBezTo>
                  <a:lnTo>
                    <a:pt x="4555" y="809"/>
                  </a:lnTo>
                  <a:cubicBezTo>
                    <a:pt x="4477" y="787"/>
                    <a:pt x="4396" y="765"/>
                    <a:pt x="4319" y="735"/>
                  </a:cubicBezTo>
                  <a:cubicBezTo>
                    <a:pt x="4307" y="730"/>
                    <a:pt x="4307" y="717"/>
                    <a:pt x="4308" y="711"/>
                  </a:cubicBezTo>
                  <a:cubicBezTo>
                    <a:pt x="4309" y="708"/>
                    <a:pt x="4311" y="705"/>
                    <a:pt x="4313" y="704"/>
                  </a:cubicBezTo>
                  <a:cubicBezTo>
                    <a:pt x="4316" y="701"/>
                    <a:pt x="4319" y="700"/>
                    <a:pt x="4324" y="700"/>
                  </a:cubicBezTo>
                  <a:close/>
                  <a:moveTo>
                    <a:pt x="4467" y="1041"/>
                  </a:moveTo>
                  <a:cubicBezTo>
                    <a:pt x="4500" y="1041"/>
                    <a:pt x="4537" y="1054"/>
                    <a:pt x="4565" y="1063"/>
                  </a:cubicBezTo>
                  <a:lnTo>
                    <a:pt x="4582" y="1069"/>
                  </a:lnTo>
                  <a:cubicBezTo>
                    <a:pt x="4613" y="1079"/>
                    <a:pt x="4643" y="1089"/>
                    <a:pt x="4669" y="1105"/>
                  </a:cubicBezTo>
                  <a:cubicBezTo>
                    <a:pt x="4675" y="1109"/>
                    <a:pt x="4674" y="1115"/>
                    <a:pt x="4673" y="1119"/>
                  </a:cubicBezTo>
                  <a:cubicBezTo>
                    <a:pt x="4673" y="1120"/>
                    <a:pt x="4669" y="1129"/>
                    <a:pt x="4660" y="1129"/>
                  </a:cubicBezTo>
                  <a:cubicBezTo>
                    <a:pt x="4629" y="1125"/>
                    <a:pt x="4600" y="1115"/>
                    <a:pt x="4569" y="1104"/>
                  </a:cubicBezTo>
                  <a:lnTo>
                    <a:pt x="4549" y="1098"/>
                  </a:lnTo>
                  <a:cubicBezTo>
                    <a:pt x="4517" y="1087"/>
                    <a:pt x="4479" y="1073"/>
                    <a:pt x="4455" y="1053"/>
                  </a:cubicBezTo>
                  <a:cubicBezTo>
                    <a:pt x="4452" y="1052"/>
                    <a:pt x="4450" y="1048"/>
                    <a:pt x="4451" y="1046"/>
                  </a:cubicBezTo>
                  <a:cubicBezTo>
                    <a:pt x="4452" y="1043"/>
                    <a:pt x="4453" y="1041"/>
                    <a:pt x="4459" y="1041"/>
                  </a:cubicBezTo>
                  <a:cubicBezTo>
                    <a:pt x="4462" y="1041"/>
                    <a:pt x="4465" y="1041"/>
                    <a:pt x="4467" y="1041"/>
                  </a:cubicBezTo>
                  <a:close/>
                  <a:moveTo>
                    <a:pt x="1883" y="4426"/>
                  </a:moveTo>
                  <a:cubicBezTo>
                    <a:pt x="1887" y="4426"/>
                    <a:pt x="1892" y="4428"/>
                    <a:pt x="1893" y="4430"/>
                  </a:cubicBezTo>
                  <a:cubicBezTo>
                    <a:pt x="1897" y="4433"/>
                    <a:pt x="1896" y="4434"/>
                    <a:pt x="1895" y="4436"/>
                  </a:cubicBezTo>
                  <a:lnTo>
                    <a:pt x="1895" y="4435"/>
                  </a:lnTo>
                  <a:cubicBezTo>
                    <a:pt x="1815" y="4532"/>
                    <a:pt x="1768" y="4619"/>
                    <a:pt x="1742" y="4715"/>
                  </a:cubicBezTo>
                  <a:cubicBezTo>
                    <a:pt x="1742" y="4716"/>
                    <a:pt x="1742" y="4716"/>
                    <a:pt x="1741" y="4716"/>
                  </a:cubicBezTo>
                  <a:cubicBezTo>
                    <a:pt x="1739" y="4716"/>
                    <a:pt x="1737" y="4716"/>
                    <a:pt x="1735" y="4714"/>
                  </a:cubicBezTo>
                  <a:cubicBezTo>
                    <a:pt x="1731" y="4713"/>
                    <a:pt x="1732" y="4712"/>
                    <a:pt x="1732" y="4710"/>
                  </a:cubicBezTo>
                  <a:cubicBezTo>
                    <a:pt x="1742" y="4601"/>
                    <a:pt x="1791" y="4502"/>
                    <a:pt x="1865" y="4439"/>
                  </a:cubicBezTo>
                  <a:cubicBezTo>
                    <a:pt x="1870" y="4434"/>
                    <a:pt x="1874" y="4430"/>
                    <a:pt x="1879" y="4427"/>
                  </a:cubicBezTo>
                  <a:cubicBezTo>
                    <a:pt x="1880" y="4426"/>
                    <a:pt x="1881" y="4426"/>
                    <a:pt x="1883" y="4426"/>
                  </a:cubicBezTo>
                  <a:close/>
                  <a:moveTo>
                    <a:pt x="2209" y="4506"/>
                  </a:moveTo>
                  <a:cubicBezTo>
                    <a:pt x="2216" y="4506"/>
                    <a:pt x="2220" y="4509"/>
                    <a:pt x="2223" y="4513"/>
                  </a:cubicBezTo>
                  <a:cubicBezTo>
                    <a:pt x="2226" y="4517"/>
                    <a:pt x="2229" y="4526"/>
                    <a:pt x="2219" y="4534"/>
                  </a:cubicBezTo>
                  <a:cubicBezTo>
                    <a:pt x="2084" y="4665"/>
                    <a:pt x="1986" y="4781"/>
                    <a:pt x="1919" y="4963"/>
                  </a:cubicBezTo>
                  <a:cubicBezTo>
                    <a:pt x="1919" y="4965"/>
                    <a:pt x="1918" y="4970"/>
                    <a:pt x="1913" y="4970"/>
                  </a:cubicBezTo>
                  <a:cubicBezTo>
                    <a:pt x="1912" y="4970"/>
                    <a:pt x="1911" y="4970"/>
                    <a:pt x="1910" y="4969"/>
                  </a:cubicBezTo>
                  <a:cubicBezTo>
                    <a:pt x="1907" y="4969"/>
                    <a:pt x="1900" y="4967"/>
                    <a:pt x="1900" y="4958"/>
                  </a:cubicBezTo>
                  <a:cubicBezTo>
                    <a:pt x="1903" y="4815"/>
                    <a:pt x="1976" y="4669"/>
                    <a:pt x="2082" y="4579"/>
                  </a:cubicBezTo>
                  <a:cubicBezTo>
                    <a:pt x="2118" y="4548"/>
                    <a:pt x="2159" y="4523"/>
                    <a:pt x="2201" y="4507"/>
                  </a:cubicBezTo>
                  <a:cubicBezTo>
                    <a:pt x="2204" y="4506"/>
                    <a:pt x="2207" y="4506"/>
                    <a:pt x="2209" y="4506"/>
                  </a:cubicBezTo>
                  <a:close/>
                  <a:moveTo>
                    <a:pt x="3699" y="4217"/>
                  </a:moveTo>
                  <a:cubicBezTo>
                    <a:pt x="3740" y="4217"/>
                    <a:pt x="3780" y="4219"/>
                    <a:pt x="3820" y="4222"/>
                  </a:cubicBezTo>
                  <a:cubicBezTo>
                    <a:pt x="3833" y="4223"/>
                    <a:pt x="3835" y="4238"/>
                    <a:pt x="3835" y="4241"/>
                  </a:cubicBezTo>
                  <a:cubicBezTo>
                    <a:pt x="3835" y="4247"/>
                    <a:pt x="3832" y="4254"/>
                    <a:pt x="3822" y="4255"/>
                  </a:cubicBezTo>
                  <a:cubicBezTo>
                    <a:pt x="3545" y="4294"/>
                    <a:pt x="3220" y="4353"/>
                    <a:pt x="2920" y="4498"/>
                  </a:cubicBezTo>
                  <a:cubicBezTo>
                    <a:pt x="2719" y="4595"/>
                    <a:pt x="2554" y="4722"/>
                    <a:pt x="2393" y="4859"/>
                  </a:cubicBezTo>
                  <a:cubicBezTo>
                    <a:pt x="2345" y="4903"/>
                    <a:pt x="2295" y="4945"/>
                    <a:pt x="2245" y="4989"/>
                  </a:cubicBezTo>
                  <a:lnTo>
                    <a:pt x="2171" y="5055"/>
                  </a:lnTo>
                  <a:cubicBezTo>
                    <a:pt x="2170" y="5056"/>
                    <a:pt x="2168" y="5057"/>
                    <a:pt x="2166" y="5057"/>
                  </a:cubicBezTo>
                  <a:cubicBezTo>
                    <a:pt x="2165" y="5057"/>
                    <a:pt x="2163" y="5057"/>
                    <a:pt x="2161" y="5055"/>
                  </a:cubicBezTo>
                  <a:cubicBezTo>
                    <a:pt x="2161" y="5055"/>
                    <a:pt x="2154" y="5049"/>
                    <a:pt x="2157" y="5041"/>
                  </a:cubicBezTo>
                  <a:cubicBezTo>
                    <a:pt x="2439" y="4564"/>
                    <a:pt x="3097" y="4217"/>
                    <a:pt x="3699" y="4217"/>
                  </a:cubicBezTo>
                  <a:close/>
                  <a:moveTo>
                    <a:pt x="4059" y="1"/>
                  </a:moveTo>
                  <a:cubicBezTo>
                    <a:pt x="3009" y="1"/>
                    <a:pt x="1934" y="324"/>
                    <a:pt x="948" y="937"/>
                  </a:cubicBezTo>
                  <a:cubicBezTo>
                    <a:pt x="945" y="938"/>
                    <a:pt x="943" y="941"/>
                    <a:pt x="941" y="943"/>
                  </a:cubicBezTo>
                  <a:cubicBezTo>
                    <a:pt x="889" y="1010"/>
                    <a:pt x="832" y="1077"/>
                    <a:pt x="778" y="1141"/>
                  </a:cubicBezTo>
                  <a:cubicBezTo>
                    <a:pt x="687" y="1247"/>
                    <a:pt x="594" y="1357"/>
                    <a:pt x="517" y="1476"/>
                  </a:cubicBezTo>
                  <a:cubicBezTo>
                    <a:pt x="365" y="1715"/>
                    <a:pt x="246" y="1981"/>
                    <a:pt x="164" y="2263"/>
                  </a:cubicBezTo>
                  <a:cubicBezTo>
                    <a:pt x="0" y="2831"/>
                    <a:pt x="26" y="3450"/>
                    <a:pt x="235" y="4008"/>
                  </a:cubicBezTo>
                  <a:cubicBezTo>
                    <a:pt x="449" y="4580"/>
                    <a:pt x="819" y="5055"/>
                    <a:pt x="1274" y="5344"/>
                  </a:cubicBezTo>
                  <a:cubicBezTo>
                    <a:pt x="1513" y="5496"/>
                    <a:pt x="1768" y="5587"/>
                    <a:pt x="2011" y="5607"/>
                  </a:cubicBezTo>
                  <a:cubicBezTo>
                    <a:pt x="2044" y="5609"/>
                    <a:pt x="2076" y="5611"/>
                    <a:pt x="2107" y="5611"/>
                  </a:cubicBezTo>
                  <a:cubicBezTo>
                    <a:pt x="2195" y="5611"/>
                    <a:pt x="2278" y="5600"/>
                    <a:pt x="2355" y="5579"/>
                  </a:cubicBezTo>
                  <a:cubicBezTo>
                    <a:pt x="2398" y="5568"/>
                    <a:pt x="2438" y="5553"/>
                    <a:pt x="2475" y="5540"/>
                  </a:cubicBezTo>
                  <a:cubicBezTo>
                    <a:pt x="2505" y="5529"/>
                    <a:pt x="2533" y="5517"/>
                    <a:pt x="2563" y="5509"/>
                  </a:cubicBezTo>
                  <a:cubicBezTo>
                    <a:pt x="2568" y="5506"/>
                    <a:pt x="2571" y="5504"/>
                    <a:pt x="2575" y="5501"/>
                  </a:cubicBezTo>
                  <a:cubicBezTo>
                    <a:pt x="2622" y="5443"/>
                    <a:pt x="2664" y="5393"/>
                    <a:pt x="2707" y="5350"/>
                  </a:cubicBezTo>
                  <a:cubicBezTo>
                    <a:pt x="3200" y="4822"/>
                    <a:pt x="3858" y="4521"/>
                    <a:pt x="4501" y="4521"/>
                  </a:cubicBezTo>
                  <a:cubicBezTo>
                    <a:pt x="4567" y="4521"/>
                    <a:pt x="4633" y="4524"/>
                    <a:pt x="4699" y="4531"/>
                  </a:cubicBezTo>
                  <a:cubicBezTo>
                    <a:pt x="4705" y="4531"/>
                    <a:pt x="4711" y="4529"/>
                    <a:pt x="4716" y="4526"/>
                  </a:cubicBezTo>
                  <a:cubicBezTo>
                    <a:pt x="4717" y="4523"/>
                    <a:pt x="4720" y="4522"/>
                    <a:pt x="4721" y="4519"/>
                  </a:cubicBezTo>
                  <a:cubicBezTo>
                    <a:pt x="4726" y="4511"/>
                    <a:pt x="4725" y="4501"/>
                    <a:pt x="4720" y="4495"/>
                  </a:cubicBezTo>
                  <a:cubicBezTo>
                    <a:pt x="4173" y="3704"/>
                    <a:pt x="4328" y="2488"/>
                    <a:pt x="4794" y="1769"/>
                  </a:cubicBezTo>
                  <a:cubicBezTo>
                    <a:pt x="5203" y="1136"/>
                    <a:pt x="5968" y="698"/>
                    <a:pt x="6697" y="679"/>
                  </a:cubicBezTo>
                  <a:cubicBezTo>
                    <a:pt x="6708" y="678"/>
                    <a:pt x="6718" y="670"/>
                    <a:pt x="6719" y="660"/>
                  </a:cubicBezTo>
                  <a:cubicBezTo>
                    <a:pt x="6722" y="649"/>
                    <a:pt x="6717" y="639"/>
                    <a:pt x="6707" y="634"/>
                  </a:cubicBezTo>
                  <a:cubicBezTo>
                    <a:pt x="5876" y="229"/>
                    <a:pt x="4979" y="10"/>
                    <a:pt x="4112" y="1"/>
                  </a:cubicBezTo>
                  <a:cubicBezTo>
                    <a:pt x="4095" y="1"/>
                    <a:pt x="4077"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5810825" y="1789725"/>
              <a:ext cx="125050" cy="212500"/>
            </a:xfrm>
            <a:custGeom>
              <a:avLst/>
              <a:gdLst/>
              <a:ahLst/>
              <a:cxnLst/>
              <a:rect l="l" t="t" r="r" b="b"/>
              <a:pathLst>
                <a:path w="5002" h="8500" extrusionOk="0">
                  <a:moveTo>
                    <a:pt x="1773" y="3544"/>
                  </a:moveTo>
                  <a:cubicBezTo>
                    <a:pt x="1775" y="3544"/>
                    <a:pt x="1777" y="3545"/>
                    <a:pt x="1780" y="3546"/>
                  </a:cubicBezTo>
                  <a:cubicBezTo>
                    <a:pt x="1782" y="3547"/>
                    <a:pt x="1787" y="3550"/>
                    <a:pt x="1785" y="3558"/>
                  </a:cubicBezTo>
                  <a:cubicBezTo>
                    <a:pt x="1746" y="3678"/>
                    <a:pt x="1689" y="3793"/>
                    <a:pt x="1632" y="3867"/>
                  </a:cubicBezTo>
                  <a:cubicBezTo>
                    <a:pt x="1628" y="3871"/>
                    <a:pt x="1623" y="3872"/>
                    <a:pt x="1620" y="3872"/>
                  </a:cubicBezTo>
                  <a:cubicBezTo>
                    <a:pt x="1619" y="3872"/>
                    <a:pt x="1617" y="3872"/>
                    <a:pt x="1616" y="3872"/>
                  </a:cubicBezTo>
                  <a:cubicBezTo>
                    <a:pt x="1612" y="3870"/>
                    <a:pt x="1607" y="3865"/>
                    <a:pt x="1610" y="3857"/>
                  </a:cubicBezTo>
                  <a:cubicBezTo>
                    <a:pt x="1635" y="3765"/>
                    <a:pt x="1693" y="3650"/>
                    <a:pt x="1766" y="3548"/>
                  </a:cubicBezTo>
                  <a:cubicBezTo>
                    <a:pt x="1766" y="3548"/>
                    <a:pt x="1767" y="3547"/>
                    <a:pt x="1767" y="3546"/>
                  </a:cubicBezTo>
                  <a:cubicBezTo>
                    <a:pt x="1769" y="3544"/>
                    <a:pt x="1771" y="3544"/>
                    <a:pt x="1773" y="3544"/>
                  </a:cubicBezTo>
                  <a:close/>
                  <a:moveTo>
                    <a:pt x="1583" y="3198"/>
                  </a:moveTo>
                  <a:cubicBezTo>
                    <a:pt x="1585" y="3198"/>
                    <a:pt x="1587" y="3199"/>
                    <a:pt x="1590" y="3200"/>
                  </a:cubicBezTo>
                  <a:cubicBezTo>
                    <a:pt x="1590" y="3200"/>
                    <a:pt x="1602" y="3206"/>
                    <a:pt x="1599" y="3216"/>
                  </a:cubicBezTo>
                  <a:lnTo>
                    <a:pt x="1584" y="3257"/>
                  </a:lnTo>
                  <a:cubicBezTo>
                    <a:pt x="1498" y="3482"/>
                    <a:pt x="1402" y="3739"/>
                    <a:pt x="1265" y="3930"/>
                  </a:cubicBezTo>
                  <a:cubicBezTo>
                    <a:pt x="1263" y="3933"/>
                    <a:pt x="1260" y="3935"/>
                    <a:pt x="1258" y="3935"/>
                  </a:cubicBezTo>
                  <a:cubicBezTo>
                    <a:pt x="1257" y="3935"/>
                    <a:pt x="1255" y="3934"/>
                    <a:pt x="1254" y="3934"/>
                  </a:cubicBezTo>
                  <a:cubicBezTo>
                    <a:pt x="1250" y="3932"/>
                    <a:pt x="1245" y="3927"/>
                    <a:pt x="1247" y="3919"/>
                  </a:cubicBezTo>
                  <a:cubicBezTo>
                    <a:pt x="1304" y="3693"/>
                    <a:pt x="1436" y="3454"/>
                    <a:pt x="1553" y="3244"/>
                  </a:cubicBezTo>
                  <a:lnTo>
                    <a:pt x="1575" y="3202"/>
                  </a:lnTo>
                  <a:cubicBezTo>
                    <a:pt x="1575" y="3202"/>
                    <a:pt x="1576" y="3201"/>
                    <a:pt x="1578" y="3200"/>
                  </a:cubicBezTo>
                  <a:cubicBezTo>
                    <a:pt x="1579" y="3199"/>
                    <a:pt x="1581" y="3198"/>
                    <a:pt x="1583" y="3198"/>
                  </a:cubicBezTo>
                  <a:close/>
                  <a:moveTo>
                    <a:pt x="1916" y="3822"/>
                  </a:moveTo>
                  <a:cubicBezTo>
                    <a:pt x="1919" y="3823"/>
                    <a:pt x="1924" y="3828"/>
                    <a:pt x="1922" y="3834"/>
                  </a:cubicBezTo>
                  <a:cubicBezTo>
                    <a:pt x="1917" y="3858"/>
                    <a:pt x="1907" y="3880"/>
                    <a:pt x="1896" y="3904"/>
                  </a:cubicBezTo>
                  <a:cubicBezTo>
                    <a:pt x="1893" y="3914"/>
                    <a:pt x="1889" y="3924"/>
                    <a:pt x="1884" y="3934"/>
                  </a:cubicBezTo>
                  <a:cubicBezTo>
                    <a:pt x="1883" y="3937"/>
                    <a:pt x="1880" y="3940"/>
                    <a:pt x="1875" y="3941"/>
                  </a:cubicBezTo>
                  <a:cubicBezTo>
                    <a:pt x="1870" y="3941"/>
                    <a:pt x="1865" y="3938"/>
                    <a:pt x="1863" y="3936"/>
                  </a:cubicBezTo>
                  <a:cubicBezTo>
                    <a:pt x="1862" y="3935"/>
                    <a:pt x="1860" y="3934"/>
                    <a:pt x="1863" y="3929"/>
                  </a:cubicBezTo>
                  <a:lnTo>
                    <a:pt x="1863" y="3930"/>
                  </a:lnTo>
                  <a:cubicBezTo>
                    <a:pt x="1867" y="3919"/>
                    <a:pt x="1871" y="3909"/>
                    <a:pt x="1875" y="3899"/>
                  </a:cubicBezTo>
                  <a:cubicBezTo>
                    <a:pt x="1885" y="3873"/>
                    <a:pt x="1896" y="3847"/>
                    <a:pt x="1910" y="3826"/>
                  </a:cubicBezTo>
                  <a:cubicBezTo>
                    <a:pt x="1911" y="3824"/>
                    <a:pt x="1911" y="3823"/>
                    <a:pt x="1912" y="3823"/>
                  </a:cubicBezTo>
                  <a:cubicBezTo>
                    <a:pt x="1914" y="3822"/>
                    <a:pt x="1915" y="3822"/>
                    <a:pt x="1916" y="3822"/>
                  </a:cubicBezTo>
                  <a:close/>
                  <a:moveTo>
                    <a:pt x="1874" y="1971"/>
                  </a:moveTo>
                  <a:cubicBezTo>
                    <a:pt x="1879" y="1971"/>
                    <a:pt x="1884" y="1973"/>
                    <a:pt x="1885" y="1975"/>
                  </a:cubicBezTo>
                  <a:cubicBezTo>
                    <a:pt x="1891" y="1979"/>
                    <a:pt x="1896" y="1985"/>
                    <a:pt x="1889" y="1996"/>
                  </a:cubicBezTo>
                  <a:cubicBezTo>
                    <a:pt x="1265" y="2924"/>
                    <a:pt x="831" y="3925"/>
                    <a:pt x="562" y="5055"/>
                  </a:cubicBezTo>
                  <a:cubicBezTo>
                    <a:pt x="560" y="5062"/>
                    <a:pt x="554" y="5063"/>
                    <a:pt x="550" y="5063"/>
                  </a:cubicBezTo>
                  <a:cubicBezTo>
                    <a:pt x="548" y="5063"/>
                    <a:pt x="547" y="5063"/>
                    <a:pt x="546" y="5063"/>
                  </a:cubicBezTo>
                  <a:cubicBezTo>
                    <a:pt x="545" y="5063"/>
                    <a:pt x="529" y="5059"/>
                    <a:pt x="531" y="5048"/>
                  </a:cubicBezTo>
                  <a:cubicBezTo>
                    <a:pt x="701" y="3960"/>
                    <a:pt x="1174" y="2870"/>
                    <a:pt x="1860" y="1979"/>
                  </a:cubicBezTo>
                  <a:cubicBezTo>
                    <a:pt x="1865" y="1972"/>
                    <a:pt x="1870" y="1971"/>
                    <a:pt x="1874" y="1971"/>
                  </a:cubicBezTo>
                  <a:close/>
                  <a:moveTo>
                    <a:pt x="1125" y="6101"/>
                  </a:moveTo>
                  <a:cubicBezTo>
                    <a:pt x="1126" y="6101"/>
                    <a:pt x="1128" y="6101"/>
                    <a:pt x="1129" y="6102"/>
                  </a:cubicBezTo>
                  <a:cubicBezTo>
                    <a:pt x="1135" y="6103"/>
                    <a:pt x="1144" y="6108"/>
                    <a:pt x="1144" y="6117"/>
                  </a:cubicBezTo>
                  <a:cubicBezTo>
                    <a:pt x="1134" y="6301"/>
                    <a:pt x="1110" y="6574"/>
                    <a:pt x="1031" y="6796"/>
                  </a:cubicBezTo>
                  <a:cubicBezTo>
                    <a:pt x="1029" y="6803"/>
                    <a:pt x="1026" y="6803"/>
                    <a:pt x="1022" y="6803"/>
                  </a:cubicBezTo>
                  <a:cubicBezTo>
                    <a:pt x="1017" y="6802"/>
                    <a:pt x="1011" y="6798"/>
                    <a:pt x="1010" y="6790"/>
                  </a:cubicBezTo>
                  <a:cubicBezTo>
                    <a:pt x="1005" y="6554"/>
                    <a:pt x="1068" y="6289"/>
                    <a:pt x="1117" y="6109"/>
                  </a:cubicBezTo>
                  <a:cubicBezTo>
                    <a:pt x="1117" y="6107"/>
                    <a:pt x="1118" y="6101"/>
                    <a:pt x="1125" y="6101"/>
                  </a:cubicBezTo>
                  <a:close/>
                  <a:moveTo>
                    <a:pt x="1325" y="6665"/>
                  </a:moveTo>
                  <a:cubicBezTo>
                    <a:pt x="1331" y="6666"/>
                    <a:pt x="1338" y="6669"/>
                    <a:pt x="1337" y="6676"/>
                  </a:cubicBezTo>
                  <a:lnTo>
                    <a:pt x="1338" y="6677"/>
                  </a:lnTo>
                  <a:lnTo>
                    <a:pt x="1338" y="6702"/>
                  </a:lnTo>
                  <a:cubicBezTo>
                    <a:pt x="1338" y="6719"/>
                    <a:pt x="1338" y="6736"/>
                    <a:pt x="1336" y="6754"/>
                  </a:cubicBezTo>
                  <a:cubicBezTo>
                    <a:pt x="1335" y="6772"/>
                    <a:pt x="1331" y="6792"/>
                    <a:pt x="1329" y="6811"/>
                  </a:cubicBezTo>
                  <a:lnTo>
                    <a:pt x="1325" y="6831"/>
                  </a:lnTo>
                  <a:cubicBezTo>
                    <a:pt x="1323" y="6844"/>
                    <a:pt x="1312" y="6846"/>
                    <a:pt x="1307" y="6846"/>
                  </a:cubicBezTo>
                  <a:cubicBezTo>
                    <a:pt x="1305" y="6846"/>
                    <a:pt x="1304" y="6846"/>
                    <a:pt x="1304" y="6846"/>
                  </a:cubicBezTo>
                  <a:cubicBezTo>
                    <a:pt x="1290" y="6844"/>
                    <a:pt x="1291" y="6833"/>
                    <a:pt x="1293" y="6831"/>
                  </a:cubicBezTo>
                  <a:lnTo>
                    <a:pt x="1294" y="6806"/>
                  </a:lnTo>
                  <a:cubicBezTo>
                    <a:pt x="1296" y="6786"/>
                    <a:pt x="1298" y="6767"/>
                    <a:pt x="1301" y="6749"/>
                  </a:cubicBezTo>
                  <a:cubicBezTo>
                    <a:pt x="1304" y="6733"/>
                    <a:pt x="1307" y="6717"/>
                    <a:pt x="1311" y="6700"/>
                  </a:cubicBezTo>
                  <a:cubicBezTo>
                    <a:pt x="1314" y="6689"/>
                    <a:pt x="1317" y="6679"/>
                    <a:pt x="1319" y="6668"/>
                  </a:cubicBezTo>
                  <a:cubicBezTo>
                    <a:pt x="1320" y="6667"/>
                    <a:pt x="1320" y="6666"/>
                    <a:pt x="1321" y="6666"/>
                  </a:cubicBezTo>
                  <a:cubicBezTo>
                    <a:pt x="1321" y="6665"/>
                    <a:pt x="1322" y="6665"/>
                    <a:pt x="1325" y="6665"/>
                  </a:cubicBezTo>
                  <a:close/>
                  <a:moveTo>
                    <a:pt x="4102" y="4906"/>
                  </a:moveTo>
                  <a:cubicBezTo>
                    <a:pt x="4105" y="4906"/>
                    <a:pt x="4108" y="4907"/>
                    <a:pt x="4110" y="4908"/>
                  </a:cubicBezTo>
                  <a:cubicBezTo>
                    <a:pt x="4121" y="4910"/>
                    <a:pt x="4120" y="4917"/>
                    <a:pt x="4119" y="4920"/>
                  </a:cubicBezTo>
                  <a:lnTo>
                    <a:pt x="4113" y="4954"/>
                  </a:lnTo>
                  <a:cubicBezTo>
                    <a:pt x="4036" y="5338"/>
                    <a:pt x="3957" y="5735"/>
                    <a:pt x="3929" y="6134"/>
                  </a:cubicBezTo>
                  <a:cubicBezTo>
                    <a:pt x="3911" y="6407"/>
                    <a:pt x="3923" y="6681"/>
                    <a:pt x="3936" y="6946"/>
                  </a:cubicBezTo>
                  <a:cubicBezTo>
                    <a:pt x="3942" y="7081"/>
                    <a:pt x="3948" y="7221"/>
                    <a:pt x="3949" y="7364"/>
                  </a:cubicBezTo>
                  <a:cubicBezTo>
                    <a:pt x="3949" y="7364"/>
                    <a:pt x="3948" y="7364"/>
                    <a:pt x="3945" y="7364"/>
                  </a:cubicBezTo>
                  <a:cubicBezTo>
                    <a:pt x="3944" y="7364"/>
                    <a:pt x="3943" y="7364"/>
                    <a:pt x="3942" y="7364"/>
                  </a:cubicBezTo>
                  <a:cubicBezTo>
                    <a:pt x="3940" y="7362"/>
                    <a:pt x="3934" y="7361"/>
                    <a:pt x="3933" y="7356"/>
                  </a:cubicBezTo>
                  <a:cubicBezTo>
                    <a:pt x="3733" y="6653"/>
                    <a:pt x="3793" y="5696"/>
                    <a:pt x="4084" y="4917"/>
                  </a:cubicBezTo>
                  <a:cubicBezTo>
                    <a:pt x="4086" y="4914"/>
                    <a:pt x="4087" y="4913"/>
                    <a:pt x="4089" y="4910"/>
                  </a:cubicBezTo>
                  <a:cubicBezTo>
                    <a:pt x="4093" y="4907"/>
                    <a:pt x="4097" y="4906"/>
                    <a:pt x="4102" y="4906"/>
                  </a:cubicBezTo>
                  <a:close/>
                  <a:moveTo>
                    <a:pt x="3525" y="6785"/>
                  </a:moveTo>
                  <a:cubicBezTo>
                    <a:pt x="3533" y="6785"/>
                    <a:pt x="3534" y="6788"/>
                    <a:pt x="3534" y="6793"/>
                  </a:cubicBezTo>
                  <a:cubicBezTo>
                    <a:pt x="3549" y="6937"/>
                    <a:pt x="3559" y="7084"/>
                    <a:pt x="3567" y="7226"/>
                  </a:cubicBezTo>
                  <a:cubicBezTo>
                    <a:pt x="3574" y="7322"/>
                    <a:pt x="3580" y="7417"/>
                    <a:pt x="3587" y="7512"/>
                  </a:cubicBezTo>
                  <a:cubicBezTo>
                    <a:pt x="3587" y="7522"/>
                    <a:pt x="3582" y="7525"/>
                    <a:pt x="3580" y="7525"/>
                  </a:cubicBezTo>
                  <a:cubicBezTo>
                    <a:pt x="3576" y="7525"/>
                    <a:pt x="3571" y="7525"/>
                    <a:pt x="3569" y="7516"/>
                  </a:cubicBezTo>
                  <a:cubicBezTo>
                    <a:pt x="3495" y="7268"/>
                    <a:pt x="3474" y="7014"/>
                    <a:pt x="3507" y="6798"/>
                  </a:cubicBezTo>
                  <a:cubicBezTo>
                    <a:pt x="3508" y="6795"/>
                    <a:pt x="3509" y="6792"/>
                    <a:pt x="3512" y="6790"/>
                  </a:cubicBezTo>
                  <a:cubicBezTo>
                    <a:pt x="3515" y="6786"/>
                    <a:pt x="3521" y="6785"/>
                    <a:pt x="3525" y="6785"/>
                  </a:cubicBezTo>
                  <a:close/>
                  <a:moveTo>
                    <a:pt x="3173" y="7046"/>
                  </a:moveTo>
                  <a:cubicBezTo>
                    <a:pt x="3176" y="7046"/>
                    <a:pt x="3177" y="7046"/>
                    <a:pt x="3178" y="7050"/>
                  </a:cubicBezTo>
                  <a:cubicBezTo>
                    <a:pt x="3220" y="7178"/>
                    <a:pt x="3278" y="7369"/>
                    <a:pt x="3276" y="7546"/>
                  </a:cubicBezTo>
                  <a:cubicBezTo>
                    <a:pt x="3276" y="7547"/>
                    <a:pt x="3276" y="7550"/>
                    <a:pt x="3271" y="7551"/>
                  </a:cubicBezTo>
                  <a:cubicBezTo>
                    <a:pt x="3270" y="7551"/>
                    <a:pt x="3269" y="7552"/>
                    <a:pt x="3267" y="7552"/>
                  </a:cubicBezTo>
                  <a:cubicBezTo>
                    <a:pt x="3265" y="7552"/>
                    <a:pt x="3262" y="7551"/>
                    <a:pt x="3261" y="7548"/>
                  </a:cubicBezTo>
                  <a:cubicBezTo>
                    <a:pt x="3209" y="7427"/>
                    <a:pt x="3176" y="7267"/>
                    <a:pt x="3161" y="7061"/>
                  </a:cubicBezTo>
                  <a:cubicBezTo>
                    <a:pt x="3159" y="7055"/>
                    <a:pt x="3167" y="7049"/>
                    <a:pt x="3173" y="7046"/>
                  </a:cubicBezTo>
                  <a:close/>
                  <a:moveTo>
                    <a:pt x="2963" y="1"/>
                  </a:moveTo>
                  <a:cubicBezTo>
                    <a:pt x="2958" y="1"/>
                    <a:pt x="2952" y="3"/>
                    <a:pt x="2948" y="6"/>
                  </a:cubicBezTo>
                  <a:cubicBezTo>
                    <a:pt x="2846" y="87"/>
                    <a:pt x="2747" y="170"/>
                    <a:pt x="2652" y="253"/>
                  </a:cubicBezTo>
                  <a:cubicBezTo>
                    <a:pt x="1267" y="1476"/>
                    <a:pt x="375" y="3186"/>
                    <a:pt x="2" y="5333"/>
                  </a:cubicBezTo>
                  <a:cubicBezTo>
                    <a:pt x="1" y="5337"/>
                    <a:pt x="1" y="5341"/>
                    <a:pt x="2" y="5344"/>
                  </a:cubicBezTo>
                  <a:cubicBezTo>
                    <a:pt x="27" y="5424"/>
                    <a:pt x="48" y="5505"/>
                    <a:pt x="69" y="5586"/>
                  </a:cubicBezTo>
                  <a:cubicBezTo>
                    <a:pt x="98" y="5696"/>
                    <a:pt x="127" y="5810"/>
                    <a:pt x="166" y="5917"/>
                  </a:cubicBezTo>
                  <a:cubicBezTo>
                    <a:pt x="267" y="6198"/>
                    <a:pt x="381" y="6450"/>
                    <a:pt x="514" y="6687"/>
                  </a:cubicBezTo>
                  <a:cubicBezTo>
                    <a:pt x="808" y="7205"/>
                    <a:pt x="1193" y="7649"/>
                    <a:pt x="1629" y="7967"/>
                  </a:cubicBezTo>
                  <a:cubicBezTo>
                    <a:pt x="2069" y="8292"/>
                    <a:pt x="2634" y="8500"/>
                    <a:pt x="3188" y="8500"/>
                  </a:cubicBezTo>
                  <a:cubicBezTo>
                    <a:pt x="3627" y="8500"/>
                    <a:pt x="4059" y="8369"/>
                    <a:pt x="4415" y="8063"/>
                  </a:cubicBezTo>
                  <a:cubicBezTo>
                    <a:pt x="4446" y="8037"/>
                    <a:pt x="4477" y="8008"/>
                    <a:pt x="4507" y="7979"/>
                  </a:cubicBezTo>
                  <a:cubicBezTo>
                    <a:pt x="4512" y="7974"/>
                    <a:pt x="4514" y="7967"/>
                    <a:pt x="4513" y="7960"/>
                  </a:cubicBezTo>
                  <a:cubicBezTo>
                    <a:pt x="4404" y="6729"/>
                    <a:pt x="4388" y="5451"/>
                    <a:pt x="4997" y="4442"/>
                  </a:cubicBezTo>
                  <a:cubicBezTo>
                    <a:pt x="5002" y="4434"/>
                    <a:pt x="5002" y="4424"/>
                    <a:pt x="4997" y="4417"/>
                  </a:cubicBezTo>
                  <a:cubicBezTo>
                    <a:pt x="4992" y="4411"/>
                    <a:pt x="4985" y="4407"/>
                    <a:pt x="4977" y="4407"/>
                  </a:cubicBezTo>
                  <a:cubicBezTo>
                    <a:pt x="4976" y="4407"/>
                    <a:pt x="4974" y="4407"/>
                    <a:pt x="4973" y="4407"/>
                  </a:cubicBezTo>
                  <a:cubicBezTo>
                    <a:pt x="4911" y="4416"/>
                    <a:pt x="4845" y="4421"/>
                    <a:pt x="4775" y="4421"/>
                  </a:cubicBezTo>
                  <a:cubicBezTo>
                    <a:pt x="4755" y="4421"/>
                    <a:pt x="4735" y="4420"/>
                    <a:pt x="4714" y="4419"/>
                  </a:cubicBezTo>
                  <a:cubicBezTo>
                    <a:pt x="4464" y="4412"/>
                    <a:pt x="4200" y="4333"/>
                    <a:pt x="3928" y="4184"/>
                  </a:cubicBezTo>
                  <a:cubicBezTo>
                    <a:pt x="3422" y="3906"/>
                    <a:pt x="2988" y="3392"/>
                    <a:pt x="2738" y="2771"/>
                  </a:cubicBezTo>
                  <a:cubicBezTo>
                    <a:pt x="2498" y="2172"/>
                    <a:pt x="2452" y="1529"/>
                    <a:pt x="2605" y="910"/>
                  </a:cubicBezTo>
                  <a:cubicBezTo>
                    <a:pt x="2681" y="606"/>
                    <a:pt x="2809" y="312"/>
                    <a:pt x="2982" y="37"/>
                  </a:cubicBezTo>
                  <a:cubicBezTo>
                    <a:pt x="2988" y="27"/>
                    <a:pt x="2987" y="15"/>
                    <a:pt x="2978" y="6"/>
                  </a:cubicBezTo>
                  <a:cubicBezTo>
                    <a:pt x="2974" y="3"/>
                    <a:pt x="2969" y="1"/>
                    <a:pt x="2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5805350" y="1935800"/>
              <a:ext cx="135450" cy="189000"/>
            </a:xfrm>
            <a:custGeom>
              <a:avLst/>
              <a:gdLst/>
              <a:ahLst/>
              <a:cxnLst/>
              <a:rect l="l" t="t" r="r" b="b"/>
              <a:pathLst>
                <a:path w="5418" h="7560" extrusionOk="0">
                  <a:moveTo>
                    <a:pt x="1459" y="2999"/>
                  </a:moveTo>
                  <a:cubicBezTo>
                    <a:pt x="1466" y="2999"/>
                    <a:pt x="1475" y="3004"/>
                    <a:pt x="1477" y="3013"/>
                  </a:cubicBezTo>
                  <a:cubicBezTo>
                    <a:pt x="1504" y="3109"/>
                    <a:pt x="1504" y="3210"/>
                    <a:pt x="1504" y="3308"/>
                  </a:cubicBezTo>
                  <a:lnTo>
                    <a:pt x="1504" y="3334"/>
                  </a:lnTo>
                  <a:cubicBezTo>
                    <a:pt x="1504" y="3337"/>
                    <a:pt x="1504" y="3342"/>
                    <a:pt x="1495" y="3343"/>
                  </a:cubicBezTo>
                  <a:cubicBezTo>
                    <a:pt x="1492" y="3343"/>
                    <a:pt x="1482" y="3342"/>
                    <a:pt x="1479" y="3333"/>
                  </a:cubicBezTo>
                  <a:lnTo>
                    <a:pt x="1476" y="3311"/>
                  </a:lnTo>
                  <a:cubicBezTo>
                    <a:pt x="1457" y="3214"/>
                    <a:pt x="1437" y="3112"/>
                    <a:pt x="1446" y="3013"/>
                  </a:cubicBezTo>
                  <a:cubicBezTo>
                    <a:pt x="1446" y="3008"/>
                    <a:pt x="1447" y="3005"/>
                    <a:pt x="1450" y="3002"/>
                  </a:cubicBezTo>
                  <a:cubicBezTo>
                    <a:pt x="1452" y="3001"/>
                    <a:pt x="1455" y="3000"/>
                    <a:pt x="1457" y="3000"/>
                  </a:cubicBezTo>
                  <a:cubicBezTo>
                    <a:pt x="1458" y="2999"/>
                    <a:pt x="1459" y="2999"/>
                    <a:pt x="1459" y="2999"/>
                  </a:cubicBezTo>
                  <a:close/>
                  <a:moveTo>
                    <a:pt x="1140" y="2637"/>
                  </a:moveTo>
                  <a:cubicBezTo>
                    <a:pt x="1146" y="2637"/>
                    <a:pt x="1151" y="2640"/>
                    <a:pt x="1153" y="2649"/>
                  </a:cubicBezTo>
                  <a:cubicBezTo>
                    <a:pt x="1213" y="2873"/>
                    <a:pt x="1214" y="3117"/>
                    <a:pt x="1215" y="3353"/>
                  </a:cubicBezTo>
                  <a:lnTo>
                    <a:pt x="1215" y="3391"/>
                  </a:lnTo>
                  <a:cubicBezTo>
                    <a:pt x="1217" y="3403"/>
                    <a:pt x="1205" y="3405"/>
                    <a:pt x="1199" y="3406"/>
                  </a:cubicBezTo>
                  <a:cubicBezTo>
                    <a:pt x="1199" y="3406"/>
                    <a:pt x="1199" y="3406"/>
                    <a:pt x="1198" y="3406"/>
                  </a:cubicBezTo>
                  <a:cubicBezTo>
                    <a:pt x="1194" y="3406"/>
                    <a:pt x="1180" y="3405"/>
                    <a:pt x="1178" y="3393"/>
                  </a:cubicBezTo>
                  <a:lnTo>
                    <a:pt x="1172" y="3349"/>
                  </a:lnTo>
                  <a:cubicBezTo>
                    <a:pt x="1137" y="3117"/>
                    <a:pt x="1101" y="2878"/>
                    <a:pt x="1127" y="2649"/>
                  </a:cubicBezTo>
                  <a:cubicBezTo>
                    <a:pt x="1127" y="2645"/>
                    <a:pt x="1128" y="2641"/>
                    <a:pt x="1131" y="2640"/>
                  </a:cubicBezTo>
                  <a:cubicBezTo>
                    <a:pt x="1132" y="2638"/>
                    <a:pt x="1135" y="2638"/>
                    <a:pt x="1137" y="2638"/>
                  </a:cubicBezTo>
                  <a:cubicBezTo>
                    <a:pt x="1138" y="2637"/>
                    <a:pt x="1139" y="2637"/>
                    <a:pt x="1140" y="2637"/>
                  </a:cubicBezTo>
                  <a:close/>
                  <a:moveTo>
                    <a:pt x="802" y="2330"/>
                  </a:moveTo>
                  <a:cubicBezTo>
                    <a:pt x="803" y="2330"/>
                    <a:pt x="804" y="2330"/>
                    <a:pt x="805" y="2330"/>
                  </a:cubicBezTo>
                  <a:cubicBezTo>
                    <a:pt x="819" y="2331"/>
                    <a:pt x="836" y="2341"/>
                    <a:pt x="837" y="2366"/>
                  </a:cubicBezTo>
                  <a:cubicBezTo>
                    <a:pt x="846" y="2598"/>
                    <a:pt x="845" y="2833"/>
                    <a:pt x="843" y="3063"/>
                  </a:cubicBezTo>
                  <a:cubicBezTo>
                    <a:pt x="842" y="3327"/>
                    <a:pt x="841" y="3600"/>
                    <a:pt x="855" y="3869"/>
                  </a:cubicBezTo>
                  <a:cubicBezTo>
                    <a:pt x="869" y="4151"/>
                    <a:pt x="903" y="4436"/>
                    <a:pt x="935" y="4712"/>
                  </a:cubicBezTo>
                  <a:cubicBezTo>
                    <a:pt x="960" y="4925"/>
                    <a:pt x="986" y="5147"/>
                    <a:pt x="1003" y="5365"/>
                  </a:cubicBezTo>
                  <a:cubicBezTo>
                    <a:pt x="1005" y="5385"/>
                    <a:pt x="991" y="5388"/>
                    <a:pt x="987" y="5388"/>
                  </a:cubicBezTo>
                  <a:cubicBezTo>
                    <a:pt x="986" y="5389"/>
                    <a:pt x="984" y="5389"/>
                    <a:pt x="982" y="5389"/>
                  </a:cubicBezTo>
                  <a:cubicBezTo>
                    <a:pt x="975" y="5389"/>
                    <a:pt x="966" y="5384"/>
                    <a:pt x="962" y="5372"/>
                  </a:cubicBezTo>
                  <a:cubicBezTo>
                    <a:pt x="817" y="4884"/>
                    <a:pt x="774" y="4348"/>
                    <a:pt x="740" y="3843"/>
                  </a:cubicBezTo>
                  <a:cubicBezTo>
                    <a:pt x="712" y="3389"/>
                    <a:pt x="687" y="2862"/>
                    <a:pt x="771" y="2360"/>
                  </a:cubicBezTo>
                  <a:cubicBezTo>
                    <a:pt x="775" y="2338"/>
                    <a:pt x="789" y="2330"/>
                    <a:pt x="802" y="2330"/>
                  </a:cubicBezTo>
                  <a:close/>
                  <a:moveTo>
                    <a:pt x="4417" y="4032"/>
                  </a:moveTo>
                  <a:cubicBezTo>
                    <a:pt x="4425" y="4032"/>
                    <a:pt x="4435" y="4035"/>
                    <a:pt x="4436" y="4047"/>
                  </a:cubicBezTo>
                  <a:cubicBezTo>
                    <a:pt x="4452" y="4200"/>
                    <a:pt x="4466" y="4355"/>
                    <a:pt x="4479" y="4506"/>
                  </a:cubicBezTo>
                  <a:cubicBezTo>
                    <a:pt x="4502" y="4765"/>
                    <a:pt x="4525" y="5034"/>
                    <a:pt x="4566" y="5297"/>
                  </a:cubicBezTo>
                  <a:cubicBezTo>
                    <a:pt x="4593" y="5479"/>
                    <a:pt x="4638" y="5661"/>
                    <a:pt x="4680" y="5838"/>
                  </a:cubicBezTo>
                  <a:cubicBezTo>
                    <a:pt x="4733" y="6064"/>
                    <a:pt x="4789" y="6297"/>
                    <a:pt x="4812" y="6528"/>
                  </a:cubicBezTo>
                  <a:cubicBezTo>
                    <a:pt x="4813" y="6533"/>
                    <a:pt x="4809" y="6535"/>
                    <a:pt x="4807" y="6536"/>
                  </a:cubicBezTo>
                  <a:cubicBezTo>
                    <a:pt x="4806" y="6537"/>
                    <a:pt x="4806" y="6537"/>
                    <a:pt x="4805" y="6537"/>
                  </a:cubicBezTo>
                  <a:cubicBezTo>
                    <a:pt x="4802" y="6537"/>
                    <a:pt x="4800" y="6533"/>
                    <a:pt x="4799" y="6531"/>
                  </a:cubicBezTo>
                  <a:cubicBezTo>
                    <a:pt x="4608" y="6189"/>
                    <a:pt x="4539" y="5752"/>
                    <a:pt x="4477" y="5367"/>
                  </a:cubicBezTo>
                  <a:lnTo>
                    <a:pt x="4468" y="5315"/>
                  </a:lnTo>
                  <a:cubicBezTo>
                    <a:pt x="4412" y="4967"/>
                    <a:pt x="4353" y="4508"/>
                    <a:pt x="4394" y="4051"/>
                  </a:cubicBezTo>
                  <a:cubicBezTo>
                    <a:pt x="4394" y="4046"/>
                    <a:pt x="4396" y="4041"/>
                    <a:pt x="4400" y="4038"/>
                  </a:cubicBezTo>
                  <a:cubicBezTo>
                    <a:pt x="4406" y="4033"/>
                    <a:pt x="4412" y="4032"/>
                    <a:pt x="4417" y="4032"/>
                  </a:cubicBezTo>
                  <a:close/>
                  <a:moveTo>
                    <a:pt x="163" y="1"/>
                  </a:moveTo>
                  <a:cubicBezTo>
                    <a:pt x="152" y="2"/>
                    <a:pt x="143" y="11"/>
                    <a:pt x="142" y="22"/>
                  </a:cubicBezTo>
                  <a:cubicBezTo>
                    <a:pt x="19" y="974"/>
                    <a:pt x="0" y="1981"/>
                    <a:pt x="87" y="3014"/>
                  </a:cubicBezTo>
                  <a:cubicBezTo>
                    <a:pt x="144" y="3695"/>
                    <a:pt x="241" y="4400"/>
                    <a:pt x="385" y="5168"/>
                  </a:cubicBezTo>
                  <a:cubicBezTo>
                    <a:pt x="385" y="5170"/>
                    <a:pt x="386" y="5173"/>
                    <a:pt x="386" y="5174"/>
                  </a:cubicBezTo>
                  <a:cubicBezTo>
                    <a:pt x="432" y="5264"/>
                    <a:pt x="484" y="5366"/>
                    <a:pt x="540" y="5459"/>
                  </a:cubicBezTo>
                  <a:cubicBezTo>
                    <a:pt x="732" y="5776"/>
                    <a:pt x="929" y="6048"/>
                    <a:pt x="1141" y="6292"/>
                  </a:cubicBezTo>
                  <a:cubicBezTo>
                    <a:pt x="1543" y="6755"/>
                    <a:pt x="2015" y="7110"/>
                    <a:pt x="2508" y="7320"/>
                  </a:cubicBezTo>
                  <a:cubicBezTo>
                    <a:pt x="2880" y="7479"/>
                    <a:pt x="3260" y="7559"/>
                    <a:pt x="3631" y="7559"/>
                  </a:cubicBezTo>
                  <a:cubicBezTo>
                    <a:pt x="3804" y="7559"/>
                    <a:pt x="3975" y="7541"/>
                    <a:pt x="4142" y="7506"/>
                  </a:cubicBezTo>
                  <a:cubicBezTo>
                    <a:pt x="4410" y="7449"/>
                    <a:pt x="4660" y="7350"/>
                    <a:pt x="4885" y="7212"/>
                  </a:cubicBezTo>
                  <a:cubicBezTo>
                    <a:pt x="4944" y="7176"/>
                    <a:pt x="4997" y="7135"/>
                    <a:pt x="5048" y="7092"/>
                  </a:cubicBezTo>
                  <a:cubicBezTo>
                    <a:pt x="5118" y="7032"/>
                    <a:pt x="5180" y="6968"/>
                    <a:pt x="5242" y="6906"/>
                  </a:cubicBezTo>
                  <a:cubicBezTo>
                    <a:pt x="5295" y="6851"/>
                    <a:pt x="5351" y="6795"/>
                    <a:pt x="5408" y="6743"/>
                  </a:cubicBezTo>
                  <a:cubicBezTo>
                    <a:pt x="5414" y="6738"/>
                    <a:pt x="5418" y="6730"/>
                    <a:pt x="5415" y="6721"/>
                  </a:cubicBezTo>
                  <a:cubicBezTo>
                    <a:pt x="5112" y="5209"/>
                    <a:pt x="4898" y="3808"/>
                    <a:pt x="4764" y="2441"/>
                  </a:cubicBezTo>
                  <a:cubicBezTo>
                    <a:pt x="4763" y="2432"/>
                    <a:pt x="4757" y="2423"/>
                    <a:pt x="4748" y="2421"/>
                  </a:cubicBezTo>
                  <a:cubicBezTo>
                    <a:pt x="4746" y="2420"/>
                    <a:pt x="4743" y="2419"/>
                    <a:pt x="4740" y="2419"/>
                  </a:cubicBezTo>
                  <a:cubicBezTo>
                    <a:pt x="4734" y="2419"/>
                    <a:pt x="4729" y="2421"/>
                    <a:pt x="4725" y="2426"/>
                  </a:cubicBezTo>
                  <a:cubicBezTo>
                    <a:pt x="4446" y="2701"/>
                    <a:pt x="3940" y="2832"/>
                    <a:pt x="3590" y="2862"/>
                  </a:cubicBezTo>
                  <a:cubicBezTo>
                    <a:pt x="3523" y="2868"/>
                    <a:pt x="3455" y="2871"/>
                    <a:pt x="3387" y="2871"/>
                  </a:cubicBezTo>
                  <a:cubicBezTo>
                    <a:pt x="2895" y="2871"/>
                    <a:pt x="2397" y="2719"/>
                    <a:pt x="1936" y="2426"/>
                  </a:cubicBezTo>
                  <a:cubicBezTo>
                    <a:pt x="1436" y="2110"/>
                    <a:pt x="988" y="1637"/>
                    <a:pt x="643" y="1058"/>
                  </a:cubicBezTo>
                  <a:cubicBezTo>
                    <a:pt x="474" y="778"/>
                    <a:pt x="340" y="487"/>
                    <a:pt x="241" y="188"/>
                  </a:cubicBezTo>
                  <a:cubicBezTo>
                    <a:pt x="224" y="133"/>
                    <a:pt x="205" y="76"/>
                    <a:pt x="186" y="18"/>
                  </a:cubicBezTo>
                  <a:cubicBezTo>
                    <a:pt x="184" y="7"/>
                    <a:pt x="17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5931200" y="2482000"/>
              <a:ext cx="125150" cy="98825"/>
            </a:xfrm>
            <a:custGeom>
              <a:avLst/>
              <a:gdLst/>
              <a:ahLst/>
              <a:cxnLst/>
              <a:rect l="l" t="t" r="r" b="b"/>
              <a:pathLst>
                <a:path w="5006" h="3953" extrusionOk="0">
                  <a:moveTo>
                    <a:pt x="4219" y="2291"/>
                  </a:moveTo>
                  <a:cubicBezTo>
                    <a:pt x="4222" y="2291"/>
                    <a:pt x="4225" y="2292"/>
                    <a:pt x="4228" y="2294"/>
                  </a:cubicBezTo>
                  <a:cubicBezTo>
                    <a:pt x="4233" y="2298"/>
                    <a:pt x="4239" y="2307"/>
                    <a:pt x="4233" y="2315"/>
                  </a:cubicBezTo>
                  <a:lnTo>
                    <a:pt x="4217" y="2340"/>
                  </a:lnTo>
                  <a:cubicBezTo>
                    <a:pt x="4172" y="2407"/>
                    <a:pt x="4126" y="2475"/>
                    <a:pt x="4092" y="2552"/>
                  </a:cubicBezTo>
                  <a:cubicBezTo>
                    <a:pt x="4071" y="2599"/>
                    <a:pt x="4054" y="2647"/>
                    <a:pt x="4040" y="2695"/>
                  </a:cubicBezTo>
                  <a:cubicBezTo>
                    <a:pt x="4028" y="2727"/>
                    <a:pt x="4018" y="2758"/>
                    <a:pt x="4006" y="2790"/>
                  </a:cubicBezTo>
                  <a:cubicBezTo>
                    <a:pt x="4004" y="2793"/>
                    <a:pt x="4003" y="2794"/>
                    <a:pt x="4001" y="2794"/>
                  </a:cubicBezTo>
                  <a:cubicBezTo>
                    <a:pt x="4001" y="2794"/>
                    <a:pt x="4000" y="2794"/>
                    <a:pt x="4000" y="2794"/>
                  </a:cubicBezTo>
                  <a:cubicBezTo>
                    <a:pt x="3997" y="2794"/>
                    <a:pt x="3992" y="2791"/>
                    <a:pt x="3992" y="2785"/>
                  </a:cubicBezTo>
                  <a:cubicBezTo>
                    <a:pt x="3987" y="2598"/>
                    <a:pt x="4099" y="2403"/>
                    <a:pt x="4212" y="2294"/>
                  </a:cubicBezTo>
                  <a:cubicBezTo>
                    <a:pt x="4213" y="2293"/>
                    <a:pt x="4215" y="2291"/>
                    <a:pt x="4219" y="2291"/>
                  </a:cubicBezTo>
                  <a:close/>
                  <a:moveTo>
                    <a:pt x="1315" y="2485"/>
                  </a:moveTo>
                  <a:cubicBezTo>
                    <a:pt x="1317" y="2485"/>
                    <a:pt x="1320" y="2486"/>
                    <a:pt x="1322" y="2489"/>
                  </a:cubicBezTo>
                  <a:lnTo>
                    <a:pt x="1353" y="2515"/>
                  </a:lnTo>
                  <a:cubicBezTo>
                    <a:pt x="1783" y="2886"/>
                    <a:pt x="2374" y="3397"/>
                    <a:pt x="2956" y="3397"/>
                  </a:cubicBezTo>
                  <a:cubicBezTo>
                    <a:pt x="3169" y="3397"/>
                    <a:pt x="3381" y="3329"/>
                    <a:pt x="3583" y="3161"/>
                  </a:cubicBezTo>
                  <a:cubicBezTo>
                    <a:pt x="3587" y="3158"/>
                    <a:pt x="3590" y="3157"/>
                    <a:pt x="3593" y="3157"/>
                  </a:cubicBezTo>
                  <a:cubicBezTo>
                    <a:pt x="3599" y="3157"/>
                    <a:pt x="3605" y="3160"/>
                    <a:pt x="3608" y="3163"/>
                  </a:cubicBezTo>
                  <a:cubicBezTo>
                    <a:pt x="3617" y="3172"/>
                    <a:pt x="3612" y="3178"/>
                    <a:pt x="3609" y="3179"/>
                  </a:cubicBezTo>
                  <a:lnTo>
                    <a:pt x="3609" y="3181"/>
                  </a:lnTo>
                  <a:cubicBezTo>
                    <a:pt x="3448" y="3376"/>
                    <a:pt x="3241" y="3478"/>
                    <a:pt x="2994" y="3483"/>
                  </a:cubicBezTo>
                  <a:cubicBezTo>
                    <a:pt x="2988" y="3483"/>
                    <a:pt x="2982" y="3483"/>
                    <a:pt x="2976" y="3483"/>
                  </a:cubicBezTo>
                  <a:cubicBezTo>
                    <a:pt x="2331" y="3483"/>
                    <a:pt x="1599" y="2854"/>
                    <a:pt x="1300" y="2517"/>
                  </a:cubicBezTo>
                  <a:cubicBezTo>
                    <a:pt x="1292" y="2509"/>
                    <a:pt x="1299" y="2496"/>
                    <a:pt x="1305" y="2491"/>
                  </a:cubicBezTo>
                  <a:lnTo>
                    <a:pt x="1306" y="2489"/>
                  </a:lnTo>
                  <a:cubicBezTo>
                    <a:pt x="1309" y="2486"/>
                    <a:pt x="1312" y="2485"/>
                    <a:pt x="1315" y="2485"/>
                  </a:cubicBezTo>
                  <a:close/>
                  <a:moveTo>
                    <a:pt x="26" y="1"/>
                  </a:moveTo>
                  <a:cubicBezTo>
                    <a:pt x="23" y="1"/>
                    <a:pt x="19" y="2"/>
                    <a:pt x="16" y="3"/>
                  </a:cubicBezTo>
                  <a:cubicBezTo>
                    <a:pt x="6" y="8"/>
                    <a:pt x="1" y="19"/>
                    <a:pt x="3" y="31"/>
                  </a:cubicBezTo>
                  <a:cubicBezTo>
                    <a:pt x="33" y="137"/>
                    <a:pt x="63" y="245"/>
                    <a:pt x="92" y="354"/>
                  </a:cubicBezTo>
                  <a:cubicBezTo>
                    <a:pt x="407" y="1502"/>
                    <a:pt x="732" y="2690"/>
                    <a:pt x="1664" y="3437"/>
                  </a:cubicBezTo>
                  <a:cubicBezTo>
                    <a:pt x="2084" y="3773"/>
                    <a:pt x="2596" y="3952"/>
                    <a:pt x="3083" y="3952"/>
                  </a:cubicBezTo>
                  <a:cubicBezTo>
                    <a:pt x="3305" y="3952"/>
                    <a:pt x="3522" y="3915"/>
                    <a:pt x="3722" y="3839"/>
                  </a:cubicBezTo>
                  <a:cubicBezTo>
                    <a:pt x="3909" y="3767"/>
                    <a:pt x="4067" y="3673"/>
                    <a:pt x="4198" y="3560"/>
                  </a:cubicBezTo>
                  <a:cubicBezTo>
                    <a:pt x="5005" y="2867"/>
                    <a:pt x="4809" y="1491"/>
                    <a:pt x="4569" y="453"/>
                  </a:cubicBezTo>
                  <a:cubicBezTo>
                    <a:pt x="4566" y="445"/>
                    <a:pt x="4559" y="437"/>
                    <a:pt x="4550" y="436"/>
                  </a:cubicBezTo>
                  <a:cubicBezTo>
                    <a:pt x="4548" y="435"/>
                    <a:pt x="4547" y="435"/>
                    <a:pt x="4545" y="435"/>
                  </a:cubicBezTo>
                  <a:cubicBezTo>
                    <a:pt x="4538" y="435"/>
                    <a:pt x="4532" y="439"/>
                    <a:pt x="4527" y="445"/>
                  </a:cubicBezTo>
                  <a:cubicBezTo>
                    <a:pt x="4471" y="519"/>
                    <a:pt x="4411" y="587"/>
                    <a:pt x="4354" y="650"/>
                  </a:cubicBezTo>
                  <a:cubicBezTo>
                    <a:pt x="4178" y="845"/>
                    <a:pt x="3968" y="1007"/>
                    <a:pt x="3726" y="1134"/>
                  </a:cubicBezTo>
                  <a:cubicBezTo>
                    <a:pt x="3397" y="1306"/>
                    <a:pt x="3018" y="1394"/>
                    <a:pt x="2627" y="1394"/>
                  </a:cubicBezTo>
                  <a:cubicBezTo>
                    <a:pt x="2457" y="1394"/>
                    <a:pt x="2286" y="1378"/>
                    <a:pt x="2114" y="1345"/>
                  </a:cubicBezTo>
                  <a:cubicBezTo>
                    <a:pt x="1565" y="1237"/>
                    <a:pt x="1032" y="968"/>
                    <a:pt x="572" y="565"/>
                  </a:cubicBezTo>
                  <a:cubicBezTo>
                    <a:pt x="384" y="400"/>
                    <a:pt x="205" y="213"/>
                    <a:pt x="44" y="9"/>
                  </a:cubicBezTo>
                  <a:cubicBezTo>
                    <a:pt x="40" y="4"/>
                    <a:pt x="33"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5893925" y="2359725"/>
              <a:ext cx="149225" cy="152075"/>
            </a:xfrm>
            <a:custGeom>
              <a:avLst/>
              <a:gdLst/>
              <a:ahLst/>
              <a:cxnLst/>
              <a:rect l="l" t="t" r="r" b="b"/>
              <a:pathLst>
                <a:path w="5969" h="6083" extrusionOk="0">
                  <a:moveTo>
                    <a:pt x="4392" y="2361"/>
                  </a:moveTo>
                  <a:cubicBezTo>
                    <a:pt x="4395" y="2361"/>
                    <a:pt x="4400" y="2362"/>
                    <a:pt x="4401" y="2369"/>
                  </a:cubicBezTo>
                  <a:lnTo>
                    <a:pt x="4407" y="2388"/>
                  </a:lnTo>
                  <a:cubicBezTo>
                    <a:pt x="4458" y="2564"/>
                    <a:pt x="4513" y="2747"/>
                    <a:pt x="4526" y="2929"/>
                  </a:cubicBezTo>
                  <a:cubicBezTo>
                    <a:pt x="4526" y="2938"/>
                    <a:pt x="4519" y="2944"/>
                    <a:pt x="4514" y="2946"/>
                  </a:cubicBezTo>
                  <a:cubicBezTo>
                    <a:pt x="4512" y="2946"/>
                    <a:pt x="4510" y="2946"/>
                    <a:pt x="4508" y="2941"/>
                  </a:cubicBezTo>
                  <a:cubicBezTo>
                    <a:pt x="4440" y="2757"/>
                    <a:pt x="4411" y="2561"/>
                    <a:pt x="4384" y="2370"/>
                  </a:cubicBezTo>
                  <a:cubicBezTo>
                    <a:pt x="4384" y="2367"/>
                    <a:pt x="4384" y="2364"/>
                    <a:pt x="4385" y="2363"/>
                  </a:cubicBezTo>
                  <a:cubicBezTo>
                    <a:pt x="4386" y="2362"/>
                    <a:pt x="4388" y="2362"/>
                    <a:pt x="4389" y="2362"/>
                  </a:cubicBezTo>
                  <a:cubicBezTo>
                    <a:pt x="4389" y="2361"/>
                    <a:pt x="4390" y="2361"/>
                    <a:pt x="4392" y="2361"/>
                  </a:cubicBezTo>
                  <a:close/>
                  <a:moveTo>
                    <a:pt x="2252" y="3901"/>
                  </a:moveTo>
                  <a:cubicBezTo>
                    <a:pt x="2256" y="3901"/>
                    <a:pt x="2260" y="3902"/>
                    <a:pt x="2263" y="3907"/>
                  </a:cubicBezTo>
                  <a:lnTo>
                    <a:pt x="2263" y="3909"/>
                  </a:lnTo>
                  <a:cubicBezTo>
                    <a:pt x="2328" y="4045"/>
                    <a:pt x="2361" y="4198"/>
                    <a:pt x="2387" y="4341"/>
                  </a:cubicBezTo>
                  <a:cubicBezTo>
                    <a:pt x="2388" y="4349"/>
                    <a:pt x="2381" y="4351"/>
                    <a:pt x="2378" y="4353"/>
                  </a:cubicBezTo>
                  <a:cubicBezTo>
                    <a:pt x="2377" y="4353"/>
                    <a:pt x="2376" y="4353"/>
                    <a:pt x="2375" y="4353"/>
                  </a:cubicBezTo>
                  <a:cubicBezTo>
                    <a:pt x="2371" y="4353"/>
                    <a:pt x="2369" y="4350"/>
                    <a:pt x="2369" y="4349"/>
                  </a:cubicBezTo>
                  <a:cubicBezTo>
                    <a:pt x="2312" y="4215"/>
                    <a:pt x="2258" y="4070"/>
                    <a:pt x="2237" y="3917"/>
                  </a:cubicBezTo>
                  <a:cubicBezTo>
                    <a:pt x="2237" y="3911"/>
                    <a:pt x="2239" y="3907"/>
                    <a:pt x="2242" y="3905"/>
                  </a:cubicBezTo>
                  <a:cubicBezTo>
                    <a:pt x="2244" y="3903"/>
                    <a:pt x="2247" y="3901"/>
                    <a:pt x="2248" y="3901"/>
                  </a:cubicBezTo>
                  <a:cubicBezTo>
                    <a:pt x="2249" y="3901"/>
                    <a:pt x="2251" y="3901"/>
                    <a:pt x="2252" y="3901"/>
                  </a:cubicBezTo>
                  <a:close/>
                  <a:moveTo>
                    <a:pt x="1552" y="2504"/>
                  </a:moveTo>
                  <a:cubicBezTo>
                    <a:pt x="1557" y="2504"/>
                    <a:pt x="1563" y="2506"/>
                    <a:pt x="1566" y="2517"/>
                  </a:cubicBezTo>
                  <a:cubicBezTo>
                    <a:pt x="1614" y="2705"/>
                    <a:pt x="1660" y="2893"/>
                    <a:pt x="1706" y="3083"/>
                  </a:cubicBezTo>
                  <a:cubicBezTo>
                    <a:pt x="1742" y="3227"/>
                    <a:pt x="1777" y="3372"/>
                    <a:pt x="1813" y="3517"/>
                  </a:cubicBezTo>
                  <a:cubicBezTo>
                    <a:pt x="1844" y="3637"/>
                    <a:pt x="1880" y="3759"/>
                    <a:pt x="1914" y="3876"/>
                  </a:cubicBezTo>
                  <a:cubicBezTo>
                    <a:pt x="1975" y="4082"/>
                    <a:pt x="2038" y="4294"/>
                    <a:pt x="2072" y="4506"/>
                  </a:cubicBezTo>
                  <a:cubicBezTo>
                    <a:pt x="2072" y="4509"/>
                    <a:pt x="2073" y="4514"/>
                    <a:pt x="2066" y="4516"/>
                  </a:cubicBezTo>
                  <a:cubicBezTo>
                    <a:pt x="2065" y="4517"/>
                    <a:pt x="2064" y="4517"/>
                    <a:pt x="2063" y="4517"/>
                  </a:cubicBezTo>
                  <a:cubicBezTo>
                    <a:pt x="2060" y="4517"/>
                    <a:pt x="2057" y="4515"/>
                    <a:pt x="2054" y="4511"/>
                  </a:cubicBezTo>
                  <a:cubicBezTo>
                    <a:pt x="1919" y="4256"/>
                    <a:pt x="1841" y="3963"/>
                    <a:pt x="1766" y="3679"/>
                  </a:cubicBezTo>
                  <a:lnTo>
                    <a:pt x="1737" y="3570"/>
                  </a:lnTo>
                  <a:cubicBezTo>
                    <a:pt x="1639" y="3211"/>
                    <a:pt x="1573" y="2867"/>
                    <a:pt x="1536" y="2523"/>
                  </a:cubicBezTo>
                  <a:cubicBezTo>
                    <a:pt x="1535" y="2515"/>
                    <a:pt x="1538" y="2510"/>
                    <a:pt x="1540" y="2508"/>
                  </a:cubicBezTo>
                  <a:cubicBezTo>
                    <a:pt x="1543" y="2505"/>
                    <a:pt x="1546" y="2504"/>
                    <a:pt x="1549" y="2504"/>
                  </a:cubicBezTo>
                  <a:cubicBezTo>
                    <a:pt x="1550" y="2504"/>
                    <a:pt x="1551" y="2504"/>
                    <a:pt x="1552" y="2504"/>
                  </a:cubicBezTo>
                  <a:close/>
                  <a:moveTo>
                    <a:pt x="4670" y="1693"/>
                  </a:moveTo>
                  <a:cubicBezTo>
                    <a:pt x="4674" y="1693"/>
                    <a:pt x="4676" y="1698"/>
                    <a:pt x="4676" y="1701"/>
                  </a:cubicBezTo>
                  <a:cubicBezTo>
                    <a:pt x="4767" y="2215"/>
                    <a:pt x="4870" y="2799"/>
                    <a:pt x="5000" y="3363"/>
                  </a:cubicBezTo>
                  <a:cubicBezTo>
                    <a:pt x="5062" y="3637"/>
                    <a:pt x="5141" y="3911"/>
                    <a:pt x="5217" y="4176"/>
                  </a:cubicBezTo>
                  <a:cubicBezTo>
                    <a:pt x="5294" y="4444"/>
                    <a:pt x="5373" y="4721"/>
                    <a:pt x="5435" y="4995"/>
                  </a:cubicBezTo>
                  <a:cubicBezTo>
                    <a:pt x="5436" y="4996"/>
                    <a:pt x="5436" y="4998"/>
                    <a:pt x="5431" y="5001"/>
                  </a:cubicBezTo>
                  <a:cubicBezTo>
                    <a:pt x="5430" y="5001"/>
                    <a:pt x="5429" y="5001"/>
                    <a:pt x="5428" y="5001"/>
                  </a:cubicBezTo>
                  <a:cubicBezTo>
                    <a:pt x="5426" y="5001"/>
                    <a:pt x="5425" y="5001"/>
                    <a:pt x="5424" y="4998"/>
                  </a:cubicBezTo>
                  <a:cubicBezTo>
                    <a:pt x="5203" y="4504"/>
                    <a:pt x="5074" y="3957"/>
                    <a:pt x="4950" y="3429"/>
                  </a:cubicBezTo>
                  <a:lnTo>
                    <a:pt x="4947" y="3414"/>
                  </a:lnTo>
                  <a:cubicBezTo>
                    <a:pt x="4802" y="2797"/>
                    <a:pt x="4706" y="2238"/>
                    <a:pt x="4657" y="1707"/>
                  </a:cubicBezTo>
                  <a:cubicBezTo>
                    <a:pt x="4655" y="1702"/>
                    <a:pt x="4658" y="1698"/>
                    <a:pt x="4660" y="1697"/>
                  </a:cubicBezTo>
                  <a:cubicBezTo>
                    <a:pt x="4663" y="1695"/>
                    <a:pt x="4666" y="1693"/>
                    <a:pt x="4668" y="1693"/>
                  </a:cubicBezTo>
                  <a:cubicBezTo>
                    <a:pt x="4668" y="1693"/>
                    <a:pt x="4669" y="1693"/>
                    <a:pt x="4670" y="1693"/>
                  </a:cubicBezTo>
                  <a:close/>
                  <a:moveTo>
                    <a:pt x="26" y="0"/>
                  </a:moveTo>
                  <a:cubicBezTo>
                    <a:pt x="23" y="0"/>
                    <a:pt x="19" y="1"/>
                    <a:pt x="15" y="3"/>
                  </a:cubicBezTo>
                  <a:cubicBezTo>
                    <a:pt x="5" y="9"/>
                    <a:pt x="0" y="20"/>
                    <a:pt x="4" y="31"/>
                  </a:cubicBezTo>
                  <a:cubicBezTo>
                    <a:pt x="174" y="595"/>
                    <a:pt x="349" y="1178"/>
                    <a:pt x="542" y="1811"/>
                  </a:cubicBezTo>
                  <a:cubicBezTo>
                    <a:pt x="765" y="2541"/>
                    <a:pt x="1003" y="3314"/>
                    <a:pt x="1270" y="4173"/>
                  </a:cubicBezTo>
                  <a:cubicBezTo>
                    <a:pt x="1271" y="4175"/>
                    <a:pt x="1271" y="4176"/>
                    <a:pt x="1272" y="4179"/>
                  </a:cubicBezTo>
                  <a:cubicBezTo>
                    <a:pt x="1307" y="4230"/>
                    <a:pt x="1339" y="4283"/>
                    <a:pt x="1371" y="4334"/>
                  </a:cubicBezTo>
                  <a:cubicBezTo>
                    <a:pt x="1419" y="4411"/>
                    <a:pt x="1464" y="4484"/>
                    <a:pt x="1513" y="4551"/>
                  </a:cubicBezTo>
                  <a:cubicBezTo>
                    <a:pt x="1704" y="4812"/>
                    <a:pt x="1895" y="5031"/>
                    <a:pt x="2097" y="5219"/>
                  </a:cubicBezTo>
                  <a:cubicBezTo>
                    <a:pt x="2506" y="5601"/>
                    <a:pt x="2987" y="5871"/>
                    <a:pt x="3488" y="6001"/>
                  </a:cubicBezTo>
                  <a:cubicBezTo>
                    <a:pt x="3697" y="6056"/>
                    <a:pt x="3908" y="6083"/>
                    <a:pt x="4115" y="6083"/>
                  </a:cubicBezTo>
                  <a:cubicBezTo>
                    <a:pt x="4450" y="6083"/>
                    <a:pt x="4775" y="6012"/>
                    <a:pt x="5064" y="5872"/>
                  </a:cubicBezTo>
                  <a:cubicBezTo>
                    <a:pt x="5231" y="5793"/>
                    <a:pt x="5384" y="5693"/>
                    <a:pt x="5519" y="5576"/>
                  </a:cubicBezTo>
                  <a:cubicBezTo>
                    <a:pt x="5591" y="5514"/>
                    <a:pt x="5658" y="5447"/>
                    <a:pt x="5719" y="5378"/>
                  </a:cubicBezTo>
                  <a:cubicBezTo>
                    <a:pt x="5781" y="5306"/>
                    <a:pt x="5829" y="5218"/>
                    <a:pt x="5876" y="5134"/>
                  </a:cubicBezTo>
                  <a:cubicBezTo>
                    <a:pt x="5904" y="5083"/>
                    <a:pt x="5932" y="5031"/>
                    <a:pt x="5963" y="4984"/>
                  </a:cubicBezTo>
                  <a:cubicBezTo>
                    <a:pt x="5967" y="4979"/>
                    <a:pt x="5968" y="4971"/>
                    <a:pt x="5967" y="4965"/>
                  </a:cubicBezTo>
                  <a:lnTo>
                    <a:pt x="5962" y="4949"/>
                  </a:lnTo>
                  <a:cubicBezTo>
                    <a:pt x="5679" y="3831"/>
                    <a:pt x="5354" y="2643"/>
                    <a:pt x="4909" y="1097"/>
                  </a:cubicBezTo>
                  <a:cubicBezTo>
                    <a:pt x="4907" y="1088"/>
                    <a:pt x="4901" y="1082"/>
                    <a:pt x="4892" y="1081"/>
                  </a:cubicBezTo>
                  <a:cubicBezTo>
                    <a:pt x="4890" y="1080"/>
                    <a:pt x="4888" y="1080"/>
                    <a:pt x="4886" y="1080"/>
                  </a:cubicBezTo>
                  <a:cubicBezTo>
                    <a:pt x="4880" y="1080"/>
                    <a:pt x="4874" y="1083"/>
                    <a:pt x="4870" y="1087"/>
                  </a:cubicBezTo>
                  <a:cubicBezTo>
                    <a:pt x="4752" y="1211"/>
                    <a:pt x="4607" y="1315"/>
                    <a:pt x="4508" y="1381"/>
                  </a:cubicBezTo>
                  <a:cubicBezTo>
                    <a:pt x="4302" y="1521"/>
                    <a:pt x="4068" y="1628"/>
                    <a:pt x="3812" y="1698"/>
                  </a:cubicBezTo>
                  <a:cubicBezTo>
                    <a:pt x="3596" y="1759"/>
                    <a:pt x="3370" y="1790"/>
                    <a:pt x="3139" y="1790"/>
                  </a:cubicBezTo>
                  <a:cubicBezTo>
                    <a:pt x="2816" y="1790"/>
                    <a:pt x="2483" y="1731"/>
                    <a:pt x="2151" y="1613"/>
                  </a:cubicBezTo>
                  <a:cubicBezTo>
                    <a:pt x="1628" y="1428"/>
                    <a:pt x="1124" y="1112"/>
                    <a:pt x="652" y="673"/>
                  </a:cubicBezTo>
                  <a:cubicBezTo>
                    <a:pt x="435" y="472"/>
                    <a:pt x="231" y="249"/>
                    <a:pt x="45" y="10"/>
                  </a:cubicBezTo>
                  <a:cubicBezTo>
                    <a:pt x="40" y="3"/>
                    <a:pt x="33" y="0"/>
                    <a:pt x="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5854850" y="2224100"/>
              <a:ext cx="159600" cy="175025"/>
            </a:xfrm>
            <a:custGeom>
              <a:avLst/>
              <a:gdLst/>
              <a:ahLst/>
              <a:cxnLst/>
              <a:rect l="l" t="t" r="r" b="b"/>
              <a:pathLst>
                <a:path w="6384" h="7001" extrusionOk="0">
                  <a:moveTo>
                    <a:pt x="4116" y="2676"/>
                  </a:moveTo>
                  <a:cubicBezTo>
                    <a:pt x="4121" y="2676"/>
                    <a:pt x="4122" y="2679"/>
                    <a:pt x="4122" y="2680"/>
                  </a:cubicBezTo>
                  <a:cubicBezTo>
                    <a:pt x="4164" y="2792"/>
                    <a:pt x="4195" y="2909"/>
                    <a:pt x="4225" y="3021"/>
                  </a:cubicBezTo>
                  <a:cubicBezTo>
                    <a:pt x="4232" y="3054"/>
                    <a:pt x="4241" y="3085"/>
                    <a:pt x="4250" y="3116"/>
                  </a:cubicBezTo>
                  <a:cubicBezTo>
                    <a:pt x="4251" y="3121"/>
                    <a:pt x="4250" y="3123"/>
                    <a:pt x="4245" y="3124"/>
                  </a:cubicBezTo>
                  <a:cubicBezTo>
                    <a:pt x="4244" y="3125"/>
                    <a:pt x="4242" y="3125"/>
                    <a:pt x="4239" y="3125"/>
                  </a:cubicBezTo>
                  <a:cubicBezTo>
                    <a:pt x="4235" y="3125"/>
                    <a:pt x="4229" y="3123"/>
                    <a:pt x="4226" y="3116"/>
                  </a:cubicBezTo>
                  <a:cubicBezTo>
                    <a:pt x="4217" y="3086"/>
                    <a:pt x="4208" y="3056"/>
                    <a:pt x="4198" y="3025"/>
                  </a:cubicBezTo>
                  <a:cubicBezTo>
                    <a:pt x="4162" y="2916"/>
                    <a:pt x="4125" y="2803"/>
                    <a:pt x="4101" y="2689"/>
                  </a:cubicBezTo>
                  <a:cubicBezTo>
                    <a:pt x="4100" y="2684"/>
                    <a:pt x="4102" y="2682"/>
                    <a:pt x="4105" y="2679"/>
                  </a:cubicBezTo>
                  <a:cubicBezTo>
                    <a:pt x="4107" y="2678"/>
                    <a:pt x="4110" y="2677"/>
                    <a:pt x="4111" y="2677"/>
                  </a:cubicBezTo>
                  <a:cubicBezTo>
                    <a:pt x="4113" y="2676"/>
                    <a:pt x="4114" y="2676"/>
                    <a:pt x="4116" y="2676"/>
                  </a:cubicBezTo>
                  <a:close/>
                  <a:moveTo>
                    <a:pt x="4410" y="2163"/>
                  </a:moveTo>
                  <a:cubicBezTo>
                    <a:pt x="4417" y="2163"/>
                    <a:pt x="4423" y="2167"/>
                    <a:pt x="4427" y="2176"/>
                  </a:cubicBezTo>
                  <a:cubicBezTo>
                    <a:pt x="4560" y="2481"/>
                    <a:pt x="4654" y="2860"/>
                    <a:pt x="4705" y="3306"/>
                  </a:cubicBezTo>
                  <a:cubicBezTo>
                    <a:pt x="4706" y="3316"/>
                    <a:pt x="4697" y="3323"/>
                    <a:pt x="4691" y="3324"/>
                  </a:cubicBezTo>
                  <a:cubicBezTo>
                    <a:pt x="4690" y="3324"/>
                    <a:pt x="4689" y="3324"/>
                    <a:pt x="4688" y="3324"/>
                  </a:cubicBezTo>
                  <a:cubicBezTo>
                    <a:pt x="4683" y="3324"/>
                    <a:pt x="4681" y="3321"/>
                    <a:pt x="4680" y="3318"/>
                  </a:cubicBezTo>
                  <a:cubicBezTo>
                    <a:pt x="4511" y="2900"/>
                    <a:pt x="4411" y="2522"/>
                    <a:pt x="4382" y="2193"/>
                  </a:cubicBezTo>
                  <a:cubicBezTo>
                    <a:pt x="4381" y="2183"/>
                    <a:pt x="4386" y="2175"/>
                    <a:pt x="4392" y="2170"/>
                  </a:cubicBezTo>
                  <a:cubicBezTo>
                    <a:pt x="4396" y="2166"/>
                    <a:pt x="4400" y="2165"/>
                    <a:pt x="4405" y="2163"/>
                  </a:cubicBezTo>
                  <a:cubicBezTo>
                    <a:pt x="4407" y="2163"/>
                    <a:pt x="4408" y="2163"/>
                    <a:pt x="4410" y="2163"/>
                  </a:cubicBezTo>
                  <a:close/>
                  <a:moveTo>
                    <a:pt x="4804" y="1986"/>
                  </a:moveTo>
                  <a:cubicBezTo>
                    <a:pt x="4808" y="1986"/>
                    <a:pt x="4816" y="1988"/>
                    <a:pt x="4819" y="2000"/>
                  </a:cubicBezTo>
                  <a:cubicBezTo>
                    <a:pt x="4929" y="2432"/>
                    <a:pt x="5025" y="2876"/>
                    <a:pt x="5116" y="3305"/>
                  </a:cubicBezTo>
                  <a:cubicBezTo>
                    <a:pt x="5165" y="3527"/>
                    <a:pt x="5214" y="3756"/>
                    <a:pt x="5265" y="3982"/>
                  </a:cubicBezTo>
                  <a:cubicBezTo>
                    <a:pt x="5318" y="4215"/>
                    <a:pt x="5379" y="4452"/>
                    <a:pt x="5437" y="4680"/>
                  </a:cubicBezTo>
                  <a:cubicBezTo>
                    <a:pt x="5545" y="5098"/>
                    <a:pt x="5657" y="5528"/>
                    <a:pt x="5722" y="5957"/>
                  </a:cubicBezTo>
                  <a:lnTo>
                    <a:pt x="5722" y="5956"/>
                  </a:lnTo>
                  <a:lnTo>
                    <a:pt x="5722" y="5956"/>
                  </a:lnTo>
                  <a:cubicBezTo>
                    <a:pt x="5724" y="5966"/>
                    <a:pt x="5715" y="5972"/>
                    <a:pt x="5710" y="5973"/>
                  </a:cubicBezTo>
                  <a:cubicBezTo>
                    <a:pt x="5708" y="5973"/>
                    <a:pt x="5707" y="5974"/>
                    <a:pt x="5705" y="5974"/>
                  </a:cubicBezTo>
                  <a:cubicBezTo>
                    <a:pt x="5698" y="5974"/>
                    <a:pt x="5696" y="5969"/>
                    <a:pt x="5695" y="5967"/>
                  </a:cubicBezTo>
                  <a:cubicBezTo>
                    <a:pt x="5482" y="5447"/>
                    <a:pt x="5353" y="4878"/>
                    <a:pt x="5228" y="4329"/>
                  </a:cubicBezTo>
                  <a:cubicBezTo>
                    <a:pt x="5205" y="4234"/>
                    <a:pt x="5183" y="4138"/>
                    <a:pt x="5161" y="4043"/>
                  </a:cubicBezTo>
                  <a:cubicBezTo>
                    <a:pt x="5012" y="3403"/>
                    <a:pt x="4863" y="2713"/>
                    <a:pt x="4785" y="2006"/>
                  </a:cubicBezTo>
                  <a:cubicBezTo>
                    <a:pt x="4784" y="1999"/>
                    <a:pt x="4788" y="1994"/>
                    <a:pt x="4790" y="1990"/>
                  </a:cubicBezTo>
                  <a:cubicBezTo>
                    <a:pt x="4794" y="1987"/>
                    <a:pt x="4798" y="1986"/>
                    <a:pt x="4800" y="1986"/>
                  </a:cubicBezTo>
                  <a:cubicBezTo>
                    <a:pt x="4801" y="1986"/>
                    <a:pt x="4802" y="1986"/>
                    <a:pt x="4804" y="1986"/>
                  </a:cubicBezTo>
                  <a:close/>
                  <a:moveTo>
                    <a:pt x="26" y="0"/>
                  </a:moveTo>
                  <a:cubicBezTo>
                    <a:pt x="22" y="0"/>
                    <a:pt x="18" y="1"/>
                    <a:pt x="15" y="3"/>
                  </a:cubicBezTo>
                  <a:cubicBezTo>
                    <a:pt x="5" y="8"/>
                    <a:pt x="0" y="19"/>
                    <a:pt x="3" y="30"/>
                  </a:cubicBezTo>
                  <a:cubicBezTo>
                    <a:pt x="185" y="690"/>
                    <a:pt x="353" y="1291"/>
                    <a:pt x="517" y="1867"/>
                  </a:cubicBezTo>
                  <a:cubicBezTo>
                    <a:pt x="764" y="2736"/>
                    <a:pt x="1034" y="3663"/>
                    <a:pt x="1341" y="4702"/>
                  </a:cubicBezTo>
                  <a:cubicBezTo>
                    <a:pt x="1343" y="4705"/>
                    <a:pt x="1344" y="4706"/>
                    <a:pt x="1345" y="4709"/>
                  </a:cubicBezTo>
                  <a:cubicBezTo>
                    <a:pt x="1375" y="4753"/>
                    <a:pt x="1403" y="4799"/>
                    <a:pt x="1433" y="4845"/>
                  </a:cubicBezTo>
                  <a:cubicBezTo>
                    <a:pt x="1503" y="4955"/>
                    <a:pt x="1576" y="5068"/>
                    <a:pt x="1654" y="5173"/>
                  </a:cubicBezTo>
                  <a:cubicBezTo>
                    <a:pt x="1832" y="5414"/>
                    <a:pt x="2032" y="5640"/>
                    <a:pt x="2244" y="5847"/>
                  </a:cubicBezTo>
                  <a:cubicBezTo>
                    <a:pt x="2691" y="6280"/>
                    <a:pt x="3161" y="6598"/>
                    <a:pt x="3640" y="6790"/>
                  </a:cubicBezTo>
                  <a:cubicBezTo>
                    <a:pt x="3991" y="6930"/>
                    <a:pt x="4347" y="7001"/>
                    <a:pt x="4691" y="7001"/>
                  </a:cubicBezTo>
                  <a:cubicBezTo>
                    <a:pt x="4865" y="7001"/>
                    <a:pt x="5036" y="6983"/>
                    <a:pt x="5202" y="6946"/>
                  </a:cubicBezTo>
                  <a:cubicBezTo>
                    <a:pt x="5473" y="6887"/>
                    <a:pt x="5721" y="6782"/>
                    <a:pt x="5941" y="6636"/>
                  </a:cubicBezTo>
                  <a:cubicBezTo>
                    <a:pt x="6005" y="6593"/>
                    <a:pt x="6067" y="6546"/>
                    <a:pt x="6125" y="6496"/>
                  </a:cubicBezTo>
                  <a:cubicBezTo>
                    <a:pt x="6170" y="6458"/>
                    <a:pt x="6212" y="6418"/>
                    <a:pt x="6252" y="6377"/>
                  </a:cubicBezTo>
                  <a:cubicBezTo>
                    <a:pt x="6284" y="6344"/>
                    <a:pt x="6313" y="6308"/>
                    <a:pt x="6340" y="6273"/>
                  </a:cubicBezTo>
                  <a:cubicBezTo>
                    <a:pt x="6352" y="6257"/>
                    <a:pt x="6365" y="6242"/>
                    <a:pt x="6377" y="6227"/>
                  </a:cubicBezTo>
                  <a:cubicBezTo>
                    <a:pt x="6382" y="6221"/>
                    <a:pt x="6383" y="6213"/>
                    <a:pt x="6382" y="6206"/>
                  </a:cubicBezTo>
                  <a:cubicBezTo>
                    <a:pt x="6203" y="5591"/>
                    <a:pt x="6020" y="4968"/>
                    <a:pt x="5843" y="4364"/>
                  </a:cubicBezTo>
                  <a:cubicBezTo>
                    <a:pt x="5559" y="3396"/>
                    <a:pt x="5264" y="2394"/>
                    <a:pt x="4984" y="1407"/>
                  </a:cubicBezTo>
                  <a:cubicBezTo>
                    <a:pt x="4981" y="1400"/>
                    <a:pt x="4975" y="1394"/>
                    <a:pt x="4967" y="1391"/>
                  </a:cubicBezTo>
                  <a:cubicBezTo>
                    <a:pt x="4966" y="1391"/>
                    <a:pt x="4965" y="1391"/>
                    <a:pt x="4963" y="1391"/>
                  </a:cubicBezTo>
                  <a:cubicBezTo>
                    <a:pt x="4956" y="1391"/>
                    <a:pt x="4949" y="1393"/>
                    <a:pt x="4944" y="1397"/>
                  </a:cubicBezTo>
                  <a:cubicBezTo>
                    <a:pt x="4856" y="1490"/>
                    <a:pt x="4733" y="1585"/>
                    <a:pt x="4582" y="1680"/>
                  </a:cubicBezTo>
                  <a:cubicBezTo>
                    <a:pt x="4328" y="1841"/>
                    <a:pt x="4033" y="1947"/>
                    <a:pt x="3728" y="1985"/>
                  </a:cubicBezTo>
                  <a:cubicBezTo>
                    <a:pt x="3628" y="1998"/>
                    <a:pt x="3526" y="2004"/>
                    <a:pt x="3423" y="2004"/>
                  </a:cubicBezTo>
                  <a:cubicBezTo>
                    <a:pt x="2964" y="2004"/>
                    <a:pt x="2475" y="1878"/>
                    <a:pt x="1965" y="1627"/>
                  </a:cubicBezTo>
                  <a:cubicBezTo>
                    <a:pt x="1375" y="1337"/>
                    <a:pt x="825" y="915"/>
                    <a:pt x="373" y="409"/>
                  </a:cubicBezTo>
                  <a:cubicBezTo>
                    <a:pt x="257" y="279"/>
                    <a:pt x="146" y="144"/>
                    <a:pt x="45" y="9"/>
                  </a:cubicBezTo>
                  <a:cubicBezTo>
                    <a:pt x="40" y="3"/>
                    <a:pt x="33" y="0"/>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5818125" y="2080700"/>
              <a:ext cx="159225" cy="188325"/>
            </a:xfrm>
            <a:custGeom>
              <a:avLst/>
              <a:gdLst/>
              <a:ahLst/>
              <a:cxnLst/>
              <a:rect l="l" t="t" r="r" b="b"/>
              <a:pathLst>
                <a:path w="6369" h="7533" extrusionOk="0">
                  <a:moveTo>
                    <a:pt x="4679" y="2880"/>
                  </a:moveTo>
                  <a:cubicBezTo>
                    <a:pt x="4688" y="2880"/>
                    <a:pt x="4690" y="2888"/>
                    <a:pt x="4690" y="2890"/>
                  </a:cubicBezTo>
                  <a:cubicBezTo>
                    <a:pt x="4755" y="3181"/>
                    <a:pt x="4832" y="3470"/>
                    <a:pt x="4924" y="3775"/>
                  </a:cubicBezTo>
                  <a:cubicBezTo>
                    <a:pt x="4924" y="3776"/>
                    <a:pt x="4920" y="3779"/>
                    <a:pt x="4917" y="3779"/>
                  </a:cubicBezTo>
                  <a:cubicBezTo>
                    <a:pt x="4910" y="3779"/>
                    <a:pt x="4909" y="3776"/>
                    <a:pt x="4909" y="3775"/>
                  </a:cubicBezTo>
                  <a:cubicBezTo>
                    <a:pt x="4783" y="3502"/>
                    <a:pt x="4700" y="3197"/>
                    <a:pt x="4666" y="2895"/>
                  </a:cubicBezTo>
                  <a:cubicBezTo>
                    <a:pt x="4666" y="2889"/>
                    <a:pt x="4667" y="2886"/>
                    <a:pt x="4670" y="2884"/>
                  </a:cubicBezTo>
                  <a:cubicBezTo>
                    <a:pt x="4672" y="2881"/>
                    <a:pt x="4676" y="2881"/>
                    <a:pt x="4677" y="2880"/>
                  </a:cubicBezTo>
                  <a:cubicBezTo>
                    <a:pt x="4678" y="2880"/>
                    <a:pt x="4679" y="2880"/>
                    <a:pt x="4679" y="2880"/>
                  </a:cubicBezTo>
                  <a:close/>
                  <a:moveTo>
                    <a:pt x="1248" y="2030"/>
                  </a:moveTo>
                  <a:cubicBezTo>
                    <a:pt x="1251" y="2030"/>
                    <a:pt x="1266" y="2030"/>
                    <a:pt x="1268" y="2043"/>
                  </a:cubicBezTo>
                  <a:cubicBezTo>
                    <a:pt x="1287" y="2183"/>
                    <a:pt x="1304" y="2322"/>
                    <a:pt x="1322" y="2462"/>
                  </a:cubicBezTo>
                  <a:cubicBezTo>
                    <a:pt x="1372" y="2865"/>
                    <a:pt x="1425" y="3282"/>
                    <a:pt x="1499" y="3688"/>
                  </a:cubicBezTo>
                  <a:cubicBezTo>
                    <a:pt x="1586" y="4158"/>
                    <a:pt x="1706" y="4627"/>
                    <a:pt x="1824" y="5079"/>
                  </a:cubicBezTo>
                  <a:lnTo>
                    <a:pt x="1882" y="5305"/>
                  </a:lnTo>
                  <a:cubicBezTo>
                    <a:pt x="1883" y="5309"/>
                    <a:pt x="1881" y="5312"/>
                    <a:pt x="1876" y="5314"/>
                  </a:cubicBezTo>
                  <a:cubicBezTo>
                    <a:pt x="1875" y="5314"/>
                    <a:pt x="1873" y="5314"/>
                    <a:pt x="1871" y="5314"/>
                  </a:cubicBezTo>
                  <a:cubicBezTo>
                    <a:pt x="1868" y="5314"/>
                    <a:pt x="1866" y="5314"/>
                    <a:pt x="1865" y="5311"/>
                  </a:cubicBezTo>
                  <a:cubicBezTo>
                    <a:pt x="1446" y="4272"/>
                    <a:pt x="1221" y="3112"/>
                    <a:pt x="1232" y="2045"/>
                  </a:cubicBezTo>
                  <a:cubicBezTo>
                    <a:pt x="1232" y="2032"/>
                    <a:pt x="1244" y="2031"/>
                    <a:pt x="1248" y="2030"/>
                  </a:cubicBezTo>
                  <a:close/>
                  <a:moveTo>
                    <a:pt x="2121" y="4494"/>
                  </a:moveTo>
                  <a:cubicBezTo>
                    <a:pt x="2129" y="4494"/>
                    <a:pt x="2132" y="4497"/>
                    <a:pt x="2134" y="4504"/>
                  </a:cubicBezTo>
                  <a:cubicBezTo>
                    <a:pt x="2150" y="4592"/>
                    <a:pt x="2161" y="4681"/>
                    <a:pt x="2172" y="4768"/>
                  </a:cubicBezTo>
                  <a:cubicBezTo>
                    <a:pt x="2183" y="4850"/>
                    <a:pt x="2193" y="4933"/>
                    <a:pt x="2207" y="5015"/>
                  </a:cubicBezTo>
                  <a:cubicBezTo>
                    <a:pt x="2222" y="5105"/>
                    <a:pt x="2243" y="5195"/>
                    <a:pt x="2263" y="5281"/>
                  </a:cubicBezTo>
                  <a:cubicBezTo>
                    <a:pt x="2280" y="5359"/>
                    <a:pt x="2298" y="5440"/>
                    <a:pt x="2313" y="5519"/>
                  </a:cubicBezTo>
                  <a:cubicBezTo>
                    <a:pt x="2313" y="5522"/>
                    <a:pt x="2313" y="5526"/>
                    <a:pt x="2308" y="5527"/>
                  </a:cubicBezTo>
                  <a:cubicBezTo>
                    <a:pt x="2308" y="5527"/>
                    <a:pt x="2307" y="5528"/>
                    <a:pt x="2305" y="5528"/>
                  </a:cubicBezTo>
                  <a:cubicBezTo>
                    <a:pt x="2303" y="5528"/>
                    <a:pt x="2299" y="5527"/>
                    <a:pt x="2297" y="5523"/>
                  </a:cubicBezTo>
                  <a:cubicBezTo>
                    <a:pt x="2141" y="5228"/>
                    <a:pt x="2067" y="4839"/>
                    <a:pt x="2106" y="4507"/>
                  </a:cubicBezTo>
                  <a:cubicBezTo>
                    <a:pt x="2108" y="4494"/>
                    <a:pt x="2120" y="4494"/>
                    <a:pt x="2121" y="4494"/>
                  </a:cubicBezTo>
                  <a:close/>
                  <a:moveTo>
                    <a:pt x="2537" y="4924"/>
                  </a:moveTo>
                  <a:cubicBezTo>
                    <a:pt x="2538" y="4924"/>
                    <a:pt x="2539" y="4924"/>
                    <a:pt x="2539" y="4924"/>
                  </a:cubicBezTo>
                  <a:cubicBezTo>
                    <a:pt x="2546" y="4924"/>
                    <a:pt x="2546" y="4929"/>
                    <a:pt x="2546" y="4934"/>
                  </a:cubicBezTo>
                  <a:cubicBezTo>
                    <a:pt x="2534" y="5168"/>
                    <a:pt x="2570" y="5399"/>
                    <a:pt x="2653" y="5617"/>
                  </a:cubicBezTo>
                  <a:cubicBezTo>
                    <a:pt x="2653" y="5618"/>
                    <a:pt x="2656" y="5623"/>
                    <a:pt x="2649" y="5626"/>
                  </a:cubicBezTo>
                  <a:cubicBezTo>
                    <a:pt x="2649" y="5626"/>
                    <a:pt x="2648" y="5626"/>
                    <a:pt x="2647" y="5626"/>
                  </a:cubicBezTo>
                  <a:cubicBezTo>
                    <a:pt x="2646" y="5626"/>
                    <a:pt x="2644" y="5625"/>
                    <a:pt x="2643" y="5622"/>
                  </a:cubicBezTo>
                  <a:cubicBezTo>
                    <a:pt x="2525" y="5407"/>
                    <a:pt x="2486" y="5176"/>
                    <a:pt x="2527" y="4934"/>
                  </a:cubicBezTo>
                  <a:cubicBezTo>
                    <a:pt x="2527" y="4930"/>
                    <a:pt x="2529" y="4928"/>
                    <a:pt x="2530" y="4927"/>
                  </a:cubicBezTo>
                  <a:cubicBezTo>
                    <a:pt x="2533" y="4924"/>
                    <a:pt x="2535" y="4924"/>
                    <a:pt x="2537" y="4924"/>
                  </a:cubicBezTo>
                  <a:close/>
                  <a:moveTo>
                    <a:pt x="26" y="1"/>
                  </a:moveTo>
                  <a:cubicBezTo>
                    <a:pt x="23" y="1"/>
                    <a:pt x="20" y="1"/>
                    <a:pt x="17" y="3"/>
                  </a:cubicBezTo>
                  <a:cubicBezTo>
                    <a:pt x="6" y="7"/>
                    <a:pt x="0" y="18"/>
                    <a:pt x="3" y="29"/>
                  </a:cubicBezTo>
                  <a:cubicBezTo>
                    <a:pt x="176" y="862"/>
                    <a:pt x="382" y="1679"/>
                    <a:pt x="541" y="2296"/>
                  </a:cubicBezTo>
                  <a:cubicBezTo>
                    <a:pt x="763" y="3152"/>
                    <a:pt x="1003" y="4058"/>
                    <a:pt x="1257" y="4989"/>
                  </a:cubicBezTo>
                  <a:cubicBezTo>
                    <a:pt x="1258" y="4991"/>
                    <a:pt x="1258" y="4992"/>
                    <a:pt x="1260" y="4994"/>
                  </a:cubicBezTo>
                  <a:cubicBezTo>
                    <a:pt x="1289" y="5049"/>
                    <a:pt x="1318" y="5099"/>
                    <a:pt x="1348" y="5147"/>
                  </a:cubicBezTo>
                  <a:cubicBezTo>
                    <a:pt x="1526" y="5437"/>
                    <a:pt x="1711" y="5692"/>
                    <a:pt x="1912" y="5923"/>
                  </a:cubicBezTo>
                  <a:cubicBezTo>
                    <a:pt x="2323" y="6402"/>
                    <a:pt x="2809" y="6795"/>
                    <a:pt x="3357" y="7092"/>
                  </a:cubicBezTo>
                  <a:cubicBezTo>
                    <a:pt x="3895" y="7385"/>
                    <a:pt x="4406" y="7533"/>
                    <a:pt x="4881" y="7533"/>
                  </a:cubicBezTo>
                  <a:cubicBezTo>
                    <a:pt x="4949" y="7533"/>
                    <a:pt x="5016" y="7530"/>
                    <a:pt x="5083" y="7524"/>
                  </a:cubicBezTo>
                  <a:cubicBezTo>
                    <a:pt x="5377" y="7497"/>
                    <a:pt x="5660" y="7407"/>
                    <a:pt x="5903" y="7264"/>
                  </a:cubicBezTo>
                  <a:cubicBezTo>
                    <a:pt x="5985" y="7215"/>
                    <a:pt x="6063" y="7159"/>
                    <a:pt x="6135" y="7097"/>
                  </a:cubicBezTo>
                  <a:cubicBezTo>
                    <a:pt x="6167" y="7070"/>
                    <a:pt x="6198" y="7042"/>
                    <a:pt x="6228" y="7012"/>
                  </a:cubicBezTo>
                  <a:cubicBezTo>
                    <a:pt x="6262" y="6977"/>
                    <a:pt x="6290" y="6942"/>
                    <a:pt x="6317" y="6908"/>
                  </a:cubicBezTo>
                  <a:cubicBezTo>
                    <a:pt x="6332" y="6890"/>
                    <a:pt x="6346" y="6873"/>
                    <a:pt x="6361" y="6856"/>
                  </a:cubicBezTo>
                  <a:cubicBezTo>
                    <a:pt x="6366" y="6849"/>
                    <a:pt x="6368" y="6842"/>
                    <a:pt x="6366" y="6835"/>
                  </a:cubicBezTo>
                  <a:lnTo>
                    <a:pt x="6315" y="6655"/>
                  </a:lnTo>
                  <a:cubicBezTo>
                    <a:pt x="6283" y="6541"/>
                    <a:pt x="6251" y="6427"/>
                    <a:pt x="6220" y="6313"/>
                  </a:cubicBezTo>
                  <a:cubicBezTo>
                    <a:pt x="5682" y="4374"/>
                    <a:pt x="5285" y="2766"/>
                    <a:pt x="4971" y="1254"/>
                  </a:cubicBezTo>
                  <a:cubicBezTo>
                    <a:pt x="4970" y="1245"/>
                    <a:pt x="4963" y="1237"/>
                    <a:pt x="4955" y="1235"/>
                  </a:cubicBezTo>
                  <a:cubicBezTo>
                    <a:pt x="4953" y="1234"/>
                    <a:pt x="4951" y="1234"/>
                    <a:pt x="4948" y="1234"/>
                  </a:cubicBezTo>
                  <a:cubicBezTo>
                    <a:pt x="4942" y="1234"/>
                    <a:pt x="4936" y="1237"/>
                    <a:pt x="4932" y="1241"/>
                  </a:cubicBezTo>
                  <a:cubicBezTo>
                    <a:pt x="4808" y="1369"/>
                    <a:pt x="4651" y="1477"/>
                    <a:pt x="4545" y="1546"/>
                  </a:cubicBezTo>
                  <a:cubicBezTo>
                    <a:pt x="4314" y="1699"/>
                    <a:pt x="4054" y="1813"/>
                    <a:pt x="3770" y="1885"/>
                  </a:cubicBezTo>
                  <a:cubicBezTo>
                    <a:pt x="3560" y="1939"/>
                    <a:pt x="3343" y="1965"/>
                    <a:pt x="3122" y="1965"/>
                  </a:cubicBezTo>
                  <a:cubicBezTo>
                    <a:pt x="2775" y="1965"/>
                    <a:pt x="2420" y="1899"/>
                    <a:pt x="2072" y="1768"/>
                  </a:cubicBezTo>
                  <a:cubicBezTo>
                    <a:pt x="1524" y="1561"/>
                    <a:pt x="1004" y="1199"/>
                    <a:pt x="573" y="719"/>
                  </a:cubicBezTo>
                  <a:cubicBezTo>
                    <a:pt x="384" y="510"/>
                    <a:pt x="207" y="272"/>
                    <a:pt x="46" y="11"/>
                  </a:cubicBezTo>
                  <a:cubicBezTo>
                    <a:pt x="42" y="5"/>
                    <a:pt x="34"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5869025" y="1833200"/>
              <a:ext cx="194625" cy="752875"/>
            </a:xfrm>
            <a:custGeom>
              <a:avLst/>
              <a:gdLst/>
              <a:ahLst/>
              <a:cxnLst/>
              <a:rect l="l" t="t" r="r" b="b"/>
              <a:pathLst>
                <a:path w="7785" h="30115" extrusionOk="0">
                  <a:moveTo>
                    <a:pt x="3284" y="0"/>
                  </a:moveTo>
                  <a:cubicBezTo>
                    <a:pt x="3282" y="0"/>
                    <a:pt x="3280" y="0"/>
                    <a:pt x="3279" y="0"/>
                  </a:cubicBezTo>
                  <a:cubicBezTo>
                    <a:pt x="2499" y="3"/>
                    <a:pt x="1893" y="365"/>
                    <a:pt x="1394" y="944"/>
                  </a:cubicBezTo>
                  <a:cubicBezTo>
                    <a:pt x="1" y="2565"/>
                    <a:pt x="106" y="5049"/>
                    <a:pt x="357" y="7033"/>
                  </a:cubicBezTo>
                  <a:cubicBezTo>
                    <a:pt x="632" y="9210"/>
                    <a:pt x="1229" y="11323"/>
                    <a:pt x="1801" y="13436"/>
                  </a:cubicBezTo>
                  <a:cubicBezTo>
                    <a:pt x="2178" y="14834"/>
                    <a:pt x="2480" y="16250"/>
                    <a:pt x="2881" y="17642"/>
                  </a:cubicBezTo>
                  <a:cubicBezTo>
                    <a:pt x="3369" y="19338"/>
                    <a:pt x="3924" y="21013"/>
                    <a:pt x="4505" y="22679"/>
                  </a:cubicBezTo>
                  <a:cubicBezTo>
                    <a:pt x="5000" y="24106"/>
                    <a:pt x="5565" y="25502"/>
                    <a:pt x="5753" y="27011"/>
                  </a:cubicBezTo>
                  <a:cubicBezTo>
                    <a:pt x="5883" y="28043"/>
                    <a:pt x="5856" y="29084"/>
                    <a:pt x="5736" y="30114"/>
                  </a:cubicBezTo>
                  <a:cubicBezTo>
                    <a:pt x="6391" y="30062"/>
                    <a:pt x="6998" y="29719"/>
                    <a:pt x="7300" y="29022"/>
                  </a:cubicBezTo>
                  <a:cubicBezTo>
                    <a:pt x="7785" y="27905"/>
                    <a:pt x="7329" y="26595"/>
                    <a:pt x="7065" y="25482"/>
                  </a:cubicBezTo>
                  <a:cubicBezTo>
                    <a:pt x="6588" y="23480"/>
                    <a:pt x="5964" y="21515"/>
                    <a:pt x="5386" y="19541"/>
                  </a:cubicBezTo>
                  <a:cubicBezTo>
                    <a:pt x="4543" y="16661"/>
                    <a:pt x="3705" y="13776"/>
                    <a:pt x="3114" y="10831"/>
                  </a:cubicBezTo>
                  <a:cubicBezTo>
                    <a:pt x="3114" y="10819"/>
                    <a:pt x="3111" y="10807"/>
                    <a:pt x="3106" y="10795"/>
                  </a:cubicBezTo>
                  <a:cubicBezTo>
                    <a:pt x="3006" y="10295"/>
                    <a:pt x="2912" y="9792"/>
                    <a:pt x="2827" y="9289"/>
                  </a:cubicBezTo>
                  <a:cubicBezTo>
                    <a:pt x="2682" y="8430"/>
                    <a:pt x="2562" y="7565"/>
                    <a:pt x="2472" y="6697"/>
                  </a:cubicBezTo>
                  <a:cubicBezTo>
                    <a:pt x="2386" y="5879"/>
                    <a:pt x="2308" y="5047"/>
                    <a:pt x="2417" y="4226"/>
                  </a:cubicBezTo>
                  <a:cubicBezTo>
                    <a:pt x="2519" y="3465"/>
                    <a:pt x="2804" y="2725"/>
                    <a:pt x="3390" y="2208"/>
                  </a:cubicBezTo>
                  <a:cubicBezTo>
                    <a:pt x="3783" y="1861"/>
                    <a:pt x="4302" y="1612"/>
                    <a:pt x="4829" y="1612"/>
                  </a:cubicBezTo>
                  <a:cubicBezTo>
                    <a:pt x="4969" y="1612"/>
                    <a:pt x="5109" y="1629"/>
                    <a:pt x="5247" y="1666"/>
                  </a:cubicBezTo>
                  <a:cubicBezTo>
                    <a:pt x="5496" y="1735"/>
                    <a:pt x="5707" y="1842"/>
                    <a:pt x="5886" y="1980"/>
                  </a:cubicBezTo>
                  <a:cubicBezTo>
                    <a:pt x="5685" y="1498"/>
                    <a:pt x="5407" y="1055"/>
                    <a:pt x="5036" y="698"/>
                  </a:cubicBezTo>
                  <a:cubicBezTo>
                    <a:pt x="4562" y="243"/>
                    <a:pt x="3940" y="0"/>
                    <a:pt x="328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5790875" y="1748225"/>
              <a:ext cx="252750" cy="838000"/>
            </a:xfrm>
            <a:custGeom>
              <a:avLst/>
              <a:gdLst/>
              <a:ahLst/>
              <a:cxnLst/>
              <a:rect l="l" t="t" r="r" b="b"/>
              <a:pathLst>
                <a:path w="10110" h="33520" extrusionOk="0">
                  <a:moveTo>
                    <a:pt x="7526" y="1"/>
                  </a:moveTo>
                  <a:cubicBezTo>
                    <a:pt x="6794" y="1"/>
                    <a:pt x="6061" y="135"/>
                    <a:pt x="5361" y="407"/>
                  </a:cubicBezTo>
                  <a:cubicBezTo>
                    <a:pt x="3946" y="958"/>
                    <a:pt x="2733" y="2005"/>
                    <a:pt x="1905" y="3270"/>
                  </a:cubicBezTo>
                  <a:cubicBezTo>
                    <a:pt x="1054" y="4570"/>
                    <a:pt x="592" y="6094"/>
                    <a:pt x="412" y="7629"/>
                  </a:cubicBezTo>
                  <a:cubicBezTo>
                    <a:pt x="0" y="11150"/>
                    <a:pt x="1064" y="14653"/>
                    <a:pt x="1977" y="18014"/>
                  </a:cubicBezTo>
                  <a:cubicBezTo>
                    <a:pt x="2983" y="21714"/>
                    <a:pt x="4058" y="25400"/>
                    <a:pt x="5257" y="29043"/>
                  </a:cubicBezTo>
                  <a:cubicBezTo>
                    <a:pt x="5702" y="30397"/>
                    <a:pt x="5942" y="31955"/>
                    <a:pt x="7085" y="32928"/>
                  </a:cubicBezTo>
                  <a:cubicBezTo>
                    <a:pt x="7534" y="33311"/>
                    <a:pt x="8120" y="33520"/>
                    <a:pt x="8687" y="33520"/>
                  </a:cubicBezTo>
                  <a:cubicBezTo>
                    <a:pt x="8695" y="33520"/>
                    <a:pt x="8703" y="33520"/>
                    <a:pt x="8712" y="33520"/>
                  </a:cubicBezTo>
                  <a:cubicBezTo>
                    <a:pt x="8664" y="33471"/>
                    <a:pt x="8620" y="33423"/>
                    <a:pt x="8576" y="33372"/>
                  </a:cubicBezTo>
                  <a:cubicBezTo>
                    <a:pt x="7717" y="32365"/>
                    <a:pt x="7318" y="30976"/>
                    <a:pt x="6948" y="29731"/>
                  </a:cubicBezTo>
                  <a:cubicBezTo>
                    <a:pt x="6507" y="28250"/>
                    <a:pt x="6045" y="26773"/>
                    <a:pt x="5642" y="25281"/>
                  </a:cubicBezTo>
                  <a:cubicBezTo>
                    <a:pt x="4807" y="22184"/>
                    <a:pt x="4162" y="19040"/>
                    <a:pt x="3476" y="15909"/>
                  </a:cubicBezTo>
                  <a:cubicBezTo>
                    <a:pt x="2920" y="13371"/>
                    <a:pt x="2405" y="10758"/>
                    <a:pt x="2600" y="8147"/>
                  </a:cubicBezTo>
                  <a:cubicBezTo>
                    <a:pt x="2788" y="5637"/>
                    <a:pt x="3757" y="2953"/>
                    <a:pt x="5989" y="1567"/>
                  </a:cubicBezTo>
                  <a:cubicBezTo>
                    <a:pt x="7153" y="844"/>
                    <a:pt x="8477" y="571"/>
                    <a:pt x="9821" y="571"/>
                  </a:cubicBezTo>
                  <a:cubicBezTo>
                    <a:pt x="9917" y="571"/>
                    <a:pt x="10014" y="573"/>
                    <a:pt x="10110" y="575"/>
                  </a:cubicBezTo>
                  <a:cubicBezTo>
                    <a:pt x="10006" y="527"/>
                    <a:pt x="9900" y="481"/>
                    <a:pt x="9794" y="439"/>
                  </a:cubicBezTo>
                  <a:cubicBezTo>
                    <a:pt x="9063" y="148"/>
                    <a:pt x="8295" y="1"/>
                    <a:pt x="752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5893800" y="1862675"/>
              <a:ext cx="159350" cy="722750"/>
            </a:xfrm>
            <a:custGeom>
              <a:avLst/>
              <a:gdLst/>
              <a:ahLst/>
              <a:cxnLst/>
              <a:rect l="l" t="t" r="r" b="b"/>
              <a:pathLst>
                <a:path w="6374" h="28910" extrusionOk="0">
                  <a:moveTo>
                    <a:pt x="3583" y="0"/>
                  </a:moveTo>
                  <a:cubicBezTo>
                    <a:pt x="3532" y="0"/>
                    <a:pt x="3480" y="3"/>
                    <a:pt x="3429" y="9"/>
                  </a:cubicBezTo>
                  <a:cubicBezTo>
                    <a:pt x="3418" y="9"/>
                    <a:pt x="3408" y="9"/>
                    <a:pt x="3397" y="9"/>
                  </a:cubicBezTo>
                  <a:cubicBezTo>
                    <a:pt x="2445" y="9"/>
                    <a:pt x="1586" y="653"/>
                    <a:pt x="1052" y="1401"/>
                  </a:cubicBezTo>
                  <a:cubicBezTo>
                    <a:pt x="474" y="2211"/>
                    <a:pt x="194" y="3186"/>
                    <a:pt x="98" y="4167"/>
                  </a:cubicBezTo>
                  <a:cubicBezTo>
                    <a:pt x="0" y="5165"/>
                    <a:pt x="81" y="6176"/>
                    <a:pt x="185" y="7169"/>
                  </a:cubicBezTo>
                  <a:cubicBezTo>
                    <a:pt x="293" y="8201"/>
                    <a:pt x="452" y="9227"/>
                    <a:pt x="649" y="10245"/>
                  </a:cubicBezTo>
                  <a:cubicBezTo>
                    <a:pt x="1443" y="14330"/>
                    <a:pt x="2845" y="18264"/>
                    <a:pt x="4167" y="22200"/>
                  </a:cubicBezTo>
                  <a:cubicBezTo>
                    <a:pt x="4538" y="23305"/>
                    <a:pt x="4916" y="24407"/>
                    <a:pt x="5288" y="25510"/>
                  </a:cubicBezTo>
                  <a:cubicBezTo>
                    <a:pt x="5466" y="26039"/>
                    <a:pt x="5655" y="26592"/>
                    <a:pt x="5643" y="27158"/>
                  </a:cubicBezTo>
                  <a:cubicBezTo>
                    <a:pt x="5633" y="27716"/>
                    <a:pt x="5430" y="28324"/>
                    <a:pt x="4928" y="28618"/>
                  </a:cubicBezTo>
                  <a:cubicBezTo>
                    <a:pt x="4781" y="28703"/>
                    <a:pt x="4850" y="28909"/>
                    <a:pt x="4991" y="28909"/>
                  </a:cubicBezTo>
                  <a:cubicBezTo>
                    <a:pt x="5012" y="28909"/>
                    <a:pt x="5035" y="28905"/>
                    <a:pt x="5058" y="28894"/>
                  </a:cubicBezTo>
                  <a:cubicBezTo>
                    <a:pt x="5673" y="28633"/>
                    <a:pt x="5997" y="28091"/>
                    <a:pt x="6113" y="27489"/>
                  </a:cubicBezTo>
                  <a:cubicBezTo>
                    <a:pt x="6143" y="27465"/>
                    <a:pt x="6166" y="27433"/>
                    <a:pt x="6176" y="27388"/>
                  </a:cubicBezTo>
                  <a:cubicBezTo>
                    <a:pt x="6374" y="26551"/>
                    <a:pt x="6224" y="25645"/>
                    <a:pt x="6072" y="24810"/>
                  </a:cubicBezTo>
                  <a:cubicBezTo>
                    <a:pt x="5920" y="23967"/>
                    <a:pt x="5720" y="23128"/>
                    <a:pt x="5492" y="22302"/>
                  </a:cubicBezTo>
                  <a:cubicBezTo>
                    <a:pt x="5037" y="20648"/>
                    <a:pt x="4520" y="19012"/>
                    <a:pt x="4005" y="17375"/>
                  </a:cubicBezTo>
                  <a:cubicBezTo>
                    <a:pt x="3494" y="15754"/>
                    <a:pt x="2986" y="14131"/>
                    <a:pt x="2540" y="12490"/>
                  </a:cubicBezTo>
                  <a:cubicBezTo>
                    <a:pt x="2315" y="11661"/>
                    <a:pt x="2107" y="10828"/>
                    <a:pt x="1924" y="9988"/>
                  </a:cubicBezTo>
                  <a:cubicBezTo>
                    <a:pt x="1787" y="9363"/>
                    <a:pt x="1704" y="8715"/>
                    <a:pt x="1566" y="8087"/>
                  </a:cubicBezTo>
                  <a:cubicBezTo>
                    <a:pt x="1514" y="7278"/>
                    <a:pt x="1367" y="6474"/>
                    <a:pt x="1290" y="5668"/>
                  </a:cubicBezTo>
                  <a:cubicBezTo>
                    <a:pt x="1235" y="5106"/>
                    <a:pt x="1205" y="4542"/>
                    <a:pt x="1224" y="3977"/>
                  </a:cubicBezTo>
                  <a:cubicBezTo>
                    <a:pt x="1234" y="3685"/>
                    <a:pt x="1255" y="3393"/>
                    <a:pt x="1293" y="3102"/>
                  </a:cubicBezTo>
                  <a:cubicBezTo>
                    <a:pt x="1308" y="2980"/>
                    <a:pt x="1328" y="2856"/>
                    <a:pt x="1345" y="2734"/>
                  </a:cubicBezTo>
                  <a:cubicBezTo>
                    <a:pt x="1405" y="2497"/>
                    <a:pt x="1482" y="2264"/>
                    <a:pt x="1583" y="2038"/>
                  </a:cubicBezTo>
                  <a:cubicBezTo>
                    <a:pt x="1607" y="1985"/>
                    <a:pt x="1613" y="1934"/>
                    <a:pt x="1606" y="1888"/>
                  </a:cubicBezTo>
                  <a:cubicBezTo>
                    <a:pt x="1772" y="1651"/>
                    <a:pt x="1963" y="1431"/>
                    <a:pt x="2165" y="1215"/>
                  </a:cubicBezTo>
                  <a:cubicBezTo>
                    <a:pt x="2539" y="818"/>
                    <a:pt x="3007" y="566"/>
                    <a:pt x="3496" y="341"/>
                  </a:cubicBezTo>
                  <a:cubicBezTo>
                    <a:pt x="3510" y="335"/>
                    <a:pt x="3522" y="326"/>
                    <a:pt x="3532" y="316"/>
                  </a:cubicBezTo>
                  <a:cubicBezTo>
                    <a:pt x="3781" y="326"/>
                    <a:pt x="4022" y="385"/>
                    <a:pt x="4271" y="482"/>
                  </a:cubicBezTo>
                  <a:cubicBezTo>
                    <a:pt x="4287" y="489"/>
                    <a:pt x="4303" y="492"/>
                    <a:pt x="4317" y="492"/>
                  </a:cubicBezTo>
                  <a:cubicBezTo>
                    <a:pt x="4416" y="492"/>
                    <a:pt x="4453" y="348"/>
                    <a:pt x="4373" y="279"/>
                  </a:cubicBezTo>
                  <a:cubicBezTo>
                    <a:pt x="4158" y="92"/>
                    <a:pt x="3871" y="0"/>
                    <a:pt x="358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6064275" y="1775775"/>
              <a:ext cx="92825" cy="266475"/>
            </a:xfrm>
            <a:custGeom>
              <a:avLst/>
              <a:gdLst/>
              <a:ahLst/>
              <a:cxnLst/>
              <a:rect l="l" t="t" r="r" b="b"/>
              <a:pathLst>
                <a:path w="3713" h="10659" extrusionOk="0">
                  <a:moveTo>
                    <a:pt x="160" y="1"/>
                  </a:moveTo>
                  <a:cubicBezTo>
                    <a:pt x="68" y="1"/>
                    <a:pt x="0" y="126"/>
                    <a:pt x="64" y="213"/>
                  </a:cubicBezTo>
                  <a:cubicBezTo>
                    <a:pt x="298" y="536"/>
                    <a:pt x="572" y="828"/>
                    <a:pt x="814" y="1144"/>
                  </a:cubicBezTo>
                  <a:cubicBezTo>
                    <a:pt x="1061" y="1467"/>
                    <a:pt x="1291" y="1801"/>
                    <a:pt x="1503" y="2149"/>
                  </a:cubicBezTo>
                  <a:cubicBezTo>
                    <a:pt x="1925" y="2844"/>
                    <a:pt x="2299" y="3562"/>
                    <a:pt x="2551" y="4338"/>
                  </a:cubicBezTo>
                  <a:cubicBezTo>
                    <a:pt x="2974" y="5633"/>
                    <a:pt x="3089" y="7056"/>
                    <a:pt x="2754" y="8387"/>
                  </a:cubicBezTo>
                  <a:cubicBezTo>
                    <a:pt x="2517" y="9327"/>
                    <a:pt x="2139" y="10244"/>
                    <a:pt x="1046" y="10323"/>
                  </a:cubicBezTo>
                  <a:cubicBezTo>
                    <a:pt x="895" y="10334"/>
                    <a:pt x="918" y="10566"/>
                    <a:pt x="1059" y="10581"/>
                  </a:cubicBezTo>
                  <a:cubicBezTo>
                    <a:pt x="1132" y="10588"/>
                    <a:pt x="1203" y="10592"/>
                    <a:pt x="1272" y="10592"/>
                  </a:cubicBezTo>
                  <a:cubicBezTo>
                    <a:pt x="1351" y="10592"/>
                    <a:pt x="1427" y="10587"/>
                    <a:pt x="1502" y="10580"/>
                  </a:cubicBezTo>
                  <a:cubicBezTo>
                    <a:pt x="1526" y="10622"/>
                    <a:pt x="1569" y="10654"/>
                    <a:pt x="1630" y="10656"/>
                  </a:cubicBezTo>
                  <a:cubicBezTo>
                    <a:pt x="1658" y="10658"/>
                    <a:pt x="1688" y="10658"/>
                    <a:pt x="1717" y="10658"/>
                  </a:cubicBezTo>
                  <a:cubicBezTo>
                    <a:pt x="1867" y="10658"/>
                    <a:pt x="2024" y="10639"/>
                    <a:pt x="2149" y="10563"/>
                  </a:cubicBezTo>
                  <a:cubicBezTo>
                    <a:pt x="2315" y="10463"/>
                    <a:pt x="2452" y="10317"/>
                    <a:pt x="2569" y="10164"/>
                  </a:cubicBezTo>
                  <a:cubicBezTo>
                    <a:pt x="2621" y="10097"/>
                    <a:pt x="2669" y="10027"/>
                    <a:pt x="2713" y="9955"/>
                  </a:cubicBezTo>
                  <a:cubicBezTo>
                    <a:pt x="3223" y="9424"/>
                    <a:pt x="3525" y="8642"/>
                    <a:pt x="3617" y="7918"/>
                  </a:cubicBezTo>
                  <a:cubicBezTo>
                    <a:pt x="3712" y="7164"/>
                    <a:pt x="3673" y="6383"/>
                    <a:pt x="3567" y="5632"/>
                  </a:cubicBezTo>
                  <a:cubicBezTo>
                    <a:pt x="3513" y="5235"/>
                    <a:pt x="3432" y="4841"/>
                    <a:pt x="3329" y="4454"/>
                  </a:cubicBezTo>
                  <a:cubicBezTo>
                    <a:pt x="3225" y="4061"/>
                    <a:pt x="3069" y="3723"/>
                    <a:pt x="2887" y="3362"/>
                  </a:cubicBezTo>
                  <a:cubicBezTo>
                    <a:pt x="2857" y="3305"/>
                    <a:pt x="2800" y="3279"/>
                    <a:pt x="2743" y="3279"/>
                  </a:cubicBezTo>
                  <a:cubicBezTo>
                    <a:pt x="2727" y="3279"/>
                    <a:pt x="2712" y="3280"/>
                    <a:pt x="2697" y="3284"/>
                  </a:cubicBezTo>
                  <a:cubicBezTo>
                    <a:pt x="2543" y="2947"/>
                    <a:pt x="2371" y="2617"/>
                    <a:pt x="2178" y="2299"/>
                  </a:cubicBezTo>
                  <a:cubicBezTo>
                    <a:pt x="1917" y="1866"/>
                    <a:pt x="1611" y="1463"/>
                    <a:pt x="1284" y="1079"/>
                  </a:cubicBezTo>
                  <a:cubicBezTo>
                    <a:pt x="965" y="706"/>
                    <a:pt x="627" y="318"/>
                    <a:pt x="231" y="26"/>
                  </a:cubicBezTo>
                  <a:cubicBezTo>
                    <a:pt x="207" y="9"/>
                    <a:pt x="183" y="1"/>
                    <a:pt x="160"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5974775" y="1747325"/>
              <a:ext cx="23150" cy="2725"/>
            </a:xfrm>
            <a:custGeom>
              <a:avLst/>
              <a:gdLst/>
              <a:ahLst/>
              <a:cxnLst/>
              <a:rect l="l" t="t" r="r" b="b"/>
              <a:pathLst>
                <a:path w="926" h="109" extrusionOk="0">
                  <a:moveTo>
                    <a:pt x="273" y="0"/>
                  </a:moveTo>
                  <a:cubicBezTo>
                    <a:pt x="183" y="4"/>
                    <a:pt x="91" y="10"/>
                    <a:pt x="1" y="20"/>
                  </a:cubicBezTo>
                  <a:cubicBezTo>
                    <a:pt x="309" y="44"/>
                    <a:pt x="618" y="72"/>
                    <a:pt x="925" y="108"/>
                  </a:cubicBezTo>
                  <a:cubicBezTo>
                    <a:pt x="873" y="89"/>
                    <a:pt x="823" y="71"/>
                    <a:pt x="770" y="50"/>
                  </a:cubicBezTo>
                  <a:cubicBezTo>
                    <a:pt x="604" y="34"/>
                    <a:pt x="439" y="18"/>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5801825" y="1749925"/>
              <a:ext cx="238250" cy="831150"/>
            </a:xfrm>
            <a:custGeom>
              <a:avLst/>
              <a:gdLst/>
              <a:ahLst/>
              <a:cxnLst/>
              <a:rect l="l" t="t" r="r" b="b"/>
              <a:pathLst>
                <a:path w="9530" h="33246" extrusionOk="0">
                  <a:moveTo>
                    <a:pt x="6373" y="0"/>
                  </a:moveTo>
                  <a:cubicBezTo>
                    <a:pt x="6288" y="18"/>
                    <a:pt x="6201" y="38"/>
                    <a:pt x="6115" y="60"/>
                  </a:cubicBezTo>
                  <a:cubicBezTo>
                    <a:pt x="4918" y="366"/>
                    <a:pt x="3829" y="1019"/>
                    <a:pt x="2947" y="1881"/>
                  </a:cubicBezTo>
                  <a:cubicBezTo>
                    <a:pt x="2380" y="2436"/>
                    <a:pt x="1892" y="3066"/>
                    <a:pt x="1486" y="3748"/>
                  </a:cubicBezTo>
                  <a:cubicBezTo>
                    <a:pt x="603" y="4983"/>
                    <a:pt x="182" y="6511"/>
                    <a:pt x="76" y="8017"/>
                  </a:cubicBezTo>
                  <a:cubicBezTo>
                    <a:pt x="58" y="8271"/>
                    <a:pt x="50" y="8524"/>
                    <a:pt x="48" y="8777"/>
                  </a:cubicBezTo>
                  <a:cubicBezTo>
                    <a:pt x="48" y="8803"/>
                    <a:pt x="47" y="8829"/>
                    <a:pt x="47" y="8857"/>
                  </a:cubicBezTo>
                  <a:cubicBezTo>
                    <a:pt x="0" y="11440"/>
                    <a:pt x="791" y="13950"/>
                    <a:pt x="1463" y="16416"/>
                  </a:cubicBezTo>
                  <a:cubicBezTo>
                    <a:pt x="2239" y="19260"/>
                    <a:pt x="3035" y="22097"/>
                    <a:pt x="3811" y="24941"/>
                  </a:cubicBezTo>
                  <a:cubicBezTo>
                    <a:pt x="4031" y="25749"/>
                    <a:pt x="4250" y="26559"/>
                    <a:pt x="4489" y="27362"/>
                  </a:cubicBezTo>
                  <a:cubicBezTo>
                    <a:pt x="4712" y="28114"/>
                    <a:pt x="4891" y="28876"/>
                    <a:pt x="5117" y="29626"/>
                  </a:cubicBezTo>
                  <a:cubicBezTo>
                    <a:pt x="5534" y="31004"/>
                    <a:pt x="6134" y="32486"/>
                    <a:pt x="7483" y="33188"/>
                  </a:cubicBezTo>
                  <a:cubicBezTo>
                    <a:pt x="7503" y="33198"/>
                    <a:pt x="7523" y="33202"/>
                    <a:pt x="7541" y="33202"/>
                  </a:cubicBezTo>
                  <a:cubicBezTo>
                    <a:pt x="7563" y="33202"/>
                    <a:pt x="7584" y="33196"/>
                    <a:pt x="7602" y="33186"/>
                  </a:cubicBezTo>
                  <a:cubicBezTo>
                    <a:pt x="7622" y="33200"/>
                    <a:pt x="7641" y="33215"/>
                    <a:pt x="7662" y="33228"/>
                  </a:cubicBezTo>
                  <a:cubicBezTo>
                    <a:pt x="7680" y="33241"/>
                    <a:pt x="7699" y="33246"/>
                    <a:pt x="7718" y="33246"/>
                  </a:cubicBezTo>
                  <a:cubicBezTo>
                    <a:pt x="7803" y="33246"/>
                    <a:pt x="7881" y="33138"/>
                    <a:pt x="7806" y="33067"/>
                  </a:cubicBezTo>
                  <a:cubicBezTo>
                    <a:pt x="7048" y="32347"/>
                    <a:pt x="6454" y="31511"/>
                    <a:pt x="6022" y="30558"/>
                  </a:cubicBezTo>
                  <a:cubicBezTo>
                    <a:pt x="5817" y="30101"/>
                    <a:pt x="5641" y="29631"/>
                    <a:pt x="5487" y="29154"/>
                  </a:cubicBezTo>
                  <a:cubicBezTo>
                    <a:pt x="5217" y="28202"/>
                    <a:pt x="4979" y="27241"/>
                    <a:pt x="4726" y="26285"/>
                  </a:cubicBezTo>
                  <a:cubicBezTo>
                    <a:pt x="4276" y="24533"/>
                    <a:pt x="3782" y="22793"/>
                    <a:pt x="3309" y="21049"/>
                  </a:cubicBezTo>
                  <a:cubicBezTo>
                    <a:pt x="3043" y="20068"/>
                    <a:pt x="2777" y="19088"/>
                    <a:pt x="2509" y="18107"/>
                  </a:cubicBezTo>
                  <a:cubicBezTo>
                    <a:pt x="2462" y="17927"/>
                    <a:pt x="2414" y="17749"/>
                    <a:pt x="2367" y="17570"/>
                  </a:cubicBezTo>
                  <a:cubicBezTo>
                    <a:pt x="2225" y="17035"/>
                    <a:pt x="2075" y="16499"/>
                    <a:pt x="1924" y="15962"/>
                  </a:cubicBezTo>
                  <a:lnTo>
                    <a:pt x="1543" y="14566"/>
                  </a:lnTo>
                  <a:cubicBezTo>
                    <a:pt x="1481" y="14337"/>
                    <a:pt x="1418" y="14108"/>
                    <a:pt x="1356" y="13877"/>
                  </a:cubicBezTo>
                  <a:cubicBezTo>
                    <a:pt x="1050" y="12680"/>
                    <a:pt x="793" y="11471"/>
                    <a:pt x="678" y="10245"/>
                  </a:cubicBezTo>
                  <a:cubicBezTo>
                    <a:pt x="449" y="7790"/>
                    <a:pt x="1017" y="5299"/>
                    <a:pt x="2494" y="3300"/>
                  </a:cubicBezTo>
                  <a:cubicBezTo>
                    <a:pt x="3325" y="2178"/>
                    <a:pt x="4433" y="1265"/>
                    <a:pt x="5752" y="786"/>
                  </a:cubicBezTo>
                  <a:cubicBezTo>
                    <a:pt x="6428" y="541"/>
                    <a:pt x="7171" y="413"/>
                    <a:pt x="7909" y="413"/>
                  </a:cubicBezTo>
                  <a:cubicBezTo>
                    <a:pt x="8390" y="413"/>
                    <a:pt x="8869" y="468"/>
                    <a:pt x="9325" y="579"/>
                  </a:cubicBezTo>
                  <a:cubicBezTo>
                    <a:pt x="9340" y="583"/>
                    <a:pt x="9355" y="585"/>
                    <a:pt x="9369" y="585"/>
                  </a:cubicBezTo>
                  <a:cubicBezTo>
                    <a:pt x="9469" y="585"/>
                    <a:pt x="9530" y="493"/>
                    <a:pt x="9516" y="411"/>
                  </a:cubicBezTo>
                  <a:cubicBezTo>
                    <a:pt x="9293" y="362"/>
                    <a:pt x="9068" y="319"/>
                    <a:pt x="8845" y="272"/>
                  </a:cubicBezTo>
                  <a:cubicBezTo>
                    <a:pt x="8027" y="133"/>
                    <a:pt x="7201" y="71"/>
                    <a:pt x="6373"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6016550" y="1873075"/>
              <a:ext cx="67050" cy="161600"/>
            </a:xfrm>
            <a:custGeom>
              <a:avLst/>
              <a:gdLst/>
              <a:ahLst/>
              <a:cxnLst/>
              <a:rect l="l" t="t" r="r" b="b"/>
              <a:pathLst>
                <a:path w="2682" h="6464" extrusionOk="0">
                  <a:moveTo>
                    <a:pt x="96" y="0"/>
                  </a:moveTo>
                  <a:cubicBezTo>
                    <a:pt x="51" y="0"/>
                    <a:pt x="1" y="45"/>
                    <a:pt x="30" y="91"/>
                  </a:cubicBezTo>
                  <a:cubicBezTo>
                    <a:pt x="180" y="326"/>
                    <a:pt x="369" y="534"/>
                    <a:pt x="510" y="773"/>
                  </a:cubicBezTo>
                  <a:cubicBezTo>
                    <a:pt x="653" y="1015"/>
                    <a:pt x="751" y="1286"/>
                    <a:pt x="839" y="1553"/>
                  </a:cubicBezTo>
                  <a:cubicBezTo>
                    <a:pt x="1028" y="2134"/>
                    <a:pt x="1119" y="2729"/>
                    <a:pt x="1193" y="3334"/>
                  </a:cubicBezTo>
                  <a:cubicBezTo>
                    <a:pt x="1325" y="4394"/>
                    <a:pt x="1444" y="5903"/>
                    <a:pt x="2525" y="6453"/>
                  </a:cubicBezTo>
                  <a:cubicBezTo>
                    <a:pt x="2539" y="6460"/>
                    <a:pt x="2553" y="6463"/>
                    <a:pt x="2568" y="6463"/>
                  </a:cubicBezTo>
                  <a:cubicBezTo>
                    <a:pt x="2627" y="6463"/>
                    <a:pt x="2681" y="6412"/>
                    <a:pt x="2649" y="6347"/>
                  </a:cubicBezTo>
                  <a:cubicBezTo>
                    <a:pt x="2378" y="5802"/>
                    <a:pt x="2122" y="5258"/>
                    <a:pt x="1973" y="4666"/>
                  </a:cubicBezTo>
                  <a:cubicBezTo>
                    <a:pt x="1823" y="4071"/>
                    <a:pt x="1773" y="3457"/>
                    <a:pt x="1693" y="2850"/>
                  </a:cubicBezTo>
                  <a:cubicBezTo>
                    <a:pt x="1615" y="2266"/>
                    <a:pt x="1514" y="1663"/>
                    <a:pt x="1245" y="1134"/>
                  </a:cubicBezTo>
                  <a:cubicBezTo>
                    <a:pt x="1015" y="680"/>
                    <a:pt x="628" y="136"/>
                    <a:pt x="111" y="2"/>
                  </a:cubicBezTo>
                  <a:cubicBezTo>
                    <a:pt x="106" y="1"/>
                    <a:pt x="101" y="0"/>
                    <a:pt x="96"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7"/>
            <p:cNvSpPr/>
            <p:nvPr/>
          </p:nvSpPr>
          <p:spPr>
            <a:xfrm>
              <a:off x="5790875" y="1748250"/>
              <a:ext cx="371650" cy="838025"/>
            </a:xfrm>
            <a:custGeom>
              <a:avLst/>
              <a:gdLst/>
              <a:ahLst/>
              <a:cxnLst/>
              <a:rect l="l" t="t" r="r" b="b"/>
              <a:pathLst>
                <a:path w="14866" h="33521" extrusionOk="0">
                  <a:moveTo>
                    <a:pt x="7516" y="290"/>
                  </a:moveTo>
                  <a:cubicBezTo>
                    <a:pt x="7533" y="290"/>
                    <a:pt x="7550" y="290"/>
                    <a:pt x="7567" y="290"/>
                  </a:cubicBezTo>
                  <a:cubicBezTo>
                    <a:pt x="8465" y="299"/>
                    <a:pt x="9348" y="528"/>
                    <a:pt x="10152" y="921"/>
                  </a:cubicBezTo>
                  <a:cubicBezTo>
                    <a:pt x="9400" y="941"/>
                    <a:pt x="8629" y="1404"/>
                    <a:pt x="8229" y="2021"/>
                  </a:cubicBezTo>
                  <a:cubicBezTo>
                    <a:pt x="7735" y="2785"/>
                    <a:pt x="7616" y="3992"/>
                    <a:pt x="8156" y="4773"/>
                  </a:cubicBezTo>
                  <a:cubicBezTo>
                    <a:pt x="8091" y="4767"/>
                    <a:pt x="8025" y="4764"/>
                    <a:pt x="7959" y="4764"/>
                  </a:cubicBezTo>
                  <a:cubicBezTo>
                    <a:pt x="7300" y="4764"/>
                    <a:pt x="6631" y="5079"/>
                    <a:pt x="6144" y="5600"/>
                  </a:cubicBezTo>
                  <a:cubicBezTo>
                    <a:pt x="6097" y="5650"/>
                    <a:pt x="6054" y="5700"/>
                    <a:pt x="6012" y="5752"/>
                  </a:cubicBezTo>
                  <a:cubicBezTo>
                    <a:pt x="5943" y="5772"/>
                    <a:pt x="5880" y="5803"/>
                    <a:pt x="5805" y="5823"/>
                  </a:cubicBezTo>
                  <a:cubicBezTo>
                    <a:pt x="5724" y="5844"/>
                    <a:pt x="5642" y="5853"/>
                    <a:pt x="5559" y="5853"/>
                  </a:cubicBezTo>
                  <a:cubicBezTo>
                    <a:pt x="5529" y="5853"/>
                    <a:pt x="5498" y="5852"/>
                    <a:pt x="5467" y="5849"/>
                  </a:cubicBezTo>
                  <a:cubicBezTo>
                    <a:pt x="5208" y="5828"/>
                    <a:pt x="4958" y="5728"/>
                    <a:pt x="4740" y="5590"/>
                  </a:cubicBezTo>
                  <a:cubicBezTo>
                    <a:pt x="4261" y="5286"/>
                    <a:pt x="3909" y="4790"/>
                    <a:pt x="3711" y="4265"/>
                  </a:cubicBezTo>
                  <a:cubicBezTo>
                    <a:pt x="3505" y="3713"/>
                    <a:pt x="3478" y="3103"/>
                    <a:pt x="3641" y="2537"/>
                  </a:cubicBezTo>
                  <a:cubicBezTo>
                    <a:pt x="3721" y="2262"/>
                    <a:pt x="3837" y="1996"/>
                    <a:pt x="3992" y="1755"/>
                  </a:cubicBezTo>
                  <a:cubicBezTo>
                    <a:pt x="4114" y="1564"/>
                    <a:pt x="4277" y="1402"/>
                    <a:pt x="4415" y="1223"/>
                  </a:cubicBezTo>
                  <a:cubicBezTo>
                    <a:pt x="5345" y="644"/>
                    <a:pt x="6414" y="290"/>
                    <a:pt x="7516" y="290"/>
                  </a:cubicBezTo>
                  <a:close/>
                  <a:moveTo>
                    <a:pt x="10126" y="1184"/>
                  </a:moveTo>
                  <a:cubicBezTo>
                    <a:pt x="10382" y="1184"/>
                    <a:pt x="10634" y="1238"/>
                    <a:pt x="10877" y="1332"/>
                  </a:cubicBezTo>
                  <a:cubicBezTo>
                    <a:pt x="11197" y="1539"/>
                    <a:pt x="11498" y="1773"/>
                    <a:pt x="11777" y="2030"/>
                  </a:cubicBezTo>
                  <a:cubicBezTo>
                    <a:pt x="12665" y="2843"/>
                    <a:pt x="13353" y="3867"/>
                    <a:pt x="13834" y="4976"/>
                  </a:cubicBezTo>
                  <a:cubicBezTo>
                    <a:pt x="13472" y="4707"/>
                    <a:pt x="12998" y="4578"/>
                    <a:pt x="12531" y="4578"/>
                  </a:cubicBezTo>
                  <a:cubicBezTo>
                    <a:pt x="12239" y="4578"/>
                    <a:pt x="11949" y="4629"/>
                    <a:pt x="11692" y="4726"/>
                  </a:cubicBezTo>
                  <a:cubicBezTo>
                    <a:pt x="10939" y="5010"/>
                    <a:pt x="10277" y="5715"/>
                    <a:pt x="10023" y="6514"/>
                  </a:cubicBezTo>
                  <a:cubicBezTo>
                    <a:pt x="9894" y="6112"/>
                    <a:pt x="9698" y="5734"/>
                    <a:pt x="9385" y="5395"/>
                  </a:cubicBezTo>
                  <a:cubicBezTo>
                    <a:pt x="9096" y="5083"/>
                    <a:pt x="8756" y="4896"/>
                    <a:pt x="8399" y="4813"/>
                  </a:cubicBezTo>
                  <a:cubicBezTo>
                    <a:pt x="8216" y="4430"/>
                    <a:pt x="8071" y="4043"/>
                    <a:pt x="8052" y="3609"/>
                  </a:cubicBezTo>
                  <a:cubicBezTo>
                    <a:pt x="8031" y="3134"/>
                    <a:pt x="8138" y="2651"/>
                    <a:pt x="8379" y="2240"/>
                  </a:cubicBezTo>
                  <a:cubicBezTo>
                    <a:pt x="8642" y="1795"/>
                    <a:pt x="9066" y="1442"/>
                    <a:pt x="9557" y="1277"/>
                  </a:cubicBezTo>
                  <a:cubicBezTo>
                    <a:pt x="9747" y="1213"/>
                    <a:pt x="9937" y="1184"/>
                    <a:pt x="10126" y="1184"/>
                  </a:cubicBezTo>
                  <a:close/>
                  <a:moveTo>
                    <a:pt x="12535" y="4825"/>
                  </a:moveTo>
                  <a:cubicBezTo>
                    <a:pt x="12717" y="4825"/>
                    <a:pt x="12898" y="4850"/>
                    <a:pt x="13075" y="4902"/>
                  </a:cubicBezTo>
                  <a:cubicBezTo>
                    <a:pt x="13489" y="5027"/>
                    <a:pt x="13804" y="5281"/>
                    <a:pt x="14078" y="5599"/>
                  </a:cubicBezTo>
                  <a:cubicBezTo>
                    <a:pt x="14177" y="5875"/>
                    <a:pt x="14263" y="6155"/>
                    <a:pt x="14337" y="6438"/>
                  </a:cubicBezTo>
                  <a:lnTo>
                    <a:pt x="14336" y="6438"/>
                  </a:lnTo>
                  <a:cubicBezTo>
                    <a:pt x="14624" y="7547"/>
                    <a:pt x="14729" y="8858"/>
                    <a:pt x="14289" y="9949"/>
                  </a:cubicBezTo>
                  <a:cubicBezTo>
                    <a:pt x="14193" y="9044"/>
                    <a:pt x="13452" y="8100"/>
                    <a:pt x="12605" y="7922"/>
                  </a:cubicBezTo>
                  <a:cubicBezTo>
                    <a:pt x="12512" y="7902"/>
                    <a:pt x="12420" y="7893"/>
                    <a:pt x="12328" y="7893"/>
                  </a:cubicBezTo>
                  <a:cubicBezTo>
                    <a:pt x="11791" y="7893"/>
                    <a:pt x="11287" y="8208"/>
                    <a:pt x="10918" y="8591"/>
                  </a:cubicBezTo>
                  <a:cubicBezTo>
                    <a:pt x="10745" y="8774"/>
                    <a:pt x="10555" y="9025"/>
                    <a:pt x="10438" y="9298"/>
                  </a:cubicBezTo>
                  <a:cubicBezTo>
                    <a:pt x="10298" y="8528"/>
                    <a:pt x="10300" y="7712"/>
                    <a:pt x="10140" y="6954"/>
                  </a:cubicBezTo>
                  <a:cubicBezTo>
                    <a:pt x="10245" y="6614"/>
                    <a:pt x="10357" y="6285"/>
                    <a:pt x="10559" y="5974"/>
                  </a:cubicBezTo>
                  <a:cubicBezTo>
                    <a:pt x="10830" y="5557"/>
                    <a:pt x="11205" y="5217"/>
                    <a:pt x="11662" y="5014"/>
                  </a:cubicBezTo>
                  <a:cubicBezTo>
                    <a:pt x="11937" y="4892"/>
                    <a:pt x="12236" y="4825"/>
                    <a:pt x="12535" y="4825"/>
                  </a:cubicBezTo>
                  <a:close/>
                  <a:moveTo>
                    <a:pt x="3760" y="1684"/>
                  </a:moveTo>
                  <a:lnTo>
                    <a:pt x="3760" y="1684"/>
                  </a:lnTo>
                  <a:cubicBezTo>
                    <a:pt x="3589" y="1954"/>
                    <a:pt x="3459" y="2253"/>
                    <a:pt x="3381" y="2564"/>
                  </a:cubicBezTo>
                  <a:cubicBezTo>
                    <a:pt x="3225" y="3189"/>
                    <a:pt x="3274" y="3842"/>
                    <a:pt x="3515" y="4440"/>
                  </a:cubicBezTo>
                  <a:cubicBezTo>
                    <a:pt x="3747" y="5015"/>
                    <a:pt x="4165" y="5562"/>
                    <a:pt x="4715" y="5864"/>
                  </a:cubicBezTo>
                  <a:cubicBezTo>
                    <a:pt x="4958" y="5998"/>
                    <a:pt x="5231" y="6093"/>
                    <a:pt x="5511" y="6103"/>
                  </a:cubicBezTo>
                  <a:cubicBezTo>
                    <a:pt x="5525" y="6103"/>
                    <a:pt x="5540" y="6104"/>
                    <a:pt x="5555" y="6104"/>
                  </a:cubicBezTo>
                  <a:cubicBezTo>
                    <a:pt x="5622" y="6104"/>
                    <a:pt x="5699" y="6101"/>
                    <a:pt x="5775" y="6090"/>
                  </a:cubicBezTo>
                  <a:lnTo>
                    <a:pt x="5775" y="6090"/>
                  </a:lnTo>
                  <a:cubicBezTo>
                    <a:pt x="5153" y="7119"/>
                    <a:pt x="5185" y="8450"/>
                    <a:pt x="5289" y="9621"/>
                  </a:cubicBezTo>
                  <a:lnTo>
                    <a:pt x="5288" y="9621"/>
                  </a:lnTo>
                  <a:cubicBezTo>
                    <a:pt x="4920" y="9983"/>
                    <a:pt x="4457" y="10138"/>
                    <a:pt x="3982" y="10138"/>
                  </a:cubicBezTo>
                  <a:cubicBezTo>
                    <a:pt x="3442" y="10138"/>
                    <a:pt x="2887" y="9937"/>
                    <a:pt x="2440" y="9608"/>
                  </a:cubicBezTo>
                  <a:cubicBezTo>
                    <a:pt x="1985" y="9274"/>
                    <a:pt x="1610" y="8824"/>
                    <a:pt x="1333" y="8335"/>
                  </a:cubicBezTo>
                  <a:cubicBezTo>
                    <a:pt x="1194" y="8089"/>
                    <a:pt x="1081" y="7833"/>
                    <a:pt x="986" y="7569"/>
                  </a:cubicBezTo>
                  <a:cubicBezTo>
                    <a:pt x="920" y="7385"/>
                    <a:pt x="882" y="7185"/>
                    <a:pt x="822" y="6996"/>
                  </a:cubicBezTo>
                  <a:cubicBezTo>
                    <a:pt x="1157" y="5072"/>
                    <a:pt x="1967" y="3255"/>
                    <a:pt x="3467" y="1929"/>
                  </a:cubicBezTo>
                  <a:cubicBezTo>
                    <a:pt x="3562" y="1845"/>
                    <a:pt x="3660" y="1763"/>
                    <a:pt x="3760" y="1684"/>
                  </a:cubicBezTo>
                  <a:close/>
                  <a:moveTo>
                    <a:pt x="12325" y="8140"/>
                  </a:moveTo>
                  <a:cubicBezTo>
                    <a:pt x="12431" y="8140"/>
                    <a:pt x="12539" y="8155"/>
                    <a:pt x="12648" y="8187"/>
                  </a:cubicBezTo>
                  <a:cubicBezTo>
                    <a:pt x="13550" y="8457"/>
                    <a:pt x="14060" y="9488"/>
                    <a:pt x="14071" y="10395"/>
                  </a:cubicBezTo>
                  <a:cubicBezTo>
                    <a:pt x="14001" y="10512"/>
                    <a:pt x="13924" y="10627"/>
                    <a:pt x="13839" y="10736"/>
                  </a:cubicBezTo>
                  <a:cubicBezTo>
                    <a:pt x="13484" y="11190"/>
                    <a:pt x="12953" y="11549"/>
                    <a:pt x="12379" y="11549"/>
                  </a:cubicBezTo>
                  <a:cubicBezTo>
                    <a:pt x="12244" y="11549"/>
                    <a:pt x="12106" y="11529"/>
                    <a:pt x="11968" y="11486"/>
                  </a:cubicBezTo>
                  <a:cubicBezTo>
                    <a:pt x="11283" y="11271"/>
                    <a:pt x="10822" y="10606"/>
                    <a:pt x="10602" y="9952"/>
                  </a:cubicBezTo>
                  <a:cubicBezTo>
                    <a:pt x="10583" y="9899"/>
                    <a:pt x="10567" y="9846"/>
                    <a:pt x="10553" y="9791"/>
                  </a:cubicBezTo>
                  <a:cubicBezTo>
                    <a:pt x="10579" y="9638"/>
                    <a:pt x="10611" y="9488"/>
                    <a:pt x="10680" y="9338"/>
                  </a:cubicBezTo>
                  <a:cubicBezTo>
                    <a:pt x="10786" y="9109"/>
                    <a:pt x="10945" y="8901"/>
                    <a:pt x="11124" y="8725"/>
                  </a:cubicBezTo>
                  <a:cubicBezTo>
                    <a:pt x="11447" y="8409"/>
                    <a:pt x="11871" y="8140"/>
                    <a:pt x="12325" y="8140"/>
                  </a:cubicBezTo>
                  <a:close/>
                  <a:moveTo>
                    <a:pt x="743" y="7526"/>
                  </a:moveTo>
                  <a:cubicBezTo>
                    <a:pt x="762" y="7587"/>
                    <a:pt x="780" y="7645"/>
                    <a:pt x="799" y="7701"/>
                  </a:cubicBezTo>
                  <a:cubicBezTo>
                    <a:pt x="899" y="8005"/>
                    <a:pt x="1036" y="8299"/>
                    <a:pt x="1200" y="8573"/>
                  </a:cubicBezTo>
                  <a:cubicBezTo>
                    <a:pt x="1527" y="9116"/>
                    <a:pt x="1964" y="9607"/>
                    <a:pt x="2501" y="9947"/>
                  </a:cubicBezTo>
                  <a:cubicBezTo>
                    <a:pt x="2943" y="10227"/>
                    <a:pt x="3447" y="10396"/>
                    <a:pt x="3967" y="10396"/>
                  </a:cubicBezTo>
                  <a:cubicBezTo>
                    <a:pt x="4035" y="10396"/>
                    <a:pt x="4103" y="10393"/>
                    <a:pt x="4171" y="10388"/>
                  </a:cubicBezTo>
                  <a:cubicBezTo>
                    <a:pt x="4513" y="10359"/>
                    <a:pt x="5035" y="10226"/>
                    <a:pt x="5320" y="9945"/>
                  </a:cubicBezTo>
                  <a:cubicBezTo>
                    <a:pt x="5461" y="11384"/>
                    <a:pt x="5687" y="12811"/>
                    <a:pt x="5972" y="14228"/>
                  </a:cubicBezTo>
                  <a:cubicBezTo>
                    <a:pt x="5798" y="14383"/>
                    <a:pt x="5660" y="14568"/>
                    <a:pt x="5453" y="14694"/>
                  </a:cubicBezTo>
                  <a:cubicBezTo>
                    <a:pt x="5226" y="14832"/>
                    <a:pt x="4975" y="14930"/>
                    <a:pt x="4716" y="14985"/>
                  </a:cubicBezTo>
                  <a:cubicBezTo>
                    <a:pt x="4548" y="15021"/>
                    <a:pt x="4378" y="15038"/>
                    <a:pt x="4210" y="15038"/>
                  </a:cubicBezTo>
                  <a:cubicBezTo>
                    <a:pt x="3829" y="15038"/>
                    <a:pt x="3451" y="14952"/>
                    <a:pt x="3096" y="14801"/>
                  </a:cubicBezTo>
                  <a:cubicBezTo>
                    <a:pt x="2570" y="14576"/>
                    <a:pt x="2110" y="14209"/>
                    <a:pt x="1737" y="13779"/>
                  </a:cubicBezTo>
                  <a:cubicBezTo>
                    <a:pt x="1514" y="13521"/>
                    <a:pt x="1316" y="13241"/>
                    <a:pt x="1138" y="12950"/>
                  </a:cubicBezTo>
                  <a:cubicBezTo>
                    <a:pt x="1085" y="12861"/>
                    <a:pt x="1036" y="12764"/>
                    <a:pt x="986" y="12666"/>
                  </a:cubicBezTo>
                  <a:cubicBezTo>
                    <a:pt x="853" y="11953"/>
                    <a:pt x="750" y="11237"/>
                    <a:pt x="690" y="10514"/>
                  </a:cubicBezTo>
                  <a:cubicBezTo>
                    <a:pt x="607" y="9535"/>
                    <a:pt x="615" y="8521"/>
                    <a:pt x="743" y="7526"/>
                  </a:cubicBezTo>
                  <a:close/>
                  <a:moveTo>
                    <a:pt x="1116" y="13322"/>
                  </a:moveTo>
                  <a:lnTo>
                    <a:pt x="1116" y="13322"/>
                  </a:lnTo>
                  <a:cubicBezTo>
                    <a:pt x="1272" y="13574"/>
                    <a:pt x="1447" y="13813"/>
                    <a:pt x="1646" y="14032"/>
                  </a:cubicBezTo>
                  <a:cubicBezTo>
                    <a:pt x="2060" y="14492"/>
                    <a:pt x="2572" y="14869"/>
                    <a:pt x="3153" y="15088"/>
                  </a:cubicBezTo>
                  <a:cubicBezTo>
                    <a:pt x="3492" y="15216"/>
                    <a:pt x="3853" y="15286"/>
                    <a:pt x="4213" y="15286"/>
                  </a:cubicBezTo>
                  <a:cubicBezTo>
                    <a:pt x="4432" y="15286"/>
                    <a:pt x="4652" y="15260"/>
                    <a:pt x="4866" y="15205"/>
                  </a:cubicBezTo>
                  <a:cubicBezTo>
                    <a:pt x="5144" y="15134"/>
                    <a:pt x="5408" y="15021"/>
                    <a:pt x="5647" y="14864"/>
                  </a:cubicBezTo>
                  <a:cubicBezTo>
                    <a:pt x="5774" y="14781"/>
                    <a:pt x="5920" y="14677"/>
                    <a:pt x="6038" y="14555"/>
                  </a:cubicBezTo>
                  <a:cubicBezTo>
                    <a:pt x="6391" y="16257"/>
                    <a:pt x="6822" y="17943"/>
                    <a:pt x="7286" y="19617"/>
                  </a:cubicBezTo>
                  <a:cubicBezTo>
                    <a:pt x="7336" y="19790"/>
                    <a:pt x="7384" y="19965"/>
                    <a:pt x="7434" y="20139"/>
                  </a:cubicBezTo>
                  <a:cubicBezTo>
                    <a:pt x="7390" y="20188"/>
                    <a:pt x="7352" y="20243"/>
                    <a:pt x="7301" y="20294"/>
                  </a:cubicBezTo>
                  <a:cubicBezTo>
                    <a:pt x="7207" y="20389"/>
                    <a:pt x="7098" y="20474"/>
                    <a:pt x="6981" y="20542"/>
                  </a:cubicBezTo>
                  <a:cubicBezTo>
                    <a:pt x="6734" y="20687"/>
                    <a:pt x="6455" y="20772"/>
                    <a:pt x="6170" y="20798"/>
                  </a:cubicBezTo>
                  <a:cubicBezTo>
                    <a:pt x="6105" y="20804"/>
                    <a:pt x="6039" y="20807"/>
                    <a:pt x="5973" y="20807"/>
                  </a:cubicBezTo>
                  <a:cubicBezTo>
                    <a:pt x="5444" y="20807"/>
                    <a:pt x="4918" y="20620"/>
                    <a:pt x="4458" y="20369"/>
                  </a:cubicBezTo>
                  <a:cubicBezTo>
                    <a:pt x="3912" y="20073"/>
                    <a:pt x="3424" y="19678"/>
                    <a:pt x="3019" y="19207"/>
                  </a:cubicBezTo>
                  <a:cubicBezTo>
                    <a:pt x="2810" y="18965"/>
                    <a:pt x="2625" y="18706"/>
                    <a:pt x="2457" y="18433"/>
                  </a:cubicBezTo>
                  <a:cubicBezTo>
                    <a:pt x="2427" y="18383"/>
                    <a:pt x="2398" y="18333"/>
                    <a:pt x="2371" y="18281"/>
                  </a:cubicBezTo>
                  <a:cubicBezTo>
                    <a:pt x="2125" y="17385"/>
                    <a:pt x="1886" y="16487"/>
                    <a:pt x="1654" y="15588"/>
                  </a:cubicBezTo>
                  <a:cubicBezTo>
                    <a:pt x="1460" y="14837"/>
                    <a:pt x="1275" y="14083"/>
                    <a:pt x="1116" y="13322"/>
                  </a:cubicBezTo>
                  <a:close/>
                  <a:moveTo>
                    <a:pt x="2585" y="19058"/>
                  </a:moveTo>
                  <a:cubicBezTo>
                    <a:pt x="2693" y="19200"/>
                    <a:pt x="2806" y="19335"/>
                    <a:pt x="2915" y="19458"/>
                  </a:cubicBezTo>
                  <a:cubicBezTo>
                    <a:pt x="3365" y="19963"/>
                    <a:pt x="3908" y="20384"/>
                    <a:pt x="4514" y="20682"/>
                  </a:cubicBezTo>
                  <a:cubicBezTo>
                    <a:pt x="4971" y="20907"/>
                    <a:pt x="5473" y="21062"/>
                    <a:pt x="5984" y="21062"/>
                  </a:cubicBezTo>
                  <a:cubicBezTo>
                    <a:pt x="6086" y="21062"/>
                    <a:pt x="6188" y="21056"/>
                    <a:pt x="6291" y="21043"/>
                  </a:cubicBezTo>
                  <a:cubicBezTo>
                    <a:pt x="6594" y="21004"/>
                    <a:pt x="6894" y="20899"/>
                    <a:pt x="7153" y="20735"/>
                  </a:cubicBezTo>
                  <a:cubicBezTo>
                    <a:pt x="7262" y="20666"/>
                    <a:pt x="7407" y="20566"/>
                    <a:pt x="7520" y="20449"/>
                  </a:cubicBezTo>
                  <a:cubicBezTo>
                    <a:pt x="7975" y="22050"/>
                    <a:pt x="8454" y="23647"/>
                    <a:pt x="8919" y="25246"/>
                  </a:cubicBezTo>
                  <a:cubicBezTo>
                    <a:pt x="8878" y="25296"/>
                    <a:pt x="8839" y="25348"/>
                    <a:pt x="8793" y="25395"/>
                  </a:cubicBezTo>
                  <a:cubicBezTo>
                    <a:pt x="8702" y="25490"/>
                    <a:pt x="8598" y="25577"/>
                    <a:pt x="8486" y="25652"/>
                  </a:cubicBezTo>
                  <a:cubicBezTo>
                    <a:pt x="8265" y="25799"/>
                    <a:pt x="8015" y="25901"/>
                    <a:pt x="7756" y="25958"/>
                  </a:cubicBezTo>
                  <a:cubicBezTo>
                    <a:pt x="7588" y="25995"/>
                    <a:pt x="7419" y="26012"/>
                    <a:pt x="7250" y="26012"/>
                  </a:cubicBezTo>
                  <a:cubicBezTo>
                    <a:pt x="6895" y="26012"/>
                    <a:pt x="6542" y="25935"/>
                    <a:pt x="6209" y="25802"/>
                  </a:cubicBezTo>
                  <a:cubicBezTo>
                    <a:pt x="5687" y="25593"/>
                    <a:pt x="5221" y="25252"/>
                    <a:pt x="4820" y="24863"/>
                  </a:cubicBezTo>
                  <a:cubicBezTo>
                    <a:pt x="4606" y="24656"/>
                    <a:pt x="4409" y="24432"/>
                    <a:pt x="4231" y="24194"/>
                  </a:cubicBezTo>
                  <a:cubicBezTo>
                    <a:pt x="4122" y="24045"/>
                    <a:pt x="4026" y="23885"/>
                    <a:pt x="3924" y="23729"/>
                  </a:cubicBezTo>
                  <a:cubicBezTo>
                    <a:pt x="3644" y="22785"/>
                    <a:pt x="3367" y="21842"/>
                    <a:pt x="3100" y="20895"/>
                  </a:cubicBezTo>
                  <a:cubicBezTo>
                    <a:pt x="2926" y="20284"/>
                    <a:pt x="2755" y="19670"/>
                    <a:pt x="2585" y="19058"/>
                  </a:cubicBezTo>
                  <a:close/>
                  <a:moveTo>
                    <a:pt x="4148" y="24483"/>
                  </a:moveTo>
                  <a:lnTo>
                    <a:pt x="4148" y="24483"/>
                  </a:lnTo>
                  <a:cubicBezTo>
                    <a:pt x="4333" y="24722"/>
                    <a:pt x="4538" y="24945"/>
                    <a:pt x="4758" y="25150"/>
                  </a:cubicBezTo>
                  <a:cubicBezTo>
                    <a:pt x="5196" y="25555"/>
                    <a:pt x="5702" y="25893"/>
                    <a:pt x="6266" y="26094"/>
                  </a:cubicBezTo>
                  <a:cubicBezTo>
                    <a:pt x="6586" y="26208"/>
                    <a:pt x="6925" y="26272"/>
                    <a:pt x="7263" y="26272"/>
                  </a:cubicBezTo>
                  <a:cubicBezTo>
                    <a:pt x="7492" y="26272"/>
                    <a:pt x="7720" y="26243"/>
                    <a:pt x="7942" y="26181"/>
                  </a:cubicBezTo>
                  <a:cubicBezTo>
                    <a:pt x="8191" y="26110"/>
                    <a:pt x="8428" y="26005"/>
                    <a:pt x="8643" y="25860"/>
                  </a:cubicBezTo>
                  <a:cubicBezTo>
                    <a:pt x="8757" y="25783"/>
                    <a:pt x="8896" y="25681"/>
                    <a:pt x="9009" y="25562"/>
                  </a:cubicBezTo>
                  <a:cubicBezTo>
                    <a:pt x="9377" y="26842"/>
                    <a:pt x="9736" y="28122"/>
                    <a:pt x="10062" y="29414"/>
                  </a:cubicBezTo>
                  <a:cubicBezTo>
                    <a:pt x="10064" y="29419"/>
                    <a:pt x="10065" y="29425"/>
                    <a:pt x="10067" y="29430"/>
                  </a:cubicBezTo>
                  <a:cubicBezTo>
                    <a:pt x="9983" y="29558"/>
                    <a:pt x="9920" y="29709"/>
                    <a:pt x="9822" y="29821"/>
                  </a:cubicBezTo>
                  <a:cubicBezTo>
                    <a:pt x="9645" y="30026"/>
                    <a:pt x="9421" y="30193"/>
                    <a:pt x="9176" y="30310"/>
                  </a:cubicBezTo>
                  <a:cubicBezTo>
                    <a:pt x="8881" y="30452"/>
                    <a:pt x="8560" y="30518"/>
                    <a:pt x="8237" y="30518"/>
                  </a:cubicBezTo>
                  <a:cubicBezTo>
                    <a:pt x="8028" y="30518"/>
                    <a:pt x="7819" y="30490"/>
                    <a:pt x="7616" y="30438"/>
                  </a:cubicBezTo>
                  <a:cubicBezTo>
                    <a:pt x="7096" y="30303"/>
                    <a:pt x="6625" y="30026"/>
                    <a:pt x="6235" y="29661"/>
                  </a:cubicBezTo>
                  <a:cubicBezTo>
                    <a:pt x="6019" y="29460"/>
                    <a:pt x="5828" y="29233"/>
                    <a:pt x="5653" y="28996"/>
                  </a:cubicBezTo>
                  <a:cubicBezTo>
                    <a:pt x="5572" y="28885"/>
                    <a:pt x="5498" y="28750"/>
                    <a:pt x="5414" y="28624"/>
                  </a:cubicBezTo>
                  <a:cubicBezTo>
                    <a:pt x="5170" y="27837"/>
                    <a:pt x="4927" y="27051"/>
                    <a:pt x="4686" y="26264"/>
                  </a:cubicBezTo>
                  <a:cubicBezTo>
                    <a:pt x="4505" y="25670"/>
                    <a:pt x="4327" y="25076"/>
                    <a:pt x="4148" y="24483"/>
                  </a:cubicBezTo>
                  <a:close/>
                  <a:moveTo>
                    <a:pt x="5638" y="29374"/>
                  </a:moveTo>
                  <a:lnTo>
                    <a:pt x="5638" y="29374"/>
                  </a:lnTo>
                  <a:cubicBezTo>
                    <a:pt x="5798" y="29575"/>
                    <a:pt x="5976" y="29764"/>
                    <a:pt x="6170" y="29933"/>
                  </a:cubicBezTo>
                  <a:cubicBezTo>
                    <a:pt x="6612" y="30320"/>
                    <a:pt x="7143" y="30604"/>
                    <a:pt x="7722" y="30718"/>
                  </a:cubicBezTo>
                  <a:cubicBezTo>
                    <a:pt x="7894" y="30751"/>
                    <a:pt x="8068" y="30769"/>
                    <a:pt x="8242" y="30769"/>
                  </a:cubicBezTo>
                  <a:cubicBezTo>
                    <a:pt x="8626" y="30769"/>
                    <a:pt x="9006" y="30685"/>
                    <a:pt x="9350" y="30505"/>
                  </a:cubicBezTo>
                  <a:cubicBezTo>
                    <a:pt x="9588" y="30381"/>
                    <a:pt x="9805" y="30216"/>
                    <a:pt x="9985" y="30016"/>
                  </a:cubicBezTo>
                  <a:cubicBezTo>
                    <a:pt x="10038" y="29958"/>
                    <a:pt x="10101" y="29886"/>
                    <a:pt x="10158" y="29808"/>
                  </a:cubicBezTo>
                  <a:lnTo>
                    <a:pt x="10158" y="29808"/>
                  </a:lnTo>
                  <a:cubicBezTo>
                    <a:pt x="10433" y="30991"/>
                    <a:pt x="10664" y="32655"/>
                    <a:pt x="9326" y="33166"/>
                  </a:cubicBezTo>
                  <a:cubicBezTo>
                    <a:pt x="9124" y="33244"/>
                    <a:pt x="8911" y="33280"/>
                    <a:pt x="8697" y="33280"/>
                  </a:cubicBezTo>
                  <a:cubicBezTo>
                    <a:pt x="8192" y="33280"/>
                    <a:pt x="7681" y="33081"/>
                    <a:pt x="7292" y="32770"/>
                  </a:cubicBezTo>
                  <a:cubicBezTo>
                    <a:pt x="6277" y="31955"/>
                    <a:pt x="5981" y="30594"/>
                    <a:pt x="5638" y="29374"/>
                  </a:cubicBezTo>
                  <a:close/>
                  <a:moveTo>
                    <a:pt x="7527" y="0"/>
                  </a:moveTo>
                  <a:cubicBezTo>
                    <a:pt x="6794" y="0"/>
                    <a:pt x="6061" y="135"/>
                    <a:pt x="5361" y="407"/>
                  </a:cubicBezTo>
                  <a:cubicBezTo>
                    <a:pt x="3945" y="957"/>
                    <a:pt x="2733" y="2004"/>
                    <a:pt x="1905" y="3269"/>
                  </a:cubicBezTo>
                  <a:cubicBezTo>
                    <a:pt x="1054" y="4570"/>
                    <a:pt x="592" y="6093"/>
                    <a:pt x="412" y="7628"/>
                  </a:cubicBezTo>
                  <a:cubicBezTo>
                    <a:pt x="0" y="11150"/>
                    <a:pt x="1064" y="14652"/>
                    <a:pt x="1977" y="18013"/>
                  </a:cubicBezTo>
                  <a:cubicBezTo>
                    <a:pt x="2982" y="21713"/>
                    <a:pt x="4058" y="25399"/>
                    <a:pt x="5257" y="29042"/>
                  </a:cubicBezTo>
                  <a:cubicBezTo>
                    <a:pt x="5702" y="30396"/>
                    <a:pt x="5942" y="31954"/>
                    <a:pt x="7085" y="32927"/>
                  </a:cubicBezTo>
                  <a:cubicBezTo>
                    <a:pt x="7534" y="33310"/>
                    <a:pt x="8120" y="33520"/>
                    <a:pt x="8687" y="33520"/>
                  </a:cubicBezTo>
                  <a:cubicBezTo>
                    <a:pt x="9409" y="33520"/>
                    <a:pt x="10097" y="33179"/>
                    <a:pt x="10427" y="32420"/>
                  </a:cubicBezTo>
                  <a:cubicBezTo>
                    <a:pt x="10912" y="31303"/>
                    <a:pt x="10455" y="29994"/>
                    <a:pt x="10191" y="28880"/>
                  </a:cubicBezTo>
                  <a:cubicBezTo>
                    <a:pt x="9714" y="26878"/>
                    <a:pt x="9090" y="24913"/>
                    <a:pt x="8512" y="22939"/>
                  </a:cubicBezTo>
                  <a:cubicBezTo>
                    <a:pt x="7669" y="20059"/>
                    <a:pt x="6832" y="17174"/>
                    <a:pt x="6240" y="14229"/>
                  </a:cubicBezTo>
                  <a:cubicBezTo>
                    <a:pt x="6240" y="14217"/>
                    <a:pt x="6237" y="14205"/>
                    <a:pt x="6232" y="14193"/>
                  </a:cubicBezTo>
                  <a:cubicBezTo>
                    <a:pt x="6132" y="13693"/>
                    <a:pt x="6039" y="13190"/>
                    <a:pt x="5953" y="12687"/>
                  </a:cubicBezTo>
                  <a:cubicBezTo>
                    <a:pt x="5808" y="11828"/>
                    <a:pt x="5688" y="10963"/>
                    <a:pt x="5598" y="10095"/>
                  </a:cubicBezTo>
                  <a:cubicBezTo>
                    <a:pt x="5513" y="9277"/>
                    <a:pt x="5435" y="8445"/>
                    <a:pt x="5543" y="7624"/>
                  </a:cubicBezTo>
                  <a:cubicBezTo>
                    <a:pt x="5645" y="6863"/>
                    <a:pt x="5930" y="6123"/>
                    <a:pt x="6516" y="5606"/>
                  </a:cubicBezTo>
                  <a:cubicBezTo>
                    <a:pt x="6909" y="5259"/>
                    <a:pt x="7428" y="5010"/>
                    <a:pt x="7956" y="5010"/>
                  </a:cubicBezTo>
                  <a:cubicBezTo>
                    <a:pt x="8096" y="5010"/>
                    <a:pt x="8236" y="5027"/>
                    <a:pt x="8374" y="5064"/>
                  </a:cubicBezTo>
                  <a:cubicBezTo>
                    <a:pt x="9547" y="5384"/>
                    <a:pt x="9868" y="6581"/>
                    <a:pt x="9998" y="7649"/>
                  </a:cubicBezTo>
                  <a:cubicBezTo>
                    <a:pt x="10151" y="8910"/>
                    <a:pt x="10147" y="10425"/>
                    <a:pt x="11177" y="11335"/>
                  </a:cubicBezTo>
                  <a:cubicBezTo>
                    <a:pt x="11525" y="11642"/>
                    <a:pt x="11957" y="11818"/>
                    <a:pt x="12403" y="11818"/>
                  </a:cubicBezTo>
                  <a:cubicBezTo>
                    <a:pt x="12582" y="11818"/>
                    <a:pt x="12763" y="11789"/>
                    <a:pt x="12941" y="11730"/>
                  </a:cubicBezTo>
                  <a:cubicBezTo>
                    <a:pt x="14347" y="11265"/>
                    <a:pt x="14865" y="9561"/>
                    <a:pt x="14865" y="8231"/>
                  </a:cubicBezTo>
                  <a:cubicBezTo>
                    <a:pt x="14865" y="6613"/>
                    <a:pt x="14284" y="4962"/>
                    <a:pt x="13438" y="3598"/>
                  </a:cubicBezTo>
                  <a:cubicBezTo>
                    <a:pt x="12572" y="2201"/>
                    <a:pt x="11331" y="1050"/>
                    <a:pt x="9794" y="438"/>
                  </a:cubicBezTo>
                  <a:lnTo>
                    <a:pt x="9793" y="438"/>
                  </a:lnTo>
                  <a:cubicBezTo>
                    <a:pt x="9063" y="148"/>
                    <a:pt x="8295" y="0"/>
                    <a:pt x="7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058550" y="1988150"/>
              <a:ext cx="31075" cy="33950"/>
            </a:xfrm>
            <a:custGeom>
              <a:avLst/>
              <a:gdLst/>
              <a:ahLst/>
              <a:cxnLst/>
              <a:rect l="l" t="t" r="r" b="b"/>
              <a:pathLst>
                <a:path w="1243" h="1358" extrusionOk="0">
                  <a:moveTo>
                    <a:pt x="227" y="1"/>
                  </a:moveTo>
                  <a:cubicBezTo>
                    <a:pt x="211" y="1"/>
                    <a:pt x="195" y="9"/>
                    <a:pt x="190" y="24"/>
                  </a:cubicBezTo>
                  <a:cubicBezTo>
                    <a:pt x="0" y="629"/>
                    <a:pt x="657" y="1182"/>
                    <a:pt x="1161" y="1354"/>
                  </a:cubicBezTo>
                  <a:cubicBezTo>
                    <a:pt x="1166" y="1356"/>
                    <a:pt x="1171" y="1357"/>
                    <a:pt x="1176" y="1357"/>
                  </a:cubicBezTo>
                  <a:cubicBezTo>
                    <a:pt x="1218" y="1357"/>
                    <a:pt x="1243" y="1297"/>
                    <a:pt x="1203" y="1269"/>
                  </a:cubicBezTo>
                  <a:cubicBezTo>
                    <a:pt x="962" y="1104"/>
                    <a:pt x="701" y="976"/>
                    <a:pt x="510" y="749"/>
                  </a:cubicBezTo>
                  <a:cubicBezTo>
                    <a:pt x="330" y="535"/>
                    <a:pt x="274" y="303"/>
                    <a:pt x="261" y="29"/>
                  </a:cubicBezTo>
                  <a:cubicBezTo>
                    <a:pt x="260" y="10"/>
                    <a:pt x="243"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6100650" y="2015375"/>
              <a:ext cx="15325" cy="6750"/>
            </a:xfrm>
            <a:custGeom>
              <a:avLst/>
              <a:gdLst/>
              <a:ahLst/>
              <a:cxnLst/>
              <a:rect l="l" t="t" r="r" b="b"/>
              <a:pathLst>
                <a:path w="613" h="270" extrusionOk="0">
                  <a:moveTo>
                    <a:pt x="567" y="0"/>
                  </a:moveTo>
                  <a:cubicBezTo>
                    <a:pt x="560" y="0"/>
                    <a:pt x="552" y="3"/>
                    <a:pt x="544" y="10"/>
                  </a:cubicBezTo>
                  <a:cubicBezTo>
                    <a:pt x="437" y="105"/>
                    <a:pt x="303" y="152"/>
                    <a:pt x="165" y="152"/>
                  </a:cubicBezTo>
                  <a:cubicBezTo>
                    <a:pt x="127" y="152"/>
                    <a:pt x="88" y="149"/>
                    <a:pt x="50" y="141"/>
                  </a:cubicBezTo>
                  <a:cubicBezTo>
                    <a:pt x="48" y="141"/>
                    <a:pt x="46" y="141"/>
                    <a:pt x="44" y="141"/>
                  </a:cubicBezTo>
                  <a:cubicBezTo>
                    <a:pt x="12" y="141"/>
                    <a:pt x="0" y="190"/>
                    <a:pt x="27" y="207"/>
                  </a:cubicBezTo>
                  <a:cubicBezTo>
                    <a:pt x="93" y="250"/>
                    <a:pt x="166" y="270"/>
                    <a:pt x="240" y="270"/>
                  </a:cubicBezTo>
                  <a:cubicBezTo>
                    <a:pt x="384" y="270"/>
                    <a:pt x="526" y="192"/>
                    <a:pt x="599" y="58"/>
                  </a:cubicBezTo>
                  <a:cubicBezTo>
                    <a:pt x="613" y="32"/>
                    <a:pt x="592"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7"/>
            <p:cNvSpPr/>
            <p:nvPr/>
          </p:nvSpPr>
          <p:spPr>
            <a:xfrm>
              <a:off x="6054100" y="1788375"/>
              <a:ext cx="48175" cy="55950"/>
            </a:xfrm>
            <a:custGeom>
              <a:avLst/>
              <a:gdLst/>
              <a:ahLst/>
              <a:cxnLst/>
              <a:rect l="l" t="t" r="r" b="b"/>
              <a:pathLst>
                <a:path w="1927" h="2238" extrusionOk="0">
                  <a:moveTo>
                    <a:pt x="64" y="0"/>
                  </a:moveTo>
                  <a:cubicBezTo>
                    <a:pt x="24" y="0"/>
                    <a:pt x="0" y="52"/>
                    <a:pt x="38" y="85"/>
                  </a:cubicBezTo>
                  <a:cubicBezTo>
                    <a:pt x="393" y="395"/>
                    <a:pt x="746" y="691"/>
                    <a:pt x="1051" y="1053"/>
                  </a:cubicBezTo>
                  <a:cubicBezTo>
                    <a:pt x="1354" y="1414"/>
                    <a:pt x="1605" y="1807"/>
                    <a:pt x="1837" y="2214"/>
                  </a:cubicBezTo>
                  <a:cubicBezTo>
                    <a:pt x="1847" y="2230"/>
                    <a:pt x="1861" y="2237"/>
                    <a:pt x="1875" y="2237"/>
                  </a:cubicBezTo>
                  <a:cubicBezTo>
                    <a:pt x="1901" y="2237"/>
                    <a:pt x="1926" y="2212"/>
                    <a:pt x="1914" y="2178"/>
                  </a:cubicBezTo>
                  <a:cubicBezTo>
                    <a:pt x="1594" y="1307"/>
                    <a:pt x="915" y="450"/>
                    <a:pt x="90" y="7"/>
                  </a:cubicBezTo>
                  <a:cubicBezTo>
                    <a:pt x="81"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7"/>
            <p:cNvSpPr/>
            <p:nvPr/>
          </p:nvSpPr>
          <p:spPr>
            <a:xfrm>
              <a:off x="6050675" y="1796725"/>
              <a:ext cx="24525" cy="24700"/>
            </a:xfrm>
            <a:custGeom>
              <a:avLst/>
              <a:gdLst/>
              <a:ahLst/>
              <a:cxnLst/>
              <a:rect l="l" t="t" r="r" b="b"/>
              <a:pathLst>
                <a:path w="981" h="988" extrusionOk="0">
                  <a:moveTo>
                    <a:pt x="53" y="1"/>
                  </a:moveTo>
                  <a:cubicBezTo>
                    <a:pt x="26" y="1"/>
                    <a:pt x="1" y="33"/>
                    <a:pt x="25" y="56"/>
                  </a:cubicBezTo>
                  <a:cubicBezTo>
                    <a:pt x="341" y="340"/>
                    <a:pt x="624" y="649"/>
                    <a:pt x="897" y="975"/>
                  </a:cubicBezTo>
                  <a:cubicBezTo>
                    <a:pt x="905" y="984"/>
                    <a:pt x="915" y="988"/>
                    <a:pt x="925" y="988"/>
                  </a:cubicBezTo>
                  <a:cubicBezTo>
                    <a:pt x="952" y="988"/>
                    <a:pt x="980" y="960"/>
                    <a:pt x="964" y="931"/>
                  </a:cubicBezTo>
                  <a:cubicBezTo>
                    <a:pt x="752" y="546"/>
                    <a:pt x="442" y="236"/>
                    <a:pt x="70" y="5"/>
                  </a:cubicBezTo>
                  <a:cubicBezTo>
                    <a:pt x="65" y="2"/>
                    <a:pt x="59"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6051200" y="1806400"/>
              <a:ext cx="11275" cy="12225"/>
            </a:xfrm>
            <a:custGeom>
              <a:avLst/>
              <a:gdLst/>
              <a:ahLst/>
              <a:cxnLst/>
              <a:rect l="l" t="t" r="r" b="b"/>
              <a:pathLst>
                <a:path w="451" h="489" extrusionOk="0">
                  <a:moveTo>
                    <a:pt x="43" y="0"/>
                  </a:moveTo>
                  <a:cubicBezTo>
                    <a:pt x="21" y="0"/>
                    <a:pt x="0" y="32"/>
                    <a:pt x="19" y="52"/>
                  </a:cubicBezTo>
                  <a:cubicBezTo>
                    <a:pt x="149" y="185"/>
                    <a:pt x="261" y="332"/>
                    <a:pt x="378" y="476"/>
                  </a:cubicBezTo>
                  <a:cubicBezTo>
                    <a:pt x="384" y="485"/>
                    <a:pt x="393" y="488"/>
                    <a:pt x="403" y="488"/>
                  </a:cubicBezTo>
                  <a:cubicBezTo>
                    <a:pt x="426" y="488"/>
                    <a:pt x="450" y="464"/>
                    <a:pt x="436" y="438"/>
                  </a:cubicBezTo>
                  <a:cubicBezTo>
                    <a:pt x="342" y="267"/>
                    <a:pt x="210" y="130"/>
                    <a:pt x="59" y="6"/>
                  </a:cubicBezTo>
                  <a:cubicBezTo>
                    <a:pt x="54" y="2"/>
                    <a:pt x="49"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848050" y="2130850"/>
              <a:ext cx="17850" cy="83300"/>
            </a:xfrm>
            <a:custGeom>
              <a:avLst/>
              <a:gdLst/>
              <a:ahLst/>
              <a:cxnLst/>
              <a:rect l="l" t="t" r="r" b="b"/>
              <a:pathLst>
                <a:path w="714" h="3332" extrusionOk="0">
                  <a:moveTo>
                    <a:pt x="53" y="1"/>
                  </a:moveTo>
                  <a:cubicBezTo>
                    <a:pt x="32" y="1"/>
                    <a:pt x="11" y="13"/>
                    <a:pt x="11" y="39"/>
                  </a:cubicBezTo>
                  <a:cubicBezTo>
                    <a:pt x="1" y="1133"/>
                    <a:pt x="236" y="2300"/>
                    <a:pt x="645" y="3314"/>
                  </a:cubicBezTo>
                  <a:cubicBezTo>
                    <a:pt x="650" y="3326"/>
                    <a:pt x="662" y="3332"/>
                    <a:pt x="673" y="3332"/>
                  </a:cubicBezTo>
                  <a:cubicBezTo>
                    <a:pt x="693" y="3332"/>
                    <a:pt x="713" y="3316"/>
                    <a:pt x="707" y="3294"/>
                  </a:cubicBezTo>
                  <a:cubicBezTo>
                    <a:pt x="570" y="2757"/>
                    <a:pt x="425" y="2224"/>
                    <a:pt x="324" y="1679"/>
                  </a:cubicBezTo>
                  <a:cubicBezTo>
                    <a:pt x="225" y="1133"/>
                    <a:pt x="167" y="583"/>
                    <a:pt x="95" y="34"/>
                  </a:cubicBezTo>
                  <a:cubicBezTo>
                    <a:pt x="92" y="12"/>
                    <a:pt x="73"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869200" y="2192450"/>
              <a:ext cx="7450" cy="27050"/>
            </a:xfrm>
            <a:custGeom>
              <a:avLst/>
              <a:gdLst/>
              <a:ahLst/>
              <a:cxnLst/>
              <a:rect l="l" t="t" r="r" b="b"/>
              <a:pathLst>
                <a:path w="298" h="1082" extrusionOk="0">
                  <a:moveTo>
                    <a:pt x="79" y="0"/>
                  </a:moveTo>
                  <a:cubicBezTo>
                    <a:pt x="61" y="0"/>
                    <a:pt x="42" y="12"/>
                    <a:pt x="40" y="34"/>
                  </a:cubicBezTo>
                  <a:cubicBezTo>
                    <a:pt x="0" y="370"/>
                    <a:pt x="76" y="767"/>
                    <a:pt x="234" y="1064"/>
                  </a:cubicBezTo>
                  <a:cubicBezTo>
                    <a:pt x="241" y="1076"/>
                    <a:pt x="252" y="1081"/>
                    <a:pt x="263" y="1081"/>
                  </a:cubicBezTo>
                  <a:cubicBezTo>
                    <a:pt x="280" y="1081"/>
                    <a:pt x="297" y="1068"/>
                    <a:pt x="293" y="1046"/>
                  </a:cubicBezTo>
                  <a:cubicBezTo>
                    <a:pt x="263" y="876"/>
                    <a:pt x="216" y="711"/>
                    <a:pt x="187" y="541"/>
                  </a:cubicBezTo>
                  <a:cubicBezTo>
                    <a:pt x="159" y="371"/>
                    <a:pt x="144" y="200"/>
                    <a:pt x="114" y="30"/>
                  </a:cubicBezTo>
                  <a:cubicBezTo>
                    <a:pt x="111" y="10"/>
                    <a:pt x="95"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879675" y="2203200"/>
              <a:ext cx="5550" cy="18750"/>
            </a:xfrm>
            <a:custGeom>
              <a:avLst/>
              <a:gdLst/>
              <a:ahLst/>
              <a:cxnLst/>
              <a:rect l="l" t="t" r="r" b="b"/>
              <a:pathLst>
                <a:path w="222" h="750" extrusionOk="0">
                  <a:moveTo>
                    <a:pt x="76" y="1"/>
                  </a:moveTo>
                  <a:cubicBezTo>
                    <a:pt x="60" y="1"/>
                    <a:pt x="45" y="10"/>
                    <a:pt x="41" y="30"/>
                  </a:cubicBezTo>
                  <a:cubicBezTo>
                    <a:pt x="0" y="276"/>
                    <a:pt x="41" y="515"/>
                    <a:pt x="160" y="733"/>
                  </a:cubicBezTo>
                  <a:cubicBezTo>
                    <a:pt x="166" y="745"/>
                    <a:pt x="176" y="750"/>
                    <a:pt x="185" y="750"/>
                  </a:cubicBezTo>
                  <a:cubicBezTo>
                    <a:pt x="204" y="750"/>
                    <a:pt x="221" y="731"/>
                    <a:pt x="212" y="709"/>
                  </a:cubicBezTo>
                  <a:cubicBezTo>
                    <a:pt x="132" y="494"/>
                    <a:pt x="96" y="265"/>
                    <a:pt x="108" y="35"/>
                  </a:cubicBezTo>
                  <a:cubicBezTo>
                    <a:pt x="109" y="13"/>
                    <a:pt x="9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5973800" y="2273150"/>
              <a:ext cx="24800" cy="100900"/>
            </a:xfrm>
            <a:custGeom>
              <a:avLst/>
              <a:gdLst/>
              <a:ahLst/>
              <a:cxnLst/>
              <a:rect l="l" t="t" r="r" b="b"/>
              <a:pathLst>
                <a:path w="992" h="4036" extrusionOk="0">
                  <a:moveTo>
                    <a:pt x="44" y="0"/>
                  </a:moveTo>
                  <a:cubicBezTo>
                    <a:pt x="23" y="0"/>
                    <a:pt x="1" y="17"/>
                    <a:pt x="4" y="47"/>
                  </a:cubicBezTo>
                  <a:cubicBezTo>
                    <a:pt x="81" y="736"/>
                    <a:pt x="223" y="1411"/>
                    <a:pt x="381" y="2087"/>
                  </a:cubicBezTo>
                  <a:cubicBezTo>
                    <a:pt x="531" y="2728"/>
                    <a:pt x="664" y="3402"/>
                    <a:pt x="916" y="4013"/>
                  </a:cubicBezTo>
                  <a:cubicBezTo>
                    <a:pt x="922" y="4029"/>
                    <a:pt x="934" y="4035"/>
                    <a:pt x="947" y="4035"/>
                  </a:cubicBezTo>
                  <a:cubicBezTo>
                    <a:pt x="969" y="4035"/>
                    <a:pt x="992" y="4016"/>
                    <a:pt x="988" y="3990"/>
                  </a:cubicBezTo>
                  <a:cubicBezTo>
                    <a:pt x="885" y="3325"/>
                    <a:pt x="678" y="2671"/>
                    <a:pt x="529" y="2015"/>
                  </a:cubicBezTo>
                  <a:cubicBezTo>
                    <a:pt x="381" y="1353"/>
                    <a:pt x="250" y="690"/>
                    <a:pt x="84" y="32"/>
                  </a:cubicBezTo>
                  <a:lnTo>
                    <a:pt x="83" y="32"/>
                  </a:lnTo>
                  <a:cubicBezTo>
                    <a:pt x="78"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5963750" y="2277550"/>
              <a:ext cx="9375" cy="30250"/>
            </a:xfrm>
            <a:custGeom>
              <a:avLst/>
              <a:gdLst/>
              <a:ahLst/>
              <a:cxnLst/>
              <a:rect l="l" t="t" r="r" b="b"/>
              <a:pathLst>
                <a:path w="375" h="1210" extrusionOk="0">
                  <a:moveTo>
                    <a:pt x="53" y="1"/>
                  </a:moveTo>
                  <a:cubicBezTo>
                    <a:pt x="27" y="1"/>
                    <a:pt x="0" y="24"/>
                    <a:pt x="3" y="56"/>
                  </a:cubicBezTo>
                  <a:cubicBezTo>
                    <a:pt x="36" y="435"/>
                    <a:pt x="160" y="836"/>
                    <a:pt x="302" y="1188"/>
                  </a:cubicBezTo>
                  <a:cubicBezTo>
                    <a:pt x="308" y="1203"/>
                    <a:pt x="320" y="1210"/>
                    <a:pt x="332" y="1210"/>
                  </a:cubicBezTo>
                  <a:cubicBezTo>
                    <a:pt x="353" y="1210"/>
                    <a:pt x="375" y="1191"/>
                    <a:pt x="372" y="1166"/>
                  </a:cubicBezTo>
                  <a:cubicBezTo>
                    <a:pt x="329" y="789"/>
                    <a:pt x="245" y="378"/>
                    <a:pt x="92" y="28"/>
                  </a:cubicBezTo>
                  <a:cubicBezTo>
                    <a:pt x="83" y="9"/>
                    <a:pt x="68"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956650" y="2290375"/>
              <a:ext cx="5175" cy="12450"/>
            </a:xfrm>
            <a:custGeom>
              <a:avLst/>
              <a:gdLst/>
              <a:ahLst/>
              <a:cxnLst/>
              <a:rect l="l" t="t" r="r" b="b"/>
              <a:pathLst>
                <a:path w="207" h="498" extrusionOk="0">
                  <a:moveTo>
                    <a:pt x="43" y="1"/>
                  </a:moveTo>
                  <a:cubicBezTo>
                    <a:pt x="22" y="1"/>
                    <a:pt x="1" y="18"/>
                    <a:pt x="5" y="42"/>
                  </a:cubicBezTo>
                  <a:cubicBezTo>
                    <a:pt x="36" y="189"/>
                    <a:pt x="86" y="329"/>
                    <a:pt x="132" y="472"/>
                  </a:cubicBezTo>
                  <a:cubicBezTo>
                    <a:pt x="138" y="490"/>
                    <a:pt x="154" y="498"/>
                    <a:pt x="169" y="498"/>
                  </a:cubicBezTo>
                  <a:cubicBezTo>
                    <a:pt x="188" y="498"/>
                    <a:pt x="206" y="484"/>
                    <a:pt x="200" y="460"/>
                  </a:cubicBezTo>
                  <a:cubicBezTo>
                    <a:pt x="160" y="312"/>
                    <a:pt x="127" y="163"/>
                    <a:pt x="72" y="21"/>
                  </a:cubicBezTo>
                  <a:cubicBezTo>
                    <a:pt x="67" y="7"/>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6009675" y="2401450"/>
              <a:ext cx="20850" cy="83900"/>
            </a:xfrm>
            <a:custGeom>
              <a:avLst/>
              <a:gdLst/>
              <a:ahLst/>
              <a:cxnLst/>
              <a:rect l="l" t="t" r="r" b="b"/>
              <a:pathLst>
                <a:path w="834" h="3356" extrusionOk="0">
                  <a:moveTo>
                    <a:pt x="39" y="1"/>
                  </a:moveTo>
                  <a:cubicBezTo>
                    <a:pt x="20" y="1"/>
                    <a:pt x="1" y="15"/>
                    <a:pt x="3" y="39"/>
                  </a:cubicBezTo>
                  <a:cubicBezTo>
                    <a:pt x="58" y="617"/>
                    <a:pt x="162" y="1186"/>
                    <a:pt x="294" y="1750"/>
                  </a:cubicBezTo>
                  <a:cubicBezTo>
                    <a:pt x="420" y="2283"/>
                    <a:pt x="550" y="2837"/>
                    <a:pt x="772" y="3339"/>
                  </a:cubicBezTo>
                  <a:cubicBezTo>
                    <a:pt x="777" y="3351"/>
                    <a:pt x="787" y="3356"/>
                    <a:pt x="797" y="3356"/>
                  </a:cubicBezTo>
                  <a:cubicBezTo>
                    <a:pt x="815" y="3356"/>
                    <a:pt x="833" y="3342"/>
                    <a:pt x="829" y="3321"/>
                  </a:cubicBezTo>
                  <a:cubicBezTo>
                    <a:pt x="703" y="2773"/>
                    <a:pt x="519" y="2237"/>
                    <a:pt x="392" y="1689"/>
                  </a:cubicBezTo>
                  <a:cubicBezTo>
                    <a:pt x="266" y="1139"/>
                    <a:pt x="168" y="582"/>
                    <a:pt x="70" y="28"/>
                  </a:cubicBezTo>
                  <a:cubicBezTo>
                    <a:pt x="67" y="9"/>
                    <a:pt x="5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6002850" y="2418150"/>
              <a:ext cx="4875" cy="15800"/>
            </a:xfrm>
            <a:custGeom>
              <a:avLst/>
              <a:gdLst/>
              <a:ahLst/>
              <a:cxnLst/>
              <a:rect l="l" t="t" r="r" b="b"/>
              <a:pathLst>
                <a:path w="195" h="632" extrusionOk="0">
                  <a:moveTo>
                    <a:pt x="35" y="0"/>
                  </a:moveTo>
                  <a:cubicBezTo>
                    <a:pt x="17" y="0"/>
                    <a:pt x="0" y="13"/>
                    <a:pt x="5" y="37"/>
                  </a:cubicBezTo>
                  <a:cubicBezTo>
                    <a:pt x="32" y="229"/>
                    <a:pt x="62" y="429"/>
                    <a:pt x="130" y="612"/>
                  </a:cubicBezTo>
                  <a:cubicBezTo>
                    <a:pt x="135" y="626"/>
                    <a:pt x="144" y="632"/>
                    <a:pt x="155" y="632"/>
                  </a:cubicBezTo>
                  <a:cubicBezTo>
                    <a:pt x="174" y="632"/>
                    <a:pt x="195" y="613"/>
                    <a:pt x="193" y="591"/>
                  </a:cubicBezTo>
                  <a:cubicBezTo>
                    <a:pt x="178" y="399"/>
                    <a:pt x="121" y="209"/>
                    <a:pt x="68" y="26"/>
                  </a:cubicBezTo>
                  <a:lnTo>
                    <a:pt x="68" y="25"/>
                  </a:lnTo>
                  <a:cubicBezTo>
                    <a:pt x="62" y="8"/>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5913675" y="2036000"/>
              <a:ext cx="12625" cy="63800"/>
            </a:xfrm>
            <a:custGeom>
              <a:avLst/>
              <a:gdLst/>
              <a:ahLst/>
              <a:cxnLst/>
              <a:rect l="l" t="t" r="r" b="b"/>
              <a:pathLst>
                <a:path w="505" h="2552" extrusionOk="0">
                  <a:moveTo>
                    <a:pt x="85" y="1"/>
                  </a:moveTo>
                  <a:cubicBezTo>
                    <a:pt x="63" y="1"/>
                    <a:pt x="40" y="15"/>
                    <a:pt x="37" y="40"/>
                  </a:cubicBezTo>
                  <a:cubicBezTo>
                    <a:pt x="0" y="463"/>
                    <a:pt x="45" y="895"/>
                    <a:pt x="112" y="1311"/>
                  </a:cubicBezTo>
                  <a:cubicBezTo>
                    <a:pt x="177" y="1715"/>
                    <a:pt x="244" y="2173"/>
                    <a:pt x="446" y="2535"/>
                  </a:cubicBezTo>
                  <a:cubicBezTo>
                    <a:pt x="452" y="2546"/>
                    <a:pt x="463" y="2552"/>
                    <a:pt x="472" y="2552"/>
                  </a:cubicBezTo>
                  <a:cubicBezTo>
                    <a:pt x="489" y="2552"/>
                    <a:pt x="504" y="2538"/>
                    <a:pt x="502" y="2517"/>
                  </a:cubicBezTo>
                  <a:cubicBezTo>
                    <a:pt x="461" y="2103"/>
                    <a:pt x="320" y="1697"/>
                    <a:pt x="257" y="1285"/>
                  </a:cubicBezTo>
                  <a:cubicBezTo>
                    <a:pt x="192" y="871"/>
                    <a:pt x="172" y="453"/>
                    <a:pt x="126" y="37"/>
                  </a:cubicBezTo>
                  <a:cubicBezTo>
                    <a:pt x="124" y="12"/>
                    <a:pt x="105"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7"/>
            <p:cNvSpPr/>
            <p:nvPr/>
          </p:nvSpPr>
          <p:spPr>
            <a:xfrm>
              <a:off x="6003350" y="1856350"/>
              <a:ext cx="29700" cy="17050"/>
            </a:xfrm>
            <a:custGeom>
              <a:avLst/>
              <a:gdLst/>
              <a:ahLst/>
              <a:cxnLst/>
              <a:rect l="l" t="t" r="r" b="b"/>
              <a:pathLst>
                <a:path w="1188" h="682" extrusionOk="0">
                  <a:moveTo>
                    <a:pt x="182" y="1"/>
                  </a:moveTo>
                  <a:cubicBezTo>
                    <a:pt x="134" y="1"/>
                    <a:pt x="85" y="4"/>
                    <a:pt x="38" y="11"/>
                  </a:cubicBezTo>
                  <a:cubicBezTo>
                    <a:pt x="1" y="18"/>
                    <a:pt x="7" y="69"/>
                    <a:pt x="42" y="73"/>
                  </a:cubicBezTo>
                  <a:cubicBezTo>
                    <a:pt x="492" y="142"/>
                    <a:pt x="811" y="324"/>
                    <a:pt x="1109" y="669"/>
                  </a:cubicBezTo>
                  <a:cubicBezTo>
                    <a:pt x="1117" y="678"/>
                    <a:pt x="1127" y="682"/>
                    <a:pt x="1137" y="682"/>
                  </a:cubicBezTo>
                  <a:cubicBezTo>
                    <a:pt x="1163" y="682"/>
                    <a:pt x="1187" y="655"/>
                    <a:pt x="1175" y="626"/>
                  </a:cubicBezTo>
                  <a:cubicBezTo>
                    <a:pt x="1008" y="254"/>
                    <a:pt x="59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a:off x="6003575" y="1845625"/>
              <a:ext cx="12400" cy="5450"/>
            </a:xfrm>
            <a:custGeom>
              <a:avLst/>
              <a:gdLst/>
              <a:ahLst/>
              <a:cxnLst/>
              <a:rect l="l" t="t" r="r" b="b"/>
              <a:pathLst>
                <a:path w="496" h="218" extrusionOk="0">
                  <a:moveTo>
                    <a:pt x="174" y="0"/>
                  </a:moveTo>
                  <a:cubicBezTo>
                    <a:pt x="127" y="0"/>
                    <a:pt x="79" y="9"/>
                    <a:pt x="31" y="26"/>
                  </a:cubicBezTo>
                  <a:cubicBezTo>
                    <a:pt x="0" y="38"/>
                    <a:pt x="14" y="86"/>
                    <a:pt x="43" y="86"/>
                  </a:cubicBezTo>
                  <a:cubicBezTo>
                    <a:pt x="45" y="86"/>
                    <a:pt x="47" y="85"/>
                    <a:pt x="50" y="85"/>
                  </a:cubicBezTo>
                  <a:cubicBezTo>
                    <a:pt x="77" y="78"/>
                    <a:pt x="106" y="75"/>
                    <a:pt x="134" y="75"/>
                  </a:cubicBezTo>
                  <a:cubicBezTo>
                    <a:pt x="244" y="75"/>
                    <a:pt x="355" y="123"/>
                    <a:pt x="429" y="206"/>
                  </a:cubicBezTo>
                  <a:cubicBezTo>
                    <a:pt x="437" y="214"/>
                    <a:pt x="445" y="218"/>
                    <a:pt x="453" y="218"/>
                  </a:cubicBezTo>
                  <a:cubicBezTo>
                    <a:pt x="476" y="218"/>
                    <a:pt x="495" y="189"/>
                    <a:pt x="479" y="163"/>
                  </a:cubicBezTo>
                  <a:cubicBezTo>
                    <a:pt x="407" y="56"/>
                    <a:pt x="294"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5930350" y="1859725"/>
              <a:ext cx="43700" cy="22200"/>
            </a:xfrm>
            <a:custGeom>
              <a:avLst/>
              <a:gdLst/>
              <a:ahLst/>
              <a:cxnLst/>
              <a:rect l="l" t="t" r="r" b="b"/>
              <a:pathLst>
                <a:path w="1748" h="888" extrusionOk="0">
                  <a:moveTo>
                    <a:pt x="1579" y="1"/>
                  </a:moveTo>
                  <a:cubicBezTo>
                    <a:pt x="991" y="1"/>
                    <a:pt x="311" y="330"/>
                    <a:pt x="14" y="836"/>
                  </a:cubicBezTo>
                  <a:cubicBezTo>
                    <a:pt x="0" y="860"/>
                    <a:pt x="19" y="888"/>
                    <a:pt x="42" y="888"/>
                  </a:cubicBezTo>
                  <a:cubicBezTo>
                    <a:pt x="48" y="888"/>
                    <a:pt x="55" y="885"/>
                    <a:pt x="62" y="879"/>
                  </a:cubicBezTo>
                  <a:cubicBezTo>
                    <a:pt x="300" y="670"/>
                    <a:pt x="516" y="465"/>
                    <a:pt x="806" y="326"/>
                  </a:cubicBezTo>
                  <a:cubicBezTo>
                    <a:pt x="1088" y="190"/>
                    <a:pt x="1392" y="129"/>
                    <a:pt x="1701" y="86"/>
                  </a:cubicBezTo>
                  <a:cubicBezTo>
                    <a:pt x="1748" y="80"/>
                    <a:pt x="1742" y="9"/>
                    <a:pt x="1697" y="5"/>
                  </a:cubicBezTo>
                  <a:cubicBezTo>
                    <a:pt x="1658" y="2"/>
                    <a:pt x="161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7"/>
            <p:cNvSpPr/>
            <p:nvPr/>
          </p:nvSpPr>
          <p:spPr>
            <a:xfrm>
              <a:off x="5924125" y="1866925"/>
              <a:ext cx="9750" cy="12825"/>
            </a:xfrm>
            <a:custGeom>
              <a:avLst/>
              <a:gdLst/>
              <a:ahLst/>
              <a:cxnLst/>
              <a:rect l="l" t="t" r="r" b="b"/>
              <a:pathLst>
                <a:path w="390" h="513" extrusionOk="0">
                  <a:moveTo>
                    <a:pt x="334" y="1"/>
                  </a:moveTo>
                  <a:cubicBezTo>
                    <a:pt x="328" y="1"/>
                    <a:pt x="323" y="2"/>
                    <a:pt x="317" y="4"/>
                  </a:cubicBezTo>
                  <a:cubicBezTo>
                    <a:pt x="134" y="74"/>
                    <a:pt x="6" y="284"/>
                    <a:pt x="1" y="477"/>
                  </a:cubicBezTo>
                  <a:cubicBezTo>
                    <a:pt x="0" y="499"/>
                    <a:pt x="18" y="513"/>
                    <a:pt x="36" y="513"/>
                  </a:cubicBezTo>
                  <a:cubicBezTo>
                    <a:pt x="49" y="513"/>
                    <a:pt x="61" y="506"/>
                    <a:pt x="67" y="491"/>
                  </a:cubicBezTo>
                  <a:cubicBezTo>
                    <a:pt x="132" y="312"/>
                    <a:pt x="225" y="200"/>
                    <a:pt x="361" y="71"/>
                  </a:cubicBezTo>
                  <a:cubicBezTo>
                    <a:pt x="390" y="43"/>
                    <a:pt x="36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919900" y="1864925"/>
              <a:ext cx="5650" cy="8475"/>
            </a:xfrm>
            <a:custGeom>
              <a:avLst/>
              <a:gdLst/>
              <a:ahLst/>
              <a:cxnLst/>
              <a:rect l="l" t="t" r="r" b="b"/>
              <a:pathLst>
                <a:path w="226" h="339" extrusionOk="0">
                  <a:moveTo>
                    <a:pt x="178" y="0"/>
                  </a:moveTo>
                  <a:cubicBezTo>
                    <a:pt x="171" y="0"/>
                    <a:pt x="165" y="2"/>
                    <a:pt x="159" y="7"/>
                  </a:cubicBezTo>
                  <a:cubicBezTo>
                    <a:pt x="65" y="79"/>
                    <a:pt x="14" y="192"/>
                    <a:pt x="3" y="308"/>
                  </a:cubicBezTo>
                  <a:cubicBezTo>
                    <a:pt x="1" y="327"/>
                    <a:pt x="17" y="339"/>
                    <a:pt x="33" y="339"/>
                  </a:cubicBezTo>
                  <a:cubicBezTo>
                    <a:pt x="45" y="339"/>
                    <a:pt x="56" y="333"/>
                    <a:pt x="60" y="319"/>
                  </a:cubicBezTo>
                  <a:cubicBezTo>
                    <a:pt x="87" y="216"/>
                    <a:pt x="139" y="132"/>
                    <a:pt x="206" y="50"/>
                  </a:cubicBezTo>
                  <a:cubicBezTo>
                    <a:pt x="225" y="27"/>
                    <a:pt x="20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903200" y="1911800"/>
              <a:ext cx="11325" cy="62625"/>
            </a:xfrm>
            <a:custGeom>
              <a:avLst/>
              <a:gdLst/>
              <a:ahLst/>
              <a:cxnLst/>
              <a:rect l="l" t="t" r="r" b="b"/>
              <a:pathLst>
                <a:path w="453" h="2505" extrusionOk="0">
                  <a:moveTo>
                    <a:pt x="408" y="0"/>
                  </a:moveTo>
                  <a:cubicBezTo>
                    <a:pt x="392" y="0"/>
                    <a:pt x="375" y="8"/>
                    <a:pt x="368" y="26"/>
                  </a:cubicBezTo>
                  <a:cubicBezTo>
                    <a:pt x="94" y="756"/>
                    <a:pt x="0" y="1722"/>
                    <a:pt x="216" y="2479"/>
                  </a:cubicBezTo>
                  <a:cubicBezTo>
                    <a:pt x="220" y="2496"/>
                    <a:pt x="236" y="2505"/>
                    <a:pt x="251" y="2505"/>
                  </a:cubicBezTo>
                  <a:cubicBezTo>
                    <a:pt x="266" y="2505"/>
                    <a:pt x="279" y="2496"/>
                    <a:pt x="279" y="2477"/>
                  </a:cubicBezTo>
                  <a:cubicBezTo>
                    <a:pt x="273" y="2067"/>
                    <a:pt x="231" y="1664"/>
                    <a:pt x="258" y="1253"/>
                  </a:cubicBezTo>
                  <a:cubicBezTo>
                    <a:pt x="285" y="844"/>
                    <a:pt x="367" y="443"/>
                    <a:pt x="448" y="42"/>
                  </a:cubicBezTo>
                  <a:lnTo>
                    <a:pt x="446" y="42"/>
                  </a:lnTo>
                  <a:cubicBezTo>
                    <a:pt x="452" y="16"/>
                    <a:pt x="43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897025" y="1958750"/>
              <a:ext cx="4125" cy="19700"/>
            </a:xfrm>
            <a:custGeom>
              <a:avLst/>
              <a:gdLst/>
              <a:ahLst/>
              <a:cxnLst/>
              <a:rect l="l" t="t" r="r" b="b"/>
              <a:pathLst>
                <a:path w="165" h="788" extrusionOk="0">
                  <a:moveTo>
                    <a:pt x="77" y="0"/>
                  </a:moveTo>
                  <a:cubicBezTo>
                    <a:pt x="58" y="0"/>
                    <a:pt x="39" y="12"/>
                    <a:pt x="36" y="34"/>
                  </a:cubicBezTo>
                  <a:cubicBezTo>
                    <a:pt x="0" y="270"/>
                    <a:pt x="31" y="532"/>
                    <a:pt x="98" y="761"/>
                  </a:cubicBezTo>
                  <a:cubicBezTo>
                    <a:pt x="103" y="779"/>
                    <a:pt x="117" y="787"/>
                    <a:pt x="130" y="787"/>
                  </a:cubicBezTo>
                  <a:cubicBezTo>
                    <a:pt x="147" y="787"/>
                    <a:pt x="164" y="774"/>
                    <a:pt x="163" y="750"/>
                  </a:cubicBezTo>
                  <a:cubicBezTo>
                    <a:pt x="143" y="510"/>
                    <a:pt x="134" y="268"/>
                    <a:pt x="109" y="30"/>
                  </a:cubicBezTo>
                  <a:cubicBezTo>
                    <a:pt x="107" y="9"/>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889200" y="1965300"/>
              <a:ext cx="4150" cy="13800"/>
            </a:xfrm>
            <a:custGeom>
              <a:avLst/>
              <a:gdLst/>
              <a:ahLst/>
              <a:cxnLst/>
              <a:rect l="l" t="t" r="r" b="b"/>
              <a:pathLst>
                <a:path w="166" h="552" extrusionOk="0">
                  <a:moveTo>
                    <a:pt x="40" y="1"/>
                  </a:moveTo>
                  <a:cubicBezTo>
                    <a:pt x="21" y="1"/>
                    <a:pt x="1" y="18"/>
                    <a:pt x="2" y="41"/>
                  </a:cubicBezTo>
                  <a:cubicBezTo>
                    <a:pt x="15" y="202"/>
                    <a:pt x="41" y="384"/>
                    <a:pt x="105" y="534"/>
                  </a:cubicBezTo>
                  <a:cubicBezTo>
                    <a:pt x="110" y="546"/>
                    <a:pt x="122" y="552"/>
                    <a:pt x="133" y="552"/>
                  </a:cubicBezTo>
                  <a:cubicBezTo>
                    <a:pt x="149" y="552"/>
                    <a:pt x="165" y="541"/>
                    <a:pt x="165" y="523"/>
                  </a:cubicBezTo>
                  <a:cubicBezTo>
                    <a:pt x="166" y="357"/>
                    <a:pt x="117" y="177"/>
                    <a:pt x="64" y="20"/>
                  </a:cubicBezTo>
                  <a:cubicBezTo>
                    <a:pt x="60" y="6"/>
                    <a:pt x="5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934125" y="2152100"/>
              <a:ext cx="7825" cy="23650"/>
            </a:xfrm>
            <a:custGeom>
              <a:avLst/>
              <a:gdLst/>
              <a:ahLst/>
              <a:cxnLst/>
              <a:rect l="l" t="t" r="r" b="b"/>
              <a:pathLst>
                <a:path w="313" h="946" extrusionOk="0">
                  <a:moveTo>
                    <a:pt x="40" y="1"/>
                  </a:moveTo>
                  <a:cubicBezTo>
                    <a:pt x="21" y="1"/>
                    <a:pt x="1" y="16"/>
                    <a:pt x="3" y="41"/>
                  </a:cubicBezTo>
                  <a:cubicBezTo>
                    <a:pt x="36" y="345"/>
                    <a:pt x="120" y="651"/>
                    <a:pt x="248" y="929"/>
                  </a:cubicBezTo>
                  <a:cubicBezTo>
                    <a:pt x="253" y="941"/>
                    <a:pt x="264" y="946"/>
                    <a:pt x="275" y="946"/>
                  </a:cubicBezTo>
                  <a:cubicBezTo>
                    <a:pt x="294" y="946"/>
                    <a:pt x="313" y="932"/>
                    <a:pt x="306" y="910"/>
                  </a:cubicBezTo>
                  <a:cubicBezTo>
                    <a:pt x="217" y="618"/>
                    <a:pt x="140" y="328"/>
                    <a:pt x="73" y="29"/>
                  </a:cubicBezTo>
                  <a:cubicBezTo>
                    <a:pt x="69" y="9"/>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931650" y="2421725"/>
              <a:ext cx="14750" cy="51525"/>
            </a:xfrm>
            <a:custGeom>
              <a:avLst/>
              <a:gdLst/>
              <a:ahLst/>
              <a:cxnLst/>
              <a:rect l="l" t="t" r="r" b="b"/>
              <a:pathLst>
                <a:path w="590" h="2061" extrusionOk="0">
                  <a:moveTo>
                    <a:pt x="43" y="1"/>
                  </a:moveTo>
                  <a:cubicBezTo>
                    <a:pt x="21" y="1"/>
                    <a:pt x="0" y="17"/>
                    <a:pt x="4" y="45"/>
                  </a:cubicBezTo>
                  <a:cubicBezTo>
                    <a:pt x="43" y="402"/>
                    <a:pt x="112" y="748"/>
                    <a:pt x="206" y="1096"/>
                  </a:cubicBezTo>
                  <a:cubicBezTo>
                    <a:pt x="290" y="1413"/>
                    <a:pt x="371" y="1752"/>
                    <a:pt x="526" y="2042"/>
                  </a:cubicBezTo>
                  <a:cubicBezTo>
                    <a:pt x="532" y="2055"/>
                    <a:pt x="543" y="2060"/>
                    <a:pt x="554" y="2060"/>
                  </a:cubicBezTo>
                  <a:cubicBezTo>
                    <a:pt x="572" y="2060"/>
                    <a:pt x="589" y="2046"/>
                    <a:pt x="586" y="2023"/>
                  </a:cubicBezTo>
                  <a:cubicBezTo>
                    <a:pt x="533" y="1688"/>
                    <a:pt x="410" y="1361"/>
                    <a:pt x="327" y="1031"/>
                  </a:cubicBezTo>
                  <a:cubicBezTo>
                    <a:pt x="244" y="697"/>
                    <a:pt x="165" y="364"/>
                    <a:pt x="79" y="30"/>
                  </a:cubicBezTo>
                  <a:lnTo>
                    <a:pt x="79" y="32"/>
                  </a:lnTo>
                  <a:cubicBezTo>
                    <a:pt x="75" y="10"/>
                    <a:pt x="59"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949175" y="2456650"/>
              <a:ext cx="5125" cy="12475"/>
            </a:xfrm>
            <a:custGeom>
              <a:avLst/>
              <a:gdLst/>
              <a:ahLst/>
              <a:cxnLst/>
              <a:rect l="l" t="t" r="r" b="b"/>
              <a:pathLst>
                <a:path w="205" h="499" extrusionOk="0">
                  <a:moveTo>
                    <a:pt x="43" y="0"/>
                  </a:moveTo>
                  <a:cubicBezTo>
                    <a:pt x="22" y="0"/>
                    <a:pt x="1" y="18"/>
                    <a:pt x="4" y="44"/>
                  </a:cubicBezTo>
                  <a:cubicBezTo>
                    <a:pt x="24" y="194"/>
                    <a:pt x="79" y="340"/>
                    <a:pt x="137" y="480"/>
                  </a:cubicBezTo>
                  <a:cubicBezTo>
                    <a:pt x="143" y="493"/>
                    <a:pt x="154" y="499"/>
                    <a:pt x="165" y="499"/>
                  </a:cubicBezTo>
                  <a:cubicBezTo>
                    <a:pt x="184" y="499"/>
                    <a:pt x="204" y="483"/>
                    <a:pt x="200" y="459"/>
                  </a:cubicBezTo>
                  <a:cubicBezTo>
                    <a:pt x="173" y="311"/>
                    <a:pt x="140" y="159"/>
                    <a:pt x="74" y="21"/>
                  </a:cubicBezTo>
                  <a:lnTo>
                    <a:pt x="75" y="21"/>
                  </a:lnTo>
                  <a:cubicBezTo>
                    <a:pt x="68" y="6"/>
                    <a:pt x="55"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962650" y="2543550"/>
              <a:ext cx="59825" cy="26125"/>
            </a:xfrm>
            <a:custGeom>
              <a:avLst/>
              <a:gdLst/>
              <a:ahLst/>
              <a:cxnLst/>
              <a:rect l="l" t="t" r="r" b="b"/>
              <a:pathLst>
                <a:path w="2393" h="1045" extrusionOk="0">
                  <a:moveTo>
                    <a:pt x="58" y="1"/>
                  </a:moveTo>
                  <a:cubicBezTo>
                    <a:pt x="28" y="1"/>
                    <a:pt x="1" y="43"/>
                    <a:pt x="24" y="70"/>
                  </a:cubicBezTo>
                  <a:cubicBezTo>
                    <a:pt x="372" y="460"/>
                    <a:pt x="1095" y="1044"/>
                    <a:pt x="1718" y="1044"/>
                  </a:cubicBezTo>
                  <a:cubicBezTo>
                    <a:pt x="1960" y="1044"/>
                    <a:pt x="2187" y="956"/>
                    <a:pt x="2370" y="733"/>
                  </a:cubicBezTo>
                  <a:cubicBezTo>
                    <a:pt x="2392" y="705"/>
                    <a:pt x="2364" y="672"/>
                    <a:pt x="2334" y="672"/>
                  </a:cubicBezTo>
                  <a:cubicBezTo>
                    <a:pt x="2326" y="672"/>
                    <a:pt x="2318" y="674"/>
                    <a:pt x="2310" y="680"/>
                  </a:cubicBezTo>
                  <a:cubicBezTo>
                    <a:pt x="2114" y="843"/>
                    <a:pt x="1908" y="909"/>
                    <a:pt x="1699" y="909"/>
                  </a:cubicBezTo>
                  <a:cubicBezTo>
                    <a:pt x="1108" y="909"/>
                    <a:pt x="503" y="374"/>
                    <a:pt x="80" y="9"/>
                  </a:cubicBezTo>
                  <a:cubicBezTo>
                    <a:pt x="73" y="3"/>
                    <a:pt x="65"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6030275" y="2538675"/>
              <a:ext cx="7675" cy="13775"/>
            </a:xfrm>
            <a:custGeom>
              <a:avLst/>
              <a:gdLst/>
              <a:ahLst/>
              <a:cxnLst/>
              <a:rect l="l" t="t" r="r" b="b"/>
              <a:pathLst>
                <a:path w="307" h="551" extrusionOk="0">
                  <a:moveTo>
                    <a:pt x="256" y="0"/>
                  </a:moveTo>
                  <a:cubicBezTo>
                    <a:pt x="248" y="0"/>
                    <a:pt x="240" y="3"/>
                    <a:pt x="233" y="10"/>
                  </a:cubicBezTo>
                  <a:cubicBezTo>
                    <a:pt x="105" y="134"/>
                    <a:pt x="1" y="337"/>
                    <a:pt x="6" y="519"/>
                  </a:cubicBezTo>
                  <a:cubicBezTo>
                    <a:pt x="7" y="538"/>
                    <a:pt x="22" y="550"/>
                    <a:pt x="38" y="550"/>
                  </a:cubicBezTo>
                  <a:cubicBezTo>
                    <a:pt x="49" y="550"/>
                    <a:pt x="60" y="544"/>
                    <a:pt x="65" y="530"/>
                  </a:cubicBezTo>
                  <a:cubicBezTo>
                    <a:pt x="95" y="452"/>
                    <a:pt x="115" y="372"/>
                    <a:pt x="150" y="294"/>
                  </a:cubicBezTo>
                  <a:cubicBezTo>
                    <a:pt x="188" y="211"/>
                    <a:pt x="240" y="136"/>
                    <a:pt x="290" y="61"/>
                  </a:cubicBezTo>
                  <a:cubicBezTo>
                    <a:pt x="307" y="34"/>
                    <a:pt x="2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6136900" y="1902050"/>
              <a:ext cx="11200" cy="56100"/>
            </a:xfrm>
            <a:custGeom>
              <a:avLst/>
              <a:gdLst/>
              <a:ahLst/>
              <a:cxnLst/>
              <a:rect l="l" t="t" r="r" b="b"/>
              <a:pathLst>
                <a:path w="448" h="2244" extrusionOk="0">
                  <a:moveTo>
                    <a:pt x="50" y="0"/>
                  </a:moveTo>
                  <a:cubicBezTo>
                    <a:pt x="25" y="0"/>
                    <a:pt x="0" y="19"/>
                    <a:pt x="8" y="48"/>
                  </a:cubicBezTo>
                  <a:cubicBezTo>
                    <a:pt x="195" y="761"/>
                    <a:pt x="319" y="1467"/>
                    <a:pt x="267" y="2207"/>
                  </a:cubicBezTo>
                  <a:cubicBezTo>
                    <a:pt x="265" y="2231"/>
                    <a:pt x="282" y="2243"/>
                    <a:pt x="300" y="2243"/>
                  </a:cubicBezTo>
                  <a:cubicBezTo>
                    <a:pt x="315" y="2243"/>
                    <a:pt x="332" y="2234"/>
                    <a:pt x="335" y="2214"/>
                  </a:cubicBezTo>
                  <a:cubicBezTo>
                    <a:pt x="448" y="1482"/>
                    <a:pt x="398" y="703"/>
                    <a:pt x="86" y="23"/>
                  </a:cubicBezTo>
                  <a:cubicBezTo>
                    <a:pt x="79" y="7"/>
                    <a:pt x="6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6130850" y="1905175"/>
              <a:ext cx="4200" cy="13275"/>
            </a:xfrm>
            <a:custGeom>
              <a:avLst/>
              <a:gdLst/>
              <a:ahLst/>
              <a:cxnLst/>
              <a:rect l="l" t="t" r="r" b="b"/>
              <a:pathLst>
                <a:path w="168" h="531" extrusionOk="0">
                  <a:moveTo>
                    <a:pt x="33" y="1"/>
                  </a:moveTo>
                  <a:cubicBezTo>
                    <a:pt x="17" y="1"/>
                    <a:pt x="1" y="13"/>
                    <a:pt x="4" y="36"/>
                  </a:cubicBezTo>
                  <a:cubicBezTo>
                    <a:pt x="30" y="194"/>
                    <a:pt x="65" y="351"/>
                    <a:pt x="105" y="507"/>
                  </a:cubicBezTo>
                  <a:cubicBezTo>
                    <a:pt x="109" y="523"/>
                    <a:pt x="122" y="530"/>
                    <a:pt x="135" y="530"/>
                  </a:cubicBezTo>
                  <a:cubicBezTo>
                    <a:pt x="151" y="530"/>
                    <a:pt x="168" y="518"/>
                    <a:pt x="164" y="496"/>
                  </a:cubicBezTo>
                  <a:cubicBezTo>
                    <a:pt x="136" y="337"/>
                    <a:pt x="105" y="180"/>
                    <a:pt x="64" y="25"/>
                  </a:cubicBezTo>
                  <a:lnTo>
                    <a:pt x="63" y="25"/>
                  </a:lnTo>
                  <a:cubicBezTo>
                    <a:pt x="59" y="8"/>
                    <a:pt x="4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6051975" y="1929025"/>
              <a:ext cx="6200" cy="19925"/>
            </a:xfrm>
            <a:custGeom>
              <a:avLst/>
              <a:gdLst/>
              <a:ahLst/>
              <a:cxnLst/>
              <a:rect l="l" t="t" r="r" b="b"/>
              <a:pathLst>
                <a:path w="248" h="797" extrusionOk="0">
                  <a:moveTo>
                    <a:pt x="42" y="0"/>
                  </a:moveTo>
                  <a:cubicBezTo>
                    <a:pt x="21" y="0"/>
                    <a:pt x="1" y="16"/>
                    <a:pt x="6" y="44"/>
                  </a:cubicBezTo>
                  <a:cubicBezTo>
                    <a:pt x="47" y="289"/>
                    <a:pt x="110" y="528"/>
                    <a:pt x="175" y="769"/>
                  </a:cubicBezTo>
                  <a:cubicBezTo>
                    <a:pt x="181" y="788"/>
                    <a:pt x="196" y="796"/>
                    <a:pt x="211" y="796"/>
                  </a:cubicBezTo>
                  <a:cubicBezTo>
                    <a:pt x="230" y="796"/>
                    <a:pt x="248" y="782"/>
                    <a:pt x="244" y="758"/>
                  </a:cubicBezTo>
                  <a:cubicBezTo>
                    <a:pt x="198" y="512"/>
                    <a:pt x="151" y="269"/>
                    <a:pt x="81" y="30"/>
                  </a:cubicBezTo>
                  <a:cubicBezTo>
                    <a:pt x="75" y="10"/>
                    <a:pt x="5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822025" y="1993450"/>
              <a:ext cx="9050" cy="77675"/>
            </a:xfrm>
            <a:custGeom>
              <a:avLst/>
              <a:gdLst/>
              <a:ahLst/>
              <a:cxnLst/>
              <a:rect l="l" t="t" r="r" b="b"/>
              <a:pathLst>
                <a:path w="362" h="3107" extrusionOk="0">
                  <a:moveTo>
                    <a:pt x="137" y="0"/>
                  </a:moveTo>
                  <a:cubicBezTo>
                    <a:pt x="112" y="0"/>
                    <a:pt x="88" y="16"/>
                    <a:pt x="82" y="50"/>
                  </a:cubicBezTo>
                  <a:cubicBezTo>
                    <a:pt x="0" y="537"/>
                    <a:pt x="19" y="1047"/>
                    <a:pt x="50" y="1538"/>
                  </a:cubicBezTo>
                  <a:cubicBezTo>
                    <a:pt x="83" y="2047"/>
                    <a:pt x="128" y="2580"/>
                    <a:pt x="273" y="3073"/>
                  </a:cubicBezTo>
                  <a:cubicBezTo>
                    <a:pt x="280" y="3096"/>
                    <a:pt x="298" y="3107"/>
                    <a:pt x="316" y="3107"/>
                  </a:cubicBezTo>
                  <a:cubicBezTo>
                    <a:pt x="339" y="3107"/>
                    <a:pt x="362" y="3089"/>
                    <a:pt x="360" y="3056"/>
                  </a:cubicBezTo>
                  <a:cubicBezTo>
                    <a:pt x="321" y="2557"/>
                    <a:pt x="236" y="2063"/>
                    <a:pt x="211" y="1561"/>
                  </a:cubicBezTo>
                  <a:cubicBezTo>
                    <a:pt x="185" y="1061"/>
                    <a:pt x="212" y="560"/>
                    <a:pt x="194" y="59"/>
                  </a:cubicBezTo>
                  <a:cubicBezTo>
                    <a:pt x="192" y="21"/>
                    <a:pt x="16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832250" y="2001125"/>
              <a:ext cx="4125" cy="20425"/>
            </a:xfrm>
            <a:custGeom>
              <a:avLst/>
              <a:gdLst/>
              <a:ahLst/>
              <a:cxnLst/>
              <a:rect l="l" t="t" r="r" b="b"/>
              <a:pathLst>
                <a:path w="165" h="817" extrusionOk="0">
                  <a:moveTo>
                    <a:pt x="63" y="0"/>
                  </a:moveTo>
                  <a:cubicBezTo>
                    <a:pt x="46" y="0"/>
                    <a:pt x="30" y="11"/>
                    <a:pt x="28" y="33"/>
                  </a:cubicBezTo>
                  <a:cubicBezTo>
                    <a:pt x="0" y="280"/>
                    <a:pt x="43" y="538"/>
                    <a:pt x="79" y="782"/>
                  </a:cubicBezTo>
                  <a:cubicBezTo>
                    <a:pt x="82" y="805"/>
                    <a:pt x="102" y="816"/>
                    <a:pt x="122" y="816"/>
                  </a:cubicBezTo>
                  <a:cubicBezTo>
                    <a:pt x="143" y="816"/>
                    <a:pt x="163" y="803"/>
                    <a:pt x="163" y="778"/>
                  </a:cubicBezTo>
                  <a:cubicBezTo>
                    <a:pt x="162" y="532"/>
                    <a:pt x="164" y="269"/>
                    <a:pt x="100" y="30"/>
                  </a:cubicBezTo>
                  <a:cubicBezTo>
                    <a:pt x="95" y="10"/>
                    <a:pt x="79"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840650" y="2010200"/>
              <a:ext cx="2925" cy="9775"/>
            </a:xfrm>
            <a:custGeom>
              <a:avLst/>
              <a:gdLst/>
              <a:ahLst/>
              <a:cxnLst/>
              <a:rect l="l" t="t" r="r" b="b"/>
              <a:pathLst>
                <a:path w="117" h="391" extrusionOk="0">
                  <a:moveTo>
                    <a:pt x="47" y="0"/>
                  </a:moveTo>
                  <a:cubicBezTo>
                    <a:pt x="29" y="0"/>
                    <a:pt x="12" y="12"/>
                    <a:pt x="10" y="35"/>
                  </a:cubicBezTo>
                  <a:cubicBezTo>
                    <a:pt x="0" y="145"/>
                    <a:pt x="24" y="253"/>
                    <a:pt x="45" y="362"/>
                  </a:cubicBezTo>
                  <a:cubicBezTo>
                    <a:pt x="49" y="381"/>
                    <a:pt x="66" y="390"/>
                    <a:pt x="82" y="390"/>
                  </a:cubicBezTo>
                  <a:cubicBezTo>
                    <a:pt x="100" y="390"/>
                    <a:pt x="116" y="380"/>
                    <a:pt x="116" y="358"/>
                  </a:cubicBezTo>
                  <a:cubicBezTo>
                    <a:pt x="116" y="248"/>
                    <a:pt x="117" y="138"/>
                    <a:pt x="87" y="31"/>
                  </a:cubicBezTo>
                  <a:cubicBezTo>
                    <a:pt x="82" y="11"/>
                    <a:pt x="64"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23425" y="1838400"/>
              <a:ext cx="35650" cy="78500"/>
            </a:xfrm>
            <a:custGeom>
              <a:avLst/>
              <a:gdLst/>
              <a:ahLst/>
              <a:cxnLst/>
              <a:rect l="l" t="t" r="r" b="b"/>
              <a:pathLst>
                <a:path w="1426" h="3140" extrusionOk="0">
                  <a:moveTo>
                    <a:pt x="1369" y="0"/>
                  </a:moveTo>
                  <a:cubicBezTo>
                    <a:pt x="1358" y="0"/>
                    <a:pt x="1346" y="5"/>
                    <a:pt x="1338" y="17"/>
                  </a:cubicBezTo>
                  <a:cubicBezTo>
                    <a:pt x="653" y="904"/>
                    <a:pt x="177" y="1987"/>
                    <a:pt x="4" y="3097"/>
                  </a:cubicBezTo>
                  <a:cubicBezTo>
                    <a:pt x="0" y="3123"/>
                    <a:pt x="24" y="3139"/>
                    <a:pt x="47" y="3139"/>
                  </a:cubicBezTo>
                  <a:cubicBezTo>
                    <a:pt x="62" y="3139"/>
                    <a:pt x="77" y="3132"/>
                    <a:pt x="82" y="3113"/>
                  </a:cubicBezTo>
                  <a:cubicBezTo>
                    <a:pt x="344" y="2013"/>
                    <a:pt x="772" y="1003"/>
                    <a:pt x="1405" y="63"/>
                  </a:cubicBezTo>
                  <a:cubicBezTo>
                    <a:pt x="1425" y="31"/>
                    <a:pt x="1398"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973725" y="1764800"/>
              <a:ext cx="34200" cy="6850"/>
            </a:xfrm>
            <a:custGeom>
              <a:avLst/>
              <a:gdLst/>
              <a:ahLst/>
              <a:cxnLst/>
              <a:rect l="l" t="t" r="r" b="b"/>
              <a:pathLst>
                <a:path w="1368" h="274" extrusionOk="0">
                  <a:moveTo>
                    <a:pt x="418" y="1"/>
                  </a:moveTo>
                  <a:cubicBezTo>
                    <a:pt x="294" y="1"/>
                    <a:pt x="170" y="9"/>
                    <a:pt x="50" y="25"/>
                  </a:cubicBezTo>
                  <a:cubicBezTo>
                    <a:pt x="1" y="31"/>
                    <a:pt x="4" y="113"/>
                    <a:pt x="55" y="113"/>
                  </a:cubicBezTo>
                  <a:cubicBezTo>
                    <a:pt x="67" y="113"/>
                    <a:pt x="79" y="113"/>
                    <a:pt x="91" y="113"/>
                  </a:cubicBezTo>
                  <a:cubicBezTo>
                    <a:pt x="510" y="113"/>
                    <a:pt x="899" y="196"/>
                    <a:pt x="1310" y="273"/>
                  </a:cubicBezTo>
                  <a:cubicBezTo>
                    <a:pt x="1312" y="274"/>
                    <a:pt x="1314" y="274"/>
                    <a:pt x="1316" y="274"/>
                  </a:cubicBezTo>
                  <a:cubicBezTo>
                    <a:pt x="1349" y="274"/>
                    <a:pt x="1367" y="219"/>
                    <a:pt x="1334" y="201"/>
                  </a:cubicBezTo>
                  <a:cubicBezTo>
                    <a:pt x="1057" y="58"/>
                    <a:pt x="735"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984000" y="1771825"/>
              <a:ext cx="16550" cy="5450"/>
            </a:xfrm>
            <a:custGeom>
              <a:avLst/>
              <a:gdLst/>
              <a:ahLst/>
              <a:cxnLst/>
              <a:rect l="l" t="t" r="r" b="b"/>
              <a:pathLst>
                <a:path w="662" h="218" extrusionOk="0">
                  <a:moveTo>
                    <a:pt x="51" y="0"/>
                  </a:moveTo>
                  <a:cubicBezTo>
                    <a:pt x="9" y="0"/>
                    <a:pt x="0" y="63"/>
                    <a:pt x="41" y="80"/>
                  </a:cubicBezTo>
                  <a:cubicBezTo>
                    <a:pt x="132" y="116"/>
                    <a:pt x="227" y="140"/>
                    <a:pt x="322" y="167"/>
                  </a:cubicBezTo>
                  <a:cubicBezTo>
                    <a:pt x="406" y="190"/>
                    <a:pt x="492" y="218"/>
                    <a:pt x="579" y="218"/>
                  </a:cubicBezTo>
                  <a:cubicBezTo>
                    <a:pt x="583" y="218"/>
                    <a:pt x="586" y="218"/>
                    <a:pt x="590" y="218"/>
                  </a:cubicBezTo>
                  <a:cubicBezTo>
                    <a:pt x="630" y="218"/>
                    <a:pt x="662" y="159"/>
                    <a:pt x="618" y="136"/>
                  </a:cubicBezTo>
                  <a:cubicBezTo>
                    <a:pt x="533" y="90"/>
                    <a:pt x="436" y="73"/>
                    <a:pt x="343" y="53"/>
                  </a:cubicBezTo>
                  <a:cubicBezTo>
                    <a:pt x="248" y="33"/>
                    <a:pt x="154" y="11"/>
                    <a:pt x="57" y="1"/>
                  </a:cubicBezTo>
                  <a:cubicBezTo>
                    <a:pt x="55" y="0"/>
                    <a:pt x="5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87650" y="1780325"/>
              <a:ext cx="7400" cy="3375"/>
            </a:xfrm>
            <a:custGeom>
              <a:avLst/>
              <a:gdLst/>
              <a:ahLst/>
              <a:cxnLst/>
              <a:rect l="l" t="t" r="r" b="b"/>
              <a:pathLst>
                <a:path w="296" h="135" extrusionOk="0">
                  <a:moveTo>
                    <a:pt x="48" y="0"/>
                  </a:moveTo>
                  <a:cubicBezTo>
                    <a:pt x="47" y="0"/>
                    <a:pt x="45" y="0"/>
                    <a:pt x="43" y="0"/>
                  </a:cubicBezTo>
                  <a:cubicBezTo>
                    <a:pt x="13" y="0"/>
                    <a:pt x="0" y="35"/>
                    <a:pt x="24" y="55"/>
                  </a:cubicBezTo>
                  <a:cubicBezTo>
                    <a:pt x="53" y="79"/>
                    <a:pt x="94" y="92"/>
                    <a:pt x="129" y="105"/>
                  </a:cubicBezTo>
                  <a:cubicBezTo>
                    <a:pt x="166" y="117"/>
                    <a:pt x="203" y="131"/>
                    <a:pt x="243" y="134"/>
                  </a:cubicBezTo>
                  <a:cubicBezTo>
                    <a:pt x="244" y="134"/>
                    <a:pt x="246" y="135"/>
                    <a:pt x="247" y="135"/>
                  </a:cubicBezTo>
                  <a:cubicBezTo>
                    <a:pt x="279" y="135"/>
                    <a:pt x="295" y="88"/>
                    <a:pt x="265" y="69"/>
                  </a:cubicBezTo>
                  <a:cubicBezTo>
                    <a:pt x="232" y="48"/>
                    <a:pt x="193" y="38"/>
                    <a:pt x="156" y="25"/>
                  </a:cubicBezTo>
                  <a:cubicBezTo>
                    <a:pt x="123" y="13"/>
                    <a:pt x="8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841275" y="1869075"/>
              <a:ext cx="10350" cy="19625"/>
            </a:xfrm>
            <a:custGeom>
              <a:avLst/>
              <a:gdLst/>
              <a:ahLst/>
              <a:cxnLst/>
              <a:rect l="l" t="t" r="r" b="b"/>
              <a:pathLst>
                <a:path w="414" h="785" extrusionOk="0">
                  <a:moveTo>
                    <a:pt x="365" y="1"/>
                  </a:moveTo>
                  <a:cubicBezTo>
                    <a:pt x="354" y="1"/>
                    <a:pt x="344" y="5"/>
                    <a:pt x="337" y="17"/>
                  </a:cubicBezTo>
                  <a:cubicBezTo>
                    <a:pt x="216" y="238"/>
                    <a:pt x="68" y="494"/>
                    <a:pt x="6" y="740"/>
                  </a:cubicBezTo>
                  <a:cubicBezTo>
                    <a:pt x="0" y="764"/>
                    <a:pt x="20" y="784"/>
                    <a:pt x="40" y="784"/>
                  </a:cubicBezTo>
                  <a:cubicBezTo>
                    <a:pt x="49" y="784"/>
                    <a:pt x="59" y="780"/>
                    <a:pt x="66" y="769"/>
                  </a:cubicBezTo>
                  <a:cubicBezTo>
                    <a:pt x="212" y="564"/>
                    <a:pt x="314" y="285"/>
                    <a:pt x="403" y="50"/>
                  </a:cubicBezTo>
                  <a:cubicBezTo>
                    <a:pt x="413" y="24"/>
                    <a:pt x="388"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850325" y="1877725"/>
              <a:ext cx="5900" cy="9425"/>
            </a:xfrm>
            <a:custGeom>
              <a:avLst/>
              <a:gdLst/>
              <a:ahLst/>
              <a:cxnLst/>
              <a:rect l="l" t="t" r="r" b="b"/>
              <a:pathLst>
                <a:path w="236" h="377" extrusionOk="0">
                  <a:moveTo>
                    <a:pt x="194" y="0"/>
                  </a:moveTo>
                  <a:cubicBezTo>
                    <a:pt x="184" y="0"/>
                    <a:pt x="174" y="5"/>
                    <a:pt x="166" y="14"/>
                  </a:cubicBezTo>
                  <a:cubicBezTo>
                    <a:pt x="103" y="104"/>
                    <a:pt x="36" y="224"/>
                    <a:pt x="8" y="330"/>
                  </a:cubicBezTo>
                  <a:cubicBezTo>
                    <a:pt x="0" y="357"/>
                    <a:pt x="20" y="376"/>
                    <a:pt x="41" y="376"/>
                  </a:cubicBezTo>
                  <a:cubicBezTo>
                    <a:pt x="52" y="376"/>
                    <a:pt x="62" y="372"/>
                    <a:pt x="71" y="361"/>
                  </a:cubicBezTo>
                  <a:cubicBezTo>
                    <a:pt x="138" y="275"/>
                    <a:pt x="195" y="149"/>
                    <a:pt x="227" y="45"/>
                  </a:cubicBezTo>
                  <a:cubicBezTo>
                    <a:pt x="235" y="20"/>
                    <a:pt x="21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856550" y="1884675"/>
              <a:ext cx="3025" cy="4175"/>
            </a:xfrm>
            <a:custGeom>
              <a:avLst/>
              <a:gdLst/>
              <a:ahLst/>
              <a:cxnLst/>
              <a:rect l="l" t="t" r="r" b="b"/>
              <a:pathLst>
                <a:path w="121" h="167" extrusionOk="0">
                  <a:moveTo>
                    <a:pt x="84" y="0"/>
                  </a:moveTo>
                  <a:cubicBezTo>
                    <a:pt x="76" y="0"/>
                    <a:pt x="68" y="4"/>
                    <a:pt x="61" y="14"/>
                  </a:cubicBezTo>
                  <a:cubicBezTo>
                    <a:pt x="40" y="48"/>
                    <a:pt x="28" y="86"/>
                    <a:pt x="11" y="122"/>
                  </a:cubicBezTo>
                  <a:cubicBezTo>
                    <a:pt x="1" y="148"/>
                    <a:pt x="22" y="166"/>
                    <a:pt x="45" y="166"/>
                  </a:cubicBezTo>
                  <a:cubicBezTo>
                    <a:pt x="58" y="166"/>
                    <a:pt x="71" y="160"/>
                    <a:pt x="77" y="144"/>
                  </a:cubicBezTo>
                  <a:cubicBezTo>
                    <a:pt x="91" y="111"/>
                    <a:pt x="108" y="77"/>
                    <a:pt x="116" y="41"/>
                  </a:cubicBezTo>
                  <a:cubicBezTo>
                    <a:pt x="121" y="20"/>
                    <a:pt x="103"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835350" y="1941675"/>
              <a:ext cx="4700" cy="18725"/>
            </a:xfrm>
            <a:custGeom>
              <a:avLst/>
              <a:gdLst/>
              <a:ahLst/>
              <a:cxnLst/>
              <a:rect l="l" t="t" r="r" b="b"/>
              <a:pathLst>
                <a:path w="188" h="749" extrusionOk="0">
                  <a:moveTo>
                    <a:pt x="146" y="0"/>
                  </a:moveTo>
                  <a:cubicBezTo>
                    <a:pt x="131" y="0"/>
                    <a:pt x="118" y="8"/>
                    <a:pt x="113" y="25"/>
                  </a:cubicBezTo>
                  <a:cubicBezTo>
                    <a:pt x="55" y="239"/>
                    <a:pt x="0" y="490"/>
                    <a:pt x="5" y="712"/>
                  </a:cubicBezTo>
                  <a:cubicBezTo>
                    <a:pt x="6" y="734"/>
                    <a:pt x="25" y="748"/>
                    <a:pt x="43" y="748"/>
                  </a:cubicBezTo>
                  <a:cubicBezTo>
                    <a:pt x="55" y="748"/>
                    <a:pt x="67" y="742"/>
                    <a:pt x="72" y="725"/>
                  </a:cubicBezTo>
                  <a:cubicBezTo>
                    <a:pt x="147" y="517"/>
                    <a:pt x="174" y="262"/>
                    <a:pt x="186" y="40"/>
                  </a:cubicBezTo>
                  <a:cubicBezTo>
                    <a:pt x="188" y="16"/>
                    <a:pt x="166"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842475" y="1955750"/>
              <a:ext cx="2450" cy="5725"/>
            </a:xfrm>
            <a:custGeom>
              <a:avLst/>
              <a:gdLst/>
              <a:ahLst/>
              <a:cxnLst/>
              <a:rect l="l" t="t" r="r" b="b"/>
              <a:pathLst>
                <a:path w="98" h="229" extrusionOk="0">
                  <a:moveTo>
                    <a:pt x="58" y="0"/>
                  </a:moveTo>
                  <a:cubicBezTo>
                    <a:pt x="46" y="0"/>
                    <a:pt x="34" y="7"/>
                    <a:pt x="30" y="22"/>
                  </a:cubicBezTo>
                  <a:cubicBezTo>
                    <a:pt x="24" y="50"/>
                    <a:pt x="17" y="77"/>
                    <a:pt x="12" y="104"/>
                  </a:cubicBezTo>
                  <a:cubicBezTo>
                    <a:pt x="7" y="131"/>
                    <a:pt x="5" y="160"/>
                    <a:pt x="3" y="187"/>
                  </a:cubicBezTo>
                  <a:cubicBezTo>
                    <a:pt x="0" y="214"/>
                    <a:pt x="20" y="228"/>
                    <a:pt x="41" y="228"/>
                  </a:cubicBezTo>
                  <a:cubicBezTo>
                    <a:pt x="60" y="228"/>
                    <a:pt x="79" y="217"/>
                    <a:pt x="82" y="193"/>
                  </a:cubicBezTo>
                  <a:cubicBezTo>
                    <a:pt x="86" y="167"/>
                    <a:pt x="91" y="141"/>
                    <a:pt x="93" y="115"/>
                  </a:cubicBezTo>
                  <a:cubicBezTo>
                    <a:pt x="97" y="89"/>
                    <a:pt x="95" y="62"/>
                    <a:pt x="95" y="36"/>
                  </a:cubicBezTo>
                  <a:cubicBezTo>
                    <a:pt x="95" y="14"/>
                    <a:pt x="76"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7" name="Google Shape;4107;p37"/>
          <p:cNvSpPr/>
          <p:nvPr/>
        </p:nvSpPr>
        <p:spPr>
          <a:xfrm>
            <a:off x="8270033" y="42538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Hình ảnh 9">
            <a:extLst>
              <a:ext uri="{FF2B5EF4-FFF2-40B4-BE49-F238E27FC236}">
                <a16:creationId xmlns:a16="http://schemas.microsoft.com/office/drawing/2014/main" id="{D3977907-3E7B-297A-A6BF-3E9AE24EBAAA}"/>
              </a:ext>
            </a:extLst>
          </p:cNvPr>
          <p:cNvPicPr>
            <a:picLocks noChangeAspect="1"/>
          </p:cNvPicPr>
          <p:nvPr/>
        </p:nvPicPr>
        <p:blipFill>
          <a:blip r:embed="rId3"/>
          <a:stretch>
            <a:fillRect/>
          </a:stretch>
        </p:blipFill>
        <p:spPr>
          <a:xfrm>
            <a:off x="6698178" y="1966603"/>
            <a:ext cx="802080" cy="802079"/>
          </a:xfrm>
          <a:prstGeom prst="rect">
            <a:avLst/>
          </a:prstGeom>
        </p:spPr>
      </p:pic>
      <p:pic>
        <p:nvPicPr>
          <p:cNvPr id="10" name="Hình ảnh 10">
            <a:extLst>
              <a:ext uri="{FF2B5EF4-FFF2-40B4-BE49-F238E27FC236}">
                <a16:creationId xmlns:a16="http://schemas.microsoft.com/office/drawing/2014/main" id="{732E4E6B-5750-6F04-1D26-39854B968550}"/>
              </a:ext>
            </a:extLst>
          </p:cNvPr>
          <p:cNvPicPr>
            <a:picLocks noChangeAspect="1"/>
          </p:cNvPicPr>
          <p:nvPr/>
        </p:nvPicPr>
        <p:blipFill>
          <a:blip r:embed="rId4"/>
          <a:stretch>
            <a:fillRect/>
          </a:stretch>
        </p:blipFill>
        <p:spPr>
          <a:xfrm>
            <a:off x="5065321" y="2025980"/>
            <a:ext cx="698170" cy="690748"/>
          </a:xfrm>
          <a:prstGeom prst="rect">
            <a:avLst/>
          </a:prstGeom>
        </p:spPr>
      </p:pic>
      <p:pic>
        <p:nvPicPr>
          <p:cNvPr id="12" name="Hình ảnh 12" descr="Ảnh có chứa đồ họa véc-tơ&#10;&#10;Mô tả được tự động tạo">
            <a:extLst>
              <a:ext uri="{FF2B5EF4-FFF2-40B4-BE49-F238E27FC236}">
                <a16:creationId xmlns:a16="http://schemas.microsoft.com/office/drawing/2014/main" id="{3871C6F9-B450-C33B-B6A9-03EFD97B15A9}"/>
              </a:ext>
            </a:extLst>
          </p:cNvPr>
          <p:cNvPicPr>
            <a:picLocks noChangeAspect="1"/>
          </p:cNvPicPr>
          <p:nvPr/>
        </p:nvPicPr>
        <p:blipFill>
          <a:blip r:embed="rId5"/>
          <a:stretch>
            <a:fillRect/>
          </a:stretch>
        </p:blipFill>
        <p:spPr>
          <a:xfrm>
            <a:off x="2881251" y="1697429"/>
            <a:ext cx="1347851" cy="1347851"/>
          </a:xfrm>
          <a:prstGeom prst="rect">
            <a:avLst/>
          </a:prstGeom>
        </p:spPr>
      </p:pic>
      <p:sp>
        <p:nvSpPr>
          <p:cNvPr id="13" name="Hộp Văn bản 12">
            <a:extLst>
              <a:ext uri="{FF2B5EF4-FFF2-40B4-BE49-F238E27FC236}">
                <a16:creationId xmlns:a16="http://schemas.microsoft.com/office/drawing/2014/main" id="{9C8E8F0D-F15A-5089-84EE-713011CC9E30}"/>
              </a:ext>
            </a:extLst>
          </p:cNvPr>
          <p:cNvSpPr txBox="1"/>
          <p:nvPr/>
        </p:nvSpPr>
        <p:spPr>
          <a:xfrm>
            <a:off x="6305054" y="2837089"/>
            <a:ext cx="166068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vi-VN" sz="2400" b="1" err="1">
                <a:latin typeface="Dancing Script"/>
              </a:rPr>
              <a:t>Check</a:t>
            </a:r>
            <a:r>
              <a:rPr lang="vi-VN" sz="2400" b="1">
                <a:latin typeface="Dancing Script"/>
              </a:rPr>
              <a:t> </a:t>
            </a:r>
            <a:r>
              <a:rPr lang="vi-VN" sz="2400" b="1" err="1">
                <a:latin typeface="Dancing Script"/>
              </a:rPr>
              <a:t>point</a:t>
            </a:r>
            <a:endParaRPr lang="vi-VN" sz="2400" b="1">
              <a:latin typeface="Dancing Script"/>
            </a:endParaRPr>
          </a:p>
        </p:txBody>
      </p:sp>
      <p:sp>
        <p:nvSpPr>
          <p:cNvPr id="14" name="Hộp Văn bản 13">
            <a:extLst>
              <a:ext uri="{FF2B5EF4-FFF2-40B4-BE49-F238E27FC236}">
                <a16:creationId xmlns:a16="http://schemas.microsoft.com/office/drawing/2014/main" id="{73C2678A-ED95-0273-D3D2-84358A617814}"/>
              </a:ext>
            </a:extLst>
          </p:cNvPr>
          <p:cNvSpPr txBox="1"/>
          <p:nvPr/>
        </p:nvSpPr>
        <p:spPr>
          <a:xfrm>
            <a:off x="1256186" y="2831522"/>
            <a:ext cx="194829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vi-VN" sz="2400" b="1" err="1">
                <a:latin typeface="Dancing Script"/>
              </a:rPr>
              <a:t>Box</a:t>
            </a:r>
            <a:endParaRPr lang="vi-VN" sz="2400" b="1">
              <a:latin typeface="Dancing Script"/>
            </a:endParaRPr>
          </a:p>
        </p:txBody>
      </p:sp>
      <p:sp>
        <p:nvSpPr>
          <p:cNvPr id="15" name="Hộp Văn bản 14">
            <a:extLst>
              <a:ext uri="{FF2B5EF4-FFF2-40B4-BE49-F238E27FC236}">
                <a16:creationId xmlns:a16="http://schemas.microsoft.com/office/drawing/2014/main" id="{6BE59522-199A-51A1-CF50-3396DA6D29C4}"/>
              </a:ext>
            </a:extLst>
          </p:cNvPr>
          <p:cNvSpPr txBox="1"/>
          <p:nvPr/>
        </p:nvSpPr>
        <p:spPr>
          <a:xfrm>
            <a:off x="3141393" y="2824100"/>
            <a:ext cx="194829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vi-VN" sz="2400" b="1" err="1">
                <a:latin typeface="Dancing Script"/>
              </a:rPr>
              <a:t>Player</a:t>
            </a:r>
            <a:endParaRPr lang="vi-VN" sz="2400" b="1">
              <a:latin typeface="Dancing Script"/>
            </a:endParaRPr>
          </a:p>
        </p:txBody>
      </p:sp>
      <p:pic>
        <p:nvPicPr>
          <p:cNvPr id="19" name="Hình ảnh 19">
            <a:extLst>
              <a:ext uri="{FF2B5EF4-FFF2-40B4-BE49-F238E27FC236}">
                <a16:creationId xmlns:a16="http://schemas.microsoft.com/office/drawing/2014/main" id="{7A3C7484-F62F-ACE1-C2A1-D1F68D4DED1F}"/>
              </a:ext>
            </a:extLst>
          </p:cNvPr>
          <p:cNvPicPr>
            <a:picLocks noGrp="1" noChangeAspect="1"/>
          </p:cNvPicPr>
          <p:nvPr>
            <p:ph type="pic" idx="2"/>
          </p:nvPr>
        </p:nvPicPr>
        <p:blipFill rotWithShape="1">
          <a:blip r:embed="rId6"/>
          <a:srcRect t="4630" b="4630"/>
          <a:stretch/>
        </p:blipFill>
        <p:spPr>
          <a:xfrm>
            <a:off x="1253808" y="1981135"/>
            <a:ext cx="698170" cy="705592"/>
          </a:xfrm>
        </p:spPr>
      </p:pic>
      <p:sp>
        <p:nvSpPr>
          <p:cNvPr id="20" name="Hộp Văn bản 19">
            <a:extLst>
              <a:ext uri="{FF2B5EF4-FFF2-40B4-BE49-F238E27FC236}">
                <a16:creationId xmlns:a16="http://schemas.microsoft.com/office/drawing/2014/main" id="{BCD5734C-D953-6445-688C-BC559929F5DB}"/>
              </a:ext>
            </a:extLst>
          </p:cNvPr>
          <p:cNvSpPr txBox="1"/>
          <p:nvPr/>
        </p:nvSpPr>
        <p:spPr>
          <a:xfrm>
            <a:off x="5006192" y="2831522"/>
            <a:ext cx="99270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vi-VN" sz="2400" b="1" err="1">
                <a:latin typeface="Dancing Script"/>
              </a:rPr>
              <a:t>Wall</a:t>
            </a:r>
            <a:endParaRPr lang="vi-VN" sz="2400" b="1">
              <a:latin typeface="Dancing Script"/>
            </a:endParaRPr>
          </a:p>
        </p:txBody>
      </p:sp>
    </p:spTree>
    <p:extLst>
      <p:ext uri="{BB962C8B-B14F-4D97-AF65-F5344CB8AC3E}">
        <p14:creationId xmlns:p14="http://schemas.microsoft.com/office/powerpoint/2010/main" val="1714615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5805BCE-79AF-0321-CF4D-7BD8D9458428}"/>
              </a:ext>
            </a:extLst>
          </p:cNvPr>
          <p:cNvSpPr>
            <a:spLocks noGrp="1"/>
          </p:cNvSpPr>
          <p:nvPr>
            <p:ph type="title"/>
          </p:nvPr>
        </p:nvSpPr>
        <p:spPr/>
        <p:txBody>
          <a:bodyPr/>
          <a:lstStyle/>
          <a:p>
            <a:r>
              <a:rPr lang="vi-VN" dirty="0"/>
              <a:t>Định nghĩa bài toán</a:t>
            </a:r>
          </a:p>
        </p:txBody>
      </p:sp>
      <p:pic>
        <p:nvPicPr>
          <p:cNvPr id="5" name="Hình ảnh 5">
            <a:extLst>
              <a:ext uri="{FF2B5EF4-FFF2-40B4-BE49-F238E27FC236}">
                <a16:creationId xmlns:a16="http://schemas.microsoft.com/office/drawing/2014/main" id="{BA6F571A-0702-9B67-0638-372994D99514}"/>
              </a:ext>
            </a:extLst>
          </p:cNvPr>
          <p:cNvPicPr>
            <a:picLocks noChangeAspect="1"/>
          </p:cNvPicPr>
          <p:nvPr/>
        </p:nvPicPr>
        <p:blipFill>
          <a:blip r:embed="rId2"/>
          <a:stretch>
            <a:fillRect/>
          </a:stretch>
        </p:blipFill>
        <p:spPr>
          <a:xfrm>
            <a:off x="1322614" y="1733074"/>
            <a:ext cx="2297876" cy="2397294"/>
          </a:xfrm>
          <a:prstGeom prst="rect">
            <a:avLst/>
          </a:prstGeom>
        </p:spPr>
      </p:pic>
      <p:pic>
        <p:nvPicPr>
          <p:cNvPr id="6" name="Hình ảnh 6" descr="Ảnh có chứa văn bản, trò chơi ô chữ&#10;&#10;Mô tả được tự động tạo">
            <a:extLst>
              <a:ext uri="{FF2B5EF4-FFF2-40B4-BE49-F238E27FC236}">
                <a16:creationId xmlns:a16="http://schemas.microsoft.com/office/drawing/2014/main" id="{F02B4867-B3A5-8068-79B7-2D5BBFDD2D57}"/>
              </a:ext>
            </a:extLst>
          </p:cNvPr>
          <p:cNvPicPr>
            <a:picLocks noChangeAspect="1"/>
          </p:cNvPicPr>
          <p:nvPr/>
        </p:nvPicPr>
        <p:blipFill>
          <a:blip r:embed="rId3"/>
          <a:stretch>
            <a:fillRect/>
          </a:stretch>
        </p:blipFill>
        <p:spPr>
          <a:xfrm>
            <a:off x="5842660" y="1734540"/>
            <a:ext cx="2379519" cy="2394363"/>
          </a:xfrm>
          <a:prstGeom prst="rect">
            <a:avLst/>
          </a:prstGeom>
        </p:spPr>
      </p:pic>
      <p:sp>
        <p:nvSpPr>
          <p:cNvPr id="7" name="Hộp Văn bản 6">
            <a:extLst>
              <a:ext uri="{FF2B5EF4-FFF2-40B4-BE49-F238E27FC236}">
                <a16:creationId xmlns:a16="http://schemas.microsoft.com/office/drawing/2014/main" id="{4B1B76B3-12DB-13B7-920D-6B2A58FC1014}"/>
              </a:ext>
            </a:extLst>
          </p:cNvPr>
          <p:cNvSpPr txBox="1"/>
          <p:nvPr/>
        </p:nvSpPr>
        <p:spPr>
          <a:xfrm>
            <a:off x="1256187" y="1363742"/>
            <a:ext cx="243073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vi-VN" sz="1800" b="1" dirty="0">
                <a:latin typeface="Calibri" panose="020F0502020204030204" pitchFamily="34" charset="0"/>
                <a:ea typeface="Calibri" panose="020F0502020204030204" pitchFamily="34" charset="0"/>
                <a:cs typeface="Calibri" panose="020F0502020204030204" pitchFamily="34" charset="0"/>
              </a:rPr>
              <a:t>Start state</a:t>
            </a:r>
          </a:p>
        </p:txBody>
      </p:sp>
      <p:sp>
        <p:nvSpPr>
          <p:cNvPr id="8" name="Hộp Văn bản 7">
            <a:extLst>
              <a:ext uri="{FF2B5EF4-FFF2-40B4-BE49-F238E27FC236}">
                <a16:creationId xmlns:a16="http://schemas.microsoft.com/office/drawing/2014/main" id="{13C13432-D6E7-B400-A784-504DDE306B6D}"/>
              </a:ext>
            </a:extLst>
          </p:cNvPr>
          <p:cNvSpPr txBox="1"/>
          <p:nvPr/>
        </p:nvSpPr>
        <p:spPr>
          <a:xfrm>
            <a:off x="5997967" y="1370946"/>
            <a:ext cx="20689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vi-VN" sz="1800" b="1" dirty="0">
                <a:latin typeface="Calibri" panose="020F0502020204030204" pitchFamily="34" charset="0"/>
                <a:ea typeface="Calibri" panose="020F0502020204030204" pitchFamily="34" charset="0"/>
                <a:cs typeface="Calibri" panose="020F0502020204030204" pitchFamily="34" charset="0"/>
              </a:rPr>
              <a:t>Goal state</a:t>
            </a:r>
          </a:p>
        </p:txBody>
      </p:sp>
    </p:spTree>
    <p:extLst>
      <p:ext uri="{BB962C8B-B14F-4D97-AF65-F5344CB8AC3E}">
        <p14:creationId xmlns:p14="http://schemas.microsoft.com/office/powerpoint/2010/main" val="3121538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97"/>
        <p:cNvGrpSpPr/>
        <p:nvPr/>
      </p:nvGrpSpPr>
      <p:grpSpPr>
        <a:xfrm>
          <a:off x="0" y="0"/>
          <a:ext cx="0" cy="0"/>
          <a:chOff x="0" y="0"/>
          <a:chExt cx="0" cy="0"/>
        </a:xfrm>
      </p:grpSpPr>
      <p:sp>
        <p:nvSpPr>
          <p:cNvPr id="3398" name="Google Shape;3398;p34"/>
          <p:cNvSpPr/>
          <p:nvPr/>
        </p:nvSpPr>
        <p:spPr>
          <a:xfrm>
            <a:off x="4095358" y="414685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4"/>
          <p:cNvSpPr txBox="1">
            <a:spLocks noGrp="1"/>
          </p:cNvSpPr>
          <p:nvPr>
            <p:ph type="subTitle" idx="1"/>
          </p:nvPr>
        </p:nvSpPr>
        <p:spPr>
          <a:xfrm>
            <a:off x="1859125" y="3388713"/>
            <a:ext cx="5425800" cy="412800"/>
          </a:xfrm>
          <a:prstGeom prst="rect">
            <a:avLst/>
          </a:prstGeom>
        </p:spPr>
        <p:txBody>
          <a:bodyPr spcFirstLastPara="1" wrap="square" lIns="91425" tIns="91425" rIns="91425" bIns="91425" anchor="t" anchorCtr="0">
            <a:noAutofit/>
          </a:bodyPr>
          <a:lstStyle/>
          <a:p>
            <a:pPr marL="0" indent="0"/>
            <a:r>
              <a:rPr lang="en"/>
              <a:t>Cùng giải sokoban </a:t>
            </a:r>
            <a:r>
              <a:rPr lang="en" err="1"/>
              <a:t>nào</a:t>
            </a:r>
            <a:r>
              <a:rPr lang="en"/>
              <a:t>!!! </a:t>
            </a:r>
            <a:r>
              <a:rPr lang="en" err="1"/>
              <a:t>Gét</a:t>
            </a:r>
            <a:r>
              <a:rPr lang="en"/>
              <a:t> Gô</a:t>
            </a:r>
          </a:p>
        </p:txBody>
      </p:sp>
      <p:sp>
        <p:nvSpPr>
          <p:cNvPr id="3400" name="Google Shape;3400;p34"/>
          <p:cNvSpPr txBox="1">
            <a:spLocks noGrp="1"/>
          </p:cNvSpPr>
          <p:nvPr>
            <p:ph type="title"/>
          </p:nvPr>
        </p:nvSpPr>
        <p:spPr>
          <a:xfrm>
            <a:off x="1357739" y="2149385"/>
            <a:ext cx="6428521" cy="1025100"/>
          </a:xfrm>
          <a:prstGeom prst="rect">
            <a:avLst/>
          </a:prstGeom>
        </p:spPr>
        <p:txBody>
          <a:bodyPr spcFirstLastPara="1" wrap="square" lIns="91425" tIns="91425" rIns="91425" bIns="91425" anchor="ctr" anchorCtr="0">
            <a:noAutofit/>
          </a:bodyPr>
          <a:lstStyle/>
          <a:p>
            <a:r>
              <a:rPr lang="en"/>
              <a:t>Giới thiệu </a:t>
            </a:r>
            <a:r>
              <a:rPr lang="en-US" err="1"/>
              <a:t>thuật</a:t>
            </a:r>
            <a:r>
              <a:rPr lang="en-US"/>
              <a:t> </a:t>
            </a:r>
            <a:r>
              <a:rPr lang="en-US" err="1"/>
              <a:t>toán</a:t>
            </a:r>
            <a:endParaRPr lang="en"/>
          </a:p>
        </p:txBody>
      </p:sp>
      <p:sp>
        <p:nvSpPr>
          <p:cNvPr id="3401" name="Google Shape;3401;p34"/>
          <p:cNvSpPr txBox="1">
            <a:spLocks noGrp="1"/>
          </p:cNvSpPr>
          <p:nvPr>
            <p:ph type="title" idx="2"/>
          </p:nvPr>
        </p:nvSpPr>
        <p:spPr>
          <a:xfrm>
            <a:off x="3568875" y="1189588"/>
            <a:ext cx="2006400" cy="94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402" name="Google Shape;3402;p34"/>
          <p:cNvSpPr/>
          <p:nvPr/>
        </p:nvSpPr>
        <p:spPr>
          <a:xfrm>
            <a:off x="7930333" y="237165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4"/>
          <p:cNvSpPr/>
          <p:nvPr/>
        </p:nvSpPr>
        <p:spPr>
          <a:xfrm>
            <a:off x="894195" y="23010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4"/>
          <p:cNvSpPr/>
          <p:nvPr/>
        </p:nvSpPr>
        <p:spPr>
          <a:xfrm>
            <a:off x="2857058" y="1462509"/>
            <a:ext cx="254684" cy="255452"/>
          </a:xfrm>
          <a:custGeom>
            <a:avLst/>
            <a:gdLst/>
            <a:ahLst/>
            <a:cxnLst/>
            <a:rect l="l" t="t" r="r" b="b"/>
            <a:pathLst>
              <a:path w="6315" h="6336" extrusionOk="0">
                <a:moveTo>
                  <a:pt x="3054" y="0"/>
                </a:moveTo>
                <a:cubicBezTo>
                  <a:pt x="3016" y="0"/>
                  <a:pt x="2979" y="13"/>
                  <a:pt x="2951" y="39"/>
                </a:cubicBezTo>
                <a:cubicBezTo>
                  <a:pt x="2923" y="65"/>
                  <a:pt x="2905" y="101"/>
                  <a:pt x="2904" y="139"/>
                </a:cubicBezTo>
                <a:lnTo>
                  <a:pt x="2881" y="830"/>
                </a:lnTo>
                <a:cubicBezTo>
                  <a:pt x="2879" y="851"/>
                  <a:pt x="2864" y="868"/>
                  <a:pt x="2843" y="873"/>
                </a:cubicBezTo>
                <a:cubicBezTo>
                  <a:pt x="2840" y="874"/>
                  <a:pt x="2836" y="874"/>
                  <a:pt x="2833" y="874"/>
                </a:cubicBezTo>
                <a:cubicBezTo>
                  <a:pt x="2816" y="874"/>
                  <a:pt x="2800" y="865"/>
                  <a:pt x="2793" y="850"/>
                </a:cubicBezTo>
                <a:lnTo>
                  <a:pt x="2499" y="298"/>
                </a:lnTo>
                <a:cubicBezTo>
                  <a:pt x="2481" y="264"/>
                  <a:pt x="2450" y="240"/>
                  <a:pt x="2413" y="227"/>
                </a:cubicBezTo>
                <a:cubicBezTo>
                  <a:pt x="2399" y="223"/>
                  <a:pt x="2385" y="221"/>
                  <a:pt x="2370" y="221"/>
                </a:cubicBezTo>
                <a:cubicBezTo>
                  <a:pt x="2347" y="221"/>
                  <a:pt x="2324" y="226"/>
                  <a:pt x="2303" y="237"/>
                </a:cubicBezTo>
                <a:cubicBezTo>
                  <a:pt x="2303" y="238"/>
                  <a:pt x="2302" y="238"/>
                  <a:pt x="2300" y="238"/>
                </a:cubicBezTo>
                <a:cubicBezTo>
                  <a:pt x="2232" y="277"/>
                  <a:pt x="2206" y="364"/>
                  <a:pt x="2243" y="433"/>
                </a:cubicBezTo>
                <a:lnTo>
                  <a:pt x="2848" y="1571"/>
                </a:lnTo>
                <a:cubicBezTo>
                  <a:pt x="2852" y="1579"/>
                  <a:pt x="2853" y="1586"/>
                  <a:pt x="2853" y="1595"/>
                </a:cubicBezTo>
                <a:lnTo>
                  <a:pt x="2814" y="2698"/>
                </a:lnTo>
                <a:cubicBezTo>
                  <a:pt x="2814" y="2717"/>
                  <a:pt x="2801" y="2734"/>
                  <a:pt x="2783" y="2740"/>
                </a:cubicBezTo>
                <a:cubicBezTo>
                  <a:pt x="2777" y="2742"/>
                  <a:pt x="2771" y="2744"/>
                  <a:pt x="2766" y="2744"/>
                </a:cubicBezTo>
                <a:cubicBezTo>
                  <a:pt x="2754" y="2744"/>
                  <a:pt x="2742" y="2738"/>
                  <a:pt x="2733" y="2729"/>
                </a:cubicBezTo>
                <a:lnTo>
                  <a:pt x="2124" y="2076"/>
                </a:lnTo>
                <a:cubicBezTo>
                  <a:pt x="2119" y="2069"/>
                  <a:pt x="2116" y="2062"/>
                  <a:pt x="2113" y="2055"/>
                </a:cubicBezTo>
                <a:lnTo>
                  <a:pt x="1803" y="705"/>
                </a:lnTo>
                <a:cubicBezTo>
                  <a:pt x="1793" y="667"/>
                  <a:pt x="1771" y="635"/>
                  <a:pt x="1739" y="617"/>
                </a:cubicBezTo>
                <a:cubicBezTo>
                  <a:pt x="1715" y="601"/>
                  <a:pt x="1688" y="593"/>
                  <a:pt x="1661" y="593"/>
                </a:cubicBezTo>
                <a:cubicBezTo>
                  <a:pt x="1650" y="593"/>
                  <a:pt x="1640" y="594"/>
                  <a:pt x="1630" y="597"/>
                </a:cubicBezTo>
                <a:cubicBezTo>
                  <a:pt x="1552" y="615"/>
                  <a:pt x="1503" y="693"/>
                  <a:pt x="1521" y="770"/>
                </a:cubicBezTo>
                <a:lnTo>
                  <a:pt x="1683" y="1473"/>
                </a:lnTo>
                <a:cubicBezTo>
                  <a:pt x="1688" y="1493"/>
                  <a:pt x="1677" y="1515"/>
                  <a:pt x="1660" y="1525"/>
                </a:cubicBezTo>
                <a:cubicBezTo>
                  <a:pt x="1653" y="1529"/>
                  <a:pt x="1645" y="1531"/>
                  <a:pt x="1638" y="1531"/>
                </a:cubicBezTo>
                <a:cubicBezTo>
                  <a:pt x="1625" y="1531"/>
                  <a:pt x="1612" y="1525"/>
                  <a:pt x="1604" y="1515"/>
                </a:cubicBezTo>
                <a:lnTo>
                  <a:pt x="1109" y="985"/>
                </a:lnTo>
                <a:cubicBezTo>
                  <a:pt x="1083" y="957"/>
                  <a:pt x="1047" y="941"/>
                  <a:pt x="1007" y="939"/>
                </a:cubicBezTo>
                <a:cubicBezTo>
                  <a:pt x="970" y="939"/>
                  <a:pt x="932" y="953"/>
                  <a:pt x="905" y="977"/>
                </a:cubicBezTo>
                <a:cubicBezTo>
                  <a:pt x="876" y="1005"/>
                  <a:pt x="860" y="1039"/>
                  <a:pt x="859" y="1078"/>
                </a:cubicBezTo>
                <a:cubicBezTo>
                  <a:pt x="857" y="1117"/>
                  <a:pt x="871" y="1153"/>
                  <a:pt x="897" y="1182"/>
                </a:cubicBezTo>
                <a:lnTo>
                  <a:pt x="1368" y="1688"/>
                </a:lnTo>
                <a:cubicBezTo>
                  <a:pt x="1382" y="1703"/>
                  <a:pt x="1384" y="1726"/>
                  <a:pt x="1373" y="1745"/>
                </a:cubicBezTo>
                <a:cubicBezTo>
                  <a:pt x="1364" y="1758"/>
                  <a:pt x="1349" y="1766"/>
                  <a:pt x="1333" y="1766"/>
                </a:cubicBezTo>
                <a:cubicBezTo>
                  <a:pt x="1329" y="1766"/>
                  <a:pt x="1324" y="1766"/>
                  <a:pt x="1320" y="1764"/>
                </a:cubicBezTo>
                <a:lnTo>
                  <a:pt x="722" y="1581"/>
                </a:lnTo>
                <a:cubicBezTo>
                  <a:pt x="708" y="1577"/>
                  <a:pt x="694" y="1575"/>
                  <a:pt x="679" y="1575"/>
                </a:cubicBezTo>
                <a:cubicBezTo>
                  <a:pt x="656" y="1575"/>
                  <a:pt x="632" y="1580"/>
                  <a:pt x="611" y="1591"/>
                </a:cubicBezTo>
                <a:cubicBezTo>
                  <a:pt x="577" y="1610"/>
                  <a:pt x="552" y="1639"/>
                  <a:pt x="541" y="1676"/>
                </a:cubicBezTo>
                <a:cubicBezTo>
                  <a:pt x="530" y="1712"/>
                  <a:pt x="534" y="1752"/>
                  <a:pt x="552" y="1787"/>
                </a:cubicBezTo>
                <a:cubicBezTo>
                  <a:pt x="570" y="1820"/>
                  <a:pt x="600" y="1845"/>
                  <a:pt x="637" y="1857"/>
                </a:cubicBezTo>
                <a:lnTo>
                  <a:pt x="1869" y="2234"/>
                </a:lnTo>
                <a:cubicBezTo>
                  <a:pt x="1876" y="2237"/>
                  <a:pt x="1884" y="2242"/>
                  <a:pt x="1890" y="2247"/>
                </a:cubicBezTo>
                <a:lnTo>
                  <a:pt x="2535" y="2940"/>
                </a:lnTo>
                <a:cubicBezTo>
                  <a:pt x="2548" y="2953"/>
                  <a:pt x="2551" y="2974"/>
                  <a:pt x="2543" y="2992"/>
                </a:cubicBezTo>
                <a:cubicBezTo>
                  <a:pt x="2536" y="3008"/>
                  <a:pt x="2520" y="3019"/>
                  <a:pt x="2502" y="3019"/>
                </a:cubicBezTo>
                <a:cubicBezTo>
                  <a:pt x="2501" y="3019"/>
                  <a:pt x="2500" y="3019"/>
                  <a:pt x="2499" y="3019"/>
                </a:cubicBezTo>
                <a:lnTo>
                  <a:pt x="1642" y="2988"/>
                </a:lnTo>
                <a:cubicBezTo>
                  <a:pt x="1633" y="2988"/>
                  <a:pt x="1626" y="2986"/>
                  <a:pt x="1619" y="2981"/>
                </a:cubicBezTo>
                <a:lnTo>
                  <a:pt x="445" y="2247"/>
                </a:lnTo>
                <a:cubicBezTo>
                  <a:pt x="422" y="2233"/>
                  <a:pt x="396" y="2226"/>
                  <a:pt x="370" y="2226"/>
                </a:cubicBezTo>
                <a:cubicBezTo>
                  <a:pt x="359" y="2226"/>
                  <a:pt x="348" y="2227"/>
                  <a:pt x="337" y="2229"/>
                </a:cubicBezTo>
                <a:cubicBezTo>
                  <a:pt x="300" y="2238"/>
                  <a:pt x="266" y="2260"/>
                  <a:pt x="246" y="2293"/>
                </a:cubicBezTo>
                <a:cubicBezTo>
                  <a:pt x="225" y="2325"/>
                  <a:pt x="219" y="2364"/>
                  <a:pt x="228" y="2402"/>
                </a:cubicBezTo>
                <a:cubicBezTo>
                  <a:pt x="236" y="2439"/>
                  <a:pt x="259" y="2471"/>
                  <a:pt x="292" y="2492"/>
                </a:cubicBezTo>
                <a:lnTo>
                  <a:pt x="903" y="2874"/>
                </a:lnTo>
                <a:cubicBezTo>
                  <a:pt x="921" y="2885"/>
                  <a:pt x="929" y="2909"/>
                  <a:pt x="923" y="2929"/>
                </a:cubicBezTo>
                <a:cubicBezTo>
                  <a:pt x="917" y="2948"/>
                  <a:pt x="899" y="2961"/>
                  <a:pt x="880" y="2961"/>
                </a:cubicBezTo>
                <a:cubicBezTo>
                  <a:pt x="879" y="2961"/>
                  <a:pt x="878" y="2961"/>
                  <a:pt x="877" y="2961"/>
                </a:cubicBezTo>
                <a:lnTo>
                  <a:pt x="152" y="2936"/>
                </a:lnTo>
                <a:cubicBezTo>
                  <a:pt x="150" y="2936"/>
                  <a:pt x="149" y="2936"/>
                  <a:pt x="147" y="2936"/>
                </a:cubicBezTo>
                <a:cubicBezTo>
                  <a:pt x="111" y="2936"/>
                  <a:pt x="76" y="2949"/>
                  <a:pt x="48" y="2974"/>
                </a:cubicBezTo>
                <a:cubicBezTo>
                  <a:pt x="19" y="3002"/>
                  <a:pt x="3" y="3038"/>
                  <a:pt x="2" y="3075"/>
                </a:cubicBezTo>
                <a:cubicBezTo>
                  <a:pt x="1" y="3114"/>
                  <a:pt x="14" y="3150"/>
                  <a:pt x="42" y="3179"/>
                </a:cubicBezTo>
                <a:cubicBezTo>
                  <a:pt x="68" y="3206"/>
                  <a:pt x="102" y="3224"/>
                  <a:pt x="141" y="3225"/>
                </a:cubicBezTo>
                <a:lnTo>
                  <a:pt x="831" y="3250"/>
                </a:lnTo>
                <a:cubicBezTo>
                  <a:pt x="852" y="3250"/>
                  <a:pt x="871" y="3264"/>
                  <a:pt x="876" y="3286"/>
                </a:cubicBezTo>
                <a:cubicBezTo>
                  <a:pt x="880" y="3305"/>
                  <a:pt x="870" y="3328"/>
                  <a:pt x="851" y="3338"/>
                </a:cubicBezTo>
                <a:lnTo>
                  <a:pt x="300" y="3631"/>
                </a:lnTo>
                <a:lnTo>
                  <a:pt x="297" y="3631"/>
                </a:lnTo>
                <a:cubicBezTo>
                  <a:pt x="229" y="3670"/>
                  <a:pt x="203" y="3757"/>
                  <a:pt x="239" y="3826"/>
                </a:cubicBezTo>
                <a:cubicBezTo>
                  <a:pt x="266" y="3875"/>
                  <a:pt x="316" y="3903"/>
                  <a:pt x="368" y="3903"/>
                </a:cubicBezTo>
                <a:cubicBezTo>
                  <a:pt x="390" y="3903"/>
                  <a:pt x="413" y="3898"/>
                  <a:pt x="435" y="3887"/>
                </a:cubicBezTo>
                <a:lnTo>
                  <a:pt x="1573" y="3282"/>
                </a:lnTo>
                <a:cubicBezTo>
                  <a:pt x="1579" y="3279"/>
                  <a:pt x="1586" y="3277"/>
                  <a:pt x="1592" y="3277"/>
                </a:cubicBezTo>
                <a:cubicBezTo>
                  <a:pt x="1594" y="3277"/>
                  <a:pt x="1595" y="3277"/>
                  <a:pt x="1596" y="3277"/>
                </a:cubicBezTo>
                <a:lnTo>
                  <a:pt x="2520" y="3309"/>
                </a:lnTo>
                <a:cubicBezTo>
                  <a:pt x="2538" y="3310"/>
                  <a:pt x="2556" y="3322"/>
                  <a:pt x="2562" y="3339"/>
                </a:cubicBezTo>
                <a:cubicBezTo>
                  <a:pt x="2569" y="3357"/>
                  <a:pt x="2564" y="3377"/>
                  <a:pt x="2550" y="3390"/>
                </a:cubicBezTo>
                <a:lnTo>
                  <a:pt x="1834" y="4058"/>
                </a:lnTo>
                <a:cubicBezTo>
                  <a:pt x="1827" y="4064"/>
                  <a:pt x="1819" y="4068"/>
                  <a:pt x="1812" y="4069"/>
                </a:cubicBezTo>
                <a:lnTo>
                  <a:pt x="462" y="4380"/>
                </a:lnTo>
                <a:cubicBezTo>
                  <a:pt x="425" y="4389"/>
                  <a:pt x="393" y="4412"/>
                  <a:pt x="374" y="4445"/>
                </a:cubicBezTo>
                <a:cubicBezTo>
                  <a:pt x="353" y="4477"/>
                  <a:pt x="345" y="4517"/>
                  <a:pt x="355" y="4554"/>
                </a:cubicBezTo>
                <a:cubicBezTo>
                  <a:pt x="364" y="4591"/>
                  <a:pt x="386" y="4623"/>
                  <a:pt x="419" y="4644"/>
                </a:cubicBezTo>
                <a:cubicBezTo>
                  <a:pt x="442" y="4658"/>
                  <a:pt x="468" y="4665"/>
                  <a:pt x="495" y="4665"/>
                </a:cubicBezTo>
                <a:cubicBezTo>
                  <a:pt x="506" y="4665"/>
                  <a:pt x="517" y="4664"/>
                  <a:pt x="528" y="4662"/>
                </a:cubicBezTo>
                <a:lnTo>
                  <a:pt x="1231" y="4500"/>
                </a:lnTo>
                <a:cubicBezTo>
                  <a:pt x="1234" y="4500"/>
                  <a:pt x="1238" y="4499"/>
                  <a:pt x="1241" y="4499"/>
                </a:cubicBezTo>
                <a:cubicBezTo>
                  <a:pt x="1259" y="4499"/>
                  <a:pt x="1274" y="4509"/>
                  <a:pt x="1283" y="4524"/>
                </a:cubicBezTo>
                <a:cubicBezTo>
                  <a:pt x="1293" y="4543"/>
                  <a:pt x="1289" y="4566"/>
                  <a:pt x="1273" y="4580"/>
                </a:cubicBezTo>
                <a:lnTo>
                  <a:pt x="742" y="5074"/>
                </a:lnTo>
                <a:cubicBezTo>
                  <a:pt x="715" y="5100"/>
                  <a:pt x="699" y="5136"/>
                  <a:pt x="696" y="5175"/>
                </a:cubicBezTo>
                <a:cubicBezTo>
                  <a:pt x="695" y="5213"/>
                  <a:pt x="709" y="5250"/>
                  <a:pt x="735" y="5279"/>
                </a:cubicBezTo>
                <a:cubicBezTo>
                  <a:pt x="762" y="5307"/>
                  <a:pt x="798" y="5324"/>
                  <a:pt x="835" y="5325"/>
                </a:cubicBezTo>
                <a:cubicBezTo>
                  <a:pt x="837" y="5325"/>
                  <a:pt x="838" y="5325"/>
                  <a:pt x="840" y="5325"/>
                </a:cubicBezTo>
                <a:cubicBezTo>
                  <a:pt x="877" y="5325"/>
                  <a:pt x="912" y="5311"/>
                  <a:pt x="939" y="5285"/>
                </a:cubicBezTo>
                <a:lnTo>
                  <a:pt x="1444" y="4815"/>
                </a:lnTo>
                <a:cubicBezTo>
                  <a:pt x="1453" y="4807"/>
                  <a:pt x="1465" y="4802"/>
                  <a:pt x="1476" y="4802"/>
                </a:cubicBezTo>
                <a:cubicBezTo>
                  <a:pt x="1485" y="4802"/>
                  <a:pt x="1493" y="4805"/>
                  <a:pt x="1501" y="4810"/>
                </a:cubicBezTo>
                <a:cubicBezTo>
                  <a:pt x="1519" y="4822"/>
                  <a:pt x="1527" y="4843"/>
                  <a:pt x="1521" y="4864"/>
                </a:cubicBezTo>
                <a:lnTo>
                  <a:pt x="1338" y="5461"/>
                </a:lnTo>
                <a:cubicBezTo>
                  <a:pt x="1326" y="5498"/>
                  <a:pt x="1330" y="5538"/>
                  <a:pt x="1348" y="5572"/>
                </a:cubicBezTo>
                <a:cubicBezTo>
                  <a:pt x="1367" y="5606"/>
                  <a:pt x="1397" y="5631"/>
                  <a:pt x="1434" y="5642"/>
                </a:cubicBezTo>
                <a:cubicBezTo>
                  <a:pt x="1448" y="5646"/>
                  <a:pt x="1462" y="5649"/>
                  <a:pt x="1477" y="5649"/>
                </a:cubicBezTo>
                <a:cubicBezTo>
                  <a:pt x="1499" y="5649"/>
                  <a:pt x="1522" y="5643"/>
                  <a:pt x="1542" y="5632"/>
                </a:cubicBezTo>
                <a:cubicBezTo>
                  <a:pt x="1576" y="5616"/>
                  <a:pt x="1602" y="5585"/>
                  <a:pt x="1615" y="5547"/>
                </a:cubicBezTo>
                <a:lnTo>
                  <a:pt x="1992" y="4314"/>
                </a:lnTo>
                <a:cubicBezTo>
                  <a:pt x="1994" y="4306"/>
                  <a:pt x="1998" y="4300"/>
                  <a:pt x="2004" y="4293"/>
                </a:cubicBezTo>
                <a:lnTo>
                  <a:pt x="2749" y="3599"/>
                </a:lnTo>
                <a:cubicBezTo>
                  <a:pt x="2759" y="3591"/>
                  <a:pt x="2770" y="3586"/>
                  <a:pt x="2782" y="3586"/>
                </a:cubicBezTo>
                <a:cubicBezTo>
                  <a:pt x="2788" y="3586"/>
                  <a:pt x="2795" y="3588"/>
                  <a:pt x="2801" y="3591"/>
                </a:cubicBezTo>
                <a:cubicBezTo>
                  <a:pt x="2819" y="3599"/>
                  <a:pt x="2829" y="3617"/>
                  <a:pt x="2829" y="3635"/>
                </a:cubicBezTo>
                <a:lnTo>
                  <a:pt x="2791" y="4695"/>
                </a:lnTo>
                <a:cubicBezTo>
                  <a:pt x="2790" y="4703"/>
                  <a:pt x="2788" y="4711"/>
                  <a:pt x="2784" y="4719"/>
                </a:cubicBezTo>
                <a:lnTo>
                  <a:pt x="2050" y="5891"/>
                </a:lnTo>
                <a:cubicBezTo>
                  <a:pt x="2029" y="5925"/>
                  <a:pt x="2023" y="5963"/>
                  <a:pt x="2031" y="6000"/>
                </a:cubicBezTo>
                <a:cubicBezTo>
                  <a:pt x="2040" y="6038"/>
                  <a:pt x="2062" y="6070"/>
                  <a:pt x="2096" y="6091"/>
                </a:cubicBezTo>
                <a:cubicBezTo>
                  <a:pt x="2118" y="6105"/>
                  <a:pt x="2144" y="6113"/>
                  <a:pt x="2170" y="6113"/>
                </a:cubicBezTo>
                <a:cubicBezTo>
                  <a:pt x="2182" y="6113"/>
                  <a:pt x="2193" y="6111"/>
                  <a:pt x="2205" y="6108"/>
                </a:cubicBezTo>
                <a:cubicBezTo>
                  <a:pt x="2242" y="6100"/>
                  <a:pt x="2274" y="6077"/>
                  <a:pt x="2295" y="6045"/>
                </a:cubicBezTo>
                <a:lnTo>
                  <a:pt x="2677" y="5434"/>
                </a:lnTo>
                <a:cubicBezTo>
                  <a:pt x="2686" y="5419"/>
                  <a:pt x="2702" y="5411"/>
                  <a:pt x="2718" y="5411"/>
                </a:cubicBezTo>
                <a:cubicBezTo>
                  <a:pt x="2722" y="5411"/>
                  <a:pt x="2726" y="5411"/>
                  <a:pt x="2731" y="5413"/>
                </a:cubicBezTo>
                <a:cubicBezTo>
                  <a:pt x="2750" y="5420"/>
                  <a:pt x="2764" y="5439"/>
                  <a:pt x="2764" y="5460"/>
                </a:cubicBezTo>
                <a:lnTo>
                  <a:pt x="2738" y="6185"/>
                </a:lnTo>
                <a:cubicBezTo>
                  <a:pt x="2736" y="6264"/>
                  <a:pt x="2798" y="6331"/>
                  <a:pt x="2878" y="6335"/>
                </a:cubicBezTo>
                <a:lnTo>
                  <a:pt x="2883" y="6335"/>
                </a:lnTo>
                <a:cubicBezTo>
                  <a:pt x="2919" y="6335"/>
                  <a:pt x="2954" y="6322"/>
                  <a:pt x="2981" y="6295"/>
                </a:cubicBezTo>
                <a:cubicBezTo>
                  <a:pt x="3010" y="6269"/>
                  <a:pt x="3026" y="6233"/>
                  <a:pt x="3027" y="6195"/>
                </a:cubicBezTo>
                <a:lnTo>
                  <a:pt x="3052" y="5505"/>
                </a:lnTo>
                <a:cubicBezTo>
                  <a:pt x="3052" y="5483"/>
                  <a:pt x="3067" y="5466"/>
                  <a:pt x="3088" y="5461"/>
                </a:cubicBezTo>
                <a:cubicBezTo>
                  <a:pt x="3091" y="5460"/>
                  <a:pt x="3095" y="5460"/>
                  <a:pt x="3098" y="5460"/>
                </a:cubicBezTo>
                <a:cubicBezTo>
                  <a:pt x="3116" y="5460"/>
                  <a:pt x="3131" y="5469"/>
                  <a:pt x="3140" y="5485"/>
                </a:cubicBezTo>
                <a:lnTo>
                  <a:pt x="3433" y="6036"/>
                </a:lnTo>
                <a:cubicBezTo>
                  <a:pt x="3451" y="6071"/>
                  <a:pt x="3482" y="6096"/>
                  <a:pt x="3519" y="6107"/>
                </a:cubicBezTo>
                <a:cubicBezTo>
                  <a:pt x="3533" y="6111"/>
                  <a:pt x="3547" y="6113"/>
                  <a:pt x="3561" y="6113"/>
                </a:cubicBezTo>
                <a:cubicBezTo>
                  <a:pt x="3585" y="6113"/>
                  <a:pt x="3608" y="6108"/>
                  <a:pt x="3631" y="6096"/>
                </a:cubicBezTo>
                <a:cubicBezTo>
                  <a:pt x="3700" y="6057"/>
                  <a:pt x="3725" y="5971"/>
                  <a:pt x="3689" y="5901"/>
                </a:cubicBezTo>
                <a:lnTo>
                  <a:pt x="3084" y="4764"/>
                </a:lnTo>
                <a:cubicBezTo>
                  <a:pt x="3080" y="4756"/>
                  <a:pt x="3079" y="4748"/>
                  <a:pt x="3079" y="4740"/>
                </a:cubicBezTo>
                <a:lnTo>
                  <a:pt x="3119" y="3614"/>
                </a:lnTo>
                <a:cubicBezTo>
                  <a:pt x="3120" y="3594"/>
                  <a:pt x="3131" y="3578"/>
                  <a:pt x="3148" y="3572"/>
                </a:cubicBezTo>
                <a:cubicBezTo>
                  <a:pt x="3154" y="3570"/>
                  <a:pt x="3160" y="3569"/>
                  <a:pt x="3166" y="3569"/>
                </a:cubicBezTo>
                <a:cubicBezTo>
                  <a:pt x="3179" y="3569"/>
                  <a:pt x="3191" y="3574"/>
                  <a:pt x="3199" y="3583"/>
                </a:cubicBezTo>
                <a:lnTo>
                  <a:pt x="3993" y="4433"/>
                </a:lnTo>
                <a:cubicBezTo>
                  <a:pt x="3999" y="4441"/>
                  <a:pt x="4002" y="4447"/>
                  <a:pt x="4004" y="4456"/>
                </a:cubicBezTo>
                <a:lnTo>
                  <a:pt x="4315" y="5805"/>
                </a:lnTo>
                <a:cubicBezTo>
                  <a:pt x="4324" y="5842"/>
                  <a:pt x="4347" y="5875"/>
                  <a:pt x="4379" y="5895"/>
                </a:cubicBezTo>
                <a:cubicBezTo>
                  <a:pt x="4403" y="5909"/>
                  <a:pt x="4429" y="5917"/>
                  <a:pt x="4456" y="5917"/>
                </a:cubicBezTo>
                <a:cubicBezTo>
                  <a:pt x="4467" y="5917"/>
                  <a:pt x="4478" y="5916"/>
                  <a:pt x="4488" y="5914"/>
                </a:cubicBezTo>
                <a:cubicBezTo>
                  <a:pt x="4565" y="5895"/>
                  <a:pt x="4614" y="5817"/>
                  <a:pt x="4596" y="5740"/>
                </a:cubicBezTo>
                <a:lnTo>
                  <a:pt x="4434" y="5037"/>
                </a:lnTo>
                <a:cubicBezTo>
                  <a:pt x="4430" y="5016"/>
                  <a:pt x="4439" y="4996"/>
                  <a:pt x="4457" y="4986"/>
                </a:cubicBezTo>
                <a:cubicBezTo>
                  <a:pt x="4459" y="4985"/>
                  <a:pt x="4459" y="4985"/>
                  <a:pt x="4460" y="4984"/>
                </a:cubicBezTo>
                <a:cubicBezTo>
                  <a:pt x="4466" y="4981"/>
                  <a:pt x="4473" y="4980"/>
                  <a:pt x="4479" y="4980"/>
                </a:cubicBezTo>
                <a:cubicBezTo>
                  <a:pt x="4492" y="4980"/>
                  <a:pt x="4505" y="4985"/>
                  <a:pt x="4514" y="4995"/>
                </a:cubicBezTo>
                <a:lnTo>
                  <a:pt x="5009" y="5526"/>
                </a:lnTo>
                <a:cubicBezTo>
                  <a:pt x="5035" y="5553"/>
                  <a:pt x="5071" y="5569"/>
                  <a:pt x="5110" y="5572"/>
                </a:cubicBezTo>
                <a:cubicBezTo>
                  <a:pt x="5149" y="5572"/>
                  <a:pt x="5185" y="5559"/>
                  <a:pt x="5214" y="5532"/>
                </a:cubicBezTo>
                <a:cubicBezTo>
                  <a:pt x="5241" y="5506"/>
                  <a:pt x="5257" y="5470"/>
                  <a:pt x="5258" y="5433"/>
                </a:cubicBezTo>
                <a:cubicBezTo>
                  <a:pt x="5261" y="5393"/>
                  <a:pt x="5247" y="5357"/>
                  <a:pt x="5221" y="5329"/>
                </a:cubicBezTo>
                <a:lnTo>
                  <a:pt x="4750" y="4823"/>
                </a:lnTo>
                <a:cubicBezTo>
                  <a:pt x="4735" y="4808"/>
                  <a:pt x="4733" y="4784"/>
                  <a:pt x="4744" y="4766"/>
                </a:cubicBezTo>
                <a:cubicBezTo>
                  <a:pt x="4753" y="4752"/>
                  <a:pt x="4768" y="4744"/>
                  <a:pt x="4784" y="4744"/>
                </a:cubicBezTo>
                <a:cubicBezTo>
                  <a:pt x="4788" y="4744"/>
                  <a:pt x="4793" y="4745"/>
                  <a:pt x="4797" y="4746"/>
                </a:cubicBezTo>
                <a:lnTo>
                  <a:pt x="5396" y="4929"/>
                </a:lnTo>
                <a:cubicBezTo>
                  <a:pt x="5409" y="4934"/>
                  <a:pt x="5423" y="4936"/>
                  <a:pt x="5437" y="4936"/>
                </a:cubicBezTo>
                <a:cubicBezTo>
                  <a:pt x="5461" y="4936"/>
                  <a:pt x="5485" y="4930"/>
                  <a:pt x="5506" y="4918"/>
                </a:cubicBezTo>
                <a:cubicBezTo>
                  <a:pt x="5541" y="4898"/>
                  <a:pt x="5566" y="4869"/>
                  <a:pt x="5577" y="4833"/>
                </a:cubicBezTo>
                <a:cubicBezTo>
                  <a:pt x="5588" y="4797"/>
                  <a:pt x="5584" y="4757"/>
                  <a:pt x="5566" y="4724"/>
                </a:cubicBezTo>
                <a:cubicBezTo>
                  <a:pt x="5548" y="4689"/>
                  <a:pt x="5517" y="4664"/>
                  <a:pt x="5480" y="4653"/>
                </a:cubicBezTo>
                <a:lnTo>
                  <a:pt x="4249" y="4276"/>
                </a:lnTo>
                <a:cubicBezTo>
                  <a:pt x="4240" y="4274"/>
                  <a:pt x="4233" y="4269"/>
                  <a:pt x="4228" y="4262"/>
                </a:cubicBezTo>
                <a:lnTo>
                  <a:pt x="3398" y="3371"/>
                </a:lnTo>
                <a:cubicBezTo>
                  <a:pt x="3385" y="3357"/>
                  <a:pt x="3381" y="3338"/>
                  <a:pt x="3389" y="3320"/>
                </a:cubicBezTo>
                <a:cubicBezTo>
                  <a:pt x="3397" y="3304"/>
                  <a:pt x="3412" y="3293"/>
                  <a:pt x="3429" y="3293"/>
                </a:cubicBezTo>
                <a:cubicBezTo>
                  <a:pt x="3430" y="3293"/>
                  <a:pt x="3432" y="3293"/>
                  <a:pt x="3433" y="3293"/>
                </a:cubicBezTo>
                <a:lnTo>
                  <a:pt x="4674" y="3336"/>
                </a:lnTo>
                <a:cubicBezTo>
                  <a:pt x="4682" y="3338"/>
                  <a:pt x="4690" y="3340"/>
                  <a:pt x="4697" y="3344"/>
                </a:cubicBezTo>
                <a:lnTo>
                  <a:pt x="5871" y="4078"/>
                </a:lnTo>
                <a:cubicBezTo>
                  <a:pt x="5894" y="4092"/>
                  <a:pt x="5920" y="4100"/>
                  <a:pt x="5948" y="4100"/>
                </a:cubicBezTo>
                <a:cubicBezTo>
                  <a:pt x="5958" y="4100"/>
                  <a:pt x="5969" y="4099"/>
                  <a:pt x="5980" y="4096"/>
                </a:cubicBezTo>
                <a:cubicBezTo>
                  <a:pt x="6018" y="4088"/>
                  <a:pt x="6050" y="4064"/>
                  <a:pt x="6070" y="4032"/>
                </a:cubicBezTo>
                <a:cubicBezTo>
                  <a:pt x="6090" y="4000"/>
                  <a:pt x="6096" y="3960"/>
                  <a:pt x="6088" y="3923"/>
                </a:cubicBezTo>
                <a:cubicBezTo>
                  <a:pt x="6080" y="3886"/>
                  <a:pt x="6057" y="3853"/>
                  <a:pt x="6024" y="3833"/>
                </a:cubicBezTo>
                <a:lnTo>
                  <a:pt x="5413" y="3450"/>
                </a:lnTo>
                <a:cubicBezTo>
                  <a:pt x="5395" y="3439"/>
                  <a:pt x="5386" y="3417"/>
                  <a:pt x="5392" y="3397"/>
                </a:cubicBezTo>
                <a:cubicBezTo>
                  <a:pt x="5399" y="3377"/>
                  <a:pt x="5418" y="3364"/>
                  <a:pt x="5437" y="3364"/>
                </a:cubicBezTo>
                <a:cubicBezTo>
                  <a:pt x="5438" y="3364"/>
                  <a:pt x="5438" y="3364"/>
                  <a:pt x="5439" y="3364"/>
                </a:cubicBezTo>
                <a:lnTo>
                  <a:pt x="6164" y="3390"/>
                </a:lnTo>
                <a:cubicBezTo>
                  <a:pt x="6166" y="3390"/>
                  <a:pt x="6168" y="3390"/>
                  <a:pt x="6169" y="3390"/>
                </a:cubicBezTo>
                <a:cubicBezTo>
                  <a:pt x="6206" y="3390"/>
                  <a:pt x="6241" y="3376"/>
                  <a:pt x="6267" y="3351"/>
                </a:cubicBezTo>
                <a:cubicBezTo>
                  <a:pt x="6296" y="3324"/>
                  <a:pt x="6313" y="3288"/>
                  <a:pt x="6314" y="3250"/>
                </a:cubicBezTo>
                <a:cubicBezTo>
                  <a:pt x="6314" y="3211"/>
                  <a:pt x="6301" y="3175"/>
                  <a:pt x="6275" y="3147"/>
                </a:cubicBezTo>
                <a:cubicBezTo>
                  <a:pt x="6249" y="3118"/>
                  <a:pt x="6214" y="3102"/>
                  <a:pt x="6174" y="3101"/>
                </a:cubicBezTo>
                <a:lnTo>
                  <a:pt x="5484" y="3076"/>
                </a:lnTo>
                <a:cubicBezTo>
                  <a:pt x="5463" y="3076"/>
                  <a:pt x="5445" y="3061"/>
                  <a:pt x="5440" y="3040"/>
                </a:cubicBezTo>
                <a:cubicBezTo>
                  <a:pt x="5436" y="3020"/>
                  <a:pt x="5445" y="2999"/>
                  <a:pt x="5464" y="2988"/>
                </a:cubicBezTo>
                <a:lnTo>
                  <a:pt x="6016" y="2695"/>
                </a:lnTo>
                <a:cubicBezTo>
                  <a:pt x="6050" y="2678"/>
                  <a:pt x="6075" y="2648"/>
                  <a:pt x="6086" y="2609"/>
                </a:cubicBezTo>
                <a:cubicBezTo>
                  <a:pt x="6099" y="2573"/>
                  <a:pt x="6095" y="2533"/>
                  <a:pt x="6076" y="2498"/>
                </a:cubicBezTo>
                <a:cubicBezTo>
                  <a:pt x="6059" y="2465"/>
                  <a:pt x="6028" y="2440"/>
                  <a:pt x="5991" y="2429"/>
                </a:cubicBezTo>
                <a:cubicBezTo>
                  <a:pt x="5977" y="2425"/>
                  <a:pt x="5962" y="2423"/>
                  <a:pt x="5948" y="2423"/>
                </a:cubicBezTo>
                <a:cubicBezTo>
                  <a:pt x="5925" y="2423"/>
                  <a:pt x="5903" y="2428"/>
                  <a:pt x="5882" y="2439"/>
                </a:cubicBezTo>
                <a:lnTo>
                  <a:pt x="4744" y="3044"/>
                </a:lnTo>
                <a:cubicBezTo>
                  <a:pt x="4738" y="3047"/>
                  <a:pt x="4731" y="3049"/>
                  <a:pt x="4724" y="3049"/>
                </a:cubicBezTo>
                <a:cubicBezTo>
                  <a:pt x="4723" y="3049"/>
                  <a:pt x="4722" y="3049"/>
                  <a:pt x="4720" y="3049"/>
                </a:cubicBezTo>
                <a:lnTo>
                  <a:pt x="3436" y="3004"/>
                </a:lnTo>
                <a:cubicBezTo>
                  <a:pt x="3417" y="3003"/>
                  <a:pt x="3400" y="2991"/>
                  <a:pt x="3394" y="2973"/>
                </a:cubicBezTo>
                <a:cubicBezTo>
                  <a:pt x="3386" y="2956"/>
                  <a:pt x="3391" y="2936"/>
                  <a:pt x="3405" y="2922"/>
                </a:cubicBezTo>
                <a:lnTo>
                  <a:pt x="4250" y="2135"/>
                </a:lnTo>
                <a:cubicBezTo>
                  <a:pt x="4257" y="2130"/>
                  <a:pt x="4264" y="2126"/>
                  <a:pt x="4273" y="2124"/>
                </a:cubicBezTo>
                <a:lnTo>
                  <a:pt x="5620" y="1813"/>
                </a:lnTo>
                <a:cubicBezTo>
                  <a:pt x="5657" y="1805"/>
                  <a:pt x="5690" y="1782"/>
                  <a:pt x="5711" y="1748"/>
                </a:cubicBezTo>
                <a:cubicBezTo>
                  <a:pt x="5732" y="1716"/>
                  <a:pt x="5738" y="1676"/>
                  <a:pt x="5729" y="1641"/>
                </a:cubicBezTo>
                <a:cubicBezTo>
                  <a:pt x="5721" y="1602"/>
                  <a:pt x="5698" y="1571"/>
                  <a:pt x="5665" y="1550"/>
                </a:cubicBezTo>
                <a:cubicBezTo>
                  <a:pt x="5642" y="1535"/>
                  <a:pt x="5616" y="1528"/>
                  <a:pt x="5589" y="1528"/>
                </a:cubicBezTo>
                <a:cubicBezTo>
                  <a:pt x="5578" y="1528"/>
                  <a:pt x="5567" y="1529"/>
                  <a:pt x="5556" y="1531"/>
                </a:cubicBezTo>
                <a:lnTo>
                  <a:pt x="4853" y="1694"/>
                </a:lnTo>
                <a:cubicBezTo>
                  <a:pt x="4849" y="1695"/>
                  <a:pt x="4846" y="1695"/>
                  <a:pt x="4842" y="1695"/>
                </a:cubicBezTo>
                <a:cubicBezTo>
                  <a:pt x="4826" y="1695"/>
                  <a:pt x="4809" y="1686"/>
                  <a:pt x="4801" y="1670"/>
                </a:cubicBezTo>
                <a:cubicBezTo>
                  <a:pt x="4791" y="1652"/>
                  <a:pt x="4796" y="1628"/>
                  <a:pt x="4811" y="1613"/>
                </a:cubicBezTo>
                <a:lnTo>
                  <a:pt x="5341" y="1119"/>
                </a:lnTo>
                <a:cubicBezTo>
                  <a:pt x="5400" y="1065"/>
                  <a:pt x="5403" y="974"/>
                  <a:pt x="5349" y="914"/>
                </a:cubicBezTo>
                <a:cubicBezTo>
                  <a:pt x="5320" y="884"/>
                  <a:pt x="5282" y="869"/>
                  <a:pt x="5244" y="869"/>
                </a:cubicBezTo>
                <a:cubicBezTo>
                  <a:pt x="5208" y="869"/>
                  <a:pt x="5172" y="882"/>
                  <a:pt x="5144" y="908"/>
                </a:cubicBezTo>
                <a:lnTo>
                  <a:pt x="4638" y="1378"/>
                </a:lnTo>
                <a:cubicBezTo>
                  <a:pt x="4630" y="1386"/>
                  <a:pt x="4619" y="1391"/>
                  <a:pt x="4607" y="1391"/>
                </a:cubicBezTo>
                <a:cubicBezTo>
                  <a:pt x="4599" y="1391"/>
                  <a:pt x="4590" y="1389"/>
                  <a:pt x="4583" y="1384"/>
                </a:cubicBezTo>
                <a:cubicBezTo>
                  <a:pt x="4565" y="1373"/>
                  <a:pt x="4557" y="1350"/>
                  <a:pt x="4563" y="1331"/>
                </a:cubicBezTo>
                <a:lnTo>
                  <a:pt x="4746" y="732"/>
                </a:lnTo>
                <a:cubicBezTo>
                  <a:pt x="4757" y="696"/>
                  <a:pt x="4754" y="656"/>
                  <a:pt x="4735" y="623"/>
                </a:cubicBezTo>
                <a:cubicBezTo>
                  <a:pt x="4717" y="588"/>
                  <a:pt x="4687" y="562"/>
                  <a:pt x="4650" y="552"/>
                </a:cubicBezTo>
                <a:cubicBezTo>
                  <a:pt x="4635" y="547"/>
                  <a:pt x="4620" y="545"/>
                  <a:pt x="4606" y="545"/>
                </a:cubicBezTo>
                <a:cubicBezTo>
                  <a:pt x="4583" y="545"/>
                  <a:pt x="4561" y="551"/>
                  <a:pt x="4540" y="562"/>
                </a:cubicBezTo>
                <a:cubicBezTo>
                  <a:pt x="4506" y="581"/>
                  <a:pt x="4481" y="610"/>
                  <a:pt x="4469" y="648"/>
                </a:cubicBezTo>
                <a:lnTo>
                  <a:pt x="4092" y="1880"/>
                </a:lnTo>
                <a:cubicBezTo>
                  <a:pt x="4089" y="1888"/>
                  <a:pt x="4086" y="1895"/>
                  <a:pt x="4079" y="1901"/>
                </a:cubicBezTo>
                <a:lnTo>
                  <a:pt x="3182" y="2736"/>
                </a:lnTo>
                <a:cubicBezTo>
                  <a:pt x="3173" y="2744"/>
                  <a:pt x="3162" y="2749"/>
                  <a:pt x="3151" y="2749"/>
                </a:cubicBezTo>
                <a:cubicBezTo>
                  <a:pt x="3144" y="2749"/>
                  <a:pt x="3137" y="2747"/>
                  <a:pt x="3131" y="2744"/>
                </a:cubicBezTo>
                <a:cubicBezTo>
                  <a:pt x="3114" y="2736"/>
                  <a:pt x="3102" y="2719"/>
                  <a:pt x="3104" y="2700"/>
                </a:cubicBezTo>
                <a:lnTo>
                  <a:pt x="3141" y="1641"/>
                </a:lnTo>
                <a:cubicBezTo>
                  <a:pt x="3141" y="1631"/>
                  <a:pt x="3143" y="1623"/>
                  <a:pt x="3148" y="1617"/>
                </a:cubicBezTo>
                <a:lnTo>
                  <a:pt x="3882" y="443"/>
                </a:lnTo>
                <a:cubicBezTo>
                  <a:pt x="3902" y="410"/>
                  <a:pt x="3910" y="371"/>
                  <a:pt x="3900" y="334"/>
                </a:cubicBezTo>
                <a:cubicBezTo>
                  <a:pt x="3892" y="297"/>
                  <a:pt x="3869" y="264"/>
                  <a:pt x="3836" y="245"/>
                </a:cubicBezTo>
                <a:cubicBezTo>
                  <a:pt x="3814" y="230"/>
                  <a:pt x="3788" y="222"/>
                  <a:pt x="3761" y="222"/>
                </a:cubicBezTo>
                <a:cubicBezTo>
                  <a:pt x="3750" y="222"/>
                  <a:pt x="3738" y="224"/>
                  <a:pt x="3727" y="226"/>
                </a:cubicBezTo>
                <a:cubicBezTo>
                  <a:pt x="3689" y="235"/>
                  <a:pt x="3657" y="257"/>
                  <a:pt x="3637" y="291"/>
                </a:cubicBezTo>
                <a:lnTo>
                  <a:pt x="3255" y="900"/>
                </a:lnTo>
                <a:cubicBezTo>
                  <a:pt x="3246" y="915"/>
                  <a:pt x="3231" y="923"/>
                  <a:pt x="3214" y="923"/>
                </a:cubicBezTo>
                <a:cubicBezTo>
                  <a:pt x="3210" y="923"/>
                  <a:pt x="3205" y="923"/>
                  <a:pt x="3200" y="922"/>
                </a:cubicBezTo>
                <a:cubicBezTo>
                  <a:pt x="3181" y="915"/>
                  <a:pt x="3167" y="895"/>
                  <a:pt x="3168" y="876"/>
                </a:cubicBezTo>
                <a:lnTo>
                  <a:pt x="3193" y="150"/>
                </a:lnTo>
                <a:cubicBezTo>
                  <a:pt x="3195" y="112"/>
                  <a:pt x="3182" y="75"/>
                  <a:pt x="3155" y="46"/>
                </a:cubicBezTo>
                <a:cubicBezTo>
                  <a:pt x="3129" y="18"/>
                  <a:pt x="3093" y="2"/>
                  <a:pt x="3054"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5" name="Google Shape;3405;p34"/>
          <p:cNvGrpSpPr/>
          <p:nvPr/>
        </p:nvGrpSpPr>
        <p:grpSpPr>
          <a:xfrm rot="-995943">
            <a:off x="7707028" y="3740594"/>
            <a:ext cx="1340892" cy="1103114"/>
            <a:chOff x="6490150" y="545975"/>
            <a:chExt cx="703500" cy="578750"/>
          </a:xfrm>
        </p:grpSpPr>
        <p:sp>
          <p:nvSpPr>
            <p:cNvPr id="3406" name="Google Shape;3406;p34"/>
            <p:cNvSpPr/>
            <p:nvPr/>
          </p:nvSpPr>
          <p:spPr>
            <a:xfrm>
              <a:off x="6539425" y="984950"/>
              <a:ext cx="38650" cy="49000"/>
            </a:xfrm>
            <a:custGeom>
              <a:avLst/>
              <a:gdLst/>
              <a:ahLst/>
              <a:cxnLst/>
              <a:rect l="l" t="t" r="r" b="b"/>
              <a:pathLst>
                <a:path w="1546" h="1960" extrusionOk="0">
                  <a:moveTo>
                    <a:pt x="279" y="0"/>
                  </a:moveTo>
                  <a:cubicBezTo>
                    <a:pt x="192" y="0"/>
                    <a:pt x="104" y="9"/>
                    <a:pt x="19" y="32"/>
                  </a:cubicBezTo>
                  <a:cubicBezTo>
                    <a:pt x="12" y="33"/>
                    <a:pt x="7" y="38"/>
                    <a:pt x="4" y="44"/>
                  </a:cubicBezTo>
                  <a:cubicBezTo>
                    <a:pt x="0" y="50"/>
                    <a:pt x="0" y="58"/>
                    <a:pt x="3" y="64"/>
                  </a:cubicBezTo>
                  <a:cubicBezTo>
                    <a:pt x="229" y="592"/>
                    <a:pt x="469" y="1060"/>
                    <a:pt x="737" y="1498"/>
                  </a:cubicBezTo>
                  <a:cubicBezTo>
                    <a:pt x="827" y="1646"/>
                    <a:pt x="924" y="1793"/>
                    <a:pt x="1036" y="1949"/>
                  </a:cubicBezTo>
                  <a:cubicBezTo>
                    <a:pt x="1039" y="1954"/>
                    <a:pt x="1044" y="1958"/>
                    <a:pt x="1050" y="1959"/>
                  </a:cubicBezTo>
                  <a:lnTo>
                    <a:pt x="1054" y="1959"/>
                  </a:lnTo>
                  <a:cubicBezTo>
                    <a:pt x="1059" y="1959"/>
                    <a:pt x="1064" y="1958"/>
                    <a:pt x="1069" y="1954"/>
                  </a:cubicBezTo>
                  <a:cubicBezTo>
                    <a:pt x="1120" y="1913"/>
                    <a:pt x="1167" y="1869"/>
                    <a:pt x="1208" y="1820"/>
                  </a:cubicBezTo>
                  <a:cubicBezTo>
                    <a:pt x="1455" y="1528"/>
                    <a:pt x="1545" y="1103"/>
                    <a:pt x="1440" y="734"/>
                  </a:cubicBezTo>
                  <a:cubicBezTo>
                    <a:pt x="1348" y="417"/>
                    <a:pt x="1127" y="189"/>
                    <a:pt x="819" y="92"/>
                  </a:cubicBezTo>
                  <a:cubicBezTo>
                    <a:pt x="671" y="46"/>
                    <a:pt x="476" y="0"/>
                    <a:pt x="2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4"/>
            <p:cNvSpPr/>
            <p:nvPr/>
          </p:nvSpPr>
          <p:spPr>
            <a:xfrm>
              <a:off x="6989775" y="822225"/>
              <a:ext cx="28300" cy="54475"/>
            </a:xfrm>
            <a:custGeom>
              <a:avLst/>
              <a:gdLst/>
              <a:ahLst/>
              <a:cxnLst/>
              <a:rect l="l" t="t" r="r" b="b"/>
              <a:pathLst>
                <a:path w="1132" h="2179" extrusionOk="0">
                  <a:moveTo>
                    <a:pt x="996" y="0"/>
                  </a:moveTo>
                  <a:cubicBezTo>
                    <a:pt x="816" y="0"/>
                    <a:pt x="662" y="38"/>
                    <a:pt x="537" y="113"/>
                  </a:cubicBezTo>
                  <a:cubicBezTo>
                    <a:pt x="166" y="337"/>
                    <a:pt x="72" y="854"/>
                    <a:pt x="52" y="1008"/>
                  </a:cubicBezTo>
                  <a:cubicBezTo>
                    <a:pt x="0" y="1407"/>
                    <a:pt x="144" y="1767"/>
                    <a:pt x="438" y="1970"/>
                  </a:cubicBezTo>
                  <a:cubicBezTo>
                    <a:pt x="580" y="2068"/>
                    <a:pt x="750" y="2135"/>
                    <a:pt x="974" y="2178"/>
                  </a:cubicBezTo>
                  <a:lnTo>
                    <a:pt x="978" y="2178"/>
                  </a:lnTo>
                  <a:cubicBezTo>
                    <a:pt x="983" y="2178"/>
                    <a:pt x="988" y="2177"/>
                    <a:pt x="993" y="2173"/>
                  </a:cubicBezTo>
                  <a:cubicBezTo>
                    <a:pt x="998" y="2169"/>
                    <a:pt x="1002" y="2163"/>
                    <a:pt x="1002" y="2157"/>
                  </a:cubicBezTo>
                  <a:cubicBezTo>
                    <a:pt x="1062" y="1476"/>
                    <a:pt x="1107" y="761"/>
                    <a:pt x="1132" y="30"/>
                  </a:cubicBezTo>
                  <a:cubicBezTo>
                    <a:pt x="1132" y="17"/>
                    <a:pt x="1123" y="6"/>
                    <a:pt x="1111" y="5"/>
                  </a:cubicBezTo>
                  <a:cubicBezTo>
                    <a:pt x="1071" y="2"/>
                    <a:pt x="1033"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4"/>
            <p:cNvSpPr/>
            <p:nvPr/>
          </p:nvSpPr>
          <p:spPr>
            <a:xfrm>
              <a:off x="7010400" y="674475"/>
              <a:ext cx="179750" cy="274125"/>
            </a:xfrm>
            <a:custGeom>
              <a:avLst/>
              <a:gdLst/>
              <a:ahLst/>
              <a:cxnLst/>
              <a:rect l="l" t="t" r="r" b="b"/>
              <a:pathLst>
                <a:path w="7190" h="10965" extrusionOk="0">
                  <a:moveTo>
                    <a:pt x="4771" y="2094"/>
                  </a:moveTo>
                  <a:cubicBezTo>
                    <a:pt x="4773" y="2094"/>
                    <a:pt x="4777" y="2094"/>
                    <a:pt x="4781" y="2097"/>
                  </a:cubicBezTo>
                  <a:cubicBezTo>
                    <a:pt x="4987" y="2207"/>
                    <a:pt x="5231" y="2440"/>
                    <a:pt x="5246" y="2734"/>
                  </a:cubicBezTo>
                  <a:cubicBezTo>
                    <a:pt x="5247" y="2748"/>
                    <a:pt x="5241" y="2756"/>
                    <a:pt x="5228" y="2760"/>
                  </a:cubicBezTo>
                  <a:cubicBezTo>
                    <a:pt x="5225" y="2761"/>
                    <a:pt x="5221" y="2762"/>
                    <a:pt x="5217" y="2762"/>
                  </a:cubicBezTo>
                  <a:cubicBezTo>
                    <a:pt x="5206" y="2762"/>
                    <a:pt x="5193" y="2757"/>
                    <a:pt x="5186" y="2748"/>
                  </a:cubicBezTo>
                  <a:cubicBezTo>
                    <a:pt x="5144" y="2684"/>
                    <a:pt x="5104" y="2620"/>
                    <a:pt x="5066" y="2557"/>
                  </a:cubicBezTo>
                  <a:cubicBezTo>
                    <a:pt x="4977" y="2412"/>
                    <a:pt x="4884" y="2260"/>
                    <a:pt x="4755" y="2129"/>
                  </a:cubicBezTo>
                  <a:cubicBezTo>
                    <a:pt x="4745" y="2118"/>
                    <a:pt x="4751" y="2107"/>
                    <a:pt x="4754" y="2103"/>
                  </a:cubicBezTo>
                  <a:cubicBezTo>
                    <a:pt x="4757" y="2098"/>
                    <a:pt x="4763" y="2094"/>
                    <a:pt x="4771" y="2094"/>
                  </a:cubicBezTo>
                  <a:close/>
                  <a:moveTo>
                    <a:pt x="3369" y="1524"/>
                  </a:moveTo>
                  <a:cubicBezTo>
                    <a:pt x="3630" y="1524"/>
                    <a:pt x="3919" y="1722"/>
                    <a:pt x="4093" y="1843"/>
                  </a:cubicBezTo>
                  <a:cubicBezTo>
                    <a:pt x="4341" y="2013"/>
                    <a:pt x="4560" y="2220"/>
                    <a:pt x="4745" y="2455"/>
                  </a:cubicBezTo>
                  <a:cubicBezTo>
                    <a:pt x="5035" y="2823"/>
                    <a:pt x="5371" y="3402"/>
                    <a:pt x="5330" y="4067"/>
                  </a:cubicBezTo>
                  <a:cubicBezTo>
                    <a:pt x="5329" y="4085"/>
                    <a:pt x="5314" y="4094"/>
                    <a:pt x="5300" y="4095"/>
                  </a:cubicBezTo>
                  <a:cubicBezTo>
                    <a:pt x="5299" y="4095"/>
                    <a:pt x="5298" y="4096"/>
                    <a:pt x="5296" y="4096"/>
                  </a:cubicBezTo>
                  <a:cubicBezTo>
                    <a:pt x="5288" y="4096"/>
                    <a:pt x="5277" y="4092"/>
                    <a:pt x="5274" y="4077"/>
                  </a:cubicBezTo>
                  <a:cubicBezTo>
                    <a:pt x="5150" y="3577"/>
                    <a:pt x="4973" y="3003"/>
                    <a:pt x="4590" y="2522"/>
                  </a:cubicBezTo>
                  <a:cubicBezTo>
                    <a:pt x="4405" y="2291"/>
                    <a:pt x="4197" y="2092"/>
                    <a:pt x="3969" y="1929"/>
                  </a:cubicBezTo>
                  <a:cubicBezTo>
                    <a:pt x="3883" y="1869"/>
                    <a:pt x="3788" y="1818"/>
                    <a:pt x="3695" y="1768"/>
                  </a:cubicBezTo>
                  <a:cubicBezTo>
                    <a:pt x="3567" y="1701"/>
                    <a:pt x="3437" y="1632"/>
                    <a:pt x="3334" y="1538"/>
                  </a:cubicBezTo>
                  <a:cubicBezTo>
                    <a:pt x="3333" y="1535"/>
                    <a:pt x="3332" y="1535"/>
                    <a:pt x="3333" y="1533"/>
                  </a:cubicBezTo>
                  <a:cubicBezTo>
                    <a:pt x="3334" y="1529"/>
                    <a:pt x="3338" y="1525"/>
                    <a:pt x="3342" y="1525"/>
                  </a:cubicBezTo>
                  <a:cubicBezTo>
                    <a:pt x="3350" y="1524"/>
                    <a:pt x="3360" y="1524"/>
                    <a:pt x="3369" y="1524"/>
                  </a:cubicBezTo>
                  <a:close/>
                  <a:moveTo>
                    <a:pt x="4653" y="8513"/>
                  </a:moveTo>
                  <a:cubicBezTo>
                    <a:pt x="4660" y="8513"/>
                    <a:pt x="4667" y="8515"/>
                    <a:pt x="4672" y="8518"/>
                  </a:cubicBezTo>
                  <a:cubicBezTo>
                    <a:pt x="4678" y="8522"/>
                    <a:pt x="4690" y="8532"/>
                    <a:pt x="4685" y="8553"/>
                  </a:cubicBezTo>
                  <a:cubicBezTo>
                    <a:pt x="4618" y="8847"/>
                    <a:pt x="4215" y="9159"/>
                    <a:pt x="3909" y="9159"/>
                  </a:cubicBezTo>
                  <a:cubicBezTo>
                    <a:pt x="3899" y="9159"/>
                    <a:pt x="3888" y="9159"/>
                    <a:pt x="3878" y="9158"/>
                  </a:cubicBezTo>
                  <a:cubicBezTo>
                    <a:pt x="3876" y="9158"/>
                    <a:pt x="3873" y="9156"/>
                    <a:pt x="3871" y="9153"/>
                  </a:cubicBezTo>
                  <a:cubicBezTo>
                    <a:pt x="3868" y="9151"/>
                    <a:pt x="3868" y="9148"/>
                    <a:pt x="3870" y="9147"/>
                  </a:cubicBezTo>
                  <a:cubicBezTo>
                    <a:pt x="3932" y="9096"/>
                    <a:pt x="4002" y="9054"/>
                    <a:pt x="4069" y="9013"/>
                  </a:cubicBezTo>
                  <a:cubicBezTo>
                    <a:pt x="4135" y="8973"/>
                    <a:pt x="4202" y="8932"/>
                    <a:pt x="4264" y="8884"/>
                  </a:cubicBezTo>
                  <a:lnTo>
                    <a:pt x="4264" y="8883"/>
                  </a:lnTo>
                  <a:cubicBezTo>
                    <a:pt x="4337" y="8826"/>
                    <a:pt x="4399" y="8758"/>
                    <a:pt x="4458" y="8693"/>
                  </a:cubicBezTo>
                  <a:cubicBezTo>
                    <a:pt x="4512" y="8634"/>
                    <a:pt x="4568" y="8573"/>
                    <a:pt x="4630" y="8522"/>
                  </a:cubicBezTo>
                  <a:cubicBezTo>
                    <a:pt x="4637" y="8516"/>
                    <a:pt x="4646" y="8513"/>
                    <a:pt x="4653" y="8513"/>
                  </a:cubicBezTo>
                  <a:close/>
                  <a:moveTo>
                    <a:pt x="4824" y="8865"/>
                  </a:moveTo>
                  <a:cubicBezTo>
                    <a:pt x="4829" y="8865"/>
                    <a:pt x="4833" y="8867"/>
                    <a:pt x="4837" y="8868"/>
                  </a:cubicBezTo>
                  <a:cubicBezTo>
                    <a:pt x="4844" y="8872"/>
                    <a:pt x="4846" y="8877"/>
                    <a:pt x="4846" y="8885"/>
                  </a:cubicBezTo>
                  <a:cubicBezTo>
                    <a:pt x="4842" y="8968"/>
                    <a:pt x="4802" y="9058"/>
                    <a:pt x="4736" y="9129"/>
                  </a:cubicBezTo>
                  <a:cubicBezTo>
                    <a:pt x="4667" y="9209"/>
                    <a:pt x="4587" y="9239"/>
                    <a:pt x="4498" y="9267"/>
                  </a:cubicBezTo>
                  <a:cubicBezTo>
                    <a:pt x="4497" y="9267"/>
                    <a:pt x="4495" y="9268"/>
                    <a:pt x="4494" y="9268"/>
                  </a:cubicBezTo>
                  <a:cubicBezTo>
                    <a:pt x="4490" y="9268"/>
                    <a:pt x="4487" y="9266"/>
                    <a:pt x="4484" y="9262"/>
                  </a:cubicBezTo>
                  <a:cubicBezTo>
                    <a:pt x="4481" y="9256"/>
                    <a:pt x="4480" y="9246"/>
                    <a:pt x="4484" y="9240"/>
                  </a:cubicBezTo>
                  <a:cubicBezTo>
                    <a:pt x="4514" y="9208"/>
                    <a:pt x="4540" y="9173"/>
                    <a:pt x="4566" y="9138"/>
                  </a:cubicBezTo>
                  <a:cubicBezTo>
                    <a:pt x="4589" y="9107"/>
                    <a:pt x="4613" y="9075"/>
                    <a:pt x="4639" y="9045"/>
                  </a:cubicBezTo>
                  <a:lnTo>
                    <a:pt x="4649" y="9033"/>
                  </a:lnTo>
                  <a:cubicBezTo>
                    <a:pt x="4699" y="8977"/>
                    <a:pt x="4749" y="8919"/>
                    <a:pt x="4804" y="8872"/>
                  </a:cubicBezTo>
                  <a:cubicBezTo>
                    <a:pt x="4811" y="8868"/>
                    <a:pt x="4817" y="8865"/>
                    <a:pt x="4824" y="8865"/>
                  </a:cubicBezTo>
                  <a:close/>
                  <a:moveTo>
                    <a:pt x="5045" y="6997"/>
                  </a:moveTo>
                  <a:cubicBezTo>
                    <a:pt x="5047" y="6997"/>
                    <a:pt x="5049" y="6997"/>
                    <a:pt x="5051" y="6998"/>
                  </a:cubicBezTo>
                  <a:cubicBezTo>
                    <a:pt x="5058" y="7000"/>
                    <a:pt x="5068" y="7005"/>
                    <a:pt x="5068" y="7021"/>
                  </a:cubicBezTo>
                  <a:cubicBezTo>
                    <a:pt x="5058" y="7765"/>
                    <a:pt x="4451" y="8344"/>
                    <a:pt x="4191" y="8557"/>
                  </a:cubicBezTo>
                  <a:cubicBezTo>
                    <a:pt x="3677" y="8978"/>
                    <a:pt x="3027" y="9267"/>
                    <a:pt x="2357" y="9372"/>
                  </a:cubicBezTo>
                  <a:cubicBezTo>
                    <a:pt x="2355" y="9373"/>
                    <a:pt x="2353" y="9373"/>
                    <a:pt x="2351" y="9373"/>
                  </a:cubicBezTo>
                  <a:cubicBezTo>
                    <a:pt x="2339" y="9373"/>
                    <a:pt x="2333" y="9365"/>
                    <a:pt x="2331" y="9358"/>
                  </a:cubicBezTo>
                  <a:cubicBezTo>
                    <a:pt x="2330" y="9354"/>
                    <a:pt x="2327" y="9340"/>
                    <a:pt x="2346" y="9333"/>
                  </a:cubicBezTo>
                  <a:lnTo>
                    <a:pt x="2461" y="9289"/>
                  </a:lnTo>
                  <a:cubicBezTo>
                    <a:pt x="3014" y="9084"/>
                    <a:pt x="3586" y="8870"/>
                    <a:pt x="4054" y="8479"/>
                  </a:cubicBezTo>
                  <a:cubicBezTo>
                    <a:pt x="4472" y="8130"/>
                    <a:pt x="4760" y="7693"/>
                    <a:pt x="5016" y="7017"/>
                  </a:cubicBezTo>
                  <a:cubicBezTo>
                    <a:pt x="5021" y="7003"/>
                    <a:pt x="5034" y="6997"/>
                    <a:pt x="5045" y="6997"/>
                  </a:cubicBezTo>
                  <a:close/>
                  <a:moveTo>
                    <a:pt x="2300" y="0"/>
                  </a:moveTo>
                  <a:cubicBezTo>
                    <a:pt x="1709" y="0"/>
                    <a:pt x="1112" y="119"/>
                    <a:pt x="425" y="370"/>
                  </a:cubicBezTo>
                  <a:cubicBezTo>
                    <a:pt x="415" y="372"/>
                    <a:pt x="408" y="381"/>
                    <a:pt x="408" y="391"/>
                  </a:cubicBezTo>
                  <a:cubicBezTo>
                    <a:pt x="408" y="448"/>
                    <a:pt x="407" y="508"/>
                    <a:pt x="404" y="573"/>
                  </a:cubicBezTo>
                  <a:cubicBezTo>
                    <a:pt x="438" y="997"/>
                    <a:pt x="468" y="1436"/>
                    <a:pt x="492" y="1874"/>
                  </a:cubicBezTo>
                  <a:cubicBezTo>
                    <a:pt x="492" y="1881"/>
                    <a:pt x="496" y="1889"/>
                    <a:pt x="503" y="1892"/>
                  </a:cubicBezTo>
                  <a:cubicBezTo>
                    <a:pt x="506" y="1895"/>
                    <a:pt x="510" y="1896"/>
                    <a:pt x="514" y="1896"/>
                  </a:cubicBezTo>
                  <a:cubicBezTo>
                    <a:pt x="517" y="1896"/>
                    <a:pt x="521" y="1895"/>
                    <a:pt x="524" y="1894"/>
                  </a:cubicBezTo>
                  <a:cubicBezTo>
                    <a:pt x="852" y="1751"/>
                    <a:pt x="1263" y="1709"/>
                    <a:pt x="1635" y="1709"/>
                  </a:cubicBezTo>
                  <a:cubicBezTo>
                    <a:pt x="1793" y="1709"/>
                    <a:pt x="1945" y="1717"/>
                    <a:pt x="2080" y="1727"/>
                  </a:cubicBezTo>
                  <a:cubicBezTo>
                    <a:pt x="2609" y="1771"/>
                    <a:pt x="3095" y="1913"/>
                    <a:pt x="3523" y="2150"/>
                  </a:cubicBezTo>
                  <a:cubicBezTo>
                    <a:pt x="5163" y="3060"/>
                    <a:pt x="5363" y="5223"/>
                    <a:pt x="4719" y="6798"/>
                  </a:cubicBezTo>
                  <a:cubicBezTo>
                    <a:pt x="4400" y="7576"/>
                    <a:pt x="3866" y="8207"/>
                    <a:pt x="3213" y="8574"/>
                  </a:cubicBezTo>
                  <a:cubicBezTo>
                    <a:pt x="2821" y="8795"/>
                    <a:pt x="2357" y="8952"/>
                    <a:pt x="1794" y="9055"/>
                  </a:cubicBezTo>
                  <a:cubicBezTo>
                    <a:pt x="1528" y="9105"/>
                    <a:pt x="1255" y="9138"/>
                    <a:pt x="986" y="9154"/>
                  </a:cubicBezTo>
                  <a:lnTo>
                    <a:pt x="946" y="9157"/>
                  </a:lnTo>
                  <a:cubicBezTo>
                    <a:pt x="852" y="9162"/>
                    <a:pt x="757" y="9168"/>
                    <a:pt x="662" y="9168"/>
                  </a:cubicBezTo>
                  <a:cubicBezTo>
                    <a:pt x="546" y="9168"/>
                    <a:pt x="432" y="9160"/>
                    <a:pt x="322" y="9133"/>
                  </a:cubicBezTo>
                  <a:cubicBezTo>
                    <a:pt x="319" y="9132"/>
                    <a:pt x="317" y="9132"/>
                    <a:pt x="314" y="9132"/>
                  </a:cubicBezTo>
                  <a:cubicBezTo>
                    <a:pt x="310" y="9132"/>
                    <a:pt x="306" y="9133"/>
                    <a:pt x="303" y="9136"/>
                  </a:cubicBezTo>
                  <a:cubicBezTo>
                    <a:pt x="297" y="9139"/>
                    <a:pt x="293" y="9146"/>
                    <a:pt x="292" y="9152"/>
                  </a:cubicBezTo>
                  <a:cubicBezTo>
                    <a:pt x="227" y="9655"/>
                    <a:pt x="153" y="10115"/>
                    <a:pt x="65" y="10560"/>
                  </a:cubicBezTo>
                  <a:cubicBezTo>
                    <a:pt x="45" y="10662"/>
                    <a:pt x="24" y="10762"/>
                    <a:pt x="3" y="10863"/>
                  </a:cubicBezTo>
                  <a:cubicBezTo>
                    <a:pt x="1" y="10869"/>
                    <a:pt x="3" y="10875"/>
                    <a:pt x="7" y="10881"/>
                  </a:cubicBezTo>
                  <a:cubicBezTo>
                    <a:pt x="11" y="10886"/>
                    <a:pt x="16" y="10890"/>
                    <a:pt x="22" y="10891"/>
                  </a:cubicBezTo>
                  <a:cubicBezTo>
                    <a:pt x="375" y="10939"/>
                    <a:pt x="723" y="10964"/>
                    <a:pt x="1068" y="10964"/>
                  </a:cubicBezTo>
                  <a:cubicBezTo>
                    <a:pt x="2332" y="10964"/>
                    <a:pt x="3524" y="10634"/>
                    <a:pt x="4497" y="10003"/>
                  </a:cubicBezTo>
                  <a:cubicBezTo>
                    <a:pt x="5584" y="9301"/>
                    <a:pt x="6353" y="8249"/>
                    <a:pt x="6720" y="6965"/>
                  </a:cubicBezTo>
                  <a:cubicBezTo>
                    <a:pt x="7136" y="5510"/>
                    <a:pt x="7189" y="4095"/>
                    <a:pt x="6872" y="2981"/>
                  </a:cubicBezTo>
                  <a:cubicBezTo>
                    <a:pt x="6532" y="1789"/>
                    <a:pt x="5623" y="862"/>
                    <a:pt x="4311" y="371"/>
                  </a:cubicBezTo>
                  <a:cubicBezTo>
                    <a:pt x="3670" y="132"/>
                    <a:pt x="3009" y="7"/>
                    <a:pt x="2345" y="1"/>
                  </a:cubicBezTo>
                  <a:cubicBezTo>
                    <a:pt x="2330" y="0"/>
                    <a:pt x="2315"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4"/>
            <p:cNvSpPr/>
            <p:nvPr/>
          </p:nvSpPr>
          <p:spPr>
            <a:xfrm>
              <a:off x="6698250" y="1050475"/>
              <a:ext cx="56600" cy="54825"/>
            </a:xfrm>
            <a:custGeom>
              <a:avLst/>
              <a:gdLst/>
              <a:ahLst/>
              <a:cxnLst/>
              <a:rect l="l" t="t" r="r" b="b"/>
              <a:pathLst>
                <a:path w="2264" h="2193" extrusionOk="0">
                  <a:moveTo>
                    <a:pt x="996" y="1"/>
                  </a:moveTo>
                  <a:cubicBezTo>
                    <a:pt x="836" y="1"/>
                    <a:pt x="676" y="31"/>
                    <a:pt x="539" y="114"/>
                  </a:cubicBezTo>
                  <a:cubicBezTo>
                    <a:pt x="167" y="339"/>
                    <a:pt x="73" y="856"/>
                    <a:pt x="53" y="1009"/>
                  </a:cubicBezTo>
                  <a:cubicBezTo>
                    <a:pt x="1" y="1408"/>
                    <a:pt x="145" y="1768"/>
                    <a:pt x="438" y="1971"/>
                  </a:cubicBezTo>
                  <a:cubicBezTo>
                    <a:pt x="639" y="2110"/>
                    <a:pt x="865" y="2161"/>
                    <a:pt x="1042" y="2192"/>
                  </a:cubicBezTo>
                  <a:cubicBezTo>
                    <a:pt x="1051" y="2192"/>
                    <a:pt x="1060" y="2193"/>
                    <a:pt x="1069" y="2193"/>
                  </a:cubicBezTo>
                  <a:cubicBezTo>
                    <a:pt x="1073" y="2193"/>
                    <a:pt x="1078" y="2192"/>
                    <a:pt x="1082" y="2192"/>
                  </a:cubicBezTo>
                  <a:cubicBezTo>
                    <a:pt x="1419" y="2192"/>
                    <a:pt x="1725" y="2057"/>
                    <a:pt x="1926" y="1821"/>
                  </a:cubicBezTo>
                  <a:cubicBezTo>
                    <a:pt x="2173" y="1530"/>
                    <a:pt x="2263" y="1104"/>
                    <a:pt x="2158" y="737"/>
                  </a:cubicBezTo>
                  <a:cubicBezTo>
                    <a:pt x="2066" y="419"/>
                    <a:pt x="1845" y="190"/>
                    <a:pt x="1537" y="93"/>
                  </a:cubicBezTo>
                  <a:cubicBezTo>
                    <a:pt x="1380" y="44"/>
                    <a:pt x="1187" y="1"/>
                    <a:pt x="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4"/>
            <p:cNvSpPr/>
            <p:nvPr/>
          </p:nvSpPr>
          <p:spPr>
            <a:xfrm>
              <a:off x="6644400" y="769525"/>
              <a:ext cx="56600" cy="54825"/>
            </a:xfrm>
            <a:custGeom>
              <a:avLst/>
              <a:gdLst/>
              <a:ahLst/>
              <a:cxnLst/>
              <a:rect l="l" t="t" r="r" b="b"/>
              <a:pathLst>
                <a:path w="2264" h="2193" extrusionOk="0">
                  <a:moveTo>
                    <a:pt x="997" y="0"/>
                  </a:moveTo>
                  <a:cubicBezTo>
                    <a:pt x="836" y="0"/>
                    <a:pt x="676" y="31"/>
                    <a:pt x="538" y="113"/>
                  </a:cubicBezTo>
                  <a:cubicBezTo>
                    <a:pt x="168" y="338"/>
                    <a:pt x="73" y="856"/>
                    <a:pt x="53" y="1008"/>
                  </a:cubicBezTo>
                  <a:cubicBezTo>
                    <a:pt x="0" y="1408"/>
                    <a:pt x="144" y="1767"/>
                    <a:pt x="439" y="1970"/>
                  </a:cubicBezTo>
                  <a:cubicBezTo>
                    <a:pt x="639" y="2109"/>
                    <a:pt x="864" y="2161"/>
                    <a:pt x="1042" y="2191"/>
                  </a:cubicBezTo>
                  <a:cubicBezTo>
                    <a:pt x="1055" y="2191"/>
                    <a:pt x="1069" y="2192"/>
                    <a:pt x="1082" y="2192"/>
                  </a:cubicBezTo>
                  <a:cubicBezTo>
                    <a:pt x="1418" y="2192"/>
                    <a:pt x="1726" y="2057"/>
                    <a:pt x="1925" y="1820"/>
                  </a:cubicBezTo>
                  <a:cubicBezTo>
                    <a:pt x="2172" y="1529"/>
                    <a:pt x="2264" y="1103"/>
                    <a:pt x="2157" y="736"/>
                  </a:cubicBezTo>
                  <a:cubicBezTo>
                    <a:pt x="2065" y="418"/>
                    <a:pt x="1845" y="190"/>
                    <a:pt x="1537" y="92"/>
                  </a:cubicBezTo>
                  <a:cubicBezTo>
                    <a:pt x="1380" y="43"/>
                    <a:pt x="1188" y="0"/>
                    <a:pt x="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4"/>
            <p:cNvSpPr/>
            <p:nvPr/>
          </p:nvSpPr>
          <p:spPr>
            <a:xfrm>
              <a:off x="6800100" y="794100"/>
              <a:ext cx="56600" cy="54825"/>
            </a:xfrm>
            <a:custGeom>
              <a:avLst/>
              <a:gdLst/>
              <a:ahLst/>
              <a:cxnLst/>
              <a:rect l="l" t="t" r="r" b="b"/>
              <a:pathLst>
                <a:path w="2264" h="2193" extrusionOk="0">
                  <a:moveTo>
                    <a:pt x="997" y="1"/>
                  </a:moveTo>
                  <a:cubicBezTo>
                    <a:pt x="836" y="1"/>
                    <a:pt x="676" y="31"/>
                    <a:pt x="538" y="115"/>
                  </a:cubicBezTo>
                  <a:cubicBezTo>
                    <a:pt x="168" y="338"/>
                    <a:pt x="73" y="856"/>
                    <a:pt x="54" y="1010"/>
                  </a:cubicBezTo>
                  <a:cubicBezTo>
                    <a:pt x="0" y="1408"/>
                    <a:pt x="144" y="1767"/>
                    <a:pt x="439" y="1972"/>
                  </a:cubicBezTo>
                  <a:cubicBezTo>
                    <a:pt x="639" y="2109"/>
                    <a:pt x="864" y="2161"/>
                    <a:pt x="1042" y="2191"/>
                  </a:cubicBezTo>
                  <a:cubicBezTo>
                    <a:pt x="1055" y="2192"/>
                    <a:pt x="1069" y="2192"/>
                    <a:pt x="1082" y="2192"/>
                  </a:cubicBezTo>
                  <a:cubicBezTo>
                    <a:pt x="1418" y="2192"/>
                    <a:pt x="1726" y="2057"/>
                    <a:pt x="1925" y="1822"/>
                  </a:cubicBezTo>
                  <a:cubicBezTo>
                    <a:pt x="2172" y="1529"/>
                    <a:pt x="2264" y="1104"/>
                    <a:pt x="2157" y="736"/>
                  </a:cubicBezTo>
                  <a:cubicBezTo>
                    <a:pt x="2066" y="418"/>
                    <a:pt x="1845" y="190"/>
                    <a:pt x="1537" y="94"/>
                  </a:cubicBezTo>
                  <a:cubicBezTo>
                    <a:pt x="1380" y="44"/>
                    <a:pt x="1188" y="1"/>
                    <a:pt x="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4"/>
            <p:cNvSpPr/>
            <p:nvPr/>
          </p:nvSpPr>
          <p:spPr>
            <a:xfrm>
              <a:off x="6946425" y="730900"/>
              <a:ext cx="56625" cy="54800"/>
            </a:xfrm>
            <a:custGeom>
              <a:avLst/>
              <a:gdLst/>
              <a:ahLst/>
              <a:cxnLst/>
              <a:rect l="l" t="t" r="r" b="b"/>
              <a:pathLst>
                <a:path w="2265" h="2192" extrusionOk="0">
                  <a:moveTo>
                    <a:pt x="996" y="0"/>
                  </a:moveTo>
                  <a:cubicBezTo>
                    <a:pt x="836" y="0"/>
                    <a:pt x="676" y="31"/>
                    <a:pt x="539" y="114"/>
                  </a:cubicBezTo>
                  <a:cubicBezTo>
                    <a:pt x="168" y="337"/>
                    <a:pt x="74" y="855"/>
                    <a:pt x="53" y="1009"/>
                  </a:cubicBezTo>
                  <a:cubicBezTo>
                    <a:pt x="1" y="1407"/>
                    <a:pt x="145" y="1768"/>
                    <a:pt x="439" y="1971"/>
                  </a:cubicBezTo>
                  <a:cubicBezTo>
                    <a:pt x="639" y="2108"/>
                    <a:pt x="865" y="2160"/>
                    <a:pt x="1042" y="2190"/>
                  </a:cubicBezTo>
                  <a:cubicBezTo>
                    <a:pt x="1056" y="2191"/>
                    <a:pt x="1070" y="2191"/>
                    <a:pt x="1083" y="2191"/>
                  </a:cubicBezTo>
                  <a:cubicBezTo>
                    <a:pt x="1419" y="2191"/>
                    <a:pt x="1725" y="2056"/>
                    <a:pt x="1926" y="1821"/>
                  </a:cubicBezTo>
                  <a:cubicBezTo>
                    <a:pt x="2173" y="1528"/>
                    <a:pt x="2265" y="1103"/>
                    <a:pt x="2158" y="735"/>
                  </a:cubicBezTo>
                  <a:cubicBezTo>
                    <a:pt x="2066" y="418"/>
                    <a:pt x="1846" y="189"/>
                    <a:pt x="1537" y="93"/>
                  </a:cubicBezTo>
                  <a:cubicBezTo>
                    <a:pt x="1380" y="44"/>
                    <a:pt x="1188"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4"/>
            <p:cNvSpPr/>
            <p:nvPr/>
          </p:nvSpPr>
          <p:spPr>
            <a:xfrm>
              <a:off x="6603600" y="607025"/>
              <a:ext cx="91775" cy="91900"/>
            </a:xfrm>
            <a:custGeom>
              <a:avLst/>
              <a:gdLst/>
              <a:ahLst/>
              <a:cxnLst/>
              <a:rect l="l" t="t" r="r" b="b"/>
              <a:pathLst>
                <a:path w="3671" h="3676" extrusionOk="0">
                  <a:moveTo>
                    <a:pt x="2513" y="0"/>
                  </a:moveTo>
                  <a:cubicBezTo>
                    <a:pt x="2434" y="0"/>
                    <a:pt x="2355" y="9"/>
                    <a:pt x="2276" y="27"/>
                  </a:cubicBezTo>
                  <a:cubicBezTo>
                    <a:pt x="2041" y="80"/>
                    <a:pt x="1817" y="202"/>
                    <a:pt x="1566" y="411"/>
                  </a:cubicBezTo>
                  <a:cubicBezTo>
                    <a:pt x="1154" y="796"/>
                    <a:pt x="812" y="1119"/>
                    <a:pt x="500" y="1507"/>
                  </a:cubicBezTo>
                  <a:cubicBezTo>
                    <a:pt x="240" y="1830"/>
                    <a:pt x="1" y="2183"/>
                    <a:pt x="8" y="2580"/>
                  </a:cubicBezTo>
                  <a:cubicBezTo>
                    <a:pt x="13" y="2940"/>
                    <a:pt x="247" y="3232"/>
                    <a:pt x="724" y="3468"/>
                  </a:cubicBezTo>
                  <a:cubicBezTo>
                    <a:pt x="901" y="3556"/>
                    <a:pt x="1139" y="3675"/>
                    <a:pt x="1374" y="3675"/>
                  </a:cubicBezTo>
                  <a:cubicBezTo>
                    <a:pt x="1389" y="3675"/>
                    <a:pt x="1404" y="3674"/>
                    <a:pt x="1419" y="3674"/>
                  </a:cubicBezTo>
                  <a:cubicBezTo>
                    <a:pt x="1595" y="3662"/>
                    <a:pt x="1774" y="3576"/>
                    <a:pt x="1966" y="3411"/>
                  </a:cubicBezTo>
                  <a:cubicBezTo>
                    <a:pt x="2186" y="3220"/>
                    <a:pt x="2378" y="2991"/>
                    <a:pt x="2564" y="2769"/>
                  </a:cubicBezTo>
                  <a:cubicBezTo>
                    <a:pt x="2626" y="2695"/>
                    <a:pt x="2688" y="2620"/>
                    <a:pt x="2752" y="2547"/>
                  </a:cubicBezTo>
                  <a:cubicBezTo>
                    <a:pt x="2812" y="2478"/>
                    <a:pt x="2877" y="2408"/>
                    <a:pt x="2944" y="2335"/>
                  </a:cubicBezTo>
                  <a:cubicBezTo>
                    <a:pt x="3158" y="2102"/>
                    <a:pt x="3380" y="1861"/>
                    <a:pt x="3515" y="1582"/>
                  </a:cubicBezTo>
                  <a:cubicBezTo>
                    <a:pt x="3670" y="1262"/>
                    <a:pt x="3654" y="882"/>
                    <a:pt x="3473" y="569"/>
                  </a:cubicBezTo>
                  <a:cubicBezTo>
                    <a:pt x="3267" y="211"/>
                    <a:pt x="2900"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4"/>
            <p:cNvSpPr/>
            <p:nvPr/>
          </p:nvSpPr>
          <p:spPr>
            <a:xfrm>
              <a:off x="6702375" y="662900"/>
              <a:ext cx="74600" cy="51675"/>
            </a:xfrm>
            <a:custGeom>
              <a:avLst/>
              <a:gdLst/>
              <a:ahLst/>
              <a:cxnLst/>
              <a:rect l="l" t="t" r="r" b="b"/>
              <a:pathLst>
                <a:path w="2984" h="2067" extrusionOk="0">
                  <a:moveTo>
                    <a:pt x="1300" y="1"/>
                  </a:moveTo>
                  <a:cubicBezTo>
                    <a:pt x="1034" y="1"/>
                    <a:pt x="760" y="141"/>
                    <a:pt x="469" y="425"/>
                  </a:cubicBezTo>
                  <a:cubicBezTo>
                    <a:pt x="318" y="573"/>
                    <a:pt x="113" y="773"/>
                    <a:pt x="46" y="1015"/>
                  </a:cubicBezTo>
                  <a:cubicBezTo>
                    <a:pt x="1" y="1184"/>
                    <a:pt x="23" y="1381"/>
                    <a:pt x="116" y="1616"/>
                  </a:cubicBezTo>
                  <a:cubicBezTo>
                    <a:pt x="163" y="1739"/>
                    <a:pt x="224" y="1867"/>
                    <a:pt x="307" y="2019"/>
                  </a:cubicBezTo>
                  <a:cubicBezTo>
                    <a:pt x="311" y="2026"/>
                    <a:pt x="318" y="2030"/>
                    <a:pt x="327" y="2030"/>
                  </a:cubicBezTo>
                  <a:cubicBezTo>
                    <a:pt x="775" y="2054"/>
                    <a:pt x="1230" y="2066"/>
                    <a:pt x="1687" y="2066"/>
                  </a:cubicBezTo>
                  <a:cubicBezTo>
                    <a:pt x="2111" y="2066"/>
                    <a:pt x="2536" y="2055"/>
                    <a:pt x="2961" y="2035"/>
                  </a:cubicBezTo>
                  <a:cubicBezTo>
                    <a:pt x="2968" y="2035"/>
                    <a:pt x="2976" y="2032"/>
                    <a:pt x="2980" y="2024"/>
                  </a:cubicBezTo>
                  <a:cubicBezTo>
                    <a:pt x="2983" y="2018"/>
                    <a:pt x="2983" y="2009"/>
                    <a:pt x="2981" y="2003"/>
                  </a:cubicBezTo>
                  <a:cubicBezTo>
                    <a:pt x="2941" y="1911"/>
                    <a:pt x="2901" y="1821"/>
                    <a:pt x="2861" y="1730"/>
                  </a:cubicBezTo>
                  <a:cubicBezTo>
                    <a:pt x="2848" y="1706"/>
                    <a:pt x="2837" y="1681"/>
                    <a:pt x="2826" y="1656"/>
                  </a:cubicBezTo>
                  <a:cubicBezTo>
                    <a:pt x="2722" y="1432"/>
                    <a:pt x="2635" y="1263"/>
                    <a:pt x="2543" y="1107"/>
                  </a:cubicBezTo>
                  <a:cubicBezTo>
                    <a:pt x="2319" y="723"/>
                    <a:pt x="2010" y="196"/>
                    <a:pt x="1544" y="41"/>
                  </a:cubicBezTo>
                  <a:cubicBezTo>
                    <a:pt x="1463" y="14"/>
                    <a:pt x="1382" y="1"/>
                    <a:pt x="1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4"/>
            <p:cNvSpPr/>
            <p:nvPr/>
          </p:nvSpPr>
          <p:spPr>
            <a:xfrm>
              <a:off x="6756650" y="610925"/>
              <a:ext cx="103025" cy="67425"/>
            </a:xfrm>
            <a:custGeom>
              <a:avLst/>
              <a:gdLst/>
              <a:ahLst/>
              <a:cxnLst/>
              <a:rect l="l" t="t" r="r" b="b"/>
              <a:pathLst>
                <a:path w="4121" h="2697" extrusionOk="0">
                  <a:moveTo>
                    <a:pt x="1197" y="1"/>
                  </a:moveTo>
                  <a:cubicBezTo>
                    <a:pt x="1157" y="1"/>
                    <a:pt x="1117" y="2"/>
                    <a:pt x="1078" y="5"/>
                  </a:cubicBezTo>
                  <a:cubicBezTo>
                    <a:pt x="670" y="36"/>
                    <a:pt x="319" y="306"/>
                    <a:pt x="160" y="710"/>
                  </a:cubicBezTo>
                  <a:cubicBezTo>
                    <a:pt x="0" y="1117"/>
                    <a:pt x="75" y="1556"/>
                    <a:pt x="354" y="1857"/>
                  </a:cubicBezTo>
                  <a:cubicBezTo>
                    <a:pt x="517" y="2033"/>
                    <a:pt x="735" y="2167"/>
                    <a:pt x="1040" y="2277"/>
                  </a:cubicBezTo>
                  <a:lnTo>
                    <a:pt x="1042" y="2277"/>
                  </a:lnTo>
                  <a:lnTo>
                    <a:pt x="1204" y="2327"/>
                  </a:lnTo>
                  <a:cubicBezTo>
                    <a:pt x="1323" y="2364"/>
                    <a:pt x="1441" y="2401"/>
                    <a:pt x="1561" y="2436"/>
                  </a:cubicBezTo>
                  <a:cubicBezTo>
                    <a:pt x="1587" y="2443"/>
                    <a:pt x="1613" y="2451"/>
                    <a:pt x="1639" y="2458"/>
                  </a:cubicBezTo>
                  <a:cubicBezTo>
                    <a:pt x="1872" y="2524"/>
                    <a:pt x="2063" y="2571"/>
                    <a:pt x="2240" y="2602"/>
                  </a:cubicBezTo>
                  <a:cubicBezTo>
                    <a:pt x="2475" y="2645"/>
                    <a:pt x="2755" y="2696"/>
                    <a:pt x="3030" y="2696"/>
                  </a:cubicBezTo>
                  <a:cubicBezTo>
                    <a:pt x="3269" y="2696"/>
                    <a:pt x="3504" y="2658"/>
                    <a:pt x="3699" y="2540"/>
                  </a:cubicBezTo>
                  <a:cubicBezTo>
                    <a:pt x="3986" y="2368"/>
                    <a:pt x="4121" y="2060"/>
                    <a:pt x="4115" y="1599"/>
                  </a:cubicBezTo>
                  <a:cubicBezTo>
                    <a:pt x="4115" y="1595"/>
                    <a:pt x="4113" y="1592"/>
                    <a:pt x="4111" y="1588"/>
                  </a:cubicBezTo>
                  <a:cubicBezTo>
                    <a:pt x="3945" y="1294"/>
                    <a:pt x="3879" y="1017"/>
                    <a:pt x="3909" y="743"/>
                  </a:cubicBezTo>
                  <a:cubicBezTo>
                    <a:pt x="3910" y="736"/>
                    <a:pt x="3908" y="730"/>
                    <a:pt x="3904" y="725"/>
                  </a:cubicBezTo>
                  <a:cubicBezTo>
                    <a:pt x="3804" y="602"/>
                    <a:pt x="3647" y="502"/>
                    <a:pt x="3438" y="430"/>
                  </a:cubicBezTo>
                  <a:cubicBezTo>
                    <a:pt x="3164" y="335"/>
                    <a:pt x="2871" y="283"/>
                    <a:pt x="2587" y="234"/>
                  </a:cubicBezTo>
                  <a:cubicBezTo>
                    <a:pt x="2489" y="217"/>
                    <a:pt x="2393" y="201"/>
                    <a:pt x="2296" y="182"/>
                  </a:cubicBezTo>
                  <a:cubicBezTo>
                    <a:pt x="2204" y="164"/>
                    <a:pt x="2114" y="144"/>
                    <a:pt x="2017" y="123"/>
                  </a:cubicBezTo>
                  <a:cubicBezTo>
                    <a:pt x="1747" y="62"/>
                    <a:pt x="1468"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4"/>
            <p:cNvSpPr/>
            <p:nvPr/>
          </p:nvSpPr>
          <p:spPr>
            <a:xfrm>
              <a:off x="6857000" y="605250"/>
              <a:ext cx="91075" cy="87750"/>
            </a:xfrm>
            <a:custGeom>
              <a:avLst/>
              <a:gdLst/>
              <a:ahLst/>
              <a:cxnLst/>
              <a:rect l="l" t="t" r="r" b="b"/>
              <a:pathLst>
                <a:path w="3643" h="3510" extrusionOk="0">
                  <a:moveTo>
                    <a:pt x="1170" y="0"/>
                  </a:moveTo>
                  <a:cubicBezTo>
                    <a:pt x="951" y="0"/>
                    <a:pt x="732" y="67"/>
                    <a:pt x="538" y="200"/>
                  </a:cubicBezTo>
                  <a:cubicBezTo>
                    <a:pt x="183" y="444"/>
                    <a:pt x="0" y="854"/>
                    <a:pt x="65" y="1270"/>
                  </a:cubicBezTo>
                  <a:cubicBezTo>
                    <a:pt x="102" y="1508"/>
                    <a:pt x="207" y="1741"/>
                    <a:pt x="398" y="2002"/>
                  </a:cubicBezTo>
                  <a:cubicBezTo>
                    <a:pt x="398" y="2002"/>
                    <a:pt x="399" y="2003"/>
                    <a:pt x="399" y="2003"/>
                  </a:cubicBezTo>
                  <a:lnTo>
                    <a:pt x="471" y="2094"/>
                  </a:lnTo>
                  <a:cubicBezTo>
                    <a:pt x="558" y="2203"/>
                    <a:pt x="649" y="2316"/>
                    <a:pt x="739" y="2425"/>
                  </a:cubicBezTo>
                  <a:cubicBezTo>
                    <a:pt x="758" y="2446"/>
                    <a:pt x="775" y="2467"/>
                    <a:pt x="792" y="2488"/>
                  </a:cubicBezTo>
                  <a:cubicBezTo>
                    <a:pt x="946" y="2673"/>
                    <a:pt x="1079" y="2818"/>
                    <a:pt x="1209" y="2946"/>
                  </a:cubicBezTo>
                  <a:cubicBezTo>
                    <a:pt x="1380" y="3114"/>
                    <a:pt x="1616" y="3345"/>
                    <a:pt x="1873" y="3506"/>
                  </a:cubicBezTo>
                  <a:cubicBezTo>
                    <a:pt x="1877" y="3508"/>
                    <a:pt x="1882" y="3510"/>
                    <a:pt x="1886" y="3510"/>
                  </a:cubicBezTo>
                  <a:cubicBezTo>
                    <a:pt x="1888" y="3510"/>
                    <a:pt x="1891" y="3510"/>
                    <a:pt x="1893" y="3508"/>
                  </a:cubicBezTo>
                  <a:cubicBezTo>
                    <a:pt x="1994" y="3479"/>
                    <a:pt x="2098" y="3444"/>
                    <a:pt x="2204" y="3407"/>
                  </a:cubicBezTo>
                  <a:cubicBezTo>
                    <a:pt x="2675" y="3242"/>
                    <a:pt x="3117" y="3045"/>
                    <a:pt x="3516" y="2819"/>
                  </a:cubicBezTo>
                  <a:cubicBezTo>
                    <a:pt x="3521" y="2817"/>
                    <a:pt x="3525" y="2813"/>
                    <a:pt x="3526" y="2809"/>
                  </a:cubicBezTo>
                  <a:cubicBezTo>
                    <a:pt x="3605" y="2646"/>
                    <a:pt x="3642" y="2509"/>
                    <a:pt x="3642" y="2380"/>
                  </a:cubicBezTo>
                  <a:cubicBezTo>
                    <a:pt x="3642" y="2204"/>
                    <a:pt x="3569" y="2021"/>
                    <a:pt x="3418" y="1817"/>
                  </a:cubicBezTo>
                  <a:cubicBezTo>
                    <a:pt x="3246" y="1584"/>
                    <a:pt x="3031" y="1377"/>
                    <a:pt x="2824" y="1178"/>
                  </a:cubicBezTo>
                  <a:cubicBezTo>
                    <a:pt x="2752" y="1110"/>
                    <a:pt x="2682" y="1041"/>
                    <a:pt x="2614" y="972"/>
                  </a:cubicBezTo>
                  <a:cubicBezTo>
                    <a:pt x="2547" y="905"/>
                    <a:pt x="2481" y="837"/>
                    <a:pt x="2413" y="764"/>
                  </a:cubicBezTo>
                  <a:cubicBezTo>
                    <a:pt x="2196" y="533"/>
                    <a:pt x="1971" y="296"/>
                    <a:pt x="1702" y="143"/>
                  </a:cubicBezTo>
                  <a:cubicBezTo>
                    <a:pt x="1536" y="48"/>
                    <a:pt x="1353"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4"/>
            <p:cNvSpPr/>
            <p:nvPr/>
          </p:nvSpPr>
          <p:spPr>
            <a:xfrm>
              <a:off x="6494525" y="551650"/>
              <a:ext cx="524375" cy="566800"/>
            </a:xfrm>
            <a:custGeom>
              <a:avLst/>
              <a:gdLst/>
              <a:ahLst/>
              <a:cxnLst/>
              <a:rect l="l" t="t" r="r" b="b"/>
              <a:pathLst>
                <a:path w="20975" h="22672" extrusionOk="0">
                  <a:moveTo>
                    <a:pt x="10774" y="703"/>
                  </a:moveTo>
                  <a:cubicBezTo>
                    <a:pt x="11643" y="703"/>
                    <a:pt x="12442" y="776"/>
                    <a:pt x="13209" y="927"/>
                  </a:cubicBezTo>
                  <a:cubicBezTo>
                    <a:pt x="13226" y="930"/>
                    <a:pt x="13224" y="948"/>
                    <a:pt x="13224" y="952"/>
                  </a:cubicBezTo>
                  <a:cubicBezTo>
                    <a:pt x="13224" y="954"/>
                    <a:pt x="13220" y="973"/>
                    <a:pt x="13205" y="973"/>
                  </a:cubicBezTo>
                  <a:cubicBezTo>
                    <a:pt x="13204" y="973"/>
                    <a:pt x="13204" y="973"/>
                    <a:pt x="13203" y="973"/>
                  </a:cubicBezTo>
                  <a:cubicBezTo>
                    <a:pt x="12300" y="916"/>
                    <a:pt x="11529" y="877"/>
                    <a:pt x="10764" y="877"/>
                  </a:cubicBezTo>
                  <a:cubicBezTo>
                    <a:pt x="10679" y="877"/>
                    <a:pt x="10594" y="877"/>
                    <a:pt x="10509" y="878"/>
                  </a:cubicBezTo>
                  <a:cubicBezTo>
                    <a:pt x="10036" y="883"/>
                    <a:pt x="9603" y="902"/>
                    <a:pt x="9182" y="935"/>
                  </a:cubicBezTo>
                  <a:cubicBezTo>
                    <a:pt x="8969" y="952"/>
                    <a:pt x="8753" y="974"/>
                    <a:pt x="8545" y="995"/>
                  </a:cubicBezTo>
                  <a:cubicBezTo>
                    <a:pt x="8492" y="1001"/>
                    <a:pt x="8437" y="1007"/>
                    <a:pt x="8384" y="1015"/>
                  </a:cubicBezTo>
                  <a:cubicBezTo>
                    <a:pt x="8278" y="1030"/>
                    <a:pt x="8168" y="1045"/>
                    <a:pt x="8061" y="1045"/>
                  </a:cubicBezTo>
                  <a:cubicBezTo>
                    <a:pt x="8008" y="1045"/>
                    <a:pt x="7956" y="1041"/>
                    <a:pt x="7904" y="1032"/>
                  </a:cubicBezTo>
                  <a:cubicBezTo>
                    <a:pt x="7893" y="1031"/>
                    <a:pt x="7891" y="1019"/>
                    <a:pt x="7889" y="1015"/>
                  </a:cubicBezTo>
                  <a:cubicBezTo>
                    <a:pt x="7888" y="1006"/>
                    <a:pt x="7891" y="994"/>
                    <a:pt x="7899" y="990"/>
                  </a:cubicBezTo>
                  <a:cubicBezTo>
                    <a:pt x="8053" y="911"/>
                    <a:pt x="8233" y="890"/>
                    <a:pt x="8406" y="869"/>
                  </a:cubicBezTo>
                  <a:cubicBezTo>
                    <a:pt x="8446" y="864"/>
                    <a:pt x="8486" y="859"/>
                    <a:pt x="8524" y="854"/>
                  </a:cubicBezTo>
                  <a:cubicBezTo>
                    <a:pt x="8701" y="828"/>
                    <a:pt x="8892" y="807"/>
                    <a:pt x="9140" y="783"/>
                  </a:cubicBezTo>
                  <a:cubicBezTo>
                    <a:pt x="9614" y="738"/>
                    <a:pt x="10074" y="712"/>
                    <a:pt x="10510" y="705"/>
                  </a:cubicBezTo>
                  <a:cubicBezTo>
                    <a:pt x="10599" y="703"/>
                    <a:pt x="10687" y="703"/>
                    <a:pt x="10774" y="703"/>
                  </a:cubicBezTo>
                  <a:close/>
                  <a:moveTo>
                    <a:pt x="11866" y="1199"/>
                  </a:moveTo>
                  <a:cubicBezTo>
                    <a:pt x="11932" y="1199"/>
                    <a:pt x="11998" y="1202"/>
                    <a:pt x="12062" y="1211"/>
                  </a:cubicBezTo>
                  <a:cubicBezTo>
                    <a:pt x="12076" y="1212"/>
                    <a:pt x="12077" y="1222"/>
                    <a:pt x="12077" y="1224"/>
                  </a:cubicBezTo>
                  <a:cubicBezTo>
                    <a:pt x="12077" y="1227"/>
                    <a:pt x="12076" y="1237"/>
                    <a:pt x="12062" y="1238"/>
                  </a:cubicBezTo>
                  <a:cubicBezTo>
                    <a:pt x="11996" y="1246"/>
                    <a:pt x="11929" y="1249"/>
                    <a:pt x="11862" y="1249"/>
                  </a:cubicBezTo>
                  <a:cubicBezTo>
                    <a:pt x="11779" y="1249"/>
                    <a:pt x="11698" y="1245"/>
                    <a:pt x="11622" y="1240"/>
                  </a:cubicBezTo>
                  <a:cubicBezTo>
                    <a:pt x="11607" y="1239"/>
                    <a:pt x="11606" y="1229"/>
                    <a:pt x="11606" y="1224"/>
                  </a:cubicBezTo>
                  <a:cubicBezTo>
                    <a:pt x="11606" y="1221"/>
                    <a:pt x="11608" y="1209"/>
                    <a:pt x="11622" y="1209"/>
                  </a:cubicBezTo>
                  <a:cubicBezTo>
                    <a:pt x="11695" y="1204"/>
                    <a:pt x="11779" y="1199"/>
                    <a:pt x="11866" y="1199"/>
                  </a:cubicBezTo>
                  <a:close/>
                  <a:moveTo>
                    <a:pt x="10096" y="1141"/>
                  </a:moveTo>
                  <a:cubicBezTo>
                    <a:pt x="10220" y="1141"/>
                    <a:pt x="10340" y="1146"/>
                    <a:pt x="10458" y="1154"/>
                  </a:cubicBezTo>
                  <a:cubicBezTo>
                    <a:pt x="10475" y="1155"/>
                    <a:pt x="10479" y="1165"/>
                    <a:pt x="10479" y="1171"/>
                  </a:cubicBezTo>
                  <a:cubicBezTo>
                    <a:pt x="10479" y="1180"/>
                    <a:pt x="10474" y="1193"/>
                    <a:pt x="10457" y="1196"/>
                  </a:cubicBezTo>
                  <a:cubicBezTo>
                    <a:pt x="9859" y="1270"/>
                    <a:pt x="9243" y="1309"/>
                    <a:pt x="8647" y="1346"/>
                  </a:cubicBezTo>
                  <a:lnTo>
                    <a:pt x="8506" y="1356"/>
                  </a:lnTo>
                  <a:cubicBezTo>
                    <a:pt x="8505" y="1356"/>
                    <a:pt x="8504" y="1356"/>
                    <a:pt x="8504" y="1356"/>
                  </a:cubicBezTo>
                  <a:cubicBezTo>
                    <a:pt x="8493" y="1356"/>
                    <a:pt x="8491" y="1343"/>
                    <a:pt x="8491" y="1340"/>
                  </a:cubicBezTo>
                  <a:cubicBezTo>
                    <a:pt x="8489" y="1338"/>
                    <a:pt x="8488" y="1322"/>
                    <a:pt x="8501" y="1320"/>
                  </a:cubicBezTo>
                  <a:cubicBezTo>
                    <a:pt x="9057" y="1202"/>
                    <a:pt x="9600" y="1141"/>
                    <a:pt x="10096" y="1141"/>
                  </a:cubicBezTo>
                  <a:close/>
                  <a:moveTo>
                    <a:pt x="14752" y="1085"/>
                  </a:moveTo>
                  <a:cubicBezTo>
                    <a:pt x="15381" y="1085"/>
                    <a:pt x="16032" y="1274"/>
                    <a:pt x="16392" y="1399"/>
                  </a:cubicBezTo>
                  <a:cubicBezTo>
                    <a:pt x="16403" y="1403"/>
                    <a:pt x="16406" y="1418"/>
                    <a:pt x="16403" y="1426"/>
                  </a:cubicBezTo>
                  <a:cubicBezTo>
                    <a:pt x="16402" y="1434"/>
                    <a:pt x="16399" y="1436"/>
                    <a:pt x="16395" y="1436"/>
                  </a:cubicBezTo>
                  <a:cubicBezTo>
                    <a:pt x="16394" y="1436"/>
                    <a:pt x="16392" y="1435"/>
                    <a:pt x="16391" y="1435"/>
                  </a:cubicBezTo>
                  <a:cubicBezTo>
                    <a:pt x="16075" y="1397"/>
                    <a:pt x="15760" y="1347"/>
                    <a:pt x="15455" y="1299"/>
                  </a:cubicBezTo>
                  <a:cubicBezTo>
                    <a:pt x="15355" y="1283"/>
                    <a:pt x="15252" y="1270"/>
                    <a:pt x="15151" y="1257"/>
                  </a:cubicBezTo>
                  <a:cubicBezTo>
                    <a:pt x="14921" y="1227"/>
                    <a:pt x="14680" y="1195"/>
                    <a:pt x="14457" y="1134"/>
                  </a:cubicBezTo>
                  <a:cubicBezTo>
                    <a:pt x="14448" y="1131"/>
                    <a:pt x="14445" y="1126"/>
                    <a:pt x="14445" y="1119"/>
                  </a:cubicBezTo>
                  <a:cubicBezTo>
                    <a:pt x="14446" y="1110"/>
                    <a:pt x="14452" y="1100"/>
                    <a:pt x="14465" y="1099"/>
                  </a:cubicBezTo>
                  <a:cubicBezTo>
                    <a:pt x="14559" y="1089"/>
                    <a:pt x="14655" y="1085"/>
                    <a:pt x="14752" y="1085"/>
                  </a:cubicBezTo>
                  <a:close/>
                  <a:moveTo>
                    <a:pt x="9450" y="1559"/>
                  </a:moveTo>
                  <a:cubicBezTo>
                    <a:pt x="9474" y="1559"/>
                    <a:pt x="9497" y="1559"/>
                    <a:pt x="9521" y="1560"/>
                  </a:cubicBezTo>
                  <a:cubicBezTo>
                    <a:pt x="9531" y="1560"/>
                    <a:pt x="9534" y="1570"/>
                    <a:pt x="9534" y="1575"/>
                  </a:cubicBezTo>
                  <a:cubicBezTo>
                    <a:pt x="9536" y="1585"/>
                    <a:pt x="9528" y="1588"/>
                    <a:pt x="9526" y="1588"/>
                  </a:cubicBezTo>
                  <a:cubicBezTo>
                    <a:pt x="9372" y="1622"/>
                    <a:pt x="9223" y="1640"/>
                    <a:pt x="9086" y="1640"/>
                  </a:cubicBezTo>
                  <a:cubicBezTo>
                    <a:pt x="9050" y="1640"/>
                    <a:pt x="9015" y="1638"/>
                    <a:pt x="8980" y="1636"/>
                  </a:cubicBezTo>
                  <a:cubicBezTo>
                    <a:pt x="8972" y="1636"/>
                    <a:pt x="8969" y="1628"/>
                    <a:pt x="8968" y="1625"/>
                  </a:cubicBezTo>
                  <a:cubicBezTo>
                    <a:pt x="8968" y="1619"/>
                    <a:pt x="8972" y="1617"/>
                    <a:pt x="8975" y="1616"/>
                  </a:cubicBezTo>
                  <a:cubicBezTo>
                    <a:pt x="9115" y="1579"/>
                    <a:pt x="9279" y="1559"/>
                    <a:pt x="9450" y="1559"/>
                  </a:cubicBezTo>
                  <a:close/>
                  <a:moveTo>
                    <a:pt x="9487" y="1838"/>
                  </a:moveTo>
                  <a:cubicBezTo>
                    <a:pt x="9498" y="1838"/>
                    <a:pt x="9510" y="1838"/>
                    <a:pt x="9522" y="1839"/>
                  </a:cubicBezTo>
                  <a:cubicBezTo>
                    <a:pt x="9523" y="1839"/>
                    <a:pt x="9531" y="1839"/>
                    <a:pt x="9532" y="1847"/>
                  </a:cubicBezTo>
                  <a:cubicBezTo>
                    <a:pt x="9532" y="1849"/>
                    <a:pt x="9533" y="1858"/>
                    <a:pt x="9523" y="1861"/>
                  </a:cubicBezTo>
                  <a:cubicBezTo>
                    <a:pt x="9438" y="1893"/>
                    <a:pt x="9356" y="1907"/>
                    <a:pt x="9260" y="1907"/>
                  </a:cubicBezTo>
                  <a:cubicBezTo>
                    <a:pt x="9249" y="1907"/>
                    <a:pt x="9237" y="1907"/>
                    <a:pt x="9226" y="1906"/>
                  </a:cubicBezTo>
                  <a:cubicBezTo>
                    <a:pt x="9225" y="1906"/>
                    <a:pt x="9218" y="1906"/>
                    <a:pt x="9217" y="1899"/>
                  </a:cubicBezTo>
                  <a:cubicBezTo>
                    <a:pt x="9216" y="1897"/>
                    <a:pt x="9216" y="1890"/>
                    <a:pt x="9225" y="1886"/>
                  </a:cubicBezTo>
                  <a:cubicBezTo>
                    <a:pt x="9316" y="1854"/>
                    <a:pt x="9398" y="1838"/>
                    <a:pt x="9487" y="1838"/>
                  </a:cubicBezTo>
                  <a:close/>
                  <a:moveTo>
                    <a:pt x="9522" y="2103"/>
                  </a:moveTo>
                  <a:cubicBezTo>
                    <a:pt x="9523" y="2103"/>
                    <a:pt x="9525" y="2104"/>
                    <a:pt x="9526" y="2108"/>
                  </a:cubicBezTo>
                  <a:cubicBezTo>
                    <a:pt x="9526" y="2108"/>
                    <a:pt x="9526" y="2114"/>
                    <a:pt x="9522" y="2116"/>
                  </a:cubicBezTo>
                  <a:cubicBezTo>
                    <a:pt x="9460" y="2132"/>
                    <a:pt x="9396" y="2143"/>
                    <a:pt x="9322" y="2148"/>
                  </a:cubicBezTo>
                  <a:cubicBezTo>
                    <a:pt x="9321" y="2148"/>
                    <a:pt x="9319" y="2148"/>
                    <a:pt x="9317" y="2143"/>
                  </a:cubicBezTo>
                  <a:cubicBezTo>
                    <a:pt x="9317" y="2142"/>
                    <a:pt x="9316" y="2135"/>
                    <a:pt x="9321" y="2134"/>
                  </a:cubicBezTo>
                  <a:cubicBezTo>
                    <a:pt x="9391" y="2117"/>
                    <a:pt x="9456" y="2107"/>
                    <a:pt x="9522" y="2103"/>
                  </a:cubicBezTo>
                  <a:close/>
                  <a:moveTo>
                    <a:pt x="2877" y="2903"/>
                  </a:moveTo>
                  <a:cubicBezTo>
                    <a:pt x="2881" y="2903"/>
                    <a:pt x="2884" y="2905"/>
                    <a:pt x="2885" y="2909"/>
                  </a:cubicBezTo>
                  <a:cubicBezTo>
                    <a:pt x="2890" y="2918"/>
                    <a:pt x="2890" y="2933"/>
                    <a:pt x="2880" y="2940"/>
                  </a:cubicBezTo>
                  <a:cubicBezTo>
                    <a:pt x="2646" y="3112"/>
                    <a:pt x="2452" y="3306"/>
                    <a:pt x="2250" y="3566"/>
                  </a:cubicBezTo>
                  <a:cubicBezTo>
                    <a:pt x="2247" y="3570"/>
                    <a:pt x="2243" y="3571"/>
                    <a:pt x="2239" y="3571"/>
                  </a:cubicBezTo>
                  <a:cubicBezTo>
                    <a:pt x="2233" y="3571"/>
                    <a:pt x="2228" y="3569"/>
                    <a:pt x="2224" y="3567"/>
                  </a:cubicBezTo>
                  <a:cubicBezTo>
                    <a:pt x="2223" y="3566"/>
                    <a:pt x="2207" y="3556"/>
                    <a:pt x="2212" y="3544"/>
                  </a:cubicBezTo>
                  <a:cubicBezTo>
                    <a:pt x="2328" y="3262"/>
                    <a:pt x="2580" y="3018"/>
                    <a:pt x="2870" y="2904"/>
                  </a:cubicBezTo>
                  <a:cubicBezTo>
                    <a:pt x="2874" y="2904"/>
                    <a:pt x="2875" y="2903"/>
                    <a:pt x="2877" y="2903"/>
                  </a:cubicBezTo>
                  <a:close/>
                  <a:moveTo>
                    <a:pt x="2825" y="3301"/>
                  </a:moveTo>
                  <a:cubicBezTo>
                    <a:pt x="2828" y="3301"/>
                    <a:pt x="2830" y="3302"/>
                    <a:pt x="2833" y="3307"/>
                  </a:cubicBezTo>
                  <a:cubicBezTo>
                    <a:pt x="2835" y="3312"/>
                    <a:pt x="2837" y="3322"/>
                    <a:pt x="2829" y="3327"/>
                  </a:cubicBezTo>
                  <a:cubicBezTo>
                    <a:pt x="2742" y="3380"/>
                    <a:pt x="2656" y="3464"/>
                    <a:pt x="2570" y="3577"/>
                  </a:cubicBezTo>
                  <a:cubicBezTo>
                    <a:pt x="2566" y="3583"/>
                    <a:pt x="2559" y="3585"/>
                    <a:pt x="2552" y="3585"/>
                  </a:cubicBezTo>
                  <a:cubicBezTo>
                    <a:pt x="2548" y="3585"/>
                    <a:pt x="2544" y="3584"/>
                    <a:pt x="2540" y="3582"/>
                  </a:cubicBezTo>
                  <a:cubicBezTo>
                    <a:pt x="2535" y="3578"/>
                    <a:pt x="2533" y="3576"/>
                    <a:pt x="2537" y="3567"/>
                  </a:cubicBezTo>
                  <a:cubicBezTo>
                    <a:pt x="2586" y="3441"/>
                    <a:pt x="2677" y="3357"/>
                    <a:pt x="2822" y="3302"/>
                  </a:cubicBezTo>
                  <a:cubicBezTo>
                    <a:pt x="2823" y="3301"/>
                    <a:pt x="2824" y="3301"/>
                    <a:pt x="2825" y="3301"/>
                  </a:cubicBezTo>
                  <a:close/>
                  <a:moveTo>
                    <a:pt x="3299" y="2226"/>
                  </a:moveTo>
                  <a:cubicBezTo>
                    <a:pt x="3310" y="2226"/>
                    <a:pt x="3315" y="2238"/>
                    <a:pt x="3316" y="2240"/>
                  </a:cubicBezTo>
                  <a:cubicBezTo>
                    <a:pt x="3318" y="2245"/>
                    <a:pt x="3320" y="2254"/>
                    <a:pt x="3309" y="2261"/>
                  </a:cubicBezTo>
                  <a:cubicBezTo>
                    <a:pt x="3052" y="2396"/>
                    <a:pt x="2721" y="2584"/>
                    <a:pt x="2444" y="2835"/>
                  </a:cubicBezTo>
                  <a:cubicBezTo>
                    <a:pt x="2213" y="3043"/>
                    <a:pt x="2041" y="3282"/>
                    <a:pt x="1858" y="3534"/>
                  </a:cubicBezTo>
                  <a:cubicBezTo>
                    <a:pt x="1834" y="3570"/>
                    <a:pt x="1808" y="3604"/>
                    <a:pt x="1783" y="3640"/>
                  </a:cubicBezTo>
                  <a:cubicBezTo>
                    <a:pt x="1779" y="3645"/>
                    <a:pt x="1773" y="3647"/>
                    <a:pt x="1768" y="3647"/>
                  </a:cubicBezTo>
                  <a:cubicBezTo>
                    <a:pt x="1764" y="3647"/>
                    <a:pt x="1762" y="3646"/>
                    <a:pt x="1759" y="3645"/>
                  </a:cubicBezTo>
                  <a:cubicBezTo>
                    <a:pt x="1754" y="3642"/>
                    <a:pt x="1753" y="3639"/>
                    <a:pt x="1754" y="3632"/>
                  </a:cubicBezTo>
                  <a:cubicBezTo>
                    <a:pt x="1961" y="3008"/>
                    <a:pt x="2610" y="2417"/>
                    <a:pt x="3294" y="2227"/>
                  </a:cubicBezTo>
                  <a:cubicBezTo>
                    <a:pt x="3296" y="2226"/>
                    <a:pt x="3298" y="2226"/>
                    <a:pt x="3299" y="2226"/>
                  </a:cubicBezTo>
                  <a:close/>
                  <a:moveTo>
                    <a:pt x="19793" y="5362"/>
                  </a:moveTo>
                  <a:cubicBezTo>
                    <a:pt x="19798" y="5362"/>
                    <a:pt x="19801" y="5365"/>
                    <a:pt x="19804" y="5366"/>
                  </a:cubicBezTo>
                  <a:cubicBezTo>
                    <a:pt x="19810" y="5371"/>
                    <a:pt x="19815" y="5381"/>
                    <a:pt x="19810" y="5393"/>
                  </a:cubicBezTo>
                  <a:cubicBezTo>
                    <a:pt x="19800" y="5412"/>
                    <a:pt x="19793" y="5429"/>
                    <a:pt x="19785" y="5448"/>
                  </a:cubicBezTo>
                  <a:cubicBezTo>
                    <a:pt x="19768" y="5490"/>
                    <a:pt x="19751" y="5528"/>
                    <a:pt x="19722" y="5566"/>
                  </a:cubicBezTo>
                  <a:cubicBezTo>
                    <a:pt x="19686" y="5613"/>
                    <a:pt x="19635" y="5652"/>
                    <a:pt x="19587" y="5691"/>
                  </a:cubicBezTo>
                  <a:lnTo>
                    <a:pt x="19583" y="5695"/>
                  </a:lnTo>
                  <a:cubicBezTo>
                    <a:pt x="19486" y="5769"/>
                    <a:pt x="19385" y="5821"/>
                    <a:pt x="19262" y="5858"/>
                  </a:cubicBezTo>
                  <a:cubicBezTo>
                    <a:pt x="19261" y="5859"/>
                    <a:pt x="19260" y="5859"/>
                    <a:pt x="19259" y="5859"/>
                  </a:cubicBezTo>
                  <a:cubicBezTo>
                    <a:pt x="19252" y="5859"/>
                    <a:pt x="19245" y="5853"/>
                    <a:pt x="19242" y="5847"/>
                  </a:cubicBezTo>
                  <a:cubicBezTo>
                    <a:pt x="19239" y="5841"/>
                    <a:pt x="19240" y="5836"/>
                    <a:pt x="19245" y="5832"/>
                  </a:cubicBezTo>
                  <a:cubicBezTo>
                    <a:pt x="19350" y="5745"/>
                    <a:pt x="19442" y="5666"/>
                    <a:pt x="19522" y="5589"/>
                  </a:cubicBezTo>
                  <a:cubicBezTo>
                    <a:pt x="19540" y="5573"/>
                    <a:pt x="19557" y="5556"/>
                    <a:pt x="19573" y="5538"/>
                  </a:cubicBezTo>
                  <a:cubicBezTo>
                    <a:pt x="19601" y="5511"/>
                    <a:pt x="19625" y="5486"/>
                    <a:pt x="19653" y="5463"/>
                  </a:cubicBezTo>
                  <a:cubicBezTo>
                    <a:pt x="19670" y="5448"/>
                    <a:pt x="19689" y="5435"/>
                    <a:pt x="19708" y="5423"/>
                  </a:cubicBezTo>
                  <a:cubicBezTo>
                    <a:pt x="19732" y="5407"/>
                    <a:pt x="19757" y="5390"/>
                    <a:pt x="19779" y="5369"/>
                  </a:cubicBezTo>
                  <a:cubicBezTo>
                    <a:pt x="19784" y="5364"/>
                    <a:pt x="19789" y="5362"/>
                    <a:pt x="19793" y="5362"/>
                  </a:cubicBezTo>
                  <a:close/>
                  <a:moveTo>
                    <a:pt x="525" y="5834"/>
                  </a:moveTo>
                  <a:cubicBezTo>
                    <a:pt x="529" y="5834"/>
                    <a:pt x="533" y="5835"/>
                    <a:pt x="536" y="5838"/>
                  </a:cubicBezTo>
                  <a:cubicBezTo>
                    <a:pt x="584" y="5890"/>
                    <a:pt x="631" y="5946"/>
                    <a:pt x="676" y="6001"/>
                  </a:cubicBezTo>
                  <a:cubicBezTo>
                    <a:pt x="727" y="6061"/>
                    <a:pt x="780" y="6125"/>
                    <a:pt x="837" y="6183"/>
                  </a:cubicBezTo>
                  <a:cubicBezTo>
                    <a:pt x="885" y="6234"/>
                    <a:pt x="935" y="6285"/>
                    <a:pt x="983" y="6335"/>
                  </a:cubicBezTo>
                  <a:cubicBezTo>
                    <a:pt x="1041" y="6395"/>
                    <a:pt x="1099" y="6453"/>
                    <a:pt x="1156" y="6514"/>
                  </a:cubicBezTo>
                  <a:cubicBezTo>
                    <a:pt x="1164" y="6523"/>
                    <a:pt x="1160" y="6531"/>
                    <a:pt x="1158" y="6535"/>
                  </a:cubicBezTo>
                  <a:lnTo>
                    <a:pt x="1157" y="6535"/>
                  </a:lnTo>
                  <a:cubicBezTo>
                    <a:pt x="1156" y="6537"/>
                    <a:pt x="1151" y="6542"/>
                    <a:pt x="1144" y="6542"/>
                  </a:cubicBezTo>
                  <a:cubicBezTo>
                    <a:pt x="1142" y="6542"/>
                    <a:pt x="1139" y="6542"/>
                    <a:pt x="1136" y="6540"/>
                  </a:cubicBezTo>
                  <a:cubicBezTo>
                    <a:pt x="860" y="6394"/>
                    <a:pt x="619" y="6131"/>
                    <a:pt x="505" y="5854"/>
                  </a:cubicBezTo>
                  <a:cubicBezTo>
                    <a:pt x="502" y="5848"/>
                    <a:pt x="505" y="5843"/>
                    <a:pt x="512" y="5838"/>
                  </a:cubicBezTo>
                  <a:cubicBezTo>
                    <a:pt x="516" y="5836"/>
                    <a:pt x="521" y="5834"/>
                    <a:pt x="525" y="5834"/>
                  </a:cubicBezTo>
                  <a:close/>
                  <a:moveTo>
                    <a:pt x="5416" y="1316"/>
                  </a:moveTo>
                  <a:cubicBezTo>
                    <a:pt x="5507" y="1316"/>
                    <a:pt x="5599" y="1318"/>
                    <a:pt x="5691" y="1322"/>
                  </a:cubicBezTo>
                  <a:cubicBezTo>
                    <a:pt x="5706" y="1323"/>
                    <a:pt x="5709" y="1335"/>
                    <a:pt x="5709" y="1340"/>
                  </a:cubicBezTo>
                  <a:cubicBezTo>
                    <a:pt x="5709" y="1342"/>
                    <a:pt x="5708" y="1358"/>
                    <a:pt x="5690" y="1359"/>
                  </a:cubicBezTo>
                  <a:cubicBezTo>
                    <a:pt x="4535" y="1436"/>
                    <a:pt x="2951" y="1741"/>
                    <a:pt x="1960" y="2758"/>
                  </a:cubicBezTo>
                  <a:cubicBezTo>
                    <a:pt x="1706" y="3018"/>
                    <a:pt x="1152" y="3699"/>
                    <a:pt x="1482" y="4389"/>
                  </a:cubicBezTo>
                  <a:cubicBezTo>
                    <a:pt x="1643" y="4725"/>
                    <a:pt x="1965" y="5025"/>
                    <a:pt x="2440" y="5282"/>
                  </a:cubicBezTo>
                  <a:cubicBezTo>
                    <a:pt x="2443" y="5283"/>
                    <a:pt x="2447" y="5284"/>
                    <a:pt x="2451" y="5284"/>
                  </a:cubicBezTo>
                  <a:cubicBezTo>
                    <a:pt x="2455" y="5284"/>
                    <a:pt x="2460" y="5283"/>
                    <a:pt x="2465" y="5279"/>
                  </a:cubicBezTo>
                  <a:cubicBezTo>
                    <a:pt x="2472" y="5274"/>
                    <a:pt x="2476" y="5264"/>
                    <a:pt x="2473" y="5256"/>
                  </a:cubicBezTo>
                  <a:cubicBezTo>
                    <a:pt x="2380" y="4811"/>
                    <a:pt x="2819" y="4335"/>
                    <a:pt x="3222" y="4063"/>
                  </a:cubicBezTo>
                  <a:cubicBezTo>
                    <a:pt x="3699" y="3742"/>
                    <a:pt x="4279" y="3497"/>
                    <a:pt x="4997" y="3314"/>
                  </a:cubicBezTo>
                  <a:cubicBezTo>
                    <a:pt x="5001" y="3313"/>
                    <a:pt x="5006" y="3311"/>
                    <a:pt x="5008" y="3308"/>
                  </a:cubicBezTo>
                  <a:cubicBezTo>
                    <a:pt x="5210" y="3080"/>
                    <a:pt x="5405" y="2890"/>
                    <a:pt x="5606" y="2727"/>
                  </a:cubicBezTo>
                  <a:cubicBezTo>
                    <a:pt x="5932" y="2398"/>
                    <a:pt x="6355" y="2050"/>
                    <a:pt x="6879" y="2050"/>
                  </a:cubicBezTo>
                  <a:cubicBezTo>
                    <a:pt x="7007" y="2050"/>
                    <a:pt x="7142" y="2071"/>
                    <a:pt x="7282" y="2118"/>
                  </a:cubicBezTo>
                  <a:cubicBezTo>
                    <a:pt x="7640" y="2240"/>
                    <a:pt x="7914" y="2499"/>
                    <a:pt x="8051" y="2849"/>
                  </a:cubicBezTo>
                  <a:cubicBezTo>
                    <a:pt x="8054" y="2859"/>
                    <a:pt x="8063" y="2865"/>
                    <a:pt x="8072" y="2865"/>
                  </a:cubicBezTo>
                  <a:cubicBezTo>
                    <a:pt x="8072" y="2865"/>
                    <a:pt x="8073" y="2864"/>
                    <a:pt x="8074" y="2864"/>
                  </a:cubicBezTo>
                  <a:cubicBezTo>
                    <a:pt x="8470" y="2833"/>
                    <a:pt x="8892" y="2807"/>
                    <a:pt x="9365" y="2785"/>
                  </a:cubicBezTo>
                  <a:cubicBezTo>
                    <a:pt x="9446" y="2781"/>
                    <a:pt x="9529" y="2776"/>
                    <a:pt x="9611" y="2773"/>
                  </a:cubicBezTo>
                  <a:cubicBezTo>
                    <a:pt x="9873" y="2758"/>
                    <a:pt x="10141" y="2744"/>
                    <a:pt x="10408" y="2744"/>
                  </a:cubicBezTo>
                  <a:cubicBezTo>
                    <a:pt x="10475" y="2744"/>
                    <a:pt x="10542" y="2745"/>
                    <a:pt x="10609" y="2747"/>
                  </a:cubicBezTo>
                  <a:cubicBezTo>
                    <a:pt x="10618" y="2747"/>
                    <a:pt x="10624" y="2744"/>
                    <a:pt x="10629" y="2738"/>
                  </a:cubicBezTo>
                  <a:cubicBezTo>
                    <a:pt x="10875" y="2404"/>
                    <a:pt x="11265" y="2210"/>
                    <a:pt x="11680" y="2210"/>
                  </a:cubicBezTo>
                  <a:cubicBezTo>
                    <a:pt x="11703" y="2210"/>
                    <a:pt x="11727" y="2211"/>
                    <a:pt x="11751" y="2212"/>
                  </a:cubicBezTo>
                  <a:cubicBezTo>
                    <a:pt x="12123" y="2232"/>
                    <a:pt x="12503" y="2315"/>
                    <a:pt x="12870" y="2395"/>
                  </a:cubicBezTo>
                  <a:cubicBezTo>
                    <a:pt x="13014" y="2427"/>
                    <a:pt x="13162" y="2459"/>
                    <a:pt x="13307" y="2486"/>
                  </a:cubicBezTo>
                  <a:lnTo>
                    <a:pt x="13394" y="2504"/>
                  </a:lnTo>
                  <a:cubicBezTo>
                    <a:pt x="13742" y="2569"/>
                    <a:pt x="14136" y="2644"/>
                    <a:pt x="14409" y="2882"/>
                  </a:cubicBezTo>
                  <a:cubicBezTo>
                    <a:pt x="14412" y="2885"/>
                    <a:pt x="14418" y="2888"/>
                    <a:pt x="14424" y="2888"/>
                  </a:cubicBezTo>
                  <a:cubicBezTo>
                    <a:pt x="14426" y="2888"/>
                    <a:pt x="14428" y="2887"/>
                    <a:pt x="14430" y="2887"/>
                  </a:cubicBezTo>
                  <a:cubicBezTo>
                    <a:pt x="14437" y="2885"/>
                    <a:pt x="14444" y="2879"/>
                    <a:pt x="14446" y="2872"/>
                  </a:cubicBezTo>
                  <a:cubicBezTo>
                    <a:pt x="14458" y="2832"/>
                    <a:pt x="14472" y="2797"/>
                    <a:pt x="14486" y="2764"/>
                  </a:cubicBezTo>
                  <a:cubicBezTo>
                    <a:pt x="14637" y="2402"/>
                    <a:pt x="14939" y="2135"/>
                    <a:pt x="15317" y="2034"/>
                  </a:cubicBezTo>
                  <a:cubicBezTo>
                    <a:pt x="15431" y="2003"/>
                    <a:pt x="15545" y="1988"/>
                    <a:pt x="15659" y="1988"/>
                  </a:cubicBezTo>
                  <a:cubicBezTo>
                    <a:pt x="15941" y="1988"/>
                    <a:pt x="16217" y="2080"/>
                    <a:pt x="16451" y="2257"/>
                  </a:cubicBezTo>
                  <a:cubicBezTo>
                    <a:pt x="16748" y="2481"/>
                    <a:pt x="17016" y="2764"/>
                    <a:pt x="17275" y="3037"/>
                  </a:cubicBezTo>
                  <a:cubicBezTo>
                    <a:pt x="17377" y="3143"/>
                    <a:pt x="17481" y="3252"/>
                    <a:pt x="17585" y="3357"/>
                  </a:cubicBezTo>
                  <a:lnTo>
                    <a:pt x="17649" y="3421"/>
                  </a:lnTo>
                  <a:cubicBezTo>
                    <a:pt x="17920" y="3689"/>
                    <a:pt x="18226" y="3994"/>
                    <a:pt x="18291" y="4380"/>
                  </a:cubicBezTo>
                  <a:cubicBezTo>
                    <a:pt x="18312" y="4498"/>
                    <a:pt x="18305" y="4627"/>
                    <a:pt x="18272" y="4765"/>
                  </a:cubicBezTo>
                  <a:cubicBezTo>
                    <a:pt x="18269" y="4773"/>
                    <a:pt x="18273" y="4783"/>
                    <a:pt x="18280" y="4790"/>
                  </a:cubicBezTo>
                  <a:cubicBezTo>
                    <a:pt x="18284" y="4792"/>
                    <a:pt x="18289" y="4794"/>
                    <a:pt x="18294" y="4794"/>
                  </a:cubicBezTo>
                  <a:cubicBezTo>
                    <a:pt x="18298" y="4794"/>
                    <a:pt x="18303" y="4793"/>
                    <a:pt x="18306" y="4790"/>
                  </a:cubicBezTo>
                  <a:cubicBezTo>
                    <a:pt x="18862" y="4431"/>
                    <a:pt x="19123" y="4049"/>
                    <a:pt x="19108" y="3626"/>
                  </a:cubicBezTo>
                  <a:cubicBezTo>
                    <a:pt x="19090" y="3145"/>
                    <a:pt x="18636" y="2770"/>
                    <a:pt x="18244" y="2499"/>
                  </a:cubicBezTo>
                  <a:cubicBezTo>
                    <a:pt x="18220" y="2481"/>
                    <a:pt x="18220" y="2458"/>
                    <a:pt x="18228" y="2442"/>
                  </a:cubicBezTo>
                  <a:cubicBezTo>
                    <a:pt x="18235" y="2429"/>
                    <a:pt x="18249" y="2420"/>
                    <a:pt x="18266" y="2420"/>
                  </a:cubicBezTo>
                  <a:cubicBezTo>
                    <a:pt x="18273" y="2420"/>
                    <a:pt x="18280" y="2421"/>
                    <a:pt x="18288" y="2424"/>
                  </a:cubicBezTo>
                  <a:cubicBezTo>
                    <a:pt x="18878" y="2695"/>
                    <a:pt x="19206" y="3032"/>
                    <a:pt x="19292" y="3454"/>
                  </a:cubicBezTo>
                  <a:cubicBezTo>
                    <a:pt x="19427" y="4121"/>
                    <a:pt x="18883" y="4621"/>
                    <a:pt x="18642" y="4804"/>
                  </a:cubicBezTo>
                  <a:cubicBezTo>
                    <a:pt x="18227" y="5122"/>
                    <a:pt x="17696" y="5393"/>
                    <a:pt x="17022" y="5631"/>
                  </a:cubicBezTo>
                  <a:cubicBezTo>
                    <a:pt x="16743" y="5730"/>
                    <a:pt x="16442" y="5811"/>
                    <a:pt x="16071" y="5887"/>
                  </a:cubicBezTo>
                  <a:lnTo>
                    <a:pt x="16044" y="5893"/>
                  </a:lnTo>
                  <a:cubicBezTo>
                    <a:pt x="15809" y="5941"/>
                    <a:pt x="15547" y="5995"/>
                    <a:pt x="15298" y="5995"/>
                  </a:cubicBezTo>
                  <a:cubicBezTo>
                    <a:pt x="15251" y="5995"/>
                    <a:pt x="15204" y="5993"/>
                    <a:pt x="15158" y="5988"/>
                  </a:cubicBezTo>
                  <a:cubicBezTo>
                    <a:pt x="15141" y="5987"/>
                    <a:pt x="15133" y="5975"/>
                    <a:pt x="15133" y="5964"/>
                  </a:cubicBezTo>
                  <a:cubicBezTo>
                    <a:pt x="15132" y="5956"/>
                    <a:pt x="15133" y="5944"/>
                    <a:pt x="15150" y="5939"/>
                  </a:cubicBezTo>
                  <a:cubicBezTo>
                    <a:pt x="15305" y="5890"/>
                    <a:pt x="15470" y="5862"/>
                    <a:pt x="15630" y="5835"/>
                  </a:cubicBezTo>
                  <a:cubicBezTo>
                    <a:pt x="15735" y="5816"/>
                    <a:pt x="15846" y="5797"/>
                    <a:pt x="15951" y="5773"/>
                  </a:cubicBezTo>
                  <a:cubicBezTo>
                    <a:pt x="16014" y="5759"/>
                    <a:pt x="16077" y="5743"/>
                    <a:pt x="16139" y="5727"/>
                  </a:cubicBezTo>
                  <a:cubicBezTo>
                    <a:pt x="16148" y="5724"/>
                    <a:pt x="16154" y="5717"/>
                    <a:pt x="16155" y="5708"/>
                  </a:cubicBezTo>
                  <a:cubicBezTo>
                    <a:pt x="16158" y="5699"/>
                    <a:pt x="16154" y="5691"/>
                    <a:pt x="16147" y="5685"/>
                  </a:cubicBezTo>
                  <a:cubicBezTo>
                    <a:pt x="15986" y="5567"/>
                    <a:pt x="15838" y="5430"/>
                    <a:pt x="15702" y="5302"/>
                  </a:cubicBezTo>
                  <a:cubicBezTo>
                    <a:pt x="15403" y="5016"/>
                    <a:pt x="15165" y="4747"/>
                    <a:pt x="14975" y="4478"/>
                  </a:cubicBezTo>
                  <a:cubicBezTo>
                    <a:pt x="14905" y="4397"/>
                    <a:pt x="14844" y="4323"/>
                    <a:pt x="14791" y="4252"/>
                  </a:cubicBezTo>
                  <a:cubicBezTo>
                    <a:pt x="14786" y="4246"/>
                    <a:pt x="14778" y="4242"/>
                    <a:pt x="14771" y="4242"/>
                  </a:cubicBezTo>
                  <a:cubicBezTo>
                    <a:pt x="14769" y="4242"/>
                    <a:pt x="14768" y="4242"/>
                    <a:pt x="14766" y="4243"/>
                  </a:cubicBezTo>
                  <a:cubicBezTo>
                    <a:pt x="14756" y="4245"/>
                    <a:pt x="14750" y="4253"/>
                    <a:pt x="14748" y="4263"/>
                  </a:cubicBezTo>
                  <a:cubicBezTo>
                    <a:pt x="14710" y="4544"/>
                    <a:pt x="14579" y="4919"/>
                    <a:pt x="14167" y="5103"/>
                  </a:cubicBezTo>
                  <a:cubicBezTo>
                    <a:pt x="13966" y="5192"/>
                    <a:pt x="13750" y="5224"/>
                    <a:pt x="13528" y="5224"/>
                  </a:cubicBezTo>
                  <a:cubicBezTo>
                    <a:pt x="13300" y="5224"/>
                    <a:pt x="13067" y="5191"/>
                    <a:pt x="12839" y="5153"/>
                  </a:cubicBezTo>
                  <a:cubicBezTo>
                    <a:pt x="12432" y="5085"/>
                    <a:pt x="12084" y="4995"/>
                    <a:pt x="11776" y="4879"/>
                  </a:cubicBezTo>
                  <a:cubicBezTo>
                    <a:pt x="11218" y="4733"/>
                    <a:pt x="10558" y="4471"/>
                    <a:pt x="10410" y="3733"/>
                  </a:cubicBezTo>
                  <a:cubicBezTo>
                    <a:pt x="10355" y="3468"/>
                    <a:pt x="10386" y="3200"/>
                    <a:pt x="10499" y="2957"/>
                  </a:cubicBezTo>
                  <a:cubicBezTo>
                    <a:pt x="10501" y="2950"/>
                    <a:pt x="10501" y="2941"/>
                    <a:pt x="10496" y="2935"/>
                  </a:cubicBezTo>
                  <a:cubicBezTo>
                    <a:pt x="10492" y="2929"/>
                    <a:pt x="10485" y="2925"/>
                    <a:pt x="10478" y="2925"/>
                  </a:cubicBezTo>
                  <a:cubicBezTo>
                    <a:pt x="10477" y="2925"/>
                    <a:pt x="10476" y="2925"/>
                    <a:pt x="10475" y="2925"/>
                  </a:cubicBezTo>
                  <a:cubicBezTo>
                    <a:pt x="10091" y="2961"/>
                    <a:pt x="9694" y="2975"/>
                    <a:pt x="9311" y="2986"/>
                  </a:cubicBezTo>
                  <a:cubicBezTo>
                    <a:pt x="9027" y="2996"/>
                    <a:pt x="8734" y="3004"/>
                    <a:pt x="8447" y="3024"/>
                  </a:cubicBezTo>
                  <a:cubicBezTo>
                    <a:pt x="8344" y="3030"/>
                    <a:pt x="8240" y="3039"/>
                    <a:pt x="8137" y="3047"/>
                  </a:cubicBezTo>
                  <a:cubicBezTo>
                    <a:pt x="8131" y="3047"/>
                    <a:pt x="8125" y="3050"/>
                    <a:pt x="8120" y="3055"/>
                  </a:cubicBezTo>
                  <a:cubicBezTo>
                    <a:pt x="8116" y="3060"/>
                    <a:pt x="8115" y="3068"/>
                    <a:pt x="8116" y="3074"/>
                  </a:cubicBezTo>
                  <a:cubicBezTo>
                    <a:pt x="8182" y="3410"/>
                    <a:pt x="8114" y="3754"/>
                    <a:pt x="7927" y="4042"/>
                  </a:cubicBezTo>
                  <a:cubicBezTo>
                    <a:pt x="7723" y="4354"/>
                    <a:pt x="7460" y="4641"/>
                    <a:pt x="7208" y="4919"/>
                  </a:cubicBezTo>
                  <a:cubicBezTo>
                    <a:pt x="7108" y="5026"/>
                    <a:pt x="7006" y="5139"/>
                    <a:pt x="6909" y="5251"/>
                  </a:cubicBezTo>
                  <a:lnTo>
                    <a:pt x="6849" y="5319"/>
                  </a:lnTo>
                  <a:cubicBezTo>
                    <a:pt x="6600" y="5608"/>
                    <a:pt x="6319" y="5935"/>
                    <a:pt x="5937" y="6028"/>
                  </a:cubicBezTo>
                  <a:cubicBezTo>
                    <a:pt x="5871" y="6044"/>
                    <a:pt x="5803" y="6052"/>
                    <a:pt x="5734" y="6052"/>
                  </a:cubicBezTo>
                  <a:cubicBezTo>
                    <a:pt x="5341" y="6052"/>
                    <a:pt x="4932" y="5809"/>
                    <a:pt x="4703" y="5647"/>
                  </a:cubicBezTo>
                  <a:cubicBezTo>
                    <a:pt x="4349" y="5397"/>
                    <a:pt x="4175" y="5055"/>
                    <a:pt x="4214" y="4683"/>
                  </a:cubicBezTo>
                  <a:cubicBezTo>
                    <a:pt x="4257" y="4279"/>
                    <a:pt x="4506" y="3919"/>
                    <a:pt x="4744" y="3622"/>
                  </a:cubicBezTo>
                  <a:cubicBezTo>
                    <a:pt x="4751" y="3614"/>
                    <a:pt x="4751" y="3603"/>
                    <a:pt x="4746" y="3595"/>
                  </a:cubicBezTo>
                  <a:cubicBezTo>
                    <a:pt x="4741" y="3588"/>
                    <a:pt x="4733" y="3584"/>
                    <a:pt x="4726" y="3584"/>
                  </a:cubicBezTo>
                  <a:cubicBezTo>
                    <a:pt x="4724" y="3584"/>
                    <a:pt x="4722" y="3584"/>
                    <a:pt x="4720" y="3585"/>
                  </a:cubicBezTo>
                  <a:cubicBezTo>
                    <a:pt x="4407" y="3679"/>
                    <a:pt x="4131" y="3784"/>
                    <a:pt x="3873" y="3908"/>
                  </a:cubicBezTo>
                  <a:cubicBezTo>
                    <a:pt x="2941" y="4356"/>
                    <a:pt x="2543" y="4838"/>
                    <a:pt x="2657" y="5380"/>
                  </a:cubicBezTo>
                  <a:cubicBezTo>
                    <a:pt x="2658" y="5387"/>
                    <a:pt x="2663" y="5393"/>
                    <a:pt x="2669" y="5397"/>
                  </a:cubicBezTo>
                  <a:cubicBezTo>
                    <a:pt x="2690" y="5407"/>
                    <a:pt x="2713" y="5417"/>
                    <a:pt x="2734" y="5427"/>
                  </a:cubicBezTo>
                  <a:lnTo>
                    <a:pt x="2740" y="5429"/>
                  </a:lnTo>
                  <a:cubicBezTo>
                    <a:pt x="3275" y="5671"/>
                    <a:pt x="3846" y="5800"/>
                    <a:pt x="4431" y="5923"/>
                  </a:cubicBezTo>
                  <a:cubicBezTo>
                    <a:pt x="5052" y="6053"/>
                    <a:pt x="5674" y="6163"/>
                    <a:pt x="6282" y="6250"/>
                  </a:cubicBezTo>
                  <a:cubicBezTo>
                    <a:pt x="6972" y="6350"/>
                    <a:pt x="7684" y="6423"/>
                    <a:pt x="8398" y="6467"/>
                  </a:cubicBezTo>
                  <a:cubicBezTo>
                    <a:pt x="8405" y="6467"/>
                    <a:pt x="8414" y="6463"/>
                    <a:pt x="8419" y="6456"/>
                  </a:cubicBezTo>
                  <a:cubicBezTo>
                    <a:pt x="8422" y="6448"/>
                    <a:pt x="8424" y="6440"/>
                    <a:pt x="8420" y="6432"/>
                  </a:cubicBezTo>
                  <a:cubicBezTo>
                    <a:pt x="8284" y="6180"/>
                    <a:pt x="8148" y="5880"/>
                    <a:pt x="8178" y="5564"/>
                  </a:cubicBezTo>
                  <a:cubicBezTo>
                    <a:pt x="8222" y="5104"/>
                    <a:pt x="8677" y="4715"/>
                    <a:pt x="8943" y="4526"/>
                  </a:cubicBezTo>
                  <a:cubicBezTo>
                    <a:pt x="9162" y="4369"/>
                    <a:pt x="9392" y="4289"/>
                    <a:pt x="9615" y="4289"/>
                  </a:cubicBezTo>
                  <a:cubicBezTo>
                    <a:pt x="9752" y="4289"/>
                    <a:pt x="9887" y="4319"/>
                    <a:pt x="10015" y="4379"/>
                  </a:cubicBezTo>
                  <a:cubicBezTo>
                    <a:pt x="10418" y="4569"/>
                    <a:pt x="10684" y="4964"/>
                    <a:pt x="10919" y="5352"/>
                  </a:cubicBezTo>
                  <a:cubicBezTo>
                    <a:pt x="11132" y="5704"/>
                    <a:pt x="11291" y="6026"/>
                    <a:pt x="11405" y="6338"/>
                  </a:cubicBezTo>
                  <a:cubicBezTo>
                    <a:pt x="11421" y="6373"/>
                    <a:pt x="11439" y="6409"/>
                    <a:pt x="11455" y="6443"/>
                  </a:cubicBezTo>
                  <a:lnTo>
                    <a:pt x="11463" y="6461"/>
                  </a:lnTo>
                  <a:cubicBezTo>
                    <a:pt x="11467" y="6469"/>
                    <a:pt x="11474" y="6474"/>
                    <a:pt x="11483" y="6474"/>
                  </a:cubicBezTo>
                  <a:cubicBezTo>
                    <a:pt x="11484" y="6474"/>
                    <a:pt x="11485" y="6474"/>
                    <a:pt x="11486" y="6474"/>
                  </a:cubicBezTo>
                  <a:cubicBezTo>
                    <a:pt x="12321" y="6428"/>
                    <a:pt x="13159" y="6342"/>
                    <a:pt x="13977" y="6219"/>
                  </a:cubicBezTo>
                  <a:cubicBezTo>
                    <a:pt x="13979" y="6219"/>
                    <a:pt x="13980" y="6219"/>
                    <a:pt x="13981" y="6219"/>
                  </a:cubicBezTo>
                  <a:cubicBezTo>
                    <a:pt x="13996" y="6219"/>
                    <a:pt x="14004" y="6231"/>
                    <a:pt x="14006" y="6240"/>
                  </a:cubicBezTo>
                  <a:cubicBezTo>
                    <a:pt x="14008" y="6255"/>
                    <a:pt x="13996" y="6257"/>
                    <a:pt x="13992" y="6259"/>
                  </a:cubicBezTo>
                  <a:cubicBezTo>
                    <a:pt x="12719" y="6563"/>
                    <a:pt x="11336" y="6717"/>
                    <a:pt x="9877" y="6717"/>
                  </a:cubicBezTo>
                  <a:cubicBezTo>
                    <a:pt x="9680" y="6717"/>
                    <a:pt x="9481" y="6714"/>
                    <a:pt x="9282" y="6709"/>
                  </a:cubicBezTo>
                  <a:cubicBezTo>
                    <a:pt x="7961" y="6673"/>
                    <a:pt x="6575" y="6524"/>
                    <a:pt x="5163" y="6267"/>
                  </a:cubicBezTo>
                  <a:lnTo>
                    <a:pt x="4970" y="6233"/>
                  </a:lnTo>
                  <a:cubicBezTo>
                    <a:pt x="3853" y="6032"/>
                    <a:pt x="2587" y="5804"/>
                    <a:pt x="1722" y="5018"/>
                  </a:cubicBezTo>
                  <a:cubicBezTo>
                    <a:pt x="1302" y="4635"/>
                    <a:pt x="1117" y="4165"/>
                    <a:pt x="1204" y="3695"/>
                  </a:cubicBezTo>
                  <a:cubicBezTo>
                    <a:pt x="1317" y="3081"/>
                    <a:pt x="1778" y="2613"/>
                    <a:pt x="2145" y="2328"/>
                  </a:cubicBezTo>
                  <a:cubicBezTo>
                    <a:pt x="2978" y="1679"/>
                    <a:pt x="4157" y="1316"/>
                    <a:pt x="5416" y="1316"/>
                  </a:cubicBezTo>
                  <a:close/>
                  <a:moveTo>
                    <a:pt x="1736" y="6797"/>
                  </a:moveTo>
                  <a:cubicBezTo>
                    <a:pt x="1737" y="6797"/>
                    <a:pt x="1739" y="6798"/>
                    <a:pt x="1742" y="6799"/>
                  </a:cubicBezTo>
                  <a:cubicBezTo>
                    <a:pt x="2782" y="7473"/>
                    <a:pt x="3989" y="7672"/>
                    <a:pt x="5157" y="7863"/>
                  </a:cubicBezTo>
                  <a:cubicBezTo>
                    <a:pt x="5401" y="7904"/>
                    <a:pt x="5653" y="7945"/>
                    <a:pt x="5900" y="7989"/>
                  </a:cubicBezTo>
                  <a:cubicBezTo>
                    <a:pt x="5912" y="7992"/>
                    <a:pt x="5913" y="8003"/>
                    <a:pt x="5912" y="8010"/>
                  </a:cubicBezTo>
                  <a:cubicBezTo>
                    <a:pt x="5912" y="8010"/>
                    <a:pt x="5909" y="8031"/>
                    <a:pt x="5895" y="8031"/>
                  </a:cubicBezTo>
                  <a:cubicBezTo>
                    <a:pt x="5894" y="8031"/>
                    <a:pt x="5894" y="8031"/>
                    <a:pt x="5894" y="8031"/>
                  </a:cubicBezTo>
                  <a:cubicBezTo>
                    <a:pt x="4030" y="7959"/>
                    <a:pt x="2709" y="7575"/>
                    <a:pt x="1732" y="6824"/>
                  </a:cubicBezTo>
                  <a:cubicBezTo>
                    <a:pt x="1723" y="6816"/>
                    <a:pt x="1726" y="6807"/>
                    <a:pt x="1729" y="6800"/>
                  </a:cubicBezTo>
                  <a:cubicBezTo>
                    <a:pt x="1731" y="6798"/>
                    <a:pt x="1733" y="6797"/>
                    <a:pt x="1736" y="6797"/>
                  </a:cubicBezTo>
                  <a:close/>
                  <a:moveTo>
                    <a:pt x="18620" y="6132"/>
                  </a:moveTo>
                  <a:cubicBezTo>
                    <a:pt x="18637" y="6132"/>
                    <a:pt x="18649" y="6146"/>
                    <a:pt x="18652" y="6149"/>
                  </a:cubicBezTo>
                  <a:cubicBezTo>
                    <a:pt x="18666" y="6166"/>
                    <a:pt x="18671" y="6192"/>
                    <a:pt x="18652" y="6209"/>
                  </a:cubicBezTo>
                  <a:cubicBezTo>
                    <a:pt x="17651" y="7121"/>
                    <a:pt x="16248" y="7707"/>
                    <a:pt x="14368" y="7997"/>
                  </a:cubicBezTo>
                  <a:cubicBezTo>
                    <a:pt x="13594" y="8116"/>
                    <a:pt x="12770" y="8180"/>
                    <a:pt x="11696" y="8206"/>
                  </a:cubicBezTo>
                  <a:cubicBezTo>
                    <a:pt x="11173" y="8219"/>
                    <a:pt x="10738" y="8225"/>
                    <a:pt x="10329" y="8227"/>
                  </a:cubicBezTo>
                  <a:lnTo>
                    <a:pt x="10306" y="8227"/>
                  </a:lnTo>
                  <a:cubicBezTo>
                    <a:pt x="10259" y="8227"/>
                    <a:pt x="10212" y="8228"/>
                    <a:pt x="10165" y="8228"/>
                  </a:cubicBezTo>
                  <a:cubicBezTo>
                    <a:pt x="9825" y="8228"/>
                    <a:pt x="9458" y="8213"/>
                    <a:pt x="9145" y="8086"/>
                  </a:cubicBezTo>
                  <a:cubicBezTo>
                    <a:pt x="9136" y="8082"/>
                    <a:pt x="9133" y="8072"/>
                    <a:pt x="9134" y="8065"/>
                  </a:cubicBezTo>
                  <a:cubicBezTo>
                    <a:pt x="9135" y="8061"/>
                    <a:pt x="9136" y="8059"/>
                    <a:pt x="9144" y="8059"/>
                  </a:cubicBezTo>
                  <a:lnTo>
                    <a:pt x="9145" y="8059"/>
                  </a:lnTo>
                  <a:cubicBezTo>
                    <a:pt x="9638" y="8078"/>
                    <a:pt x="10114" y="8088"/>
                    <a:pt x="10574" y="8088"/>
                  </a:cubicBezTo>
                  <a:cubicBezTo>
                    <a:pt x="11948" y="8088"/>
                    <a:pt x="13181" y="7999"/>
                    <a:pt x="14313" y="7819"/>
                  </a:cubicBezTo>
                  <a:cubicBezTo>
                    <a:pt x="15914" y="7565"/>
                    <a:pt x="17357" y="7000"/>
                    <a:pt x="18600" y="6138"/>
                  </a:cubicBezTo>
                  <a:cubicBezTo>
                    <a:pt x="18607" y="6133"/>
                    <a:pt x="18614" y="6132"/>
                    <a:pt x="18620" y="6132"/>
                  </a:cubicBezTo>
                  <a:close/>
                  <a:moveTo>
                    <a:pt x="2538" y="7863"/>
                  </a:moveTo>
                  <a:cubicBezTo>
                    <a:pt x="2540" y="7863"/>
                    <a:pt x="2541" y="7863"/>
                    <a:pt x="2543" y="7864"/>
                  </a:cubicBezTo>
                  <a:cubicBezTo>
                    <a:pt x="2648" y="7900"/>
                    <a:pt x="2751" y="7938"/>
                    <a:pt x="2851" y="7977"/>
                  </a:cubicBezTo>
                  <a:cubicBezTo>
                    <a:pt x="3063" y="8056"/>
                    <a:pt x="3283" y="8139"/>
                    <a:pt x="3513" y="8186"/>
                  </a:cubicBezTo>
                  <a:cubicBezTo>
                    <a:pt x="3860" y="8258"/>
                    <a:pt x="4222" y="8268"/>
                    <a:pt x="4573" y="8277"/>
                  </a:cubicBezTo>
                  <a:lnTo>
                    <a:pt x="4593" y="8277"/>
                  </a:lnTo>
                  <a:cubicBezTo>
                    <a:pt x="4609" y="8277"/>
                    <a:pt x="4613" y="8292"/>
                    <a:pt x="4614" y="8295"/>
                  </a:cubicBezTo>
                  <a:cubicBezTo>
                    <a:pt x="4614" y="8300"/>
                    <a:pt x="4615" y="8315"/>
                    <a:pt x="4598" y="8320"/>
                  </a:cubicBezTo>
                  <a:cubicBezTo>
                    <a:pt x="4409" y="8376"/>
                    <a:pt x="4204" y="8402"/>
                    <a:pt x="3997" y="8402"/>
                  </a:cubicBezTo>
                  <a:cubicBezTo>
                    <a:pt x="3450" y="8402"/>
                    <a:pt x="2883" y="8218"/>
                    <a:pt x="2525" y="7895"/>
                  </a:cubicBezTo>
                  <a:cubicBezTo>
                    <a:pt x="2517" y="7888"/>
                    <a:pt x="2523" y="7875"/>
                    <a:pt x="2524" y="7873"/>
                  </a:cubicBezTo>
                  <a:cubicBezTo>
                    <a:pt x="2526" y="7871"/>
                    <a:pt x="2531" y="7863"/>
                    <a:pt x="2538" y="7863"/>
                  </a:cubicBezTo>
                  <a:close/>
                  <a:moveTo>
                    <a:pt x="17742" y="7569"/>
                  </a:moveTo>
                  <a:cubicBezTo>
                    <a:pt x="17751" y="7569"/>
                    <a:pt x="17758" y="7573"/>
                    <a:pt x="17763" y="7579"/>
                  </a:cubicBezTo>
                  <a:cubicBezTo>
                    <a:pt x="17767" y="7585"/>
                    <a:pt x="17770" y="7594"/>
                    <a:pt x="17760" y="7606"/>
                  </a:cubicBezTo>
                  <a:cubicBezTo>
                    <a:pt x="17370" y="8030"/>
                    <a:pt x="16724" y="8246"/>
                    <a:pt x="16144" y="8401"/>
                  </a:cubicBezTo>
                  <a:cubicBezTo>
                    <a:pt x="15695" y="8522"/>
                    <a:pt x="15041" y="8677"/>
                    <a:pt x="14416" y="8677"/>
                  </a:cubicBezTo>
                  <a:cubicBezTo>
                    <a:pt x="14365" y="8677"/>
                    <a:pt x="14314" y="8676"/>
                    <a:pt x="14264" y="8673"/>
                  </a:cubicBezTo>
                  <a:cubicBezTo>
                    <a:pt x="14254" y="8673"/>
                    <a:pt x="14251" y="8664"/>
                    <a:pt x="14251" y="8661"/>
                  </a:cubicBezTo>
                  <a:cubicBezTo>
                    <a:pt x="14250" y="8656"/>
                    <a:pt x="14251" y="8650"/>
                    <a:pt x="14260" y="8647"/>
                  </a:cubicBezTo>
                  <a:cubicBezTo>
                    <a:pt x="14551" y="8566"/>
                    <a:pt x="14856" y="8514"/>
                    <a:pt x="15153" y="8463"/>
                  </a:cubicBezTo>
                  <a:cubicBezTo>
                    <a:pt x="15441" y="8413"/>
                    <a:pt x="15741" y="8362"/>
                    <a:pt x="16030" y="8282"/>
                  </a:cubicBezTo>
                  <a:cubicBezTo>
                    <a:pt x="16385" y="8185"/>
                    <a:pt x="16670" y="8085"/>
                    <a:pt x="16929" y="7968"/>
                  </a:cubicBezTo>
                  <a:cubicBezTo>
                    <a:pt x="17057" y="7910"/>
                    <a:pt x="17183" y="7844"/>
                    <a:pt x="17305" y="7780"/>
                  </a:cubicBezTo>
                  <a:cubicBezTo>
                    <a:pt x="17442" y="7708"/>
                    <a:pt x="17585" y="7633"/>
                    <a:pt x="17730" y="7571"/>
                  </a:cubicBezTo>
                  <a:cubicBezTo>
                    <a:pt x="17735" y="7569"/>
                    <a:pt x="17739" y="7569"/>
                    <a:pt x="17742" y="7569"/>
                  </a:cubicBezTo>
                  <a:close/>
                  <a:moveTo>
                    <a:pt x="2886" y="8629"/>
                  </a:moveTo>
                  <a:cubicBezTo>
                    <a:pt x="2888" y="8629"/>
                    <a:pt x="2890" y="8630"/>
                    <a:pt x="2892" y="8631"/>
                  </a:cubicBezTo>
                  <a:cubicBezTo>
                    <a:pt x="3275" y="8819"/>
                    <a:pt x="3613" y="8866"/>
                    <a:pt x="4001" y="8878"/>
                  </a:cubicBezTo>
                  <a:cubicBezTo>
                    <a:pt x="4013" y="8879"/>
                    <a:pt x="4019" y="8884"/>
                    <a:pt x="4020" y="8893"/>
                  </a:cubicBezTo>
                  <a:cubicBezTo>
                    <a:pt x="4023" y="8903"/>
                    <a:pt x="4018" y="8916"/>
                    <a:pt x="4004" y="8921"/>
                  </a:cubicBezTo>
                  <a:cubicBezTo>
                    <a:pt x="3899" y="8965"/>
                    <a:pt x="3783" y="8986"/>
                    <a:pt x="3665" y="8986"/>
                  </a:cubicBezTo>
                  <a:cubicBezTo>
                    <a:pt x="3379" y="8986"/>
                    <a:pt x="3079" y="8864"/>
                    <a:pt x="2879" y="8647"/>
                  </a:cubicBezTo>
                  <a:cubicBezTo>
                    <a:pt x="2876" y="8646"/>
                    <a:pt x="2872" y="8640"/>
                    <a:pt x="2877" y="8634"/>
                  </a:cubicBezTo>
                  <a:cubicBezTo>
                    <a:pt x="2878" y="8633"/>
                    <a:pt x="2881" y="8629"/>
                    <a:pt x="2886" y="8629"/>
                  </a:cubicBezTo>
                  <a:close/>
                  <a:moveTo>
                    <a:pt x="16863" y="8590"/>
                  </a:moveTo>
                  <a:cubicBezTo>
                    <a:pt x="16876" y="8590"/>
                    <a:pt x="16887" y="8599"/>
                    <a:pt x="16892" y="8609"/>
                  </a:cubicBezTo>
                  <a:cubicBezTo>
                    <a:pt x="16897" y="8619"/>
                    <a:pt x="16896" y="8628"/>
                    <a:pt x="16887" y="8635"/>
                  </a:cubicBezTo>
                  <a:cubicBezTo>
                    <a:pt x="16651" y="8853"/>
                    <a:pt x="16325" y="8950"/>
                    <a:pt x="16038" y="9023"/>
                  </a:cubicBezTo>
                  <a:cubicBezTo>
                    <a:pt x="15811" y="9082"/>
                    <a:pt x="15576" y="9136"/>
                    <a:pt x="15356" y="9136"/>
                  </a:cubicBezTo>
                  <a:cubicBezTo>
                    <a:pt x="15270" y="9136"/>
                    <a:pt x="15187" y="9128"/>
                    <a:pt x="15107" y="9109"/>
                  </a:cubicBezTo>
                  <a:cubicBezTo>
                    <a:pt x="15092" y="9105"/>
                    <a:pt x="15088" y="9094"/>
                    <a:pt x="15088" y="9086"/>
                  </a:cubicBezTo>
                  <a:cubicBezTo>
                    <a:pt x="15088" y="9074"/>
                    <a:pt x="15094" y="9059"/>
                    <a:pt x="15109" y="9054"/>
                  </a:cubicBezTo>
                  <a:cubicBezTo>
                    <a:pt x="15263" y="9001"/>
                    <a:pt x="15432" y="8973"/>
                    <a:pt x="15595" y="8949"/>
                  </a:cubicBezTo>
                  <a:cubicBezTo>
                    <a:pt x="15728" y="8928"/>
                    <a:pt x="15865" y="8905"/>
                    <a:pt x="15996" y="8869"/>
                  </a:cubicBezTo>
                  <a:cubicBezTo>
                    <a:pt x="16121" y="8836"/>
                    <a:pt x="16243" y="8790"/>
                    <a:pt x="16363" y="8745"/>
                  </a:cubicBezTo>
                  <a:cubicBezTo>
                    <a:pt x="16522" y="8686"/>
                    <a:pt x="16689" y="8625"/>
                    <a:pt x="16858" y="8590"/>
                  </a:cubicBezTo>
                  <a:cubicBezTo>
                    <a:pt x="16860" y="8590"/>
                    <a:pt x="16861" y="8590"/>
                    <a:pt x="16863" y="8590"/>
                  </a:cubicBezTo>
                  <a:close/>
                  <a:moveTo>
                    <a:pt x="19118" y="6991"/>
                  </a:moveTo>
                  <a:cubicBezTo>
                    <a:pt x="19666" y="6991"/>
                    <a:pt x="20248" y="7268"/>
                    <a:pt x="20410" y="7859"/>
                  </a:cubicBezTo>
                  <a:cubicBezTo>
                    <a:pt x="20567" y="8432"/>
                    <a:pt x="20311" y="9037"/>
                    <a:pt x="19770" y="9365"/>
                  </a:cubicBezTo>
                  <a:cubicBezTo>
                    <a:pt x="19614" y="9460"/>
                    <a:pt x="19402" y="9512"/>
                    <a:pt x="19177" y="9512"/>
                  </a:cubicBezTo>
                  <a:cubicBezTo>
                    <a:pt x="19174" y="9512"/>
                    <a:pt x="19172" y="9511"/>
                    <a:pt x="19169" y="9511"/>
                  </a:cubicBezTo>
                  <a:lnTo>
                    <a:pt x="19168" y="9511"/>
                  </a:lnTo>
                  <a:cubicBezTo>
                    <a:pt x="19152" y="9512"/>
                    <a:pt x="19137" y="9512"/>
                    <a:pt x="19121" y="9512"/>
                  </a:cubicBezTo>
                  <a:cubicBezTo>
                    <a:pt x="18509" y="9512"/>
                    <a:pt x="17985" y="9036"/>
                    <a:pt x="17946" y="8433"/>
                  </a:cubicBezTo>
                  <a:cubicBezTo>
                    <a:pt x="17906" y="7829"/>
                    <a:pt x="18243" y="7114"/>
                    <a:pt x="18859" y="7012"/>
                  </a:cubicBezTo>
                  <a:cubicBezTo>
                    <a:pt x="18943" y="6997"/>
                    <a:pt x="19030" y="6991"/>
                    <a:pt x="19118" y="6991"/>
                  </a:cubicBezTo>
                  <a:close/>
                  <a:moveTo>
                    <a:pt x="16677" y="9245"/>
                  </a:moveTo>
                  <a:cubicBezTo>
                    <a:pt x="16684" y="9245"/>
                    <a:pt x="16687" y="9247"/>
                    <a:pt x="16690" y="9254"/>
                  </a:cubicBezTo>
                  <a:cubicBezTo>
                    <a:pt x="16695" y="9262"/>
                    <a:pt x="16693" y="9276"/>
                    <a:pt x="16687" y="9285"/>
                  </a:cubicBezTo>
                  <a:cubicBezTo>
                    <a:pt x="16538" y="9460"/>
                    <a:pt x="16202" y="9585"/>
                    <a:pt x="15932" y="9585"/>
                  </a:cubicBezTo>
                  <a:cubicBezTo>
                    <a:pt x="15861" y="9585"/>
                    <a:pt x="15795" y="9576"/>
                    <a:pt x="15738" y="9557"/>
                  </a:cubicBezTo>
                  <a:cubicBezTo>
                    <a:pt x="15724" y="9552"/>
                    <a:pt x="15715" y="9538"/>
                    <a:pt x="15714" y="9525"/>
                  </a:cubicBezTo>
                  <a:cubicBezTo>
                    <a:pt x="15714" y="9514"/>
                    <a:pt x="15718" y="9505"/>
                    <a:pt x="15728" y="9500"/>
                  </a:cubicBezTo>
                  <a:cubicBezTo>
                    <a:pt x="15820" y="9456"/>
                    <a:pt x="15922" y="9435"/>
                    <a:pt x="16023" y="9415"/>
                  </a:cubicBezTo>
                  <a:cubicBezTo>
                    <a:pt x="16082" y="9404"/>
                    <a:pt x="16144" y="9391"/>
                    <a:pt x="16203" y="9374"/>
                  </a:cubicBezTo>
                  <a:cubicBezTo>
                    <a:pt x="16250" y="9360"/>
                    <a:pt x="16297" y="9344"/>
                    <a:pt x="16343" y="9328"/>
                  </a:cubicBezTo>
                  <a:cubicBezTo>
                    <a:pt x="16451" y="9292"/>
                    <a:pt x="16562" y="9254"/>
                    <a:pt x="16675" y="9245"/>
                  </a:cubicBezTo>
                  <a:close/>
                  <a:moveTo>
                    <a:pt x="3267" y="9401"/>
                  </a:moveTo>
                  <a:cubicBezTo>
                    <a:pt x="3318" y="9401"/>
                    <a:pt x="3367" y="9415"/>
                    <a:pt x="3419" y="9430"/>
                  </a:cubicBezTo>
                  <a:cubicBezTo>
                    <a:pt x="3443" y="9436"/>
                    <a:pt x="3466" y="9442"/>
                    <a:pt x="3490" y="9447"/>
                  </a:cubicBezTo>
                  <a:cubicBezTo>
                    <a:pt x="3516" y="9453"/>
                    <a:pt x="3542" y="9456"/>
                    <a:pt x="3567" y="9459"/>
                  </a:cubicBezTo>
                  <a:cubicBezTo>
                    <a:pt x="3621" y="9466"/>
                    <a:pt x="3672" y="9472"/>
                    <a:pt x="3715" y="9502"/>
                  </a:cubicBezTo>
                  <a:cubicBezTo>
                    <a:pt x="3724" y="9507"/>
                    <a:pt x="3729" y="9516"/>
                    <a:pt x="3730" y="9525"/>
                  </a:cubicBezTo>
                  <a:cubicBezTo>
                    <a:pt x="3730" y="9533"/>
                    <a:pt x="3728" y="9538"/>
                    <a:pt x="3723" y="9542"/>
                  </a:cubicBezTo>
                  <a:cubicBezTo>
                    <a:pt x="3689" y="9573"/>
                    <a:pt x="3639" y="9589"/>
                    <a:pt x="3581" y="9589"/>
                  </a:cubicBezTo>
                  <a:cubicBezTo>
                    <a:pt x="3554" y="9589"/>
                    <a:pt x="3526" y="9586"/>
                    <a:pt x="3497" y="9580"/>
                  </a:cubicBezTo>
                  <a:cubicBezTo>
                    <a:pt x="3384" y="9556"/>
                    <a:pt x="3288" y="9489"/>
                    <a:pt x="3256" y="9416"/>
                  </a:cubicBezTo>
                  <a:cubicBezTo>
                    <a:pt x="3253" y="9411"/>
                    <a:pt x="3254" y="9406"/>
                    <a:pt x="3256" y="9404"/>
                  </a:cubicBezTo>
                  <a:cubicBezTo>
                    <a:pt x="3257" y="9402"/>
                    <a:pt x="3258" y="9401"/>
                    <a:pt x="3262" y="9401"/>
                  </a:cubicBezTo>
                  <a:close/>
                  <a:moveTo>
                    <a:pt x="9696" y="9314"/>
                  </a:moveTo>
                  <a:cubicBezTo>
                    <a:pt x="9706" y="9316"/>
                    <a:pt x="9706" y="9323"/>
                    <a:pt x="9707" y="9327"/>
                  </a:cubicBezTo>
                  <a:cubicBezTo>
                    <a:pt x="9707" y="9464"/>
                    <a:pt x="9725" y="9601"/>
                    <a:pt x="9744" y="9733"/>
                  </a:cubicBezTo>
                  <a:lnTo>
                    <a:pt x="9749" y="9774"/>
                  </a:lnTo>
                  <a:cubicBezTo>
                    <a:pt x="9750" y="9778"/>
                    <a:pt x="9750" y="9779"/>
                    <a:pt x="9745" y="9780"/>
                  </a:cubicBezTo>
                  <a:cubicBezTo>
                    <a:pt x="9744" y="9781"/>
                    <a:pt x="9742" y="9781"/>
                    <a:pt x="9741" y="9781"/>
                  </a:cubicBezTo>
                  <a:cubicBezTo>
                    <a:pt x="9735" y="9781"/>
                    <a:pt x="9729" y="9779"/>
                    <a:pt x="9727" y="9773"/>
                  </a:cubicBezTo>
                  <a:cubicBezTo>
                    <a:pt x="9683" y="9648"/>
                    <a:pt x="9668" y="9502"/>
                    <a:pt x="9681" y="9328"/>
                  </a:cubicBezTo>
                  <a:cubicBezTo>
                    <a:pt x="9682" y="9316"/>
                    <a:pt x="9693" y="9314"/>
                    <a:pt x="9696" y="9314"/>
                  </a:cubicBezTo>
                  <a:close/>
                  <a:moveTo>
                    <a:pt x="9348" y="8916"/>
                  </a:moveTo>
                  <a:cubicBezTo>
                    <a:pt x="9355" y="8916"/>
                    <a:pt x="9357" y="8918"/>
                    <a:pt x="9357" y="8924"/>
                  </a:cubicBezTo>
                  <a:cubicBezTo>
                    <a:pt x="9417" y="9251"/>
                    <a:pt x="9446" y="9598"/>
                    <a:pt x="9469" y="9896"/>
                  </a:cubicBezTo>
                  <a:cubicBezTo>
                    <a:pt x="9470" y="9908"/>
                    <a:pt x="9460" y="9913"/>
                    <a:pt x="9453" y="9914"/>
                  </a:cubicBezTo>
                  <a:cubicBezTo>
                    <a:pt x="9451" y="9915"/>
                    <a:pt x="9450" y="9915"/>
                    <a:pt x="9448" y="9915"/>
                  </a:cubicBezTo>
                  <a:cubicBezTo>
                    <a:pt x="9440" y="9915"/>
                    <a:pt x="9428" y="9912"/>
                    <a:pt x="9425" y="9899"/>
                  </a:cubicBezTo>
                  <a:cubicBezTo>
                    <a:pt x="9337" y="9577"/>
                    <a:pt x="9301" y="9225"/>
                    <a:pt x="9329" y="8933"/>
                  </a:cubicBezTo>
                  <a:cubicBezTo>
                    <a:pt x="9330" y="8923"/>
                    <a:pt x="9341" y="8916"/>
                    <a:pt x="9348" y="8916"/>
                  </a:cubicBezTo>
                  <a:close/>
                  <a:moveTo>
                    <a:pt x="16521" y="9836"/>
                  </a:moveTo>
                  <a:cubicBezTo>
                    <a:pt x="16531" y="9838"/>
                    <a:pt x="16537" y="9844"/>
                    <a:pt x="16540" y="9851"/>
                  </a:cubicBezTo>
                  <a:cubicBezTo>
                    <a:pt x="16542" y="9855"/>
                    <a:pt x="16542" y="9862"/>
                    <a:pt x="16536" y="9869"/>
                  </a:cubicBezTo>
                  <a:cubicBezTo>
                    <a:pt x="16477" y="9927"/>
                    <a:pt x="16398" y="9958"/>
                    <a:pt x="16315" y="9988"/>
                  </a:cubicBezTo>
                  <a:cubicBezTo>
                    <a:pt x="16256" y="10008"/>
                    <a:pt x="16185" y="10034"/>
                    <a:pt x="16116" y="10034"/>
                  </a:cubicBezTo>
                  <a:cubicBezTo>
                    <a:pt x="16104" y="10034"/>
                    <a:pt x="16091" y="10033"/>
                    <a:pt x="16079" y="10031"/>
                  </a:cubicBezTo>
                  <a:cubicBezTo>
                    <a:pt x="16076" y="10031"/>
                    <a:pt x="16075" y="10031"/>
                    <a:pt x="16075" y="10028"/>
                  </a:cubicBezTo>
                  <a:cubicBezTo>
                    <a:pt x="16072" y="10023"/>
                    <a:pt x="16074" y="10015"/>
                    <a:pt x="16077" y="10011"/>
                  </a:cubicBezTo>
                  <a:cubicBezTo>
                    <a:pt x="16121" y="9958"/>
                    <a:pt x="16195" y="9928"/>
                    <a:pt x="16261" y="9902"/>
                  </a:cubicBezTo>
                  <a:lnTo>
                    <a:pt x="16277" y="9895"/>
                  </a:lnTo>
                  <a:cubicBezTo>
                    <a:pt x="16355" y="9862"/>
                    <a:pt x="16427" y="9836"/>
                    <a:pt x="16503" y="9836"/>
                  </a:cubicBezTo>
                  <a:close/>
                  <a:moveTo>
                    <a:pt x="3560" y="9992"/>
                  </a:moveTo>
                  <a:cubicBezTo>
                    <a:pt x="3662" y="9992"/>
                    <a:pt x="3760" y="10016"/>
                    <a:pt x="3862" y="10064"/>
                  </a:cubicBezTo>
                  <a:cubicBezTo>
                    <a:pt x="3868" y="10067"/>
                    <a:pt x="3868" y="10073"/>
                    <a:pt x="3867" y="10078"/>
                  </a:cubicBezTo>
                  <a:cubicBezTo>
                    <a:pt x="3865" y="10082"/>
                    <a:pt x="3863" y="10088"/>
                    <a:pt x="3854" y="10089"/>
                  </a:cubicBezTo>
                  <a:cubicBezTo>
                    <a:pt x="3702" y="10080"/>
                    <a:pt x="3544" y="10079"/>
                    <a:pt x="3408" y="10079"/>
                  </a:cubicBezTo>
                  <a:cubicBezTo>
                    <a:pt x="3384" y="10079"/>
                    <a:pt x="3376" y="10058"/>
                    <a:pt x="3375" y="10047"/>
                  </a:cubicBezTo>
                  <a:cubicBezTo>
                    <a:pt x="3373" y="10040"/>
                    <a:pt x="3373" y="10017"/>
                    <a:pt x="3398" y="10011"/>
                  </a:cubicBezTo>
                  <a:cubicBezTo>
                    <a:pt x="3454" y="9999"/>
                    <a:pt x="3507" y="9992"/>
                    <a:pt x="3560" y="9992"/>
                  </a:cubicBezTo>
                  <a:close/>
                  <a:moveTo>
                    <a:pt x="18146" y="10497"/>
                  </a:moveTo>
                  <a:cubicBezTo>
                    <a:pt x="18151" y="10497"/>
                    <a:pt x="18158" y="10498"/>
                    <a:pt x="18160" y="10507"/>
                  </a:cubicBezTo>
                  <a:cubicBezTo>
                    <a:pt x="18203" y="10652"/>
                    <a:pt x="18217" y="10785"/>
                    <a:pt x="18198" y="10912"/>
                  </a:cubicBezTo>
                  <a:cubicBezTo>
                    <a:pt x="18198" y="10915"/>
                    <a:pt x="18198" y="10916"/>
                    <a:pt x="18192" y="10916"/>
                  </a:cubicBezTo>
                  <a:cubicBezTo>
                    <a:pt x="18187" y="10916"/>
                    <a:pt x="18180" y="10912"/>
                    <a:pt x="18180" y="10906"/>
                  </a:cubicBezTo>
                  <a:cubicBezTo>
                    <a:pt x="18179" y="10798"/>
                    <a:pt x="18172" y="10656"/>
                    <a:pt x="18132" y="10513"/>
                  </a:cubicBezTo>
                  <a:cubicBezTo>
                    <a:pt x="18128" y="10503"/>
                    <a:pt x="18134" y="10499"/>
                    <a:pt x="18140" y="10497"/>
                  </a:cubicBezTo>
                  <a:close/>
                  <a:moveTo>
                    <a:pt x="7037" y="8536"/>
                  </a:moveTo>
                  <a:cubicBezTo>
                    <a:pt x="7586" y="8536"/>
                    <a:pt x="8166" y="8812"/>
                    <a:pt x="8328" y="9405"/>
                  </a:cubicBezTo>
                  <a:cubicBezTo>
                    <a:pt x="8486" y="9976"/>
                    <a:pt x="8229" y="10583"/>
                    <a:pt x="7689" y="10910"/>
                  </a:cubicBezTo>
                  <a:cubicBezTo>
                    <a:pt x="7535" y="11003"/>
                    <a:pt x="7331" y="11058"/>
                    <a:pt x="7108" y="11058"/>
                  </a:cubicBezTo>
                  <a:cubicBezTo>
                    <a:pt x="7101" y="11058"/>
                    <a:pt x="7094" y="11057"/>
                    <a:pt x="7086" y="11057"/>
                  </a:cubicBezTo>
                  <a:cubicBezTo>
                    <a:pt x="7071" y="11058"/>
                    <a:pt x="7057" y="11058"/>
                    <a:pt x="7042" y="11058"/>
                  </a:cubicBezTo>
                  <a:cubicBezTo>
                    <a:pt x="6430" y="11058"/>
                    <a:pt x="5904" y="10582"/>
                    <a:pt x="5864" y="9979"/>
                  </a:cubicBezTo>
                  <a:cubicBezTo>
                    <a:pt x="5824" y="9375"/>
                    <a:pt x="6163" y="8660"/>
                    <a:pt x="6777" y="8557"/>
                  </a:cubicBezTo>
                  <a:cubicBezTo>
                    <a:pt x="6862" y="8543"/>
                    <a:pt x="6948" y="8536"/>
                    <a:pt x="7037" y="8536"/>
                  </a:cubicBezTo>
                  <a:close/>
                  <a:moveTo>
                    <a:pt x="4230" y="10962"/>
                  </a:moveTo>
                  <a:cubicBezTo>
                    <a:pt x="4235" y="10962"/>
                    <a:pt x="4245" y="10964"/>
                    <a:pt x="4247" y="10974"/>
                  </a:cubicBezTo>
                  <a:cubicBezTo>
                    <a:pt x="4267" y="11093"/>
                    <a:pt x="4286" y="11222"/>
                    <a:pt x="4292" y="11354"/>
                  </a:cubicBezTo>
                  <a:cubicBezTo>
                    <a:pt x="4292" y="11361"/>
                    <a:pt x="4284" y="11364"/>
                    <a:pt x="4281" y="11364"/>
                  </a:cubicBezTo>
                  <a:cubicBezTo>
                    <a:pt x="4280" y="11364"/>
                    <a:pt x="4279" y="11364"/>
                    <a:pt x="4278" y="11364"/>
                  </a:cubicBezTo>
                  <a:cubicBezTo>
                    <a:pt x="4274" y="11364"/>
                    <a:pt x="4268" y="11363"/>
                    <a:pt x="4267" y="11356"/>
                  </a:cubicBezTo>
                  <a:cubicBezTo>
                    <a:pt x="4237" y="11227"/>
                    <a:pt x="4221" y="11098"/>
                    <a:pt x="4208" y="10979"/>
                  </a:cubicBezTo>
                  <a:cubicBezTo>
                    <a:pt x="4206" y="10966"/>
                    <a:pt x="4222" y="10963"/>
                    <a:pt x="4225" y="10963"/>
                  </a:cubicBezTo>
                  <a:cubicBezTo>
                    <a:pt x="4225" y="10963"/>
                    <a:pt x="4227" y="10962"/>
                    <a:pt x="4230" y="10962"/>
                  </a:cubicBezTo>
                  <a:close/>
                  <a:moveTo>
                    <a:pt x="15255" y="11636"/>
                  </a:moveTo>
                  <a:cubicBezTo>
                    <a:pt x="15258" y="11636"/>
                    <a:pt x="15259" y="11638"/>
                    <a:pt x="15260" y="11640"/>
                  </a:cubicBezTo>
                  <a:cubicBezTo>
                    <a:pt x="15285" y="11693"/>
                    <a:pt x="15309" y="11773"/>
                    <a:pt x="15285" y="11847"/>
                  </a:cubicBezTo>
                  <a:cubicBezTo>
                    <a:pt x="15282" y="11854"/>
                    <a:pt x="15277" y="11855"/>
                    <a:pt x="15274" y="11855"/>
                  </a:cubicBezTo>
                  <a:cubicBezTo>
                    <a:pt x="15274" y="11855"/>
                    <a:pt x="15273" y="11854"/>
                    <a:pt x="15273" y="11854"/>
                  </a:cubicBezTo>
                  <a:cubicBezTo>
                    <a:pt x="15265" y="11853"/>
                    <a:pt x="15265" y="11848"/>
                    <a:pt x="15265" y="11841"/>
                  </a:cubicBezTo>
                  <a:cubicBezTo>
                    <a:pt x="15265" y="11776"/>
                    <a:pt x="15265" y="11714"/>
                    <a:pt x="15243" y="11649"/>
                  </a:cubicBezTo>
                  <a:cubicBezTo>
                    <a:pt x="15241" y="11642"/>
                    <a:pt x="15248" y="11639"/>
                    <a:pt x="15251" y="11638"/>
                  </a:cubicBezTo>
                  <a:lnTo>
                    <a:pt x="15249" y="11638"/>
                  </a:lnTo>
                  <a:cubicBezTo>
                    <a:pt x="15251" y="11638"/>
                    <a:pt x="15253" y="11636"/>
                    <a:pt x="15255" y="11636"/>
                  </a:cubicBezTo>
                  <a:close/>
                  <a:moveTo>
                    <a:pt x="13265" y="9520"/>
                  </a:moveTo>
                  <a:cubicBezTo>
                    <a:pt x="13813" y="9520"/>
                    <a:pt x="14394" y="9797"/>
                    <a:pt x="14556" y="10388"/>
                  </a:cubicBezTo>
                  <a:cubicBezTo>
                    <a:pt x="14714" y="10961"/>
                    <a:pt x="14457" y="11566"/>
                    <a:pt x="13917" y="11894"/>
                  </a:cubicBezTo>
                  <a:cubicBezTo>
                    <a:pt x="13763" y="11987"/>
                    <a:pt x="13558" y="12041"/>
                    <a:pt x="13336" y="12041"/>
                  </a:cubicBezTo>
                  <a:cubicBezTo>
                    <a:pt x="13329" y="12041"/>
                    <a:pt x="13322" y="12041"/>
                    <a:pt x="13314" y="12040"/>
                  </a:cubicBezTo>
                  <a:cubicBezTo>
                    <a:pt x="13299" y="12041"/>
                    <a:pt x="13285" y="12041"/>
                    <a:pt x="13270" y="12041"/>
                  </a:cubicBezTo>
                  <a:cubicBezTo>
                    <a:pt x="12656" y="12041"/>
                    <a:pt x="12132" y="11566"/>
                    <a:pt x="12092" y="10962"/>
                  </a:cubicBezTo>
                  <a:cubicBezTo>
                    <a:pt x="12052" y="10358"/>
                    <a:pt x="12389" y="9643"/>
                    <a:pt x="13005" y="9541"/>
                  </a:cubicBezTo>
                  <a:cubicBezTo>
                    <a:pt x="13090" y="9526"/>
                    <a:pt x="13177" y="9520"/>
                    <a:pt x="13265" y="9520"/>
                  </a:cubicBezTo>
                  <a:close/>
                  <a:moveTo>
                    <a:pt x="15062" y="11883"/>
                  </a:moveTo>
                  <a:cubicBezTo>
                    <a:pt x="15065" y="11883"/>
                    <a:pt x="15067" y="11885"/>
                    <a:pt x="15067" y="11887"/>
                  </a:cubicBezTo>
                  <a:cubicBezTo>
                    <a:pt x="15112" y="11967"/>
                    <a:pt x="15154" y="12089"/>
                    <a:pt x="15143" y="12188"/>
                  </a:cubicBezTo>
                  <a:cubicBezTo>
                    <a:pt x="15141" y="12197"/>
                    <a:pt x="15135" y="12202"/>
                    <a:pt x="15130" y="12202"/>
                  </a:cubicBezTo>
                  <a:cubicBezTo>
                    <a:pt x="15130" y="12202"/>
                    <a:pt x="15129" y="12202"/>
                    <a:pt x="15128" y="12202"/>
                  </a:cubicBezTo>
                  <a:cubicBezTo>
                    <a:pt x="15124" y="12202"/>
                    <a:pt x="15121" y="12198"/>
                    <a:pt x="15119" y="12193"/>
                  </a:cubicBezTo>
                  <a:cubicBezTo>
                    <a:pt x="15109" y="12164"/>
                    <a:pt x="15104" y="12133"/>
                    <a:pt x="15099" y="12102"/>
                  </a:cubicBezTo>
                  <a:cubicBezTo>
                    <a:pt x="15096" y="12083"/>
                    <a:pt x="15093" y="12064"/>
                    <a:pt x="15088" y="12045"/>
                  </a:cubicBezTo>
                  <a:cubicBezTo>
                    <a:pt x="15083" y="12018"/>
                    <a:pt x="15076" y="11992"/>
                    <a:pt x="15068" y="11966"/>
                  </a:cubicBezTo>
                  <a:cubicBezTo>
                    <a:pt x="15062" y="11942"/>
                    <a:pt x="15056" y="11919"/>
                    <a:pt x="15051" y="11895"/>
                  </a:cubicBezTo>
                  <a:cubicBezTo>
                    <a:pt x="15048" y="11888"/>
                    <a:pt x="15057" y="11884"/>
                    <a:pt x="15058" y="11884"/>
                  </a:cubicBezTo>
                  <a:cubicBezTo>
                    <a:pt x="15060" y="11883"/>
                    <a:pt x="15061" y="11883"/>
                    <a:pt x="15062" y="11883"/>
                  </a:cubicBezTo>
                  <a:close/>
                  <a:moveTo>
                    <a:pt x="14835" y="12029"/>
                  </a:moveTo>
                  <a:cubicBezTo>
                    <a:pt x="14840" y="12029"/>
                    <a:pt x="14844" y="12033"/>
                    <a:pt x="14846" y="12039"/>
                  </a:cubicBezTo>
                  <a:cubicBezTo>
                    <a:pt x="14916" y="12259"/>
                    <a:pt x="14939" y="12467"/>
                    <a:pt x="14918" y="12658"/>
                  </a:cubicBezTo>
                  <a:lnTo>
                    <a:pt x="14920" y="12658"/>
                  </a:lnTo>
                  <a:cubicBezTo>
                    <a:pt x="14917" y="12670"/>
                    <a:pt x="14911" y="12671"/>
                    <a:pt x="14907" y="12673"/>
                  </a:cubicBezTo>
                  <a:cubicBezTo>
                    <a:pt x="14905" y="12671"/>
                    <a:pt x="14895" y="12671"/>
                    <a:pt x="14894" y="12658"/>
                  </a:cubicBezTo>
                  <a:cubicBezTo>
                    <a:pt x="14884" y="12578"/>
                    <a:pt x="14875" y="12499"/>
                    <a:pt x="14866" y="12420"/>
                  </a:cubicBezTo>
                  <a:cubicBezTo>
                    <a:pt x="14853" y="12298"/>
                    <a:pt x="14838" y="12173"/>
                    <a:pt x="14820" y="12049"/>
                  </a:cubicBezTo>
                  <a:cubicBezTo>
                    <a:pt x="14818" y="12035"/>
                    <a:pt x="14827" y="12030"/>
                    <a:pt x="14833" y="12029"/>
                  </a:cubicBezTo>
                  <a:close/>
                  <a:moveTo>
                    <a:pt x="7226" y="12404"/>
                  </a:moveTo>
                  <a:cubicBezTo>
                    <a:pt x="7235" y="12404"/>
                    <a:pt x="7235" y="12410"/>
                    <a:pt x="7235" y="12412"/>
                  </a:cubicBezTo>
                  <a:cubicBezTo>
                    <a:pt x="7230" y="12569"/>
                    <a:pt x="7250" y="12716"/>
                    <a:pt x="7270" y="12871"/>
                  </a:cubicBezTo>
                  <a:lnTo>
                    <a:pt x="7278" y="12934"/>
                  </a:lnTo>
                  <a:cubicBezTo>
                    <a:pt x="7278" y="12937"/>
                    <a:pt x="7278" y="12939"/>
                    <a:pt x="7273" y="12940"/>
                  </a:cubicBezTo>
                  <a:cubicBezTo>
                    <a:pt x="7267" y="12940"/>
                    <a:pt x="7257" y="12939"/>
                    <a:pt x="7256" y="12933"/>
                  </a:cubicBezTo>
                  <a:cubicBezTo>
                    <a:pt x="7210" y="12790"/>
                    <a:pt x="7196" y="12626"/>
                    <a:pt x="7213" y="12415"/>
                  </a:cubicBezTo>
                  <a:cubicBezTo>
                    <a:pt x="7214" y="12405"/>
                    <a:pt x="7224" y="12404"/>
                    <a:pt x="7226" y="12404"/>
                  </a:cubicBezTo>
                  <a:close/>
                  <a:moveTo>
                    <a:pt x="6965" y="12179"/>
                  </a:moveTo>
                  <a:cubicBezTo>
                    <a:pt x="6966" y="12179"/>
                    <a:pt x="6967" y="12179"/>
                    <a:pt x="6968" y="12179"/>
                  </a:cubicBezTo>
                  <a:cubicBezTo>
                    <a:pt x="6970" y="12179"/>
                    <a:pt x="6983" y="12180"/>
                    <a:pt x="6982" y="12190"/>
                  </a:cubicBezTo>
                  <a:cubicBezTo>
                    <a:pt x="6968" y="12406"/>
                    <a:pt x="6994" y="12602"/>
                    <a:pt x="7023" y="12810"/>
                  </a:cubicBezTo>
                  <a:cubicBezTo>
                    <a:pt x="7029" y="12864"/>
                    <a:pt x="7037" y="12918"/>
                    <a:pt x="7044" y="12974"/>
                  </a:cubicBezTo>
                  <a:cubicBezTo>
                    <a:pt x="7044" y="12978"/>
                    <a:pt x="7038" y="12979"/>
                    <a:pt x="7037" y="12980"/>
                  </a:cubicBezTo>
                  <a:cubicBezTo>
                    <a:pt x="7033" y="12980"/>
                    <a:pt x="7027" y="12980"/>
                    <a:pt x="7025" y="12978"/>
                  </a:cubicBezTo>
                  <a:cubicBezTo>
                    <a:pt x="6906" y="12720"/>
                    <a:pt x="6922" y="12405"/>
                    <a:pt x="6956" y="12185"/>
                  </a:cubicBezTo>
                  <a:cubicBezTo>
                    <a:pt x="6957" y="12181"/>
                    <a:pt x="6962" y="12179"/>
                    <a:pt x="6965" y="12179"/>
                  </a:cubicBezTo>
                  <a:close/>
                  <a:moveTo>
                    <a:pt x="14565" y="12324"/>
                  </a:moveTo>
                  <a:cubicBezTo>
                    <a:pt x="14569" y="12324"/>
                    <a:pt x="14575" y="12327"/>
                    <a:pt x="14579" y="12335"/>
                  </a:cubicBezTo>
                  <a:cubicBezTo>
                    <a:pt x="14683" y="12668"/>
                    <a:pt x="14784" y="13057"/>
                    <a:pt x="14753" y="13424"/>
                  </a:cubicBezTo>
                  <a:cubicBezTo>
                    <a:pt x="14752" y="13435"/>
                    <a:pt x="14741" y="13442"/>
                    <a:pt x="14732" y="13442"/>
                  </a:cubicBezTo>
                  <a:cubicBezTo>
                    <a:pt x="14731" y="13443"/>
                    <a:pt x="14731" y="13443"/>
                    <a:pt x="14730" y="13443"/>
                  </a:cubicBezTo>
                  <a:cubicBezTo>
                    <a:pt x="14724" y="13443"/>
                    <a:pt x="14721" y="13439"/>
                    <a:pt x="14720" y="13433"/>
                  </a:cubicBezTo>
                  <a:cubicBezTo>
                    <a:pt x="14686" y="13266"/>
                    <a:pt x="14664" y="13097"/>
                    <a:pt x="14643" y="12932"/>
                  </a:cubicBezTo>
                  <a:cubicBezTo>
                    <a:pt x="14617" y="12738"/>
                    <a:pt x="14591" y="12539"/>
                    <a:pt x="14549" y="12344"/>
                  </a:cubicBezTo>
                  <a:cubicBezTo>
                    <a:pt x="14545" y="12330"/>
                    <a:pt x="14555" y="12326"/>
                    <a:pt x="14560" y="12324"/>
                  </a:cubicBezTo>
                  <a:close/>
                  <a:moveTo>
                    <a:pt x="6610" y="11810"/>
                  </a:moveTo>
                  <a:cubicBezTo>
                    <a:pt x="6613" y="11810"/>
                    <a:pt x="6615" y="11811"/>
                    <a:pt x="6616" y="11817"/>
                  </a:cubicBezTo>
                  <a:cubicBezTo>
                    <a:pt x="6671" y="12080"/>
                    <a:pt x="6693" y="12359"/>
                    <a:pt x="6714" y="12629"/>
                  </a:cubicBezTo>
                  <a:cubicBezTo>
                    <a:pt x="6729" y="12815"/>
                    <a:pt x="6744" y="13007"/>
                    <a:pt x="6770" y="13193"/>
                  </a:cubicBezTo>
                  <a:cubicBezTo>
                    <a:pt x="6796" y="13385"/>
                    <a:pt x="6829" y="13580"/>
                    <a:pt x="6860" y="13769"/>
                  </a:cubicBezTo>
                  <a:cubicBezTo>
                    <a:pt x="6900" y="14005"/>
                    <a:pt x="6942" y="14251"/>
                    <a:pt x="6972" y="14494"/>
                  </a:cubicBezTo>
                  <a:cubicBezTo>
                    <a:pt x="6972" y="14497"/>
                    <a:pt x="6972" y="14501"/>
                    <a:pt x="6965" y="14502"/>
                  </a:cubicBezTo>
                  <a:cubicBezTo>
                    <a:pt x="6963" y="14503"/>
                    <a:pt x="6961" y="14503"/>
                    <a:pt x="6959" y="14503"/>
                  </a:cubicBezTo>
                  <a:cubicBezTo>
                    <a:pt x="6952" y="14503"/>
                    <a:pt x="6945" y="14500"/>
                    <a:pt x="6942" y="14492"/>
                  </a:cubicBezTo>
                  <a:cubicBezTo>
                    <a:pt x="6801" y="14064"/>
                    <a:pt x="6732" y="13621"/>
                    <a:pt x="6677" y="13206"/>
                  </a:cubicBezTo>
                  <a:cubicBezTo>
                    <a:pt x="6671" y="13151"/>
                    <a:pt x="6663" y="13097"/>
                    <a:pt x="6656" y="13041"/>
                  </a:cubicBezTo>
                  <a:cubicBezTo>
                    <a:pt x="6601" y="12635"/>
                    <a:pt x="6544" y="12215"/>
                    <a:pt x="6593" y="11825"/>
                  </a:cubicBezTo>
                  <a:cubicBezTo>
                    <a:pt x="6593" y="11817"/>
                    <a:pt x="6601" y="11811"/>
                    <a:pt x="6609" y="11810"/>
                  </a:cubicBezTo>
                  <a:close/>
                  <a:moveTo>
                    <a:pt x="9331" y="12189"/>
                  </a:moveTo>
                  <a:cubicBezTo>
                    <a:pt x="9880" y="12189"/>
                    <a:pt x="10460" y="12466"/>
                    <a:pt x="10623" y="13057"/>
                  </a:cubicBezTo>
                  <a:cubicBezTo>
                    <a:pt x="10780" y="13630"/>
                    <a:pt x="10524" y="14235"/>
                    <a:pt x="9983" y="14563"/>
                  </a:cubicBezTo>
                  <a:cubicBezTo>
                    <a:pt x="9827" y="14657"/>
                    <a:pt x="9616" y="14709"/>
                    <a:pt x="9391" y="14709"/>
                  </a:cubicBezTo>
                  <a:lnTo>
                    <a:pt x="9381" y="14709"/>
                  </a:lnTo>
                  <a:cubicBezTo>
                    <a:pt x="9365" y="14710"/>
                    <a:pt x="9350" y="14710"/>
                    <a:pt x="9334" y="14710"/>
                  </a:cubicBezTo>
                  <a:cubicBezTo>
                    <a:pt x="8723" y="14710"/>
                    <a:pt x="8198" y="14234"/>
                    <a:pt x="8158" y="13631"/>
                  </a:cubicBezTo>
                  <a:cubicBezTo>
                    <a:pt x="8119" y="13027"/>
                    <a:pt x="8457" y="12312"/>
                    <a:pt x="9072" y="12210"/>
                  </a:cubicBezTo>
                  <a:cubicBezTo>
                    <a:pt x="9156" y="12195"/>
                    <a:pt x="9243" y="12189"/>
                    <a:pt x="9331" y="12189"/>
                  </a:cubicBezTo>
                  <a:close/>
                  <a:moveTo>
                    <a:pt x="12956" y="14407"/>
                  </a:moveTo>
                  <a:cubicBezTo>
                    <a:pt x="12957" y="14407"/>
                    <a:pt x="12958" y="14407"/>
                    <a:pt x="12960" y="14408"/>
                  </a:cubicBezTo>
                  <a:cubicBezTo>
                    <a:pt x="13003" y="14505"/>
                    <a:pt x="13020" y="14614"/>
                    <a:pt x="13012" y="14734"/>
                  </a:cubicBezTo>
                  <a:cubicBezTo>
                    <a:pt x="13012" y="14740"/>
                    <a:pt x="13007" y="14743"/>
                    <a:pt x="13003" y="14743"/>
                  </a:cubicBezTo>
                  <a:cubicBezTo>
                    <a:pt x="12996" y="14743"/>
                    <a:pt x="12996" y="14737"/>
                    <a:pt x="12996" y="14734"/>
                  </a:cubicBezTo>
                  <a:cubicBezTo>
                    <a:pt x="12991" y="14624"/>
                    <a:pt x="12970" y="14517"/>
                    <a:pt x="12947" y="14417"/>
                  </a:cubicBezTo>
                  <a:cubicBezTo>
                    <a:pt x="12946" y="14413"/>
                    <a:pt x="12948" y="14411"/>
                    <a:pt x="12951" y="14409"/>
                  </a:cubicBezTo>
                  <a:cubicBezTo>
                    <a:pt x="12952" y="14407"/>
                    <a:pt x="12955" y="14407"/>
                    <a:pt x="12956" y="14407"/>
                  </a:cubicBezTo>
                  <a:close/>
                  <a:moveTo>
                    <a:pt x="3806" y="12469"/>
                  </a:moveTo>
                  <a:cubicBezTo>
                    <a:pt x="4354" y="12469"/>
                    <a:pt x="4935" y="12746"/>
                    <a:pt x="5098" y="13338"/>
                  </a:cubicBezTo>
                  <a:cubicBezTo>
                    <a:pt x="5255" y="13910"/>
                    <a:pt x="4997" y="14516"/>
                    <a:pt x="4458" y="14843"/>
                  </a:cubicBezTo>
                  <a:cubicBezTo>
                    <a:pt x="4302" y="14938"/>
                    <a:pt x="4097" y="14991"/>
                    <a:pt x="3871" y="14991"/>
                  </a:cubicBezTo>
                  <a:cubicBezTo>
                    <a:pt x="3866" y="14991"/>
                    <a:pt x="3861" y="14991"/>
                    <a:pt x="3856" y="14991"/>
                  </a:cubicBezTo>
                  <a:cubicBezTo>
                    <a:pt x="3841" y="14991"/>
                    <a:pt x="3826" y="14992"/>
                    <a:pt x="3811" y="14992"/>
                  </a:cubicBezTo>
                  <a:cubicBezTo>
                    <a:pt x="3198" y="14992"/>
                    <a:pt x="2672" y="14515"/>
                    <a:pt x="2633" y="13912"/>
                  </a:cubicBezTo>
                  <a:cubicBezTo>
                    <a:pt x="2594" y="13309"/>
                    <a:pt x="2931" y="12593"/>
                    <a:pt x="3547" y="12490"/>
                  </a:cubicBezTo>
                  <a:cubicBezTo>
                    <a:pt x="3631" y="12477"/>
                    <a:pt x="3718" y="12469"/>
                    <a:pt x="3806" y="12469"/>
                  </a:cubicBezTo>
                  <a:close/>
                  <a:moveTo>
                    <a:pt x="16636" y="12564"/>
                  </a:moveTo>
                  <a:cubicBezTo>
                    <a:pt x="17184" y="12564"/>
                    <a:pt x="17766" y="12840"/>
                    <a:pt x="17928" y="13431"/>
                  </a:cubicBezTo>
                  <a:cubicBezTo>
                    <a:pt x="18086" y="14004"/>
                    <a:pt x="17828" y="14609"/>
                    <a:pt x="17289" y="14938"/>
                  </a:cubicBezTo>
                  <a:cubicBezTo>
                    <a:pt x="17133" y="15032"/>
                    <a:pt x="16926" y="15085"/>
                    <a:pt x="16701" y="15085"/>
                  </a:cubicBezTo>
                  <a:cubicBezTo>
                    <a:pt x="16696" y="15085"/>
                    <a:pt x="16691" y="15085"/>
                    <a:pt x="16686" y="15085"/>
                  </a:cubicBezTo>
                  <a:cubicBezTo>
                    <a:pt x="16671" y="15086"/>
                    <a:pt x="16657" y="15086"/>
                    <a:pt x="16642" y="15086"/>
                  </a:cubicBezTo>
                  <a:cubicBezTo>
                    <a:pt x="16028" y="15086"/>
                    <a:pt x="15502" y="14609"/>
                    <a:pt x="15464" y="14005"/>
                  </a:cubicBezTo>
                  <a:cubicBezTo>
                    <a:pt x="15424" y="13402"/>
                    <a:pt x="15761" y="12686"/>
                    <a:pt x="16377" y="12585"/>
                  </a:cubicBezTo>
                  <a:cubicBezTo>
                    <a:pt x="16462" y="12570"/>
                    <a:pt x="16548" y="12564"/>
                    <a:pt x="16636" y="12564"/>
                  </a:cubicBezTo>
                  <a:close/>
                  <a:moveTo>
                    <a:pt x="19814" y="14328"/>
                  </a:moveTo>
                  <a:cubicBezTo>
                    <a:pt x="19821" y="14328"/>
                    <a:pt x="19830" y="14333"/>
                    <a:pt x="19831" y="14344"/>
                  </a:cubicBezTo>
                  <a:cubicBezTo>
                    <a:pt x="19866" y="14623"/>
                    <a:pt x="19855" y="14866"/>
                    <a:pt x="19798" y="15086"/>
                  </a:cubicBezTo>
                  <a:cubicBezTo>
                    <a:pt x="19796" y="15095"/>
                    <a:pt x="19787" y="15096"/>
                    <a:pt x="19782" y="15096"/>
                  </a:cubicBezTo>
                  <a:cubicBezTo>
                    <a:pt x="19780" y="15096"/>
                    <a:pt x="19778" y="15096"/>
                    <a:pt x="19778" y="15096"/>
                  </a:cubicBezTo>
                  <a:cubicBezTo>
                    <a:pt x="19773" y="15095"/>
                    <a:pt x="19765" y="15092"/>
                    <a:pt x="19765" y="15083"/>
                  </a:cubicBezTo>
                  <a:lnTo>
                    <a:pt x="19769" y="15044"/>
                  </a:lnTo>
                  <a:cubicBezTo>
                    <a:pt x="19789" y="14815"/>
                    <a:pt x="19809" y="14577"/>
                    <a:pt x="19804" y="14340"/>
                  </a:cubicBezTo>
                  <a:cubicBezTo>
                    <a:pt x="19804" y="14333"/>
                    <a:pt x="19806" y="14329"/>
                    <a:pt x="19814" y="14328"/>
                  </a:cubicBezTo>
                  <a:close/>
                  <a:moveTo>
                    <a:pt x="14320" y="12660"/>
                  </a:moveTo>
                  <a:cubicBezTo>
                    <a:pt x="14326" y="12660"/>
                    <a:pt x="14334" y="12662"/>
                    <a:pt x="14336" y="12670"/>
                  </a:cubicBezTo>
                  <a:cubicBezTo>
                    <a:pt x="14525" y="13475"/>
                    <a:pt x="14621" y="14361"/>
                    <a:pt x="14622" y="15303"/>
                  </a:cubicBezTo>
                  <a:cubicBezTo>
                    <a:pt x="14622" y="15307"/>
                    <a:pt x="14622" y="15317"/>
                    <a:pt x="14610" y="15318"/>
                  </a:cubicBezTo>
                  <a:cubicBezTo>
                    <a:pt x="14603" y="15318"/>
                    <a:pt x="14591" y="15316"/>
                    <a:pt x="14590" y="15301"/>
                  </a:cubicBezTo>
                  <a:cubicBezTo>
                    <a:pt x="14532" y="14665"/>
                    <a:pt x="14457" y="14023"/>
                    <a:pt x="14385" y="13400"/>
                  </a:cubicBezTo>
                  <a:cubicBezTo>
                    <a:pt x="14357" y="13159"/>
                    <a:pt x="14329" y="12916"/>
                    <a:pt x="14302" y="12674"/>
                  </a:cubicBezTo>
                  <a:cubicBezTo>
                    <a:pt x="14301" y="12666"/>
                    <a:pt x="14306" y="12661"/>
                    <a:pt x="14315" y="12660"/>
                  </a:cubicBezTo>
                  <a:cubicBezTo>
                    <a:pt x="14316" y="12660"/>
                    <a:pt x="14318" y="12660"/>
                    <a:pt x="14320" y="12660"/>
                  </a:cubicBezTo>
                  <a:close/>
                  <a:moveTo>
                    <a:pt x="20192" y="13506"/>
                  </a:moveTo>
                  <a:cubicBezTo>
                    <a:pt x="20204" y="13506"/>
                    <a:pt x="20218" y="13516"/>
                    <a:pt x="20219" y="13527"/>
                  </a:cubicBezTo>
                  <a:cubicBezTo>
                    <a:pt x="20269" y="14117"/>
                    <a:pt x="20209" y="14749"/>
                    <a:pt x="20051" y="15306"/>
                  </a:cubicBezTo>
                  <a:cubicBezTo>
                    <a:pt x="20047" y="15317"/>
                    <a:pt x="20038" y="15320"/>
                    <a:pt x="20030" y="15320"/>
                  </a:cubicBezTo>
                  <a:cubicBezTo>
                    <a:pt x="20029" y="15320"/>
                    <a:pt x="20027" y="15320"/>
                    <a:pt x="20026" y="15319"/>
                  </a:cubicBezTo>
                  <a:cubicBezTo>
                    <a:pt x="20020" y="15319"/>
                    <a:pt x="20010" y="15316"/>
                    <a:pt x="20010" y="15302"/>
                  </a:cubicBezTo>
                  <a:cubicBezTo>
                    <a:pt x="20034" y="14742"/>
                    <a:pt x="20093" y="14140"/>
                    <a:pt x="20181" y="13517"/>
                  </a:cubicBezTo>
                  <a:cubicBezTo>
                    <a:pt x="20182" y="13508"/>
                    <a:pt x="20184" y="13506"/>
                    <a:pt x="20192" y="13506"/>
                  </a:cubicBezTo>
                  <a:close/>
                  <a:moveTo>
                    <a:pt x="2382" y="15400"/>
                  </a:moveTo>
                  <a:cubicBezTo>
                    <a:pt x="2386" y="15400"/>
                    <a:pt x="2393" y="15401"/>
                    <a:pt x="2395" y="15410"/>
                  </a:cubicBezTo>
                  <a:cubicBezTo>
                    <a:pt x="2461" y="15591"/>
                    <a:pt x="2543" y="15831"/>
                    <a:pt x="2600" y="16079"/>
                  </a:cubicBezTo>
                  <a:cubicBezTo>
                    <a:pt x="2600" y="16082"/>
                    <a:pt x="2602" y="16090"/>
                    <a:pt x="2592" y="16093"/>
                  </a:cubicBezTo>
                  <a:cubicBezTo>
                    <a:pt x="2591" y="16093"/>
                    <a:pt x="2590" y="16094"/>
                    <a:pt x="2587" y="16094"/>
                  </a:cubicBezTo>
                  <a:cubicBezTo>
                    <a:pt x="2583" y="16094"/>
                    <a:pt x="2578" y="16092"/>
                    <a:pt x="2575" y="16084"/>
                  </a:cubicBezTo>
                  <a:cubicBezTo>
                    <a:pt x="2503" y="15897"/>
                    <a:pt x="2440" y="15691"/>
                    <a:pt x="2370" y="15415"/>
                  </a:cubicBezTo>
                  <a:cubicBezTo>
                    <a:pt x="2369" y="15412"/>
                    <a:pt x="2368" y="15404"/>
                    <a:pt x="2378" y="15400"/>
                  </a:cubicBezTo>
                  <a:cubicBezTo>
                    <a:pt x="2379" y="15400"/>
                    <a:pt x="2380" y="15400"/>
                    <a:pt x="2382" y="15400"/>
                  </a:cubicBezTo>
                  <a:close/>
                  <a:moveTo>
                    <a:pt x="1907" y="14849"/>
                  </a:moveTo>
                  <a:cubicBezTo>
                    <a:pt x="1909" y="14849"/>
                    <a:pt x="1914" y="14850"/>
                    <a:pt x="1915" y="14856"/>
                  </a:cubicBezTo>
                  <a:cubicBezTo>
                    <a:pt x="1965" y="14990"/>
                    <a:pt x="2000" y="15132"/>
                    <a:pt x="2034" y="15270"/>
                  </a:cubicBezTo>
                  <a:cubicBezTo>
                    <a:pt x="2056" y="15360"/>
                    <a:pt x="2078" y="15452"/>
                    <a:pt x="2104" y="15542"/>
                  </a:cubicBezTo>
                  <a:cubicBezTo>
                    <a:pt x="2135" y="15644"/>
                    <a:pt x="2167" y="15746"/>
                    <a:pt x="2199" y="15844"/>
                  </a:cubicBezTo>
                  <a:cubicBezTo>
                    <a:pt x="2240" y="15968"/>
                    <a:pt x="2281" y="16095"/>
                    <a:pt x="2317" y="16223"/>
                  </a:cubicBezTo>
                  <a:cubicBezTo>
                    <a:pt x="2320" y="16232"/>
                    <a:pt x="2312" y="16235"/>
                    <a:pt x="2308" y="16237"/>
                  </a:cubicBezTo>
                  <a:lnTo>
                    <a:pt x="2310" y="16238"/>
                  </a:lnTo>
                  <a:cubicBezTo>
                    <a:pt x="2308" y="16238"/>
                    <a:pt x="2306" y="16239"/>
                    <a:pt x="2304" y="16239"/>
                  </a:cubicBezTo>
                  <a:cubicBezTo>
                    <a:pt x="2301" y="16239"/>
                    <a:pt x="2297" y="16238"/>
                    <a:pt x="2294" y="16233"/>
                  </a:cubicBezTo>
                  <a:cubicBezTo>
                    <a:pt x="2098" y="15887"/>
                    <a:pt x="1891" y="15345"/>
                    <a:pt x="1901" y="14856"/>
                  </a:cubicBezTo>
                  <a:cubicBezTo>
                    <a:pt x="1901" y="14851"/>
                    <a:pt x="1902" y="14849"/>
                    <a:pt x="1906" y="14849"/>
                  </a:cubicBezTo>
                  <a:cubicBezTo>
                    <a:pt x="1906" y="14849"/>
                    <a:pt x="1906" y="14849"/>
                    <a:pt x="1907" y="14849"/>
                  </a:cubicBezTo>
                  <a:close/>
                  <a:moveTo>
                    <a:pt x="918" y="11877"/>
                  </a:moveTo>
                  <a:cubicBezTo>
                    <a:pt x="924" y="11877"/>
                    <a:pt x="934" y="11878"/>
                    <a:pt x="936" y="11889"/>
                  </a:cubicBezTo>
                  <a:cubicBezTo>
                    <a:pt x="1033" y="12288"/>
                    <a:pt x="1108" y="12700"/>
                    <a:pt x="1180" y="13098"/>
                  </a:cubicBezTo>
                  <a:cubicBezTo>
                    <a:pt x="1253" y="13501"/>
                    <a:pt x="1329" y="13917"/>
                    <a:pt x="1428" y="14323"/>
                  </a:cubicBezTo>
                  <a:cubicBezTo>
                    <a:pt x="1540" y="14784"/>
                    <a:pt x="1677" y="15244"/>
                    <a:pt x="1810" y="15690"/>
                  </a:cubicBezTo>
                  <a:cubicBezTo>
                    <a:pt x="1909" y="16025"/>
                    <a:pt x="2012" y="16371"/>
                    <a:pt x="2104" y="16714"/>
                  </a:cubicBezTo>
                  <a:lnTo>
                    <a:pt x="2105" y="16714"/>
                  </a:lnTo>
                  <a:cubicBezTo>
                    <a:pt x="2108" y="16724"/>
                    <a:pt x="2098" y="16729"/>
                    <a:pt x="2093" y="16730"/>
                  </a:cubicBezTo>
                  <a:cubicBezTo>
                    <a:pt x="2090" y="16731"/>
                    <a:pt x="2089" y="16731"/>
                    <a:pt x="2087" y="16731"/>
                  </a:cubicBezTo>
                  <a:cubicBezTo>
                    <a:pt x="2083" y="16731"/>
                    <a:pt x="2082" y="16728"/>
                    <a:pt x="2082" y="16726"/>
                  </a:cubicBezTo>
                  <a:cubicBezTo>
                    <a:pt x="1758" y="16014"/>
                    <a:pt x="1545" y="15262"/>
                    <a:pt x="1324" y="14354"/>
                  </a:cubicBezTo>
                  <a:lnTo>
                    <a:pt x="1307" y="14283"/>
                  </a:lnTo>
                  <a:cubicBezTo>
                    <a:pt x="1117" y="13501"/>
                    <a:pt x="920" y="12690"/>
                    <a:pt x="896" y="11895"/>
                  </a:cubicBezTo>
                  <a:cubicBezTo>
                    <a:pt x="896" y="11880"/>
                    <a:pt x="910" y="11877"/>
                    <a:pt x="915" y="11877"/>
                  </a:cubicBezTo>
                  <a:close/>
                  <a:moveTo>
                    <a:pt x="17450" y="16997"/>
                  </a:moveTo>
                  <a:cubicBezTo>
                    <a:pt x="17455" y="16997"/>
                    <a:pt x="17462" y="16999"/>
                    <a:pt x="17462" y="17008"/>
                  </a:cubicBezTo>
                  <a:lnTo>
                    <a:pt x="17462" y="17040"/>
                  </a:lnTo>
                  <a:cubicBezTo>
                    <a:pt x="17462" y="17127"/>
                    <a:pt x="17462" y="17215"/>
                    <a:pt x="17458" y="17303"/>
                  </a:cubicBezTo>
                  <a:cubicBezTo>
                    <a:pt x="17458" y="17308"/>
                    <a:pt x="17455" y="17313"/>
                    <a:pt x="17451" y="17313"/>
                  </a:cubicBezTo>
                  <a:cubicBezTo>
                    <a:pt x="17451" y="17313"/>
                    <a:pt x="17450" y="17313"/>
                    <a:pt x="17450" y="17313"/>
                  </a:cubicBezTo>
                  <a:cubicBezTo>
                    <a:pt x="17440" y="17313"/>
                    <a:pt x="17440" y="17305"/>
                    <a:pt x="17440" y="17303"/>
                  </a:cubicBezTo>
                  <a:cubicBezTo>
                    <a:pt x="17437" y="17221"/>
                    <a:pt x="17437" y="17138"/>
                    <a:pt x="17437" y="17057"/>
                  </a:cubicBezTo>
                  <a:lnTo>
                    <a:pt x="17437" y="17008"/>
                  </a:lnTo>
                  <a:cubicBezTo>
                    <a:pt x="17437" y="16999"/>
                    <a:pt x="17443" y="16997"/>
                    <a:pt x="17450" y="16997"/>
                  </a:cubicBezTo>
                  <a:close/>
                  <a:moveTo>
                    <a:pt x="17225" y="16702"/>
                  </a:moveTo>
                  <a:cubicBezTo>
                    <a:pt x="17225" y="16702"/>
                    <a:pt x="17238" y="16702"/>
                    <a:pt x="17239" y="16714"/>
                  </a:cubicBezTo>
                  <a:cubicBezTo>
                    <a:pt x="17266" y="16952"/>
                    <a:pt x="17280" y="17217"/>
                    <a:pt x="17280" y="17526"/>
                  </a:cubicBezTo>
                  <a:cubicBezTo>
                    <a:pt x="17280" y="17531"/>
                    <a:pt x="17279" y="17532"/>
                    <a:pt x="17276" y="17532"/>
                  </a:cubicBezTo>
                  <a:cubicBezTo>
                    <a:pt x="17275" y="17532"/>
                    <a:pt x="17267" y="17532"/>
                    <a:pt x="17266" y="17523"/>
                  </a:cubicBezTo>
                  <a:cubicBezTo>
                    <a:pt x="17232" y="17207"/>
                    <a:pt x="17217" y="16949"/>
                    <a:pt x="17218" y="16711"/>
                  </a:cubicBezTo>
                  <a:cubicBezTo>
                    <a:pt x="17218" y="16705"/>
                    <a:pt x="17220" y="16703"/>
                    <a:pt x="17225" y="16702"/>
                  </a:cubicBezTo>
                  <a:close/>
                  <a:moveTo>
                    <a:pt x="16858" y="15950"/>
                  </a:moveTo>
                  <a:cubicBezTo>
                    <a:pt x="16865" y="15950"/>
                    <a:pt x="16876" y="15953"/>
                    <a:pt x="16877" y="15961"/>
                  </a:cubicBezTo>
                  <a:cubicBezTo>
                    <a:pt x="16970" y="16610"/>
                    <a:pt x="17075" y="17465"/>
                    <a:pt x="17059" y="18340"/>
                  </a:cubicBezTo>
                  <a:cubicBezTo>
                    <a:pt x="17059" y="18344"/>
                    <a:pt x="17059" y="18350"/>
                    <a:pt x="17051" y="18350"/>
                  </a:cubicBezTo>
                  <a:cubicBezTo>
                    <a:pt x="17048" y="18350"/>
                    <a:pt x="17039" y="18350"/>
                    <a:pt x="17038" y="18339"/>
                  </a:cubicBezTo>
                  <a:cubicBezTo>
                    <a:pt x="17027" y="18178"/>
                    <a:pt x="17015" y="18017"/>
                    <a:pt x="17003" y="17856"/>
                  </a:cubicBezTo>
                  <a:cubicBezTo>
                    <a:pt x="16960" y="17237"/>
                    <a:pt x="16915" y="16596"/>
                    <a:pt x="16837" y="15968"/>
                  </a:cubicBezTo>
                  <a:cubicBezTo>
                    <a:pt x="16835" y="15954"/>
                    <a:pt x="16851" y="15952"/>
                    <a:pt x="16855" y="15952"/>
                  </a:cubicBezTo>
                  <a:cubicBezTo>
                    <a:pt x="16855" y="15952"/>
                    <a:pt x="16857" y="15950"/>
                    <a:pt x="16858" y="15950"/>
                  </a:cubicBezTo>
                  <a:close/>
                  <a:moveTo>
                    <a:pt x="7364" y="15888"/>
                  </a:moveTo>
                  <a:cubicBezTo>
                    <a:pt x="7913" y="15888"/>
                    <a:pt x="8493" y="16165"/>
                    <a:pt x="8657" y="16756"/>
                  </a:cubicBezTo>
                  <a:cubicBezTo>
                    <a:pt x="8814" y="17329"/>
                    <a:pt x="8556" y="17934"/>
                    <a:pt x="8016" y="18262"/>
                  </a:cubicBezTo>
                  <a:cubicBezTo>
                    <a:pt x="7860" y="18358"/>
                    <a:pt x="7650" y="18410"/>
                    <a:pt x="7423" y="18410"/>
                  </a:cubicBezTo>
                  <a:lnTo>
                    <a:pt x="7415" y="18410"/>
                  </a:lnTo>
                  <a:cubicBezTo>
                    <a:pt x="7400" y="18410"/>
                    <a:pt x="7385" y="18411"/>
                    <a:pt x="7370" y="18411"/>
                  </a:cubicBezTo>
                  <a:cubicBezTo>
                    <a:pt x="6757" y="18411"/>
                    <a:pt x="6231" y="17934"/>
                    <a:pt x="6192" y="17331"/>
                  </a:cubicBezTo>
                  <a:cubicBezTo>
                    <a:pt x="6151" y="16726"/>
                    <a:pt x="6490" y="16012"/>
                    <a:pt x="7105" y="15909"/>
                  </a:cubicBezTo>
                  <a:cubicBezTo>
                    <a:pt x="7189" y="15895"/>
                    <a:pt x="7277" y="15888"/>
                    <a:pt x="7364" y="15888"/>
                  </a:cubicBezTo>
                  <a:close/>
                  <a:moveTo>
                    <a:pt x="13265" y="16216"/>
                  </a:moveTo>
                  <a:cubicBezTo>
                    <a:pt x="13813" y="16216"/>
                    <a:pt x="14394" y="16492"/>
                    <a:pt x="14556" y="17085"/>
                  </a:cubicBezTo>
                  <a:cubicBezTo>
                    <a:pt x="14714" y="17656"/>
                    <a:pt x="14457" y="18262"/>
                    <a:pt x="13917" y="18590"/>
                  </a:cubicBezTo>
                  <a:cubicBezTo>
                    <a:pt x="13763" y="18683"/>
                    <a:pt x="13558" y="18737"/>
                    <a:pt x="13336" y="18737"/>
                  </a:cubicBezTo>
                  <a:cubicBezTo>
                    <a:pt x="13329" y="18737"/>
                    <a:pt x="13322" y="18737"/>
                    <a:pt x="13314" y="18737"/>
                  </a:cubicBezTo>
                  <a:cubicBezTo>
                    <a:pt x="13299" y="18738"/>
                    <a:pt x="13285" y="18738"/>
                    <a:pt x="13270" y="18738"/>
                  </a:cubicBezTo>
                  <a:cubicBezTo>
                    <a:pt x="12657" y="18738"/>
                    <a:pt x="12132" y="18262"/>
                    <a:pt x="12092" y="17659"/>
                  </a:cubicBezTo>
                  <a:cubicBezTo>
                    <a:pt x="12052" y="17055"/>
                    <a:pt x="12389" y="16340"/>
                    <a:pt x="13005" y="16237"/>
                  </a:cubicBezTo>
                  <a:cubicBezTo>
                    <a:pt x="13090" y="16223"/>
                    <a:pt x="13177" y="16216"/>
                    <a:pt x="13265" y="16216"/>
                  </a:cubicBezTo>
                  <a:close/>
                  <a:moveTo>
                    <a:pt x="10682" y="14841"/>
                  </a:moveTo>
                  <a:cubicBezTo>
                    <a:pt x="10694" y="14841"/>
                    <a:pt x="10695" y="14849"/>
                    <a:pt x="10696" y="14853"/>
                  </a:cubicBezTo>
                  <a:cubicBezTo>
                    <a:pt x="10764" y="15255"/>
                    <a:pt x="10801" y="15671"/>
                    <a:pt x="10837" y="16074"/>
                  </a:cubicBezTo>
                  <a:cubicBezTo>
                    <a:pt x="10863" y="16356"/>
                    <a:pt x="10888" y="16647"/>
                    <a:pt x="10925" y="16931"/>
                  </a:cubicBezTo>
                  <a:cubicBezTo>
                    <a:pt x="11032" y="17761"/>
                    <a:pt x="11139" y="18487"/>
                    <a:pt x="11253" y="19147"/>
                  </a:cubicBezTo>
                  <a:cubicBezTo>
                    <a:pt x="11255" y="19162"/>
                    <a:pt x="11243" y="19170"/>
                    <a:pt x="11235" y="19171"/>
                  </a:cubicBezTo>
                  <a:cubicBezTo>
                    <a:pt x="11234" y="19171"/>
                    <a:pt x="11233" y="19171"/>
                    <a:pt x="11232" y="19171"/>
                  </a:cubicBezTo>
                  <a:cubicBezTo>
                    <a:pt x="11222" y="19171"/>
                    <a:pt x="11220" y="19163"/>
                    <a:pt x="11219" y="19160"/>
                  </a:cubicBezTo>
                  <a:cubicBezTo>
                    <a:pt x="11044" y="18396"/>
                    <a:pt x="10919" y="17709"/>
                    <a:pt x="10834" y="17059"/>
                  </a:cubicBezTo>
                  <a:cubicBezTo>
                    <a:pt x="10822" y="16977"/>
                    <a:pt x="10813" y="16894"/>
                    <a:pt x="10801" y="16811"/>
                  </a:cubicBezTo>
                  <a:cubicBezTo>
                    <a:pt x="10715" y="16167"/>
                    <a:pt x="10627" y="15503"/>
                    <a:pt x="10656" y="14862"/>
                  </a:cubicBezTo>
                  <a:cubicBezTo>
                    <a:pt x="10656" y="14848"/>
                    <a:pt x="10671" y="14842"/>
                    <a:pt x="10680" y="14841"/>
                  </a:cubicBezTo>
                  <a:close/>
                  <a:moveTo>
                    <a:pt x="4965" y="19444"/>
                  </a:moveTo>
                  <a:cubicBezTo>
                    <a:pt x="4968" y="19444"/>
                    <a:pt x="4970" y="19445"/>
                    <a:pt x="4971" y="19447"/>
                  </a:cubicBezTo>
                  <a:cubicBezTo>
                    <a:pt x="5013" y="19530"/>
                    <a:pt x="5056" y="19620"/>
                    <a:pt x="5084" y="19711"/>
                  </a:cubicBezTo>
                  <a:cubicBezTo>
                    <a:pt x="5085" y="19715"/>
                    <a:pt x="5083" y="19718"/>
                    <a:pt x="5078" y="19720"/>
                  </a:cubicBezTo>
                  <a:cubicBezTo>
                    <a:pt x="5077" y="19721"/>
                    <a:pt x="5075" y="19721"/>
                    <a:pt x="5073" y="19721"/>
                  </a:cubicBezTo>
                  <a:cubicBezTo>
                    <a:pt x="5071" y="19721"/>
                    <a:pt x="5068" y="19720"/>
                    <a:pt x="5067" y="19718"/>
                  </a:cubicBezTo>
                  <a:cubicBezTo>
                    <a:pt x="5020" y="19635"/>
                    <a:pt x="4985" y="19542"/>
                    <a:pt x="4954" y="19455"/>
                  </a:cubicBezTo>
                  <a:cubicBezTo>
                    <a:pt x="4951" y="19450"/>
                    <a:pt x="4956" y="19446"/>
                    <a:pt x="4960" y="19445"/>
                  </a:cubicBezTo>
                  <a:cubicBezTo>
                    <a:pt x="4961" y="19445"/>
                    <a:pt x="4963" y="19444"/>
                    <a:pt x="4965" y="19444"/>
                  </a:cubicBezTo>
                  <a:close/>
                  <a:moveTo>
                    <a:pt x="5187" y="19183"/>
                  </a:moveTo>
                  <a:cubicBezTo>
                    <a:pt x="5197" y="19183"/>
                    <a:pt x="5197" y="19191"/>
                    <a:pt x="5197" y="19195"/>
                  </a:cubicBezTo>
                  <a:cubicBezTo>
                    <a:pt x="5202" y="19363"/>
                    <a:pt x="5225" y="19532"/>
                    <a:pt x="5269" y="19710"/>
                  </a:cubicBezTo>
                  <a:cubicBezTo>
                    <a:pt x="5269" y="19714"/>
                    <a:pt x="5270" y="19719"/>
                    <a:pt x="5263" y="19721"/>
                  </a:cubicBezTo>
                  <a:cubicBezTo>
                    <a:pt x="5262" y="19721"/>
                    <a:pt x="5261" y="19722"/>
                    <a:pt x="5259" y="19722"/>
                  </a:cubicBezTo>
                  <a:cubicBezTo>
                    <a:pt x="5255" y="19722"/>
                    <a:pt x="5250" y="19721"/>
                    <a:pt x="5248" y="19714"/>
                  </a:cubicBezTo>
                  <a:cubicBezTo>
                    <a:pt x="5186" y="19552"/>
                    <a:pt x="5160" y="19377"/>
                    <a:pt x="5173" y="19196"/>
                  </a:cubicBezTo>
                  <a:cubicBezTo>
                    <a:pt x="5175" y="19185"/>
                    <a:pt x="5183" y="19183"/>
                    <a:pt x="5187" y="19183"/>
                  </a:cubicBezTo>
                  <a:close/>
                  <a:moveTo>
                    <a:pt x="5408" y="18886"/>
                  </a:moveTo>
                  <a:cubicBezTo>
                    <a:pt x="5413" y="18886"/>
                    <a:pt x="5414" y="18887"/>
                    <a:pt x="5415" y="18893"/>
                  </a:cubicBezTo>
                  <a:cubicBezTo>
                    <a:pt x="5448" y="19041"/>
                    <a:pt x="5475" y="19195"/>
                    <a:pt x="5501" y="19342"/>
                  </a:cubicBezTo>
                  <a:cubicBezTo>
                    <a:pt x="5522" y="19462"/>
                    <a:pt x="5543" y="19586"/>
                    <a:pt x="5568" y="19708"/>
                  </a:cubicBezTo>
                  <a:cubicBezTo>
                    <a:pt x="5570" y="19716"/>
                    <a:pt x="5568" y="19723"/>
                    <a:pt x="5560" y="19725"/>
                  </a:cubicBezTo>
                  <a:cubicBezTo>
                    <a:pt x="5559" y="19725"/>
                    <a:pt x="5557" y="19726"/>
                    <a:pt x="5556" y="19726"/>
                  </a:cubicBezTo>
                  <a:cubicBezTo>
                    <a:pt x="5551" y="19726"/>
                    <a:pt x="5544" y="19723"/>
                    <a:pt x="5539" y="19714"/>
                  </a:cubicBezTo>
                  <a:cubicBezTo>
                    <a:pt x="5425" y="19442"/>
                    <a:pt x="5370" y="19139"/>
                    <a:pt x="5391" y="18899"/>
                  </a:cubicBezTo>
                  <a:cubicBezTo>
                    <a:pt x="5393" y="18891"/>
                    <a:pt x="5401" y="18886"/>
                    <a:pt x="5408" y="18886"/>
                  </a:cubicBezTo>
                  <a:close/>
                  <a:moveTo>
                    <a:pt x="5637" y="18249"/>
                  </a:moveTo>
                  <a:cubicBezTo>
                    <a:pt x="5643" y="18249"/>
                    <a:pt x="5652" y="18251"/>
                    <a:pt x="5654" y="18261"/>
                  </a:cubicBezTo>
                  <a:cubicBezTo>
                    <a:pt x="5698" y="18431"/>
                    <a:pt x="5731" y="18607"/>
                    <a:pt x="5765" y="18777"/>
                  </a:cubicBezTo>
                  <a:cubicBezTo>
                    <a:pt x="5794" y="18933"/>
                    <a:pt x="5825" y="19093"/>
                    <a:pt x="5864" y="19249"/>
                  </a:cubicBezTo>
                  <a:cubicBezTo>
                    <a:pt x="5890" y="19358"/>
                    <a:pt x="5920" y="19467"/>
                    <a:pt x="5948" y="19574"/>
                  </a:cubicBezTo>
                  <a:cubicBezTo>
                    <a:pt x="6005" y="19788"/>
                    <a:pt x="6065" y="20010"/>
                    <a:pt x="6104" y="20232"/>
                  </a:cubicBezTo>
                  <a:cubicBezTo>
                    <a:pt x="6106" y="20242"/>
                    <a:pt x="6098" y="20251"/>
                    <a:pt x="6089" y="20253"/>
                  </a:cubicBezTo>
                  <a:cubicBezTo>
                    <a:pt x="6088" y="20254"/>
                    <a:pt x="6087" y="20254"/>
                    <a:pt x="6085" y="20254"/>
                  </a:cubicBezTo>
                  <a:cubicBezTo>
                    <a:pt x="6082" y="20254"/>
                    <a:pt x="6080" y="20252"/>
                    <a:pt x="6077" y="20247"/>
                  </a:cubicBezTo>
                  <a:cubicBezTo>
                    <a:pt x="5922" y="19930"/>
                    <a:pt x="5834" y="19579"/>
                    <a:pt x="5770" y="19276"/>
                  </a:cubicBezTo>
                  <a:cubicBezTo>
                    <a:pt x="5698" y="18945"/>
                    <a:pt x="5625" y="18603"/>
                    <a:pt x="5617" y="18266"/>
                  </a:cubicBezTo>
                  <a:cubicBezTo>
                    <a:pt x="5617" y="18252"/>
                    <a:pt x="5629" y="18250"/>
                    <a:pt x="5633" y="18249"/>
                  </a:cubicBezTo>
                  <a:close/>
                  <a:moveTo>
                    <a:pt x="11409" y="19628"/>
                  </a:moveTo>
                  <a:cubicBezTo>
                    <a:pt x="11413" y="19628"/>
                    <a:pt x="11418" y="19629"/>
                    <a:pt x="11420" y="19635"/>
                  </a:cubicBezTo>
                  <a:cubicBezTo>
                    <a:pt x="11494" y="19966"/>
                    <a:pt x="11545" y="20257"/>
                    <a:pt x="11575" y="20528"/>
                  </a:cubicBezTo>
                  <a:lnTo>
                    <a:pt x="11574" y="20528"/>
                  </a:lnTo>
                  <a:cubicBezTo>
                    <a:pt x="11574" y="20530"/>
                    <a:pt x="11575" y="20532"/>
                    <a:pt x="11569" y="20533"/>
                  </a:cubicBezTo>
                  <a:cubicBezTo>
                    <a:pt x="11569" y="20533"/>
                    <a:pt x="11568" y="20534"/>
                    <a:pt x="11566" y="20534"/>
                  </a:cubicBezTo>
                  <a:cubicBezTo>
                    <a:pt x="11564" y="20534"/>
                    <a:pt x="11559" y="20533"/>
                    <a:pt x="11558" y="20530"/>
                  </a:cubicBezTo>
                  <a:cubicBezTo>
                    <a:pt x="11493" y="20266"/>
                    <a:pt x="11440" y="19973"/>
                    <a:pt x="11396" y="19636"/>
                  </a:cubicBezTo>
                  <a:cubicBezTo>
                    <a:pt x="11396" y="19633"/>
                    <a:pt x="11396" y="19630"/>
                    <a:pt x="11405" y="19628"/>
                  </a:cubicBezTo>
                  <a:cubicBezTo>
                    <a:pt x="11405" y="19628"/>
                    <a:pt x="11407" y="19628"/>
                    <a:pt x="11409" y="19628"/>
                  </a:cubicBezTo>
                  <a:close/>
                  <a:moveTo>
                    <a:pt x="9191" y="19775"/>
                  </a:moveTo>
                  <a:cubicBezTo>
                    <a:pt x="9739" y="19775"/>
                    <a:pt x="10320" y="20051"/>
                    <a:pt x="10483" y="20642"/>
                  </a:cubicBezTo>
                  <a:cubicBezTo>
                    <a:pt x="10640" y="21215"/>
                    <a:pt x="10384" y="21820"/>
                    <a:pt x="9843" y="22149"/>
                  </a:cubicBezTo>
                  <a:cubicBezTo>
                    <a:pt x="9686" y="22244"/>
                    <a:pt x="9476" y="22296"/>
                    <a:pt x="9249" y="22296"/>
                  </a:cubicBezTo>
                  <a:lnTo>
                    <a:pt x="9241" y="22296"/>
                  </a:lnTo>
                  <a:cubicBezTo>
                    <a:pt x="9226" y="22297"/>
                    <a:pt x="9211" y="22297"/>
                    <a:pt x="9196" y="22297"/>
                  </a:cubicBezTo>
                  <a:cubicBezTo>
                    <a:pt x="8583" y="22297"/>
                    <a:pt x="8058" y="21821"/>
                    <a:pt x="8018" y="21218"/>
                  </a:cubicBezTo>
                  <a:cubicBezTo>
                    <a:pt x="7979" y="20613"/>
                    <a:pt x="8316" y="19897"/>
                    <a:pt x="8932" y="19796"/>
                  </a:cubicBezTo>
                  <a:cubicBezTo>
                    <a:pt x="9016" y="19782"/>
                    <a:pt x="9103" y="19775"/>
                    <a:pt x="9191" y="19775"/>
                  </a:cubicBezTo>
                  <a:close/>
                  <a:moveTo>
                    <a:pt x="11368" y="1"/>
                  </a:moveTo>
                  <a:cubicBezTo>
                    <a:pt x="10469" y="1"/>
                    <a:pt x="9515" y="54"/>
                    <a:pt x="8499" y="161"/>
                  </a:cubicBezTo>
                  <a:cubicBezTo>
                    <a:pt x="7649" y="250"/>
                    <a:pt x="6751" y="369"/>
                    <a:pt x="5833" y="516"/>
                  </a:cubicBezTo>
                  <a:cubicBezTo>
                    <a:pt x="5106" y="633"/>
                    <a:pt x="4255" y="792"/>
                    <a:pt x="3444" y="1084"/>
                  </a:cubicBezTo>
                  <a:cubicBezTo>
                    <a:pt x="2434" y="1451"/>
                    <a:pt x="1583" y="2029"/>
                    <a:pt x="1048" y="2711"/>
                  </a:cubicBezTo>
                  <a:cubicBezTo>
                    <a:pt x="401" y="3536"/>
                    <a:pt x="215" y="4601"/>
                    <a:pt x="132" y="5330"/>
                  </a:cubicBezTo>
                  <a:cubicBezTo>
                    <a:pt x="0" y="6472"/>
                    <a:pt x="35" y="7592"/>
                    <a:pt x="89" y="8835"/>
                  </a:cubicBezTo>
                  <a:cubicBezTo>
                    <a:pt x="91" y="8843"/>
                    <a:pt x="96" y="8851"/>
                    <a:pt x="103" y="8854"/>
                  </a:cubicBezTo>
                  <a:cubicBezTo>
                    <a:pt x="106" y="8857"/>
                    <a:pt x="110" y="8858"/>
                    <a:pt x="113" y="8858"/>
                  </a:cubicBezTo>
                  <a:cubicBezTo>
                    <a:pt x="118" y="8858"/>
                    <a:pt x="122" y="8856"/>
                    <a:pt x="127" y="8853"/>
                  </a:cubicBezTo>
                  <a:cubicBezTo>
                    <a:pt x="242" y="8773"/>
                    <a:pt x="368" y="8719"/>
                    <a:pt x="502" y="8698"/>
                  </a:cubicBezTo>
                  <a:cubicBezTo>
                    <a:pt x="587" y="8684"/>
                    <a:pt x="674" y="8677"/>
                    <a:pt x="762" y="8677"/>
                  </a:cubicBezTo>
                  <a:cubicBezTo>
                    <a:pt x="1310" y="8677"/>
                    <a:pt x="1891" y="8953"/>
                    <a:pt x="2053" y="9545"/>
                  </a:cubicBezTo>
                  <a:cubicBezTo>
                    <a:pt x="2210" y="10118"/>
                    <a:pt x="1954" y="10723"/>
                    <a:pt x="1413" y="11051"/>
                  </a:cubicBezTo>
                  <a:cubicBezTo>
                    <a:pt x="1257" y="11145"/>
                    <a:pt x="1046" y="11197"/>
                    <a:pt x="821" y="11197"/>
                  </a:cubicBezTo>
                  <a:lnTo>
                    <a:pt x="811" y="11197"/>
                  </a:lnTo>
                  <a:cubicBezTo>
                    <a:pt x="794" y="11198"/>
                    <a:pt x="778" y="11199"/>
                    <a:pt x="762" y="11199"/>
                  </a:cubicBezTo>
                  <a:cubicBezTo>
                    <a:pt x="609" y="11199"/>
                    <a:pt x="458" y="11167"/>
                    <a:pt x="314" y="11107"/>
                  </a:cubicBezTo>
                  <a:cubicBezTo>
                    <a:pt x="309" y="11101"/>
                    <a:pt x="301" y="11097"/>
                    <a:pt x="294" y="11097"/>
                  </a:cubicBezTo>
                  <a:lnTo>
                    <a:pt x="289" y="11097"/>
                  </a:lnTo>
                  <a:cubicBezTo>
                    <a:pt x="282" y="11097"/>
                    <a:pt x="275" y="11099"/>
                    <a:pt x="270" y="11104"/>
                  </a:cubicBezTo>
                  <a:cubicBezTo>
                    <a:pt x="267" y="11109"/>
                    <a:pt x="264" y="11117"/>
                    <a:pt x="265" y="11123"/>
                  </a:cubicBezTo>
                  <a:lnTo>
                    <a:pt x="313" y="11519"/>
                  </a:lnTo>
                  <a:cubicBezTo>
                    <a:pt x="329" y="11650"/>
                    <a:pt x="347" y="11781"/>
                    <a:pt x="366" y="11913"/>
                  </a:cubicBezTo>
                  <a:lnTo>
                    <a:pt x="424" y="12307"/>
                  </a:lnTo>
                  <a:cubicBezTo>
                    <a:pt x="455" y="12507"/>
                    <a:pt x="489" y="12705"/>
                    <a:pt x="523" y="12896"/>
                  </a:cubicBezTo>
                  <a:cubicBezTo>
                    <a:pt x="534" y="12960"/>
                    <a:pt x="547" y="13026"/>
                    <a:pt x="559" y="13092"/>
                  </a:cubicBezTo>
                  <a:cubicBezTo>
                    <a:pt x="572" y="13156"/>
                    <a:pt x="583" y="13222"/>
                    <a:pt x="596" y="13286"/>
                  </a:cubicBezTo>
                  <a:cubicBezTo>
                    <a:pt x="609" y="13352"/>
                    <a:pt x="621" y="13416"/>
                    <a:pt x="635" y="13482"/>
                  </a:cubicBezTo>
                  <a:lnTo>
                    <a:pt x="647" y="13543"/>
                  </a:lnTo>
                  <a:cubicBezTo>
                    <a:pt x="657" y="13588"/>
                    <a:pt x="666" y="13632"/>
                    <a:pt x="676" y="13677"/>
                  </a:cubicBezTo>
                  <a:lnTo>
                    <a:pt x="680" y="13695"/>
                  </a:lnTo>
                  <a:cubicBezTo>
                    <a:pt x="689" y="13740"/>
                    <a:pt x="698" y="13786"/>
                    <a:pt x="708" y="13830"/>
                  </a:cubicBezTo>
                  <a:lnTo>
                    <a:pt x="733" y="13942"/>
                  </a:lnTo>
                  <a:cubicBezTo>
                    <a:pt x="744" y="13992"/>
                    <a:pt x="756" y="14042"/>
                    <a:pt x="768" y="14093"/>
                  </a:cubicBezTo>
                  <a:lnTo>
                    <a:pt x="771" y="14109"/>
                  </a:lnTo>
                  <a:cubicBezTo>
                    <a:pt x="782" y="14159"/>
                    <a:pt x="794" y="14210"/>
                    <a:pt x="806" y="14259"/>
                  </a:cubicBezTo>
                  <a:cubicBezTo>
                    <a:pt x="1085" y="15428"/>
                    <a:pt x="1372" y="16359"/>
                    <a:pt x="1711" y="17189"/>
                  </a:cubicBezTo>
                  <a:cubicBezTo>
                    <a:pt x="1714" y="17198"/>
                    <a:pt x="1723" y="17203"/>
                    <a:pt x="1733" y="17203"/>
                  </a:cubicBezTo>
                  <a:cubicBezTo>
                    <a:pt x="1735" y="17203"/>
                    <a:pt x="1737" y="17203"/>
                    <a:pt x="1739" y="17202"/>
                  </a:cubicBezTo>
                  <a:cubicBezTo>
                    <a:pt x="1778" y="17190"/>
                    <a:pt x="1819" y="17180"/>
                    <a:pt x="1860" y="17174"/>
                  </a:cubicBezTo>
                  <a:cubicBezTo>
                    <a:pt x="1944" y="17160"/>
                    <a:pt x="2031" y="17153"/>
                    <a:pt x="2119" y="17153"/>
                  </a:cubicBezTo>
                  <a:cubicBezTo>
                    <a:pt x="2668" y="17153"/>
                    <a:pt x="3248" y="17429"/>
                    <a:pt x="3410" y="18021"/>
                  </a:cubicBezTo>
                  <a:cubicBezTo>
                    <a:pt x="3549" y="18524"/>
                    <a:pt x="3371" y="19053"/>
                    <a:pt x="2946" y="19402"/>
                  </a:cubicBezTo>
                  <a:cubicBezTo>
                    <a:pt x="2937" y="19409"/>
                    <a:pt x="2934" y="19424"/>
                    <a:pt x="2942" y="19434"/>
                  </a:cubicBezTo>
                  <a:cubicBezTo>
                    <a:pt x="3274" y="19879"/>
                    <a:pt x="3640" y="20266"/>
                    <a:pt x="4029" y="20585"/>
                  </a:cubicBezTo>
                  <a:cubicBezTo>
                    <a:pt x="4620" y="21073"/>
                    <a:pt x="5352" y="21484"/>
                    <a:pt x="6206" y="21810"/>
                  </a:cubicBezTo>
                  <a:cubicBezTo>
                    <a:pt x="7698" y="22382"/>
                    <a:pt x="9366" y="22672"/>
                    <a:pt x="11163" y="22672"/>
                  </a:cubicBezTo>
                  <a:cubicBezTo>
                    <a:pt x="11212" y="22672"/>
                    <a:pt x="11260" y="22672"/>
                    <a:pt x="11310" y="22671"/>
                  </a:cubicBezTo>
                  <a:cubicBezTo>
                    <a:pt x="12413" y="22662"/>
                    <a:pt x="13460" y="22425"/>
                    <a:pt x="14250" y="22219"/>
                  </a:cubicBezTo>
                  <a:cubicBezTo>
                    <a:pt x="14771" y="22084"/>
                    <a:pt x="15236" y="21937"/>
                    <a:pt x="15672" y="21769"/>
                  </a:cubicBezTo>
                  <a:cubicBezTo>
                    <a:pt x="15679" y="21766"/>
                    <a:pt x="15684" y="21759"/>
                    <a:pt x="15687" y="21752"/>
                  </a:cubicBezTo>
                  <a:cubicBezTo>
                    <a:pt x="15688" y="21743"/>
                    <a:pt x="15686" y="21736"/>
                    <a:pt x="15679" y="21730"/>
                  </a:cubicBezTo>
                  <a:cubicBezTo>
                    <a:pt x="15467" y="21529"/>
                    <a:pt x="15341" y="21264"/>
                    <a:pt x="15322" y="20983"/>
                  </a:cubicBezTo>
                  <a:cubicBezTo>
                    <a:pt x="15283" y="20380"/>
                    <a:pt x="15620" y="19664"/>
                    <a:pt x="16236" y="19561"/>
                  </a:cubicBezTo>
                  <a:cubicBezTo>
                    <a:pt x="16320" y="19547"/>
                    <a:pt x="16407" y="19540"/>
                    <a:pt x="16495" y="19540"/>
                  </a:cubicBezTo>
                  <a:cubicBezTo>
                    <a:pt x="17044" y="19540"/>
                    <a:pt x="17624" y="19817"/>
                    <a:pt x="17787" y="20408"/>
                  </a:cubicBezTo>
                  <a:cubicBezTo>
                    <a:pt x="17797" y="20444"/>
                    <a:pt x="17805" y="20481"/>
                    <a:pt x="17813" y="20521"/>
                  </a:cubicBezTo>
                  <a:cubicBezTo>
                    <a:pt x="17814" y="20528"/>
                    <a:pt x="17819" y="20536"/>
                    <a:pt x="17828" y="20538"/>
                  </a:cubicBezTo>
                  <a:cubicBezTo>
                    <a:pt x="17830" y="20539"/>
                    <a:pt x="17833" y="20540"/>
                    <a:pt x="17836" y="20540"/>
                  </a:cubicBezTo>
                  <a:cubicBezTo>
                    <a:pt x="17841" y="20540"/>
                    <a:pt x="17846" y="20538"/>
                    <a:pt x="17850" y="20535"/>
                  </a:cubicBezTo>
                  <a:cubicBezTo>
                    <a:pt x="18282" y="20183"/>
                    <a:pt x="18651" y="19793"/>
                    <a:pt x="18947" y="19377"/>
                  </a:cubicBezTo>
                  <a:cubicBezTo>
                    <a:pt x="19036" y="19252"/>
                    <a:pt x="19120" y="19124"/>
                    <a:pt x="19194" y="18995"/>
                  </a:cubicBezTo>
                  <a:cubicBezTo>
                    <a:pt x="19272" y="18864"/>
                    <a:pt x="19348" y="18725"/>
                    <a:pt x="19427" y="18570"/>
                  </a:cubicBezTo>
                  <a:cubicBezTo>
                    <a:pt x="19431" y="18564"/>
                    <a:pt x="19431" y="18557"/>
                    <a:pt x="19428" y="18551"/>
                  </a:cubicBezTo>
                  <a:cubicBezTo>
                    <a:pt x="19426" y="18544"/>
                    <a:pt x="19421" y="18539"/>
                    <a:pt x="19415" y="18538"/>
                  </a:cubicBezTo>
                  <a:cubicBezTo>
                    <a:pt x="18957" y="18386"/>
                    <a:pt x="18631" y="17977"/>
                    <a:pt x="18601" y="17519"/>
                  </a:cubicBezTo>
                  <a:cubicBezTo>
                    <a:pt x="18560" y="16914"/>
                    <a:pt x="18899" y="16198"/>
                    <a:pt x="19514" y="16097"/>
                  </a:cubicBezTo>
                  <a:cubicBezTo>
                    <a:pt x="19598" y="16083"/>
                    <a:pt x="19684" y="16076"/>
                    <a:pt x="19770" y="16076"/>
                  </a:cubicBezTo>
                  <a:cubicBezTo>
                    <a:pt x="19947" y="16076"/>
                    <a:pt x="20125" y="16105"/>
                    <a:pt x="20289" y="16161"/>
                  </a:cubicBezTo>
                  <a:cubicBezTo>
                    <a:pt x="20291" y="16162"/>
                    <a:pt x="20293" y="16162"/>
                    <a:pt x="20296" y="16162"/>
                  </a:cubicBezTo>
                  <a:cubicBezTo>
                    <a:pt x="20299" y="16162"/>
                    <a:pt x="20303" y="16161"/>
                    <a:pt x="20307" y="16160"/>
                  </a:cubicBezTo>
                  <a:cubicBezTo>
                    <a:pt x="20312" y="16156"/>
                    <a:pt x="20317" y="16151"/>
                    <a:pt x="20318" y="16145"/>
                  </a:cubicBezTo>
                  <a:cubicBezTo>
                    <a:pt x="20497" y="15432"/>
                    <a:pt x="20631" y="14670"/>
                    <a:pt x="20727" y="13816"/>
                  </a:cubicBezTo>
                  <a:cubicBezTo>
                    <a:pt x="20751" y="13615"/>
                    <a:pt x="20772" y="13409"/>
                    <a:pt x="20793" y="13187"/>
                  </a:cubicBezTo>
                  <a:cubicBezTo>
                    <a:pt x="20793" y="13181"/>
                    <a:pt x="20792" y="13175"/>
                    <a:pt x="20787" y="13170"/>
                  </a:cubicBezTo>
                  <a:cubicBezTo>
                    <a:pt x="20783" y="13165"/>
                    <a:pt x="20777" y="13162"/>
                    <a:pt x="20771" y="13162"/>
                  </a:cubicBezTo>
                  <a:cubicBezTo>
                    <a:pt x="20186" y="13118"/>
                    <a:pt x="19716" y="12655"/>
                    <a:pt x="19677" y="12086"/>
                  </a:cubicBezTo>
                  <a:cubicBezTo>
                    <a:pt x="19638" y="11483"/>
                    <a:pt x="19976" y="10767"/>
                    <a:pt x="20591" y="10664"/>
                  </a:cubicBezTo>
                  <a:cubicBezTo>
                    <a:pt x="20675" y="10651"/>
                    <a:pt x="20761" y="10644"/>
                    <a:pt x="20846" y="10644"/>
                  </a:cubicBezTo>
                  <a:cubicBezTo>
                    <a:pt x="20873" y="10644"/>
                    <a:pt x="20899" y="10644"/>
                    <a:pt x="20924" y="10646"/>
                  </a:cubicBezTo>
                  <a:cubicBezTo>
                    <a:pt x="20925" y="10646"/>
                    <a:pt x="20926" y="10646"/>
                    <a:pt x="20927" y="10646"/>
                  </a:cubicBezTo>
                  <a:cubicBezTo>
                    <a:pt x="20932" y="10646"/>
                    <a:pt x="20938" y="10643"/>
                    <a:pt x="20942" y="10640"/>
                  </a:cubicBezTo>
                  <a:cubicBezTo>
                    <a:pt x="20947" y="10636"/>
                    <a:pt x="20949" y="10630"/>
                    <a:pt x="20949" y="10623"/>
                  </a:cubicBezTo>
                  <a:cubicBezTo>
                    <a:pt x="20970" y="9907"/>
                    <a:pt x="20974" y="9169"/>
                    <a:pt x="20962" y="8434"/>
                  </a:cubicBezTo>
                  <a:cubicBezTo>
                    <a:pt x="20948" y="7563"/>
                    <a:pt x="20905" y="6653"/>
                    <a:pt x="20830" y="5651"/>
                  </a:cubicBezTo>
                  <a:cubicBezTo>
                    <a:pt x="20824" y="5571"/>
                    <a:pt x="20818" y="5490"/>
                    <a:pt x="20813" y="5409"/>
                  </a:cubicBezTo>
                  <a:cubicBezTo>
                    <a:pt x="20763" y="4682"/>
                    <a:pt x="20711" y="3929"/>
                    <a:pt x="20336" y="3280"/>
                  </a:cubicBezTo>
                  <a:cubicBezTo>
                    <a:pt x="19898" y="2525"/>
                    <a:pt x="19128" y="2024"/>
                    <a:pt x="18362" y="1596"/>
                  </a:cubicBezTo>
                  <a:cubicBezTo>
                    <a:pt x="16437" y="523"/>
                    <a:pt x="14173" y="1"/>
                    <a:pt x="11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4"/>
            <p:cNvSpPr/>
            <p:nvPr/>
          </p:nvSpPr>
          <p:spPr>
            <a:xfrm>
              <a:off x="6558075" y="624750"/>
              <a:ext cx="340400" cy="88775"/>
            </a:xfrm>
            <a:custGeom>
              <a:avLst/>
              <a:gdLst/>
              <a:ahLst/>
              <a:cxnLst/>
              <a:rect l="l" t="t" r="r" b="b"/>
              <a:pathLst>
                <a:path w="13616" h="3551" extrusionOk="0">
                  <a:moveTo>
                    <a:pt x="7935" y="1"/>
                  </a:moveTo>
                  <a:cubicBezTo>
                    <a:pt x="7934" y="1"/>
                    <a:pt x="7933" y="1"/>
                    <a:pt x="7932" y="1"/>
                  </a:cubicBezTo>
                  <a:cubicBezTo>
                    <a:pt x="7548" y="37"/>
                    <a:pt x="7152" y="51"/>
                    <a:pt x="6769" y="62"/>
                  </a:cubicBezTo>
                  <a:cubicBezTo>
                    <a:pt x="6485" y="72"/>
                    <a:pt x="6192" y="80"/>
                    <a:pt x="5905" y="100"/>
                  </a:cubicBezTo>
                  <a:cubicBezTo>
                    <a:pt x="5802" y="106"/>
                    <a:pt x="5698" y="115"/>
                    <a:pt x="5595" y="123"/>
                  </a:cubicBezTo>
                  <a:cubicBezTo>
                    <a:pt x="5589" y="123"/>
                    <a:pt x="5583" y="126"/>
                    <a:pt x="5578" y="131"/>
                  </a:cubicBezTo>
                  <a:cubicBezTo>
                    <a:pt x="5574" y="136"/>
                    <a:pt x="5573" y="144"/>
                    <a:pt x="5574" y="150"/>
                  </a:cubicBezTo>
                  <a:cubicBezTo>
                    <a:pt x="5640" y="486"/>
                    <a:pt x="5572" y="830"/>
                    <a:pt x="5385" y="1118"/>
                  </a:cubicBezTo>
                  <a:cubicBezTo>
                    <a:pt x="5180" y="1430"/>
                    <a:pt x="4918" y="1717"/>
                    <a:pt x="4666" y="1995"/>
                  </a:cubicBezTo>
                  <a:cubicBezTo>
                    <a:pt x="4566" y="2102"/>
                    <a:pt x="4464" y="2215"/>
                    <a:pt x="4367" y="2327"/>
                  </a:cubicBezTo>
                  <a:lnTo>
                    <a:pt x="4307" y="2395"/>
                  </a:lnTo>
                  <a:cubicBezTo>
                    <a:pt x="4058" y="2684"/>
                    <a:pt x="3777" y="3011"/>
                    <a:pt x="3395" y="3104"/>
                  </a:cubicBezTo>
                  <a:cubicBezTo>
                    <a:pt x="3328" y="3120"/>
                    <a:pt x="3260" y="3128"/>
                    <a:pt x="3192" y="3128"/>
                  </a:cubicBezTo>
                  <a:cubicBezTo>
                    <a:pt x="2798" y="3128"/>
                    <a:pt x="2390" y="2885"/>
                    <a:pt x="2161" y="2723"/>
                  </a:cubicBezTo>
                  <a:cubicBezTo>
                    <a:pt x="1807" y="2473"/>
                    <a:pt x="1633" y="2131"/>
                    <a:pt x="1672" y="1759"/>
                  </a:cubicBezTo>
                  <a:cubicBezTo>
                    <a:pt x="1714" y="1355"/>
                    <a:pt x="1964" y="995"/>
                    <a:pt x="2202" y="698"/>
                  </a:cubicBezTo>
                  <a:cubicBezTo>
                    <a:pt x="2209" y="690"/>
                    <a:pt x="2209" y="679"/>
                    <a:pt x="2204" y="671"/>
                  </a:cubicBezTo>
                  <a:cubicBezTo>
                    <a:pt x="2199" y="664"/>
                    <a:pt x="2191" y="660"/>
                    <a:pt x="2184" y="660"/>
                  </a:cubicBezTo>
                  <a:cubicBezTo>
                    <a:pt x="2182" y="660"/>
                    <a:pt x="2180" y="660"/>
                    <a:pt x="2178" y="661"/>
                  </a:cubicBezTo>
                  <a:cubicBezTo>
                    <a:pt x="1865" y="755"/>
                    <a:pt x="1589" y="860"/>
                    <a:pt x="1331" y="984"/>
                  </a:cubicBezTo>
                  <a:cubicBezTo>
                    <a:pt x="399" y="1432"/>
                    <a:pt x="1" y="1914"/>
                    <a:pt x="115" y="2456"/>
                  </a:cubicBezTo>
                  <a:cubicBezTo>
                    <a:pt x="116" y="2463"/>
                    <a:pt x="121" y="2469"/>
                    <a:pt x="127" y="2473"/>
                  </a:cubicBezTo>
                  <a:cubicBezTo>
                    <a:pt x="148" y="2483"/>
                    <a:pt x="171" y="2493"/>
                    <a:pt x="192" y="2503"/>
                  </a:cubicBezTo>
                  <a:lnTo>
                    <a:pt x="198" y="2505"/>
                  </a:lnTo>
                  <a:cubicBezTo>
                    <a:pt x="733" y="2747"/>
                    <a:pt x="1302" y="2876"/>
                    <a:pt x="1887" y="2999"/>
                  </a:cubicBezTo>
                  <a:cubicBezTo>
                    <a:pt x="2510" y="3129"/>
                    <a:pt x="3132" y="3239"/>
                    <a:pt x="3740" y="3326"/>
                  </a:cubicBezTo>
                  <a:cubicBezTo>
                    <a:pt x="4429" y="3426"/>
                    <a:pt x="5142" y="3499"/>
                    <a:pt x="5856" y="3543"/>
                  </a:cubicBezTo>
                  <a:lnTo>
                    <a:pt x="5856" y="3542"/>
                  </a:lnTo>
                  <a:cubicBezTo>
                    <a:pt x="5857" y="3542"/>
                    <a:pt x="5858" y="3542"/>
                    <a:pt x="5859" y="3542"/>
                  </a:cubicBezTo>
                  <a:cubicBezTo>
                    <a:pt x="5865" y="3542"/>
                    <a:pt x="5872" y="3538"/>
                    <a:pt x="5877" y="3532"/>
                  </a:cubicBezTo>
                  <a:cubicBezTo>
                    <a:pt x="5880" y="3524"/>
                    <a:pt x="5882" y="3516"/>
                    <a:pt x="5877" y="3508"/>
                  </a:cubicBezTo>
                  <a:cubicBezTo>
                    <a:pt x="5742" y="3256"/>
                    <a:pt x="5606" y="2956"/>
                    <a:pt x="5636" y="2639"/>
                  </a:cubicBezTo>
                  <a:cubicBezTo>
                    <a:pt x="5680" y="2180"/>
                    <a:pt x="6135" y="1791"/>
                    <a:pt x="6401" y="1602"/>
                  </a:cubicBezTo>
                  <a:cubicBezTo>
                    <a:pt x="6620" y="1445"/>
                    <a:pt x="6850" y="1365"/>
                    <a:pt x="7073" y="1365"/>
                  </a:cubicBezTo>
                  <a:cubicBezTo>
                    <a:pt x="7210" y="1365"/>
                    <a:pt x="7345" y="1395"/>
                    <a:pt x="7473" y="1455"/>
                  </a:cubicBezTo>
                  <a:cubicBezTo>
                    <a:pt x="7876" y="1645"/>
                    <a:pt x="8142" y="2040"/>
                    <a:pt x="8377" y="2428"/>
                  </a:cubicBezTo>
                  <a:cubicBezTo>
                    <a:pt x="8590" y="2780"/>
                    <a:pt x="8749" y="3102"/>
                    <a:pt x="8863" y="3414"/>
                  </a:cubicBezTo>
                  <a:cubicBezTo>
                    <a:pt x="8879" y="3449"/>
                    <a:pt x="8897" y="3483"/>
                    <a:pt x="8913" y="3519"/>
                  </a:cubicBezTo>
                  <a:lnTo>
                    <a:pt x="8921" y="3537"/>
                  </a:lnTo>
                  <a:cubicBezTo>
                    <a:pt x="8925" y="3545"/>
                    <a:pt x="8932" y="3550"/>
                    <a:pt x="8941" y="3550"/>
                  </a:cubicBezTo>
                  <a:cubicBezTo>
                    <a:pt x="8942" y="3550"/>
                    <a:pt x="8943" y="3550"/>
                    <a:pt x="8944" y="3550"/>
                  </a:cubicBezTo>
                  <a:cubicBezTo>
                    <a:pt x="9779" y="3504"/>
                    <a:pt x="10617" y="3418"/>
                    <a:pt x="11435" y="3295"/>
                  </a:cubicBezTo>
                  <a:cubicBezTo>
                    <a:pt x="11437" y="3295"/>
                    <a:pt x="11438" y="3295"/>
                    <a:pt x="11439" y="3295"/>
                  </a:cubicBezTo>
                  <a:cubicBezTo>
                    <a:pt x="11454" y="3295"/>
                    <a:pt x="11462" y="3307"/>
                    <a:pt x="11464" y="3315"/>
                  </a:cubicBezTo>
                  <a:cubicBezTo>
                    <a:pt x="11466" y="3331"/>
                    <a:pt x="11454" y="3333"/>
                    <a:pt x="11450" y="3335"/>
                  </a:cubicBezTo>
                  <a:cubicBezTo>
                    <a:pt x="11243" y="3384"/>
                    <a:pt x="11032" y="3429"/>
                    <a:pt x="10819" y="3471"/>
                  </a:cubicBezTo>
                  <a:cubicBezTo>
                    <a:pt x="11288" y="3419"/>
                    <a:pt x="11758" y="3328"/>
                    <a:pt x="12214" y="3227"/>
                  </a:cubicBezTo>
                  <a:cubicBezTo>
                    <a:pt x="12421" y="3180"/>
                    <a:pt x="12625" y="3125"/>
                    <a:pt x="12830" y="3069"/>
                  </a:cubicBezTo>
                  <a:lnTo>
                    <a:pt x="12830" y="3069"/>
                  </a:lnTo>
                  <a:cubicBezTo>
                    <a:pt x="12807" y="3070"/>
                    <a:pt x="12784" y="3070"/>
                    <a:pt x="12761" y="3070"/>
                  </a:cubicBezTo>
                  <a:cubicBezTo>
                    <a:pt x="12712" y="3070"/>
                    <a:pt x="12664" y="3069"/>
                    <a:pt x="12616" y="3064"/>
                  </a:cubicBezTo>
                  <a:cubicBezTo>
                    <a:pt x="12599" y="3063"/>
                    <a:pt x="12591" y="3051"/>
                    <a:pt x="12590" y="3040"/>
                  </a:cubicBezTo>
                  <a:cubicBezTo>
                    <a:pt x="12590" y="3032"/>
                    <a:pt x="12591" y="3020"/>
                    <a:pt x="12608" y="3015"/>
                  </a:cubicBezTo>
                  <a:cubicBezTo>
                    <a:pt x="12763" y="2966"/>
                    <a:pt x="12928" y="2938"/>
                    <a:pt x="13088" y="2911"/>
                  </a:cubicBezTo>
                  <a:cubicBezTo>
                    <a:pt x="13193" y="2892"/>
                    <a:pt x="13304" y="2873"/>
                    <a:pt x="13409" y="2849"/>
                  </a:cubicBezTo>
                  <a:cubicBezTo>
                    <a:pt x="13472" y="2835"/>
                    <a:pt x="13535" y="2819"/>
                    <a:pt x="13597" y="2803"/>
                  </a:cubicBezTo>
                  <a:cubicBezTo>
                    <a:pt x="13606" y="2800"/>
                    <a:pt x="13612" y="2793"/>
                    <a:pt x="13613" y="2784"/>
                  </a:cubicBezTo>
                  <a:cubicBezTo>
                    <a:pt x="13616" y="2775"/>
                    <a:pt x="13612" y="2767"/>
                    <a:pt x="13605" y="2761"/>
                  </a:cubicBezTo>
                  <a:cubicBezTo>
                    <a:pt x="13444" y="2643"/>
                    <a:pt x="13296" y="2506"/>
                    <a:pt x="13160" y="2378"/>
                  </a:cubicBezTo>
                  <a:cubicBezTo>
                    <a:pt x="12861" y="2092"/>
                    <a:pt x="12623" y="1823"/>
                    <a:pt x="12433" y="1554"/>
                  </a:cubicBezTo>
                  <a:cubicBezTo>
                    <a:pt x="12363" y="1473"/>
                    <a:pt x="12302" y="1399"/>
                    <a:pt x="12247" y="1328"/>
                  </a:cubicBezTo>
                  <a:cubicBezTo>
                    <a:pt x="12243" y="1322"/>
                    <a:pt x="12236" y="1318"/>
                    <a:pt x="12229" y="1318"/>
                  </a:cubicBezTo>
                  <a:cubicBezTo>
                    <a:pt x="12227" y="1318"/>
                    <a:pt x="12226" y="1318"/>
                    <a:pt x="12224" y="1319"/>
                  </a:cubicBezTo>
                  <a:cubicBezTo>
                    <a:pt x="12214" y="1321"/>
                    <a:pt x="12208" y="1329"/>
                    <a:pt x="12206" y="1339"/>
                  </a:cubicBezTo>
                  <a:cubicBezTo>
                    <a:pt x="12168" y="1620"/>
                    <a:pt x="12035" y="1995"/>
                    <a:pt x="11624" y="2179"/>
                  </a:cubicBezTo>
                  <a:cubicBezTo>
                    <a:pt x="11423" y="2268"/>
                    <a:pt x="11207" y="2300"/>
                    <a:pt x="10986" y="2300"/>
                  </a:cubicBezTo>
                  <a:cubicBezTo>
                    <a:pt x="10758" y="2300"/>
                    <a:pt x="10525" y="2267"/>
                    <a:pt x="10297" y="2229"/>
                  </a:cubicBezTo>
                  <a:cubicBezTo>
                    <a:pt x="9888" y="2161"/>
                    <a:pt x="9542" y="2071"/>
                    <a:pt x="9234" y="1955"/>
                  </a:cubicBezTo>
                  <a:cubicBezTo>
                    <a:pt x="8676" y="1809"/>
                    <a:pt x="8016" y="1547"/>
                    <a:pt x="7868" y="809"/>
                  </a:cubicBezTo>
                  <a:cubicBezTo>
                    <a:pt x="7813" y="544"/>
                    <a:pt x="7844" y="276"/>
                    <a:pt x="7956" y="33"/>
                  </a:cubicBezTo>
                  <a:cubicBezTo>
                    <a:pt x="7959" y="26"/>
                    <a:pt x="7959" y="17"/>
                    <a:pt x="7954" y="11"/>
                  </a:cubicBezTo>
                  <a:cubicBezTo>
                    <a:pt x="7950" y="5"/>
                    <a:pt x="7943" y="1"/>
                    <a:pt x="7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4"/>
            <p:cNvSpPr/>
            <p:nvPr/>
          </p:nvSpPr>
          <p:spPr>
            <a:xfrm>
              <a:off x="6497050" y="773050"/>
              <a:ext cx="47075" cy="54800"/>
            </a:xfrm>
            <a:custGeom>
              <a:avLst/>
              <a:gdLst/>
              <a:ahLst/>
              <a:cxnLst/>
              <a:rect l="l" t="t" r="r" b="b"/>
              <a:pathLst>
                <a:path w="1883" h="2192" extrusionOk="0">
                  <a:moveTo>
                    <a:pt x="615" y="0"/>
                  </a:moveTo>
                  <a:cubicBezTo>
                    <a:pt x="454" y="0"/>
                    <a:pt x="294" y="31"/>
                    <a:pt x="157" y="114"/>
                  </a:cubicBezTo>
                  <a:cubicBezTo>
                    <a:pt x="105" y="145"/>
                    <a:pt x="55" y="186"/>
                    <a:pt x="8" y="233"/>
                  </a:cubicBezTo>
                  <a:cubicBezTo>
                    <a:pt x="3" y="238"/>
                    <a:pt x="1" y="244"/>
                    <a:pt x="2" y="251"/>
                  </a:cubicBezTo>
                  <a:cubicBezTo>
                    <a:pt x="6" y="326"/>
                    <a:pt x="9" y="400"/>
                    <a:pt x="14" y="476"/>
                  </a:cubicBezTo>
                  <a:cubicBezTo>
                    <a:pt x="18" y="546"/>
                    <a:pt x="22" y="620"/>
                    <a:pt x="27" y="690"/>
                  </a:cubicBezTo>
                  <a:cubicBezTo>
                    <a:pt x="31" y="763"/>
                    <a:pt x="36" y="835"/>
                    <a:pt x="42" y="911"/>
                  </a:cubicBezTo>
                  <a:cubicBezTo>
                    <a:pt x="47" y="988"/>
                    <a:pt x="52" y="1066"/>
                    <a:pt x="58" y="1143"/>
                  </a:cubicBezTo>
                  <a:cubicBezTo>
                    <a:pt x="62" y="1196"/>
                    <a:pt x="67" y="1249"/>
                    <a:pt x="70" y="1303"/>
                  </a:cubicBezTo>
                  <a:lnTo>
                    <a:pt x="71" y="1314"/>
                  </a:lnTo>
                  <a:cubicBezTo>
                    <a:pt x="74" y="1342"/>
                    <a:pt x="76" y="1370"/>
                    <a:pt x="79" y="1398"/>
                  </a:cubicBezTo>
                  <a:cubicBezTo>
                    <a:pt x="89" y="1521"/>
                    <a:pt x="100" y="1642"/>
                    <a:pt x="112" y="1765"/>
                  </a:cubicBezTo>
                  <a:cubicBezTo>
                    <a:pt x="117" y="1821"/>
                    <a:pt x="122" y="1877"/>
                    <a:pt x="129" y="1931"/>
                  </a:cubicBezTo>
                  <a:lnTo>
                    <a:pt x="137" y="2009"/>
                  </a:lnTo>
                  <a:cubicBezTo>
                    <a:pt x="137" y="2018"/>
                    <a:pt x="143" y="2027"/>
                    <a:pt x="152" y="2029"/>
                  </a:cubicBezTo>
                  <a:cubicBezTo>
                    <a:pt x="156" y="2030"/>
                    <a:pt x="157" y="2030"/>
                    <a:pt x="161" y="2033"/>
                  </a:cubicBezTo>
                  <a:cubicBezTo>
                    <a:pt x="296" y="2106"/>
                    <a:pt x="453" y="2155"/>
                    <a:pt x="662" y="2190"/>
                  </a:cubicBezTo>
                  <a:cubicBezTo>
                    <a:pt x="675" y="2191"/>
                    <a:pt x="688" y="2191"/>
                    <a:pt x="701" y="2191"/>
                  </a:cubicBezTo>
                  <a:cubicBezTo>
                    <a:pt x="1037" y="2191"/>
                    <a:pt x="1345" y="2056"/>
                    <a:pt x="1544" y="1821"/>
                  </a:cubicBezTo>
                  <a:cubicBezTo>
                    <a:pt x="1792" y="1528"/>
                    <a:pt x="1883" y="1103"/>
                    <a:pt x="1776" y="735"/>
                  </a:cubicBezTo>
                  <a:cubicBezTo>
                    <a:pt x="1684" y="417"/>
                    <a:pt x="1464" y="189"/>
                    <a:pt x="1156" y="93"/>
                  </a:cubicBezTo>
                  <a:cubicBezTo>
                    <a:pt x="999" y="43"/>
                    <a:pt x="806"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4"/>
            <p:cNvSpPr/>
            <p:nvPr/>
          </p:nvSpPr>
          <p:spPr>
            <a:xfrm>
              <a:off x="6962825" y="958000"/>
              <a:ext cx="38300" cy="53225"/>
            </a:xfrm>
            <a:custGeom>
              <a:avLst/>
              <a:gdLst/>
              <a:ahLst/>
              <a:cxnLst/>
              <a:rect l="l" t="t" r="r" b="b"/>
              <a:pathLst>
                <a:path w="1532" h="2129" extrusionOk="0">
                  <a:moveTo>
                    <a:pt x="996" y="0"/>
                  </a:moveTo>
                  <a:cubicBezTo>
                    <a:pt x="835" y="0"/>
                    <a:pt x="675" y="31"/>
                    <a:pt x="538" y="114"/>
                  </a:cubicBezTo>
                  <a:cubicBezTo>
                    <a:pt x="167" y="338"/>
                    <a:pt x="73" y="855"/>
                    <a:pt x="53" y="1009"/>
                  </a:cubicBezTo>
                  <a:cubicBezTo>
                    <a:pt x="1" y="1408"/>
                    <a:pt x="145" y="1768"/>
                    <a:pt x="438" y="1971"/>
                  </a:cubicBezTo>
                  <a:cubicBezTo>
                    <a:pt x="534" y="2037"/>
                    <a:pt x="642" y="2088"/>
                    <a:pt x="768" y="2127"/>
                  </a:cubicBezTo>
                  <a:cubicBezTo>
                    <a:pt x="769" y="2129"/>
                    <a:pt x="772" y="2129"/>
                    <a:pt x="774" y="2129"/>
                  </a:cubicBezTo>
                  <a:cubicBezTo>
                    <a:pt x="783" y="2129"/>
                    <a:pt x="792" y="2124"/>
                    <a:pt x="795" y="2115"/>
                  </a:cubicBezTo>
                  <a:cubicBezTo>
                    <a:pt x="1087" y="1514"/>
                    <a:pt x="1333" y="841"/>
                    <a:pt x="1528" y="114"/>
                  </a:cubicBezTo>
                  <a:cubicBezTo>
                    <a:pt x="1532" y="102"/>
                    <a:pt x="1524" y="89"/>
                    <a:pt x="1512" y="86"/>
                  </a:cubicBezTo>
                  <a:cubicBezTo>
                    <a:pt x="1362" y="40"/>
                    <a:pt x="1179"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4"/>
            <p:cNvSpPr/>
            <p:nvPr/>
          </p:nvSpPr>
          <p:spPr>
            <a:xfrm>
              <a:off x="6880925" y="1044625"/>
              <a:ext cx="54900" cy="49050"/>
            </a:xfrm>
            <a:custGeom>
              <a:avLst/>
              <a:gdLst/>
              <a:ahLst/>
              <a:cxnLst/>
              <a:rect l="l" t="t" r="r" b="b"/>
              <a:pathLst>
                <a:path w="2196" h="1962" extrusionOk="0">
                  <a:moveTo>
                    <a:pt x="995" y="1"/>
                  </a:moveTo>
                  <a:cubicBezTo>
                    <a:pt x="834" y="1"/>
                    <a:pt x="674" y="31"/>
                    <a:pt x="536" y="114"/>
                  </a:cubicBezTo>
                  <a:cubicBezTo>
                    <a:pt x="165" y="338"/>
                    <a:pt x="71" y="855"/>
                    <a:pt x="51" y="1009"/>
                  </a:cubicBezTo>
                  <a:cubicBezTo>
                    <a:pt x="0" y="1397"/>
                    <a:pt x="137" y="1752"/>
                    <a:pt x="418" y="1957"/>
                  </a:cubicBezTo>
                  <a:cubicBezTo>
                    <a:pt x="422" y="1960"/>
                    <a:pt x="427" y="1961"/>
                    <a:pt x="432" y="1961"/>
                  </a:cubicBezTo>
                  <a:cubicBezTo>
                    <a:pt x="434" y="1961"/>
                    <a:pt x="437" y="1961"/>
                    <a:pt x="440" y="1960"/>
                  </a:cubicBezTo>
                  <a:cubicBezTo>
                    <a:pt x="685" y="1858"/>
                    <a:pt x="902" y="1759"/>
                    <a:pt x="1104" y="1655"/>
                  </a:cubicBezTo>
                  <a:cubicBezTo>
                    <a:pt x="1487" y="1459"/>
                    <a:pt x="1850" y="1232"/>
                    <a:pt x="2186" y="979"/>
                  </a:cubicBezTo>
                  <a:cubicBezTo>
                    <a:pt x="2192" y="974"/>
                    <a:pt x="2196" y="966"/>
                    <a:pt x="2196" y="958"/>
                  </a:cubicBezTo>
                  <a:cubicBezTo>
                    <a:pt x="2161" y="537"/>
                    <a:pt x="1914" y="213"/>
                    <a:pt x="1535" y="93"/>
                  </a:cubicBezTo>
                  <a:cubicBezTo>
                    <a:pt x="1378" y="44"/>
                    <a:pt x="1186" y="1"/>
                    <a:pt x="9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4"/>
            <p:cNvSpPr/>
            <p:nvPr/>
          </p:nvSpPr>
          <p:spPr>
            <a:xfrm>
              <a:off x="6800100" y="961525"/>
              <a:ext cx="56600" cy="54825"/>
            </a:xfrm>
            <a:custGeom>
              <a:avLst/>
              <a:gdLst/>
              <a:ahLst/>
              <a:cxnLst/>
              <a:rect l="l" t="t" r="r" b="b"/>
              <a:pathLst>
                <a:path w="2264" h="2193" extrusionOk="0">
                  <a:moveTo>
                    <a:pt x="997" y="0"/>
                  </a:moveTo>
                  <a:cubicBezTo>
                    <a:pt x="836" y="0"/>
                    <a:pt x="676" y="30"/>
                    <a:pt x="538" y="113"/>
                  </a:cubicBezTo>
                  <a:cubicBezTo>
                    <a:pt x="168" y="338"/>
                    <a:pt x="73" y="854"/>
                    <a:pt x="54" y="1008"/>
                  </a:cubicBezTo>
                  <a:cubicBezTo>
                    <a:pt x="0" y="1407"/>
                    <a:pt x="145" y="1767"/>
                    <a:pt x="439" y="1970"/>
                  </a:cubicBezTo>
                  <a:cubicBezTo>
                    <a:pt x="639" y="2109"/>
                    <a:pt x="864" y="2161"/>
                    <a:pt x="1042" y="2191"/>
                  </a:cubicBezTo>
                  <a:cubicBezTo>
                    <a:pt x="1055" y="2191"/>
                    <a:pt x="1069" y="2192"/>
                    <a:pt x="1082" y="2192"/>
                  </a:cubicBezTo>
                  <a:cubicBezTo>
                    <a:pt x="1418" y="2192"/>
                    <a:pt x="1726" y="2057"/>
                    <a:pt x="1925" y="1820"/>
                  </a:cubicBezTo>
                  <a:cubicBezTo>
                    <a:pt x="2172" y="1529"/>
                    <a:pt x="2264" y="1102"/>
                    <a:pt x="2157" y="735"/>
                  </a:cubicBezTo>
                  <a:cubicBezTo>
                    <a:pt x="2066" y="418"/>
                    <a:pt x="1845" y="190"/>
                    <a:pt x="1537" y="92"/>
                  </a:cubicBezTo>
                  <a:cubicBezTo>
                    <a:pt x="1381" y="43"/>
                    <a:pt x="1188" y="0"/>
                    <a:pt x="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4"/>
            <p:cNvSpPr/>
            <p:nvPr/>
          </p:nvSpPr>
          <p:spPr>
            <a:xfrm>
              <a:off x="6563625" y="867850"/>
              <a:ext cx="56575" cy="54825"/>
            </a:xfrm>
            <a:custGeom>
              <a:avLst/>
              <a:gdLst/>
              <a:ahLst/>
              <a:cxnLst/>
              <a:rect l="l" t="t" r="r" b="b"/>
              <a:pathLst>
                <a:path w="2263" h="2193" extrusionOk="0">
                  <a:moveTo>
                    <a:pt x="997" y="1"/>
                  </a:moveTo>
                  <a:cubicBezTo>
                    <a:pt x="836" y="1"/>
                    <a:pt x="676" y="31"/>
                    <a:pt x="539" y="114"/>
                  </a:cubicBezTo>
                  <a:cubicBezTo>
                    <a:pt x="168" y="338"/>
                    <a:pt x="74" y="855"/>
                    <a:pt x="53" y="1009"/>
                  </a:cubicBezTo>
                  <a:cubicBezTo>
                    <a:pt x="1" y="1408"/>
                    <a:pt x="144" y="1768"/>
                    <a:pt x="438" y="1971"/>
                  </a:cubicBezTo>
                  <a:lnTo>
                    <a:pt x="438" y="1972"/>
                  </a:lnTo>
                  <a:cubicBezTo>
                    <a:pt x="639" y="2110"/>
                    <a:pt x="865" y="2162"/>
                    <a:pt x="1042" y="2192"/>
                  </a:cubicBezTo>
                  <a:cubicBezTo>
                    <a:pt x="1056" y="2193"/>
                    <a:pt x="1069" y="2193"/>
                    <a:pt x="1082" y="2193"/>
                  </a:cubicBezTo>
                  <a:cubicBezTo>
                    <a:pt x="1419" y="2193"/>
                    <a:pt x="1725" y="2058"/>
                    <a:pt x="1926" y="1821"/>
                  </a:cubicBezTo>
                  <a:cubicBezTo>
                    <a:pt x="2173" y="1530"/>
                    <a:pt x="2263" y="1103"/>
                    <a:pt x="2158" y="736"/>
                  </a:cubicBezTo>
                  <a:cubicBezTo>
                    <a:pt x="2066" y="419"/>
                    <a:pt x="1845" y="191"/>
                    <a:pt x="1537" y="93"/>
                  </a:cubicBezTo>
                  <a:cubicBezTo>
                    <a:pt x="1380" y="44"/>
                    <a:pt x="1188" y="1"/>
                    <a:pt x="9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4"/>
            <p:cNvSpPr/>
            <p:nvPr/>
          </p:nvSpPr>
          <p:spPr>
            <a:xfrm>
              <a:off x="6652600" y="953325"/>
              <a:ext cx="56600" cy="54800"/>
            </a:xfrm>
            <a:custGeom>
              <a:avLst/>
              <a:gdLst/>
              <a:ahLst/>
              <a:cxnLst/>
              <a:rect l="l" t="t" r="r" b="b"/>
              <a:pathLst>
                <a:path w="2264" h="2192" extrusionOk="0">
                  <a:moveTo>
                    <a:pt x="996" y="0"/>
                  </a:moveTo>
                  <a:cubicBezTo>
                    <a:pt x="835" y="0"/>
                    <a:pt x="675" y="31"/>
                    <a:pt x="537" y="114"/>
                  </a:cubicBezTo>
                  <a:cubicBezTo>
                    <a:pt x="167" y="337"/>
                    <a:pt x="73" y="855"/>
                    <a:pt x="53" y="1009"/>
                  </a:cubicBezTo>
                  <a:cubicBezTo>
                    <a:pt x="1" y="1407"/>
                    <a:pt x="144" y="1768"/>
                    <a:pt x="438" y="1971"/>
                  </a:cubicBezTo>
                  <a:cubicBezTo>
                    <a:pt x="638" y="2109"/>
                    <a:pt x="865" y="2161"/>
                    <a:pt x="1042" y="2190"/>
                  </a:cubicBezTo>
                  <a:cubicBezTo>
                    <a:pt x="1056" y="2192"/>
                    <a:pt x="1068" y="2192"/>
                    <a:pt x="1082" y="2192"/>
                  </a:cubicBezTo>
                  <a:cubicBezTo>
                    <a:pt x="1418" y="2192"/>
                    <a:pt x="1725" y="2056"/>
                    <a:pt x="1925" y="1821"/>
                  </a:cubicBezTo>
                  <a:cubicBezTo>
                    <a:pt x="2173" y="1528"/>
                    <a:pt x="2263" y="1103"/>
                    <a:pt x="2156" y="735"/>
                  </a:cubicBezTo>
                  <a:cubicBezTo>
                    <a:pt x="2065" y="418"/>
                    <a:pt x="1845" y="190"/>
                    <a:pt x="1537" y="93"/>
                  </a:cubicBezTo>
                  <a:cubicBezTo>
                    <a:pt x="1380" y="44"/>
                    <a:pt x="1187"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4"/>
            <p:cNvSpPr/>
            <p:nvPr/>
          </p:nvSpPr>
          <p:spPr>
            <a:xfrm>
              <a:off x="6701750" y="860850"/>
              <a:ext cx="56625" cy="54800"/>
            </a:xfrm>
            <a:custGeom>
              <a:avLst/>
              <a:gdLst/>
              <a:ahLst/>
              <a:cxnLst/>
              <a:rect l="l" t="t" r="r" b="b"/>
              <a:pathLst>
                <a:path w="2265" h="2192" extrusionOk="0">
                  <a:moveTo>
                    <a:pt x="996" y="0"/>
                  </a:moveTo>
                  <a:cubicBezTo>
                    <a:pt x="836" y="0"/>
                    <a:pt x="676" y="31"/>
                    <a:pt x="539" y="114"/>
                  </a:cubicBezTo>
                  <a:cubicBezTo>
                    <a:pt x="168" y="337"/>
                    <a:pt x="74" y="855"/>
                    <a:pt x="54" y="1009"/>
                  </a:cubicBezTo>
                  <a:cubicBezTo>
                    <a:pt x="1" y="1407"/>
                    <a:pt x="146" y="1767"/>
                    <a:pt x="440" y="1971"/>
                  </a:cubicBezTo>
                  <a:cubicBezTo>
                    <a:pt x="639" y="2108"/>
                    <a:pt x="865" y="2160"/>
                    <a:pt x="1042" y="2190"/>
                  </a:cubicBezTo>
                  <a:cubicBezTo>
                    <a:pt x="1056" y="2191"/>
                    <a:pt x="1069" y="2191"/>
                    <a:pt x="1083" y="2191"/>
                  </a:cubicBezTo>
                  <a:cubicBezTo>
                    <a:pt x="1419" y="2191"/>
                    <a:pt x="1726" y="2056"/>
                    <a:pt x="1926" y="1821"/>
                  </a:cubicBezTo>
                  <a:cubicBezTo>
                    <a:pt x="2173" y="1528"/>
                    <a:pt x="2264" y="1103"/>
                    <a:pt x="2158" y="735"/>
                  </a:cubicBezTo>
                  <a:cubicBezTo>
                    <a:pt x="2066" y="417"/>
                    <a:pt x="1845" y="189"/>
                    <a:pt x="1538" y="93"/>
                  </a:cubicBezTo>
                  <a:cubicBezTo>
                    <a:pt x="1380" y="43"/>
                    <a:pt x="1188"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4"/>
            <p:cNvSpPr/>
            <p:nvPr/>
          </p:nvSpPr>
          <p:spPr>
            <a:xfrm>
              <a:off x="6884400" y="870200"/>
              <a:ext cx="56600" cy="54800"/>
            </a:xfrm>
            <a:custGeom>
              <a:avLst/>
              <a:gdLst/>
              <a:ahLst/>
              <a:cxnLst/>
              <a:rect l="l" t="t" r="r" b="b"/>
              <a:pathLst>
                <a:path w="2264" h="2192" extrusionOk="0">
                  <a:moveTo>
                    <a:pt x="996" y="0"/>
                  </a:moveTo>
                  <a:cubicBezTo>
                    <a:pt x="835" y="0"/>
                    <a:pt x="676" y="31"/>
                    <a:pt x="538" y="114"/>
                  </a:cubicBezTo>
                  <a:cubicBezTo>
                    <a:pt x="168" y="338"/>
                    <a:pt x="73" y="855"/>
                    <a:pt x="52" y="1009"/>
                  </a:cubicBezTo>
                  <a:cubicBezTo>
                    <a:pt x="0" y="1407"/>
                    <a:pt x="144" y="1768"/>
                    <a:pt x="438" y="1971"/>
                  </a:cubicBezTo>
                  <a:cubicBezTo>
                    <a:pt x="639" y="2109"/>
                    <a:pt x="864" y="2161"/>
                    <a:pt x="1041" y="2192"/>
                  </a:cubicBezTo>
                  <a:lnTo>
                    <a:pt x="1082" y="2192"/>
                  </a:lnTo>
                  <a:cubicBezTo>
                    <a:pt x="1418" y="2192"/>
                    <a:pt x="1725" y="2057"/>
                    <a:pt x="1925" y="1821"/>
                  </a:cubicBezTo>
                  <a:cubicBezTo>
                    <a:pt x="2172" y="1529"/>
                    <a:pt x="2264" y="1103"/>
                    <a:pt x="2157" y="736"/>
                  </a:cubicBezTo>
                  <a:cubicBezTo>
                    <a:pt x="2065" y="418"/>
                    <a:pt x="1845" y="190"/>
                    <a:pt x="1536" y="93"/>
                  </a:cubicBezTo>
                  <a:cubicBezTo>
                    <a:pt x="1379" y="44"/>
                    <a:pt x="1187" y="0"/>
                    <a:pt x="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4"/>
            <p:cNvSpPr/>
            <p:nvPr/>
          </p:nvSpPr>
          <p:spPr>
            <a:xfrm>
              <a:off x="6753075" y="650725"/>
              <a:ext cx="440550" cy="473975"/>
            </a:xfrm>
            <a:custGeom>
              <a:avLst/>
              <a:gdLst/>
              <a:ahLst/>
              <a:cxnLst/>
              <a:rect l="l" t="t" r="r" b="b"/>
              <a:pathLst>
                <a:path w="17622" h="18959" extrusionOk="0">
                  <a:moveTo>
                    <a:pt x="12044" y="2904"/>
                  </a:moveTo>
                  <a:cubicBezTo>
                    <a:pt x="12067" y="2904"/>
                    <a:pt x="12090" y="2904"/>
                    <a:pt x="12113" y="2904"/>
                  </a:cubicBezTo>
                  <a:cubicBezTo>
                    <a:pt x="12562" y="2913"/>
                    <a:pt x="13010" y="2995"/>
                    <a:pt x="13423" y="3173"/>
                  </a:cubicBezTo>
                  <a:cubicBezTo>
                    <a:pt x="14230" y="3522"/>
                    <a:pt x="14795" y="4185"/>
                    <a:pt x="14998" y="5041"/>
                  </a:cubicBezTo>
                  <a:cubicBezTo>
                    <a:pt x="15350" y="6512"/>
                    <a:pt x="14879" y="8340"/>
                    <a:pt x="13568" y="9202"/>
                  </a:cubicBezTo>
                  <a:cubicBezTo>
                    <a:pt x="13151" y="9475"/>
                    <a:pt x="12675" y="9633"/>
                    <a:pt x="12192" y="9736"/>
                  </a:cubicBezTo>
                  <a:cubicBezTo>
                    <a:pt x="11905" y="9797"/>
                    <a:pt x="11616" y="9836"/>
                    <a:pt x="11324" y="9855"/>
                  </a:cubicBezTo>
                  <a:cubicBezTo>
                    <a:pt x="11096" y="9870"/>
                    <a:pt x="10863" y="9850"/>
                    <a:pt x="10637" y="9882"/>
                  </a:cubicBezTo>
                  <a:cubicBezTo>
                    <a:pt x="10787" y="8619"/>
                    <a:pt x="10842" y="7341"/>
                    <a:pt x="10865" y="6077"/>
                  </a:cubicBezTo>
                  <a:cubicBezTo>
                    <a:pt x="10884" y="5064"/>
                    <a:pt x="10869" y="4050"/>
                    <a:pt x="10819" y="3038"/>
                  </a:cubicBezTo>
                  <a:cubicBezTo>
                    <a:pt x="10988" y="3023"/>
                    <a:pt x="11153" y="2985"/>
                    <a:pt x="11321" y="2959"/>
                  </a:cubicBezTo>
                  <a:cubicBezTo>
                    <a:pt x="11560" y="2921"/>
                    <a:pt x="11802" y="2904"/>
                    <a:pt x="12044" y="2904"/>
                  </a:cubicBezTo>
                  <a:close/>
                  <a:moveTo>
                    <a:pt x="10524" y="1"/>
                  </a:moveTo>
                  <a:cubicBezTo>
                    <a:pt x="10245" y="585"/>
                    <a:pt x="9907" y="1139"/>
                    <a:pt x="9489" y="1630"/>
                  </a:cubicBezTo>
                  <a:cubicBezTo>
                    <a:pt x="8586" y="2693"/>
                    <a:pt x="7343" y="3272"/>
                    <a:pt x="5964" y="3272"/>
                  </a:cubicBezTo>
                  <a:cubicBezTo>
                    <a:pt x="5907" y="3272"/>
                    <a:pt x="5851" y="3271"/>
                    <a:pt x="5794" y="3269"/>
                  </a:cubicBezTo>
                  <a:lnTo>
                    <a:pt x="5794" y="3269"/>
                  </a:lnTo>
                  <a:cubicBezTo>
                    <a:pt x="6328" y="4972"/>
                    <a:pt x="6603" y="6760"/>
                    <a:pt x="6562" y="8547"/>
                  </a:cubicBezTo>
                  <a:cubicBezTo>
                    <a:pt x="6498" y="11442"/>
                    <a:pt x="5588" y="14403"/>
                    <a:pt x="3582" y="16551"/>
                  </a:cubicBezTo>
                  <a:cubicBezTo>
                    <a:pt x="2571" y="17634"/>
                    <a:pt x="1341" y="18416"/>
                    <a:pt x="1" y="18917"/>
                  </a:cubicBezTo>
                  <a:cubicBezTo>
                    <a:pt x="312" y="18940"/>
                    <a:pt x="624" y="18959"/>
                    <a:pt x="936" y="18959"/>
                  </a:cubicBezTo>
                  <a:cubicBezTo>
                    <a:pt x="1120" y="18959"/>
                    <a:pt x="1304" y="18953"/>
                    <a:pt x="1487" y="18937"/>
                  </a:cubicBezTo>
                  <a:cubicBezTo>
                    <a:pt x="3197" y="18791"/>
                    <a:pt x="4865" y="18373"/>
                    <a:pt x="6397" y="17573"/>
                  </a:cubicBezTo>
                  <a:cubicBezTo>
                    <a:pt x="7046" y="17235"/>
                    <a:pt x="7658" y="16808"/>
                    <a:pt x="8182" y="16296"/>
                  </a:cubicBezTo>
                  <a:cubicBezTo>
                    <a:pt x="9311" y="15197"/>
                    <a:pt x="9902" y="13579"/>
                    <a:pt x="10259" y="12077"/>
                  </a:cubicBezTo>
                  <a:cubicBezTo>
                    <a:pt x="10633" y="12132"/>
                    <a:pt x="11013" y="12161"/>
                    <a:pt x="11392" y="12161"/>
                  </a:cubicBezTo>
                  <a:cubicBezTo>
                    <a:pt x="12460" y="12161"/>
                    <a:pt x="13526" y="11931"/>
                    <a:pt x="14475" y="11425"/>
                  </a:cubicBezTo>
                  <a:cubicBezTo>
                    <a:pt x="15653" y="10795"/>
                    <a:pt x="16580" y="9778"/>
                    <a:pt x="17060" y="8530"/>
                  </a:cubicBezTo>
                  <a:cubicBezTo>
                    <a:pt x="17326" y="7836"/>
                    <a:pt x="17464" y="7098"/>
                    <a:pt x="17542" y="6362"/>
                  </a:cubicBezTo>
                  <a:cubicBezTo>
                    <a:pt x="17618" y="5659"/>
                    <a:pt x="17621" y="4941"/>
                    <a:pt x="17484" y="4246"/>
                  </a:cubicBezTo>
                  <a:lnTo>
                    <a:pt x="17485" y="4244"/>
                  </a:lnTo>
                  <a:cubicBezTo>
                    <a:pt x="17355" y="3584"/>
                    <a:pt x="17081" y="2959"/>
                    <a:pt x="16649" y="2439"/>
                  </a:cubicBezTo>
                  <a:cubicBezTo>
                    <a:pt x="16230" y="1934"/>
                    <a:pt x="15684" y="1567"/>
                    <a:pt x="15100" y="1275"/>
                  </a:cubicBezTo>
                  <a:cubicBezTo>
                    <a:pt x="14373" y="912"/>
                    <a:pt x="13471" y="694"/>
                    <a:pt x="12585" y="694"/>
                  </a:cubicBezTo>
                  <a:cubicBezTo>
                    <a:pt x="11928" y="694"/>
                    <a:pt x="11279" y="814"/>
                    <a:pt x="10719" y="1084"/>
                  </a:cubicBezTo>
                  <a:cubicBezTo>
                    <a:pt x="10699" y="717"/>
                    <a:pt x="10630" y="347"/>
                    <a:pt x="10524"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4"/>
            <p:cNvSpPr/>
            <p:nvPr/>
          </p:nvSpPr>
          <p:spPr>
            <a:xfrm>
              <a:off x="6490150" y="546000"/>
              <a:ext cx="354125" cy="555875"/>
            </a:xfrm>
            <a:custGeom>
              <a:avLst/>
              <a:gdLst/>
              <a:ahLst/>
              <a:cxnLst/>
              <a:rect l="l" t="t" r="r" b="b"/>
              <a:pathLst>
                <a:path w="14165" h="22235" extrusionOk="0">
                  <a:moveTo>
                    <a:pt x="11522" y="0"/>
                  </a:moveTo>
                  <a:cubicBezTo>
                    <a:pt x="10787" y="0"/>
                    <a:pt x="10051" y="37"/>
                    <a:pt x="9319" y="99"/>
                  </a:cubicBezTo>
                  <a:cubicBezTo>
                    <a:pt x="8373" y="180"/>
                    <a:pt x="7432" y="302"/>
                    <a:pt x="6492" y="440"/>
                  </a:cubicBezTo>
                  <a:cubicBezTo>
                    <a:pt x="5626" y="568"/>
                    <a:pt x="4758" y="710"/>
                    <a:pt x="3920" y="973"/>
                  </a:cubicBezTo>
                  <a:cubicBezTo>
                    <a:pt x="2804" y="1324"/>
                    <a:pt x="1847" y="1905"/>
                    <a:pt x="1049" y="2757"/>
                  </a:cubicBezTo>
                  <a:cubicBezTo>
                    <a:pt x="500" y="3345"/>
                    <a:pt x="325" y="4163"/>
                    <a:pt x="181" y="4926"/>
                  </a:cubicBezTo>
                  <a:cubicBezTo>
                    <a:pt x="3" y="5875"/>
                    <a:pt x="0" y="6852"/>
                    <a:pt x="8" y="7812"/>
                  </a:cubicBezTo>
                  <a:cubicBezTo>
                    <a:pt x="21" y="9635"/>
                    <a:pt x="166" y="11458"/>
                    <a:pt x="495" y="13252"/>
                  </a:cubicBezTo>
                  <a:cubicBezTo>
                    <a:pt x="804" y="14935"/>
                    <a:pt x="1256" y="16633"/>
                    <a:pt x="1989" y="18186"/>
                  </a:cubicBezTo>
                  <a:cubicBezTo>
                    <a:pt x="2674" y="19642"/>
                    <a:pt x="3677" y="20886"/>
                    <a:pt x="5094" y="21682"/>
                  </a:cubicBezTo>
                  <a:cubicBezTo>
                    <a:pt x="5470" y="21892"/>
                    <a:pt x="5862" y="22076"/>
                    <a:pt x="6263" y="22235"/>
                  </a:cubicBezTo>
                  <a:cubicBezTo>
                    <a:pt x="5788" y="21568"/>
                    <a:pt x="5384" y="20854"/>
                    <a:pt x="5064" y="20097"/>
                  </a:cubicBezTo>
                  <a:cubicBezTo>
                    <a:pt x="4399" y="18523"/>
                    <a:pt x="4065" y="16817"/>
                    <a:pt x="3930" y="15119"/>
                  </a:cubicBezTo>
                  <a:cubicBezTo>
                    <a:pt x="3821" y="13759"/>
                    <a:pt x="3800" y="12373"/>
                    <a:pt x="3936" y="11013"/>
                  </a:cubicBezTo>
                  <a:cubicBezTo>
                    <a:pt x="4050" y="9894"/>
                    <a:pt x="4247" y="8633"/>
                    <a:pt x="4937" y="7708"/>
                  </a:cubicBezTo>
                  <a:cubicBezTo>
                    <a:pt x="5714" y="6664"/>
                    <a:pt x="7212" y="6549"/>
                    <a:pt x="8408" y="6476"/>
                  </a:cubicBezTo>
                  <a:cubicBezTo>
                    <a:pt x="9201" y="6428"/>
                    <a:pt x="9998" y="6421"/>
                    <a:pt x="10787" y="6317"/>
                  </a:cubicBezTo>
                  <a:cubicBezTo>
                    <a:pt x="11482" y="6225"/>
                    <a:pt x="12179" y="6056"/>
                    <a:pt x="12745" y="5622"/>
                  </a:cubicBezTo>
                  <a:cubicBezTo>
                    <a:pt x="13766" y="4840"/>
                    <a:pt x="14165" y="3449"/>
                    <a:pt x="13860" y="2220"/>
                  </a:cubicBezTo>
                  <a:cubicBezTo>
                    <a:pt x="13618" y="1246"/>
                    <a:pt x="12973" y="521"/>
                    <a:pt x="12164" y="10"/>
                  </a:cubicBezTo>
                  <a:cubicBezTo>
                    <a:pt x="11950" y="3"/>
                    <a:pt x="11736" y="0"/>
                    <a:pt x="11522"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4"/>
            <p:cNvSpPr/>
            <p:nvPr/>
          </p:nvSpPr>
          <p:spPr>
            <a:xfrm>
              <a:off x="7007500" y="726675"/>
              <a:ext cx="179725" cy="226150"/>
            </a:xfrm>
            <a:custGeom>
              <a:avLst/>
              <a:gdLst/>
              <a:ahLst/>
              <a:cxnLst/>
              <a:rect l="l" t="t" r="r" b="b"/>
              <a:pathLst>
                <a:path w="7189" h="9046" extrusionOk="0">
                  <a:moveTo>
                    <a:pt x="6791" y="1"/>
                  </a:moveTo>
                  <a:cubicBezTo>
                    <a:pt x="6762" y="1"/>
                    <a:pt x="6733" y="16"/>
                    <a:pt x="6729" y="47"/>
                  </a:cubicBezTo>
                  <a:cubicBezTo>
                    <a:pt x="6667" y="468"/>
                    <a:pt x="6769" y="901"/>
                    <a:pt x="6797" y="1322"/>
                  </a:cubicBezTo>
                  <a:cubicBezTo>
                    <a:pt x="6828" y="1775"/>
                    <a:pt x="6803" y="2222"/>
                    <a:pt x="6765" y="2674"/>
                  </a:cubicBezTo>
                  <a:cubicBezTo>
                    <a:pt x="6692" y="3534"/>
                    <a:pt x="6526" y="4412"/>
                    <a:pt x="6175" y="5206"/>
                  </a:cubicBezTo>
                  <a:cubicBezTo>
                    <a:pt x="5549" y="6625"/>
                    <a:pt x="4422" y="7743"/>
                    <a:pt x="2896" y="8131"/>
                  </a:cubicBezTo>
                  <a:cubicBezTo>
                    <a:pt x="2422" y="8253"/>
                    <a:pt x="1936" y="8311"/>
                    <a:pt x="1448" y="8337"/>
                  </a:cubicBezTo>
                  <a:cubicBezTo>
                    <a:pt x="1199" y="8351"/>
                    <a:pt x="950" y="8368"/>
                    <a:pt x="701" y="8377"/>
                  </a:cubicBezTo>
                  <a:cubicBezTo>
                    <a:pt x="484" y="8385"/>
                    <a:pt x="268" y="8377"/>
                    <a:pt x="70" y="8472"/>
                  </a:cubicBezTo>
                  <a:cubicBezTo>
                    <a:pt x="0" y="8506"/>
                    <a:pt x="5" y="8615"/>
                    <a:pt x="70" y="8649"/>
                  </a:cubicBezTo>
                  <a:cubicBezTo>
                    <a:pt x="74" y="8653"/>
                    <a:pt x="81" y="8654"/>
                    <a:pt x="86" y="8658"/>
                  </a:cubicBezTo>
                  <a:cubicBezTo>
                    <a:pt x="56" y="8690"/>
                    <a:pt x="62" y="8753"/>
                    <a:pt x="103" y="8778"/>
                  </a:cubicBezTo>
                  <a:cubicBezTo>
                    <a:pt x="434" y="8983"/>
                    <a:pt x="856" y="9046"/>
                    <a:pt x="1280" y="9046"/>
                  </a:cubicBezTo>
                  <a:cubicBezTo>
                    <a:pt x="1629" y="9046"/>
                    <a:pt x="1980" y="9003"/>
                    <a:pt x="2282" y="8963"/>
                  </a:cubicBezTo>
                  <a:cubicBezTo>
                    <a:pt x="3025" y="8864"/>
                    <a:pt x="3754" y="8596"/>
                    <a:pt x="4402" y="8220"/>
                  </a:cubicBezTo>
                  <a:cubicBezTo>
                    <a:pt x="5005" y="7870"/>
                    <a:pt x="5550" y="7412"/>
                    <a:pt x="6000" y="6879"/>
                  </a:cubicBezTo>
                  <a:cubicBezTo>
                    <a:pt x="6440" y="6358"/>
                    <a:pt x="6867" y="5756"/>
                    <a:pt x="6997" y="5077"/>
                  </a:cubicBezTo>
                  <a:cubicBezTo>
                    <a:pt x="7021" y="4954"/>
                    <a:pt x="6925" y="4863"/>
                    <a:pt x="6826" y="4863"/>
                  </a:cubicBezTo>
                  <a:cubicBezTo>
                    <a:pt x="6818" y="4863"/>
                    <a:pt x="6810" y="4863"/>
                    <a:pt x="6802" y="4865"/>
                  </a:cubicBezTo>
                  <a:cubicBezTo>
                    <a:pt x="6987" y="4322"/>
                    <a:pt x="7101" y="3756"/>
                    <a:pt x="7146" y="3194"/>
                  </a:cubicBezTo>
                  <a:cubicBezTo>
                    <a:pt x="7189" y="2657"/>
                    <a:pt x="7162" y="2120"/>
                    <a:pt x="7118" y="1583"/>
                  </a:cubicBezTo>
                  <a:cubicBezTo>
                    <a:pt x="7076" y="1079"/>
                    <a:pt x="7082" y="491"/>
                    <a:pt x="6848" y="31"/>
                  </a:cubicBezTo>
                  <a:cubicBezTo>
                    <a:pt x="6838" y="11"/>
                    <a:pt x="6814" y="1"/>
                    <a:pt x="6791"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4"/>
            <p:cNvSpPr/>
            <p:nvPr/>
          </p:nvSpPr>
          <p:spPr>
            <a:xfrm>
              <a:off x="6683125" y="641000"/>
              <a:ext cx="449950" cy="477775"/>
            </a:xfrm>
            <a:custGeom>
              <a:avLst/>
              <a:gdLst/>
              <a:ahLst/>
              <a:cxnLst/>
              <a:rect l="l" t="t" r="r" b="b"/>
              <a:pathLst>
                <a:path w="17998" h="19111" extrusionOk="0">
                  <a:moveTo>
                    <a:pt x="13125" y="1"/>
                  </a:moveTo>
                  <a:cubicBezTo>
                    <a:pt x="13098" y="18"/>
                    <a:pt x="13077" y="49"/>
                    <a:pt x="13069" y="94"/>
                  </a:cubicBezTo>
                  <a:cubicBezTo>
                    <a:pt x="13007" y="463"/>
                    <a:pt x="12923" y="881"/>
                    <a:pt x="12717" y="1201"/>
                  </a:cubicBezTo>
                  <a:cubicBezTo>
                    <a:pt x="12509" y="1527"/>
                    <a:pt x="12229" y="1796"/>
                    <a:pt x="11941" y="2051"/>
                  </a:cubicBezTo>
                  <a:cubicBezTo>
                    <a:pt x="11351" y="2574"/>
                    <a:pt x="10690" y="3021"/>
                    <a:pt x="9992" y="3389"/>
                  </a:cubicBezTo>
                  <a:cubicBezTo>
                    <a:pt x="9649" y="3570"/>
                    <a:pt x="9290" y="3763"/>
                    <a:pt x="8934" y="3912"/>
                  </a:cubicBezTo>
                  <a:cubicBezTo>
                    <a:pt x="8568" y="4064"/>
                    <a:pt x="8175" y="4171"/>
                    <a:pt x="7791" y="4265"/>
                  </a:cubicBezTo>
                  <a:cubicBezTo>
                    <a:pt x="6966" y="4468"/>
                    <a:pt x="6125" y="4540"/>
                    <a:pt x="5277" y="4570"/>
                  </a:cubicBezTo>
                  <a:cubicBezTo>
                    <a:pt x="4761" y="4587"/>
                    <a:pt x="4248" y="4586"/>
                    <a:pt x="3733" y="4631"/>
                  </a:cubicBezTo>
                  <a:cubicBezTo>
                    <a:pt x="3181" y="4678"/>
                    <a:pt x="2634" y="4719"/>
                    <a:pt x="2078" y="4745"/>
                  </a:cubicBezTo>
                  <a:cubicBezTo>
                    <a:pt x="1990" y="4749"/>
                    <a:pt x="1993" y="4871"/>
                    <a:pt x="2078" y="4880"/>
                  </a:cubicBezTo>
                  <a:cubicBezTo>
                    <a:pt x="3085" y="4977"/>
                    <a:pt x="4084" y="5161"/>
                    <a:pt x="5096" y="5189"/>
                  </a:cubicBezTo>
                  <a:cubicBezTo>
                    <a:pt x="5230" y="5192"/>
                    <a:pt x="5363" y="5194"/>
                    <a:pt x="5496" y="5194"/>
                  </a:cubicBezTo>
                  <a:cubicBezTo>
                    <a:pt x="6280" y="5194"/>
                    <a:pt x="7050" y="5128"/>
                    <a:pt x="7821" y="4954"/>
                  </a:cubicBezTo>
                  <a:cubicBezTo>
                    <a:pt x="9265" y="4628"/>
                    <a:pt x="10604" y="4047"/>
                    <a:pt x="11784" y="3178"/>
                  </a:cubicBezTo>
                  <a:cubicBezTo>
                    <a:pt x="11875" y="3130"/>
                    <a:pt x="11966" y="3088"/>
                    <a:pt x="12058" y="3088"/>
                  </a:cubicBezTo>
                  <a:cubicBezTo>
                    <a:pt x="12122" y="3088"/>
                    <a:pt x="12187" y="3109"/>
                    <a:pt x="12254" y="3162"/>
                  </a:cubicBezTo>
                  <a:cubicBezTo>
                    <a:pt x="12323" y="3218"/>
                    <a:pt x="12374" y="3293"/>
                    <a:pt x="12414" y="3375"/>
                  </a:cubicBezTo>
                  <a:cubicBezTo>
                    <a:pt x="12613" y="4781"/>
                    <a:pt x="12718" y="6194"/>
                    <a:pt x="12652" y="7617"/>
                  </a:cubicBezTo>
                  <a:cubicBezTo>
                    <a:pt x="12612" y="8458"/>
                    <a:pt x="12523" y="9296"/>
                    <a:pt x="12417" y="10131"/>
                  </a:cubicBezTo>
                  <a:cubicBezTo>
                    <a:pt x="12312" y="10957"/>
                    <a:pt x="12223" y="11796"/>
                    <a:pt x="12049" y="12611"/>
                  </a:cubicBezTo>
                  <a:cubicBezTo>
                    <a:pt x="12042" y="12648"/>
                    <a:pt x="12033" y="12685"/>
                    <a:pt x="12024" y="12722"/>
                  </a:cubicBezTo>
                  <a:cubicBezTo>
                    <a:pt x="11838" y="13304"/>
                    <a:pt x="11605" y="13868"/>
                    <a:pt x="11311" y="14403"/>
                  </a:cubicBezTo>
                  <a:cubicBezTo>
                    <a:pt x="10963" y="15035"/>
                    <a:pt x="10532" y="15597"/>
                    <a:pt x="10023" y="16083"/>
                  </a:cubicBezTo>
                  <a:cubicBezTo>
                    <a:pt x="9391" y="16581"/>
                    <a:pt x="8697" y="17005"/>
                    <a:pt x="7973" y="17357"/>
                  </a:cubicBezTo>
                  <a:cubicBezTo>
                    <a:pt x="6414" y="18114"/>
                    <a:pt x="4716" y="18554"/>
                    <a:pt x="2995" y="18704"/>
                  </a:cubicBezTo>
                  <a:cubicBezTo>
                    <a:pt x="2670" y="18732"/>
                    <a:pt x="2343" y="18749"/>
                    <a:pt x="2017" y="18749"/>
                  </a:cubicBezTo>
                  <a:cubicBezTo>
                    <a:pt x="1862" y="18749"/>
                    <a:pt x="1707" y="18745"/>
                    <a:pt x="1553" y="18737"/>
                  </a:cubicBezTo>
                  <a:cubicBezTo>
                    <a:pt x="1156" y="18717"/>
                    <a:pt x="750" y="18657"/>
                    <a:pt x="350" y="18657"/>
                  </a:cubicBezTo>
                  <a:cubicBezTo>
                    <a:pt x="262" y="18657"/>
                    <a:pt x="174" y="18659"/>
                    <a:pt x="86" y="18666"/>
                  </a:cubicBezTo>
                  <a:cubicBezTo>
                    <a:pt x="37" y="18670"/>
                    <a:pt x="1" y="18747"/>
                    <a:pt x="58" y="18771"/>
                  </a:cubicBezTo>
                  <a:cubicBezTo>
                    <a:pt x="451" y="18943"/>
                    <a:pt x="902" y="18994"/>
                    <a:pt x="1326" y="19032"/>
                  </a:cubicBezTo>
                  <a:cubicBezTo>
                    <a:pt x="1780" y="19072"/>
                    <a:pt x="2236" y="19098"/>
                    <a:pt x="2691" y="19108"/>
                  </a:cubicBezTo>
                  <a:cubicBezTo>
                    <a:pt x="2765" y="19109"/>
                    <a:pt x="2839" y="19110"/>
                    <a:pt x="2913" y="19110"/>
                  </a:cubicBezTo>
                  <a:cubicBezTo>
                    <a:pt x="3433" y="19110"/>
                    <a:pt x="3951" y="19073"/>
                    <a:pt x="4465" y="19011"/>
                  </a:cubicBezTo>
                  <a:cubicBezTo>
                    <a:pt x="4493" y="19056"/>
                    <a:pt x="4541" y="19088"/>
                    <a:pt x="4612" y="19088"/>
                  </a:cubicBezTo>
                  <a:cubicBezTo>
                    <a:pt x="4616" y="19088"/>
                    <a:pt x="4620" y="19088"/>
                    <a:pt x="4623" y="19088"/>
                  </a:cubicBezTo>
                  <a:cubicBezTo>
                    <a:pt x="5304" y="19058"/>
                    <a:pt x="5967" y="18902"/>
                    <a:pt x="6621" y="18716"/>
                  </a:cubicBezTo>
                  <a:cubicBezTo>
                    <a:pt x="6897" y="18637"/>
                    <a:pt x="7173" y="18550"/>
                    <a:pt x="7446" y="18454"/>
                  </a:cubicBezTo>
                  <a:cubicBezTo>
                    <a:pt x="7900" y="18411"/>
                    <a:pt x="8345" y="18286"/>
                    <a:pt x="8749" y="18071"/>
                  </a:cubicBezTo>
                  <a:cubicBezTo>
                    <a:pt x="9373" y="17738"/>
                    <a:pt x="9996" y="17395"/>
                    <a:pt x="10547" y="16949"/>
                  </a:cubicBezTo>
                  <a:cubicBezTo>
                    <a:pt x="11357" y="16294"/>
                    <a:pt x="12373" y="15187"/>
                    <a:pt x="12304" y="14056"/>
                  </a:cubicBezTo>
                  <a:cubicBezTo>
                    <a:pt x="13352" y="11733"/>
                    <a:pt x="13423" y="9048"/>
                    <a:pt x="13511" y="6530"/>
                  </a:cubicBezTo>
                  <a:lnTo>
                    <a:pt x="13512" y="6530"/>
                  </a:lnTo>
                  <a:cubicBezTo>
                    <a:pt x="13544" y="5600"/>
                    <a:pt x="13548" y="4672"/>
                    <a:pt x="13543" y="3742"/>
                  </a:cubicBezTo>
                  <a:cubicBezTo>
                    <a:pt x="13543" y="3582"/>
                    <a:pt x="13543" y="3423"/>
                    <a:pt x="13542" y="3264"/>
                  </a:cubicBezTo>
                  <a:lnTo>
                    <a:pt x="13542" y="3264"/>
                  </a:lnTo>
                  <a:cubicBezTo>
                    <a:pt x="13575" y="3286"/>
                    <a:pt x="13614" y="3302"/>
                    <a:pt x="13659" y="3311"/>
                  </a:cubicBezTo>
                  <a:cubicBezTo>
                    <a:pt x="13685" y="3315"/>
                    <a:pt x="13710" y="3317"/>
                    <a:pt x="13736" y="3317"/>
                  </a:cubicBezTo>
                  <a:cubicBezTo>
                    <a:pt x="13878" y="3317"/>
                    <a:pt x="14029" y="3260"/>
                    <a:pt x="14163" y="3240"/>
                  </a:cubicBezTo>
                  <a:cubicBezTo>
                    <a:pt x="14331" y="3214"/>
                    <a:pt x="14502" y="3199"/>
                    <a:pt x="14673" y="3195"/>
                  </a:cubicBezTo>
                  <a:cubicBezTo>
                    <a:pt x="14695" y="3195"/>
                    <a:pt x="14716" y="3195"/>
                    <a:pt x="14737" y="3195"/>
                  </a:cubicBezTo>
                  <a:cubicBezTo>
                    <a:pt x="15070" y="3195"/>
                    <a:pt x="15397" y="3241"/>
                    <a:pt x="15718" y="3329"/>
                  </a:cubicBezTo>
                  <a:cubicBezTo>
                    <a:pt x="15895" y="3379"/>
                    <a:pt x="16061" y="3447"/>
                    <a:pt x="16230" y="3513"/>
                  </a:cubicBezTo>
                  <a:cubicBezTo>
                    <a:pt x="16409" y="3581"/>
                    <a:pt x="16571" y="3578"/>
                    <a:pt x="16755" y="3609"/>
                  </a:cubicBezTo>
                  <a:cubicBezTo>
                    <a:pt x="16760" y="3610"/>
                    <a:pt x="16765" y="3610"/>
                    <a:pt x="16769" y="3610"/>
                  </a:cubicBezTo>
                  <a:cubicBezTo>
                    <a:pt x="16784" y="3610"/>
                    <a:pt x="16798" y="3608"/>
                    <a:pt x="16812" y="3603"/>
                  </a:cubicBezTo>
                  <a:cubicBezTo>
                    <a:pt x="16987" y="3759"/>
                    <a:pt x="17140" y="3939"/>
                    <a:pt x="17269" y="4141"/>
                  </a:cubicBezTo>
                  <a:cubicBezTo>
                    <a:pt x="17521" y="4542"/>
                    <a:pt x="17660" y="5005"/>
                    <a:pt x="17857" y="5433"/>
                  </a:cubicBezTo>
                  <a:cubicBezTo>
                    <a:pt x="17869" y="5458"/>
                    <a:pt x="17892" y="5469"/>
                    <a:pt x="17916" y="5469"/>
                  </a:cubicBezTo>
                  <a:cubicBezTo>
                    <a:pt x="17956" y="5469"/>
                    <a:pt x="17998" y="5440"/>
                    <a:pt x="17995" y="5396"/>
                  </a:cubicBezTo>
                  <a:cubicBezTo>
                    <a:pt x="17930" y="4362"/>
                    <a:pt x="17495" y="3438"/>
                    <a:pt x="16568" y="2923"/>
                  </a:cubicBezTo>
                  <a:cubicBezTo>
                    <a:pt x="16010" y="2612"/>
                    <a:pt x="15333" y="2444"/>
                    <a:pt x="14667" y="2444"/>
                  </a:cubicBezTo>
                  <a:cubicBezTo>
                    <a:pt x="14274" y="2444"/>
                    <a:pt x="13885" y="2502"/>
                    <a:pt x="13527" y="2624"/>
                  </a:cubicBezTo>
                  <a:cubicBezTo>
                    <a:pt x="13523" y="2531"/>
                    <a:pt x="13519" y="2439"/>
                    <a:pt x="13512" y="2346"/>
                  </a:cubicBezTo>
                  <a:cubicBezTo>
                    <a:pt x="13488" y="1988"/>
                    <a:pt x="13472" y="1635"/>
                    <a:pt x="13389" y="1289"/>
                  </a:cubicBezTo>
                  <a:cubicBezTo>
                    <a:pt x="13414" y="1135"/>
                    <a:pt x="13423" y="981"/>
                    <a:pt x="13421" y="826"/>
                  </a:cubicBezTo>
                  <a:cubicBezTo>
                    <a:pt x="13320" y="552"/>
                    <a:pt x="13221" y="277"/>
                    <a:pt x="13125"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4"/>
            <p:cNvSpPr/>
            <p:nvPr/>
          </p:nvSpPr>
          <p:spPr>
            <a:xfrm>
              <a:off x="6524000" y="573550"/>
              <a:ext cx="224775" cy="110025"/>
            </a:xfrm>
            <a:custGeom>
              <a:avLst/>
              <a:gdLst/>
              <a:ahLst/>
              <a:cxnLst/>
              <a:rect l="l" t="t" r="r" b="b"/>
              <a:pathLst>
                <a:path w="8991" h="4401" extrusionOk="0">
                  <a:moveTo>
                    <a:pt x="8603" y="1"/>
                  </a:moveTo>
                  <a:cubicBezTo>
                    <a:pt x="8268" y="1"/>
                    <a:pt x="7773" y="97"/>
                    <a:pt x="7649" y="113"/>
                  </a:cubicBezTo>
                  <a:cubicBezTo>
                    <a:pt x="7569" y="123"/>
                    <a:pt x="7490" y="133"/>
                    <a:pt x="7411" y="144"/>
                  </a:cubicBezTo>
                  <a:cubicBezTo>
                    <a:pt x="6818" y="150"/>
                    <a:pt x="6222" y="185"/>
                    <a:pt x="5639" y="228"/>
                  </a:cubicBezTo>
                  <a:cubicBezTo>
                    <a:pt x="4837" y="289"/>
                    <a:pt x="4028" y="348"/>
                    <a:pt x="3239" y="514"/>
                  </a:cubicBezTo>
                  <a:cubicBezTo>
                    <a:pt x="2520" y="664"/>
                    <a:pt x="1801" y="920"/>
                    <a:pt x="1195" y="1341"/>
                  </a:cubicBezTo>
                  <a:cubicBezTo>
                    <a:pt x="635" y="1731"/>
                    <a:pt x="118" y="2270"/>
                    <a:pt x="41" y="2978"/>
                  </a:cubicBezTo>
                  <a:cubicBezTo>
                    <a:pt x="0" y="3343"/>
                    <a:pt x="94" y="3714"/>
                    <a:pt x="335" y="3998"/>
                  </a:cubicBezTo>
                  <a:cubicBezTo>
                    <a:pt x="523" y="4220"/>
                    <a:pt x="833" y="4400"/>
                    <a:pt x="1137" y="4400"/>
                  </a:cubicBezTo>
                  <a:cubicBezTo>
                    <a:pt x="1167" y="4400"/>
                    <a:pt x="1197" y="4398"/>
                    <a:pt x="1227" y="4395"/>
                  </a:cubicBezTo>
                  <a:cubicBezTo>
                    <a:pt x="1233" y="4395"/>
                    <a:pt x="1239" y="4396"/>
                    <a:pt x="1245" y="4396"/>
                  </a:cubicBezTo>
                  <a:cubicBezTo>
                    <a:pt x="1267" y="4396"/>
                    <a:pt x="1288" y="4390"/>
                    <a:pt x="1308" y="4380"/>
                  </a:cubicBezTo>
                  <a:cubicBezTo>
                    <a:pt x="1345" y="4371"/>
                    <a:pt x="1374" y="4343"/>
                    <a:pt x="1389" y="4309"/>
                  </a:cubicBezTo>
                  <a:cubicBezTo>
                    <a:pt x="1432" y="4264"/>
                    <a:pt x="1472" y="4215"/>
                    <a:pt x="1508" y="4165"/>
                  </a:cubicBezTo>
                  <a:cubicBezTo>
                    <a:pt x="1452" y="3937"/>
                    <a:pt x="1732" y="3662"/>
                    <a:pt x="2060" y="3433"/>
                  </a:cubicBezTo>
                  <a:cubicBezTo>
                    <a:pt x="2130" y="3363"/>
                    <a:pt x="2202" y="3297"/>
                    <a:pt x="2277" y="3237"/>
                  </a:cubicBezTo>
                  <a:cubicBezTo>
                    <a:pt x="2493" y="3064"/>
                    <a:pt x="2745" y="2959"/>
                    <a:pt x="2977" y="2813"/>
                  </a:cubicBezTo>
                  <a:cubicBezTo>
                    <a:pt x="3413" y="2539"/>
                    <a:pt x="3767" y="2161"/>
                    <a:pt x="4141" y="1807"/>
                  </a:cubicBezTo>
                  <a:cubicBezTo>
                    <a:pt x="4746" y="1236"/>
                    <a:pt x="5518" y="909"/>
                    <a:pt x="6314" y="699"/>
                  </a:cubicBezTo>
                  <a:cubicBezTo>
                    <a:pt x="6405" y="674"/>
                    <a:pt x="6498" y="652"/>
                    <a:pt x="6590" y="631"/>
                  </a:cubicBezTo>
                  <a:cubicBezTo>
                    <a:pt x="7041" y="527"/>
                    <a:pt x="7498" y="454"/>
                    <a:pt x="7955" y="381"/>
                  </a:cubicBezTo>
                  <a:cubicBezTo>
                    <a:pt x="8063" y="363"/>
                    <a:pt x="8990" y="224"/>
                    <a:pt x="8911" y="81"/>
                  </a:cubicBezTo>
                  <a:cubicBezTo>
                    <a:pt x="8878" y="21"/>
                    <a:pt x="8758" y="1"/>
                    <a:pt x="860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4"/>
            <p:cNvSpPr/>
            <p:nvPr/>
          </p:nvSpPr>
          <p:spPr>
            <a:xfrm>
              <a:off x="6603150" y="618150"/>
              <a:ext cx="96350" cy="82325"/>
            </a:xfrm>
            <a:custGeom>
              <a:avLst/>
              <a:gdLst/>
              <a:ahLst/>
              <a:cxnLst/>
              <a:rect l="l" t="t" r="r" b="b"/>
              <a:pathLst>
                <a:path w="3854" h="3293" extrusionOk="0">
                  <a:moveTo>
                    <a:pt x="3543" y="0"/>
                  </a:moveTo>
                  <a:cubicBezTo>
                    <a:pt x="3522" y="0"/>
                    <a:pt x="3500" y="10"/>
                    <a:pt x="3490" y="30"/>
                  </a:cubicBezTo>
                  <a:cubicBezTo>
                    <a:pt x="3313" y="352"/>
                    <a:pt x="3230" y="709"/>
                    <a:pt x="3032" y="1025"/>
                  </a:cubicBezTo>
                  <a:cubicBezTo>
                    <a:pt x="2832" y="1350"/>
                    <a:pt x="2579" y="1637"/>
                    <a:pt x="2311" y="1909"/>
                  </a:cubicBezTo>
                  <a:cubicBezTo>
                    <a:pt x="2051" y="2173"/>
                    <a:pt x="1767" y="2487"/>
                    <a:pt x="1434" y="2660"/>
                  </a:cubicBezTo>
                  <a:cubicBezTo>
                    <a:pt x="1285" y="2738"/>
                    <a:pt x="1127" y="2769"/>
                    <a:pt x="967" y="2769"/>
                  </a:cubicBezTo>
                  <a:cubicBezTo>
                    <a:pt x="683" y="2769"/>
                    <a:pt x="392" y="2673"/>
                    <a:pt x="129" y="2580"/>
                  </a:cubicBezTo>
                  <a:cubicBezTo>
                    <a:pt x="121" y="2577"/>
                    <a:pt x="114" y="2576"/>
                    <a:pt x="106" y="2576"/>
                  </a:cubicBezTo>
                  <a:cubicBezTo>
                    <a:pt x="39" y="2576"/>
                    <a:pt x="0" y="2685"/>
                    <a:pt x="71" y="2718"/>
                  </a:cubicBezTo>
                  <a:cubicBezTo>
                    <a:pt x="272" y="2816"/>
                    <a:pt x="482" y="2916"/>
                    <a:pt x="701" y="2971"/>
                  </a:cubicBezTo>
                  <a:cubicBezTo>
                    <a:pt x="698" y="2996"/>
                    <a:pt x="704" y="3023"/>
                    <a:pt x="727" y="3043"/>
                  </a:cubicBezTo>
                  <a:cubicBezTo>
                    <a:pt x="896" y="3200"/>
                    <a:pt x="1153" y="3292"/>
                    <a:pt x="1400" y="3292"/>
                  </a:cubicBezTo>
                  <a:cubicBezTo>
                    <a:pt x="1530" y="3292"/>
                    <a:pt x="1657" y="3267"/>
                    <a:pt x="1768" y="3212"/>
                  </a:cubicBezTo>
                  <a:cubicBezTo>
                    <a:pt x="1938" y="3128"/>
                    <a:pt x="2072" y="2982"/>
                    <a:pt x="2207" y="2854"/>
                  </a:cubicBezTo>
                  <a:cubicBezTo>
                    <a:pt x="2361" y="2706"/>
                    <a:pt x="2517" y="2559"/>
                    <a:pt x="2662" y="2404"/>
                  </a:cubicBezTo>
                  <a:cubicBezTo>
                    <a:pt x="2937" y="2109"/>
                    <a:pt x="3197" y="1791"/>
                    <a:pt x="3406" y="1447"/>
                  </a:cubicBezTo>
                  <a:cubicBezTo>
                    <a:pt x="3592" y="1139"/>
                    <a:pt x="3853" y="693"/>
                    <a:pt x="3704" y="335"/>
                  </a:cubicBezTo>
                  <a:lnTo>
                    <a:pt x="3703" y="335"/>
                  </a:lnTo>
                  <a:cubicBezTo>
                    <a:pt x="3688" y="297"/>
                    <a:pt x="3654" y="272"/>
                    <a:pt x="3619" y="272"/>
                  </a:cubicBezTo>
                  <a:cubicBezTo>
                    <a:pt x="3616" y="272"/>
                    <a:pt x="3614" y="272"/>
                    <a:pt x="3611" y="273"/>
                  </a:cubicBezTo>
                  <a:cubicBezTo>
                    <a:pt x="3616" y="196"/>
                    <a:pt x="3614" y="120"/>
                    <a:pt x="3600" y="44"/>
                  </a:cubicBezTo>
                  <a:cubicBezTo>
                    <a:pt x="3595" y="15"/>
                    <a:pt x="3570" y="0"/>
                    <a:pt x="354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4"/>
            <p:cNvSpPr/>
            <p:nvPr/>
          </p:nvSpPr>
          <p:spPr>
            <a:xfrm>
              <a:off x="6706125" y="687300"/>
              <a:ext cx="71650" cy="29700"/>
            </a:xfrm>
            <a:custGeom>
              <a:avLst/>
              <a:gdLst/>
              <a:ahLst/>
              <a:cxnLst/>
              <a:rect l="l" t="t" r="r" b="b"/>
              <a:pathLst>
                <a:path w="2866" h="1188" extrusionOk="0">
                  <a:moveTo>
                    <a:pt x="2393" y="1"/>
                  </a:moveTo>
                  <a:cubicBezTo>
                    <a:pt x="2342" y="1"/>
                    <a:pt x="2290" y="25"/>
                    <a:pt x="2265" y="74"/>
                  </a:cubicBezTo>
                  <a:cubicBezTo>
                    <a:pt x="2084" y="431"/>
                    <a:pt x="1766" y="679"/>
                    <a:pt x="1388" y="805"/>
                  </a:cubicBezTo>
                  <a:cubicBezTo>
                    <a:pt x="958" y="949"/>
                    <a:pt x="524" y="903"/>
                    <a:pt x="82" y="948"/>
                  </a:cubicBezTo>
                  <a:cubicBezTo>
                    <a:pt x="14" y="955"/>
                    <a:pt x="1" y="1043"/>
                    <a:pt x="66" y="1068"/>
                  </a:cubicBezTo>
                  <a:cubicBezTo>
                    <a:pt x="283" y="1149"/>
                    <a:pt x="518" y="1188"/>
                    <a:pt x="756" y="1188"/>
                  </a:cubicBezTo>
                  <a:cubicBezTo>
                    <a:pt x="985" y="1188"/>
                    <a:pt x="1217" y="1152"/>
                    <a:pt x="1437" y="1082"/>
                  </a:cubicBezTo>
                  <a:cubicBezTo>
                    <a:pt x="1510" y="1138"/>
                    <a:pt x="1589" y="1154"/>
                    <a:pt x="1671" y="1154"/>
                  </a:cubicBezTo>
                  <a:cubicBezTo>
                    <a:pt x="1760" y="1154"/>
                    <a:pt x="1853" y="1135"/>
                    <a:pt x="1948" y="1125"/>
                  </a:cubicBezTo>
                  <a:cubicBezTo>
                    <a:pt x="2019" y="1118"/>
                    <a:pt x="2089" y="1112"/>
                    <a:pt x="2160" y="1105"/>
                  </a:cubicBezTo>
                  <a:cubicBezTo>
                    <a:pt x="2181" y="1109"/>
                    <a:pt x="2203" y="1111"/>
                    <a:pt x="2224" y="1111"/>
                  </a:cubicBezTo>
                  <a:cubicBezTo>
                    <a:pt x="2253" y="1111"/>
                    <a:pt x="2281" y="1107"/>
                    <a:pt x="2308" y="1100"/>
                  </a:cubicBezTo>
                  <a:cubicBezTo>
                    <a:pt x="2320" y="1098"/>
                    <a:pt x="2331" y="1094"/>
                    <a:pt x="2342" y="1089"/>
                  </a:cubicBezTo>
                  <a:cubicBezTo>
                    <a:pt x="2456" y="1081"/>
                    <a:pt x="2570" y="1073"/>
                    <a:pt x="2683" y="1067"/>
                  </a:cubicBezTo>
                  <a:cubicBezTo>
                    <a:pt x="2784" y="1062"/>
                    <a:pt x="2865" y="970"/>
                    <a:pt x="2836" y="867"/>
                  </a:cubicBezTo>
                  <a:cubicBezTo>
                    <a:pt x="2802" y="751"/>
                    <a:pt x="2763" y="635"/>
                    <a:pt x="2720" y="523"/>
                  </a:cubicBezTo>
                  <a:cubicBezTo>
                    <a:pt x="2720" y="521"/>
                    <a:pt x="2720" y="520"/>
                    <a:pt x="2720" y="519"/>
                  </a:cubicBezTo>
                  <a:cubicBezTo>
                    <a:pt x="2729" y="442"/>
                    <a:pt x="2688" y="362"/>
                    <a:pt x="2632" y="306"/>
                  </a:cubicBezTo>
                  <a:cubicBezTo>
                    <a:pt x="2598" y="228"/>
                    <a:pt x="2562" y="150"/>
                    <a:pt x="2522" y="74"/>
                  </a:cubicBezTo>
                  <a:cubicBezTo>
                    <a:pt x="2497" y="25"/>
                    <a:pt x="2445" y="1"/>
                    <a:pt x="2393" y="1"/>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4"/>
            <p:cNvSpPr/>
            <p:nvPr/>
          </p:nvSpPr>
          <p:spPr>
            <a:xfrm>
              <a:off x="6774775" y="628400"/>
              <a:ext cx="87200" cy="51675"/>
            </a:xfrm>
            <a:custGeom>
              <a:avLst/>
              <a:gdLst/>
              <a:ahLst/>
              <a:cxnLst/>
              <a:rect l="l" t="t" r="r" b="b"/>
              <a:pathLst>
                <a:path w="3488" h="2067" extrusionOk="0">
                  <a:moveTo>
                    <a:pt x="3173" y="0"/>
                  </a:moveTo>
                  <a:cubicBezTo>
                    <a:pt x="3151" y="0"/>
                    <a:pt x="3130" y="11"/>
                    <a:pt x="3117" y="36"/>
                  </a:cubicBezTo>
                  <a:cubicBezTo>
                    <a:pt x="3000" y="262"/>
                    <a:pt x="3060" y="516"/>
                    <a:pt x="3092" y="764"/>
                  </a:cubicBezTo>
                  <a:cubicBezTo>
                    <a:pt x="3007" y="903"/>
                    <a:pt x="2960" y="1069"/>
                    <a:pt x="2849" y="1201"/>
                  </a:cubicBezTo>
                  <a:cubicBezTo>
                    <a:pt x="2652" y="1437"/>
                    <a:pt x="2367" y="1591"/>
                    <a:pt x="2073" y="1668"/>
                  </a:cubicBezTo>
                  <a:cubicBezTo>
                    <a:pt x="1890" y="1716"/>
                    <a:pt x="1709" y="1737"/>
                    <a:pt x="1527" y="1737"/>
                  </a:cubicBezTo>
                  <a:cubicBezTo>
                    <a:pt x="1359" y="1737"/>
                    <a:pt x="1190" y="1719"/>
                    <a:pt x="1019" y="1687"/>
                  </a:cubicBezTo>
                  <a:cubicBezTo>
                    <a:pt x="865" y="1659"/>
                    <a:pt x="711" y="1620"/>
                    <a:pt x="560" y="1578"/>
                  </a:cubicBezTo>
                  <a:cubicBezTo>
                    <a:pt x="406" y="1534"/>
                    <a:pt x="251" y="1460"/>
                    <a:pt x="90" y="1460"/>
                  </a:cubicBezTo>
                  <a:cubicBezTo>
                    <a:pt x="89" y="1460"/>
                    <a:pt x="87" y="1460"/>
                    <a:pt x="86" y="1460"/>
                  </a:cubicBezTo>
                  <a:cubicBezTo>
                    <a:pt x="34" y="1460"/>
                    <a:pt x="0" y="1531"/>
                    <a:pt x="41" y="1568"/>
                  </a:cubicBezTo>
                  <a:cubicBezTo>
                    <a:pt x="176" y="1690"/>
                    <a:pt x="372" y="1744"/>
                    <a:pt x="541" y="1809"/>
                  </a:cubicBezTo>
                  <a:cubicBezTo>
                    <a:pt x="754" y="1888"/>
                    <a:pt x="974" y="1960"/>
                    <a:pt x="1198" y="2005"/>
                  </a:cubicBezTo>
                  <a:cubicBezTo>
                    <a:pt x="1393" y="2043"/>
                    <a:pt x="1595" y="2067"/>
                    <a:pt x="1796" y="2067"/>
                  </a:cubicBezTo>
                  <a:cubicBezTo>
                    <a:pt x="1965" y="2067"/>
                    <a:pt x="2132" y="2050"/>
                    <a:pt x="2295" y="2010"/>
                  </a:cubicBezTo>
                  <a:cubicBezTo>
                    <a:pt x="2317" y="2015"/>
                    <a:pt x="2339" y="2016"/>
                    <a:pt x="2362" y="2016"/>
                  </a:cubicBezTo>
                  <a:cubicBezTo>
                    <a:pt x="2426" y="2016"/>
                    <a:pt x="2494" y="2001"/>
                    <a:pt x="2555" y="1989"/>
                  </a:cubicBezTo>
                  <a:cubicBezTo>
                    <a:pt x="2570" y="1985"/>
                    <a:pt x="2585" y="1982"/>
                    <a:pt x="2599" y="1979"/>
                  </a:cubicBezTo>
                  <a:cubicBezTo>
                    <a:pt x="2603" y="1979"/>
                    <a:pt x="2607" y="1979"/>
                    <a:pt x="2612" y="1979"/>
                  </a:cubicBezTo>
                  <a:cubicBezTo>
                    <a:pt x="2875" y="1979"/>
                    <a:pt x="3172" y="1718"/>
                    <a:pt x="3286" y="1515"/>
                  </a:cubicBezTo>
                  <a:cubicBezTo>
                    <a:pt x="3361" y="1381"/>
                    <a:pt x="3392" y="1246"/>
                    <a:pt x="3400" y="1111"/>
                  </a:cubicBezTo>
                  <a:cubicBezTo>
                    <a:pt x="3470" y="942"/>
                    <a:pt x="3488" y="763"/>
                    <a:pt x="3362" y="611"/>
                  </a:cubicBezTo>
                  <a:cubicBezTo>
                    <a:pt x="3356" y="603"/>
                    <a:pt x="3346" y="596"/>
                    <a:pt x="3336" y="591"/>
                  </a:cubicBezTo>
                  <a:cubicBezTo>
                    <a:pt x="3299" y="420"/>
                    <a:pt x="3260" y="247"/>
                    <a:pt x="3250" y="72"/>
                  </a:cubicBezTo>
                  <a:cubicBezTo>
                    <a:pt x="3248" y="30"/>
                    <a:pt x="3210" y="0"/>
                    <a:pt x="3173"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4"/>
            <p:cNvSpPr/>
            <p:nvPr/>
          </p:nvSpPr>
          <p:spPr>
            <a:xfrm>
              <a:off x="6873225" y="642450"/>
              <a:ext cx="76900" cy="51525"/>
            </a:xfrm>
            <a:custGeom>
              <a:avLst/>
              <a:gdLst/>
              <a:ahLst/>
              <a:cxnLst/>
              <a:rect l="l" t="t" r="r" b="b"/>
              <a:pathLst>
                <a:path w="3076" h="2061" extrusionOk="0">
                  <a:moveTo>
                    <a:pt x="2690" y="0"/>
                  </a:moveTo>
                  <a:cubicBezTo>
                    <a:pt x="2669" y="0"/>
                    <a:pt x="2648" y="8"/>
                    <a:pt x="2633" y="25"/>
                  </a:cubicBezTo>
                  <a:cubicBezTo>
                    <a:pt x="2488" y="181"/>
                    <a:pt x="2486" y="369"/>
                    <a:pt x="2432" y="564"/>
                  </a:cubicBezTo>
                  <a:cubicBezTo>
                    <a:pt x="2367" y="794"/>
                    <a:pt x="2242" y="1009"/>
                    <a:pt x="2080" y="1185"/>
                  </a:cubicBezTo>
                  <a:cubicBezTo>
                    <a:pt x="2050" y="1216"/>
                    <a:pt x="2019" y="1247"/>
                    <a:pt x="1987" y="1277"/>
                  </a:cubicBezTo>
                  <a:cubicBezTo>
                    <a:pt x="1958" y="1288"/>
                    <a:pt x="1929" y="1299"/>
                    <a:pt x="1900" y="1310"/>
                  </a:cubicBezTo>
                  <a:cubicBezTo>
                    <a:pt x="1764" y="1362"/>
                    <a:pt x="1628" y="1383"/>
                    <a:pt x="1494" y="1383"/>
                  </a:cubicBezTo>
                  <a:cubicBezTo>
                    <a:pt x="1031" y="1383"/>
                    <a:pt x="579" y="1133"/>
                    <a:pt x="126" y="1025"/>
                  </a:cubicBezTo>
                  <a:cubicBezTo>
                    <a:pt x="120" y="1024"/>
                    <a:pt x="115" y="1023"/>
                    <a:pt x="110" y="1023"/>
                  </a:cubicBezTo>
                  <a:cubicBezTo>
                    <a:pt x="49" y="1023"/>
                    <a:pt x="1" y="1101"/>
                    <a:pt x="54" y="1149"/>
                  </a:cubicBezTo>
                  <a:cubicBezTo>
                    <a:pt x="197" y="1277"/>
                    <a:pt x="368" y="1372"/>
                    <a:pt x="544" y="1454"/>
                  </a:cubicBezTo>
                  <a:cubicBezTo>
                    <a:pt x="530" y="1474"/>
                    <a:pt x="522" y="1496"/>
                    <a:pt x="524" y="1520"/>
                  </a:cubicBezTo>
                  <a:cubicBezTo>
                    <a:pt x="538" y="1651"/>
                    <a:pt x="678" y="1709"/>
                    <a:pt x="783" y="1767"/>
                  </a:cubicBezTo>
                  <a:cubicBezTo>
                    <a:pt x="782" y="1785"/>
                    <a:pt x="789" y="1802"/>
                    <a:pt x="807" y="1816"/>
                  </a:cubicBezTo>
                  <a:cubicBezTo>
                    <a:pt x="898" y="1885"/>
                    <a:pt x="1019" y="1915"/>
                    <a:pt x="1145" y="1921"/>
                  </a:cubicBezTo>
                  <a:cubicBezTo>
                    <a:pt x="1144" y="1942"/>
                    <a:pt x="1149" y="1963"/>
                    <a:pt x="1166" y="1983"/>
                  </a:cubicBezTo>
                  <a:cubicBezTo>
                    <a:pt x="1214" y="2041"/>
                    <a:pt x="1283" y="2060"/>
                    <a:pt x="1359" y="2060"/>
                  </a:cubicBezTo>
                  <a:cubicBezTo>
                    <a:pt x="1487" y="2060"/>
                    <a:pt x="1635" y="2005"/>
                    <a:pt x="1735" y="1978"/>
                  </a:cubicBezTo>
                  <a:cubicBezTo>
                    <a:pt x="1977" y="1915"/>
                    <a:pt x="2211" y="1813"/>
                    <a:pt x="2436" y="1707"/>
                  </a:cubicBezTo>
                  <a:cubicBezTo>
                    <a:pt x="2636" y="1614"/>
                    <a:pt x="2807" y="1501"/>
                    <a:pt x="2905" y="1296"/>
                  </a:cubicBezTo>
                  <a:cubicBezTo>
                    <a:pt x="3005" y="1089"/>
                    <a:pt x="3053" y="835"/>
                    <a:pt x="3068" y="607"/>
                  </a:cubicBezTo>
                  <a:cubicBezTo>
                    <a:pt x="3075" y="497"/>
                    <a:pt x="2997" y="430"/>
                    <a:pt x="2908" y="413"/>
                  </a:cubicBezTo>
                  <a:cubicBezTo>
                    <a:pt x="2910" y="263"/>
                    <a:pt x="2867" y="126"/>
                    <a:pt x="2753" y="25"/>
                  </a:cubicBezTo>
                  <a:cubicBezTo>
                    <a:pt x="2736" y="9"/>
                    <a:pt x="2712" y="0"/>
                    <a:pt x="2690" y="0"/>
                  </a:cubicBezTo>
                  <a:close/>
                </a:path>
              </a:pathLst>
            </a:custGeom>
            <a:solidFill>
              <a:srgbClr val="573F45">
                <a:alpha val="261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4"/>
            <p:cNvSpPr/>
            <p:nvPr/>
          </p:nvSpPr>
          <p:spPr>
            <a:xfrm>
              <a:off x="6602650" y="605300"/>
              <a:ext cx="70950" cy="71525"/>
            </a:xfrm>
            <a:custGeom>
              <a:avLst/>
              <a:gdLst/>
              <a:ahLst/>
              <a:cxnLst/>
              <a:rect l="l" t="t" r="r" b="b"/>
              <a:pathLst>
                <a:path w="2838" h="2861" extrusionOk="0">
                  <a:moveTo>
                    <a:pt x="2497" y="0"/>
                  </a:moveTo>
                  <a:cubicBezTo>
                    <a:pt x="2299" y="0"/>
                    <a:pt x="2095" y="114"/>
                    <a:pt x="1922" y="221"/>
                  </a:cubicBezTo>
                  <a:cubicBezTo>
                    <a:pt x="1592" y="425"/>
                    <a:pt x="1267" y="673"/>
                    <a:pt x="982" y="933"/>
                  </a:cubicBezTo>
                  <a:cubicBezTo>
                    <a:pt x="707" y="1183"/>
                    <a:pt x="489" y="1487"/>
                    <a:pt x="308" y="1811"/>
                  </a:cubicBezTo>
                  <a:cubicBezTo>
                    <a:pt x="217" y="1972"/>
                    <a:pt x="149" y="2134"/>
                    <a:pt x="90" y="2309"/>
                  </a:cubicBezTo>
                  <a:cubicBezTo>
                    <a:pt x="23" y="2500"/>
                    <a:pt x="0" y="2603"/>
                    <a:pt x="49" y="2795"/>
                  </a:cubicBezTo>
                  <a:cubicBezTo>
                    <a:pt x="59" y="2838"/>
                    <a:pt x="97" y="2861"/>
                    <a:pt x="136" y="2861"/>
                  </a:cubicBezTo>
                  <a:cubicBezTo>
                    <a:pt x="152" y="2861"/>
                    <a:pt x="168" y="2857"/>
                    <a:pt x="183" y="2849"/>
                  </a:cubicBezTo>
                  <a:cubicBezTo>
                    <a:pt x="324" y="2779"/>
                    <a:pt x="380" y="2732"/>
                    <a:pt x="468" y="2596"/>
                  </a:cubicBezTo>
                  <a:cubicBezTo>
                    <a:pt x="554" y="2463"/>
                    <a:pt x="641" y="2329"/>
                    <a:pt x="721" y="2190"/>
                  </a:cubicBezTo>
                  <a:cubicBezTo>
                    <a:pt x="888" y="1899"/>
                    <a:pt x="1069" y="1621"/>
                    <a:pt x="1312" y="1385"/>
                  </a:cubicBezTo>
                  <a:cubicBezTo>
                    <a:pt x="1551" y="1155"/>
                    <a:pt x="1828" y="950"/>
                    <a:pt x="2103" y="765"/>
                  </a:cubicBezTo>
                  <a:cubicBezTo>
                    <a:pt x="2336" y="611"/>
                    <a:pt x="2677" y="525"/>
                    <a:pt x="2813" y="263"/>
                  </a:cubicBezTo>
                  <a:cubicBezTo>
                    <a:pt x="2838" y="218"/>
                    <a:pt x="2838" y="144"/>
                    <a:pt x="2793" y="107"/>
                  </a:cubicBezTo>
                  <a:cubicBezTo>
                    <a:pt x="2700" y="31"/>
                    <a:pt x="2599" y="0"/>
                    <a:pt x="249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4"/>
            <p:cNvSpPr/>
            <p:nvPr/>
          </p:nvSpPr>
          <p:spPr>
            <a:xfrm>
              <a:off x="6700900" y="661350"/>
              <a:ext cx="46850" cy="37450"/>
            </a:xfrm>
            <a:custGeom>
              <a:avLst/>
              <a:gdLst/>
              <a:ahLst/>
              <a:cxnLst/>
              <a:rect l="l" t="t" r="r" b="b"/>
              <a:pathLst>
                <a:path w="1874" h="1498" extrusionOk="0">
                  <a:moveTo>
                    <a:pt x="1469" y="0"/>
                  </a:moveTo>
                  <a:cubicBezTo>
                    <a:pt x="1185" y="0"/>
                    <a:pt x="863" y="169"/>
                    <a:pt x="656" y="315"/>
                  </a:cubicBezTo>
                  <a:cubicBezTo>
                    <a:pt x="293" y="570"/>
                    <a:pt x="0" y="922"/>
                    <a:pt x="30" y="1385"/>
                  </a:cubicBezTo>
                  <a:cubicBezTo>
                    <a:pt x="34" y="1443"/>
                    <a:pt x="93" y="1498"/>
                    <a:pt x="151" y="1498"/>
                  </a:cubicBezTo>
                  <a:cubicBezTo>
                    <a:pt x="176" y="1498"/>
                    <a:pt x="201" y="1488"/>
                    <a:pt x="221" y="1463"/>
                  </a:cubicBezTo>
                  <a:cubicBezTo>
                    <a:pt x="430" y="1199"/>
                    <a:pt x="641" y="895"/>
                    <a:pt x="922" y="703"/>
                  </a:cubicBezTo>
                  <a:cubicBezTo>
                    <a:pt x="1071" y="601"/>
                    <a:pt x="1234" y="532"/>
                    <a:pt x="1408" y="486"/>
                  </a:cubicBezTo>
                  <a:cubicBezTo>
                    <a:pt x="1581" y="442"/>
                    <a:pt x="1693" y="424"/>
                    <a:pt x="1826" y="302"/>
                  </a:cubicBezTo>
                  <a:cubicBezTo>
                    <a:pt x="1873" y="260"/>
                    <a:pt x="1873" y="173"/>
                    <a:pt x="1826" y="130"/>
                  </a:cubicBezTo>
                  <a:cubicBezTo>
                    <a:pt x="1726" y="37"/>
                    <a:pt x="1601" y="0"/>
                    <a:pt x="1469"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4"/>
            <p:cNvSpPr/>
            <p:nvPr/>
          </p:nvSpPr>
          <p:spPr>
            <a:xfrm>
              <a:off x="6749025" y="607750"/>
              <a:ext cx="72250" cy="44950"/>
            </a:xfrm>
            <a:custGeom>
              <a:avLst/>
              <a:gdLst/>
              <a:ahLst/>
              <a:cxnLst/>
              <a:rect l="l" t="t" r="r" b="b"/>
              <a:pathLst>
                <a:path w="2890" h="1798" extrusionOk="0">
                  <a:moveTo>
                    <a:pt x="1758" y="0"/>
                  </a:moveTo>
                  <a:cubicBezTo>
                    <a:pt x="1480" y="0"/>
                    <a:pt x="1199" y="72"/>
                    <a:pt x="941" y="214"/>
                  </a:cubicBezTo>
                  <a:cubicBezTo>
                    <a:pt x="434" y="493"/>
                    <a:pt x="0" y="1279"/>
                    <a:pt x="487" y="1763"/>
                  </a:cubicBezTo>
                  <a:cubicBezTo>
                    <a:pt x="511" y="1787"/>
                    <a:pt x="538" y="1797"/>
                    <a:pt x="564" y="1797"/>
                  </a:cubicBezTo>
                  <a:cubicBezTo>
                    <a:pt x="604" y="1797"/>
                    <a:pt x="643" y="1775"/>
                    <a:pt x="670" y="1740"/>
                  </a:cubicBezTo>
                  <a:cubicBezTo>
                    <a:pt x="931" y="1399"/>
                    <a:pt x="915" y="941"/>
                    <a:pt x="1369" y="763"/>
                  </a:cubicBezTo>
                  <a:cubicBezTo>
                    <a:pt x="1528" y="700"/>
                    <a:pt x="1686" y="694"/>
                    <a:pt x="1849" y="694"/>
                  </a:cubicBezTo>
                  <a:cubicBezTo>
                    <a:pt x="1885" y="694"/>
                    <a:pt x="1923" y="694"/>
                    <a:pt x="1960" y="694"/>
                  </a:cubicBezTo>
                  <a:cubicBezTo>
                    <a:pt x="1984" y="694"/>
                    <a:pt x="2007" y="694"/>
                    <a:pt x="2031" y="694"/>
                  </a:cubicBezTo>
                  <a:cubicBezTo>
                    <a:pt x="2295" y="689"/>
                    <a:pt x="2544" y="660"/>
                    <a:pt x="2797" y="586"/>
                  </a:cubicBezTo>
                  <a:cubicBezTo>
                    <a:pt x="2863" y="566"/>
                    <a:pt x="2890" y="478"/>
                    <a:pt x="2838" y="428"/>
                  </a:cubicBezTo>
                  <a:cubicBezTo>
                    <a:pt x="2536" y="143"/>
                    <a:pt x="2151" y="0"/>
                    <a:pt x="175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4"/>
            <p:cNvSpPr/>
            <p:nvPr/>
          </p:nvSpPr>
          <p:spPr>
            <a:xfrm>
              <a:off x="6854400" y="603025"/>
              <a:ext cx="48975" cy="53675"/>
            </a:xfrm>
            <a:custGeom>
              <a:avLst/>
              <a:gdLst/>
              <a:ahLst/>
              <a:cxnLst/>
              <a:rect l="l" t="t" r="r" b="b"/>
              <a:pathLst>
                <a:path w="1959" h="2147" extrusionOk="0">
                  <a:moveTo>
                    <a:pt x="1266" y="1"/>
                  </a:moveTo>
                  <a:cubicBezTo>
                    <a:pt x="1143" y="1"/>
                    <a:pt x="1012" y="30"/>
                    <a:pt x="874" y="85"/>
                  </a:cubicBezTo>
                  <a:cubicBezTo>
                    <a:pt x="554" y="212"/>
                    <a:pt x="305" y="449"/>
                    <a:pt x="169" y="765"/>
                  </a:cubicBezTo>
                  <a:cubicBezTo>
                    <a:pt x="39" y="1065"/>
                    <a:pt x="0" y="1434"/>
                    <a:pt x="150" y="1735"/>
                  </a:cubicBezTo>
                  <a:cubicBezTo>
                    <a:pt x="181" y="1797"/>
                    <a:pt x="436" y="2147"/>
                    <a:pt x="593" y="2147"/>
                  </a:cubicBezTo>
                  <a:cubicBezTo>
                    <a:pt x="625" y="2147"/>
                    <a:pt x="652" y="2133"/>
                    <a:pt x="673" y="2100"/>
                  </a:cubicBezTo>
                  <a:cubicBezTo>
                    <a:pt x="756" y="1971"/>
                    <a:pt x="686" y="1778"/>
                    <a:pt x="663" y="1637"/>
                  </a:cubicBezTo>
                  <a:cubicBezTo>
                    <a:pt x="632" y="1438"/>
                    <a:pt x="629" y="1231"/>
                    <a:pt x="717" y="1046"/>
                  </a:cubicBezTo>
                  <a:cubicBezTo>
                    <a:pt x="796" y="880"/>
                    <a:pt x="937" y="747"/>
                    <a:pt x="1111" y="684"/>
                  </a:cubicBezTo>
                  <a:cubicBezTo>
                    <a:pt x="1199" y="652"/>
                    <a:pt x="1289" y="644"/>
                    <a:pt x="1382" y="631"/>
                  </a:cubicBezTo>
                  <a:cubicBezTo>
                    <a:pt x="1491" y="615"/>
                    <a:pt x="1594" y="566"/>
                    <a:pt x="1703" y="553"/>
                  </a:cubicBezTo>
                  <a:cubicBezTo>
                    <a:pt x="1847" y="535"/>
                    <a:pt x="1959" y="362"/>
                    <a:pt x="1831" y="243"/>
                  </a:cubicBezTo>
                  <a:cubicBezTo>
                    <a:pt x="1654" y="78"/>
                    <a:pt x="1469" y="1"/>
                    <a:pt x="1266"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4"/>
            <p:cNvSpPr/>
            <p:nvPr/>
          </p:nvSpPr>
          <p:spPr>
            <a:xfrm>
              <a:off x="6492750" y="551175"/>
              <a:ext cx="346175" cy="535950"/>
            </a:xfrm>
            <a:custGeom>
              <a:avLst/>
              <a:gdLst/>
              <a:ahLst/>
              <a:cxnLst/>
              <a:rect l="l" t="t" r="r" b="b"/>
              <a:pathLst>
                <a:path w="13847" h="21438" extrusionOk="0">
                  <a:moveTo>
                    <a:pt x="12577" y="0"/>
                  </a:moveTo>
                  <a:cubicBezTo>
                    <a:pt x="12173" y="0"/>
                    <a:pt x="11769" y="16"/>
                    <a:pt x="11369" y="28"/>
                  </a:cubicBezTo>
                  <a:cubicBezTo>
                    <a:pt x="10576" y="54"/>
                    <a:pt x="9781" y="88"/>
                    <a:pt x="8989" y="145"/>
                  </a:cubicBezTo>
                  <a:cubicBezTo>
                    <a:pt x="7457" y="255"/>
                    <a:pt x="5919" y="439"/>
                    <a:pt x="4432" y="834"/>
                  </a:cubicBezTo>
                  <a:cubicBezTo>
                    <a:pt x="4069" y="931"/>
                    <a:pt x="3706" y="1035"/>
                    <a:pt x="3351" y="1160"/>
                  </a:cubicBezTo>
                  <a:cubicBezTo>
                    <a:pt x="3136" y="1191"/>
                    <a:pt x="2924" y="1247"/>
                    <a:pt x="2729" y="1342"/>
                  </a:cubicBezTo>
                  <a:cubicBezTo>
                    <a:pt x="2365" y="1521"/>
                    <a:pt x="2025" y="1748"/>
                    <a:pt x="1716" y="2011"/>
                  </a:cubicBezTo>
                  <a:cubicBezTo>
                    <a:pt x="1414" y="2270"/>
                    <a:pt x="1111" y="2576"/>
                    <a:pt x="923" y="2930"/>
                  </a:cubicBezTo>
                  <a:cubicBezTo>
                    <a:pt x="861" y="3049"/>
                    <a:pt x="814" y="3172"/>
                    <a:pt x="781" y="3295"/>
                  </a:cubicBezTo>
                  <a:cubicBezTo>
                    <a:pt x="772" y="3292"/>
                    <a:pt x="762" y="3291"/>
                    <a:pt x="753" y="3291"/>
                  </a:cubicBezTo>
                  <a:cubicBezTo>
                    <a:pt x="723" y="3291"/>
                    <a:pt x="693" y="3305"/>
                    <a:pt x="674" y="3340"/>
                  </a:cubicBezTo>
                  <a:cubicBezTo>
                    <a:pt x="584" y="3496"/>
                    <a:pt x="481" y="3621"/>
                    <a:pt x="427" y="3797"/>
                  </a:cubicBezTo>
                  <a:cubicBezTo>
                    <a:pt x="369" y="3987"/>
                    <a:pt x="336" y="4185"/>
                    <a:pt x="325" y="4383"/>
                  </a:cubicBezTo>
                  <a:cubicBezTo>
                    <a:pt x="325" y="4397"/>
                    <a:pt x="325" y="4409"/>
                    <a:pt x="325" y="4423"/>
                  </a:cubicBezTo>
                  <a:cubicBezTo>
                    <a:pt x="211" y="4821"/>
                    <a:pt x="164" y="5239"/>
                    <a:pt x="101" y="5649"/>
                  </a:cubicBezTo>
                  <a:cubicBezTo>
                    <a:pt x="1" y="6292"/>
                    <a:pt x="67" y="6994"/>
                    <a:pt x="90" y="7642"/>
                  </a:cubicBezTo>
                  <a:cubicBezTo>
                    <a:pt x="134" y="9010"/>
                    <a:pt x="153" y="10399"/>
                    <a:pt x="324" y="11758"/>
                  </a:cubicBezTo>
                  <a:cubicBezTo>
                    <a:pt x="495" y="13109"/>
                    <a:pt x="734" y="14454"/>
                    <a:pt x="1122" y="15761"/>
                  </a:cubicBezTo>
                  <a:cubicBezTo>
                    <a:pt x="1204" y="16036"/>
                    <a:pt x="1293" y="16311"/>
                    <a:pt x="1389" y="16583"/>
                  </a:cubicBezTo>
                  <a:cubicBezTo>
                    <a:pt x="1432" y="16707"/>
                    <a:pt x="1474" y="16823"/>
                    <a:pt x="1540" y="16936"/>
                  </a:cubicBezTo>
                  <a:cubicBezTo>
                    <a:pt x="1623" y="17079"/>
                    <a:pt x="1664" y="17240"/>
                    <a:pt x="1727" y="17397"/>
                  </a:cubicBezTo>
                  <a:cubicBezTo>
                    <a:pt x="1938" y="17918"/>
                    <a:pt x="2267" y="18392"/>
                    <a:pt x="2575" y="18858"/>
                  </a:cubicBezTo>
                  <a:cubicBezTo>
                    <a:pt x="3239" y="19862"/>
                    <a:pt x="3985" y="20926"/>
                    <a:pt x="5113" y="21431"/>
                  </a:cubicBezTo>
                  <a:cubicBezTo>
                    <a:pt x="5122" y="21436"/>
                    <a:pt x="5132" y="21437"/>
                    <a:pt x="5141" y="21437"/>
                  </a:cubicBezTo>
                  <a:cubicBezTo>
                    <a:pt x="5195" y="21437"/>
                    <a:pt x="5245" y="21374"/>
                    <a:pt x="5192" y="21330"/>
                  </a:cubicBezTo>
                  <a:cubicBezTo>
                    <a:pt x="4377" y="20642"/>
                    <a:pt x="3571" y="19907"/>
                    <a:pt x="3054" y="18956"/>
                  </a:cubicBezTo>
                  <a:cubicBezTo>
                    <a:pt x="2791" y="18473"/>
                    <a:pt x="2603" y="17950"/>
                    <a:pt x="2438" y="17428"/>
                  </a:cubicBezTo>
                  <a:cubicBezTo>
                    <a:pt x="2367" y="17204"/>
                    <a:pt x="2241" y="16986"/>
                    <a:pt x="2187" y="16761"/>
                  </a:cubicBezTo>
                  <a:cubicBezTo>
                    <a:pt x="2154" y="16623"/>
                    <a:pt x="2133" y="16490"/>
                    <a:pt x="2089" y="16351"/>
                  </a:cubicBezTo>
                  <a:cubicBezTo>
                    <a:pt x="2041" y="16201"/>
                    <a:pt x="1996" y="16051"/>
                    <a:pt x="1952" y="15900"/>
                  </a:cubicBezTo>
                  <a:cubicBezTo>
                    <a:pt x="1170" y="13189"/>
                    <a:pt x="615" y="10184"/>
                    <a:pt x="739" y="7355"/>
                  </a:cubicBezTo>
                  <a:cubicBezTo>
                    <a:pt x="751" y="7102"/>
                    <a:pt x="779" y="6719"/>
                    <a:pt x="975" y="6530"/>
                  </a:cubicBezTo>
                  <a:cubicBezTo>
                    <a:pt x="1066" y="6442"/>
                    <a:pt x="1148" y="6408"/>
                    <a:pt x="1226" y="6408"/>
                  </a:cubicBezTo>
                  <a:cubicBezTo>
                    <a:pt x="1419" y="6408"/>
                    <a:pt x="1585" y="6623"/>
                    <a:pt x="1807" y="6761"/>
                  </a:cubicBezTo>
                  <a:cubicBezTo>
                    <a:pt x="3051" y="7538"/>
                    <a:pt x="4597" y="7828"/>
                    <a:pt x="6040" y="7916"/>
                  </a:cubicBezTo>
                  <a:cubicBezTo>
                    <a:pt x="6236" y="7928"/>
                    <a:pt x="6430" y="7936"/>
                    <a:pt x="6624" y="7936"/>
                  </a:cubicBezTo>
                  <a:cubicBezTo>
                    <a:pt x="6853" y="7936"/>
                    <a:pt x="7082" y="7925"/>
                    <a:pt x="7312" y="7898"/>
                  </a:cubicBezTo>
                  <a:cubicBezTo>
                    <a:pt x="7529" y="7871"/>
                    <a:pt x="7738" y="7814"/>
                    <a:pt x="7954" y="7784"/>
                  </a:cubicBezTo>
                  <a:cubicBezTo>
                    <a:pt x="8246" y="7744"/>
                    <a:pt x="8589" y="7639"/>
                    <a:pt x="8512" y="7540"/>
                  </a:cubicBezTo>
                  <a:cubicBezTo>
                    <a:pt x="8481" y="7499"/>
                    <a:pt x="8378" y="7458"/>
                    <a:pt x="8171" y="7423"/>
                  </a:cubicBezTo>
                  <a:lnTo>
                    <a:pt x="8171" y="7423"/>
                  </a:lnTo>
                  <a:lnTo>
                    <a:pt x="8172" y="7424"/>
                  </a:lnTo>
                  <a:cubicBezTo>
                    <a:pt x="6150" y="7087"/>
                    <a:pt x="3928" y="6838"/>
                    <a:pt x="2195" y="5650"/>
                  </a:cubicBezTo>
                  <a:cubicBezTo>
                    <a:pt x="1849" y="5414"/>
                    <a:pt x="1517" y="5122"/>
                    <a:pt x="1360" y="4733"/>
                  </a:cubicBezTo>
                  <a:cubicBezTo>
                    <a:pt x="1054" y="3968"/>
                    <a:pt x="1406" y="3162"/>
                    <a:pt x="1959" y="2629"/>
                  </a:cubicBezTo>
                  <a:cubicBezTo>
                    <a:pt x="2242" y="2358"/>
                    <a:pt x="2559" y="2128"/>
                    <a:pt x="2904" y="1942"/>
                  </a:cubicBezTo>
                  <a:cubicBezTo>
                    <a:pt x="3147" y="1812"/>
                    <a:pt x="3382" y="1671"/>
                    <a:pt x="3622" y="1537"/>
                  </a:cubicBezTo>
                  <a:cubicBezTo>
                    <a:pt x="3850" y="1468"/>
                    <a:pt x="4079" y="1399"/>
                    <a:pt x="4310" y="1338"/>
                  </a:cubicBezTo>
                  <a:cubicBezTo>
                    <a:pt x="5040" y="1139"/>
                    <a:pt x="5781" y="982"/>
                    <a:pt x="6526" y="850"/>
                  </a:cubicBezTo>
                  <a:cubicBezTo>
                    <a:pt x="8056" y="581"/>
                    <a:pt x="9605" y="456"/>
                    <a:pt x="11156" y="395"/>
                  </a:cubicBezTo>
                  <a:cubicBezTo>
                    <a:pt x="12012" y="361"/>
                    <a:pt x="12883" y="371"/>
                    <a:pt x="13731" y="244"/>
                  </a:cubicBezTo>
                  <a:cubicBezTo>
                    <a:pt x="13846" y="227"/>
                    <a:pt x="13803" y="67"/>
                    <a:pt x="13705" y="56"/>
                  </a:cubicBezTo>
                  <a:cubicBezTo>
                    <a:pt x="13332" y="14"/>
                    <a:pt x="12955" y="0"/>
                    <a:pt x="1257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4"/>
            <p:cNvSpPr/>
            <p:nvPr/>
          </p:nvSpPr>
          <p:spPr>
            <a:xfrm>
              <a:off x="6789875" y="623150"/>
              <a:ext cx="199050" cy="100550"/>
            </a:xfrm>
            <a:custGeom>
              <a:avLst/>
              <a:gdLst/>
              <a:ahLst/>
              <a:cxnLst/>
              <a:rect l="l" t="t" r="r" b="b"/>
              <a:pathLst>
                <a:path w="7962" h="4022" extrusionOk="0">
                  <a:moveTo>
                    <a:pt x="7217" y="0"/>
                  </a:moveTo>
                  <a:cubicBezTo>
                    <a:pt x="7165" y="0"/>
                    <a:pt x="7132" y="62"/>
                    <a:pt x="7170" y="110"/>
                  </a:cubicBezTo>
                  <a:cubicBezTo>
                    <a:pt x="7637" y="707"/>
                    <a:pt x="7309" y="1508"/>
                    <a:pt x="6823" y="1966"/>
                  </a:cubicBezTo>
                  <a:cubicBezTo>
                    <a:pt x="6290" y="2468"/>
                    <a:pt x="5581" y="2749"/>
                    <a:pt x="4884" y="2940"/>
                  </a:cubicBezTo>
                  <a:cubicBezTo>
                    <a:pt x="4126" y="3147"/>
                    <a:pt x="3341" y="3271"/>
                    <a:pt x="2561" y="3379"/>
                  </a:cubicBezTo>
                  <a:cubicBezTo>
                    <a:pt x="2145" y="3436"/>
                    <a:pt x="1726" y="3484"/>
                    <a:pt x="1309" y="3552"/>
                  </a:cubicBezTo>
                  <a:cubicBezTo>
                    <a:pt x="919" y="3616"/>
                    <a:pt x="420" y="3613"/>
                    <a:pt x="66" y="3797"/>
                  </a:cubicBezTo>
                  <a:cubicBezTo>
                    <a:pt x="0" y="3830"/>
                    <a:pt x="26" y="3917"/>
                    <a:pt x="84" y="3939"/>
                  </a:cubicBezTo>
                  <a:cubicBezTo>
                    <a:pt x="253" y="4005"/>
                    <a:pt x="449" y="4022"/>
                    <a:pt x="647" y="4022"/>
                  </a:cubicBezTo>
                  <a:cubicBezTo>
                    <a:pt x="834" y="4022"/>
                    <a:pt x="1022" y="4007"/>
                    <a:pt x="1189" y="4002"/>
                  </a:cubicBezTo>
                  <a:cubicBezTo>
                    <a:pt x="1566" y="3994"/>
                    <a:pt x="1941" y="3966"/>
                    <a:pt x="2315" y="3918"/>
                  </a:cubicBezTo>
                  <a:cubicBezTo>
                    <a:pt x="3055" y="3821"/>
                    <a:pt x="3795" y="3707"/>
                    <a:pt x="4524" y="3546"/>
                  </a:cubicBezTo>
                  <a:cubicBezTo>
                    <a:pt x="5693" y="3288"/>
                    <a:pt x="7198" y="2782"/>
                    <a:pt x="7716" y="1585"/>
                  </a:cubicBezTo>
                  <a:cubicBezTo>
                    <a:pt x="7961" y="1018"/>
                    <a:pt x="7840" y="292"/>
                    <a:pt x="7250" y="8"/>
                  </a:cubicBezTo>
                  <a:cubicBezTo>
                    <a:pt x="7238" y="3"/>
                    <a:pt x="7227" y="0"/>
                    <a:pt x="7217"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4"/>
            <p:cNvSpPr/>
            <p:nvPr/>
          </p:nvSpPr>
          <p:spPr>
            <a:xfrm>
              <a:off x="7017475" y="671325"/>
              <a:ext cx="130900" cy="29450"/>
            </a:xfrm>
            <a:custGeom>
              <a:avLst/>
              <a:gdLst/>
              <a:ahLst/>
              <a:cxnLst/>
              <a:rect l="l" t="t" r="r" b="b"/>
              <a:pathLst>
                <a:path w="5236" h="1178" extrusionOk="0">
                  <a:moveTo>
                    <a:pt x="2228" y="0"/>
                  </a:moveTo>
                  <a:cubicBezTo>
                    <a:pt x="1976" y="0"/>
                    <a:pt x="1725" y="16"/>
                    <a:pt x="1475" y="47"/>
                  </a:cubicBezTo>
                  <a:cubicBezTo>
                    <a:pt x="1038" y="102"/>
                    <a:pt x="533" y="171"/>
                    <a:pt x="156" y="417"/>
                  </a:cubicBezTo>
                  <a:cubicBezTo>
                    <a:pt x="37" y="493"/>
                    <a:pt x="0" y="611"/>
                    <a:pt x="23" y="745"/>
                  </a:cubicBezTo>
                  <a:cubicBezTo>
                    <a:pt x="25" y="766"/>
                    <a:pt x="33" y="785"/>
                    <a:pt x="45" y="802"/>
                  </a:cubicBezTo>
                  <a:cubicBezTo>
                    <a:pt x="47" y="807"/>
                    <a:pt x="49" y="811"/>
                    <a:pt x="51" y="815"/>
                  </a:cubicBezTo>
                  <a:cubicBezTo>
                    <a:pt x="95" y="895"/>
                    <a:pt x="195" y="960"/>
                    <a:pt x="288" y="960"/>
                  </a:cubicBezTo>
                  <a:cubicBezTo>
                    <a:pt x="293" y="960"/>
                    <a:pt x="298" y="960"/>
                    <a:pt x="303" y="960"/>
                  </a:cubicBezTo>
                  <a:cubicBezTo>
                    <a:pt x="712" y="926"/>
                    <a:pt x="1106" y="786"/>
                    <a:pt x="1514" y="736"/>
                  </a:cubicBezTo>
                  <a:cubicBezTo>
                    <a:pt x="1745" y="708"/>
                    <a:pt x="1980" y="694"/>
                    <a:pt x="2214" y="694"/>
                  </a:cubicBezTo>
                  <a:cubicBezTo>
                    <a:pt x="2382" y="694"/>
                    <a:pt x="2551" y="701"/>
                    <a:pt x="2718" y="714"/>
                  </a:cubicBezTo>
                  <a:cubicBezTo>
                    <a:pt x="3113" y="746"/>
                    <a:pt x="3510" y="816"/>
                    <a:pt x="3895" y="905"/>
                  </a:cubicBezTo>
                  <a:cubicBezTo>
                    <a:pt x="4299" y="998"/>
                    <a:pt x="4700" y="1056"/>
                    <a:pt x="5098" y="1174"/>
                  </a:cubicBezTo>
                  <a:cubicBezTo>
                    <a:pt x="5105" y="1176"/>
                    <a:pt x="5112" y="1177"/>
                    <a:pt x="5119" y="1177"/>
                  </a:cubicBezTo>
                  <a:cubicBezTo>
                    <a:pt x="5186" y="1177"/>
                    <a:pt x="5236" y="1086"/>
                    <a:pt x="5178" y="1036"/>
                  </a:cubicBezTo>
                  <a:cubicBezTo>
                    <a:pt x="4870" y="764"/>
                    <a:pt x="4515" y="493"/>
                    <a:pt x="4132" y="339"/>
                  </a:cubicBezTo>
                  <a:cubicBezTo>
                    <a:pt x="3702" y="166"/>
                    <a:pt x="3256" y="72"/>
                    <a:pt x="2796" y="27"/>
                  </a:cubicBezTo>
                  <a:cubicBezTo>
                    <a:pt x="2607" y="9"/>
                    <a:pt x="2417" y="0"/>
                    <a:pt x="2228" y="0"/>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4"/>
            <p:cNvSpPr/>
            <p:nvPr/>
          </p:nvSpPr>
          <p:spPr>
            <a:xfrm>
              <a:off x="7016500" y="837950"/>
              <a:ext cx="116100" cy="79200"/>
            </a:xfrm>
            <a:custGeom>
              <a:avLst/>
              <a:gdLst/>
              <a:ahLst/>
              <a:cxnLst/>
              <a:rect l="l" t="t" r="r" b="b"/>
              <a:pathLst>
                <a:path w="4644" h="3168" extrusionOk="0">
                  <a:moveTo>
                    <a:pt x="4567" y="1"/>
                  </a:moveTo>
                  <a:cubicBezTo>
                    <a:pt x="4548" y="1"/>
                    <a:pt x="4529" y="11"/>
                    <a:pt x="4517" y="34"/>
                  </a:cubicBezTo>
                  <a:cubicBezTo>
                    <a:pt x="4300" y="442"/>
                    <a:pt x="4188" y="922"/>
                    <a:pt x="3887" y="1283"/>
                  </a:cubicBezTo>
                  <a:cubicBezTo>
                    <a:pt x="3597" y="1631"/>
                    <a:pt x="3166" y="1926"/>
                    <a:pt x="2767" y="2134"/>
                  </a:cubicBezTo>
                  <a:cubicBezTo>
                    <a:pt x="2349" y="2352"/>
                    <a:pt x="1885" y="2502"/>
                    <a:pt x="1415" y="2556"/>
                  </a:cubicBezTo>
                  <a:cubicBezTo>
                    <a:pt x="1180" y="2583"/>
                    <a:pt x="942" y="2588"/>
                    <a:pt x="705" y="2592"/>
                  </a:cubicBezTo>
                  <a:cubicBezTo>
                    <a:pt x="483" y="2595"/>
                    <a:pt x="269" y="2579"/>
                    <a:pt x="67" y="2683"/>
                  </a:cubicBezTo>
                  <a:cubicBezTo>
                    <a:pt x="1" y="2717"/>
                    <a:pt x="6" y="2799"/>
                    <a:pt x="44" y="2848"/>
                  </a:cubicBezTo>
                  <a:cubicBezTo>
                    <a:pt x="247" y="3102"/>
                    <a:pt x="641" y="3167"/>
                    <a:pt x="1011" y="3167"/>
                  </a:cubicBezTo>
                  <a:cubicBezTo>
                    <a:pt x="1201" y="3167"/>
                    <a:pt x="1385" y="3150"/>
                    <a:pt x="1533" y="3132"/>
                  </a:cubicBezTo>
                  <a:cubicBezTo>
                    <a:pt x="2071" y="3068"/>
                    <a:pt x="2594" y="2915"/>
                    <a:pt x="3071" y="2655"/>
                  </a:cubicBezTo>
                  <a:cubicBezTo>
                    <a:pt x="3535" y="2402"/>
                    <a:pt x="3917" y="2080"/>
                    <a:pt x="4115" y="1581"/>
                  </a:cubicBezTo>
                  <a:cubicBezTo>
                    <a:pt x="4312" y="1089"/>
                    <a:pt x="4549" y="611"/>
                    <a:pt x="4636" y="84"/>
                  </a:cubicBezTo>
                  <a:cubicBezTo>
                    <a:pt x="4643" y="39"/>
                    <a:pt x="4605" y="1"/>
                    <a:pt x="4567" y="1"/>
                  </a:cubicBezTo>
                  <a:close/>
                </a:path>
              </a:pathLst>
            </a:custGeom>
            <a:solidFill>
              <a:srgbClr val="FFFFFF">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4"/>
            <p:cNvSpPr/>
            <p:nvPr/>
          </p:nvSpPr>
          <p:spPr>
            <a:xfrm>
              <a:off x="6690875" y="568625"/>
              <a:ext cx="135275" cy="9750"/>
            </a:xfrm>
            <a:custGeom>
              <a:avLst/>
              <a:gdLst/>
              <a:ahLst/>
              <a:cxnLst/>
              <a:rect l="l" t="t" r="r" b="b"/>
              <a:pathLst>
                <a:path w="5411" h="390" extrusionOk="0">
                  <a:moveTo>
                    <a:pt x="2913" y="0"/>
                  </a:moveTo>
                  <a:cubicBezTo>
                    <a:pt x="2827" y="0"/>
                    <a:pt x="2741" y="1"/>
                    <a:pt x="2655" y="2"/>
                  </a:cubicBezTo>
                  <a:cubicBezTo>
                    <a:pt x="2197" y="10"/>
                    <a:pt x="1740" y="38"/>
                    <a:pt x="1285" y="80"/>
                  </a:cubicBezTo>
                  <a:cubicBezTo>
                    <a:pt x="1079" y="100"/>
                    <a:pt x="872" y="123"/>
                    <a:pt x="668" y="151"/>
                  </a:cubicBezTo>
                  <a:cubicBezTo>
                    <a:pt x="456" y="181"/>
                    <a:pt x="228" y="192"/>
                    <a:pt x="34" y="290"/>
                  </a:cubicBezTo>
                  <a:cubicBezTo>
                    <a:pt x="1" y="309"/>
                    <a:pt x="6" y="370"/>
                    <a:pt x="47" y="377"/>
                  </a:cubicBezTo>
                  <a:cubicBezTo>
                    <a:pt x="100" y="386"/>
                    <a:pt x="153" y="390"/>
                    <a:pt x="207" y="390"/>
                  </a:cubicBezTo>
                  <a:cubicBezTo>
                    <a:pt x="368" y="390"/>
                    <a:pt x="533" y="356"/>
                    <a:pt x="694" y="340"/>
                  </a:cubicBezTo>
                  <a:cubicBezTo>
                    <a:pt x="906" y="318"/>
                    <a:pt x="1118" y="296"/>
                    <a:pt x="1330" y="280"/>
                  </a:cubicBezTo>
                  <a:cubicBezTo>
                    <a:pt x="1771" y="245"/>
                    <a:pt x="2212" y="228"/>
                    <a:pt x="2655" y="223"/>
                  </a:cubicBezTo>
                  <a:cubicBezTo>
                    <a:pt x="2736" y="222"/>
                    <a:pt x="2817" y="222"/>
                    <a:pt x="2898" y="222"/>
                  </a:cubicBezTo>
                  <a:cubicBezTo>
                    <a:pt x="3715" y="222"/>
                    <a:pt x="4533" y="265"/>
                    <a:pt x="5347" y="317"/>
                  </a:cubicBezTo>
                  <a:cubicBezTo>
                    <a:pt x="5348" y="317"/>
                    <a:pt x="5350" y="317"/>
                    <a:pt x="5351" y="317"/>
                  </a:cubicBezTo>
                  <a:cubicBezTo>
                    <a:pt x="5400" y="317"/>
                    <a:pt x="5411" y="235"/>
                    <a:pt x="5360" y="225"/>
                  </a:cubicBezTo>
                  <a:cubicBezTo>
                    <a:pt x="4551" y="66"/>
                    <a:pt x="3736" y="0"/>
                    <a:pt x="2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4"/>
            <p:cNvSpPr/>
            <p:nvPr/>
          </p:nvSpPr>
          <p:spPr>
            <a:xfrm>
              <a:off x="6854600" y="578175"/>
              <a:ext cx="50900" cy="9950"/>
            </a:xfrm>
            <a:custGeom>
              <a:avLst/>
              <a:gdLst/>
              <a:ahLst/>
              <a:cxnLst/>
              <a:rect l="l" t="t" r="r" b="b"/>
              <a:pathLst>
                <a:path w="2036" h="398" extrusionOk="0">
                  <a:moveTo>
                    <a:pt x="348" y="0"/>
                  </a:moveTo>
                  <a:cubicBezTo>
                    <a:pt x="250" y="0"/>
                    <a:pt x="153" y="5"/>
                    <a:pt x="59" y="15"/>
                  </a:cubicBezTo>
                  <a:cubicBezTo>
                    <a:pt x="16" y="19"/>
                    <a:pt x="1" y="81"/>
                    <a:pt x="48" y="95"/>
                  </a:cubicBezTo>
                  <a:cubicBezTo>
                    <a:pt x="370" y="183"/>
                    <a:pt x="717" y="209"/>
                    <a:pt x="1048" y="261"/>
                  </a:cubicBezTo>
                  <a:cubicBezTo>
                    <a:pt x="1360" y="310"/>
                    <a:pt x="1672" y="359"/>
                    <a:pt x="1986" y="398"/>
                  </a:cubicBezTo>
                  <a:cubicBezTo>
                    <a:pt x="1987" y="398"/>
                    <a:pt x="1989" y="398"/>
                    <a:pt x="1991" y="398"/>
                  </a:cubicBezTo>
                  <a:cubicBezTo>
                    <a:pt x="2034" y="398"/>
                    <a:pt x="2036" y="330"/>
                    <a:pt x="1997" y="316"/>
                  </a:cubicBezTo>
                  <a:cubicBezTo>
                    <a:pt x="1499" y="143"/>
                    <a:pt x="899"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4"/>
            <p:cNvSpPr/>
            <p:nvPr/>
          </p:nvSpPr>
          <p:spPr>
            <a:xfrm>
              <a:off x="7121550" y="895525"/>
              <a:ext cx="10650" cy="11250"/>
            </a:xfrm>
            <a:custGeom>
              <a:avLst/>
              <a:gdLst/>
              <a:ahLst/>
              <a:cxnLst/>
              <a:rect l="l" t="t" r="r" b="b"/>
              <a:pathLst>
                <a:path w="426" h="450" extrusionOk="0">
                  <a:moveTo>
                    <a:pt x="378" y="1"/>
                  </a:moveTo>
                  <a:cubicBezTo>
                    <a:pt x="366" y="1"/>
                    <a:pt x="353" y="4"/>
                    <a:pt x="343" y="12"/>
                  </a:cubicBezTo>
                  <a:cubicBezTo>
                    <a:pt x="283" y="63"/>
                    <a:pt x="228" y="128"/>
                    <a:pt x="175" y="187"/>
                  </a:cubicBezTo>
                  <a:cubicBezTo>
                    <a:pt x="122" y="250"/>
                    <a:pt x="76" y="321"/>
                    <a:pt x="21" y="383"/>
                  </a:cubicBezTo>
                  <a:cubicBezTo>
                    <a:pt x="0" y="407"/>
                    <a:pt x="16" y="449"/>
                    <a:pt x="46" y="449"/>
                  </a:cubicBezTo>
                  <a:cubicBezTo>
                    <a:pt x="50" y="449"/>
                    <a:pt x="54" y="449"/>
                    <a:pt x="58" y="447"/>
                  </a:cubicBezTo>
                  <a:cubicBezTo>
                    <a:pt x="158" y="416"/>
                    <a:pt x="237" y="384"/>
                    <a:pt x="308" y="304"/>
                  </a:cubicBezTo>
                  <a:cubicBezTo>
                    <a:pt x="371" y="233"/>
                    <a:pt x="418" y="140"/>
                    <a:pt x="424" y="44"/>
                  </a:cubicBezTo>
                  <a:cubicBezTo>
                    <a:pt x="426" y="16"/>
                    <a:pt x="402"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4"/>
            <p:cNvSpPr/>
            <p:nvPr/>
          </p:nvSpPr>
          <p:spPr>
            <a:xfrm>
              <a:off x="7128100" y="726225"/>
              <a:ext cx="14075" cy="17900"/>
            </a:xfrm>
            <a:custGeom>
              <a:avLst/>
              <a:gdLst/>
              <a:ahLst/>
              <a:cxnLst/>
              <a:rect l="l" t="t" r="r" b="b"/>
              <a:pathLst>
                <a:path w="563" h="716" extrusionOk="0">
                  <a:moveTo>
                    <a:pt x="63" y="1"/>
                  </a:moveTo>
                  <a:cubicBezTo>
                    <a:pt x="27" y="1"/>
                    <a:pt x="0" y="45"/>
                    <a:pt x="31" y="75"/>
                  </a:cubicBezTo>
                  <a:cubicBezTo>
                    <a:pt x="212" y="261"/>
                    <a:pt x="317" y="479"/>
                    <a:pt x="460" y="690"/>
                  </a:cubicBezTo>
                  <a:cubicBezTo>
                    <a:pt x="471" y="707"/>
                    <a:pt x="490" y="715"/>
                    <a:pt x="509" y="715"/>
                  </a:cubicBezTo>
                  <a:cubicBezTo>
                    <a:pt x="536" y="715"/>
                    <a:pt x="563" y="697"/>
                    <a:pt x="561" y="663"/>
                  </a:cubicBezTo>
                  <a:cubicBezTo>
                    <a:pt x="548" y="378"/>
                    <a:pt x="323" y="135"/>
                    <a:pt x="84" y="6"/>
                  </a:cubicBezTo>
                  <a:cubicBezTo>
                    <a:pt x="77" y="2"/>
                    <a:pt x="70"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4"/>
            <p:cNvSpPr/>
            <p:nvPr/>
          </p:nvSpPr>
          <p:spPr>
            <a:xfrm>
              <a:off x="6705775" y="579600"/>
              <a:ext cx="51700" cy="6525"/>
            </a:xfrm>
            <a:custGeom>
              <a:avLst/>
              <a:gdLst/>
              <a:ahLst/>
              <a:cxnLst/>
              <a:rect l="l" t="t" r="r" b="b"/>
              <a:pathLst>
                <a:path w="2068" h="261" extrusionOk="0">
                  <a:moveTo>
                    <a:pt x="1642" y="0"/>
                  </a:moveTo>
                  <a:cubicBezTo>
                    <a:pt x="1108" y="0"/>
                    <a:pt x="559" y="71"/>
                    <a:pt x="46" y="179"/>
                  </a:cubicBezTo>
                  <a:cubicBezTo>
                    <a:pt x="1" y="189"/>
                    <a:pt x="9" y="260"/>
                    <a:pt x="53" y="260"/>
                  </a:cubicBezTo>
                  <a:cubicBezTo>
                    <a:pt x="54" y="260"/>
                    <a:pt x="56" y="260"/>
                    <a:pt x="57" y="260"/>
                  </a:cubicBezTo>
                  <a:cubicBezTo>
                    <a:pt x="705" y="220"/>
                    <a:pt x="1365" y="182"/>
                    <a:pt x="2009" y="100"/>
                  </a:cubicBezTo>
                  <a:cubicBezTo>
                    <a:pt x="2065" y="94"/>
                    <a:pt x="2067" y="16"/>
                    <a:pt x="2009" y="12"/>
                  </a:cubicBezTo>
                  <a:cubicBezTo>
                    <a:pt x="1888" y="4"/>
                    <a:pt x="1765" y="0"/>
                    <a:pt x="1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4"/>
            <p:cNvSpPr/>
            <p:nvPr/>
          </p:nvSpPr>
          <p:spPr>
            <a:xfrm>
              <a:off x="6717775" y="590025"/>
              <a:ext cx="16125" cy="3200"/>
            </a:xfrm>
            <a:custGeom>
              <a:avLst/>
              <a:gdLst/>
              <a:ahLst/>
              <a:cxnLst/>
              <a:rect l="l" t="t" r="r" b="b"/>
              <a:pathLst>
                <a:path w="645" h="128" extrusionOk="0">
                  <a:moveTo>
                    <a:pt x="516" y="0"/>
                  </a:moveTo>
                  <a:cubicBezTo>
                    <a:pt x="357" y="0"/>
                    <a:pt x="191" y="18"/>
                    <a:pt x="39" y="57"/>
                  </a:cubicBezTo>
                  <a:cubicBezTo>
                    <a:pt x="1" y="67"/>
                    <a:pt x="11" y="122"/>
                    <a:pt x="48" y="124"/>
                  </a:cubicBezTo>
                  <a:cubicBezTo>
                    <a:pt x="82" y="127"/>
                    <a:pt x="116" y="128"/>
                    <a:pt x="151" y="128"/>
                  </a:cubicBezTo>
                  <a:cubicBezTo>
                    <a:pt x="302" y="128"/>
                    <a:pt x="458" y="107"/>
                    <a:pt x="601" y="75"/>
                  </a:cubicBezTo>
                  <a:cubicBezTo>
                    <a:pt x="644" y="66"/>
                    <a:pt x="633" y="3"/>
                    <a:pt x="591" y="2"/>
                  </a:cubicBezTo>
                  <a:cubicBezTo>
                    <a:pt x="566" y="1"/>
                    <a:pt x="541"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4"/>
            <p:cNvSpPr/>
            <p:nvPr/>
          </p:nvSpPr>
          <p:spPr>
            <a:xfrm>
              <a:off x="6558750" y="862800"/>
              <a:ext cx="68000" cy="64250"/>
            </a:xfrm>
            <a:custGeom>
              <a:avLst/>
              <a:gdLst/>
              <a:ahLst/>
              <a:cxnLst/>
              <a:rect l="l" t="t" r="r" b="b"/>
              <a:pathLst>
                <a:path w="2720" h="2570" extrusionOk="0">
                  <a:moveTo>
                    <a:pt x="1191" y="227"/>
                  </a:moveTo>
                  <a:cubicBezTo>
                    <a:pt x="1375" y="227"/>
                    <a:pt x="1563" y="267"/>
                    <a:pt x="1725" y="318"/>
                  </a:cubicBezTo>
                  <a:cubicBezTo>
                    <a:pt x="2447" y="545"/>
                    <a:pt x="2555" y="1474"/>
                    <a:pt x="2102" y="2008"/>
                  </a:cubicBezTo>
                  <a:cubicBezTo>
                    <a:pt x="1896" y="2251"/>
                    <a:pt x="1591" y="2371"/>
                    <a:pt x="1274" y="2371"/>
                  </a:cubicBezTo>
                  <a:cubicBezTo>
                    <a:pt x="1272" y="2371"/>
                    <a:pt x="1271" y="2371"/>
                    <a:pt x="1269" y="2371"/>
                  </a:cubicBezTo>
                  <a:cubicBezTo>
                    <a:pt x="1259" y="2371"/>
                    <a:pt x="1248" y="2371"/>
                    <a:pt x="1238" y="2370"/>
                  </a:cubicBezTo>
                  <a:cubicBezTo>
                    <a:pt x="1030" y="2334"/>
                    <a:pt x="827" y="2278"/>
                    <a:pt x="647" y="2154"/>
                  </a:cubicBezTo>
                  <a:cubicBezTo>
                    <a:pt x="339" y="1941"/>
                    <a:pt x="224" y="1577"/>
                    <a:pt x="271" y="1215"/>
                  </a:cubicBezTo>
                  <a:cubicBezTo>
                    <a:pt x="313" y="896"/>
                    <a:pt x="457" y="511"/>
                    <a:pt x="745" y="337"/>
                  </a:cubicBezTo>
                  <a:cubicBezTo>
                    <a:pt x="877" y="257"/>
                    <a:pt x="1033" y="227"/>
                    <a:pt x="1191" y="227"/>
                  </a:cubicBezTo>
                  <a:close/>
                  <a:moveTo>
                    <a:pt x="1236" y="1"/>
                  </a:moveTo>
                  <a:cubicBezTo>
                    <a:pt x="1148" y="1"/>
                    <a:pt x="1059" y="8"/>
                    <a:pt x="973" y="22"/>
                  </a:cubicBezTo>
                  <a:cubicBezTo>
                    <a:pt x="327" y="129"/>
                    <a:pt x="1" y="866"/>
                    <a:pt x="41" y="1468"/>
                  </a:cubicBezTo>
                  <a:cubicBezTo>
                    <a:pt x="82" y="2096"/>
                    <a:pt x="636" y="2569"/>
                    <a:pt x="1243" y="2569"/>
                  </a:cubicBezTo>
                  <a:cubicBezTo>
                    <a:pt x="1257" y="2569"/>
                    <a:pt x="1272" y="2569"/>
                    <a:pt x="1287" y="2568"/>
                  </a:cubicBezTo>
                  <a:cubicBezTo>
                    <a:pt x="1289" y="2568"/>
                    <a:pt x="1292" y="2568"/>
                    <a:pt x="1295" y="2568"/>
                  </a:cubicBezTo>
                  <a:cubicBezTo>
                    <a:pt x="1517" y="2568"/>
                    <a:pt x="1736" y="2518"/>
                    <a:pt x="1900" y="2418"/>
                  </a:cubicBezTo>
                  <a:cubicBezTo>
                    <a:pt x="2427" y="2099"/>
                    <a:pt x="2720" y="1500"/>
                    <a:pt x="2551" y="886"/>
                  </a:cubicBezTo>
                  <a:cubicBezTo>
                    <a:pt x="2391" y="304"/>
                    <a:pt x="1811" y="1"/>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4"/>
            <p:cNvSpPr/>
            <p:nvPr/>
          </p:nvSpPr>
          <p:spPr>
            <a:xfrm>
              <a:off x="6639525" y="764475"/>
              <a:ext cx="68025" cy="64225"/>
            </a:xfrm>
            <a:custGeom>
              <a:avLst/>
              <a:gdLst/>
              <a:ahLst/>
              <a:cxnLst/>
              <a:rect l="l" t="t" r="r" b="b"/>
              <a:pathLst>
                <a:path w="2721" h="2569" extrusionOk="0">
                  <a:moveTo>
                    <a:pt x="1192" y="226"/>
                  </a:moveTo>
                  <a:cubicBezTo>
                    <a:pt x="1376" y="226"/>
                    <a:pt x="1563" y="267"/>
                    <a:pt x="1725" y="318"/>
                  </a:cubicBezTo>
                  <a:cubicBezTo>
                    <a:pt x="2446" y="545"/>
                    <a:pt x="2554" y="1473"/>
                    <a:pt x="2102" y="2008"/>
                  </a:cubicBezTo>
                  <a:cubicBezTo>
                    <a:pt x="1896" y="2251"/>
                    <a:pt x="1590" y="2371"/>
                    <a:pt x="1275" y="2371"/>
                  </a:cubicBezTo>
                  <a:cubicBezTo>
                    <a:pt x="1273" y="2371"/>
                    <a:pt x="1272" y="2371"/>
                    <a:pt x="1270" y="2371"/>
                  </a:cubicBezTo>
                  <a:cubicBezTo>
                    <a:pt x="1259" y="2371"/>
                    <a:pt x="1249" y="2371"/>
                    <a:pt x="1238" y="2370"/>
                  </a:cubicBezTo>
                  <a:cubicBezTo>
                    <a:pt x="1029" y="2334"/>
                    <a:pt x="827" y="2278"/>
                    <a:pt x="646" y="2154"/>
                  </a:cubicBezTo>
                  <a:cubicBezTo>
                    <a:pt x="339" y="1941"/>
                    <a:pt x="224" y="1576"/>
                    <a:pt x="271" y="1214"/>
                  </a:cubicBezTo>
                  <a:cubicBezTo>
                    <a:pt x="313" y="896"/>
                    <a:pt x="457" y="510"/>
                    <a:pt x="746" y="336"/>
                  </a:cubicBezTo>
                  <a:cubicBezTo>
                    <a:pt x="878" y="257"/>
                    <a:pt x="1033" y="226"/>
                    <a:pt x="1192" y="226"/>
                  </a:cubicBezTo>
                  <a:close/>
                  <a:moveTo>
                    <a:pt x="1236" y="0"/>
                  </a:moveTo>
                  <a:cubicBezTo>
                    <a:pt x="1148" y="0"/>
                    <a:pt x="1060" y="7"/>
                    <a:pt x="974" y="22"/>
                  </a:cubicBezTo>
                  <a:cubicBezTo>
                    <a:pt x="328" y="128"/>
                    <a:pt x="1" y="866"/>
                    <a:pt x="40" y="1467"/>
                  </a:cubicBezTo>
                  <a:cubicBezTo>
                    <a:pt x="81" y="2095"/>
                    <a:pt x="636" y="2569"/>
                    <a:pt x="1243" y="2569"/>
                  </a:cubicBezTo>
                  <a:cubicBezTo>
                    <a:pt x="1258" y="2569"/>
                    <a:pt x="1273" y="2568"/>
                    <a:pt x="1287" y="2568"/>
                  </a:cubicBezTo>
                  <a:cubicBezTo>
                    <a:pt x="1290" y="2568"/>
                    <a:pt x="1293" y="2568"/>
                    <a:pt x="1295" y="2568"/>
                  </a:cubicBezTo>
                  <a:cubicBezTo>
                    <a:pt x="1518" y="2568"/>
                    <a:pt x="1736" y="2517"/>
                    <a:pt x="1901" y="2418"/>
                  </a:cubicBezTo>
                  <a:cubicBezTo>
                    <a:pt x="2427" y="2098"/>
                    <a:pt x="2720" y="1499"/>
                    <a:pt x="2551" y="886"/>
                  </a:cubicBezTo>
                  <a:cubicBezTo>
                    <a:pt x="2390" y="303"/>
                    <a:pt x="181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4"/>
            <p:cNvSpPr/>
            <p:nvPr/>
          </p:nvSpPr>
          <p:spPr>
            <a:xfrm>
              <a:off x="6696900" y="855775"/>
              <a:ext cx="68000" cy="64225"/>
            </a:xfrm>
            <a:custGeom>
              <a:avLst/>
              <a:gdLst/>
              <a:ahLst/>
              <a:cxnLst/>
              <a:rect l="l" t="t" r="r" b="b"/>
              <a:pathLst>
                <a:path w="2720" h="2569" extrusionOk="0">
                  <a:moveTo>
                    <a:pt x="1190" y="227"/>
                  </a:moveTo>
                  <a:cubicBezTo>
                    <a:pt x="1374" y="227"/>
                    <a:pt x="1563" y="267"/>
                    <a:pt x="1725" y="318"/>
                  </a:cubicBezTo>
                  <a:cubicBezTo>
                    <a:pt x="2446" y="545"/>
                    <a:pt x="2554" y="1473"/>
                    <a:pt x="2101" y="2008"/>
                  </a:cubicBezTo>
                  <a:cubicBezTo>
                    <a:pt x="1896" y="2251"/>
                    <a:pt x="1593" y="2371"/>
                    <a:pt x="1279" y="2371"/>
                  </a:cubicBezTo>
                  <a:cubicBezTo>
                    <a:pt x="1276" y="2371"/>
                    <a:pt x="1273" y="2371"/>
                    <a:pt x="1270" y="2371"/>
                  </a:cubicBezTo>
                  <a:cubicBezTo>
                    <a:pt x="1258" y="2371"/>
                    <a:pt x="1249" y="2371"/>
                    <a:pt x="1237" y="2370"/>
                  </a:cubicBezTo>
                  <a:cubicBezTo>
                    <a:pt x="1029" y="2335"/>
                    <a:pt x="827" y="2278"/>
                    <a:pt x="646" y="2154"/>
                  </a:cubicBezTo>
                  <a:cubicBezTo>
                    <a:pt x="339" y="1941"/>
                    <a:pt x="223" y="1576"/>
                    <a:pt x="270" y="1214"/>
                  </a:cubicBezTo>
                  <a:cubicBezTo>
                    <a:pt x="313" y="896"/>
                    <a:pt x="456" y="510"/>
                    <a:pt x="745" y="337"/>
                  </a:cubicBezTo>
                  <a:cubicBezTo>
                    <a:pt x="877" y="257"/>
                    <a:pt x="1032" y="227"/>
                    <a:pt x="1190" y="227"/>
                  </a:cubicBezTo>
                  <a:close/>
                  <a:moveTo>
                    <a:pt x="1235" y="0"/>
                  </a:moveTo>
                  <a:cubicBezTo>
                    <a:pt x="1147" y="0"/>
                    <a:pt x="1059" y="7"/>
                    <a:pt x="973" y="22"/>
                  </a:cubicBezTo>
                  <a:cubicBezTo>
                    <a:pt x="327" y="130"/>
                    <a:pt x="0" y="867"/>
                    <a:pt x="40" y="1468"/>
                  </a:cubicBezTo>
                  <a:cubicBezTo>
                    <a:pt x="81" y="2095"/>
                    <a:pt x="635" y="2569"/>
                    <a:pt x="1243" y="2569"/>
                  </a:cubicBezTo>
                  <a:cubicBezTo>
                    <a:pt x="1258" y="2569"/>
                    <a:pt x="1272" y="2569"/>
                    <a:pt x="1287" y="2568"/>
                  </a:cubicBezTo>
                  <a:cubicBezTo>
                    <a:pt x="1290" y="2568"/>
                    <a:pt x="1292" y="2568"/>
                    <a:pt x="1295" y="2568"/>
                  </a:cubicBezTo>
                  <a:cubicBezTo>
                    <a:pt x="1518" y="2568"/>
                    <a:pt x="1735" y="2517"/>
                    <a:pt x="1901" y="2418"/>
                  </a:cubicBezTo>
                  <a:cubicBezTo>
                    <a:pt x="2426" y="2098"/>
                    <a:pt x="2720" y="1501"/>
                    <a:pt x="2550" y="886"/>
                  </a:cubicBezTo>
                  <a:cubicBezTo>
                    <a:pt x="2390" y="304"/>
                    <a:pt x="1810"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4"/>
            <p:cNvSpPr/>
            <p:nvPr/>
          </p:nvSpPr>
          <p:spPr>
            <a:xfrm>
              <a:off x="6879525" y="865125"/>
              <a:ext cx="68000" cy="64250"/>
            </a:xfrm>
            <a:custGeom>
              <a:avLst/>
              <a:gdLst/>
              <a:ahLst/>
              <a:cxnLst/>
              <a:rect l="l" t="t" r="r" b="b"/>
              <a:pathLst>
                <a:path w="2720" h="2570" extrusionOk="0">
                  <a:moveTo>
                    <a:pt x="1190" y="227"/>
                  </a:moveTo>
                  <a:cubicBezTo>
                    <a:pt x="1374" y="227"/>
                    <a:pt x="1562" y="268"/>
                    <a:pt x="1725" y="318"/>
                  </a:cubicBezTo>
                  <a:cubicBezTo>
                    <a:pt x="2446" y="545"/>
                    <a:pt x="2554" y="1475"/>
                    <a:pt x="2102" y="2009"/>
                  </a:cubicBezTo>
                  <a:cubicBezTo>
                    <a:pt x="1897" y="2251"/>
                    <a:pt x="1593" y="2371"/>
                    <a:pt x="1280" y="2371"/>
                  </a:cubicBezTo>
                  <a:cubicBezTo>
                    <a:pt x="1276" y="2371"/>
                    <a:pt x="1273" y="2371"/>
                    <a:pt x="1270" y="2371"/>
                  </a:cubicBezTo>
                  <a:lnTo>
                    <a:pt x="1238" y="2371"/>
                  </a:lnTo>
                  <a:cubicBezTo>
                    <a:pt x="1029" y="2335"/>
                    <a:pt x="826" y="2280"/>
                    <a:pt x="646" y="2154"/>
                  </a:cubicBezTo>
                  <a:cubicBezTo>
                    <a:pt x="339" y="1941"/>
                    <a:pt x="224" y="1577"/>
                    <a:pt x="271" y="1215"/>
                  </a:cubicBezTo>
                  <a:cubicBezTo>
                    <a:pt x="313" y="896"/>
                    <a:pt x="457" y="512"/>
                    <a:pt x="744" y="337"/>
                  </a:cubicBezTo>
                  <a:cubicBezTo>
                    <a:pt x="876" y="257"/>
                    <a:pt x="1031" y="227"/>
                    <a:pt x="1190" y="227"/>
                  </a:cubicBezTo>
                  <a:close/>
                  <a:moveTo>
                    <a:pt x="1235" y="1"/>
                  </a:moveTo>
                  <a:cubicBezTo>
                    <a:pt x="1147" y="1"/>
                    <a:pt x="1059" y="8"/>
                    <a:pt x="972" y="22"/>
                  </a:cubicBezTo>
                  <a:cubicBezTo>
                    <a:pt x="328" y="130"/>
                    <a:pt x="1" y="868"/>
                    <a:pt x="40" y="1469"/>
                  </a:cubicBezTo>
                  <a:cubicBezTo>
                    <a:pt x="81" y="2096"/>
                    <a:pt x="636" y="2569"/>
                    <a:pt x="1242" y="2569"/>
                  </a:cubicBezTo>
                  <a:cubicBezTo>
                    <a:pt x="1257" y="2569"/>
                    <a:pt x="1271" y="2569"/>
                    <a:pt x="1286" y="2568"/>
                  </a:cubicBezTo>
                  <a:cubicBezTo>
                    <a:pt x="1291" y="2568"/>
                    <a:pt x="1296" y="2568"/>
                    <a:pt x="1302" y="2568"/>
                  </a:cubicBezTo>
                  <a:cubicBezTo>
                    <a:pt x="1523" y="2568"/>
                    <a:pt x="1737" y="2516"/>
                    <a:pt x="1900" y="2418"/>
                  </a:cubicBezTo>
                  <a:cubicBezTo>
                    <a:pt x="2427" y="2099"/>
                    <a:pt x="2719" y="1501"/>
                    <a:pt x="2551" y="886"/>
                  </a:cubicBezTo>
                  <a:cubicBezTo>
                    <a:pt x="2390" y="304"/>
                    <a:pt x="1810"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4"/>
            <p:cNvSpPr/>
            <p:nvPr/>
          </p:nvSpPr>
          <p:spPr>
            <a:xfrm>
              <a:off x="6795225" y="956450"/>
              <a:ext cx="68025" cy="64250"/>
            </a:xfrm>
            <a:custGeom>
              <a:avLst/>
              <a:gdLst/>
              <a:ahLst/>
              <a:cxnLst/>
              <a:rect l="l" t="t" r="r" b="b"/>
              <a:pathLst>
                <a:path w="2721" h="2570" extrusionOk="0">
                  <a:moveTo>
                    <a:pt x="1193" y="227"/>
                  </a:moveTo>
                  <a:cubicBezTo>
                    <a:pt x="1376" y="227"/>
                    <a:pt x="1564" y="267"/>
                    <a:pt x="1725" y="317"/>
                  </a:cubicBezTo>
                  <a:cubicBezTo>
                    <a:pt x="2446" y="546"/>
                    <a:pt x="2554" y="1474"/>
                    <a:pt x="2102" y="2008"/>
                  </a:cubicBezTo>
                  <a:cubicBezTo>
                    <a:pt x="1896" y="2251"/>
                    <a:pt x="1591" y="2372"/>
                    <a:pt x="1275" y="2372"/>
                  </a:cubicBezTo>
                  <a:cubicBezTo>
                    <a:pt x="1273" y="2372"/>
                    <a:pt x="1272" y="2372"/>
                    <a:pt x="1270" y="2372"/>
                  </a:cubicBezTo>
                  <a:cubicBezTo>
                    <a:pt x="1259" y="2372"/>
                    <a:pt x="1249" y="2370"/>
                    <a:pt x="1238" y="2370"/>
                  </a:cubicBezTo>
                  <a:cubicBezTo>
                    <a:pt x="1030" y="2334"/>
                    <a:pt x="827" y="2279"/>
                    <a:pt x="647" y="2155"/>
                  </a:cubicBezTo>
                  <a:cubicBezTo>
                    <a:pt x="339" y="1941"/>
                    <a:pt x="224" y="1576"/>
                    <a:pt x="271" y="1215"/>
                  </a:cubicBezTo>
                  <a:cubicBezTo>
                    <a:pt x="313" y="896"/>
                    <a:pt x="457" y="511"/>
                    <a:pt x="746" y="337"/>
                  </a:cubicBezTo>
                  <a:cubicBezTo>
                    <a:pt x="878" y="257"/>
                    <a:pt x="1034" y="227"/>
                    <a:pt x="1193" y="227"/>
                  </a:cubicBezTo>
                  <a:close/>
                  <a:moveTo>
                    <a:pt x="1238" y="1"/>
                  </a:moveTo>
                  <a:cubicBezTo>
                    <a:pt x="1149" y="1"/>
                    <a:pt x="1061" y="8"/>
                    <a:pt x="974" y="22"/>
                  </a:cubicBezTo>
                  <a:cubicBezTo>
                    <a:pt x="328" y="129"/>
                    <a:pt x="1" y="867"/>
                    <a:pt x="40" y="1468"/>
                  </a:cubicBezTo>
                  <a:cubicBezTo>
                    <a:pt x="82" y="2097"/>
                    <a:pt x="637" y="2569"/>
                    <a:pt x="1246" y="2569"/>
                  </a:cubicBezTo>
                  <a:cubicBezTo>
                    <a:pt x="1259" y="2569"/>
                    <a:pt x="1273" y="2569"/>
                    <a:pt x="1287" y="2569"/>
                  </a:cubicBezTo>
                  <a:cubicBezTo>
                    <a:pt x="1290" y="2569"/>
                    <a:pt x="1293" y="2569"/>
                    <a:pt x="1295" y="2569"/>
                  </a:cubicBezTo>
                  <a:cubicBezTo>
                    <a:pt x="1518" y="2569"/>
                    <a:pt x="1736" y="2518"/>
                    <a:pt x="1901" y="2419"/>
                  </a:cubicBezTo>
                  <a:cubicBezTo>
                    <a:pt x="2427" y="2099"/>
                    <a:pt x="2720" y="1500"/>
                    <a:pt x="2551" y="886"/>
                  </a:cubicBezTo>
                  <a:cubicBezTo>
                    <a:pt x="2391" y="304"/>
                    <a:pt x="1812"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4"/>
            <p:cNvSpPr/>
            <p:nvPr/>
          </p:nvSpPr>
          <p:spPr>
            <a:xfrm>
              <a:off x="6693400" y="1045400"/>
              <a:ext cx="67975" cy="64275"/>
            </a:xfrm>
            <a:custGeom>
              <a:avLst/>
              <a:gdLst/>
              <a:ahLst/>
              <a:cxnLst/>
              <a:rect l="l" t="t" r="r" b="b"/>
              <a:pathLst>
                <a:path w="2719" h="2571" extrusionOk="0">
                  <a:moveTo>
                    <a:pt x="1190" y="228"/>
                  </a:moveTo>
                  <a:cubicBezTo>
                    <a:pt x="1374" y="228"/>
                    <a:pt x="1562" y="268"/>
                    <a:pt x="1724" y="319"/>
                  </a:cubicBezTo>
                  <a:cubicBezTo>
                    <a:pt x="2446" y="545"/>
                    <a:pt x="2554" y="1475"/>
                    <a:pt x="2101" y="2009"/>
                  </a:cubicBezTo>
                  <a:cubicBezTo>
                    <a:pt x="1895" y="2252"/>
                    <a:pt x="1590" y="2373"/>
                    <a:pt x="1273" y="2373"/>
                  </a:cubicBezTo>
                  <a:cubicBezTo>
                    <a:pt x="1272" y="2373"/>
                    <a:pt x="1270" y="2373"/>
                    <a:pt x="1268" y="2373"/>
                  </a:cubicBezTo>
                  <a:cubicBezTo>
                    <a:pt x="1258" y="2373"/>
                    <a:pt x="1247" y="2371"/>
                    <a:pt x="1237" y="2371"/>
                  </a:cubicBezTo>
                  <a:cubicBezTo>
                    <a:pt x="1029" y="2335"/>
                    <a:pt x="826" y="2280"/>
                    <a:pt x="646" y="2156"/>
                  </a:cubicBezTo>
                  <a:cubicBezTo>
                    <a:pt x="337" y="1941"/>
                    <a:pt x="223" y="1577"/>
                    <a:pt x="270" y="1216"/>
                  </a:cubicBezTo>
                  <a:cubicBezTo>
                    <a:pt x="312" y="896"/>
                    <a:pt x="456" y="512"/>
                    <a:pt x="744" y="337"/>
                  </a:cubicBezTo>
                  <a:cubicBezTo>
                    <a:pt x="876" y="258"/>
                    <a:pt x="1031" y="228"/>
                    <a:pt x="1190" y="228"/>
                  </a:cubicBezTo>
                  <a:close/>
                  <a:moveTo>
                    <a:pt x="1234" y="1"/>
                  </a:moveTo>
                  <a:cubicBezTo>
                    <a:pt x="1146" y="1"/>
                    <a:pt x="1058" y="8"/>
                    <a:pt x="972" y="22"/>
                  </a:cubicBezTo>
                  <a:cubicBezTo>
                    <a:pt x="326" y="130"/>
                    <a:pt x="0" y="868"/>
                    <a:pt x="40" y="1469"/>
                  </a:cubicBezTo>
                  <a:cubicBezTo>
                    <a:pt x="81" y="2098"/>
                    <a:pt x="636" y="2570"/>
                    <a:pt x="1244" y="2570"/>
                  </a:cubicBezTo>
                  <a:cubicBezTo>
                    <a:pt x="1258" y="2570"/>
                    <a:pt x="1272" y="2570"/>
                    <a:pt x="1286" y="2570"/>
                  </a:cubicBezTo>
                  <a:cubicBezTo>
                    <a:pt x="1288" y="2570"/>
                    <a:pt x="1291" y="2570"/>
                    <a:pt x="1294" y="2570"/>
                  </a:cubicBezTo>
                  <a:cubicBezTo>
                    <a:pt x="1517" y="2570"/>
                    <a:pt x="1735" y="2519"/>
                    <a:pt x="1899" y="2419"/>
                  </a:cubicBezTo>
                  <a:cubicBezTo>
                    <a:pt x="2426" y="2099"/>
                    <a:pt x="2719" y="1501"/>
                    <a:pt x="2550" y="886"/>
                  </a:cubicBezTo>
                  <a:cubicBezTo>
                    <a:pt x="2390" y="305"/>
                    <a:pt x="1810" y="1"/>
                    <a:pt x="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4"/>
            <p:cNvSpPr/>
            <p:nvPr/>
          </p:nvSpPr>
          <p:spPr>
            <a:xfrm>
              <a:off x="6647750" y="948250"/>
              <a:ext cx="67975" cy="64275"/>
            </a:xfrm>
            <a:custGeom>
              <a:avLst/>
              <a:gdLst/>
              <a:ahLst/>
              <a:cxnLst/>
              <a:rect l="l" t="t" r="r" b="b"/>
              <a:pathLst>
                <a:path w="2719" h="2571" extrusionOk="0">
                  <a:moveTo>
                    <a:pt x="1189" y="227"/>
                  </a:moveTo>
                  <a:cubicBezTo>
                    <a:pt x="1373" y="227"/>
                    <a:pt x="1561" y="268"/>
                    <a:pt x="1723" y="318"/>
                  </a:cubicBezTo>
                  <a:cubicBezTo>
                    <a:pt x="2446" y="545"/>
                    <a:pt x="2554" y="1474"/>
                    <a:pt x="2101" y="2009"/>
                  </a:cubicBezTo>
                  <a:cubicBezTo>
                    <a:pt x="1896" y="2251"/>
                    <a:pt x="1592" y="2371"/>
                    <a:pt x="1278" y="2371"/>
                  </a:cubicBezTo>
                  <a:cubicBezTo>
                    <a:pt x="1275" y="2371"/>
                    <a:pt x="1271" y="2371"/>
                    <a:pt x="1268" y="2371"/>
                  </a:cubicBezTo>
                  <a:lnTo>
                    <a:pt x="1237" y="2371"/>
                  </a:lnTo>
                  <a:cubicBezTo>
                    <a:pt x="1029" y="2335"/>
                    <a:pt x="826" y="2279"/>
                    <a:pt x="646" y="2154"/>
                  </a:cubicBezTo>
                  <a:cubicBezTo>
                    <a:pt x="337" y="1941"/>
                    <a:pt x="222" y="1576"/>
                    <a:pt x="270" y="1214"/>
                  </a:cubicBezTo>
                  <a:cubicBezTo>
                    <a:pt x="312" y="896"/>
                    <a:pt x="456" y="512"/>
                    <a:pt x="744" y="337"/>
                  </a:cubicBezTo>
                  <a:cubicBezTo>
                    <a:pt x="876" y="257"/>
                    <a:pt x="1031" y="227"/>
                    <a:pt x="1189" y="227"/>
                  </a:cubicBezTo>
                  <a:close/>
                  <a:moveTo>
                    <a:pt x="1234" y="0"/>
                  </a:moveTo>
                  <a:cubicBezTo>
                    <a:pt x="1146" y="0"/>
                    <a:pt x="1058" y="8"/>
                    <a:pt x="972" y="22"/>
                  </a:cubicBezTo>
                  <a:cubicBezTo>
                    <a:pt x="326" y="130"/>
                    <a:pt x="0" y="867"/>
                    <a:pt x="40" y="1469"/>
                  </a:cubicBezTo>
                  <a:cubicBezTo>
                    <a:pt x="81" y="2096"/>
                    <a:pt x="636" y="2570"/>
                    <a:pt x="1244" y="2570"/>
                  </a:cubicBezTo>
                  <a:cubicBezTo>
                    <a:pt x="1258" y="2570"/>
                    <a:pt x="1272" y="2570"/>
                    <a:pt x="1286" y="2569"/>
                  </a:cubicBezTo>
                  <a:cubicBezTo>
                    <a:pt x="1288" y="2569"/>
                    <a:pt x="1291" y="2569"/>
                    <a:pt x="1294" y="2569"/>
                  </a:cubicBezTo>
                  <a:cubicBezTo>
                    <a:pt x="1516" y="2569"/>
                    <a:pt x="1735" y="2519"/>
                    <a:pt x="1899" y="2418"/>
                  </a:cubicBezTo>
                  <a:cubicBezTo>
                    <a:pt x="2426" y="2098"/>
                    <a:pt x="2719" y="1501"/>
                    <a:pt x="2550" y="886"/>
                  </a:cubicBezTo>
                  <a:cubicBezTo>
                    <a:pt x="2390" y="304"/>
                    <a:pt x="181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4"/>
            <p:cNvSpPr/>
            <p:nvPr/>
          </p:nvSpPr>
          <p:spPr>
            <a:xfrm>
              <a:off x="6941575" y="725825"/>
              <a:ext cx="67975" cy="64225"/>
            </a:xfrm>
            <a:custGeom>
              <a:avLst/>
              <a:gdLst/>
              <a:ahLst/>
              <a:cxnLst/>
              <a:rect l="l" t="t" r="r" b="b"/>
              <a:pathLst>
                <a:path w="2719" h="2569" extrusionOk="0">
                  <a:moveTo>
                    <a:pt x="1189" y="227"/>
                  </a:moveTo>
                  <a:cubicBezTo>
                    <a:pt x="1374" y="227"/>
                    <a:pt x="1562" y="267"/>
                    <a:pt x="1725" y="318"/>
                  </a:cubicBezTo>
                  <a:cubicBezTo>
                    <a:pt x="2446" y="545"/>
                    <a:pt x="2554" y="1473"/>
                    <a:pt x="2102" y="2009"/>
                  </a:cubicBezTo>
                  <a:cubicBezTo>
                    <a:pt x="1897" y="2251"/>
                    <a:pt x="1593" y="2371"/>
                    <a:pt x="1279" y="2371"/>
                  </a:cubicBezTo>
                  <a:cubicBezTo>
                    <a:pt x="1276" y="2371"/>
                    <a:pt x="1273" y="2371"/>
                    <a:pt x="1270" y="2371"/>
                  </a:cubicBezTo>
                  <a:lnTo>
                    <a:pt x="1238" y="2371"/>
                  </a:lnTo>
                  <a:cubicBezTo>
                    <a:pt x="1029" y="2335"/>
                    <a:pt x="826" y="2279"/>
                    <a:pt x="646" y="2154"/>
                  </a:cubicBezTo>
                  <a:cubicBezTo>
                    <a:pt x="339" y="1941"/>
                    <a:pt x="223" y="1576"/>
                    <a:pt x="271" y="1214"/>
                  </a:cubicBezTo>
                  <a:cubicBezTo>
                    <a:pt x="313" y="896"/>
                    <a:pt x="457" y="510"/>
                    <a:pt x="744" y="337"/>
                  </a:cubicBezTo>
                  <a:cubicBezTo>
                    <a:pt x="876" y="257"/>
                    <a:pt x="1031" y="227"/>
                    <a:pt x="1189" y="227"/>
                  </a:cubicBezTo>
                  <a:close/>
                  <a:moveTo>
                    <a:pt x="1235" y="0"/>
                  </a:moveTo>
                  <a:cubicBezTo>
                    <a:pt x="1147" y="0"/>
                    <a:pt x="1059" y="7"/>
                    <a:pt x="972" y="22"/>
                  </a:cubicBezTo>
                  <a:cubicBezTo>
                    <a:pt x="328" y="130"/>
                    <a:pt x="0" y="867"/>
                    <a:pt x="40" y="1468"/>
                  </a:cubicBezTo>
                  <a:cubicBezTo>
                    <a:pt x="81" y="2095"/>
                    <a:pt x="635" y="2569"/>
                    <a:pt x="1242" y="2569"/>
                  </a:cubicBezTo>
                  <a:cubicBezTo>
                    <a:pt x="1257" y="2569"/>
                    <a:pt x="1271" y="2569"/>
                    <a:pt x="1286" y="2568"/>
                  </a:cubicBezTo>
                  <a:cubicBezTo>
                    <a:pt x="1289" y="2568"/>
                    <a:pt x="1291" y="2568"/>
                    <a:pt x="1294" y="2568"/>
                  </a:cubicBezTo>
                  <a:cubicBezTo>
                    <a:pt x="1518" y="2568"/>
                    <a:pt x="1735" y="2517"/>
                    <a:pt x="1900" y="2418"/>
                  </a:cubicBezTo>
                  <a:cubicBezTo>
                    <a:pt x="2426" y="2098"/>
                    <a:pt x="2719" y="1501"/>
                    <a:pt x="2550" y="886"/>
                  </a:cubicBezTo>
                  <a:cubicBezTo>
                    <a:pt x="2390" y="304"/>
                    <a:pt x="1810"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4"/>
            <p:cNvSpPr/>
            <p:nvPr/>
          </p:nvSpPr>
          <p:spPr>
            <a:xfrm>
              <a:off x="6795225" y="789050"/>
              <a:ext cx="68025" cy="64225"/>
            </a:xfrm>
            <a:custGeom>
              <a:avLst/>
              <a:gdLst/>
              <a:ahLst/>
              <a:cxnLst/>
              <a:rect l="l" t="t" r="r" b="b"/>
              <a:pathLst>
                <a:path w="2721" h="2569" extrusionOk="0">
                  <a:moveTo>
                    <a:pt x="1191" y="227"/>
                  </a:moveTo>
                  <a:cubicBezTo>
                    <a:pt x="1375" y="227"/>
                    <a:pt x="1563" y="267"/>
                    <a:pt x="1725" y="318"/>
                  </a:cubicBezTo>
                  <a:cubicBezTo>
                    <a:pt x="2446" y="545"/>
                    <a:pt x="2554" y="1473"/>
                    <a:pt x="2102" y="2008"/>
                  </a:cubicBezTo>
                  <a:cubicBezTo>
                    <a:pt x="1897" y="2251"/>
                    <a:pt x="1594" y="2371"/>
                    <a:pt x="1280" y="2371"/>
                  </a:cubicBezTo>
                  <a:cubicBezTo>
                    <a:pt x="1276" y="2371"/>
                    <a:pt x="1273" y="2371"/>
                    <a:pt x="1270" y="2371"/>
                  </a:cubicBezTo>
                  <a:cubicBezTo>
                    <a:pt x="1259" y="2371"/>
                    <a:pt x="1249" y="2371"/>
                    <a:pt x="1238" y="2370"/>
                  </a:cubicBezTo>
                  <a:cubicBezTo>
                    <a:pt x="1030" y="2335"/>
                    <a:pt x="827" y="2278"/>
                    <a:pt x="647" y="2154"/>
                  </a:cubicBezTo>
                  <a:cubicBezTo>
                    <a:pt x="339" y="1941"/>
                    <a:pt x="224" y="1576"/>
                    <a:pt x="271" y="1214"/>
                  </a:cubicBezTo>
                  <a:cubicBezTo>
                    <a:pt x="313" y="896"/>
                    <a:pt x="457" y="510"/>
                    <a:pt x="746" y="337"/>
                  </a:cubicBezTo>
                  <a:cubicBezTo>
                    <a:pt x="878" y="257"/>
                    <a:pt x="1033" y="227"/>
                    <a:pt x="1191" y="227"/>
                  </a:cubicBezTo>
                  <a:close/>
                  <a:moveTo>
                    <a:pt x="1236" y="0"/>
                  </a:moveTo>
                  <a:cubicBezTo>
                    <a:pt x="1148" y="0"/>
                    <a:pt x="1060" y="7"/>
                    <a:pt x="974" y="22"/>
                  </a:cubicBezTo>
                  <a:cubicBezTo>
                    <a:pt x="328" y="130"/>
                    <a:pt x="1" y="867"/>
                    <a:pt x="40" y="1468"/>
                  </a:cubicBezTo>
                  <a:cubicBezTo>
                    <a:pt x="81" y="2095"/>
                    <a:pt x="636" y="2569"/>
                    <a:pt x="1243" y="2569"/>
                  </a:cubicBezTo>
                  <a:cubicBezTo>
                    <a:pt x="1258" y="2569"/>
                    <a:pt x="1273" y="2569"/>
                    <a:pt x="1287" y="2568"/>
                  </a:cubicBezTo>
                  <a:cubicBezTo>
                    <a:pt x="1290" y="2568"/>
                    <a:pt x="1293" y="2568"/>
                    <a:pt x="1295" y="2568"/>
                  </a:cubicBezTo>
                  <a:cubicBezTo>
                    <a:pt x="1518" y="2568"/>
                    <a:pt x="1736" y="2517"/>
                    <a:pt x="1901" y="2418"/>
                  </a:cubicBezTo>
                  <a:cubicBezTo>
                    <a:pt x="2427" y="2098"/>
                    <a:pt x="2720" y="1501"/>
                    <a:pt x="2551" y="886"/>
                  </a:cubicBezTo>
                  <a:cubicBezTo>
                    <a:pt x="2390" y="304"/>
                    <a:pt x="181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4"/>
            <p:cNvSpPr/>
            <p:nvPr/>
          </p:nvSpPr>
          <p:spPr>
            <a:xfrm>
              <a:off x="6521600" y="583975"/>
              <a:ext cx="458600" cy="136200"/>
            </a:xfrm>
            <a:custGeom>
              <a:avLst/>
              <a:gdLst/>
              <a:ahLst/>
              <a:cxnLst/>
              <a:rect l="l" t="t" r="r" b="b"/>
              <a:pathLst>
                <a:path w="18344" h="5448" extrusionOk="0">
                  <a:moveTo>
                    <a:pt x="10601" y="1102"/>
                  </a:moveTo>
                  <a:cubicBezTo>
                    <a:pt x="10965" y="1102"/>
                    <a:pt x="11343" y="1214"/>
                    <a:pt x="11694" y="1283"/>
                  </a:cubicBezTo>
                  <a:cubicBezTo>
                    <a:pt x="12071" y="1356"/>
                    <a:pt x="12468" y="1403"/>
                    <a:pt x="12831" y="1529"/>
                  </a:cubicBezTo>
                  <a:cubicBezTo>
                    <a:pt x="13000" y="1589"/>
                    <a:pt x="13173" y="1677"/>
                    <a:pt x="13287" y="1818"/>
                  </a:cubicBezTo>
                  <a:cubicBezTo>
                    <a:pt x="13254" y="2124"/>
                    <a:pt x="13342" y="2411"/>
                    <a:pt x="13492" y="2678"/>
                  </a:cubicBezTo>
                  <a:cubicBezTo>
                    <a:pt x="13498" y="3035"/>
                    <a:pt x="13421" y="3399"/>
                    <a:pt x="13089" y="3598"/>
                  </a:cubicBezTo>
                  <a:cubicBezTo>
                    <a:pt x="12897" y="3713"/>
                    <a:pt x="12668" y="3751"/>
                    <a:pt x="12433" y="3751"/>
                  </a:cubicBezTo>
                  <a:cubicBezTo>
                    <a:pt x="12162" y="3751"/>
                    <a:pt x="11884" y="3701"/>
                    <a:pt x="11646" y="3658"/>
                  </a:cubicBezTo>
                  <a:cubicBezTo>
                    <a:pt x="11443" y="3621"/>
                    <a:pt x="11244" y="3570"/>
                    <a:pt x="11047" y="3514"/>
                  </a:cubicBezTo>
                  <a:cubicBezTo>
                    <a:pt x="11021" y="3506"/>
                    <a:pt x="10995" y="3498"/>
                    <a:pt x="10968" y="3492"/>
                  </a:cubicBezTo>
                  <a:cubicBezTo>
                    <a:pt x="10796" y="3441"/>
                    <a:pt x="10623" y="3386"/>
                    <a:pt x="10451" y="3333"/>
                  </a:cubicBezTo>
                  <a:cubicBezTo>
                    <a:pt x="10196" y="3241"/>
                    <a:pt x="9959" y="3120"/>
                    <a:pt x="9773" y="2919"/>
                  </a:cubicBezTo>
                  <a:cubicBezTo>
                    <a:pt x="9184" y="2284"/>
                    <a:pt x="9618" y="1171"/>
                    <a:pt x="10481" y="1106"/>
                  </a:cubicBezTo>
                  <a:cubicBezTo>
                    <a:pt x="10521" y="1104"/>
                    <a:pt x="10561" y="1102"/>
                    <a:pt x="10601" y="1102"/>
                  </a:cubicBezTo>
                  <a:close/>
                  <a:moveTo>
                    <a:pt x="14588" y="873"/>
                  </a:moveTo>
                  <a:cubicBezTo>
                    <a:pt x="14761" y="873"/>
                    <a:pt x="14939" y="917"/>
                    <a:pt x="15107" y="1014"/>
                  </a:cubicBezTo>
                  <a:cubicBezTo>
                    <a:pt x="15456" y="1213"/>
                    <a:pt x="15732" y="1559"/>
                    <a:pt x="16012" y="1839"/>
                  </a:cubicBezTo>
                  <a:cubicBezTo>
                    <a:pt x="16285" y="2112"/>
                    <a:pt x="16586" y="2372"/>
                    <a:pt x="16815" y="2682"/>
                  </a:cubicBezTo>
                  <a:cubicBezTo>
                    <a:pt x="16932" y="2838"/>
                    <a:pt x="17036" y="3029"/>
                    <a:pt x="17035" y="3231"/>
                  </a:cubicBezTo>
                  <a:cubicBezTo>
                    <a:pt x="17035" y="3375"/>
                    <a:pt x="16985" y="3516"/>
                    <a:pt x="16921" y="3650"/>
                  </a:cubicBezTo>
                  <a:cubicBezTo>
                    <a:pt x="16503" y="3885"/>
                    <a:pt x="16067" y="4077"/>
                    <a:pt x="15613" y="4235"/>
                  </a:cubicBezTo>
                  <a:cubicBezTo>
                    <a:pt x="15510" y="4271"/>
                    <a:pt x="15407" y="4305"/>
                    <a:pt x="15302" y="4337"/>
                  </a:cubicBezTo>
                  <a:cubicBezTo>
                    <a:pt x="15054" y="4182"/>
                    <a:pt x="14830" y="3964"/>
                    <a:pt x="14641" y="3779"/>
                  </a:cubicBezTo>
                  <a:cubicBezTo>
                    <a:pt x="14494" y="3634"/>
                    <a:pt x="14357" y="3480"/>
                    <a:pt x="14226" y="3324"/>
                  </a:cubicBezTo>
                  <a:cubicBezTo>
                    <a:pt x="14208" y="3303"/>
                    <a:pt x="14191" y="3282"/>
                    <a:pt x="14174" y="3261"/>
                  </a:cubicBezTo>
                  <a:cubicBezTo>
                    <a:pt x="14058" y="3122"/>
                    <a:pt x="13947" y="2981"/>
                    <a:pt x="13833" y="2840"/>
                  </a:cubicBezTo>
                  <a:cubicBezTo>
                    <a:pt x="13674" y="2620"/>
                    <a:pt x="13546" y="2387"/>
                    <a:pt x="13504" y="2117"/>
                  </a:cubicBezTo>
                  <a:cubicBezTo>
                    <a:pt x="13399" y="1433"/>
                    <a:pt x="13967" y="873"/>
                    <a:pt x="14588" y="873"/>
                  </a:cubicBezTo>
                  <a:close/>
                  <a:moveTo>
                    <a:pt x="5795" y="945"/>
                  </a:moveTo>
                  <a:cubicBezTo>
                    <a:pt x="6196" y="945"/>
                    <a:pt x="6545" y="1176"/>
                    <a:pt x="6732" y="1502"/>
                  </a:cubicBezTo>
                  <a:cubicBezTo>
                    <a:pt x="6907" y="1806"/>
                    <a:pt x="6927" y="2178"/>
                    <a:pt x="6774" y="2494"/>
                  </a:cubicBezTo>
                  <a:cubicBezTo>
                    <a:pt x="6599" y="2854"/>
                    <a:pt x="6275" y="3156"/>
                    <a:pt x="6013" y="3454"/>
                  </a:cubicBezTo>
                  <a:cubicBezTo>
                    <a:pt x="5761" y="3745"/>
                    <a:pt x="5522" y="4064"/>
                    <a:pt x="5230" y="4316"/>
                  </a:cubicBezTo>
                  <a:cubicBezTo>
                    <a:pt x="5081" y="4442"/>
                    <a:pt x="4897" y="4559"/>
                    <a:pt x="4698" y="4573"/>
                  </a:cubicBezTo>
                  <a:cubicBezTo>
                    <a:pt x="4683" y="4574"/>
                    <a:pt x="4668" y="4574"/>
                    <a:pt x="4653" y="4574"/>
                  </a:cubicBezTo>
                  <a:cubicBezTo>
                    <a:pt x="4430" y="4574"/>
                    <a:pt x="4207" y="4466"/>
                    <a:pt x="4013" y="4369"/>
                  </a:cubicBezTo>
                  <a:cubicBezTo>
                    <a:pt x="3659" y="4193"/>
                    <a:pt x="3318" y="3933"/>
                    <a:pt x="3311" y="3502"/>
                  </a:cubicBezTo>
                  <a:cubicBezTo>
                    <a:pt x="3304" y="3101"/>
                    <a:pt x="3557" y="2743"/>
                    <a:pt x="3798" y="2444"/>
                  </a:cubicBezTo>
                  <a:cubicBezTo>
                    <a:pt x="4120" y="2044"/>
                    <a:pt x="4487" y="1699"/>
                    <a:pt x="4863" y="1351"/>
                  </a:cubicBezTo>
                  <a:cubicBezTo>
                    <a:pt x="5070" y="1176"/>
                    <a:pt x="5294" y="1032"/>
                    <a:pt x="5561" y="971"/>
                  </a:cubicBezTo>
                  <a:cubicBezTo>
                    <a:pt x="5640" y="953"/>
                    <a:pt x="5719" y="945"/>
                    <a:pt x="5795" y="945"/>
                  </a:cubicBezTo>
                  <a:close/>
                  <a:moveTo>
                    <a:pt x="8529" y="3181"/>
                  </a:moveTo>
                  <a:cubicBezTo>
                    <a:pt x="8606" y="3181"/>
                    <a:pt x="8686" y="3193"/>
                    <a:pt x="8768" y="3220"/>
                  </a:cubicBezTo>
                  <a:cubicBezTo>
                    <a:pt x="9223" y="3371"/>
                    <a:pt x="9526" y="3885"/>
                    <a:pt x="9754" y="4275"/>
                  </a:cubicBezTo>
                  <a:cubicBezTo>
                    <a:pt x="9858" y="4454"/>
                    <a:pt x="9949" y="4637"/>
                    <a:pt x="10036" y="4823"/>
                  </a:cubicBezTo>
                  <a:cubicBezTo>
                    <a:pt x="10047" y="4848"/>
                    <a:pt x="10058" y="4873"/>
                    <a:pt x="10069" y="4897"/>
                  </a:cubicBezTo>
                  <a:cubicBezTo>
                    <a:pt x="10110" y="4988"/>
                    <a:pt x="10151" y="5078"/>
                    <a:pt x="10191" y="5169"/>
                  </a:cubicBezTo>
                  <a:cubicBezTo>
                    <a:pt x="9762" y="5190"/>
                    <a:pt x="9332" y="5200"/>
                    <a:pt x="8903" y="5200"/>
                  </a:cubicBezTo>
                  <a:cubicBezTo>
                    <a:pt x="8454" y="5200"/>
                    <a:pt x="8006" y="5189"/>
                    <a:pt x="7559" y="5165"/>
                  </a:cubicBezTo>
                  <a:cubicBezTo>
                    <a:pt x="7487" y="5034"/>
                    <a:pt x="7421" y="4902"/>
                    <a:pt x="7368" y="4765"/>
                  </a:cubicBezTo>
                  <a:cubicBezTo>
                    <a:pt x="7296" y="4583"/>
                    <a:pt x="7246" y="4372"/>
                    <a:pt x="7300" y="4178"/>
                  </a:cubicBezTo>
                  <a:cubicBezTo>
                    <a:pt x="7363" y="3949"/>
                    <a:pt x="7551" y="3761"/>
                    <a:pt x="7716" y="3599"/>
                  </a:cubicBezTo>
                  <a:cubicBezTo>
                    <a:pt x="7943" y="3377"/>
                    <a:pt x="8217" y="3181"/>
                    <a:pt x="8529" y="3181"/>
                  </a:cubicBezTo>
                  <a:close/>
                  <a:moveTo>
                    <a:pt x="4341" y="0"/>
                  </a:moveTo>
                  <a:cubicBezTo>
                    <a:pt x="3191" y="0"/>
                    <a:pt x="1958" y="306"/>
                    <a:pt x="1048" y="1016"/>
                  </a:cubicBezTo>
                  <a:cubicBezTo>
                    <a:pt x="608" y="1358"/>
                    <a:pt x="201" y="1834"/>
                    <a:pt x="97" y="2397"/>
                  </a:cubicBezTo>
                  <a:cubicBezTo>
                    <a:pt x="1" y="2924"/>
                    <a:pt x="239" y="3392"/>
                    <a:pt x="623" y="3742"/>
                  </a:cubicBezTo>
                  <a:cubicBezTo>
                    <a:pt x="1543" y="4578"/>
                    <a:pt x="2899" y="4783"/>
                    <a:pt x="4077" y="4998"/>
                  </a:cubicBezTo>
                  <a:cubicBezTo>
                    <a:pt x="5437" y="5245"/>
                    <a:pt x="6815" y="5401"/>
                    <a:pt x="8197" y="5439"/>
                  </a:cubicBezTo>
                  <a:cubicBezTo>
                    <a:pt x="8396" y="5445"/>
                    <a:pt x="8594" y="5447"/>
                    <a:pt x="8793" y="5447"/>
                  </a:cubicBezTo>
                  <a:cubicBezTo>
                    <a:pt x="10179" y="5447"/>
                    <a:pt x="11562" y="5311"/>
                    <a:pt x="12914" y="4988"/>
                  </a:cubicBezTo>
                  <a:cubicBezTo>
                    <a:pt x="12969" y="4975"/>
                    <a:pt x="12947" y="4902"/>
                    <a:pt x="12898" y="4902"/>
                  </a:cubicBezTo>
                  <a:cubicBezTo>
                    <a:pt x="12895" y="4902"/>
                    <a:pt x="12893" y="4902"/>
                    <a:pt x="12891" y="4902"/>
                  </a:cubicBezTo>
                  <a:cubicBezTo>
                    <a:pt x="12064" y="5028"/>
                    <a:pt x="11233" y="5112"/>
                    <a:pt x="10401" y="5159"/>
                  </a:cubicBezTo>
                  <a:cubicBezTo>
                    <a:pt x="10382" y="5117"/>
                    <a:pt x="10363" y="5076"/>
                    <a:pt x="10342" y="5034"/>
                  </a:cubicBezTo>
                  <a:cubicBezTo>
                    <a:pt x="10217" y="4689"/>
                    <a:pt x="10044" y="4358"/>
                    <a:pt x="9856" y="4048"/>
                  </a:cubicBezTo>
                  <a:cubicBezTo>
                    <a:pt x="9627" y="3670"/>
                    <a:pt x="9355" y="3260"/>
                    <a:pt x="8942" y="3065"/>
                  </a:cubicBezTo>
                  <a:cubicBezTo>
                    <a:pt x="8806" y="3001"/>
                    <a:pt x="8668" y="2972"/>
                    <a:pt x="8531" y="2972"/>
                  </a:cubicBezTo>
                  <a:cubicBezTo>
                    <a:pt x="8290" y="2972"/>
                    <a:pt x="8056" y="3063"/>
                    <a:pt x="7846" y="3213"/>
                  </a:cubicBezTo>
                  <a:cubicBezTo>
                    <a:pt x="7511" y="3453"/>
                    <a:pt x="7113" y="3837"/>
                    <a:pt x="7072" y="4269"/>
                  </a:cubicBezTo>
                  <a:cubicBezTo>
                    <a:pt x="7042" y="4580"/>
                    <a:pt x="7167" y="4875"/>
                    <a:pt x="7316" y="5150"/>
                  </a:cubicBezTo>
                  <a:cubicBezTo>
                    <a:pt x="6609" y="5107"/>
                    <a:pt x="5904" y="5036"/>
                    <a:pt x="5201" y="4933"/>
                  </a:cubicBezTo>
                  <a:cubicBezTo>
                    <a:pt x="4582" y="4844"/>
                    <a:pt x="3965" y="4735"/>
                    <a:pt x="3351" y="4606"/>
                  </a:cubicBezTo>
                  <a:cubicBezTo>
                    <a:pt x="2780" y="4487"/>
                    <a:pt x="2201" y="4356"/>
                    <a:pt x="1667" y="4115"/>
                  </a:cubicBezTo>
                  <a:cubicBezTo>
                    <a:pt x="1643" y="4104"/>
                    <a:pt x="1620" y="4093"/>
                    <a:pt x="1596" y="4082"/>
                  </a:cubicBezTo>
                  <a:cubicBezTo>
                    <a:pt x="1449" y="3376"/>
                    <a:pt x="2242" y="2904"/>
                    <a:pt x="2800" y="2636"/>
                  </a:cubicBezTo>
                  <a:cubicBezTo>
                    <a:pt x="3071" y="2505"/>
                    <a:pt x="3354" y="2401"/>
                    <a:pt x="3643" y="2314"/>
                  </a:cubicBezTo>
                  <a:lnTo>
                    <a:pt x="3643" y="2314"/>
                  </a:lnTo>
                  <a:cubicBezTo>
                    <a:pt x="3391" y="2628"/>
                    <a:pt x="3149" y="2982"/>
                    <a:pt x="3107" y="3387"/>
                  </a:cubicBezTo>
                  <a:cubicBezTo>
                    <a:pt x="3064" y="3802"/>
                    <a:pt x="3277" y="4141"/>
                    <a:pt x="3607" y="4374"/>
                  </a:cubicBezTo>
                  <a:cubicBezTo>
                    <a:pt x="3890" y="4574"/>
                    <a:pt x="4283" y="4782"/>
                    <a:pt x="4651" y="4782"/>
                  </a:cubicBezTo>
                  <a:cubicBezTo>
                    <a:pt x="4722" y="4782"/>
                    <a:pt x="4791" y="4774"/>
                    <a:pt x="4859" y="4757"/>
                  </a:cubicBezTo>
                  <a:cubicBezTo>
                    <a:pt x="5278" y="4656"/>
                    <a:pt x="5574" y="4283"/>
                    <a:pt x="5843" y="3973"/>
                  </a:cubicBezTo>
                  <a:cubicBezTo>
                    <a:pt x="6184" y="3580"/>
                    <a:pt x="6577" y="3199"/>
                    <a:pt x="6862" y="2761"/>
                  </a:cubicBezTo>
                  <a:cubicBezTo>
                    <a:pt x="7062" y="2456"/>
                    <a:pt x="7119" y="2102"/>
                    <a:pt x="7056" y="1776"/>
                  </a:cubicBezTo>
                  <a:cubicBezTo>
                    <a:pt x="7158" y="1768"/>
                    <a:pt x="7263" y="1761"/>
                    <a:pt x="7365" y="1754"/>
                  </a:cubicBezTo>
                  <a:cubicBezTo>
                    <a:pt x="8037" y="1709"/>
                    <a:pt x="8723" y="1719"/>
                    <a:pt x="9394" y="1654"/>
                  </a:cubicBezTo>
                  <a:lnTo>
                    <a:pt x="9394" y="1654"/>
                  </a:lnTo>
                  <a:cubicBezTo>
                    <a:pt x="9284" y="1890"/>
                    <a:pt x="9245" y="2161"/>
                    <a:pt x="9303" y="2445"/>
                  </a:cubicBezTo>
                  <a:cubicBezTo>
                    <a:pt x="9446" y="3148"/>
                    <a:pt x="10048" y="3441"/>
                    <a:pt x="10687" y="3608"/>
                  </a:cubicBezTo>
                  <a:cubicBezTo>
                    <a:pt x="11030" y="3738"/>
                    <a:pt x="11394" y="3823"/>
                    <a:pt x="11751" y="3883"/>
                  </a:cubicBezTo>
                  <a:cubicBezTo>
                    <a:pt x="11974" y="3920"/>
                    <a:pt x="12209" y="3954"/>
                    <a:pt x="12442" y="3954"/>
                  </a:cubicBezTo>
                  <a:cubicBezTo>
                    <a:pt x="12666" y="3954"/>
                    <a:pt x="12888" y="3922"/>
                    <a:pt x="13093" y="3831"/>
                  </a:cubicBezTo>
                  <a:cubicBezTo>
                    <a:pt x="13451" y="3670"/>
                    <a:pt x="13637" y="3345"/>
                    <a:pt x="13688" y="2972"/>
                  </a:cubicBezTo>
                  <a:cubicBezTo>
                    <a:pt x="13747" y="3050"/>
                    <a:pt x="13809" y="3126"/>
                    <a:pt x="13874" y="3200"/>
                  </a:cubicBezTo>
                  <a:cubicBezTo>
                    <a:pt x="14086" y="3502"/>
                    <a:pt x="14340" y="3776"/>
                    <a:pt x="14603" y="4026"/>
                  </a:cubicBezTo>
                  <a:cubicBezTo>
                    <a:pt x="14741" y="4157"/>
                    <a:pt x="14889" y="4292"/>
                    <a:pt x="15050" y="4410"/>
                  </a:cubicBezTo>
                  <a:cubicBezTo>
                    <a:pt x="14988" y="4428"/>
                    <a:pt x="14925" y="4442"/>
                    <a:pt x="14863" y="4457"/>
                  </a:cubicBezTo>
                  <a:cubicBezTo>
                    <a:pt x="14598" y="4518"/>
                    <a:pt x="14319" y="4543"/>
                    <a:pt x="14060" y="4623"/>
                  </a:cubicBezTo>
                  <a:cubicBezTo>
                    <a:pt x="14005" y="4640"/>
                    <a:pt x="14019" y="4714"/>
                    <a:pt x="14073" y="4719"/>
                  </a:cubicBezTo>
                  <a:cubicBezTo>
                    <a:pt x="14119" y="4723"/>
                    <a:pt x="14166" y="4725"/>
                    <a:pt x="14213" y="4725"/>
                  </a:cubicBezTo>
                  <a:cubicBezTo>
                    <a:pt x="14472" y="4725"/>
                    <a:pt x="14744" y="4668"/>
                    <a:pt x="14992" y="4617"/>
                  </a:cubicBezTo>
                  <a:cubicBezTo>
                    <a:pt x="15315" y="4550"/>
                    <a:pt x="15635" y="4471"/>
                    <a:pt x="15946" y="4361"/>
                  </a:cubicBezTo>
                  <a:cubicBezTo>
                    <a:pt x="16513" y="4160"/>
                    <a:pt x="17093" y="3897"/>
                    <a:pt x="17573" y="3530"/>
                  </a:cubicBezTo>
                  <a:cubicBezTo>
                    <a:pt x="17993" y="3210"/>
                    <a:pt x="18344" y="2711"/>
                    <a:pt x="18231" y="2156"/>
                  </a:cubicBezTo>
                  <a:cubicBezTo>
                    <a:pt x="18126" y="1631"/>
                    <a:pt x="17670" y="1318"/>
                    <a:pt x="17213" y="1110"/>
                  </a:cubicBezTo>
                  <a:cubicBezTo>
                    <a:pt x="17202" y="1105"/>
                    <a:pt x="17192" y="1103"/>
                    <a:pt x="17182" y="1103"/>
                  </a:cubicBezTo>
                  <a:cubicBezTo>
                    <a:pt x="17122" y="1103"/>
                    <a:pt x="17087" y="1183"/>
                    <a:pt x="17148" y="1224"/>
                  </a:cubicBezTo>
                  <a:cubicBezTo>
                    <a:pt x="17512" y="1477"/>
                    <a:pt x="17982" y="1848"/>
                    <a:pt x="18001" y="2334"/>
                  </a:cubicBezTo>
                  <a:cubicBezTo>
                    <a:pt x="18020" y="2848"/>
                    <a:pt x="17615" y="3215"/>
                    <a:pt x="17211" y="3477"/>
                  </a:cubicBezTo>
                  <a:cubicBezTo>
                    <a:pt x="17243" y="3345"/>
                    <a:pt x="17254" y="3213"/>
                    <a:pt x="17232" y="3084"/>
                  </a:cubicBezTo>
                  <a:cubicBezTo>
                    <a:pt x="17159" y="2659"/>
                    <a:pt x="16808" y="2337"/>
                    <a:pt x="16518" y="2046"/>
                  </a:cubicBezTo>
                  <a:cubicBezTo>
                    <a:pt x="16150" y="1678"/>
                    <a:pt x="15798" y="1259"/>
                    <a:pt x="15381" y="944"/>
                  </a:cubicBezTo>
                  <a:cubicBezTo>
                    <a:pt x="15138" y="760"/>
                    <a:pt x="14854" y="672"/>
                    <a:pt x="14575" y="672"/>
                  </a:cubicBezTo>
                  <a:cubicBezTo>
                    <a:pt x="14078" y="672"/>
                    <a:pt x="13594" y="952"/>
                    <a:pt x="13382" y="1462"/>
                  </a:cubicBezTo>
                  <a:cubicBezTo>
                    <a:pt x="13365" y="1498"/>
                    <a:pt x="13353" y="1535"/>
                    <a:pt x="13341" y="1571"/>
                  </a:cubicBezTo>
                  <a:cubicBezTo>
                    <a:pt x="13041" y="1309"/>
                    <a:pt x="12604" y="1243"/>
                    <a:pt x="12227" y="1171"/>
                  </a:cubicBezTo>
                  <a:cubicBezTo>
                    <a:pt x="11717" y="1072"/>
                    <a:pt x="11190" y="923"/>
                    <a:pt x="10669" y="896"/>
                  </a:cubicBezTo>
                  <a:cubicBezTo>
                    <a:pt x="10645" y="894"/>
                    <a:pt x="10621" y="894"/>
                    <a:pt x="10597" y="894"/>
                  </a:cubicBezTo>
                  <a:cubicBezTo>
                    <a:pt x="10157" y="894"/>
                    <a:pt x="9767" y="1106"/>
                    <a:pt x="9527" y="1430"/>
                  </a:cubicBezTo>
                  <a:cubicBezTo>
                    <a:pt x="9462" y="1428"/>
                    <a:pt x="9396" y="1427"/>
                    <a:pt x="9330" y="1427"/>
                  </a:cubicBezTo>
                  <a:cubicBezTo>
                    <a:pt x="8980" y="1427"/>
                    <a:pt x="8631" y="1452"/>
                    <a:pt x="8280" y="1468"/>
                  </a:cubicBezTo>
                  <a:cubicBezTo>
                    <a:pt x="7850" y="1488"/>
                    <a:pt x="7419" y="1514"/>
                    <a:pt x="6989" y="1548"/>
                  </a:cubicBezTo>
                  <a:cubicBezTo>
                    <a:pt x="6858" y="1212"/>
                    <a:pt x="6588" y="932"/>
                    <a:pt x="6205" y="803"/>
                  </a:cubicBezTo>
                  <a:cubicBezTo>
                    <a:pt x="6064" y="755"/>
                    <a:pt x="5928" y="734"/>
                    <a:pt x="5797" y="734"/>
                  </a:cubicBezTo>
                  <a:cubicBezTo>
                    <a:pt x="5299" y="734"/>
                    <a:pt x="4874" y="1046"/>
                    <a:pt x="4506" y="1418"/>
                  </a:cubicBezTo>
                  <a:cubicBezTo>
                    <a:pt x="4290" y="1592"/>
                    <a:pt x="4092" y="1792"/>
                    <a:pt x="3908" y="1999"/>
                  </a:cubicBezTo>
                  <a:cubicBezTo>
                    <a:pt x="3280" y="2159"/>
                    <a:pt x="2665" y="2387"/>
                    <a:pt x="2127" y="2750"/>
                  </a:cubicBezTo>
                  <a:cubicBezTo>
                    <a:pt x="1751" y="3003"/>
                    <a:pt x="1268" y="3493"/>
                    <a:pt x="1367" y="3968"/>
                  </a:cubicBezTo>
                  <a:cubicBezTo>
                    <a:pt x="981" y="3759"/>
                    <a:pt x="606" y="3476"/>
                    <a:pt x="420" y="3085"/>
                  </a:cubicBezTo>
                  <a:cubicBezTo>
                    <a:pt x="144" y="2511"/>
                    <a:pt x="493" y="1892"/>
                    <a:pt x="893" y="1481"/>
                  </a:cubicBezTo>
                  <a:cubicBezTo>
                    <a:pt x="1827" y="523"/>
                    <a:pt x="3323" y="176"/>
                    <a:pt x="4608" y="89"/>
                  </a:cubicBezTo>
                  <a:cubicBezTo>
                    <a:pt x="4662" y="85"/>
                    <a:pt x="4663" y="8"/>
                    <a:pt x="4608" y="6"/>
                  </a:cubicBezTo>
                  <a:cubicBezTo>
                    <a:pt x="4520" y="2"/>
                    <a:pt x="4431" y="0"/>
                    <a:pt x="4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4"/>
            <p:cNvSpPr/>
            <p:nvPr/>
          </p:nvSpPr>
          <p:spPr>
            <a:xfrm>
              <a:off x="7067575" y="848800"/>
              <a:ext cx="70125" cy="60600"/>
            </a:xfrm>
            <a:custGeom>
              <a:avLst/>
              <a:gdLst/>
              <a:ahLst/>
              <a:cxnLst/>
              <a:rect l="l" t="t" r="r" b="b"/>
              <a:pathLst>
                <a:path w="2805" h="2424" extrusionOk="0">
                  <a:moveTo>
                    <a:pt x="2759" y="1"/>
                  </a:moveTo>
                  <a:cubicBezTo>
                    <a:pt x="2738" y="1"/>
                    <a:pt x="2717" y="12"/>
                    <a:pt x="2708" y="35"/>
                  </a:cubicBezTo>
                  <a:cubicBezTo>
                    <a:pt x="2494" y="599"/>
                    <a:pt x="2224" y="1094"/>
                    <a:pt x="1752" y="1487"/>
                  </a:cubicBezTo>
                  <a:cubicBezTo>
                    <a:pt x="1254" y="1904"/>
                    <a:pt x="649" y="2113"/>
                    <a:pt x="50" y="2337"/>
                  </a:cubicBezTo>
                  <a:cubicBezTo>
                    <a:pt x="0" y="2357"/>
                    <a:pt x="16" y="2424"/>
                    <a:pt x="65" y="2424"/>
                  </a:cubicBezTo>
                  <a:cubicBezTo>
                    <a:pt x="68" y="2424"/>
                    <a:pt x="71" y="2423"/>
                    <a:pt x="74" y="2423"/>
                  </a:cubicBezTo>
                  <a:cubicBezTo>
                    <a:pt x="740" y="2319"/>
                    <a:pt x="1397" y="2029"/>
                    <a:pt x="1919" y="1602"/>
                  </a:cubicBezTo>
                  <a:cubicBezTo>
                    <a:pt x="2375" y="1227"/>
                    <a:pt x="2796" y="664"/>
                    <a:pt x="2804" y="49"/>
                  </a:cubicBezTo>
                  <a:lnTo>
                    <a:pt x="2805" y="48"/>
                  </a:lnTo>
                  <a:cubicBezTo>
                    <a:pt x="2805" y="16"/>
                    <a:pt x="2782" y="1"/>
                    <a:pt x="2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4"/>
            <p:cNvSpPr/>
            <p:nvPr/>
          </p:nvSpPr>
          <p:spPr>
            <a:xfrm>
              <a:off x="7106200" y="886725"/>
              <a:ext cx="22150" cy="17300"/>
            </a:xfrm>
            <a:custGeom>
              <a:avLst/>
              <a:gdLst/>
              <a:ahLst/>
              <a:cxnLst/>
              <a:rect l="l" t="t" r="r" b="b"/>
              <a:pathLst>
                <a:path w="886" h="692" extrusionOk="0">
                  <a:moveTo>
                    <a:pt x="822" y="0"/>
                  </a:moveTo>
                  <a:cubicBezTo>
                    <a:pt x="809" y="0"/>
                    <a:pt x="795" y="5"/>
                    <a:pt x="783" y="15"/>
                  </a:cubicBezTo>
                  <a:cubicBezTo>
                    <a:pt x="650" y="124"/>
                    <a:pt x="555" y="268"/>
                    <a:pt x="417" y="374"/>
                  </a:cubicBezTo>
                  <a:cubicBezTo>
                    <a:pt x="293" y="473"/>
                    <a:pt x="145" y="538"/>
                    <a:pt x="23" y="638"/>
                  </a:cubicBezTo>
                  <a:cubicBezTo>
                    <a:pt x="0" y="656"/>
                    <a:pt x="20" y="689"/>
                    <a:pt x="45" y="690"/>
                  </a:cubicBezTo>
                  <a:cubicBezTo>
                    <a:pt x="55" y="691"/>
                    <a:pt x="66" y="691"/>
                    <a:pt x="76" y="691"/>
                  </a:cubicBezTo>
                  <a:cubicBezTo>
                    <a:pt x="395" y="691"/>
                    <a:pt x="807" y="370"/>
                    <a:pt x="876" y="68"/>
                  </a:cubicBezTo>
                  <a:cubicBezTo>
                    <a:pt x="885" y="28"/>
                    <a:pt x="855"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4"/>
            <p:cNvSpPr/>
            <p:nvPr/>
          </p:nvSpPr>
          <p:spPr>
            <a:xfrm>
              <a:off x="7092800" y="711975"/>
              <a:ext cx="52350" cy="65500"/>
            </a:xfrm>
            <a:custGeom>
              <a:avLst/>
              <a:gdLst/>
              <a:ahLst/>
              <a:cxnLst/>
              <a:rect l="l" t="t" r="r" b="b"/>
              <a:pathLst>
                <a:path w="2094" h="2620" extrusionOk="0">
                  <a:moveTo>
                    <a:pt x="74" y="1"/>
                  </a:moveTo>
                  <a:cubicBezTo>
                    <a:pt x="64" y="1"/>
                    <a:pt x="54" y="1"/>
                    <a:pt x="44" y="2"/>
                  </a:cubicBezTo>
                  <a:cubicBezTo>
                    <a:pt x="19" y="3"/>
                    <a:pt x="1" y="35"/>
                    <a:pt x="22" y="55"/>
                  </a:cubicBezTo>
                  <a:cubicBezTo>
                    <a:pt x="203" y="221"/>
                    <a:pt x="458" y="306"/>
                    <a:pt x="659" y="449"/>
                  </a:cubicBezTo>
                  <a:cubicBezTo>
                    <a:pt x="892" y="614"/>
                    <a:pt x="1098" y="815"/>
                    <a:pt x="1275" y="1037"/>
                  </a:cubicBezTo>
                  <a:cubicBezTo>
                    <a:pt x="1636" y="1489"/>
                    <a:pt x="1818" y="2029"/>
                    <a:pt x="1955" y="2582"/>
                  </a:cubicBezTo>
                  <a:cubicBezTo>
                    <a:pt x="1961" y="2608"/>
                    <a:pt x="1981" y="2619"/>
                    <a:pt x="2001" y="2619"/>
                  </a:cubicBezTo>
                  <a:cubicBezTo>
                    <a:pt x="2028" y="2619"/>
                    <a:pt x="2055" y="2600"/>
                    <a:pt x="2058" y="2568"/>
                  </a:cubicBezTo>
                  <a:cubicBezTo>
                    <a:pt x="2093" y="1973"/>
                    <a:pt x="1829" y="1401"/>
                    <a:pt x="1467" y="940"/>
                  </a:cubicBezTo>
                  <a:cubicBezTo>
                    <a:pt x="1281" y="703"/>
                    <a:pt x="1058" y="495"/>
                    <a:pt x="810" y="323"/>
                  </a:cubicBezTo>
                  <a:cubicBezTo>
                    <a:pt x="607" y="183"/>
                    <a:pt x="333"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4"/>
            <p:cNvSpPr/>
            <p:nvPr/>
          </p:nvSpPr>
          <p:spPr>
            <a:xfrm>
              <a:off x="6722025" y="704350"/>
              <a:ext cx="240375" cy="53600"/>
            </a:xfrm>
            <a:custGeom>
              <a:avLst/>
              <a:gdLst/>
              <a:ahLst/>
              <a:cxnLst/>
              <a:rect l="l" t="t" r="r" b="b"/>
              <a:pathLst>
                <a:path w="9615" h="2144" extrusionOk="0">
                  <a:moveTo>
                    <a:pt x="9520" y="1"/>
                  </a:moveTo>
                  <a:cubicBezTo>
                    <a:pt x="9509" y="1"/>
                    <a:pt x="9497" y="4"/>
                    <a:pt x="9486" y="12"/>
                  </a:cubicBezTo>
                  <a:cubicBezTo>
                    <a:pt x="8206" y="898"/>
                    <a:pt x="6743" y="1445"/>
                    <a:pt x="5210" y="1688"/>
                  </a:cubicBezTo>
                  <a:cubicBezTo>
                    <a:pt x="3984" y="1882"/>
                    <a:pt x="2722" y="1957"/>
                    <a:pt x="1471" y="1957"/>
                  </a:cubicBezTo>
                  <a:cubicBezTo>
                    <a:pt x="993" y="1957"/>
                    <a:pt x="517" y="1946"/>
                    <a:pt x="45" y="1927"/>
                  </a:cubicBezTo>
                  <a:cubicBezTo>
                    <a:pt x="44" y="1927"/>
                    <a:pt x="43" y="1927"/>
                    <a:pt x="43" y="1927"/>
                  </a:cubicBezTo>
                  <a:cubicBezTo>
                    <a:pt x="1" y="1927"/>
                    <a:pt x="0" y="1986"/>
                    <a:pt x="35" y="2000"/>
                  </a:cubicBezTo>
                  <a:cubicBezTo>
                    <a:pt x="362" y="2132"/>
                    <a:pt x="738" y="2143"/>
                    <a:pt x="1092" y="2143"/>
                  </a:cubicBezTo>
                  <a:cubicBezTo>
                    <a:pt x="1138" y="2143"/>
                    <a:pt x="1184" y="2143"/>
                    <a:pt x="1229" y="2143"/>
                  </a:cubicBezTo>
                  <a:cubicBezTo>
                    <a:pt x="1685" y="2140"/>
                    <a:pt x="2141" y="2133"/>
                    <a:pt x="2596" y="2122"/>
                  </a:cubicBezTo>
                  <a:cubicBezTo>
                    <a:pt x="3491" y="2101"/>
                    <a:pt x="4385" y="2049"/>
                    <a:pt x="5272" y="1912"/>
                  </a:cubicBezTo>
                  <a:cubicBezTo>
                    <a:pt x="6816" y="1674"/>
                    <a:pt x="8393" y="1188"/>
                    <a:pt x="9568" y="118"/>
                  </a:cubicBezTo>
                  <a:cubicBezTo>
                    <a:pt x="9614" y="76"/>
                    <a:pt x="9572" y="1"/>
                    <a:pt x="9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4"/>
            <p:cNvSpPr/>
            <p:nvPr/>
          </p:nvSpPr>
          <p:spPr>
            <a:xfrm>
              <a:off x="6974525" y="685125"/>
              <a:ext cx="16175" cy="13600"/>
            </a:xfrm>
            <a:custGeom>
              <a:avLst/>
              <a:gdLst/>
              <a:ahLst/>
              <a:cxnLst/>
              <a:rect l="l" t="t" r="r" b="b"/>
              <a:pathLst>
                <a:path w="647" h="544" extrusionOk="0">
                  <a:moveTo>
                    <a:pt x="593" y="0"/>
                  </a:moveTo>
                  <a:cubicBezTo>
                    <a:pt x="583" y="0"/>
                    <a:pt x="573" y="4"/>
                    <a:pt x="564" y="12"/>
                  </a:cubicBezTo>
                  <a:cubicBezTo>
                    <a:pt x="523" y="48"/>
                    <a:pt x="479" y="72"/>
                    <a:pt x="438" y="106"/>
                  </a:cubicBezTo>
                  <a:cubicBezTo>
                    <a:pt x="391" y="145"/>
                    <a:pt x="351" y="192"/>
                    <a:pt x="306" y="233"/>
                  </a:cubicBezTo>
                  <a:cubicBezTo>
                    <a:pt x="217" y="317"/>
                    <a:pt x="124" y="396"/>
                    <a:pt x="30" y="475"/>
                  </a:cubicBezTo>
                  <a:cubicBezTo>
                    <a:pt x="1" y="498"/>
                    <a:pt x="26" y="543"/>
                    <a:pt x="58" y="543"/>
                  </a:cubicBezTo>
                  <a:cubicBezTo>
                    <a:pt x="61" y="543"/>
                    <a:pt x="65" y="543"/>
                    <a:pt x="68" y="541"/>
                  </a:cubicBezTo>
                  <a:cubicBezTo>
                    <a:pt x="190" y="506"/>
                    <a:pt x="296" y="452"/>
                    <a:pt x="397" y="373"/>
                  </a:cubicBezTo>
                  <a:cubicBezTo>
                    <a:pt x="448" y="334"/>
                    <a:pt x="502" y="292"/>
                    <a:pt x="542" y="241"/>
                  </a:cubicBezTo>
                  <a:cubicBezTo>
                    <a:pt x="584" y="186"/>
                    <a:pt x="601" y="126"/>
                    <a:pt x="631" y="64"/>
                  </a:cubicBezTo>
                  <a:cubicBezTo>
                    <a:pt x="647" y="32"/>
                    <a:pt x="622" y="0"/>
                    <a:pt x="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4"/>
            <p:cNvSpPr/>
            <p:nvPr/>
          </p:nvSpPr>
          <p:spPr>
            <a:xfrm>
              <a:off x="6536725" y="720950"/>
              <a:ext cx="106650" cy="32075"/>
            </a:xfrm>
            <a:custGeom>
              <a:avLst/>
              <a:gdLst/>
              <a:ahLst/>
              <a:cxnLst/>
              <a:rect l="l" t="t" r="r" b="b"/>
              <a:pathLst>
                <a:path w="4266" h="1283" extrusionOk="0">
                  <a:moveTo>
                    <a:pt x="47" y="1"/>
                  </a:moveTo>
                  <a:cubicBezTo>
                    <a:pt x="18" y="1"/>
                    <a:pt x="0" y="48"/>
                    <a:pt x="30" y="69"/>
                  </a:cubicBezTo>
                  <a:cubicBezTo>
                    <a:pt x="1201" y="972"/>
                    <a:pt x="2760" y="1227"/>
                    <a:pt x="4204" y="1283"/>
                  </a:cubicBezTo>
                  <a:cubicBezTo>
                    <a:pt x="4205" y="1283"/>
                    <a:pt x="4205" y="1283"/>
                    <a:pt x="4205" y="1283"/>
                  </a:cubicBezTo>
                  <a:cubicBezTo>
                    <a:pt x="4254" y="1283"/>
                    <a:pt x="4266" y="1203"/>
                    <a:pt x="4215" y="1195"/>
                  </a:cubicBezTo>
                  <a:cubicBezTo>
                    <a:pt x="2789" y="933"/>
                    <a:pt x="1318" y="819"/>
                    <a:pt x="66" y="7"/>
                  </a:cubicBezTo>
                  <a:cubicBezTo>
                    <a:pt x="60" y="3"/>
                    <a:pt x="53"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4"/>
            <p:cNvSpPr/>
            <p:nvPr/>
          </p:nvSpPr>
          <p:spPr>
            <a:xfrm>
              <a:off x="6556575" y="747625"/>
              <a:ext cx="54300" cy="14650"/>
            </a:xfrm>
            <a:custGeom>
              <a:avLst/>
              <a:gdLst/>
              <a:ahLst/>
              <a:cxnLst/>
              <a:rect l="l" t="t" r="r" b="b"/>
              <a:pathLst>
                <a:path w="2172" h="586" extrusionOk="0">
                  <a:moveTo>
                    <a:pt x="56" y="1"/>
                  </a:moveTo>
                  <a:cubicBezTo>
                    <a:pt x="24" y="1"/>
                    <a:pt x="1" y="48"/>
                    <a:pt x="27" y="73"/>
                  </a:cubicBezTo>
                  <a:cubicBezTo>
                    <a:pt x="402" y="411"/>
                    <a:pt x="977" y="586"/>
                    <a:pt x="1516" y="586"/>
                  </a:cubicBezTo>
                  <a:cubicBezTo>
                    <a:pt x="1728" y="586"/>
                    <a:pt x="1935" y="559"/>
                    <a:pt x="2122" y="503"/>
                  </a:cubicBezTo>
                  <a:cubicBezTo>
                    <a:pt x="2172" y="489"/>
                    <a:pt x="2162" y="415"/>
                    <a:pt x="2111" y="414"/>
                  </a:cubicBezTo>
                  <a:cubicBezTo>
                    <a:pt x="1753" y="406"/>
                    <a:pt x="1386" y="397"/>
                    <a:pt x="1036" y="325"/>
                  </a:cubicBezTo>
                  <a:cubicBezTo>
                    <a:pt x="698" y="254"/>
                    <a:pt x="393" y="113"/>
                    <a:pt x="68" y="3"/>
                  </a:cubicBezTo>
                  <a:cubicBezTo>
                    <a:pt x="64" y="1"/>
                    <a:pt x="60"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4"/>
            <p:cNvSpPr/>
            <p:nvPr/>
          </p:nvSpPr>
          <p:spPr>
            <a:xfrm>
              <a:off x="6565475" y="766800"/>
              <a:ext cx="30500" cy="10150"/>
            </a:xfrm>
            <a:custGeom>
              <a:avLst/>
              <a:gdLst/>
              <a:ahLst/>
              <a:cxnLst/>
              <a:rect l="l" t="t" r="r" b="b"/>
              <a:pathLst>
                <a:path w="1220" h="406" extrusionOk="0">
                  <a:moveTo>
                    <a:pt x="47" y="0"/>
                  </a:moveTo>
                  <a:cubicBezTo>
                    <a:pt x="20" y="0"/>
                    <a:pt x="1" y="33"/>
                    <a:pt x="23" y="58"/>
                  </a:cubicBezTo>
                  <a:cubicBezTo>
                    <a:pt x="221" y="272"/>
                    <a:pt x="526" y="405"/>
                    <a:pt x="825" y="405"/>
                  </a:cubicBezTo>
                  <a:cubicBezTo>
                    <a:pt x="945" y="405"/>
                    <a:pt x="1064" y="384"/>
                    <a:pt x="1175" y="338"/>
                  </a:cubicBezTo>
                  <a:cubicBezTo>
                    <a:pt x="1220" y="318"/>
                    <a:pt x="1217" y="251"/>
                    <a:pt x="1164" y="250"/>
                  </a:cubicBezTo>
                  <a:cubicBezTo>
                    <a:pt x="758" y="236"/>
                    <a:pt x="432" y="184"/>
                    <a:pt x="64" y="4"/>
                  </a:cubicBezTo>
                  <a:cubicBezTo>
                    <a:pt x="58" y="1"/>
                    <a:pt x="53"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4"/>
            <p:cNvSpPr/>
            <p:nvPr/>
          </p:nvSpPr>
          <p:spPr>
            <a:xfrm>
              <a:off x="6575125" y="786075"/>
              <a:ext cx="13500" cy="5900"/>
            </a:xfrm>
            <a:custGeom>
              <a:avLst/>
              <a:gdLst/>
              <a:ahLst/>
              <a:cxnLst/>
              <a:rect l="l" t="t" r="r" b="b"/>
              <a:pathLst>
                <a:path w="540" h="236" extrusionOk="0">
                  <a:moveTo>
                    <a:pt x="42" y="1"/>
                  </a:moveTo>
                  <a:cubicBezTo>
                    <a:pt x="41" y="1"/>
                    <a:pt x="39" y="1"/>
                    <a:pt x="38" y="1"/>
                  </a:cubicBezTo>
                  <a:cubicBezTo>
                    <a:pt x="10" y="1"/>
                    <a:pt x="1" y="27"/>
                    <a:pt x="10" y="49"/>
                  </a:cubicBezTo>
                  <a:cubicBezTo>
                    <a:pt x="56" y="156"/>
                    <a:pt x="216" y="236"/>
                    <a:pt x="355" y="236"/>
                  </a:cubicBezTo>
                  <a:cubicBezTo>
                    <a:pt x="417" y="236"/>
                    <a:pt x="474" y="220"/>
                    <a:pt x="515" y="183"/>
                  </a:cubicBezTo>
                  <a:cubicBezTo>
                    <a:pt x="540" y="159"/>
                    <a:pt x="530" y="122"/>
                    <a:pt x="505" y="105"/>
                  </a:cubicBezTo>
                  <a:cubicBezTo>
                    <a:pt x="434" y="56"/>
                    <a:pt x="350" y="65"/>
                    <a:pt x="271" y="48"/>
                  </a:cubicBezTo>
                  <a:cubicBezTo>
                    <a:pt x="195" y="31"/>
                    <a:pt x="120"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4"/>
            <p:cNvSpPr/>
            <p:nvPr/>
          </p:nvSpPr>
          <p:spPr>
            <a:xfrm>
              <a:off x="6577700" y="800850"/>
              <a:ext cx="14475" cy="3625"/>
            </a:xfrm>
            <a:custGeom>
              <a:avLst/>
              <a:gdLst/>
              <a:ahLst/>
              <a:cxnLst/>
              <a:rect l="l" t="t" r="r" b="b"/>
              <a:pathLst>
                <a:path w="579" h="145" extrusionOk="0">
                  <a:moveTo>
                    <a:pt x="235" y="1"/>
                  </a:moveTo>
                  <a:cubicBezTo>
                    <a:pt x="180" y="1"/>
                    <a:pt x="124" y="8"/>
                    <a:pt x="65" y="21"/>
                  </a:cubicBezTo>
                  <a:cubicBezTo>
                    <a:pt x="0" y="36"/>
                    <a:pt x="15" y="135"/>
                    <a:pt x="81" y="135"/>
                  </a:cubicBezTo>
                  <a:cubicBezTo>
                    <a:pt x="229" y="135"/>
                    <a:pt x="379" y="136"/>
                    <a:pt x="526" y="145"/>
                  </a:cubicBezTo>
                  <a:cubicBezTo>
                    <a:pt x="527" y="145"/>
                    <a:pt x="528" y="145"/>
                    <a:pt x="528" y="145"/>
                  </a:cubicBezTo>
                  <a:cubicBezTo>
                    <a:pt x="563" y="145"/>
                    <a:pt x="579" y="90"/>
                    <a:pt x="545" y="74"/>
                  </a:cubicBezTo>
                  <a:cubicBezTo>
                    <a:pt x="441" y="25"/>
                    <a:pt x="34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4"/>
            <p:cNvSpPr/>
            <p:nvPr/>
          </p:nvSpPr>
          <p:spPr>
            <a:xfrm>
              <a:off x="6849825" y="740275"/>
              <a:ext cx="89925" cy="28900"/>
            </a:xfrm>
            <a:custGeom>
              <a:avLst/>
              <a:gdLst/>
              <a:ahLst/>
              <a:cxnLst/>
              <a:rect l="l" t="t" r="r" b="b"/>
              <a:pathLst>
                <a:path w="3597" h="1156" extrusionOk="0">
                  <a:moveTo>
                    <a:pt x="3531" y="0"/>
                  </a:moveTo>
                  <a:cubicBezTo>
                    <a:pt x="3524" y="0"/>
                    <a:pt x="3516" y="2"/>
                    <a:pt x="3509" y="5"/>
                  </a:cubicBezTo>
                  <a:cubicBezTo>
                    <a:pt x="3235" y="122"/>
                    <a:pt x="2980" y="279"/>
                    <a:pt x="2707" y="402"/>
                  </a:cubicBezTo>
                  <a:cubicBezTo>
                    <a:pt x="2418" y="532"/>
                    <a:pt x="2117" y="631"/>
                    <a:pt x="1812" y="716"/>
                  </a:cubicBezTo>
                  <a:cubicBezTo>
                    <a:pt x="1231" y="876"/>
                    <a:pt x="621" y="918"/>
                    <a:pt x="42" y="1081"/>
                  </a:cubicBezTo>
                  <a:cubicBezTo>
                    <a:pt x="1" y="1093"/>
                    <a:pt x="10" y="1151"/>
                    <a:pt x="52" y="1152"/>
                  </a:cubicBezTo>
                  <a:cubicBezTo>
                    <a:pt x="102" y="1154"/>
                    <a:pt x="153" y="1155"/>
                    <a:pt x="204" y="1155"/>
                  </a:cubicBezTo>
                  <a:cubicBezTo>
                    <a:pt x="780" y="1155"/>
                    <a:pt x="1391" y="1025"/>
                    <a:pt x="1939" y="879"/>
                  </a:cubicBezTo>
                  <a:cubicBezTo>
                    <a:pt x="2498" y="729"/>
                    <a:pt x="3162" y="514"/>
                    <a:pt x="3564" y="77"/>
                  </a:cubicBezTo>
                  <a:lnTo>
                    <a:pt x="3565" y="77"/>
                  </a:lnTo>
                  <a:cubicBezTo>
                    <a:pt x="3596" y="43"/>
                    <a:pt x="3568" y="0"/>
                    <a:pt x="3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4"/>
            <p:cNvSpPr/>
            <p:nvPr/>
          </p:nvSpPr>
          <p:spPr>
            <a:xfrm>
              <a:off x="6870750" y="765800"/>
              <a:ext cx="47275" cy="14850"/>
            </a:xfrm>
            <a:custGeom>
              <a:avLst/>
              <a:gdLst/>
              <a:ahLst/>
              <a:cxnLst/>
              <a:rect l="l" t="t" r="r" b="b"/>
              <a:pathLst>
                <a:path w="1891" h="594" extrusionOk="0">
                  <a:moveTo>
                    <a:pt x="1815" y="1"/>
                  </a:moveTo>
                  <a:cubicBezTo>
                    <a:pt x="1812" y="1"/>
                    <a:pt x="1808" y="1"/>
                    <a:pt x="1804" y="2"/>
                  </a:cubicBezTo>
                  <a:cubicBezTo>
                    <a:pt x="1507" y="60"/>
                    <a:pt x="1233" y="200"/>
                    <a:pt x="940" y="281"/>
                  </a:cubicBezTo>
                  <a:cubicBezTo>
                    <a:pt x="652" y="362"/>
                    <a:pt x="334" y="369"/>
                    <a:pt x="53" y="466"/>
                  </a:cubicBezTo>
                  <a:cubicBezTo>
                    <a:pt x="7" y="482"/>
                    <a:pt x="1" y="553"/>
                    <a:pt x="53" y="565"/>
                  </a:cubicBezTo>
                  <a:cubicBezTo>
                    <a:pt x="135" y="585"/>
                    <a:pt x="220" y="593"/>
                    <a:pt x="308" y="593"/>
                  </a:cubicBezTo>
                  <a:cubicBezTo>
                    <a:pt x="540" y="593"/>
                    <a:pt x="783" y="535"/>
                    <a:pt x="995" y="481"/>
                  </a:cubicBezTo>
                  <a:cubicBezTo>
                    <a:pt x="1301" y="403"/>
                    <a:pt x="1618" y="305"/>
                    <a:pt x="1854" y="86"/>
                  </a:cubicBezTo>
                  <a:cubicBezTo>
                    <a:pt x="1891" y="53"/>
                    <a:pt x="1857"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4"/>
            <p:cNvSpPr/>
            <p:nvPr/>
          </p:nvSpPr>
          <p:spPr>
            <a:xfrm>
              <a:off x="6886350" y="782175"/>
              <a:ext cx="26350" cy="9700"/>
            </a:xfrm>
            <a:custGeom>
              <a:avLst/>
              <a:gdLst/>
              <a:ahLst/>
              <a:cxnLst/>
              <a:rect l="l" t="t" r="r" b="b"/>
              <a:pathLst>
                <a:path w="1054" h="388" extrusionOk="0">
                  <a:moveTo>
                    <a:pt x="1002" y="0"/>
                  </a:moveTo>
                  <a:cubicBezTo>
                    <a:pt x="1001" y="0"/>
                    <a:pt x="1000" y="0"/>
                    <a:pt x="999" y="0"/>
                  </a:cubicBezTo>
                  <a:cubicBezTo>
                    <a:pt x="835" y="14"/>
                    <a:pt x="681" y="83"/>
                    <a:pt x="523" y="129"/>
                  </a:cubicBezTo>
                  <a:cubicBezTo>
                    <a:pt x="366" y="176"/>
                    <a:pt x="192" y="185"/>
                    <a:pt x="45" y="258"/>
                  </a:cubicBezTo>
                  <a:cubicBezTo>
                    <a:pt x="0" y="281"/>
                    <a:pt x="16" y="345"/>
                    <a:pt x="57" y="359"/>
                  </a:cubicBezTo>
                  <a:cubicBezTo>
                    <a:pt x="117" y="378"/>
                    <a:pt x="185" y="387"/>
                    <a:pt x="258" y="387"/>
                  </a:cubicBezTo>
                  <a:cubicBezTo>
                    <a:pt x="536" y="387"/>
                    <a:pt x="881" y="258"/>
                    <a:pt x="1032" y="78"/>
                  </a:cubicBezTo>
                  <a:cubicBezTo>
                    <a:pt x="1053" y="52"/>
                    <a:pt x="104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4"/>
            <p:cNvSpPr/>
            <p:nvPr/>
          </p:nvSpPr>
          <p:spPr>
            <a:xfrm>
              <a:off x="6895600" y="796975"/>
              <a:ext cx="13425" cy="6125"/>
            </a:xfrm>
            <a:custGeom>
              <a:avLst/>
              <a:gdLst/>
              <a:ahLst/>
              <a:cxnLst/>
              <a:rect l="l" t="t" r="r" b="b"/>
              <a:pathLst>
                <a:path w="537" h="245" extrusionOk="0">
                  <a:moveTo>
                    <a:pt x="460" y="0"/>
                  </a:moveTo>
                  <a:cubicBezTo>
                    <a:pt x="378" y="0"/>
                    <a:pt x="301" y="29"/>
                    <a:pt x="225" y="60"/>
                  </a:cubicBezTo>
                  <a:cubicBezTo>
                    <a:pt x="152" y="90"/>
                    <a:pt x="68" y="121"/>
                    <a:pt x="16" y="183"/>
                  </a:cubicBezTo>
                  <a:cubicBezTo>
                    <a:pt x="1" y="201"/>
                    <a:pt x="3" y="238"/>
                    <a:pt x="32" y="241"/>
                  </a:cubicBezTo>
                  <a:cubicBezTo>
                    <a:pt x="46" y="244"/>
                    <a:pt x="60" y="245"/>
                    <a:pt x="74" y="245"/>
                  </a:cubicBezTo>
                  <a:cubicBezTo>
                    <a:pt x="144" y="245"/>
                    <a:pt x="215" y="220"/>
                    <a:pt x="280" y="197"/>
                  </a:cubicBezTo>
                  <a:cubicBezTo>
                    <a:pt x="363" y="167"/>
                    <a:pt x="446" y="135"/>
                    <a:pt x="509" y="73"/>
                  </a:cubicBezTo>
                  <a:lnTo>
                    <a:pt x="509" y="72"/>
                  </a:lnTo>
                  <a:cubicBezTo>
                    <a:pt x="536" y="46"/>
                    <a:pt x="515" y="2"/>
                    <a:pt x="479" y="1"/>
                  </a:cubicBezTo>
                  <a:cubicBezTo>
                    <a:pt x="473" y="1"/>
                    <a:pt x="467"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4"/>
            <p:cNvSpPr/>
            <p:nvPr/>
          </p:nvSpPr>
          <p:spPr>
            <a:xfrm>
              <a:off x="6506300" y="696900"/>
              <a:ext cx="18225" cy="18925"/>
            </a:xfrm>
            <a:custGeom>
              <a:avLst/>
              <a:gdLst/>
              <a:ahLst/>
              <a:cxnLst/>
              <a:rect l="l" t="t" r="r" b="b"/>
              <a:pathLst>
                <a:path w="729" h="757" extrusionOk="0">
                  <a:moveTo>
                    <a:pt x="54" y="1"/>
                  </a:moveTo>
                  <a:cubicBezTo>
                    <a:pt x="28" y="1"/>
                    <a:pt x="1" y="24"/>
                    <a:pt x="13" y="53"/>
                  </a:cubicBezTo>
                  <a:cubicBezTo>
                    <a:pt x="132" y="342"/>
                    <a:pt x="380" y="605"/>
                    <a:pt x="654" y="751"/>
                  </a:cubicBezTo>
                  <a:cubicBezTo>
                    <a:pt x="660" y="755"/>
                    <a:pt x="667" y="756"/>
                    <a:pt x="673" y="756"/>
                  </a:cubicBezTo>
                  <a:cubicBezTo>
                    <a:pt x="705" y="756"/>
                    <a:pt x="729" y="716"/>
                    <a:pt x="702" y="688"/>
                  </a:cubicBezTo>
                  <a:cubicBezTo>
                    <a:pt x="597" y="576"/>
                    <a:pt x="489" y="468"/>
                    <a:pt x="382" y="357"/>
                  </a:cubicBezTo>
                  <a:cubicBezTo>
                    <a:pt x="277" y="247"/>
                    <a:pt x="185" y="124"/>
                    <a:pt x="81" y="12"/>
                  </a:cubicBezTo>
                  <a:cubicBezTo>
                    <a:pt x="74" y="4"/>
                    <a:pt x="64"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4"/>
            <p:cNvSpPr/>
            <p:nvPr/>
          </p:nvSpPr>
          <p:spPr>
            <a:xfrm>
              <a:off x="6537600" y="606725"/>
              <a:ext cx="40925" cy="36700"/>
            </a:xfrm>
            <a:custGeom>
              <a:avLst/>
              <a:gdLst/>
              <a:ahLst/>
              <a:cxnLst/>
              <a:rect l="l" t="t" r="r" b="b"/>
              <a:pathLst>
                <a:path w="1637" h="1468" extrusionOk="0">
                  <a:moveTo>
                    <a:pt x="1577" y="0"/>
                  </a:moveTo>
                  <a:cubicBezTo>
                    <a:pt x="1573" y="0"/>
                    <a:pt x="1569" y="1"/>
                    <a:pt x="1565" y="2"/>
                  </a:cubicBezTo>
                  <a:cubicBezTo>
                    <a:pt x="900" y="185"/>
                    <a:pt x="230" y="757"/>
                    <a:pt x="9" y="1423"/>
                  </a:cubicBezTo>
                  <a:cubicBezTo>
                    <a:pt x="0" y="1450"/>
                    <a:pt x="22" y="1467"/>
                    <a:pt x="45" y="1467"/>
                  </a:cubicBezTo>
                  <a:cubicBezTo>
                    <a:pt x="58" y="1467"/>
                    <a:pt x="70" y="1462"/>
                    <a:pt x="78" y="1451"/>
                  </a:cubicBezTo>
                  <a:cubicBezTo>
                    <a:pt x="284" y="1167"/>
                    <a:pt x="475" y="886"/>
                    <a:pt x="737" y="649"/>
                  </a:cubicBezTo>
                  <a:cubicBezTo>
                    <a:pt x="993" y="417"/>
                    <a:pt x="1293" y="239"/>
                    <a:pt x="1597" y="77"/>
                  </a:cubicBezTo>
                  <a:lnTo>
                    <a:pt x="1597" y="79"/>
                  </a:lnTo>
                  <a:cubicBezTo>
                    <a:pt x="1636" y="58"/>
                    <a:pt x="1615"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4"/>
            <p:cNvSpPr/>
            <p:nvPr/>
          </p:nvSpPr>
          <p:spPr>
            <a:xfrm>
              <a:off x="6548950" y="623625"/>
              <a:ext cx="18700" cy="17900"/>
            </a:xfrm>
            <a:custGeom>
              <a:avLst/>
              <a:gdLst/>
              <a:ahLst/>
              <a:cxnLst/>
              <a:rect l="l" t="t" r="r" b="b"/>
              <a:pathLst>
                <a:path w="748" h="716" extrusionOk="0">
                  <a:moveTo>
                    <a:pt x="700" y="1"/>
                  </a:moveTo>
                  <a:cubicBezTo>
                    <a:pt x="695" y="1"/>
                    <a:pt x="690" y="2"/>
                    <a:pt x="684" y="4"/>
                  </a:cubicBezTo>
                  <a:cubicBezTo>
                    <a:pt x="393" y="118"/>
                    <a:pt x="134" y="362"/>
                    <a:pt x="14" y="656"/>
                  </a:cubicBezTo>
                  <a:cubicBezTo>
                    <a:pt x="0" y="687"/>
                    <a:pt x="32" y="716"/>
                    <a:pt x="62" y="716"/>
                  </a:cubicBezTo>
                  <a:cubicBezTo>
                    <a:pt x="73" y="716"/>
                    <a:pt x="84" y="712"/>
                    <a:pt x="92" y="702"/>
                  </a:cubicBezTo>
                  <a:cubicBezTo>
                    <a:pt x="278" y="460"/>
                    <a:pt x="471" y="261"/>
                    <a:pt x="718" y="80"/>
                  </a:cubicBezTo>
                  <a:cubicBezTo>
                    <a:pt x="747" y="58"/>
                    <a:pt x="736"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4"/>
            <p:cNvSpPr/>
            <p:nvPr/>
          </p:nvSpPr>
          <p:spPr>
            <a:xfrm>
              <a:off x="6557075" y="633575"/>
              <a:ext cx="9250" cy="8275"/>
            </a:xfrm>
            <a:custGeom>
              <a:avLst/>
              <a:gdLst/>
              <a:ahLst/>
              <a:cxnLst/>
              <a:rect l="l" t="t" r="r" b="b"/>
              <a:pathLst>
                <a:path w="370" h="331" extrusionOk="0">
                  <a:moveTo>
                    <a:pt x="323" y="0"/>
                  </a:moveTo>
                  <a:cubicBezTo>
                    <a:pt x="320" y="0"/>
                    <a:pt x="315" y="1"/>
                    <a:pt x="311" y="3"/>
                  </a:cubicBezTo>
                  <a:cubicBezTo>
                    <a:pt x="170" y="56"/>
                    <a:pt x="68" y="139"/>
                    <a:pt x="12" y="283"/>
                  </a:cubicBezTo>
                  <a:cubicBezTo>
                    <a:pt x="0" y="313"/>
                    <a:pt x="25" y="331"/>
                    <a:pt x="50" y="331"/>
                  </a:cubicBezTo>
                  <a:cubicBezTo>
                    <a:pt x="64" y="331"/>
                    <a:pt x="78" y="326"/>
                    <a:pt x="87" y="314"/>
                  </a:cubicBezTo>
                  <a:cubicBezTo>
                    <a:pt x="155" y="223"/>
                    <a:pt x="243" y="129"/>
                    <a:pt x="339" y="70"/>
                  </a:cubicBezTo>
                  <a:cubicBezTo>
                    <a:pt x="369" y="51"/>
                    <a:pt x="35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4"/>
            <p:cNvSpPr/>
            <p:nvPr/>
          </p:nvSpPr>
          <p:spPr>
            <a:xfrm>
              <a:off x="6724050" y="597000"/>
              <a:ext cx="9650" cy="2925"/>
            </a:xfrm>
            <a:custGeom>
              <a:avLst/>
              <a:gdLst/>
              <a:ahLst/>
              <a:cxnLst/>
              <a:rect l="l" t="t" r="r" b="b"/>
              <a:pathLst>
                <a:path w="386" h="117" extrusionOk="0">
                  <a:moveTo>
                    <a:pt x="305" y="1"/>
                  </a:moveTo>
                  <a:cubicBezTo>
                    <a:pt x="211" y="1"/>
                    <a:pt x="126" y="18"/>
                    <a:pt x="36" y="50"/>
                  </a:cubicBezTo>
                  <a:cubicBezTo>
                    <a:pt x="0" y="62"/>
                    <a:pt x="5" y="114"/>
                    <a:pt x="45" y="116"/>
                  </a:cubicBezTo>
                  <a:cubicBezTo>
                    <a:pt x="57" y="116"/>
                    <a:pt x="69" y="116"/>
                    <a:pt x="80" y="116"/>
                  </a:cubicBezTo>
                  <a:cubicBezTo>
                    <a:pt x="174" y="116"/>
                    <a:pt x="258" y="103"/>
                    <a:pt x="350" y="69"/>
                  </a:cubicBezTo>
                  <a:cubicBezTo>
                    <a:pt x="386" y="56"/>
                    <a:pt x="381" y="3"/>
                    <a:pt x="341" y="2"/>
                  </a:cubicBezTo>
                  <a:cubicBezTo>
                    <a:pt x="329" y="1"/>
                    <a:pt x="317"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4"/>
            <p:cNvSpPr/>
            <p:nvPr/>
          </p:nvSpPr>
          <p:spPr>
            <a:xfrm>
              <a:off x="6726600" y="603625"/>
              <a:ext cx="6900" cy="2325"/>
            </a:xfrm>
            <a:custGeom>
              <a:avLst/>
              <a:gdLst/>
              <a:ahLst/>
              <a:cxnLst/>
              <a:rect l="l" t="t" r="r" b="b"/>
              <a:pathLst>
                <a:path w="276" h="93" extrusionOk="0">
                  <a:moveTo>
                    <a:pt x="238" y="1"/>
                  </a:moveTo>
                  <a:cubicBezTo>
                    <a:pt x="237" y="1"/>
                    <a:pt x="237" y="1"/>
                    <a:pt x="237" y="1"/>
                  </a:cubicBezTo>
                  <a:cubicBezTo>
                    <a:pt x="167" y="4"/>
                    <a:pt x="100" y="16"/>
                    <a:pt x="32" y="32"/>
                  </a:cubicBezTo>
                  <a:cubicBezTo>
                    <a:pt x="0" y="40"/>
                    <a:pt x="5" y="92"/>
                    <a:pt x="39" y="92"/>
                  </a:cubicBezTo>
                  <a:cubicBezTo>
                    <a:pt x="40" y="92"/>
                    <a:pt x="40" y="92"/>
                    <a:pt x="41" y="92"/>
                  </a:cubicBezTo>
                  <a:cubicBezTo>
                    <a:pt x="110" y="87"/>
                    <a:pt x="177" y="78"/>
                    <a:pt x="245" y="59"/>
                  </a:cubicBezTo>
                  <a:lnTo>
                    <a:pt x="244" y="59"/>
                  </a:lnTo>
                  <a:cubicBezTo>
                    <a:pt x="276" y="50"/>
                    <a:pt x="27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4"/>
            <p:cNvSpPr/>
            <p:nvPr/>
          </p:nvSpPr>
          <p:spPr>
            <a:xfrm>
              <a:off x="6783750" y="581050"/>
              <a:ext cx="13600" cy="2425"/>
            </a:xfrm>
            <a:custGeom>
              <a:avLst/>
              <a:gdLst/>
              <a:ahLst/>
              <a:cxnLst/>
              <a:rect l="l" t="t" r="r" b="b"/>
              <a:pathLst>
                <a:path w="544" h="97" extrusionOk="0">
                  <a:moveTo>
                    <a:pt x="303" y="0"/>
                  </a:moveTo>
                  <a:cubicBezTo>
                    <a:pt x="219" y="0"/>
                    <a:pt x="134" y="5"/>
                    <a:pt x="51" y="10"/>
                  </a:cubicBezTo>
                  <a:cubicBezTo>
                    <a:pt x="1" y="12"/>
                    <a:pt x="1" y="84"/>
                    <a:pt x="51" y="88"/>
                  </a:cubicBezTo>
                  <a:cubicBezTo>
                    <a:pt x="133" y="92"/>
                    <a:pt x="216" y="97"/>
                    <a:pt x="299" y="97"/>
                  </a:cubicBezTo>
                  <a:cubicBezTo>
                    <a:pt x="365" y="97"/>
                    <a:pt x="431" y="94"/>
                    <a:pt x="496" y="85"/>
                  </a:cubicBezTo>
                  <a:cubicBezTo>
                    <a:pt x="544" y="79"/>
                    <a:pt x="544" y="17"/>
                    <a:pt x="496" y="11"/>
                  </a:cubicBezTo>
                  <a:cubicBezTo>
                    <a:pt x="432" y="3"/>
                    <a:pt x="367"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4"/>
            <p:cNvSpPr/>
            <p:nvPr/>
          </p:nvSpPr>
          <p:spPr>
            <a:xfrm>
              <a:off x="6516350" y="847975"/>
              <a:ext cx="31525" cy="122550"/>
            </a:xfrm>
            <a:custGeom>
              <a:avLst/>
              <a:gdLst/>
              <a:ahLst/>
              <a:cxnLst/>
              <a:rect l="l" t="t" r="r" b="b"/>
              <a:pathLst>
                <a:path w="1261" h="4902" extrusionOk="0">
                  <a:moveTo>
                    <a:pt x="45" y="0"/>
                  </a:moveTo>
                  <a:cubicBezTo>
                    <a:pt x="23" y="0"/>
                    <a:pt x="0" y="15"/>
                    <a:pt x="1" y="42"/>
                  </a:cubicBezTo>
                  <a:cubicBezTo>
                    <a:pt x="25" y="864"/>
                    <a:pt x="235" y="1710"/>
                    <a:pt x="429" y="2506"/>
                  </a:cubicBezTo>
                  <a:cubicBezTo>
                    <a:pt x="623" y="3313"/>
                    <a:pt x="843" y="4126"/>
                    <a:pt x="1187" y="4883"/>
                  </a:cubicBezTo>
                  <a:cubicBezTo>
                    <a:pt x="1193" y="4896"/>
                    <a:pt x="1204" y="4902"/>
                    <a:pt x="1215" y="4902"/>
                  </a:cubicBezTo>
                  <a:cubicBezTo>
                    <a:pt x="1237" y="4902"/>
                    <a:pt x="1261" y="4881"/>
                    <a:pt x="1254" y="4856"/>
                  </a:cubicBezTo>
                  <a:cubicBezTo>
                    <a:pt x="1040" y="4055"/>
                    <a:pt x="775" y="3270"/>
                    <a:pt x="578" y="2465"/>
                  </a:cubicBezTo>
                  <a:cubicBezTo>
                    <a:pt x="380" y="1660"/>
                    <a:pt x="281" y="835"/>
                    <a:pt x="87" y="31"/>
                  </a:cubicBezTo>
                  <a:cubicBezTo>
                    <a:pt x="82" y="10"/>
                    <a:pt x="64"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4"/>
            <p:cNvSpPr/>
            <p:nvPr/>
          </p:nvSpPr>
          <p:spPr>
            <a:xfrm>
              <a:off x="6541225" y="922275"/>
              <a:ext cx="11975" cy="35925"/>
            </a:xfrm>
            <a:custGeom>
              <a:avLst/>
              <a:gdLst/>
              <a:ahLst/>
              <a:cxnLst/>
              <a:rect l="l" t="t" r="r" b="b"/>
              <a:pathLst>
                <a:path w="479" h="1437" extrusionOk="0">
                  <a:moveTo>
                    <a:pt x="39" y="1"/>
                  </a:moveTo>
                  <a:cubicBezTo>
                    <a:pt x="24" y="1"/>
                    <a:pt x="10" y="11"/>
                    <a:pt x="9" y="31"/>
                  </a:cubicBezTo>
                  <a:cubicBezTo>
                    <a:pt x="0" y="489"/>
                    <a:pt x="180" y="1024"/>
                    <a:pt x="404" y="1419"/>
                  </a:cubicBezTo>
                  <a:cubicBezTo>
                    <a:pt x="412" y="1432"/>
                    <a:pt x="423" y="1437"/>
                    <a:pt x="435" y="1437"/>
                  </a:cubicBezTo>
                  <a:cubicBezTo>
                    <a:pt x="457" y="1437"/>
                    <a:pt x="479" y="1418"/>
                    <a:pt x="471" y="1392"/>
                  </a:cubicBezTo>
                  <a:cubicBezTo>
                    <a:pt x="408" y="1161"/>
                    <a:pt x="326" y="939"/>
                    <a:pt x="259" y="710"/>
                  </a:cubicBezTo>
                  <a:cubicBezTo>
                    <a:pt x="192" y="484"/>
                    <a:pt x="153" y="244"/>
                    <a:pt x="70" y="22"/>
                  </a:cubicBezTo>
                  <a:cubicBezTo>
                    <a:pt x="65" y="8"/>
                    <a:pt x="52"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4"/>
            <p:cNvSpPr/>
            <p:nvPr/>
          </p:nvSpPr>
          <p:spPr>
            <a:xfrm>
              <a:off x="6553025" y="936050"/>
              <a:ext cx="7225" cy="18550"/>
            </a:xfrm>
            <a:custGeom>
              <a:avLst/>
              <a:gdLst/>
              <a:ahLst/>
              <a:cxnLst/>
              <a:rect l="l" t="t" r="r" b="b"/>
              <a:pathLst>
                <a:path w="289" h="742" extrusionOk="0">
                  <a:moveTo>
                    <a:pt x="42" y="0"/>
                  </a:moveTo>
                  <a:cubicBezTo>
                    <a:pt x="21" y="0"/>
                    <a:pt x="0" y="17"/>
                    <a:pt x="7" y="44"/>
                  </a:cubicBezTo>
                  <a:cubicBezTo>
                    <a:pt x="65" y="271"/>
                    <a:pt x="130" y="499"/>
                    <a:pt x="213" y="717"/>
                  </a:cubicBezTo>
                  <a:cubicBezTo>
                    <a:pt x="219" y="734"/>
                    <a:pt x="233" y="741"/>
                    <a:pt x="247" y="741"/>
                  </a:cubicBezTo>
                  <a:cubicBezTo>
                    <a:pt x="268" y="741"/>
                    <a:pt x="289" y="725"/>
                    <a:pt x="282" y="697"/>
                  </a:cubicBezTo>
                  <a:cubicBezTo>
                    <a:pt x="230" y="470"/>
                    <a:pt x="156" y="245"/>
                    <a:pt x="78" y="25"/>
                  </a:cubicBezTo>
                  <a:cubicBezTo>
                    <a:pt x="71" y="8"/>
                    <a:pt x="57"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4"/>
            <p:cNvSpPr/>
            <p:nvPr/>
          </p:nvSpPr>
          <p:spPr>
            <a:xfrm>
              <a:off x="6994150" y="888700"/>
              <a:ext cx="7650" cy="46575"/>
            </a:xfrm>
            <a:custGeom>
              <a:avLst/>
              <a:gdLst/>
              <a:ahLst/>
              <a:cxnLst/>
              <a:rect l="l" t="t" r="r" b="b"/>
              <a:pathLst>
                <a:path w="306" h="1863" extrusionOk="0">
                  <a:moveTo>
                    <a:pt x="207" y="1"/>
                  </a:moveTo>
                  <a:cubicBezTo>
                    <a:pt x="190" y="1"/>
                    <a:pt x="175" y="10"/>
                    <a:pt x="172" y="32"/>
                  </a:cubicBezTo>
                  <a:cubicBezTo>
                    <a:pt x="89" y="619"/>
                    <a:pt x="28" y="1227"/>
                    <a:pt x="1" y="1819"/>
                  </a:cubicBezTo>
                  <a:cubicBezTo>
                    <a:pt x="0" y="1847"/>
                    <a:pt x="23" y="1862"/>
                    <a:pt x="45" y="1862"/>
                  </a:cubicBezTo>
                  <a:cubicBezTo>
                    <a:pt x="64" y="1862"/>
                    <a:pt x="82" y="1852"/>
                    <a:pt x="88" y="1831"/>
                  </a:cubicBezTo>
                  <a:cubicBezTo>
                    <a:pt x="248" y="1267"/>
                    <a:pt x="306" y="627"/>
                    <a:pt x="256" y="44"/>
                  </a:cubicBezTo>
                  <a:cubicBezTo>
                    <a:pt x="254" y="18"/>
                    <a:pt x="22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4"/>
            <p:cNvSpPr/>
            <p:nvPr/>
          </p:nvSpPr>
          <p:spPr>
            <a:xfrm>
              <a:off x="6988025" y="909250"/>
              <a:ext cx="3650" cy="20400"/>
            </a:xfrm>
            <a:custGeom>
              <a:avLst/>
              <a:gdLst/>
              <a:ahLst/>
              <a:cxnLst/>
              <a:rect l="l" t="t" r="r" b="b"/>
              <a:pathLst>
                <a:path w="146" h="816" extrusionOk="0">
                  <a:moveTo>
                    <a:pt x="74" y="1"/>
                  </a:moveTo>
                  <a:cubicBezTo>
                    <a:pt x="57" y="1"/>
                    <a:pt x="40" y="12"/>
                    <a:pt x="40" y="36"/>
                  </a:cubicBezTo>
                  <a:cubicBezTo>
                    <a:pt x="46" y="285"/>
                    <a:pt x="24" y="529"/>
                    <a:pt x="3" y="777"/>
                  </a:cubicBezTo>
                  <a:cubicBezTo>
                    <a:pt x="0" y="802"/>
                    <a:pt x="21" y="816"/>
                    <a:pt x="42" y="816"/>
                  </a:cubicBezTo>
                  <a:cubicBezTo>
                    <a:pt x="59" y="816"/>
                    <a:pt x="76" y="807"/>
                    <a:pt x="81" y="787"/>
                  </a:cubicBezTo>
                  <a:cubicBezTo>
                    <a:pt x="144" y="541"/>
                    <a:pt x="146" y="289"/>
                    <a:pt x="115" y="36"/>
                  </a:cubicBezTo>
                  <a:cubicBezTo>
                    <a:pt x="112" y="13"/>
                    <a:pt x="93"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4"/>
            <p:cNvSpPr/>
            <p:nvPr/>
          </p:nvSpPr>
          <p:spPr>
            <a:xfrm>
              <a:off x="6759500" y="922075"/>
              <a:ext cx="17050" cy="109475"/>
            </a:xfrm>
            <a:custGeom>
              <a:avLst/>
              <a:gdLst/>
              <a:ahLst/>
              <a:cxnLst/>
              <a:rect l="l" t="t" r="r" b="b"/>
              <a:pathLst>
                <a:path w="682" h="4379" extrusionOk="0">
                  <a:moveTo>
                    <a:pt x="82" y="1"/>
                  </a:moveTo>
                  <a:cubicBezTo>
                    <a:pt x="60" y="1"/>
                    <a:pt x="35" y="17"/>
                    <a:pt x="34" y="44"/>
                  </a:cubicBezTo>
                  <a:cubicBezTo>
                    <a:pt x="0" y="770"/>
                    <a:pt x="118" y="1526"/>
                    <a:pt x="211" y="2245"/>
                  </a:cubicBezTo>
                  <a:cubicBezTo>
                    <a:pt x="304" y="2954"/>
                    <a:pt x="438" y="3651"/>
                    <a:pt x="597" y="4349"/>
                  </a:cubicBezTo>
                  <a:cubicBezTo>
                    <a:pt x="601" y="4370"/>
                    <a:pt x="616" y="4378"/>
                    <a:pt x="632" y="4378"/>
                  </a:cubicBezTo>
                  <a:cubicBezTo>
                    <a:pt x="655" y="4378"/>
                    <a:pt x="681" y="4358"/>
                    <a:pt x="676" y="4327"/>
                  </a:cubicBezTo>
                  <a:cubicBezTo>
                    <a:pt x="551" y="3592"/>
                    <a:pt x="444" y="2850"/>
                    <a:pt x="350" y="2110"/>
                  </a:cubicBezTo>
                  <a:cubicBezTo>
                    <a:pt x="261" y="1421"/>
                    <a:pt x="237" y="717"/>
                    <a:pt x="119" y="32"/>
                  </a:cubicBezTo>
                  <a:cubicBezTo>
                    <a:pt x="116" y="10"/>
                    <a:pt x="99"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4"/>
            <p:cNvSpPr/>
            <p:nvPr/>
          </p:nvSpPr>
          <p:spPr>
            <a:xfrm>
              <a:off x="6778775" y="1041750"/>
              <a:ext cx="5750" cy="23825"/>
            </a:xfrm>
            <a:custGeom>
              <a:avLst/>
              <a:gdLst/>
              <a:ahLst/>
              <a:cxnLst/>
              <a:rect l="l" t="t" r="r" b="b"/>
              <a:pathLst>
                <a:path w="230" h="953" extrusionOk="0">
                  <a:moveTo>
                    <a:pt x="38" y="0"/>
                  </a:moveTo>
                  <a:cubicBezTo>
                    <a:pt x="19" y="0"/>
                    <a:pt x="1" y="12"/>
                    <a:pt x="4" y="34"/>
                  </a:cubicBezTo>
                  <a:cubicBezTo>
                    <a:pt x="43" y="334"/>
                    <a:pt x="92" y="637"/>
                    <a:pt x="165" y="931"/>
                  </a:cubicBezTo>
                  <a:cubicBezTo>
                    <a:pt x="169" y="946"/>
                    <a:pt x="183" y="953"/>
                    <a:pt x="196" y="953"/>
                  </a:cubicBezTo>
                  <a:cubicBezTo>
                    <a:pt x="213" y="953"/>
                    <a:pt x="229" y="942"/>
                    <a:pt x="227" y="922"/>
                  </a:cubicBezTo>
                  <a:cubicBezTo>
                    <a:pt x="195" y="621"/>
                    <a:pt x="139" y="321"/>
                    <a:pt x="72" y="26"/>
                  </a:cubicBezTo>
                  <a:cubicBezTo>
                    <a:pt x="68" y="8"/>
                    <a:pt x="53"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4"/>
            <p:cNvSpPr/>
            <p:nvPr/>
          </p:nvSpPr>
          <p:spPr>
            <a:xfrm>
              <a:off x="6851400" y="867550"/>
              <a:ext cx="9300" cy="67650"/>
            </a:xfrm>
            <a:custGeom>
              <a:avLst/>
              <a:gdLst/>
              <a:ahLst/>
              <a:cxnLst/>
              <a:rect l="l" t="t" r="r" b="b"/>
              <a:pathLst>
                <a:path w="372" h="2706" extrusionOk="0">
                  <a:moveTo>
                    <a:pt x="44" y="0"/>
                  </a:moveTo>
                  <a:cubicBezTo>
                    <a:pt x="22" y="0"/>
                    <a:pt x="1" y="14"/>
                    <a:pt x="4" y="40"/>
                  </a:cubicBezTo>
                  <a:cubicBezTo>
                    <a:pt x="102" y="917"/>
                    <a:pt x="211" y="1788"/>
                    <a:pt x="291" y="2667"/>
                  </a:cubicBezTo>
                  <a:cubicBezTo>
                    <a:pt x="294" y="2692"/>
                    <a:pt x="314" y="2705"/>
                    <a:pt x="334" y="2705"/>
                  </a:cubicBezTo>
                  <a:cubicBezTo>
                    <a:pt x="353" y="2705"/>
                    <a:pt x="371" y="2693"/>
                    <a:pt x="371" y="2667"/>
                  </a:cubicBezTo>
                  <a:cubicBezTo>
                    <a:pt x="369" y="1791"/>
                    <a:pt x="284" y="883"/>
                    <a:pt x="84" y="29"/>
                  </a:cubicBezTo>
                  <a:cubicBezTo>
                    <a:pt x="79" y="10"/>
                    <a:pt x="61"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4"/>
            <p:cNvSpPr/>
            <p:nvPr/>
          </p:nvSpPr>
          <p:spPr>
            <a:xfrm>
              <a:off x="6914775" y="949825"/>
              <a:ext cx="7200" cy="61175"/>
            </a:xfrm>
            <a:custGeom>
              <a:avLst/>
              <a:gdLst/>
              <a:ahLst/>
              <a:cxnLst/>
              <a:rect l="l" t="t" r="r" b="b"/>
              <a:pathLst>
                <a:path w="288" h="2447" extrusionOk="0">
                  <a:moveTo>
                    <a:pt x="49" y="1"/>
                  </a:moveTo>
                  <a:cubicBezTo>
                    <a:pt x="25" y="1"/>
                    <a:pt x="0" y="16"/>
                    <a:pt x="4" y="43"/>
                  </a:cubicBezTo>
                  <a:cubicBezTo>
                    <a:pt x="102" y="832"/>
                    <a:pt x="146" y="1622"/>
                    <a:pt x="205" y="2415"/>
                  </a:cubicBezTo>
                  <a:cubicBezTo>
                    <a:pt x="206" y="2436"/>
                    <a:pt x="223" y="2447"/>
                    <a:pt x="240" y="2447"/>
                  </a:cubicBezTo>
                  <a:cubicBezTo>
                    <a:pt x="256" y="2447"/>
                    <a:pt x="272" y="2436"/>
                    <a:pt x="273" y="2415"/>
                  </a:cubicBezTo>
                  <a:cubicBezTo>
                    <a:pt x="288" y="1616"/>
                    <a:pt x="203" y="820"/>
                    <a:pt x="89" y="32"/>
                  </a:cubicBezTo>
                  <a:cubicBezTo>
                    <a:pt x="87" y="11"/>
                    <a:pt x="68"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4"/>
            <p:cNvSpPr/>
            <p:nvPr/>
          </p:nvSpPr>
          <p:spPr>
            <a:xfrm>
              <a:off x="6924350" y="968600"/>
              <a:ext cx="2775" cy="21950"/>
            </a:xfrm>
            <a:custGeom>
              <a:avLst/>
              <a:gdLst/>
              <a:ahLst/>
              <a:cxnLst/>
              <a:rect l="l" t="t" r="r" b="b"/>
              <a:pathLst>
                <a:path w="111" h="878" extrusionOk="0">
                  <a:moveTo>
                    <a:pt x="32" y="1"/>
                  </a:moveTo>
                  <a:cubicBezTo>
                    <a:pt x="16" y="1"/>
                    <a:pt x="1" y="11"/>
                    <a:pt x="1" y="33"/>
                  </a:cubicBezTo>
                  <a:cubicBezTo>
                    <a:pt x="0" y="304"/>
                    <a:pt x="20" y="579"/>
                    <a:pt x="50" y="848"/>
                  </a:cubicBezTo>
                  <a:cubicBezTo>
                    <a:pt x="52" y="867"/>
                    <a:pt x="67" y="877"/>
                    <a:pt x="82" y="877"/>
                  </a:cubicBezTo>
                  <a:cubicBezTo>
                    <a:pt x="96" y="877"/>
                    <a:pt x="110" y="868"/>
                    <a:pt x="110" y="848"/>
                  </a:cubicBezTo>
                  <a:cubicBezTo>
                    <a:pt x="110" y="578"/>
                    <a:pt x="99" y="302"/>
                    <a:pt x="68" y="33"/>
                  </a:cubicBezTo>
                  <a:cubicBezTo>
                    <a:pt x="66" y="12"/>
                    <a:pt x="49"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4"/>
            <p:cNvSpPr/>
            <p:nvPr/>
          </p:nvSpPr>
          <p:spPr>
            <a:xfrm>
              <a:off x="6929825" y="975975"/>
              <a:ext cx="1850" cy="9075"/>
            </a:xfrm>
            <a:custGeom>
              <a:avLst/>
              <a:gdLst/>
              <a:ahLst/>
              <a:cxnLst/>
              <a:rect l="l" t="t" r="r" b="b"/>
              <a:pathLst>
                <a:path w="74" h="363" extrusionOk="0">
                  <a:moveTo>
                    <a:pt x="38" y="0"/>
                  </a:moveTo>
                  <a:cubicBezTo>
                    <a:pt x="20" y="0"/>
                    <a:pt x="2" y="12"/>
                    <a:pt x="2" y="35"/>
                  </a:cubicBezTo>
                  <a:cubicBezTo>
                    <a:pt x="2" y="134"/>
                    <a:pt x="1" y="232"/>
                    <a:pt x="4" y="331"/>
                  </a:cubicBezTo>
                  <a:cubicBezTo>
                    <a:pt x="5" y="352"/>
                    <a:pt x="22" y="363"/>
                    <a:pt x="38" y="363"/>
                  </a:cubicBezTo>
                  <a:cubicBezTo>
                    <a:pt x="53" y="363"/>
                    <a:pt x="69" y="352"/>
                    <a:pt x="70" y="331"/>
                  </a:cubicBezTo>
                  <a:cubicBezTo>
                    <a:pt x="74" y="232"/>
                    <a:pt x="74" y="134"/>
                    <a:pt x="74" y="35"/>
                  </a:cubicBezTo>
                  <a:cubicBezTo>
                    <a:pt x="74" y="12"/>
                    <a:pt x="56"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4"/>
            <p:cNvSpPr/>
            <p:nvPr/>
          </p:nvSpPr>
          <p:spPr>
            <a:xfrm>
              <a:off x="6657375" y="846300"/>
              <a:ext cx="12100" cy="68525"/>
            </a:xfrm>
            <a:custGeom>
              <a:avLst/>
              <a:gdLst/>
              <a:ahLst/>
              <a:cxnLst/>
              <a:rect l="l" t="t" r="r" b="b"/>
              <a:pathLst>
                <a:path w="484" h="2741" extrusionOk="0">
                  <a:moveTo>
                    <a:pt x="95" y="1"/>
                  </a:moveTo>
                  <a:cubicBezTo>
                    <a:pt x="77" y="1"/>
                    <a:pt x="57" y="15"/>
                    <a:pt x="55" y="36"/>
                  </a:cubicBezTo>
                  <a:cubicBezTo>
                    <a:pt x="1" y="484"/>
                    <a:pt x="82" y="977"/>
                    <a:pt x="141" y="1422"/>
                  </a:cubicBezTo>
                  <a:cubicBezTo>
                    <a:pt x="196" y="1860"/>
                    <a:pt x="267" y="2295"/>
                    <a:pt x="406" y="2714"/>
                  </a:cubicBezTo>
                  <a:cubicBezTo>
                    <a:pt x="412" y="2732"/>
                    <a:pt x="429" y="2740"/>
                    <a:pt x="446" y="2740"/>
                  </a:cubicBezTo>
                  <a:cubicBezTo>
                    <a:pt x="465" y="2740"/>
                    <a:pt x="484" y="2728"/>
                    <a:pt x="480" y="2704"/>
                  </a:cubicBezTo>
                  <a:cubicBezTo>
                    <a:pt x="427" y="2269"/>
                    <a:pt x="339" y="1839"/>
                    <a:pt x="278" y="1404"/>
                  </a:cubicBezTo>
                  <a:cubicBezTo>
                    <a:pt x="215" y="950"/>
                    <a:pt x="218" y="474"/>
                    <a:pt x="125" y="26"/>
                  </a:cubicBezTo>
                  <a:cubicBezTo>
                    <a:pt x="121" y="8"/>
                    <a:pt x="109"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4"/>
            <p:cNvSpPr/>
            <p:nvPr/>
          </p:nvSpPr>
          <p:spPr>
            <a:xfrm>
              <a:off x="6666825" y="855525"/>
              <a:ext cx="4425" cy="21225"/>
            </a:xfrm>
            <a:custGeom>
              <a:avLst/>
              <a:gdLst/>
              <a:ahLst/>
              <a:cxnLst/>
              <a:rect l="l" t="t" r="r" b="b"/>
              <a:pathLst>
                <a:path w="177" h="849" extrusionOk="0">
                  <a:moveTo>
                    <a:pt x="74" y="1"/>
                  </a:moveTo>
                  <a:cubicBezTo>
                    <a:pt x="58" y="1"/>
                    <a:pt x="43" y="9"/>
                    <a:pt x="40" y="27"/>
                  </a:cubicBezTo>
                  <a:cubicBezTo>
                    <a:pt x="1" y="286"/>
                    <a:pt x="1" y="591"/>
                    <a:pt x="112" y="833"/>
                  </a:cubicBezTo>
                  <a:cubicBezTo>
                    <a:pt x="118" y="843"/>
                    <a:pt x="128" y="848"/>
                    <a:pt x="140" y="848"/>
                  </a:cubicBezTo>
                  <a:cubicBezTo>
                    <a:pt x="158" y="848"/>
                    <a:pt x="177" y="836"/>
                    <a:pt x="174" y="815"/>
                  </a:cubicBezTo>
                  <a:cubicBezTo>
                    <a:pt x="142" y="550"/>
                    <a:pt x="96" y="307"/>
                    <a:pt x="114" y="37"/>
                  </a:cubicBezTo>
                  <a:cubicBezTo>
                    <a:pt x="115" y="14"/>
                    <a:pt x="94"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4"/>
            <p:cNvSpPr/>
            <p:nvPr/>
          </p:nvSpPr>
          <p:spPr>
            <a:xfrm>
              <a:off x="6673900" y="861150"/>
              <a:ext cx="3225" cy="14625"/>
            </a:xfrm>
            <a:custGeom>
              <a:avLst/>
              <a:gdLst/>
              <a:ahLst/>
              <a:cxnLst/>
              <a:rect l="l" t="t" r="r" b="b"/>
              <a:pathLst>
                <a:path w="129" h="585" extrusionOk="0">
                  <a:moveTo>
                    <a:pt x="51" y="1"/>
                  </a:moveTo>
                  <a:cubicBezTo>
                    <a:pt x="34" y="1"/>
                    <a:pt x="16" y="12"/>
                    <a:pt x="14" y="34"/>
                  </a:cubicBezTo>
                  <a:cubicBezTo>
                    <a:pt x="0" y="208"/>
                    <a:pt x="4" y="391"/>
                    <a:pt x="57" y="560"/>
                  </a:cubicBezTo>
                  <a:cubicBezTo>
                    <a:pt x="62" y="576"/>
                    <a:pt x="78" y="584"/>
                    <a:pt x="93" y="584"/>
                  </a:cubicBezTo>
                  <a:cubicBezTo>
                    <a:pt x="111" y="584"/>
                    <a:pt x="128" y="573"/>
                    <a:pt x="126" y="550"/>
                  </a:cubicBezTo>
                  <a:cubicBezTo>
                    <a:pt x="103" y="377"/>
                    <a:pt x="78" y="208"/>
                    <a:pt x="83" y="34"/>
                  </a:cubicBezTo>
                  <a:cubicBezTo>
                    <a:pt x="84" y="11"/>
                    <a:pt x="68"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4"/>
            <p:cNvSpPr/>
            <p:nvPr/>
          </p:nvSpPr>
          <p:spPr>
            <a:xfrm>
              <a:off x="6634350" y="1007275"/>
              <a:ext cx="13475" cy="51350"/>
            </a:xfrm>
            <a:custGeom>
              <a:avLst/>
              <a:gdLst/>
              <a:ahLst/>
              <a:cxnLst/>
              <a:rect l="l" t="t" r="r" b="b"/>
              <a:pathLst>
                <a:path w="539" h="2054" extrusionOk="0">
                  <a:moveTo>
                    <a:pt x="44" y="0"/>
                  </a:moveTo>
                  <a:cubicBezTo>
                    <a:pt x="23" y="0"/>
                    <a:pt x="1" y="15"/>
                    <a:pt x="1" y="42"/>
                  </a:cubicBezTo>
                  <a:cubicBezTo>
                    <a:pt x="8" y="381"/>
                    <a:pt x="82" y="727"/>
                    <a:pt x="153" y="1058"/>
                  </a:cubicBezTo>
                  <a:cubicBezTo>
                    <a:pt x="225" y="1391"/>
                    <a:pt x="313" y="1726"/>
                    <a:pt x="463" y="2033"/>
                  </a:cubicBezTo>
                  <a:cubicBezTo>
                    <a:pt x="470" y="2047"/>
                    <a:pt x="481" y="2053"/>
                    <a:pt x="492" y="2053"/>
                  </a:cubicBezTo>
                  <a:cubicBezTo>
                    <a:pt x="515" y="2053"/>
                    <a:pt x="539" y="2030"/>
                    <a:pt x="534" y="2003"/>
                  </a:cubicBezTo>
                  <a:lnTo>
                    <a:pt x="535" y="2003"/>
                  </a:lnTo>
                  <a:cubicBezTo>
                    <a:pt x="474" y="1671"/>
                    <a:pt x="374" y="1346"/>
                    <a:pt x="293" y="1019"/>
                  </a:cubicBezTo>
                  <a:cubicBezTo>
                    <a:pt x="213" y="692"/>
                    <a:pt x="167" y="356"/>
                    <a:pt x="84" y="31"/>
                  </a:cubicBezTo>
                  <a:cubicBezTo>
                    <a:pt x="79" y="10"/>
                    <a:pt x="62"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4"/>
            <p:cNvSpPr/>
            <p:nvPr/>
          </p:nvSpPr>
          <p:spPr>
            <a:xfrm>
              <a:off x="6628125" y="1023200"/>
              <a:ext cx="6325" cy="22175"/>
            </a:xfrm>
            <a:custGeom>
              <a:avLst/>
              <a:gdLst/>
              <a:ahLst/>
              <a:cxnLst/>
              <a:rect l="l" t="t" r="r" b="b"/>
              <a:pathLst>
                <a:path w="253" h="887" extrusionOk="0">
                  <a:moveTo>
                    <a:pt x="64" y="0"/>
                  </a:moveTo>
                  <a:cubicBezTo>
                    <a:pt x="46" y="0"/>
                    <a:pt x="27" y="14"/>
                    <a:pt x="25" y="35"/>
                  </a:cubicBezTo>
                  <a:cubicBezTo>
                    <a:pt x="0" y="304"/>
                    <a:pt x="71" y="615"/>
                    <a:pt x="174" y="861"/>
                  </a:cubicBezTo>
                  <a:cubicBezTo>
                    <a:pt x="181" y="879"/>
                    <a:pt x="197" y="887"/>
                    <a:pt x="211" y="887"/>
                  </a:cubicBezTo>
                  <a:cubicBezTo>
                    <a:pt x="233" y="887"/>
                    <a:pt x="253" y="870"/>
                    <a:pt x="247" y="841"/>
                  </a:cubicBezTo>
                  <a:cubicBezTo>
                    <a:pt x="191" y="571"/>
                    <a:pt x="154" y="294"/>
                    <a:pt x="95" y="26"/>
                  </a:cubicBezTo>
                  <a:cubicBezTo>
                    <a:pt x="90" y="8"/>
                    <a:pt x="77"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4"/>
            <p:cNvSpPr/>
            <p:nvPr/>
          </p:nvSpPr>
          <p:spPr>
            <a:xfrm>
              <a:off x="6622950" y="1030625"/>
              <a:ext cx="4025" cy="14675"/>
            </a:xfrm>
            <a:custGeom>
              <a:avLst/>
              <a:gdLst/>
              <a:ahLst/>
              <a:cxnLst/>
              <a:rect l="l" t="t" r="r" b="b"/>
              <a:pathLst>
                <a:path w="161" h="587" extrusionOk="0">
                  <a:moveTo>
                    <a:pt x="49" y="1"/>
                  </a:moveTo>
                  <a:cubicBezTo>
                    <a:pt x="32" y="1"/>
                    <a:pt x="15" y="12"/>
                    <a:pt x="14" y="34"/>
                  </a:cubicBezTo>
                  <a:cubicBezTo>
                    <a:pt x="0" y="215"/>
                    <a:pt x="23" y="394"/>
                    <a:pt x="88" y="562"/>
                  </a:cubicBezTo>
                  <a:cubicBezTo>
                    <a:pt x="95" y="579"/>
                    <a:pt x="109" y="586"/>
                    <a:pt x="122" y="586"/>
                  </a:cubicBezTo>
                  <a:cubicBezTo>
                    <a:pt x="142" y="586"/>
                    <a:pt x="161" y="571"/>
                    <a:pt x="154" y="545"/>
                  </a:cubicBezTo>
                  <a:cubicBezTo>
                    <a:pt x="113" y="376"/>
                    <a:pt x="88" y="208"/>
                    <a:pt x="83" y="34"/>
                  </a:cubicBezTo>
                  <a:cubicBezTo>
                    <a:pt x="83" y="12"/>
                    <a:pt x="66"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4"/>
            <p:cNvSpPr/>
            <p:nvPr/>
          </p:nvSpPr>
          <p:spPr>
            <a:xfrm>
              <a:off x="6617600" y="1037150"/>
              <a:ext cx="4775" cy="8125"/>
            </a:xfrm>
            <a:custGeom>
              <a:avLst/>
              <a:gdLst/>
              <a:ahLst/>
              <a:cxnLst/>
              <a:rect l="l" t="t" r="r" b="b"/>
              <a:pathLst>
                <a:path w="191" h="325" extrusionOk="0">
                  <a:moveTo>
                    <a:pt x="43" y="1"/>
                  </a:moveTo>
                  <a:cubicBezTo>
                    <a:pt x="22" y="1"/>
                    <a:pt x="0" y="19"/>
                    <a:pt x="9" y="42"/>
                  </a:cubicBezTo>
                  <a:cubicBezTo>
                    <a:pt x="41" y="133"/>
                    <a:pt x="77" y="225"/>
                    <a:pt x="124" y="309"/>
                  </a:cubicBezTo>
                  <a:cubicBezTo>
                    <a:pt x="130" y="320"/>
                    <a:pt x="140" y="325"/>
                    <a:pt x="151" y="325"/>
                  </a:cubicBezTo>
                  <a:cubicBezTo>
                    <a:pt x="170" y="325"/>
                    <a:pt x="191" y="308"/>
                    <a:pt x="183" y="284"/>
                  </a:cubicBezTo>
                  <a:cubicBezTo>
                    <a:pt x="155" y="191"/>
                    <a:pt x="113" y="102"/>
                    <a:pt x="69" y="16"/>
                  </a:cubicBezTo>
                  <a:cubicBezTo>
                    <a:pt x="63"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4"/>
            <p:cNvSpPr/>
            <p:nvPr/>
          </p:nvSpPr>
          <p:spPr>
            <a:xfrm>
              <a:off x="6857475" y="859175"/>
              <a:ext cx="7250" cy="29175"/>
            </a:xfrm>
            <a:custGeom>
              <a:avLst/>
              <a:gdLst/>
              <a:ahLst/>
              <a:cxnLst/>
              <a:rect l="l" t="t" r="r" b="b"/>
              <a:pathLst>
                <a:path w="290" h="1167" extrusionOk="0">
                  <a:moveTo>
                    <a:pt x="46" y="0"/>
                  </a:moveTo>
                  <a:cubicBezTo>
                    <a:pt x="24" y="0"/>
                    <a:pt x="1" y="19"/>
                    <a:pt x="7" y="48"/>
                  </a:cubicBezTo>
                  <a:cubicBezTo>
                    <a:pt x="87" y="408"/>
                    <a:pt x="108" y="776"/>
                    <a:pt x="178" y="1137"/>
                  </a:cubicBezTo>
                  <a:cubicBezTo>
                    <a:pt x="183" y="1157"/>
                    <a:pt x="197" y="1166"/>
                    <a:pt x="213" y="1166"/>
                  </a:cubicBezTo>
                  <a:cubicBezTo>
                    <a:pt x="234" y="1166"/>
                    <a:pt x="257" y="1150"/>
                    <a:pt x="259" y="1125"/>
                  </a:cubicBezTo>
                  <a:cubicBezTo>
                    <a:pt x="290" y="757"/>
                    <a:pt x="192" y="375"/>
                    <a:pt x="83" y="27"/>
                  </a:cubicBezTo>
                  <a:cubicBezTo>
                    <a:pt x="77" y="8"/>
                    <a:pt x="62"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4"/>
            <p:cNvSpPr/>
            <p:nvPr/>
          </p:nvSpPr>
          <p:spPr>
            <a:xfrm>
              <a:off x="6864325" y="851775"/>
              <a:ext cx="4350" cy="17275"/>
            </a:xfrm>
            <a:custGeom>
              <a:avLst/>
              <a:gdLst/>
              <a:ahLst/>
              <a:cxnLst/>
              <a:rect l="l" t="t" r="r" b="b"/>
              <a:pathLst>
                <a:path w="174" h="691" extrusionOk="0">
                  <a:moveTo>
                    <a:pt x="44" y="0"/>
                  </a:moveTo>
                  <a:cubicBezTo>
                    <a:pt x="22" y="0"/>
                    <a:pt x="0" y="19"/>
                    <a:pt x="5" y="48"/>
                  </a:cubicBezTo>
                  <a:cubicBezTo>
                    <a:pt x="36" y="250"/>
                    <a:pt x="53" y="453"/>
                    <a:pt x="78" y="655"/>
                  </a:cubicBezTo>
                  <a:cubicBezTo>
                    <a:pt x="81" y="678"/>
                    <a:pt x="98" y="690"/>
                    <a:pt x="115" y="690"/>
                  </a:cubicBezTo>
                  <a:cubicBezTo>
                    <a:pt x="131" y="690"/>
                    <a:pt x="147" y="679"/>
                    <a:pt x="150" y="655"/>
                  </a:cubicBezTo>
                  <a:cubicBezTo>
                    <a:pt x="173" y="444"/>
                    <a:pt x="140" y="230"/>
                    <a:pt x="77" y="28"/>
                  </a:cubicBezTo>
                  <a:cubicBezTo>
                    <a:pt x="71" y="9"/>
                    <a:pt x="58"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4"/>
            <p:cNvSpPr/>
            <p:nvPr/>
          </p:nvSpPr>
          <p:spPr>
            <a:xfrm>
              <a:off x="6870075" y="848125"/>
              <a:ext cx="3900" cy="9175"/>
            </a:xfrm>
            <a:custGeom>
              <a:avLst/>
              <a:gdLst/>
              <a:ahLst/>
              <a:cxnLst/>
              <a:rect l="l" t="t" r="r" b="b"/>
              <a:pathLst>
                <a:path w="156" h="367" extrusionOk="0">
                  <a:moveTo>
                    <a:pt x="40" y="0"/>
                  </a:moveTo>
                  <a:cubicBezTo>
                    <a:pt x="21" y="0"/>
                    <a:pt x="0" y="19"/>
                    <a:pt x="5" y="43"/>
                  </a:cubicBezTo>
                  <a:cubicBezTo>
                    <a:pt x="18" y="92"/>
                    <a:pt x="33" y="140"/>
                    <a:pt x="44" y="191"/>
                  </a:cubicBezTo>
                  <a:cubicBezTo>
                    <a:pt x="55" y="241"/>
                    <a:pt x="59" y="293"/>
                    <a:pt x="75" y="341"/>
                  </a:cubicBezTo>
                  <a:cubicBezTo>
                    <a:pt x="81" y="358"/>
                    <a:pt x="94" y="366"/>
                    <a:pt x="108" y="366"/>
                  </a:cubicBezTo>
                  <a:cubicBezTo>
                    <a:pt x="125" y="366"/>
                    <a:pt x="141" y="354"/>
                    <a:pt x="144" y="333"/>
                  </a:cubicBezTo>
                  <a:lnTo>
                    <a:pt x="144" y="331"/>
                  </a:lnTo>
                  <a:cubicBezTo>
                    <a:pt x="155" y="230"/>
                    <a:pt x="114" y="105"/>
                    <a:pt x="66" y="17"/>
                  </a:cubicBezTo>
                  <a:cubicBezTo>
                    <a:pt x="60" y="5"/>
                    <a:pt x="5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4"/>
            <p:cNvSpPr/>
            <p:nvPr/>
          </p:nvSpPr>
          <p:spPr>
            <a:xfrm>
              <a:off x="6874800" y="841975"/>
              <a:ext cx="3025" cy="6625"/>
            </a:xfrm>
            <a:custGeom>
              <a:avLst/>
              <a:gdLst/>
              <a:ahLst/>
              <a:cxnLst/>
              <a:rect l="l" t="t" r="r" b="b"/>
              <a:pathLst>
                <a:path w="121" h="265" extrusionOk="0">
                  <a:moveTo>
                    <a:pt x="45" y="0"/>
                  </a:moveTo>
                  <a:cubicBezTo>
                    <a:pt x="24" y="0"/>
                    <a:pt x="0" y="19"/>
                    <a:pt x="9" y="43"/>
                  </a:cubicBezTo>
                  <a:cubicBezTo>
                    <a:pt x="31" y="106"/>
                    <a:pt x="31" y="167"/>
                    <a:pt x="31" y="233"/>
                  </a:cubicBezTo>
                  <a:cubicBezTo>
                    <a:pt x="30" y="254"/>
                    <a:pt x="46" y="265"/>
                    <a:pt x="63" y="265"/>
                  </a:cubicBezTo>
                  <a:cubicBezTo>
                    <a:pt x="76" y="265"/>
                    <a:pt x="90" y="257"/>
                    <a:pt x="95" y="241"/>
                  </a:cubicBezTo>
                  <a:cubicBezTo>
                    <a:pt x="120" y="167"/>
                    <a:pt x="103" y="86"/>
                    <a:pt x="71" y="17"/>
                  </a:cubicBezTo>
                  <a:cubicBezTo>
                    <a:pt x="65" y="5"/>
                    <a:pt x="5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4"/>
            <p:cNvSpPr/>
            <p:nvPr/>
          </p:nvSpPr>
          <p:spPr>
            <a:xfrm>
              <a:off x="6726425" y="773975"/>
              <a:ext cx="5475" cy="26150"/>
            </a:xfrm>
            <a:custGeom>
              <a:avLst/>
              <a:gdLst/>
              <a:ahLst/>
              <a:cxnLst/>
              <a:rect l="l" t="t" r="r" b="b"/>
              <a:pathLst>
                <a:path w="219" h="1046" extrusionOk="0">
                  <a:moveTo>
                    <a:pt x="74" y="0"/>
                  </a:moveTo>
                  <a:cubicBezTo>
                    <a:pt x="55" y="0"/>
                    <a:pt x="32" y="15"/>
                    <a:pt x="30" y="38"/>
                  </a:cubicBezTo>
                  <a:cubicBezTo>
                    <a:pt x="1" y="353"/>
                    <a:pt x="43" y="708"/>
                    <a:pt x="126" y="1014"/>
                  </a:cubicBezTo>
                  <a:cubicBezTo>
                    <a:pt x="132" y="1035"/>
                    <a:pt x="152" y="1045"/>
                    <a:pt x="171" y="1045"/>
                  </a:cubicBezTo>
                  <a:cubicBezTo>
                    <a:pt x="195" y="1045"/>
                    <a:pt x="218" y="1030"/>
                    <a:pt x="216" y="1002"/>
                  </a:cubicBezTo>
                  <a:cubicBezTo>
                    <a:pt x="193" y="680"/>
                    <a:pt x="162" y="345"/>
                    <a:pt x="105" y="27"/>
                  </a:cubicBezTo>
                  <a:cubicBezTo>
                    <a:pt x="102" y="8"/>
                    <a:pt x="89"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4"/>
            <p:cNvSpPr/>
            <p:nvPr/>
          </p:nvSpPr>
          <p:spPr>
            <a:xfrm>
              <a:off x="6735700" y="783925"/>
              <a:ext cx="3225" cy="12850"/>
            </a:xfrm>
            <a:custGeom>
              <a:avLst/>
              <a:gdLst/>
              <a:ahLst/>
              <a:cxnLst/>
              <a:rect l="l" t="t" r="r" b="b"/>
              <a:pathLst>
                <a:path w="129" h="514" extrusionOk="0">
                  <a:moveTo>
                    <a:pt x="48" y="0"/>
                  </a:moveTo>
                  <a:cubicBezTo>
                    <a:pt x="30" y="0"/>
                    <a:pt x="12" y="12"/>
                    <a:pt x="10" y="35"/>
                  </a:cubicBezTo>
                  <a:cubicBezTo>
                    <a:pt x="0" y="188"/>
                    <a:pt x="8" y="344"/>
                    <a:pt x="57" y="489"/>
                  </a:cubicBezTo>
                  <a:cubicBezTo>
                    <a:pt x="63" y="506"/>
                    <a:pt x="79" y="514"/>
                    <a:pt x="94" y="514"/>
                  </a:cubicBezTo>
                  <a:cubicBezTo>
                    <a:pt x="112" y="514"/>
                    <a:pt x="128" y="503"/>
                    <a:pt x="125" y="481"/>
                  </a:cubicBezTo>
                  <a:cubicBezTo>
                    <a:pt x="106" y="332"/>
                    <a:pt x="83" y="186"/>
                    <a:pt x="82" y="35"/>
                  </a:cubicBezTo>
                  <a:cubicBezTo>
                    <a:pt x="82" y="12"/>
                    <a:pt x="65"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4"/>
            <p:cNvSpPr/>
            <p:nvPr/>
          </p:nvSpPr>
          <p:spPr>
            <a:xfrm>
              <a:off x="6599050" y="825125"/>
              <a:ext cx="3400" cy="11225"/>
            </a:xfrm>
            <a:custGeom>
              <a:avLst/>
              <a:gdLst/>
              <a:ahLst/>
              <a:cxnLst/>
              <a:rect l="l" t="t" r="r" b="b"/>
              <a:pathLst>
                <a:path w="136" h="449" extrusionOk="0">
                  <a:moveTo>
                    <a:pt x="48" y="0"/>
                  </a:moveTo>
                  <a:cubicBezTo>
                    <a:pt x="24" y="0"/>
                    <a:pt x="0" y="15"/>
                    <a:pt x="3" y="43"/>
                  </a:cubicBezTo>
                  <a:cubicBezTo>
                    <a:pt x="18" y="172"/>
                    <a:pt x="34" y="297"/>
                    <a:pt x="63" y="422"/>
                  </a:cubicBezTo>
                  <a:cubicBezTo>
                    <a:pt x="67" y="440"/>
                    <a:pt x="82" y="448"/>
                    <a:pt x="98" y="448"/>
                  </a:cubicBezTo>
                  <a:cubicBezTo>
                    <a:pt x="116" y="448"/>
                    <a:pt x="135" y="436"/>
                    <a:pt x="134" y="413"/>
                  </a:cubicBezTo>
                  <a:cubicBezTo>
                    <a:pt x="128" y="284"/>
                    <a:pt x="110" y="158"/>
                    <a:pt x="89" y="32"/>
                  </a:cubicBezTo>
                  <a:cubicBezTo>
                    <a:pt x="85" y="10"/>
                    <a:pt x="67"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4"/>
            <p:cNvSpPr/>
            <p:nvPr/>
          </p:nvSpPr>
          <p:spPr>
            <a:xfrm>
              <a:off x="6947000" y="813475"/>
              <a:ext cx="3575" cy="11675"/>
            </a:xfrm>
            <a:custGeom>
              <a:avLst/>
              <a:gdLst/>
              <a:ahLst/>
              <a:cxnLst/>
              <a:rect l="l" t="t" r="r" b="b"/>
              <a:pathLst>
                <a:path w="143" h="467" extrusionOk="0">
                  <a:moveTo>
                    <a:pt x="47" y="1"/>
                  </a:moveTo>
                  <a:cubicBezTo>
                    <a:pt x="24" y="1"/>
                    <a:pt x="1" y="19"/>
                    <a:pt x="9" y="48"/>
                  </a:cubicBezTo>
                  <a:cubicBezTo>
                    <a:pt x="46" y="174"/>
                    <a:pt x="56" y="303"/>
                    <a:pt x="57" y="434"/>
                  </a:cubicBezTo>
                  <a:cubicBezTo>
                    <a:pt x="57" y="454"/>
                    <a:pt x="77" y="467"/>
                    <a:pt x="94" y="467"/>
                  </a:cubicBezTo>
                  <a:cubicBezTo>
                    <a:pt x="108" y="467"/>
                    <a:pt x="120" y="460"/>
                    <a:pt x="123" y="443"/>
                  </a:cubicBezTo>
                  <a:cubicBezTo>
                    <a:pt x="143" y="302"/>
                    <a:pt x="124" y="163"/>
                    <a:pt x="83" y="28"/>
                  </a:cubicBezTo>
                  <a:cubicBezTo>
                    <a:pt x="77" y="9"/>
                    <a:pt x="62"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4"/>
            <p:cNvSpPr/>
            <p:nvPr/>
          </p:nvSpPr>
          <p:spPr>
            <a:xfrm>
              <a:off x="6817475" y="911200"/>
              <a:ext cx="3150" cy="9625"/>
            </a:xfrm>
            <a:custGeom>
              <a:avLst/>
              <a:gdLst/>
              <a:ahLst/>
              <a:cxnLst/>
              <a:rect l="l" t="t" r="r" b="b"/>
              <a:pathLst>
                <a:path w="126" h="385" extrusionOk="0">
                  <a:moveTo>
                    <a:pt x="39" y="0"/>
                  </a:moveTo>
                  <a:cubicBezTo>
                    <a:pt x="21" y="0"/>
                    <a:pt x="1" y="18"/>
                    <a:pt x="6" y="40"/>
                  </a:cubicBezTo>
                  <a:cubicBezTo>
                    <a:pt x="29" y="144"/>
                    <a:pt x="50" y="247"/>
                    <a:pt x="54" y="353"/>
                  </a:cubicBezTo>
                  <a:cubicBezTo>
                    <a:pt x="55" y="374"/>
                    <a:pt x="70" y="384"/>
                    <a:pt x="86" y="384"/>
                  </a:cubicBezTo>
                  <a:cubicBezTo>
                    <a:pt x="101" y="384"/>
                    <a:pt x="116" y="374"/>
                    <a:pt x="117" y="353"/>
                  </a:cubicBezTo>
                  <a:cubicBezTo>
                    <a:pt x="126" y="238"/>
                    <a:pt x="111" y="123"/>
                    <a:pt x="63" y="16"/>
                  </a:cubicBezTo>
                  <a:cubicBezTo>
                    <a:pt x="58" y="5"/>
                    <a:pt x="4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4"/>
            <p:cNvSpPr/>
            <p:nvPr/>
          </p:nvSpPr>
          <p:spPr>
            <a:xfrm>
              <a:off x="6490175" y="545975"/>
              <a:ext cx="703475" cy="578750"/>
            </a:xfrm>
            <a:custGeom>
              <a:avLst/>
              <a:gdLst/>
              <a:ahLst/>
              <a:cxnLst/>
              <a:rect l="l" t="t" r="r" b="b"/>
              <a:pathLst>
                <a:path w="28139" h="23150" extrusionOk="0">
                  <a:moveTo>
                    <a:pt x="891" y="9106"/>
                  </a:moveTo>
                  <a:cubicBezTo>
                    <a:pt x="1074" y="9106"/>
                    <a:pt x="1262" y="9147"/>
                    <a:pt x="1424" y="9198"/>
                  </a:cubicBezTo>
                  <a:cubicBezTo>
                    <a:pt x="2146" y="9425"/>
                    <a:pt x="2254" y="10353"/>
                    <a:pt x="1802" y="10888"/>
                  </a:cubicBezTo>
                  <a:cubicBezTo>
                    <a:pt x="1596" y="11131"/>
                    <a:pt x="1289" y="11251"/>
                    <a:pt x="974" y="11251"/>
                  </a:cubicBezTo>
                  <a:cubicBezTo>
                    <a:pt x="972" y="11251"/>
                    <a:pt x="970" y="11251"/>
                    <a:pt x="969" y="11251"/>
                  </a:cubicBezTo>
                  <a:cubicBezTo>
                    <a:pt x="958" y="11251"/>
                    <a:pt x="948" y="11251"/>
                    <a:pt x="938" y="11250"/>
                  </a:cubicBezTo>
                  <a:cubicBezTo>
                    <a:pt x="767" y="11221"/>
                    <a:pt x="599" y="11178"/>
                    <a:pt x="447" y="11095"/>
                  </a:cubicBezTo>
                  <a:cubicBezTo>
                    <a:pt x="443" y="11092"/>
                    <a:pt x="439" y="11091"/>
                    <a:pt x="436" y="11090"/>
                  </a:cubicBezTo>
                  <a:cubicBezTo>
                    <a:pt x="432" y="11064"/>
                    <a:pt x="430" y="11038"/>
                    <a:pt x="427" y="11012"/>
                  </a:cubicBezTo>
                  <a:cubicBezTo>
                    <a:pt x="421" y="10956"/>
                    <a:pt x="416" y="10901"/>
                    <a:pt x="411" y="10846"/>
                  </a:cubicBezTo>
                  <a:cubicBezTo>
                    <a:pt x="399" y="10723"/>
                    <a:pt x="387" y="10601"/>
                    <a:pt x="377" y="10479"/>
                  </a:cubicBezTo>
                  <a:cubicBezTo>
                    <a:pt x="374" y="10451"/>
                    <a:pt x="373" y="10423"/>
                    <a:pt x="370" y="10396"/>
                  </a:cubicBezTo>
                  <a:cubicBezTo>
                    <a:pt x="365" y="10337"/>
                    <a:pt x="360" y="10280"/>
                    <a:pt x="356" y="10223"/>
                  </a:cubicBezTo>
                  <a:cubicBezTo>
                    <a:pt x="350" y="10146"/>
                    <a:pt x="345" y="10069"/>
                    <a:pt x="339" y="9993"/>
                  </a:cubicBezTo>
                  <a:cubicBezTo>
                    <a:pt x="334" y="9918"/>
                    <a:pt x="329" y="9845"/>
                    <a:pt x="325" y="9772"/>
                  </a:cubicBezTo>
                  <a:cubicBezTo>
                    <a:pt x="320" y="9700"/>
                    <a:pt x="317" y="9628"/>
                    <a:pt x="313" y="9556"/>
                  </a:cubicBezTo>
                  <a:cubicBezTo>
                    <a:pt x="308" y="9482"/>
                    <a:pt x="304" y="9407"/>
                    <a:pt x="301" y="9332"/>
                  </a:cubicBezTo>
                  <a:cubicBezTo>
                    <a:pt x="344" y="9288"/>
                    <a:pt x="391" y="9249"/>
                    <a:pt x="444" y="9217"/>
                  </a:cubicBezTo>
                  <a:cubicBezTo>
                    <a:pt x="577" y="9137"/>
                    <a:pt x="732" y="9106"/>
                    <a:pt x="891" y="9106"/>
                  </a:cubicBezTo>
                  <a:close/>
                  <a:moveTo>
                    <a:pt x="20979" y="11074"/>
                  </a:moveTo>
                  <a:cubicBezTo>
                    <a:pt x="21017" y="11074"/>
                    <a:pt x="21054" y="11075"/>
                    <a:pt x="21092" y="11079"/>
                  </a:cubicBezTo>
                  <a:cubicBezTo>
                    <a:pt x="21067" y="11789"/>
                    <a:pt x="21025" y="12498"/>
                    <a:pt x="20962" y="13205"/>
                  </a:cubicBezTo>
                  <a:cubicBezTo>
                    <a:pt x="20776" y="13169"/>
                    <a:pt x="20596" y="13113"/>
                    <a:pt x="20435" y="13001"/>
                  </a:cubicBezTo>
                  <a:cubicBezTo>
                    <a:pt x="20127" y="12787"/>
                    <a:pt x="20011" y="12422"/>
                    <a:pt x="20060" y="12060"/>
                  </a:cubicBezTo>
                  <a:cubicBezTo>
                    <a:pt x="20101" y="11742"/>
                    <a:pt x="20244" y="11357"/>
                    <a:pt x="20533" y="11183"/>
                  </a:cubicBezTo>
                  <a:cubicBezTo>
                    <a:pt x="20665" y="11104"/>
                    <a:pt x="20820" y="11074"/>
                    <a:pt x="20979" y="11074"/>
                  </a:cubicBezTo>
                  <a:close/>
                  <a:moveTo>
                    <a:pt x="22560" y="7094"/>
                  </a:moveTo>
                  <a:cubicBezTo>
                    <a:pt x="22583" y="7094"/>
                    <a:pt x="22606" y="7094"/>
                    <a:pt x="22629" y="7094"/>
                  </a:cubicBezTo>
                  <a:cubicBezTo>
                    <a:pt x="23078" y="7103"/>
                    <a:pt x="23526" y="7185"/>
                    <a:pt x="23939" y="7363"/>
                  </a:cubicBezTo>
                  <a:cubicBezTo>
                    <a:pt x="24746" y="7712"/>
                    <a:pt x="25310" y="8375"/>
                    <a:pt x="25514" y="9231"/>
                  </a:cubicBezTo>
                  <a:cubicBezTo>
                    <a:pt x="25865" y="10702"/>
                    <a:pt x="25395" y="12530"/>
                    <a:pt x="24084" y="13392"/>
                  </a:cubicBezTo>
                  <a:cubicBezTo>
                    <a:pt x="23667" y="13665"/>
                    <a:pt x="23191" y="13824"/>
                    <a:pt x="22708" y="13926"/>
                  </a:cubicBezTo>
                  <a:cubicBezTo>
                    <a:pt x="22421" y="13987"/>
                    <a:pt x="22132" y="14026"/>
                    <a:pt x="21840" y="14045"/>
                  </a:cubicBezTo>
                  <a:cubicBezTo>
                    <a:pt x="21612" y="14060"/>
                    <a:pt x="21379" y="14040"/>
                    <a:pt x="21153" y="14072"/>
                  </a:cubicBezTo>
                  <a:cubicBezTo>
                    <a:pt x="21303" y="12809"/>
                    <a:pt x="21358" y="11531"/>
                    <a:pt x="21381" y="10267"/>
                  </a:cubicBezTo>
                  <a:cubicBezTo>
                    <a:pt x="21400" y="9254"/>
                    <a:pt x="21384" y="8240"/>
                    <a:pt x="21335" y="7228"/>
                  </a:cubicBezTo>
                  <a:cubicBezTo>
                    <a:pt x="21504" y="7213"/>
                    <a:pt x="21669" y="7175"/>
                    <a:pt x="21837" y="7149"/>
                  </a:cubicBezTo>
                  <a:cubicBezTo>
                    <a:pt x="22076" y="7111"/>
                    <a:pt x="22318" y="7094"/>
                    <a:pt x="22560" y="7094"/>
                  </a:cubicBezTo>
                  <a:close/>
                  <a:moveTo>
                    <a:pt x="23112" y="5163"/>
                  </a:moveTo>
                  <a:cubicBezTo>
                    <a:pt x="23125" y="5163"/>
                    <a:pt x="23139" y="5163"/>
                    <a:pt x="23153" y="5163"/>
                  </a:cubicBezTo>
                  <a:cubicBezTo>
                    <a:pt x="23820" y="5170"/>
                    <a:pt x="24486" y="5299"/>
                    <a:pt x="25111" y="5532"/>
                  </a:cubicBezTo>
                  <a:cubicBezTo>
                    <a:pt x="26315" y="5984"/>
                    <a:pt x="27298" y="6865"/>
                    <a:pt x="27659" y="8127"/>
                  </a:cubicBezTo>
                  <a:cubicBezTo>
                    <a:pt x="28018" y="9389"/>
                    <a:pt x="27862" y="10852"/>
                    <a:pt x="27506" y="12099"/>
                  </a:cubicBezTo>
                  <a:cubicBezTo>
                    <a:pt x="27148" y="13351"/>
                    <a:pt x="26389" y="14415"/>
                    <a:pt x="25293" y="15124"/>
                  </a:cubicBezTo>
                  <a:cubicBezTo>
                    <a:pt x="24274" y="15784"/>
                    <a:pt x="23080" y="16081"/>
                    <a:pt x="21880" y="16081"/>
                  </a:cubicBezTo>
                  <a:cubicBezTo>
                    <a:pt x="21531" y="16081"/>
                    <a:pt x="21181" y="16056"/>
                    <a:pt x="20834" y="16007"/>
                  </a:cubicBezTo>
                  <a:cubicBezTo>
                    <a:pt x="20857" y="15907"/>
                    <a:pt x="20878" y="15805"/>
                    <a:pt x="20898" y="15705"/>
                  </a:cubicBezTo>
                  <a:cubicBezTo>
                    <a:pt x="20989" y="15239"/>
                    <a:pt x="21064" y="14768"/>
                    <a:pt x="21125" y="14296"/>
                  </a:cubicBezTo>
                  <a:cubicBezTo>
                    <a:pt x="21237" y="14323"/>
                    <a:pt x="21353" y="14331"/>
                    <a:pt x="21469" y="14331"/>
                  </a:cubicBezTo>
                  <a:cubicBezTo>
                    <a:pt x="21579" y="14331"/>
                    <a:pt x="21689" y="14324"/>
                    <a:pt x="21796" y="14318"/>
                  </a:cubicBezTo>
                  <a:cubicBezTo>
                    <a:pt x="22069" y="14302"/>
                    <a:pt x="22341" y="14268"/>
                    <a:pt x="22608" y="14219"/>
                  </a:cubicBezTo>
                  <a:cubicBezTo>
                    <a:pt x="23102" y="14128"/>
                    <a:pt x="23594" y="13982"/>
                    <a:pt x="24034" y="13734"/>
                  </a:cubicBezTo>
                  <a:cubicBezTo>
                    <a:pt x="24736" y="13340"/>
                    <a:pt x="25248" y="12684"/>
                    <a:pt x="25550" y="11946"/>
                  </a:cubicBezTo>
                  <a:cubicBezTo>
                    <a:pt x="26206" y="10343"/>
                    <a:pt x="25979" y="8176"/>
                    <a:pt x="24343" y="7269"/>
                  </a:cubicBezTo>
                  <a:cubicBezTo>
                    <a:pt x="23896" y="7021"/>
                    <a:pt x="23398" y="6886"/>
                    <a:pt x="22891" y="6844"/>
                  </a:cubicBezTo>
                  <a:cubicBezTo>
                    <a:pt x="22752" y="6833"/>
                    <a:pt x="22600" y="6825"/>
                    <a:pt x="22443" y="6825"/>
                  </a:cubicBezTo>
                  <a:cubicBezTo>
                    <a:pt x="22062" y="6825"/>
                    <a:pt x="21652" y="6869"/>
                    <a:pt x="21324" y="7012"/>
                  </a:cubicBezTo>
                  <a:cubicBezTo>
                    <a:pt x="21301" y="6579"/>
                    <a:pt x="21271" y="6145"/>
                    <a:pt x="21236" y="5711"/>
                  </a:cubicBezTo>
                  <a:cubicBezTo>
                    <a:pt x="21240" y="5651"/>
                    <a:pt x="21241" y="5592"/>
                    <a:pt x="21241" y="5531"/>
                  </a:cubicBezTo>
                  <a:cubicBezTo>
                    <a:pt x="21852" y="5309"/>
                    <a:pt x="22457" y="5163"/>
                    <a:pt x="23112" y="5163"/>
                  </a:cubicBezTo>
                  <a:close/>
                  <a:moveTo>
                    <a:pt x="19902" y="16505"/>
                  </a:moveTo>
                  <a:cubicBezTo>
                    <a:pt x="20077" y="16505"/>
                    <a:pt x="20255" y="16542"/>
                    <a:pt x="20412" y="16589"/>
                  </a:cubicBezTo>
                  <a:cubicBezTo>
                    <a:pt x="20227" y="17277"/>
                    <a:pt x="19989" y="17950"/>
                    <a:pt x="19680" y="18586"/>
                  </a:cubicBezTo>
                  <a:cubicBezTo>
                    <a:pt x="19567" y="18551"/>
                    <a:pt x="19460" y="18503"/>
                    <a:pt x="19358" y="18432"/>
                  </a:cubicBezTo>
                  <a:cubicBezTo>
                    <a:pt x="19051" y="18219"/>
                    <a:pt x="18935" y="17855"/>
                    <a:pt x="18982" y="17493"/>
                  </a:cubicBezTo>
                  <a:cubicBezTo>
                    <a:pt x="19025" y="17174"/>
                    <a:pt x="19168" y="16790"/>
                    <a:pt x="19456" y="16615"/>
                  </a:cubicBezTo>
                  <a:cubicBezTo>
                    <a:pt x="19588" y="16535"/>
                    <a:pt x="19744" y="16505"/>
                    <a:pt x="19902" y="16505"/>
                  </a:cubicBezTo>
                  <a:close/>
                  <a:moveTo>
                    <a:pt x="2250" y="17583"/>
                  </a:moveTo>
                  <a:cubicBezTo>
                    <a:pt x="2433" y="17583"/>
                    <a:pt x="2621" y="17622"/>
                    <a:pt x="2782" y="17674"/>
                  </a:cubicBezTo>
                  <a:cubicBezTo>
                    <a:pt x="3504" y="17900"/>
                    <a:pt x="3612" y="18829"/>
                    <a:pt x="3159" y="19363"/>
                  </a:cubicBezTo>
                  <a:cubicBezTo>
                    <a:pt x="3118" y="19413"/>
                    <a:pt x="3073" y="19456"/>
                    <a:pt x="3024" y="19495"/>
                  </a:cubicBezTo>
                  <a:cubicBezTo>
                    <a:pt x="2921" y="19348"/>
                    <a:pt x="2821" y="19198"/>
                    <a:pt x="2728" y="19046"/>
                  </a:cubicBezTo>
                  <a:cubicBezTo>
                    <a:pt x="2448" y="18588"/>
                    <a:pt x="2206" y="18107"/>
                    <a:pt x="1994" y="17613"/>
                  </a:cubicBezTo>
                  <a:cubicBezTo>
                    <a:pt x="2076" y="17592"/>
                    <a:pt x="2163" y="17583"/>
                    <a:pt x="2250" y="17583"/>
                  </a:cubicBezTo>
                  <a:close/>
                  <a:moveTo>
                    <a:pt x="16624" y="19970"/>
                  </a:moveTo>
                  <a:cubicBezTo>
                    <a:pt x="16808" y="19970"/>
                    <a:pt x="16996" y="20011"/>
                    <a:pt x="17158" y="20061"/>
                  </a:cubicBezTo>
                  <a:cubicBezTo>
                    <a:pt x="17560" y="20189"/>
                    <a:pt x="17771" y="20534"/>
                    <a:pt x="17802" y="20905"/>
                  </a:cubicBezTo>
                  <a:cubicBezTo>
                    <a:pt x="17460" y="21163"/>
                    <a:pt x="17097" y="21389"/>
                    <a:pt x="16722" y="21581"/>
                  </a:cubicBezTo>
                  <a:cubicBezTo>
                    <a:pt x="16507" y="21691"/>
                    <a:pt x="16286" y="21792"/>
                    <a:pt x="16062" y="21884"/>
                  </a:cubicBezTo>
                  <a:cubicBezTo>
                    <a:pt x="15768" y="21669"/>
                    <a:pt x="15658" y="21312"/>
                    <a:pt x="15705" y="20959"/>
                  </a:cubicBezTo>
                  <a:cubicBezTo>
                    <a:pt x="15746" y="20639"/>
                    <a:pt x="15889" y="20255"/>
                    <a:pt x="16178" y="20080"/>
                  </a:cubicBezTo>
                  <a:cubicBezTo>
                    <a:pt x="16310" y="20000"/>
                    <a:pt x="16466" y="19970"/>
                    <a:pt x="16624" y="19970"/>
                  </a:cubicBezTo>
                  <a:close/>
                  <a:moveTo>
                    <a:pt x="11520" y="252"/>
                  </a:moveTo>
                  <a:cubicBezTo>
                    <a:pt x="13950" y="252"/>
                    <a:pt x="16379" y="649"/>
                    <a:pt x="18524" y="1844"/>
                  </a:cubicBezTo>
                  <a:cubicBezTo>
                    <a:pt x="19270" y="2261"/>
                    <a:pt x="20052" y="2763"/>
                    <a:pt x="20490" y="3519"/>
                  </a:cubicBezTo>
                  <a:cubicBezTo>
                    <a:pt x="20904" y="4236"/>
                    <a:pt x="20921" y="5077"/>
                    <a:pt x="20981" y="5881"/>
                  </a:cubicBezTo>
                  <a:cubicBezTo>
                    <a:pt x="21049" y="6807"/>
                    <a:pt x="21097" y="7733"/>
                    <a:pt x="21112" y="8661"/>
                  </a:cubicBezTo>
                  <a:cubicBezTo>
                    <a:pt x="21125" y="9389"/>
                    <a:pt x="21121" y="10119"/>
                    <a:pt x="21100" y="10849"/>
                  </a:cubicBezTo>
                  <a:cubicBezTo>
                    <a:pt x="21075" y="10848"/>
                    <a:pt x="21050" y="10848"/>
                    <a:pt x="21025" y="10848"/>
                  </a:cubicBezTo>
                  <a:cubicBezTo>
                    <a:pt x="20937" y="10848"/>
                    <a:pt x="20848" y="10855"/>
                    <a:pt x="20761" y="10869"/>
                  </a:cubicBezTo>
                  <a:cubicBezTo>
                    <a:pt x="20115" y="10976"/>
                    <a:pt x="19788" y="11713"/>
                    <a:pt x="19828" y="12315"/>
                  </a:cubicBezTo>
                  <a:cubicBezTo>
                    <a:pt x="19867" y="12912"/>
                    <a:pt x="20371" y="13368"/>
                    <a:pt x="20944" y="13413"/>
                  </a:cubicBezTo>
                  <a:cubicBezTo>
                    <a:pt x="20924" y="13622"/>
                    <a:pt x="20901" y="13832"/>
                    <a:pt x="20878" y="14040"/>
                  </a:cubicBezTo>
                  <a:cubicBezTo>
                    <a:pt x="20791" y="14814"/>
                    <a:pt x="20662" y="15598"/>
                    <a:pt x="20469" y="16365"/>
                  </a:cubicBezTo>
                  <a:lnTo>
                    <a:pt x="20469" y="16365"/>
                  </a:lnTo>
                  <a:cubicBezTo>
                    <a:pt x="20302" y="16308"/>
                    <a:pt x="20123" y="16279"/>
                    <a:pt x="19944" y="16279"/>
                  </a:cubicBezTo>
                  <a:cubicBezTo>
                    <a:pt x="19857" y="16279"/>
                    <a:pt x="19770" y="16286"/>
                    <a:pt x="19684" y="16300"/>
                  </a:cubicBezTo>
                  <a:cubicBezTo>
                    <a:pt x="19038" y="16408"/>
                    <a:pt x="18712" y="17146"/>
                    <a:pt x="18752" y="17747"/>
                  </a:cubicBezTo>
                  <a:cubicBezTo>
                    <a:pt x="18784" y="18241"/>
                    <a:pt x="19136" y="18639"/>
                    <a:pt x="19581" y="18787"/>
                  </a:cubicBezTo>
                  <a:cubicBezTo>
                    <a:pt x="19507" y="18929"/>
                    <a:pt x="19430" y="19072"/>
                    <a:pt x="19348" y="19211"/>
                  </a:cubicBezTo>
                  <a:cubicBezTo>
                    <a:pt x="19272" y="19341"/>
                    <a:pt x="19191" y="19467"/>
                    <a:pt x="19103" y="19590"/>
                  </a:cubicBezTo>
                  <a:cubicBezTo>
                    <a:pt x="18796" y="20022"/>
                    <a:pt x="18422" y="20407"/>
                    <a:pt x="18009" y="20743"/>
                  </a:cubicBezTo>
                  <a:cubicBezTo>
                    <a:pt x="18003" y="20706"/>
                    <a:pt x="17994" y="20667"/>
                    <a:pt x="17984" y="20630"/>
                  </a:cubicBezTo>
                  <a:cubicBezTo>
                    <a:pt x="17824" y="20048"/>
                    <a:pt x="17246" y="19744"/>
                    <a:pt x="16671" y="19744"/>
                  </a:cubicBezTo>
                  <a:cubicBezTo>
                    <a:pt x="16582" y="19744"/>
                    <a:pt x="16493" y="19752"/>
                    <a:pt x="16406" y="19766"/>
                  </a:cubicBezTo>
                  <a:cubicBezTo>
                    <a:pt x="15760" y="19873"/>
                    <a:pt x="15433" y="20610"/>
                    <a:pt x="15473" y="21212"/>
                  </a:cubicBezTo>
                  <a:cubicBezTo>
                    <a:pt x="15493" y="21513"/>
                    <a:pt x="15633" y="21779"/>
                    <a:pt x="15837" y="21974"/>
                  </a:cubicBezTo>
                  <a:cubicBezTo>
                    <a:pt x="15375" y="22153"/>
                    <a:pt x="14899" y="22299"/>
                    <a:pt x="14418" y="22424"/>
                  </a:cubicBezTo>
                  <a:cubicBezTo>
                    <a:pt x="13457" y="22674"/>
                    <a:pt x="12487" y="22867"/>
                    <a:pt x="11484" y="22875"/>
                  </a:cubicBezTo>
                  <a:cubicBezTo>
                    <a:pt x="11436" y="22876"/>
                    <a:pt x="11389" y="22876"/>
                    <a:pt x="11341" y="22876"/>
                  </a:cubicBezTo>
                  <a:cubicBezTo>
                    <a:pt x="9659" y="22876"/>
                    <a:pt x="7962" y="22619"/>
                    <a:pt x="6389" y="22016"/>
                  </a:cubicBezTo>
                  <a:cubicBezTo>
                    <a:pt x="5613" y="21719"/>
                    <a:pt x="4861" y="21324"/>
                    <a:pt x="4218" y="20795"/>
                  </a:cubicBezTo>
                  <a:cubicBezTo>
                    <a:pt x="3809" y="20459"/>
                    <a:pt x="3451" y="20070"/>
                    <a:pt x="3136" y="19647"/>
                  </a:cubicBezTo>
                  <a:cubicBezTo>
                    <a:pt x="3546" y="19310"/>
                    <a:pt x="3757" y="18783"/>
                    <a:pt x="3608" y="18241"/>
                  </a:cubicBezTo>
                  <a:cubicBezTo>
                    <a:pt x="3448" y="17660"/>
                    <a:pt x="2868" y="17356"/>
                    <a:pt x="2292" y="17356"/>
                  </a:cubicBezTo>
                  <a:cubicBezTo>
                    <a:pt x="2204" y="17356"/>
                    <a:pt x="2116" y="17363"/>
                    <a:pt x="2030" y="17377"/>
                  </a:cubicBezTo>
                  <a:cubicBezTo>
                    <a:pt x="1988" y="17385"/>
                    <a:pt x="1947" y="17395"/>
                    <a:pt x="1907" y="17407"/>
                  </a:cubicBezTo>
                  <a:cubicBezTo>
                    <a:pt x="1520" y="16460"/>
                    <a:pt x="1238" y="15465"/>
                    <a:pt x="1004" y="14481"/>
                  </a:cubicBezTo>
                  <a:cubicBezTo>
                    <a:pt x="991" y="14428"/>
                    <a:pt x="979" y="14376"/>
                    <a:pt x="966" y="14323"/>
                  </a:cubicBezTo>
                  <a:cubicBezTo>
                    <a:pt x="954" y="14269"/>
                    <a:pt x="942" y="14217"/>
                    <a:pt x="930" y="14164"/>
                  </a:cubicBezTo>
                  <a:cubicBezTo>
                    <a:pt x="922" y="14127"/>
                    <a:pt x="914" y="14090"/>
                    <a:pt x="906" y="14053"/>
                  </a:cubicBezTo>
                  <a:cubicBezTo>
                    <a:pt x="894" y="14002"/>
                    <a:pt x="883" y="13950"/>
                    <a:pt x="873" y="13899"/>
                  </a:cubicBezTo>
                  <a:cubicBezTo>
                    <a:pt x="858" y="13834"/>
                    <a:pt x="846" y="13769"/>
                    <a:pt x="832" y="13704"/>
                  </a:cubicBezTo>
                  <a:cubicBezTo>
                    <a:pt x="819" y="13640"/>
                    <a:pt x="806" y="13574"/>
                    <a:pt x="793" y="13510"/>
                  </a:cubicBezTo>
                  <a:cubicBezTo>
                    <a:pt x="780" y="13444"/>
                    <a:pt x="768" y="13379"/>
                    <a:pt x="756" y="13314"/>
                  </a:cubicBezTo>
                  <a:cubicBezTo>
                    <a:pt x="744" y="13249"/>
                    <a:pt x="732" y="13184"/>
                    <a:pt x="720" y="13118"/>
                  </a:cubicBezTo>
                  <a:cubicBezTo>
                    <a:pt x="685" y="12923"/>
                    <a:pt x="653" y="12727"/>
                    <a:pt x="622" y="12530"/>
                  </a:cubicBezTo>
                  <a:cubicBezTo>
                    <a:pt x="612" y="12465"/>
                    <a:pt x="601" y="12399"/>
                    <a:pt x="591" y="12333"/>
                  </a:cubicBezTo>
                  <a:cubicBezTo>
                    <a:pt x="582" y="12267"/>
                    <a:pt x="572" y="12203"/>
                    <a:pt x="562" y="12137"/>
                  </a:cubicBezTo>
                  <a:cubicBezTo>
                    <a:pt x="545" y="12006"/>
                    <a:pt x="526" y="11874"/>
                    <a:pt x="510" y="11743"/>
                  </a:cubicBezTo>
                  <a:cubicBezTo>
                    <a:pt x="501" y="11677"/>
                    <a:pt x="494" y="11613"/>
                    <a:pt x="485" y="11547"/>
                  </a:cubicBezTo>
                  <a:cubicBezTo>
                    <a:pt x="478" y="11481"/>
                    <a:pt x="470" y="11415"/>
                    <a:pt x="463" y="11348"/>
                  </a:cubicBezTo>
                  <a:lnTo>
                    <a:pt x="463" y="11348"/>
                  </a:lnTo>
                  <a:cubicBezTo>
                    <a:pt x="464" y="11348"/>
                    <a:pt x="467" y="11349"/>
                    <a:pt x="469" y="11349"/>
                  </a:cubicBezTo>
                  <a:cubicBezTo>
                    <a:pt x="470" y="11349"/>
                    <a:pt x="470" y="11351"/>
                    <a:pt x="470" y="11351"/>
                  </a:cubicBezTo>
                  <a:cubicBezTo>
                    <a:pt x="619" y="11414"/>
                    <a:pt x="780" y="11450"/>
                    <a:pt x="946" y="11450"/>
                  </a:cubicBezTo>
                  <a:cubicBezTo>
                    <a:pt x="960" y="11450"/>
                    <a:pt x="973" y="11450"/>
                    <a:pt x="986" y="11449"/>
                  </a:cubicBezTo>
                  <a:cubicBezTo>
                    <a:pt x="989" y="11449"/>
                    <a:pt x="992" y="11449"/>
                    <a:pt x="994" y="11449"/>
                  </a:cubicBezTo>
                  <a:cubicBezTo>
                    <a:pt x="1217" y="11449"/>
                    <a:pt x="1436" y="11398"/>
                    <a:pt x="1600" y="11298"/>
                  </a:cubicBezTo>
                  <a:cubicBezTo>
                    <a:pt x="2125" y="10978"/>
                    <a:pt x="2419" y="10381"/>
                    <a:pt x="2249" y="9766"/>
                  </a:cubicBezTo>
                  <a:cubicBezTo>
                    <a:pt x="2089" y="9184"/>
                    <a:pt x="1509" y="8880"/>
                    <a:pt x="934" y="8880"/>
                  </a:cubicBezTo>
                  <a:cubicBezTo>
                    <a:pt x="847" y="8880"/>
                    <a:pt x="759" y="8887"/>
                    <a:pt x="673" y="8902"/>
                  </a:cubicBezTo>
                  <a:cubicBezTo>
                    <a:pt x="527" y="8926"/>
                    <a:pt x="399" y="8982"/>
                    <a:pt x="287" y="9062"/>
                  </a:cubicBezTo>
                  <a:cubicBezTo>
                    <a:pt x="235" y="7895"/>
                    <a:pt x="194" y="6722"/>
                    <a:pt x="328" y="5561"/>
                  </a:cubicBezTo>
                  <a:cubicBezTo>
                    <a:pt x="433" y="4638"/>
                    <a:pt x="655" y="3698"/>
                    <a:pt x="1240" y="2954"/>
                  </a:cubicBezTo>
                  <a:cubicBezTo>
                    <a:pt x="1835" y="2195"/>
                    <a:pt x="2729" y="1660"/>
                    <a:pt x="3625" y="1335"/>
                  </a:cubicBezTo>
                  <a:cubicBezTo>
                    <a:pt x="4395" y="1056"/>
                    <a:pt x="5203" y="896"/>
                    <a:pt x="6011" y="767"/>
                  </a:cubicBezTo>
                  <a:cubicBezTo>
                    <a:pt x="6896" y="626"/>
                    <a:pt x="7784" y="504"/>
                    <a:pt x="8676" y="411"/>
                  </a:cubicBezTo>
                  <a:cubicBezTo>
                    <a:pt x="9612" y="313"/>
                    <a:pt x="10566" y="252"/>
                    <a:pt x="11520" y="252"/>
                  </a:cubicBezTo>
                  <a:close/>
                  <a:moveTo>
                    <a:pt x="11538" y="1"/>
                  </a:moveTo>
                  <a:cubicBezTo>
                    <a:pt x="10798" y="1"/>
                    <a:pt x="10057" y="38"/>
                    <a:pt x="9319" y="101"/>
                  </a:cubicBezTo>
                  <a:cubicBezTo>
                    <a:pt x="8373" y="182"/>
                    <a:pt x="7431" y="303"/>
                    <a:pt x="6493" y="442"/>
                  </a:cubicBezTo>
                  <a:cubicBezTo>
                    <a:pt x="5626" y="570"/>
                    <a:pt x="4757" y="711"/>
                    <a:pt x="3919" y="974"/>
                  </a:cubicBezTo>
                  <a:cubicBezTo>
                    <a:pt x="2803" y="1325"/>
                    <a:pt x="1846" y="1906"/>
                    <a:pt x="1048" y="2759"/>
                  </a:cubicBezTo>
                  <a:cubicBezTo>
                    <a:pt x="499" y="3346"/>
                    <a:pt x="325" y="4164"/>
                    <a:pt x="180" y="4929"/>
                  </a:cubicBezTo>
                  <a:cubicBezTo>
                    <a:pt x="2" y="5876"/>
                    <a:pt x="1" y="6854"/>
                    <a:pt x="8" y="7813"/>
                  </a:cubicBezTo>
                  <a:cubicBezTo>
                    <a:pt x="22" y="9636"/>
                    <a:pt x="165" y="11459"/>
                    <a:pt x="494" y="13253"/>
                  </a:cubicBezTo>
                  <a:cubicBezTo>
                    <a:pt x="803" y="14938"/>
                    <a:pt x="1255" y="16634"/>
                    <a:pt x="1988" y="18187"/>
                  </a:cubicBezTo>
                  <a:cubicBezTo>
                    <a:pt x="2675" y="19645"/>
                    <a:pt x="3676" y="20887"/>
                    <a:pt x="5094" y="21683"/>
                  </a:cubicBezTo>
                  <a:cubicBezTo>
                    <a:pt x="6594" y="22524"/>
                    <a:pt x="8339" y="22927"/>
                    <a:pt x="10042" y="23067"/>
                  </a:cubicBezTo>
                  <a:cubicBezTo>
                    <a:pt x="10510" y="23107"/>
                    <a:pt x="10982" y="23149"/>
                    <a:pt x="11453" y="23149"/>
                  </a:cubicBezTo>
                  <a:cubicBezTo>
                    <a:pt x="11637" y="23149"/>
                    <a:pt x="11821" y="23143"/>
                    <a:pt x="12004" y="23127"/>
                  </a:cubicBezTo>
                  <a:cubicBezTo>
                    <a:pt x="13714" y="22981"/>
                    <a:pt x="15381" y="22563"/>
                    <a:pt x="16913" y="21763"/>
                  </a:cubicBezTo>
                  <a:cubicBezTo>
                    <a:pt x="17563" y="21425"/>
                    <a:pt x="18174" y="20998"/>
                    <a:pt x="18700" y="20486"/>
                  </a:cubicBezTo>
                  <a:cubicBezTo>
                    <a:pt x="19827" y="19387"/>
                    <a:pt x="20419" y="17769"/>
                    <a:pt x="20775" y="16267"/>
                  </a:cubicBezTo>
                  <a:cubicBezTo>
                    <a:pt x="21150" y="16322"/>
                    <a:pt x="21529" y="16351"/>
                    <a:pt x="21908" y="16351"/>
                  </a:cubicBezTo>
                  <a:cubicBezTo>
                    <a:pt x="22977" y="16351"/>
                    <a:pt x="24042" y="16121"/>
                    <a:pt x="24991" y="15615"/>
                  </a:cubicBezTo>
                  <a:cubicBezTo>
                    <a:pt x="26170" y="14985"/>
                    <a:pt x="27097" y="13968"/>
                    <a:pt x="27577" y="12720"/>
                  </a:cubicBezTo>
                  <a:cubicBezTo>
                    <a:pt x="27843" y="12027"/>
                    <a:pt x="27981" y="11288"/>
                    <a:pt x="28059" y="10552"/>
                  </a:cubicBezTo>
                  <a:cubicBezTo>
                    <a:pt x="28135" y="9849"/>
                    <a:pt x="28139" y="9131"/>
                    <a:pt x="28001" y="8436"/>
                  </a:cubicBezTo>
                  <a:lnTo>
                    <a:pt x="28001" y="8434"/>
                  </a:lnTo>
                  <a:cubicBezTo>
                    <a:pt x="27871" y="7774"/>
                    <a:pt x="27597" y="7149"/>
                    <a:pt x="27165" y="6629"/>
                  </a:cubicBezTo>
                  <a:cubicBezTo>
                    <a:pt x="26746" y="6124"/>
                    <a:pt x="26200" y="5757"/>
                    <a:pt x="25616" y="5465"/>
                  </a:cubicBezTo>
                  <a:cubicBezTo>
                    <a:pt x="24889" y="5102"/>
                    <a:pt x="23987" y="4884"/>
                    <a:pt x="23101" y="4884"/>
                  </a:cubicBezTo>
                  <a:cubicBezTo>
                    <a:pt x="22444" y="4884"/>
                    <a:pt x="21795" y="5004"/>
                    <a:pt x="21235" y="5274"/>
                  </a:cubicBezTo>
                  <a:cubicBezTo>
                    <a:pt x="21205" y="4746"/>
                    <a:pt x="21076" y="4207"/>
                    <a:pt x="20882" y="3750"/>
                  </a:cubicBezTo>
                  <a:cubicBezTo>
                    <a:pt x="20583" y="3041"/>
                    <a:pt x="20031" y="2519"/>
                    <a:pt x="19404" y="2092"/>
                  </a:cubicBezTo>
                  <a:cubicBezTo>
                    <a:pt x="18013" y="1145"/>
                    <a:pt x="16387" y="570"/>
                    <a:pt x="14739" y="271"/>
                  </a:cubicBezTo>
                  <a:cubicBezTo>
                    <a:pt x="13682" y="79"/>
                    <a:pt x="12611" y="1"/>
                    <a:pt x="11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9" name="Google Shape;3509;p34"/>
          <p:cNvSpPr/>
          <p:nvPr/>
        </p:nvSpPr>
        <p:spPr>
          <a:xfrm rot="3364227">
            <a:off x="3872887" y="571230"/>
            <a:ext cx="52599" cy="344771"/>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0" name="Google Shape;3510;p34"/>
          <p:cNvGrpSpPr/>
          <p:nvPr/>
        </p:nvGrpSpPr>
        <p:grpSpPr>
          <a:xfrm rot="6758964">
            <a:off x="955835" y="2836733"/>
            <a:ext cx="299912" cy="353390"/>
            <a:chOff x="1296418" y="3286750"/>
            <a:chExt cx="299905" cy="353382"/>
          </a:xfrm>
        </p:grpSpPr>
        <p:grpSp>
          <p:nvGrpSpPr>
            <p:cNvPr id="3511" name="Google Shape;3511;p34"/>
            <p:cNvGrpSpPr/>
            <p:nvPr/>
          </p:nvGrpSpPr>
          <p:grpSpPr>
            <a:xfrm rot="969745">
              <a:off x="1347558" y="3291056"/>
              <a:ext cx="90774" cy="344770"/>
              <a:chOff x="7493490" y="1703120"/>
              <a:chExt cx="9751" cy="29175"/>
            </a:xfrm>
          </p:grpSpPr>
          <p:sp>
            <p:nvSpPr>
              <p:cNvPr id="3512" name="Google Shape;3512;p34"/>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4"/>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34"/>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34"/>
          <p:cNvGrpSpPr/>
          <p:nvPr/>
        </p:nvGrpSpPr>
        <p:grpSpPr>
          <a:xfrm rot="6758964">
            <a:off x="6343410" y="1134908"/>
            <a:ext cx="299912" cy="353390"/>
            <a:chOff x="1296418" y="3286750"/>
            <a:chExt cx="299905" cy="353382"/>
          </a:xfrm>
        </p:grpSpPr>
        <p:grpSp>
          <p:nvGrpSpPr>
            <p:cNvPr id="3516" name="Google Shape;3516;p34"/>
            <p:cNvGrpSpPr/>
            <p:nvPr/>
          </p:nvGrpSpPr>
          <p:grpSpPr>
            <a:xfrm rot="969745">
              <a:off x="1347558" y="3291056"/>
              <a:ext cx="90774" cy="344770"/>
              <a:chOff x="7493490" y="1703120"/>
              <a:chExt cx="9751" cy="29175"/>
            </a:xfrm>
          </p:grpSpPr>
          <p:sp>
            <p:nvSpPr>
              <p:cNvPr id="3517" name="Google Shape;3517;p34"/>
              <p:cNvSpPr/>
              <p:nvPr/>
            </p:nvSpPr>
            <p:spPr>
              <a:xfrm>
                <a:off x="7493490" y="1703120"/>
                <a:ext cx="5650" cy="29175"/>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4"/>
              <p:cNvSpPr/>
              <p:nvPr/>
            </p:nvSpPr>
            <p:spPr>
              <a:xfrm>
                <a:off x="7497344" y="1703174"/>
                <a:ext cx="5897" cy="21025"/>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34"/>
            <p:cNvSpPr/>
            <p:nvPr/>
          </p:nvSpPr>
          <p:spPr>
            <a:xfrm rot="3035665">
              <a:off x="1460770" y="3334476"/>
              <a:ext cx="48932" cy="247296"/>
            </a:xfrm>
            <a:custGeom>
              <a:avLst/>
              <a:gdLst/>
              <a:ahLst/>
              <a:cxnLst/>
              <a:rect l="l" t="t" r="r" b="b"/>
              <a:pathLst>
                <a:path w="452" h="841" extrusionOk="0">
                  <a:moveTo>
                    <a:pt x="69" y="0"/>
                  </a:moveTo>
                  <a:cubicBezTo>
                    <a:pt x="32" y="0"/>
                    <a:pt x="0" y="48"/>
                    <a:pt x="29" y="82"/>
                  </a:cubicBezTo>
                  <a:cubicBezTo>
                    <a:pt x="192" y="269"/>
                    <a:pt x="284" y="545"/>
                    <a:pt x="282" y="792"/>
                  </a:cubicBezTo>
                  <a:cubicBezTo>
                    <a:pt x="282" y="820"/>
                    <a:pt x="308" y="840"/>
                    <a:pt x="331" y="840"/>
                  </a:cubicBezTo>
                  <a:cubicBezTo>
                    <a:pt x="346" y="840"/>
                    <a:pt x="360" y="832"/>
                    <a:pt x="365" y="812"/>
                  </a:cubicBezTo>
                  <a:cubicBezTo>
                    <a:pt x="452" y="495"/>
                    <a:pt x="350" y="217"/>
                    <a:pt x="96" y="10"/>
                  </a:cubicBezTo>
                  <a:cubicBezTo>
                    <a:pt x="87" y="3"/>
                    <a:pt x="78" y="0"/>
                    <a:pt x="6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34"/>
          <p:cNvSpPr/>
          <p:nvPr/>
        </p:nvSpPr>
        <p:spPr>
          <a:xfrm rot="8142340">
            <a:off x="6743763" y="4119769"/>
            <a:ext cx="52598" cy="344770"/>
          </a:xfrm>
          <a:custGeom>
            <a:avLst/>
            <a:gdLst/>
            <a:ahLst/>
            <a:cxnLst/>
            <a:rect l="l" t="t" r="r" b="b"/>
            <a:pathLst>
              <a:path w="415" h="1167" extrusionOk="0">
                <a:moveTo>
                  <a:pt x="355" y="0"/>
                </a:moveTo>
                <a:cubicBezTo>
                  <a:pt x="345" y="0"/>
                  <a:pt x="334" y="4"/>
                  <a:pt x="326" y="12"/>
                </a:cubicBezTo>
                <a:cubicBezTo>
                  <a:pt x="49" y="272"/>
                  <a:pt x="1" y="819"/>
                  <a:pt x="174" y="1144"/>
                </a:cubicBezTo>
                <a:cubicBezTo>
                  <a:pt x="182" y="1158"/>
                  <a:pt x="200" y="1166"/>
                  <a:pt x="216" y="1166"/>
                </a:cubicBezTo>
                <a:cubicBezTo>
                  <a:pt x="236" y="1166"/>
                  <a:pt x="254" y="1155"/>
                  <a:pt x="255" y="1131"/>
                </a:cubicBezTo>
                <a:cubicBezTo>
                  <a:pt x="257" y="949"/>
                  <a:pt x="245" y="764"/>
                  <a:pt x="267" y="584"/>
                </a:cubicBezTo>
                <a:cubicBezTo>
                  <a:pt x="291" y="400"/>
                  <a:pt x="373" y="236"/>
                  <a:pt x="409" y="56"/>
                </a:cubicBezTo>
                <a:cubicBezTo>
                  <a:pt x="414" y="26"/>
                  <a:pt x="38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769015"/>
      </p:ext>
    </p:extLst>
  </p:cSld>
  <p:clrMapOvr>
    <a:masterClrMapping/>
  </p:clrMapOvr>
</p:sld>
</file>

<file path=ppt/theme/theme1.xml><?xml version="1.0" encoding="utf-8"?>
<a:theme xmlns:a="http://schemas.openxmlformats.org/drawingml/2006/main" name="Daily Calendar: December 2023 by Slidesgo">
  <a:themeElements>
    <a:clrScheme name="Simple Light">
      <a:dk1>
        <a:srgbClr val="473442"/>
      </a:dk1>
      <a:lt1>
        <a:srgbClr val="FFFFFF"/>
      </a:lt1>
      <a:dk2>
        <a:srgbClr val="FFEBDE"/>
      </a:dk2>
      <a:lt2>
        <a:srgbClr val="F05042"/>
      </a:lt2>
      <a:accent1>
        <a:srgbClr val="2E934C"/>
      </a:accent1>
      <a:accent2>
        <a:srgbClr val="573F45"/>
      </a:accent2>
      <a:accent3>
        <a:srgbClr val="C77051"/>
      </a:accent3>
      <a:accent4>
        <a:srgbClr val="FF6640"/>
      </a:accent4>
      <a:accent5>
        <a:srgbClr val="F0B062"/>
      </a:accent5>
      <a:accent6>
        <a:srgbClr val="FFDE85"/>
      </a:accent6>
      <a:hlink>
        <a:srgbClr val="473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TotalTime>
  <Words>509</Words>
  <Application>Microsoft Office PowerPoint</Application>
  <PresentationFormat>On-screen Show (16:9)</PresentationFormat>
  <Paragraphs>56</Paragraphs>
  <Slides>19</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Nunito Light</vt:lpstr>
      <vt:lpstr>Dancing Script</vt:lpstr>
      <vt:lpstr>Barlow Semi Condensed</vt:lpstr>
      <vt:lpstr>Actor</vt:lpstr>
      <vt:lpstr>Albert Sans</vt:lpstr>
      <vt:lpstr>Wingdings</vt:lpstr>
      <vt:lpstr>Arial</vt:lpstr>
      <vt:lpstr>Bebas Neue</vt:lpstr>
      <vt:lpstr>Calibri</vt:lpstr>
      <vt:lpstr>Courier New</vt:lpstr>
      <vt:lpstr>Daily Calendar: December 2023 by Slidesgo</vt:lpstr>
      <vt:lpstr>Project AI Sokoban</vt:lpstr>
      <vt:lpstr>Thành viên nhóm</vt:lpstr>
      <vt:lpstr>Giới thiệu trò chơi</vt:lpstr>
      <vt:lpstr>Giới thiệu trò chơi</vt:lpstr>
      <vt:lpstr>Sokoban là gì ?</vt:lpstr>
      <vt:lpstr>Luật chơi</vt:lpstr>
      <vt:lpstr>Một số quy ước </vt:lpstr>
      <vt:lpstr>Định nghĩa bài toán</vt:lpstr>
      <vt:lpstr>Giới thiệu thuật toán</vt:lpstr>
      <vt:lpstr>Thuật toán tìm kiếm theo chiều rộng</vt:lpstr>
      <vt:lpstr>Thuật toán tìm kiếm A*</vt:lpstr>
      <vt:lpstr>Giải thích demo</vt:lpstr>
      <vt:lpstr>Cấu trúc dữ liệu chính</vt:lpstr>
      <vt:lpstr>Cấu trúc dữ liệu chính</vt:lpstr>
      <vt:lpstr>Thuật toán tìm kiếm theo chiều rộng</vt:lpstr>
      <vt:lpstr>Thuật toán tìm kiếm theo chiều rộng</vt:lpstr>
      <vt:lpstr>Thuật toán tìm kiếm A*</vt:lpstr>
      <vt:lpstr>Hướng dẫn sử dụng</vt:lpstr>
      <vt:lpstr>Nhóm cảm ơn thầy đã lắng nghe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Daily Calendar: December 2023</dc:title>
  <dc:creator>Admin</dc:creator>
  <cp:lastModifiedBy>Nhân Vũ Trọng</cp:lastModifiedBy>
  <cp:revision>7</cp:revision>
  <dcterms:modified xsi:type="dcterms:W3CDTF">2022-12-11T02:37:55Z</dcterms:modified>
</cp:coreProperties>
</file>

<file path=docProps/thumbnail.jpeg>
</file>